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4"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5143500" type="screen16x9"/>
  <p:notesSz cx="6858000" cy="9144000"/>
  <p:embeddedFontLst>
    <p:embeddedFont>
      <p:font typeface="Inter" panose="020B0502030000000004" pitchFamily="34" charset="0"/>
      <p:regular r:id="rId32"/>
      <p:bold r:id="rId33"/>
      <p:italic r:id="rId34"/>
      <p:boldItalic r:id="rId35"/>
    </p:embeddedFont>
    <p:embeddedFont>
      <p:font typeface="Inter Light" panose="02000503000000020004" pitchFamily="2" charset="0"/>
      <p:regular r:id="rId36"/>
      <p:bold r:id="rId37"/>
      <p:italic r:id="rId38"/>
      <p:boldItalic r:id="rId39"/>
    </p:embeddedFont>
    <p:embeddedFont>
      <p:font typeface="Inter Medium" panose="02000503000000020004" pitchFamily="2" charset="0"/>
      <p:regular r:id="rId40"/>
      <p:bold r:id="rId41"/>
      <p:italic r:id="rId42"/>
      <p:boldItalic r:id="rId43"/>
    </p:embeddedFont>
    <p:embeddedFont>
      <p:font typeface="Inter Tight" panose="020B0604020202020204" charset="0"/>
      <p:regular r:id="rId44"/>
      <p:bold r:id="rId45"/>
      <p:italic r:id="rId46"/>
      <p:boldItalic r:id="rId47"/>
    </p:embeddedFont>
    <p:embeddedFont>
      <p:font typeface="Inter Tight Medium" panose="020B0604020202020204" charset="0"/>
      <p:regular r:id="rId48"/>
      <p:bold r:id="rId49"/>
      <p:italic r:id="rId50"/>
      <p:boldItalic r:id="rId51"/>
    </p:embeddedFont>
    <p:embeddedFont>
      <p:font typeface="Inter Tight SemiBold" panose="020B0604020202020204" charset="0"/>
      <p:regular r:id="rId52"/>
      <p:bold r:id="rId53"/>
      <p:italic r:id="rId54"/>
      <p:boldItalic r:id="rId55"/>
    </p:embeddedFont>
    <p:embeddedFont>
      <p:font typeface="Noto Sans Arabic" pitchFamily="2" charset="-78"/>
      <p:regular r:id="rId56"/>
      <p:bold r:id="rId5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31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676CBD-C142-466D-96A1-72DEE4793631}" v="33" dt="2025-02-27T10:32:37.5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7" d="100"/>
          <a:sy n="127" d="100"/>
        </p:scale>
        <p:origin x="1092" y="285"/>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font" Target="fonts/font16.fntdata"/><Relationship Id="rId50" Type="http://schemas.openxmlformats.org/officeDocument/2006/relationships/font" Target="fonts/font19.fntdata"/><Relationship Id="rId55" Type="http://schemas.openxmlformats.org/officeDocument/2006/relationships/font" Target="fonts/font24.fntdata"/><Relationship Id="rId63"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openxmlformats.org/officeDocument/2006/relationships/font" Target="fonts/font22.fntdata"/><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font" Target="fonts/font17.fntdata"/><Relationship Id="rId56" Type="http://schemas.openxmlformats.org/officeDocument/2006/relationships/font" Target="fonts/font25.fntdata"/><Relationship Id="rId8" Type="http://schemas.openxmlformats.org/officeDocument/2006/relationships/slide" Target="slides/slide7.xml"/><Relationship Id="rId51" Type="http://schemas.openxmlformats.org/officeDocument/2006/relationships/font" Target="fonts/font2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10.fntdata"/><Relationship Id="rId54" Type="http://schemas.openxmlformats.org/officeDocument/2006/relationships/font" Target="fonts/font23.fntdata"/><Relationship Id="rId62"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49" Type="http://schemas.openxmlformats.org/officeDocument/2006/relationships/font" Target="fonts/font18.fntdata"/><Relationship Id="rId57" Type="http://schemas.openxmlformats.org/officeDocument/2006/relationships/font" Target="fonts/font26.fntdata"/><Relationship Id="rId10" Type="http://schemas.openxmlformats.org/officeDocument/2006/relationships/slide" Target="slides/slide9.xml"/><Relationship Id="rId31" Type="http://schemas.openxmlformats.org/officeDocument/2006/relationships/notesMaster" Target="notesMasters/notesMaster1.xml"/><Relationship Id="rId44" Type="http://schemas.openxmlformats.org/officeDocument/2006/relationships/font" Target="fonts/font13.fntdata"/><Relationship Id="rId52" Type="http://schemas.openxmlformats.org/officeDocument/2006/relationships/font" Target="fonts/font21.fntdata"/><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aeem Javaid" userId="6620a48c0a62430c" providerId="LiveId" clId="{AB676CBD-C142-466D-96A1-72DEE4793631}"/>
    <pc:docChg chg="undo custSel modSld">
      <pc:chgData name="Zaeem Javaid" userId="6620a48c0a62430c" providerId="LiveId" clId="{AB676CBD-C142-466D-96A1-72DEE4793631}" dt="2025-02-27T10:32:38.986" v="313" actId="170"/>
      <pc:docMkLst>
        <pc:docMk/>
      </pc:docMkLst>
      <pc:sldChg chg="modSp mod">
        <pc:chgData name="Zaeem Javaid" userId="6620a48c0a62430c" providerId="LiveId" clId="{AB676CBD-C142-466D-96A1-72DEE4793631}" dt="2025-02-27T10:28:32.600" v="9"/>
        <pc:sldMkLst>
          <pc:docMk/>
          <pc:sldMk cId="0" sldId="256"/>
        </pc:sldMkLst>
        <pc:spChg chg="mod">
          <ac:chgData name="Zaeem Javaid" userId="6620a48c0a62430c" providerId="LiveId" clId="{AB676CBD-C142-466D-96A1-72DEE4793631}" dt="2025-02-27T10:28:32.600" v="9"/>
          <ac:spMkLst>
            <pc:docMk/>
            <pc:sldMk cId="0" sldId="256"/>
            <ac:spMk id="30" creationId="{00000000-0000-0000-0000-000000000000}"/>
          </ac:spMkLst>
        </pc:spChg>
      </pc:sldChg>
      <pc:sldChg chg="addSp delSp modSp mod">
        <pc:chgData name="Zaeem Javaid" userId="6620a48c0a62430c" providerId="LiveId" clId="{AB676CBD-C142-466D-96A1-72DEE4793631}" dt="2025-02-27T10:28:23.962" v="7"/>
        <pc:sldMkLst>
          <pc:docMk/>
          <pc:sldMk cId="0" sldId="259"/>
        </pc:sldMkLst>
        <pc:spChg chg="add mod">
          <ac:chgData name="Zaeem Javaid" userId="6620a48c0a62430c" providerId="LiveId" clId="{AB676CBD-C142-466D-96A1-72DEE4793631}" dt="2025-02-27T10:28:23.962" v="7"/>
          <ac:spMkLst>
            <pc:docMk/>
            <pc:sldMk cId="0" sldId="259"/>
            <ac:spMk id="2" creationId="{813A9363-D7E4-F8CA-4517-064AC1B2EE10}"/>
          </ac:spMkLst>
        </pc:spChg>
        <pc:spChg chg="add mod">
          <ac:chgData name="Zaeem Javaid" userId="6620a48c0a62430c" providerId="LiveId" clId="{AB676CBD-C142-466D-96A1-72DEE4793631}" dt="2025-02-27T10:28:23.962" v="7"/>
          <ac:spMkLst>
            <pc:docMk/>
            <pc:sldMk cId="0" sldId="259"/>
            <ac:spMk id="3" creationId="{F8F3E50C-FAF1-308E-76EA-E70F59DC46A2}"/>
          </ac:spMkLst>
        </pc:spChg>
        <pc:spChg chg="add mod">
          <ac:chgData name="Zaeem Javaid" userId="6620a48c0a62430c" providerId="LiveId" clId="{AB676CBD-C142-466D-96A1-72DEE4793631}" dt="2025-02-27T10:28:23.962" v="7"/>
          <ac:spMkLst>
            <pc:docMk/>
            <pc:sldMk cId="0" sldId="259"/>
            <ac:spMk id="4" creationId="{09353FC2-374D-53D4-3A46-18880DEE04DF}"/>
          </ac:spMkLst>
        </pc:spChg>
        <pc:spChg chg="add mod">
          <ac:chgData name="Zaeem Javaid" userId="6620a48c0a62430c" providerId="LiveId" clId="{AB676CBD-C142-466D-96A1-72DEE4793631}" dt="2025-02-27T10:28:23.962" v="7"/>
          <ac:spMkLst>
            <pc:docMk/>
            <pc:sldMk cId="0" sldId="259"/>
            <ac:spMk id="6" creationId="{ADDE7267-1F7A-9E76-6DCB-AE4CAB370898}"/>
          </ac:spMkLst>
        </pc:spChg>
        <pc:spChg chg="del">
          <ac:chgData name="Zaeem Javaid" userId="6620a48c0a62430c" providerId="LiveId" clId="{AB676CBD-C142-466D-96A1-72DEE4793631}" dt="2025-02-27T10:28:23.433" v="6" actId="478"/>
          <ac:spMkLst>
            <pc:docMk/>
            <pc:sldMk cId="0" sldId="259"/>
            <ac:spMk id="59" creationId="{00000000-0000-0000-0000-000000000000}"/>
          </ac:spMkLst>
        </pc:spChg>
        <pc:spChg chg="del">
          <ac:chgData name="Zaeem Javaid" userId="6620a48c0a62430c" providerId="LiveId" clId="{AB676CBD-C142-466D-96A1-72DEE4793631}" dt="2025-02-27T10:28:23.433" v="6" actId="478"/>
          <ac:spMkLst>
            <pc:docMk/>
            <pc:sldMk cId="0" sldId="259"/>
            <ac:spMk id="60" creationId="{00000000-0000-0000-0000-000000000000}"/>
          </ac:spMkLst>
        </pc:spChg>
        <pc:spChg chg="del">
          <ac:chgData name="Zaeem Javaid" userId="6620a48c0a62430c" providerId="LiveId" clId="{AB676CBD-C142-466D-96A1-72DEE4793631}" dt="2025-02-27T10:28:23.433" v="6" actId="478"/>
          <ac:spMkLst>
            <pc:docMk/>
            <pc:sldMk cId="0" sldId="259"/>
            <ac:spMk id="61" creationId="{00000000-0000-0000-0000-000000000000}"/>
          </ac:spMkLst>
        </pc:spChg>
        <pc:spChg chg="del">
          <ac:chgData name="Zaeem Javaid" userId="6620a48c0a62430c" providerId="LiveId" clId="{AB676CBD-C142-466D-96A1-72DEE4793631}" dt="2025-02-27T10:28:23.433" v="6" actId="478"/>
          <ac:spMkLst>
            <pc:docMk/>
            <pc:sldMk cId="0" sldId="259"/>
            <ac:spMk id="63" creationId="{00000000-0000-0000-0000-000000000000}"/>
          </ac:spMkLst>
        </pc:spChg>
        <pc:picChg chg="add mod">
          <ac:chgData name="Zaeem Javaid" userId="6620a48c0a62430c" providerId="LiveId" clId="{AB676CBD-C142-466D-96A1-72DEE4793631}" dt="2025-02-27T10:28:23.962" v="7"/>
          <ac:picMkLst>
            <pc:docMk/>
            <pc:sldMk cId="0" sldId="259"/>
            <ac:picMk id="5" creationId="{A94E0D13-C4B0-EE5F-0B9D-487D35A2E580}"/>
          </ac:picMkLst>
        </pc:picChg>
        <pc:picChg chg="del">
          <ac:chgData name="Zaeem Javaid" userId="6620a48c0a62430c" providerId="LiveId" clId="{AB676CBD-C142-466D-96A1-72DEE4793631}" dt="2025-02-27T10:28:23.433" v="6" actId="478"/>
          <ac:picMkLst>
            <pc:docMk/>
            <pc:sldMk cId="0" sldId="259"/>
            <ac:picMk id="62" creationId="{00000000-0000-0000-0000-000000000000}"/>
          </ac:picMkLst>
        </pc:picChg>
      </pc:sldChg>
      <pc:sldChg chg="addSp delSp modSp mod modAnim">
        <pc:chgData name="Zaeem Javaid" userId="6620a48c0a62430c" providerId="LiveId" clId="{AB676CBD-C142-466D-96A1-72DEE4793631}" dt="2025-02-27T10:28:51.925" v="34" actId="170"/>
        <pc:sldMkLst>
          <pc:docMk/>
          <pc:sldMk cId="0" sldId="261"/>
        </pc:sldMkLst>
        <pc:spChg chg="mod">
          <ac:chgData name="Zaeem Javaid" userId="6620a48c0a62430c" providerId="LiveId" clId="{AB676CBD-C142-466D-96A1-72DEE4793631}" dt="2025-02-27T10:28:45.482" v="13"/>
          <ac:spMkLst>
            <pc:docMk/>
            <pc:sldMk cId="0" sldId="261"/>
            <ac:spMk id="2" creationId="{6C2CF408-FCBB-D93E-4371-0C0F9CD59FAE}"/>
          </ac:spMkLst>
        </pc:spChg>
        <pc:spChg chg="add mod ord">
          <ac:chgData name="Zaeem Javaid" userId="6620a48c0a62430c" providerId="LiveId" clId="{AB676CBD-C142-466D-96A1-72DEE4793631}" dt="2025-02-27T10:28:51.925" v="34" actId="170"/>
          <ac:spMkLst>
            <pc:docMk/>
            <pc:sldMk cId="0" sldId="261"/>
            <ac:spMk id="3" creationId="{B67FC6E1-F2C5-2FB3-99B9-7532C3E5414F}"/>
          </ac:spMkLst>
        </pc:spChg>
        <pc:spChg chg="del">
          <ac:chgData name="Zaeem Javaid" userId="6620a48c0a62430c" providerId="LiveId" clId="{AB676CBD-C142-466D-96A1-72DEE4793631}" dt="2025-02-27T10:28:41.781" v="10"/>
          <ac:spMkLst>
            <pc:docMk/>
            <pc:sldMk cId="0" sldId="261"/>
            <ac:spMk id="87" creationId="{00000000-0000-0000-0000-000000000000}"/>
          </ac:spMkLst>
        </pc:spChg>
        <pc:spChg chg="del">
          <ac:chgData name="Zaeem Javaid" userId="6620a48c0a62430c" providerId="LiveId" clId="{AB676CBD-C142-466D-96A1-72DEE4793631}" dt="2025-02-27T10:28:41.781" v="10"/>
          <ac:spMkLst>
            <pc:docMk/>
            <pc:sldMk cId="0" sldId="261"/>
            <ac:spMk id="89" creationId="{00000000-0000-0000-0000-000000000000}"/>
          </ac:spMkLst>
        </pc:spChg>
      </pc:sldChg>
      <pc:sldChg chg="addSp delSp modSp mod modAnim">
        <pc:chgData name="Zaeem Javaid" userId="6620a48c0a62430c" providerId="LiveId" clId="{AB676CBD-C142-466D-96A1-72DEE4793631}" dt="2025-02-27T10:29:16.450" v="62" actId="170"/>
        <pc:sldMkLst>
          <pc:docMk/>
          <pc:sldMk cId="0" sldId="262"/>
        </pc:sldMkLst>
        <pc:spChg chg="mod">
          <ac:chgData name="Zaeem Javaid" userId="6620a48c0a62430c" providerId="LiveId" clId="{AB676CBD-C142-466D-96A1-72DEE4793631}" dt="2025-02-27T10:28:59.873" v="36" actId="207"/>
          <ac:spMkLst>
            <pc:docMk/>
            <pc:sldMk cId="0" sldId="262"/>
            <ac:spMk id="2" creationId="{7B50BA8A-6A0E-9080-668E-676DEA8F30DE}"/>
          </ac:spMkLst>
        </pc:spChg>
        <pc:spChg chg="add mod ord">
          <ac:chgData name="Zaeem Javaid" userId="6620a48c0a62430c" providerId="LiveId" clId="{AB676CBD-C142-466D-96A1-72DEE4793631}" dt="2025-02-27T10:29:16.450" v="62" actId="170"/>
          <ac:spMkLst>
            <pc:docMk/>
            <pc:sldMk cId="0" sldId="262"/>
            <ac:spMk id="3" creationId="{4A588F2B-EB99-207E-3218-B283CD6CC7B4}"/>
          </ac:spMkLst>
        </pc:spChg>
        <pc:spChg chg="del">
          <ac:chgData name="Zaeem Javaid" userId="6620a48c0a62430c" providerId="LiveId" clId="{AB676CBD-C142-466D-96A1-72DEE4793631}" dt="2025-02-27T10:28:58.696" v="35"/>
          <ac:spMkLst>
            <pc:docMk/>
            <pc:sldMk cId="0" sldId="262"/>
            <ac:spMk id="103" creationId="{00000000-0000-0000-0000-000000000000}"/>
          </ac:spMkLst>
        </pc:spChg>
        <pc:spChg chg="del">
          <ac:chgData name="Zaeem Javaid" userId="6620a48c0a62430c" providerId="LiveId" clId="{AB676CBD-C142-466D-96A1-72DEE4793631}" dt="2025-02-27T10:28:58.696" v="35"/>
          <ac:spMkLst>
            <pc:docMk/>
            <pc:sldMk cId="0" sldId="262"/>
            <ac:spMk id="105" creationId="{00000000-0000-0000-0000-000000000000}"/>
          </ac:spMkLst>
        </pc:spChg>
      </pc:sldChg>
      <pc:sldChg chg="addSp delSp modSp mod modAnim">
        <pc:chgData name="Zaeem Javaid" userId="6620a48c0a62430c" providerId="LiveId" clId="{AB676CBD-C142-466D-96A1-72DEE4793631}" dt="2025-02-27T10:29:49.008" v="93" actId="170"/>
        <pc:sldMkLst>
          <pc:docMk/>
          <pc:sldMk cId="0" sldId="263"/>
        </pc:sldMkLst>
        <pc:spChg chg="mod">
          <ac:chgData name="Zaeem Javaid" userId="6620a48c0a62430c" providerId="LiveId" clId="{AB676CBD-C142-466D-96A1-72DEE4793631}" dt="2025-02-27T10:29:39.523" v="64" actId="207"/>
          <ac:spMkLst>
            <pc:docMk/>
            <pc:sldMk cId="0" sldId="263"/>
            <ac:spMk id="2" creationId="{505F98A5-0344-E005-85D7-5F41B9BB64F9}"/>
          </ac:spMkLst>
        </pc:spChg>
        <pc:spChg chg="add mod ord">
          <ac:chgData name="Zaeem Javaid" userId="6620a48c0a62430c" providerId="LiveId" clId="{AB676CBD-C142-466D-96A1-72DEE4793631}" dt="2025-02-27T10:29:49.008" v="93" actId="170"/>
          <ac:spMkLst>
            <pc:docMk/>
            <pc:sldMk cId="0" sldId="263"/>
            <ac:spMk id="3" creationId="{89C7B007-A5BD-D561-46E0-CA97B90A6C9B}"/>
          </ac:spMkLst>
        </pc:spChg>
        <pc:spChg chg="del">
          <ac:chgData name="Zaeem Javaid" userId="6620a48c0a62430c" providerId="LiveId" clId="{AB676CBD-C142-466D-96A1-72DEE4793631}" dt="2025-02-27T10:29:38.264" v="63"/>
          <ac:spMkLst>
            <pc:docMk/>
            <pc:sldMk cId="0" sldId="263"/>
            <ac:spMk id="118" creationId="{00000000-0000-0000-0000-000000000000}"/>
          </ac:spMkLst>
        </pc:spChg>
        <pc:spChg chg="del">
          <ac:chgData name="Zaeem Javaid" userId="6620a48c0a62430c" providerId="LiveId" clId="{AB676CBD-C142-466D-96A1-72DEE4793631}" dt="2025-02-27T10:29:38.264" v="63"/>
          <ac:spMkLst>
            <pc:docMk/>
            <pc:sldMk cId="0" sldId="263"/>
            <ac:spMk id="120" creationId="{00000000-0000-0000-0000-000000000000}"/>
          </ac:spMkLst>
        </pc:spChg>
      </pc:sldChg>
      <pc:sldChg chg="addSp delSp modSp mod modAnim">
        <pc:chgData name="Zaeem Javaid" userId="6620a48c0a62430c" providerId="LiveId" clId="{AB676CBD-C142-466D-96A1-72DEE4793631}" dt="2025-02-27T10:30:18.726" v="125" actId="170"/>
        <pc:sldMkLst>
          <pc:docMk/>
          <pc:sldMk cId="0" sldId="268"/>
        </pc:sldMkLst>
        <pc:spChg chg="mod">
          <ac:chgData name="Zaeem Javaid" userId="6620a48c0a62430c" providerId="LiveId" clId="{AB676CBD-C142-466D-96A1-72DEE4793631}" dt="2025-02-27T10:30:15.038" v="96" actId="207"/>
          <ac:spMkLst>
            <pc:docMk/>
            <pc:sldMk cId="0" sldId="268"/>
            <ac:spMk id="2" creationId="{7D676698-5210-E553-DAC5-71EB83ECA8F9}"/>
          </ac:spMkLst>
        </pc:spChg>
        <pc:spChg chg="add mod ord">
          <ac:chgData name="Zaeem Javaid" userId="6620a48c0a62430c" providerId="LiveId" clId="{AB676CBD-C142-466D-96A1-72DEE4793631}" dt="2025-02-27T10:30:18.726" v="125" actId="170"/>
          <ac:spMkLst>
            <pc:docMk/>
            <pc:sldMk cId="0" sldId="268"/>
            <ac:spMk id="3" creationId="{F8A16451-684C-77A4-2FFF-D27FFCB1B631}"/>
          </ac:spMkLst>
        </pc:spChg>
        <pc:spChg chg="del">
          <ac:chgData name="Zaeem Javaid" userId="6620a48c0a62430c" providerId="LiveId" clId="{AB676CBD-C142-466D-96A1-72DEE4793631}" dt="2025-02-27T10:30:10.225" v="94"/>
          <ac:spMkLst>
            <pc:docMk/>
            <pc:sldMk cId="0" sldId="268"/>
            <ac:spMk id="175" creationId="{00000000-0000-0000-0000-000000000000}"/>
          </ac:spMkLst>
        </pc:spChg>
        <pc:spChg chg="del">
          <ac:chgData name="Zaeem Javaid" userId="6620a48c0a62430c" providerId="LiveId" clId="{AB676CBD-C142-466D-96A1-72DEE4793631}" dt="2025-02-27T10:30:10.225" v="94"/>
          <ac:spMkLst>
            <pc:docMk/>
            <pc:sldMk cId="0" sldId="268"/>
            <ac:spMk id="177" creationId="{00000000-0000-0000-0000-000000000000}"/>
          </ac:spMkLst>
        </pc:spChg>
        <pc:spChg chg="mod">
          <ac:chgData name="Zaeem Javaid" userId="6620a48c0a62430c" providerId="LiveId" clId="{AB676CBD-C142-466D-96A1-72DEE4793631}" dt="2025-02-24T10:54:25.220" v="4" actId="1035"/>
          <ac:spMkLst>
            <pc:docMk/>
            <pc:sldMk cId="0" sldId="268"/>
            <ac:spMk id="190" creationId="{00000000-0000-0000-0000-000000000000}"/>
          </ac:spMkLst>
        </pc:spChg>
      </pc:sldChg>
      <pc:sldChg chg="addSp delSp modSp mod modAnim">
        <pc:chgData name="Zaeem Javaid" userId="6620a48c0a62430c" providerId="LiveId" clId="{AB676CBD-C142-466D-96A1-72DEE4793631}" dt="2025-02-27T10:30:31.613" v="145" actId="170"/>
        <pc:sldMkLst>
          <pc:docMk/>
          <pc:sldMk cId="0" sldId="269"/>
        </pc:sldMkLst>
        <pc:spChg chg="mod">
          <ac:chgData name="Zaeem Javaid" userId="6620a48c0a62430c" providerId="LiveId" clId="{AB676CBD-C142-466D-96A1-72DEE4793631}" dt="2025-02-27T10:30:28.782" v="127" actId="207"/>
          <ac:spMkLst>
            <pc:docMk/>
            <pc:sldMk cId="0" sldId="269"/>
            <ac:spMk id="2" creationId="{AD87B1CD-05BB-25DA-5467-2E39340D5762}"/>
          </ac:spMkLst>
        </pc:spChg>
        <pc:spChg chg="add mod ord">
          <ac:chgData name="Zaeem Javaid" userId="6620a48c0a62430c" providerId="LiveId" clId="{AB676CBD-C142-466D-96A1-72DEE4793631}" dt="2025-02-27T10:30:31.613" v="145" actId="170"/>
          <ac:spMkLst>
            <pc:docMk/>
            <pc:sldMk cId="0" sldId="269"/>
            <ac:spMk id="3" creationId="{55E79F58-9909-F467-0255-CDD1F6EF7946}"/>
          </ac:spMkLst>
        </pc:spChg>
        <pc:spChg chg="del">
          <ac:chgData name="Zaeem Javaid" userId="6620a48c0a62430c" providerId="LiveId" clId="{AB676CBD-C142-466D-96A1-72DEE4793631}" dt="2025-02-27T10:30:26.504" v="126"/>
          <ac:spMkLst>
            <pc:docMk/>
            <pc:sldMk cId="0" sldId="269"/>
            <ac:spMk id="196" creationId="{00000000-0000-0000-0000-000000000000}"/>
          </ac:spMkLst>
        </pc:spChg>
        <pc:spChg chg="del">
          <ac:chgData name="Zaeem Javaid" userId="6620a48c0a62430c" providerId="LiveId" clId="{AB676CBD-C142-466D-96A1-72DEE4793631}" dt="2025-02-27T10:30:26.504" v="126"/>
          <ac:spMkLst>
            <pc:docMk/>
            <pc:sldMk cId="0" sldId="269"/>
            <ac:spMk id="198" creationId="{00000000-0000-0000-0000-000000000000}"/>
          </ac:spMkLst>
        </pc:spChg>
      </pc:sldChg>
      <pc:sldChg chg="addSp delSp modSp mod modAnim">
        <pc:chgData name="Zaeem Javaid" userId="6620a48c0a62430c" providerId="LiveId" clId="{AB676CBD-C142-466D-96A1-72DEE4793631}" dt="2025-02-27T10:30:54.410" v="169" actId="170"/>
        <pc:sldMkLst>
          <pc:docMk/>
          <pc:sldMk cId="0" sldId="273"/>
        </pc:sldMkLst>
        <pc:spChg chg="mod">
          <ac:chgData name="Zaeem Javaid" userId="6620a48c0a62430c" providerId="LiveId" clId="{AB676CBD-C142-466D-96A1-72DEE4793631}" dt="2025-02-27T10:30:44.986" v="147" actId="207"/>
          <ac:spMkLst>
            <pc:docMk/>
            <pc:sldMk cId="0" sldId="273"/>
            <ac:spMk id="2" creationId="{E19F9192-390B-0E77-4804-0680DD5AD779}"/>
          </ac:spMkLst>
        </pc:spChg>
        <pc:spChg chg="add mod ord">
          <ac:chgData name="Zaeem Javaid" userId="6620a48c0a62430c" providerId="LiveId" clId="{AB676CBD-C142-466D-96A1-72DEE4793631}" dt="2025-02-27T10:30:54.410" v="169" actId="170"/>
          <ac:spMkLst>
            <pc:docMk/>
            <pc:sldMk cId="0" sldId="273"/>
            <ac:spMk id="3" creationId="{B808F5B5-ACAB-E746-2B8B-82E97DF79624}"/>
          </ac:spMkLst>
        </pc:spChg>
        <pc:spChg chg="del">
          <ac:chgData name="Zaeem Javaid" userId="6620a48c0a62430c" providerId="LiveId" clId="{AB676CBD-C142-466D-96A1-72DEE4793631}" dt="2025-02-27T10:30:41.169" v="146"/>
          <ac:spMkLst>
            <pc:docMk/>
            <pc:sldMk cId="0" sldId="273"/>
            <ac:spMk id="238" creationId="{00000000-0000-0000-0000-000000000000}"/>
          </ac:spMkLst>
        </pc:spChg>
        <pc:spChg chg="del">
          <ac:chgData name="Zaeem Javaid" userId="6620a48c0a62430c" providerId="LiveId" clId="{AB676CBD-C142-466D-96A1-72DEE4793631}" dt="2025-02-27T10:30:41.169" v="146"/>
          <ac:spMkLst>
            <pc:docMk/>
            <pc:sldMk cId="0" sldId="273"/>
            <ac:spMk id="240" creationId="{00000000-0000-0000-0000-000000000000}"/>
          </ac:spMkLst>
        </pc:spChg>
      </pc:sldChg>
      <pc:sldChg chg="addSp delSp modSp mod modAnim">
        <pc:chgData name="Zaeem Javaid" userId="6620a48c0a62430c" providerId="LiveId" clId="{AB676CBD-C142-466D-96A1-72DEE4793631}" dt="2025-02-27T10:31:08.396" v="188" actId="170"/>
        <pc:sldMkLst>
          <pc:docMk/>
          <pc:sldMk cId="0" sldId="274"/>
        </pc:sldMkLst>
        <pc:spChg chg="mod">
          <ac:chgData name="Zaeem Javaid" userId="6620a48c0a62430c" providerId="LiveId" clId="{AB676CBD-C142-466D-96A1-72DEE4793631}" dt="2025-02-27T10:31:04.744" v="171" actId="207"/>
          <ac:spMkLst>
            <pc:docMk/>
            <pc:sldMk cId="0" sldId="274"/>
            <ac:spMk id="2" creationId="{9AE2DA27-1914-85ED-DDD5-6AA45A177D9C}"/>
          </ac:spMkLst>
        </pc:spChg>
        <pc:spChg chg="add mod ord">
          <ac:chgData name="Zaeem Javaid" userId="6620a48c0a62430c" providerId="LiveId" clId="{AB676CBD-C142-466D-96A1-72DEE4793631}" dt="2025-02-27T10:31:08.396" v="188" actId="170"/>
          <ac:spMkLst>
            <pc:docMk/>
            <pc:sldMk cId="0" sldId="274"/>
            <ac:spMk id="3" creationId="{ED443A71-4008-4620-77A1-55F3D6AF73B6}"/>
          </ac:spMkLst>
        </pc:spChg>
        <pc:spChg chg="del">
          <ac:chgData name="Zaeem Javaid" userId="6620a48c0a62430c" providerId="LiveId" clId="{AB676CBD-C142-466D-96A1-72DEE4793631}" dt="2025-02-27T10:31:03.108" v="170"/>
          <ac:spMkLst>
            <pc:docMk/>
            <pc:sldMk cId="0" sldId="274"/>
            <ac:spMk id="255" creationId="{00000000-0000-0000-0000-000000000000}"/>
          </ac:spMkLst>
        </pc:spChg>
        <pc:spChg chg="del">
          <ac:chgData name="Zaeem Javaid" userId="6620a48c0a62430c" providerId="LiveId" clId="{AB676CBD-C142-466D-96A1-72DEE4793631}" dt="2025-02-27T10:31:03.108" v="170"/>
          <ac:spMkLst>
            <pc:docMk/>
            <pc:sldMk cId="0" sldId="274"/>
            <ac:spMk id="257" creationId="{00000000-0000-0000-0000-000000000000}"/>
          </ac:spMkLst>
        </pc:spChg>
      </pc:sldChg>
      <pc:sldChg chg="modSp mod">
        <pc:chgData name="Zaeem Javaid" userId="6620a48c0a62430c" providerId="LiveId" clId="{AB676CBD-C142-466D-96A1-72DEE4793631}" dt="2025-02-24T10:54:52.880" v="5" actId="732"/>
        <pc:sldMkLst>
          <pc:docMk/>
          <pc:sldMk cId="0" sldId="275"/>
        </pc:sldMkLst>
        <pc:picChg chg="mod modCrop">
          <ac:chgData name="Zaeem Javaid" userId="6620a48c0a62430c" providerId="LiveId" clId="{AB676CBD-C142-466D-96A1-72DEE4793631}" dt="2025-02-24T10:54:52.880" v="5" actId="732"/>
          <ac:picMkLst>
            <pc:docMk/>
            <pc:sldMk cId="0" sldId="275"/>
            <ac:picMk id="263" creationId="{00000000-0000-0000-0000-000000000000}"/>
          </ac:picMkLst>
        </pc:picChg>
      </pc:sldChg>
      <pc:sldChg chg="addSp delSp modSp mod modAnim">
        <pc:chgData name="Zaeem Javaid" userId="6620a48c0a62430c" providerId="LiveId" clId="{AB676CBD-C142-466D-96A1-72DEE4793631}" dt="2025-02-27T10:31:27.737" v="205" actId="170"/>
        <pc:sldMkLst>
          <pc:docMk/>
          <pc:sldMk cId="0" sldId="276"/>
        </pc:sldMkLst>
        <pc:spChg chg="mod">
          <ac:chgData name="Zaeem Javaid" userId="6620a48c0a62430c" providerId="LiveId" clId="{AB676CBD-C142-466D-96A1-72DEE4793631}" dt="2025-02-27T10:31:25.076" v="190" actId="207"/>
          <ac:spMkLst>
            <pc:docMk/>
            <pc:sldMk cId="0" sldId="276"/>
            <ac:spMk id="2" creationId="{FE5D61F6-E331-B99C-B58B-7AE37CBDDAE0}"/>
          </ac:spMkLst>
        </pc:spChg>
        <pc:spChg chg="add mod ord">
          <ac:chgData name="Zaeem Javaid" userId="6620a48c0a62430c" providerId="LiveId" clId="{AB676CBD-C142-466D-96A1-72DEE4793631}" dt="2025-02-27T10:31:27.737" v="205" actId="170"/>
          <ac:spMkLst>
            <pc:docMk/>
            <pc:sldMk cId="0" sldId="276"/>
            <ac:spMk id="3" creationId="{ED77388D-4374-45E8-F76E-E4A9E1560830}"/>
          </ac:spMkLst>
        </pc:spChg>
        <pc:spChg chg="del">
          <ac:chgData name="Zaeem Javaid" userId="6620a48c0a62430c" providerId="LiveId" clId="{AB676CBD-C142-466D-96A1-72DEE4793631}" dt="2025-02-27T10:31:23.550" v="189"/>
          <ac:spMkLst>
            <pc:docMk/>
            <pc:sldMk cId="0" sldId="276"/>
            <ac:spMk id="276" creationId="{00000000-0000-0000-0000-000000000000}"/>
          </ac:spMkLst>
        </pc:spChg>
        <pc:spChg chg="del">
          <ac:chgData name="Zaeem Javaid" userId="6620a48c0a62430c" providerId="LiveId" clId="{AB676CBD-C142-466D-96A1-72DEE4793631}" dt="2025-02-27T10:31:23.550" v="189"/>
          <ac:spMkLst>
            <pc:docMk/>
            <pc:sldMk cId="0" sldId="276"/>
            <ac:spMk id="278" creationId="{00000000-0000-0000-0000-000000000000}"/>
          </ac:spMkLst>
        </pc:spChg>
      </pc:sldChg>
      <pc:sldChg chg="addSp delSp modSp mod modAnim">
        <pc:chgData name="Zaeem Javaid" userId="6620a48c0a62430c" providerId="LiveId" clId="{AB676CBD-C142-466D-96A1-72DEE4793631}" dt="2025-02-27T10:31:42.126" v="225" actId="170"/>
        <pc:sldMkLst>
          <pc:docMk/>
          <pc:sldMk cId="0" sldId="277"/>
        </pc:sldMkLst>
        <pc:spChg chg="mod">
          <ac:chgData name="Zaeem Javaid" userId="6620a48c0a62430c" providerId="LiveId" clId="{AB676CBD-C142-466D-96A1-72DEE4793631}" dt="2025-02-27T10:31:39.310" v="208" actId="207"/>
          <ac:spMkLst>
            <pc:docMk/>
            <pc:sldMk cId="0" sldId="277"/>
            <ac:spMk id="2" creationId="{B1114F1D-2515-CA21-47A5-C6D594372633}"/>
          </ac:spMkLst>
        </pc:spChg>
        <pc:spChg chg="add mod ord">
          <ac:chgData name="Zaeem Javaid" userId="6620a48c0a62430c" providerId="LiveId" clId="{AB676CBD-C142-466D-96A1-72DEE4793631}" dt="2025-02-27T10:31:42.126" v="225" actId="170"/>
          <ac:spMkLst>
            <pc:docMk/>
            <pc:sldMk cId="0" sldId="277"/>
            <ac:spMk id="3" creationId="{79D1BF12-CE9F-CAD4-B843-CCD0CEC3B20E}"/>
          </ac:spMkLst>
        </pc:spChg>
        <pc:spChg chg="del">
          <ac:chgData name="Zaeem Javaid" userId="6620a48c0a62430c" providerId="LiveId" clId="{AB676CBD-C142-466D-96A1-72DEE4793631}" dt="2025-02-27T10:31:38.547" v="207"/>
          <ac:spMkLst>
            <pc:docMk/>
            <pc:sldMk cId="0" sldId="277"/>
            <ac:spMk id="289" creationId="{00000000-0000-0000-0000-000000000000}"/>
          </ac:spMkLst>
        </pc:spChg>
        <pc:spChg chg="del mod">
          <ac:chgData name="Zaeem Javaid" userId="6620a48c0a62430c" providerId="LiveId" clId="{AB676CBD-C142-466D-96A1-72DEE4793631}" dt="2025-02-27T10:31:38.547" v="207"/>
          <ac:spMkLst>
            <pc:docMk/>
            <pc:sldMk cId="0" sldId="277"/>
            <ac:spMk id="291" creationId="{00000000-0000-0000-0000-000000000000}"/>
          </ac:spMkLst>
        </pc:spChg>
      </pc:sldChg>
      <pc:sldChg chg="addSp delSp modSp mod modAnim">
        <pc:chgData name="Zaeem Javaid" userId="6620a48c0a62430c" providerId="LiveId" clId="{AB676CBD-C142-466D-96A1-72DEE4793631}" dt="2025-02-27T10:31:52.694" v="243" actId="170"/>
        <pc:sldMkLst>
          <pc:docMk/>
          <pc:sldMk cId="0" sldId="278"/>
        </pc:sldMkLst>
        <pc:spChg chg="mod">
          <ac:chgData name="Zaeem Javaid" userId="6620a48c0a62430c" providerId="LiveId" clId="{AB676CBD-C142-466D-96A1-72DEE4793631}" dt="2025-02-27T10:31:50.862" v="227" actId="207"/>
          <ac:spMkLst>
            <pc:docMk/>
            <pc:sldMk cId="0" sldId="278"/>
            <ac:spMk id="2" creationId="{70AB1354-1C61-1A2E-9014-A28A658ECDBC}"/>
          </ac:spMkLst>
        </pc:spChg>
        <pc:spChg chg="add mod ord">
          <ac:chgData name="Zaeem Javaid" userId="6620a48c0a62430c" providerId="LiveId" clId="{AB676CBD-C142-466D-96A1-72DEE4793631}" dt="2025-02-27T10:31:52.694" v="243" actId="170"/>
          <ac:spMkLst>
            <pc:docMk/>
            <pc:sldMk cId="0" sldId="278"/>
            <ac:spMk id="3" creationId="{116303AA-9B5D-A108-042A-D08CC6BCEA4B}"/>
          </ac:spMkLst>
        </pc:spChg>
        <pc:spChg chg="del">
          <ac:chgData name="Zaeem Javaid" userId="6620a48c0a62430c" providerId="LiveId" clId="{AB676CBD-C142-466D-96A1-72DEE4793631}" dt="2025-02-27T10:31:48.198" v="226"/>
          <ac:spMkLst>
            <pc:docMk/>
            <pc:sldMk cId="0" sldId="278"/>
            <ac:spMk id="303" creationId="{00000000-0000-0000-0000-000000000000}"/>
          </ac:spMkLst>
        </pc:spChg>
        <pc:spChg chg="del">
          <ac:chgData name="Zaeem Javaid" userId="6620a48c0a62430c" providerId="LiveId" clId="{AB676CBD-C142-466D-96A1-72DEE4793631}" dt="2025-02-27T10:31:48.198" v="226"/>
          <ac:spMkLst>
            <pc:docMk/>
            <pc:sldMk cId="0" sldId="278"/>
            <ac:spMk id="305" creationId="{00000000-0000-0000-0000-000000000000}"/>
          </ac:spMkLst>
        </pc:spChg>
      </pc:sldChg>
      <pc:sldChg chg="addSp delSp modSp mod modAnim">
        <pc:chgData name="Zaeem Javaid" userId="6620a48c0a62430c" providerId="LiveId" clId="{AB676CBD-C142-466D-96A1-72DEE4793631}" dt="2025-02-27T10:32:07.910" v="265" actId="170"/>
        <pc:sldMkLst>
          <pc:docMk/>
          <pc:sldMk cId="0" sldId="279"/>
        </pc:sldMkLst>
        <pc:spChg chg="mod">
          <ac:chgData name="Zaeem Javaid" userId="6620a48c0a62430c" providerId="LiveId" clId="{AB676CBD-C142-466D-96A1-72DEE4793631}" dt="2025-02-27T10:32:03.509" v="246" actId="207"/>
          <ac:spMkLst>
            <pc:docMk/>
            <pc:sldMk cId="0" sldId="279"/>
            <ac:spMk id="2" creationId="{F240FC12-63BF-AD2A-1259-61E93E945CB6}"/>
          </ac:spMkLst>
        </pc:spChg>
        <pc:spChg chg="add mod ord">
          <ac:chgData name="Zaeem Javaid" userId="6620a48c0a62430c" providerId="LiveId" clId="{AB676CBD-C142-466D-96A1-72DEE4793631}" dt="2025-02-27T10:32:07.910" v="265" actId="170"/>
          <ac:spMkLst>
            <pc:docMk/>
            <pc:sldMk cId="0" sldId="279"/>
            <ac:spMk id="3" creationId="{13C86E1F-839A-0F4C-3DF1-DF180718AD50}"/>
          </ac:spMkLst>
        </pc:spChg>
        <pc:spChg chg="del">
          <ac:chgData name="Zaeem Javaid" userId="6620a48c0a62430c" providerId="LiveId" clId="{AB676CBD-C142-466D-96A1-72DEE4793631}" dt="2025-02-27T10:32:02.659" v="245"/>
          <ac:spMkLst>
            <pc:docMk/>
            <pc:sldMk cId="0" sldId="279"/>
            <ac:spMk id="321" creationId="{00000000-0000-0000-0000-000000000000}"/>
          </ac:spMkLst>
        </pc:spChg>
        <pc:spChg chg="del mod">
          <ac:chgData name="Zaeem Javaid" userId="6620a48c0a62430c" providerId="LiveId" clId="{AB676CBD-C142-466D-96A1-72DEE4793631}" dt="2025-02-27T10:32:02.659" v="245"/>
          <ac:spMkLst>
            <pc:docMk/>
            <pc:sldMk cId="0" sldId="279"/>
            <ac:spMk id="323" creationId="{00000000-0000-0000-0000-000000000000}"/>
          </ac:spMkLst>
        </pc:spChg>
      </pc:sldChg>
      <pc:sldChg chg="addSp delSp modSp mod modAnim">
        <pc:chgData name="Zaeem Javaid" userId="6620a48c0a62430c" providerId="LiveId" clId="{AB676CBD-C142-466D-96A1-72DEE4793631}" dt="2025-02-27T10:32:23.265" v="286" actId="170"/>
        <pc:sldMkLst>
          <pc:docMk/>
          <pc:sldMk cId="0" sldId="280"/>
        </pc:sldMkLst>
        <pc:spChg chg="mod">
          <ac:chgData name="Zaeem Javaid" userId="6620a48c0a62430c" providerId="LiveId" clId="{AB676CBD-C142-466D-96A1-72DEE4793631}" dt="2025-02-27T10:32:20.779" v="269" actId="207"/>
          <ac:spMkLst>
            <pc:docMk/>
            <pc:sldMk cId="0" sldId="280"/>
            <ac:spMk id="2" creationId="{F33105A1-D0EC-E1A3-898E-976432BE3B8E}"/>
          </ac:spMkLst>
        </pc:spChg>
        <pc:spChg chg="add mod ord">
          <ac:chgData name="Zaeem Javaid" userId="6620a48c0a62430c" providerId="LiveId" clId="{AB676CBD-C142-466D-96A1-72DEE4793631}" dt="2025-02-27T10:32:23.265" v="286" actId="170"/>
          <ac:spMkLst>
            <pc:docMk/>
            <pc:sldMk cId="0" sldId="280"/>
            <ac:spMk id="3" creationId="{48C0F43D-9EC7-8B72-23D0-A489A6298228}"/>
          </ac:spMkLst>
        </pc:spChg>
        <pc:spChg chg="del">
          <ac:chgData name="Zaeem Javaid" userId="6620a48c0a62430c" providerId="LiveId" clId="{AB676CBD-C142-466D-96A1-72DEE4793631}" dt="2025-02-27T10:32:19.873" v="268"/>
          <ac:spMkLst>
            <pc:docMk/>
            <pc:sldMk cId="0" sldId="280"/>
            <ac:spMk id="330" creationId="{00000000-0000-0000-0000-000000000000}"/>
          </ac:spMkLst>
        </pc:spChg>
        <pc:spChg chg="del mod">
          <ac:chgData name="Zaeem Javaid" userId="6620a48c0a62430c" providerId="LiveId" clId="{AB676CBD-C142-466D-96A1-72DEE4793631}" dt="2025-02-27T10:32:19.873" v="268"/>
          <ac:spMkLst>
            <pc:docMk/>
            <pc:sldMk cId="0" sldId="280"/>
            <ac:spMk id="332" creationId="{00000000-0000-0000-0000-000000000000}"/>
          </ac:spMkLst>
        </pc:spChg>
      </pc:sldChg>
      <pc:sldChg chg="addSp delSp modSp mod modAnim">
        <pc:chgData name="Zaeem Javaid" userId="6620a48c0a62430c" providerId="LiveId" clId="{AB676CBD-C142-466D-96A1-72DEE4793631}" dt="2025-02-27T10:32:38.986" v="313" actId="170"/>
        <pc:sldMkLst>
          <pc:docMk/>
          <pc:sldMk cId="0" sldId="281"/>
        </pc:sldMkLst>
        <pc:spChg chg="mod">
          <ac:chgData name="Zaeem Javaid" userId="6620a48c0a62430c" providerId="LiveId" clId="{AB676CBD-C142-466D-96A1-72DEE4793631}" dt="2025-02-27T10:32:36.642" v="292" actId="207"/>
          <ac:spMkLst>
            <pc:docMk/>
            <pc:sldMk cId="0" sldId="281"/>
            <ac:spMk id="2" creationId="{4801E914-43CB-1D80-F545-E13E7BD35D78}"/>
          </ac:spMkLst>
        </pc:spChg>
        <pc:spChg chg="add mod ord">
          <ac:chgData name="Zaeem Javaid" userId="6620a48c0a62430c" providerId="LiveId" clId="{AB676CBD-C142-466D-96A1-72DEE4793631}" dt="2025-02-27T10:32:38.986" v="313" actId="170"/>
          <ac:spMkLst>
            <pc:docMk/>
            <pc:sldMk cId="0" sldId="281"/>
            <ac:spMk id="3" creationId="{2FD33762-D149-695D-A1F9-0C467382CA95}"/>
          </ac:spMkLst>
        </pc:spChg>
        <pc:spChg chg="del mod">
          <ac:chgData name="Zaeem Javaid" userId="6620a48c0a62430c" providerId="LiveId" clId="{AB676CBD-C142-466D-96A1-72DEE4793631}" dt="2025-02-27T10:32:34.434" v="291"/>
          <ac:spMkLst>
            <pc:docMk/>
            <pc:sldMk cId="0" sldId="281"/>
            <ac:spMk id="344" creationId="{00000000-0000-0000-0000-000000000000}"/>
          </ac:spMkLst>
        </pc:spChg>
        <pc:spChg chg="del mod">
          <ac:chgData name="Zaeem Javaid" userId="6620a48c0a62430c" providerId="LiveId" clId="{AB676CBD-C142-466D-96A1-72DEE4793631}" dt="2025-02-27T10:32:34.434" v="291"/>
          <ac:spMkLst>
            <pc:docMk/>
            <pc:sldMk cId="0" sldId="281"/>
            <ac:spMk id="34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islam21c.com/propagation/qualities-for-success-self-control/" TargetMode="External"/><Relationship Id="rId2" Type="http://schemas.openxmlformats.org/officeDocument/2006/relationships/slide" Target="../slides/slide15.xml"/><Relationship Id="rId1" Type="http://schemas.openxmlformats.org/officeDocument/2006/relationships/notesMaster" Target="../notesMasters/notesMaster1.xml"/><Relationship Id="rId5" Type="http://schemas.openxmlformats.org/officeDocument/2006/relationships/hyperlink" Target="https://muslimmatters.org/2023/07/21/when-problems-have-no-solution-making-peace-with-endless-trials/" TargetMode="External"/><Relationship Id="rId4" Type="http://schemas.openxmlformats.org/officeDocument/2006/relationships/hyperlink" Target="https://yaqeeninstitute.org/watch/series/the-true-meaning-of-patience-late-night-talk"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youtube.com/watch?v=jLQXotfD0dw&amp;t=12s"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
        <p:cNvGrpSpPr/>
        <p:nvPr/>
      </p:nvGrpSpPr>
      <p:grpSpPr>
        <a:xfrm>
          <a:off x="0" y="0"/>
          <a:ext cx="0" cy="0"/>
          <a:chOff x="0" y="0"/>
          <a:chExt cx="0" cy="0"/>
        </a:xfrm>
      </p:grpSpPr>
      <p:sp>
        <p:nvSpPr>
          <p:cNvPr id="26" name="Google Shape;26;g2d991f29eaf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 name="Google Shape;27;g2d991f29eaf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2 mins </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381e13b5ba_0_1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381e13b5ba_0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4 mins</a:t>
            </a:r>
            <a:endParaRPr/>
          </a:p>
          <a:p>
            <a:pPr marL="0" lvl="0" indent="0" algn="l" rtl="0">
              <a:spcBef>
                <a:spcPts val="0"/>
              </a:spcBef>
              <a:spcAft>
                <a:spcPts val="0"/>
              </a:spcAft>
              <a:buNone/>
            </a:pPr>
            <a:endParaRPr/>
          </a:p>
          <a:p>
            <a:pPr marL="0" lvl="0" indent="0" algn="l" rtl="0">
              <a:spcBef>
                <a:spcPts val="0"/>
              </a:spcBef>
              <a:spcAft>
                <a:spcPts val="0"/>
              </a:spcAft>
              <a:buNone/>
            </a:pPr>
            <a:r>
              <a:rPr lang="en-GB"/>
              <a:t>Tartil (Recitation): </a:t>
            </a:r>
            <a:endParaRPr/>
          </a:p>
          <a:p>
            <a:pPr marL="0" lvl="0" indent="0" algn="l" rtl="0">
              <a:spcBef>
                <a:spcPts val="0"/>
              </a:spcBef>
              <a:spcAft>
                <a:spcPts val="0"/>
              </a:spcAft>
              <a:buNone/>
            </a:pPr>
            <a:r>
              <a:rPr lang="en-GB"/>
              <a:t>- Slowly, calmly</a:t>
            </a:r>
            <a:endParaRPr/>
          </a:p>
          <a:p>
            <a:pPr marL="0" lvl="0" indent="0" algn="l" rtl="0">
              <a:spcBef>
                <a:spcPts val="0"/>
              </a:spcBef>
              <a:spcAft>
                <a:spcPts val="0"/>
              </a:spcAft>
              <a:buNone/>
            </a:pPr>
            <a:r>
              <a:rPr lang="en-GB"/>
              <a:t>- Pausing at the end of each ayah to absorb the words</a:t>
            </a:r>
            <a:endParaRPr/>
          </a:p>
          <a:p>
            <a:pPr marL="0" lvl="0" indent="0" algn="l" rtl="0">
              <a:spcBef>
                <a:spcPts val="0"/>
              </a:spcBef>
              <a:spcAft>
                <a:spcPts val="0"/>
              </a:spcAft>
              <a:buNone/>
            </a:pPr>
            <a:r>
              <a:rPr lang="en-GB"/>
              <a:t>- With tajwid </a:t>
            </a:r>
            <a:endParaRPr/>
          </a:p>
          <a:p>
            <a:pPr marL="0" lvl="0" indent="0" algn="l" rtl="0">
              <a:spcBef>
                <a:spcPts val="0"/>
              </a:spcBef>
              <a:spcAft>
                <a:spcPts val="0"/>
              </a:spcAft>
              <a:buNone/>
            </a:pPr>
            <a:r>
              <a:rPr lang="en-GB"/>
              <a:t>- Recite beautifully: "Allah does not listen to anything as He listens to the recitation of the Qur’ān by a Prophet who recites the Qur’ān audibly and melodiously" (Bukhari). </a:t>
            </a:r>
            <a:endParaRPr/>
          </a:p>
          <a:p>
            <a:pPr marL="0" lvl="0" indent="0" algn="l" rtl="0">
              <a:spcBef>
                <a:spcPts val="0"/>
              </a:spcBef>
              <a:spcAft>
                <a:spcPts val="0"/>
              </a:spcAft>
              <a:buNone/>
            </a:pPr>
            <a:r>
              <a:rPr lang="en-GB"/>
              <a:t>- Feel the verses as you recite; experience the emotion. </a:t>
            </a:r>
            <a:endParaRPr/>
          </a:p>
          <a:p>
            <a:pPr marL="0" lvl="0" indent="0" algn="l" rtl="0">
              <a:spcBef>
                <a:spcPts val="0"/>
              </a:spcBef>
              <a:spcAft>
                <a:spcPts val="0"/>
              </a:spcAft>
              <a:buNone/>
            </a:pPr>
            <a:r>
              <a:rPr lang="en-GB"/>
              <a:t>- Cry: It is mustaḥabb (recommended) to cry whilst reciting the Qur’ān, and when it is being recited. The way to achieve this is to evoke sadness in the heart by reflecting on the severe threats, warnings and promises; and then reflecting on one’s shortcomings regarding them. And if this does not evoke sadness and crying, as it does to the elite (worshippers), then he should cry over the lack of (being able to cry), as this is one of the greatest calamities.” (Imam al Ghazali)</a:t>
            </a:r>
            <a:endParaRPr/>
          </a:p>
          <a:p>
            <a:pPr marL="0" lvl="0" indent="0" algn="l" rtl="0">
              <a:spcBef>
                <a:spcPts val="0"/>
              </a:spcBef>
              <a:spcAft>
                <a:spcPts val="0"/>
              </a:spcAft>
              <a:buNone/>
            </a:pPr>
            <a:endParaRPr/>
          </a:p>
          <a:p>
            <a:pPr marL="0" lvl="0" indent="0" algn="l" rtl="0">
              <a:spcBef>
                <a:spcPts val="0"/>
              </a:spcBef>
              <a:spcAft>
                <a:spcPts val="0"/>
              </a:spcAft>
              <a:buNone/>
            </a:pPr>
            <a:r>
              <a:rPr lang="en-GB"/>
              <a:t>(Show video; 4:25 or 3:42) https://www.youtube.com/watch?v=M1oX0b1kIb4 </a:t>
            </a:r>
            <a:endParaRPr/>
          </a:p>
          <a:p>
            <a:pPr marL="0" lvl="0" indent="0" algn="l" rtl="0">
              <a:spcBef>
                <a:spcPts val="0"/>
              </a:spcBef>
              <a:spcAft>
                <a:spcPts val="0"/>
              </a:spcAft>
              <a:buNone/>
            </a:pPr>
            <a:endParaRPr/>
          </a:p>
          <a:p>
            <a:pPr marL="0" lvl="0" indent="0" algn="l" rtl="0">
              <a:spcBef>
                <a:spcPts val="0"/>
              </a:spcBef>
              <a:spcAft>
                <a:spcPts val="0"/>
              </a:spcAft>
              <a:buNone/>
            </a:pPr>
            <a:r>
              <a:rPr lang="en-GB"/>
              <a:t>Tafsir (Explanation):</a:t>
            </a:r>
            <a:endParaRPr/>
          </a:p>
          <a:p>
            <a:pPr marL="0" lvl="0" indent="0" algn="l" rtl="0">
              <a:spcBef>
                <a:spcPts val="0"/>
              </a:spcBef>
              <a:spcAft>
                <a:spcPts val="0"/>
              </a:spcAft>
              <a:buNone/>
            </a:pPr>
            <a:endParaRPr/>
          </a:p>
          <a:p>
            <a:pPr marL="0" lvl="0" indent="0" algn="l" rtl="0">
              <a:spcBef>
                <a:spcPts val="0"/>
              </a:spcBef>
              <a:spcAft>
                <a:spcPts val="0"/>
              </a:spcAft>
              <a:buNone/>
            </a:pPr>
            <a:r>
              <a:rPr lang="en-GB"/>
              <a:t>Tadabbur (Reflection): </a:t>
            </a:r>
            <a:endParaRPr/>
          </a:p>
          <a:p>
            <a:pPr marL="0" lvl="0" indent="0" algn="l" rtl="0">
              <a:spcBef>
                <a:spcPts val="0"/>
              </a:spcBef>
              <a:spcAft>
                <a:spcPts val="0"/>
              </a:spcAft>
              <a:buNone/>
            </a:pPr>
            <a:endParaRPr/>
          </a:p>
          <a:p>
            <a:pPr marL="0" lvl="0" indent="0" algn="l" rtl="0">
              <a:spcBef>
                <a:spcPts val="0"/>
              </a:spcBef>
              <a:spcAft>
                <a:spcPts val="0"/>
              </a:spcAft>
              <a:buNone/>
            </a:pPr>
            <a:r>
              <a:rPr lang="en-GB"/>
              <a:t>Tatbiq (Application): </a:t>
            </a:r>
            <a:endParaRPr/>
          </a:p>
          <a:p>
            <a:pPr marL="0" lvl="0" indent="0" algn="l" rtl="0">
              <a:spcBef>
                <a:spcPts val="0"/>
              </a:spcBef>
              <a:spcAft>
                <a:spcPts val="0"/>
              </a:spcAft>
              <a:buNone/>
            </a:pPr>
            <a:r>
              <a:rPr lang="en-GB"/>
              <a:t>- Our purpose is to develop Qur'anic Character. Aisha (ra) when asked about the Prophet (saw)'s character, replied: His character was the Qur'an.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3793e99053_0_2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3 mins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a:t>Instructor to provide an example of a verse illustrating how to do Tadabbur.</a:t>
            </a:r>
            <a:endParaRPr/>
          </a:p>
        </p:txBody>
      </p:sp>
      <p:sp>
        <p:nvSpPr>
          <p:cNvPr id="155" name="Google Shape;155;g33793e99053_0_2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381e13b5ba_0_80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2" name="Google Shape;162;g3381e13b5ba_0_8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381e13b5ba_0_815: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Explanation - 4 mins </a:t>
            </a:r>
            <a:endParaRPr/>
          </a:p>
          <a:p>
            <a:pPr marL="0" lvl="0" indent="0" algn="l" rtl="0">
              <a:spcBef>
                <a:spcPts val="0"/>
              </a:spcBef>
              <a:spcAft>
                <a:spcPts val="0"/>
              </a:spcAft>
              <a:buNone/>
            </a:pPr>
            <a:r>
              <a:rPr lang="en-GB"/>
              <a:t>Reflect - 2 mins </a:t>
            </a:r>
            <a:endParaRPr/>
          </a:p>
          <a:p>
            <a:pPr marL="0" lvl="0" indent="0" algn="l" rtl="0">
              <a:spcBef>
                <a:spcPts val="0"/>
              </a:spcBef>
              <a:spcAft>
                <a:spcPts val="0"/>
              </a:spcAft>
              <a:buNone/>
            </a:pPr>
            <a:endParaRPr/>
          </a:p>
        </p:txBody>
      </p:sp>
      <p:sp>
        <p:nvSpPr>
          <p:cNvPr id="172" name="Google Shape;172;g3381e13b5ba_0_8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384022e12d_0_1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Discussion: 3 mins to discuss and 3 mins for feedback </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93" name="Google Shape;193;g3384022e12d_0_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384022e12d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3 mins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a:t>Some resources to understand the meaning of sabr: </a:t>
            </a:r>
            <a:endParaRPr/>
          </a:p>
          <a:p>
            <a:pPr marL="0" lvl="0" indent="0" algn="l" rtl="0">
              <a:lnSpc>
                <a:spcPct val="100000"/>
              </a:lnSpc>
              <a:spcBef>
                <a:spcPts val="0"/>
              </a:spcBef>
              <a:spcAft>
                <a:spcPts val="0"/>
              </a:spcAft>
              <a:buSzPts val="1400"/>
              <a:buNone/>
            </a:pPr>
            <a:r>
              <a:rPr lang="en-GB" u="sng">
                <a:solidFill>
                  <a:schemeClr val="hlink"/>
                </a:solidFill>
                <a:hlinkClick r:id="rId3"/>
              </a:rPr>
              <a:t>https://www.islam21c.com/propagation/qualities-for-success-self-control/</a:t>
            </a:r>
            <a:endParaRPr/>
          </a:p>
          <a:p>
            <a:pPr marL="0" lvl="0" indent="0" algn="l" rtl="0">
              <a:lnSpc>
                <a:spcPct val="100000"/>
              </a:lnSpc>
              <a:spcBef>
                <a:spcPts val="0"/>
              </a:spcBef>
              <a:spcAft>
                <a:spcPts val="0"/>
              </a:spcAft>
              <a:buSzPts val="1400"/>
              <a:buNone/>
            </a:pPr>
            <a:r>
              <a:rPr lang="en-GB" u="sng">
                <a:solidFill>
                  <a:schemeClr val="hlink"/>
                </a:solidFill>
                <a:hlinkClick r:id="rId4"/>
              </a:rPr>
              <a:t>https://yaqeeninstitute.org/watch/series/the-true-meaning-of-patience-late-night-talk</a:t>
            </a:r>
            <a:r>
              <a:rPr lang="en-GB"/>
              <a:t> </a:t>
            </a:r>
            <a:endParaRPr/>
          </a:p>
          <a:p>
            <a:pPr marL="0" lvl="0" indent="0" algn="l" rtl="0">
              <a:lnSpc>
                <a:spcPct val="100000"/>
              </a:lnSpc>
              <a:spcBef>
                <a:spcPts val="0"/>
              </a:spcBef>
              <a:spcAft>
                <a:spcPts val="0"/>
              </a:spcAft>
              <a:buSzPts val="1400"/>
              <a:buNone/>
            </a:pPr>
            <a:r>
              <a:rPr lang="en-GB" u="sng">
                <a:solidFill>
                  <a:schemeClr val="hlink"/>
                </a:solidFill>
                <a:hlinkClick r:id="rId5"/>
              </a:rPr>
              <a:t>https://muslimmatters.org/2023/07/21/when-problems-have-no-solution-making-peace-with-endless-trials/</a:t>
            </a:r>
            <a:endParaRPr/>
          </a:p>
          <a:p>
            <a:pPr marL="0" lvl="0" indent="0" algn="l" rtl="0">
              <a:lnSpc>
                <a:spcPct val="100000"/>
              </a:lnSpc>
              <a:spcBef>
                <a:spcPts val="0"/>
              </a:spcBef>
              <a:spcAft>
                <a:spcPts val="0"/>
              </a:spcAft>
              <a:buSzPts val="1400"/>
              <a:buNone/>
            </a:pPr>
            <a:endParaRPr/>
          </a:p>
        </p:txBody>
      </p:sp>
      <p:sp>
        <p:nvSpPr>
          <p:cNvPr id="207" name="Google Shape;207;g3384022e12d_0_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384022e12d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4" name="Google Shape;214;g3384022e12d_0_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384022e12d_0_2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400"/>
              <a:buNone/>
            </a:pPr>
            <a:r>
              <a:rPr lang="en-GB">
                <a:solidFill>
                  <a:schemeClr val="dk1"/>
                </a:solidFill>
              </a:rPr>
              <a:t>10 mins </a:t>
            </a:r>
            <a:endParaRPr>
              <a:solidFill>
                <a:schemeClr val="dk1"/>
              </a:solidFill>
            </a:endParaRPr>
          </a:p>
          <a:p>
            <a:pPr marL="0" lvl="0" indent="0" algn="l" rtl="0">
              <a:lnSpc>
                <a:spcPct val="100000"/>
              </a:lnSpc>
              <a:spcBef>
                <a:spcPts val="0"/>
              </a:spcBef>
              <a:spcAft>
                <a:spcPts val="0"/>
              </a:spcAft>
              <a:buSzPts val="1400"/>
              <a:buNone/>
            </a:pPr>
            <a:endParaRPr/>
          </a:p>
        </p:txBody>
      </p:sp>
      <p:sp>
        <p:nvSpPr>
          <p:cNvPr id="224" name="Google Shape;224;g3384022e12d_0_2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384022e12d_0_4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Explanation: 2 mins</a:t>
            </a:r>
            <a:endParaRPr/>
          </a:p>
          <a:p>
            <a:pPr marL="0" lvl="0" indent="0" algn="l" rtl="0">
              <a:spcBef>
                <a:spcPts val="0"/>
              </a:spcBef>
              <a:spcAft>
                <a:spcPts val="0"/>
              </a:spcAft>
              <a:buNone/>
            </a:pPr>
            <a:r>
              <a:rPr lang="en-GB"/>
              <a:t>Act: 1 min </a:t>
            </a:r>
            <a:endParaRPr/>
          </a:p>
          <a:p>
            <a:pPr marL="0" lvl="0" indent="0" algn="l" rtl="0">
              <a:spcBef>
                <a:spcPts val="0"/>
              </a:spcBef>
              <a:spcAft>
                <a:spcPts val="0"/>
              </a:spcAft>
              <a:buNone/>
            </a:pPr>
            <a:r>
              <a:rPr lang="en-GB"/>
              <a:t>Reflect: 2 mins </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35" name="Google Shape;235;g3384022e12d_0_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3384022e12d_0_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solidFill>
                  <a:schemeClr val="dk1"/>
                </a:solidFill>
              </a:rPr>
              <a:t>3 mins </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endParaRPr/>
          </a:p>
        </p:txBody>
      </p:sp>
      <p:sp>
        <p:nvSpPr>
          <p:cNvPr id="251" name="Google Shape;251;g3384022e12d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2" name="Google Shape;32;g33793e99053_0_1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GB">
                <a:solidFill>
                  <a:schemeClr val="dk1"/>
                </a:solidFill>
              </a:rPr>
              <a:t>Play in background Surah Qāf: </a:t>
            </a:r>
            <a:r>
              <a:rPr lang="en-GB" u="sng">
                <a:solidFill>
                  <a:schemeClr val="hlink"/>
                </a:solidFill>
                <a:hlinkClick r:id="rId3"/>
              </a:rPr>
              <a:t>https://www.youtube.com/watch?v=jLQXotfD0dw&amp;t=12s</a:t>
            </a:r>
            <a:r>
              <a:rPr lang="en-GB">
                <a:solidFill>
                  <a:schemeClr val="dk1"/>
                </a:solidFill>
              </a:rPr>
              <a:t> </a:t>
            </a:r>
            <a:endParaRPr>
              <a:solidFill>
                <a:schemeClr val="dk1"/>
              </a:solidFill>
            </a:endParaRPr>
          </a:p>
          <a:p>
            <a:pPr marL="0" lvl="0" indent="0" algn="l" rtl="0">
              <a:spcBef>
                <a:spcPts val="0"/>
              </a:spcBef>
              <a:spcAft>
                <a:spcPts val="0"/>
              </a:spcAft>
              <a:buClr>
                <a:schemeClr val="dk1"/>
              </a:buClr>
              <a:buSzPts val="1400"/>
              <a:buFont typeface="Arial"/>
              <a:buNone/>
            </a:pPr>
            <a:endParaRPr>
              <a:solidFill>
                <a:schemeClr val="dk1"/>
              </a:solidFill>
            </a:endParaRPr>
          </a:p>
          <a:p>
            <a:pPr marL="0" lvl="0" indent="0" algn="l" rtl="0">
              <a:spcBef>
                <a:spcPts val="0"/>
              </a:spcBef>
              <a:spcAft>
                <a:spcPts val="0"/>
              </a:spcAft>
              <a:buClr>
                <a:schemeClr val="dk1"/>
              </a:buClr>
              <a:buSzPts val="1400"/>
              <a:buFont typeface="Arial"/>
              <a:buNone/>
            </a:pPr>
            <a:r>
              <a:rPr lang="en-GB">
                <a:solidFill>
                  <a:schemeClr val="dk1"/>
                </a:solidFill>
              </a:rPr>
              <a:t>Have the question ready on the board so learners can start thinking as they walk in/wait for the session to start.</a:t>
            </a:r>
            <a:endParaRPr>
              <a:solidFill>
                <a:schemeClr val="dk1"/>
              </a:solidFill>
            </a:endParaRPr>
          </a:p>
          <a:p>
            <a:pPr marL="0" lvl="0" indent="0" algn="l" rtl="0">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SzPts val="1400"/>
              <a:buNone/>
            </a:pPr>
            <a:endParaRPr/>
          </a:p>
        </p:txBody>
      </p:sp>
      <p:sp>
        <p:nvSpPr>
          <p:cNvPr id="33" name="Google Shape;33;g33793e99053_0_1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33793e99053_0_4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1" name="Google Shape;261;g33793e99053_0_4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3384022e12d_0_8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2 mins </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72" name="Google Shape;272;g3384022e12d_0_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3384022e12d_0_10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Challenge: 1 min</a:t>
            </a:r>
            <a:endParaRPr/>
          </a:p>
          <a:p>
            <a:pPr marL="0" lvl="0" indent="0" algn="l" rtl="0">
              <a:spcBef>
                <a:spcPts val="0"/>
              </a:spcBef>
              <a:spcAft>
                <a:spcPts val="0"/>
              </a:spcAft>
              <a:buNone/>
            </a:pPr>
            <a:endParaRPr/>
          </a:p>
        </p:txBody>
      </p:sp>
      <p:sp>
        <p:nvSpPr>
          <p:cNvPr id="286" name="Google Shape;286;g3384022e12d_0_10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3384022e12d_0_11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Explanation: 2 mins </a:t>
            </a:r>
            <a:endParaRPr/>
          </a:p>
        </p:txBody>
      </p:sp>
      <p:sp>
        <p:nvSpPr>
          <p:cNvPr id="300" name="Google Shape;300;g3384022e12d_0_1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3384022e12d_0_13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Reflect: 3 mins</a:t>
            </a:r>
            <a:endParaRPr/>
          </a:p>
          <a:p>
            <a:pPr marL="0" lvl="0" indent="0" algn="l" rtl="0">
              <a:spcBef>
                <a:spcPts val="0"/>
              </a:spcBef>
              <a:spcAft>
                <a:spcPts val="0"/>
              </a:spcAft>
              <a:buNone/>
            </a:pPr>
            <a:endParaRPr/>
          </a:p>
        </p:txBody>
      </p:sp>
      <p:sp>
        <p:nvSpPr>
          <p:cNvPr id="312" name="Google Shape;312;g3384022e12d_0_1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3384022e12d_0_14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Explanation: 3 mins </a:t>
            </a:r>
            <a:endParaRPr/>
          </a:p>
          <a:p>
            <a:pPr marL="0" lvl="0" indent="0" algn="l" rtl="0">
              <a:spcBef>
                <a:spcPts val="0"/>
              </a:spcBef>
              <a:spcAft>
                <a:spcPts val="0"/>
              </a:spcAft>
              <a:buNone/>
            </a:pPr>
            <a:r>
              <a:rPr lang="en-GB"/>
              <a:t>Reflect: 3 mins</a:t>
            </a:r>
            <a:endParaRPr/>
          </a:p>
        </p:txBody>
      </p:sp>
      <p:sp>
        <p:nvSpPr>
          <p:cNvPr id="327" name="Google Shape;327;g3384022e12d_0_1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3384022e12d_0_16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Explanation: 4 mins</a:t>
            </a:r>
            <a:endParaRPr/>
          </a:p>
        </p:txBody>
      </p:sp>
      <p:sp>
        <p:nvSpPr>
          <p:cNvPr id="341" name="Google Shape;341;g3384022e12d_0_1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337a4c3b998_0_3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5 mins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355" name="Google Shape;355;g337a4c3b998_0_3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33793e99053_0_1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The facilitator should collect all sticky notes and group them on the wall according to the main themes. </a:t>
            </a:r>
            <a:endParaRPr/>
          </a:p>
          <a:p>
            <a:pPr marL="0" lvl="0" indent="0" algn="l" rtl="0">
              <a:lnSpc>
                <a:spcPct val="100000"/>
              </a:lnSpc>
              <a:spcBef>
                <a:spcPts val="0"/>
              </a:spcBef>
              <a:spcAft>
                <a:spcPts val="0"/>
              </a:spcAft>
              <a:buSzPts val="1400"/>
              <a:buNone/>
            </a:pPr>
            <a:endParaRPr/>
          </a:p>
        </p:txBody>
      </p:sp>
      <p:sp>
        <p:nvSpPr>
          <p:cNvPr id="367" name="Google Shape;367;g33793e99053_0_1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33793e99053_0_1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9" name="Google Shape;379;g33793e99053_0_1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
        <p:cNvGrpSpPr/>
        <p:nvPr/>
      </p:nvGrpSpPr>
      <p:grpSpPr>
        <a:xfrm>
          <a:off x="0" y="0"/>
          <a:ext cx="0" cy="0"/>
          <a:chOff x="0" y="0"/>
          <a:chExt cx="0" cy="0"/>
        </a:xfrm>
      </p:grpSpPr>
      <p:sp>
        <p:nvSpPr>
          <p:cNvPr id="44" name="Google Shape;44;g33793e99053_0_20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 name="Google Shape;45;g33793e99053_0_20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g33793e99053_0_6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1 min</a:t>
            </a:r>
            <a:endParaRPr/>
          </a:p>
        </p:txBody>
      </p:sp>
      <p:sp>
        <p:nvSpPr>
          <p:cNvPr id="57" name="Google Shape;57;g33793e99053_0_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33793e99053_0_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1 min</a:t>
            </a:r>
            <a:endParaRPr/>
          </a:p>
        </p:txBody>
      </p:sp>
      <p:sp>
        <p:nvSpPr>
          <p:cNvPr id="66" name="Google Shape;66;g33793e99053_0_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3381e13b5ba_0_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2 mins explanation</a:t>
            </a:r>
            <a:endParaRPr/>
          </a:p>
          <a:p>
            <a:pPr marL="0" lvl="0" indent="0" algn="l" rtl="0">
              <a:spcBef>
                <a:spcPts val="0"/>
              </a:spcBef>
              <a:spcAft>
                <a:spcPts val="0"/>
              </a:spcAft>
              <a:buNone/>
            </a:pPr>
            <a:r>
              <a:rPr lang="en-GB"/>
              <a:t>2 mins reflect</a:t>
            </a:r>
            <a:endParaRPr/>
          </a:p>
        </p:txBody>
      </p:sp>
      <p:sp>
        <p:nvSpPr>
          <p:cNvPr id="84" name="Google Shape;84;g3381e13b5ba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3381e13b5ba_0_35: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3 mins</a:t>
            </a:r>
            <a:endParaRPr/>
          </a:p>
        </p:txBody>
      </p:sp>
      <p:sp>
        <p:nvSpPr>
          <p:cNvPr id="100" name="Google Shape;100;g3381e13b5ba_0_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384022e12d_0_19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Everyone has a physical heart, but not everyone’s ‘spiritual’ heart is alive or healthy. In order to benefit from revelation, our hearts need to be alive. </a:t>
            </a:r>
            <a:endParaRPr/>
          </a:p>
          <a:p>
            <a:pPr marL="0" lvl="0" indent="0" algn="l" rtl="0">
              <a:spcBef>
                <a:spcPts val="0"/>
              </a:spcBef>
              <a:spcAft>
                <a:spcPts val="0"/>
              </a:spcAft>
              <a:buNone/>
            </a:pPr>
            <a:endParaRPr/>
          </a:p>
          <a:p>
            <a:pPr marL="0" lvl="0" indent="0" algn="l" rtl="0">
              <a:spcBef>
                <a:spcPts val="0"/>
              </a:spcBef>
              <a:spcAft>
                <a:spcPts val="0"/>
              </a:spcAft>
              <a:buNone/>
            </a:pPr>
            <a:r>
              <a:rPr lang="en-GB"/>
              <a:t>Explanation: 3 mins </a:t>
            </a:r>
            <a:endParaRPr/>
          </a:p>
          <a:p>
            <a:pPr marL="0" lvl="0" indent="0" algn="l" rtl="0">
              <a:spcBef>
                <a:spcPts val="0"/>
              </a:spcBef>
              <a:spcAft>
                <a:spcPts val="0"/>
              </a:spcAft>
              <a:buNone/>
            </a:pPr>
            <a:r>
              <a:rPr lang="en-GB"/>
              <a:t>Reflect: 1 min</a:t>
            </a:r>
            <a:endParaRPr/>
          </a:p>
        </p:txBody>
      </p:sp>
      <p:sp>
        <p:nvSpPr>
          <p:cNvPr id="115" name="Google Shape;115;g3384022e12d_0_19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3381e13b5ba_0_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1 min</a:t>
            </a:r>
            <a:endParaRPr/>
          </a:p>
        </p:txBody>
      </p:sp>
      <p:sp>
        <p:nvSpPr>
          <p:cNvPr id="135" name="Google Shape;135;g3381e13b5ba_0_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Title Slide">
  <p:cSld name="1_Title Slide">
    <p:bg>
      <p:bgPr>
        <a:solidFill>
          <a:srgbClr val="413169"/>
        </a:solidFill>
        <a:effectLst/>
      </p:bgPr>
    </p:bg>
    <p:spTree>
      <p:nvGrpSpPr>
        <p:cNvPr id="1" name="Shape 12"/>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13"/>
        <p:cNvGrpSpPr/>
        <p:nvPr/>
      </p:nvGrpSpPr>
      <p:grpSpPr>
        <a:xfrm>
          <a:off x="0" y="0"/>
          <a:ext cx="0" cy="0"/>
          <a:chOff x="0" y="0"/>
          <a:chExt cx="0" cy="0"/>
        </a:xfrm>
      </p:grpSpPr>
      <p:sp>
        <p:nvSpPr>
          <p:cNvPr id="14" name="Google Shape;14;p3"/>
          <p:cNvSpPr/>
          <p:nvPr/>
        </p:nvSpPr>
        <p:spPr>
          <a:xfrm rot="-5400000" flipH="1">
            <a:off x="5741655" y="138151"/>
            <a:ext cx="3540600" cy="3264300"/>
          </a:xfrm>
          <a:prstGeom prst="round1Rect">
            <a:avLst>
              <a:gd name="adj" fmla="val 1825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5"/>
        <p:cNvGrpSpPr/>
        <p:nvPr/>
      </p:nvGrpSpPr>
      <p:grpSpPr>
        <a:xfrm>
          <a:off x="0" y="0"/>
          <a:ext cx="0" cy="0"/>
          <a:chOff x="0" y="0"/>
          <a:chExt cx="0" cy="0"/>
        </a:xfrm>
      </p:grpSpPr>
      <p:pic>
        <p:nvPicPr>
          <p:cNvPr id="16" name="Google Shape;16;p4"/>
          <p:cNvPicPr preferRelativeResize="0"/>
          <p:nvPr/>
        </p:nvPicPr>
        <p:blipFill rotWithShape="1">
          <a:blip r:embed="rId2">
            <a:alphaModFix/>
          </a:blip>
          <a:srcRect/>
          <a:stretch/>
        </p:blipFill>
        <p:spPr>
          <a:xfrm>
            <a:off x="5878344" y="4814567"/>
            <a:ext cx="972719" cy="19031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17"/>
        <p:cNvGrpSpPr/>
        <p:nvPr/>
      </p:nvGrpSpPr>
      <p:grpSpPr>
        <a:xfrm>
          <a:off x="0" y="0"/>
          <a:ext cx="0" cy="0"/>
          <a:chOff x="0" y="0"/>
          <a:chExt cx="0" cy="0"/>
        </a:xfrm>
      </p:grpSpPr>
      <p:sp>
        <p:nvSpPr>
          <p:cNvPr id="18" name="Google Shape;18;p5"/>
          <p:cNvSpPr/>
          <p:nvPr/>
        </p:nvSpPr>
        <p:spPr>
          <a:xfrm>
            <a:off x="-1" y="2494065"/>
            <a:ext cx="4124100" cy="2194800"/>
          </a:xfrm>
          <a:prstGeom prst="round1Rect">
            <a:avLst>
              <a:gd name="adj" fmla="val 2570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0_Title Slide">
  <p:cSld name="10_Title Slide">
    <p:spTree>
      <p:nvGrpSpPr>
        <p:cNvPr id="1" name="Shape 19"/>
        <p:cNvGrpSpPr/>
        <p:nvPr/>
      </p:nvGrpSpPr>
      <p:grpSpPr>
        <a:xfrm>
          <a:off x="0" y="0"/>
          <a:ext cx="0" cy="0"/>
          <a:chOff x="0" y="0"/>
          <a:chExt cx="0" cy="0"/>
        </a:xfrm>
      </p:grpSpPr>
      <p:sp>
        <p:nvSpPr>
          <p:cNvPr id="20" name="Google Shape;20;p6"/>
          <p:cNvSpPr/>
          <p:nvPr/>
        </p:nvSpPr>
        <p:spPr>
          <a:xfrm rot="-588418">
            <a:off x="5079736" y="1388092"/>
            <a:ext cx="6756329" cy="6541685"/>
          </a:xfrm>
          <a:prstGeom prst="arc">
            <a:avLst>
              <a:gd name="adj1" fmla="val 11367237"/>
              <a:gd name="adj2" fmla="val 675902"/>
            </a:avLst>
          </a:prstGeom>
          <a:noFill/>
          <a:ln w="889000" cap="flat" cmpd="sng">
            <a:solidFill>
              <a:srgbClr val="C3B8DE"/>
            </a:solidFill>
            <a:prstDash val="solid"/>
            <a:miter lim="800000"/>
            <a:headEnd type="none" w="sm" len="sm"/>
            <a:tailEnd type="none" w="sm" len="sm"/>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dk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7"/>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a:spcBef>
                <a:spcPts val="0"/>
              </a:spcBef>
              <a:spcAft>
                <a:spcPts val="0"/>
              </a:spcAft>
              <a:buSzPts val="5200"/>
              <a:buChar char="●"/>
              <a:defRPr sz="5200"/>
            </a:lvl1pPr>
            <a:lvl2pPr lvl="1" algn="ctr">
              <a:spcBef>
                <a:spcPts val="0"/>
              </a:spcBef>
              <a:spcAft>
                <a:spcPts val="0"/>
              </a:spcAft>
              <a:buSzPts val="5200"/>
              <a:buChar char="○"/>
              <a:defRPr sz="5200"/>
            </a:lvl2pPr>
            <a:lvl3pPr lvl="2" algn="ctr">
              <a:spcBef>
                <a:spcPts val="0"/>
              </a:spcBef>
              <a:spcAft>
                <a:spcPts val="0"/>
              </a:spcAft>
              <a:buSzPts val="5200"/>
              <a:buChar char="■"/>
              <a:defRPr sz="5200"/>
            </a:lvl3pPr>
            <a:lvl4pPr lvl="3" algn="ctr">
              <a:spcBef>
                <a:spcPts val="0"/>
              </a:spcBef>
              <a:spcAft>
                <a:spcPts val="0"/>
              </a:spcAft>
              <a:buSzPts val="5200"/>
              <a:buChar char="●"/>
              <a:defRPr sz="5200"/>
            </a:lvl4pPr>
            <a:lvl5pPr lvl="4" algn="ctr">
              <a:spcBef>
                <a:spcPts val="0"/>
              </a:spcBef>
              <a:spcAft>
                <a:spcPts val="0"/>
              </a:spcAft>
              <a:buSzPts val="5200"/>
              <a:buChar char="○"/>
              <a:defRPr sz="5200"/>
            </a:lvl5pPr>
            <a:lvl6pPr lvl="5" algn="ctr">
              <a:spcBef>
                <a:spcPts val="0"/>
              </a:spcBef>
              <a:spcAft>
                <a:spcPts val="0"/>
              </a:spcAft>
              <a:buSzPts val="5200"/>
              <a:buChar char="■"/>
              <a:defRPr sz="5200"/>
            </a:lvl6pPr>
            <a:lvl7pPr lvl="6" algn="ctr">
              <a:spcBef>
                <a:spcPts val="0"/>
              </a:spcBef>
              <a:spcAft>
                <a:spcPts val="0"/>
              </a:spcAft>
              <a:buSzPts val="5200"/>
              <a:buChar char="●"/>
              <a:defRPr sz="5200"/>
            </a:lvl7pPr>
            <a:lvl8pPr lvl="7" algn="ctr">
              <a:spcBef>
                <a:spcPts val="0"/>
              </a:spcBef>
              <a:spcAft>
                <a:spcPts val="0"/>
              </a:spcAft>
              <a:buSzPts val="5200"/>
              <a:buChar char="○"/>
              <a:defRPr sz="5200"/>
            </a:lvl8pPr>
            <a:lvl9pPr lvl="8" algn="ctr">
              <a:spcBef>
                <a:spcPts val="0"/>
              </a:spcBef>
              <a:spcAft>
                <a:spcPts val="0"/>
              </a:spcAft>
              <a:buSzPts val="5200"/>
              <a:buChar char="■"/>
              <a:defRPr sz="5200"/>
            </a:lvl9pPr>
          </a:lstStyle>
          <a:p>
            <a:endParaRPr/>
          </a:p>
        </p:txBody>
      </p:sp>
      <p:sp>
        <p:nvSpPr>
          <p:cNvPr id="23" name="Google Shape;23;p7"/>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24" name="Google Shape;24;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p:nvPr/>
        </p:nvSpPr>
        <p:spPr>
          <a:xfrm flipH="1">
            <a:off x="8583900" y="4688889"/>
            <a:ext cx="560100" cy="454500"/>
          </a:xfrm>
          <a:prstGeom prst="round1Rect">
            <a:avLst>
              <a:gd name="adj" fmla="val 37898"/>
            </a:avLst>
          </a:pr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7" name="Google Shape;7;p1"/>
          <p:cNvSpPr txBox="1"/>
          <p:nvPr/>
        </p:nvSpPr>
        <p:spPr>
          <a:xfrm>
            <a:off x="6797226" y="4816177"/>
            <a:ext cx="1650600" cy="200100"/>
          </a:xfrm>
          <a:prstGeom prst="rect">
            <a:avLst/>
          </a:prstGeom>
          <a:noFill/>
          <a:ln>
            <a:noFill/>
          </a:ln>
        </p:spPr>
        <p:txBody>
          <a:bodyPr spcFirstLastPara="1" wrap="square" lIns="45725" tIns="22850" rIns="45725" bIns="22850" anchor="t" anchorCtr="0">
            <a:spAutoFit/>
          </a:bodyPr>
          <a:lstStyle/>
          <a:p>
            <a:pPr marL="0" marR="0" lvl="0" indent="0" algn="r" rtl="0">
              <a:lnSpc>
                <a:spcPct val="100000"/>
              </a:lnSpc>
              <a:spcBef>
                <a:spcPts val="0"/>
              </a:spcBef>
              <a:spcAft>
                <a:spcPts val="0"/>
              </a:spcAft>
              <a:buNone/>
            </a:pPr>
            <a:r>
              <a:rPr lang="en-GB" sz="1000" b="0" i="0" u="none" strike="noStrike" cap="none">
                <a:solidFill>
                  <a:srgbClr val="1E1E1E"/>
                </a:solidFill>
                <a:latin typeface="Inter Medium"/>
                <a:ea typeface="Inter Medium"/>
                <a:cs typeface="Inter Medium"/>
                <a:sym typeface="Inter Medium"/>
              </a:rPr>
              <a:t>Surah Qāf: </a:t>
            </a:r>
            <a:r>
              <a:rPr lang="en-GB" sz="1000" b="0" i="0" u="none" strike="noStrike" cap="none">
                <a:solidFill>
                  <a:srgbClr val="1E1E1E"/>
                </a:solidFill>
                <a:latin typeface="Inter"/>
                <a:ea typeface="Inter"/>
                <a:cs typeface="Inter"/>
                <a:sym typeface="Inter"/>
              </a:rPr>
              <a:t>Session </a:t>
            </a:r>
            <a:r>
              <a:rPr lang="en-GB" sz="1000">
                <a:solidFill>
                  <a:srgbClr val="1E1E1E"/>
                </a:solidFill>
                <a:latin typeface="Inter"/>
                <a:ea typeface="Inter"/>
                <a:cs typeface="Inter"/>
                <a:sym typeface="Inter"/>
              </a:rPr>
              <a:t>4</a:t>
            </a:r>
            <a:endParaRPr sz="1000" b="0" i="0" u="none" strike="noStrike" cap="none">
              <a:solidFill>
                <a:srgbClr val="FFFFFF"/>
              </a:solidFill>
              <a:latin typeface="Inter"/>
              <a:ea typeface="Inter"/>
              <a:cs typeface="Inter"/>
              <a:sym typeface="Inter"/>
            </a:endParaRPr>
          </a:p>
        </p:txBody>
      </p:sp>
      <p:sp>
        <p:nvSpPr>
          <p:cNvPr id="8" name="Google Shape;8;p1"/>
          <p:cNvSpPr txBox="1"/>
          <p:nvPr/>
        </p:nvSpPr>
        <p:spPr>
          <a:xfrm>
            <a:off x="8729430" y="4801967"/>
            <a:ext cx="278400" cy="2310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lt1"/>
                </a:solidFill>
                <a:latin typeface="Inter Tight"/>
                <a:ea typeface="Inter Tight"/>
                <a:cs typeface="Inter Tight"/>
                <a:sym typeface="Inter Tight"/>
              </a:rPr>
              <a:t>‹#›</a:t>
            </a:fld>
            <a:endParaRPr sz="1200" b="0" i="0" u="none" strike="noStrike" cap="none">
              <a:solidFill>
                <a:schemeClr val="lt1"/>
              </a:solidFill>
              <a:latin typeface="Inter Tight"/>
              <a:ea typeface="Inter Tight"/>
              <a:cs typeface="Inter Tight"/>
              <a:sym typeface="Inter Tight"/>
            </a:endParaRPr>
          </a:p>
        </p:txBody>
      </p:sp>
      <p:sp>
        <p:nvSpPr>
          <p:cNvPr id="9" name="Google Shape;9;p1"/>
          <p:cNvSpPr/>
          <p:nvPr/>
        </p:nvSpPr>
        <p:spPr>
          <a:xfrm>
            <a:off x="0" y="4688890"/>
            <a:ext cx="7033200" cy="454500"/>
          </a:xfrm>
          <a:prstGeom prst="round1Rect">
            <a:avLst>
              <a:gd name="adj" fmla="val 37898"/>
            </a:avLst>
          </a:pr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pic>
        <p:nvPicPr>
          <p:cNvPr id="10" name="Google Shape;10;p1"/>
          <p:cNvPicPr preferRelativeResize="0"/>
          <p:nvPr/>
        </p:nvPicPr>
        <p:blipFill rotWithShape="1">
          <a:blip r:embed="rId8">
            <a:alphaModFix/>
          </a:blip>
          <a:srcRect/>
          <a:stretch/>
        </p:blipFill>
        <p:spPr>
          <a:xfrm>
            <a:off x="5878344" y="4814567"/>
            <a:ext cx="972719" cy="190314"/>
          </a:xfrm>
          <a:prstGeom prst="rect">
            <a:avLst/>
          </a:prstGeom>
          <a:noFill/>
          <a:ln>
            <a:noFill/>
          </a:ln>
        </p:spPr>
      </p:pic>
      <p:pic>
        <p:nvPicPr>
          <p:cNvPr id="11" name="Google Shape;11;p1"/>
          <p:cNvPicPr preferRelativeResize="0"/>
          <p:nvPr/>
        </p:nvPicPr>
        <p:blipFill rotWithShape="1">
          <a:blip r:embed="rId9">
            <a:alphaModFix/>
          </a:blip>
          <a:srcRect/>
          <a:stretch/>
        </p:blipFill>
        <p:spPr>
          <a:xfrm>
            <a:off x="1015059" y="4843591"/>
            <a:ext cx="1183126" cy="12488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8"/>
        <p:cNvGrpSpPr/>
        <p:nvPr/>
      </p:nvGrpSpPr>
      <p:grpSpPr>
        <a:xfrm>
          <a:off x="0" y="0"/>
          <a:ext cx="0" cy="0"/>
          <a:chOff x="0" y="0"/>
          <a:chExt cx="0" cy="0"/>
        </a:xfrm>
      </p:grpSpPr>
      <p:sp>
        <p:nvSpPr>
          <p:cNvPr id="29" name="Google Shape;29;p8"/>
          <p:cNvSpPr txBox="1"/>
          <p:nvPr/>
        </p:nvSpPr>
        <p:spPr>
          <a:xfrm>
            <a:off x="1004425" y="749084"/>
            <a:ext cx="40179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Instructions for Use</a:t>
            </a:r>
            <a:endParaRPr sz="3600">
              <a:solidFill>
                <a:srgbClr val="1E1E1E"/>
              </a:solidFill>
              <a:latin typeface="Inter Tight Medium"/>
              <a:ea typeface="Inter Tight Medium"/>
              <a:cs typeface="Inter Tight Medium"/>
              <a:sym typeface="Inter Tight Medium"/>
            </a:endParaRPr>
          </a:p>
        </p:txBody>
      </p:sp>
      <p:sp>
        <p:nvSpPr>
          <p:cNvPr id="30" name="Google Shape;30;p8"/>
          <p:cNvSpPr txBox="1"/>
          <p:nvPr/>
        </p:nvSpPr>
        <p:spPr>
          <a:xfrm>
            <a:off x="1081200" y="1529375"/>
            <a:ext cx="6804000" cy="3093134"/>
          </a:xfrm>
          <a:prstGeom prst="rect">
            <a:avLst/>
          </a:prstGeom>
          <a:noFill/>
          <a:ln>
            <a:noFill/>
          </a:ln>
        </p:spPr>
        <p:txBody>
          <a:bodyPr spcFirstLastPara="1" wrap="square" lIns="45725" tIns="22850" rIns="45725" bIns="22850" anchor="t" anchorCtr="0">
            <a:spAutoFit/>
          </a:bodyPr>
          <a:lstStyle/>
          <a:p>
            <a:pPr marL="457200" indent="-298450">
              <a:lnSpc>
                <a:spcPct val="150000"/>
              </a:lnSpc>
              <a:buClr>
                <a:srgbClr val="1E1E1E"/>
              </a:buClr>
              <a:buSzPts val="1100"/>
              <a:buFont typeface="Inter Light"/>
              <a:buChar char="●"/>
            </a:pPr>
            <a:r>
              <a:rPr lang="en-US" sz="1100" b="1" dirty="0">
                <a:solidFill>
                  <a:srgbClr val="1E1E1E"/>
                </a:solidFill>
                <a:latin typeface="Inter"/>
                <a:ea typeface="Inter"/>
                <a:cs typeface="Inter"/>
                <a:sym typeface="Inter"/>
              </a:rPr>
              <a:t>Preparation</a:t>
            </a:r>
            <a:r>
              <a:rPr lang="en-US" sz="1100" dirty="0">
                <a:solidFill>
                  <a:srgbClr val="1E1E1E"/>
                </a:solidFill>
                <a:latin typeface="Inter Light"/>
                <a:ea typeface="Inter Light"/>
                <a:cs typeface="Inter Light"/>
                <a:sym typeface="Inter Light"/>
              </a:rPr>
              <a:t>: Read the accompanying PDF, A Journey Through Surah </a:t>
            </a:r>
            <a:r>
              <a:rPr lang="en-US" sz="1100" dirty="0" err="1">
                <a:solidFill>
                  <a:srgbClr val="1E1E1E"/>
                </a:solidFill>
                <a:latin typeface="Inter Light"/>
                <a:ea typeface="Inter Light"/>
                <a:cs typeface="Inter Light"/>
                <a:sym typeface="Inter Light"/>
              </a:rPr>
              <a:t>Qaf</a:t>
            </a:r>
            <a:r>
              <a:rPr lang="en-US" sz="1100" dirty="0">
                <a:solidFill>
                  <a:srgbClr val="1E1E1E"/>
                </a:solidFill>
                <a:latin typeface="Inter Light"/>
                <a:ea typeface="Inter Light"/>
                <a:cs typeface="Inter Light"/>
                <a:sym typeface="Inter Light"/>
              </a:rPr>
              <a:t>, in advance to ensure smooth delivery.</a:t>
            </a:r>
          </a:p>
          <a:p>
            <a:pPr marL="457200" marR="0" lvl="0" indent="-298450" algn="l" rtl="0">
              <a:lnSpc>
                <a:spcPct val="150000"/>
              </a:lnSpc>
              <a:spcBef>
                <a:spcPts val="0"/>
              </a:spcBef>
              <a:spcAft>
                <a:spcPts val="0"/>
              </a:spcAft>
              <a:buClr>
                <a:srgbClr val="1E1E1E"/>
              </a:buClr>
              <a:buSzPts val="1100"/>
              <a:buFont typeface="Inter Light"/>
              <a:buChar char="●"/>
            </a:pPr>
            <a:r>
              <a:rPr lang="en-GB" sz="1100" b="1" dirty="0">
                <a:solidFill>
                  <a:srgbClr val="1E1E1E"/>
                </a:solidFill>
                <a:latin typeface="Inter"/>
                <a:ea typeface="Inter"/>
                <a:cs typeface="Inter"/>
                <a:sym typeface="Inter"/>
              </a:rPr>
              <a:t>Recitation</a:t>
            </a:r>
            <a:r>
              <a:rPr lang="en-GB" sz="1100" dirty="0">
                <a:solidFill>
                  <a:srgbClr val="1E1E1E"/>
                </a:solidFill>
                <a:latin typeface="Inter Light"/>
                <a:ea typeface="Inter Light"/>
                <a:cs typeface="Inter Light"/>
                <a:sym typeface="Inter Light"/>
              </a:rPr>
              <a:t>: Recite the passage aloud and encourage attendees to repeat after you. Begin the session with the passage from Part 1 and recite the passage from Part 2 in the middle of the session.</a:t>
            </a:r>
            <a:endParaRPr sz="1100" dirty="0">
              <a:solidFill>
                <a:srgbClr val="1E1E1E"/>
              </a:solidFill>
              <a:latin typeface="Inter Light"/>
              <a:ea typeface="Inter Light"/>
              <a:cs typeface="Inter Light"/>
              <a:sym typeface="Inter Light"/>
            </a:endParaRPr>
          </a:p>
          <a:p>
            <a:pPr marL="457200" marR="0" lvl="0" indent="-298450" algn="l" rtl="0">
              <a:lnSpc>
                <a:spcPct val="150000"/>
              </a:lnSpc>
              <a:spcBef>
                <a:spcPts val="0"/>
              </a:spcBef>
              <a:spcAft>
                <a:spcPts val="0"/>
              </a:spcAft>
              <a:buClr>
                <a:srgbClr val="1E1E1E"/>
              </a:buClr>
              <a:buSzPts val="1100"/>
              <a:buFont typeface="Inter Light"/>
              <a:buChar char="●"/>
            </a:pPr>
            <a:r>
              <a:rPr lang="en-GB" sz="1100" b="1" dirty="0">
                <a:solidFill>
                  <a:srgbClr val="1E1E1E"/>
                </a:solidFill>
                <a:latin typeface="Inter"/>
                <a:ea typeface="Inter"/>
                <a:cs typeface="Inter"/>
                <a:sym typeface="Inter"/>
              </a:rPr>
              <a:t>Session Structure:</a:t>
            </a:r>
            <a:r>
              <a:rPr lang="en-GB" sz="1100" dirty="0">
                <a:solidFill>
                  <a:srgbClr val="1E1E1E"/>
                </a:solidFill>
                <a:latin typeface="Inter Light"/>
                <a:ea typeface="Inter Light"/>
                <a:cs typeface="Inter Light"/>
                <a:sym typeface="Inter Light"/>
              </a:rPr>
              <a:t> Each session is divided into two parts with a short break in between.</a:t>
            </a:r>
            <a:endParaRPr sz="1100" dirty="0">
              <a:solidFill>
                <a:srgbClr val="1E1E1E"/>
              </a:solidFill>
              <a:latin typeface="Inter Light"/>
              <a:ea typeface="Inter Light"/>
              <a:cs typeface="Inter Light"/>
              <a:sym typeface="Inter Light"/>
            </a:endParaRPr>
          </a:p>
          <a:p>
            <a:pPr marL="457200" marR="0" lvl="0" indent="-298450" algn="l" rtl="0">
              <a:lnSpc>
                <a:spcPct val="150000"/>
              </a:lnSpc>
              <a:spcBef>
                <a:spcPts val="0"/>
              </a:spcBef>
              <a:spcAft>
                <a:spcPts val="0"/>
              </a:spcAft>
              <a:buClr>
                <a:srgbClr val="1E1E1E"/>
              </a:buClr>
              <a:buSzPts val="1100"/>
              <a:buFont typeface="Inter Light"/>
              <a:buChar char="●"/>
            </a:pPr>
            <a:r>
              <a:rPr lang="en-GB" sz="1100" b="1" dirty="0">
                <a:solidFill>
                  <a:srgbClr val="1E1E1E"/>
                </a:solidFill>
                <a:latin typeface="Inter"/>
                <a:ea typeface="Inter"/>
                <a:cs typeface="Inter"/>
                <a:sym typeface="Inter"/>
              </a:rPr>
              <a:t>Reflection &amp; Discussion</a:t>
            </a:r>
            <a:r>
              <a:rPr lang="en-GB" sz="1100" dirty="0">
                <a:solidFill>
                  <a:srgbClr val="1E1E1E"/>
                </a:solidFill>
                <a:latin typeface="Inter Light"/>
                <a:ea typeface="Inter Light"/>
                <a:cs typeface="Inter Light"/>
                <a:sym typeface="Inter Light"/>
              </a:rPr>
              <a:t>: Dedicate the recommended time to reflection and discussion questions—this is essential for fostering a culture of </a:t>
            </a:r>
            <a:r>
              <a:rPr lang="en-GB" sz="1100" dirty="0" err="1">
                <a:solidFill>
                  <a:srgbClr val="1E1E1E"/>
                </a:solidFill>
                <a:latin typeface="Inter Light"/>
                <a:ea typeface="Inter Light"/>
                <a:cs typeface="Inter Light"/>
                <a:sym typeface="Inter Light"/>
              </a:rPr>
              <a:t>tadabbur</a:t>
            </a:r>
            <a:r>
              <a:rPr lang="en-GB" sz="1100" dirty="0">
                <a:solidFill>
                  <a:srgbClr val="1E1E1E"/>
                </a:solidFill>
                <a:latin typeface="Inter Light"/>
                <a:ea typeface="Inter Light"/>
                <a:cs typeface="Inter Light"/>
                <a:sym typeface="Inter Light"/>
              </a:rPr>
              <a:t> (deep contemplation).</a:t>
            </a:r>
            <a:endParaRPr sz="1100" dirty="0">
              <a:solidFill>
                <a:srgbClr val="1E1E1E"/>
              </a:solidFill>
              <a:latin typeface="Inter Light"/>
              <a:ea typeface="Inter Light"/>
              <a:cs typeface="Inter Light"/>
              <a:sym typeface="Inter Light"/>
            </a:endParaRPr>
          </a:p>
          <a:p>
            <a:pPr marL="457200" marR="0" lvl="0" indent="-298450" algn="l" rtl="0">
              <a:lnSpc>
                <a:spcPct val="150000"/>
              </a:lnSpc>
              <a:spcBef>
                <a:spcPts val="0"/>
              </a:spcBef>
              <a:spcAft>
                <a:spcPts val="0"/>
              </a:spcAft>
              <a:buClr>
                <a:srgbClr val="1E1E1E"/>
              </a:buClr>
              <a:buSzPts val="1100"/>
              <a:buFont typeface="Inter Light"/>
              <a:buChar char="●"/>
            </a:pPr>
            <a:r>
              <a:rPr lang="en-GB" sz="1100" b="1" dirty="0">
                <a:solidFill>
                  <a:srgbClr val="1E1E1E"/>
                </a:solidFill>
                <a:latin typeface="Inter"/>
                <a:ea typeface="Inter"/>
                <a:cs typeface="Inter"/>
                <a:sym typeface="Inter"/>
              </a:rPr>
              <a:t>Timings</a:t>
            </a:r>
            <a:r>
              <a:rPr lang="en-GB" sz="1100" dirty="0">
                <a:solidFill>
                  <a:srgbClr val="1E1E1E"/>
                </a:solidFill>
                <a:latin typeface="Inter Light"/>
                <a:ea typeface="Inter Light"/>
                <a:cs typeface="Inter Light"/>
                <a:sym typeface="Inter Light"/>
              </a:rPr>
              <a:t>: Suggested timings for each slide are provided in the slide descriptions for guidance.</a:t>
            </a:r>
            <a:endParaRPr sz="1100" dirty="0">
              <a:solidFill>
                <a:srgbClr val="1E1E1E"/>
              </a:solidFill>
              <a:latin typeface="Inter Light"/>
              <a:ea typeface="Inter Light"/>
              <a:cs typeface="Inter Light"/>
              <a:sym typeface="Inter Light"/>
            </a:endParaRPr>
          </a:p>
          <a:p>
            <a:pPr marL="457200" marR="0" lvl="0" indent="-298450" algn="l" rtl="0">
              <a:lnSpc>
                <a:spcPct val="150000"/>
              </a:lnSpc>
              <a:spcBef>
                <a:spcPts val="0"/>
              </a:spcBef>
              <a:spcAft>
                <a:spcPts val="0"/>
              </a:spcAft>
              <a:buClr>
                <a:srgbClr val="1E1E1E"/>
              </a:buClr>
              <a:buSzPts val="1100"/>
              <a:buFont typeface="Inter Light"/>
              <a:buChar char="●"/>
            </a:pPr>
            <a:r>
              <a:rPr lang="en-GB" sz="1100" b="1" dirty="0">
                <a:solidFill>
                  <a:srgbClr val="1E1E1E"/>
                </a:solidFill>
                <a:latin typeface="Inter"/>
                <a:ea typeface="Inter"/>
                <a:cs typeface="Inter"/>
                <a:sym typeface="Inter"/>
              </a:rPr>
              <a:t>Engagement</a:t>
            </a:r>
            <a:r>
              <a:rPr lang="en-GB" sz="1100" dirty="0">
                <a:solidFill>
                  <a:srgbClr val="1E1E1E"/>
                </a:solidFill>
                <a:latin typeface="Inter Light"/>
                <a:ea typeface="Inter Light"/>
                <a:cs typeface="Inter Light"/>
                <a:sym typeface="Inter Light"/>
              </a:rPr>
              <a:t>: Display the starter question as attendees arrive and settle in.</a:t>
            </a:r>
            <a:endParaRPr sz="1100" dirty="0">
              <a:solidFill>
                <a:srgbClr val="1E1E1E"/>
              </a:solidFill>
              <a:latin typeface="Inter Light"/>
              <a:ea typeface="Inter Light"/>
              <a:cs typeface="Inter Light"/>
              <a:sym typeface="Inter Light"/>
            </a:endParaRPr>
          </a:p>
          <a:p>
            <a:pPr marL="457200" marR="0" lvl="0" indent="-298450" algn="l" rtl="0">
              <a:lnSpc>
                <a:spcPct val="150000"/>
              </a:lnSpc>
              <a:spcBef>
                <a:spcPts val="0"/>
              </a:spcBef>
              <a:spcAft>
                <a:spcPts val="0"/>
              </a:spcAft>
              <a:buClr>
                <a:srgbClr val="1E1E1E"/>
              </a:buClr>
              <a:buSzPts val="1100"/>
              <a:buFont typeface="Inter Light"/>
              <a:buChar char="●"/>
            </a:pPr>
            <a:r>
              <a:rPr lang="en-GB" sz="1100" b="1" dirty="0">
                <a:solidFill>
                  <a:srgbClr val="1E1E1E"/>
                </a:solidFill>
                <a:latin typeface="Inter"/>
                <a:ea typeface="Inter"/>
                <a:cs typeface="Inter"/>
                <a:sym typeface="Inter"/>
              </a:rPr>
              <a:t>Memorisation</a:t>
            </a:r>
            <a:r>
              <a:rPr lang="en-GB" sz="1100" dirty="0">
                <a:solidFill>
                  <a:srgbClr val="1E1E1E"/>
                </a:solidFill>
                <a:latin typeface="Inter Light"/>
                <a:ea typeface="Inter Light"/>
                <a:cs typeface="Inter Light"/>
                <a:sym typeface="Inter Light"/>
              </a:rPr>
              <a:t>: Encourage all attendees to memorise both the Arabic and English translations of the verses.</a:t>
            </a:r>
            <a:endParaRPr sz="1100" dirty="0">
              <a:solidFill>
                <a:srgbClr val="1E1E1E"/>
              </a:solidFill>
              <a:latin typeface="Inter Light"/>
              <a:ea typeface="Inter Light"/>
              <a:cs typeface="Inter Light"/>
              <a:sym typeface="Inter 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17"/>
          <p:cNvSpPr txBox="1"/>
          <p:nvPr/>
        </p:nvSpPr>
        <p:spPr>
          <a:xfrm>
            <a:off x="1004425" y="749075"/>
            <a:ext cx="75192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Interacting With the Qur’ān: 4 Steps</a:t>
            </a:r>
            <a:endParaRPr sz="3600">
              <a:solidFill>
                <a:srgbClr val="1E1E1E"/>
              </a:solidFill>
              <a:latin typeface="Inter Tight Medium"/>
              <a:ea typeface="Inter Tight Medium"/>
              <a:cs typeface="Inter Tight Medium"/>
              <a:sym typeface="Inter Tight Medium"/>
            </a:endParaRPr>
          </a:p>
        </p:txBody>
      </p:sp>
      <p:pic>
        <p:nvPicPr>
          <p:cNvPr id="148" name="Google Shape;148;p17"/>
          <p:cNvPicPr preferRelativeResize="0"/>
          <p:nvPr/>
        </p:nvPicPr>
        <p:blipFill rotWithShape="1">
          <a:blip r:embed="rId3">
            <a:alphaModFix/>
          </a:blip>
          <a:srcRect t="27275" b="28009"/>
          <a:stretch/>
        </p:blipFill>
        <p:spPr>
          <a:xfrm>
            <a:off x="533525" y="1972025"/>
            <a:ext cx="8076950" cy="2031599"/>
          </a:xfrm>
          <a:prstGeom prst="rect">
            <a:avLst/>
          </a:prstGeom>
          <a:noFill/>
          <a:ln>
            <a:noFill/>
          </a:ln>
        </p:spPr>
      </p:pic>
      <p:sp>
        <p:nvSpPr>
          <p:cNvPr id="149" name="Google Shape;149;p17"/>
          <p:cNvSpPr/>
          <p:nvPr/>
        </p:nvSpPr>
        <p:spPr>
          <a:xfrm>
            <a:off x="1667075" y="1465013"/>
            <a:ext cx="1203900" cy="507000"/>
          </a:xfrm>
          <a:prstGeom prst="roundRect">
            <a:avLst>
              <a:gd name="adj" fmla="val 9088"/>
            </a:avLst>
          </a:prstGeom>
          <a:solidFill>
            <a:srgbClr val="FFFFFF"/>
          </a:solidFill>
          <a:ln w="9525" cap="flat" cmpd="sng">
            <a:solidFill>
              <a:srgbClr val="413169"/>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lvl="0" indent="0" algn="ctr"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1. Tartil</a:t>
            </a:r>
            <a:br>
              <a:rPr lang="en-GB" sz="1000">
                <a:solidFill>
                  <a:srgbClr val="1E1E1E"/>
                </a:solidFill>
                <a:latin typeface="Inter Light"/>
                <a:ea typeface="Inter Light"/>
                <a:cs typeface="Inter Light"/>
                <a:sym typeface="Inter Light"/>
              </a:rPr>
            </a:br>
            <a:r>
              <a:rPr lang="en-GB" sz="1000">
                <a:solidFill>
                  <a:srgbClr val="1E1E1E"/>
                </a:solidFill>
                <a:latin typeface="Inter Light"/>
                <a:ea typeface="Inter Light"/>
                <a:cs typeface="Inter Light"/>
                <a:sym typeface="Inter Light"/>
              </a:rPr>
              <a:t>Recitation</a:t>
            </a:r>
            <a:endParaRPr sz="1000">
              <a:solidFill>
                <a:srgbClr val="1E1E1E"/>
              </a:solidFill>
              <a:latin typeface="Inter Light"/>
              <a:ea typeface="Inter Light"/>
              <a:cs typeface="Inter Light"/>
              <a:sym typeface="Inter Light"/>
            </a:endParaRPr>
          </a:p>
        </p:txBody>
      </p:sp>
      <p:sp>
        <p:nvSpPr>
          <p:cNvPr id="150" name="Google Shape;150;p17"/>
          <p:cNvSpPr/>
          <p:nvPr/>
        </p:nvSpPr>
        <p:spPr>
          <a:xfrm>
            <a:off x="4704550" y="1465013"/>
            <a:ext cx="1203900" cy="507000"/>
          </a:xfrm>
          <a:prstGeom prst="roundRect">
            <a:avLst>
              <a:gd name="adj" fmla="val 9088"/>
            </a:avLst>
          </a:prstGeom>
          <a:solidFill>
            <a:srgbClr val="FFFFFF"/>
          </a:solidFill>
          <a:ln w="9525" cap="flat" cmpd="sng">
            <a:solidFill>
              <a:srgbClr val="C3B8DE"/>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lvl="0" indent="0" algn="ctr"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3. Tadabbur</a:t>
            </a:r>
            <a:br>
              <a:rPr lang="en-GB" sz="1000">
                <a:solidFill>
                  <a:srgbClr val="1E1E1E"/>
                </a:solidFill>
                <a:latin typeface="Inter Light"/>
                <a:ea typeface="Inter Light"/>
                <a:cs typeface="Inter Light"/>
                <a:sym typeface="Inter Light"/>
              </a:rPr>
            </a:br>
            <a:r>
              <a:rPr lang="en-GB" sz="1000">
                <a:solidFill>
                  <a:srgbClr val="1E1E1E"/>
                </a:solidFill>
                <a:latin typeface="Inter Light"/>
                <a:ea typeface="Inter Light"/>
                <a:cs typeface="Inter Light"/>
                <a:sym typeface="Inter Light"/>
              </a:rPr>
              <a:t>Reflecting</a:t>
            </a:r>
            <a:endParaRPr sz="1000">
              <a:solidFill>
                <a:srgbClr val="1E1E1E"/>
              </a:solidFill>
              <a:latin typeface="Inter Light"/>
              <a:ea typeface="Inter Light"/>
              <a:cs typeface="Inter Light"/>
              <a:sym typeface="Inter Light"/>
            </a:endParaRPr>
          </a:p>
        </p:txBody>
      </p:sp>
      <p:sp>
        <p:nvSpPr>
          <p:cNvPr id="151" name="Google Shape;151;p17"/>
          <p:cNvSpPr/>
          <p:nvPr/>
        </p:nvSpPr>
        <p:spPr>
          <a:xfrm>
            <a:off x="3175000" y="4046925"/>
            <a:ext cx="1203900" cy="507000"/>
          </a:xfrm>
          <a:prstGeom prst="roundRect">
            <a:avLst>
              <a:gd name="adj" fmla="val 9088"/>
            </a:avLst>
          </a:prstGeom>
          <a:solidFill>
            <a:srgbClr val="FFFFFF"/>
          </a:solidFill>
          <a:ln w="9525" cap="flat" cmpd="sng">
            <a:solidFill>
              <a:srgbClr val="9E8CCA"/>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lvl="0" indent="0" algn="ctr"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2. Tafsir</a:t>
            </a:r>
            <a:br>
              <a:rPr lang="en-GB" sz="1000">
                <a:solidFill>
                  <a:srgbClr val="1E1E1E"/>
                </a:solidFill>
                <a:latin typeface="Inter Light"/>
                <a:ea typeface="Inter Light"/>
                <a:cs typeface="Inter Light"/>
                <a:sym typeface="Inter Light"/>
              </a:rPr>
            </a:br>
            <a:r>
              <a:rPr lang="en-GB" sz="1000">
                <a:solidFill>
                  <a:srgbClr val="1E1E1E"/>
                </a:solidFill>
                <a:latin typeface="Inter Light"/>
                <a:ea typeface="Inter Light"/>
                <a:cs typeface="Inter Light"/>
                <a:sym typeface="Inter Light"/>
              </a:rPr>
              <a:t>Understanding</a:t>
            </a:r>
            <a:endParaRPr sz="1000">
              <a:solidFill>
                <a:srgbClr val="1E1E1E"/>
              </a:solidFill>
              <a:latin typeface="Inter Light"/>
              <a:ea typeface="Inter Light"/>
              <a:cs typeface="Inter Light"/>
              <a:sym typeface="Inter Light"/>
            </a:endParaRPr>
          </a:p>
        </p:txBody>
      </p:sp>
      <p:sp>
        <p:nvSpPr>
          <p:cNvPr id="152" name="Google Shape;152;p17"/>
          <p:cNvSpPr/>
          <p:nvPr/>
        </p:nvSpPr>
        <p:spPr>
          <a:xfrm>
            <a:off x="6266500" y="4046925"/>
            <a:ext cx="1203900" cy="507000"/>
          </a:xfrm>
          <a:prstGeom prst="roundRect">
            <a:avLst>
              <a:gd name="adj" fmla="val 9088"/>
            </a:avLst>
          </a:prstGeom>
          <a:solidFill>
            <a:srgbClr val="FFFFFF"/>
          </a:solidFill>
          <a:ln w="9525" cap="flat" cmpd="sng">
            <a:solidFill>
              <a:srgbClr val="DBD4EC"/>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lvl="0" indent="0" algn="ctr"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4. Tatbiq</a:t>
            </a:r>
            <a:br>
              <a:rPr lang="en-GB" sz="1000">
                <a:solidFill>
                  <a:srgbClr val="1E1E1E"/>
                </a:solidFill>
                <a:latin typeface="Inter Light"/>
                <a:ea typeface="Inter Light"/>
                <a:cs typeface="Inter Light"/>
                <a:sym typeface="Inter Light"/>
              </a:rPr>
            </a:br>
            <a:r>
              <a:rPr lang="en-GB" sz="1000">
                <a:solidFill>
                  <a:srgbClr val="1E1E1E"/>
                </a:solidFill>
                <a:latin typeface="Inter Light"/>
                <a:ea typeface="Inter Light"/>
                <a:cs typeface="Inter Light"/>
                <a:sym typeface="Inter Light"/>
              </a:rPr>
              <a:t>Applying</a:t>
            </a:r>
            <a:endParaRPr sz="1000">
              <a:solidFill>
                <a:srgbClr val="1E1E1E"/>
              </a:solidFill>
              <a:latin typeface="Inter Light"/>
              <a:ea typeface="Inter Light"/>
              <a:cs typeface="Inter Light"/>
              <a:sym typeface="Inter 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18"/>
          <p:cNvSpPr txBox="1"/>
          <p:nvPr/>
        </p:nvSpPr>
        <p:spPr>
          <a:xfrm>
            <a:off x="1004425" y="749075"/>
            <a:ext cx="4655100" cy="600300"/>
          </a:xfrm>
          <a:prstGeom prst="rect">
            <a:avLst/>
          </a:prstGeom>
          <a:noFill/>
          <a:ln>
            <a:noFill/>
          </a:ln>
        </p:spPr>
        <p:txBody>
          <a:bodyPr spcFirstLastPara="1" wrap="square" lIns="45725" tIns="22850" rIns="45725" bIns="22850" anchor="t" anchorCtr="0">
            <a:spAutoFit/>
          </a:bodyPr>
          <a:lstStyle/>
          <a:p>
            <a:pPr marL="0" lvl="0" indent="0" algn="l" rtl="0">
              <a:spcBef>
                <a:spcPts val="0"/>
              </a:spcBef>
              <a:spcAft>
                <a:spcPts val="0"/>
              </a:spcAft>
              <a:buClr>
                <a:schemeClr val="dk1"/>
              </a:buClr>
              <a:buSzPts val="3600"/>
              <a:buFont typeface="Arial"/>
              <a:buNone/>
            </a:pPr>
            <a:r>
              <a:rPr lang="en-GB" sz="3600">
                <a:solidFill>
                  <a:srgbClr val="1E1E1E"/>
                </a:solidFill>
                <a:latin typeface="Inter Tight Medium"/>
                <a:ea typeface="Inter Tight Medium"/>
                <a:cs typeface="Inter Tight Medium"/>
                <a:sym typeface="Inter Tight Medium"/>
              </a:rPr>
              <a:t>Tadabbur</a:t>
            </a:r>
            <a:endParaRPr sz="3600">
              <a:solidFill>
                <a:srgbClr val="1E1E1E"/>
              </a:solidFill>
              <a:latin typeface="Inter Tight Medium"/>
              <a:ea typeface="Inter Tight Medium"/>
              <a:cs typeface="Inter Tight Medium"/>
              <a:sym typeface="Inter Tight Medium"/>
            </a:endParaRPr>
          </a:p>
        </p:txBody>
      </p:sp>
      <p:sp>
        <p:nvSpPr>
          <p:cNvPr id="158" name="Google Shape;158;p18"/>
          <p:cNvSpPr txBox="1"/>
          <p:nvPr/>
        </p:nvSpPr>
        <p:spPr>
          <a:xfrm>
            <a:off x="1081200" y="1605575"/>
            <a:ext cx="3598500" cy="785100"/>
          </a:xfrm>
          <a:prstGeom prst="rect">
            <a:avLst/>
          </a:prstGeom>
          <a:noFill/>
          <a:ln>
            <a:noFill/>
          </a:ln>
        </p:spPr>
        <p:txBody>
          <a:bodyPr spcFirstLastPara="1" wrap="square" lIns="45725" tIns="22850" rIns="45725" bIns="22850" anchor="t" anchorCtr="0">
            <a:spAutoFit/>
          </a:bodyPr>
          <a:lstStyle/>
          <a:p>
            <a:pPr marL="457200" marR="0" lvl="0" indent="-304800" algn="l" rtl="0">
              <a:lnSpc>
                <a:spcPct val="150000"/>
              </a:lnSpc>
              <a:spcBef>
                <a:spcPts val="0"/>
              </a:spcBef>
              <a:spcAft>
                <a:spcPts val="0"/>
              </a:spcAft>
              <a:buClr>
                <a:srgbClr val="1E1E1E"/>
              </a:buClr>
              <a:buSzPts val="1200"/>
              <a:buFont typeface="Inter Light"/>
              <a:buAutoNum type="arabicPeriod"/>
            </a:pPr>
            <a:r>
              <a:rPr lang="en-GB" sz="1200">
                <a:solidFill>
                  <a:srgbClr val="1E1E1E"/>
                </a:solidFill>
                <a:latin typeface="Inter Light"/>
                <a:ea typeface="Inter Light"/>
                <a:cs typeface="Inter Light"/>
                <a:sym typeface="Inter Light"/>
              </a:rPr>
              <a:t>What is Allah telling me in this verse?</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AutoNum type="arabicPeriod"/>
            </a:pPr>
            <a:r>
              <a:rPr lang="en-GB" sz="1200">
                <a:solidFill>
                  <a:srgbClr val="1E1E1E"/>
                </a:solidFill>
                <a:latin typeface="Inter Light"/>
                <a:ea typeface="Inter Light"/>
                <a:cs typeface="Inter Light"/>
                <a:sym typeface="Inter Light"/>
              </a:rPr>
              <a:t>How does this apply to my life now?</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AutoNum type="arabicPeriod"/>
            </a:pPr>
            <a:r>
              <a:rPr lang="en-GB" sz="1200">
                <a:solidFill>
                  <a:srgbClr val="1E1E1E"/>
                </a:solidFill>
                <a:latin typeface="Inter Light"/>
                <a:ea typeface="Inter Light"/>
                <a:cs typeface="Inter Light"/>
                <a:sym typeface="Inter Light"/>
              </a:rPr>
              <a:t>What action will I take based on this?</a:t>
            </a:r>
            <a:endParaRPr sz="1200">
              <a:solidFill>
                <a:srgbClr val="1E1E1E"/>
              </a:solidFill>
              <a:latin typeface="Inter Light"/>
              <a:ea typeface="Inter Light"/>
              <a:cs typeface="Inter Light"/>
              <a:sym typeface="Inter Light"/>
            </a:endParaRPr>
          </a:p>
        </p:txBody>
      </p:sp>
      <p:pic>
        <p:nvPicPr>
          <p:cNvPr id="159" name="Google Shape;159;p18"/>
          <p:cNvPicPr preferRelativeResize="0"/>
          <p:nvPr/>
        </p:nvPicPr>
        <p:blipFill rotWithShape="1">
          <a:blip r:embed="rId3">
            <a:alphaModFix/>
          </a:blip>
          <a:srcRect b="15519"/>
          <a:stretch/>
        </p:blipFill>
        <p:spPr>
          <a:xfrm>
            <a:off x="6123700" y="495625"/>
            <a:ext cx="3439500" cy="3818100"/>
          </a:xfrm>
          <a:prstGeom prst="roundRect">
            <a:avLst>
              <a:gd name="adj" fmla="val 11515"/>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0C0C0C"/>
            </a:gs>
            <a:gs pos="100000">
              <a:schemeClr val="dk1"/>
            </a:gs>
          </a:gsLst>
          <a:lin ang="0" scaled="0"/>
        </a:gradFill>
        <a:effectLst/>
      </p:bgPr>
    </p:bg>
    <p:spTree>
      <p:nvGrpSpPr>
        <p:cNvPr id="1" name="Shape 163"/>
        <p:cNvGrpSpPr/>
        <p:nvPr/>
      </p:nvGrpSpPr>
      <p:grpSpPr>
        <a:xfrm>
          <a:off x="0" y="0"/>
          <a:ext cx="0" cy="0"/>
          <a:chOff x="0" y="0"/>
          <a:chExt cx="0" cy="0"/>
        </a:xfrm>
      </p:grpSpPr>
      <p:pic>
        <p:nvPicPr>
          <p:cNvPr id="164" name="Google Shape;164;p19"/>
          <p:cNvPicPr preferRelativeResize="0"/>
          <p:nvPr/>
        </p:nvPicPr>
        <p:blipFill>
          <a:blip r:embed="rId3">
            <a:alphaModFix/>
          </a:blip>
          <a:stretch>
            <a:fillRect/>
          </a:stretch>
        </p:blipFill>
        <p:spPr>
          <a:xfrm>
            <a:off x="-44775" y="-120650"/>
            <a:ext cx="9144001" cy="6096000"/>
          </a:xfrm>
          <a:prstGeom prst="rect">
            <a:avLst/>
          </a:prstGeom>
          <a:noFill/>
          <a:ln>
            <a:noFill/>
          </a:ln>
        </p:spPr>
      </p:pic>
      <p:sp>
        <p:nvSpPr>
          <p:cNvPr id="165" name="Google Shape;165;p19"/>
          <p:cNvSpPr/>
          <p:nvPr/>
        </p:nvSpPr>
        <p:spPr>
          <a:xfrm>
            <a:off x="-57150" y="-40822"/>
            <a:ext cx="7810500" cy="5225100"/>
          </a:xfrm>
          <a:prstGeom prst="rect">
            <a:avLst/>
          </a:prstGeom>
          <a:gradFill>
            <a:gsLst>
              <a:gs pos="0">
                <a:srgbClr val="413169"/>
              </a:gs>
              <a:gs pos="100000">
                <a:srgbClr val="413169">
                  <a:alpha val="0"/>
                </a:srgbClr>
              </a:gs>
            </a:gsLst>
            <a:lin ang="0" scaled="0"/>
          </a:gra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300" b="0" i="0" u="none" strike="noStrike" cap="none">
              <a:solidFill>
                <a:schemeClr val="lt1"/>
              </a:solidFill>
              <a:latin typeface="Arial"/>
              <a:ea typeface="Arial"/>
              <a:cs typeface="Arial"/>
              <a:sym typeface="Arial"/>
            </a:endParaRPr>
          </a:p>
        </p:txBody>
      </p:sp>
      <p:sp>
        <p:nvSpPr>
          <p:cNvPr id="166" name="Google Shape;166;p19"/>
          <p:cNvSpPr txBox="1"/>
          <p:nvPr/>
        </p:nvSpPr>
        <p:spPr>
          <a:xfrm>
            <a:off x="488167" y="669197"/>
            <a:ext cx="6363600" cy="1539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6900"/>
              <a:buFont typeface="Arial"/>
              <a:buNone/>
            </a:pPr>
            <a:endParaRPr sz="700" b="0" i="0" u="none" strike="noStrike" cap="none">
              <a:solidFill>
                <a:schemeClr val="lt1"/>
              </a:solidFill>
              <a:latin typeface="Arial"/>
              <a:ea typeface="Arial"/>
              <a:cs typeface="Arial"/>
              <a:sym typeface="Arial"/>
            </a:endParaRPr>
          </a:p>
        </p:txBody>
      </p:sp>
      <p:pic>
        <p:nvPicPr>
          <p:cNvPr id="167" name="Google Shape;167;p19"/>
          <p:cNvPicPr preferRelativeResize="0"/>
          <p:nvPr/>
        </p:nvPicPr>
        <p:blipFill rotWithShape="1">
          <a:blip r:embed="rId4">
            <a:alphaModFix/>
          </a:blip>
          <a:srcRect/>
          <a:stretch/>
        </p:blipFill>
        <p:spPr>
          <a:xfrm>
            <a:off x="488166" y="4499177"/>
            <a:ext cx="1353813" cy="265424"/>
          </a:xfrm>
          <a:prstGeom prst="rect">
            <a:avLst/>
          </a:prstGeom>
          <a:noFill/>
          <a:ln>
            <a:noFill/>
          </a:ln>
        </p:spPr>
      </p:pic>
      <p:pic>
        <p:nvPicPr>
          <p:cNvPr id="168" name="Google Shape;168;p19"/>
          <p:cNvPicPr preferRelativeResize="0"/>
          <p:nvPr/>
        </p:nvPicPr>
        <p:blipFill rotWithShape="1">
          <a:blip r:embed="rId5">
            <a:alphaModFix/>
          </a:blip>
          <a:srcRect/>
          <a:stretch/>
        </p:blipFill>
        <p:spPr>
          <a:xfrm>
            <a:off x="6851616" y="4524951"/>
            <a:ext cx="1714500" cy="180975"/>
          </a:xfrm>
          <a:prstGeom prst="rect">
            <a:avLst/>
          </a:prstGeom>
          <a:noFill/>
          <a:ln>
            <a:noFill/>
          </a:ln>
        </p:spPr>
      </p:pic>
      <p:sp>
        <p:nvSpPr>
          <p:cNvPr id="169" name="Google Shape;169;p19"/>
          <p:cNvSpPr txBox="1"/>
          <p:nvPr/>
        </p:nvSpPr>
        <p:spPr>
          <a:xfrm>
            <a:off x="488175" y="738075"/>
            <a:ext cx="8078100" cy="3648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500" b="1">
                <a:solidFill>
                  <a:schemeClr val="lt1"/>
                </a:solidFill>
                <a:latin typeface="Inter Tight SemiBold"/>
                <a:ea typeface="Inter Tight SemiBold"/>
                <a:cs typeface="Inter Tight SemiBold"/>
                <a:sym typeface="Inter Tight SemiBold"/>
              </a:rPr>
              <a:t>“Reciting the Quran as it should be recited means for the tongue, the mind, and the heart to all take part in the act together. The tongue’s duty is to pronounce the letters correctly and recite beautifully, the mind’s duty is to explore the meanings, and the heart’s duty is to take heed and be responsive to the words with alarm and eagerness to comply. So the tongue recites, the mind explains, and the heart internalises.” - Ibn al Qayyim</a:t>
            </a:r>
            <a:endParaRPr sz="2500" b="1">
              <a:solidFill>
                <a:schemeClr val="lt1"/>
              </a:solidFill>
              <a:latin typeface="Inter Tight SemiBold"/>
              <a:ea typeface="Inter Tight SemiBold"/>
              <a:cs typeface="Inter Tight SemiBold"/>
              <a:sym typeface="Inter Tight SemiBo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0"/>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103;p14">
            <a:extLst>
              <a:ext uri="{FF2B5EF4-FFF2-40B4-BE49-F238E27FC236}">
                <a16:creationId xmlns:a16="http://schemas.microsoft.com/office/drawing/2014/main" id="{F8A16451-684C-77A4-2FFF-D27FFCB1B631}"/>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7D676698-5210-E553-DAC5-71EB83ECA8F9}"/>
              </a:ext>
            </a:extLst>
          </p:cNvPr>
          <p:cNvSpPr/>
          <p:nvPr/>
        </p:nvSpPr>
        <p:spPr>
          <a:xfrm>
            <a:off x="1359230" y="2332299"/>
            <a:ext cx="3445002" cy="762610"/>
          </a:xfrm>
          <a:custGeom>
            <a:avLst/>
            <a:gdLst/>
            <a:ahLst/>
            <a:cxnLst/>
            <a:rect l="l" t="t" r="r" b="b"/>
            <a:pathLst>
              <a:path w="3445002" h="762610">
                <a:moveTo>
                  <a:pt x="434416" y="734721"/>
                </a:moveTo>
                <a:lnTo>
                  <a:pt x="434416" y="747751"/>
                </a:lnTo>
                <a:lnTo>
                  <a:pt x="383210" y="762610"/>
                </a:lnTo>
                <a:lnTo>
                  <a:pt x="383210" y="749808"/>
                </a:lnTo>
                <a:close/>
                <a:moveTo>
                  <a:pt x="434416" y="710718"/>
                </a:moveTo>
                <a:lnTo>
                  <a:pt x="434416" y="723748"/>
                </a:lnTo>
                <a:lnTo>
                  <a:pt x="383210" y="738607"/>
                </a:lnTo>
                <a:lnTo>
                  <a:pt x="383210" y="725805"/>
                </a:lnTo>
                <a:close/>
                <a:moveTo>
                  <a:pt x="2177491" y="687096"/>
                </a:moveTo>
                <a:lnTo>
                  <a:pt x="2177491" y="700126"/>
                </a:lnTo>
                <a:lnTo>
                  <a:pt x="2126285" y="714985"/>
                </a:lnTo>
                <a:lnTo>
                  <a:pt x="2126285" y="702183"/>
                </a:lnTo>
                <a:close/>
                <a:moveTo>
                  <a:pt x="408965" y="677494"/>
                </a:moveTo>
                <a:cubicBezTo>
                  <a:pt x="412013" y="677494"/>
                  <a:pt x="414642" y="678637"/>
                  <a:pt x="416852" y="680923"/>
                </a:cubicBezTo>
                <a:cubicBezTo>
                  <a:pt x="419062" y="683209"/>
                  <a:pt x="420167" y="685876"/>
                  <a:pt x="420167" y="688924"/>
                </a:cubicBezTo>
                <a:cubicBezTo>
                  <a:pt x="420167" y="691972"/>
                  <a:pt x="419062" y="694601"/>
                  <a:pt x="416852" y="696811"/>
                </a:cubicBezTo>
                <a:cubicBezTo>
                  <a:pt x="414642" y="699021"/>
                  <a:pt x="412013" y="700126"/>
                  <a:pt x="408965" y="700126"/>
                </a:cubicBezTo>
                <a:cubicBezTo>
                  <a:pt x="405765" y="700126"/>
                  <a:pt x="403060" y="699021"/>
                  <a:pt x="400850" y="696811"/>
                </a:cubicBezTo>
                <a:cubicBezTo>
                  <a:pt x="398640" y="694601"/>
                  <a:pt x="397535" y="691972"/>
                  <a:pt x="397535" y="688924"/>
                </a:cubicBezTo>
                <a:cubicBezTo>
                  <a:pt x="397535" y="685876"/>
                  <a:pt x="398640" y="683209"/>
                  <a:pt x="400850" y="680923"/>
                </a:cubicBezTo>
                <a:cubicBezTo>
                  <a:pt x="403060" y="678637"/>
                  <a:pt x="405765" y="677494"/>
                  <a:pt x="408965" y="677494"/>
                </a:cubicBezTo>
                <a:close/>
                <a:moveTo>
                  <a:pt x="2302307" y="673608"/>
                </a:moveTo>
                <a:cubicBezTo>
                  <a:pt x="2305355" y="673608"/>
                  <a:pt x="2307983" y="674751"/>
                  <a:pt x="2310193" y="677037"/>
                </a:cubicBezTo>
                <a:cubicBezTo>
                  <a:pt x="2312403" y="679323"/>
                  <a:pt x="2313508" y="681990"/>
                  <a:pt x="2313508" y="685038"/>
                </a:cubicBezTo>
                <a:cubicBezTo>
                  <a:pt x="2313508" y="688086"/>
                  <a:pt x="2312403" y="690715"/>
                  <a:pt x="2310193" y="692925"/>
                </a:cubicBezTo>
                <a:cubicBezTo>
                  <a:pt x="2307983" y="695135"/>
                  <a:pt x="2305355" y="696240"/>
                  <a:pt x="2302307" y="696240"/>
                </a:cubicBezTo>
                <a:cubicBezTo>
                  <a:pt x="2299106" y="696240"/>
                  <a:pt x="2296401" y="695135"/>
                  <a:pt x="2294191" y="692925"/>
                </a:cubicBezTo>
                <a:cubicBezTo>
                  <a:pt x="2291982" y="690715"/>
                  <a:pt x="2290877" y="688086"/>
                  <a:pt x="2290877" y="685038"/>
                </a:cubicBezTo>
                <a:cubicBezTo>
                  <a:pt x="2290877" y="681990"/>
                  <a:pt x="2291982" y="679323"/>
                  <a:pt x="2294191" y="677037"/>
                </a:cubicBezTo>
                <a:cubicBezTo>
                  <a:pt x="2296401" y="674751"/>
                  <a:pt x="2299106" y="673608"/>
                  <a:pt x="2302307" y="673608"/>
                </a:cubicBezTo>
                <a:close/>
                <a:moveTo>
                  <a:pt x="2270988" y="673608"/>
                </a:moveTo>
                <a:cubicBezTo>
                  <a:pt x="2274036" y="673608"/>
                  <a:pt x="2276665" y="674751"/>
                  <a:pt x="2278875" y="677037"/>
                </a:cubicBezTo>
                <a:cubicBezTo>
                  <a:pt x="2281085" y="679323"/>
                  <a:pt x="2282190" y="681990"/>
                  <a:pt x="2282190" y="685038"/>
                </a:cubicBezTo>
                <a:cubicBezTo>
                  <a:pt x="2282190" y="688086"/>
                  <a:pt x="2281085" y="690715"/>
                  <a:pt x="2278875" y="692925"/>
                </a:cubicBezTo>
                <a:cubicBezTo>
                  <a:pt x="2276665" y="695135"/>
                  <a:pt x="2274036" y="696240"/>
                  <a:pt x="2270988" y="696240"/>
                </a:cubicBezTo>
                <a:cubicBezTo>
                  <a:pt x="2267788" y="696240"/>
                  <a:pt x="2265083" y="695135"/>
                  <a:pt x="2262873" y="692925"/>
                </a:cubicBezTo>
                <a:cubicBezTo>
                  <a:pt x="2260663" y="690715"/>
                  <a:pt x="2259558" y="688086"/>
                  <a:pt x="2259558" y="685038"/>
                </a:cubicBezTo>
                <a:cubicBezTo>
                  <a:pt x="2259558" y="681990"/>
                  <a:pt x="2260663" y="679323"/>
                  <a:pt x="2262873" y="677037"/>
                </a:cubicBezTo>
                <a:cubicBezTo>
                  <a:pt x="2265083" y="674751"/>
                  <a:pt x="2267788" y="673608"/>
                  <a:pt x="2270988" y="673608"/>
                </a:cubicBezTo>
                <a:close/>
                <a:moveTo>
                  <a:pt x="3110941" y="663093"/>
                </a:moveTo>
                <a:lnTo>
                  <a:pt x="3110941" y="676123"/>
                </a:lnTo>
                <a:lnTo>
                  <a:pt x="3059734" y="690982"/>
                </a:lnTo>
                <a:lnTo>
                  <a:pt x="3059734" y="678180"/>
                </a:lnTo>
                <a:close/>
                <a:moveTo>
                  <a:pt x="2758516" y="663093"/>
                </a:moveTo>
                <a:lnTo>
                  <a:pt x="2758516" y="676123"/>
                </a:lnTo>
                <a:lnTo>
                  <a:pt x="2707309" y="690982"/>
                </a:lnTo>
                <a:lnTo>
                  <a:pt x="2707309" y="678180"/>
                </a:lnTo>
                <a:close/>
                <a:moveTo>
                  <a:pt x="2539441" y="663093"/>
                </a:moveTo>
                <a:lnTo>
                  <a:pt x="2539441" y="676123"/>
                </a:lnTo>
                <a:lnTo>
                  <a:pt x="2488234" y="690982"/>
                </a:lnTo>
                <a:lnTo>
                  <a:pt x="2488234" y="678180"/>
                </a:lnTo>
                <a:close/>
                <a:moveTo>
                  <a:pt x="2177491" y="663093"/>
                </a:moveTo>
                <a:lnTo>
                  <a:pt x="2177491" y="676123"/>
                </a:lnTo>
                <a:lnTo>
                  <a:pt x="2126285" y="690982"/>
                </a:lnTo>
                <a:lnTo>
                  <a:pt x="2126285" y="678180"/>
                </a:lnTo>
                <a:close/>
                <a:moveTo>
                  <a:pt x="1120216" y="663093"/>
                </a:moveTo>
                <a:lnTo>
                  <a:pt x="1120216" y="676123"/>
                </a:lnTo>
                <a:lnTo>
                  <a:pt x="1069010" y="690982"/>
                </a:lnTo>
                <a:lnTo>
                  <a:pt x="1069010" y="678180"/>
                </a:lnTo>
                <a:close/>
                <a:moveTo>
                  <a:pt x="1968322" y="593598"/>
                </a:moveTo>
                <a:cubicBezTo>
                  <a:pt x="1964817" y="593598"/>
                  <a:pt x="1961655" y="594932"/>
                  <a:pt x="1958835" y="597599"/>
                </a:cubicBezTo>
                <a:cubicBezTo>
                  <a:pt x="1956016" y="600266"/>
                  <a:pt x="1953806" y="603657"/>
                  <a:pt x="1952206" y="607771"/>
                </a:cubicBezTo>
                <a:cubicBezTo>
                  <a:pt x="1950606" y="611886"/>
                  <a:pt x="1949806" y="616001"/>
                  <a:pt x="1949806" y="620116"/>
                </a:cubicBezTo>
                <a:cubicBezTo>
                  <a:pt x="1949806" y="623316"/>
                  <a:pt x="1950453" y="626097"/>
                  <a:pt x="1951749" y="628460"/>
                </a:cubicBezTo>
                <a:cubicBezTo>
                  <a:pt x="1953044" y="630822"/>
                  <a:pt x="1955216" y="632613"/>
                  <a:pt x="1958264" y="633832"/>
                </a:cubicBezTo>
                <a:cubicBezTo>
                  <a:pt x="1961312" y="635051"/>
                  <a:pt x="1965274" y="635661"/>
                  <a:pt x="1970151" y="635661"/>
                </a:cubicBezTo>
                <a:cubicBezTo>
                  <a:pt x="1974570" y="635661"/>
                  <a:pt x="1979028" y="635203"/>
                  <a:pt x="1983524" y="634289"/>
                </a:cubicBezTo>
                <a:lnTo>
                  <a:pt x="1988652" y="632664"/>
                </a:lnTo>
                <a:lnTo>
                  <a:pt x="1988896" y="629717"/>
                </a:lnTo>
                <a:cubicBezTo>
                  <a:pt x="1988896" y="624993"/>
                  <a:pt x="1988439" y="620459"/>
                  <a:pt x="1987524" y="616115"/>
                </a:cubicBezTo>
                <a:cubicBezTo>
                  <a:pt x="1986610" y="611772"/>
                  <a:pt x="1985238" y="607924"/>
                  <a:pt x="1983410" y="604571"/>
                </a:cubicBezTo>
                <a:cubicBezTo>
                  <a:pt x="1981581" y="601218"/>
                  <a:pt x="1979409" y="598551"/>
                  <a:pt x="1976894" y="596570"/>
                </a:cubicBezTo>
                <a:cubicBezTo>
                  <a:pt x="1974380" y="594589"/>
                  <a:pt x="1971522" y="593598"/>
                  <a:pt x="1968322" y="593598"/>
                </a:cubicBezTo>
                <a:close/>
                <a:moveTo>
                  <a:pt x="577672" y="593598"/>
                </a:moveTo>
                <a:cubicBezTo>
                  <a:pt x="574472" y="593598"/>
                  <a:pt x="571500" y="594817"/>
                  <a:pt x="568757" y="597256"/>
                </a:cubicBezTo>
                <a:cubicBezTo>
                  <a:pt x="566013" y="599694"/>
                  <a:pt x="563765" y="602971"/>
                  <a:pt x="562013" y="607086"/>
                </a:cubicBezTo>
                <a:cubicBezTo>
                  <a:pt x="560261" y="611200"/>
                  <a:pt x="559384" y="615696"/>
                  <a:pt x="559384" y="620573"/>
                </a:cubicBezTo>
                <a:cubicBezTo>
                  <a:pt x="559384" y="623316"/>
                  <a:pt x="559994" y="625564"/>
                  <a:pt x="561213" y="627317"/>
                </a:cubicBezTo>
                <a:cubicBezTo>
                  <a:pt x="562432" y="629069"/>
                  <a:pt x="564223" y="630441"/>
                  <a:pt x="566585" y="631431"/>
                </a:cubicBezTo>
                <a:cubicBezTo>
                  <a:pt x="568947" y="632422"/>
                  <a:pt x="571957" y="633146"/>
                  <a:pt x="575615" y="633603"/>
                </a:cubicBezTo>
                <a:cubicBezTo>
                  <a:pt x="579272" y="634060"/>
                  <a:pt x="583539" y="634289"/>
                  <a:pt x="588416" y="634289"/>
                </a:cubicBezTo>
                <a:lnTo>
                  <a:pt x="597868" y="634289"/>
                </a:lnTo>
                <a:lnTo>
                  <a:pt x="598246" y="629717"/>
                </a:lnTo>
                <a:cubicBezTo>
                  <a:pt x="598246" y="619354"/>
                  <a:pt x="596341" y="610743"/>
                  <a:pt x="592531" y="603885"/>
                </a:cubicBezTo>
                <a:cubicBezTo>
                  <a:pt x="588721" y="597027"/>
                  <a:pt x="583768" y="593598"/>
                  <a:pt x="577672" y="593598"/>
                </a:cubicBezTo>
                <a:close/>
                <a:moveTo>
                  <a:pt x="1870939" y="588798"/>
                </a:moveTo>
                <a:cubicBezTo>
                  <a:pt x="1868195" y="588798"/>
                  <a:pt x="1865528" y="589560"/>
                  <a:pt x="1862938" y="591084"/>
                </a:cubicBezTo>
                <a:cubicBezTo>
                  <a:pt x="1860347" y="592608"/>
                  <a:pt x="1857680" y="595427"/>
                  <a:pt x="1854936" y="599542"/>
                </a:cubicBezTo>
                <a:cubicBezTo>
                  <a:pt x="1852193" y="603657"/>
                  <a:pt x="1849069" y="609600"/>
                  <a:pt x="1845564" y="617373"/>
                </a:cubicBezTo>
                <a:lnTo>
                  <a:pt x="1842945" y="622793"/>
                </a:lnTo>
                <a:lnTo>
                  <a:pt x="1850050" y="626774"/>
                </a:lnTo>
                <a:cubicBezTo>
                  <a:pt x="1853422" y="628393"/>
                  <a:pt x="1856613" y="629641"/>
                  <a:pt x="1859623" y="630517"/>
                </a:cubicBezTo>
                <a:cubicBezTo>
                  <a:pt x="1865643" y="632270"/>
                  <a:pt x="1870634" y="633146"/>
                  <a:pt x="1874596" y="633146"/>
                </a:cubicBezTo>
                <a:cubicBezTo>
                  <a:pt x="1879016" y="633146"/>
                  <a:pt x="1882521" y="632498"/>
                  <a:pt x="1885112" y="631203"/>
                </a:cubicBezTo>
                <a:cubicBezTo>
                  <a:pt x="1887702" y="629907"/>
                  <a:pt x="1889607" y="628041"/>
                  <a:pt x="1890827" y="625602"/>
                </a:cubicBezTo>
                <a:cubicBezTo>
                  <a:pt x="1892046" y="623164"/>
                  <a:pt x="1892656" y="620421"/>
                  <a:pt x="1892656" y="617373"/>
                </a:cubicBezTo>
                <a:cubicBezTo>
                  <a:pt x="1892656" y="612953"/>
                  <a:pt x="1891589" y="608533"/>
                  <a:pt x="1889455" y="604114"/>
                </a:cubicBezTo>
                <a:cubicBezTo>
                  <a:pt x="1887322" y="599694"/>
                  <a:pt x="1884616" y="596037"/>
                  <a:pt x="1881340" y="593141"/>
                </a:cubicBezTo>
                <a:cubicBezTo>
                  <a:pt x="1878063" y="590245"/>
                  <a:pt x="1874596" y="588798"/>
                  <a:pt x="1870939" y="588798"/>
                </a:cubicBezTo>
                <a:close/>
                <a:moveTo>
                  <a:pt x="1623289" y="588798"/>
                </a:moveTo>
                <a:cubicBezTo>
                  <a:pt x="1620545" y="588798"/>
                  <a:pt x="1617878" y="589560"/>
                  <a:pt x="1615287" y="591084"/>
                </a:cubicBezTo>
                <a:cubicBezTo>
                  <a:pt x="1612697" y="592608"/>
                  <a:pt x="1610030" y="595427"/>
                  <a:pt x="1607286" y="599542"/>
                </a:cubicBezTo>
                <a:cubicBezTo>
                  <a:pt x="1604543" y="603657"/>
                  <a:pt x="1601419" y="609600"/>
                  <a:pt x="1597914" y="617373"/>
                </a:cubicBezTo>
                <a:lnTo>
                  <a:pt x="1595295" y="622793"/>
                </a:lnTo>
                <a:lnTo>
                  <a:pt x="1602400" y="626774"/>
                </a:lnTo>
                <a:cubicBezTo>
                  <a:pt x="1605772" y="628393"/>
                  <a:pt x="1608963" y="629641"/>
                  <a:pt x="1611973" y="630517"/>
                </a:cubicBezTo>
                <a:cubicBezTo>
                  <a:pt x="1617993" y="632270"/>
                  <a:pt x="1622984" y="633146"/>
                  <a:pt x="1626946" y="633146"/>
                </a:cubicBezTo>
                <a:cubicBezTo>
                  <a:pt x="1631366" y="633146"/>
                  <a:pt x="1634871" y="632498"/>
                  <a:pt x="1637462" y="631203"/>
                </a:cubicBezTo>
                <a:cubicBezTo>
                  <a:pt x="1640052" y="629907"/>
                  <a:pt x="1641957" y="628041"/>
                  <a:pt x="1643177" y="625602"/>
                </a:cubicBezTo>
                <a:cubicBezTo>
                  <a:pt x="1644396" y="623164"/>
                  <a:pt x="1645006" y="620421"/>
                  <a:pt x="1645006" y="617373"/>
                </a:cubicBezTo>
                <a:cubicBezTo>
                  <a:pt x="1645006" y="612953"/>
                  <a:pt x="1643939" y="608533"/>
                  <a:pt x="1641805" y="604114"/>
                </a:cubicBezTo>
                <a:cubicBezTo>
                  <a:pt x="1639672" y="599694"/>
                  <a:pt x="1636966" y="596037"/>
                  <a:pt x="1633690" y="593141"/>
                </a:cubicBezTo>
                <a:cubicBezTo>
                  <a:pt x="1630413" y="590245"/>
                  <a:pt x="1626946" y="588798"/>
                  <a:pt x="1623289" y="588798"/>
                </a:cubicBezTo>
                <a:close/>
                <a:moveTo>
                  <a:pt x="1099414" y="588798"/>
                </a:moveTo>
                <a:cubicBezTo>
                  <a:pt x="1096670" y="588798"/>
                  <a:pt x="1094003" y="589560"/>
                  <a:pt x="1091413" y="591084"/>
                </a:cubicBezTo>
                <a:cubicBezTo>
                  <a:pt x="1088822" y="592608"/>
                  <a:pt x="1086155" y="595427"/>
                  <a:pt x="1083412" y="599542"/>
                </a:cubicBezTo>
                <a:cubicBezTo>
                  <a:pt x="1080668" y="603657"/>
                  <a:pt x="1077544" y="609600"/>
                  <a:pt x="1074039" y="617373"/>
                </a:cubicBezTo>
                <a:lnTo>
                  <a:pt x="1071420" y="622793"/>
                </a:lnTo>
                <a:lnTo>
                  <a:pt x="1078525" y="626774"/>
                </a:lnTo>
                <a:cubicBezTo>
                  <a:pt x="1081897" y="628393"/>
                  <a:pt x="1085088" y="629641"/>
                  <a:pt x="1088098" y="630517"/>
                </a:cubicBezTo>
                <a:cubicBezTo>
                  <a:pt x="1094118" y="632270"/>
                  <a:pt x="1099109" y="633146"/>
                  <a:pt x="1103071" y="633146"/>
                </a:cubicBezTo>
                <a:cubicBezTo>
                  <a:pt x="1107491" y="633146"/>
                  <a:pt x="1110996" y="632498"/>
                  <a:pt x="1113587" y="631203"/>
                </a:cubicBezTo>
                <a:cubicBezTo>
                  <a:pt x="1116177" y="629907"/>
                  <a:pt x="1118082" y="628041"/>
                  <a:pt x="1119302" y="625602"/>
                </a:cubicBezTo>
                <a:cubicBezTo>
                  <a:pt x="1120521" y="623164"/>
                  <a:pt x="1121131" y="620421"/>
                  <a:pt x="1121131" y="617373"/>
                </a:cubicBezTo>
                <a:cubicBezTo>
                  <a:pt x="1121131" y="612953"/>
                  <a:pt x="1120064" y="608533"/>
                  <a:pt x="1117930" y="604114"/>
                </a:cubicBezTo>
                <a:cubicBezTo>
                  <a:pt x="1115797" y="599694"/>
                  <a:pt x="1113091" y="596037"/>
                  <a:pt x="1109815" y="593141"/>
                </a:cubicBezTo>
                <a:cubicBezTo>
                  <a:pt x="1106538" y="590245"/>
                  <a:pt x="1103071" y="588798"/>
                  <a:pt x="1099414" y="588798"/>
                </a:cubicBezTo>
                <a:close/>
                <a:moveTo>
                  <a:pt x="692277" y="576453"/>
                </a:moveTo>
                <a:cubicBezTo>
                  <a:pt x="688924" y="576453"/>
                  <a:pt x="685190" y="576910"/>
                  <a:pt x="681075" y="577825"/>
                </a:cubicBezTo>
                <a:cubicBezTo>
                  <a:pt x="676961" y="578739"/>
                  <a:pt x="673036" y="579996"/>
                  <a:pt x="669303" y="581597"/>
                </a:cubicBezTo>
                <a:cubicBezTo>
                  <a:pt x="665569" y="583197"/>
                  <a:pt x="662483" y="584988"/>
                  <a:pt x="660044" y="586969"/>
                </a:cubicBezTo>
                <a:cubicBezTo>
                  <a:pt x="664159" y="590322"/>
                  <a:pt x="668007" y="593598"/>
                  <a:pt x="671589" y="596799"/>
                </a:cubicBezTo>
                <a:cubicBezTo>
                  <a:pt x="675170" y="599999"/>
                  <a:pt x="678866" y="603466"/>
                  <a:pt x="682676" y="607200"/>
                </a:cubicBezTo>
                <a:lnTo>
                  <a:pt x="693052" y="617865"/>
                </a:lnTo>
                <a:lnTo>
                  <a:pt x="699135" y="614286"/>
                </a:lnTo>
                <a:cubicBezTo>
                  <a:pt x="704012" y="610400"/>
                  <a:pt x="707784" y="606362"/>
                  <a:pt x="710451" y="602171"/>
                </a:cubicBezTo>
                <a:cubicBezTo>
                  <a:pt x="713117" y="597980"/>
                  <a:pt x="714451" y="593827"/>
                  <a:pt x="714451" y="589712"/>
                </a:cubicBezTo>
                <a:cubicBezTo>
                  <a:pt x="714451" y="587731"/>
                  <a:pt x="713765" y="585711"/>
                  <a:pt x="712394" y="583654"/>
                </a:cubicBezTo>
                <a:cubicBezTo>
                  <a:pt x="711022" y="581597"/>
                  <a:pt x="708698" y="579882"/>
                  <a:pt x="705421" y="578511"/>
                </a:cubicBezTo>
                <a:cubicBezTo>
                  <a:pt x="702145" y="577139"/>
                  <a:pt x="697763" y="576453"/>
                  <a:pt x="692277" y="576453"/>
                </a:cubicBezTo>
                <a:close/>
                <a:moveTo>
                  <a:pt x="1970151" y="574853"/>
                </a:moveTo>
                <a:cubicBezTo>
                  <a:pt x="1976247" y="574853"/>
                  <a:pt x="1981581" y="576415"/>
                  <a:pt x="1986153" y="579539"/>
                </a:cubicBezTo>
                <a:cubicBezTo>
                  <a:pt x="1990725" y="582663"/>
                  <a:pt x="1994535" y="586893"/>
                  <a:pt x="1997583" y="592227"/>
                </a:cubicBezTo>
                <a:cubicBezTo>
                  <a:pt x="2000631" y="597561"/>
                  <a:pt x="2002917" y="603580"/>
                  <a:pt x="2004441" y="610286"/>
                </a:cubicBezTo>
                <a:cubicBezTo>
                  <a:pt x="2005965" y="616992"/>
                  <a:pt x="2006727" y="623926"/>
                  <a:pt x="2006727" y="631089"/>
                </a:cubicBezTo>
                <a:cubicBezTo>
                  <a:pt x="2006727" y="645262"/>
                  <a:pt x="2003869" y="657492"/>
                  <a:pt x="1998154" y="667779"/>
                </a:cubicBezTo>
                <a:cubicBezTo>
                  <a:pt x="1992439" y="678066"/>
                  <a:pt x="1983905" y="686257"/>
                  <a:pt x="1972551" y="692353"/>
                </a:cubicBezTo>
                <a:cubicBezTo>
                  <a:pt x="1961197" y="698449"/>
                  <a:pt x="1947139" y="702488"/>
                  <a:pt x="1930374" y="704469"/>
                </a:cubicBezTo>
                <a:lnTo>
                  <a:pt x="1926260" y="685724"/>
                </a:lnTo>
                <a:cubicBezTo>
                  <a:pt x="1935404" y="684505"/>
                  <a:pt x="1943824" y="682790"/>
                  <a:pt x="1951520" y="680580"/>
                </a:cubicBezTo>
                <a:cubicBezTo>
                  <a:pt x="1959216" y="678371"/>
                  <a:pt x="1965846" y="675208"/>
                  <a:pt x="1971408" y="671094"/>
                </a:cubicBezTo>
                <a:cubicBezTo>
                  <a:pt x="1976971" y="666979"/>
                  <a:pt x="1981276" y="661569"/>
                  <a:pt x="1984324" y="654863"/>
                </a:cubicBezTo>
                <a:lnTo>
                  <a:pt x="1985464" y="651102"/>
                </a:lnTo>
                <a:lnTo>
                  <a:pt x="1983067" y="652120"/>
                </a:lnTo>
                <a:cubicBezTo>
                  <a:pt x="1978114" y="653187"/>
                  <a:pt x="1973123" y="653720"/>
                  <a:pt x="1968093" y="653720"/>
                </a:cubicBezTo>
                <a:cubicBezTo>
                  <a:pt x="1962302" y="653720"/>
                  <a:pt x="1957159" y="653110"/>
                  <a:pt x="1952663" y="651891"/>
                </a:cubicBezTo>
                <a:cubicBezTo>
                  <a:pt x="1948167" y="650672"/>
                  <a:pt x="1944357" y="648881"/>
                  <a:pt x="1941233" y="646519"/>
                </a:cubicBezTo>
                <a:cubicBezTo>
                  <a:pt x="1938109" y="644157"/>
                  <a:pt x="1935747" y="641147"/>
                  <a:pt x="1934146" y="637489"/>
                </a:cubicBezTo>
                <a:cubicBezTo>
                  <a:pt x="1932546" y="633832"/>
                  <a:pt x="1931746" y="629565"/>
                  <a:pt x="1931746" y="624688"/>
                </a:cubicBezTo>
                <a:cubicBezTo>
                  <a:pt x="1931746" y="618897"/>
                  <a:pt x="1932660" y="613067"/>
                  <a:pt x="1934489" y="607200"/>
                </a:cubicBezTo>
                <a:cubicBezTo>
                  <a:pt x="1936318" y="601332"/>
                  <a:pt x="1938909" y="595960"/>
                  <a:pt x="1942262" y="591084"/>
                </a:cubicBezTo>
                <a:cubicBezTo>
                  <a:pt x="1945614" y="586207"/>
                  <a:pt x="1949653" y="582282"/>
                  <a:pt x="1954377" y="579311"/>
                </a:cubicBezTo>
                <a:cubicBezTo>
                  <a:pt x="1959102" y="576339"/>
                  <a:pt x="1964360" y="574853"/>
                  <a:pt x="1970151" y="574853"/>
                </a:cubicBezTo>
                <a:close/>
                <a:moveTo>
                  <a:pt x="2516448" y="570820"/>
                </a:moveTo>
                <a:lnTo>
                  <a:pt x="2502751" y="572910"/>
                </a:lnTo>
                <a:cubicBezTo>
                  <a:pt x="2496883" y="574662"/>
                  <a:pt x="2491930" y="576910"/>
                  <a:pt x="2487892" y="579654"/>
                </a:cubicBezTo>
                <a:cubicBezTo>
                  <a:pt x="2483853" y="582397"/>
                  <a:pt x="2480767" y="585369"/>
                  <a:pt x="2478633" y="588569"/>
                </a:cubicBezTo>
                <a:cubicBezTo>
                  <a:pt x="2476500" y="591769"/>
                  <a:pt x="2475433" y="594894"/>
                  <a:pt x="2475433" y="597942"/>
                </a:cubicBezTo>
                <a:cubicBezTo>
                  <a:pt x="2475433" y="601294"/>
                  <a:pt x="2476652" y="604038"/>
                  <a:pt x="2479091" y="606171"/>
                </a:cubicBezTo>
                <a:cubicBezTo>
                  <a:pt x="2481529" y="608305"/>
                  <a:pt x="2484653" y="609943"/>
                  <a:pt x="2488463" y="611086"/>
                </a:cubicBezTo>
                <a:cubicBezTo>
                  <a:pt x="2492273" y="612229"/>
                  <a:pt x="2496464" y="612915"/>
                  <a:pt x="2501036" y="613143"/>
                </a:cubicBezTo>
                <a:cubicBezTo>
                  <a:pt x="2505608" y="613372"/>
                  <a:pt x="2510028" y="613220"/>
                  <a:pt x="2514295" y="612686"/>
                </a:cubicBezTo>
                <a:lnTo>
                  <a:pt x="2518332" y="611803"/>
                </a:lnTo>
                <a:close/>
                <a:moveTo>
                  <a:pt x="1100785" y="570052"/>
                </a:moveTo>
                <a:cubicBezTo>
                  <a:pt x="1105967" y="570052"/>
                  <a:pt x="1110767" y="571386"/>
                  <a:pt x="1115187" y="574053"/>
                </a:cubicBezTo>
                <a:cubicBezTo>
                  <a:pt x="1119606" y="576720"/>
                  <a:pt x="1123493" y="580263"/>
                  <a:pt x="1126845" y="584683"/>
                </a:cubicBezTo>
                <a:cubicBezTo>
                  <a:pt x="1130198" y="589102"/>
                  <a:pt x="1132827" y="593941"/>
                  <a:pt x="1134732" y="599199"/>
                </a:cubicBezTo>
                <a:cubicBezTo>
                  <a:pt x="1136637" y="604457"/>
                  <a:pt x="1137590" y="609676"/>
                  <a:pt x="1137590" y="614858"/>
                </a:cubicBezTo>
                <a:cubicBezTo>
                  <a:pt x="1137590" y="624002"/>
                  <a:pt x="1135989" y="631279"/>
                  <a:pt x="1132789" y="636689"/>
                </a:cubicBezTo>
                <a:cubicBezTo>
                  <a:pt x="1129589" y="642099"/>
                  <a:pt x="1125512" y="645986"/>
                  <a:pt x="1120559" y="648348"/>
                </a:cubicBezTo>
                <a:cubicBezTo>
                  <a:pt x="1115606" y="650710"/>
                  <a:pt x="1110462" y="651891"/>
                  <a:pt x="1105128" y="651891"/>
                </a:cubicBezTo>
                <a:cubicBezTo>
                  <a:pt x="1100404" y="651891"/>
                  <a:pt x="1094346" y="650977"/>
                  <a:pt x="1086955" y="649148"/>
                </a:cubicBezTo>
                <a:cubicBezTo>
                  <a:pt x="1083259" y="648234"/>
                  <a:pt x="1079078" y="646614"/>
                  <a:pt x="1074410" y="644290"/>
                </a:cubicBezTo>
                <a:lnTo>
                  <a:pt x="1063076" y="637628"/>
                </a:lnTo>
                <a:lnTo>
                  <a:pt x="1058694" y="643176"/>
                </a:lnTo>
                <a:cubicBezTo>
                  <a:pt x="1057037" y="644947"/>
                  <a:pt x="1055370" y="646405"/>
                  <a:pt x="1053693" y="647548"/>
                </a:cubicBezTo>
                <a:cubicBezTo>
                  <a:pt x="1050341" y="649834"/>
                  <a:pt x="1046874" y="651320"/>
                  <a:pt x="1043292" y="652005"/>
                </a:cubicBezTo>
                <a:lnTo>
                  <a:pt x="1037711" y="652484"/>
                </a:lnTo>
                <a:lnTo>
                  <a:pt x="1036244" y="653034"/>
                </a:lnTo>
                <a:lnTo>
                  <a:pt x="1034794" y="652734"/>
                </a:lnTo>
                <a:lnTo>
                  <a:pt x="1031291" y="653034"/>
                </a:lnTo>
                <a:lnTo>
                  <a:pt x="1031413" y="652033"/>
                </a:lnTo>
                <a:lnTo>
                  <a:pt x="1020242" y="649719"/>
                </a:lnTo>
                <a:lnTo>
                  <a:pt x="1014514" y="644914"/>
                </a:lnTo>
                <a:lnTo>
                  <a:pt x="1010526" y="665264"/>
                </a:lnTo>
                <a:cubicBezTo>
                  <a:pt x="1008012" y="672656"/>
                  <a:pt x="1004011" y="679361"/>
                  <a:pt x="998525" y="685381"/>
                </a:cubicBezTo>
                <a:cubicBezTo>
                  <a:pt x="993038" y="691401"/>
                  <a:pt x="985609" y="696163"/>
                  <a:pt x="976236" y="699669"/>
                </a:cubicBezTo>
                <a:cubicBezTo>
                  <a:pt x="966864" y="703174"/>
                  <a:pt x="955091" y="704926"/>
                  <a:pt x="940918" y="704926"/>
                </a:cubicBezTo>
                <a:cubicBezTo>
                  <a:pt x="932231" y="704926"/>
                  <a:pt x="924001" y="703860"/>
                  <a:pt x="916229" y="701726"/>
                </a:cubicBezTo>
                <a:cubicBezTo>
                  <a:pt x="908456" y="699592"/>
                  <a:pt x="901560" y="696354"/>
                  <a:pt x="895540" y="692010"/>
                </a:cubicBezTo>
                <a:cubicBezTo>
                  <a:pt x="889521" y="687667"/>
                  <a:pt x="884796" y="682181"/>
                  <a:pt x="881367" y="675551"/>
                </a:cubicBezTo>
                <a:cubicBezTo>
                  <a:pt x="877938" y="668922"/>
                  <a:pt x="876224" y="661111"/>
                  <a:pt x="876224" y="652120"/>
                </a:cubicBezTo>
                <a:cubicBezTo>
                  <a:pt x="876224" y="646633"/>
                  <a:pt x="876986" y="640537"/>
                  <a:pt x="878510" y="633832"/>
                </a:cubicBezTo>
                <a:cubicBezTo>
                  <a:pt x="880034" y="627126"/>
                  <a:pt x="882472" y="619735"/>
                  <a:pt x="885825" y="611658"/>
                </a:cubicBezTo>
                <a:lnTo>
                  <a:pt x="902284" y="618058"/>
                </a:lnTo>
                <a:cubicBezTo>
                  <a:pt x="899846" y="624459"/>
                  <a:pt x="898017" y="630327"/>
                  <a:pt x="896798" y="635661"/>
                </a:cubicBezTo>
                <a:cubicBezTo>
                  <a:pt x="895578" y="640995"/>
                  <a:pt x="894969" y="645948"/>
                  <a:pt x="894969" y="650520"/>
                </a:cubicBezTo>
                <a:cubicBezTo>
                  <a:pt x="894969" y="658902"/>
                  <a:pt x="897064" y="665721"/>
                  <a:pt x="901255" y="670979"/>
                </a:cubicBezTo>
                <a:cubicBezTo>
                  <a:pt x="905446" y="676237"/>
                  <a:pt x="911085" y="680085"/>
                  <a:pt x="918172" y="682524"/>
                </a:cubicBezTo>
                <a:cubicBezTo>
                  <a:pt x="925258" y="684962"/>
                  <a:pt x="933069" y="686181"/>
                  <a:pt x="941603" y="686181"/>
                </a:cubicBezTo>
                <a:cubicBezTo>
                  <a:pt x="951966" y="686181"/>
                  <a:pt x="960653" y="685076"/>
                  <a:pt x="967664" y="682866"/>
                </a:cubicBezTo>
                <a:cubicBezTo>
                  <a:pt x="974674" y="680657"/>
                  <a:pt x="980237" y="677647"/>
                  <a:pt x="984351" y="673837"/>
                </a:cubicBezTo>
                <a:cubicBezTo>
                  <a:pt x="988466" y="670027"/>
                  <a:pt x="991400" y="665721"/>
                  <a:pt x="993153" y="660921"/>
                </a:cubicBezTo>
                <a:cubicBezTo>
                  <a:pt x="994905" y="656120"/>
                  <a:pt x="995781" y="651129"/>
                  <a:pt x="995781" y="645948"/>
                </a:cubicBezTo>
                <a:cubicBezTo>
                  <a:pt x="995781" y="639242"/>
                  <a:pt x="995286" y="632917"/>
                  <a:pt x="994296" y="626974"/>
                </a:cubicBezTo>
                <a:cubicBezTo>
                  <a:pt x="993305" y="621030"/>
                  <a:pt x="992010" y="615201"/>
                  <a:pt x="990409" y="609486"/>
                </a:cubicBezTo>
                <a:cubicBezTo>
                  <a:pt x="988809" y="603771"/>
                  <a:pt x="987095" y="597942"/>
                  <a:pt x="985266" y="591998"/>
                </a:cubicBezTo>
                <a:lnTo>
                  <a:pt x="1003783" y="586969"/>
                </a:lnTo>
                <a:cubicBezTo>
                  <a:pt x="1005459" y="592760"/>
                  <a:pt x="1006754" y="597446"/>
                  <a:pt x="1007669" y="601028"/>
                </a:cubicBezTo>
                <a:cubicBezTo>
                  <a:pt x="1008583" y="604609"/>
                  <a:pt x="1009307" y="607467"/>
                  <a:pt x="1009840" y="609600"/>
                </a:cubicBezTo>
                <a:cubicBezTo>
                  <a:pt x="1010374" y="611734"/>
                  <a:pt x="1010869" y="613639"/>
                  <a:pt x="1011326" y="615315"/>
                </a:cubicBezTo>
                <a:cubicBezTo>
                  <a:pt x="1013003" y="620954"/>
                  <a:pt x="1015212" y="625107"/>
                  <a:pt x="1017956" y="627774"/>
                </a:cubicBezTo>
                <a:cubicBezTo>
                  <a:pt x="1020699" y="630441"/>
                  <a:pt x="1023861" y="632193"/>
                  <a:pt x="1027443" y="633032"/>
                </a:cubicBezTo>
                <a:lnTo>
                  <a:pt x="1035100" y="633900"/>
                </a:lnTo>
                <a:lnTo>
                  <a:pt x="1044321" y="631546"/>
                </a:lnTo>
                <a:cubicBezTo>
                  <a:pt x="1047216" y="629717"/>
                  <a:pt x="1050036" y="626669"/>
                  <a:pt x="1052779" y="622402"/>
                </a:cubicBezTo>
                <a:cubicBezTo>
                  <a:pt x="1055522" y="618135"/>
                  <a:pt x="1058494" y="612420"/>
                  <a:pt x="1061694" y="605257"/>
                </a:cubicBezTo>
                <a:cubicBezTo>
                  <a:pt x="1066114" y="595503"/>
                  <a:pt x="1070496" y="588112"/>
                  <a:pt x="1074839" y="583083"/>
                </a:cubicBezTo>
                <a:cubicBezTo>
                  <a:pt x="1079182" y="578053"/>
                  <a:pt x="1083526" y="574624"/>
                  <a:pt x="1087869" y="572796"/>
                </a:cubicBezTo>
                <a:cubicBezTo>
                  <a:pt x="1092213" y="570967"/>
                  <a:pt x="1096518" y="570052"/>
                  <a:pt x="1100785" y="570052"/>
                </a:cubicBezTo>
                <a:close/>
                <a:moveTo>
                  <a:pt x="2148687" y="564566"/>
                </a:moveTo>
                <a:cubicBezTo>
                  <a:pt x="2156460" y="564566"/>
                  <a:pt x="2163013" y="566204"/>
                  <a:pt x="2168347" y="569481"/>
                </a:cubicBezTo>
                <a:cubicBezTo>
                  <a:pt x="2173681" y="572757"/>
                  <a:pt x="2177910" y="577025"/>
                  <a:pt x="2181034" y="582282"/>
                </a:cubicBezTo>
                <a:cubicBezTo>
                  <a:pt x="2184159" y="587540"/>
                  <a:pt x="2186444" y="593179"/>
                  <a:pt x="2187892" y="599199"/>
                </a:cubicBezTo>
                <a:cubicBezTo>
                  <a:pt x="2189340" y="605219"/>
                  <a:pt x="2190064" y="610972"/>
                  <a:pt x="2190064" y="616458"/>
                </a:cubicBezTo>
                <a:cubicBezTo>
                  <a:pt x="2190064" y="620268"/>
                  <a:pt x="2189607" y="624078"/>
                  <a:pt x="2188692" y="627888"/>
                </a:cubicBezTo>
                <a:cubicBezTo>
                  <a:pt x="2187778" y="631698"/>
                  <a:pt x="2186673" y="635127"/>
                  <a:pt x="2185378" y="638175"/>
                </a:cubicBezTo>
                <a:cubicBezTo>
                  <a:pt x="2184082" y="641223"/>
                  <a:pt x="2182825" y="643585"/>
                  <a:pt x="2181606" y="645262"/>
                </a:cubicBezTo>
                <a:cubicBezTo>
                  <a:pt x="2173376" y="642823"/>
                  <a:pt x="2165680" y="641071"/>
                  <a:pt x="2158517" y="640004"/>
                </a:cubicBezTo>
                <a:cubicBezTo>
                  <a:pt x="2151354" y="638937"/>
                  <a:pt x="2144915" y="638594"/>
                  <a:pt x="2139201" y="638975"/>
                </a:cubicBezTo>
                <a:cubicBezTo>
                  <a:pt x="2133486" y="639356"/>
                  <a:pt x="2128571" y="640614"/>
                  <a:pt x="2124456" y="642747"/>
                </a:cubicBezTo>
                <a:cubicBezTo>
                  <a:pt x="2120341" y="644881"/>
                  <a:pt x="2117217" y="647929"/>
                  <a:pt x="2115083" y="651891"/>
                </a:cubicBezTo>
                <a:cubicBezTo>
                  <a:pt x="2112950" y="655854"/>
                  <a:pt x="2111883" y="660883"/>
                  <a:pt x="2111883" y="666979"/>
                </a:cubicBezTo>
                <a:cubicBezTo>
                  <a:pt x="2111883" y="672618"/>
                  <a:pt x="2112340" y="679323"/>
                  <a:pt x="2113254" y="687096"/>
                </a:cubicBezTo>
                <a:cubicBezTo>
                  <a:pt x="2114169" y="694868"/>
                  <a:pt x="2115464" y="703059"/>
                  <a:pt x="2117141" y="711670"/>
                </a:cubicBezTo>
                <a:cubicBezTo>
                  <a:pt x="2118817" y="720281"/>
                  <a:pt x="2120798" y="728777"/>
                  <a:pt x="2123084" y="737159"/>
                </a:cubicBezTo>
                <a:lnTo>
                  <a:pt x="2105482" y="741731"/>
                </a:lnTo>
                <a:cubicBezTo>
                  <a:pt x="2102891" y="731673"/>
                  <a:pt x="2100643" y="721843"/>
                  <a:pt x="2098738" y="712242"/>
                </a:cubicBezTo>
                <a:cubicBezTo>
                  <a:pt x="2096833" y="702640"/>
                  <a:pt x="2095424" y="693801"/>
                  <a:pt x="2094509" y="685724"/>
                </a:cubicBezTo>
                <a:cubicBezTo>
                  <a:pt x="2093595" y="677647"/>
                  <a:pt x="2093138" y="671017"/>
                  <a:pt x="2093138" y="665836"/>
                </a:cubicBezTo>
                <a:cubicBezTo>
                  <a:pt x="2093138" y="656539"/>
                  <a:pt x="2094814" y="648805"/>
                  <a:pt x="2098167" y="642633"/>
                </a:cubicBezTo>
                <a:cubicBezTo>
                  <a:pt x="2101520" y="636461"/>
                  <a:pt x="2106015" y="631660"/>
                  <a:pt x="2111654" y="628231"/>
                </a:cubicBezTo>
                <a:cubicBezTo>
                  <a:pt x="2117293" y="624802"/>
                  <a:pt x="2123580" y="622478"/>
                  <a:pt x="2130514" y="621259"/>
                </a:cubicBezTo>
                <a:cubicBezTo>
                  <a:pt x="2137448" y="620040"/>
                  <a:pt x="2144611" y="619620"/>
                  <a:pt x="2152002" y="620001"/>
                </a:cubicBezTo>
                <a:cubicBezTo>
                  <a:pt x="2159394" y="620382"/>
                  <a:pt x="2166366" y="621335"/>
                  <a:pt x="2172919" y="622859"/>
                </a:cubicBezTo>
                <a:cubicBezTo>
                  <a:pt x="2173376" y="617677"/>
                  <a:pt x="2173110" y="612686"/>
                  <a:pt x="2172119" y="607886"/>
                </a:cubicBezTo>
                <a:cubicBezTo>
                  <a:pt x="2171128" y="603085"/>
                  <a:pt x="2169528" y="598818"/>
                  <a:pt x="2167318" y="595084"/>
                </a:cubicBezTo>
                <a:cubicBezTo>
                  <a:pt x="2165109" y="591350"/>
                  <a:pt x="2162327" y="588417"/>
                  <a:pt x="2158974" y="586283"/>
                </a:cubicBezTo>
                <a:cubicBezTo>
                  <a:pt x="2155622" y="584149"/>
                  <a:pt x="2151812" y="583083"/>
                  <a:pt x="2147544" y="583083"/>
                </a:cubicBezTo>
                <a:cubicBezTo>
                  <a:pt x="2143734" y="583083"/>
                  <a:pt x="2140153" y="583921"/>
                  <a:pt x="2136800" y="585597"/>
                </a:cubicBezTo>
                <a:cubicBezTo>
                  <a:pt x="2133447" y="587274"/>
                  <a:pt x="2130285" y="589826"/>
                  <a:pt x="2127313" y="593255"/>
                </a:cubicBezTo>
                <a:cubicBezTo>
                  <a:pt x="2124342" y="596684"/>
                  <a:pt x="2121484" y="600913"/>
                  <a:pt x="2118741" y="605943"/>
                </a:cubicBezTo>
                <a:lnTo>
                  <a:pt x="2104568" y="598170"/>
                </a:lnTo>
                <a:cubicBezTo>
                  <a:pt x="2108530" y="589941"/>
                  <a:pt x="2112911" y="583387"/>
                  <a:pt x="2117712" y="578511"/>
                </a:cubicBezTo>
                <a:cubicBezTo>
                  <a:pt x="2122513" y="573634"/>
                  <a:pt x="2127580" y="570090"/>
                  <a:pt x="2132914" y="567881"/>
                </a:cubicBezTo>
                <a:cubicBezTo>
                  <a:pt x="2138248" y="565671"/>
                  <a:pt x="2143506" y="564566"/>
                  <a:pt x="2148687" y="564566"/>
                </a:cubicBezTo>
                <a:close/>
                <a:moveTo>
                  <a:pt x="501548" y="559765"/>
                </a:moveTo>
                <a:cubicBezTo>
                  <a:pt x="503529" y="564642"/>
                  <a:pt x="505396" y="569862"/>
                  <a:pt x="507149" y="575424"/>
                </a:cubicBezTo>
                <a:cubicBezTo>
                  <a:pt x="508902" y="580987"/>
                  <a:pt x="510387" y="586473"/>
                  <a:pt x="511607" y="591884"/>
                </a:cubicBezTo>
                <a:cubicBezTo>
                  <a:pt x="512826" y="597294"/>
                  <a:pt x="513436" y="602285"/>
                  <a:pt x="513436" y="606857"/>
                </a:cubicBezTo>
                <a:cubicBezTo>
                  <a:pt x="513436" y="615849"/>
                  <a:pt x="511378" y="623507"/>
                  <a:pt x="507263" y="629831"/>
                </a:cubicBezTo>
                <a:cubicBezTo>
                  <a:pt x="503148" y="636156"/>
                  <a:pt x="496290" y="641299"/>
                  <a:pt x="486689" y="645262"/>
                </a:cubicBezTo>
                <a:cubicBezTo>
                  <a:pt x="477088" y="649224"/>
                  <a:pt x="464172" y="652120"/>
                  <a:pt x="447941" y="653949"/>
                </a:cubicBezTo>
                <a:cubicBezTo>
                  <a:pt x="431711" y="655777"/>
                  <a:pt x="411404" y="656692"/>
                  <a:pt x="387020" y="656692"/>
                </a:cubicBezTo>
                <a:cubicBezTo>
                  <a:pt x="373456" y="656692"/>
                  <a:pt x="361531" y="655815"/>
                  <a:pt x="351244" y="654063"/>
                </a:cubicBezTo>
                <a:cubicBezTo>
                  <a:pt x="340957" y="652310"/>
                  <a:pt x="332384" y="649605"/>
                  <a:pt x="325526" y="645948"/>
                </a:cubicBezTo>
                <a:cubicBezTo>
                  <a:pt x="318668" y="642290"/>
                  <a:pt x="313487" y="637527"/>
                  <a:pt x="309981" y="631660"/>
                </a:cubicBezTo>
                <a:cubicBezTo>
                  <a:pt x="306476" y="625793"/>
                  <a:pt x="304724" y="618668"/>
                  <a:pt x="304724" y="610286"/>
                </a:cubicBezTo>
                <a:cubicBezTo>
                  <a:pt x="304724" y="606476"/>
                  <a:pt x="305028" y="602552"/>
                  <a:pt x="305638" y="598513"/>
                </a:cubicBezTo>
                <a:cubicBezTo>
                  <a:pt x="306248" y="594474"/>
                  <a:pt x="307048" y="590398"/>
                  <a:pt x="308038" y="586283"/>
                </a:cubicBezTo>
                <a:cubicBezTo>
                  <a:pt x="309029" y="582168"/>
                  <a:pt x="310058" y="578206"/>
                  <a:pt x="311124" y="574396"/>
                </a:cubicBezTo>
                <a:lnTo>
                  <a:pt x="328269" y="578739"/>
                </a:lnTo>
                <a:cubicBezTo>
                  <a:pt x="327660" y="581025"/>
                  <a:pt x="326974" y="583730"/>
                  <a:pt x="326212" y="586854"/>
                </a:cubicBezTo>
                <a:cubicBezTo>
                  <a:pt x="325450" y="589979"/>
                  <a:pt x="324802" y="593141"/>
                  <a:pt x="324269" y="596341"/>
                </a:cubicBezTo>
                <a:cubicBezTo>
                  <a:pt x="323735" y="599542"/>
                  <a:pt x="323469" y="602437"/>
                  <a:pt x="323469" y="605028"/>
                </a:cubicBezTo>
                <a:cubicBezTo>
                  <a:pt x="323469" y="612953"/>
                  <a:pt x="325488" y="619316"/>
                  <a:pt x="329527" y="624116"/>
                </a:cubicBezTo>
                <a:cubicBezTo>
                  <a:pt x="333566" y="628917"/>
                  <a:pt x="340614" y="632422"/>
                  <a:pt x="350672" y="634632"/>
                </a:cubicBezTo>
                <a:cubicBezTo>
                  <a:pt x="360731" y="636842"/>
                  <a:pt x="374828" y="637947"/>
                  <a:pt x="392963" y="637947"/>
                </a:cubicBezTo>
                <a:cubicBezTo>
                  <a:pt x="410794" y="637947"/>
                  <a:pt x="426148" y="637489"/>
                  <a:pt x="439026" y="636575"/>
                </a:cubicBezTo>
                <a:cubicBezTo>
                  <a:pt x="451904" y="635661"/>
                  <a:pt x="462496" y="634175"/>
                  <a:pt x="470802" y="632117"/>
                </a:cubicBezTo>
                <a:cubicBezTo>
                  <a:pt x="479107" y="630060"/>
                  <a:pt x="485280" y="627240"/>
                  <a:pt x="489318" y="623659"/>
                </a:cubicBezTo>
                <a:cubicBezTo>
                  <a:pt x="493357" y="620078"/>
                  <a:pt x="495376" y="615696"/>
                  <a:pt x="495376" y="610515"/>
                </a:cubicBezTo>
                <a:cubicBezTo>
                  <a:pt x="495376" y="604723"/>
                  <a:pt x="494309" y="598018"/>
                  <a:pt x="492176" y="590398"/>
                </a:cubicBezTo>
                <a:cubicBezTo>
                  <a:pt x="490042" y="582778"/>
                  <a:pt x="487299" y="574624"/>
                  <a:pt x="483946" y="565938"/>
                </a:cubicBezTo>
                <a:close/>
                <a:moveTo>
                  <a:pt x="3094558" y="556108"/>
                </a:moveTo>
                <a:cubicBezTo>
                  <a:pt x="3091053" y="556108"/>
                  <a:pt x="3087891" y="557441"/>
                  <a:pt x="3085071" y="560108"/>
                </a:cubicBezTo>
                <a:cubicBezTo>
                  <a:pt x="3082252" y="562775"/>
                  <a:pt x="3080042" y="566166"/>
                  <a:pt x="3078442" y="570281"/>
                </a:cubicBezTo>
                <a:cubicBezTo>
                  <a:pt x="3076842" y="574396"/>
                  <a:pt x="3076041" y="578511"/>
                  <a:pt x="3076041" y="582625"/>
                </a:cubicBezTo>
                <a:cubicBezTo>
                  <a:pt x="3076041" y="585826"/>
                  <a:pt x="3076689" y="588569"/>
                  <a:pt x="3077985" y="590855"/>
                </a:cubicBezTo>
                <a:cubicBezTo>
                  <a:pt x="3079280" y="593141"/>
                  <a:pt x="3081451" y="594932"/>
                  <a:pt x="3084500" y="596227"/>
                </a:cubicBezTo>
                <a:cubicBezTo>
                  <a:pt x="3087548" y="597522"/>
                  <a:pt x="3091510" y="598170"/>
                  <a:pt x="3096387" y="598170"/>
                </a:cubicBezTo>
                <a:cubicBezTo>
                  <a:pt x="3100806" y="598170"/>
                  <a:pt x="3105264" y="597713"/>
                  <a:pt x="3109760" y="596799"/>
                </a:cubicBezTo>
                <a:lnTo>
                  <a:pt x="3114999" y="595139"/>
                </a:lnTo>
                <a:lnTo>
                  <a:pt x="3115132" y="592227"/>
                </a:lnTo>
                <a:cubicBezTo>
                  <a:pt x="3115132" y="585826"/>
                  <a:pt x="3114294" y="579882"/>
                  <a:pt x="3112617" y="574396"/>
                </a:cubicBezTo>
                <a:cubicBezTo>
                  <a:pt x="3110941" y="568909"/>
                  <a:pt x="3108579" y="564490"/>
                  <a:pt x="3105531" y="561137"/>
                </a:cubicBezTo>
                <a:cubicBezTo>
                  <a:pt x="3102483" y="557784"/>
                  <a:pt x="3098825" y="556108"/>
                  <a:pt x="3094558" y="556108"/>
                </a:cubicBezTo>
                <a:close/>
                <a:moveTo>
                  <a:pt x="2616327" y="541020"/>
                </a:moveTo>
                <a:cubicBezTo>
                  <a:pt x="2619375" y="541020"/>
                  <a:pt x="2622004" y="542163"/>
                  <a:pt x="2624213" y="544449"/>
                </a:cubicBezTo>
                <a:cubicBezTo>
                  <a:pt x="2626423" y="546735"/>
                  <a:pt x="2627528" y="549402"/>
                  <a:pt x="2627528" y="552450"/>
                </a:cubicBezTo>
                <a:cubicBezTo>
                  <a:pt x="2627528" y="555498"/>
                  <a:pt x="2626423" y="558127"/>
                  <a:pt x="2624213" y="560337"/>
                </a:cubicBezTo>
                <a:cubicBezTo>
                  <a:pt x="2622004" y="562547"/>
                  <a:pt x="2619375" y="563652"/>
                  <a:pt x="2616327" y="563652"/>
                </a:cubicBezTo>
                <a:cubicBezTo>
                  <a:pt x="2613126" y="563652"/>
                  <a:pt x="2610421" y="562547"/>
                  <a:pt x="2608211" y="560337"/>
                </a:cubicBezTo>
                <a:cubicBezTo>
                  <a:pt x="2606002" y="558127"/>
                  <a:pt x="2604897" y="555498"/>
                  <a:pt x="2604897" y="552450"/>
                </a:cubicBezTo>
                <a:cubicBezTo>
                  <a:pt x="2604897" y="549402"/>
                  <a:pt x="2606002" y="546735"/>
                  <a:pt x="2608211" y="544449"/>
                </a:cubicBezTo>
                <a:cubicBezTo>
                  <a:pt x="2610421" y="542163"/>
                  <a:pt x="2613126" y="541020"/>
                  <a:pt x="2616327" y="541020"/>
                </a:cubicBezTo>
                <a:close/>
                <a:moveTo>
                  <a:pt x="2585009" y="541020"/>
                </a:moveTo>
                <a:cubicBezTo>
                  <a:pt x="2588057" y="541020"/>
                  <a:pt x="2590686" y="542163"/>
                  <a:pt x="2592895" y="544449"/>
                </a:cubicBezTo>
                <a:cubicBezTo>
                  <a:pt x="2595105" y="546735"/>
                  <a:pt x="2596210" y="549402"/>
                  <a:pt x="2596210" y="552450"/>
                </a:cubicBezTo>
                <a:cubicBezTo>
                  <a:pt x="2596210" y="555498"/>
                  <a:pt x="2595105" y="558127"/>
                  <a:pt x="2592895" y="560337"/>
                </a:cubicBezTo>
                <a:cubicBezTo>
                  <a:pt x="2590686" y="562547"/>
                  <a:pt x="2588057" y="563652"/>
                  <a:pt x="2585009" y="563652"/>
                </a:cubicBezTo>
                <a:cubicBezTo>
                  <a:pt x="2581808" y="563652"/>
                  <a:pt x="2579103" y="562547"/>
                  <a:pt x="2576893" y="560337"/>
                </a:cubicBezTo>
                <a:cubicBezTo>
                  <a:pt x="2574684" y="558127"/>
                  <a:pt x="2573579" y="555498"/>
                  <a:pt x="2573579" y="552450"/>
                </a:cubicBezTo>
                <a:cubicBezTo>
                  <a:pt x="2573579" y="549402"/>
                  <a:pt x="2574684" y="546735"/>
                  <a:pt x="2576893" y="544449"/>
                </a:cubicBezTo>
                <a:cubicBezTo>
                  <a:pt x="2579103" y="542163"/>
                  <a:pt x="2581808" y="541020"/>
                  <a:pt x="2585009" y="541020"/>
                </a:cubicBezTo>
                <a:close/>
                <a:moveTo>
                  <a:pt x="1324127" y="541020"/>
                </a:moveTo>
                <a:cubicBezTo>
                  <a:pt x="1327175" y="541020"/>
                  <a:pt x="1329804" y="542163"/>
                  <a:pt x="1332014" y="544449"/>
                </a:cubicBezTo>
                <a:cubicBezTo>
                  <a:pt x="1334224" y="546735"/>
                  <a:pt x="1335329" y="549402"/>
                  <a:pt x="1335329" y="552450"/>
                </a:cubicBezTo>
                <a:cubicBezTo>
                  <a:pt x="1335329" y="555498"/>
                  <a:pt x="1334224" y="558127"/>
                  <a:pt x="1332014" y="560337"/>
                </a:cubicBezTo>
                <a:cubicBezTo>
                  <a:pt x="1329804" y="562547"/>
                  <a:pt x="1327175" y="563652"/>
                  <a:pt x="1324127" y="563652"/>
                </a:cubicBezTo>
                <a:cubicBezTo>
                  <a:pt x="1320927" y="563652"/>
                  <a:pt x="1318222" y="562547"/>
                  <a:pt x="1316012" y="560337"/>
                </a:cubicBezTo>
                <a:cubicBezTo>
                  <a:pt x="1313802" y="558127"/>
                  <a:pt x="1312697" y="555498"/>
                  <a:pt x="1312697" y="552450"/>
                </a:cubicBezTo>
                <a:cubicBezTo>
                  <a:pt x="1312697" y="549402"/>
                  <a:pt x="1313802" y="546735"/>
                  <a:pt x="1316012" y="544449"/>
                </a:cubicBezTo>
                <a:cubicBezTo>
                  <a:pt x="1318222" y="542163"/>
                  <a:pt x="1320927" y="541020"/>
                  <a:pt x="1324127" y="541020"/>
                </a:cubicBezTo>
                <a:close/>
                <a:moveTo>
                  <a:pt x="945261" y="538277"/>
                </a:moveTo>
                <a:cubicBezTo>
                  <a:pt x="948309" y="538277"/>
                  <a:pt x="950938" y="539420"/>
                  <a:pt x="953148" y="541706"/>
                </a:cubicBezTo>
                <a:cubicBezTo>
                  <a:pt x="955357" y="543992"/>
                  <a:pt x="956462" y="546659"/>
                  <a:pt x="956462" y="549707"/>
                </a:cubicBezTo>
                <a:cubicBezTo>
                  <a:pt x="956462" y="552755"/>
                  <a:pt x="955357" y="555384"/>
                  <a:pt x="953148" y="557594"/>
                </a:cubicBezTo>
                <a:cubicBezTo>
                  <a:pt x="950938" y="559803"/>
                  <a:pt x="948309" y="560908"/>
                  <a:pt x="945261" y="560908"/>
                </a:cubicBezTo>
                <a:cubicBezTo>
                  <a:pt x="942060" y="560908"/>
                  <a:pt x="939355" y="559803"/>
                  <a:pt x="937146" y="557594"/>
                </a:cubicBezTo>
                <a:cubicBezTo>
                  <a:pt x="934936" y="555384"/>
                  <a:pt x="933831" y="552755"/>
                  <a:pt x="933831" y="549707"/>
                </a:cubicBezTo>
                <a:cubicBezTo>
                  <a:pt x="933831" y="546659"/>
                  <a:pt x="934936" y="543992"/>
                  <a:pt x="937146" y="541706"/>
                </a:cubicBezTo>
                <a:cubicBezTo>
                  <a:pt x="939355" y="539420"/>
                  <a:pt x="942060" y="538277"/>
                  <a:pt x="945261" y="538277"/>
                </a:cubicBezTo>
                <a:close/>
                <a:moveTo>
                  <a:pt x="3096387" y="537363"/>
                </a:moveTo>
                <a:cubicBezTo>
                  <a:pt x="3104616" y="537363"/>
                  <a:pt x="3111436" y="540030"/>
                  <a:pt x="3116846" y="545364"/>
                </a:cubicBezTo>
                <a:cubicBezTo>
                  <a:pt x="3122257" y="550698"/>
                  <a:pt x="3126295" y="557670"/>
                  <a:pt x="3128962" y="566280"/>
                </a:cubicBezTo>
                <a:cubicBezTo>
                  <a:pt x="3131629" y="574891"/>
                  <a:pt x="3132963" y="583997"/>
                  <a:pt x="3132963" y="593598"/>
                </a:cubicBezTo>
                <a:cubicBezTo>
                  <a:pt x="3132963" y="605028"/>
                  <a:pt x="3131020" y="614820"/>
                  <a:pt x="3127134" y="622973"/>
                </a:cubicBezTo>
                <a:cubicBezTo>
                  <a:pt x="3123247" y="631127"/>
                  <a:pt x="3116808" y="637870"/>
                  <a:pt x="3107817" y="643204"/>
                </a:cubicBezTo>
                <a:cubicBezTo>
                  <a:pt x="3104312" y="645186"/>
                  <a:pt x="3100083" y="646824"/>
                  <a:pt x="3095129" y="648119"/>
                </a:cubicBezTo>
                <a:cubicBezTo>
                  <a:pt x="3090177" y="649415"/>
                  <a:pt x="3084766" y="650443"/>
                  <a:pt x="3078899" y="651205"/>
                </a:cubicBezTo>
                <a:cubicBezTo>
                  <a:pt x="3073031" y="651967"/>
                  <a:pt x="3066897" y="652463"/>
                  <a:pt x="3060497" y="652691"/>
                </a:cubicBezTo>
                <a:lnTo>
                  <a:pt x="3047703" y="652917"/>
                </a:lnTo>
                <a:lnTo>
                  <a:pt x="3047390" y="653034"/>
                </a:lnTo>
                <a:cubicBezTo>
                  <a:pt x="3046476" y="653034"/>
                  <a:pt x="3045562" y="653034"/>
                  <a:pt x="3044647" y="653034"/>
                </a:cubicBezTo>
                <a:cubicBezTo>
                  <a:pt x="3043733" y="653034"/>
                  <a:pt x="3042780" y="653034"/>
                  <a:pt x="3041789" y="653034"/>
                </a:cubicBezTo>
                <a:lnTo>
                  <a:pt x="3041066" y="653034"/>
                </a:lnTo>
                <a:lnTo>
                  <a:pt x="3038932" y="653034"/>
                </a:lnTo>
                <a:cubicBezTo>
                  <a:pt x="3039237" y="654406"/>
                  <a:pt x="3039465" y="655511"/>
                  <a:pt x="3039618" y="656349"/>
                </a:cubicBezTo>
                <a:cubicBezTo>
                  <a:pt x="3039770" y="657187"/>
                  <a:pt x="3039846" y="658292"/>
                  <a:pt x="3039846" y="659664"/>
                </a:cubicBezTo>
                <a:cubicBezTo>
                  <a:pt x="3039846" y="665302"/>
                  <a:pt x="3037903" y="670789"/>
                  <a:pt x="3034017" y="676123"/>
                </a:cubicBezTo>
                <a:cubicBezTo>
                  <a:pt x="3030131" y="681457"/>
                  <a:pt x="3024454" y="686295"/>
                  <a:pt x="3016987" y="690639"/>
                </a:cubicBezTo>
                <a:cubicBezTo>
                  <a:pt x="3009519" y="694982"/>
                  <a:pt x="3000489" y="698449"/>
                  <a:pt x="2989897" y="701040"/>
                </a:cubicBezTo>
                <a:cubicBezTo>
                  <a:pt x="2979305" y="703631"/>
                  <a:pt x="2967228" y="704926"/>
                  <a:pt x="2953664" y="704926"/>
                </a:cubicBezTo>
                <a:cubicBezTo>
                  <a:pt x="2941625" y="704926"/>
                  <a:pt x="2930461" y="702983"/>
                  <a:pt x="2920174" y="699097"/>
                </a:cubicBezTo>
                <a:cubicBezTo>
                  <a:pt x="2909887" y="695211"/>
                  <a:pt x="2901620" y="689382"/>
                  <a:pt x="2895371" y="681609"/>
                </a:cubicBezTo>
                <a:cubicBezTo>
                  <a:pt x="2889123" y="673837"/>
                  <a:pt x="2885999" y="664007"/>
                  <a:pt x="2885999" y="652120"/>
                </a:cubicBezTo>
                <a:cubicBezTo>
                  <a:pt x="2885999" y="648462"/>
                  <a:pt x="2886342" y="644538"/>
                  <a:pt x="2887027" y="640347"/>
                </a:cubicBezTo>
                <a:cubicBezTo>
                  <a:pt x="2887713" y="636156"/>
                  <a:pt x="2888780" y="631660"/>
                  <a:pt x="2890228" y="626859"/>
                </a:cubicBezTo>
                <a:cubicBezTo>
                  <a:pt x="2891676" y="622059"/>
                  <a:pt x="2893466" y="616992"/>
                  <a:pt x="2895600" y="611658"/>
                </a:cubicBezTo>
                <a:lnTo>
                  <a:pt x="2912059" y="618058"/>
                </a:lnTo>
                <a:cubicBezTo>
                  <a:pt x="2910535" y="622326"/>
                  <a:pt x="2909202" y="626364"/>
                  <a:pt x="2908059" y="630174"/>
                </a:cubicBezTo>
                <a:cubicBezTo>
                  <a:pt x="2906916" y="633984"/>
                  <a:pt x="2906077" y="637566"/>
                  <a:pt x="2905544" y="640918"/>
                </a:cubicBezTo>
                <a:cubicBezTo>
                  <a:pt x="2905011" y="644271"/>
                  <a:pt x="2904744" y="647472"/>
                  <a:pt x="2904744" y="650520"/>
                </a:cubicBezTo>
                <a:cubicBezTo>
                  <a:pt x="2904744" y="656920"/>
                  <a:pt x="2906153" y="662369"/>
                  <a:pt x="2908973" y="666864"/>
                </a:cubicBezTo>
                <a:cubicBezTo>
                  <a:pt x="2911792" y="671360"/>
                  <a:pt x="2915717" y="675056"/>
                  <a:pt x="2920746" y="677952"/>
                </a:cubicBezTo>
                <a:cubicBezTo>
                  <a:pt x="2925775" y="680847"/>
                  <a:pt x="2931528" y="682981"/>
                  <a:pt x="2938005" y="684352"/>
                </a:cubicBezTo>
                <a:cubicBezTo>
                  <a:pt x="2944482" y="685724"/>
                  <a:pt x="2951378" y="686410"/>
                  <a:pt x="2958693" y="686410"/>
                </a:cubicBezTo>
                <a:cubicBezTo>
                  <a:pt x="2967533" y="686410"/>
                  <a:pt x="2975800" y="685648"/>
                  <a:pt x="2983496" y="684124"/>
                </a:cubicBezTo>
                <a:cubicBezTo>
                  <a:pt x="2991193" y="682600"/>
                  <a:pt x="2997975" y="680428"/>
                  <a:pt x="3003842" y="677609"/>
                </a:cubicBezTo>
                <a:cubicBezTo>
                  <a:pt x="3009709" y="674789"/>
                  <a:pt x="3014320" y="671589"/>
                  <a:pt x="3017672" y="668007"/>
                </a:cubicBezTo>
                <a:cubicBezTo>
                  <a:pt x="3021025" y="664426"/>
                  <a:pt x="3022701" y="660578"/>
                  <a:pt x="3022701" y="656463"/>
                </a:cubicBezTo>
                <a:cubicBezTo>
                  <a:pt x="3022701" y="654482"/>
                  <a:pt x="3021939" y="652653"/>
                  <a:pt x="3020415" y="650977"/>
                </a:cubicBezTo>
                <a:cubicBezTo>
                  <a:pt x="3018891" y="649300"/>
                  <a:pt x="3016605" y="647700"/>
                  <a:pt x="3013557" y="646176"/>
                </a:cubicBezTo>
                <a:cubicBezTo>
                  <a:pt x="3010509" y="644652"/>
                  <a:pt x="3006852" y="643166"/>
                  <a:pt x="3002584" y="641718"/>
                </a:cubicBezTo>
                <a:cubicBezTo>
                  <a:pt x="2998317" y="640271"/>
                  <a:pt x="2993441" y="638785"/>
                  <a:pt x="2987954" y="637261"/>
                </a:cubicBezTo>
                <a:lnTo>
                  <a:pt x="2992298" y="618287"/>
                </a:lnTo>
                <a:cubicBezTo>
                  <a:pt x="3000222" y="621335"/>
                  <a:pt x="3007233" y="623888"/>
                  <a:pt x="3013329" y="625945"/>
                </a:cubicBezTo>
                <a:cubicBezTo>
                  <a:pt x="3019425" y="628002"/>
                  <a:pt x="3024759" y="629641"/>
                  <a:pt x="3029331" y="630860"/>
                </a:cubicBezTo>
                <a:cubicBezTo>
                  <a:pt x="3033903" y="632079"/>
                  <a:pt x="3037865" y="632955"/>
                  <a:pt x="3041218" y="633489"/>
                </a:cubicBezTo>
                <a:lnTo>
                  <a:pt x="3049126" y="634237"/>
                </a:lnTo>
                <a:lnTo>
                  <a:pt x="3056039" y="634175"/>
                </a:lnTo>
                <a:cubicBezTo>
                  <a:pt x="3060687" y="634098"/>
                  <a:pt x="3065411" y="633984"/>
                  <a:pt x="3070212" y="633832"/>
                </a:cubicBezTo>
                <a:cubicBezTo>
                  <a:pt x="3075013" y="633679"/>
                  <a:pt x="3079470" y="633336"/>
                  <a:pt x="3083585" y="632803"/>
                </a:cubicBezTo>
                <a:cubicBezTo>
                  <a:pt x="3087700" y="632270"/>
                  <a:pt x="3091129" y="631546"/>
                  <a:pt x="3093872" y="630631"/>
                </a:cubicBezTo>
                <a:cubicBezTo>
                  <a:pt x="3099359" y="628650"/>
                  <a:pt x="3103626" y="626174"/>
                  <a:pt x="3106674" y="623202"/>
                </a:cubicBezTo>
                <a:lnTo>
                  <a:pt x="3111844" y="613768"/>
                </a:lnTo>
                <a:lnTo>
                  <a:pt x="3104388" y="615544"/>
                </a:lnTo>
                <a:cubicBezTo>
                  <a:pt x="3101035" y="616001"/>
                  <a:pt x="3097682" y="616230"/>
                  <a:pt x="3094329" y="616230"/>
                </a:cubicBezTo>
                <a:cubicBezTo>
                  <a:pt x="3086557" y="616230"/>
                  <a:pt x="3079966" y="614972"/>
                  <a:pt x="3074555" y="612458"/>
                </a:cubicBezTo>
                <a:cubicBezTo>
                  <a:pt x="3069145" y="609943"/>
                  <a:pt x="3065030" y="606514"/>
                  <a:pt x="3062211" y="602171"/>
                </a:cubicBezTo>
                <a:cubicBezTo>
                  <a:pt x="3059392" y="597827"/>
                  <a:pt x="3057982" y="592836"/>
                  <a:pt x="3057982" y="587197"/>
                </a:cubicBezTo>
                <a:cubicBezTo>
                  <a:pt x="3057982" y="581406"/>
                  <a:pt x="3058896" y="575577"/>
                  <a:pt x="3060725" y="569709"/>
                </a:cubicBezTo>
                <a:cubicBezTo>
                  <a:pt x="3062554" y="563842"/>
                  <a:pt x="3065145" y="558470"/>
                  <a:pt x="3068498" y="553593"/>
                </a:cubicBezTo>
                <a:cubicBezTo>
                  <a:pt x="3071850" y="548716"/>
                  <a:pt x="3075889" y="544792"/>
                  <a:pt x="3080613" y="541820"/>
                </a:cubicBezTo>
                <a:cubicBezTo>
                  <a:pt x="3085338" y="538848"/>
                  <a:pt x="3090596" y="537363"/>
                  <a:pt x="3096387" y="537363"/>
                </a:cubicBezTo>
                <a:close/>
                <a:moveTo>
                  <a:pt x="2514752" y="533934"/>
                </a:moveTo>
                <a:lnTo>
                  <a:pt x="2533269" y="533934"/>
                </a:lnTo>
                <a:lnTo>
                  <a:pt x="2536926" y="609372"/>
                </a:lnTo>
                <a:cubicBezTo>
                  <a:pt x="2537384" y="616534"/>
                  <a:pt x="2538679" y="621906"/>
                  <a:pt x="2540813" y="625488"/>
                </a:cubicBezTo>
                <a:cubicBezTo>
                  <a:pt x="2542946" y="629069"/>
                  <a:pt x="2545956" y="631431"/>
                  <a:pt x="2549842" y="632574"/>
                </a:cubicBezTo>
                <a:lnTo>
                  <a:pt x="2562277" y="634091"/>
                </a:lnTo>
                <a:lnTo>
                  <a:pt x="2567749" y="633860"/>
                </a:lnTo>
                <a:cubicBezTo>
                  <a:pt x="2570721" y="633575"/>
                  <a:pt x="2573274" y="633146"/>
                  <a:pt x="2575407" y="632574"/>
                </a:cubicBezTo>
                <a:cubicBezTo>
                  <a:pt x="2579675" y="631431"/>
                  <a:pt x="2582913" y="629222"/>
                  <a:pt x="2585123" y="625945"/>
                </a:cubicBezTo>
                <a:cubicBezTo>
                  <a:pt x="2587333" y="622668"/>
                  <a:pt x="2589123" y="617906"/>
                  <a:pt x="2590495" y="611658"/>
                </a:cubicBezTo>
                <a:cubicBezTo>
                  <a:pt x="2591867" y="605409"/>
                  <a:pt x="2593543" y="597256"/>
                  <a:pt x="2595524" y="587197"/>
                </a:cubicBezTo>
                <a:lnTo>
                  <a:pt x="2613355" y="590626"/>
                </a:lnTo>
                <a:cubicBezTo>
                  <a:pt x="2612745" y="593370"/>
                  <a:pt x="2612059" y="596418"/>
                  <a:pt x="2611298" y="599770"/>
                </a:cubicBezTo>
                <a:cubicBezTo>
                  <a:pt x="2610536" y="603123"/>
                  <a:pt x="2609888" y="606438"/>
                  <a:pt x="2609354" y="609714"/>
                </a:cubicBezTo>
                <a:cubicBezTo>
                  <a:pt x="2608821" y="612991"/>
                  <a:pt x="2608554" y="615849"/>
                  <a:pt x="2608554" y="618287"/>
                </a:cubicBezTo>
                <a:cubicBezTo>
                  <a:pt x="2608554" y="620573"/>
                  <a:pt x="2608707" y="622707"/>
                  <a:pt x="2609012" y="624688"/>
                </a:cubicBezTo>
                <a:cubicBezTo>
                  <a:pt x="2609316" y="626669"/>
                  <a:pt x="2610459" y="628345"/>
                  <a:pt x="2612441" y="629717"/>
                </a:cubicBezTo>
                <a:cubicBezTo>
                  <a:pt x="2614422" y="631089"/>
                  <a:pt x="2617775" y="632193"/>
                  <a:pt x="2622499" y="633032"/>
                </a:cubicBezTo>
                <a:cubicBezTo>
                  <a:pt x="2627223" y="633870"/>
                  <a:pt x="2634005" y="634289"/>
                  <a:pt x="2642845" y="634289"/>
                </a:cubicBezTo>
                <a:lnTo>
                  <a:pt x="2643281" y="634454"/>
                </a:lnTo>
                <a:lnTo>
                  <a:pt x="2643301" y="634289"/>
                </a:lnTo>
                <a:cubicBezTo>
                  <a:pt x="2648179" y="634289"/>
                  <a:pt x="2652141" y="633946"/>
                  <a:pt x="2655189" y="633260"/>
                </a:cubicBezTo>
                <a:cubicBezTo>
                  <a:pt x="2658237" y="632574"/>
                  <a:pt x="2660790" y="630822"/>
                  <a:pt x="2662847" y="628002"/>
                </a:cubicBezTo>
                <a:cubicBezTo>
                  <a:pt x="2664904" y="625183"/>
                  <a:pt x="2666847" y="620725"/>
                  <a:pt x="2668676" y="614629"/>
                </a:cubicBezTo>
                <a:cubicBezTo>
                  <a:pt x="2670505" y="608533"/>
                  <a:pt x="2672639" y="599999"/>
                  <a:pt x="2675077" y="589026"/>
                </a:cubicBezTo>
                <a:lnTo>
                  <a:pt x="2692222" y="593827"/>
                </a:lnTo>
                <a:cubicBezTo>
                  <a:pt x="2691612" y="596418"/>
                  <a:pt x="2690926" y="599351"/>
                  <a:pt x="2690165" y="602628"/>
                </a:cubicBezTo>
                <a:cubicBezTo>
                  <a:pt x="2689403" y="605904"/>
                  <a:pt x="2688717" y="609257"/>
                  <a:pt x="2688107" y="612686"/>
                </a:cubicBezTo>
                <a:cubicBezTo>
                  <a:pt x="2687498" y="616115"/>
                  <a:pt x="2687193" y="619278"/>
                  <a:pt x="2687193" y="622173"/>
                </a:cubicBezTo>
                <a:cubicBezTo>
                  <a:pt x="2687193" y="625983"/>
                  <a:pt x="2688641" y="628955"/>
                  <a:pt x="2691536" y="631089"/>
                </a:cubicBezTo>
                <a:cubicBezTo>
                  <a:pt x="2694432" y="633222"/>
                  <a:pt x="2699690" y="634289"/>
                  <a:pt x="2707309" y="634289"/>
                </a:cubicBezTo>
                <a:cubicBezTo>
                  <a:pt x="2711882" y="634289"/>
                  <a:pt x="2715615" y="633908"/>
                  <a:pt x="2718511" y="633146"/>
                </a:cubicBezTo>
                <a:cubicBezTo>
                  <a:pt x="2721407" y="632384"/>
                  <a:pt x="2723807" y="630555"/>
                  <a:pt x="2725712" y="627660"/>
                </a:cubicBezTo>
                <a:cubicBezTo>
                  <a:pt x="2727617" y="624764"/>
                  <a:pt x="2729331" y="620116"/>
                  <a:pt x="2730855" y="613715"/>
                </a:cubicBezTo>
                <a:cubicBezTo>
                  <a:pt x="2732379" y="607314"/>
                  <a:pt x="2733980" y="598551"/>
                  <a:pt x="2735656" y="587426"/>
                </a:cubicBezTo>
                <a:lnTo>
                  <a:pt x="2753030" y="590626"/>
                </a:lnTo>
                <a:cubicBezTo>
                  <a:pt x="2752572" y="593370"/>
                  <a:pt x="2752039" y="596722"/>
                  <a:pt x="2751429" y="600685"/>
                </a:cubicBezTo>
                <a:cubicBezTo>
                  <a:pt x="2750820" y="604647"/>
                  <a:pt x="2750248" y="608571"/>
                  <a:pt x="2749715" y="612458"/>
                </a:cubicBezTo>
                <a:cubicBezTo>
                  <a:pt x="2749181" y="616344"/>
                  <a:pt x="2748915" y="619582"/>
                  <a:pt x="2748915" y="622173"/>
                </a:cubicBezTo>
                <a:cubicBezTo>
                  <a:pt x="2748915" y="624307"/>
                  <a:pt x="2749410" y="626326"/>
                  <a:pt x="2750401" y="628231"/>
                </a:cubicBezTo>
                <a:cubicBezTo>
                  <a:pt x="2751391" y="630136"/>
                  <a:pt x="2753372" y="631622"/>
                  <a:pt x="2756344" y="632689"/>
                </a:cubicBezTo>
                <a:cubicBezTo>
                  <a:pt x="2759316" y="633756"/>
                  <a:pt x="2763774" y="634289"/>
                  <a:pt x="2769717" y="634289"/>
                </a:cubicBezTo>
                <a:cubicBezTo>
                  <a:pt x="2774137" y="634289"/>
                  <a:pt x="2777985" y="633756"/>
                  <a:pt x="2781262" y="632689"/>
                </a:cubicBezTo>
                <a:cubicBezTo>
                  <a:pt x="2784538" y="631622"/>
                  <a:pt x="2787053" y="629641"/>
                  <a:pt x="2788805" y="626745"/>
                </a:cubicBezTo>
                <a:cubicBezTo>
                  <a:pt x="2790558" y="623850"/>
                  <a:pt x="2791434" y="619811"/>
                  <a:pt x="2791434" y="614629"/>
                </a:cubicBezTo>
                <a:cubicBezTo>
                  <a:pt x="2791434" y="608838"/>
                  <a:pt x="2790101" y="601561"/>
                  <a:pt x="2787434" y="592798"/>
                </a:cubicBezTo>
                <a:cubicBezTo>
                  <a:pt x="2784767" y="584035"/>
                  <a:pt x="2781757" y="575310"/>
                  <a:pt x="2778404" y="566623"/>
                </a:cubicBezTo>
                <a:lnTo>
                  <a:pt x="2796921" y="559765"/>
                </a:lnTo>
                <a:cubicBezTo>
                  <a:pt x="2798902" y="564642"/>
                  <a:pt x="2800769" y="570205"/>
                  <a:pt x="2802521" y="576453"/>
                </a:cubicBezTo>
                <a:cubicBezTo>
                  <a:pt x="2804274" y="582702"/>
                  <a:pt x="2805760" y="588874"/>
                  <a:pt x="2806979" y="594970"/>
                </a:cubicBezTo>
                <a:cubicBezTo>
                  <a:pt x="2808198" y="601066"/>
                  <a:pt x="2808808" y="606400"/>
                  <a:pt x="2808808" y="610972"/>
                </a:cubicBezTo>
                <a:cubicBezTo>
                  <a:pt x="2808808" y="617982"/>
                  <a:pt x="2807893" y="624154"/>
                  <a:pt x="2806065" y="629488"/>
                </a:cubicBezTo>
                <a:cubicBezTo>
                  <a:pt x="2804236" y="634822"/>
                  <a:pt x="2801645" y="639204"/>
                  <a:pt x="2798292" y="642633"/>
                </a:cubicBezTo>
                <a:cubicBezTo>
                  <a:pt x="2794940" y="646062"/>
                  <a:pt x="2790825" y="648653"/>
                  <a:pt x="2785948" y="650405"/>
                </a:cubicBezTo>
                <a:cubicBezTo>
                  <a:pt x="2781071" y="652158"/>
                  <a:pt x="2775585" y="653034"/>
                  <a:pt x="2769489" y="653034"/>
                </a:cubicBezTo>
                <a:cubicBezTo>
                  <a:pt x="2762326" y="653034"/>
                  <a:pt x="2756459" y="652196"/>
                  <a:pt x="2751887" y="650520"/>
                </a:cubicBezTo>
                <a:cubicBezTo>
                  <a:pt x="2747315" y="648843"/>
                  <a:pt x="2743809" y="646290"/>
                  <a:pt x="2741371" y="642861"/>
                </a:cubicBezTo>
                <a:lnTo>
                  <a:pt x="2739775" y="638492"/>
                </a:lnTo>
                <a:lnTo>
                  <a:pt x="2735199" y="644576"/>
                </a:lnTo>
                <a:cubicBezTo>
                  <a:pt x="2731998" y="647929"/>
                  <a:pt x="2728036" y="650177"/>
                  <a:pt x="2723312" y="651320"/>
                </a:cubicBezTo>
                <a:cubicBezTo>
                  <a:pt x="2718587" y="652463"/>
                  <a:pt x="2712339" y="653034"/>
                  <a:pt x="2704566" y="653034"/>
                </a:cubicBezTo>
                <a:cubicBezTo>
                  <a:pt x="2700756" y="653034"/>
                  <a:pt x="2696680" y="652425"/>
                  <a:pt x="2692336" y="651205"/>
                </a:cubicBezTo>
                <a:cubicBezTo>
                  <a:pt x="2687993" y="649986"/>
                  <a:pt x="2684221" y="647586"/>
                  <a:pt x="2681021" y="644004"/>
                </a:cubicBezTo>
                <a:lnTo>
                  <a:pt x="2677280" y="637444"/>
                </a:lnTo>
                <a:lnTo>
                  <a:pt x="2672677" y="643776"/>
                </a:lnTo>
                <a:cubicBezTo>
                  <a:pt x="2668943" y="647510"/>
                  <a:pt x="2664485" y="649986"/>
                  <a:pt x="2659304" y="651205"/>
                </a:cubicBezTo>
                <a:cubicBezTo>
                  <a:pt x="2654122" y="652425"/>
                  <a:pt x="2648026" y="653034"/>
                  <a:pt x="2641016" y="653034"/>
                </a:cubicBezTo>
                <a:lnTo>
                  <a:pt x="2641038" y="652854"/>
                </a:lnTo>
                <a:lnTo>
                  <a:pt x="2640558" y="653034"/>
                </a:lnTo>
                <a:cubicBezTo>
                  <a:pt x="2631262" y="653034"/>
                  <a:pt x="2623871" y="652539"/>
                  <a:pt x="2618384" y="651548"/>
                </a:cubicBezTo>
                <a:cubicBezTo>
                  <a:pt x="2612898" y="650558"/>
                  <a:pt x="2608745" y="649072"/>
                  <a:pt x="2605926" y="647091"/>
                </a:cubicBezTo>
                <a:cubicBezTo>
                  <a:pt x="2603106" y="645109"/>
                  <a:pt x="2601125" y="642633"/>
                  <a:pt x="2599982" y="639661"/>
                </a:cubicBezTo>
                <a:lnTo>
                  <a:pt x="2599329" y="637076"/>
                </a:lnTo>
                <a:lnTo>
                  <a:pt x="2596324" y="641604"/>
                </a:lnTo>
                <a:cubicBezTo>
                  <a:pt x="2593505" y="644652"/>
                  <a:pt x="2590266" y="647014"/>
                  <a:pt x="2586609" y="648691"/>
                </a:cubicBezTo>
                <a:cubicBezTo>
                  <a:pt x="2582951" y="650367"/>
                  <a:pt x="2578570" y="651510"/>
                  <a:pt x="2573464" y="652120"/>
                </a:cubicBezTo>
                <a:lnTo>
                  <a:pt x="2562595" y="652667"/>
                </a:lnTo>
                <a:lnTo>
                  <a:pt x="2561615" y="653034"/>
                </a:lnTo>
                <a:lnTo>
                  <a:pt x="2560118" y="652791"/>
                </a:lnTo>
                <a:lnTo>
                  <a:pt x="2555291" y="653034"/>
                </a:lnTo>
                <a:lnTo>
                  <a:pt x="2555413" y="652028"/>
                </a:lnTo>
                <a:lnTo>
                  <a:pt x="2539784" y="649491"/>
                </a:lnTo>
                <a:cubicBezTo>
                  <a:pt x="2533459" y="647129"/>
                  <a:pt x="2528430" y="643090"/>
                  <a:pt x="2524696" y="637375"/>
                </a:cubicBezTo>
                <a:lnTo>
                  <a:pt x="2521251" y="629291"/>
                </a:lnTo>
                <a:lnTo>
                  <a:pt x="2514238" y="630974"/>
                </a:lnTo>
                <a:cubicBezTo>
                  <a:pt x="2510009" y="631660"/>
                  <a:pt x="2505837" y="632003"/>
                  <a:pt x="2501722" y="632003"/>
                </a:cubicBezTo>
                <a:cubicBezTo>
                  <a:pt x="2493492" y="632003"/>
                  <a:pt x="2486025" y="630784"/>
                  <a:pt x="2479319" y="628345"/>
                </a:cubicBezTo>
                <a:cubicBezTo>
                  <a:pt x="2472614" y="625907"/>
                  <a:pt x="2467280" y="622364"/>
                  <a:pt x="2463317" y="617715"/>
                </a:cubicBezTo>
                <a:cubicBezTo>
                  <a:pt x="2459355" y="613067"/>
                  <a:pt x="2457374" y="607467"/>
                  <a:pt x="2457374" y="600913"/>
                </a:cubicBezTo>
                <a:cubicBezTo>
                  <a:pt x="2457374" y="594513"/>
                  <a:pt x="2459012" y="588493"/>
                  <a:pt x="2462288" y="582854"/>
                </a:cubicBezTo>
                <a:cubicBezTo>
                  <a:pt x="2465565" y="577215"/>
                  <a:pt x="2470061" y="572186"/>
                  <a:pt x="2475776" y="567766"/>
                </a:cubicBezTo>
                <a:cubicBezTo>
                  <a:pt x="2481491" y="563347"/>
                  <a:pt x="2488120" y="559651"/>
                  <a:pt x="2495664" y="556679"/>
                </a:cubicBezTo>
                <a:lnTo>
                  <a:pt x="2515568" y="551680"/>
                </a:lnTo>
                <a:close/>
                <a:moveTo>
                  <a:pt x="1996516" y="514960"/>
                </a:moveTo>
                <a:lnTo>
                  <a:pt x="1996516" y="527990"/>
                </a:lnTo>
                <a:lnTo>
                  <a:pt x="1945310" y="542849"/>
                </a:lnTo>
                <a:lnTo>
                  <a:pt x="1945310" y="530047"/>
                </a:lnTo>
                <a:close/>
                <a:moveTo>
                  <a:pt x="694106" y="511759"/>
                </a:moveTo>
                <a:cubicBezTo>
                  <a:pt x="697154" y="511759"/>
                  <a:pt x="699782" y="512902"/>
                  <a:pt x="701992" y="515188"/>
                </a:cubicBezTo>
                <a:cubicBezTo>
                  <a:pt x="704202" y="517474"/>
                  <a:pt x="705307" y="520141"/>
                  <a:pt x="705307" y="523189"/>
                </a:cubicBezTo>
                <a:cubicBezTo>
                  <a:pt x="705307" y="526237"/>
                  <a:pt x="704202" y="528866"/>
                  <a:pt x="701992" y="531076"/>
                </a:cubicBezTo>
                <a:cubicBezTo>
                  <a:pt x="699782" y="533286"/>
                  <a:pt x="697154" y="534391"/>
                  <a:pt x="694106" y="534391"/>
                </a:cubicBezTo>
                <a:cubicBezTo>
                  <a:pt x="690905" y="534391"/>
                  <a:pt x="688200" y="533286"/>
                  <a:pt x="685990" y="531076"/>
                </a:cubicBezTo>
                <a:cubicBezTo>
                  <a:pt x="683780" y="528866"/>
                  <a:pt x="682676" y="526237"/>
                  <a:pt x="682676" y="523189"/>
                </a:cubicBezTo>
                <a:cubicBezTo>
                  <a:pt x="682676" y="520141"/>
                  <a:pt x="683780" y="517474"/>
                  <a:pt x="685990" y="515188"/>
                </a:cubicBezTo>
                <a:cubicBezTo>
                  <a:pt x="688200" y="512902"/>
                  <a:pt x="690905" y="511759"/>
                  <a:pt x="694106" y="511759"/>
                </a:cubicBezTo>
                <a:close/>
                <a:moveTo>
                  <a:pt x="1891741" y="505435"/>
                </a:moveTo>
                <a:lnTo>
                  <a:pt x="1891741" y="518465"/>
                </a:lnTo>
                <a:lnTo>
                  <a:pt x="1840535" y="533324"/>
                </a:lnTo>
                <a:lnTo>
                  <a:pt x="1840535" y="520522"/>
                </a:lnTo>
                <a:close/>
                <a:moveTo>
                  <a:pt x="1644091" y="505435"/>
                </a:moveTo>
                <a:lnTo>
                  <a:pt x="1644091" y="518465"/>
                </a:lnTo>
                <a:lnTo>
                  <a:pt x="1592885" y="533324"/>
                </a:lnTo>
                <a:lnTo>
                  <a:pt x="1592885" y="520522"/>
                </a:lnTo>
                <a:close/>
                <a:moveTo>
                  <a:pt x="2343150" y="504673"/>
                </a:moveTo>
                <a:lnTo>
                  <a:pt x="2361666" y="504673"/>
                </a:lnTo>
                <a:lnTo>
                  <a:pt x="2365553" y="651891"/>
                </a:lnTo>
                <a:lnTo>
                  <a:pt x="2347036" y="651891"/>
                </a:lnTo>
                <a:close/>
                <a:moveTo>
                  <a:pt x="1484452" y="498043"/>
                </a:moveTo>
                <a:cubicBezTo>
                  <a:pt x="1485976" y="500939"/>
                  <a:pt x="1487233" y="504254"/>
                  <a:pt x="1488224" y="507987"/>
                </a:cubicBezTo>
                <a:cubicBezTo>
                  <a:pt x="1489215" y="511721"/>
                  <a:pt x="1489710" y="515112"/>
                  <a:pt x="1489710" y="518160"/>
                </a:cubicBezTo>
                <a:cubicBezTo>
                  <a:pt x="1489710" y="523189"/>
                  <a:pt x="1488300" y="527723"/>
                  <a:pt x="1485481" y="531762"/>
                </a:cubicBezTo>
                <a:cubicBezTo>
                  <a:pt x="1482661" y="535800"/>
                  <a:pt x="1478280" y="537820"/>
                  <a:pt x="1472336" y="537820"/>
                </a:cubicBezTo>
                <a:cubicBezTo>
                  <a:pt x="1467612" y="537820"/>
                  <a:pt x="1463764" y="536562"/>
                  <a:pt x="1460792" y="534048"/>
                </a:cubicBezTo>
                <a:lnTo>
                  <a:pt x="1459662" y="531758"/>
                </a:lnTo>
                <a:lnTo>
                  <a:pt x="1456220" y="540106"/>
                </a:lnTo>
                <a:cubicBezTo>
                  <a:pt x="1452639" y="543611"/>
                  <a:pt x="1448181" y="545364"/>
                  <a:pt x="1442847" y="545364"/>
                </a:cubicBezTo>
                <a:cubicBezTo>
                  <a:pt x="1436751" y="545364"/>
                  <a:pt x="1432712" y="543344"/>
                  <a:pt x="1430731" y="539306"/>
                </a:cubicBezTo>
                <a:cubicBezTo>
                  <a:pt x="1428750" y="535267"/>
                  <a:pt x="1427759" y="530962"/>
                  <a:pt x="1427759" y="526390"/>
                </a:cubicBezTo>
                <a:cubicBezTo>
                  <a:pt x="1427759" y="524713"/>
                  <a:pt x="1427874" y="522923"/>
                  <a:pt x="1428102" y="521018"/>
                </a:cubicBezTo>
                <a:cubicBezTo>
                  <a:pt x="1428331" y="519113"/>
                  <a:pt x="1428674" y="516941"/>
                  <a:pt x="1429131" y="514503"/>
                </a:cubicBezTo>
                <a:lnTo>
                  <a:pt x="1440561" y="511302"/>
                </a:lnTo>
                <a:cubicBezTo>
                  <a:pt x="1440104" y="513893"/>
                  <a:pt x="1439761" y="516293"/>
                  <a:pt x="1439532" y="518503"/>
                </a:cubicBezTo>
                <a:cubicBezTo>
                  <a:pt x="1439304" y="520713"/>
                  <a:pt x="1439189" y="522656"/>
                  <a:pt x="1439189" y="524332"/>
                </a:cubicBezTo>
                <a:cubicBezTo>
                  <a:pt x="1439189" y="527228"/>
                  <a:pt x="1439647" y="529362"/>
                  <a:pt x="1440561" y="530733"/>
                </a:cubicBezTo>
                <a:cubicBezTo>
                  <a:pt x="1441475" y="532105"/>
                  <a:pt x="1442923" y="532791"/>
                  <a:pt x="1444904" y="532791"/>
                </a:cubicBezTo>
                <a:cubicBezTo>
                  <a:pt x="1447190" y="532791"/>
                  <a:pt x="1449095" y="531609"/>
                  <a:pt x="1450619" y="529247"/>
                </a:cubicBezTo>
                <a:cubicBezTo>
                  <a:pt x="1452143" y="526885"/>
                  <a:pt x="1452981" y="522123"/>
                  <a:pt x="1453134" y="514960"/>
                </a:cubicBezTo>
                <a:lnTo>
                  <a:pt x="1453134" y="508102"/>
                </a:lnTo>
                <a:lnTo>
                  <a:pt x="1464107" y="503987"/>
                </a:lnTo>
                <a:lnTo>
                  <a:pt x="1464107" y="517932"/>
                </a:lnTo>
                <a:cubicBezTo>
                  <a:pt x="1464107" y="520065"/>
                  <a:pt x="1464526" y="521932"/>
                  <a:pt x="1465364" y="523532"/>
                </a:cubicBezTo>
                <a:cubicBezTo>
                  <a:pt x="1466202" y="525132"/>
                  <a:pt x="1467993" y="525933"/>
                  <a:pt x="1470736" y="525933"/>
                </a:cubicBezTo>
                <a:cubicBezTo>
                  <a:pt x="1473479" y="525933"/>
                  <a:pt x="1475308" y="525094"/>
                  <a:pt x="1476222" y="523418"/>
                </a:cubicBezTo>
                <a:cubicBezTo>
                  <a:pt x="1477137" y="521742"/>
                  <a:pt x="1477594" y="519608"/>
                  <a:pt x="1477594" y="517017"/>
                </a:cubicBezTo>
                <a:cubicBezTo>
                  <a:pt x="1477594" y="514426"/>
                  <a:pt x="1477289" y="511797"/>
                  <a:pt x="1476680" y="509130"/>
                </a:cubicBezTo>
                <a:cubicBezTo>
                  <a:pt x="1476070" y="506463"/>
                  <a:pt x="1475232" y="503835"/>
                  <a:pt x="1474165" y="501244"/>
                </a:cubicBezTo>
                <a:close/>
                <a:moveTo>
                  <a:pt x="3092043" y="491185"/>
                </a:moveTo>
                <a:cubicBezTo>
                  <a:pt x="3095091" y="491185"/>
                  <a:pt x="3097720" y="492328"/>
                  <a:pt x="3099930" y="494614"/>
                </a:cubicBezTo>
                <a:cubicBezTo>
                  <a:pt x="3102140" y="496900"/>
                  <a:pt x="3103245" y="499567"/>
                  <a:pt x="3103245" y="502615"/>
                </a:cubicBezTo>
                <a:cubicBezTo>
                  <a:pt x="3103245" y="505663"/>
                  <a:pt x="3102140" y="508292"/>
                  <a:pt x="3099930" y="510502"/>
                </a:cubicBezTo>
                <a:cubicBezTo>
                  <a:pt x="3097720" y="512712"/>
                  <a:pt x="3095091" y="513817"/>
                  <a:pt x="3092043" y="513817"/>
                </a:cubicBezTo>
                <a:cubicBezTo>
                  <a:pt x="3088843" y="513817"/>
                  <a:pt x="3086138" y="512712"/>
                  <a:pt x="3083928" y="510502"/>
                </a:cubicBezTo>
                <a:cubicBezTo>
                  <a:pt x="3081718" y="508292"/>
                  <a:pt x="3080613" y="505663"/>
                  <a:pt x="3080613" y="502615"/>
                </a:cubicBezTo>
                <a:cubicBezTo>
                  <a:pt x="3080613" y="499567"/>
                  <a:pt x="3081718" y="496900"/>
                  <a:pt x="3083928" y="494614"/>
                </a:cubicBezTo>
                <a:cubicBezTo>
                  <a:pt x="3086138" y="492328"/>
                  <a:pt x="3088843" y="491185"/>
                  <a:pt x="3092043" y="491185"/>
                </a:cubicBezTo>
                <a:close/>
                <a:moveTo>
                  <a:pt x="2209800" y="488671"/>
                </a:moveTo>
                <a:lnTo>
                  <a:pt x="2228545" y="488671"/>
                </a:lnTo>
                <a:lnTo>
                  <a:pt x="2233117" y="606400"/>
                </a:lnTo>
                <a:cubicBezTo>
                  <a:pt x="2233422" y="613867"/>
                  <a:pt x="2234146" y="619620"/>
                  <a:pt x="2235289" y="623659"/>
                </a:cubicBezTo>
                <a:cubicBezTo>
                  <a:pt x="2236432" y="627698"/>
                  <a:pt x="2239023" y="630479"/>
                  <a:pt x="2243061" y="632003"/>
                </a:cubicBezTo>
                <a:cubicBezTo>
                  <a:pt x="2247100" y="633527"/>
                  <a:pt x="2253462" y="634289"/>
                  <a:pt x="2262149" y="634289"/>
                </a:cubicBezTo>
                <a:lnTo>
                  <a:pt x="2262295" y="634344"/>
                </a:lnTo>
                <a:lnTo>
                  <a:pt x="2262302" y="634289"/>
                </a:lnTo>
                <a:cubicBezTo>
                  <a:pt x="2271293" y="634289"/>
                  <a:pt x="2278304" y="633946"/>
                  <a:pt x="2283333" y="633260"/>
                </a:cubicBezTo>
                <a:cubicBezTo>
                  <a:pt x="2288362" y="632574"/>
                  <a:pt x="2291943" y="630822"/>
                  <a:pt x="2294077" y="628002"/>
                </a:cubicBezTo>
                <a:cubicBezTo>
                  <a:pt x="2296211" y="625183"/>
                  <a:pt x="2297277" y="620725"/>
                  <a:pt x="2297277" y="614629"/>
                </a:cubicBezTo>
                <a:cubicBezTo>
                  <a:pt x="2297277" y="610819"/>
                  <a:pt x="2296668" y="606285"/>
                  <a:pt x="2295449" y="601028"/>
                </a:cubicBezTo>
                <a:cubicBezTo>
                  <a:pt x="2294229" y="595770"/>
                  <a:pt x="2292629" y="590169"/>
                  <a:pt x="2290648" y="584226"/>
                </a:cubicBezTo>
                <a:cubicBezTo>
                  <a:pt x="2288667" y="578282"/>
                  <a:pt x="2286533" y="572415"/>
                  <a:pt x="2284247" y="566623"/>
                </a:cubicBezTo>
                <a:lnTo>
                  <a:pt x="2302764" y="559765"/>
                </a:lnTo>
                <a:cubicBezTo>
                  <a:pt x="2304745" y="564642"/>
                  <a:pt x="2306612" y="570205"/>
                  <a:pt x="2308365" y="576453"/>
                </a:cubicBezTo>
                <a:cubicBezTo>
                  <a:pt x="2310117" y="582702"/>
                  <a:pt x="2311603" y="588874"/>
                  <a:pt x="2312822" y="594970"/>
                </a:cubicBezTo>
                <a:cubicBezTo>
                  <a:pt x="2314041" y="601066"/>
                  <a:pt x="2314651" y="606400"/>
                  <a:pt x="2314651" y="610972"/>
                </a:cubicBezTo>
                <a:cubicBezTo>
                  <a:pt x="2314651" y="618592"/>
                  <a:pt x="2313622" y="625069"/>
                  <a:pt x="2311565" y="630403"/>
                </a:cubicBezTo>
                <a:cubicBezTo>
                  <a:pt x="2309508" y="635737"/>
                  <a:pt x="2306269" y="640080"/>
                  <a:pt x="2301849" y="643433"/>
                </a:cubicBezTo>
                <a:cubicBezTo>
                  <a:pt x="2297430" y="646786"/>
                  <a:pt x="2291753" y="649224"/>
                  <a:pt x="2284819" y="650748"/>
                </a:cubicBezTo>
                <a:cubicBezTo>
                  <a:pt x="2277885" y="652272"/>
                  <a:pt x="2269617" y="653034"/>
                  <a:pt x="2260016" y="653034"/>
                </a:cubicBezTo>
                <a:lnTo>
                  <a:pt x="2260023" y="652974"/>
                </a:lnTo>
                <a:lnTo>
                  <a:pt x="2259863" y="653034"/>
                </a:lnTo>
                <a:cubicBezTo>
                  <a:pt x="2247671" y="653034"/>
                  <a:pt x="2238337" y="651663"/>
                  <a:pt x="2231860" y="648919"/>
                </a:cubicBezTo>
                <a:cubicBezTo>
                  <a:pt x="2225383" y="646176"/>
                  <a:pt x="2220925" y="641909"/>
                  <a:pt x="2218487" y="636118"/>
                </a:cubicBezTo>
                <a:cubicBezTo>
                  <a:pt x="2216048" y="630327"/>
                  <a:pt x="2214677" y="622859"/>
                  <a:pt x="2214372" y="613715"/>
                </a:cubicBezTo>
                <a:close/>
                <a:moveTo>
                  <a:pt x="1752600" y="488671"/>
                </a:moveTo>
                <a:lnTo>
                  <a:pt x="1771345" y="488671"/>
                </a:lnTo>
                <a:lnTo>
                  <a:pt x="1775917" y="606400"/>
                </a:lnTo>
                <a:cubicBezTo>
                  <a:pt x="1776222" y="613867"/>
                  <a:pt x="1776946" y="619620"/>
                  <a:pt x="1778089" y="623659"/>
                </a:cubicBezTo>
                <a:cubicBezTo>
                  <a:pt x="1779232" y="627698"/>
                  <a:pt x="1781823" y="630479"/>
                  <a:pt x="1785861" y="632003"/>
                </a:cubicBezTo>
                <a:cubicBezTo>
                  <a:pt x="1789900" y="633527"/>
                  <a:pt x="1796263" y="634289"/>
                  <a:pt x="1804949" y="634289"/>
                </a:cubicBezTo>
                <a:lnTo>
                  <a:pt x="1805095" y="634344"/>
                </a:lnTo>
                <a:lnTo>
                  <a:pt x="1805102" y="634289"/>
                </a:lnTo>
                <a:cubicBezTo>
                  <a:pt x="1809369" y="634289"/>
                  <a:pt x="1812950" y="633375"/>
                  <a:pt x="1815846" y="631546"/>
                </a:cubicBezTo>
                <a:cubicBezTo>
                  <a:pt x="1818742" y="629717"/>
                  <a:pt x="1821561" y="626669"/>
                  <a:pt x="1824304" y="622402"/>
                </a:cubicBezTo>
                <a:cubicBezTo>
                  <a:pt x="1827047" y="618135"/>
                  <a:pt x="1830019" y="612420"/>
                  <a:pt x="1833219" y="605257"/>
                </a:cubicBezTo>
                <a:cubicBezTo>
                  <a:pt x="1837639" y="595503"/>
                  <a:pt x="1842021" y="588112"/>
                  <a:pt x="1846364" y="583083"/>
                </a:cubicBezTo>
                <a:cubicBezTo>
                  <a:pt x="1850707" y="578053"/>
                  <a:pt x="1855051" y="574624"/>
                  <a:pt x="1859394" y="572796"/>
                </a:cubicBezTo>
                <a:cubicBezTo>
                  <a:pt x="1863738" y="570967"/>
                  <a:pt x="1868043" y="570052"/>
                  <a:pt x="1872310" y="570052"/>
                </a:cubicBezTo>
                <a:cubicBezTo>
                  <a:pt x="1877492" y="570052"/>
                  <a:pt x="1882292" y="571386"/>
                  <a:pt x="1886712" y="574053"/>
                </a:cubicBezTo>
                <a:cubicBezTo>
                  <a:pt x="1891131" y="576720"/>
                  <a:pt x="1895018" y="580263"/>
                  <a:pt x="1898370" y="584683"/>
                </a:cubicBezTo>
                <a:cubicBezTo>
                  <a:pt x="1901723" y="589102"/>
                  <a:pt x="1904352" y="593941"/>
                  <a:pt x="1906257" y="599199"/>
                </a:cubicBezTo>
                <a:cubicBezTo>
                  <a:pt x="1908162" y="604457"/>
                  <a:pt x="1909115" y="609676"/>
                  <a:pt x="1909115" y="614858"/>
                </a:cubicBezTo>
                <a:cubicBezTo>
                  <a:pt x="1909115" y="624002"/>
                  <a:pt x="1907514" y="631279"/>
                  <a:pt x="1904314" y="636689"/>
                </a:cubicBezTo>
                <a:cubicBezTo>
                  <a:pt x="1901114" y="642099"/>
                  <a:pt x="1897037" y="645986"/>
                  <a:pt x="1892084" y="648348"/>
                </a:cubicBezTo>
                <a:cubicBezTo>
                  <a:pt x="1887131" y="650710"/>
                  <a:pt x="1881988" y="651891"/>
                  <a:pt x="1876653" y="651891"/>
                </a:cubicBezTo>
                <a:cubicBezTo>
                  <a:pt x="1871929" y="651891"/>
                  <a:pt x="1865871" y="650977"/>
                  <a:pt x="1858480" y="649148"/>
                </a:cubicBezTo>
                <a:cubicBezTo>
                  <a:pt x="1854784" y="648234"/>
                  <a:pt x="1850603" y="646614"/>
                  <a:pt x="1845935" y="644290"/>
                </a:cubicBezTo>
                <a:lnTo>
                  <a:pt x="1834601" y="637628"/>
                </a:lnTo>
                <a:lnTo>
                  <a:pt x="1830219" y="643176"/>
                </a:lnTo>
                <a:cubicBezTo>
                  <a:pt x="1828562" y="644947"/>
                  <a:pt x="1826895" y="646405"/>
                  <a:pt x="1825218" y="647548"/>
                </a:cubicBezTo>
                <a:cubicBezTo>
                  <a:pt x="1821866" y="649834"/>
                  <a:pt x="1818399" y="651320"/>
                  <a:pt x="1814817" y="652005"/>
                </a:cubicBezTo>
                <a:cubicBezTo>
                  <a:pt x="1811236" y="652691"/>
                  <a:pt x="1807235" y="653034"/>
                  <a:pt x="1802816" y="653034"/>
                </a:cubicBezTo>
                <a:lnTo>
                  <a:pt x="1802823" y="652974"/>
                </a:lnTo>
                <a:lnTo>
                  <a:pt x="1802663" y="653034"/>
                </a:lnTo>
                <a:cubicBezTo>
                  <a:pt x="1790471" y="653034"/>
                  <a:pt x="1781137" y="651663"/>
                  <a:pt x="1774660" y="648919"/>
                </a:cubicBezTo>
                <a:cubicBezTo>
                  <a:pt x="1768183" y="646176"/>
                  <a:pt x="1763725" y="641909"/>
                  <a:pt x="1761287" y="636118"/>
                </a:cubicBezTo>
                <a:cubicBezTo>
                  <a:pt x="1758848" y="630327"/>
                  <a:pt x="1757477" y="622859"/>
                  <a:pt x="1757172" y="613715"/>
                </a:cubicBezTo>
                <a:close/>
                <a:moveTo>
                  <a:pt x="1238250" y="488671"/>
                </a:moveTo>
                <a:lnTo>
                  <a:pt x="1256995" y="488671"/>
                </a:lnTo>
                <a:lnTo>
                  <a:pt x="1261567" y="606400"/>
                </a:lnTo>
                <a:cubicBezTo>
                  <a:pt x="1261872" y="613867"/>
                  <a:pt x="1262596" y="619620"/>
                  <a:pt x="1263739" y="623659"/>
                </a:cubicBezTo>
                <a:cubicBezTo>
                  <a:pt x="1264882" y="627698"/>
                  <a:pt x="1267473" y="630479"/>
                  <a:pt x="1271511" y="632003"/>
                </a:cubicBezTo>
                <a:cubicBezTo>
                  <a:pt x="1275550" y="633527"/>
                  <a:pt x="1281913" y="634289"/>
                  <a:pt x="1290599" y="634289"/>
                </a:cubicBezTo>
                <a:lnTo>
                  <a:pt x="1290745" y="634344"/>
                </a:lnTo>
                <a:lnTo>
                  <a:pt x="1290752" y="634289"/>
                </a:lnTo>
                <a:cubicBezTo>
                  <a:pt x="1297152" y="634289"/>
                  <a:pt x="1302182" y="633717"/>
                  <a:pt x="1305839" y="632574"/>
                </a:cubicBezTo>
                <a:cubicBezTo>
                  <a:pt x="1309497" y="631431"/>
                  <a:pt x="1312278" y="629222"/>
                  <a:pt x="1314183" y="625945"/>
                </a:cubicBezTo>
                <a:cubicBezTo>
                  <a:pt x="1316088" y="622668"/>
                  <a:pt x="1317726" y="617906"/>
                  <a:pt x="1319098" y="611658"/>
                </a:cubicBezTo>
                <a:cubicBezTo>
                  <a:pt x="1320470" y="605409"/>
                  <a:pt x="1322146" y="597256"/>
                  <a:pt x="1324127" y="587197"/>
                </a:cubicBezTo>
                <a:lnTo>
                  <a:pt x="1341958" y="590626"/>
                </a:lnTo>
                <a:cubicBezTo>
                  <a:pt x="1341348" y="593370"/>
                  <a:pt x="1340663" y="596418"/>
                  <a:pt x="1339901" y="599770"/>
                </a:cubicBezTo>
                <a:cubicBezTo>
                  <a:pt x="1339139" y="603123"/>
                  <a:pt x="1338491" y="606438"/>
                  <a:pt x="1337958" y="609714"/>
                </a:cubicBezTo>
                <a:cubicBezTo>
                  <a:pt x="1337424" y="612991"/>
                  <a:pt x="1337157" y="615849"/>
                  <a:pt x="1337157" y="618287"/>
                </a:cubicBezTo>
                <a:cubicBezTo>
                  <a:pt x="1337157" y="621335"/>
                  <a:pt x="1337843" y="624078"/>
                  <a:pt x="1339215" y="626517"/>
                </a:cubicBezTo>
                <a:cubicBezTo>
                  <a:pt x="1340586" y="628955"/>
                  <a:pt x="1343558" y="630860"/>
                  <a:pt x="1348130" y="632232"/>
                </a:cubicBezTo>
                <a:lnTo>
                  <a:pt x="1368124" y="634187"/>
                </a:lnTo>
                <a:lnTo>
                  <a:pt x="1378839" y="633260"/>
                </a:lnTo>
                <a:cubicBezTo>
                  <a:pt x="1381887" y="632574"/>
                  <a:pt x="1384440" y="630822"/>
                  <a:pt x="1386497" y="628002"/>
                </a:cubicBezTo>
                <a:cubicBezTo>
                  <a:pt x="1388554" y="625183"/>
                  <a:pt x="1390497" y="620725"/>
                  <a:pt x="1392326" y="614629"/>
                </a:cubicBezTo>
                <a:cubicBezTo>
                  <a:pt x="1394155" y="608533"/>
                  <a:pt x="1396289" y="599999"/>
                  <a:pt x="1398727" y="589026"/>
                </a:cubicBezTo>
                <a:lnTo>
                  <a:pt x="1415872" y="593827"/>
                </a:lnTo>
                <a:cubicBezTo>
                  <a:pt x="1414958" y="597637"/>
                  <a:pt x="1413891" y="602209"/>
                  <a:pt x="1412672" y="607543"/>
                </a:cubicBezTo>
                <a:cubicBezTo>
                  <a:pt x="1411452" y="612877"/>
                  <a:pt x="1410843" y="617754"/>
                  <a:pt x="1410843" y="622173"/>
                </a:cubicBezTo>
                <a:cubicBezTo>
                  <a:pt x="1410843" y="624612"/>
                  <a:pt x="1411452" y="626745"/>
                  <a:pt x="1412672" y="628574"/>
                </a:cubicBezTo>
                <a:cubicBezTo>
                  <a:pt x="1413891" y="630403"/>
                  <a:pt x="1415986" y="631812"/>
                  <a:pt x="1418958" y="632803"/>
                </a:cubicBezTo>
                <a:cubicBezTo>
                  <a:pt x="1421930" y="633794"/>
                  <a:pt x="1425931" y="634289"/>
                  <a:pt x="1430960" y="634289"/>
                </a:cubicBezTo>
                <a:cubicBezTo>
                  <a:pt x="1435532" y="634289"/>
                  <a:pt x="1439265" y="633908"/>
                  <a:pt x="1442161" y="633146"/>
                </a:cubicBezTo>
                <a:cubicBezTo>
                  <a:pt x="1445057" y="632384"/>
                  <a:pt x="1447457" y="630555"/>
                  <a:pt x="1449362" y="627660"/>
                </a:cubicBezTo>
                <a:cubicBezTo>
                  <a:pt x="1451267" y="624764"/>
                  <a:pt x="1452981" y="620116"/>
                  <a:pt x="1454506" y="613715"/>
                </a:cubicBezTo>
                <a:cubicBezTo>
                  <a:pt x="1456029" y="607314"/>
                  <a:pt x="1457630" y="598551"/>
                  <a:pt x="1459306" y="587426"/>
                </a:cubicBezTo>
                <a:lnTo>
                  <a:pt x="1476680" y="590626"/>
                </a:lnTo>
                <a:cubicBezTo>
                  <a:pt x="1476222" y="593370"/>
                  <a:pt x="1475689" y="596722"/>
                  <a:pt x="1475080" y="600685"/>
                </a:cubicBezTo>
                <a:cubicBezTo>
                  <a:pt x="1474470" y="604647"/>
                  <a:pt x="1473898" y="608571"/>
                  <a:pt x="1473365" y="612458"/>
                </a:cubicBezTo>
                <a:cubicBezTo>
                  <a:pt x="1472832" y="616344"/>
                  <a:pt x="1472565" y="619582"/>
                  <a:pt x="1472565" y="622173"/>
                </a:cubicBezTo>
                <a:cubicBezTo>
                  <a:pt x="1472565" y="624307"/>
                  <a:pt x="1473060" y="626326"/>
                  <a:pt x="1474051" y="628231"/>
                </a:cubicBezTo>
                <a:cubicBezTo>
                  <a:pt x="1475041" y="630136"/>
                  <a:pt x="1477023" y="631622"/>
                  <a:pt x="1479994" y="632689"/>
                </a:cubicBezTo>
                <a:cubicBezTo>
                  <a:pt x="1482966" y="633756"/>
                  <a:pt x="1487424" y="634289"/>
                  <a:pt x="1493368" y="634289"/>
                </a:cubicBezTo>
                <a:cubicBezTo>
                  <a:pt x="1500987" y="634289"/>
                  <a:pt x="1506512" y="632689"/>
                  <a:pt x="1509941" y="629488"/>
                </a:cubicBezTo>
                <a:cubicBezTo>
                  <a:pt x="1513370" y="626288"/>
                  <a:pt x="1515085" y="621411"/>
                  <a:pt x="1515085" y="614858"/>
                </a:cubicBezTo>
                <a:cubicBezTo>
                  <a:pt x="1515085" y="611353"/>
                  <a:pt x="1515008" y="607657"/>
                  <a:pt x="1514856" y="603771"/>
                </a:cubicBezTo>
                <a:cubicBezTo>
                  <a:pt x="1514703" y="599885"/>
                  <a:pt x="1514437" y="595541"/>
                  <a:pt x="1514056" y="590741"/>
                </a:cubicBezTo>
                <a:cubicBezTo>
                  <a:pt x="1513675" y="585940"/>
                  <a:pt x="1513103" y="580416"/>
                  <a:pt x="1512341" y="574167"/>
                </a:cubicBezTo>
                <a:lnTo>
                  <a:pt x="1529029" y="573024"/>
                </a:lnTo>
                <a:cubicBezTo>
                  <a:pt x="1529943" y="585369"/>
                  <a:pt x="1530972" y="595503"/>
                  <a:pt x="1532115" y="603428"/>
                </a:cubicBezTo>
                <a:cubicBezTo>
                  <a:pt x="1533258" y="611353"/>
                  <a:pt x="1534935" y="617563"/>
                  <a:pt x="1537144" y="622059"/>
                </a:cubicBezTo>
                <a:cubicBezTo>
                  <a:pt x="1539354" y="626555"/>
                  <a:pt x="1542364" y="629717"/>
                  <a:pt x="1546174" y="631546"/>
                </a:cubicBezTo>
                <a:lnTo>
                  <a:pt x="1559036" y="633884"/>
                </a:lnTo>
                <a:lnTo>
                  <a:pt x="1568196" y="631546"/>
                </a:lnTo>
                <a:cubicBezTo>
                  <a:pt x="1571091" y="629717"/>
                  <a:pt x="1573911" y="626669"/>
                  <a:pt x="1576654" y="622402"/>
                </a:cubicBezTo>
                <a:cubicBezTo>
                  <a:pt x="1579397" y="618135"/>
                  <a:pt x="1582369" y="612420"/>
                  <a:pt x="1585569" y="605257"/>
                </a:cubicBezTo>
                <a:cubicBezTo>
                  <a:pt x="1589989" y="595503"/>
                  <a:pt x="1594371" y="588112"/>
                  <a:pt x="1598714" y="583083"/>
                </a:cubicBezTo>
                <a:cubicBezTo>
                  <a:pt x="1603057" y="578053"/>
                  <a:pt x="1607401" y="574624"/>
                  <a:pt x="1611744" y="572796"/>
                </a:cubicBezTo>
                <a:cubicBezTo>
                  <a:pt x="1616088" y="570967"/>
                  <a:pt x="1620393" y="570052"/>
                  <a:pt x="1624660" y="570052"/>
                </a:cubicBezTo>
                <a:cubicBezTo>
                  <a:pt x="1629842" y="570052"/>
                  <a:pt x="1634642" y="571386"/>
                  <a:pt x="1639062" y="574053"/>
                </a:cubicBezTo>
                <a:cubicBezTo>
                  <a:pt x="1643481" y="576720"/>
                  <a:pt x="1647368" y="580263"/>
                  <a:pt x="1650720" y="584683"/>
                </a:cubicBezTo>
                <a:cubicBezTo>
                  <a:pt x="1654073" y="589102"/>
                  <a:pt x="1656702" y="593941"/>
                  <a:pt x="1658607" y="599199"/>
                </a:cubicBezTo>
                <a:cubicBezTo>
                  <a:pt x="1660512" y="604457"/>
                  <a:pt x="1661465" y="609676"/>
                  <a:pt x="1661465" y="614858"/>
                </a:cubicBezTo>
                <a:cubicBezTo>
                  <a:pt x="1661465" y="624002"/>
                  <a:pt x="1659864" y="631279"/>
                  <a:pt x="1656664" y="636689"/>
                </a:cubicBezTo>
                <a:cubicBezTo>
                  <a:pt x="1653464" y="642099"/>
                  <a:pt x="1649387" y="645986"/>
                  <a:pt x="1644434" y="648348"/>
                </a:cubicBezTo>
                <a:cubicBezTo>
                  <a:pt x="1639481" y="650710"/>
                  <a:pt x="1634337" y="651891"/>
                  <a:pt x="1629003" y="651891"/>
                </a:cubicBezTo>
                <a:cubicBezTo>
                  <a:pt x="1624279" y="651891"/>
                  <a:pt x="1618221" y="650977"/>
                  <a:pt x="1610830" y="649148"/>
                </a:cubicBezTo>
                <a:cubicBezTo>
                  <a:pt x="1607134" y="648234"/>
                  <a:pt x="1602953" y="646614"/>
                  <a:pt x="1598285" y="644290"/>
                </a:cubicBezTo>
                <a:lnTo>
                  <a:pt x="1586951" y="637628"/>
                </a:lnTo>
                <a:lnTo>
                  <a:pt x="1582569" y="643176"/>
                </a:lnTo>
                <a:cubicBezTo>
                  <a:pt x="1580912" y="644947"/>
                  <a:pt x="1579245" y="646405"/>
                  <a:pt x="1577568" y="647548"/>
                </a:cubicBezTo>
                <a:cubicBezTo>
                  <a:pt x="1574216" y="649834"/>
                  <a:pt x="1570749" y="651320"/>
                  <a:pt x="1567167" y="652005"/>
                </a:cubicBezTo>
                <a:lnTo>
                  <a:pt x="1560105" y="652611"/>
                </a:lnTo>
                <a:lnTo>
                  <a:pt x="1558976" y="653034"/>
                </a:lnTo>
                <a:lnTo>
                  <a:pt x="1557630" y="652823"/>
                </a:lnTo>
                <a:lnTo>
                  <a:pt x="1555166" y="653034"/>
                </a:lnTo>
                <a:lnTo>
                  <a:pt x="1555237" y="652447"/>
                </a:lnTo>
                <a:lnTo>
                  <a:pt x="1545145" y="650862"/>
                </a:lnTo>
                <a:cubicBezTo>
                  <a:pt x="1541107" y="649415"/>
                  <a:pt x="1537602" y="647433"/>
                  <a:pt x="1534630" y="644919"/>
                </a:cubicBezTo>
                <a:cubicBezTo>
                  <a:pt x="1531658" y="642404"/>
                  <a:pt x="1529220" y="639509"/>
                  <a:pt x="1527315" y="636232"/>
                </a:cubicBezTo>
                <a:lnTo>
                  <a:pt x="1525709" y="632058"/>
                </a:lnTo>
                <a:lnTo>
                  <a:pt x="1524200" y="636318"/>
                </a:lnTo>
                <a:cubicBezTo>
                  <a:pt x="1522885" y="638966"/>
                  <a:pt x="1521333" y="641223"/>
                  <a:pt x="1519542" y="643090"/>
                </a:cubicBezTo>
                <a:cubicBezTo>
                  <a:pt x="1515961" y="646824"/>
                  <a:pt x="1511732" y="649415"/>
                  <a:pt x="1506855" y="650862"/>
                </a:cubicBezTo>
                <a:cubicBezTo>
                  <a:pt x="1501978" y="652310"/>
                  <a:pt x="1496797" y="653034"/>
                  <a:pt x="1491310" y="653034"/>
                </a:cubicBezTo>
                <a:cubicBezTo>
                  <a:pt x="1484604" y="653034"/>
                  <a:pt x="1479118" y="652196"/>
                  <a:pt x="1474851" y="650520"/>
                </a:cubicBezTo>
                <a:cubicBezTo>
                  <a:pt x="1470584" y="648843"/>
                  <a:pt x="1467269" y="646290"/>
                  <a:pt x="1464907" y="642861"/>
                </a:cubicBezTo>
                <a:lnTo>
                  <a:pt x="1463374" y="638561"/>
                </a:lnTo>
                <a:lnTo>
                  <a:pt x="1458849" y="644576"/>
                </a:lnTo>
                <a:cubicBezTo>
                  <a:pt x="1455648" y="647929"/>
                  <a:pt x="1451686" y="650177"/>
                  <a:pt x="1446962" y="651320"/>
                </a:cubicBezTo>
                <a:cubicBezTo>
                  <a:pt x="1442237" y="652463"/>
                  <a:pt x="1435989" y="653034"/>
                  <a:pt x="1428216" y="653034"/>
                </a:cubicBezTo>
                <a:cubicBezTo>
                  <a:pt x="1424406" y="653034"/>
                  <a:pt x="1420330" y="652425"/>
                  <a:pt x="1415986" y="651205"/>
                </a:cubicBezTo>
                <a:cubicBezTo>
                  <a:pt x="1411643" y="649986"/>
                  <a:pt x="1407871" y="647586"/>
                  <a:pt x="1404671" y="644004"/>
                </a:cubicBezTo>
                <a:lnTo>
                  <a:pt x="1400930" y="637444"/>
                </a:lnTo>
                <a:lnTo>
                  <a:pt x="1396327" y="643776"/>
                </a:lnTo>
                <a:cubicBezTo>
                  <a:pt x="1392593" y="647510"/>
                  <a:pt x="1388135" y="649986"/>
                  <a:pt x="1382954" y="651205"/>
                </a:cubicBezTo>
                <a:lnTo>
                  <a:pt x="1367679" y="652733"/>
                </a:lnTo>
                <a:lnTo>
                  <a:pt x="1366876" y="653034"/>
                </a:lnTo>
                <a:lnTo>
                  <a:pt x="1365837" y="652917"/>
                </a:lnTo>
                <a:lnTo>
                  <a:pt x="1364666" y="653034"/>
                </a:lnTo>
                <a:lnTo>
                  <a:pt x="1364696" y="652788"/>
                </a:lnTo>
                <a:lnTo>
                  <a:pt x="1343558" y="650405"/>
                </a:lnTo>
                <a:cubicBezTo>
                  <a:pt x="1337919" y="648653"/>
                  <a:pt x="1333805" y="645986"/>
                  <a:pt x="1331214" y="642404"/>
                </a:cubicBezTo>
                <a:lnTo>
                  <a:pt x="1328650" y="635994"/>
                </a:lnTo>
                <a:lnTo>
                  <a:pt x="1324927" y="641604"/>
                </a:lnTo>
                <a:cubicBezTo>
                  <a:pt x="1322108" y="644652"/>
                  <a:pt x="1319022" y="647014"/>
                  <a:pt x="1315669" y="648691"/>
                </a:cubicBezTo>
                <a:cubicBezTo>
                  <a:pt x="1312316" y="650367"/>
                  <a:pt x="1308430" y="651510"/>
                  <a:pt x="1304010" y="652120"/>
                </a:cubicBezTo>
                <a:cubicBezTo>
                  <a:pt x="1299591" y="652729"/>
                  <a:pt x="1294409" y="653034"/>
                  <a:pt x="1288466" y="653034"/>
                </a:cubicBezTo>
                <a:lnTo>
                  <a:pt x="1288473" y="652974"/>
                </a:lnTo>
                <a:lnTo>
                  <a:pt x="1288313" y="653034"/>
                </a:lnTo>
                <a:cubicBezTo>
                  <a:pt x="1276121" y="653034"/>
                  <a:pt x="1266787" y="651663"/>
                  <a:pt x="1260310" y="648919"/>
                </a:cubicBezTo>
                <a:cubicBezTo>
                  <a:pt x="1253833" y="646176"/>
                  <a:pt x="1249375" y="641909"/>
                  <a:pt x="1246937" y="636118"/>
                </a:cubicBezTo>
                <a:cubicBezTo>
                  <a:pt x="1244498" y="630327"/>
                  <a:pt x="1243127" y="622859"/>
                  <a:pt x="1242822" y="613715"/>
                </a:cubicBezTo>
                <a:close/>
                <a:moveTo>
                  <a:pt x="777468" y="488671"/>
                </a:moveTo>
                <a:lnTo>
                  <a:pt x="795985" y="488671"/>
                </a:lnTo>
                <a:lnTo>
                  <a:pt x="800557" y="602971"/>
                </a:lnTo>
                <a:cubicBezTo>
                  <a:pt x="800862" y="611048"/>
                  <a:pt x="800595" y="618211"/>
                  <a:pt x="799757" y="624459"/>
                </a:cubicBezTo>
                <a:cubicBezTo>
                  <a:pt x="798919" y="630708"/>
                  <a:pt x="796937" y="635965"/>
                  <a:pt x="793813" y="640233"/>
                </a:cubicBezTo>
                <a:cubicBezTo>
                  <a:pt x="790689" y="644500"/>
                  <a:pt x="786041" y="647700"/>
                  <a:pt x="779869" y="649834"/>
                </a:cubicBezTo>
                <a:cubicBezTo>
                  <a:pt x="773697" y="651967"/>
                  <a:pt x="765429" y="653034"/>
                  <a:pt x="755066" y="653034"/>
                </a:cubicBezTo>
                <a:lnTo>
                  <a:pt x="755268" y="651186"/>
                </a:lnTo>
                <a:lnTo>
                  <a:pt x="750341" y="653034"/>
                </a:lnTo>
                <a:cubicBezTo>
                  <a:pt x="741959" y="653034"/>
                  <a:pt x="733387" y="652234"/>
                  <a:pt x="724624" y="650634"/>
                </a:cubicBezTo>
                <a:cubicBezTo>
                  <a:pt x="715861" y="649034"/>
                  <a:pt x="707669" y="646595"/>
                  <a:pt x="700049" y="643319"/>
                </a:cubicBezTo>
                <a:lnTo>
                  <a:pt x="691985" y="638148"/>
                </a:lnTo>
                <a:lnTo>
                  <a:pt x="691134" y="638747"/>
                </a:lnTo>
                <a:cubicBezTo>
                  <a:pt x="682752" y="643242"/>
                  <a:pt x="673494" y="646748"/>
                  <a:pt x="663359" y="649262"/>
                </a:cubicBezTo>
                <a:cubicBezTo>
                  <a:pt x="658292" y="650520"/>
                  <a:pt x="653082" y="651463"/>
                  <a:pt x="647728" y="652091"/>
                </a:cubicBezTo>
                <a:lnTo>
                  <a:pt x="634927" y="652823"/>
                </a:lnTo>
                <a:lnTo>
                  <a:pt x="634365" y="653034"/>
                </a:lnTo>
                <a:lnTo>
                  <a:pt x="631241" y="653034"/>
                </a:lnTo>
                <a:lnTo>
                  <a:pt x="613118" y="653034"/>
                </a:lnTo>
                <a:lnTo>
                  <a:pt x="607504" y="667779"/>
                </a:lnTo>
                <a:cubicBezTo>
                  <a:pt x="601789" y="678066"/>
                  <a:pt x="593255" y="686257"/>
                  <a:pt x="581901" y="692353"/>
                </a:cubicBezTo>
                <a:cubicBezTo>
                  <a:pt x="570547" y="698449"/>
                  <a:pt x="556488" y="702488"/>
                  <a:pt x="539724" y="704469"/>
                </a:cubicBezTo>
                <a:lnTo>
                  <a:pt x="535610" y="685724"/>
                </a:lnTo>
                <a:cubicBezTo>
                  <a:pt x="544754" y="684505"/>
                  <a:pt x="553174" y="682790"/>
                  <a:pt x="560870" y="680580"/>
                </a:cubicBezTo>
                <a:cubicBezTo>
                  <a:pt x="568566" y="678371"/>
                  <a:pt x="575196" y="675208"/>
                  <a:pt x="580758" y="671094"/>
                </a:cubicBezTo>
                <a:cubicBezTo>
                  <a:pt x="586321" y="666979"/>
                  <a:pt x="590626" y="661569"/>
                  <a:pt x="593674" y="654863"/>
                </a:cubicBezTo>
                <a:lnTo>
                  <a:pt x="594228" y="653034"/>
                </a:lnTo>
                <a:lnTo>
                  <a:pt x="579729" y="653034"/>
                </a:lnTo>
                <a:cubicBezTo>
                  <a:pt x="572871" y="653034"/>
                  <a:pt x="566509" y="652044"/>
                  <a:pt x="560642" y="650062"/>
                </a:cubicBezTo>
                <a:cubicBezTo>
                  <a:pt x="554774" y="648081"/>
                  <a:pt x="550050" y="644995"/>
                  <a:pt x="546468" y="640804"/>
                </a:cubicBezTo>
                <a:cubicBezTo>
                  <a:pt x="542887" y="636613"/>
                  <a:pt x="541096" y="631089"/>
                  <a:pt x="541096" y="624231"/>
                </a:cubicBezTo>
                <a:cubicBezTo>
                  <a:pt x="541096" y="617830"/>
                  <a:pt x="542087" y="611696"/>
                  <a:pt x="544068" y="605828"/>
                </a:cubicBezTo>
                <a:cubicBezTo>
                  <a:pt x="546049" y="599961"/>
                  <a:pt x="548754" y="594703"/>
                  <a:pt x="552183" y="590055"/>
                </a:cubicBezTo>
                <a:cubicBezTo>
                  <a:pt x="555612" y="585407"/>
                  <a:pt x="559651" y="581711"/>
                  <a:pt x="564299" y="578968"/>
                </a:cubicBezTo>
                <a:cubicBezTo>
                  <a:pt x="568947" y="576225"/>
                  <a:pt x="574014" y="574853"/>
                  <a:pt x="579501" y="574853"/>
                </a:cubicBezTo>
                <a:cubicBezTo>
                  <a:pt x="586511" y="574853"/>
                  <a:pt x="592760" y="576910"/>
                  <a:pt x="598246" y="581025"/>
                </a:cubicBezTo>
                <a:cubicBezTo>
                  <a:pt x="603732" y="585140"/>
                  <a:pt x="608076" y="591350"/>
                  <a:pt x="611276" y="599656"/>
                </a:cubicBezTo>
                <a:cubicBezTo>
                  <a:pt x="614477" y="607962"/>
                  <a:pt x="616077" y="618439"/>
                  <a:pt x="616077" y="631089"/>
                </a:cubicBezTo>
                <a:lnTo>
                  <a:pt x="615730" y="634289"/>
                </a:lnTo>
                <a:lnTo>
                  <a:pt x="633527" y="634289"/>
                </a:lnTo>
                <a:cubicBezTo>
                  <a:pt x="642671" y="634289"/>
                  <a:pt x="651281" y="633413"/>
                  <a:pt x="659358" y="631660"/>
                </a:cubicBezTo>
                <a:lnTo>
                  <a:pt x="676580" y="626184"/>
                </a:lnTo>
                <a:lnTo>
                  <a:pt x="671931" y="620802"/>
                </a:lnTo>
                <a:cubicBezTo>
                  <a:pt x="668731" y="617449"/>
                  <a:pt x="665264" y="614058"/>
                  <a:pt x="661530" y="610629"/>
                </a:cubicBezTo>
                <a:cubicBezTo>
                  <a:pt x="657796" y="607200"/>
                  <a:pt x="653796" y="603961"/>
                  <a:pt x="649529" y="600913"/>
                </a:cubicBezTo>
                <a:cubicBezTo>
                  <a:pt x="648614" y="600151"/>
                  <a:pt x="647700" y="598780"/>
                  <a:pt x="646785" y="596799"/>
                </a:cubicBezTo>
                <a:cubicBezTo>
                  <a:pt x="645871" y="594817"/>
                  <a:pt x="645109" y="592760"/>
                  <a:pt x="644499" y="590626"/>
                </a:cubicBezTo>
                <a:cubicBezTo>
                  <a:pt x="643890" y="588493"/>
                  <a:pt x="643585" y="586893"/>
                  <a:pt x="643585" y="585826"/>
                </a:cubicBezTo>
                <a:cubicBezTo>
                  <a:pt x="643585" y="583540"/>
                  <a:pt x="645033" y="580797"/>
                  <a:pt x="647928" y="577596"/>
                </a:cubicBezTo>
                <a:cubicBezTo>
                  <a:pt x="650824" y="574396"/>
                  <a:pt x="654710" y="571310"/>
                  <a:pt x="659587" y="568338"/>
                </a:cubicBezTo>
                <a:cubicBezTo>
                  <a:pt x="664464" y="565366"/>
                  <a:pt x="670026" y="562890"/>
                  <a:pt x="676275" y="560908"/>
                </a:cubicBezTo>
                <a:cubicBezTo>
                  <a:pt x="682523" y="558927"/>
                  <a:pt x="689000" y="557937"/>
                  <a:pt x="695706" y="557937"/>
                </a:cubicBezTo>
                <a:cubicBezTo>
                  <a:pt x="704393" y="557937"/>
                  <a:pt x="711441" y="559232"/>
                  <a:pt x="716851" y="561823"/>
                </a:cubicBezTo>
                <a:cubicBezTo>
                  <a:pt x="722261" y="564414"/>
                  <a:pt x="726224" y="567728"/>
                  <a:pt x="728738" y="571767"/>
                </a:cubicBezTo>
                <a:cubicBezTo>
                  <a:pt x="731253" y="575805"/>
                  <a:pt x="732510" y="580111"/>
                  <a:pt x="732510" y="584683"/>
                </a:cubicBezTo>
                <a:cubicBezTo>
                  <a:pt x="732510" y="591388"/>
                  <a:pt x="730834" y="598056"/>
                  <a:pt x="727481" y="604685"/>
                </a:cubicBezTo>
                <a:cubicBezTo>
                  <a:pt x="724128" y="611315"/>
                  <a:pt x="719328" y="617525"/>
                  <a:pt x="713079" y="623316"/>
                </a:cubicBezTo>
                <a:lnTo>
                  <a:pt x="707992" y="626894"/>
                </a:lnTo>
                <a:lnTo>
                  <a:pt x="720966" y="630974"/>
                </a:lnTo>
                <a:cubicBezTo>
                  <a:pt x="726071" y="632117"/>
                  <a:pt x="731291" y="632955"/>
                  <a:pt x="736625" y="633489"/>
                </a:cubicBezTo>
                <a:cubicBezTo>
                  <a:pt x="741959" y="634022"/>
                  <a:pt x="747293" y="634289"/>
                  <a:pt x="752627" y="634289"/>
                </a:cubicBezTo>
                <a:lnTo>
                  <a:pt x="756944" y="635917"/>
                </a:lnTo>
                <a:lnTo>
                  <a:pt x="757123" y="634289"/>
                </a:lnTo>
                <a:cubicBezTo>
                  <a:pt x="765810" y="634289"/>
                  <a:pt x="771906" y="633451"/>
                  <a:pt x="775411" y="631774"/>
                </a:cubicBezTo>
                <a:cubicBezTo>
                  <a:pt x="778916" y="630098"/>
                  <a:pt x="780935" y="627126"/>
                  <a:pt x="781469" y="622859"/>
                </a:cubicBezTo>
                <a:cubicBezTo>
                  <a:pt x="782002" y="618592"/>
                  <a:pt x="782117" y="612648"/>
                  <a:pt x="781812" y="605028"/>
                </a:cubicBezTo>
                <a:close/>
                <a:moveTo>
                  <a:pt x="2522296" y="485013"/>
                </a:moveTo>
                <a:cubicBezTo>
                  <a:pt x="2525344" y="485013"/>
                  <a:pt x="2527973" y="486156"/>
                  <a:pt x="2530183" y="488442"/>
                </a:cubicBezTo>
                <a:cubicBezTo>
                  <a:pt x="2532393" y="490728"/>
                  <a:pt x="2533497" y="493395"/>
                  <a:pt x="2533497" y="496443"/>
                </a:cubicBezTo>
                <a:cubicBezTo>
                  <a:pt x="2533497" y="499491"/>
                  <a:pt x="2532393" y="502120"/>
                  <a:pt x="2530183" y="504330"/>
                </a:cubicBezTo>
                <a:cubicBezTo>
                  <a:pt x="2527973" y="506540"/>
                  <a:pt x="2525344" y="507645"/>
                  <a:pt x="2522296" y="507645"/>
                </a:cubicBezTo>
                <a:cubicBezTo>
                  <a:pt x="2519096" y="507645"/>
                  <a:pt x="2516391" y="506540"/>
                  <a:pt x="2514181" y="504330"/>
                </a:cubicBezTo>
                <a:cubicBezTo>
                  <a:pt x="2511971" y="502120"/>
                  <a:pt x="2510866" y="499491"/>
                  <a:pt x="2510866" y="496443"/>
                </a:cubicBezTo>
                <a:cubicBezTo>
                  <a:pt x="2510866" y="493395"/>
                  <a:pt x="2511971" y="490728"/>
                  <a:pt x="2514181" y="488442"/>
                </a:cubicBezTo>
                <a:cubicBezTo>
                  <a:pt x="2516391" y="486156"/>
                  <a:pt x="2519096" y="485013"/>
                  <a:pt x="2522296" y="485013"/>
                </a:cubicBezTo>
                <a:close/>
                <a:moveTo>
                  <a:pt x="2490978" y="485013"/>
                </a:moveTo>
                <a:cubicBezTo>
                  <a:pt x="2494026" y="485013"/>
                  <a:pt x="2496655" y="486156"/>
                  <a:pt x="2498865" y="488442"/>
                </a:cubicBezTo>
                <a:cubicBezTo>
                  <a:pt x="2501074" y="490728"/>
                  <a:pt x="2502179" y="493395"/>
                  <a:pt x="2502179" y="496443"/>
                </a:cubicBezTo>
                <a:cubicBezTo>
                  <a:pt x="2502179" y="499491"/>
                  <a:pt x="2501074" y="502120"/>
                  <a:pt x="2498865" y="504330"/>
                </a:cubicBezTo>
                <a:cubicBezTo>
                  <a:pt x="2496655" y="506540"/>
                  <a:pt x="2494026" y="507645"/>
                  <a:pt x="2490978" y="507645"/>
                </a:cubicBezTo>
                <a:cubicBezTo>
                  <a:pt x="2487778" y="507645"/>
                  <a:pt x="2485072" y="506540"/>
                  <a:pt x="2482862" y="504330"/>
                </a:cubicBezTo>
                <a:cubicBezTo>
                  <a:pt x="2480653" y="502120"/>
                  <a:pt x="2479548" y="499491"/>
                  <a:pt x="2479548" y="496443"/>
                </a:cubicBezTo>
                <a:cubicBezTo>
                  <a:pt x="2479548" y="493395"/>
                  <a:pt x="2480653" y="490728"/>
                  <a:pt x="2482862" y="488442"/>
                </a:cubicBezTo>
                <a:cubicBezTo>
                  <a:pt x="2485072" y="486156"/>
                  <a:pt x="2487778" y="485013"/>
                  <a:pt x="2490978" y="485013"/>
                </a:cubicBezTo>
                <a:close/>
                <a:moveTo>
                  <a:pt x="2313127" y="478993"/>
                </a:moveTo>
                <a:cubicBezTo>
                  <a:pt x="2314651" y="481889"/>
                  <a:pt x="2315908" y="485204"/>
                  <a:pt x="2316899" y="488937"/>
                </a:cubicBezTo>
                <a:cubicBezTo>
                  <a:pt x="2317889" y="492671"/>
                  <a:pt x="2318385" y="496062"/>
                  <a:pt x="2318385" y="499110"/>
                </a:cubicBezTo>
                <a:cubicBezTo>
                  <a:pt x="2318385" y="504139"/>
                  <a:pt x="2316975" y="508673"/>
                  <a:pt x="2314156" y="512712"/>
                </a:cubicBezTo>
                <a:cubicBezTo>
                  <a:pt x="2311336" y="516750"/>
                  <a:pt x="2306955" y="518770"/>
                  <a:pt x="2301011" y="518770"/>
                </a:cubicBezTo>
                <a:cubicBezTo>
                  <a:pt x="2296287" y="518770"/>
                  <a:pt x="2292439" y="517512"/>
                  <a:pt x="2289467" y="514998"/>
                </a:cubicBezTo>
                <a:lnTo>
                  <a:pt x="2289053" y="514485"/>
                </a:lnTo>
                <a:lnTo>
                  <a:pt x="2288924" y="515169"/>
                </a:lnTo>
                <a:cubicBezTo>
                  <a:pt x="2288029" y="517341"/>
                  <a:pt x="2286686" y="519303"/>
                  <a:pt x="2284895" y="521056"/>
                </a:cubicBezTo>
                <a:cubicBezTo>
                  <a:pt x="2281314" y="524561"/>
                  <a:pt x="2276856" y="526314"/>
                  <a:pt x="2271522" y="526314"/>
                </a:cubicBezTo>
                <a:cubicBezTo>
                  <a:pt x="2265426" y="526314"/>
                  <a:pt x="2261387" y="524294"/>
                  <a:pt x="2259406" y="520256"/>
                </a:cubicBezTo>
                <a:cubicBezTo>
                  <a:pt x="2257425" y="516217"/>
                  <a:pt x="2256434" y="511912"/>
                  <a:pt x="2256434" y="507340"/>
                </a:cubicBezTo>
                <a:cubicBezTo>
                  <a:pt x="2256434" y="505663"/>
                  <a:pt x="2256548" y="503873"/>
                  <a:pt x="2256777" y="501968"/>
                </a:cubicBezTo>
                <a:cubicBezTo>
                  <a:pt x="2257006" y="500063"/>
                  <a:pt x="2257349" y="497891"/>
                  <a:pt x="2257806" y="495453"/>
                </a:cubicBezTo>
                <a:lnTo>
                  <a:pt x="2269236" y="492252"/>
                </a:lnTo>
                <a:cubicBezTo>
                  <a:pt x="2268779" y="494843"/>
                  <a:pt x="2268436" y="497243"/>
                  <a:pt x="2268207" y="499453"/>
                </a:cubicBezTo>
                <a:cubicBezTo>
                  <a:pt x="2267978" y="501663"/>
                  <a:pt x="2267864" y="503606"/>
                  <a:pt x="2267864" y="505282"/>
                </a:cubicBezTo>
                <a:cubicBezTo>
                  <a:pt x="2267864" y="508178"/>
                  <a:pt x="2268321" y="510312"/>
                  <a:pt x="2269236" y="511683"/>
                </a:cubicBezTo>
                <a:cubicBezTo>
                  <a:pt x="2270150" y="513055"/>
                  <a:pt x="2271598" y="513741"/>
                  <a:pt x="2273579" y="513741"/>
                </a:cubicBezTo>
                <a:cubicBezTo>
                  <a:pt x="2275865" y="513741"/>
                  <a:pt x="2277770" y="512559"/>
                  <a:pt x="2279294" y="510197"/>
                </a:cubicBezTo>
                <a:cubicBezTo>
                  <a:pt x="2280818" y="507835"/>
                  <a:pt x="2281656" y="503073"/>
                  <a:pt x="2281809" y="495910"/>
                </a:cubicBezTo>
                <a:lnTo>
                  <a:pt x="2281809" y="489052"/>
                </a:lnTo>
                <a:lnTo>
                  <a:pt x="2292782" y="484937"/>
                </a:lnTo>
                <a:lnTo>
                  <a:pt x="2292782" y="498882"/>
                </a:lnTo>
                <a:cubicBezTo>
                  <a:pt x="2292782" y="501015"/>
                  <a:pt x="2293201" y="502882"/>
                  <a:pt x="2294039" y="504482"/>
                </a:cubicBezTo>
                <a:cubicBezTo>
                  <a:pt x="2294877" y="506082"/>
                  <a:pt x="2296668" y="506883"/>
                  <a:pt x="2299411" y="506883"/>
                </a:cubicBezTo>
                <a:cubicBezTo>
                  <a:pt x="2302154" y="506883"/>
                  <a:pt x="2303983" y="506044"/>
                  <a:pt x="2304897" y="504368"/>
                </a:cubicBezTo>
                <a:cubicBezTo>
                  <a:pt x="2305812" y="502692"/>
                  <a:pt x="2306269" y="500558"/>
                  <a:pt x="2306269" y="497967"/>
                </a:cubicBezTo>
                <a:cubicBezTo>
                  <a:pt x="2306269" y="495376"/>
                  <a:pt x="2305964" y="492747"/>
                  <a:pt x="2305355" y="490080"/>
                </a:cubicBezTo>
                <a:cubicBezTo>
                  <a:pt x="2304745" y="487413"/>
                  <a:pt x="2303907" y="484785"/>
                  <a:pt x="2302840" y="482194"/>
                </a:cubicBezTo>
                <a:close/>
                <a:moveTo>
                  <a:pt x="1348816" y="476860"/>
                </a:moveTo>
                <a:lnTo>
                  <a:pt x="1348816" y="489890"/>
                </a:lnTo>
                <a:lnTo>
                  <a:pt x="1297610" y="504749"/>
                </a:lnTo>
                <a:lnTo>
                  <a:pt x="1297610" y="491947"/>
                </a:lnTo>
                <a:close/>
                <a:moveTo>
                  <a:pt x="1481709" y="469240"/>
                </a:moveTo>
                <a:lnTo>
                  <a:pt x="1481709" y="482270"/>
                </a:lnTo>
                <a:lnTo>
                  <a:pt x="1430502" y="497129"/>
                </a:lnTo>
                <a:lnTo>
                  <a:pt x="1430502" y="484327"/>
                </a:lnTo>
                <a:close/>
                <a:moveTo>
                  <a:pt x="2627452" y="459943"/>
                </a:moveTo>
                <a:cubicBezTo>
                  <a:pt x="2628976" y="462839"/>
                  <a:pt x="2630233" y="466154"/>
                  <a:pt x="2631224" y="469887"/>
                </a:cubicBezTo>
                <a:cubicBezTo>
                  <a:pt x="2632214" y="473621"/>
                  <a:pt x="2632710" y="477012"/>
                  <a:pt x="2632710" y="480060"/>
                </a:cubicBezTo>
                <a:cubicBezTo>
                  <a:pt x="2632710" y="485089"/>
                  <a:pt x="2631300" y="489623"/>
                  <a:pt x="2628481" y="493662"/>
                </a:cubicBezTo>
                <a:cubicBezTo>
                  <a:pt x="2625661" y="497700"/>
                  <a:pt x="2621280" y="499720"/>
                  <a:pt x="2615336" y="499720"/>
                </a:cubicBezTo>
                <a:cubicBezTo>
                  <a:pt x="2610612" y="499720"/>
                  <a:pt x="2606764" y="498462"/>
                  <a:pt x="2603792" y="495948"/>
                </a:cubicBezTo>
                <a:lnTo>
                  <a:pt x="2603422" y="495199"/>
                </a:lnTo>
                <a:lnTo>
                  <a:pt x="2603249" y="496119"/>
                </a:lnTo>
                <a:cubicBezTo>
                  <a:pt x="2602354" y="498291"/>
                  <a:pt x="2601011" y="500253"/>
                  <a:pt x="2599220" y="502006"/>
                </a:cubicBezTo>
                <a:cubicBezTo>
                  <a:pt x="2595638" y="505511"/>
                  <a:pt x="2591181" y="507264"/>
                  <a:pt x="2585847" y="507264"/>
                </a:cubicBezTo>
                <a:cubicBezTo>
                  <a:pt x="2579751" y="507264"/>
                  <a:pt x="2575712" y="505244"/>
                  <a:pt x="2573731" y="501206"/>
                </a:cubicBezTo>
                <a:cubicBezTo>
                  <a:pt x="2571750" y="497167"/>
                  <a:pt x="2570759" y="492862"/>
                  <a:pt x="2570759" y="488290"/>
                </a:cubicBezTo>
                <a:cubicBezTo>
                  <a:pt x="2570759" y="486613"/>
                  <a:pt x="2570874" y="484823"/>
                  <a:pt x="2571102" y="482918"/>
                </a:cubicBezTo>
                <a:cubicBezTo>
                  <a:pt x="2571331" y="481013"/>
                  <a:pt x="2571674" y="478841"/>
                  <a:pt x="2572131" y="476403"/>
                </a:cubicBezTo>
                <a:lnTo>
                  <a:pt x="2583561" y="473202"/>
                </a:lnTo>
                <a:cubicBezTo>
                  <a:pt x="2583104" y="475793"/>
                  <a:pt x="2582761" y="478193"/>
                  <a:pt x="2582532" y="480403"/>
                </a:cubicBezTo>
                <a:cubicBezTo>
                  <a:pt x="2582303" y="482613"/>
                  <a:pt x="2582189" y="484556"/>
                  <a:pt x="2582189" y="486232"/>
                </a:cubicBezTo>
                <a:cubicBezTo>
                  <a:pt x="2582189" y="489128"/>
                  <a:pt x="2582646" y="491262"/>
                  <a:pt x="2583561" y="492633"/>
                </a:cubicBezTo>
                <a:cubicBezTo>
                  <a:pt x="2584475" y="494005"/>
                  <a:pt x="2585923" y="494691"/>
                  <a:pt x="2587904" y="494691"/>
                </a:cubicBezTo>
                <a:cubicBezTo>
                  <a:pt x="2590190" y="494691"/>
                  <a:pt x="2592095" y="493509"/>
                  <a:pt x="2593619" y="491147"/>
                </a:cubicBezTo>
                <a:cubicBezTo>
                  <a:pt x="2595143" y="488785"/>
                  <a:pt x="2595981" y="484023"/>
                  <a:pt x="2596134" y="476860"/>
                </a:cubicBezTo>
                <a:lnTo>
                  <a:pt x="2596134" y="470002"/>
                </a:lnTo>
                <a:lnTo>
                  <a:pt x="2607107" y="465887"/>
                </a:lnTo>
                <a:lnTo>
                  <a:pt x="2607107" y="479832"/>
                </a:lnTo>
                <a:cubicBezTo>
                  <a:pt x="2607107" y="481965"/>
                  <a:pt x="2607526" y="483832"/>
                  <a:pt x="2608364" y="485432"/>
                </a:cubicBezTo>
                <a:cubicBezTo>
                  <a:pt x="2609202" y="487032"/>
                  <a:pt x="2610993" y="487833"/>
                  <a:pt x="2613736" y="487833"/>
                </a:cubicBezTo>
                <a:cubicBezTo>
                  <a:pt x="2616479" y="487833"/>
                  <a:pt x="2618308" y="486994"/>
                  <a:pt x="2619222" y="485318"/>
                </a:cubicBezTo>
                <a:cubicBezTo>
                  <a:pt x="2620137" y="483642"/>
                  <a:pt x="2620594" y="481508"/>
                  <a:pt x="2620594" y="478917"/>
                </a:cubicBezTo>
                <a:cubicBezTo>
                  <a:pt x="2620594" y="476326"/>
                  <a:pt x="2620289" y="473697"/>
                  <a:pt x="2619680" y="471030"/>
                </a:cubicBezTo>
                <a:cubicBezTo>
                  <a:pt x="2619070" y="468363"/>
                  <a:pt x="2618232" y="465735"/>
                  <a:pt x="2617165" y="463144"/>
                </a:cubicBezTo>
                <a:close/>
                <a:moveTo>
                  <a:pt x="2310384" y="450190"/>
                </a:moveTo>
                <a:lnTo>
                  <a:pt x="2310384" y="463220"/>
                </a:lnTo>
                <a:lnTo>
                  <a:pt x="2259177" y="478079"/>
                </a:lnTo>
                <a:lnTo>
                  <a:pt x="2259177" y="465277"/>
                </a:lnTo>
                <a:close/>
                <a:moveTo>
                  <a:pt x="2352751" y="437007"/>
                </a:moveTo>
                <a:cubicBezTo>
                  <a:pt x="2354428" y="437007"/>
                  <a:pt x="2356218" y="437160"/>
                  <a:pt x="2358123" y="437464"/>
                </a:cubicBezTo>
                <a:cubicBezTo>
                  <a:pt x="2360028" y="437769"/>
                  <a:pt x="2361819" y="438226"/>
                  <a:pt x="2363495" y="438836"/>
                </a:cubicBezTo>
                <a:lnTo>
                  <a:pt x="2361666" y="450266"/>
                </a:lnTo>
                <a:cubicBezTo>
                  <a:pt x="2360142" y="449961"/>
                  <a:pt x="2358695" y="449656"/>
                  <a:pt x="2357323" y="449352"/>
                </a:cubicBezTo>
                <a:cubicBezTo>
                  <a:pt x="2355951" y="449047"/>
                  <a:pt x="2354428" y="448894"/>
                  <a:pt x="2352751" y="448894"/>
                </a:cubicBezTo>
                <a:cubicBezTo>
                  <a:pt x="2349246" y="448894"/>
                  <a:pt x="2346503" y="449618"/>
                  <a:pt x="2344521" y="451066"/>
                </a:cubicBezTo>
                <a:cubicBezTo>
                  <a:pt x="2342540" y="452514"/>
                  <a:pt x="2341550" y="454533"/>
                  <a:pt x="2341550" y="457124"/>
                </a:cubicBezTo>
                <a:cubicBezTo>
                  <a:pt x="2341550" y="460324"/>
                  <a:pt x="2342578" y="463068"/>
                  <a:pt x="2344636" y="465354"/>
                </a:cubicBezTo>
                <a:cubicBezTo>
                  <a:pt x="2346693" y="467640"/>
                  <a:pt x="2349055" y="469430"/>
                  <a:pt x="2351722" y="470726"/>
                </a:cubicBezTo>
                <a:lnTo>
                  <a:pt x="2355202" y="471763"/>
                </a:lnTo>
                <a:lnTo>
                  <a:pt x="2360409" y="470268"/>
                </a:lnTo>
                <a:cubicBezTo>
                  <a:pt x="2363991" y="469125"/>
                  <a:pt x="2367229" y="468021"/>
                  <a:pt x="2370125" y="466954"/>
                </a:cubicBezTo>
                <a:lnTo>
                  <a:pt x="2373782" y="478612"/>
                </a:lnTo>
                <a:cubicBezTo>
                  <a:pt x="2370125" y="479984"/>
                  <a:pt x="2365819" y="481432"/>
                  <a:pt x="2360866" y="482956"/>
                </a:cubicBezTo>
                <a:cubicBezTo>
                  <a:pt x="2355913" y="484480"/>
                  <a:pt x="2350922" y="485928"/>
                  <a:pt x="2345893" y="487299"/>
                </a:cubicBezTo>
                <a:cubicBezTo>
                  <a:pt x="2340864" y="488671"/>
                  <a:pt x="2336216" y="489890"/>
                  <a:pt x="2331948" y="490957"/>
                </a:cubicBezTo>
                <a:lnTo>
                  <a:pt x="2329205" y="478612"/>
                </a:lnTo>
                <a:cubicBezTo>
                  <a:pt x="2333168" y="477698"/>
                  <a:pt x="2336368" y="476936"/>
                  <a:pt x="2338806" y="476326"/>
                </a:cubicBezTo>
                <a:lnTo>
                  <a:pt x="2341074" y="475759"/>
                </a:lnTo>
                <a:lnTo>
                  <a:pt x="2334577" y="471297"/>
                </a:lnTo>
                <a:cubicBezTo>
                  <a:pt x="2330996" y="467335"/>
                  <a:pt x="2329205" y="462839"/>
                  <a:pt x="2329205" y="457810"/>
                </a:cubicBezTo>
                <a:cubicBezTo>
                  <a:pt x="2329205" y="453238"/>
                  <a:pt x="2330310" y="449390"/>
                  <a:pt x="2332520" y="446265"/>
                </a:cubicBezTo>
                <a:cubicBezTo>
                  <a:pt x="2334730" y="443141"/>
                  <a:pt x="2337625" y="440817"/>
                  <a:pt x="2341207" y="439293"/>
                </a:cubicBezTo>
                <a:cubicBezTo>
                  <a:pt x="2344788" y="437769"/>
                  <a:pt x="2348636" y="437007"/>
                  <a:pt x="2352751" y="437007"/>
                </a:cubicBezTo>
                <a:close/>
                <a:moveTo>
                  <a:pt x="690753" y="436169"/>
                </a:moveTo>
                <a:cubicBezTo>
                  <a:pt x="688467" y="436169"/>
                  <a:pt x="686562" y="436969"/>
                  <a:pt x="685038" y="438569"/>
                </a:cubicBezTo>
                <a:cubicBezTo>
                  <a:pt x="683514" y="440169"/>
                  <a:pt x="682752" y="442113"/>
                  <a:pt x="682752" y="444399"/>
                </a:cubicBezTo>
                <a:cubicBezTo>
                  <a:pt x="682752" y="447294"/>
                  <a:pt x="683971" y="449999"/>
                  <a:pt x="686409" y="452514"/>
                </a:cubicBezTo>
                <a:lnTo>
                  <a:pt x="693087" y="456604"/>
                </a:lnTo>
                <a:lnTo>
                  <a:pt x="693610" y="456171"/>
                </a:lnTo>
                <a:cubicBezTo>
                  <a:pt x="696582" y="452742"/>
                  <a:pt x="698068" y="449275"/>
                  <a:pt x="698068" y="445770"/>
                </a:cubicBezTo>
                <a:cubicBezTo>
                  <a:pt x="698068" y="443027"/>
                  <a:pt x="697459" y="440741"/>
                  <a:pt x="696239" y="438912"/>
                </a:cubicBezTo>
                <a:cubicBezTo>
                  <a:pt x="695020" y="437083"/>
                  <a:pt x="693191" y="436169"/>
                  <a:pt x="690753" y="436169"/>
                </a:cubicBezTo>
                <a:close/>
                <a:moveTo>
                  <a:pt x="2624709" y="431140"/>
                </a:moveTo>
                <a:lnTo>
                  <a:pt x="2624709" y="444170"/>
                </a:lnTo>
                <a:lnTo>
                  <a:pt x="2573503" y="459029"/>
                </a:lnTo>
                <a:lnTo>
                  <a:pt x="2573503" y="446227"/>
                </a:lnTo>
                <a:close/>
                <a:moveTo>
                  <a:pt x="691210" y="424510"/>
                </a:moveTo>
                <a:cubicBezTo>
                  <a:pt x="697306" y="424510"/>
                  <a:pt x="701916" y="426606"/>
                  <a:pt x="705040" y="430797"/>
                </a:cubicBezTo>
                <a:cubicBezTo>
                  <a:pt x="708165" y="434988"/>
                  <a:pt x="709727" y="439750"/>
                  <a:pt x="709727" y="445084"/>
                </a:cubicBezTo>
                <a:cubicBezTo>
                  <a:pt x="709727" y="451790"/>
                  <a:pt x="707517" y="457734"/>
                  <a:pt x="703097" y="462915"/>
                </a:cubicBezTo>
                <a:cubicBezTo>
                  <a:pt x="698678" y="468097"/>
                  <a:pt x="692467" y="472212"/>
                  <a:pt x="684467" y="475260"/>
                </a:cubicBezTo>
                <a:cubicBezTo>
                  <a:pt x="676466" y="478308"/>
                  <a:pt x="667055" y="480136"/>
                  <a:pt x="656234" y="480746"/>
                </a:cubicBezTo>
                <a:lnTo>
                  <a:pt x="654177" y="469773"/>
                </a:lnTo>
                <a:cubicBezTo>
                  <a:pt x="664540" y="469011"/>
                  <a:pt x="672960" y="467411"/>
                  <a:pt x="679437" y="464973"/>
                </a:cubicBezTo>
                <a:lnTo>
                  <a:pt x="684199" y="462689"/>
                </a:lnTo>
                <a:lnTo>
                  <a:pt x="676008" y="457429"/>
                </a:lnTo>
                <a:cubicBezTo>
                  <a:pt x="672579" y="453924"/>
                  <a:pt x="670865" y="449580"/>
                  <a:pt x="670865" y="444399"/>
                </a:cubicBezTo>
                <a:cubicBezTo>
                  <a:pt x="670865" y="439065"/>
                  <a:pt x="672731" y="434416"/>
                  <a:pt x="676466" y="430454"/>
                </a:cubicBezTo>
                <a:cubicBezTo>
                  <a:pt x="680199" y="426492"/>
                  <a:pt x="685114" y="424510"/>
                  <a:pt x="691210" y="424510"/>
                </a:cubicBezTo>
                <a:close/>
                <a:moveTo>
                  <a:pt x="808406" y="412318"/>
                </a:moveTo>
                <a:cubicBezTo>
                  <a:pt x="809930" y="415214"/>
                  <a:pt x="811187" y="418529"/>
                  <a:pt x="812178" y="422262"/>
                </a:cubicBezTo>
                <a:cubicBezTo>
                  <a:pt x="813168" y="425996"/>
                  <a:pt x="813663" y="429387"/>
                  <a:pt x="813663" y="432435"/>
                </a:cubicBezTo>
                <a:cubicBezTo>
                  <a:pt x="813663" y="437464"/>
                  <a:pt x="812254" y="441998"/>
                  <a:pt x="809434" y="446037"/>
                </a:cubicBezTo>
                <a:cubicBezTo>
                  <a:pt x="806615" y="450075"/>
                  <a:pt x="802233" y="452095"/>
                  <a:pt x="796290" y="452095"/>
                </a:cubicBezTo>
                <a:cubicBezTo>
                  <a:pt x="791565" y="452095"/>
                  <a:pt x="787717" y="450837"/>
                  <a:pt x="784746" y="448323"/>
                </a:cubicBezTo>
                <a:lnTo>
                  <a:pt x="784376" y="447574"/>
                </a:lnTo>
                <a:lnTo>
                  <a:pt x="784203" y="448494"/>
                </a:lnTo>
                <a:cubicBezTo>
                  <a:pt x="783307" y="450666"/>
                  <a:pt x="781964" y="452628"/>
                  <a:pt x="780174" y="454381"/>
                </a:cubicBezTo>
                <a:cubicBezTo>
                  <a:pt x="776592" y="457886"/>
                  <a:pt x="772134" y="459639"/>
                  <a:pt x="766801" y="459639"/>
                </a:cubicBezTo>
                <a:cubicBezTo>
                  <a:pt x="760704" y="459639"/>
                  <a:pt x="756666" y="457619"/>
                  <a:pt x="754685" y="453581"/>
                </a:cubicBezTo>
                <a:cubicBezTo>
                  <a:pt x="752703" y="449542"/>
                  <a:pt x="751713" y="445237"/>
                  <a:pt x="751713" y="440665"/>
                </a:cubicBezTo>
                <a:cubicBezTo>
                  <a:pt x="751713" y="438988"/>
                  <a:pt x="751827" y="437198"/>
                  <a:pt x="752056" y="435293"/>
                </a:cubicBezTo>
                <a:cubicBezTo>
                  <a:pt x="752284" y="433388"/>
                  <a:pt x="752627" y="431216"/>
                  <a:pt x="753084" y="428778"/>
                </a:cubicBezTo>
                <a:lnTo>
                  <a:pt x="764514" y="425577"/>
                </a:lnTo>
                <a:cubicBezTo>
                  <a:pt x="764057" y="428168"/>
                  <a:pt x="763714" y="430568"/>
                  <a:pt x="763486" y="432778"/>
                </a:cubicBezTo>
                <a:cubicBezTo>
                  <a:pt x="763257" y="434988"/>
                  <a:pt x="763143" y="436931"/>
                  <a:pt x="763143" y="438607"/>
                </a:cubicBezTo>
                <a:cubicBezTo>
                  <a:pt x="763143" y="441503"/>
                  <a:pt x="763600" y="443637"/>
                  <a:pt x="764514" y="445008"/>
                </a:cubicBezTo>
                <a:cubicBezTo>
                  <a:pt x="765429" y="446380"/>
                  <a:pt x="766877" y="447066"/>
                  <a:pt x="768858" y="447066"/>
                </a:cubicBezTo>
                <a:cubicBezTo>
                  <a:pt x="771144" y="447066"/>
                  <a:pt x="773049" y="445884"/>
                  <a:pt x="774573" y="443522"/>
                </a:cubicBezTo>
                <a:cubicBezTo>
                  <a:pt x="776097" y="441160"/>
                  <a:pt x="776935" y="436398"/>
                  <a:pt x="777087" y="429235"/>
                </a:cubicBezTo>
                <a:lnTo>
                  <a:pt x="777087" y="422377"/>
                </a:lnTo>
                <a:lnTo>
                  <a:pt x="788060" y="418262"/>
                </a:lnTo>
                <a:lnTo>
                  <a:pt x="788060" y="432207"/>
                </a:lnTo>
                <a:cubicBezTo>
                  <a:pt x="788060" y="434340"/>
                  <a:pt x="788479" y="436207"/>
                  <a:pt x="789318" y="437807"/>
                </a:cubicBezTo>
                <a:cubicBezTo>
                  <a:pt x="790156" y="439407"/>
                  <a:pt x="791946" y="440208"/>
                  <a:pt x="794690" y="440208"/>
                </a:cubicBezTo>
                <a:cubicBezTo>
                  <a:pt x="797433" y="440208"/>
                  <a:pt x="799262" y="439369"/>
                  <a:pt x="800176" y="437693"/>
                </a:cubicBezTo>
                <a:cubicBezTo>
                  <a:pt x="801090" y="436017"/>
                  <a:pt x="801548" y="433883"/>
                  <a:pt x="801548" y="431292"/>
                </a:cubicBezTo>
                <a:cubicBezTo>
                  <a:pt x="801548" y="428701"/>
                  <a:pt x="801243" y="426072"/>
                  <a:pt x="800633" y="423405"/>
                </a:cubicBezTo>
                <a:cubicBezTo>
                  <a:pt x="800024" y="420738"/>
                  <a:pt x="799185" y="418110"/>
                  <a:pt x="798119" y="415519"/>
                </a:cubicBezTo>
                <a:close/>
                <a:moveTo>
                  <a:pt x="2377516" y="391135"/>
                </a:moveTo>
                <a:lnTo>
                  <a:pt x="2377516" y="404165"/>
                </a:lnTo>
                <a:lnTo>
                  <a:pt x="2326309" y="419024"/>
                </a:lnTo>
                <a:lnTo>
                  <a:pt x="2326309" y="406222"/>
                </a:lnTo>
                <a:close/>
                <a:moveTo>
                  <a:pt x="788060" y="367741"/>
                </a:moveTo>
                <a:cubicBezTo>
                  <a:pt x="785774" y="367741"/>
                  <a:pt x="783869" y="368541"/>
                  <a:pt x="782345" y="370142"/>
                </a:cubicBezTo>
                <a:cubicBezTo>
                  <a:pt x="780821" y="371742"/>
                  <a:pt x="780059" y="373685"/>
                  <a:pt x="780059" y="375971"/>
                </a:cubicBezTo>
                <a:cubicBezTo>
                  <a:pt x="780059" y="378867"/>
                  <a:pt x="781278" y="381572"/>
                  <a:pt x="783717" y="384086"/>
                </a:cubicBezTo>
                <a:lnTo>
                  <a:pt x="790395" y="388176"/>
                </a:lnTo>
                <a:lnTo>
                  <a:pt x="790918" y="387744"/>
                </a:lnTo>
                <a:cubicBezTo>
                  <a:pt x="793890" y="384315"/>
                  <a:pt x="795375" y="380848"/>
                  <a:pt x="795375" y="377343"/>
                </a:cubicBezTo>
                <a:cubicBezTo>
                  <a:pt x="795375" y="374599"/>
                  <a:pt x="794766" y="372313"/>
                  <a:pt x="793547" y="370485"/>
                </a:cubicBezTo>
                <a:cubicBezTo>
                  <a:pt x="792327" y="368656"/>
                  <a:pt x="790499" y="367741"/>
                  <a:pt x="788060" y="367741"/>
                </a:cubicBezTo>
                <a:close/>
                <a:moveTo>
                  <a:pt x="788517" y="356083"/>
                </a:moveTo>
                <a:cubicBezTo>
                  <a:pt x="794613" y="356083"/>
                  <a:pt x="799224" y="358178"/>
                  <a:pt x="802348" y="362369"/>
                </a:cubicBezTo>
                <a:cubicBezTo>
                  <a:pt x="805472" y="366560"/>
                  <a:pt x="807034" y="371323"/>
                  <a:pt x="807034" y="376657"/>
                </a:cubicBezTo>
                <a:cubicBezTo>
                  <a:pt x="807034" y="383362"/>
                  <a:pt x="804824" y="389306"/>
                  <a:pt x="800405" y="394488"/>
                </a:cubicBezTo>
                <a:cubicBezTo>
                  <a:pt x="795985" y="399669"/>
                  <a:pt x="789775" y="403784"/>
                  <a:pt x="781774" y="406832"/>
                </a:cubicBezTo>
                <a:cubicBezTo>
                  <a:pt x="773773" y="409880"/>
                  <a:pt x="764362" y="411709"/>
                  <a:pt x="753542" y="412318"/>
                </a:cubicBezTo>
                <a:lnTo>
                  <a:pt x="751484" y="401346"/>
                </a:lnTo>
                <a:cubicBezTo>
                  <a:pt x="761847" y="400584"/>
                  <a:pt x="770268" y="398983"/>
                  <a:pt x="776745" y="396545"/>
                </a:cubicBezTo>
                <a:lnTo>
                  <a:pt x="781506" y="394261"/>
                </a:lnTo>
                <a:lnTo>
                  <a:pt x="773316" y="389001"/>
                </a:lnTo>
                <a:cubicBezTo>
                  <a:pt x="769887" y="385496"/>
                  <a:pt x="768172" y="381153"/>
                  <a:pt x="768172" y="375971"/>
                </a:cubicBezTo>
                <a:cubicBezTo>
                  <a:pt x="768172" y="370637"/>
                  <a:pt x="770039" y="365989"/>
                  <a:pt x="773773" y="362026"/>
                </a:cubicBezTo>
                <a:cubicBezTo>
                  <a:pt x="777507" y="358064"/>
                  <a:pt x="782421" y="356083"/>
                  <a:pt x="788517" y="356083"/>
                </a:cubicBezTo>
                <a:close/>
                <a:moveTo>
                  <a:pt x="431673" y="264033"/>
                </a:moveTo>
                <a:cubicBezTo>
                  <a:pt x="434721" y="264033"/>
                  <a:pt x="437350" y="265176"/>
                  <a:pt x="439560" y="267462"/>
                </a:cubicBezTo>
                <a:cubicBezTo>
                  <a:pt x="441769" y="269748"/>
                  <a:pt x="442874" y="272415"/>
                  <a:pt x="442874" y="275463"/>
                </a:cubicBezTo>
                <a:cubicBezTo>
                  <a:pt x="442874" y="278511"/>
                  <a:pt x="441769" y="281140"/>
                  <a:pt x="439560" y="283350"/>
                </a:cubicBezTo>
                <a:cubicBezTo>
                  <a:pt x="437350" y="285560"/>
                  <a:pt x="434721" y="286665"/>
                  <a:pt x="431673" y="286665"/>
                </a:cubicBezTo>
                <a:cubicBezTo>
                  <a:pt x="428473" y="286665"/>
                  <a:pt x="425768" y="285560"/>
                  <a:pt x="423558" y="283350"/>
                </a:cubicBezTo>
                <a:cubicBezTo>
                  <a:pt x="421348" y="281140"/>
                  <a:pt x="420243" y="278511"/>
                  <a:pt x="420243" y="275463"/>
                </a:cubicBezTo>
                <a:cubicBezTo>
                  <a:pt x="420243" y="272415"/>
                  <a:pt x="421348" y="269748"/>
                  <a:pt x="423558" y="267462"/>
                </a:cubicBezTo>
                <a:cubicBezTo>
                  <a:pt x="425768" y="265176"/>
                  <a:pt x="428473" y="264033"/>
                  <a:pt x="431673" y="264033"/>
                </a:cubicBezTo>
                <a:close/>
                <a:moveTo>
                  <a:pt x="400355" y="264033"/>
                </a:moveTo>
                <a:cubicBezTo>
                  <a:pt x="403403" y="264033"/>
                  <a:pt x="406032" y="265176"/>
                  <a:pt x="408241" y="267462"/>
                </a:cubicBezTo>
                <a:cubicBezTo>
                  <a:pt x="410451" y="269748"/>
                  <a:pt x="411556" y="272415"/>
                  <a:pt x="411556" y="275463"/>
                </a:cubicBezTo>
                <a:cubicBezTo>
                  <a:pt x="411556" y="278511"/>
                  <a:pt x="410451" y="281140"/>
                  <a:pt x="408241" y="283350"/>
                </a:cubicBezTo>
                <a:cubicBezTo>
                  <a:pt x="406032" y="285560"/>
                  <a:pt x="403403" y="286665"/>
                  <a:pt x="400355" y="286665"/>
                </a:cubicBezTo>
                <a:cubicBezTo>
                  <a:pt x="397154" y="286665"/>
                  <a:pt x="394449" y="285560"/>
                  <a:pt x="392239" y="283350"/>
                </a:cubicBezTo>
                <a:cubicBezTo>
                  <a:pt x="390029" y="281140"/>
                  <a:pt x="388925" y="278511"/>
                  <a:pt x="388925" y="275463"/>
                </a:cubicBezTo>
                <a:cubicBezTo>
                  <a:pt x="388925" y="272415"/>
                  <a:pt x="390029" y="269748"/>
                  <a:pt x="392239" y="267462"/>
                </a:cubicBezTo>
                <a:cubicBezTo>
                  <a:pt x="394449" y="265176"/>
                  <a:pt x="397154" y="264033"/>
                  <a:pt x="400355" y="264033"/>
                </a:cubicBezTo>
                <a:close/>
                <a:moveTo>
                  <a:pt x="484251" y="263347"/>
                </a:moveTo>
                <a:cubicBezTo>
                  <a:pt x="487299" y="263347"/>
                  <a:pt x="489928" y="264490"/>
                  <a:pt x="492138" y="266776"/>
                </a:cubicBezTo>
                <a:cubicBezTo>
                  <a:pt x="494347" y="269062"/>
                  <a:pt x="495452" y="271729"/>
                  <a:pt x="495452" y="274777"/>
                </a:cubicBezTo>
                <a:cubicBezTo>
                  <a:pt x="495452" y="277825"/>
                  <a:pt x="494347" y="280454"/>
                  <a:pt x="492138" y="282664"/>
                </a:cubicBezTo>
                <a:cubicBezTo>
                  <a:pt x="489928" y="284874"/>
                  <a:pt x="487299" y="285979"/>
                  <a:pt x="484251" y="285979"/>
                </a:cubicBezTo>
                <a:cubicBezTo>
                  <a:pt x="481051" y="285979"/>
                  <a:pt x="478346" y="284874"/>
                  <a:pt x="476135" y="282664"/>
                </a:cubicBezTo>
                <a:cubicBezTo>
                  <a:pt x="473926" y="280454"/>
                  <a:pt x="472821" y="277825"/>
                  <a:pt x="472821" y="274777"/>
                </a:cubicBezTo>
                <a:cubicBezTo>
                  <a:pt x="472821" y="271729"/>
                  <a:pt x="473926" y="269062"/>
                  <a:pt x="476135" y="266776"/>
                </a:cubicBezTo>
                <a:cubicBezTo>
                  <a:pt x="478346" y="264490"/>
                  <a:pt x="481051" y="263347"/>
                  <a:pt x="484251" y="263347"/>
                </a:cubicBezTo>
                <a:close/>
                <a:moveTo>
                  <a:pt x="1786966" y="263043"/>
                </a:moveTo>
                <a:lnTo>
                  <a:pt x="1786966" y="276073"/>
                </a:lnTo>
                <a:lnTo>
                  <a:pt x="1735760" y="290932"/>
                </a:lnTo>
                <a:lnTo>
                  <a:pt x="1735760" y="278130"/>
                </a:lnTo>
                <a:close/>
                <a:moveTo>
                  <a:pt x="238658" y="236144"/>
                </a:moveTo>
                <a:cubicBezTo>
                  <a:pt x="236829" y="236144"/>
                  <a:pt x="234810" y="236258"/>
                  <a:pt x="232600" y="236487"/>
                </a:cubicBezTo>
                <a:cubicBezTo>
                  <a:pt x="230391" y="236715"/>
                  <a:pt x="228143" y="237020"/>
                  <a:pt x="225857" y="237401"/>
                </a:cubicBezTo>
                <a:lnTo>
                  <a:pt x="221485" y="238318"/>
                </a:lnTo>
                <a:lnTo>
                  <a:pt x="221656" y="241087"/>
                </a:lnTo>
                <a:cubicBezTo>
                  <a:pt x="222209" y="245069"/>
                  <a:pt x="223037" y="248565"/>
                  <a:pt x="224142" y="251574"/>
                </a:cubicBezTo>
                <a:cubicBezTo>
                  <a:pt x="226352" y="257594"/>
                  <a:pt x="229209" y="262166"/>
                  <a:pt x="232715" y="265290"/>
                </a:cubicBezTo>
                <a:cubicBezTo>
                  <a:pt x="236220" y="268415"/>
                  <a:pt x="239877" y="270510"/>
                  <a:pt x="243687" y="271577"/>
                </a:cubicBezTo>
                <a:cubicBezTo>
                  <a:pt x="247498" y="272644"/>
                  <a:pt x="251003" y="273177"/>
                  <a:pt x="254203" y="273177"/>
                </a:cubicBezTo>
                <a:cubicBezTo>
                  <a:pt x="256946" y="273177"/>
                  <a:pt x="259651" y="272682"/>
                  <a:pt x="262318" y="271691"/>
                </a:cubicBezTo>
                <a:cubicBezTo>
                  <a:pt x="264985" y="270701"/>
                  <a:pt x="267195" y="269024"/>
                  <a:pt x="268948" y="266662"/>
                </a:cubicBezTo>
                <a:cubicBezTo>
                  <a:pt x="270700" y="264300"/>
                  <a:pt x="271577" y="261138"/>
                  <a:pt x="271577" y="257175"/>
                </a:cubicBezTo>
                <a:cubicBezTo>
                  <a:pt x="271577" y="253365"/>
                  <a:pt x="270624" y="249898"/>
                  <a:pt x="268719" y="246774"/>
                </a:cubicBezTo>
                <a:cubicBezTo>
                  <a:pt x="266814" y="243650"/>
                  <a:pt x="263499" y="241097"/>
                  <a:pt x="258775" y="239116"/>
                </a:cubicBezTo>
                <a:cubicBezTo>
                  <a:pt x="254051" y="237135"/>
                  <a:pt x="247345" y="236144"/>
                  <a:pt x="238658" y="236144"/>
                </a:cubicBezTo>
                <a:close/>
                <a:moveTo>
                  <a:pt x="1395478" y="188285"/>
                </a:moveTo>
                <a:lnTo>
                  <a:pt x="1382954" y="204711"/>
                </a:lnTo>
                <a:cubicBezTo>
                  <a:pt x="1376705" y="211341"/>
                  <a:pt x="1369390" y="217627"/>
                  <a:pt x="1361008" y="223571"/>
                </a:cubicBezTo>
                <a:lnTo>
                  <a:pt x="1389812" y="223571"/>
                </a:lnTo>
                <a:cubicBezTo>
                  <a:pt x="1394993" y="223571"/>
                  <a:pt x="1398956" y="222923"/>
                  <a:pt x="1401699" y="221628"/>
                </a:cubicBezTo>
                <a:cubicBezTo>
                  <a:pt x="1404442" y="220332"/>
                  <a:pt x="1406309" y="218618"/>
                  <a:pt x="1407300" y="216484"/>
                </a:cubicBezTo>
                <a:cubicBezTo>
                  <a:pt x="1408290" y="214351"/>
                  <a:pt x="1408785" y="212065"/>
                  <a:pt x="1408785" y="209626"/>
                </a:cubicBezTo>
                <a:cubicBezTo>
                  <a:pt x="1408785" y="205512"/>
                  <a:pt x="1406309" y="200368"/>
                  <a:pt x="1401356" y="194196"/>
                </a:cubicBezTo>
                <a:close/>
                <a:moveTo>
                  <a:pt x="3406597" y="184023"/>
                </a:moveTo>
                <a:cubicBezTo>
                  <a:pt x="3403092" y="184023"/>
                  <a:pt x="3399929" y="185357"/>
                  <a:pt x="3397110" y="188024"/>
                </a:cubicBezTo>
                <a:cubicBezTo>
                  <a:pt x="3394291" y="190691"/>
                  <a:pt x="3392081" y="194082"/>
                  <a:pt x="3390481" y="198196"/>
                </a:cubicBezTo>
                <a:cubicBezTo>
                  <a:pt x="3388880" y="202311"/>
                  <a:pt x="3388080" y="206426"/>
                  <a:pt x="3388080" y="210541"/>
                </a:cubicBezTo>
                <a:cubicBezTo>
                  <a:pt x="3388080" y="213741"/>
                  <a:pt x="3388728" y="216522"/>
                  <a:pt x="3390024" y="218885"/>
                </a:cubicBezTo>
                <a:cubicBezTo>
                  <a:pt x="3391319" y="221247"/>
                  <a:pt x="3393491" y="223038"/>
                  <a:pt x="3396539" y="224257"/>
                </a:cubicBezTo>
                <a:cubicBezTo>
                  <a:pt x="3399587" y="225476"/>
                  <a:pt x="3403549" y="226086"/>
                  <a:pt x="3408426" y="226086"/>
                </a:cubicBezTo>
                <a:cubicBezTo>
                  <a:pt x="3412845" y="226086"/>
                  <a:pt x="3417303" y="225628"/>
                  <a:pt x="3421799" y="224714"/>
                </a:cubicBezTo>
                <a:lnTo>
                  <a:pt x="3426927" y="223089"/>
                </a:lnTo>
                <a:lnTo>
                  <a:pt x="3427171" y="220142"/>
                </a:lnTo>
                <a:cubicBezTo>
                  <a:pt x="3427171" y="215418"/>
                  <a:pt x="3426714" y="210884"/>
                  <a:pt x="3425799" y="206540"/>
                </a:cubicBezTo>
                <a:cubicBezTo>
                  <a:pt x="3424885" y="202197"/>
                  <a:pt x="3423513" y="198349"/>
                  <a:pt x="3421684" y="194996"/>
                </a:cubicBezTo>
                <a:cubicBezTo>
                  <a:pt x="3419856" y="191643"/>
                  <a:pt x="3417684" y="188976"/>
                  <a:pt x="3415169" y="186995"/>
                </a:cubicBezTo>
                <a:cubicBezTo>
                  <a:pt x="3412655" y="185014"/>
                  <a:pt x="3409797" y="184023"/>
                  <a:pt x="3406597" y="184023"/>
                </a:cubicBezTo>
                <a:close/>
                <a:moveTo>
                  <a:pt x="1930222" y="184023"/>
                </a:moveTo>
                <a:cubicBezTo>
                  <a:pt x="1927022" y="184023"/>
                  <a:pt x="1924050" y="185242"/>
                  <a:pt x="1921307" y="187681"/>
                </a:cubicBezTo>
                <a:cubicBezTo>
                  <a:pt x="1918564" y="190119"/>
                  <a:pt x="1916316" y="193396"/>
                  <a:pt x="1914563" y="197511"/>
                </a:cubicBezTo>
                <a:cubicBezTo>
                  <a:pt x="1912810" y="201625"/>
                  <a:pt x="1911934" y="206121"/>
                  <a:pt x="1911934" y="210998"/>
                </a:cubicBezTo>
                <a:cubicBezTo>
                  <a:pt x="1911934" y="213741"/>
                  <a:pt x="1912544" y="215989"/>
                  <a:pt x="1913763" y="217742"/>
                </a:cubicBezTo>
                <a:cubicBezTo>
                  <a:pt x="1914982" y="219494"/>
                  <a:pt x="1916773" y="220866"/>
                  <a:pt x="1919135" y="221856"/>
                </a:cubicBezTo>
                <a:cubicBezTo>
                  <a:pt x="1921497" y="222847"/>
                  <a:pt x="1924507" y="223571"/>
                  <a:pt x="1928165" y="224028"/>
                </a:cubicBezTo>
                <a:cubicBezTo>
                  <a:pt x="1931822" y="224485"/>
                  <a:pt x="1936089" y="224714"/>
                  <a:pt x="1940966" y="224714"/>
                </a:cubicBezTo>
                <a:lnTo>
                  <a:pt x="1950418" y="224714"/>
                </a:lnTo>
                <a:lnTo>
                  <a:pt x="1950796" y="220142"/>
                </a:lnTo>
                <a:cubicBezTo>
                  <a:pt x="1950796" y="209779"/>
                  <a:pt x="1948891" y="201168"/>
                  <a:pt x="1945081" y="194310"/>
                </a:cubicBezTo>
                <a:cubicBezTo>
                  <a:pt x="1941271" y="187452"/>
                  <a:pt x="1936318" y="184023"/>
                  <a:pt x="1930222" y="184023"/>
                </a:cubicBezTo>
                <a:close/>
                <a:moveTo>
                  <a:pt x="1539697" y="184023"/>
                </a:moveTo>
                <a:cubicBezTo>
                  <a:pt x="1536192" y="184023"/>
                  <a:pt x="1533029" y="185357"/>
                  <a:pt x="1530210" y="188024"/>
                </a:cubicBezTo>
                <a:cubicBezTo>
                  <a:pt x="1527391" y="190691"/>
                  <a:pt x="1525181" y="194082"/>
                  <a:pt x="1523581" y="198196"/>
                </a:cubicBezTo>
                <a:cubicBezTo>
                  <a:pt x="1521980" y="202311"/>
                  <a:pt x="1521180" y="206426"/>
                  <a:pt x="1521181" y="210541"/>
                </a:cubicBezTo>
                <a:cubicBezTo>
                  <a:pt x="1521180" y="213741"/>
                  <a:pt x="1521828" y="216522"/>
                  <a:pt x="1523124" y="218885"/>
                </a:cubicBezTo>
                <a:cubicBezTo>
                  <a:pt x="1524419" y="221247"/>
                  <a:pt x="1526591" y="223038"/>
                  <a:pt x="1529639" y="224257"/>
                </a:cubicBezTo>
                <a:cubicBezTo>
                  <a:pt x="1532687" y="225476"/>
                  <a:pt x="1536649" y="226086"/>
                  <a:pt x="1541526" y="226086"/>
                </a:cubicBezTo>
                <a:cubicBezTo>
                  <a:pt x="1545945" y="226086"/>
                  <a:pt x="1550403" y="225628"/>
                  <a:pt x="1554899" y="224714"/>
                </a:cubicBezTo>
                <a:lnTo>
                  <a:pt x="1560027" y="223089"/>
                </a:lnTo>
                <a:lnTo>
                  <a:pt x="1560271" y="220142"/>
                </a:lnTo>
                <a:cubicBezTo>
                  <a:pt x="1560271" y="215418"/>
                  <a:pt x="1559814" y="210884"/>
                  <a:pt x="1558899" y="206540"/>
                </a:cubicBezTo>
                <a:cubicBezTo>
                  <a:pt x="1557985" y="202197"/>
                  <a:pt x="1556613" y="198349"/>
                  <a:pt x="1554785" y="194996"/>
                </a:cubicBezTo>
                <a:cubicBezTo>
                  <a:pt x="1552956" y="191643"/>
                  <a:pt x="1550784" y="188976"/>
                  <a:pt x="1548270" y="186995"/>
                </a:cubicBezTo>
                <a:cubicBezTo>
                  <a:pt x="1545755" y="185014"/>
                  <a:pt x="1542897" y="184023"/>
                  <a:pt x="1539697" y="184023"/>
                </a:cubicBezTo>
                <a:close/>
                <a:moveTo>
                  <a:pt x="806272" y="184023"/>
                </a:moveTo>
                <a:cubicBezTo>
                  <a:pt x="802767" y="184023"/>
                  <a:pt x="799605" y="185357"/>
                  <a:pt x="796785" y="188024"/>
                </a:cubicBezTo>
                <a:cubicBezTo>
                  <a:pt x="793966" y="190691"/>
                  <a:pt x="791756" y="194082"/>
                  <a:pt x="790156" y="198196"/>
                </a:cubicBezTo>
                <a:cubicBezTo>
                  <a:pt x="788555" y="202311"/>
                  <a:pt x="787755" y="206426"/>
                  <a:pt x="787755" y="210541"/>
                </a:cubicBezTo>
                <a:cubicBezTo>
                  <a:pt x="787755" y="213741"/>
                  <a:pt x="788403" y="216522"/>
                  <a:pt x="789699" y="218885"/>
                </a:cubicBezTo>
                <a:cubicBezTo>
                  <a:pt x="790994" y="221247"/>
                  <a:pt x="793166" y="223038"/>
                  <a:pt x="796214" y="224257"/>
                </a:cubicBezTo>
                <a:cubicBezTo>
                  <a:pt x="799262" y="225476"/>
                  <a:pt x="803224" y="226086"/>
                  <a:pt x="808101" y="226086"/>
                </a:cubicBezTo>
                <a:cubicBezTo>
                  <a:pt x="812520" y="226086"/>
                  <a:pt x="816978" y="225628"/>
                  <a:pt x="821474" y="224714"/>
                </a:cubicBezTo>
                <a:lnTo>
                  <a:pt x="826602" y="223089"/>
                </a:lnTo>
                <a:lnTo>
                  <a:pt x="826846" y="220142"/>
                </a:lnTo>
                <a:cubicBezTo>
                  <a:pt x="826846" y="215418"/>
                  <a:pt x="826389" y="210884"/>
                  <a:pt x="825474" y="206540"/>
                </a:cubicBezTo>
                <a:cubicBezTo>
                  <a:pt x="824560" y="202197"/>
                  <a:pt x="823188" y="198349"/>
                  <a:pt x="821360" y="194996"/>
                </a:cubicBezTo>
                <a:cubicBezTo>
                  <a:pt x="819531" y="191643"/>
                  <a:pt x="817359" y="188976"/>
                  <a:pt x="814845" y="186995"/>
                </a:cubicBezTo>
                <a:cubicBezTo>
                  <a:pt x="812330" y="185014"/>
                  <a:pt x="809472" y="184023"/>
                  <a:pt x="806272" y="184023"/>
                </a:cubicBezTo>
                <a:close/>
                <a:moveTo>
                  <a:pt x="708888" y="179223"/>
                </a:moveTo>
                <a:cubicBezTo>
                  <a:pt x="706145" y="179223"/>
                  <a:pt x="703478" y="179985"/>
                  <a:pt x="700887" y="181509"/>
                </a:cubicBezTo>
                <a:cubicBezTo>
                  <a:pt x="698297" y="183033"/>
                  <a:pt x="695630" y="185852"/>
                  <a:pt x="692887" y="189967"/>
                </a:cubicBezTo>
                <a:cubicBezTo>
                  <a:pt x="690143" y="194082"/>
                  <a:pt x="687019" y="200025"/>
                  <a:pt x="683514" y="207798"/>
                </a:cubicBezTo>
                <a:lnTo>
                  <a:pt x="680895" y="213217"/>
                </a:lnTo>
                <a:lnTo>
                  <a:pt x="688000" y="217199"/>
                </a:lnTo>
                <a:cubicBezTo>
                  <a:pt x="691372" y="218818"/>
                  <a:pt x="694563" y="220066"/>
                  <a:pt x="697573" y="220942"/>
                </a:cubicBezTo>
                <a:cubicBezTo>
                  <a:pt x="703593" y="222695"/>
                  <a:pt x="708584" y="223571"/>
                  <a:pt x="712546" y="223571"/>
                </a:cubicBezTo>
                <a:cubicBezTo>
                  <a:pt x="716966" y="223571"/>
                  <a:pt x="720471" y="222923"/>
                  <a:pt x="723062" y="221628"/>
                </a:cubicBezTo>
                <a:cubicBezTo>
                  <a:pt x="725652" y="220332"/>
                  <a:pt x="727557" y="218466"/>
                  <a:pt x="728777" y="216027"/>
                </a:cubicBezTo>
                <a:cubicBezTo>
                  <a:pt x="729996" y="213589"/>
                  <a:pt x="730605" y="210846"/>
                  <a:pt x="730605" y="207798"/>
                </a:cubicBezTo>
                <a:cubicBezTo>
                  <a:pt x="730605" y="203378"/>
                  <a:pt x="729539" y="198958"/>
                  <a:pt x="727405" y="194539"/>
                </a:cubicBezTo>
                <a:cubicBezTo>
                  <a:pt x="725272" y="190119"/>
                  <a:pt x="722566" y="186462"/>
                  <a:pt x="719290" y="183566"/>
                </a:cubicBezTo>
                <a:cubicBezTo>
                  <a:pt x="716013" y="180670"/>
                  <a:pt x="712546" y="179223"/>
                  <a:pt x="708888" y="179223"/>
                </a:cubicBezTo>
                <a:close/>
                <a:moveTo>
                  <a:pt x="2119046" y="177851"/>
                </a:moveTo>
                <a:cubicBezTo>
                  <a:pt x="2116760" y="177851"/>
                  <a:pt x="2114359" y="178613"/>
                  <a:pt x="2111845" y="180137"/>
                </a:cubicBezTo>
                <a:cubicBezTo>
                  <a:pt x="2109330" y="181661"/>
                  <a:pt x="2106663" y="184252"/>
                  <a:pt x="2103844" y="187909"/>
                </a:cubicBezTo>
                <a:cubicBezTo>
                  <a:pt x="2101024" y="191567"/>
                  <a:pt x="2098014" y="196596"/>
                  <a:pt x="2094814" y="202997"/>
                </a:cubicBezTo>
                <a:cubicBezTo>
                  <a:pt x="2097405" y="207264"/>
                  <a:pt x="2100186" y="210998"/>
                  <a:pt x="2103158" y="214198"/>
                </a:cubicBezTo>
                <a:cubicBezTo>
                  <a:pt x="2106130" y="217399"/>
                  <a:pt x="2109140" y="220028"/>
                  <a:pt x="2112188" y="222085"/>
                </a:cubicBezTo>
                <a:cubicBezTo>
                  <a:pt x="2115236" y="224142"/>
                  <a:pt x="2118245" y="225666"/>
                  <a:pt x="2121217" y="226657"/>
                </a:cubicBezTo>
                <a:cubicBezTo>
                  <a:pt x="2124189" y="227648"/>
                  <a:pt x="2126894" y="228143"/>
                  <a:pt x="2129333" y="228143"/>
                </a:cubicBezTo>
                <a:cubicBezTo>
                  <a:pt x="2134667" y="228143"/>
                  <a:pt x="2138591" y="226238"/>
                  <a:pt x="2141106" y="222428"/>
                </a:cubicBezTo>
                <a:cubicBezTo>
                  <a:pt x="2143620" y="218618"/>
                  <a:pt x="2143506" y="213284"/>
                  <a:pt x="2140763" y="206426"/>
                </a:cubicBezTo>
                <a:cubicBezTo>
                  <a:pt x="2139391" y="202921"/>
                  <a:pt x="2137981" y="199492"/>
                  <a:pt x="2136533" y="196139"/>
                </a:cubicBezTo>
                <a:cubicBezTo>
                  <a:pt x="2135086" y="192786"/>
                  <a:pt x="2133524" y="189700"/>
                  <a:pt x="2131847" y="186881"/>
                </a:cubicBezTo>
                <a:cubicBezTo>
                  <a:pt x="2130171" y="184061"/>
                  <a:pt x="2128266" y="181851"/>
                  <a:pt x="2126132" y="180251"/>
                </a:cubicBezTo>
                <a:cubicBezTo>
                  <a:pt x="2123999" y="178651"/>
                  <a:pt x="2121636" y="177851"/>
                  <a:pt x="2119046" y="177851"/>
                </a:cubicBezTo>
                <a:close/>
                <a:moveTo>
                  <a:pt x="118796" y="177851"/>
                </a:moveTo>
                <a:cubicBezTo>
                  <a:pt x="116510" y="177851"/>
                  <a:pt x="114109" y="178613"/>
                  <a:pt x="111595" y="180137"/>
                </a:cubicBezTo>
                <a:cubicBezTo>
                  <a:pt x="109080" y="181661"/>
                  <a:pt x="106413" y="184252"/>
                  <a:pt x="103594" y="187909"/>
                </a:cubicBezTo>
                <a:cubicBezTo>
                  <a:pt x="100774" y="191567"/>
                  <a:pt x="97764" y="196596"/>
                  <a:pt x="94564" y="202997"/>
                </a:cubicBezTo>
                <a:cubicBezTo>
                  <a:pt x="97155" y="207264"/>
                  <a:pt x="99936" y="210998"/>
                  <a:pt x="102908" y="214198"/>
                </a:cubicBezTo>
                <a:cubicBezTo>
                  <a:pt x="105880" y="217399"/>
                  <a:pt x="108890" y="220028"/>
                  <a:pt x="111938" y="222085"/>
                </a:cubicBezTo>
                <a:cubicBezTo>
                  <a:pt x="114986" y="224142"/>
                  <a:pt x="117996" y="225666"/>
                  <a:pt x="120967" y="226657"/>
                </a:cubicBezTo>
                <a:cubicBezTo>
                  <a:pt x="123939" y="227648"/>
                  <a:pt x="126644" y="228143"/>
                  <a:pt x="129083" y="228143"/>
                </a:cubicBezTo>
                <a:cubicBezTo>
                  <a:pt x="134417" y="228143"/>
                  <a:pt x="138341" y="226238"/>
                  <a:pt x="140856" y="222428"/>
                </a:cubicBezTo>
                <a:cubicBezTo>
                  <a:pt x="143370" y="218618"/>
                  <a:pt x="143256" y="213284"/>
                  <a:pt x="140513" y="206426"/>
                </a:cubicBezTo>
                <a:cubicBezTo>
                  <a:pt x="139141" y="202921"/>
                  <a:pt x="137731" y="199492"/>
                  <a:pt x="136284" y="196139"/>
                </a:cubicBezTo>
                <a:cubicBezTo>
                  <a:pt x="134836" y="192786"/>
                  <a:pt x="133274" y="189700"/>
                  <a:pt x="131597" y="186881"/>
                </a:cubicBezTo>
                <a:cubicBezTo>
                  <a:pt x="129921" y="184061"/>
                  <a:pt x="128016" y="181851"/>
                  <a:pt x="125882" y="180251"/>
                </a:cubicBezTo>
                <a:cubicBezTo>
                  <a:pt x="123749" y="178651"/>
                  <a:pt x="121386" y="177851"/>
                  <a:pt x="118796" y="177851"/>
                </a:cubicBezTo>
                <a:close/>
                <a:moveTo>
                  <a:pt x="1172947" y="175565"/>
                </a:moveTo>
                <a:cubicBezTo>
                  <a:pt x="1165631" y="175565"/>
                  <a:pt x="1158354" y="177470"/>
                  <a:pt x="1151115" y="181280"/>
                </a:cubicBezTo>
                <a:cubicBezTo>
                  <a:pt x="1143876" y="185090"/>
                  <a:pt x="1137018" y="189852"/>
                  <a:pt x="1130541" y="195567"/>
                </a:cubicBezTo>
                <a:cubicBezTo>
                  <a:pt x="1124064" y="201282"/>
                  <a:pt x="1118311" y="207112"/>
                  <a:pt x="1113282" y="213055"/>
                </a:cubicBezTo>
                <a:lnTo>
                  <a:pt x="1103982" y="224987"/>
                </a:lnTo>
                <a:lnTo>
                  <a:pt x="1106881" y="225514"/>
                </a:lnTo>
                <a:cubicBezTo>
                  <a:pt x="1114349" y="226200"/>
                  <a:pt x="1123188" y="226543"/>
                  <a:pt x="1133399" y="226543"/>
                </a:cubicBezTo>
                <a:cubicBezTo>
                  <a:pt x="1141476" y="226543"/>
                  <a:pt x="1148829" y="226162"/>
                  <a:pt x="1155458" y="225400"/>
                </a:cubicBezTo>
                <a:cubicBezTo>
                  <a:pt x="1162088" y="224638"/>
                  <a:pt x="1167993" y="223457"/>
                  <a:pt x="1173175" y="221856"/>
                </a:cubicBezTo>
                <a:cubicBezTo>
                  <a:pt x="1178357" y="220256"/>
                  <a:pt x="1182738" y="218275"/>
                  <a:pt x="1186320" y="215913"/>
                </a:cubicBezTo>
                <a:cubicBezTo>
                  <a:pt x="1189901" y="213551"/>
                  <a:pt x="1192606" y="210807"/>
                  <a:pt x="1194435" y="207683"/>
                </a:cubicBezTo>
                <a:cubicBezTo>
                  <a:pt x="1196264" y="204559"/>
                  <a:pt x="1197178" y="201092"/>
                  <a:pt x="1197178" y="197282"/>
                </a:cubicBezTo>
                <a:cubicBezTo>
                  <a:pt x="1197178" y="193929"/>
                  <a:pt x="1196340" y="190614"/>
                  <a:pt x="1194664" y="187338"/>
                </a:cubicBezTo>
                <a:cubicBezTo>
                  <a:pt x="1192987" y="184061"/>
                  <a:pt x="1190396" y="181280"/>
                  <a:pt x="1186891" y="178994"/>
                </a:cubicBezTo>
                <a:cubicBezTo>
                  <a:pt x="1183386" y="176708"/>
                  <a:pt x="1178738" y="175565"/>
                  <a:pt x="1172947" y="175565"/>
                </a:cubicBezTo>
                <a:close/>
                <a:moveTo>
                  <a:pt x="3241776" y="166192"/>
                </a:moveTo>
                <a:cubicBezTo>
                  <a:pt x="3238119" y="166192"/>
                  <a:pt x="3234728" y="167412"/>
                  <a:pt x="3231604" y="169850"/>
                </a:cubicBezTo>
                <a:cubicBezTo>
                  <a:pt x="3228479" y="172288"/>
                  <a:pt x="3225965" y="175451"/>
                  <a:pt x="3224060" y="179337"/>
                </a:cubicBezTo>
                <a:cubicBezTo>
                  <a:pt x="3222155" y="183223"/>
                  <a:pt x="3221203" y="187224"/>
                  <a:pt x="3221203" y="191338"/>
                </a:cubicBezTo>
                <a:cubicBezTo>
                  <a:pt x="3221203" y="196215"/>
                  <a:pt x="3222460" y="200597"/>
                  <a:pt x="3224974" y="204483"/>
                </a:cubicBezTo>
                <a:cubicBezTo>
                  <a:pt x="3227489" y="208369"/>
                  <a:pt x="3230575" y="211684"/>
                  <a:pt x="3234233" y="214427"/>
                </a:cubicBezTo>
                <a:lnTo>
                  <a:pt x="3239039" y="217331"/>
                </a:lnTo>
                <a:lnTo>
                  <a:pt x="3246005" y="214198"/>
                </a:lnTo>
                <a:cubicBezTo>
                  <a:pt x="3250501" y="211455"/>
                  <a:pt x="3254159" y="208102"/>
                  <a:pt x="3256978" y="204140"/>
                </a:cubicBezTo>
                <a:cubicBezTo>
                  <a:pt x="3259798" y="200178"/>
                  <a:pt x="3261207" y="195606"/>
                  <a:pt x="3261207" y="190424"/>
                </a:cubicBezTo>
                <a:cubicBezTo>
                  <a:pt x="3261207" y="186919"/>
                  <a:pt x="3260369" y="183299"/>
                  <a:pt x="3258693" y="179565"/>
                </a:cubicBezTo>
                <a:cubicBezTo>
                  <a:pt x="3257016" y="175832"/>
                  <a:pt x="3254730" y="172669"/>
                  <a:pt x="3251835" y="170079"/>
                </a:cubicBezTo>
                <a:cubicBezTo>
                  <a:pt x="3248939" y="167488"/>
                  <a:pt x="3245587" y="166192"/>
                  <a:pt x="3241776" y="166192"/>
                </a:cubicBezTo>
                <a:close/>
                <a:moveTo>
                  <a:pt x="2746476" y="166192"/>
                </a:moveTo>
                <a:cubicBezTo>
                  <a:pt x="2742819" y="166192"/>
                  <a:pt x="2739428" y="167412"/>
                  <a:pt x="2736304" y="169850"/>
                </a:cubicBezTo>
                <a:cubicBezTo>
                  <a:pt x="2733179" y="172288"/>
                  <a:pt x="2730665" y="175451"/>
                  <a:pt x="2728760" y="179337"/>
                </a:cubicBezTo>
                <a:cubicBezTo>
                  <a:pt x="2726855" y="183223"/>
                  <a:pt x="2725903" y="187224"/>
                  <a:pt x="2725903" y="191338"/>
                </a:cubicBezTo>
                <a:cubicBezTo>
                  <a:pt x="2725903" y="196215"/>
                  <a:pt x="2727160" y="200597"/>
                  <a:pt x="2729674" y="204483"/>
                </a:cubicBezTo>
                <a:cubicBezTo>
                  <a:pt x="2732189" y="208369"/>
                  <a:pt x="2735275" y="211684"/>
                  <a:pt x="2738933" y="214427"/>
                </a:cubicBezTo>
                <a:lnTo>
                  <a:pt x="2743739" y="217331"/>
                </a:lnTo>
                <a:lnTo>
                  <a:pt x="2750705" y="214198"/>
                </a:lnTo>
                <a:cubicBezTo>
                  <a:pt x="2755201" y="211455"/>
                  <a:pt x="2758859" y="208102"/>
                  <a:pt x="2761678" y="204140"/>
                </a:cubicBezTo>
                <a:cubicBezTo>
                  <a:pt x="2764498" y="200178"/>
                  <a:pt x="2765907" y="195606"/>
                  <a:pt x="2765907" y="190424"/>
                </a:cubicBezTo>
                <a:cubicBezTo>
                  <a:pt x="2765907" y="186919"/>
                  <a:pt x="2765069" y="183299"/>
                  <a:pt x="2763393" y="179565"/>
                </a:cubicBezTo>
                <a:cubicBezTo>
                  <a:pt x="2761716" y="175832"/>
                  <a:pt x="2759430" y="172669"/>
                  <a:pt x="2756535" y="170079"/>
                </a:cubicBezTo>
                <a:cubicBezTo>
                  <a:pt x="2753639" y="167488"/>
                  <a:pt x="2750287" y="166192"/>
                  <a:pt x="2746476" y="166192"/>
                </a:cubicBezTo>
                <a:close/>
                <a:moveTo>
                  <a:pt x="249631" y="165964"/>
                </a:moveTo>
                <a:cubicBezTo>
                  <a:pt x="247345" y="165964"/>
                  <a:pt x="244564" y="167488"/>
                  <a:pt x="241287" y="170536"/>
                </a:cubicBezTo>
                <a:cubicBezTo>
                  <a:pt x="238011" y="173584"/>
                  <a:pt x="234810" y="177851"/>
                  <a:pt x="231686" y="183337"/>
                </a:cubicBezTo>
                <a:cubicBezTo>
                  <a:pt x="228562" y="188824"/>
                  <a:pt x="225971" y="195339"/>
                  <a:pt x="223914" y="202883"/>
                </a:cubicBezTo>
                <a:lnTo>
                  <a:pt x="221442" y="222746"/>
                </a:lnTo>
                <a:lnTo>
                  <a:pt x="234658" y="219799"/>
                </a:lnTo>
                <a:cubicBezTo>
                  <a:pt x="239458" y="218199"/>
                  <a:pt x="243687" y="215951"/>
                  <a:pt x="247345" y="213055"/>
                </a:cubicBezTo>
                <a:cubicBezTo>
                  <a:pt x="251003" y="210160"/>
                  <a:pt x="253822" y="206350"/>
                  <a:pt x="255803" y="201625"/>
                </a:cubicBezTo>
                <a:cubicBezTo>
                  <a:pt x="257784" y="196901"/>
                  <a:pt x="258775" y="191110"/>
                  <a:pt x="258775" y="184252"/>
                </a:cubicBezTo>
                <a:cubicBezTo>
                  <a:pt x="258775" y="181966"/>
                  <a:pt x="258508" y="179375"/>
                  <a:pt x="257975" y="176479"/>
                </a:cubicBezTo>
                <a:cubicBezTo>
                  <a:pt x="257442" y="173584"/>
                  <a:pt x="256489" y="171107"/>
                  <a:pt x="255117" y="169050"/>
                </a:cubicBezTo>
                <a:cubicBezTo>
                  <a:pt x="253746" y="166992"/>
                  <a:pt x="251917" y="165964"/>
                  <a:pt x="249631" y="165964"/>
                </a:cubicBezTo>
                <a:close/>
                <a:moveTo>
                  <a:pt x="3408426" y="165278"/>
                </a:moveTo>
                <a:cubicBezTo>
                  <a:pt x="3414522" y="165278"/>
                  <a:pt x="3419856" y="166840"/>
                  <a:pt x="3424428" y="169964"/>
                </a:cubicBezTo>
                <a:cubicBezTo>
                  <a:pt x="3429000" y="173088"/>
                  <a:pt x="3432810" y="177318"/>
                  <a:pt x="3435858" y="182652"/>
                </a:cubicBezTo>
                <a:cubicBezTo>
                  <a:pt x="3438906" y="187986"/>
                  <a:pt x="3441192" y="194005"/>
                  <a:pt x="3442716" y="200711"/>
                </a:cubicBezTo>
                <a:cubicBezTo>
                  <a:pt x="3444240" y="207417"/>
                  <a:pt x="3445002" y="214351"/>
                  <a:pt x="3445002" y="221514"/>
                </a:cubicBezTo>
                <a:cubicBezTo>
                  <a:pt x="3445002" y="235687"/>
                  <a:pt x="3442144" y="247917"/>
                  <a:pt x="3436429" y="258204"/>
                </a:cubicBezTo>
                <a:cubicBezTo>
                  <a:pt x="3430714" y="268491"/>
                  <a:pt x="3422180" y="276682"/>
                  <a:pt x="3410826" y="282778"/>
                </a:cubicBezTo>
                <a:cubicBezTo>
                  <a:pt x="3399472" y="288874"/>
                  <a:pt x="3385413" y="292913"/>
                  <a:pt x="3368649" y="294894"/>
                </a:cubicBezTo>
                <a:lnTo>
                  <a:pt x="3364534" y="276149"/>
                </a:lnTo>
                <a:cubicBezTo>
                  <a:pt x="3373679" y="274930"/>
                  <a:pt x="3382099" y="273215"/>
                  <a:pt x="3389795" y="271005"/>
                </a:cubicBezTo>
                <a:cubicBezTo>
                  <a:pt x="3397491" y="268796"/>
                  <a:pt x="3404120" y="265633"/>
                  <a:pt x="3409683" y="261519"/>
                </a:cubicBezTo>
                <a:cubicBezTo>
                  <a:pt x="3415246" y="257404"/>
                  <a:pt x="3419551" y="251994"/>
                  <a:pt x="3422599" y="245288"/>
                </a:cubicBezTo>
                <a:lnTo>
                  <a:pt x="3423739" y="241526"/>
                </a:lnTo>
                <a:lnTo>
                  <a:pt x="3421342" y="242545"/>
                </a:lnTo>
                <a:cubicBezTo>
                  <a:pt x="3416389" y="243612"/>
                  <a:pt x="3411398" y="244145"/>
                  <a:pt x="3406369" y="244145"/>
                </a:cubicBezTo>
                <a:cubicBezTo>
                  <a:pt x="3400577" y="244145"/>
                  <a:pt x="3395434" y="243535"/>
                  <a:pt x="3390938" y="242316"/>
                </a:cubicBezTo>
                <a:cubicBezTo>
                  <a:pt x="3386442" y="241097"/>
                  <a:pt x="3382632" y="239306"/>
                  <a:pt x="3379508" y="236944"/>
                </a:cubicBezTo>
                <a:cubicBezTo>
                  <a:pt x="3376384" y="234582"/>
                  <a:pt x="3374021" y="231572"/>
                  <a:pt x="3372421" y="227914"/>
                </a:cubicBezTo>
                <a:cubicBezTo>
                  <a:pt x="3370821" y="224257"/>
                  <a:pt x="3370021" y="219990"/>
                  <a:pt x="3370021" y="215113"/>
                </a:cubicBezTo>
                <a:cubicBezTo>
                  <a:pt x="3370021" y="209322"/>
                  <a:pt x="3370936" y="203492"/>
                  <a:pt x="3372764" y="197625"/>
                </a:cubicBezTo>
                <a:cubicBezTo>
                  <a:pt x="3374593" y="191757"/>
                  <a:pt x="3377184" y="186385"/>
                  <a:pt x="3380537" y="181509"/>
                </a:cubicBezTo>
                <a:cubicBezTo>
                  <a:pt x="3383889" y="176632"/>
                  <a:pt x="3387928" y="172707"/>
                  <a:pt x="3392653" y="169736"/>
                </a:cubicBezTo>
                <a:cubicBezTo>
                  <a:pt x="3397377" y="166764"/>
                  <a:pt x="3402634" y="165278"/>
                  <a:pt x="3408426" y="165278"/>
                </a:cubicBezTo>
                <a:close/>
                <a:moveTo>
                  <a:pt x="1541526" y="165278"/>
                </a:moveTo>
                <a:cubicBezTo>
                  <a:pt x="1547622" y="165278"/>
                  <a:pt x="1552956" y="166840"/>
                  <a:pt x="1557528" y="169964"/>
                </a:cubicBezTo>
                <a:cubicBezTo>
                  <a:pt x="1562100" y="173088"/>
                  <a:pt x="1565910" y="177318"/>
                  <a:pt x="1568958" y="182652"/>
                </a:cubicBezTo>
                <a:cubicBezTo>
                  <a:pt x="1572006" y="187986"/>
                  <a:pt x="1574292" y="194005"/>
                  <a:pt x="1575816" y="200711"/>
                </a:cubicBezTo>
                <a:cubicBezTo>
                  <a:pt x="1577340" y="207417"/>
                  <a:pt x="1578102" y="214351"/>
                  <a:pt x="1578102" y="221514"/>
                </a:cubicBezTo>
                <a:cubicBezTo>
                  <a:pt x="1578102" y="235687"/>
                  <a:pt x="1575244" y="247917"/>
                  <a:pt x="1569529" y="258204"/>
                </a:cubicBezTo>
                <a:cubicBezTo>
                  <a:pt x="1563814" y="268491"/>
                  <a:pt x="1555280" y="276682"/>
                  <a:pt x="1543926" y="282778"/>
                </a:cubicBezTo>
                <a:cubicBezTo>
                  <a:pt x="1532572" y="288874"/>
                  <a:pt x="1518513" y="292913"/>
                  <a:pt x="1501749" y="294894"/>
                </a:cubicBezTo>
                <a:lnTo>
                  <a:pt x="1497635" y="276149"/>
                </a:lnTo>
                <a:cubicBezTo>
                  <a:pt x="1506779" y="274930"/>
                  <a:pt x="1515199" y="273215"/>
                  <a:pt x="1522895" y="271005"/>
                </a:cubicBezTo>
                <a:cubicBezTo>
                  <a:pt x="1530591" y="268796"/>
                  <a:pt x="1537221" y="265633"/>
                  <a:pt x="1542783" y="261519"/>
                </a:cubicBezTo>
                <a:cubicBezTo>
                  <a:pt x="1548346" y="257404"/>
                  <a:pt x="1552651" y="251994"/>
                  <a:pt x="1555699" y="245288"/>
                </a:cubicBezTo>
                <a:lnTo>
                  <a:pt x="1556839" y="241527"/>
                </a:lnTo>
                <a:lnTo>
                  <a:pt x="1554442" y="242545"/>
                </a:lnTo>
                <a:cubicBezTo>
                  <a:pt x="1549489" y="243612"/>
                  <a:pt x="1544498" y="244145"/>
                  <a:pt x="1539468" y="244145"/>
                </a:cubicBezTo>
                <a:cubicBezTo>
                  <a:pt x="1533677" y="244145"/>
                  <a:pt x="1528534" y="243535"/>
                  <a:pt x="1524038" y="242316"/>
                </a:cubicBezTo>
                <a:cubicBezTo>
                  <a:pt x="1519542" y="241097"/>
                  <a:pt x="1515732" y="239306"/>
                  <a:pt x="1512608" y="236944"/>
                </a:cubicBezTo>
                <a:cubicBezTo>
                  <a:pt x="1509484" y="234582"/>
                  <a:pt x="1507121" y="231572"/>
                  <a:pt x="1505521" y="227914"/>
                </a:cubicBezTo>
                <a:cubicBezTo>
                  <a:pt x="1503921" y="224257"/>
                  <a:pt x="1503121" y="219990"/>
                  <a:pt x="1503121" y="215113"/>
                </a:cubicBezTo>
                <a:cubicBezTo>
                  <a:pt x="1503121" y="209322"/>
                  <a:pt x="1504035" y="203492"/>
                  <a:pt x="1505864" y="197625"/>
                </a:cubicBezTo>
                <a:cubicBezTo>
                  <a:pt x="1507693" y="191757"/>
                  <a:pt x="1510284" y="186385"/>
                  <a:pt x="1513637" y="181509"/>
                </a:cubicBezTo>
                <a:cubicBezTo>
                  <a:pt x="1516989" y="176632"/>
                  <a:pt x="1521028" y="172707"/>
                  <a:pt x="1525752" y="169736"/>
                </a:cubicBezTo>
                <a:cubicBezTo>
                  <a:pt x="1530477" y="166764"/>
                  <a:pt x="1535735" y="165278"/>
                  <a:pt x="1541526" y="165278"/>
                </a:cubicBezTo>
                <a:close/>
                <a:moveTo>
                  <a:pt x="808101" y="165278"/>
                </a:moveTo>
                <a:cubicBezTo>
                  <a:pt x="814197" y="165278"/>
                  <a:pt x="819531" y="166840"/>
                  <a:pt x="824103" y="169964"/>
                </a:cubicBezTo>
                <a:cubicBezTo>
                  <a:pt x="828675" y="173088"/>
                  <a:pt x="832485" y="177318"/>
                  <a:pt x="835533" y="182652"/>
                </a:cubicBezTo>
                <a:cubicBezTo>
                  <a:pt x="838581" y="187986"/>
                  <a:pt x="840867" y="194005"/>
                  <a:pt x="842391" y="200711"/>
                </a:cubicBezTo>
                <a:cubicBezTo>
                  <a:pt x="843915" y="207417"/>
                  <a:pt x="844677" y="214351"/>
                  <a:pt x="844677" y="221514"/>
                </a:cubicBezTo>
                <a:cubicBezTo>
                  <a:pt x="844677" y="235687"/>
                  <a:pt x="841819" y="247917"/>
                  <a:pt x="836104" y="258204"/>
                </a:cubicBezTo>
                <a:cubicBezTo>
                  <a:pt x="830389" y="268491"/>
                  <a:pt x="821855" y="276682"/>
                  <a:pt x="810501" y="282778"/>
                </a:cubicBezTo>
                <a:cubicBezTo>
                  <a:pt x="799147" y="288874"/>
                  <a:pt x="785088" y="292913"/>
                  <a:pt x="768324" y="294894"/>
                </a:cubicBezTo>
                <a:lnTo>
                  <a:pt x="764210" y="276149"/>
                </a:lnTo>
                <a:cubicBezTo>
                  <a:pt x="773354" y="274930"/>
                  <a:pt x="781774" y="273215"/>
                  <a:pt x="789470" y="271005"/>
                </a:cubicBezTo>
                <a:cubicBezTo>
                  <a:pt x="797166" y="268796"/>
                  <a:pt x="803796" y="265633"/>
                  <a:pt x="809358" y="261519"/>
                </a:cubicBezTo>
                <a:cubicBezTo>
                  <a:pt x="814921" y="257404"/>
                  <a:pt x="819226" y="251994"/>
                  <a:pt x="822274" y="245288"/>
                </a:cubicBezTo>
                <a:lnTo>
                  <a:pt x="823414" y="241526"/>
                </a:lnTo>
                <a:lnTo>
                  <a:pt x="821017" y="242545"/>
                </a:lnTo>
                <a:cubicBezTo>
                  <a:pt x="816064" y="243612"/>
                  <a:pt x="811073" y="244145"/>
                  <a:pt x="806043" y="244145"/>
                </a:cubicBezTo>
                <a:cubicBezTo>
                  <a:pt x="800252" y="244145"/>
                  <a:pt x="795109" y="243535"/>
                  <a:pt x="790613" y="242316"/>
                </a:cubicBezTo>
                <a:cubicBezTo>
                  <a:pt x="786117" y="241097"/>
                  <a:pt x="782307" y="239306"/>
                  <a:pt x="779183" y="236944"/>
                </a:cubicBezTo>
                <a:cubicBezTo>
                  <a:pt x="776059" y="234582"/>
                  <a:pt x="773697" y="231572"/>
                  <a:pt x="772096" y="227914"/>
                </a:cubicBezTo>
                <a:cubicBezTo>
                  <a:pt x="770496" y="224257"/>
                  <a:pt x="769696" y="219990"/>
                  <a:pt x="769696" y="215113"/>
                </a:cubicBezTo>
                <a:cubicBezTo>
                  <a:pt x="769696" y="209322"/>
                  <a:pt x="770610" y="203492"/>
                  <a:pt x="772439" y="197625"/>
                </a:cubicBezTo>
                <a:cubicBezTo>
                  <a:pt x="774268" y="191757"/>
                  <a:pt x="776859" y="186385"/>
                  <a:pt x="780212" y="181509"/>
                </a:cubicBezTo>
                <a:cubicBezTo>
                  <a:pt x="783564" y="176632"/>
                  <a:pt x="787603" y="172707"/>
                  <a:pt x="792327" y="169736"/>
                </a:cubicBezTo>
                <a:cubicBezTo>
                  <a:pt x="797052" y="166764"/>
                  <a:pt x="802310" y="165278"/>
                  <a:pt x="808101" y="165278"/>
                </a:cubicBezTo>
                <a:close/>
                <a:moveTo>
                  <a:pt x="1274369" y="164821"/>
                </a:moveTo>
                <a:cubicBezTo>
                  <a:pt x="1280160" y="174727"/>
                  <a:pt x="1284313" y="184099"/>
                  <a:pt x="1286827" y="192939"/>
                </a:cubicBezTo>
                <a:cubicBezTo>
                  <a:pt x="1289342" y="201778"/>
                  <a:pt x="1290599" y="209550"/>
                  <a:pt x="1290599" y="216256"/>
                </a:cubicBezTo>
                <a:cubicBezTo>
                  <a:pt x="1290599" y="225857"/>
                  <a:pt x="1289037" y="234544"/>
                  <a:pt x="1285913" y="242316"/>
                </a:cubicBezTo>
                <a:cubicBezTo>
                  <a:pt x="1282789" y="250089"/>
                  <a:pt x="1278674" y="256985"/>
                  <a:pt x="1273569" y="263004"/>
                </a:cubicBezTo>
                <a:cubicBezTo>
                  <a:pt x="1268463" y="269024"/>
                  <a:pt x="1262901" y="274168"/>
                  <a:pt x="1256881" y="278435"/>
                </a:cubicBezTo>
                <a:cubicBezTo>
                  <a:pt x="1250861" y="282702"/>
                  <a:pt x="1244841" y="286207"/>
                  <a:pt x="1238821" y="288951"/>
                </a:cubicBezTo>
                <a:cubicBezTo>
                  <a:pt x="1232802" y="291694"/>
                  <a:pt x="1227430" y="293675"/>
                  <a:pt x="1222705" y="294894"/>
                </a:cubicBezTo>
                <a:lnTo>
                  <a:pt x="1216076" y="277521"/>
                </a:lnTo>
                <a:cubicBezTo>
                  <a:pt x="1231468" y="272644"/>
                  <a:pt x="1243317" y="266814"/>
                  <a:pt x="1251623" y="260033"/>
                </a:cubicBezTo>
                <a:cubicBezTo>
                  <a:pt x="1259929" y="253251"/>
                  <a:pt x="1265644" y="246202"/>
                  <a:pt x="1268768" y="238887"/>
                </a:cubicBezTo>
                <a:cubicBezTo>
                  <a:pt x="1271892" y="231572"/>
                  <a:pt x="1273454" y="224562"/>
                  <a:pt x="1273454" y="217856"/>
                </a:cubicBezTo>
                <a:cubicBezTo>
                  <a:pt x="1273454" y="213589"/>
                  <a:pt x="1272997" y="209474"/>
                  <a:pt x="1272083" y="205512"/>
                </a:cubicBezTo>
                <a:cubicBezTo>
                  <a:pt x="1271168" y="201549"/>
                  <a:pt x="1269568" y="197053"/>
                  <a:pt x="1267282" y="192024"/>
                </a:cubicBezTo>
                <a:cubicBezTo>
                  <a:pt x="1264996" y="186995"/>
                  <a:pt x="1261796" y="180747"/>
                  <a:pt x="1257681" y="173279"/>
                </a:cubicBezTo>
                <a:close/>
                <a:moveTo>
                  <a:pt x="1174318" y="156820"/>
                </a:moveTo>
                <a:cubicBezTo>
                  <a:pt x="1182700" y="156820"/>
                  <a:pt x="1189901" y="158534"/>
                  <a:pt x="1195921" y="161963"/>
                </a:cubicBezTo>
                <a:cubicBezTo>
                  <a:pt x="1201941" y="165392"/>
                  <a:pt x="1206589" y="170002"/>
                  <a:pt x="1209865" y="175794"/>
                </a:cubicBezTo>
                <a:cubicBezTo>
                  <a:pt x="1213142" y="181585"/>
                  <a:pt x="1214780" y="188138"/>
                  <a:pt x="1214780" y="195453"/>
                </a:cubicBezTo>
                <a:cubicBezTo>
                  <a:pt x="1214780" y="202159"/>
                  <a:pt x="1213332" y="208521"/>
                  <a:pt x="1210437" y="214541"/>
                </a:cubicBezTo>
                <a:cubicBezTo>
                  <a:pt x="1207541" y="220561"/>
                  <a:pt x="1202817" y="225857"/>
                  <a:pt x="1196264" y="230429"/>
                </a:cubicBezTo>
                <a:cubicBezTo>
                  <a:pt x="1189710" y="235001"/>
                  <a:pt x="1180947" y="238620"/>
                  <a:pt x="1169975" y="241287"/>
                </a:cubicBezTo>
                <a:cubicBezTo>
                  <a:pt x="1159002" y="243954"/>
                  <a:pt x="1145438" y="245288"/>
                  <a:pt x="1129284" y="245288"/>
                </a:cubicBezTo>
                <a:cubicBezTo>
                  <a:pt x="1117701" y="245288"/>
                  <a:pt x="1107834" y="244564"/>
                  <a:pt x="1099680" y="243116"/>
                </a:cubicBezTo>
                <a:cubicBezTo>
                  <a:pt x="1091527" y="241668"/>
                  <a:pt x="1084821" y="239763"/>
                  <a:pt x="1079563" y="237401"/>
                </a:cubicBezTo>
                <a:lnTo>
                  <a:pt x="1071456" y="232100"/>
                </a:lnTo>
                <a:lnTo>
                  <a:pt x="1072134" y="232944"/>
                </a:lnTo>
                <a:cubicBezTo>
                  <a:pt x="1071372" y="240259"/>
                  <a:pt x="1069734" y="247574"/>
                  <a:pt x="1067219" y="254889"/>
                </a:cubicBezTo>
                <a:cubicBezTo>
                  <a:pt x="1064704" y="262204"/>
                  <a:pt x="1060742" y="268948"/>
                  <a:pt x="1055332" y="275120"/>
                </a:cubicBezTo>
                <a:cubicBezTo>
                  <a:pt x="1049922" y="281292"/>
                  <a:pt x="1042568" y="286207"/>
                  <a:pt x="1033272" y="289865"/>
                </a:cubicBezTo>
                <a:cubicBezTo>
                  <a:pt x="1023975" y="293523"/>
                  <a:pt x="1012241" y="295351"/>
                  <a:pt x="998068" y="295351"/>
                </a:cubicBezTo>
                <a:cubicBezTo>
                  <a:pt x="989381" y="295351"/>
                  <a:pt x="981151" y="294170"/>
                  <a:pt x="973379" y="291808"/>
                </a:cubicBezTo>
                <a:cubicBezTo>
                  <a:pt x="965606" y="289446"/>
                  <a:pt x="958710" y="285979"/>
                  <a:pt x="952690" y="281407"/>
                </a:cubicBezTo>
                <a:cubicBezTo>
                  <a:pt x="946671" y="276835"/>
                  <a:pt x="941946" y="271310"/>
                  <a:pt x="938517" y="264833"/>
                </a:cubicBezTo>
                <a:cubicBezTo>
                  <a:pt x="935088" y="258356"/>
                  <a:pt x="933374" y="250927"/>
                  <a:pt x="933374" y="242545"/>
                </a:cubicBezTo>
                <a:cubicBezTo>
                  <a:pt x="933374" y="238887"/>
                  <a:pt x="933717" y="234963"/>
                  <a:pt x="934402" y="230772"/>
                </a:cubicBezTo>
                <a:cubicBezTo>
                  <a:pt x="935088" y="226581"/>
                  <a:pt x="936155" y="222085"/>
                  <a:pt x="937603" y="217284"/>
                </a:cubicBezTo>
                <a:cubicBezTo>
                  <a:pt x="939051" y="212484"/>
                  <a:pt x="940841" y="207417"/>
                  <a:pt x="942975" y="202083"/>
                </a:cubicBezTo>
                <a:lnTo>
                  <a:pt x="959434" y="208483"/>
                </a:lnTo>
                <a:cubicBezTo>
                  <a:pt x="957910" y="212751"/>
                  <a:pt x="956577" y="216789"/>
                  <a:pt x="955434" y="220599"/>
                </a:cubicBezTo>
                <a:cubicBezTo>
                  <a:pt x="954291" y="224409"/>
                  <a:pt x="953452" y="227991"/>
                  <a:pt x="952919" y="231343"/>
                </a:cubicBezTo>
                <a:cubicBezTo>
                  <a:pt x="952386" y="234696"/>
                  <a:pt x="952119" y="237897"/>
                  <a:pt x="952119" y="240945"/>
                </a:cubicBezTo>
                <a:cubicBezTo>
                  <a:pt x="952119" y="248717"/>
                  <a:pt x="954214" y="255270"/>
                  <a:pt x="958405" y="260604"/>
                </a:cubicBezTo>
                <a:cubicBezTo>
                  <a:pt x="962596" y="265938"/>
                  <a:pt x="968235" y="269939"/>
                  <a:pt x="975322" y="272606"/>
                </a:cubicBezTo>
                <a:cubicBezTo>
                  <a:pt x="982408" y="275273"/>
                  <a:pt x="990219" y="276606"/>
                  <a:pt x="998753" y="276606"/>
                </a:cubicBezTo>
                <a:cubicBezTo>
                  <a:pt x="1009116" y="276606"/>
                  <a:pt x="1017803" y="275311"/>
                  <a:pt x="1024814" y="272720"/>
                </a:cubicBezTo>
                <a:cubicBezTo>
                  <a:pt x="1031824" y="270129"/>
                  <a:pt x="1037387" y="266662"/>
                  <a:pt x="1041501" y="262319"/>
                </a:cubicBezTo>
                <a:cubicBezTo>
                  <a:pt x="1045616" y="257975"/>
                  <a:pt x="1048550" y="253098"/>
                  <a:pt x="1050303" y="247688"/>
                </a:cubicBezTo>
                <a:cubicBezTo>
                  <a:pt x="1052055" y="242278"/>
                  <a:pt x="1052931" y="236754"/>
                  <a:pt x="1052931" y="231115"/>
                </a:cubicBezTo>
                <a:cubicBezTo>
                  <a:pt x="1052931" y="223647"/>
                  <a:pt x="1051827" y="215913"/>
                  <a:pt x="1049617" y="207912"/>
                </a:cubicBezTo>
                <a:cubicBezTo>
                  <a:pt x="1047407" y="199911"/>
                  <a:pt x="1045007" y="191415"/>
                  <a:pt x="1042416" y="182423"/>
                </a:cubicBezTo>
                <a:lnTo>
                  <a:pt x="1060933" y="177394"/>
                </a:lnTo>
                <a:cubicBezTo>
                  <a:pt x="1062609" y="183185"/>
                  <a:pt x="1063866" y="187871"/>
                  <a:pt x="1064704" y="191453"/>
                </a:cubicBezTo>
                <a:cubicBezTo>
                  <a:pt x="1065543" y="195034"/>
                  <a:pt x="1066228" y="197930"/>
                  <a:pt x="1066762" y="200139"/>
                </a:cubicBezTo>
                <a:cubicBezTo>
                  <a:pt x="1067295" y="202349"/>
                  <a:pt x="1067867" y="204216"/>
                  <a:pt x="1068476" y="205740"/>
                </a:cubicBezTo>
                <a:cubicBezTo>
                  <a:pt x="1070153" y="209703"/>
                  <a:pt x="1072553" y="213017"/>
                  <a:pt x="1075677" y="215684"/>
                </a:cubicBezTo>
                <a:lnTo>
                  <a:pt x="1086038" y="221057"/>
                </a:lnTo>
                <a:lnTo>
                  <a:pt x="1094765" y="208483"/>
                </a:lnTo>
                <a:cubicBezTo>
                  <a:pt x="1099947" y="201778"/>
                  <a:pt x="1105586" y="195377"/>
                  <a:pt x="1111682" y="189281"/>
                </a:cubicBezTo>
                <a:cubicBezTo>
                  <a:pt x="1117778" y="183185"/>
                  <a:pt x="1124255" y="177699"/>
                  <a:pt x="1131113" y="172822"/>
                </a:cubicBezTo>
                <a:cubicBezTo>
                  <a:pt x="1137971" y="167945"/>
                  <a:pt x="1145019" y="164059"/>
                  <a:pt x="1152258" y="161163"/>
                </a:cubicBezTo>
                <a:cubicBezTo>
                  <a:pt x="1159497" y="158268"/>
                  <a:pt x="1166851" y="156820"/>
                  <a:pt x="1174318" y="156820"/>
                </a:cubicBezTo>
                <a:close/>
                <a:moveTo>
                  <a:pt x="1854098" y="150190"/>
                </a:moveTo>
                <a:cubicBezTo>
                  <a:pt x="1856080" y="155067"/>
                  <a:pt x="1857946" y="160287"/>
                  <a:pt x="1859699" y="165849"/>
                </a:cubicBezTo>
                <a:cubicBezTo>
                  <a:pt x="1861452" y="171412"/>
                  <a:pt x="1862938" y="176898"/>
                  <a:pt x="1864157" y="182309"/>
                </a:cubicBezTo>
                <a:cubicBezTo>
                  <a:pt x="1865376" y="187719"/>
                  <a:pt x="1865985" y="192710"/>
                  <a:pt x="1865985" y="197282"/>
                </a:cubicBezTo>
                <a:cubicBezTo>
                  <a:pt x="1865985" y="206274"/>
                  <a:pt x="1863928" y="213932"/>
                  <a:pt x="1859813" y="220256"/>
                </a:cubicBezTo>
                <a:cubicBezTo>
                  <a:pt x="1855698" y="226581"/>
                  <a:pt x="1848840" y="231724"/>
                  <a:pt x="1839239" y="235687"/>
                </a:cubicBezTo>
                <a:cubicBezTo>
                  <a:pt x="1829638" y="239649"/>
                  <a:pt x="1816722" y="242545"/>
                  <a:pt x="1800492" y="244374"/>
                </a:cubicBezTo>
                <a:cubicBezTo>
                  <a:pt x="1784261" y="246202"/>
                  <a:pt x="1763954" y="247117"/>
                  <a:pt x="1739570" y="247117"/>
                </a:cubicBezTo>
                <a:cubicBezTo>
                  <a:pt x="1726006" y="247117"/>
                  <a:pt x="1714081" y="246240"/>
                  <a:pt x="1703794" y="244488"/>
                </a:cubicBezTo>
                <a:cubicBezTo>
                  <a:pt x="1693507" y="242735"/>
                  <a:pt x="1684934" y="240030"/>
                  <a:pt x="1678076" y="236373"/>
                </a:cubicBezTo>
                <a:cubicBezTo>
                  <a:pt x="1671218" y="232715"/>
                  <a:pt x="1666037" y="227952"/>
                  <a:pt x="1662531" y="222085"/>
                </a:cubicBezTo>
                <a:cubicBezTo>
                  <a:pt x="1659026" y="216218"/>
                  <a:pt x="1657274" y="209093"/>
                  <a:pt x="1657274" y="200711"/>
                </a:cubicBezTo>
                <a:cubicBezTo>
                  <a:pt x="1657274" y="196901"/>
                  <a:pt x="1657578" y="192977"/>
                  <a:pt x="1658188" y="188938"/>
                </a:cubicBezTo>
                <a:cubicBezTo>
                  <a:pt x="1658798" y="184899"/>
                  <a:pt x="1659598" y="180823"/>
                  <a:pt x="1660588" y="176708"/>
                </a:cubicBezTo>
                <a:cubicBezTo>
                  <a:pt x="1661579" y="172593"/>
                  <a:pt x="1662608" y="168631"/>
                  <a:pt x="1663674" y="164821"/>
                </a:cubicBezTo>
                <a:lnTo>
                  <a:pt x="1680819" y="169164"/>
                </a:lnTo>
                <a:cubicBezTo>
                  <a:pt x="1680210" y="171450"/>
                  <a:pt x="1679524" y="174155"/>
                  <a:pt x="1678762" y="177279"/>
                </a:cubicBezTo>
                <a:cubicBezTo>
                  <a:pt x="1678000" y="180404"/>
                  <a:pt x="1677352" y="183566"/>
                  <a:pt x="1676819" y="186766"/>
                </a:cubicBezTo>
                <a:cubicBezTo>
                  <a:pt x="1676286" y="189967"/>
                  <a:pt x="1676019" y="192862"/>
                  <a:pt x="1676019" y="195453"/>
                </a:cubicBezTo>
                <a:cubicBezTo>
                  <a:pt x="1676019" y="203378"/>
                  <a:pt x="1678038" y="209741"/>
                  <a:pt x="1682077" y="214541"/>
                </a:cubicBezTo>
                <a:cubicBezTo>
                  <a:pt x="1686115" y="219342"/>
                  <a:pt x="1693164" y="222847"/>
                  <a:pt x="1703222" y="225057"/>
                </a:cubicBezTo>
                <a:cubicBezTo>
                  <a:pt x="1713281" y="227267"/>
                  <a:pt x="1727378" y="228372"/>
                  <a:pt x="1745513" y="228372"/>
                </a:cubicBezTo>
                <a:cubicBezTo>
                  <a:pt x="1763344" y="228372"/>
                  <a:pt x="1778698" y="227914"/>
                  <a:pt x="1791576" y="227000"/>
                </a:cubicBezTo>
                <a:cubicBezTo>
                  <a:pt x="1804454" y="226086"/>
                  <a:pt x="1815046" y="224600"/>
                  <a:pt x="1823352" y="222542"/>
                </a:cubicBezTo>
                <a:cubicBezTo>
                  <a:pt x="1831657" y="220485"/>
                  <a:pt x="1837830" y="217665"/>
                  <a:pt x="1841868" y="214084"/>
                </a:cubicBezTo>
                <a:cubicBezTo>
                  <a:pt x="1845907" y="210503"/>
                  <a:pt x="1847926" y="206121"/>
                  <a:pt x="1847926" y="200940"/>
                </a:cubicBezTo>
                <a:cubicBezTo>
                  <a:pt x="1847926" y="195148"/>
                  <a:pt x="1846859" y="188443"/>
                  <a:pt x="1844726" y="180823"/>
                </a:cubicBezTo>
                <a:cubicBezTo>
                  <a:pt x="1842592" y="173203"/>
                  <a:pt x="1839849" y="165049"/>
                  <a:pt x="1836496" y="156363"/>
                </a:cubicBezTo>
                <a:close/>
                <a:moveTo>
                  <a:pt x="2648102" y="131445"/>
                </a:moveTo>
                <a:cubicBezTo>
                  <a:pt x="2651150" y="131445"/>
                  <a:pt x="2653779" y="132588"/>
                  <a:pt x="2655989" y="134874"/>
                </a:cubicBezTo>
                <a:cubicBezTo>
                  <a:pt x="2658199" y="137160"/>
                  <a:pt x="2659304" y="139827"/>
                  <a:pt x="2659304" y="142875"/>
                </a:cubicBezTo>
                <a:cubicBezTo>
                  <a:pt x="2659304" y="145923"/>
                  <a:pt x="2658199" y="148552"/>
                  <a:pt x="2655989" y="150762"/>
                </a:cubicBezTo>
                <a:cubicBezTo>
                  <a:pt x="2653779" y="152972"/>
                  <a:pt x="2651150" y="154077"/>
                  <a:pt x="2648102" y="154077"/>
                </a:cubicBezTo>
                <a:cubicBezTo>
                  <a:pt x="2644902" y="154077"/>
                  <a:pt x="2642197" y="152972"/>
                  <a:pt x="2639987" y="150762"/>
                </a:cubicBezTo>
                <a:cubicBezTo>
                  <a:pt x="2637777" y="148552"/>
                  <a:pt x="2636672" y="145923"/>
                  <a:pt x="2636672" y="142875"/>
                </a:cubicBezTo>
                <a:cubicBezTo>
                  <a:pt x="2636672" y="139827"/>
                  <a:pt x="2637777" y="137160"/>
                  <a:pt x="2639987" y="134874"/>
                </a:cubicBezTo>
                <a:cubicBezTo>
                  <a:pt x="2642197" y="132588"/>
                  <a:pt x="2644902" y="131445"/>
                  <a:pt x="2648102" y="131445"/>
                </a:cubicBezTo>
                <a:close/>
                <a:moveTo>
                  <a:pt x="333527" y="131445"/>
                </a:moveTo>
                <a:cubicBezTo>
                  <a:pt x="336575" y="131445"/>
                  <a:pt x="339204" y="132588"/>
                  <a:pt x="341414" y="134874"/>
                </a:cubicBezTo>
                <a:cubicBezTo>
                  <a:pt x="343624" y="137160"/>
                  <a:pt x="344729" y="139827"/>
                  <a:pt x="344729" y="142875"/>
                </a:cubicBezTo>
                <a:cubicBezTo>
                  <a:pt x="344729" y="145923"/>
                  <a:pt x="343624" y="148552"/>
                  <a:pt x="341414" y="150762"/>
                </a:cubicBezTo>
                <a:cubicBezTo>
                  <a:pt x="339204" y="152972"/>
                  <a:pt x="336575" y="154077"/>
                  <a:pt x="333527" y="154077"/>
                </a:cubicBezTo>
                <a:cubicBezTo>
                  <a:pt x="330327" y="154077"/>
                  <a:pt x="327622" y="152972"/>
                  <a:pt x="325412" y="150762"/>
                </a:cubicBezTo>
                <a:cubicBezTo>
                  <a:pt x="323202" y="148552"/>
                  <a:pt x="322097" y="145923"/>
                  <a:pt x="322097" y="142875"/>
                </a:cubicBezTo>
                <a:cubicBezTo>
                  <a:pt x="322097" y="139827"/>
                  <a:pt x="323202" y="137160"/>
                  <a:pt x="325412" y="134874"/>
                </a:cubicBezTo>
                <a:cubicBezTo>
                  <a:pt x="327622" y="132588"/>
                  <a:pt x="330327" y="131445"/>
                  <a:pt x="333527" y="131445"/>
                </a:cubicBezTo>
                <a:close/>
                <a:moveTo>
                  <a:pt x="1777746" y="128016"/>
                </a:moveTo>
                <a:cubicBezTo>
                  <a:pt x="1780794" y="128016"/>
                  <a:pt x="1783423" y="129159"/>
                  <a:pt x="1785633" y="131445"/>
                </a:cubicBezTo>
                <a:cubicBezTo>
                  <a:pt x="1787842" y="133731"/>
                  <a:pt x="1788947" y="136398"/>
                  <a:pt x="1788947" y="139446"/>
                </a:cubicBezTo>
                <a:cubicBezTo>
                  <a:pt x="1788947" y="142494"/>
                  <a:pt x="1787842" y="145123"/>
                  <a:pt x="1785633" y="147333"/>
                </a:cubicBezTo>
                <a:cubicBezTo>
                  <a:pt x="1783423" y="149543"/>
                  <a:pt x="1780794" y="150648"/>
                  <a:pt x="1777746" y="150648"/>
                </a:cubicBezTo>
                <a:cubicBezTo>
                  <a:pt x="1774545" y="150648"/>
                  <a:pt x="1771840" y="149543"/>
                  <a:pt x="1769631" y="147333"/>
                </a:cubicBezTo>
                <a:cubicBezTo>
                  <a:pt x="1767421" y="145123"/>
                  <a:pt x="1766316" y="142494"/>
                  <a:pt x="1766316" y="139446"/>
                </a:cubicBezTo>
                <a:cubicBezTo>
                  <a:pt x="1766316" y="136398"/>
                  <a:pt x="1767421" y="133731"/>
                  <a:pt x="1769631" y="131445"/>
                </a:cubicBezTo>
                <a:cubicBezTo>
                  <a:pt x="1771840" y="129159"/>
                  <a:pt x="1774545" y="128016"/>
                  <a:pt x="1777746" y="128016"/>
                </a:cubicBezTo>
                <a:close/>
                <a:moveTo>
                  <a:pt x="1746428" y="128016"/>
                </a:moveTo>
                <a:cubicBezTo>
                  <a:pt x="1749476" y="128016"/>
                  <a:pt x="1752105" y="129159"/>
                  <a:pt x="1754314" y="131445"/>
                </a:cubicBezTo>
                <a:cubicBezTo>
                  <a:pt x="1756524" y="133731"/>
                  <a:pt x="1757629" y="136398"/>
                  <a:pt x="1757629" y="139446"/>
                </a:cubicBezTo>
                <a:cubicBezTo>
                  <a:pt x="1757629" y="142494"/>
                  <a:pt x="1756524" y="145123"/>
                  <a:pt x="1754314" y="147333"/>
                </a:cubicBezTo>
                <a:cubicBezTo>
                  <a:pt x="1752105" y="149543"/>
                  <a:pt x="1749476" y="150648"/>
                  <a:pt x="1746428" y="150648"/>
                </a:cubicBezTo>
                <a:cubicBezTo>
                  <a:pt x="1743227" y="150648"/>
                  <a:pt x="1740522" y="149543"/>
                  <a:pt x="1738312" y="147333"/>
                </a:cubicBezTo>
                <a:cubicBezTo>
                  <a:pt x="1736103" y="145123"/>
                  <a:pt x="1734998" y="142494"/>
                  <a:pt x="1734998" y="139446"/>
                </a:cubicBezTo>
                <a:cubicBezTo>
                  <a:pt x="1734998" y="136398"/>
                  <a:pt x="1736103" y="133731"/>
                  <a:pt x="1738312" y="131445"/>
                </a:cubicBezTo>
                <a:cubicBezTo>
                  <a:pt x="1740522" y="129159"/>
                  <a:pt x="1743227" y="128016"/>
                  <a:pt x="1746428" y="128016"/>
                </a:cubicBezTo>
                <a:close/>
                <a:moveTo>
                  <a:pt x="2907792" y="115672"/>
                </a:moveTo>
                <a:cubicBezTo>
                  <a:pt x="2910840" y="115672"/>
                  <a:pt x="2913469" y="116815"/>
                  <a:pt x="2915678" y="119101"/>
                </a:cubicBezTo>
                <a:cubicBezTo>
                  <a:pt x="2917888" y="121387"/>
                  <a:pt x="2918993" y="124054"/>
                  <a:pt x="2918993" y="127102"/>
                </a:cubicBezTo>
                <a:cubicBezTo>
                  <a:pt x="2918993" y="130150"/>
                  <a:pt x="2917888" y="132779"/>
                  <a:pt x="2915678" y="134988"/>
                </a:cubicBezTo>
                <a:cubicBezTo>
                  <a:pt x="2913469" y="137198"/>
                  <a:pt x="2910840" y="138303"/>
                  <a:pt x="2907792" y="138303"/>
                </a:cubicBezTo>
                <a:cubicBezTo>
                  <a:pt x="2904591" y="138303"/>
                  <a:pt x="2901886" y="137198"/>
                  <a:pt x="2899677" y="134988"/>
                </a:cubicBezTo>
                <a:cubicBezTo>
                  <a:pt x="2897467" y="132779"/>
                  <a:pt x="2896362" y="130150"/>
                  <a:pt x="2896362" y="127102"/>
                </a:cubicBezTo>
                <a:cubicBezTo>
                  <a:pt x="2896362" y="124054"/>
                  <a:pt x="2897467" y="121387"/>
                  <a:pt x="2899677" y="119101"/>
                </a:cubicBezTo>
                <a:cubicBezTo>
                  <a:pt x="2901886" y="116815"/>
                  <a:pt x="2904591" y="115672"/>
                  <a:pt x="2907792" y="115672"/>
                </a:cubicBezTo>
                <a:close/>
                <a:moveTo>
                  <a:pt x="1167689" y="110643"/>
                </a:moveTo>
                <a:cubicBezTo>
                  <a:pt x="1170737" y="110643"/>
                  <a:pt x="1173366" y="111786"/>
                  <a:pt x="1175575" y="114072"/>
                </a:cubicBezTo>
                <a:cubicBezTo>
                  <a:pt x="1177785" y="116358"/>
                  <a:pt x="1178890" y="119025"/>
                  <a:pt x="1178890" y="122073"/>
                </a:cubicBezTo>
                <a:cubicBezTo>
                  <a:pt x="1178890" y="125121"/>
                  <a:pt x="1177785" y="127749"/>
                  <a:pt x="1175575" y="129959"/>
                </a:cubicBezTo>
                <a:cubicBezTo>
                  <a:pt x="1173366" y="132169"/>
                  <a:pt x="1170737" y="133274"/>
                  <a:pt x="1167689" y="133274"/>
                </a:cubicBezTo>
                <a:cubicBezTo>
                  <a:pt x="1164488" y="133274"/>
                  <a:pt x="1161783" y="132169"/>
                  <a:pt x="1159573" y="129959"/>
                </a:cubicBezTo>
                <a:cubicBezTo>
                  <a:pt x="1157364" y="127749"/>
                  <a:pt x="1156259" y="125121"/>
                  <a:pt x="1156259" y="122073"/>
                </a:cubicBezTo>
                <a:cubicBezTo>
                  <a:pt x="1156259" y="119025"/>
                  <a:pt x="1157364" y="116358"/>
                  <a:pt x="1159573" y="114072"/>
                </a:cubicBezTo>
                <a:cubicBezTo>
                  <a:pt x="1161783" y="111786"/>
                  <a:pt x="1164488" y="110643"/>
                  <a:pt x="1167689" y="110643"/>
                </a:cubicBezTo>
                <a:close/>
                <a:moveTo>
                  <a:pt x="419862" y="108052"/>
                </a:moveTo>
                <a:cubicBezTo>
                  <a:pt x="416966" y="108052"/>
                  <a:pt x="414718" y="109042"/>
                  <a:pt x="413118" y="111024"/>
                </a:cubicBezTo>
                <a:cubicBezTo>
                  <a:pt x="411518" y="113005"/>
                  <a:pt x="410718" y="115291"/>
                  <a:pt x="410718" y="117882"/>
                </a:cubicBezTo>
                <a:cubicBezTo>
                  <a:pt x="410718" y="120625"/>
                  <a:pt x="411556" y="122873"/>
                  <a:pt x="413232" y="124625"/>
                </a:cubicBezTo>
                <a:cubicBezTo>
                  <a:pt x="414909" y="126378"/>
                  <a:pt x="417043" y="127254"/>
                  <a:pt x="419633" y="127254"/>
                </a:cubicBezTo>
                <a:cubicBezTo>
                  <a:pt x="422224" y="127254"/>
                  <a:pt x="424472" y="126416"/>
                  <a:pt x="426377" y="124740"/>
                </a:cubicBezTo>
                <a:cubicBezTo>
                  <a:pt x="428282" y="123063"/>
                  <a:pt x="429234" y="120853"/>
                  <a:pt x="429234" y="118110"/>
                </a:cubicBezTo>
                <a:cubicBezTo>
                  <a:pt x="429234" y="115215"/>
                  <a:pt x="428244" y="112814"/>
                  <a:pt x="426263" y="110909"/>
                </a:cubicBezTo>
                <a:cubicBezTo>
                  <a:pt x="424282" y="109004"/>
                  <a:pt x="422148" y="108052"/>
                  <a:pt x="419862" y="108052"/>
                </a:cubicBezTo>
                <a:close/>
                <a:moveTo>
                  <a:pt x="3434791" y="105385"/>
                </a:moveTo>
                <a:lnTo>
                  <a:pt x="3434791" y="118415"/>
                </a:lnTo>
                <a:lnTo>
                  <a:pt x="3383584" y="133274"/>
                </a:lnTo>
                <a:lnTo>
                  <a:pt x="3383584" y="120472"/>
                </a:lnTo>
                <a:close/>
                <a:moveTo>
                  <a:pt x="1958416" y="105385"/>
                </a:moveTo>
                <a:lnTo>
                  <a:pt x="1958416" y="118415"/>
                </a:lnTo>
                <a:lnTo>
                  <a:pt x="1907210" y="133274"/>
                </a:lnTo>
                <a:lnTo>
                  <a:pt x="1907210" y="120472"/>
                </a:lnTo>
                <a:close/>
                <a:moveTo>
                  <a:pt x="1567891" y="105385"/>
                </a:moveTo>
                <a:lnTo>
                  <a:pt x="1567891" y="118415"/>
                </a:lnTo>
                <a:lnTo>
                  <a:pt x="1516685" y="133274"/>
                </a:lnTo>
                <a:lnTo>
                  <a:pt x="1516685" y="120472"/>
                </a:lnTo>
                <a:close/>
                <a:moveTo>
                  <a:pt x="834466" y="105385"/>
                </a:moveTo>
                <a:lnTo>
                  <a:pt x="834466" y="118415"/>
                </a:lnTo>
                <a:lnTo>
                  <a:pt x="783260" y="133274"/>
                </a:lnTo>
                <a:lnTo>
                  <a:pt x="783260" y="120472"/>
                </a:lnTo>
                <a:close/>
                <a:moveTo>
                  <a:pt x="3256407" y="101270"/>
                </a:moveTo>
                <a:cubicBezTo>
                  <a:pt x="3259455" y="101270"/>
                  <a:pt x="3262084" y="102413"/>
                  <a:pt x="3264294" y="104699"/>
                </a:cubicBezTo>
                <a:cubicBezTo>
                  <a:pt x="3266503" y="106985"/>
                  <a:pt x="3267608" y="109652"/>
                  <a:pt x="3267608" y="112700"/>
                </a:cubicBezTo>
                <a:cubicBezTo>
                  <a:pt x="3267608" y="115748"/>
                  <a:pt x="3266503" y="118377"/>
                  <a:pt x="3264294" y="120587"/>
                </a:cubicBezTo>
                <a:cubicBezTo>
                  <a:pt x="3262084" y="122796"/>
                  <a:pt x="3259455" y="123901"/>
                  <a:pt x="3256407" y="123901"/>
                </a:cubicBezTo>
                <a:cubicBezTo>
                  <a:pt x="3253206" y="123901"/>
                  <a:pt x="3250501" y="122796"/>
                  <a:pt x="3248292" y="120587"/>
                </a:cubicBezTo>
                <a:cubicBezTo>
                  <a:pt x="3246082" y="118377"/>
                  <a:pt x="3244977" y="115748"/>
                  <a:pt x="3244977" y="112700"/>
                </a:cubicBezTo>
                <a:cubicBezTo>
                  <a:pt x="3244977" y="109652"/>
                  <a:pt x="3246082" y="106985"/>
                  <a:pt x="3248292" y="104699"/>
                </a:cubicBezTo>
                <a:cubicBezTo>
                  <a:pt x="3250501" y="102413"/>
                  <a:pt x="3253206" y="101270"/>
                  <a:pt x="3256407" y="101270"/>
                </a:cubicBezTo>
                <a:close/>
                <a:moveTo>
                  <a:pt x="3225089" y="101270"/>
                </a:moveTo>
                <a:cubicBezTo>
                  <a:pt x="3228137" y="101270"/>
                  <a:pt x="3230766" y="102413"/>
                  <a:pt x="3232975" y="104699"/>
                </a:cubicBezTo>
                <a:cubicBezTo>
                  <a:pt x="3235185" y="106985"/>
                  <a:pt x="3236290" y="109652"/>
                  <a:pt x="3236290" y="112700"/>
                </a:cubicBezTo>
                <a:cubicBezTo>
                  <a:pt x="3236290" y="115748"/>
                  <a:pt x="3235185" y="118377"/>
                  <a:pt x="3232975" y="120587"/>
                </a:cubicBezTo>
                <a:cubicBezTo>
                  <a:pt x="3230766" y="122796"/>
                  <a:pt x="3228137" y="123901"/>
                  <a:pt x="3225089" y="123901"/>
                </a:cubicBezTo>
                <a:cubicBezTo>
                  <a:pt x="3221888" y="123901"/>
                  <a:pt x="3219183" y="122796"/>
                  <a:pt x="3216973" y="120587"/>
                </a:cubicBezTo>
                <a:cubicBezTo>
                  <a:pt x="3214763" y="118377"/>
                  <a:pt x="3213659" y="115748"/>
                  <a:pt x="3213659" y="112700"/>
                </a:cubicBezTo>
                <a:cubicBezTo>
                  <a:pt x="3213659" y="109652"/>
                  <a:pt x="3214763" y="106985"/>
                  <a:pt x="3216973" y="104699"/>
                </a:cubicBezTo>
                <a:cubicBezTo>
                  <a:pt x="3219183" y="102413"/>
                  <a:pt x="3221888" y="101270"/>
                  <a:pt x="3225089" y="101270"/>
                </a:cubicBezTo>
                <a:close/>
                <a:moveTo>
                  <a:pt x="2761107" y="101270"/>
                </a:moveTo>
                <a:cubicBezTo>
                  <a:pt x="2764155" y="101270"/>
                  <a:pt x="2766784" y="102413"/>
                  <a:pt x="2768994" y="104699"/>
                </a:cubicBezTo>
                <a:cubicBezTo>
                  <a:pt x="2771203" y="106985"/>
                  <a:pt x="2772308" y="109652"/>
                  <a:pt x="2772308" y="112700"/>
                </a:cubicBezTo>
                <a:cubicBezTo>
                  <a:pt x="2772308" y="115748"/>
                  <a:pt x="2771203" y="118377"/>
                  <a:pt x="2768994" y="120587"/>
                </a:cubicBezTo>
                <a:cubicBezTo>
                  <a:pt x="2766784" y="122796"/>
                  <a:pt x="2764155" y="123901"/>
                  <a:pt x="2761107" y="123901"/>
                </a:cubicBezTo>
                <a:cubicBezTo>
                  <a:pt x="2757906" y="123901"/>
                  <a:pt x="2755201" y="122796"/>
                  <a:pt x="2752992" y="120587"/>
                </a:cubicBezTo>
                <a:cubicBezTo>
                  <a:pt x="2750782" y="118377"/>
                  <a:pt x="2749677" y="115748"/>
                  <a:pt x="2749677" y="112700"/>
                </a:cubicBezTo>
                <a:cubicBezTo>
                  <a:pt x="2749677" y="109652"/>
                  <a:pt x="2750782" y="106985"/>
                  <a:pt x="2752992" y="104699"/>
                </a:cubicBezTo>
                <a:cubicBezTo>
                  <a:pt x="2755201" y="102413"/>
                  <a:pt x="2757906" y="101270"/>
                  <a:pt x="2761107" y="101270"/>
                </a:cubicBezTo>
                <a:close/>
                <a:moveTo>
                  <a:pt x="2729789" y="101270"/>
                </a:moveTo>
                <a:cubicBezTo>
                  <a:pt x="2732837" y="101270"/>
                  <a:pt x="2735466" y="102413"/>
                  <a:pt x="2737675" y="104699"/>
                </a:cubicBezTo>
                <a:cubicBezTo>
                  <a:pt x="2739885" y="106985"/>
                  <a:pt x="2740990" y="109652"/>
                  <a:pt x="2740990" y="112700"/>
                </a:cubicBezTo>
                <a:cubicBezTo>
                  <a:pt x="2740990" y="115748"/>
                  <a:pt x="2739885" y="118377"/>
                  <a:pt x="2737675" y="120587"/>
                </a:cubicBezTo>
                <a:cubicBezTo>
                  <a:pt x="2735466" y="122796"/>
                  <a:pt x="2732837" y="123901"/>
                  <a:pt x="2729789" y="123901"/>
                </a:cubicBezTo>
                <a:cubicBezTo>
                  <a:pt x="2726588" y="123901"/>
                  <a:pt x="2723883" y="122796"/>
                  <a:pt x="2721673" y="120587"/>
                </a:cubicBezTo>
                <a:cubicBezTo>
                  <a:pt x="2719463" y="118377"/>
                  <a:pt x="2718359" y="115748"/>
                  <a:pt x="2718359" y="112700"/>
                </a:cubicBezTo>
                <a:cubicBezTo>
                  <a:pt x="2718359" y="109652"/>
                  <a:pt x="2719463" y="106985"/>
                  <a:pt x="2721673" y="104699"/>
                </a:cubicBezTo>
                <a:cubicBezTo>
                  <a:pt x="2723883" y="102413"/>
                  <a:pt x="2726588" y="101270"/>
                  <a:pt x="2729789" y="101270"/>
                </a:cubicBezTo>
                <a:close/>
                <a:moveTo>
                  <a:pt x="1258062" y="98527"/>
                </a:moveTo>
                <a:cubicBezTo>
                  <a:pt x="1255166" y="98527"/>
                  <a:pt x="1252918" y="99517"/>
                  <a:pt x="1251318" y="101499"/>
                </a:cubicBezTo>
                <a:cubicBezTo>
                  <a:pt x="1249718" y="103480"/>
                  <a:pt x="1248918" y="105766"/>
                  <a:pt x="1248918" y="108357"/>
                </a:cubicBezTo>
                <a:cubicBezTo>
                  <a:pt x="1248918" y="111100"/>
                  <a:pt x="1249756" y="113348"/>
                  <a:pt x="1251432" y="115100"/>
                </a:cubicBezTo>
                <a:cubicBezTo>
                  <a:pt x="1253109" y="116853"/>
                  <a:pt x="1255243" y="117729"/>
                  <a:pt x="1257833" y="117729"/>
                </a:cubicBezTo>
                <a:cubicBezTo>
                  <a:pt x="1260424" y="117729"/>
                  <a:pt x="1262672" y="116891"/>
                  <a:pt x="1264577" y="115215"/>
                </a:cubicBezTo>
                <a:cubicBezTo>
                  <a:pt x="1266482" y="113538"/>
                  <a:pt x="1267435" y="111328"/>
                  <a:pt x="1267435" y="108585"/>
                </a:cubicBezTo>
                <a:cubicBezTo>
                  <a:pt x="1267435" y="105690"/>
                  <a:pt x="1266444" y="103289"/>
                  <a:pt x="1264463" y="101384"/>
                </a:cubicBezTo>
                <a:cubicBezTo>
                  <a:pt x="1262481" y="99479"/>
                  <a:pt x="1260348" y="98527"/>
                  <a:pt x="1258062" y="98527"/>
                </a:cubicBezTo>
                <a:close/>
                <a:moveTo>
                  <a:pt x="2139391" y="95860"/>
                </a:moveTo>
                <a:lnTo>
                  <a:pt x="2139391" y="108890"/>
                </a:lnTo>
                <a:lnTo>
                  <a:pt x="2088185" y="123749"/>
                </a:lnTo>
                <a:lnTo>
                  <a:pt x="2088185" y="110947"/>
                </a:lnTo>
                <a:close/>
                <a:moveTo>
                  <a:pt x="729691" y="95860"/>
                </a:moveTo>
                <a:lnTo>
                  <a:pt x="729691" y="108890"/>
                </a:lnTo>
                <a:lnTo>
                  <a:pt x="678485" y="123749"/>
                </a:lnTo>
                <a:lnTo>
                  <a:pt x="678485" y="110947"/>
                </a:lnTo>
                <a:close/>
                <a:moveTo>
                  <a:pt x="139141" y="95860"/>
                </a:moveTo>
                <a:lnTo>
                  <a:pt x="139141" y="108890"/>
                </a:lnTo>
                <a:lnTo>
                  <a:pt x="87935" y="123749"/>
                </a:lnTo>
                <a:lnTo>
                  <a:pt x="87935" y="110947"/>
                </a:lnTo>
                <a:close/>
                <a:moveTo>
                  <a:pt x="421005" y="95250"/>
                </a:moveTo>
                <a:cubicBezTo>
                  <a:pt x="424662" y="95250"/>
                  <a:pt x="427939" y="96317"/>
                  <a:pt x="430835" y="98451"/>
                </a:cubicBezTo>
                <a:cubicBezTo>
                  <a:pt x="433730" y="100584"/>
                  <a:pt x="436016" y="103404"/>
                  <a:pt x="437693" y="106909"/>
                </a:cubicBezTo>
                <a:cubicBezTo>
                  <a:pt x="439369" y="110414"/>
                  <a:pt x="440207" y="114148"/>
                  <a:pt x="440207" y="118110"/>
                </a:cubicBezTo>
                <a:cubicBezTo>
                  <a:pt x="440207" y="124054"/>
                  <a:pt x="438302" y="129045"/>
                  <a:pt x="434492" y="133083"/>
                </a:cubicBezTo>
                <a:cubicBezTo>
                  <a:pt x="430682" y="137122"/>
                  <a:pt x="425806" y="139141"/>
                  <a:pt x="419862" y="139141"/>
                </a:cubicBezTo>
                <a:cubicBezTo>
                  <a:pt x="413309" y="139141"/>
                  <a:pt x="408394" y="137160"/>
                  <a:pt x="405117" y="133198"/>
                </a:cubicBezTo>
                <a:cubicBezTo>
                  <a:pt x="401841" y="129235"/>
                  <a:pt x="400202" y="124587"/>
                  <a:pt x="400202" y="119253"/>
                </a:cubicBezTo>
                <a:cubicBezTo>
                  <a:pt x="400202" y="114834"/>
                  <a:pt x="401079" y="110833"/>
                  <a:pt x="402831" y="107252"/>
                </a:cubicBezTo>
                <a:cubicBezTo>
                  <a:pt x="404584" y="103670"/>
                  <a:pt x="407060" y="100775"/>
                  <a:pt x="410261" y="98565"/>
                </a:cubicBezTo>
                <a:cubicBezTo>
                  <a:pt x="413461" y="96355"/>
                  <a:pt x="417043" y="95250"/>
                  <a:pt x="421005" y="95250"/>
                </a:cubicBezTo>
                <a:close/>
                <a:moveTo>
                  <a:pt x="2447925" y="95098"/>
                </a:moveTo>
                <a:lnTo>
                  <a:pt x="2466441" y="95098"/>
                </a:lnTo>
                <a:lnTo>
                  <a:pt x="2470328" y="242316"/>
                </a:lnTo>
                <a:lnTo>
                  <a:pt x="2451811" y="242316"/>
                </a:lnTo>
                <a:close/>
                <a:moveTo>
                  <a:pt x="1457325" y="95098"/>
                </a:moveTo>
                <a:lnTo>
                  <a:pt x="1475841" y="95098"/>
                </a:lnTo>
                <a:lnTo>
                  <a:pt x="1479728" y="242316"/>
                </a:lnTo>
                <a:lnTo>
                  <a:pt x="1461211" y="242316"/>
                </a:lnTo>
                <a:close/>
                <a:moveTo>
                  <a:pt x="2303602" y="88468"/>
                </a:moveTo>
                <a:cubicBezTo>
                  <a:pt x="2305126" y="91364"/>
                  <a:pt x="2306383" y="94679"/>
                  <a:pt x="2307374" y="98412"/>
                </a:cubicBezTo>
                <a:cubicBezTo>
                  <a:pt x="2308365" y="102146"/>
                  <a:pt x="2308860" y="105537"/>
                  <a:pt x="2308860" y="108585"/>
                </a:cubicBezTo>
                <a:cubicBezTo>
                  <a:pt x="2308860" y="113614"/>
                  <a:pt x="2307450" y="118148"/>
                  <a:pt x="2304631" y="122187"/>
                </a:cubicBezTo>
                <a:cubicBezTo>
                  <a:pt x="2301811" y="126225"/>
                  <a:pt x="2297430" y="128245"/>
                  <a:pt x="2291486" y="128245"/>
                </a:cubicBezTo>
                <a:cubicBezTo>
                  <a:pt x="2286762" y="128245"/>
                  <a:pt x="2282914" y="126987"/>
                  <a:pt x="2279942" y="124473"/>
                </a:cubicBezTo>
                <a:lnTo>
                  <a:pt x="2278812" y="122183"/>
                </a:lnTo>
                <a:lnTo>
                  <a:pt x="2275370" y="130531"/>
                </a:lnTo>
                <a:cubicBezTo>
                  <a:pt x="2271789" y="134036"/>
                  <a:pt x="2267331" y="135789"/>
                  <a:pt x="2261997" y="135789"/>
                </a:cubicBezTo>
                <a:cubicBezTo>
                  <a:pt x="2255901" y="135789"/>
                  <a:pt x="2251862" y="133769"/>
                  <a:pt x="2249881" y="129731"/>
                </a:cubicBezTo>
                <a:cubicBezTo>
                  <a:pt x="2247900" y="125692"/>
                  <a:pt x="2246909" y="121387"/>
                  <a:pt x="2246909" y="116815"/>
                </a:cubicBezTo>
                <a:cubicBezTo>
                  <a:pt x="2246909" y="115138"/>
                  <a:pt x="2247023" y="113348"/>
                  <a:pt x="2247252" y="111443"/>
                </a:cubicBezTo>
                <a:cubicBezTo>
                  <a:pt x="2247481" y="109538"/>
                  <a:pt x="2247824" y="107366"/>
                  <a:pt x="2248281" y="104928"/>
                </a:cubicBezTo>
                <a:lnTo>
                  <a:pt x="2259711" y="101727"/>
                </a:lnTo>
                <a:cubicBezTo>
                  <a:pt x="2259254" y="104318"/>
                  <a:pt x="2258911" y="106718"/>
                  <a:pt x="2258682" y="108928"/>
                </a:cubicBezTo>
                <a:cubicBezTo>
                  <a:pt x="2258453" y="111138"/>
                  <a:pt x="2258339" y="113081"/>
                  <a:pt x="2258339" y="114757"/>
                </a:cubicBezTo>
                <a:cubicBezTo>
                  <a:pt x="2258339" y="117653"/>
                  <a:pt x="2258796" y="119787"/>
                  <a:pt x="2259711" y="121158"/>
                </a:cubicBezTo>
                <a:cubicBezTo>
                  <a:pt x="2260625" y="122530"/>
                  <a:pt x="2262073" y="123216"/>
                  <a:pt x="2264054" y="123216"/>
                </a:cubicBezTo>
                <a:cubicBezTo>
                  <a:pt x="2266340" y="123216"/>
                  <a:pt x="2268245" y="122034"/>
                  <a:pt x="2269769" y="119672"/>
                </a:cubicBezTo>
                <a:cubicBezTo>
                  <a:pt x="2271293" y="117310"/>
                  <a:pt x="2272131" y="112548"/>
                  <a:pt x="2272284" y="105385"/>
                </a:cubicBezTo>
                <a:lnTo>
                  <a:pt x="2272284" y="98527"/>
                </a:lnTo>
                <a:lnTo>
                  <a:pt x="2283257" y="94412"/>
                </a:lnTo>
                <a:lnTo>
                  <a:pt x="2283257" y="108357"/>
                </a:lnTo>
                <a:cubicBezTo>
                  <a:pt x="2283257" y="110490"/>
                  <a:pt x="2283676" y="112357"/>
                  <a:pt x="2284514" y="113957"/>
                </a:cubicBezTo>
                <a:cubicBezTo>
                  <a:pt x="2285352" y="115557"/>
                  <a:pt x="2287143" y="116358"/>
                  <a:pt x="2289886" y="116358"/>
                </a:cubicBezTo>
                <a:cubicBezTo>
                  <a:pt x="2292629" y="116358"/>
                  <a:pt x="2294458" y="115519"/>
                  <a:pt x="2295372" y="113843"/>
                </a:cubicBezTo>
                <a:cubicBezTo>
                  <a:pt x="2296287" y="112167"/>
                  <a:pt x="2296744" y="110033"/>
                  <a:pt x="2296744" y="107442"/>
                </a:cubicBezTo>
                <a:cubicBezTo>
                  <a:pt x="2296744" y="104851"/>
                  <a:pt x="2296439" y="102222"/>
                  <a:pt x="2295830" y="99555"/>
                </a:cubicBezTo>
                <a:cubicBezTo>
                  <a:pt x="2295220" y="96888"/>
                  <a:pt x="2294382" y="94260"/>
                  <a:pt x="2293315" y="91669"/>
                </a:cubicBezTo>
                <a:close/>
                <a:moveTo>
                  <a:pt x="510616" y="86335"/>
                </a:moveTo>
                <a:lnTo>
                  <a:pt x="510616" y="99365"/>
                </a:lnTo>
                <a:lnTo>
                  <a:pt x="459410" y="114224"/>
                </a:lnTo>
                <a:lnTo>
                  <a:pt x="459410" y="101422"/>
                </a:lnTo>
                <a:close/>
                <a:moveTo>
                  <a:pt x="1259205" y="85725"/>
                </a:moveTo>
                <a:cubicBezTo>
                  <a:pt x="1262862" y="85725"/>
                  <a:pt x="1266139" y="86792"/>
                  <a:pt x="1269035" y="88926"/>
                </a:cubicBezTo>
                <a:cubicBezTo>
                  <a:pt x="1271930" y="91059"/>
                  <a:pt x="1274216" y="93879"/>
                  <a:pt x="1275893" y="97384"/>
                </a:cubicBezTo>
                <a:cubicBezTo>
                  <a:pt x="1277569" y="100889"/>
                  <a:pt x="1278407" y="104623"/>
                  <a:pt x="1278407" y="108585"/>
                </a:cubicBezTo>
                <a:cubicBezTo>
                  <a:pt x="1278407" y="114529"/>
                  <a:pt x="1276502" y="119520"/>
                  <a:pt x="1272692" y="123558"/>
                </a:cubicBezTo>
                <a:cubicBezTo>
                  <a:pt x="1268882" y="127597"/>
                  <a:pt x="1264006" y="129616"/>
                  <a:pt x="1258062" y="129616"/>
                </a:cubicBezTo>
                <a:cubicBezTo>
                  <a:pt x="1251509" y="129616"/>
                  <a:pt x="1246594" y="127635"/>
                  <a:pt x="1243317" y="123673"/>
                </a:cubicBezTo>
                <a:cubicBezTo>
                  <a:pt x="1240041" y="119710"/>
                  <a:pt x="1238402" y="115062"/>
                  <a:pt x="1238402" y="109728"/>
                </a:cubicBezTo>
                <a:cubicBezTo>
                  <a:pt x="1238402" y="105309"/>
                  <a:pt x="1239279" y="101308"/>
                  <a:pt x="1241031" y="97727"/>
                </a:cubicBezTo>
                <a:cubicBezTo>
                  <a:pt x="1242784" y="94145"/>
                  <a:pt x="1245260" y="91250"/>
                  <a:pt x="1248461" y="89040"/>
                </a:cubicBezTo>
                <a:cubicBezTo>
                  <a:pt x="1251661" y="86830"/>
                  <a:pt x="1255243" y="85725"/>
                  <a:pt x="1259205" y="85725"/>
                </a:cubicBezTo>
                <a:close/>
                <a:moveTo>
                  <a:pt x="3320643" y="79096"/>
                </a:moveTo>
                <a:lnTo>
                  <a:pt x="3339160" y="79096"/>
                </a:lnTo>
                <a:lnTo>
                  <a:pt x="3343732" y="193396"/>
                </a:lnTo>
                <a:cubicBezTo>
                  <a:pt x="3344037" y="201473"/>
                  <a:pt x="3343770" y="208636"/>
                  <a:pt x="3342932" y="214884"/>
                </a:cubicBezTo>
                <a:cubicBezTo>
                  <a:pt x="3342094" y="221133"/>
                  <a:pt x="3340112" y="226390"/>
                  <a:pt x="3336988" y="230658"/>
                </a:cubicBezTo>
                <a:cubicBezTo>
                  <a:pt x="3333864" y="234925"/>
                  <a:pt x="3329216" y="238125"/>
                  <a:pt x="3323044" y="240259"/>
                </a:cubicBezTo>
                <a:cubicBezTo>
                  <a:pt x="3316871" y="242392"/>
                  <a:pt x="3308604" y="243459"/>
                  <a:pt x="3298241" y="243459"/>
                </a:cubicBezTo>
                <a:lnTo>
                  <a:pt x="3298290" y="243012"/>
                </a:lnTo>
                <a:lnTo>
                  <a:pt x="3297098" y="243459"/>
                </a:lnTo>
                <a:cubicBezTo>
                  <a:pt x="3289478" y="243459"/>
                  <a:pt x="3281591" y="242964"/>
                  <a:pt x="3273437" y="241973"/>
                </a:cubicBezTo>
                <a:cubicBezTo>
                  <a:pt x="3265284" y="240983"/>
                  <a:pt x="3257588" y="239687"/>
                  <a:pt x="3250349" y="238087"/>
                </a:cubicBezTo>
                <a:lnTo>
                  <a:pt x="3241491" y="235435"/>
                </a:lnTo>
                <a:lnTo>
                  <a:pt x="3234004" y="238430"/>
                </a:lnTo>
                <a:cubicBezTo>
                  <a:pt x="3230499" y="239497"/>
                  <a:pt x="3226727" y="240335"/>
                  <a:pt x="3222688" y="240945"/>
                </a:cubicBezTo>
                <a:cubicBezTo>
                  <a:pt x="3218650" y="241554"/>
                  <a:pt x="3214421" y="242049"/>
                  <a:pt x="3210001" y="242430"/>
                </a:cubicBezTo>
                <a:cubicBezTo>
                  <a:pt x="3205581" y="242811"/>
                  <a:pt x="3201162" y="243078"/>
                  <a:pt x="3196742" y="243231"/>
                </a:cubicBezTo>
                <a:cubicBezTo>
                  <a:pt x="3192323" y="243383"/>
                  <a:pt x="3188055" y="243459"/>
                  <a:pt x="3183941" y="243459"/>
                </a:cubicBezTo>
                <a:lnTo>
                  <a:pt x="3184047" y="242591"/>
                </a:lnTo>
                <a:lnTo>
                  <a:pt x="3181731" y="243459"/>
                </a:lnTo>
                <a:cubicBezTo>
                  <a:pt x="3176701" y="243459"/>
                  <a:pt x="3171787" y="242507"/>
                  <a:pt x="3166986" y="240602"/>
                </a:cubicBezTo>
                <a:cubicBezTo>
                  <a:pt x="3162186" y="238697"/>
                  <a:pt x="3158033" y="235572"/>
                  <a:pt x="3154528" y="231229"/>
                </a:cubicBezTo>
                <a:lnTo>
                  <a:pt x="3151335" y="225765"/>
                </a:lnTo>
                <a:lnTo>
                  <a:pt x="3147012" y="231943"/>
                </a:lnTo>
                <a:cubicBezTo>
                  <a:pt x="3144669" y="234287"/>
                  <a:pt x="3141802" y="236373"/>
                  <a:pt x="3138411" y="238201"/>
                </a:cubicBezTo>
                <a:cubicBezTo>
                  <a:pt x="3131629" y="241859"/>
                  <a:pt x="3121914" y="243688"/>
                  <a:pt x="3109265" y="243688"/>
                </a:cubicBezTo>
                <a:cubicBezTo>
                  <a:pt x="3103778" y="243688"/>
                  <a:pt x="3098482" y="243231"/>
                  <a:pt x="3093377" y="242316"/>
                </a:cubicBezTo>
                <a:cubicBezTo>
                  <a:pt x="3088271" y="241402"/>
                  <a:pt x="3083585" y="240068"/>
                  <a:pt x="3079318" y="238316"/>
                </a:cubicBezTo>
                <a:cubicBezTo>
                  <a:pt x="3075051" y="236563"/>
                  <a:pt x="3071317" y="234468"/>
                  <a:pt x="3068117" y="232029"/>
                </a:cubicBezTo>
                <a:lnTo>
                  <a:pt x="3077261" y="216256"/>
                </a:lnTo>
                <a:cubicBezTo>
                  <a:pt x="3080309" y="218237"/>
                  <a:pt x="3084576" y="220142"/>
                  <a:pt x="3090062" y="221971"/>
                </a:cubicBezTo>
                <a:cubicBezTo>
                  <a:pt x="3095549" y="223800"/>
                  <a:pt x="3101949" y="224714"/>
                  <a:pt x="3109265" y="224714"/>
                </a:cubicBezTo>
                <a:cubicBezTo>
                  <a:pt x="3116884" y="224714"/>
                  <a:pt x="3122943" y="223952"/>
                  <a:pt x="3127438" y="222428"/>
                </a:cubicBezTo>
                <a:cubicBezTo>
                  <a:pt x="3131934" y="220904"/>
                  <a:pt x="3135211" y="218656"/>
                  <a:pt x="3137268" y="215684"/>
                </a:cubicBezTo>
                <a:cubicBezTo>
                  <a:pt x="3139326" y="212712"/>
                  <a:pt x="3140354" y="209245"/>
                  <a:pt x="3140354" y="205283"/>
                </a:cubicBezTo>
                <a:cubicBezTo>
                  <a:pt x="3140354" y="202235"/>
                  <a:pt x="3139554" y="198577"/>
                  <a:pt x="3137954" y="194310"/>
                </a:cubicBezTo>
                <a:cubicBezTo>
                  <a:pt x="3136354" y="190043"/>
                  <a:pt x="3134182" y="185280"/>
                  <a:pt x="3131439" y="180023"/>
                </a:cubicBezTo>
                <a:cubicBezTo>
                  <a:pt x="3128696" y="174765"/>
                  <a:pt x="3125533" y="169202"/>
                  <a:pt x="3121952" y="163335"/>
                </a:cubicBezTo>
                <a:cubicBezTo>
                  <a:pt x="3118370" y="157467"/>
                  <a:pt x="3114522" y="151486"/>
                  <a:pt x="3110408" y="145390"/>
                </a:cubicBezTo>
                <a:lnTo>
                  <a:pt x="3126181" y="135103"/>
                </a:lnTo>
                <a:cubicBezTo>
                  <a:pt x="3132125" y="144094"/>
                  <a:pt x="3137306" y="152591"/>
                  <a:pt x="3141726" y="160592"/>
                </a:cubicBezTo>
                <a:cubicBezTo>
                  <a:pt x="3146145" y="168593"/>
                  <a:pt x="3149879" y="176060"/>
                  <a:pt x="3152927" y="182994"/>
                </a:cubicBezTo>
                <a:cubicBezTo>
                  <a:pt x="3155975" y="189929"/>
                  <a:pt x="3158414" y="196444"/>
                  <a:pt x="3160242" y="202540"/>
                </a:cubicBezTo>
                <a:cubicBezTo>
                  <a:pt x="3162376" y="209245"/>
                  <a:pt x="3164776" y="214198"/>
                  <a:pt x="3167443" y="217399"/>
                </a:cubicBezTo>
                <a:cubicBezTo>
                  <a:pt x="3170110" y="220599"/>
                  <a:pt x="3172892" y="222618"/>
                  <a:pt x="3175787" y="223457"/>
                </a:cubicBezTo>
                <a:cubicBezTo>
                  <a:pt x="3178683" y="224295"/>
                  <a:pt x="3181350" y="224714"/>
                  <a:pt x="3183788" y="224714"/>
                </a:cubicBezTo>
                <a:lnTo>
                  <a:pt x="3186121" y="225579"/>
                </a:lnTo>
                <a:lnTo>
                  <a:pt x="3186227" y="224714"/>
                </a:lnTo>
                <a:cubicBezTo>
                  <a:pt x="3190037" y="224714"/>
                  <a:pt x="3193961" y="224676"/>
                  <a:pt x="3198000" y="224600"/>
                </a:cubicBezTo>
                <a:cubicBezTo>
                  <a:pt x="3202038" y="224523"/>
                  <a:pt x="3206039" y="224333"/>
                  <a:pt x="3210001" y="224028"/>
                </a:cubicBezTo>
                <a:lnTo>
                  <a:pt x="3218679" y="223160"/>
                </a:lnTo>
                <a:lnTo>
                  <a:pt x="3214916" y="219799"/>
                </a:lnTo>
                <a:cubicBezTo>
                  <a:pt x="3211639" y="216522"/>
                  <a:pt x="3208744" y="212446"/>
                  <a:pt x="3206229" y="207569"/>
                </a:cubicBezTo>
                <a:cubicBezTo>
                  <a:pt x="3203715" y="202692"/>
                  <a:pt x="3202457" y="197130"/>
                  <a:pt x="3202457" y="190881"/>
                </a:cubicBezTo>
                <a:cubicBezTo>
                  <a:pt x="3202457" y="184785"/>
                  <a:pt x="3203562" y="179108"/>
                  <a:pt x="3205772" y="173850"/>
                </a:cubicBezTo>
                <a:cubicBezTo>
                  <a:pt x="3207982" y="168593"/>
                  <a:pt x="3210953" y="163983"/>
                  <a:pt x="3214687" y="160020"/>
                </a:cubicBezTo>
                <a:cubicBezTo>
                  <a:pt x="3218421" y="156058"/>
                  <a:pt x="3222688" y="152972"/>
                  <a:pt x="3227489" y="150762"/>
                </a:cubicBezTo>
                <a:cubicBezTo>
                  <a:pt x="3232289" y="148552"/>
                  <a:pt x="3237281" y="147447"/>
                  <a:pt x="3242462" y="147447"/>
                </a:cubicBezTo>
                <a:cubicBezTo>
                  <a:pt x="3249930" y="147447"/>
                  <a:pt x="3256483" y="149505"/>
                  <a:pt x="3262122" y="153619"/>
                </a:cubicBezTo>
                <a:cubicBezTo>
                  <a:pt x="3267761" y="157734"/>
                  <a:pt x="3272142" y="162954"/>
                  <a:pt x="3275266" y="169278"/>
                </a:cubicBezTo>
                <a:cubicBezTo>
                  <a:pt x="3278391" y="175603"/>
                  <a:pt x="3279953" y="182194"/>
                  <a:pt x="3279953" y="189052"/>
                </a:cubicBezTo>
                <a:cubicBezTo>
                  <a:pt x="3279953" y="195606"/>
                  <a:pt x="3278733" y="201511"/>
                  <a:pt x="3276295" y="206769"/>
                </a:cubicBezTo>
                <a:cubicBezTo>
                  <a:pt x="3273857" y="212027"/>
                  <a:pt x="3270542" y="216713"/>
                  <a:pt x="3266351" y="220828"/>
                </a:cubicBezTo>
                <a:lnTo>
                  <a:pt x="3263468" y="222900"/>
                </a:lnTo>
                <a:lnTo>
                  <a:pt x="3264408" y="222999"/>
                </a:lnTo>
                <a:cubicBezTo>
                  <a:pt x="3270656" y="223533"/>
                  <a:pt x="3276905" y="223952"/>
                  <a:pt x="3283153" y="224257"/>
                </a:cubicBezTo>
                <a:cubicBezTo>
                  <a:pt x="3289401" y="224562"/>
                  <a:pt x="3294812" y="224714"/>
                  <a:pt x="3299384" y="224714"/>
                </a:cubicBezTo>
                <a:lnTo>
                  <a:pt x="3300262" y="225045"/>
                </a:lnTo>
                <a:lnTo>
                  <a:pt x="3300298" y="224714"/>
                </a:lnTo>
                <a:cubicBezTo>
                  <a:pt x="3308985" y="224714"/>
                  <a:pt x="3315081" y="223876"/>
                  <a:pt x="3318586" y="222199"/>
                </a:cubicBezTo>
                <a:cubicBezTo>
                  <a:pt x="3322091" y="220523"/>
                  <a:pt x="3324111" y="217551"/>
                  <a:pt x="3324644" y="213284"/>
                </a:cubicBezTo>
                <a:cubicBezTo>
                  <a:pt x="3325177" y="209017"/>
                  <a:pt x="3325292" y="203073"/>
                  <a:pt x="3324987" y="195453"/>
                </a:cubicBezTo>
                <a:close/>
                <a:moveTo>
                  <a:pt x="2562225" y="79096"/>
                </a:moveTo>
                <a:lnTo>
                  <a:pt x="2580970" y="79096"/>
                </a:lnTo>
                <a:lnTo>
                  <a:pt x="2585542" y="196825"/>
                </a:lnTo>
                <a:cubicBezTo>
                  <a:pt x="2585847" y="204292"/>
                  <a:pt x="2586571" y="210045"/>
                  <a:pt x="2587714" y="214084"/>
                </a:cubicBezTo>
                <a:cubicBezTo>
                  <a:pt x="2588857" y="218123"/>
                  <a:pt x="2591448" y="220904"/>
                  <a:pt x="2595486" y="222428"/>
                </a:cubicBezTo>
                <a:cubicBezTo>
                  <a:pt x="2599525" y="223952"/>
                  <a:pt x="2605887" y="224714"/>
                  <a:pt x="2614574" y="224714"/>
                </a:cubicBezTo>
                <a:lnTo>
                  <a:pt x="2614720" y="224769"/>
                </a:lnTo>
                <a:lnTo>
                  <a:pt x="2614726" y="224714"/>
                </a:lnTo>
                <a:cubicBezTo>
                  <a:pt x="2621128" y="224714"/>
                  <a:pt x="2626157" y="224142"/>
                  <a:pt x="2629814" y="222999"/>
                </a:cubicBezTo>
                <a:cubicBezTo>
                  <a:pt x="2633472" y="221856"/>
                  <a:pt x="2636253" y="219647"/>
                  <a:pt x="2638158" y="216370"/>
                </a:cubicBezTo>
                <a:cubicBezTo>
                  <a:pt x="2640063" y="213093"/>
                  <a:pt x="2641701" y="208331"/>
                  <a:pt x="2643073" y="202083"/>
                </a:cubicBezTo>
                <a:cubicBezTo>
                  <a:pt x="2644445" y="195834"/>
                  <a:pt x="2646121" y="187681"/>
                  <a:pt x="2648102" y="177622"/>
                </a:cubicBezTo>
                <a:lnTo>
                  <a:pt x="2665933" y="181051"/>
                </a:lnTo>
                <a:cubicBezTo>
                  <a:pt x="2665323" y="183795"/>
                  <a:pt x="2664638" y="186843"/>
                  <a:pt x="2663876" y="190195"/>
                </a:cubicBezTo>
                <a:cubicBezTo>
                  <a:pt x="2663114" y="193548"/>
                  <a:pt x="2662466" y="196863"/>
                  <a:pt x="2661933" y="200139"/>
                </a:cubicBezTo>
                <a:cubicBezTo>
                  <a:pt x="2661399" y="203416"/>
                  <a:pt x="2661132" y="206274"/>
                  <a:pt x="2661132" y="208712"/>
                </a:cubicBezTo>
                <a:cubicBezTo>
                  <a:pt x="2661132" y="211760"/>
                  <a:pt x="2661818" y="214503"/>
                  <a:pt x="2663190" y="216942"/>
                </a:cubicBezTo>
                <a:cubicBezTo>
                  <a:pt x="2664562" y="219380"/>
                  <a:pt x="2667533" y="221285"/>
                  <a:pt x="2672105" y="222657"/>
                </a:cubicBezTo>
                <a:cubicBezTo>
                  <a:pt x="2674391" y="223342"/>
                  <a:pt x="2677287" y="223857"/>
                  <a:pt x="2680792" y="224200"/>
                </a:cubicBezTo>
                <a:lnTo>
                  <a:pt x="2692719" y="224697"/>
                </a:lnTo>
                <a:lnTo>
                  <a:pt x="2702700" y="224600"/>
                </a:lnTo>
                <a:cubicBezTo>
                  <a:pt x="2706738" y="224523"/>
                  <a:pt x="2710739" y="224333"/>
                  <a:pt x="2714701" y="224028"/>
                </a:cubicBezTo>
                <a:lnTo>
                  <a:pt x="2723379" y="223160"/>
                </a:lnTo>
                <a:lnTo>
                  <a:pt x="2719616" y="219799"/>
                </a:lnTo>
                <a:cubicBezTo>
                  <a:pt x="2716339" y="216522"/>
                  <a:pt x="2713444" y="212446"/>
                  <a:pt x="2710929" y="207569"/>
                </a:cubicBezTo>
                <a:cubicBezTo>
                  <a:pt x="2708414" y="202692"/>
                  <a:pt x="2707157" y="197130"/>
                  <a:pt x="2707157" y="190881"/>
                </a:cubicBezTo>
                <a:cubicBezTo>
                  <a:pt x="2707157" y="184785"/>
                  <a:pt x="2708262" y="179108"/>
                  <a:pt x="2710472" y="173850"/>
                </a:cubicBezTo>
                <a:cubicBezTo>
                  <a:pt x="2712682" y="168593"/>
                  <a:pt x="2715653" y="163983"/>
                  <a:pt x="2719387" y="160020"/>
                </a:cubicBezTo>
                <a:cubicBezTo>
                  <a:pt x="2723121" y="156058"/>
                  <a:pt x="2727388" y="152972"/>
                  <a:pt x="2732189" y="150762"/>
                </a:cubicBezTo>
                <a:cubicBezTo>
                  <a:pt x="2736989" y="148552"/>
                  <a:pt x="2741981" y="147447"/>
                  <a:pt x="2747162" y="147447"/>
                </a:cubicBezTo>
                <a:cubicBezTo>
                  <a:pt x="2754630" y="147447"/>
                  <a:pt x="2761183" y="149505"/>
                  <a:pt x="2766822" y="153619"/>
                </a:cubicBezTo>
                <a:cubicBezTo>
                  <a:pt x="2772460" y="157734"/>
                  <a:pt x="2776842" y="162954"/>
                  <a:pt x="2779966" y="169278"/>
                </a:cubicBezTo>
                <a:cubicBezTo>
                  <a:pt x="2783091" y="175603"/>
                  <a:pt x="2784653" y="182194"/>
                  <a:pt x="2784653" y="189052"/>
                </a:cubicBezTo>
                <a:cubicBezTo>
                  <a:pt x="2784653" y="195606"/>
                  <a:pt x="2783433" y="201511"/>
                  <a:pt x="2780995" y="206769"/>
                </a:cubicBezTo>
                <a:cubicBezTo>
                  <a:pt x="2778557" y="212027"/>
                  <a:pt x="2775242" y="216713"/>
                  <a:pt x="2771051" y="220828"/>
                </a:cubicBezTo>
                <a:lnTo>
                  <a:pt x="2768168" y="222900"/>
                </a:lnTo>
                <a:lnTo>
                  <a:pt x="2769108" y="222999"/>
                </a:lnTo>
                <a:cubicBezTo>
                  <a:pt x="2775356" y="223533"/>
                  <a:pt x="2781605" y="223952"/>
                  <a:pt x="2787853" y="224257"/>
                </a:cubicBezTo>
                <a:cubicBezTo>
                  <a:pt x="2794101" y="224562"/>
                  <a:pt x="2799512" y="224714"/>
                  <a:pt x="2804084" y="224714"/>
                </a:cubicBezTo>
                <a:lnTo>
                  <a:pt x="2804962" y="225045"/>
                </a:lnTo>
                <a:lnTo>
                  <a:pt x="2804998" y="224714"/>
                </a:lnTo>
                <a:cubicBezTo>
                  <a:pt x="2813685" y="224714"/>
                  <a:pt x="2819781" y="223876"/>
                  <a:pt x="2823286" y="222199"/>
                </a:cubicBezTo>
                <a:cubicBezTo>
                  <a:pt x="2826791" y="220523"/>
                  <a:pt x="2828811" y="217551"/>
                  <a:pt x="2829344" y="213284"/>
                </a:cubicBezTo>
                <a:cubicBezTo>
                  <a:pt x="2829877" y="209017"/>
                  <a:pt x="2829992" y="203073"/>
                  <a:pt x="2829687" y="195453"/>
                </a:cubicBezTo>
                <a:lnTo>
                  <a:pt x="2825801" y="79096"/>
                </a:lnTo>
                <a:lnTo>
                  <a:pt x="2844774" y="79096"/>
                </a:lnTo>
                <a:lnTo>
                  <a:pt x="2848432" y="194996"/>
                </a:lnTo>
                <a:cubicBezTo>
                  <a:pt x="2848737" y="202768"/>
                  <a:pt x="2849994" y="208826"/>
                  <a:pt x="2852204" y="213170"/>
                </a:cubicBezTo>
                <a:cubicBezTo>
                  <a:pt x="2854414" y="217513"/>
                  <a:pt x="2857424" y="220523"/>
                  <a:pt x="2861234" y="222199"/>
                </a:cubicBezTo>
                <a:lnTo>
                  <a:pt x="2873205" y="224594"/>
                </a:lnTo>
                <a:lnTo>
                  <a:pt x="2894990" y="222885"/>
                </a:lnTo>
                <a:cubicBezTo>
                  <a:pt x="2902610" y="221666"/>
                  <a:pt x="2910078" y="219913"/>
                  <a:pt x="2917393" y="217627"/>
                </a:cubicBezTo>
                <a:cubicBezTo>
                  <a:pt x="2924708" y="215341"/>
                  <a:pt x="2931757" y="212560"/>
                  <a:pt x="2938538" y="209283"/>
                </a:cubicBezTo>
                <a:cubicBezTo>
                  <a:pt x="2945320" y="206007"/>
                  <a:pt x="2951759" y="202235"/>
                  <a:pt x="2957855" y="197968"/>
                </a:cubicBezTo>
                <a:cubicBezTo>
                  <a:pt x="2953893" y="194463"/>
                  <a:pt x="2949321" y="191415"/>
                  <a:pt x="2944139" y="188824"/>
                </a:cubicBezTo>
                <a:cubicBezTo>
                  <a:pt x="2938958" y="186233"/>
                  <a:pt x="2933281" y="184214"/>
                  <a:pt x="2927109" y="182766"/>
                </a:cubicBezTo>
                <a:cubicBezTo>
                  <a:pt x="2920936" y="181318"/>
                  <a:pt x="2914421" y="180594"/>
                  <a:pt x="2907563" y="180594"/>
                </a:cubicBezTo>
                <a:cubicBezTo>
                  <a:pt x="2905125" y="180594"/>
                  <a:pt x="2902839" y="180670"/>
                  <a:pt x="2900705" y="180823"/>
                </a:cubicBezTo>
                <a:cubicBezTo>
                  <a:pt x="2898572" y="180975"/>
                  <a:pt x="2896438" y="181242"/>
                  <a:pt x="2894304" y="181623"/>
                </a:cubicBezTo>
                <a:cubicBezTo>
                  <a:pt x="2892171" y="182004"/>
                  <a:pt x="2889732" y="182499"/>
                  <a:pt x="2886989" y="183109"/>
                </a:cubicBezTo>
                <a:lnTo>
                  <a:pt x="2883332" y="165735"/>
                </a:lnTo>
                <a:cubicBezTo>
                  <a:pt x="2887446" y="164516"/>
                  <a:pt x="2891561" y="163563"/>
                  <a:pt x="2895676" y="162878"/>
                </a:cubicBezTo>
                <a:cubicBezTo>
                  <a:pt x="2899791" y="162192"/>
                  <a:pt x="2903753" y="161849"/>
                  <a:pt x="2907563" y="161849"/>
                </a:cubicBezTo>
                <a:cubicBezTo>
                  <a:pt x="2915488" y="161849"/>
                  <a:pt x="2922651" y="162801"/>
                  <a:pt x="2929051" y="164706"/>
                </a:cubicBezTo>
                <a:cubicBezTo>
                  <a:pt x="2935452" y="166611"/>
                  <a:pt x="2941282" y="168936"/>
                  <a:pt x="2946540" y="171679"/>
                </a:cubicBezTo>
                <a:cubicBezTo>
                  <a:pt x="2951797" y="174422"/>
                  <a:pt x="2956750" y="177165"/>
                  <a:pt x="2961399" y="179908"/>
                </a:cubicBezTo>
                <a:cubicBezTo>
                  <a:pt x="2966047" y="182652"/>
                  <a:pt x="2970581" y="184976"/>
                  <a:pt x="2975000" y="186881"/>
                </a:cubicBezTo>
                <a:cubicBezTo>
                  <a:pt x="2979420" y="188786"/>
                  <a:pt x="2983992" y="189738"/>
                  <a:pt x="2988716" y="189738"/>
                </a:cubicBezTo>
                <a:lnTo>
                  <a:pt x="2993517" y="189738"/>
                </a:lnTo>
                <a:lnTo>
                  <a:pt x="2995117" y="206197"/>
                </a:lnTo>
                <a:cubicBezTo>
                  <a:pt x="2988564" y="206197"/>
                  <a:pt x="2982544" y="207112"/>
                  <a:pt x="2977058" y="208941"/>
                </a:cubicBezTo>
                <a:cubicBezTo>
                  <a:pt x="2971571" y="210769"/>
                  <a:pt x="2966199" y="213093"/>
                  <a:pt x="2960941" y="215913"/>
                </a:cubicBezTo>
                <a:cubicBezTo>
                  <a:pt x="2955684" y="218732"/>
                  <a:pt x="2950159" y="221704"/>
                  <a:pt x="2944368" y="224828"/>
                </a:cubicBezTo>
                <a:cubicBezTo>
                  <a:pt x="2938576" y="227952"/>
                  <a:pt x="2932176" y="230924"/>
                  <a:pt x="2925165" y="233744"/>
                </a:cubicBezTo>
                <a:cubicBezTo>
                  <a:pt x="2918155" y="236563"/>
                  <a:pt x="2910116" y="238887"/>
                  <a:pt x="2901048" y="240716"/>
                </a:cubicBezTo>
                <a:lnTo>
                  <a:pt x="2872098" y="243242"/>
                </a:lnTo>
                <a:lnTo>
                  <a:pt x="2871521" y="243459"/>
                </a:lnTo>
                <a:lnTo>
                  <a:pt x="2870930" y="243344"/>
                </a:lnTo>
                <a:lnTo>
                  <a:pt x="2869616" y="243459"/>
                </a:lnTo>
                <a:lnTo>
                  <a:pt x="2869655" y="243097"/>
                </a:lnTo>
                <a:lnTo>
                  <a:pt x="2855633" y="240373"/>
                </a:lnTo>
                <a:cubicBezTo>
                  <a:pt x="2851442" y="238316"/>
                  <a:pt x="2848165" y="235649"/>
                  <a:pt x="2845803" y="232372"/>
                </a:cubicBezTo>
                <a:lnTo>
                  <a:pt x="2843215" y="226627"/>
                </a:lnTo>
                <a:lnTo>
                  <a:pt x="2838488" y="233972"/>
                </a:lnTo>
                <a:cubicBezTo>
                  <a:pt x="2835059" y="237096"/>
                  <a:pt x="2830449" y="239459"/>
                  <a:pt x="2824658" y="241059"/>
                </a:cubicBezTo>
                <a:cubicBezTo>
                  <a:pt x="2818866" y="242659"/>
                  <a:pt x="2811628" y="243459"/>
                  <a:pt x="2802941" y="243459"/>
                </a:cubicBezTo>
                <a:lnTo>
                  <a:pt x="2802990" y="243012"/>
                </a:lnTo>
                <a:lnTo>
                  <a:pt x="2801798" y="243459"/>
                </a:lnTo>
                <a:cubicBezTo>
                  <a:pt x="2794178" y="243459"/>
                  <a:pt x="2786291" y="242964"/>
                  <a:pt x="2778137" y="241973"/>
                </a:cubicBezTo>
                <a:cubicBezTo>
                  <a:pt x="2769984" y="240983"/>
                  <a:pt x="2762288" y="239687"/>
                  <a:pt x="2755049" y="238087"/>
                </a:cubicBezTo>
                <a:lnTo>
                  <a:pt x="2746191" y="235435"/>
                </a:lnTo>
                <a:lnTo>
                  <a:pt x="2738704" y="238430"/>
                </a:lnTo>
                <a:cubicBezTo>
                  <a:pt x="2735199" y="239497"/>
                  <a:pt x="2731427" y="240335"/>
                  <a:pt x="2727388" y="240945"/>
                </a:cubicBezTo>
                <a:cubicBezTo>
                  <a:pt x="2723350" y="241554"/>
                  <a:pt x="2719121" y="242049"/>
                  <a:pt x="2714701" y="242430"/>
                </a:cubicBezTo>
                <a:cubicBezTo>
                  <a:pt x="2710281" y="242811"/>
                  <a:pt x="2705862" y="243078"/>
                  <a:pt x="2701442" y="243231"/>
                </a:cubicBezTo>
                <a:lnTo>
                  <a:pt x="2690961" y="243418"/>
                </a:lnTo>
                <a:lnTo>
                  <a:pt x="2690850" y="243459"/>
                </a:lnTo>
                <a:lnTo>
                  <a:pt x="2690548" y="243425"/>
                </a:lnTo>
                <a:lnTo>
                  <a:pt x="2688641" y="243459"/>
                </a:lnTo>
                <a:lnTo>
                  <a:pt x="2688671" y="243213"/>
                </a:lnTo>
                <a:lnTo>
                  <a:pt x="2667533" y="240830"/>
                </a:lnTo>
                <a:cubicBezTo>
                  <a:pt x="2661895" y="239078"/>
                  <a:pt x="2657780" y="236411"/>
                  <a:pt x="2655189" y="232829"/>
                </a:cubicBezTo>
                <a:lnTo>
                  <a:pt x="2652625" y="226419"/>
                </a:lnTo>
                <a:lnTo>
                  <a:pt x="2648902" y="232029"/>
                </a:lnTo>
                <a:cubicBezTo>
                  <a:pt x="2646083" y="235077"/>
                  <a:pt x="2642997" y="237439"/>
                  <a:pt x="2639644" y="239116"/>
                </a:cubicBezTo>
                <a:cubicBezTo>
                  <a:pt x="2636291" y="240792"/>
                  <a:pt x="2632405" y="241935"/>
                  <a:pt x="2627986" y="242545"/>
                </a:cubicBezTo>
                <a:cubicBezTo>
                  <a:pt x="2623566" y="243154"/>
                  <a:pt x="2618384" y="243459"/>
                  <a:pt x="2612441" y="243459"/>
                </a:cubicBezTo>
                <a:lnTo>
                  <a:pt x="2612448" y="243399"/>
                </a:lnTo>
                <a:lnTo>
                  <a:pt x="2612288" y="243459"/>
                </a:lnTo>
                <a:cubicBezTo>
                  <a:pt x="2600096" y="243459"/>
                  <a:pt x="2590762" y="242088"/>
                  <a:pt x="2584285" y="239344"/>
                </a:cubicBezTo>
                <a:cubicBezTo>
                  <a:pt x="2577808" y="236601"/>
                  <a:pt x="2573350" y="232334"/>
                  <a:pt x="2570912" y="226543"/>
                </a:cubicBezTo>
                <a:cubicBezTo>
                  <a:pt x="2568473" y="220752"/>
                  <a:pt x="2567102" y="213284"/>
                  <a:pt x="2566797" y="204140"/>
                </a:cubicBezTo>
                <a:close/>
                <a:moveTo>
                  <a:pt x="2396719" y="79096"/>
                </a:moveTo>
                <a:lnTo>
                  <a:pt x="2415235" y="79096"/>
                </a:lnTo>
                <a:lnTo>
                  <a:pt x="2419807" y="193396"/>
                </a:lnTo>
                <a:cubicBezTo>
                  <a:pt x="2420112" y="201473"/>
                  <a:pt x="2419845" y="208636"/>
                  <a:pt x="2419007" y="214884"/>
                </a:cubicBezTo>
                <a:cubicBezTo>
                  <a:pt x="2418169" y="221133"/>
                  <a:pt x="2416187" y="226390"/>
                  <a:pt x="2413063" y="230658"/>
                </a:cubicBezTo>
                <a:cubicBezTo>
                  <a:pt x="2409939" y="234925"/>
                  <a:pt x="2405291" y="238125"/>
                  <a:pt x="2399119" y="240259"/>
                </a:cubicBezTo>
                <a:lnTo>
                  <a:pt x="2380124" y="242710"/>
                </a:lnTo>
                <a:lnTo>
                  <a:pt x="2378126" y="243459"/>
                </a:lnTo>
                <a:lnTo>
                  <a:pt x="2376407" y="243189"/>
                </a:lnTo>
                <a:lnTo>
                  <a:pt x="2374316" y="243459"/>
                </a:lnTo>
                <a:lnTo>
                  <a:pt x="2374380" y="242871"/>
                </a:lnTo>
                <a:lnTo>
                  <a:pt x="2364295" y="241287"/>
                </a:lnTo>
                <a:cubicBezTo>
                  <a:pt x="2360257" y="239840"/>
                  <a:pt x="2356752" y="237858"/>
                  <a:pt x="2353780" y="235344"/>
                </a:cubicBezTo>
                <a:cubicBezTo>
                  <a:pt x="2350808" y="232829"/>
                  <a:pt x="2348369" y="229934"/>
                  <a:pt x="2346464" y="226657"/>
                </a:cubicBezTo>
                <a:lnTo>
                  <a:pt x="2344859" y="222483"/>
                </a:lnTo>
                <a:lnTo>
                  <a:pt x="2343350" y="226743"/>
                </a:lnTo>
                <a:cubicBezTo>
                  <a:pt x="2342035" y="229391"/>
                  <a:pt x="2340483" y="231648"/>
                  <a:pt x="2338692" y="233515"/>
                </a:cubicBezTo>
                <a:cubicBezTo>
                  <a:pt x="2335111" y="237249"/>
                  <a:pt x="2330882" y="239840"/>
                  <a:pt x="2326005" y="241287"/>
                </a:cubicBezTo>
                <a:cubicBezTo>
                  <a:pt x="2321128" y="242735"/>
                  <a:pt x="2315946" y="243459"/>
                  <a:pt x="2310460" y="243459"/>
                </a:cubicBezTo>
                <a:cubicBezTo>
                  <a:pt x="2303754" y="243459"/>
                  <a:pt x="2298268" y="242621"/>
                  <a:pt x="2294001" y="240945"/>
                </a:cubicBezTo>
                <a:cubicBezTo>
                  <a:pt x="2289734" y="239268"/>
                  <a:pt x="2286419" y="236715"/>
                  <a:pt x="2284057" y="233286"/>
                </a:cubicBezTo>
                <a:lnTo>
                  <a:pt x="2282524" y="228986"/>
                </a:lnTo>
                <a:lnTo>
                  <a:pt x="2277999" y="235001"/>
                </a:lnTo>
                <a:cubicBezTo>
                  <a:pt x="2274798" y="238354"/>
                  <a:pt x="2270836" y="240602"/>
                  <a:pt x="2266112" y="241745"/>
                </a:cubicBezTo>
                <a:cubicBezTo>
                  <a:pt x="2261387" y="242888"/>
                  <a:pt x="2255139" y="243459"/>
                  <a:pt x="2247366" y="243459"/>
                </a:cubicBezTo>
                <a:cubicBezTo>
                  <a:pt x="2243556" y="243459"/>
                  <a:pt x="2239480" y="242850"/>
                  <a:pt x="2235136" y="241630"/>
                </a:cubicBezTo>
                <a:cubicBezTo>
                  <a:pt x="2230793" y="240411"/>
                  <a:pt x="2227021" y="238011"/>
                  <a:pt x="2223821" y="234429"/>
                </a:cubicBezTo>
                <a:lnTo>
                  <a:pt x="2220080" y="227869"/>
                </a:lnTo>
                <a:lnTo>
                  <a:pt x="2215477" y="234201"/>
                </a:lnTo>
                <a:cubicBezTo>
                  <a:pt x="2211743" y="237935"/>
                  <a:pt x="2207285" y="240411"/>
                  <a:pt x="2202104" y="241630"/>
                </a:cubicBezTo>
                <a:cubicBezTo>
                  <a:pt x="2196922" y="242850"/>
                  <a:pt x="2190826" y="243459"/>
                  <a:pt x="2183816" y="243459"/>
                </a:cubicBezTo>
                <a:lnTo>
                  <a:pt x="2183874" y="242980"/>
                </a:lnTo>
                <a:lnTo>
                  <a:pt x="2182596" y="243459"/>
                </a:lnTo>
                <a:cubicBezTo>
                  <a:pt x="2176653" y="243459"/>
                  <a:pt x="2171204" y="242469"/>
                  <a:pt x="2166252" y="240487"/>
                </a:cubicBezTo>
                <a:lnTo>
                  <a:pt x="2154068" y="231322"/>
                </a:lnTo>
                <a:lnTo>
                  <a:pt x="2150249" y="237858"/>
                </a:lnTo>
                <a:cubicBezTo>
                  <a:pt x="2147430" y="240830"/>
                  <a:pt x="2144268" y="243040"/>
                  <a:pt x="2140763" y="244488"/>
                </a:cubicBezTo>
                <a:cubicBezTo>
                  <a:pt x="2137257" y="245936"/>
                  <a:pt x="2133524" y="246660"/>
                  <a:pt x="2129561" y="246660"/>
                </a:cubicBezTo>
                <a:cubicBezTo>
                  <a:pt x="2124532" y="246660"/>
                  <a:pt x="2119389" y="245593"/>
                  <a:pt x="2114131" y="243459"/>
                </a:cubicBezTo>
                <a:cubicBezTo>
                  <a:pt x="2108873" y="241326"/>
                  <a:pt x="2103806" y="238278"/>
                  <a:pt x="2098929" y="234315"/>
                </a:cubicBezTo>
                <a:cubicBezTo>
                  <a:pt x="2094052" y="230353"/>
                  <a:pt x="2089785" y="225705"/>
                  <a:pt x="2086127" y="220371"/>
                </a:cubicBezTo>
                <a:cubicBezTo>
                  <a:pt x="2082165" y="227381"/>
                  <a:pt x="2078393" y="232524"/>
                  <a:pt x="2074811" y="235801"/>
                </a:cubicBezTo>
                <a:cubicBezTo>
                  <a:pt x="2071230" y="239078"/>
                  <a:pt x="2067534" y="241173"/>
                  <a:pt x="2063724" y="242088"/>
                </a:cubicBezTo>
                <a:cubicBezTo>
                  <a:pt x="2059914" y="243002"/>
                  <a:pt x="2055495" y="243459"/>
                  <a:pt x="2050466" y="243459"/>
                </a:cubicBezTo>
                <a:lnTo>
                  <a:pt x="2050703" y="241513"/>
                </a:lnTo>
                <a:lnTo>
                  <a:pt x="2045513" y="243459"/>
                </a:lnTo>
                <a:lnTo>
                  <a:pt x="1986915" y="243459"/>
                </a:lnTo>
                <a:lnTo>
                  <a:pt x="1983791" y="243459"/>
                </a:lnTo>
                <a:lnTo>
                  <a:pt x="1965668" y="243459"/>
                </a:lnTo>
                <a:lnTo>
                  <a:pt x="1960054" y="258204"/>
                </a:lnTo>
                <a:cubicBezTo>
                  <a:pt x="1954339" y="268491"/>
                  <a:pt x="1945805" y="276682"/>
                  <a:pt x="1934451" y="282778"/>
                </a:cubicBezTo>
                <a:cubicBezTo>
                  <a:pt x="1923097" y="288874"/>
                  <a:pt x="1909039" y="292913"/>
                  <a:pt x="1892274" y="294894"/>
                </a:cubicBezTo>
                <a:lnTo>
                  <a:pt x="1888160" y="276149"/>
                </a:lnTo>
                <a:cubicBezTo>
                  <a:pt x="1897304" y="274930"/>
                  <a:pt x="1905724" y="273215"/>
                  <a:pt x="1913420" y="271005"/>
                </a:cubicBezTo>
                <a:cubicBezTo>
                  <a:pt x="1921116" y="268796"/>
                  <a:pt x="1927746" y="265633"/>
                  <a:pt x="1933308" y="261519"/>
                </a:cubicBezTo>
                <a:cubicBezTo>
                  <a:pt x="1938871" y="257404"/>
                  <a:pt x="1943176" y="251994"/>
                  <a:pt x="1946224" y="245288"/>
                </a:cubicBezTo>
                <a:lnTo>
                  <a:pt x="1946778" y="243459"/>
                </a:lnTo>
                <a:lnTo>
                  <a:pt x="1932280" y="243459"/>
                </a:lnTo>
                <a:cubicBezTo>
                  <a:pt x="1925422" y="243459"/>
                  <a:pt x="1919059" y="242469"/>
                  <a:pt x="1913191" y="240487"/>
                </a:cubicBezTo>
                <a:cubicBezTo>
                  <a:pt x="1907324" y="238506"/>
                  <a:pt x="1902600" y="235420"/>
                  <a:pt x="1899018" y="231229"/>
                </a:cubicBezTo>
                <a:cubicBezTo>
                  <a:pt x="1895437" y="227038"/>
                  <a:pt x="1893646" y="221514"/>
                  <a:pt x="1893646" y="214656"/>
                </a:cubicBezTo>
                <a:cubicBezTo>
                  <a:pt x="1893646" y="208255"/>
                  <a:pt x="1894637" y="202121"/>
                  <a:pt x="1896618" y="196253"/>
                </a:cubicBezTo>
                <a:cubicBezTo>
                  <a:pt x="1898599" y="190386"/>
                  <a:pt x="1901304" y="185128"/>
                  <a:pt x="1904733" y="180480"/>
                </a:cubicBezTo>
                <a:cubicBezTo>
                  <a:pt x="1908162" y="175832"/>
                  <a:pt x="1912201" y="172136"/>
                  <a:pt x="1916849" y="169393"/>
                </a:cubicBezTo>
                <a:cubicBezTo>
                  <a:pt x="1921497" y="166650"/>
                  <a:pt x="1926564" y="165278"/>
                  <a:pt x="1932051" y="165278"/>
                </a:cubicBezTo>
                <a:cubicBezTo>
                  <a:pt x="1939061" y="165278"/>
                  <a:pt x="1945310" y="167335"/>
                  <a:pt x="1950796" y="171450"/>
                </a:cubicBezTo>
                <a:cubicBezTo>
                  <a:pt x="1956282" y="175565"/>
                  <a:pt x="1960626" y="181775"/>
                  <a:pt x="1963826" y="190081"/>
                </a:cubicBezTo>
                <a:cubicBezTo>
                  <a:pt x="1967027" y="198387"/>
                  <a:pt x="1968627" y="208864"/>
                  <a:pt x="1968627" y="221514"/>
                </a:cubicBezTo>
                <a:lnTo>
                  <a:pt x="1968280" y="224714"/>
                </a:lnTo>
                <a:lnTo>
                  <a:pt x="1986077" y="224714"/>
                </a:lnTo>
                <a:lnTo>
                  <a:pt x="1989201" y="224714"/>
                </a:lnTo>
                <a:lnTo>
                  <a:pt x="2047799" y="224714"/>
                </a:lnTo>
                <a:lnTo>
                  <a:pt x="2052534" y="226499"/>
                </a:lnTo>
                <a:lnTo>
                  <a:pt x="2052752" y="224714"/>
                </a:lnTo>
                <a:cubicBezTo>
                  <a:pt x="2057019" y="224714"/>
                  <a:pt x="2060410" y="223800"/>
                  <a:pt x="2062924" y="221971"/>
                </a:cubicBezTo>
                <a:cubicBezTo>
                  <a:pt x="2065439" y="220142"/>
                  <a:pt x="2067877" y="217094"/>
                  <a:pt x="2070240" y="212827"/>
                </a:cubicBezTo>
                <a:cubicBezTo>
                  <a:pt x="2072602" y="208560"/>
                  <a:pt x="2075612" y="202845"/>
                  <a:pt x="2079269" y="195682"/>
                </a:cubicBezTo>
                <a:cubicBezTo>
                  <a:pt x="2082927" y="188367"/>
                  <a:pt x="2086623" y="182385"/>
                  <a:pt x="2090356" y="177737"/>
                </a:cubicBezTo>
                <a:cubicBezTo>
                  <a:pt x="2094090" y="173088"/>
                  <a:pt x="2097748" y="169431"/>
                  <a:pt x="2101329" y="166764"/>
                </a:cubicBezTo>
                <a:cubicBezTo>
                  <a:pt x="2104911" y="164097"/>
                  <a:pt x="2108301" y="162230"/>
                  <a:pt x="2111502" y="161163"/>
                </a:cubicBezTo>
                <a:cubicBezTo>
                  <a:pt x="2114702" y="160096"/>
                  <a:pt x="2117674" y="159563"/>
                  <a:pt x="2120417" y="159563"/>
                </a:cubicBezTo>
                <a:cubicBezTo>
                  <a:pt x="2125446" y="159563"/>
                  <a:pt x="2129942" y="160668"/>
                  <a:pt x="2133905" y="162878"/>
                </a:cubicBezTo>
                <a:cubicBezTo>
                  <a:pt x="2137867" y="165087"/>
                  <a:pt x="2141601" y="168821"/>
                  <a:pt x="2145106" y="174079"/>
                </a:cubicBezTo>
                <a:cubicBezTo>
                  <a:pt x="2148611" y="179337"/>
                  <a:pt x="2152193" y="186538"/>
                  <a:pt x="2155850" y="195682"/>
                </a:cubicBezTo>
                <a:cubicBezTo>
                  <a:pt x="2159355" y="204064"/>
                  <a:pt x="2162518" y="210350"/>
                  <a:pt x="2165337" y="214541"/>
                </a:cubicBezTo>
                <a:cubicBezTo>
                  <a:pt x="2168157" y="218732"/>
                  <a:pt x="2171128" y="221475"/>
                  <a:pt x="2174252" y="222771"/>
                </a:cubicBezTo>
                <a:cubicBezTo>
                  <a:pt x="2177377" y="224066"/>
                  <a:pt x="2180920" y="224714"/>
                  <a:pt x="2184882" y="224714"/>
                </a:cubicBezTo>
                <a:lnTo>
                  <a:pt x="2186048" y="225153"/>
                </a:lnTo>
                <a:lnTo>
                  <a:pt x="2186102" y="224714"/>
                </a:lnTo>
                <a:cubicBezTo>
                  <a:pt x="2190978" y="224714"/>
                  <a:pt x="2194941" y="224371"/>
                  <a:pt x="2197989" y="223685"/>
                </a:cubicBezTo>
                <a:cubicBezTo>
                  <a:pt x="2201037" y="222999"/>
                  <a:pt x="2203590" y="221247"/>
                  <a:pt x="2205647" y="218427"/>
                </a:cubicBezTo>
                <a:cubicBezTo>
                  <a:pt x="2207704" y="215608"/>
                  <a:pt x="2209647" y="211150"/>
                  <a:pt x="2211476" y="205054"/>
                </a:cubicBezTo>
                <a:cubicBezTo>
                  <a:pt x="2213305" y="198958"/>
                  <a:pt x="2215439" y="190424"/>
                  <a:pt x="2217877" y="179451"/>
                </a:cubicBezTo>
                <a:lnTo>
                  <a:pt x="2235022" y="184252"/>
                </a:lnTo>
                <a:cubicBezTo>
                  <a:pt x="2234108" y="188062"/>
                  <a:pt x="2233041" y="192634"/>
                  <a:pt x="2231822" y="197968"/>
                </a:cubicBezTo>
                <a:cubicBezTo>
                  <a:pt x="2230602" y="203302"/>
                  <a:pt x="2229993" y="208179"/>
                  <a:pt x="2229993" y="212598"/>
                </a:cubicBezTo>
                <a:cubicBezTo>
                  <a:pt x="2229993" y="215037"/>
                  <a:pt x="2230602" y="217170"/>
                  <a:pt x="2231822" y="218999"/>
                </a:cubicBezTo>
                <a:cubicBezTo>
                  <a:pt x="2233041" y="220828"/>
                  <a:pt x="2235136" y="222237"/>
                  <a:pt x="2238108" y="223228"/>
                </a:cubicBezTo>
                <a:cubicBezTo>
                  <a:pt x="2241080" y="224219"/>
                  <a:pt x="2245080" y="224714"/>
                  <a:pt x="2250110" y="224714"/>
                </a:cubicBezTo>
                <a:cubicBezTo>
                  <a:pt x="2254682" y="224714"/>
                  <a:pt x="2258415" y="224333"/>
                  <a:pt x="2261311" y="223571"/>
                </a:cubicBezTo>
                <a:cubicBezTo>
                  <a:pt x="2264207" y="222809"/>
                  <a:pt x="2266607" y="220980"/>
                  <a:pt x="2268512" y="218085"/>
                </a:cubicBezTo>
                <a:cubicBezTo>
                  <a:pt x="2270417" y="215189"/>
                  <a:pt x="2272131" y="210541"/>
                  <a:pt x="2273655" y="204140"/>
                </a:cubicBezTo>
                <a:cubicBezTo>
                  <a:pt x="2275179" y="197739"/>
                  <a:pt x="2276780" y="188976"/>
                  <a:pt x="2278456" y="177851"/>
                </a:cubicBezTo>
                <a:lnTo>
                  <a:pt x="2295830" y="181051"/>
                </a:lnTo>
                <a:cubicBezTo>
                  <a:pt x="2295372" y="183795"/>
                  <a:pt x="2294839" y="187147"/>
                  <a:pt x="2294229" y="191110"/>
                </a:cubicBezTo>
                <a:cubicBezTo>
                  <a:pt x="2293620" y="195072"/>
                  <a:pt x="2293048" y="198996"/>
                  <a:pt x="2292515" y="202883"/>
                </a:cubicBezTo>
                <a:cubicBezTo>
                  <a:pt x="2291982" y="206769"/>
                  <a:pt x="2291715" y="210007"/>
                  <a:pt x="2291715" y="212598"/>
                </a:cubicBezTo>
                <a:cubicBezTo>
                  <a:pt x="2291715" y="214732"/>
                  <a:pt x="2292210" y="216751"/>
                  <a:pt x="2293201" y="218656"/>
                </a:cubicBezTo>
                <a:cubicBezTo>
                  <a:pt x="2294191" y="220561"/>
                  <a:pt x="2296173" y="222047"/>
                  <a:pt x="2299144" y="223114"/>
                </a:cubicBezTo>
                <a:cubicBezTo>
                  <a:pt x="2302116" y="224181"/>
                  <a:pt x="2306574" y="224714"/>
                  <a:pt x="2312517" y="224714"/>
                </a:cubicBezTo>
                <a:cubicBezTo>
                  <a:pt x="2320137" y="224714"/>
                  <a:pt x="2325662" y="223114"/>
                  <a:pt x="2329091" y="219913"/>
                </a:cubicBezTo>
                <a:cubicBezTo>
                  <a:pt x="2332520" y="216713"/>
                  <a:pt x="2334234" y="211836"/>
                  <a:pt x="2334234" y="205283"/>
                </a:cubicBezTo>
                <a:cubicBezTo>
                  <a:pt x="2334234" y="201778"/>
                  <a:pt x="2334158" y="198082"/>
                  <a:pt x="2334006" y="194196"/>
                </a:cubicBezTo>
                <a:cubicBezTo>
                  <a:pt x="2333854" y="190310"/>
                  <a:pt x="2333587" y="185966"/>
                  <a:pt x="2333206" y="181166"/>
                </a:cubicBezTo>
                <a:cubicBezTo>
                  <a:pt x="2332825" y="176365"/>
                  <a:pt x="2332253" y="170841"/>
                  <a:pt x="2331491" y="164592"/>
                </a:cubicBezTo>
                <a:lnTo>
                  <a:pt x="2348179" y="163449"/>
                </a:lnTo>
                <a:cubicBezTo>
                  <a:pt x="2349093" y="175794"/>
                  <a:pt x="2350122" y="185928"/>
                  <a:pt x="2351265" y="193853"/>
                </a:cubicBezTo>
                <a:cubicBezTo>
                  <a:pt x="2352408" y="201778"/>
                  <a:pt x="2354085" y="207988"/>
                  <a:pt x="2356294" y="212484"/>
                </a:cubicBezTo>
                <a:cubicBezTo>
                  <a:pt x="2358504" y="216980"/>
                  <a:pt x="2361514" y="220142"/>
                  <a:pt x="2365324" y="221971"/>
                </a:cubicBezTo>
                <a:lnTo>
                  <a:pt x="2378673" y="224398"/>
                </a:lnTo>
                <a:lnTo>
                  <a:pt x="2394661" y="222199"/>
                </a:lnTo>
                <a:cubicBezTo>
                  <a:pt x="2398166" y="220523"/>
                  <a:pt x="2400186" y="217551"/>
                  <a:pt x="2400719" y="213284"/>
                </a:cubicBezTo>
                <a:cubicBezTo>
                  <a:pt x="2401252" y="209017"/>
                  <a:pt x="2401367" y="203073"/>
                  <a:pt x="2401062" y="195453"/>
                </a:cubicBezTo>
                <a:close/>
                <a:moveTo>
                  <a:pt x="1412900" y="79096"/>
                </a:moveTo>
                <a:cubicBezTo>
                  <a:pt x="1413357" y="82144"/>
                  <a:pt x="1413853" y="86144"/>
                  <a:pt x="1414386" y="91097"/>
                </a:cubicBezTo>
                <a:cubicBezTo>
                  <a:pt x="1414920" y="96050"/>
                  <a:pt x="1415339" y="100965"/>
                  <a:pt x="1415643" y="105842"/>
                </a:cubicBezTo>
                <a:cubicBezTo>
                  <a:pt x="1415948" y="110719"/>
                  <a:pt x="1416101" y="114757"/>
                  <a:pt x="1416101" y="117958"/>
                </a:cubicBezTo>
                <a:cubicBezTo>
                  <a:pt x="1416101" y="125273"/>
                  <a:pt x="1415605" y="132398"/>
                  <a:pt x="1414615" y="139332"/>
                </a:cubicBezTo>
                <a:cubicBezTo>
                  <a:pt x="1413624" y="146266"/>
                  <a:pt x="1412062" y="153048"/>
                  <a:pt x="1409928" y="159677"/>
                </a:cubicBezTo>
                <a:lnTo>
                  <a:pt x="1404350" y="172418"/>
                </a:lnTo>
                <a:lnTo>
                  <a:pt x="1411186" y="179337"/>
                </a:lnTo>
                <a:cubicBezTo>
                  <a:pt x="1416139" y="185204"/>
                  <a:pt x="1419796" y="190767"/>
                  <a:pt x="1422159" y="196025"/>
                </a:cubicBezTo>
                <a:cubicBezTo>
                  <a:pt x="1424521" y="201282"/>
                  <a:pt x="1425702" y="206426"/>
                  <a:pt x="1425702" y="211455"/>
                </a:cubicBezTo>
                <a:cubicBezTo>
                  <a:pt x="1425702" y="214808"/>
                  <a:pt x="1425130" y="218275"/>
                  <a:pt x="1423987" y="221856"/>
                </a:cubicBezTo>
                <a:cubicBezTo>
                  <a:pt x="1422844" y="225438"/>
                  <a:pt x="1420863" y="228791"/>
                  <a:pt x="1418044" y="231915"/>
                </a:cubicBezTo>
                <a:cubicBezTo>
                  <a:pt x="1415224" y="235039"/>
                  <a:pt x="1411262" y="237554"/>
                  <a:pt x="1406157" y="239459"/>
                </a:cubicBezTo>
                <a:cubicBezTo>
                  <a:pt x="1401051" y="241364"/>
                  <a:pt x="1394460" y="242316"/>
                  <a:pt x="1386383" y="242316"/>
                </a:cubicBezTo>
                <a:lnTo>
                  <a:pt x="1333805" y="242316"/>
                </a:lnTo>
                <a:lnTo>
                  <a:pt x="1333805" y="223800"/>
                </a:lnTo>
                <a:cubicBezTo>
                  <a:pt x="1349502" y="212522"/>
                  <a:pt x="1361961" y="201549"/>
                  <a:pt x="1371181" y="190881"/>
                </a:cubicBezTo>
                <a:lnTo>
                  <a:pt x="1381288" y="174016"/>
                </a:lnTo>
                <a:lnTo>
                  <a:pt x="1380896" y="173622"/>
                </a:lnTo>
                <a:cubicBezTo>
                  <a:pt x="1372210" y="166078"/>
                  <a:pt x="1362380" y="158115"/>
                  <a:pt x="1351407" y="149733"/>
                </a:cubicBezTo>
                <a:cubicBezTo>
                  <a:pt x="1340434" y="141351"/>
                  <a:pt x="1328852" y="132817"/>
                  <a:pt x="1316660" y="124130"/>
                </a:cubicBezTo>
                <a:lnTo>
                  <a:pt x="1327404" y="109042"/>
                </a:lnTo>
                <a:cubicBezTo>
                  <a:pt x="1341425" y="119406"/>
                  <a:pt x="1353807" y="128778"/>
                  <a:pt x="1364551" y="137160"/>
                </a:cubicBezTo>
                <a:lnTo>
                  <a:pt x="1390473" y="158690"/>
                </a:lnTo>
                <a:lnTo>
                  <a:pt x="1391183" y="157506"/>
                </a:lnTo>
                <a:cubicBezTo>
                  <a:pt x="1395298" y="145923"/>
                  <a:pt x="1397356" y="133350"/>
                  <a:pt x="1397356" y="119787"/>
                </a:cubicBezTo>
                <a:cubicBezTo>
                  <a:pt x="1397356" y="116434"/>
                  <a:pt x="1397127" y="112395"/>
                  <a:pt x="1396670" y="107671"/>
                </a:cubicBezTo>
                <a:cubicBezTo>
                  <a:pt x="1396213" y="102946"/>
                  <a:pt x="1395679" y="98222"/>
                  <a:pt x="1395069" y="93498"/>
                </a:cubicBezTo>
                <a:cubicBezTo>
                  <a:pt x="1394460" y="88773"/>
                  <a:pt x="1393850" y="84735"/>
                  <a:pt x="1393241" y="81382"/>
                </a:cubicBezTo>
                <a:close/>
                <a:moveTo>
                  <a:pt x="590550" y="79096"/>
                </a:moveTo>
                <a:lnTo>
                  <a:pt x="609295" y="79096"/>
                </a:lnTo>
                <a:lnTo>
                  <a:pt x="613867" y="196825"/>
                </a:lnTo>
                <a:cubicBezTo>
                  <a:pt x="614172" y="204292"/>
                  <a:pt x="614896" y="210045"/>
                  <a:pt x="616039" y="214084"/>
                </a:cubicBezTo>
                <a:cubicBezTo>
                  <a:pt x="617182" y="218123"/>
                  <a:pt x="619773" y="220904"/>
                  <a:pt x="623811" y="222428"/>
                </a:cubicBezTo>
                <a:cubicBezTo>
                  <a:pt x="627850" y="223952"/>
                  <a:pt x="634212" y="224714"/>
                  <a:pt x="642899" y="224714"/>
                </a:cubicBezTo>
                <a:lnTo>
                  <a:pt x="643045" y="224769"/>
                </a:lnTo>
                <a:lnTo>
                  <a:pt x="643052" y="224714"/>
                </a:lnTo>
                <a:cubicBezTo>
                  <a:pt x="647319" y="224714"/>
                  <a:pt x="650900" y="223800"/>
                  <a:pt x="653796" y="221971"/>
                </a:cubicBezTo>
                <a:cubicBezTo>
                  <a:pt x="656692" y="220142"/>
                  <a:pt x="659511" y="217094"/>
                  <a:pt x="662254" y="212827"/>
                </a:cubicBezTo>
                <a:cubicBezTo>
                  <a:pt x="664997" y="208560"/>
                  <a:pt x="667969" y="202845"/>
                  <a:pt x="671169" y="195682"/>
                </a:cubicBezTo>
                <a:cubicBezTo>
                  <a:pt x="675589" y="185928"/>
                  <a:pt x="679971" y="178537"/>
                  <a:pt x="684314" y="173508"/>
                </a:cubicBezTo>
                <a:cubicBezTo>
                  <a:pt x="688658" y="168478"/>
                  <a:pt x="693001" y="165049"/>
                  <a:pt x="697344" y="163221"/>
                </a:cubicBezTo>
                <a:cubicBezTo>
                  <a:pt x="701688" y="161392"/>
                  <a:pt x="705993" y="160477"/>
                  <a:pt x="710260" y="160477"/>
                </a:cubicBezTo>
                <a:cubicBezTo>
                  <a:pt x="715442" y="160477"/>
                  <a:pt x="720242" y="161811"/>
                  <a:pt x="724662" y="164478"/>
                </a:cubicBezTo>
                <a:cubicBezTo>
                  <a:pt x="729082" y="167145"/>
                  <a:pt x="732968" y="170688"/>
                  <a:pt x="736320" y="175108"/>
                </a:cubicBezTo>
                <a:cubicBezTo>
                  <a:pt x="739673" y="179527"/>
                  <a:pt x="742302" y="184366"/>
                  <a:pt x="744207" y="189624"/>
                </a:cubicBezTo>
                <a:cubicBezTo>
                  <a:pt x="746112" y="194882"/>
                  <a:pt x="747065" y="200101"/>
                  <a:pt x="747065" y="205283"/>
                </a:cubicBezTo>
                <a:cubicBezTo>
                  <a:pt x="747065" y="214427"/>
                  <a:pt x="745464" y="221704"/>
                  <a:pt x="742264" y="227114"/>
                </a:cubicBezTo>
                <a:cubicBezTo>
                  <a:pt x="739064" y="232524"/>
                  <a:pt x="734987" y="236411"/>
                  <a:pt x="730034" y="238773"/>
                </a:cubicBezTo>
                <a:cubicBezTo>
                  <a:pt x="725081" y="241135"/>
                  <a:pt x="719937" y="242316"/>
                  <a:pt x="714604" y="242316"/>
                </a:cubicBezTo>
                <a:cubicBezTo>
                  <a:pt x="709879" y="242316"/>
                  <a:pt x="703821" y="241402"/>
                  <a:pt x="696430" y="239573"/>
                </a:cubicBezTo>
                <a:cubicBezTo>
                  <a:pt x="692734" y="238659"/>
                  <a:pt x="688553" y="237039"/>
                  <a:pt x="683886" y="234715"/>
                </a:cubicBezTo>
                <a:lnTo>
                  <a:pt x="672552" y="228053"/>
                </a:lnTo>
                <a:lnTo>
                  <a:pt x="668169" y="233601"/>
                </a:lnTo>
                <a:cubicBezTo>
                  <a:pt x="666512" y="235372"/>
                  <a:pt x="664845" y="236830"/>
                  <a:pt x="663168" y="237973"/>
                </a:cubicBezTo>
                <a:cubicBezTo>
                  <a:pt x="659816" y="240259"/>
                  <a:pt x="656349" y="241745"/>
                  <a:pt x="652767" y="242430"/>
                </a:cubicBezTo>
                <a:cubicBezTo>
                  <a:pt x="649186" y="243116"/>
                  <a:pt x="645185" y="243459"/>
                  <a:pt x="640766" y="243459"/>
                </a:cubicBezTo>
                <a:lnTo>
                  <a:pt x="640773" y="243399"/>
                </a:lnTo>
                <a:lnTo>
                  <a:pt x="640613" y="243459"/>
                </a:lnTo>
                <a:cubicBezTo>
                  <a:pt x="628421" y="243459"/>
                  <a:pt x="619087" y="242088"/>
                  <a:pt x="612610" y="239344"/>
                </a:cubicBezTo>
                <a:cubicBezTo>
                  <a:pt x="606133" y="236601"/>
                  <a:pt x="601675" y="232334"/>
                  <a:pt x="599237" y="226543"/>
                </a:cubicBezTo>
                <a:cubicBezTo>
                  <a:pt x="596798" y="220752"/>
                  <a:pt x="595427" y="213284"/>
                  <a:pt x="595122" y="204140"/>
                </a:cubicBezTo>
                <a:close/>
                <a:moveTo>
                  <a:pt x="0" y="79096"/>
                </a:moveTo>
                <a:lnTo>
                  <a:pt x="18745" y="79096"/>
                </a:lnTo>
                <a:lnTo>
                  <a:pt x="23317" y="196825"/>
                </a:lnTo>
                <a:cubicBezTo>
                  <a:pt x="23622" y="204292"/>
                  <a:pt x="24346" y="210045"/>
                  <a:pt x="25489" y="214084"/>
                </a:cubicBezTo>
                <a:cubicBezTo>
                  <a:pt x="26632" y="218123"/>
                  <a:pt x="29223" y="220904"/>
                  <a:pt x="33261" y="222428"/>
                </a:cubicBezTo>
                <a:cubicBezTo>
                  <a:pt x="37300" y="223952"/>
                  <a:pt x="43663" y="224714"/>
                  <a:pt x="52349" y="224714"/>
                </a:cubicBezTo>
                <a:lnTo>
                  <a:pt x="52495" y="224769"/>
                </a:lnTo>
                <a:lnTo>
                  <a:pt x="52502" y="224714"/>
                </a:lnTo>
                <a:cubicBezTo>
                  <a:pt x="56769" y="224714"/>
                  <a:pt x="60160" y="223800"/>
                  <a:pt x="62674" y="221971"/>
                </a:cubicBezTo>
                <a:cubicBezTo>
                  <a:pt x="65189" y="220142"/>
                  <a:pt x="67627" y="217094"/>
                  <a:pt x="69990" y="212827"/>
                </a:cubicBezTo>
                <a:cubicBezTo>
                  <a:pt x="72352" y="208560"/>
                  <a:pt x="75362" y="202845"/>
                  <a:pt x="79019" y="195682"/>
                </a:cubicBezTo>
                <a:cubicBezTo>
                  <a:pt x="82677" y="188367"/>
                  <a:pt x="86373" y="182385"/>
                  <a:pt x="90106" y="177737"/>
                </a:cubicBezTo>
                <a:cubicBezTo>
                  <a:pt x="93840" y="173088"/>
                  <a:pt x="97498" y="169431"/>
                  <a:pt x="101079" y="166764"/>
                </a:cubicBezTo>
                <a:cubicBezTo>
                  <a:pt x="104660" y="164097"/>
                  <a:pt x="108052" y="162230"/>
                  <a:pt x="111252" y="161163"/>
                </a:cubicBezTo>
                <a:cubicBezTo>
                  <a:pt x="114452" y="160096"/>
                  <a:pt x="117424" y="159563"/>
                  <a:pt x="120167" y="159563"/>
                </a:cubicBezTo>
                <a:cubicBezTo>
                  <a:pt x="125196" y="159563"/>
                  <a:pt x="129692" y="160668"/>
                  <a:pt x="133655" y="162878"/>
                </a:cubicBezTo>
                <a:cubicBezTo>
                  <a:pt x="137617" y="165087"/>
                  <a:pt x="141351" y="168821"/>
                  <a:pt x="144856" y="174079"/>
                </a:cubicBezTo>
                <a:cubicBezTo>
                  <a:pt x="148361" y="179337"/>
                  <a:pt x="151943" y="186538"/>
                  <a:pt x="155600" y="195682"/>
                </a:cubicBezTo>
                <a:cubicBezTo>
                  <a:pt x="159105" y="204064"/>
                  <a:pt x="162268" y="210350"/>
                  <a:pt x="165087" y="214541"/>
                </a:cubicBezTo>
                <a:cubicBezTo>
                  <a:pt x="167907" y="218732"/>
                  <a:pt x="170878" y="221475"/>
                  <a:pt x="174003" y="222771"/>
                </a:cubicBezTo>
                <a:cubicBezTo>
                  <a:pt x="177127" y="224066"/>
                  <a:pt x="180670" y="224714"/>
                  <a:pt x="184632" y="224714"/>
                </a:cubicBezTo>
                <a:lnTo>
                  <a:pt x="185798" y="225153"/>
                </a:lnTo>
                <a:lnTo>
                  <a:pt x="185852" y="224714"/>
                </a:lnTo>
                <a:cubicBezTo>
                  <a:pt x="189052" y="224714"/>
                  <a:pt x="192252" y="224714"/>
                  <a:pt x="195453" y="224714"/>
                </a:cubicBezTo>
                <a:lnTo>
                  <a:pt x="203239" y="224519"/>
                </a:lnTo>
                <a:lnTo>
                  <a:pt x="206654" y="197739"/>
                </a:lnTo>
                <a:cubicBezTo>
                  <a:pt x="209550" y="187376"/>
                  <a:pt x="213398" y="178422"/>
                  <a:pt x="218199" y="170879"/>
                </a:cubicBezTo>
                <a:cubicBezTo>
                  <a:pt x="222999" y="163335"/>
                  <a:pt x="228295" y="157506"/>
                  <a:pt x="234086" y="153391"/>
                </a:cubicBezTo>
                <a:cubicBezTo>
                  <a:pt x="239877" y="149276"/>
                  <a:pt x="245592" y="147219"/>
                  <a:pt x="251231" y="147219"/>
                </a:cubicBezTo>
                <a:cubicBezTo>
                  <a:pt x="256260" y="147219"/>
                  <a:pt x="260756" y="148666"/>
                  <a:pt x="264719" y="151562"/>
                </a:cubicBezTo>
                <a:cubicBezTo>
                  <a:pt x="268681" y="154458"/>
                  <a:pt x="271805" y="158496"/>
                  <a:pt x="274091" y="163678"/>
                </a:cubicBezTo>
                <a:cubicBezTo>
                  <a:pt x="276377" y="168859"/>
                  <a:pt x="277520" y="175032"/>
                  <a:pt x="277520" y="182194"/>
                </a:cubicBezTo>
                <a:cubicBezTo>
                  <a:pt x="277520" y="188595"/>
                  <a:pt x="276530" y="194996"/>
                  <a:pt x="274548" y="201397"/>
                </a:cubicBezTo>
                <a:cubicBezTo>
                  <a:pt x="272567" y="207798"/>
                  <a:pt x="268872" y="213589"/>
                  <a:pt x="263461" y="218770"/>
                </a:cubicBezTo>
                <a:lnTo>
                  <a:pt x="262169" y="219670"/>
                </a:lnTo>
                <a:lnTo>
                  <a:pt x="269862" y="221399"/>
                </a:lnTo>
                <a:cubicBezTo>
                  <a:pt x="274815" y="222390"/>
                  <a:pt x="279921" y="223190"/>
                  <a:pt x="285178" y="223800"/>
                </a:cubicBezTo>
                <a:lnTo>
                  <a:pt x="300675" y="224654"/>
                </a:lnTo>
                <a:lnTo>
                  <a:pt x="315239" y="222999"/>
                </a:lnTo>
                <a:cubicBezTo>
                  <a:pt x="318897" y="221856"/>
                  <a:pt x="321678" y="219647"/>
                  <a:pt x="323583" y="216370"/>
                </a:cubicBezTo>
                <a:cubicBezTo>
                  <a:pt x="325488" y="213093"/>
                  <a:pt x="327127" y="208331"/>
                  <a:pt x="328498" y="202083"/>
                </a:cubicBezTo>
                <a:cubicBezTo>
                  <a:pt x="329870" y="195834"/>
                  <a:pt x="331546" y="187681"/>
                  <a:pt x="333527" y="177622"/>
                </a:cubicBezTo>
                <a:lnTo>
                  <a:pt x="351358" y="181051"/>
                </a:lnTo>
                <a:cubicBezTo>
                  <a:pt x="350749" y="183795"/>
                  <a:pt x="350063" y="186843"/>
                  <a:pt x="349301" y="190195"/>
                </a:cubicBezTo>
                <a:cubicBezTo>
                  <a:pt x="348539" y="193548"/>
                  <a:pt x="347891" y="196863"/>
                  <a:pt x="347357" y="200139"/>
                </a:cubicBezTo>
                <a:cubicBezTo>
                  <a:pt x="346824" y="203416"/>
                  <a:pt x="346558" y="206274"/>
                  <a:pt x="346558" y="208712"/>
                </a:cubicBezTo>
                <a:cubicBezTo>
                  <a:pt x="346558" y="211760"/>
                  <a:pt x="347243" y="214503"/>
                  <a:pt x="348615" y="216942"/>
                </a:cubicBezTo>
                <a:cubicBezTo>
                  <a:pt x="349986" y="219380"/>
                  <a:pt x="352958" y="221285"/>
                  <a:pt x="357530" y="222657"/>
                </a:cubicBezTo>
                <a:cubicBezTo>
                  <a:pt x="359816" y="223342"/>
                  <a:pt x="362712" y="223857"/>
                  <a:pt x="366217" y="224200"/>
                </a:cubicBezTo>
                <a:lnTo>
                  <a:pt x="377450" y="224668"/>
                </a:lnTo>
                <a:lnTo>
                  <a:pt x="386524" y="224285"/>
                </a:lnTo>
                <a:cubicBezTo>
                  <a:pt x="389496" y="224000"/>
                  <a:pt x="392049" y="223571"/>
                  <a:pt x="394182" y="222999"/>
                </a:cubicBezTo>
                <a:cubicBezTo>
                  <a:pt x="398450" y="221856"/>
                  <a:pt x="401688" y="219647"/>
                  <a:pt x="403898" y="216370"/>
                </a:cubicBezTo>
                <a:cubicBezTo>
                  <a:pt x="406108" y="213093"/>
                  <a:pt x="407898" y="208331"/>
                  <a:pt x="409270" y="202083"/>
                </a:cubicBezTo>
                <a:cubicBezTo>
                  <a:pt x="410642" y="195834"/>
                  <a:pt x="412318" y="187681"/>
                  <a:pt x="414299" y="177622"/>
                </a:cubicBezTo>
                <a:lnTo>
                  <a:pt x="432130" y="181051"/>
                </a:lnTo>
                <a:cubicBezTo>
                  <a:pt x="431520" y="183795"/>
                  <a:pt x="430835" y="186843"/>
                  <a:pt x="430073" y="190195"/>
                </a:cubicBezTo>
                <a:cubicBezTo>
                  <a:pt x="429311" y="193548"/>
                  <a:pt x="428663" y="196863"/>
                  <a:pt x="428130" y="200139"/>
                </a:cubicBezTo>
                <a:cubicBezTo>
                  <a:pt x="427596" y="203416"/>
                  <a:pt x="427329" y="206274"/>
                  <a:pt x="427329" y="208712"/>
                </a:cubicBezTo>
                <a:cubicBezTo>
                  <a:pt x="427329" y="210998"/>
                  <a:pt x="427482" y="213132"/>
                  <a:pt x="427787" y="215113"/>
                </a:cubicBezTo>
                <a:cubicBezTo>
                  <a:pt x="428091" y="217094"/>
                  <a:pt x="429234" y="218770"/>
                  <a:pt x="431216" y="220142"/>
                </a:cubicBezTo>
                <a:cubicBezTo>
                  <a:pt x="433197" y="221514"/>
                  <a:pt x="436550" y="222618"/>
                  <a:pt x="441274" y="223457"/>
                </a:cubicBezTo>
                <a:cubicBezTo>
                  <a:pt x="445998" y="224295"/>
                  <a:pt x="452780" y="224714"/>
                  <a:pt x="461620" y="224714"/>
                </a:cubicBezTo>
                <a:lnTo>
                  <a:pt x="462057" y="224879"/>
                </a:lnTo>
                <a:lnTo>
                  <a:pt x="462077" y="224714"/>
                </a:lnTo>
                <a:cubicBezTo>
                  <a:pt x="469544" y="224714"/>
                  <a:pt x="475488" y="224257"/>
                  <a:pt x="479907" y="223342"/>
                </a:cubicBezTo>
                <a:cubicBezTo>
                  <a:pt x="484327" y="222428"/>
                  <a:pt x="487528" y="220561"/>
                  <a:pt x="489509" y="217742"/>
                </a:cubicBezTo>
                <a:cubicBezTo>
                  <a:pt x="491490" y="214922"/>
                  <a:pt x="492480" y="210693"/>
                  <a:pt x="492480" y="205054"/>
                </a:cubicBezTo>
                <a:cubicBezTo>
                  <a:pt x="492480" y="201244"/>
                  <a:pt x="491871" y="196710"/>
                  <a:pt x="490652" y="191453"/>
                </a:cubicBezTo>
                <a:cubicBezTo>
                  <a:pt x="489433" y="186195"/>
                  <a:pt x="487832" y="180594"/>
                  <a:pt x="485851" y="174651"/>
                </a:cubicBezTo>
                <a:cubicBezTo>
                  <a:pt x="483870" y="168707"/>
                  <a:pt x="481736" y="162840"/>
                  <a:pt x="479450" y="157048"/>
                </a:cubicBezTo>
                <a:lnTo>
                  <a:pt x="497967" y="150190"/>
                </a:lnTo>
                <a:cubicBezTo>
                  <a:pt x="499948" y="155067"/>
                  <a:pt x="501815" y="160630"/>
                  <a:pt x="503567" y="166878"/>
                </a:cubicBezTo>
                <a:cubicBezTo>
                  <a:pt x="505320" y="173127"/>
                  <a:pt x="506806" y="179299"/>
                  <a:pt x="508025" y="185395"/>
                </a:cubicBezTo>
                <a:cubicBezTo>
                  <a:pt x="509244" y="191491"/>
                  <a:pt x="509854" y="196825"/>
                  <a:pt x="509854" y="201397"/>
                </a:cubicBezTo>
                <a:cubicBezTo>
                  <a:pt x="509854" y="207493"/>
                  <a:pt x="509207" y="212865"/>
                  <a:pt x="507911" y="217513"/>
                </a:cubicBezTo>
                <a:cubicBezTo>
                  <a:pt x="506616" y="222161"/>
                  <a:pt x="504672" y="226124"/>
                  <a:pt x="502082" y="229400"/>
                </a:cubicBezTo>
                <a:cubicBezTo>
                  <a:pt x="499491" y="232677"/>
                  <a:pt x="496176" y="235344"/>
                  <a:pt x="492138" y="237401"/>
                </a:cubicBezTo>
                <a:cubicBezTo>
                  <a:pt x="488099" y="239459"/>
                  <a:pt x="483413" y="240983"/>
                  <a:pt x="478079" y="241973"/>
                </a:cubicBezTo>
                <a:cubicBezTo>
                  <a:pt x="472745" y="242964"/>
                  <a:pt x="466649" y="243459"/>
                  <a:pt x="459791" y="243459"/>
                </a:cubicBezTo>
                <a:lnTo>
                  <a:pt x="459813" y="243279"/>
                </a:lnTo>
                <a:lnTo>
                  <a:pt x="459333" y="243459"/>
                </a:lnTo>
                <a:cubicBezTo>
                  <a:pt x="450037" y="243459"/>
                  <a:pt x="442646" y="242964"/>
                  <a:pt x="437159" y="241973"/>
                </a:cubicBezTo>
                <a:cubicBezTo>
                  <a:pt x="431673" y="240983"/>
                  <a:pt x="427520" y="239497"/>
                  <a:pt x="424701" y="237516"/>
                </a:cubicBezTo>
                <a:cubicBezTo>
                  <a:pt x="421881" y="235534"/>
                  <a:pt x="419900" y="233058"/>
                  <a:pt x="418757" y="230086"/>
                </a:cubicBezTo>
                <a:lnTo>
                  <a:pt x="418104" y="227501"/>
                </a:lnTo>
                <a:lnTo>
                  <a:pt x="415100" y="232029"/>
                </a:lnTo>
                <a:cubicBezTo>
                  <a:pt x="412280" y="235077"/>
                  <a:pt x="409041" y="237439"/>
                  <a:pt x="405384" y="239116"/>
                </a:cubicBezTo>
                <a:cubicBezTo>
                  <a:pt x="401726" y="240792"/>
                  <a:pt x="397345" y="241935"/>
                  <a:pt x="392239" y="242545"/>
                </a:cubicBezTo>
                <a:lnTo>
                  <a:pt x="376618" y="243331"/>
                </a:lnTo>
                <a:lnTo>
                  <a:pt x="376275" y="243459"/>
                </a:lnTo>
                <a:lnTo>
                  <a:pt x="375162" y="243404"/>
                </a:lnTo>
                <a:lnTo>
                  <a:pt x="374066" y="243459"/>
                </a:lnTo>
                <a:lnTo>
                  <a:pt x="374079" y="243350"/>
                </a:lnTo>
                <a:lnTo>
                  <a:pt x="363017" y="242802"/>
                </a:lnTo>
                <a:cubicBezTo>
                  <a:pt x="359131" y="242364"/>
                  <a:pt x="355778" y="241707"/>
                  <a:pt x="352958" y="240830"/>
                </a:cubicBezTo>
                <a:cubicBezTo>
                  <a:pt x="347319" y="239078"/>
                  <a:pt x="343205" y="236411"/>
                  <a:pt x="340614" y="232829"/>
                </a:cubicBezTo>
                <a:lnTo>
                  <a:pt x="338050" y="226419"/>
                </a:lnTo>
                <a:lnTo>
                  <a:pt x="334327" y="232029"/>
                </a:lnTo>
                <a:cubicBezTo>
                  <a:pt x="331508" y="235077"/>
                  <a:pt x="328422" y="237439"/>
                  <a:pt x="325069" y="239116"/>
                </a:cubicBezTo>
                <a:cubicBezTo>
                  <a:pt x="321716" y="240792"/>
                  <a:pt x="317830" y="241935"/>
                  <a:pt x="313410" y="242545"/>
                </a:cubicBezTo>
                <a:lnTo>
                  <a:pt x="299764" y="243347"/>
                </a:lnTo>
                <a:lnTo>
                  <a:pt x="299466" y="243459"/>
                </a:lnTo>
                <a:lnTo>
                  <a:pt x="298614" y="243415"/>
                </a:lnTo>
                <a:lnTo>
                  <a:pt x="297866" y="243459"/>
                </a:lnTo>
                <a:lnTo>
                  <a:pt x="297876" y="243377"/>
                </a:lnTo>
                <a:lnTo>
                  <a:pt x="286207" y="242773"/>
                </a:lnTo>
                <a:lnTo>
                  <a:pt x="280886" y="242130"/>
                </a:lnTo>
                <a:lnTo>
                  <a:pt x="286321" y="251346"/>
                </a:lnTo>
                <a:cubicBezTo>
                  <a:pt x="287769" y="256146"/>
                  <a:pt x="288150" y="260947"/>
                  <a:pt x="287464" y="265748"/>
                </a:cubicBezTo>
                <a:cubicBezTo>
                  <a:pt x="286778" y="270548"/>
                  <a:pt x="285026" y="274930"/>
                  <a:pt x="282207" y="278892"/>
                </a:cubicBezTo>
                <a:cubicBezTo>
                  <a:pt x="279387" y="282855"/>
                  <a:pt x="275615" y="286017"/>
                  <a:pt x="270891" y="288379"/>
                </a:cubicBezTo>
                <a:cubicBezTo>
                  <a:pt x="266166" y="290741"/>
                  <a:pt x="260451" y="291922"/>
                  <a:pt x="253746" y="291922"/>
                </a:cubicBezTo>
                <a:cubicBezTo>
                  <a:pt x="244145" y="291922"/>
                  <a:pt x="235458" y="289713"/>
                  <a:pt x="227685" y="285293"/>
                </a:cubicBezTo>
                <a:cubicBezTo>
                  <a:pt x="219913" y="280873"/>
                  <a:pt x="213741" y="274206"/>
                  <a:pt x="209169" y="265290"/>
                </a:cubicBezTo>
                <a:cubicBezTo>
                  <a:pt x="206883" y="260833"/>
                  <a:pt x="205168" y="255813"/>
                  <a:pt x="204025" y="250231"/>
                </a:cubicBezTo>
                <a:lnTo>
                  <a:pt x="203233" y="241713"/>
                </a:lnTo>
                <a:lnTo>
                  <a:pt x="194653" y="242888"/>
                </a:lnTo>
                <a:cubicBezTo>
                  <a:pt x="190919" y="243269"/>
                  <a:pt x="187223" y="243459"/>
                  <a:pt x="183566" y="243459"/>
                </a:cubicBezTo>
                <a:lnTo>
                  <a:pt x="183624" y="242980"/>
                </a:lnTo>
                <a:lnTo>
                  <a:pt x="182346" y="243459"/>
                </a:lnTo>
                <a:cubicBezTo>
                  <a:pt x="176403" y="243459"/>
                  <a:pt x="170955" y="242469"/>
                  <a:pt x="166002" y="240487"/>
                </a:cubicBezTo>
                <a:lnTo>
                  <a:pt x="153818" y="231322"/>
                </a:lnTo>
                <a:lnTo>
                  <a:pt x="150000" y="237858"/>
                </a:lnTo>
                <a:cubicBezTo>
                  <a:pt x="147180" y="240830"/>
                  <a:pt x="144018" y="243040"/>
                  <a:pt x="140513" y="244488"/>
                </a:cubicBezTo>
                <a:cubicBezTo>
                  <a:pt x="137007" y="245936"/>
                  <a:pt x="133274" y="246660"/>
                  <a:pt x="129311" y="246660"/>
                </a:cubicBezTo>
                <a:cubicBezTo>
                  <a:pt x="124282" y="246660"/>
                  <a:pt x="119139" y="245593"/>
                  <a:pt x="113881" y="243459"/>
                </a:cubicBezTo>
                <a:cubicBezTo>
                  <a:pt x="108623" y="241326"/>
                  <a:pt x="103556" y="238278"/>
                  <a:pt x="98679" y="234315"/>
                </a:cubicBezTo>
                <a:cubicBezTo>
                  <a:pt x="93802" y="230353"/>
                  <a:pt x="89535" y="225705"/>
                  <a:pt x="85877" y="220371"/>
                </a:cubicBezTo>
                <a:cubicBezTo>
                  <a:pt x="81915" y="227381"/>
                  <a:pt x="78143" y="232524"/>
                  <a:pt x="74562" y="235801"/>
                </a:cubicBezTo>
                <a:cubicBezTo>
                  <a:pt x="70980" y="239078"/>
                  <a:pt x="67285" y="241173"/>
                  <a:pt x="63475" y="242088"/>
                </a:cubicBezTo>
                <a:cubicBezTo>
                  <a:pt x="59664" y="243002"/>
                  <a:pt x="55245" y="243459"/>
                  <a:pt x="50216" y="243459"/>
                </a:cubicBezTo>
                <a:lnTo>
                  <a:pt x="50223" y="243399"/>
                </a:lnTo>
                <a:lnTo>
                  <a:pt x="50063" y="243459"/>
                </a:lnTo>
                <a:cubicBezTo>
                  <a:pt x="37871" y="243459"/>
                  <a:pt x="28537" y="242088"/>
                  <a:pt x="22060" y="239344"/>
                </a:cubicBezTo>
                <a:cubicBezTo>
                  <a:pt x="15583" y="236601"/>
                  <a:pt x="11125" y="232334"/>
                  <a:pt x="8687" y="226543"/>
                </a:cubicBezTo>
                <a:cubicBezTo>
                  <a:pt x="6248" y="220752"/>
                  <a:pt x="4877" y="213284"/>
                  <a:pt x="4572" y="204140"/>
                </a:cubicBezTo>
                <a:close/>
                <a:moveTo>
                  <a:pt x="252603" y="74219"/>
                </a:moveTo>
                <a:cubicBezTo>
                  <a:pt x="250317" y="74219"/>
                  <a:pt x="248412" y="75019"/>
                  <a:pt x="246888" y="76619"/>
                </a:cubicBezTo>
                <a:cubicBezTo>
                  <a:pt x="245364" y="78219"/>
                  <a:pt x="244602" y="80163"/>
                  <a:pt x="244602" y="82449"/>
                </a:cubicBezTo>
                <a:cubicBezTo>
                  <a:pt x="244602" y="85344"/>
                  <a:pt x="245821" y="88049"/>
                  <a:pt x="248259" y="90564"/>
                </a:cubicBezTo>
                <a:lnTo>
                  <a:pt x="254937" y="94654"/>
                </a:lnTo>
                <a:lnTo>
                  <a:pt x="255460" y="94221"/>
                </a:lnTo>
                <a:cubicBezTo>
                  <a:pt x="258432" y="90792"/>
                  <a:pt x="259918" y="87325"/>
                  <a:pt x="259918" y="83820"/>
                </a:cubicBezTo>
                <a:cubicBezTo>
                  <a:pt x="259918" y="81077"/>
                  <a:pt x="259308" y="78791"/>
                  <a:pt x="258089" y="76962"/>
                </a:cubicBezTo>
                <a:cubicBezTo>
                  <a:pt x="256870" y="75133"/>
                  <a:pt x="255041" y="74219"/>
                  <a:pt x="252603" y="74219"/>
                </a:cubicBezTo>
                <a:close/>
                <a:moveTo>
                  <a:pt x="3105912" y="69952"/>
                </a:moveTo>
                <a:cubicBezTo>
                  <a:pt x="3103016" y="69952"/>
                  <a:pt x="3100768" y="70942"/>
                  <a:pt x="3099168" y="72924"/>
                </a:cubicBezTo>
                <a:cubicBezTo>
                  <a:pt x="3097568" y="74905"/>
                  <a:pt x="3096768" y="77191"/>
                  <a:pt x="3096768" y="79782"/>
                </a:cubicBezTo>
                <a:cubicBezTo>
                  <a:pt x="3096768" y="82525"/>
                  <a:pt x="3097606" y="84773"/>
                  <a:pt x="3099282" y="86525"/>
                </a:cubicBezTo>
                <a:cubicBezTo>
                  <a:pt x="3100959" y="88278"/>
                  <a:pt x="3103092" y="89154"/>
                  <a:pt x="3105683" y="89154"/>
                </a:cubicBezTo>
                <a:cubicBezTo>
                  <a:pt x="3108274" y="89154"/>
                  <a:pt x="3110522" y="88316"/>
                  <a:pt x="3112427" y="86640"/>
                </a:cubicBezTo>
                <a:cubicBezTo>
                  <a:pt x="3114332" y="84963"/>
                  <a:pt x="3115284" y="82753"/>
                  <a:pt x="3115284" y="80010"/>
                </a:cubicBezTo>
                <a:cubicBezTo>
                  <a:pt x="3115284" y="77115"/>
                  <a:pt x="3114294" y="74714"/>
                  <a:pt x="3112313" y="72809"/>
                </a:cubicBezTo>
                <a:cubicBezTo>
                  <a:pt x="3110331" y="70904"/>
                  <a:pt x="3108198" y="69952"/>
                  <a:pt x="3105912" y="69952"/>
                </a:cubicBezTo>
                <a:close/>
                <a:moveTo>
                  <a:pt x="2672791" y="67285"/>
                </a:moveTo>
                <a:lnTo>
                  <a:pt x="2672791" y="80315"/>
                </a:lnTo>
                <a:lnTo>
                  <a:pt x="2621584" y="95174"/>
                </a:lnTo>
                <a:lnTo>
                  <a:pt x="2621584" y="82372"/>
                </a:lnTo>
                <a:close/>
                <a:moveTo>
                  <a:pt x="358216" y="67285"/>
                </a:moveTo>
                <a:lnTo>
                  <a:pt x="358216" y="80315"/>
                </a:lnTo>
                <a:lnTo>
                  <a:pt x="307010" y="95174"/>
                </a:lnTo>
                <a:lnTo>
                  <a:pt x="307010" y="82372"/>
                </a:lnTo>
                <a:close/>
                <a:moveTo>
                  <a:pt x="253060" y="62560"/>
                </a:moveTo>
                <a:cubicBezTo>
                  <a:pt x="259156" y="62560"/>
                  <a:pt x="263766" y="64656"/>
                  <a:pt x="266890" y="68847"/>
                </a:cubicBezTo>
                <a:cubicBezTo>
                  <a:pt x="270015" y="73038"/>
                  <a:pt x="271577" y="77800"/>
                  <a:pt x="271577" y="83134"/>
                </a:cubicBezTo>
                <a:cubicBezTo>
                  <a:pt x="271577" y="89840"/>
                  <a:pt x="269367" y="95784"/>
                  <a:pt x="264947" y="100965"/>
                </a:cubicBezTo>
                <a:cubicBezTo>
                  <a:pt x="260528" y="106147"/>
                  <a:pt x="254317" y="110262"/>
                  <a:pt x="246316" y="113310"/>
                </a:cubicBezTo>
                <a:cubicBezTo>
                  <a:pt x="238315" y="116358"/>
                  <a:pt x="228905" y="118186"/>
                  <a:pt x="218084" y="118796"/>
                </a:cubicBezTo>
                <a:lnTo>
                  <a:pt x="216027" y="107823"/>
                </a:lnTo>
                <a:cubicBezTo>
                  <a:pt x="226390" y="107061"/>
                  <a:pt x="234810" y="105461"/>
                  <a:pt x="241287" y="103023"/>
                </a:cubicBezTo>
                <a:lnTo>
                  <a:pt x="246049" y="100739"/>
                </a:lnTo>
                <a:lnTo>
                  <a:pt x="237858" y="95479"/>
                </a:lnTo>
                <a:cubicBezTo>
                  <a:pt x="234429" y="91974"/>
                  <a:pt x="232715" y="87630"/>
                  <a:pt x="232715" y="82449"/>
                </a:cubicBezTo>
                <a:cubicBezTo>
                  <a:pt x="232715" y="77115"/>
                  <a:pt x="234582" y="72466"/>
                  <a:pt x="238315" y="68504"/>
                </a:cubicBezTo>
                <a:cubicBezTo>
                  <a:pt x="242049" y="64542"/>
                  <a:pt x="246964" y="62560"/>
                  <a:pt x="253060" y="62560"/>
                </a:cubicBezTo>
                <a:close/>
                <a:moveTo>
                  <a:pt x="2300859" y="59665"/>
                </a:moveTo>
                <a:lnTo>
                  <a:pt x="2300859" y="72695"/>
                </a:lnTo>
                <a:lnTo>
                  <a:pt x="2249652" y="87554"/>
                </a:lnTo>
                <a:lnTo>
                  <a:pt x="2249652" y="74752"/>
                </a:lnTo>
                <a:close/>
                <a:moveTo>
                  <a:pt x="2929966" y="57760"/>
                </a:moveTo>
                <a:lnTo>
                  <a:pt x="2929966" y="70790"/>
                </a:lnTo>
                <a:lnTo>
                  <a:pt x="2878759" y="85649"/>
                </a:lnTo>
                <a:lnTo>
                  <a:pt x="2878759" y="72847"/>
                </a:lnTo>
                <a:close/>
                <a:moveTo>
                  <a:pt x="3107055" y="57150"/>
                </a:moveTo>
                <a:cubicBezTo>
                  <a:pt x="3110712" y="57150"/>
                  <a:pt x="3113989" y="58217"/>
                  <a:pt x="3116884" y="60351"/>
                </a:cubicBezTo>
                <a:cubicBezTo>
                  <a:pt x="3119780" y="62484"/>
                  <a:pt x="3122066" y="65304"/>
                  <a:pt x="3123743" y="68809"/>
                </a:cubicBezTo>
                <a:cubicBezTo>
                  <a:pt x="3125419" y="72314"/>
                  <a:pt x="3126257" y="76048"/>
                  <a:pt x="3126257" y="80010"/>
                </a:cubicBezTo>
                <a:cubicBezTo>
                  <a:pt x="3126257" y="85954"/>
                  <a:pt x="3124352" y="90945"/>
                  <a:pt x="3120542" y="94983"/>
                </a:cubicBezTo>
                <a:cubicBezTo>
                  <a:pt x="3116732" y="99022"/>
                  <a:pt x="3111855" y="101041"/>
                  <a:pt x="3105912" y="101041"/>
                </a:cubicBezTo>
                <a:cubicBezTo>
                  <a:pt x="3099359" y="101041"/>
                  <a:pt x="3094444" y="99060"/>
                  <a:pt x="3091167" y="95098"/>
                </a:cubicBezTo>
                <a:cubicBezTo>
                  <a:pt x="3087891" y="91135"/>
                  <a:pt x="3086252" y="86487"/>
                  <a:pt x="3086252" y="81153"/>
                </a:cubicBezTo>
                <a:cubicBezTo>
                  <a:pt x="3086252" y="76734"/>
                  <a:pt x="3087128" y="72733"/>
                  <a:pt x="3088881" y="69152"/>
                </a:cubicBezTo>
                <a:cubicBezTo>
                  <a:pt x="3090634" y="65570"/>
                  <a:pt x="3093110" y="62675"/>
                  <a:pt x="3096311" y="60465"/>
                </a:cubicBezTo>
                <a:cubicBezTo>
                  <a:pt x="3099511" y="58255"/>
                  <a:pt x="3103092" y="57150"/>
                  <a:pt x="3107055" y="57150"/>
                </a:cubicBezTo>
                <a:close/>
                <a:moveTo>
                  <a:pt x="1927403" y="55855"/>
                </a:moveTo>
                <a:lnTo>
                  <a:pt x="1939976" y="55855"/>
                </a:lnTo>
                <a:lnTo>
                  <a:pt x="1941347" y="95403"/>
                </a:lnTo>
                <a:lnTo>
                  <a:pt x="1928774" y="95403"/>
                </a:lnTo>
                <a:close/>
                <a:moveTo>
                  <a:pt x="1186891" y="48235"/>
                </a:moveTo>
                <a:lnTo>
                  <a:pt x="1186891" y="61265"/>
                </a:lnTo>
                <a:lnTo>
                  <a:pt x="1135685" y="76124"/>
                </a:lnTo>
                <a:lnTo>
                  <a:pt x="1135685" y="63322"/>
                </a:lnTo>
                <a:close/>
                <a:moveTo>
                  <a:pt x="2467127" y="44349"/>
                </a:moveTo>
                <a:cubicBezTo>
                  <a:pt x="2464537" y="44349"/>
                  <a:pt x="2462022" y="45149"/>
                  <a:pt x="2459583" y="46749"/>
                </a:cubicBezTo>
                <a:cubicBezTo>
                  <a:pt x="2457145" y="48349"/>
                  <a:pt x="2454821" y="50635"/>
                  <a:pt x="2452611" y="53607"/>
                </a:cubicBezTo>
                <a:lnTo>
                  <a:pt x="2446655" y="62995"/>
                </a:lnTo>
                <a:lnTo>
                  <a:pt x="2455012" y="63322"/>
                </a:lnTo>
                <a:cubicBezTo>
                  <a:pt x="2463698" y="63322"/>
                  <a:pt x="2469375" y="62332"/>
                  <a:pt x="2472042" y="60351"/>
                </a:cubicBezTo>
                <a:cubicBezTo>
                  <a:pt x="2474709" y="58369"/>
                  <a:pt x="2476043" y="55931"/>
                  <a:pt x="2476043" y="53035"/>
                </a:cubicBezTo>
                <a:cubicBezTo>
                  <a:pt x="2476043" y="49987"/>
                  <a:pt x="2475128" y="47778"/>
                  <a:pt x="2473299" y="46406"/>
                </a:cubicBezTo>
                <a:cubicBezTo>
                  <a:pt x="2471471" y="45034"/>
                  <a:pt x="2469413" y="44349"/>
                  <a:pt x="2467127" y="44349"/>
                </a:cubicBezTo>
                <a:close/>
                <a:moveTo>
                  <a:pt x="1476527" y="44349"/>
                </a:moveTo>
                <a:cubicBezTo>
                  <a:pt x="1473936" y="44349"/>
                  <a:pt x="1471422" y="45149"/>
                  <a:pt x="1468983" y="46749"/>
                </a:cubicBezTo>
                <a:cubicBezTo>
                  <a:pt x="1466545" y="48349"/>
                  <a:pt x="1464221" y="50635"/>
                  <a:pt x="1462011" y="53607"/>
                </a:cubicBezTo>
                <a:lnTo>
                  <a:pt x="1456055" y="62995"/>
                </a:lnTo>
                <a:lnTo>
                  <a:pt x="1464411" y="63322"/>
                </a:lnTo>
                <a:cubicBezTo>
                  <a:pt x="1473098" y="63322"/>
                  <a:pt x="1478775" y="62332"/>
                  <a:pt x="1481442" y="60351"/>
                </a:cubicBezTo>
                <a:cubicBezTo>
                  <a:pt x="1484109" y="58369"/>
                  <a:pt x="1485443" y="55931"/>
                  <a:pt x="1485443" y="53035"/>
                </a:cubicBezTo>
                <a:cubicBezTo>
                  <a:pt x="1485443" y="49987"/>
                  <a:pt x="1484528" y="47778"/>
                  <a:pt x="1482699" y="46406"/>
                </a:cubicBezTo>
                <a:cubicBezTo>
                  <a:pt x="1480871" y="45034"/>
                  <a:pt x="1478813" y="44349"/>
                  <a:pt x="1476527" y="44349"/>
                </a:cubicBezTo>
                <a:close/>
                <a:moveTo>
                  <a:pt x="1334262" y="42977"/>
                </a:moveTo>
                <a:cubicBezTo>
                  <a:pt x="1335938" y="42977"/>
                  <a:pt x="1337729" y="43129"/>
                  <a:pt x="1339634" y="43434"/>
                </a:cubicBezTo>
                <a:cubicBezTo>
                  <a:pt x="1341539" y="43739"/>
                  <a:pt x="1343330" y="44196"/>
                  <a:pt x="1345006" y="44806"/>
                </a:cubicBezTo>
                <a:lnTo>
                  <a:pt x="1343177" y="56236"/>
                </a:lnTo>
                <a:cubicBezTo>
                  <a:pt x="1341653" y="55931"/>
                  <a:pt x="1340206" y="55626"/>
                  <a:pt x="1338834" y="55321"/>
                </a:cubicBezTo>
                <a:cubicBezTo>
                  <a:pt x="1337462" y="55017"/>
                  <a:pt x="1335938" y="54864"/>
                  <a:pt x="1334262" y="54864"/>
                </a:cubicBezTo>
                <a:cubicBezTo>
                  <a:pt x="1330757" y="54864"/>
                  <a:pt x="1328014" y="55588"/>
                  <a:pt x="1326032" y="57036"/>
                </a:cubicBezTo>
                <a:cubicBezTo>
                  <a:pt x="1324051" y="58484"/>
                  <a:pt x="1323060" y="60503"/>
                  <a:pt x="1323060" y="63094"/>
                </a:cubicBezTo>
                <a:lnTo>
                  <a:pt x="1323822" y="65124"/>
                </a:lnTo>
                <a:lnTo>
                  <a:pt x="1348816" y="57760"/>
                </a:lnTo>
                <a:lnTo>
                  <a:pt x="1348816" y="70790"/>
                </a:lnTo>
                <a:lnTo>
                  <a:pt x="1331913" y="75695"/>
                </a:lnTo>
                <a:lnTo>
                  <a:pt x="1333233" y="76695"/>
                </a:lnTo>
                <a:lnTo>
                  <a:pt x="1336713" y="77733"/>
                </a:lnTo>
                <a:lnTo>
                  <a:pt x="1341920" y="76238"/>
                </a:lnTo>
                <a:cubicBezTo>
                  <a:pt x="1345501" y="75095"/>
                  <a:pt x="1348740" y="73990"/>
                  <a:pt x="1351635" y="72924"/>
                </a:cubicBezTo>
                <a:lnTo>
                  <a:pt x="1355293" y="84582"/>
                </a:lnTo>
                <a:cubicBezTo>
                  <a:pt x="1351635" y="85954"/>
                  <a:pt x="1347330" y="87402"/>
                  <a:pt x="1342377" y="88926"/>
                </a:cubicBezTo>
                <a:cubicBezTo>
                  <a:pt x="1337424" y="90450"/>
                  <a:pt x="1332433" y="91897"/>
                  <a:pt x="1327404" y="93269"/>
                </a:cubicBezTo>
                <a:cubicBezTo>
                  <a:pt x="1322375" y="94641"/>
                  <a:pt x="1317726" y="95860"/>
                  <a:pt x="1313459" y="96927"/>
                </a:cubicBezTo>
                <a:lnTo>
                  <a:pt x="1310716" y="84582"/>
                </a:lnTo>
                <a:cubicBezTo>
                  <a:pt x="1314678" y="83668"/>
                  <a:pt x="1317879" y="82906"/>
                  <a:pt x="1320317" y="82296"/>
                </a:cubicBezTo>
                <a:lnTo>
                  <a:pt x="1321422" y="82020"/>
                </a:lnTo>
                <a:lnTo>
                  <a:pt x="1318644" y="79545"/>
                </a:lnTo>
                <a:lnTo>
                  <a:pt x="1297610" y="85649"/>
                </a:lnTo>
                <a:lnTo>
                  <a:pt x="1297610" y="72847"/>
                </a:lnTo>
                <a:lnTo>
                  <a:pt x="1312572" y="68439"/>
                </a:lnTo>
                <a:lnTo>
                  <a:pt x="1310716" y="63780"/>
                </a:lnTo>
                <a:cubicBezTo>
                  <a:pt x="1310716" y="59208"/>
                  <a:pt x="1311821" y="55359"/>
                  <a:pt x="1314031" y="52235"/>
                </a:cubicBezTo>
                <a:cubicBezTo>
                  <a:pt x="1316241" y="49111"/>
                  <a:pt x="1319136" y="46787"/>
                  <a:pt x="1322718" y="45263"/>
                </a:cubicBezTo>
                <a:cubicBezTo>
                  <a:pt x="1326299" y="43739"/>
                  <a:pt x="1330147" y="42977"/>
                  <a:pt x="1334262" y="42977"/>
                </a:cubicBezTo>
                <a:close/>
                <a:moveTo>
                  <a:pt x="3263341" y="38710"/>
                </a:moveTo>
                <a:lnTo>
                  <a:pt x="3263341" y="51740"/>
                </a:lnTo>
                <a:lnTo>
                  <a:pt x="3212134" y="66599"/>
                </a:lnTo>
                <a:lnTo>
                  <a:pt x="3212134" y="53797"/>
                </a:lnTo>
                <a:close/>
                <a:moveTo>
                  <a:pt x="2468042" y="32004"/>
                </a:moveTo>
                <a:cubicBezTo>
                  <a:pt x="2472918" y="32004"/>
                  <a:pt x="2477528" y="33528"/>
                  <a:pt x="2481872" y="36576"/>
                </a:cubicBezTo>
                <a:cubicBezTo>
                  <a:pt x="2486215" y="39624"/>
                  <a:pt x="2488387" y="44730"/>
                  <a:pt x="2488387" y="51892"/>
                </a:cubicBezTo>
                <a:cubicBezTo>
                  <a:pt x="2488387" y="55550"/>
                  <a:pt x="2487473" y="59169"/>
                  <a:pt x="2485644" y="62751"/>
                </a:cubicBezTo>
                <a:cubicBezTo>
                  <a:pt x="2483815" y="66332"/>
                  <a:pt x="2480500" y="69304"/>
                  <a:pt x="2475700" y="71666"/>
                </a:cubicBezTo>
                <a:cubicBezTo>
                  <a:pt x="2470899" y="74028"/>
                  <a:pt x="2464003" y="75210"/>
                  <a:pt x="2455012" y="75210"/>
                </a:cubicBezTo>
                <a:cubicBezTo>
                  <a:pt x="2451659" y="75210"/>
                  <a:pt x="2447658" y="75057"/>
                  <a:pt x="2443010" y="74752"/>
                </a:cubicBezTo>
                <a:cubicBezTo>
                  <a:pt x="2438362" y="74448"/>
                  <a:pt x="2433980" y="74028"/>
                  <a:pt x="2429865" y="73495"/>
                </a:cubicBezTo>
                <a:cubicBezTo>
                  <a:pt x="2425751" y="72962"/>
                  <a:pt x="2422626" y="72543"/>
                  <a:pt x="2420493" y="72238"/>
                </a:cubicBezTo>
                <a:lnTo>
                  <a:pt x="2422093" y="60579"/>
                </a:lnTo>
                <a:cubicBezTo>
                  <a:pt x="2424379" y="60884"/>
                  <a:pt x="2427427" y="61265"/>
                  <a:pt x="2431237" y="61722"/>
                </a:cubicBezTo>
                <a:lnTo>
                  <a:pt x="2434593" y="62039"/>
                </a:lnTo>
                <a:lnTo>
                  <a:pt x="2441410" y="49492"/>
                </a:lnTo>
                <a:cubicBezTo>
                  <a:pt x="2444534" y="44539"/>
                  <a:pt x="2448306" y="40386"/>
                  <a:pt x="2452725" y="37033"/>
                </a:cubicBezTo>
                <a:cubicBezTo>
                  <a:pt x="2457145" y="33681"/>
                  <a:pt x="2462250" y="32004"/>
                  <a:pt x="2468042" y="32004"/>
                </a:cubicBezTo>
                <a:close/>
                <a:moveTo>
                  <a:pt x="1477442" y="32004"/>
                </a:moveTo>
                <a:cubicBezTo>
                  <a:pt x="1482318" y="32004"/>
                  <a:pt x="1486929" y="33528"/>
                  <a:pt x="1491272" y="36576"/>
                </a:cubicBezTo>
                <a:cubicBezTo>
                  <a:pt x="1495615" y="39624"/>
                  <a:pt x="1497787" y="44730"/>
                  <a:pt x="1497787" y="51892"/>
                </a:cubicBezTo>
                <a:cubicBezTo>
                  <a:pt x="1497787" y="55550"/>
                  <a:pt x="1496873" y="59169"/>
                  <a:pt x="1495044" y="62751"/>
                </a:cubicBezTo>
                <a:cubicBezTo>
                  <a:pt x="1493215" y="66332"/>
                  <a:pt x="1489900" y="69304"/>
                  <a:pt x="1485100" y="71666"/>
                </a:cubicBezTo>
                <a:cubicBezTo>
                  <a:pt x="1480299" y="74028"/>
                  <a:pt x="1473403" y="75210"/>
                  <a:pt x="1464411" y="75210"/>
                </a:cubicBezTo>
                <a:cubicBezTo>
                  <a:pt x="1461059" y="75210"/>
                  <a:pt x="1457058" y="75057"/>
                  <a:pt x="1452410" y="74752"/>
                </a:cubicBezTo>
                <a:cubicBezTo>
                  <a:pt x="1447762" y="74448"/>
                  <a:pt x="1443380" y="74028"/>
                  <a:pt x="1439265" y="73495"/>
                </a:cubicBezTo>
                <a:cubicBezTo>
                  <a:pt x="1435151" y="72962"/>
                  <a:pt x="1432026" y="72543"/>
                  <a:pt x="1429893" y="72238"/>
                </a:cubicBezTo>
                <a:lnTo>
                  <a:pt x="1431493" y="60579"/>
                </a:lnTo>
                <a:cubicBezTo>
                  <a:pt x="1433779" y="60884"/>
                  <a:pt x="1436827" y="61265"/>
                  <a:pt x="1440637" y="61722"/>
                </a:cubicBezTo>
                <a:lnTo>
                  <a:pt x="1443993" y="62039"/>
                </a:lnTo>
                <a:lnTo>
                  <a:pt x="1450810" y="49492"/>
                </a:lnTo>
                <a:cubicBezTo>
                  <a:pt x="1453934" y="44539"/>
                  <a:pt x="1457706" y="40386"/>
                  <a:pt x="1462125" y="37033"/>
                </a:cubicBezTo>
                <a:cubicBezTo>
                  <a:pt x="1466545" y="33681"/>
                  <a:pt x="1471650" y="32004"/>
                  <a:pt x="1477442" y="32004"/>
                </a:cubicBezTo>
                <a:close/>
                <a:moveTo>
                  <a:pt x="2743962" y="31852"/>
                </a:moveTo>
                <a:cubicBezTo>
                  <a:pt x="2741066" y="31852"/>
                  <a:pt x="2738818" y="32842"/>
                  <a:pt x="2737218" y="34824"/>
                </a:cubicBezTo>
                <a:cubicBezTo>
                  <a:pt x="2735618" y="36805"/>
                  <a:pt x="2734818" y="39091"/>
                  <a:pt x="2734818" y="41682"/>
                </a:cubicBezTo>
                <a:cubicBezTo>
                  <a:pt x="2734818" y="44425"/>
                  <a:pt x="2735656" y="46673"/>
                  <a:pt x="2737332" y="48425"/>
                </a:cubicBezTo>
                <a:cubicBezTo>
                  <a:pt x="2739009" y="50178"/>
                  <a:pt x="2741142" y="51054"/>
                  <a:pt x="2743733" y="51054"/>
                </a:cubicBezTo>
                <a:cubicBezTo>
                  <a:pt x="2746324" y="51054"/>
                  <a:pt x="2748572" y="50216"/>
                  <a:pt x="2750477" y="48540"/>
                </a:cubicBezTo>
                <a:cubicBezTo>
                  <a:pt x="2752382" y="46863"/>
                  <a:pt x="2753334" y="44653"/>
                  <a:pt x="2753334" y="41910"/>
                </a:cubicBezTo>
                <a:cubicBezTo>
                  <a:pt x="2753334" y="39015"/>
                  <a:pt x="2752344" y="36614"/>
                  <a:pt x="2750363" y="34709"/>
                </a:cubicBezTo>
                <a:cubicBezTo>
                  <a:pt x="2748381" y="32804"/>
                  <a:pt x="2746248" y="31852"/>
                  <a:pt x="2743962" y="31852"/>
                </a:cubicBezTo>
                <a:close/>
                <a:moveTo>
                  <a:pt x="3349066" y="19660"/>
                </a:moveTo>
                <a:lnTo>
                  <a:pt x="3349066" y="32690"/>
                </a:lnTo>
                <a:lnTo>
                  <a:pt x="3297859" y="47549"/>
                </a:lnTo>
                <a:lnTo>
                  <a:pt x="3297859" y="34747"/>
                </a:lnTo>
                <a:close/>
                <a:moveTo>
                  <a:pt x="2863291" y="19660"/>
                </a:moveTo>
                <a:lnTo>
                  <a:pt x="2863291" y="32690"/>
                </a:lnTo>
                <a:lnTo>
                  <a:pt x="2812084" y="47549"/>
                </a:lnTo>
                <a:lnTo>
                  <a:pt x="2812084" y="34747"/>
                </a:lnTo>
                <a:close/>
                <a:moveTo>
                  <a:pt x="2745105" y="19050"/>
                </a:moveTo>
                <a:cubicBezTo>
                  <a:pt x="2748762" y="19050"/>
                  <a:pt x="2752039" y="20117"/>
                  <a:pt x="2754934" y="22251"/>
                </a:cubicBezTo>
                <a:cubicBezTo>
                  <a:pt x="2757830" y="24384"/>
                  <a:pt x="2760116" y="27204"/>
                  <a:pt x="2761793" y="30709"/>
                </a:cubicBezTo>
                <a:cubicBezTo>
                  <a:pt x="2763469" y="34214"/>
                  <a:pt x="2764307" y="37948"/>
                  <a:pt x="2764307" y="41910"/>
                </a:cubicBezTo>
                <a:cubicBezTo>
                  <a:pt x="2764307" y="47854"/>
                  <a:pt x="2762402" y="52845"/>
                  <a:pt x="2758592" y="56883"/>
                </a:cubicBezTo>
                <a:cubicBezTo>
                  <a:pt x="2754782" y="60922"/>
                  <a:pt x="2749905" y="62941"/>
                  <a:pt x="2743962" y="62941"/>
                </a:cubicBezTo>
                <a:cubicBezTo>
                  <a:pt x="2737409" y="62941"/>
                  <a:pt x="2732494" y="60960"/>
                  <a:pt x="2729217" y="56998"/>
                </a:cubicBezTo>
                <a:cubicBezTo>
                  <a:pt x="2725941" y="53035"/>
                  <a:pt x="2724302" y="48387"/>
                  <a:pt x="2724302" y="43053"/>
                </a:cubicBezTo>
                <a:cubicBezTo>
                  <a:pt x="2724302" y="38634"/>
                  <a:pt x="2725178" y="34633"/>
                  <a:pt x="2726931" y="31052"/>
                </a:cubicBezTo>
                <a:cubicBezTo>
                  <a:pt x="2728684" y="27470"/>
                  <a:pt x="2731160" y="24575"/>
                  <a:pt x="2734361" y="22365"/>
                </a:cubicBezTo>
                <a:cubicBezTo>
                  <a:pt x="2737561" y="20155"/>
                  <a:pt x="2741142" y="19050"/>
                  <a:pt x="2745105" y="19050"/>
                </a:cubicBezTo>
                <a:close/>
                <a:moveTo>
                  <a:pt x="1400937" y="12802"/>
                </a:moveTo>
                <a:cubicBezTo>
                  <a:pt x="1398041" y="12802"/>
                  <a:pt x="1395793" y="13792"/>
                  <a:pt x="1394193" y="15774"/>
                </a:cubicBezTo>
                <a:cubicBezTo>
                  <a:pt x="1392593" y="17755"/>
                  <a:pt x="1391793" y="20041"/>
                  <a:pt x="1391793" y="22632"/>
                </a:cubicBezTo>
                <a:cubicBezTo>
                  <a:pt x="1391793" y="25375"/>
                  <a:pt x="1392631" y="27623"/>
                  <a:pt x="1394307" y="29375"/>
                </a:cubicBezTo>
                <a:cubicBezTo>
                  <a:pt x="1395984" y="31128"/>
                  <a:pt x="1398118" y="32004"/>
                  <a:pt x="1400708" y="32004"/>
                </a:cubicBezTo>
                <a:cubicBezTo>
                  <a:pt x="1403299" y="32004"/>
                  <a:pt x="1405547" y="31166"/>
                  <a:pt x="1407452" y="29490"/>
                </a:cubicBezTo>
                <a:cubicBezTo>
                  <a:pt x="1409357" y="27813"/>
                  <a:pt x="1410310" y="25603"/>
                  <a:pt x="1410310" y="22860"/>
                </a:cubicBezTo>
                <a:cubicBezTo>
                  <a:pt x="1410310" y="19965"/>
                  <a:pt x="1409319" y="17564"/>
                  <a:pt x="1407338" y="15659"/>
                </a:cubicBezTo>
                <a:cubicBezTo>
                  <a:pt x="1405356" y="13754"/>
                  <a:pt x="1403223" y="12802"/>
                  <a:pt x="1400937" y="12802"/>
                </a:cubicBezTo>
                <a:close/>
                <a:moveTo>
                  <a:pt x="2003603" y="8230"/>
                </a:moveTo>
                <a:lnTo>
                  <a:pt x="2016176" y="8230"/>
                </a:lnTo>
                <a:lnTo>
                  <a:pt x="2017547" y="47778"/>
                </a:lnTo>
                <a:lnTo>
                  <a:pt x="2004974" y="47778"/>
                </a:lnTo>
                <a:close/>
                <a:moveTo>
                  <a:pt x="1402080" y="0"/>
                </a:moveTo>
                <a:cubicBezTo>
                  <a:pt x="1405738" y="0"/>
                  <a:pt x="1409014" y="1067"/>
                  <a:pt x="1411910" y="3201"/>
                </a:cubicBezTo>
                <a:cubicBezTo>
                  <a:pt x="1414805" y="5334"/>
                  <a:pt x="1417091" y="8154"/>
                  <a:pt x="1418768" y="11659"/>
                </a:cubicBezTo>
                <a:cubicBezTo>
                  <a:pt x="1420444" y="15164"/>
                  <a:pt x="1421282" y="18898"/>
                  <a:pt x="1421282" y="22860"/>
                </a:cubicBezTo>
                <a:cubicBezTo>
                  <a:pt x="1421282" y="28804"/>
                  <a:pt x="1419377" y="33795"/>
                  <a:pt x="1415567" y="37833"/>
                </a:cubicBezTo>
                <a:cubicBezTo>
                  <a:pt x="1411757" y="41872"/>
                  <a:pt x="1406881" y="43891"/>
                  <a:pt x="1400937" y="43891"/>
                </a:cubicBezTo>
                <a:cubicBezTo>
                  <a:pt x="1394384" y="43891"/>
                  <a:pt x="1389469" y="41910"/>
                  <a:pt x="1386192" y="37948"/>
                </a:cubicBezTo>
                <a:cubicBezTo>
                  <a:pt x="1382916" y="33985"/>
                  <a:pt x="1381277" y="29337"/>
                  <a:pt x="1381277" y="24003"/>
                </a:cubicBezTo>
                <a:cubicBezTo>
                  <a:pt x="1381277" y="19584"/>
                  <a:pt x="1382154" y="15583"/>
                  <a:pt x="1383906" y="12002"/>
                </a:cubicBezTo>
                <a:cubicBezTo>
                  <a:pt x="1385659" y="8420"/>
                  <a:pt x="1388135" y="5525"/>
                  <a:pt x="1391336" y="3315"/>
                </a:cubicBezTo>
                <a:cubicBezTo>
                  <a:pt x="1394536" y="1105"/>
                  <a:pt x="1398118" y="0"/>
                  <a:pt x="1402080" y="0"/>
                </a:cubicBez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ysClr val="windowText" lastClr="000000"/>
              </a:solidFill>
              <a:latin typeface="Arial"/>
              <a:ea typeface="Arial"/>
              <a:cs typeface="Arial"/>
              <a:sym typeface="Arial"/>
            </a:endParaRPr>
          </a:p>
        </p:txBody>
      </p:sp>
      <p:sp>
        <p:nvSpPr>
          <p:cNvPr id="176" name="Google Shape;176;p20"/>
          <p:cNvSpPr txBox="1"/>
          <p:nvPr/>
        </p:nvSpPr>
        <p:spPr>
          <a:xfrm>
            <a:off x="1230150" y="3390275"/>
            <a:ext cx="3703200" cy="6003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200">
                <a:solidFill>
                  <a:schemeClr val="dk1"/>
                </a:solidFill>
                <a:latin typeface="Inter Light"/>
                <a:ea typeface="Inter Light"/>
                <a:cs typeface="Inter Light"/>
                <a:sym typeface="Inter Light"/>
              </a:rPr>
              <a:t>38. Indeed, We created the heavens and the earth and everything in between in six Days, and We were not ˹even˺ touched with fatigue.</a:t>
            </a:r>
            <a:endParaRPr sz="1200">
              <a:solidFill>
                <a:schemeClr val="dk1"/>
              </a:solidFill>
              <a:latin typeface="Inter Light"/>
              <a:ea typeface="Inter Light"/>
              <a:cs typeface="Inter Light"/>
              <a:sym typeface="Inter Light"/>
            </a:endParaRPr>
          </a:p>
        </p:txBody>
      </p:sp>
      <p:sp>
        <p:nvSpPr>
          <p:cNvPr id="178" name="Google Shape;178;p20"/>
          <p:cNvSpPr txBox="1"/>
          <p:nvPr/>
        </p:nvSpPr>
        <p:spPr>
          <a:xfrm>
            <a:off x="1004400" y="748800"/>
            <a:ext cx="49266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Connection to the Start</a:t>
            </a:r>
            <a:endParaRPr sz="3600">
              <a:solidFill>
                <a:srgbClr val="1E1E1E"/>
              </a:solidFill>
              <a:latin typeface="Inter Tight Medium"/>
              <a:ea typeface="Inter Tight Medium"/>
              <a:cs typeface="Inter Tight Medium"/>
              <a:sym typeface="Inter Tight Medium"/>
            </a:endParaRPr>
          </a:p>
        </p:txBody>
      </p:sp>
      <p:sp>
        <p:nvSpPr>
          <p:cNvPr id="179" name="Google Shape;179;p20"/>
          <p:cNvSpPr/>
          <p:nvPr/>
        </p:nvSpPr>
        <p:spPr>
          <a:xfrm>
            <a:off x="5590750" y="1882825"/>
            <a:ext cx="2530500" cy="6513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80" name="Google Shape;180;p20"/>
          <p:cNvSpPr txBox="1"/>
          <p:nvPr/>
        </p:nvSpPr>
        <p:spPr>
          <a:xfrm>
            <a:off x="5768650" y="1990125"/>
            <a:ext cx="1716900" cy="4311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 Sunday to Friday </a:t>
            </a:r>
            <a:endParaRPr sz="1000">
              <a:solidFill>
                <a:srgbClr val="1E1E1E"/>
              </a:solidFill>
              <a:latin typeface="Inter Light"/>
              <a:ea typeface="Inter Light"/>
              <a:cs typeface="Inter Light"/>
              <a:sym typeface="Inter Light"/>
            </a:endParaRPr>
          </a:p>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 Six stages</a:t>
            </a:r>
            <a:endParaRPr sz="1000">
              <a:solidFill>
                <a:srgbClr val="1E1E1E"/>
              </a:solidFill>
              <a:latin typeface="Inter Light"/>
              <a:ea typeface="Inter Light"/>
              <a:cs typeface="Inter Light"/>
              <a:sym typeface="Inter Light"/>
            </a:endParaRPr>
          </a:p>
        </p:txBody>
      </p:sp>
      <p:sp>
        <p:nvSpPr>
          <p:cNvPr id="181" name="Google Shape;181;p20"/>
          <p:cNvSpPr/>
          <p:nvPr/>
        </p:nvSpPr>
        <p:spPr>
          <a:xfrm>
            <a:off x="7645075" y="1990125"/>
            <a:ext cx="996300" cy="4311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lvl="0" indent="0" algn="ctr" rtl="1">
              <a:lnSpc>
                <a:spcPct val="150000"/>
              </a:lnSpc>
              <a:spcBef>
                <a:spcPts val="0"/>
              </a:spcBef>
              <a:spcAft>
                <a:spcPts val="0"/>
              </a:spcAft>
              <a:buClr>
                <a:schemeClr val="dk1"/>
              </a:buClr>
              <a:buFont typeface="Arial"/>
              <a:buNone/>
            </a:pPr>
            <a:r>
              <a:rPr lang="en-GB" sz="1600">
                <a:solidFill>
                  <a:srgbClr val="413169"/>
                </a:solidFill>
                <a:latin typeface="Noto Sans Arabic"/>
                <a:ea typeface="Noto Sans Arabic"/>
                <a:cs typeface="Noto Sans Arabic"/>
                <a:sym typeface="Noto Sans Arabic"/>
              </a:rPr>
              <a:t>سِتَّةِ أَيَّامٍ</a:t>
            </a:r>
            <a:endParaRPr sz="900">
              <a:solidFill>
                <a:schemeClr val="lt1"/>
              </a:solidFill>
              <a:latin typeface="Calibri"/>
              <a:ea typeface="Calibri"/>
              <a:cs typeface="Calibri"/>
              <a:sym typeface="Calibri"/>
            </a:endParaRPr>
          </a:p>
        </p:txBody>
      </p:sp>
      <p:sp>
        <p:nvSpPr>
          <p:cNvPr id="182" name="Google Shape;182;p20"/>
          <p:cNvSpPr/>
          <p:nvPr/>
        </p:nvSpPr>
        <p:spPr>
          <a:xfrm>
            <a:off x="5590750" y="2676750"/>
            <a:ext cx="2530500" cy="6513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83" name="Google Shape;183;p20"/>
          <p:cNvSpPr/>
          <p:nvPr/>
        </p:nvSpPr>
        <p:spPr>
          <a:xfrm>
            <a:off x="7645150" y="2786850"/>
            <a:ext cx="996300" cy="4311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lvl="0" indent="0" algn="ctr" rtl="1">
              <a:lnSpc>
                <a:spcPct val="150000"/>
              </a:lnSpc>
              <a:spcBef>
                <a:spcPts val="0"/>
              </a:spcBef>
              <a:spcAft>
                <a:spcPts val="0"/>
              </a:spcAft>
              <a:buClr>
                <a:schemeClr val="dk1"/>
              </a:buClr>
              <a:buFont typeface="Arial"/>
              <a:buNone/>
            </a:pPr>
            <a:r>
              <a:rPr lang="en-GB" sz="1600">
                <a:solidFill>
                  <a:srgbClr val="413169"/>
                </a:solidFill>
                <a:latin typeface="Noto Sans Arabic"/>
                <a:ea typeface="Noto Sans Arabic"/>
                <a:cs typeface="Noto Sans Arabic"/>
                <a:sym typeface="Noto Sans Arabic"/>
              </a:rPr>
              <a:t>لُّغُوبٍ</a:t>
            </a:r>
            <a:endParaRPr sz="900" b="0" i="0" u="none" strike="noStrike" cap="none">
              <a:solidFill>
                <a:schemeClr val="lt1"/>
              </a:solidFill>
              <a:latin typeface="Calibri"/>
              <a:ea typeface="Calibri"/>
              <a:cs typeface="Calibri"/>
              <a:sym typeface="Calibri"/>
            </a:endParaRPr>
          </a:p>
        </p:txBody>
      </p:sp>
      <p:sp>
        <p:nvSpPr>
          <p:cNvPr id="184" name="Google Shape;184;p20"/>
          <p:cNvSpPr txBox="1"/>
          <p:nvPr/>
        </p:nvSpPr>
        <p:spPr>
          <a:xfrm>
            <a:off x="5768650" y="2786850"/>
            <a:ext cx="1716900" cy="4311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Not even an ounce of tiredness touched Him.</a:t>
            </a:r>
            <a:endParaRPr sz="1000" b="1">
              <a:solidFill>
                <a:srgbClr val="1E1E1E"/>
              </a:solidFill>
              <a:latin typeface="Inter"/>
              <a:ea typeface="Inter"/>
              <a:cs typeface="Inter"/>
              <a:sym typeface="Inter"/>
            </a:endParaRPr>
          </a:p>
        </p:txBody>
      </p:sp>
      <p:sp>
        <p:nvSpPr>
          <p:cNvPr id="185" name="Google Shape;185;p20"/>
          <p:cNvSpPr/>
          <p:nvPr/>
        </p:nvSpPr>
        <p:spPr>
          <a:xfrm>
            <a:off x="5590750" y="3470675"/>
            <a:ext cx="3050700" cy="10092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86" name="Google Shape;186;p20"/>
          <p:cNvSpPr txBox="1"/>
          <p:nvPr/>
        </p:nvSpPr>
        <p:spPr>
          <a:xfrm>
            <a:off x="6419734" y="3666479"/>
            <a:ext cx="14739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rgbClr val="1E1E1E"/>
                </a:solidFill>
                <a:latin typeface="Inter Tight Medium"/>
                <a:ea typeface="Inter Tight Medium"/>
                <a:cs typeface="Inter Tight Medium"/>
                <a:sym typeface="Inter Tight Medium"/>
              </a:rPr>
              <a:t>Reflect</a:t>
            </a:r>
            <a:endParaRPr sz="700" b="0" i="0" u="none" strike="noStrike" cap="none">
              <a:solidFill>
                <a:srgbClr val="000000"/>
              </a:solidFill>
              <a:latin typeface="Arial"/>
              <a:ea typeface="Arial"/>
              <a:cs typeface="Arial"/>
              <a:sym typeface="Arial"/>
            </a:endParaRPr>
          </a:p>
        </p:txBody>
      </p:sp>
      <p:sp>
        <p:nvSpPr>
          <p:cNvPr id="187" name="Google Shape;187;p20"/>
          <p:cNvSpPr txBox="1"/>
          <p:nvPr/>
        </p:nvSpPr>
        <p:spPr>
          <a:xfrm>
            <a:off x="6419725" y="3952850"/>
            <a:ext cx="2221500" cy="3540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Why is creation mentioned here again? What is Allah proving to us?</a:t>
            </a:r>
            <a:endParaRPr sz="1000">
              <a:solidFill>
                <a:srgbClr val="1E1E1E"/>
              </a:solidFill>
              <a:latin typeface="Inter Tight Medium"/>
              <a:ea typeface="Inter Tight Medium"/>
              <a:cs typeface="Inter Tight Medium"/>
              <a:sym typeface="Inter Tight Medium"/>
            </a:endParaRPr>
          </a:p>
        </p:txBody>
      </p:sp>
      <p:pic>
        <p:nvPicPr>
          <p:cNvPr id="188" name="Google Shape;188;p20"/>
          <p:cNvPicPr preferRelativeResize="0"/>
          <p:nvPr/>
        </p:nvPicPr>
        <p:blipFill rotWithShape="1">
          <a:blip r:embed="rId3">
            <a:alphaModFix/>
          </a:blip>
          <a:srcRect/>
          <a:stretch/>
        </p:blipFill>
        <p:spPr>
          <a:xfrm>
            <a:off x="5818589" y="3666479"/>
            <a:ext cx="497928" cy="497928"/>
          </a:xfrm>
          <a:prstGeom prst="rect">
            <a:avLst/>
          </a:prstGeom>
          <a:noFill/>
          <a:ln>
            <a:noFill/>
          </a:ln>
        </p:spPr>
      </p:pic>
      <p:sp>
        <p:nvSpPr>
          <p:cNvPr id="189" name="Google Shape;189;p20"/>
          <p:cNvSpPr/>
          <p:nvPr/>
        </p:nvSpPr>
        <p:spPr>
          <a:xfrm>
            <a:off x="5590750" y="1447700"/>
            <a:ext cx="3050700" cy="292500"/>
          </a:xfrm>
          <a:prstGeom prst="roundRect">
            <a:avLst>
              <a:gd name="adj" fmla="val 9088"/>
            </a:avLst>
          </a:prstGeom>
          <a:solidFill>
            <a:schemeClr val="lt1"/>
          </a:solidFill>
          <a:ln>
            <a:noFill/>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90" name="Google Shape;190;p20"/>
          <p:cNvSpPr txBox="1"/>
          <p:nvPr/>
        </p:nvSpPr>
        <p:spPr>
          <a:xfrm>
            <a:off x="5773384" y="1452255"/>
            <a:ext cx="1383300" cy="200100"/>
          </a:xfrm>
          <a:prstGeom prst="rect">
            <a:avLst/>
          </a:prstGeom>
          <a:noFill/>
          <a:ln>
            <a:noFill/>
          </a:ln>
        </p:spPr>
        <p:txBody>
          <a:bodyPr spcFirstLastPara="1" wrap="square" lIns="45725" tIns="22850" rIns="45725" bIns="22850" anchor="t" anchorCtr="0">
            <a:spAutoFit/>
          </a:bodyPr>
          <a:lstStyle/>
          <a:p>
            <a:pPr marL="0" marR="0" lvl="0" indent="0" algn="ctr" rtl="0">
              <a:lnSpc>
                <a:spcPct val="150000"/>
              </a:lnSpc>
              <a:spcBef>
                <a:spcPts val="0"/>
              </a:spcBef>
              <a:spcAft>
                <a:spcPts val="0"/>
              </a:spcAft>
              <a:buClr>
                <a:srgbClr val="000000"/>
              </a:buClr>
              <a:buSzPts val="1000"/>
              <a:buFont typeface="Arial"/>
              <a:buNone/>
            </a:pPr>
            <a:r>
              <a:rPr lang="en-GB" sz="1000" dirty="0">
                <a:solidFill>
                  <a:srgbClr val="1E1E1E"/>
                </a:solidFill>
                <a:latin typeface="Inter Light"/>
                <a:ea typeface="Inter Light"/>
                <a:cs typeface="Inter Light"/>
                <a:sym typeface="Inter Light"/>
              </a:rPr>
              <a:t>Reason for revelation</a:t>
            </a:r>
            <a:endParaRPr sz="1000" dirty="0">
              <a:solidFill>
                <a:srgbClr val="1E1E1E"/>
              </a:solidFill>
              <a:latin typeface="Inter Light"/>
              <a:ea typeface="Inter Light"/>
              <a:cs typeface="Inter Light"/>
              <a:sym typeface="Inter 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8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8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8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8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8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21"/>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103;p14">
            <a:extLst>
              <a:ext uri="{FF2B5EF4-FFF2-40B4-BE49-F238E27FC236}">
                <a16:creationId xmlns:a16="http://schemas.microsoft.com/office/drawing/2014/main" id="{55E79F58-9909-F467-0255-CDD1F6EF7946}"/>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AD87B1CD-05BB-25DA-5467-2E39340D5762}"/>
              </a:ext>
            </a:extLst>
          </p:cNvPr>
          <p:cNvSpPr/>
          <p:nvPr/>
        </p:nvSpPr>
        <p:spPr>
          <a:xfrm>
            <a:off x="1292353" y="2285021"/>
            <a:ext cx="3547719" cy="794461"/>
          </a:xfrm>
          <a:custGeom>
            <a:avLst/>
            <a:gdLst/>
            <a:ahLst/>
            <a:cxnLst/>
            <a:rect l="l" t="t" r="r" b="b"/>
            <a:pathLst>
              <a:path w="3547719" h="794461">
                <a:moveTo>
                  <a:pt x="2463317" y="766572"/>
                </a:moveTo>
                <a:lnTo>
                  <a:pt x="2463317" y="779602"/>
                </a:lnTo>
                <a:lnTo>
                  <a:pt x="2412111" y="794461"/>
                </a:lnTo>
                <a:lnTo>
                  <a:pt x="2412111" y="781659"/>
                </a:lnTo>
                <a:close/>
                <a:moveTo>
                  <a:pt x="491642" y="728472"/>
                </a:moveTo>
                <a:lnTo>
                  <a:pt x="491642" y="741502"/>
                </a:lnTo>
                <a:lnTo>
                  <a:pt x="440436" y="756361"/>
                </a:lnTo>
                <a:lnTo>
                  <a:pt x="440436" y="743559"/>
                </a:lnTo>
                <a:close/>
                <a:moveTo>
                  <a:pt x="466191" y="695248"/>
                </a:moveTo>
                <a:cubicBezTo>
                  <a:pt x="469239" y="695248"/>
                  <a:pt x="471868" y="696391"/>
                  <a:pt x="474078" y="698677"/>
                </a:cubicBezTo>
                <a:cubicBezTo>
                  <a:pt x="476288" y="700963"/>
                  <a:pt x="477393" y="703630"/>
                  <a:pt x="477393" y="706678"/>
                </a:cubicBezTo>
                <a:cubicBezTo>
                  <a:pt x="477393" y="709726"/>
                  <a:pt x="476288" y="712355"/>
                  <a:pt x="474078" y="714565"/>
                </a:cubicBezTo>
                <a:cubicBezTo>
                  <a:pt x="471868" y="716775"/>
                  <a:pt x="469239" y="717880"/>
                  <a:pt x="466191" y="717880"/>
                </a:cubicBezTo>
                <a:cubicBezTo>
                  <a:pt x="462991" y="717880"/>
                  <a:pt x="460286" y="716775"/>
                  <a:pt x="458076" y="714565"/>
                </a:cubicBezTo>
                <a:cubicBezTo>
                  <a:pt x="455866" y="712355"/>
                  <a:pt x="454761" y="709726"/>
                  <a:pt x="454761" y="706678"/>
                </a:cubicBezTo>
                <a:cubicBezTo>
                  <a:pt x="454761" y="703630"/>
                  <a:pt x="455866" y="700963"/>
                  <a:pt x="458076" y="698677"/>
                </a:cubicBezTo>
                <a:cubicBezTo>
                  <a:pt x="460286" y="696391"/>
                  <a:pt x="462991" y="695248"/>
                  <a:pt x="466191" y="695248"/>
                </a:cubicBezTo>
                <a:close/>
                <a:moveTo>
                  <a:pt x="3060954" y="690676"/>
                </a:moveTo>
                <a:cubicBezTo>
                  <a:pt x="3064001" y="690676"/>
                  <a:pt x="3066630" y="691819"/>
                  <a:pt x="3068840" y="694105"/>
                </a:cubicBezTo>
                <a:cubicBezTo>
                  <a:pt x="3071050" y="696391"/>
                  <a:pt x="3072155" y="699058"/>
                  <a:pt x="3072155" y="702106"/>
                </a:cubicBezTo>
                <a:cubicBezTo>
                  <a:pt x="3072155" y="705154"/>
                  <a:pt x="3071050" y="707783"/>
                  <a:pt x="3068840" y="709993"/>
                </a:cubicBezTo>
                <a:cubicBezTo>
                  <a:pt x="3066630" y="712203"/>
                  <a:pt x="3064001" y="713308"/>
                  <a:pt x="3060954" y="713308"/>
                </a:cubicBezTo>
                <a:cubicBezTo>
                  <a:pt x="3057753" y="713308"/>
                  <a:pt x="3055048" y="712203"/>
                  <a:pt x="3052838" y="709993"/>
                </a:cubicBezTo>
                <a:cubicBezTo>
                  <a:pt x="3050628" y="707783"/>
                  <a:pt x="3049524" y="705154"/>
                  <a:pt x="3049524" y="702106"/>
                </a:cubicBezTo>
                <a:cubicBezTo>
                  <a:pt x="3049524" y="699058"/>
                  <a:pt x="3050628" y="696391"/>
                  <a:pt x="3052838" y="694105"/>
                </a:cubicBezTo>
                <a:cubicBezTo>
                  <a:pt x="3055048" y="691819"/>
                  <a:pt x="3057753" y="690676"/>
                  <a:pt x="3060954" y="690676"/>
                </a:cubicBezTo>
                <a:close/>
                <a:moveTo>
                  <a:pt x="1260729" y="690676"/>
                </a:moveTo>
                <a:cubicBezTo>
                  <a:pt x="1263777" y="690676"/>
                  <a:pt x="1266406" y="691819"/>
                  <a:pt x="1268615" y="694105"/>
                </a:cubicBezTo>
                <a:cubicBezTo>
                  <a:pt x="1270825" y="696391"/>
                  <a:pt x="1271930" y="699058"/>
                  <a:pt x="1271930" y="702106"/>
                </a:cubicBezTo>
                <a:cubicBezTo>
                  <a:pt x="1271930" y="705154"/>
                  <a:pt x="1270825" y="707783"/>
                  <a:pt x="1268615" y="709993"/>
                </a:cubicBezTo>
                <a:cubicBezTo>
                  <a:pt x="1266406" y="712203"/>
                  <a:pt x="1263777" y="713308"/>
                  <a:pt x="1260729" y="713308"/>
                </a:cubicBezTo>
                <a:cubicBezTo>
                  <a:pt x="1257528" y="713308"/>
                  <a:pt x="1254823" y="712203"/>
                  <a:pt x="1252613" y="709993"/>
                </a:cubicBezTo>
                <a:cubicBezTo>
                  <a:pt x="1250404" y="707783"/>
                  <a:pt x="1249299" y="705154"/>
                  <a:pt x="1249299" y="702106"/>
                </a:cubicBezTo>
                <a:cubicBezTo>
                  <a:pt x="1249299" y="699058"/>
                  <a:pt x="1250404" y="696391"/>
                  <a:pt x="1252613" y="694105"/>
                </a:cubicBezTo>
                <a:cubicBezTo>
                  <a:pt x="1254823" y="691819"/>
                  <a:pt x="1257528" y="690676"/>
                  <a:pt x="1260729" y="690676"/>
                </a:cubicBezTo>
                <a:close/>
                <a:moveTo>
                  <a:pt x="1787042" y="680847"/>
                </a:moveTo>
                <a:lnTo>
                  <a:pt x="1787042" y="693877"/>
                </a:lnTo>
                <a:lnTo>
                  <a:pt x="1735836" y="708736"/>
                </a:lnTo>
                <a:lnTo>
                  <a:pt x="1735836" y="695934"/>
                </a:lnTo>
                <a:close/>
                <a:moveTo>
                  <a:pt x="2520848" y="611352"/>
                </a:moveTo>
                <a:cubicBezTo>
                  <a:pt x="2517648" y="611352"/>
                  <a:pt x="2514676" y="612571"/>
                  <a:pt x="2511933" y="615010"/>
                </a:cubicBezTo>
                <a:cubicBezTo>
                  <a:pt x="2509189" y="617448"/>
                  <a:pt x="2506942" y="620725"/>
                  <a:pt x="2505189" y="624840"/>
                </a:cubicBezTo>
                <a:cubicBezTo>
                  <a:pt x="2503436" y="628954"/>
                  <a:pt x="2502560" y="633450"/>
                  <a:pt x="2502560" y="638327"/>
                </a:cubicBezTo>
                <a:cubicBezTo>
                  <a:pt x="2502560" y="641070"/>
                  <a:pt x="2503170" y="643318"/>
                  <a:pt x="2504389" y="645071"/>
                </a:cubicBezTo>
                <a:cubicBezTo>
                  <a:pt x="2505608" y="646823"/>
                  <a:pt x="2507399" y="648195"/>
                  <a:pt x="2509761" y="649185"/>
                </a:cubicBezTo>
                <a:cubicBezTo>
                  <a:pt x="2512123" y="650176"/>
                  <a:pt x="2515133" y="650900"/>
                  <a:pt x="2518791" y="651357"/>
                </a:cubicBezTo>
                <a:cubicBezTo>
                  <a:pt x="2522448" y="651814"/>
                  <a:pt x="2526715" y="652043"/>
                  <a:pt x="2531592" y="652043"/>
                </a:cubicBezTo>
                <a:lnTo>
                  <a:pt x="2541044" y="652043"/>
                </a:lnTo>
                <a:lnTo>
                  <a:pt x="2541422" y="647471"/>
                </a:lnTo>
                <a:cubicBezTo>
                  <a:pt x="2541422" y="637108"/>
                  <a:pt x="2539517" y="628497"/>
                  <a:pt x="2535707" y="621639"/>
                </a:cubicBezTo>
                <a:cubicBezTo>
                  <a:pt x="2531897" y="614781"/>
                  <a:pt x="2526944" y="611352"/>
                  <a:pt x="2520848" y="611352"/>
                </a:cubicBezTo>
                <a:close/>
                <a:moveTo>
                  <a:pt x="1454048" y="611352"/>
                </a:moveTo>
                <a:cubicBezTo>
                  <a:pt x="1450543" y="611352"/>
                  <a:pt x="1447381" y="612686"/>
                  <a:pt x="1444561" y="615353"/>
                </a:cubicBezTo>
                <a:cubicBezTo>
                  <a:pt x="1441742" y="618020"/>
                  <a:pt x="1439532" y="621411"/>
                  <a:pt x="1437932" y="625525"/>
                </a:cubicBezTo>
                <a:cubicBezTo>
                  <a:pt x="1436332" y="629640"/>
                  <a:pt x="1435531" y="633755"/>
                  <a:pt x="1435531" y="637870"/>
                </a:cubicBezTo>
                <a:cubicBezTo>
                  <a:pt x="1435531" y="641070"/>
                  <a:pt x="1436179" y="643851"/>
                  <a:pt x="1437475" y="646214"/>
                </a:cubicBezTo>
                <a:cubicBezTo>
                  <a:pt x="1438770" y="648576"/>
                  <a:pt x="1440942" y="650367"/>
                  <a:pt x="1443990" y="651586"/>
                </a:cubicBezTo>
                <a:cubicBezTo>
                  <a:pt x="1447038" y="652805"/>
                  <a:pt x="1451000" y="653415"/>
                  <a:pt x="1455877" y="653415"/>
                </a:cubicBezTo>
                <a:cubicBezTo>
                  <a:pt x="1460296" y="653415"/>
                  <a:pt x="1464754" y="652957"/>
                  <a:pt x="1469250" y="652043"/>
                </a:cubicBezTo>
                <a:lnTo>
                  <a:pt x="1474379" y="650418"/>
                </a:lnTo>
                <a:lnTo>
                  <a:pt x="1474622" y="647471"/>
                </a:lnTo>
                <a:cubicBezTo>
                  <a:pt x="1474622" y="642747"/>
                  <a:pt x="1474165" y="638213"/>
                  <a:pt x="1473251" y="633869"/>
                </a:cubicBezTo>
                <a:cubicBezTo>
                  <a:pt x="1472336" y="629526"/>
                  <a:pt x="1470964" y="625678"/>
                  <a:pt x="1469136" y="622325"/>
                </a:cubicBezTo>
                <a:cubicBezTo>
                  <a:pt x="1467307" y="618972"/>
                  <a:pt x="1465135" y="616305"/>
                  <a:pt x="1462621" y="614324"/>
                </a:cubicBezTo>
                <a:cubicBezTo>
                  <a:pt x="1460106" y="612343"/>
                  <a:pt x="1457248" y="611352"/>
                  <a:pt x="1454048" y="611352"/>
                </a:cubicBezTo>
                <a:close/>
                <a:moveTo>
                  <a:pt x="625373" y="611352"/>
                </a:moveTo>
                <a:cubicBezTo>
                  <a:pt x="621868" y="611352"/>
                  <a:pt x="618706" y="612686"/>
                  <a:pt x="615886" y="615353"/>
                </a:cubicBezTo>
                <a:cubicBezTo>
                  <a:pt x="613067" y="618020"/>
                  <a:pt x="610857" y="621411"/>
                  <a:pt x="609257" y="625525"/>
                </a:cubicBezTo>
                <a:cubicBezTo>
                  <a:pt x="607657" y="629640"/>
                  <a:pt x="606856" y="633755"/>
                  <a:pt x="606856" y="637870"/>
                </a:cubicBezTo>
                <a:cubicBezTo>
                  <a:pt x="606856" y="641070"/>
                  <a:pt x="607504" y="643851"/>
                  <a:pt x="608800" y="646214"/>
                </a:cubicBezTo>
                <a:cubicBezTo>
                  <a:pt x="610095" y="648576"/>
                  <a:pt x="612267" y="650367"/>
                  <a:pt x="615315" y="651586"/>
                </a:cubicBezTo>
                <a:cubicBezTo>
                  <a:pt x="618363" y="652805"/>
                  <a:pt x="622325" y="653415"/>
                  <a:pt x="627202" y="653415"/>
                </a:cubicBezTo>
                <a:cubicBezTo>
                  <a:pt x="631621" y="653415"/>
                  <a:pt x="636079" y="652957"/>
                  <a:pt x="640575" y="652043"/>
                </a:cubicBezTo>
                <a:lnTo>
                  <a:pt x="645703" y="650418"/>
                </a:lnTo>
                <a:lnTo>
                  <a:pt x="645947" y="647471"/>
                </a:lnTo>
                <a:cubicBezTo>
                  <a:pt x="645947" y="642747"/>
                  <a:pt x="645490" y="638213"/>
                  <a:pt x="644576" y="633869"/>
                </a:cubicBezTo>
                <a:cubicBezTo>
                  <a:pt x="643661" y="629526"/>
                  <a:pt x="642290" y="625678"/>
                  <a:pt x="640461" y="622325"/>
                </a:cubicBezTo>
                <a:cubicBezTo>
                  <a:pt x="638632" y="618972"/>
                  <a:pt x="636460" y="616305"/>
                  <a:pt x="633946" y="614324"/>
                </a:cubicBezTo>
                <a:cubicBezTo>
                  <a:pt x="631431" y="612343"/>
                  <a:pt x="628573" y="611352"/>
                  <a:pt x="625373" y="611352"/>
                </a:cubicBezTo>
                <a:close/>
                <a:moveTo>
                  <a:pt x="1928622" y="605180"/>
                </a:moveTo>
                <a:cubicBezTo>
                  <a:pt x="1926336" y="605180"/>
                  <a:pt x="1923935" y="605942"/>
                  <a:pt x="1921421" y="607466"/>
                </a:cubicBezTo>
                <a:cubicBezTo>
                  <a:pt x="1918906" y="608990"/>
                  <a:pt x="1916239" y="611581"/>
                  <a:pt x="1913420" y="615238"/>
                </a:cubicBezTo>
                <a:cubicBezTo>
                  <a:pt x="1910600" y="618896"/>
                  <a:pt x="1907590" y="623925"/>
                  <a:pt x="1904390" y="630326"/>
                </a:cubicBezTo>
                <a:cubicBezTo>
                  <a:pt x="1906981" y="634593"/>
                  <a:pt x="1909762" y="638327"/>
                  <a:pt x="1912734" y="641527"/>
                </a:cubicBezTo>
                <a:cubicBezTo>
                  <a:pt x="1915706" y="644728"/>
                  <a:pt x="1918716" y="647357"/>
                  <a:pt x="1921764" y="649414"/>
                </a:cubicBezTo>
                <a:cubicBezTo>
                  <a:pt x="1924812" y="651471"/>
                  <a:pt x="1927822" y="652995"/>
                  <a:pt x="1930793" y="653986"/>
                </a:cubicBezTo>
                <a:cubicBezTo>
                  <a:pt x="1933765" y="654977"/>
                  <a:pt x="1936470" y="655472"/>
                  <a:pt x="1938909" y="655472"/>
                </a:cubicBezTo>
                <a:cubicBezTo>
                  <a:pt x="1944243" y="655472"/>
                  <a:pt x="1948167" y="653567"/>
                  <a:pt x="1950682" y="649757"/>
                </a:cubicBezTo>
                <a:cubicBezTo>
                  <a:pt x="1953196" y="645947"/>
                  <a:pt x="1953082" y="640613"/>
                  <a:pt x="1950339" y="633755"/>
                </a:cubicBezTo>
                <a:cubicBezTo>
                  <a:pt x="1948967" y="630250"/>
                  <a:pt x="1947557" y="626821"/>
                  <a:pt x="1946110" y="623468"/>
                </a:cubicBezTo>
                <a:cubicBezTo>
                  <a:pt x="1944662" y="620115"/>
                  <a:pt x="1943100" y="617029"/>
                  <a:pt x="1941423" y="614210"/>
                </a:cubicBezTo>
                <a:cubicBezTo>
                  <a:pt x="1939747" y="611390"/>
                  <a:pt x="1937842" y="609180"/>
                  <a:pt x="1935708" y="607580"/>
                </a:cubicBezTo>
                <a:cubicBezTo>
                  <a:pt x="1933575" y="605980"/>
                  <a:pt x="1931212" y="605180"/>
                  <a:pt x="1928622" y="605180"/>
                </a:cubicBezTo>
                <a:close/>
                <a:moveTo>
                  <a:pt x="2753258" y="604037"/>
                </a:moveTo>
                <a:cubicBezTo>
                  <a:pt x="2745943" y="604037"/>
                  <a:pt x="2738666" y="605942"/>
                  <a:pt x="2731427" y="609752"/>
                </a:cubicBezTo>
                <a:cubicBezTo>
                  <a:pt x="2724188" y="613562"/>
                  <a:pt x="2717330" y="618324"/>
                  <a:pt x="2710853" y="624039"/>
                </a:cubicBezTo>
                <a:cubicBezTo>
                  <a:pt x="2704376" y="629754"/>
                  <a:pt x="2698623" y="635584"/>
                  <a:pt x="2693594" y="641527"/>
                </a:cubicBezTo>
                <a:lnTo>
                  <a:pt x="2685398" y="652043"/>
                </a:lnTo>
                <a:lnTo>
                  <a:pt x="2700680" y="652043"/>
                </a:lnTo>
                <a:cubicBezTo>
                  <a:pt x="2713939" y="652043"/>
                  <a:pt x="2725407" y="651471"/>
                  <a:pt x="2735084" y="650328"/>
                </a:cubicBezTo>
                <a:cubicBezTo>
                  <a:pt x="2744762" y="649185"/>
                  <a:pt x="2752725" y="647471"/>
                  <a:pt x="2758973" y="645185"/>
                </a:cubicBezTo>
                <a:cubicBezTo>
                  <a:pt x="2765221" y="642899"/>
                  <a:pt x="2769870" y="639965"/>
                  <a:pt x="2772918" y="636384"/>
                </a:cubicBezTo>
                <a:cubicBezTo>
                  <a:pt x="2775966" y="632802"/>
                  <a:pt x="2777490" y="628573"/>
                  <a:pt x="2777490" y="623697"/>
                </a:cubicBezTo>
                <a:cubicBezTo>
                  <a:pt x="2777490" y="621106"/>
                  <a:pt x="2776651" y="618286"/>
                  <a:pt x="2774975" y="615238"/>
                </a:cubicBezTo>
                <a:cubicBezTo>
                  <a:pt x="2773299" y="612190"/>
                  <a:pt x="2770708" y="609561"/>
                  <a:pt x="2767203" y="607352"/>
                </a:cubicBezTo>
                <a:cubicBezTo>
                  <a:pt x="2763697" y="605142"/>
                  <a:pt x="2759049" y="604037"/>
                  <a:pt x="2753258" y="604037"/>
                </a:cubicBezTo>
                <a:close/>
                <a:moveTo>
                  <a:pt x="835228" y="594207"/>
                </a:moveTo>
                <a:cubicBezTo>
                  <a:pt x="831875" y="594207"/>
                  <a:pt x="828141" y="594664"/>
                  <a:pt x="824026" y="595579"/>
                </a:cubicBezTo>
                <a:cubicBezTo>
                  <a:pt x="819912" y="596493"/>
                  <a:pt x="815987" y="597750"/>
                  <a:pt x="812254" y="599351"/>
                </a:cubicBezTo>
                <a:cubicBezTo>
                  <a:pt x="808520" y="600951"/>
                  <a:pt x="805434" y="602742"/>
                  <a:pt x="802995" y="604723"/>
                </a:cubicBezTo>
                <a:cubicBezTo>
                  <a:pt x="807110" y="608076"/>
                  <a:pt x="810958" y="611352"/>
                  <a:pt x="814540" y="614553"/>
                </a:cubicBezTo>
                <a:cubicBezTo>
                  <a:pt x="818121" y="617753"/>
                  <a:pt x="821817" y="621220"/>
                  <a:pt x="825627" y="624954"/>
                </a:cubicBezTo>
                <a:lnTo>
                  <a:pt x="836003" y="635619"/>
                </a:lnTo>
                <a:lnTo>
                  <a:pt x="842086" y="632040"/>
                </a:lnTo>
                <a:cubicBezTo>
                  <a:pt x="846963" y="628154"/>
                  <a:pt x="850735" y="624116"/>
                  <a:pt x="853402" y="619925"/>
                </a:cubicBezTo>
                <a:cubicBezTo>
                  <a:pt x="856069" y="615734"/>
                  <a:pt x="857402" y="611581"/>
                  <a:pt x="857402" y="607466"/>
                </a:cubicBezTo>
                <a:cubicBezTo>
                  <a:pt x="857402" y="605485"/>
                  <a:pt x="856716" y="603465"/>
                  <a:pt x="855345" y="601408"/>
                </a:cubicBezTo>
                <a:cubicBezTo>
                  <a:pt x="853973" y="599351"/>
                  <a:pt x="851649" y="597636"/>
                  <a:pt x="848372" y="596265"/>
                </a:cubicBezTo>
                <a:cubicBezTo>
                  <a:pt x="845096" y="594893"/>
                  <a:pt x="840714" y="594207"/>
                  <a:pt x="835228" y="594207"/>
                </a:cubicBezTo>
                <a:close/>
                <a:moveTo>
                  <a:pt x="1455877" y="592607"/>
                </a:moveTo>
                <a:cubicBezTo>
                  <a:pt x="1461973" y="592607"/>
                  <a:pt x="1467307" y="594169"/>
                  <a:pt x="1471879" y="597293"/>
                </a:cubicBezTo>
                <a:cubicBezTo>
                  <a:pt x="1476451" y="600417"/>
                  <a:pt x="1480261" y="604647"/>
                  <a:pt x="1483309" y="609981"/>
                </a:cubicBezTo>
                <a:cubicBezTo>
                  <a:pt x="1486357" y="615315"/>
                  <a:pt x="1488643" y="621334"/>
                  <a:pt x="1490167" y="628040"/>
                </a:cubicBezTo>
                <a:cubicBezTo>
                  <a:pt x="1491691" y="634746"/>
                  <a:pt x="1492453" y="641680"/>
                  <a:pt x="1492453" y="648843"/>
                </a:cubicBezTo>
                <a:cubicBezTo>
                  <a:pt x="1492453" y="663016"/>
                  <a:pt x="1489595" y="675246"/>
                  <a:pt x="1483880" y="685533"/>
                </a:cubicBezTo>
                <a:cubicBezTo>
                  <a:pt x="1478165" y="695820"/>
                  <a:pt x="1469631" y="704011"/>
                  <a:pt x="1458277" y="710107"/>
                </a:cubicBezTo>
                <a:cubicBezTo>
                  <a:pt x="1446923" y="716203"/>
                  <a:pt x="1432864" y="720242"/>
                  <a:pt x="1416101" y="722223"/>
                </a:cubicBezTo>
                <a:lnTo>
                  <a:pt x="1411986" y="703478"/>
                </a:lnTo>
                <a:cubicBezTo>
                  <a:pt x="1421130" y="702259"/>
                  <a:pt x="1429550" y="700544"/>
                  <a:pt x="1437246" y="698334"/>
                </a:cubicBezTo>
                <a:cubicBezTo>
                  <a:pt x="1444942" y="696125"/>
                  <a:pt x="1451571" y="692962"/>
                  <a:pt x="1457134" y="688848"/>
                </a:cubicBezTo>
                <a:cubicBezTo>
                  <a:pt x="1462697" y="684733"/>
                  <a:pt x="1467002" y="679323"/>
                  <a:pt x="1470050" y="672617"/>
                </a:cubicBezTo>
                <a:lnTo>
                  <a:pt x="1471190" y="668856"/>
                </a:lnTo>
                <a:lnTo>
                  <a:pt x="1468793" y="669874"/>
                </a:lnTo>
                <a:cubicBezTo>
                  <a:pt x="1463840" y="670941"/>
                  <a:pt x="1458849" y="671474"/>
                  <a:pt x="1453819" y="671474"/>
                </a:cubicBezTo>
                <a:cubicBezTo>
                  <a:pt x="1448028" y="671474"/>
                  <a:pt x="1442885" y="670864"/>
                  <a:pt x="1438389" y="669645"/>
                </a:cubicBezTo>
                <a:cubicBezTo>
                  <a:pt x="1433893" y="668426"/>
                  <a:pt x="1430083" y="666635"/>
                  <a:pt x="1426959" y="664273"/>
                </a:cubicBezTo>
                <a:cubicBezTo>
                  <a:pt x="1423835" y="661911"/>
                  <a:pt x="1421473" y="658901"/>
                  <a:pt x="1419872" y="655243"/>
                </a:cubicBezTo>
                <a:cubicBezTo>
                  <a:pt x="1418272" y="651586"/>
                  <a:pt x="1417472" y="647319"/>
                  <a:pt x="1417472" y="642442"/>
                </a:cubicBezTo>
                <a:cubicBezTo>
                  <a:pt x="1417472" y="636651"/>
                  <a:pt x="1418386" y="630821"/>
                  <a:pt x="1420215" y="624954"/>
                </a:cubicBezTo>
                <a:cubicBezTo>
                  <a:pt x="1422044" y="619086"/>
                  <a:pt x="1424635" y="613714"/>
                  <a:pt x="1427988" y="608838"/>
                </a:cubicBezTo>
                <a:cubicBezTo>
                  <a:pt x="1431340" y="603961"/>
                  <a:pt x="1435379" y="600036"/>
                  <a:pt x="1440103" y="597065"/>
                </a:cubicBezTo>
                <a:cubicBezTo>
                  <a:pt x="1444828" y="594093"/>
                  <a:pt x="1450086" y="592607"/>
                  <a:pt x="1455877" y="592607"/>
                </a:cubicBezTo>
                <a:close/>
                <a:moveTo>
                  <a:pt x="627202" y="592607"/>
                </a:moveTo>
                <a:cubicBezTo>
                  <a:pt x="633298" y="592607"/>
                  <a:pt x="638632" y="594169"/>
                  <a:pt x="643204" y="597293"/>
                </a:cubicBezTo>
                <a:cubicBezTo>
                  <a:pt x="647776" y="600417"/>
                  <a:pt x="651586" y="604647"/>
                  <a:pt x="654634" y="609981"/>
                </a:cubicBezTo>
                <a:cubicBezTo>
                  <a:pt x="657682" y="615315"/>
                  <a:pt x="659968" y="621334"/>
                  <a:pt x="661492" y="628040"/>
                </a:cubicBezTo>
                <a:cubicBezTo>
                  <a:pt x="663016" y="634746"/>
                  <a:pt x="663778" y="641680"/>
                  <a:pt x="663778" y="648843"/>
                </a:cubicBezTo>
                <a:cubicBezTo>
                  <a:pt x="663778" y="663016"/>
                  <a:pt x="660920" y="675246"/>
                  <a:pt x="655205" y="685533"/>
                </a:cubicBezTo>
                <a:cubicBezTo>
                  <a:pt x="649490" y="695820"/>
                  <a:pt x="640956" y="704011"/>
                  <a:pt x="629602" y="710107"/>
                </a:cubicBezTo>
                <a:cubicBezTo>
                  <a:pt x="618249" y="716203"/>
                  <a:pt x="604189" y="720242"/>
                  <a:pt x="587425" y="722223"/>
                </a:cubicBezTo>
                <a:lnTo>
                  <a:pt x="583311" y="703478"/>
                </a:lnTo>
                <a:cubicBezTo>
                  <a:pt x="592455" y="702259"/>
                  <a:pt x="600875" y="700544"/>
                  <a:pt x="608571" y="698334"/>
                </a:cubicBezTo>
                <a:cubicBezTo>
                  <a:pt x="616267" y="696125"/>
                  <a:pt x="622897" y="692962"/>
                  <a:pt x="628459" y="688848"/>
                </a:cubicBezTo>
                <a:cubicBezTo>
                  <a:pt x="634022" y="684733"/>
                  <a:pt x="638327" y="679323"/>
                  <a:pt x="641375" y="672617"/>
                </a:cubicBezTo>
                <a:lnTo>
                  <a:pt x="642515" y="668856"/>
                </a:lnTo>
                <a:lnTo>
                  <a:pt x="640118" y="669874"/>
                </a:lnTo>
                <a:cubicBezTo>
                  <a:pt x="635165" y="670941"/>
                  <a:pt x="630174" y="671474"/>
                  <a:pt x="625145" y="671474"/>
                </a:cubicBezTo>
                <a:cubicBezTo>
                  <a:pt x="619353" y="671474"/>
                  <a:pt x="614210" y="670864"/>
                  <a:pt x="609714" y="669645"/>
                </a:cubicBezTo>
                <a:cubicBezTo>
                  <a:pt x="605218" y="668426"/>
                  <a:pt x="601408" y="666635"/>
                  <a:pt x="598284" y="664273"/>
                </a:cubicBezTo>
                <a:cubicBezTo>
                  <a:pt x="595160" y="661911"/>
                  <a:pt x="592798" y="658901"/>
                  <a:pt x="591197" y="655243"/>
                </a:cubicBezTo>
                <a:cubicBezTo>
                  <a:pt x="589597" y="651586"/>
                  <a:pt x="588797" y="647319"/>
                  <a:pt x="588797" y="642442"/>
                </a:cubicBezTo>
                <a:cubicBezTo>
                  <a:pt x="588797" y="636651"/>
                  <a:pt x="589711" y="630821"/>
                  <a:pt x="591540" y="624954"/>
                </a:cubicBezTo>
                <a:cubicBezTo>
                  <a:pt x="593369" y="619086"/>
                  <a:pt x="595960" y="613714"/>
                  <a:pt x="599313" y="608838"/>
                </a:cubicBezTo>
                <a:cubicBezTo>
                  <a:pt x="602665" y="603961"/>
                  <a:pt x="606704" y="600036"/>
                  <a:pt x="611428" y="597065"/>
                </a:cubicBezTo>
                <a:cubicBezTo>
                  <a:pt x="616153" y="594093"/>
                  <a:pt x="621411" y="592607"/>
                  <a:pt x="627202" y="592607"/>
                </a:cubicBezTo>
                <a:close/>
                <a:moveTo>
                  <a:pt x="558774" y="577519"/>
                </a:moveTo>
                <a:cubicBezTo>
                  <a:pt x="560756" y="582396"/>
                  <a:pt x="562622" y="587616"/>
                  <a:pt x="564375" y="593178"/>
                </a:cubicBezTo>
                <a:cubicBezTo>
                  <a:pt x="566127" y="598741"/>
                  <a:pt x="567613" y="604227"/>
                  <a:pt x="568833" y="609638"/>
                </a:cubicBezTo>
                <a:cubicBezTo>
                  <a:pt x="570052" y="615048"/>
                  <a:pt x="570661" y="620039"/>
                  <a:pt x="570661" y="624611"/>
                </a:cubicBezTo>
                <a:cubicBezTo>
                  <a:pt x="570661" y="633603"/>
                  <a:pt x="568604" y="641261"/>
                  <a:pt x="564489" y="647585"/>
                </a:cubicBezTo>
                <a:cubicBezTo>
                  <a:pt x="560375" y="653910"/>
                  <a:pt x="553516" y="659053"/>
                  <a:pt x="543915" y="663016"/>
                </a:cubicBezTo>
                <a:cubicBezTo>
                  <a:pt x="534314" y="666978"/>
                  <a:pt x="521398" y="669874"/>
                  <a:pt x="505168" y="671703"/>
                </a:cubicBezTo>
                <a:cubicBezTo>
                  <a:pt x="488937" y="673531"/>
                  <a:pt x="468630" y="674446"/>
                  <a:pt x="444246" y="674446"/>
                </a:cubicBezTo>
                <a:cubicBezTo>
                  <a:pt x="430682" y="674446"/>
                  <a:pt x="418757" y="673569"/>
                  <a:pt x="408470" y="671817"/>
                </a:cubicBezTo>
                <a:cubicBezTo>
                  <a:pt x="398183" y="670064"/>
                  <a:pt x="389610" y="667359"/>
                  <a:pt x="382752" y="663702"/>
                </a:cubicBezTo>
                <a:cubicBezTo>
                  <a:pt x="375894" y="660044"/>
                  <a:pt x="370713" y="655281"/>
                  <a:pt x="367207" y="649414"/>
                </a:cubicBezTo>
                <a:cubicBezTo>
                  <a:pt x="363702" y="643547"/>
                  <a:pt x="361950" y="636422"/>
                  <a:pt x="361950" y="628040"/>
                </a:cubicBezTo>
                <a:cubicBezTo>
                  <a:pt x="361950" y="624230"/>
                  <a:pt x="362254" y="620306"/>
                  <a:pt x="362864" y="616267"/>
                </a:cubicBezTo>
                <a:cubicBezTo>
                  <a:pt x="363474" y="612228"/>
                  <a:pt x="364274" y="608152"/>
                  <a:pt x="365264" y="604037"/>
                </a:cubicBezTo>
                <a:cubicBezTo>
                  <a:pt x="366255" y="599922"/>
                  <a:pt x="367284" y="595960"/>
                  <a:pt x="368351" y="592150"/>
                </a:cubicBezTo>
                <a:lnTo>
                  <a:pt x="385495" y="596493"/>
                </a:lnTo>
                <a:cubicBezTo>
                  <a:pt x="384886" y="598779"/>
                  <a:pt x="384200" y="601484"/>
                  <a:pt x="383438" y="604608"/>
                </a:cubicBezTo>
                <a:cubicBezTo>
                  <a:pt x="382676" y="607733"/>
                  <a:pt x="382028" y="610895"/>
                  <a:pt x="381495" y="614095"/>
                </a:cubicBezTo>
                <a:cubicBezTo>
                  <a:pt x="380962" y="617296"/>
                  <a:pt x="380695" y="620191"/>
                  <a:pt x="380695" y="622782"/>
                </a:cubicBezTo>
                <a:cubicBezTo>
                  <a:pt x="380695" y="630707"/>
                  <a:pt x="382714" y="637070"/>
                  <a:pt x="386753" y="641870"/>
                </a:cubicBezTo>
                <a:cubicBezTo>
                  <a:pt x="390791" y="646671"/>
                  <a:pt x="397840" y="650176"/>
                  <a:pt x="407898" y="652386"/>
                </a:cubicBezTo>
                <a:cubicBezTo>
                  <a:pt x="417957" y="654596"/>
                  <a:pt x="432054" y="655701"/>
                  <a:pt x="450189" y="655701"/>
                </a:cubicBezTo>
                <a:cubicBezTo>
                  <a:pt x="468020" y="655701"/>
                  <a:pt x="483374" y="655243"/>
                  <a:pt x="496252" y="654329"/>
                </a:cubicBezTo>
                <a:cubicBezTo>
                  <a:pt x="509130" y="653415"/>
                  <a:pt x="519722" y="651929"/>
                  <a:pt x="528028" y="649871"/>
                </a:cubicBezTo>
                <a:cubicBezTo>
                  <a:pt x="536333" y="647814"/>
                  <a:pt x="542505" y="644994"/>
                  <a:pt x="546544" y="641413"/>
                </a:cubicBezTo>
                <a:cubicBezTo>
                  <a:pt x="550583" y="637832"/>
                  <a:pt x="552602" y="633450"/>
                  <a:pt x="552602" y="628269"/>
                </a:cubicBezTo>
                <a:cubicBezTo>
                  <a:pt x="552602" y="622477"/>
                  <a:pt x="551535" y="615772"/>
                  <a:pt x="549402" y="608152"/>
                </a:cubicBezTo>
                <a:cubicBezTo>
                  <a:pt x="547268" y="600532"/>
                  <a:pt x="544525" y="592378"/>
                  <a:pt x="541172" y="583692"/>
                </a:cubicBezTo>
                <a:close/>
                <a:moveTo>
                  <a:pt x="3151784" y="573862"/>
                </a:moveTo>
                <a:cubicBezTo>
                  <a:pt x="3148279" y="573862"/>
                  <a:pt x="3145117" y="575195"/>
                  <a:pt x="3142297" y="577862"/>
                </a:cubicBezTo>
                <a:cubicBezTo>
                  <a:pt x="3139478" y="580529"/>
                  <a:pt x="3137268" y="583920"/>
                  <a:pt x="3135668" y="588035"/>
                </a:cubicBezTo>
                <a:cubicBezTo>
                  <a:pt x="3134068" y="592150"/>
                  <a:pt x="3133267" y="596265"/>
                  <a:pt x="3133267" y="600379"/>
                </a:cubicBezTo>
                <a:cubicBezTo>
                  <a:pt x="3133267" y="603580"/>
                  <a:pt x="3133915" y="606323"/>
                  <a:pt x="3135211" y="608609"/>
                </a:cubicBezTo>
                <a:cubicBezTo>
                  <a:pt x="3136506" y="610895"/>
                  <a:pt x="3138678" y="612686"/>
                  <a:pt x="3141726" y="613981"/>
                </a:cubicBezTo>
                <a:cubicBezTo>
                  <a:pt x="3144774" y="615276"/>
                  <a:pt x="3148736" y="615924"/>
                  <a:pt x="3153613" y="615924"/>
                </a:cubicBezTo>
                <a:cubicBezTo>
                  <a:pt x="3158032" y="615924"/>
                  <a:pt x="3162490" y="615467"/>
                  <a:pt x="3166986" y="614553"/>
                </a:cubicBezTo>
                <a:lnTo>
                  <a:pt x="3172225" y="612893"/>
                </a:lnTo>
                <a:lnTo>
                  <a:pt x="3172358" y="609981"/>
                </a:lnTo>
                <a:cubicBezTo>
                  <a:pt x="3172358" y="603580"/>
                  <a:pt x="3171520" y="597636"/>
                  <a:pt x="3169844" y="592150"/>
                </a:cubicBezTo>
                <a:cubicBezTo>
                  <a:pt x="3168167" y="586663"/>
                  <a:pt x="3165805" y="582244"/>
                  <a:pt x="3162757" y="578891"/>
                </a:cubicBezTo>
                <a:cubicBezTo>
                  <a:pt x="3159709" y="575538"/>
                  <a:pt x="3156051" y="573862"/>
                  <a:pt x="3151784" y="573862"/>
                </a:cubicBezTo>
                <a:close/>
                <a:moveTo>
                  <a:pt x="1361084" y="573862"/>
                </a:moveTo>
                <a:cubicBezTo>
                  <a:pt x="1357579" y="573862"/>
                  <a:pt x="1354417" y="575195"/>
                  <a:pt x="1351597" y="577862"/>
                </a:cubicBezTo>
                <a:cubicBezTo>
                  <a:pt x="1348778" y="580529"/>
                  <a:pt x="1346568" y="583920"/>
                  <a:pt x="1344968" y="588035"/>
                </a:cubicBezTo>
                <a:cubicBezTo>
                  <a:pt x="1343368" y="592150"/>
                  <a:pt x="1342568" y="596265"/>
                  <a:pt x="1342568" y="600379"/>
                </a:cubicBezTo>
                <a:cubicBezTo>
                  <a:pt x="1342568" y="603580"/>
                  <a:pt x="1343215" y="606323"/>
                  <a:pt x="1344511" y="608609"/>
                </a:cubicBezTo>
                <a:cubicBezTo>
                  <a:pt x="1345806" y="610895"/>
                  <a:pt x="1347978" y="612686"/>
                  <a:pt x="1351026" y="613981"/>
                </a:cubicBezTo>
                <a:cubicBezTo>
                  <a:pt x="1354074" y="615276"/>
                  <a:pt x="1358036" y="615924"/>
                  <a:pt x="1362913" y="615924"/>
                </a:cubicBezTo>
                <a:cubicBezTo>
                  <a:pt x="1367332" y="615924"/>
                  <a:pt x="1371790" y="615467"/>
                  <a:pt x="1376286" y="614553"/>
                </a:cubicBezTo>
                <a:lnTo>
                  <a:pt x="1381525" y="612893"/>
                </a:lnTo>
                <a:lnTo>
                  <a:pt x="1381658" y="609981"/>
                </a:lnTo>
                <a:cubicBezTo>
                  <a:pt x="1381658" y="603580"/>
                  <a:pt x="1380820" y="597636"/>
                  <a:pt x="1379143" y="592150"/>
                </a:cubicBezTo>
                <a:cubicBezTo>
                  <a:pt x="1377467" y="586663"/>
                  <a:pt x="1375105" y="582244"/>
                  <a:pt x="1372057" y="578891"/>
                </a:cubicBezTo>
                <a:cubicBezTo>
                  <a:pt x="1369009" y="575538"/>
                  <a:pt x="1365351" y="573862"/>
                  <a:pt x="1361084" y="573862"/>
                </a:cubicBezTo>
                <a:close/>
                <a:moveTo>
                  <a:pt x="2410434" y="555574"/>
                </a:moveTo>
                <a:cubicBezTo>
                  <a:pt x="2413939" y="555574"/>
                  <a:pt x="2417673" y="555879"/>
                  <a:pt x="2421636" y="556488"/>
                </a:cubicBezTo>
                <a:cubicBezTo>
                  <a:pt x="2425598" y="557098"/>
                  <a:pt x="2429408" y="558012"/>
                  <a:pt x="2433066" y="559231"/>
                </a:cubicBezTo>
                <a:lnTo>
                  <a:pt x="2429179" y="576834"/>
                </a:lnTo>
                <a:cubicBezTo>
                  <a:pt x="2426131" y="576072"/>
                  <a:pt x="2422931" y="575462"/>
                  <a:pt x="2419578" y="575005"/>
                </a:cubicBezTo>
                <a:cubicBezTo>
                  <a:pt x="2416225" y="574548"/>
                  <a:pt x="2413178" y="574319"/>
                  <a:pt x="2410434" y="574319"/>
                </a:cubicBezTo>
                <a:cubicBezTo>
                  <a:pt x="2404948" y="574319"/>
                  <a:pt x="2400071" y="575310"/>
                  <a:pt x="2395804" y="577291"/>
                </a:cubicBezTo>
                <a:cubicBezTo>
                  <a:pt x="2391537" y="579272"/>
                  <a:pt x="2388184" y="581977"/>
                  <a:pt x="2385746" y="585406"/>
                </a:cubicBezTo>
                <a:cubicBezTo>
                  <a:pt x="2383307" y="588835"/>
                  <a:pt x="2382088" y="592836"/>
                  <a:pt x="2382088" y="597408"/>
                </a:cubicBezTo>
                <a:cubicBezTo>
                  <a:pt x="2382088" y="601522"/>
                  <a:pt x="2383269" y="605218"/>
                  <a:pt x="2385631" y="608495"/>
                </a:cubicBezTo>
                <a:cubicBezTo>
                  <a:pt x="2387993" y="611771"/>
                  <a:pt x="2391003" y="614591"/>
                  <a:pt x="2394661" y="616953"/>
                </a:cubicBezTo>
                <a:cubicBezTo>
                  <a:pt x="2398318" y="619315"/>
                  <a:pt x="2402052" y="621068"/>
                  <a:pt x="2405862" y="622211"/>
                </a:cubicBezTo>
                <a:lnTo>
                  <a:pt x="2410610" y="622912"/>
                </a:lnTo>
                <a:lnTo>
                  <a:pt x="2412034" y="622096"/>
                </a:lnTo>
                <a:cubicBezTo>
                  <a:pt x="2423160" y="616762"/>
                  <a:pt x="2435428" y="612952"/>
                  <a:pt x="2448839" y="610666"/>
                </a:cubicBezTo>
                <a:lnTo>
                  <a:pt x="2453640" y="628497"/>
                </a:lnTo>
                <a:cubicBezTo>
                  <a:pt x="2442514" y="630478"/>
                  <a:pt x="2432228" y="633450"/>
                  <a:pt x="2422779" y="637413"/>
                </a:cubicBezTo>
                <a:cubicBezTo>
                  <a:pt x="2413330" y="641375"/>
                  <a:pt x="2405138" y="646214"/>
                  <a:pt x="2398204" y="651929"/>
                </a:cubicBezTo>
                <a:cubicBezTo>
                  <a:pt x="2391270" y="657644"/>
                  <a:pt x="2385898" y="664197"/>
                  <a:pt x="2382088" y="671588"/>
                </a:cubicBezTo>
                <a:cubicBezTo>
                  <a:pt x="2378278" y="678980"/>
                  <a:pt x="2376373" y="687095"/>
                  <a:pt x="2376373" y="695934"/>
                </a:cubicBezTo>
                <a:cubicBezTo>
                  <a:pt x="2376373" y="703097"/>
                  <a:pt x="2377592" y="709269"/>
                  <a:pt x="2380030" y="714451"/>
                </a:cubicBezTo>
                <a:cubicBezTo>
                  <a:pt x="2382469" y="719632"/>
                  <a:pt x="2385707" y="723938"/>
                  <a:pt x="2389746" y="727367"/>
                </a:cubicBezTo>
                <a:cubicBezTo>
                  <a:pt x="2393785" y="730796"/>
                  <a:pt x="2398318" y="733501"/>
                  <a:pt x="2403348" y="735482"/>
                </a:cubicBezTo>
                <a:cubicBezTo>
                  <a:pt x="2408377" y="737463"/>
                  <a:pt x="2413520" y="738873"/>
                  <a:pt x="2418778" y="739711"/>
                </a:cubicBezTo>
                <a:cubicBezTo>
                  <a:pt x="2424036" y="740549"/>
                  <a:pt x="2429027" y="740968"/>
                  <a:pt x="2433751" y="740968"/>
                </a:cubicBezTo>
                <a:cubicBezTo>
                  <a:pt x="2441829" y="740968"/>
                  <a:pt x="2450058" y="740244"/>
                  <a:pt x="2458440" y="738797"/>
                </a:cubicBezTo>
                <a:cubicBezTo>
                  <a:pt x="2466822" y="737349"/>
                  <a:pt x="2474442" y="735177"/>
                  <a:pt x="2481300" y="732282"/>
                </a:cubicBezTo>
                <a:lnTo>
                  <a:pt x="2487244" y="748284"/>
                </a:lnTo>
                <a:cubicBezTo>
                  <a:pt x="2483586" y="750112"/>
                  <a:pt x="2478747" y="751903"/>
                  <a:pt x="2472728" y="753656"/>
                </a:cubicBezTo>
                <a:cubicBezTo>
                  <a:pt x="2466708" y="755408"/>
                  <a:pt x="2460269" y="756856"/>
                  <a:pt x="2453411" y="757999"/>
                </a:cubicBezTo>
                <a:cubicBezTo>
                  <a:pt x="2446553" y="759142"/>
                  <a:pt x="2440000" y="759714"/>
                  <a:pt x="2433751" y="759714"/>
                </a:cubicBezTo>
                <a:cubicBezTo>
                  <a:pt x="2425522" y="759714"/>
                  <a:pt x="2416987" y="758761"/>
                  <a:pt x="2408148" y="756856"/>
                </a:cubicBezTo>
                <a:cubicBezTo>
                  <a:pt x="2399309" y="754951"/>
                  <a:pt x="2391079" y="751674"/>
                  <a:pt x="2383459" y="747026"/>
                </a:cubicBezTo>
                <a:cubicBezTo>
                  <a:pt x="2375839" y="742378"/>
                  <a:pt x="2369629" y="736130"/>
                  <a:pt x="2364828" y="728281"/>
                </a:cubicBezTo>
                <a:cubicBezTo>
                  <a:pt x="2360028" y="720432"/>
                  <a:pt x="2357628" y="710565"/>
                  <a:pt x="2357628" y="698677"/>
                </a:cubicBezTo>
                <a:cubicBezTo>
                  <a:pt x="2357628" y="687705"/>
                  <a:pt x="2359837" y="677418"/>
                  <a:pt x="2364257" y="667816"/>
                </a:cubicBezTo>
                <a:cubicBezTo>
                  <a:pt x="2368677" y="658215"/>
                  <a:pt x="2374963" y="649528"/>
                  <a:pt x="2383117" y="641756"/>
                </a:cubicBezTo>
                <a:lnTo>
                  <a:pt x="2389898" y="636296"/>
                </a:lnTo>
                <a:lnTo>
                  <a:pt x="2387346" y="635355"/>
                </a:lnTo>
                <a:cubicBezTo>
                  <a:pt x="2384603" y="633984"/>
                  <a:pt x="2382012" y="632307"/>
                  <a:pt x="2379573" y="630326"/>
                </a:cubicBezTo>
                <a:cubicBezTo>
                  <a:pt x="2374696" y="626364"/>
                  <a:pt x="2370848" y="621639"/>
                  <a:pt x="2368029" y="616153"/>
                </a:cubicBezTo>
                <a:cubicBezTo>
                  <a:pt x="2365210" y="610666"/>
                  <a:pt x="2363800" y="604875"/>
                  <a:pt x="2363800" y="598779"/>
                </a:cubicBezTo>
                <a:cubicBezTo>
                  <a:pt x="2363800" y="589178"/>
                  <a:pt x="2366048" y="581177"/>
                  <a:pt x="2370544" y="574776"/>
                </a:cubicBezTo>
                <a:cubicBezTo>
                  <a:pt x="2375039" y="568375"/>
                  <a:pt x="2380830" y="563575"/>
                  <a:pt x="2387917" y="560374"/>
                </a:cubicBezTo>
                <a:cubicBezTo>
                  <a:pt x="2395004" y="557174"/>
                  <a:pt x="2402509" y="555574"/>
                  <a:pt x="2410434" y="555574"/>
                </a:cubicBezTo>
                <a:close/>
                <a:moveTo>
                  <a:pt x="2107463" y="547573"/>
                </a:moveTo>
                <a:cubicBezTo>
                  <a:pt x="2110511" y="547573"/>
                  <a:pt x="2113140" y="548716"/>
                  <a:pt x="2115350" y="551002"/>
                </a:cubicBezTo>
                <a:cubicBezTo>
                  <a:pt x="2117559" y="553288"/>
                  <a:pt x="2118664" y="555955"/>
                  <a:pt x="2118664" y="559003"/>
                </a:cubicBezTo>
                <a:cubicBezTo>
                  <a:pt x="2118664" y="562051"/>
                  <a:pt x="2117559" y="564680"/>
                  <a:pt x="2115350" y="566889"/>
                </a:cubicBezTo>
                <a:cubicBezTo>
                  <a:pt x="2113140" y="569099"/>
                  <a:pt x="2110511" y="570204"/>
                  <a:pt x="2107463" y="570204"/>
                </a:cubicBezTo>
                <a:cubicBezTo>
                  <a:pt x="2104263" y="570204"/>
                  <a:pt x="2101557" y="569099"/>
                  <a:pt x="2099348" y="566889"/>
                </a:cubicBezTo>
                <a:cubicBezTo>
                  <a:pt x="2097138" y="564680"/>
                  <a:pt x="2096033" y="562051"/>
                  <a:pt x="2096033" y="559003"/>
                </a:cubicBezTo>
                <a:cubicBezTo>
                  <a:pt x="2096033" y="555955"/>
                  <a:pt x="2097138" y="553288"/>
                  <a:pt x="2099348" y="551002"/>
                </a:cubicBezTo>
                <a:cubicBezTo>
                  <a:pt x="2101557" y="548716"/>
                  <a:pt x="2104263" y="547573"/>
                  <a:pt x="2107463" y="547573"/>
                </a:cubicBezTo>
                <a:close/>
                <a:moveTo>
                  <a:pt x="2076373" y="547573"/>
                </a:moveTo>
                <a:cubicBezTo>
                  <a:pt x="2079421" y="547573"/>
                  <a:pt x="2082050" y="548716"/>
                  <a:pt x="2084260" y="551002"/>
                </a:cubicBezTo>
                <a:cubicBezTo>
                  <a:pt x="2086470" y="553288"/>
                  <a:pt x="2087575" y="555955"/>
                  <a:pt x="2087575" y="559003"/>
                </a:cubicBezTo>
                <a:cubicBezTo>
                  <a:pt x="2087575" y="562051"/>
                  <a:pt x="2086470" y="564680"/>
                  <a:pt x="2084260" y="566889"/>
                </a:cubicBezTo>
                <a:cubicBezTo>
                  <a:pt x="2082050" y="569099"/>
                  <a:pt x="2079421" y="570204"/>
                  <a:pt x="2076373" y="570204"/>
                </a:cubicBezTo>
                <a:cubicBezTo>
                  <a:pt x="2073173" y="570204"/>
                  <a:pt x="2070468" y="569099"/>
                  <a:pt x="2068258" y="566889"/>
                </a:cubicBezTo>
                <a:cubicBezTo>
                  <a:pt x="2066048" y="564680"/>
                  <a:pt x="2064943" y="562051"/>
                  <a:pt x="2064943" y="559003"/>
                </a:cubicBezTo>
                <a:cubicBezTo>
                  <a:pt x="2064943" y="555955"/>
                  <a:pt x="2066048" y="553288"/>
                  <a:pt x="2068258" y="551002"/>
                </a:cubicBezTo>
                <a:cubicBezTo>
                  <a:pt x="2070468" y="548716"/>
                  <a:pt x="2073173" y="547573"/>
                  <a:pt x="2076373" y="547573"/>
                </a:cubicBezTo>
                <a:close/>
                <a:moveTo>
                  <a:pt x="3058363" y="535381"/>
                </a:moveTo>
                <a:cubicBezTo>
                  <a:pt x="3055467" y="535381"/>
                  <a:pt x="3053219" y="536371"/>
                  <a:pt x="3051619" y="538353"/>
                </a:cubicBezTo>
                <a:cubicBezTo>
                  <a:pt x="3050019" y="540334"/>
                  <a:pt x="3049219" y="542620"/>
                  <a:pt x="3049219" y="545211"/>
                </a:cubicBezTo>
                <a:cubicBezTo>
                  <a:pt x="3049219" y="547954"/>
                  <a:pt x="3050057" y="550202"/>
                  <a:pt x="3051733" y="551954"/>
                </a:cubicBezTo>
                <a:cubicBezTo>
                  <a:pt x="3053410" y="553707"/>
                  <a:pt x="3055543" y="554583"/>
                  <a:pt x="3058134" y="554583"/>
                </a:cubicBezTo>
                <a:cubicBezTo>
                  <a:pt x="3060725" y="554583"/>
                  <a:pt x="3062973" y="553745"/>
                  <a:pt x="3064878" y="552069"/>
                </a:cubicBezTo>
                <a:cubicBezTo>
                  <a:pt x="3066783" y="550392"/>
                  <a:pt x="3067735" y="548182"/>
                  <a:pt x="3067736" y="545439"/>
                </a:cubicBezTo>
                <a:cubicBezTo>
                  <a:pt x="3067735" y="542544"/>
                  <a:pt x="3066745" y="540143"/>
                  <a:pt x="3064764" y="538238"/>
                </a:cubicBezTo>
                <a:cubicBezTo>
                  <a:pt x="3062782" y="536333"/>
                  <a:pt x="3060649" y="535381"/>
                  <a:pt x="3058363" y="535381"/>
                </a:cubicBezTo>
                <a:close/>
                <a:moveTo>
                  <a:pt x="1258138" y="535381"/>
                </a:moveTo>
                <a:cubicBezTo>
                  <a:pt x="1255242" y="535381"/>
                  <a:pt x="1252994" y="536371"/>
                  <a:pt x="1251394" y="538353"/>
                </a:cubicBezTo>
                <a:cubicBezTo>
                  <a:pt x="1249794" y="540334"/>
                  <a:pt x="1248994" y="542620"/>
                  <a:pt x="1248994" y="545211"/>
                </a:cubicBezTo>
                <a:cubicBezTo>
                  <a:pt x="1248994" y="547954"/>
                  <a:pt x="1249832" y="550202"/>
                  <a:pt x="1251509" y="551954"/>
                </a:cubicBezTo>
                <a:cubicBezTo>
                  <a:pt x="1253185" y="553707"/>
                  <a:pt x="1255318" y="554583"/>
                  <a:pt x="1257909" y="554583"/>
                </a:cubicBezTo>
                <a:cubicBezTo>
                  <a:pt x="1260500" y="554583"/>
                  <a:pt x="1262748" y="553745"/>
                  <a:pt x="1264653" y="552069"/>
                </a:cubicBezTo>
                <a:cubicBezTo>
                  <a:pt x="1266558" y="550392"/>
                  <a:pt x="1267510" y="548182"/>
                  <a:pt x="1267510" y="545439"/>
                </a:cubicBezTo>
                <a:cubicBezTo>
                  <a:pt x="1267510" y="542544"/>
                  <a:pt x="1266520" y="540143"/>
                  <a:pt x="1264539" y="538238"/>
                </a:cubicBezTo>
                <a:cubicBezTo>
                  <a:pt x="1262557" y="536333"/>
                  <a:pt x="1260424" y="535381"/>
                  <a:pt x="1258138" y="535381"/>
                </a:cubicBezTo>
                <a:close/>
                <a:moveTo>
                  <a:pt x="1482242" y="532714"/>
                </a:moveTo>
                <a:lnTo>
                  <a:pt x="1482242" y="545744"/>
                </a:lnTo>
                <a:lnTo>
                  <a:pt x="1431036" y="560603"/>
                </a:lnTo>
                <a:lnTo>
                  <a:pt x="1431036" y="547801"/>
                </a:lnTo>
                <a:close/>
                <a:moveTo>
                  <a:pt x="837057" y="529513"/>
                </a:moveTo>
                <a:cubicBezTo>
                  <a:pt x="840105" y="529513"/>
                  <a:pt x="842734" y="530656"/>
                  <a:pt x="844943" y="532942"/>
                </a:cubicBezTo>
                <a:cubicBezTo>
                  <a:pt x="847153" y="535228"/>
                  <a:pt x="848258" y="537895"/>
                  <a:pt x="848258" y="540943"/>
                </a:cubicBezTo>
                <a:cubicBezTo>
                  <a:pt x="848258" y="543991"/>
                  <a:pt x="847153" y="546620"/>
                  <a:pt x="844943" y="548830"/>
                </a:cubicBezTo>
                <a:cubicBezTo>
                  <a:pt x="842734" y="551040"/>
                  <a:pt x="840105" y="552145"/>
                  <a:pt x="837057" y="552145"/>
                </a:cubicBezTo>
                <a:cubicBezTo>
                  <a:pt x="833856" y="552145"/>
                  <a:pt x="831151" y="551040"/>
                  <a:pt x="828941" y="548830"/>
                </a:cubicBezTo>
                <a:cubicBezTo>
                  <a:pt x="826732" y="546620"/>
                  <a:pt x="825627" y="543991"/>
                  <a:pt x="825627" y="540943"/>
                </a:cubicBezTo>
                <a:cubicBezTo>
                  <a:pt x="825627" y="537895"/>
                  <a:pt x="826732" y="535228"/>
                  <a:pt x="828941" y="532942"/>
                </a:cubicBezTo>
                <a:cubicBezTo>
                  <a:pt x="831151" y="530656"/>
                  <a:pt x="833856" y="529513"/>
                  <a:pt x="837057" y="529513"/>
                </a:cubicBezTo>
                <a:close/>
                <a:moveTo>
                  <a:pt x="3059506" y="522579"/>
                </a:moveTo>
                <a:cubicBezTo>
                  <a:pt x="3063163" y="522579"/>
                  <a:pt x="3066440" y="523646"/>
                  <a:pt x="3069336" y="525780"/>
                </a:cubicBezTo>
                <a:cubicBezTo>
                  <a:pt x="3072231" y="527913"/>
                  <a:pt x="3074517" y="530733"/>
                  <a:pt x="3076194" y="534238"/>
                </a:cubicBezTo>
                <a:cubicBezTo>
                  <a:pt x="3077870" y="537743"/>
                  <a:pt x="3078708" y="541477"/>
                  <a:pt x="3078708" y="545439"/>
                </a:cubicBezTo>
                <a:cubicBezTo>
                  <a:pt x="3078708" y="551383"/>
                  <a:pt x="3076803" y="556374"/>
                  <a:pt x="3072993" y="560412"/>
                </a:cubicBezTo>
                <a:cubicBezTo>
                  <a:pt x="3069183" y="564451"/>
                  <a:pt x="3064306" y="566470"/>
                  <a:pt x="3058363" y="566470"/>
                </a:cubicBezTo>
                <a:cubicBezTo>
                  <a:pt x="3051810" y="566470"/>
                  <a:pt x="3046895" y="564489"/>
                  <a:pt x="3043618" y="560527"/>
                </a:cubicBezTo>
                <a:cubicBezTo>
                  <a:pt x="3040342" y="556564"/>
                  <a:pt x="3038703" y="551916"/>
                  <a:pt x="3038703" y="546582"/>
                </a:cubicBezTo>
                <a:cubicBezTo>
                  <a:pt x="3038703" y="542163"/>
                  <a:pt x="3039579" y="538162"/>
                  <a:pt x="3041332" y="534581"/>
                </a:cubicBezTo>
                <a:cubicBezTo>
                  <a:pt x="3043085" y="530999"/>
                  <a:pt x="3045561" y="528104"/>
                  <a:pt x="3048762" y="525894"/>
                </a:cubicBezTo>
                <a:cubicBezTo>
                  <a:pt x="3051962" y="523684"/>
                  <a:pt x="3055543" y="522579"/>
                  <a:pt x="3059506" y="522579"/>
                </a:cubicBezTo>
                <a:close/>
                <a:moveTo>
                  <a:pt x="1259281" y="522579"/>
                </a:moveTo>
                <a:cubicBezTo>
                  <a:pt x="1262939" y="522579"/>
                  <a:pt x="1266215" y="523646"/>
                  <a:pt x="1269111" y="525780"/>
                </a:cubicBezTo>
                <a:cubicBezTo>
                  <a:pt x="1272006" y="527913"/>
                  <a:pt x="1274292" y="530733"/>
                  <a:pt x="1275969" y="534238"/>
                </a:cubicBezTo>
                <a:cubicBezTo>
                  <a:pt x="1277645" y="537743"/>
                  <a:pt x="1278483" y="541477"/>
                  <a:pt x="1278483" y="545439"/>
                </a:cubicBezTo>
                <a:cubicBezTo>
                  <a:pt x="1278483" y="551383"/>
                  <a:pt x="1276578" y="556374"/>
                  <a:pt x="1272768" y="560412"/>
                </a:cubicBezTo>
                <a:cubicBezTo>
                  <a:pt x="1268958" y="564451"/>
                  <a:pt x="1264081" y="566470"/>
                  <a:pt x="1258138" y="566470"/>
                </a:cubicBezTo>
                <a:cubicBezTo>
                  <a:pt x="1251585" y="566470"/>
                  <a:pt x="1246670" y="564489"/>
                  <a:pt x="1243393" y="560527"/>
                </a:cubicBezTo>
                <a:cubicBezTo>
                  <a:pt x="1240117" y="556564"/>
                  <a:pt x="1238478" y="551916"/>
                  <a:pt x="1238478" y="546582"/>
                </a:cubicBezTo>
                <a:cubicBezTo>
                  <a:pt x="1238478" y="542163"/>
                  <a:pt x="1239355" y="538162"/>
                  <a:pt x="1241107" y="534581"/>
                </a:cubicBezTo>
                <a:cubicBezTo>
                  <a:pt x="1242860" y="530999"/>
                  <a:pt x="1245336" y="528104"/>
                  <a:pt x="1248537" y="525894"/>
                </a:cubicBezTo>
                <a:cubicBezTo>
                  <a:pt x="1251737" y="523684"/>
                  <a:pt x="1255318" y="522579"/>
                  <a:pt x="1259281" y="522579"/>
                </a:cubicBezTo>
                <a:close/>
                <a:moveTo>
                  <a:pt x="2257501" y="522427"/>
                </a:moveTo>
                <a:lnTo>
                  <a:pt x="2276017" y="522427"/>
                </a:lnTo>
                <a:lnTo>
                  <a:pt x="2279904" y="669645"/>
                </a:lnTo>
                <a:lnTo>
                  <a:pt x="2261387" y="669645"/>
                </a:lnTo>
                <a:close/>
                <a:moveTo>
                  <a:pt x="2091918" y="522427"/>
                </a:moveTo>
                <a:cubicBezTo>
                  <a:pt x="2094966" y="522427"/>
                  <a:pt x="2097595" y="523570"/>
                  <a:pt x="2099805" y="525856"/>
                </a:cubicBezTo>
                <a:cubicBezTo>
                  <a:pt x="2102015" y="528142"/>
                  <a:pt x="2103120" y="530809"/>
                  <a:pt x="2103120" y="533857"/>
                </a:cubicBezTo>
                <a:cubicBezTo>
                  <a:pt x="2103120" y="536905"/>
                  <a:pt x="2102015" y="539534"/>
                  <a:pt x="2099805" y="541743"/>
                </a:cubicBezTo>
                <a:cubicBezTo>
                  <a:pt x="2097595" y="543953"/>
                  <a:pt x="2094966" y="545058"/>
                  <a:pt x="2091918" y="545058"/>
                </a:cubicBezTo>
                <a:cubicBezTo>
                  <a:pt x="2088718" y="545058"/>
                  <a:pt x="2086013" y="543953"/>
                  <a:pt x="2083803" y="541743"/>
                </a:cubicBezTo>
                <a:cubicBezTo>
                  <a:pt x="2081593" y="539534"/>
                  <a:pt x="2080488" y="536905"/>
                  <a:pt x="2080488" y="533857"/>
                </a:cubicBezTo>
                <a:cubicBezTo>
                  <a:pt x="2080488" y="530809"/>
                  <a:pt x="2081593" y="528142"/>
                  <a:pt x="2083803" y="525856"/>
                </a:cubicBezTo>
                <a:cubicBezTo>
                  <a:pt x="2086013" y="523570"/>
                  <a:pt x="2088718" y="522427"/>
                  <a:pt x="2091918" y="522427"/>
                </a:cubicBezTo>
                <a:close/>
                <a:moveTo>
                  <a:pt x="962101" y="522427"/>
                </a:moveTo>
                <a:lnTo>
                  <a:pt x="980617" y="522427"/>
                </a:lnTo>
                <a:lnTo>
                  <a:pt x="984504" y="669645"/>
                </a:lnTo>
                <a:lnTo>
                  <a:pt x="965987" y="669645"/>
                </a:lnTo>
                <a:close/>
                <a:moveTo>
                  <a:pt x="719404" y="520598"/>
                </a:moveTo>
                <a:cubicBezTo>
                  <a:pt x="717118" y="520598"/>
                  <a:pt x="715213" y="521398"/>
                  <a:pt x="713689" y="522998"/>
                </a:cubicBezTo>
                <a:cubicBezTo>
                  <a:pt x="712165" y="524598"/>
                  <a:pt x="711403" y="526542"/>
                  <a:pt x="711403" y="528828"/>
                </a:cubicBezTo>
                <a:cubicBezTo>
                  <a:pt x="711403" y="531723"/>
                  <a:pt x="712622" y="534428"/>
                  <a:pt x="715060" y="536943"/>
                </a:cubicBezTo>
                <a:lnTo>
                  <a:pt x="721651" y="540980"/>
                </a:lnTo>
                <a:lnTo>
                  <a:pt x="722261" y="540600"/>
                </a:lnTo>
                <a:cubicBezTo>
                  <a:pt x="725233" y="537171"/>
                  <a:pt x="726719" y="533704"/>
                  <a:pt x="726719" y="530199"/>
                </a:cubicBezTo>
                <a:cubicBezTo>
                  <a:pt x="726719" y="527456"/>
                  <a:pt x="726110" y="525170"/>
                  <a:pt x="724890" y="523341"/>
                </a:cubicBezTo>
                <a:cubicBezTo>
                  <a:pt x="723671" y="521512"/>
                  <a:pt x="721842" y="520598"/>
                  <a:pt x="719404" y="520598"/>
                </a:cubicBezTo>
                <a:close/>
                <a:moveTo>
                  <a:pt x="1924888" y="516331"/>
                </a:moveTo>
                <a:cubicBezTo>
                  <a:pt x="1921992" y="516331"/>
                  <a:pt x="1919744" y="517321"/>
                  <a:pt x="1918144" y="519303"/>
                </a:cubicBezTo>
                <a:cubicBezTo>
                  <a:pt x="1916544" y="521284"/>
                  <a:pt x="1915744" y="523570"/>
                  <a:pt x="1915744" y="526161"/>
                </a:cubicBezTo>
                <a:cubicBezTo>
                  <a:pt x="1915744" y="528904"/>
                  <a:pt x="1916582" y="531152"/>
                  <a:pt x="1918259" y="532904"/>
                </a:cubicBezTo>
                <a:cubicBezTo>
                  <a:pt x="1919935" y="534657"/>
                  <a:pt x="1922068" y="535533"/>
                  <a:pt x="1924659" y="535533"/>
                </a:cubicBezTo>
                <a:cubicBezTo>
                  <a:pt x="1927250" y="535533"/>
                  <a:pt x="1929498" y="534695"/>
                  <a:pt x="1931403" y="533019"/>
                </a:cubicBezTo>
                <a:cubicBezTo>
                  <a:pt x="1933308" y="531342"/>
                  <a:pt x="1934260" y="529132"/>
                  <a:pt x="1934260" y="526389"/>
                </a:cubicBezTo>
                <a:cubicBezTo>
                  <a:pt x="1934260" y="523494"/>
                  <a:pt x="1933270" y="521093"/>
                  <a:pt x="1931289" y="519188"/>
                </a:cubicBezTo>
                <a:cubicBezTo>
                  <a:pt x="1929307" y="517283"/>
                  <a:pt x="1927174" y="516331"/>
                  <a:pt x="1924888" y="516331"/>
                </a:cubicBezTo>
                <a:close/>
                <a:moveTo>
                  <a:pt x="2748229" y="511073"/>
                </a:moveTo>
                <a:cubicBezTo>
                  <a:pt x="2745943" y="511073"/>
                  <a:pt x="2744038" y="511873"/>
                  <a:pt x="2742514" y="513473"/>
                </a:cubicBezTo>
                <a:cubicBezTo>
                  <a:pt x="2740990" y="515073"/>
                  <a:pt x="2740228" y="517017"/>
                  <a:pt x="2740228" y="519303"/>
                </a:cubicBezTo>
                <a:cubicBezTo>
                  <a:pt x="2740228" y="522198"/>
                  <a:pt x="2741447" y="524903"/>
                  <a:pt x="2743886" y="527418"/>
                </a:cubicBezTo>
                <a:lnTo>
                  <a:pt x="2750563" y="531508"/>
                </a:lnTo>
                <a:lnTo>
                  <a:pt x="2751086" y="531075"/>
                </a:lnTo>
                <a:cubicBezTo>
                  <a:pt x="2754058" y="527646"/>
                  <a:pt x="2755544" y="524179"/>
                  <a:pt x="2755544" y="520674"/>
                </a:cubicBezTo>
                <a:cubicBezTo>
                  <a:pt x="2755544" y="517931"/>
                  <a:pt x="2754934" y="515645"/>
                  <a:pt x="2753715" y="513816"/>
                </a:cubicBezTo>
                <a:cubicBezTo>
                  <a:pt x="2752496" y="511987"/>
                  <a:pt x="2750667" y="511073"/>
                  <a:pt x="2748229" y="511073"/>
                </a:cubicBezTo>
                <a:close/>
                <a:moveTo>
                  <a:pt x="3165271" y="508939"/>
                </a:moveTo>
                <a:cubicBezTo>
                  <a:pt x="3168320" y="508939"/>
                  <a:pt x="3170948" y="510082"/>
                  <a:pt x="3173158" y="512368"/>
                </a:cubicBezTo>
                <a:cubicBezTo>
                  <a:pt x="3175368" y="514654"/>
                  <a:pt x="3176473" y="517321"/>
                  <a:pt x="3176473" y="520369"/>
                </a:cubicBezTo>
                <a:cubicBezTo>
                  <a:pt x="3176473" y="523417"/>
                  <a:pt x="3175368" y="526046"/>
                  <a:pt x="3173158" y="528256"/>
                </a:cubicBezTo>
                <a:cubicBezTo>
                  <a:pt x="3170948" y="530466"/>
                  <a:pt x="3168320" y="531571"/>
                  <a:pt x="3165271" y="531571"/>
                </a:cubicBezTo>
                <a:cubicBezTo>
                  <a:pt x="3162071" y="531571"/>
                  <a:pt x="3159366" y="530466"/>
                  <a:pt x="3157156" y="528256"/>
                </a:cubicBezTo>
                <a:cubicBezTo>
                  <a:pt x="3154946" y="526046"/>
                  <a:pt x="3153841" y="523417"/>
                  <a:pt x="3153841" y="520369"/>
                </a:cubicBezTo>
                <a:cubicBezTo>
                  <a:pt x="3153841" y="517321"/>
                  <a:pt x="3154946" y="514654"/>
                  <a:pt x="3157156" y="512368"/>
                </a:cubicBezTo>
                <a:cubicBezTo>
                  <a:pt x="3159366" y="510082"/>
                  <a:pt x="3162071" y="508939"/>
                  <a:pt x="3165271" y="508939"/>
                </a:cubicBezTo>
                <a:close/>
                <a:moveTo>
                  <a:pt x="3133953" y="508939"/>
                </a:moveTo>
                <a:cubicBezTo>
                  <a:pt x="3137001" y="508939"/>
                  <a:pt x="3139630" y="510082"/>
                  <a:pt x="3141840" y="512368"/>
                </a:cubicBezTo>
                <a:cubicBezTo>
                  <a:pt x="3144050" y="514654"/>
                  <a:pt x="3145155" y="517321"/>
                  <a:pt x="3145155" y="520369"/>
                </a:cubicBezTo>
                <a:cubicBezTo>
                  <a:pt x="3145155" y="523417"/>
                  <a:pt x="3144050" y="526046"/>
                  <a:pt x="3141840" y="528256"/>
                </a:cubicBezTo>
                <a:cubicBezTo>
                  <a:pt x="3139630" y="530466"/>
                  <a:pt x="3137001" y="531571"/>
                  <a:pt x="3133953" y="531571"/>
                </a:cubicBezTo>
                <a:cubicBezTo>
                  <a:pt x="3130753" y="531571"/>
                  <a:pt x="3128048" y="530466"/>
                  <a:pt x="3125838" y="528256"/>
                </a:cubicBezTo>
                <a:cubicBezTo>
                  <a:pt x="3123628" y="526046"/>
                  <a:pt x="3122523" y="523417"/>
                  <a:pt x="3122523" y="520369"/>
                </a:cubicBezTo>
                <a:cubicBezTo>
                  <a:pt x="3122523" y="517321"/>
                  <a:pt x="3123628" y="514654"/>
                  <a:pt x="3125838" y="512368"/>
                </a:cubicBezTo>
                <a:cubicBezTo>
                  <a:pt x="3128048" y="510082"/>
                  <a:pt x="3130753" y="508939"/>
                  <a:pt x="3133953" y="508939"/>
                </a:cubicBezTo>
                <a:close/>
                <a:moveTo>
                  <a:pt x="1374572" y="508939"/>
                </a:moveTo>
                <a:cubicBezTo>
                  <a:pt x="1377619" y="508939"/>
                  <a:pt x="1380248" y="510082"/>
                  <a:pt x="1382458" y="512368"/>
                </a:cubicBezTo>
                <a:cubicBezTo>
                  <a:pt x="1384668" y="514654"/>
                  <a:pt x="1385773" y="517321"/>
                  <a:pt x="1385773" y="520369"/>
                </a:cubicBezTo>
                <a:cubicBezTo>
                  <a:pt x="1385773" y="523417"/>
                  <a:pt x="1384668" y="526046"/>
                  <a:pt x="1382458" y="528256"/>
                </a:cubicBezTo>
                <a:cubicBezTo>
                  <a:pt x="1380248" y="530466"/>
                  <a:pt x="1377619" y="531571"/>
                  <a:pt x="1374572" y="531571"/>
                </a:cubicBezTo>
                <a:cubicBezTo>
                  <a:pt x="1371371" y="531571"/>
                  <a:pt x="1368666" y="530466"/>
                  <a:pt x="1366456" y="528256"/>
                </a:cubicBezTo>
                <a:cubicBezTo>
                  <a:pt x="1364246" y="526046"/>
                  <a:pt x="1363141" y="523417"/>
                  <a:pt x="1363141" y="520369"/>
                </a:cubicBezTo>
                <a:cubicBezTo>
                  <a:pt x="1363141" y="517321"/>
                  <a:pt x="1364246" y="514654"/>
                  <a:pt x="1366456" y="512368"/>
                </a:cubicBezTo>
                <a:cubicBezTo>
                  <a:pt x="1368666" y="510082"/>
                  <a:pt x="1371371" y="508939"/>
                  <a:pt x="1374572" y="508939"/>
                </a:cubicBezTo>
                <a:close/>
                <a:moveTo>
                  <a:pt x="1343253" y="508939"/>
                </a:moveTo>
                <a:cubicBezTo>
                  <a:pt x="1346301" y="508939"/>
                  <a:pt x="1348930" y="510082"/>
                  <a:pt x="1351140" y="512368"/>
                </a:cubicBezTo>
                <a:cubicBezTo>
                  <a:pt x="1353350" y="514654"/>
                  <a:pt x="1354455" y="517321"/>
                  <a:pt x="1354455" y="520369"/>
                </a:cubicBezTo>
                <a:cubicBezTo>
                  <a:pt x="1354455" y="523417"/>
                  <a:pt x="1353350" y="526046"/>
                  <a:pt x="1351140" y="528256"/>
                </a:cubicBezTo>
                <a:cubicBezTo>
                  <a:pt x="1348930" y="530466"/>
                  <a:pt x="1346301" y="531571"/>
                  <a:pt x="1343253" y="531571"/>
                </a:cubicBezTo>
                <a:cubicBezTo>
                  <a:pt x="1340053" y="531571"/>
                  <a:pt x="1337348" y="530466"/>
                  <a:pt x="1335138" y="528256"/>
                </a:cubicBezTo>
                <a:cubicBezTo>
                  <a:pt x="1332928" y="526046"/>
                  <a:pt x="1331823" y="523417"/>
                  <a:pt x="1331823" y="520369"/>
                </a:cubicBezTo>
                <a:cubicBezTo>
                  <a:pt x="1331823" y="517321"/>
                  <a:pt x="1332928" y="514654"/>
                  <a:pt x="1335138" y="512368"/>
                </a:cubicBezTo>
                <a:cubicBezTo>
                  <a:pt x="1337348" y="510082"/>
                  <a:pt x="1340053" y="508939"/>
                  <a:pt x="1343253" y="508939"/>
                </a:cubicBezTo>
                <a:close/>
                <a:moveTo>
                  <a:pt x="719861" y="508939"/>
                </a:moveTo>
                <a:cubicBezTo>
                  <a:pt x="725957" y="508939"/>
                  <a:pt x="730567" y="511035"/>
                  <a:pt x="733691" y="515226"/>
                </a:cubicBezTo>
                <a:cubicBezTo>
                  <a:pt x="736816" y="519417"/>
                  <a:pt x="738378" y="524179"/>
                  <a:pt x="738378" y="529513"/>
                </a:cubicBezTo>
                <a:cubicBezTo>
                  <a:pt x="738378" y="536219"/>
                  <a:pt x="736168" y="542163"/>
                  <a:pt x="731748" y="547344"/>
                </a:cubicBezTo>
                <a:cubicBezTo>
                  <a:pt x="727329" y="552526"/>
                  <a:pt x="721119" y="556641"/>
                  <a:pt x="713117" y="559689"/>
                </a:cubicBezTo>
                <a:cubicBezTo>
                  <a:pt x="705116" y="562737"/>
                  <a:pt x="695706" y="564565"/>
                  <a:pt x="684885" y="565175"/>
                </a:cubicBezTo>
                <a:lnTo>
                  <a:pt x="682828" y="554202"/>
                </a:lnTo>
                <a:cubicBezTo>
                  <a:pt x="693191" y="553440"/>
                  <a:pt x="701611" y="551840"/>
                  <a:pt x="708088" y="549402"/>
                </a:cubicBezTo>
                <a:lnTo>
                  <a:pt x="712317" y="546776"/>
                </a:lnTo>
                <a:lnTo>
                  <a:pt x="704659" y="541858"/>
                </a:lnTo>
                <a:cubicBezTo>
                  <a:pt x="701230" y="538353"/>
                  <a:pt x="699516" y="534009"/>
                  <a:pt x="699516" y="528828"/>
                </a:cubicBezTo>
                <a:cubicBezTo>
                  <a:pt x="699516" y="523494"/>
                  <a:pt x="701383" y="518845"/>
                  <a:pt x="705116" y="514883"/>
                </a:cubicBezTo>
                <a:cubicBezTo>
                  <a:pt x="708850" y="510921"/>
                  <a:pt x="713765" y="508939"/>
                  <a:pt x="719861" y="508939"/>
                </a:cubicBezTo>
                <a:close/>
                <a:moveTo>
                  <a:pt x="2981325" y="506425"/>
                </a:moveTo>
                <a:lnTo>
                  <a:pt x="3000298" y="506425"/>
                </a:lnTo>
                <a:lnTo>
                  <a:pt x="3003956" y="622325"/>
                </a:lnTo>
                <a:cubicBezTo>
                  <a:pt x="3004261" y="630097"/>
                  <a:pt x="3005518" y="636155"/>
                  <a:pt x="3007728" y="640499"/>
                </a:cubicBezTo>
                <a:cubicBezTo>
                  <a:pt x="3009938" y="644842"/>
                  <a:pt x="3012948" y="647852"/>
                  <a:pt x="3016758" y="649528"/>
                </a:cubicBezTo>
                <a:lnTo>
                  <a:pt x="3027536" y="651684"/>
                </a:lnTo>
                <a:lnTo>
                  <a:pt x="3039465" y="650328"/>
                </a:lnTo>
                <a:cubicBezTo>
                  <a:pt x="3043123" y="649185"/>
                  <a:pt x="3045904" y="646976"/>
                  <a:pt x="3047809" y="643699"/>
                </a:cubicBezTo>
                <a:cubicBezTo>
                  <a:pt x="3049714" y="640422"/>
                  <a:pt x="3051353" y="635660"/>
                  <a:pt x="3052724" y="629412"/>
                </a:cubicBezTo>
                <a:cubicBezTo>
                  <a:pt x="3054096" y="623163"/>
                  <a:pt x="3055772" y="615010"/>
                  <a:pt x="3057753" y="604951"/>
                </a:cubicBezTo>
                <a:lnTo>
                  <a:pt x="3075584" y="608380"/>
                </a:lnTo>
                <a:cubicBezTo>
                  <a:pt x="3074974" y="611124"/>
                  <a:pt x="3074289" y="614172"/>
                  <a:pt x="3073526" y="617524"/>
                </a:cubicBezTo>
                <a:cubicBezTo>
                  <a:pt x="3072765" y="620877"/>
                  <a:pt x="3072117" y="624192"/>
                  <a:pt x="3071584" y="627468"/>
                </a:cubicBezTo>
                <a:cubicBezTo>
                  <a:pt x="3071050" y="630745"/>
                  <a:pt x="3070783" y="633603"/>
                  <a:pt x="3070783" y="636041"/>
                </a:cubicBezTo>
                <a:cubicBezTo>
                  <a:pt x="3070783" y="639089"/>
                  <a:pt x="3071469" y="641832"/>
                  <a:pt x="3072841" y="644271"/>
                </a:cubicBezTo>
                <a:cubicBezTo>
                  <a:pt x="3074212" y="646709"/>
                  <a:pt x="3077184" y="648614"/>
                  <a:pt x="3081756" y="649986"/>
                </a:cubicBezTo>
                <a:cubicBezTo>
                  <a:pt x="3084042" y="650671"/>
                  <a:pt x="3086938" y="651186"/>
                  <a:pt x="3090443" y="651529"/>
                </a:cubicBezTo>
                <a:lnTo>
                  <a:pt x="3102394" y="652027"/>
                </a:lnTo>
                <a:lnTo>
                  <a:pt x="3113265" y="651929"/>
                </a:lnTo>
                <a:cubicBezTo>
                  <a:pt x="3117913" y="651852"/>
                  <a:pt x="3122637" y="651738"/>
                  <a:pt x="3127438" y="651586"/>
                </a:cubicBezTo>
                <a:cubicBezTo>
                  <a:pt x="3132239" y="651433"/>
                  <a:pt x="3136696" y="651090"/>
                  <a:pt x="3140811" y="650557"/>
                </a:cubicBezTo>
                <a:cubicBezTo>
                  <a:pt x="3144926" y="650024"/>
                  <a:pt x="3148355" y="649300"/>
                  <a:pt x="3151098" y="648385"/>
                </a:cubicBezTo>
                <a:cubicBezTo>
                  <a:pt x="3156585" y="646404"/>
                  <a:pt x="3160852" y="643928"/>
                  <a:pt x="3163900" y="640956"/>
                </a:cubicBezTo>
                <a:lnTo>
                  <a:pt x="3169070" y="631522"/>
                </a:lnTo>
                <a:lnTo>
                  <a:pt x="3161614" y="633298"/>
                </a:lnTo>
                <a:cubicBezTo>
                  <a:pt x="3158261" y="633755"/>
                  <a:pt x="3154908" y="633984"/>
                  <a:pt x="3151555" y="633984"/>
                </a:cubicBezTo>
                <a:cubicBezTo>
                  <a:pt x="3143783" y="633984"/>
                  <a:pt x="3137192" y="632726"/>
                  <a:pt x="3131782" y="630212"/>
                </a:cubicBezTo>
                <a:cubicBezTo>
                  <a:pt x="3126371" y="627697"/>
                  <a:pt x="3122257" y="624268"/>
                  <a:pt x="3119437" y="619925"/>
                </a:cubicBezTo>
                <a:cubicBezTo>
                  <a:pt x="3116618" y="615581"/>
                  <a:pt x="3115208" y="610590"/>
                  <a:pt x="3115208" y="604951"/>
                </a:cubicBezTo>
                <a:cubicBezTo>
                  <a:pt x="3115208" y="599160"/>
                  <a:pt x="3116122" y="593331"/>
                  <a:pt x="3117951" y="587463"/>
                </a:cubicBezTo>
                <a:cubicBezTo>
                  <a:pt x="3119780" y="581596"/>
                  <a:pt x="3122371" y="576224"/>
                  <a:pt x="3125724" y="571347"/>
                </a:cubicBezTo>
                <a:cubicBezTo>
                  <a:pt x="3129076" y="566470"/>
                  <a:pt x="3133115" y="562546"/>
                  <a:pt x="3137839" y="559574"/>
                </a:cubicBezTo>
                <a:cubicBezTo>
                  <a:pt x="3142564" y="556602"/>
                  <a:pt x="3147822" y="555117"/>
                  <a:pt x="3153613" y="555117"/>
                </a:cubicBezTo>
                <a:cubicBezTo>
                  <a:pt x="3161842" y="555117"/>
                  <a:pt x="3168662" y="557784"/>
                  <a:pt x="3174073" y="563118"/>
                </a:cubicBezTo>
                <a:cubicBezTo>
                  <a:pt x="3179483" y="568452"/>
                  <a:pt x="3183521" y="575424"/>
                  <a:pt x="3186188" y="584034"/>
                </a:cubicBezTo>
                <a:cubicBezTo>
                  <a:pt x="3188855" y="592645"/>
                  <a:pt x="3190189" y="601751"/>
                  <a:pt x="3190189" y="611352"/>
                </a:cubicBezTo>
                <a:cubicBezTo>
                  <a:pt x="3190189" y="622782"/>
                  <a:pt x="3188246" y="632574"/>
                  <a:pt x="3184360" y="640727"/>
                </a:cubicBezTo>
                <a:cubicBezTo>
                  <a:pt x="3180473" y="648881"/>
                  <a:pt x="3174034" y="655624"/>
                  <a:pt x="3165043" y="660958"/>
                </a:cubicBezTo>
                <a:cubicBezTo>
                  <a:pt x="3161538" y="662940"/>
                  <a:pt x="3157309" y="664578"/>
                  <a:pt x="3152355" y="665873"/>
                </a:cubicBezTo>
                <a:cubicBezTo>
                  <a:pt x="3147403" y="667169"/>
                  <a:pt x="3141992" y="668197"/>
                  <a:pt x="3136125" y="668959"/>
                </a:cubicBezTo>
                <a:cubicBezTo>
                  <a:pt x="3130258" y="669721"/>
                  <a:pt x="3124123" y="670217"/>
                  <a:pt x="3117723" y="670445"/>
                </a:cubicBezTo>
                <a:lnTo>
                  <a:pt x="3100611" y="670747"/>
                </a:lnTo>
                <a:lnTo>
                  <a:pt x="3100501" y="670788"/>
                </a:lnTo>
                <a:lnTo>
                  <a:pt x="3099921" y="670759"/>
                </a:lnTo>
                <a:lnTo>
                  <a:pt x="3098292" y="670788"/>
                </a:lnTo>
                <a:lnTo>
                  <a:pt x="3098305" y="670679"/>
                </a:lnTo>
                <a:lnTo>
                  <a:pt x="3087243" y="670131"/>
                </a:lnTo>
                <a:cubicBezTo>
                  <a:pt x="3083356" y="669693"/>
                  <a:pt x="3080004" y="669036"/>
                  <a:pt x="3077184" y="668159"/>
                </a:cubicBezTo>
                <a:cubicBezTo>
                  <a:pt x="3071546" y="666407"/>
                  <a:pt x="3067431" y="663740"/>
                  <a:pt x="3064840" y="660158"/>
                </a:cubicBezTo>
                <a:lnTo>
                  <a:pt x="3062276" y="653748"/>
                </a:lnTo>
                <a:lnTo>
                  <a:pt x="3058553" y="659358"/>
                </a:lnTo>
                <a:cubicBezTo>
                  <a:pt x="3055734" y="662406"/>
                  <a:pt x="3052648" y="664768"/>
                  <a:pt x="3049295" y="666445"/>
                </a:cubicBezTo>
                <a:cubicBezTo>
                  <a:pt x="3045942" y="668121"/>
                  <a:pt x="3042056" y="669264"/>
                  <a:pt x="3037637" y="669874"/>
                </a:cubicBezTo>
                <a:lnTo>
                  <a:pt x="3027966" y="670443"/>
                </a:lnTo>
                <a:lnTo>
                  <a:pt x="3027045" y="670788"/>
                </a:lnTo>
                <a:lnTo>
                  <a:pt x="3025715" y="670575"/>
                </a:lnTo>
                <a:lnTo>
                  <a:pt x="3022092" y="670788"/>
                </a:lnTo>
                <a:lnTo>
                  <a:pt x="3022187" y="670009"/>
                </a:lnTo>
                <a:lnTo>
                  <a:pt x="3014929" y="668845"/>
                </a:lnTo>
                <a:cubicBezTo>
                  <a:pt x="3011576" y="667550"/>
                  <a:pt x="3008833" y="665873"/>
                  <a:pt x="3006699" y="663816"/>
                </a:cubicBezTo>
                <a:lnTo>
                  <a:pt x="3004201" y="660296"/>
                </a:lnTo>
                <a:lnTo>
                  <a:pt x="3000184" y="679132"/>
                </a:lnTo>
                <a:cubicBezTo>
                  <a:pt x="2997365" y="687133"/>
                  <a:pt x="2993059" y="694410"/>
                  <a:pt x="2987268" y="700963"/>
                </a:cubicBezTo>
                <a:cubicBezTo>
                  <a:pt x="2981477" y="707517"/>
                  <a:pt x="2973743" y="712774"/>
                  <a:pt x="2964065" y="716737"/>
                </a:cubicBezTo>
                <a:cubicBezTo>
                  <a:pt x="2954388" y="720699"/>
                  <a:pt x="2942463" y="722680"/>
                  <a:pt x="2928289" y="722680"/>
                </a:cubicBezTo>
                <a:cubicBezTo>
                  <a:pt x="2920365" y="722680"/>
                  <a:pt x="2912707" y="721499"/>
                  <a:pt x="2905315" y="719137"/>
                </a:cubicBezTo>
                <a:cubicBezTo>
                  <a:pt x="2897924" y="716775"/>
                  <a:pt x="2891370" y="713308"/>
                  <a:pt x="2885655" y="708736"/>
                </a:cubicBezTo>
                <a:cubicBezTo>
                  <a:pt x="2879941" y="704164"/>
                  <a:pt x="2875407" y="698639"/>
                  <a:pt x="2872054" y="692162"/>
                </a:cubicBezTo>
                <a:cubicBezTo>
                  <a:pt x="2868701" y="685685"/>
                  <a:pt x="2867025" y="678256"/>
                  <a:pt x="2867025" y="669874"/>
                </a:cubicBezTo>
                <a:cubicBezTo>
                  <a:pt x="2867025" y="666216"/>
                  <a:pt x="2867368" y="662292"/>
                  <a:pt x="2868053" y="658101"/>
                </a:cubicBezTo>
                <a:cubicBezTo>
                  <a:pt x="2868739" y="653910"/>
                  <a:pt x="2869806" y="649414"/>
                  <a:pt x="2871254" y="644613"/>
                </a:cubicBezTo>
                <a:cubicBezTo>
                  <a:pt x="2872702" y="639813"/>
                  <a:pt x="2874492" y="634746"/>
                  <a:pt x="2876626" y="629412"/>
                </a:cubicBezTo>
                <a:lnTo>
                  <a:pt x="2893085" y="635812"/>
                </a:lnTo>
                <a:cubicBezTo>
                  <a:pt x="2891561" y="640080"/>
                  <a:pt x="2890228" y="644118"/>
                  <a:pt x="2889085" y="647928"/>
                </a:cubicBezTo>
                <a:cubicBezTo>
                  <a:pt x="2887942" y="651738"/>
                  <a:pt x="2887103" y="655320"/>
                  <a:pt x="2886570" y="658672"/>
                </a:cubicBezTo>
                <a:cubicBezTo>
                  <a:pt x="2886036" y="662025"/>
                  <a:pt x="2885770" y="665226"/>
                  <a:pt x="2885770" y="668274"/>
                </a:cubicBezTo>
                <a:cubicBezTo>
                  <a:pt x="2885770" y="676046"/>
                  <a:pt x="2887827" y="682599"/>
                  <a:pt x="2891942" y="687933"/>
                </a:cubicBezTo>
                <a:cubicBezTo>
                  <a:pt x="2896057" y="693267"/>
                  <a:pt x="2901429" y="697268"/>
                  <a:pt x="2908058" y="699935"/>
                </a:cubicBezTo>
                <a:cubicBezTo>
                  <a:pt x="2914688" y="702602"/>
                  <a:pt x="2921812" y="703935"/>
                  <a:pt x="2929432" y="703935"/>
                </a:cubicBezTo>
                <a:cubicBezTo>
                  <a:pt x="2944368" y="703935"/>
                  <a:pt x="2956026" y="701306"/>
                  <a:pt x="2964408" y="696048"/>
                </a:cubicBezTo>
                <a:cubicBezTo>
                  <a:pt x="2972790" y="690791"/>
                  <a:pt x="2978658" y="683856"/>
                  <a:pt x="2982010" y="675246"/>
                </a:cubicBezTo>
                <a:cubicBezTo>
                  <a:pt x="2985363" y="666635"/>
                  <a:pt x="2986811" y="657225"/>
                  <a:pt x="2986354" y="647014"/>
                </a:cubicBezTo>
                <a:close/>
                <a:moveTo>
                  <a:pt x="2606801" y="506425"/>
                </a:moveTo>
                <a:lnTo>
                  <a:pt x="2625775" y="506425"/>
                </a:lnTo>
                <a:lnTo>
                  <a:pt x="2629433" y="622325"/>
                </a:lnTo>
                <a:cubicBezTo>
                  <a:pt x="2629738" y="630097"/>
                  <a:pt x="2630995" y="636155"/>
                  <a:pt x="2633205" y="640499"/>
                </a:cubicBezTo>
                <a:cubicBezTo>
                  <a:pt x="2635415" y="644842"/>
                  <a:pt x="2638425" y="647852"/>
                  <a:pt x="2642235" y="649528"/>
                </a:cubicBezTo>
                <a:cubicBezTo>
                  <a:pt x="2646045" y="651205"/>
                  <a:pt x="2650235" y="652043"/>
                  <a:pt x="2654808" y="652043"/>
                </a:cubicBezTo>
                <a:lnTo>
                  <a:pt x="2664709" y="652043"/>
                </a:lnTo>
                <a:lnTo>
                  <a:pt x="2672126" y="641718"/>
                </a:lnTo>
                <a:lnTo>
                  <a:pt x="2667762" y="506425"/>
                </a:lnTo>
                <a:lnTo>
                  <a:pt x="2686278" y="506425"/>
                </a:lnTo>
                <a:lnTo>
                  <a:pt x="2690421" y="620350"/>
                </a:lnTo>
                <a:lnTo>
                  <a:pt x="2701480" y="608952"/>
                </a:lnTo>
                <a:cubicBezTo>
                  <a:pt x="2709634" y="601865"/>
                  <a:pt x="2718206" y="596150"/>
                  <a:pt x="2727198" y="591807"/>
                </a:cubicBezTo>
                <a:cubicBezTo>
                  <a:pt x="2736189" y="587463"/>
                  <a:pt x="2745333" y="585292"/>
                  <a:pt x="2754630" y="585292"/>
                </a:cubicBezTo>
                <a:cubicBezTo>
                  <a:pt x="2763012" y="585292"/>
                  <a:pt x="2770212" y="587006"/>
                  <a:pt x="2776232" y="590435"/>
                </a:cubicBezTo>
                <a:cubicBezTo>
                  <a:pt x="2782252" y="593864"/>
                  <a:pt x="2786900" y="598474"/>
                  <a:pt x="2790177" y="604266"/>
                </a:cubicBezTo>
                <a:cubicBezTo>
                  <a:pt x="2793453" y="610057"/>
                  <a:pt x="2795092" y="616610"/>
                  <a:pt x="2795092" y="623925"/>
                </a:cubicBezTo>
                <a:cubicBezTo>
                  <a:pt x="2795092" y="631088"/>
                  <a:pt x="2792501" y="638289"/>
                  <a:pt x="2787320" y="645528"/>
                </a:cubicBezTo>
                <a:cubicBezTo>
                  <a:pt x="2782138" y="652767"/>
                  <a:pt x="2773222" y="658444"/>
                  <a:pt x="2760573" y="662559"/>
                </a:cubicBezTo>
                <a:cubicBezTo>
                  <a:pt x="2754172" y="664692"/>
                  <a:pt x="2746857" y="666369"/>
                  <a:pt x="2738628" y="667588"/>
                </a:cubicBezTo>
                <a:cubicBezTo>
                  <a:pt x="2730398" y="668807"/>
                  <a:pt x="2721025" y="669645"/>
                  <a:pt x="2710510" y="670102"/>
                </a:cubicBezTo>
                <a:cubicBezTo>
                  <a:pt x="2699994" y="670560"/>
                  <a:pt x="2688031" y="670788"/>
                  <a:pt x="2674620" y="670788"/>
                </a:cubicBezTo>
                <a:lnTo>
                  <a:pt x="2652522" y="670788"/>
                </a:lnTo>
                <a:lnTo>
                  <a:pt x="2650617" y="670788"/>
                </a:lnTo>
                <a:lnTo>
                  <a:pt x="2650661" y="670427"/>
                </a:lnTo>
                <a:lnTo>
                  <a:pt x="2636634" y="667702"/>
                </a:lnTo>
                <a:cubicBezTo>
                  <a:pt x="2632443" y="665645"/>
                  <a:pt x="2629166" y="662978"/>
                  <a:pt x="2626804" y="659701"/>
                </a:cubicBezTo>
                <a:lnTo>
                  <a:pt x="2624216" y="653956"/>
                </a:lnTo>
                <a:lnTo>
                  <a:pt x="2619489" y="661301"/>
                </a:lnTo>
                <a:cubicBezTo>
                  <a:pt x="2616060" y="664425"/>
                  <a:pt x="2611450" y="666788"/>
                  <a:pt x="2605659" y="668388"/>
                </a:cubicBezTo>
                <a:cubicBezTo>
                  <a:pt x="2599867" y="669988"/>
                  <a:pt x="2592629" y="670788"/>
                  <a:pt x="2583942" y="670788"/>
                </a:cubicBezTo>
                <a:lnTo>
                  <a:pt x="2584216" y="668285"/>
                </a:lnTo>
                <a:lnTo>
                  <a:pt x="2577541" y="670788"/>
                </a:lnTo>
                <a:lnTo>
                  <a:pt x="2556294" y="670788"/>
                </a:lnTo>
                <a:lnTo>
                  <a:pt x="2550680" y="685533"/>
                </a:lnTo>
                <a:cubicBezTo>
                  <a:pt x="2544965" y="695820"/>
                  <a:pt x="2536431" y="704011"/>
                  <a:pt x="2525077" y="710107"/>
                </a:cubicBezTo>
                <a:cubicBezTo>
                  <a:pt x="2513723" y="716203"/>
                  <a:pt x="2499664" y="720242"/>
                  <a:pt x="2482900" y="722223"/>
                </a:cubicBezTo>
                <a:lnTo>
                  <a:pt x="2478786" y="703478"/>
                </a:lnTo>
                <a:cubicBezTo>
                  <a:pt x="2487930" y="702259"/>
                  <a:pt x="2496350" y="700544"/>
                  <a:pt x="2504046" y="698334"/>
                </a:cubicBezTo>
                <a:cubicBezTo>
                  <a:pt x="2511742" y="696125"/>
                  <a:pt x="2518371" y="692962"/>
                  <a:pt x="2523934" y="688848"/>
                </a:cubicBezTo>
                <a:cubicBezTo>
                  <a:pt x="2529497" y="684733"/>
                  <a:pt x="2533802" y="679323"/>
                  <a:pt x="2536850" y="672617"/>
                </a:cubicBezTo>
                <a:lnTo>
                  <a:pt x="2537404" y="670788"/>
                </a:lnTo>
                <a:lnTo>
                  <a:pt x="2522905" y="670788"/>
                </a:lnTo>
                <a:cubicBezTo>
                  <a:pt x="2516047" y="670788"/>
                  <a:pt x="2509685" y="669798"/>
                  <a:pt x="2503817" y="667816"/>
                </a:cubicBezTo>
                <a:cubicBezTo>
                  <a:pt x="2497950" y="665835"/>
                  <a:pt x="2493226" y="662749"/>
                  <a:pt x="2489644" y="658558"/>
                </a:cubicBezTo>
                <a:cubicBezTo>
                  <a:pt x="2486063" y="654367"/>
                  <a:pt x="2484272" y="648843"/>
                  <a:pt x="2484272" y="641985"/>
                </a:cubicBezTo>
                <a:cubicBezTo>
                  <a:pt x="2484272" y="635584"/>
                  <a:pt x="2485263" y="629450"/>
                  <a:pt x="2487244" y="623582"/>
                </a:cubicBezTo>
                <a:cubicBezTo>
                  <a:pt x="2489225" y="617715"/>
                  <a:pt x="2491930" y="612457"/>
                  <a:pt x="2495359" y="607809"/>
                </a:cubicBezTo>
                <a:cubicBezTo>
                  <a:pt x="2498788" y="603161"/>
                  <a:pt x="2502827" y="599465"/>
                  <a:pt x="2507475" y="596722"/>
                </a:cubicBezTo>
                <a:cubicBezTo>
                  <a:pt x="2512123" y="593979"/>
                  <a:pt x="2517190" y="592607"/>
                  <a:pt x="2522677" y="592607"/>
                </a:cubicBezTo>
                <a:cubicBezTo>
                  <a:pt x="2529687" y="592607"/>
                  <a:pt x="2535936" y="594664"/>
                  <a:pt x="2541422" y="598779"/>
                </a:cubicBezTo>
                <a:cubicBezTo>
                  <a:pt x="2546908" y="602894"/>
                  <a:pt x="2551252" y="609104"/>
                  <a:pt x="2554452" y="617410"/>
                </a:cubicBezTo>
                <a:cubicBezTo>
                  <a:pt x="2557653" y="625716"/>
                  <a:pt x="2559253" y="636193"/>
                  <a:pt x="2559253" y="648843"/>
                </a:cubicBezTo>
                <a:lnTo>
                  <a:pt x="2558906" y="652043"/>
                </a:lnTo>
                <a:lnTo>
                  <a:pt x="2579827" y="652043"/>
                </a:lnTo>
                <a:lnTo>
                  <a:pt x="2585754" y="654278"/>
                </a:lnTo>
                <a:lnTo>
                  <a:pt x="2585999" y="652043"/>
                </a:lnTo>
                <a:cubicBezTo>
                  <a:pt x="2594686" y="652043"/>
                  <a:pt x="2600782" y="651205"/>
                  <a:pt x="2604287" y="649528"/>
                </a:cubicBezTo>
                <a:cubicBezTo>
                  <a:pt x="2607792" y="647852"/>
                  <a:pt x="2609811" y="644880"/>
                  <a:pt x="2610345" y="640613"/>
                </a:cubicBezTo>
                <a:cubicBezTo>
                  <a:pt x="2610878" y="636346"/>
                  <a:pt x="2610993" y="630402"/>
                  <a:pt x="2610688" y="622782"/>
                </a:cubicBezTo>
                <a:close/>
                <a:moveTo>
                  <a:pt x="2206294" y="506425"/>
                </a:moveTo>
                <a:lnTo>
                  <a:pt x="2224811" y="506425"/>
                </a:lnTo>
                <a:lnTo>
                  <a:pt x="2229383" y="620725"/>
                </a:lnTo>
                <a:cubicBezTo>
                  <a:pt x="2229688" y="628802"/>
                  <a:pt x="2229421" y="635965"/>
                  <a:pt x="2228583" y="642213"/>
                </a:cubicBezTo>
                <a:cubicBezTo>
                  <a:pt x="2227745" y="648462"/>
                  <a:pt x="2225764" y="653719"/>
                  <a:pt x="2222639" y="657987"/>
                </a:cubicBezTo>
                <a:cubicBezTo>
                  <a:pt x="2219515" y="662254"/>
                  <a:pt x="2214867" y="665454"/>
                  <a:pt x="2208695" y="667588"/>
                </a:cubicBezTo>
                <a:lnTo>
                  <a:pt x="2189700" y="670039"/>
                </a:lnTo>
                <a:lnTo>
                  <a:pt x="2187702" y="670788"/>
                </a:lnTo>
                <a:lnTo>
                  <a:pt x="2185983" y="670518"/>
                </a:lnTo>
                <a:lnTo>
                  <a:pt x="2183892" y="670788"/>
                </a:lnTo>
                <a:lnTo>
                  <a:pt x="2183956" y="670200"/>
                </a:lnTo>
                <a:lnTo>
                  <a:pt x="2173871" y="668616"/>
                </a:lnTo>
                <a:cubicBezTo>
                  <a:pt x="2169833" y="667169"/>
                  <a:pt x="2166328" y="665187"/>
                  <a:pt x="2163356" y="662673"/>
                </a:cubicBezTo>
                <a:cubicBezTo>
                  <a:pt x="2160384" y="660158"/>
                  <a:pt x="2157945" y="657263"/>
                  <a:pt x="2156040" y="653986"/>
                </a:cubicBezTo>
                <a:lnTo>
                  <a:pt x="2154435" y="649812"/>
                </a:lnTo>
                <a:lnTo>
                  <a:pt x="2152926" y="654072"/>
                </a:lnTo>
                <a:cubicBezTo>
                  <a:pt x="2151611" y="656720"/>
                  <a:pt x="2150059" y="658977"/>
                  <a:pt x="2148268" y="660844"/>
                </a:cubicBezTo>
                <a:cubicBezTo>
                  <a:pt x="2144687" y="664578"/>
                  <a:pt x="2140458" y="667169"/>
                  <a:pt x="2135581" y="668616"/>
                </a:cubicBezTo>
                <a:cubicBezTo>
                  <a:pt x="2130704" y="670064"/>
                  <a:pt x="2125522" y="670788"/>
                  <a:pt x="2120036" y="670788"/>
                </a:cubicBezTo>
                <a:cubicBezTo>
                  <a:pt x="2113330" y="670788"/>
                  <a:pt x="2107844" y="669950"/>
                  <a:pt x="2103577" y="668274"/>
                </a:cubicBezTo>
                <a:cubicBezTo>
                  <a:pt x="2099310" y="666597"/>
                  <a:pt x="2095995" y="664044"/>
                  <a:pt x="2093633" y="660615"/>
                </a:cubicBezTo>
                <a:lnTo>
                  <a:pt x="2092100" y="656315"/>
                </a:lnTo>
                <a:lnTo>
                  <a:pt x="2087575" y="662330"/>
                </a:lnTo>
                <a:cubicBezTo>
                  <a:pt x="2084374" y="665683"/>
                  <a:pt x="2080412" y="667931"/>
                  <a:pt x="2075688" y="669074"/>
                </a:cubicBezTo>
                <a:cubicBezTo>
                  <a:pt x="2070963" y="670217"/>
                  <a:pt x="2064715" y="670788"/>
                  <a:pt x="2056942" y="670788"/>
                </a:cubicBezTo>
                <a:cubicBezTo>
                  <a:pt x="2053132" y="670788"/>
                  <a:pt x="2049056" y="670179"/>
                  <a:pt x="2044712" y="668959"/>
                </a:cubicBezTo>
                <a:cubicBezTo>
                  <a:pt x="2040369" y="667740"/>
                  <a:pt x="2036597" y="665340"/>
                  <a:pt x="2033397" y="661758"/>
                </a:cubicBezTo>
                <a:lnTo>
                  <a:pt x="2029656" y="655198"/>
                </a:lnTo>
                <a:lnTo>
                  <a:pt x="2025053" y="661530"/>
                </a:lnTo>
                <a:cubicBezTo>
                  <a:pt x="2021319" y="665264"/>
                  <a:pt x="2016861" y="667740"/>
                  <a:pt x="2011680" y="668959"/>
                </a:cubicBezTo>
                <a:cubicBezTo>
                  <a:pt x="2006498" y="670179"/>
                  <a:pt x="2000402" y="670788"/>
                  <a:pt x="1993392" y="670788"/>
                </a:cubicBezTo>
                <a:lnTo>
                  <a:pt x="1993450" y="670309"/>
                </a:lnTo>
                <a:lnTo>
                  <a:pt x="1992173" y="670788"/>
                </a:lnTo>
                <a:cubicBezTo>
                  <a:pt x="1986229" y="670788"/>
                  <a:pt x="1980781" y="669798"/>
                  <a:pt x="1975828" y="667816"/>
                </a:cubicBezTo>
                <a:lnTo>
                  <a:pt x="1963644" y="658651"/>
                </a:lnTo>
                <a:lnTo>
                  <a:pt x="1959826" y="665187"/>
                </a:lnTo>
                <a:cubicBezTo>
                  <a:pt x="1957006" y="668159"/>
                  <a:pt x="1953844" y="670369"/>
                  <a:pt x="1950339" y="671817"/>
                </a:cubicBezTo>
                <a:cubicBezTo>
                  <a:pt x="1946834" y="673265"/>
                  <a:pt x="1943100" y="673989"/>
                  <a:pt x="1939137" y="673989"/>
                </a:cubicBezTo>
                <a:cubicBezTo>
                  <a:pt x="1934108" y="673989"/>
                  <a:pt x="1928965" y="672922"/>
                  <a:pt x="1923707" y="670788"/>
                </a:cubicBezTo>
                <a:cubicBezTo>
                  <a:pt x="1918449" y="668655"/>
                  <a:pt x="1913382" y="665607"/>
                  <a:pt x="1908505" y="661644"/>
                </a:cubicBezTo>
                <a:cubicBezTo>
                  <a:pt x="1903628" y="657682"/>
                  <a:pt x="1899361" y="653034"/>
                  <a:pt x="1895703" y="647700"/>
                </a:cubicBezTo>
                <a:cubicBezTo>
                  <a:pt x="1891741" y="654710"/>
                  <a:pt x="1887969" y="659853"/>
                  <a:pt x="1884388" y="663130"/>
                </a:cubicBezTo>
                <a:cubicBezTo>
                  <a:pt x="1880806" y="666407"/>
                  <a:pt x="1877110" y="668502"/>
                  <a:pt x="1873301" y="669417"/>
                </a:cubicBezTo>
                <a:cubicBezTo>
                  <a:pt x="1869490" y="670331"/>
                  <a:pt x="1865071" y="670788"/>
                  <a:pt x="1860042" y="670788"/>
                </a:cubicBezTo>
                <a:lnTo>
                  <a:pt x="1860290" y="668752"/>
                </a:lnTo>
                <a:lnTo>
                  <a:pt x="1854860" y="670788"/>
                </a:lnTo>
                <a:cubicBezTo>
                  <a:pt x="1848002" y="670788"/>
                  <a:pt x="1842097" y="669569"/>
                  <a:pt x="1837144" y="667131"/>
                </a:cubicBezTo>
                <a:cubicBezTo>
                  <a:pt x="1832191" y="664692"/>
                  <a:pt x="1828228" y="661377"/>
                  <a:pt x="1825256" y="657186"/>
                </a:cubicBezTo>
                <a:lnTo>
                  <a:pt x="1821761" y="649338"/>
                </a:lnTo>
                <a:lnTo>
                  <a:pt x="1820084" y="654072"/>
                </a:lnTo>
                <a:cubicBezTo>
                  <a:pt x="1818770" y="656720"/>
                  <a:pt x="1817217" y="658977"/>
                  <a:pt x="1815427" y="660844"/>
                </a:cubicBezTo>
                <a:cubicBezTo>
                  <a:pt x="1811845" y="664578"/>
                  <a:pt x="1807616" y="667169"/>
                  <a:pt x="1802739" y="668616"/>
                </a:cubicBezTo>
                <a:cubicBezTo>
                  <a:pt x="1797862" y="670064"/>
                  <a:pt x="1792681" y="670788"/>
                  <a:pt x="1787194" y="670788"/>
                </a:cubicBezTo>
                <a:cubicBezTo>
                  <a:pt x="1780489" y="670788"/>
                  <a:pt x="1775002" y="669950"/>
                  <a:pt x="1770735" y="668274"/>
                </a:cubicBezTo>
                <a:cubicBezTo>
                  <a:pt x="1766468" y="666597"/>
                  <a:pt x="1763153" y="664044"/>
                  <a:pt x="1760791" y="660615"/>
                </a:cubicBezTo>
                <a:lnTo>
                  <a:pt x="1758956" y="655468"/>
                </a:lnTo>
                <a:lnTo>
                  <a:pt x="1755648" y="660844"/>
                </a:lnTo>
                <a:cubicBezTo>
                  <a:pt x="1752600" y="664273"/>
                  <a:pt x="1748980" y="666788"/>
                  <a:pt x="1744789" y="668388"/>
                </a:cubicBezTo>
                <a:cubicBezTo>
                  <a:pt x="1740598" y="669988"/>
                  <a:pt x="1735455" y="670788"/>
                  <a:pt x="1729359" y="670788"/>
                </a:cubicBezTo>
                <a:cubicBezTo>
                  <a:pt x="1724634" y="670788"/>
                  <a:pt x="1720596" y="670140"/>
                  <a:pt x="1717243" y="668845"/>
                </a:cubicBezTo>
                <a:lnTo>
                  <a:pt x="1709564" y="664217"/>
                </a:lnTo>
                <a:lnTo>
                  <a:pt x="1705699" y="682790"/>
                </a:lnTo>
                <a:cubicBezTo>
                  <a:pt x="1703184" y="690181"/>
                  <a:pt x="1699184" y="696887"/>
                  <a:pt x="1693697" y="702906"/>
                </a:cubicBezTo>
                <a:cubicBezTo>
                  <a:pt x="1688211" y="708926"/>
                  <a:pt x="1680819" y="713727"/>
                  <a:pt x="1671523" y="717308"/>
                </a:cubicBezTo>
                <a:cubicBezTo>
                  <a:pt x="1662227" y="720890"/>
                  <a:pt x="1650492" y="722680"/>
                  <a:pt x="1636318" y="722680"/>
                </a:cubicBezTo>
                <a:cubicBezTo>
                  <a:pt x="1627632" y="722680"/>
                  <a:pt x="1619402" y="721499"/>
                  <a:pt x="1611630" y="719137"/>
                </a:cubicBezTo>
                <a:cubicBezTo>
                  <a:pt x="1603857" y="716775"/>
                  <a:pt x="1596961" y="713308"/>
                  <a:pt x="1590941" y="708736"/>
                </a:cubicBezTo>
                <a:cubicBezTo>
                  <a:pt x="1584922" y="704164"/>
                  <a:pt x="1580197" y="698639"/>
                  <a:pt x="1576768" y="692162"/>
                </a:cubicBezTo>
                <a:cubicBezTo>
                  <a:pt x="1573339" y="685685"/>
                  <a:pt x="1571625" y="678256"/>
                  <a:pt x="1571625" y="669874"/>
                </a:cubicBezTo>
                <a:cubicBezTo>
                  <a:pt x="1571625" y="666216"/>
                  <a:pt x="1571968" y="662292"/>
                  <a:pt x="1572653" y="658101"/>
                </a:cubicBezTo>
                <a:cubicBezTo>
                  <a:pt x="1573339" y="653910"/>
                  <a:pt x="1574406" y="649414"/>
                  <a:pt x="1575854" y="644613"/>
                </a:cubicBezTo>
                <a:cubicBezTo>
                  <a:pt x="1577302" y="639813"/>
                  <a:pt x="1579092" y="634746"/>
                  <a:pt x="1581226" y="629412"/>
                </a:cubicBezTo>
                <a:lnTo>
                  <a:pt x="1597685" y="635812"/>
                </a:lnTo>
                <a:cubicBezTo>
                  <a:pt x="1596161" y="640080"/>
                  <a:pt x="1594828" y="644118"/>
                  <a:pt x="1593685" y="647928"/>
                </a:cubicBezTo>
                <a:cubicBezTo>
                  <a:pt x="1592542" y="651738"/>
                  <a:pt x="1591703" y="655320"/>
                  <a:pt x="1591170" y="658672"/>
                </a:cubicBezTo>
                <a:cubicBezTo>
                  <a:pt x="1590637" y="662025"/>
                  <a:pt x="1590370" y="665226"/>
                  <a:pt x="1590370" y="668274"/>
                </a:cubicBezTo>
                <a:cubicBezTo>
                  <a:pt x="1590370" y="676046"/>
                  <a:pt x="1592465" y="682599"/>
                  <a:pt x="1596656" y="687933"/>
                </a:cubicBezTo>
                <a:cubicBezTo>
                  <a:pt x="1600847" y="693267"/>
                  <a:pt x="1606486" y="697268"/>
                  <a:pt x="1613573" y="699935"/>
                </a:cubicBezTo>
                <a:cubicBezTo>
                  <a:pt x="1620659" y="702602"/>
                  <a:pt x="1628470" y="703935"/>
                  <a:pt x="1637004" y="703935"/>
                </a:cubicBezTo>
                <a:cubicBezTo>
                  <a:pt x="1647368" y="703935"/>
                  <a:pt x="1656054" y="702754"/>
                  <a:pt x="1663065" y="700392"/>
                </a:cubicBezTo>
                <a:cubicBezTo>
                  <a:pt x="1670075" y="698030"/>
                  <a:pt x="1675638" y="694905"/>
                  <a:pt x="1679752" y="691019"/>
                </a:cubicBezTo>
                <a:cubicBezTo>
                  <a:pt x="1683867" y="687133"/>
                  <a:pt x="1686801" y="682790"/>
                  <a:pt x="1688554" y="677989"/>
                </a:cubicBezTo>
                <a:cubicBezTo>
                  <a:pt x="1690306" y="673188"/>
                  <a:pt x="1691182" y="668426"/>
                  <a:pt x="1691182" y="663702"/>
                </a:cubicBezTo>
                <a:cubicBezTo>
                  <a:pt x="1691182" y="656996"/>
                  <a:pt x="1690687" y="650671"/>
                  <a:pt x="1689697" y="644728"/>
                </a:cubicBezTo>
                <a:cubicBezTo>
                  <a:pt x="1688706" y="638784"/>
                  <a:pt x="1687411" y="632955"/>
                  <a:pt x="1685810" y="627240"/>
                </a:cubicBezTo>
                <a:cubicBezTo>
                  <a:pt x="1684210" y="621525"/>
                  <a:pt x="1682496" y="615696"/>
                  <a:pt x="1680667" y="609752"/>
                </a:cubicBezTo>
                <a:lnTo>
                  <a:pt x="1699184" y="604723"/>
                </a:lnTo>
                <a:cubicBezTo>
                  <a:pt x="1701622" y="613410"/>
                  <a:pt x="1703336" y="619696"/>
                  <a:pt x="1704327" y="623582"/>
                </a:cubicBezTo>
                <a:cubicBezTo>
                  <a:pt x="1705318" y="627468"/>
                  <a:pt x="1706118" y="630631"/>
                  <a:pt x="1706727" y="633069"/>
                </a:cubicBezTo>
                <a:cubicBezTo>
                  <a:pt x="1708404" y="638708"/>
                  <a:pt x="1710347" y="642861"/>
                  <a:pt x="1712557" y="645528"/>
                </a:cubicBezTo>
                <a:cubicBezTo>
                  <a:pt x="1714766" y="648195"/>
                  <a:pt x="1717357" y="649947"/>
                  <a:pt x="1720329" y="650786"/>
                </a:cubicBezTo>
                <a:cubicBezTo>
                  <a:pt x="1723301" y="651624"/>
                  <a:pt x="1726692" y="652043"/>
                  <a:pt x="1730502" y="652043"/>
                </a:cubicBezTo>
                <a:cubicBezTo>
                  <a:pt x="1733550" y="652043"/>
                  <a:pt x="1736255" y="651662"/>
                  <a:pt x="1738617" y="650900"/>
                </a:cubicBezTo>
                <a:cubicBezTo>
                  <a:pt x="1740979" y="650138"/>
                  <a:pt x="1743189" y="648309"/>
                  <a:pt x="1745246" y="645414"/>
                </a:cubicBezTo>
                <a:cubicBezTo>
                  <a:pt x="1747304" y="642518"/>
                  <a:pt x="1749133" y="637870"/>
                  <a:pt x="1750733" y="631469"/>
                </a:cubicBezTo>
                <a:cubicBezTo>
                  <a:pt x="1752333" y="625068"/>
                  <a:pt x="1753819" y="616305"/>
                  <a:pt x="1755190" y="605180"/>
                </a:cubicBezTo>
                <a:lnTo>
                  <a:pt x="1772564" y="608380"/>
                </a:lnTo>
                <a:cubicBezTo>
                  <a:pt x="1772107" y="611124"/>
                  <a:pt x="1771573" y="614476"/>
                  <a:pt x="1770964" y="618439"/>
                </a:cubicBezTo>
                <a:cubicBezTo>
                  <a:pt x="1770354" y="622401"/>
                  <a:pt x="1769783" y="626325"/>
                  <a:pt x="1769249" y="630212"/>
                </a:cubicBezTo>
                <a:cubicBezTo>
                  <a:pt x="1768716" y="634098"/>
                  <a:pt x="1768449" y="637336"/>
                  <a:pt x="1768449" y="639927"/>
                </a:cubicBezTo>
                <a:cubicBezTo>
                  <a:pt x="1768449" y="642061"/>
                  <a:pt x="1768945" y="644080"/>
                  <a:pt x="1769935" y="645985"/>
                </a:cubicBezTo>
                <a:cubicBezTo>
                  <a:pt x="1770926" y="647890"/>
                  <a:pt x="1772907" y="649376"/>
                  <a:pt x="1775879" y="650443"/>
                </a:cubicBezTo>
                <a:cubicBezTo>
                  <a:pt x="1778851" y="651510"/>
                  <a:pt x="1783308" y="652043"/>
                  <a:pt x="1789252" y="652043"/>
                </a:cubicBezTo>
                <a:cubicBezTo>
                  <a:pt x="1796872" y="652043"/>
                  <a:pt x="1802396" y="650443"/>
                  <a:pt x="1805825" y="647242"/>
                </a:cubicBezTo>
                <a:cubicBezTo>
                  <a:pt x="1809254" y="644042"/>
                  <a:pt x="1810969" y="639165"/>
                  <a:pt x="1810969" y="632612"/>
                </a:cubicBezTo>
                <a:cubicBezTo>
                  <a:pt x="1810969" y="629107"/>
                  <a:pt x="1810893" y="625411"/>
                  <a:pt x="1810740" y="621525"/>
                </a:cubicBezTo>
                <a:cubicBezTo>
                  <a:pt x="1810588" y="617639"/>
                  <a:pt x="1810321" y="613295"/>
                  <a:pt x="1809940" y="608495"/>
                </a:cubicBezTo>
                <a:cubicBezTo>
                  <a:pt x="1809559" y="603694"/>
                  <a:pt x="1808988" y="598170"/>
                  <a:pt x="1808226" y="591921"/>
                </a:cubicBezTo>
                <a:lnTo>
                  <a:pt x="1824914" y="590778"/>
                </a:lnTo>
                <a:cubicBezTo>
                  <a:pt x="1825828" y="603123"/>
                  <a:pt x="1826857" y="613257"/>
                  <a:pt x="1828000" y="621182"/>
                </a:cubicBezTo>
                <a:cubicBezTo>
                  <a:pt x="1829143" y="629107"/>
                  <a:pt x="1830819" y="635317"/>
                  <a:pt x="1833029" y="639813"/>
                </a:cubicBezTo>
                <a:cubicBezTo>
                  <a:pt x="1835239" y="644309"/>
                  <a:pt x="1838248" y="647471"/>
                  <a:pt x="1842059" y="649300"/>
                </a:cubicBezTo>
                <a:cubicBezTo>
                  <a:pt x="1845868" y="651129"/>
                  <a:pt x="1850898" y="652043"/>
                  <a:pt x="1857146" y="652043"/>
                </a:cubicBezTo>
                <a:lnTo>
                  <a:pt x="1862100" y="653911"/>
                </a:lnTo>
                <a:lnTo>
                  <a:pt x="1862328" y="652043"/>
                </a:lnTo>
                <a:cubicBezTo>
                  <a:pt x="1866595" y="652043"/>
                  <a:pt x="1869986" y="651129"/>
                  <a:pt x="1872500" y="649300"/>
                </a:cubicBezTo>
                <a:cubicBezTo>
                  <a:pt x="1875015" y="647471"/>
                  <a:pt x="1877453" y="644423"/>
                  <a:pt x="1879816" y="640156"/>
                </a:cubicBezTo>
                <a:cubicBezTo>
                  <a:pt x="1882178" y="635889"/>
                  <a:pt x="1885188" y="630174"/>
                  <a:pt x="1888845" y="623011"/>
                </a:cubicBezTo>
                <a:cubicBezTo>
                  <a:pt x="1892503" y="615696"/>
                  <a:pt x="1896199" y="609714"/>
                  <a:pt x="1899932" y="605066"/>
                </a:cubicBezTo>
                <a:cubicBezTo>
                  <a:pt x="1903666" y="600417"/>
                  <a:pt x="1907324" y="596760"/>
                  <a:pt x="1910905" y="594093"/>
                </a:cubicBezTo>
                <a:cubicBezTo>
                  <a:pt x="1914487" y="591426"/>
                  <a:pt x="1917877" y="589559"/>
                  <a:pt x="1921078" y="588492"/>
                </a:cubicBezTo>
                <a:cubicBezTo>
                  <a:pt x="1924278" y="587425"/>
                  <a:pt x="1927250" y="586892"/>
                  <a:pt x="1929993" y="586892"/>
                </a:cubicBezTo>
                <a:cubicBezTo>
                  <a:pt x="1935023" y="586892"/>
                  <a:pt x="1939518" y="587997"/>
                  <a:pt x="1943481" y="590207"/>
                </a:cubicBezTo>
                <a:cubicBezTo>
                  <a:pt x="1947443" y="592416"/>
                  <a:pt x="1951177" y="596150"/>
                  <a:pt x="1954682" y="601408"/>
                </a:cubicBezTo>
                <a:cubicBezTo>
                  <a:pt x="1958187" y="606666"/>
                  <a:pt x="1961769" y="613867"/>
                  <a:pt x="1965426" y="623011"/>
                </a:cubicBezTo>
                <a:cubicBezTo>
                  <a:pt x="1968931" y="631393"/>
                  <a:pt x="1972094" y="637679"/>
                  <a:pt x="1974913" y="641870"/>
                </a:cubicBezTo>
                <a:cubicBezTo>
                  <a:pt x="1977733" y="646061"/>
                  <a:pt x="1980704" y="648804"/>
                  <a:pt x="1983829" y="650100"/>
                </a:cubicBezTo>
                <a:cubicBezTo>
                  <a:pt x="1986953" y="651395"/>
                  <a:pt x="1990496" y="652043"/>
                  <a:pt x="1994459" y="652043"/>
                </a:cubicBezTo>
                <a:lnTo>
                  <a:pt x="1995624" y="652482"/>
                </a:lnTo>
                <a:lnTo>
                  <a:pt x="1995678" y="652043"/>
                </a:lnTo>
                <a:cubicBezTo>
                  <a:pt x="2000555" y="652043"/>
                  <a:pt x="2004517" y="651700"/>
                  <a:pt x="2007565" y="651014"/>
                </a:cubicBezTo>
                <a:cubicBezTo>
                  <a:pt x="2010613" y="650328"/>
                  <a:pt x="2013166" y="648576"/>
                  <a:pt x="2015223" y="645756"/>
                </a:cubicBezTo>
                <a:cubicBezTo>
                  <a:pt x="2017280" y="642937"/>
                  <a:pt x="2019223" y="638479"/>
                  <a:pt x="2021052" y="632383"/>
                </a:cubicBezTo>
                <a:cubicBezTo>
                  <a:pt x="2022881" y="626287"/>
                  <a:pt x="2025015" y="617753"/>
                  <a:pt x="2027453" y="606780"/>
                </a:cubicBezTo>
                <a:lnTo>
                  <a:pt x="2044598" y="611581"/>
                </a:lnTo>
                <a:cubicBezTo>
                  <a:pt x="2043684" y="615391"/>
                  <a:pt x="2042617" y="619963"/>
                  <a:pt x="2041398" y="625297"/>
                </a:cubicBezTo>
                <a:cubicBezTo>
                  <a:pt x="2040178" y="630631"/>
                  <a:pt x="2039569" y="635508"/>
                  <a:pt x="2039569" y="639927"/>
                </a:cubicBezTo>
                <a:cubicBezTo>
                  <a:pt x="2039569" y="642366"/>
                  <a:pt x="2040178" y="644499"/>
                  <a:pt x="2041398" y="646328"/>
                </a:cubicBezTo>
                <a:cubicBezTo>
                  <a:pt x="2042617" y="648157"/>
                  <a:pt x="2044712" y="649566"/>
                  <a:pt x="2047684" y="650557"/>
                </a:cubicBezTo>
                <a:cubicBezTo>
                  <a:pt x="2050656" y="651548"/>
                  <a:pt x="2054656" y="652043"/>
                  <a:pt x="2059686" y="652043"/>
                </a:cubicBezTo>
                <a:cubicBezTo>
                  <a:pt x="2064258" y="652043"/>
                  <a:pt x="2067991" y="651662"/>
                  <a:pt x="2070887" y="650900"/>
                </a:cubicBezTo>
                <a:cubicBezTo>
                  <a:pt x="2073783" y="650138"/>
                  <a:pt x="2076183" y="648309"/>
                  <a:pt x="2078088" y="645414"/>
                </a:cubicBezTo>
                <a:cubicBezTo>
                  <a:pt x="2079993" y="642518"/>
                  <a:pt x="2081707" y="637870"/>
                  <a:pt x="2083231" y="631469"/>
                </a:cubicBezTo>
                <a:cubicBezTo>
                  <a:pt x="2084755" y="625068"/>
                  <a:pt x="2086355" y="616305"/>
                  <a:pt x="2088032" y="605180"/>
                </a:cubicBezTo>
                <a:lnTo>
                  <a:pt x="2105406" y="608380"/>
                </a:lnTo>
                <a:cubicBezTo>
                  <a:pt x="2104948" y="611124"/>
                  <a:pt x="2104415" y="614476"/>
                  <a:pt x="2103805" y="618439"/>
                </a:cubicBezTo>
                <a:cubicBezTo>
                  <a:pt x="2103196" y="622401"/>
                  <a:pt x="2102624" y="626325"/>
                  <a:pt x="2102091" y="630212"/>
                </a:cubicBezTo>
                <a:cubicBezTo>
                  <a:pt x="2101557" y="634098"/>
                  <a:pt x="2101291" y="637336"/>
                  <a:pt x="2101291" y="639927"/>
                </a:cubicBezTo>
                <a:cubicBezTo>
                  <a:pt x="2101291" y="642061"/>
                  <a:pt x="2101786" y="644080"/>
                  <a:pt x="2102777" y="645985"/>
                </a:cubicBezTo>
                <a:cubicBezTo>
                  <a:pt x="2103767" y="647890"/>
                  <a:pt x="2105748" y="649376"/>
                  <a:pt x="2108720" y="650443"/>
                </a:cubicBezTo>
                <a:cubicBezTo>
                  <a:pt x="2111692" y="651510"/>
                  <a:pt x="2116150" y="652043"/>
                  <a:pt x="2122093" y="652043"/>
                </a:cubicBezTo>
                <a:cubicBezTo>
                  <a:pt x="2129713" y="652043"/>
                  <a:pt x="2135238" y="650443"/>
                  <a:pt x="2138667" y="647242"/>
                </a:cubicBezTo>
                <a:cubicBezTo>
                  <a:pt x="2142096" y="644042"/>
                  <a:pt x="2143810" y="639165"/>
                  <a:pt x="2143810" y="632612"/>
                </a:cubicBezTo>
                <a:cubicBezTo>
                  <a:pt x="2143810" y="629107"/>
                  <a:pt x="2143734" y="625411"/>
                  <a:pt x="2143582" y="621525"/>
                </a:cubicBezTo>
                <a:cubicBezTo>
                  <a:pt x="2143429" y="617639"/>
                  <a:pt x="2143163" y="613295"/>
                  <a:pt x="2142782" y="608495"/>
                </a:cubicBezTo>
                <a:cubicBezTo>
                  <a:pt x="2142401" y="603694"/>
                  <a:pt x="2141829" y="598170"/>
                  <a:pt x="2141067" y="591921"/>
                </a:cubicBezTo>
                <a:lnTo>
                  <a:pt x="2157755" y="590778"/>
                </a:lnTo>
                <a:cubicBezTo>
                  <a:pt x="2158669" y="603123"/>
                  <a:pt x="2159698" y="613257"/>
                  <a:pt x="2160841" y="621182"/>
                </a:cubicBezTo>
                <a:cubicBezTo>
                  <a:pt x="2161984" y="629107"/>
                  <a:pt x="2163661" y="635317"/>
                  <a:pt x="2165870" y="639813"/>
                </a:cubicBezTo>
                <a:cubicBezTo>
                  <a:pt x="2168080" y="644309"/>
                  <a:pt x="2171090" y="647471"/>
                  <a:pt x="2174900" y="649300"/>
                </a:cubicBezTo>
                <a:lnTo>
                  <a:pt x="2188249" y="651727"/>
                </a:lnTo>
                <a:lnTo>
                  <a:pt x="2204237" y="649528"/>
                </a:lnTo>
                <a:cubicBezTo>
                  <a:pt x="2207742" y="647852"/>
                  <a:pt x="2209761" y="644880"/>
                  <a:pt x="2210295" y="640613"/>
                </a:cubicBezTo>
                <a:cubicBezTo>
                  <a:pt x="2210828" y="636346"/>
                  <a:pt x="2210943" y="630402"/>
                  <a:pt x="2210638" y="622782"/>
                </a:cubicBezTo>
                <a:close/>
                <a:moveTo>
                  <a:pt x="1181100" y="506425"/>
                </a:moveTo>
                <a:lnTo>
                  <a:pt x="1200073" y="506425"/>
                </a:lnTo>
                <a:lnTo>
                  <a:pt x="1203731" y="622325"/>
                </a:lnTo>
                <a:cubicBezTo>
                  <a:pt x="1204036" y="630097"/>
                  <a:pt x="1205293" y="636155"/>
                  <a:pt x="1207503" y="640499"/>
                </a:cubicBezTo>
                <a:cubicBezTo>
                  <a:pt x="1209713" y="644842"/>
                  <a:pt x="1212723" y="647852"/>
                  <a:pt x="1216533" y="649528"/>
                </a:cubicBezTo>
                <a:lnTo>
                  <a:pt x="1227311" y="651684"/>
                </a:lnTo>
                <a:lnTo>
                  <a:pt x="1239240" y="650328"/>
                </a:lnTo>
                <a:cubicBezTo>
                  <a:pt x="1242898" y="649185"/>
                  <a:pt x="1245679" y="646976"/>
                  <a:pt x="1247584" y="643699"/>
                </a:cubicBezTo>
                <a:cubicBezTo>
                  <a:pt x="1249489" y="640422"/>
                  <a:pt x="1251127" y="635660"/>
                  <a:pt x="1252499" y="629412"/>
                </a:cubicBezTo>
                <a:cubicBezTo>
                  <a:pt x="1253871" y="623163"/>
                  <a:pt x="1255547" y="615010"/>
                  <a:pt x="1257528" y="604951"/>
                </a:cubicBezTo>
                <a:lnTo>
                  <a:pt x="1275359" y="608380"/>
                </a:lnTo>
                <a:cubicBezTo>
                  <a:pt x="1274749" y="611124"/>
                  <a:pt x="1274064" y="614172"/>
                  <a:pt x="1273302" y="617524"/>
                </a:cubicBezTo>
                <a:cubicBezTo>
                  <a:pt x="1272540" y="620877"/>
                  <a:pt x="1271892" y="624192"/>
                  <a:pt x="1271359" y="627468"/>
                </a:cubicBezTo>
                <a:cubicBezTo>
                  <a:pt x="1270825" y="630745"/>
                  <a:pt x="1270559" y="633603"/>
                  <a:pt x="1270559" y="636041"/>
                </a:cubicBezTo>
                <a:cubicBezTo>
                  <a:pt x="1270559" y="639089"/>
                  <a:pt x="1271244" y="641832"/>
                  <a:pt x="1272616" y="644271"/>
                </a:cubicBezTo>
                <a:cubicBezTo>
                  <a:pt x="1273988" y="646709"/>
                  <a:pt x="1276959" y="648614"/>
                  <a:pt x="1281531" y="649986"/>
                </a:cubicBezTo>
                <a:cubicBezTo>
                  <a:pt x="1286103" y="651357"/>
                  <a:pt x="1293114" y="652043"/>
                  <a:pt x="1302563" y="652043"/>
                </a:cubicBezTo>
                <a:cubicBezTo>
                  <a:pt x="1305763" y="652043"/>
                  <a:pt x="1308087" y="652919"/>
                  <a:pt x="1309535" y="654672"/>
                </a:cubicBezTo>
                <a:lnTo>
                  <a:pt x="1309551" y="654720"/>
                </a:lnTo>
                <a:lnTo>
                  <a:pt x="1309878" y="652043"/>
                </a:lnTo>
                <a:cubicBezTo>
                  <a:pt x="1313688" y="652043"/>
                  <a:pt x="1317917" y="652005"/>
                  <a:pt x="1322565" y="651929"/>
                </a:cubicBezTo>
                <a:cubicBezTo>
                  <a:pt x="1327213" y="651852"/>
                  <a:pt x="1331938" y="651738"/>
                  <a:pt x="1336738" y="651586"/>
                </a:cubicBezTo>
                <a:cubicBezTo>
                  <a:pt x="1341539" y="651433"/>
                  <a:pt x="1345997" y="651090"/>
                  <a:pt x="1350111" y="650557"/>
                </a:cubicBezTo>
                <a:cubicBezTo>
                  <a:pt x="1354226" y="650024"/>
                  <a:pt x="1357655" y="649300"/>
                  <a:pt x="1360398" y="648385"/>
                </a:cubicBezTo>
                <a:cubicBezTo>
                  <a:pt x="1365885" y="646404"/>
                  <a:pt x="1370152" y="643928"/>
                  <a:pt x="1373200" y="640956"/>
                </a:cubicBezTo>
                <a:lnTo>
                  <a:pt x="1378370" y="631522"/>
                </a:lnTo>
                <a:lnTo>
                  <a:pt x="1370914" y="633298"/>
                </a:lnTo>
                <a:cubicBezTo>
                  <a:pt x="1367561" y="633755"/>
                  <a:pt x="1364208" y="633984"/>
                  <a:pt x="1360856" y="633984"/>
                </a:cubicBezTo>
                <a:cubicBezTo>
                  <a:pt x="1353083" y="633984"/>
                  <a:pt x="1346492" y="632726"/>
                  <a:pt x="1341082" y="630212"/>
                </a:cubicBezTo>
                <a:cubicBezTo>
                  <a:pt x="1335671" y="627697"/>
                  <a:pt x="1331557" y="624268"/>
                  <a:pt x="1328737" y="619925"/>
                </a:cubicBezTo>
                <a:cubicBezTo>
                  <a:pt x="1325918" y="615581"/>
                  <a:pt x="1324508" y="610590"/>
                  <a:pt x="1324508" y="604951"/>
                </a:cubicBezTo>
                <a:cubicBezTo>
                  <a:pt x="1324508" y="599160"/>
                  <a:pt x="1325423" y="593331"/>
                  <a:pt x="1327251" y="587463"/>
                </a:cubicBezTo>
                <a:cubicBezTo>
                  <a:pt x="1329080" y="581596"/>
                  <a:pt x="1331671" y="576224"/>
                  <a:pt x="1335024" y="571347"/>
                </a:cubicBezTo>
                <a:cubicBezTo>
                  <a:pt x="1338377" y="566470"/>
                  <a:pt x="1342415" y="562546"/>
                  <a:pt x="1347139" y="559574"/>
                </a:cubicBezTo>
                <a:cubicBezTo>
                  <a:pt x="1351864" y="556602"/>
                  <a:pt x="1357122" y="555117"/>
                  <a:pt x="1362913" y="555117"/>
                </a:cubicBezTo>
                <a:cubicBezTo>
                  <a:pt x="1371143" y="555117"/>
                  <a:pt x="1377962" y="557784"/>
                  <a:pt x="1383373" y="563118"/>
                </a:cubicBezTo>
                <a:cubicBezTo>
                  <a:pt x="1388783" y="568452"/>
                  <a:pt x="1392821" y="575424"/>
                  <a:pt x="1395488" y="584034"/>
                </a:cubicBezTo>
                <a:cubicBezTo>
                  <a:pt x="1398155" y="592645"/>
                  <a:pt x="1399489" y="601751"/>
                  <a:pt x="1399489" y="611352"/>
                </a:cubicBezTo>
                <a:cubicBezTo>
                  <a:pt x="1399489" y="622782"/>
                  <a:pt x="1397546" y="632574"/>
                  <a:pt x="1393660" y="640727"/>
                </a:cubicBezTo>
                <a:cubicBezTo>
                  <a:pt x="1389773" y="648881"/>
                  <a:pt x="1383335" y="655624"/>
                  <a:pt x="1374343" y="660958"/>
                </a:cubicBezTo>
                <a:cubicBezTo>
                  <a:pt x="1370838" y="662940"/>
                  <a:pt x="1366609" y="664578"/>
                  <a:pt x="1361656" y="665873"/>
                </a:cubicBezTo>
                <a:cubicBezTo>
                  <a:pt x="1356703" y="667169"/>
                  <a:pt x="1351292" y="668197"/>
                  <a:pt x="1345425" y="668959"/>
                </a:cubicBezTo>
                <a:cubicBezTo>
                  <a:pt x="1339558" y="669721"/>
                  <a:pt x="1333423" y="670217"/>
                  <a:pt x="1327023" y="670445"/>
                </a:cubicBezTo>
                <a:cubicBezTo>
                  <a:pt x="1320622" y="670674"/>
                  <a:pt x="1314145" y="670788"/>
                  <a:pt x="1307592" y="670788"/>
                </a:cubicBezTo>
                <a:lnTo>
                  <a:pt x="1307942" y="667913"/>
                </a:lnTo>
                <a:lnTo>
                  <a:pt x="1300277" y="670788"/>
                </a:lnTo>
                <a:cubicBezTo>
                  <a:pt x="1290370" y="670788"/>
                  <a:pt x="1282598" y="669912"/>
                  <a:pt x="1276959" y="668159"/>
                </a:cubicBezTo>
                <a:cubicBezTo>
                  <a:pt x="1271320" y="666407"/>
                  <a:pt x="1267206" y="663740"/>
                  <a:pt x="1264615" y="660158"/>
                </a:cubicBezTo>
                <a:lnTo>
                  <a:pt x="1262051" y="653748"/>
                </a:lnTo>
                <a:lnTo>
                  <a:pt x="1258328" y="659358"/>
                </a:lnTo>
                <a:cubicBezTo>
                  <a:pt x="1255509" y="662406"/>
                  <a:pt x="1252423" y="664768"/>
                  <a:pt x="1249070" y="666445"/>
                </a:cubicBezTo>
                <a:cubicBezTo>
                  <a:pt x="1245717" y="668121"/>
                  <a:pt x="1241831" y="669264"/>
                  <a:pt x="1237411" y="669874"/>
                </a:cubicBezTo>
                <a:lnTo>
                  <a:pt x="1227741" y="670443"/>
                </a:lnTo>
                <a:lnTo>
                  <a:pt x="1226820" y="670788"/>
                </a:lnTo>
                <a:lnTo>
                  <a:pt x="1225491" y="670575"/>
                </a:lnTo>
                <a:lnTo>
                  <a:pt x="1221867" y="670788"/>
                </a:lnTo>
                <a:lnTo>
                  <a:pt x="1221962" y="670009"/>
                </a:lnTo>
                <a:lnTo>
                  <a:pt x="1214704" y="668845"/>
                </a:lnTo>
                <a:cubicBezTo>
                  <a:pt x="1211351" y="667550"/>
                  <a:pt x="1208608" y="665873"/>
                  <a:pt x="1206474" y="663816"/>
                </a:cubicBezTo>
                <a:lnTo>
                  <a:pt x="1203976" y="660296"/>
                </a:lnTo>
                <a:lnTo>
                  <a:pt x="1199959" y="679132"/>
                </a:lnTo>
                <a:cubicBezTo>
                  <a:pt x="1197140" y="687133"/>
                  <a:pt x="1192835" y="694410"/>
                  <a:pt x="1187043" y="700963"/>
                </a:cubicBezTo>
                <a:cubicBezTo>
                  <a:pt x="1181252" y="707517"/>
                  <a:pt x="1173518" y="712774"/>
                  <a:pt x="1163840" y="716737"/>
                </a:cubicBezTo>
                <a:cubicBezTo>
                  <a:pt x="1154163" y="720699"/>
                  <a:pt x="1142238" y="722680"/>
                  <a:pt x="1128064" y="722680"/>
                </a:cubicBezTo>
                <a:cubicBezTo>
                  <a:pt x="1120140" y="722680"/>
                  <a:pt x="1112482" y="721499"/>
                  <a:pt x="1105090" y="719137"/>
                </a:cubicBezTo>
                <a:cubicBezTo>
                  <a:pt x="1097699" y="716775"/>
                  <a:pt x="1091146" y="713308"/>
                  <a:pt x="1085431" y="708736"/>
                </a:cubicBezTo>
                <a:cubicBezTo>
                  <a:pt x="1079716" y="704164"/>
                  <a:pt x="1075182" y="698639"/>
                  <a:pt x="1071829" y="692162"/>
                </a:cubicBezTo>
                <a:cubicBezTo>
                  <a:pt x="1068476" y="685685"/>
                  <a:pt x="1066800" y="678256"/>
                  <a:pt x="1066800" y="669874"/>
                </a:cubicBezTo>
                <a:cubicBezTo>
                  <a:pt x="1066800" y="666216"/>
                  <a:pt x="1067143" y="662292"/>
                  <a:pt x="1067828" y="658101"/>
                </a:cubicBezTo>
                <a:cubicBezTo>
                  <a:pt x="1068514" y="653910"/>
                  <a:pt x="1069581" y="649414"/>
                  <a:pt x="1071029" y="644613"/>
                </a:cubicBezTo>
                <a:cubicBezTo>
                  <a:pt x="1072477" y="639813"/>
                  <a:pt x="1074267" y="634746"/>
                  <a:pt x="1076401" y="629412"/>
                </a:cubicBezTo>
                <a:lnTo>
                  <a:pt x="1092860" y="635812"/>
                </a:lnTo>
                <a:cubicBezTo>
                  <a:pt x="1091336" y="640080"/>
                  <a:pt x="1090003" y="644118"/>
                  <a:pt x="1088860" y="647928"/>
                </a:cubicBezTo>
                <a:cubicBezTo>
                  <a:pt x="1087717" y="651738"/>
                  <a:pt x="1086878" y="655320"/>
                  <a:pt x="1086345" y="658672"/>
                </a:cubicBezTo>
                <a:cubicBezTo>
                  <a:pt x="1085812" y="662025"/>
                  <a:pt x="1085545" y="665226"/>
                  <a:pt x="1085545" y="668274"/>
                </a:cubicBezTo>
                <a:cubicBezTo>
                  <a:pt x="1085545" y="676046"/>
                  <a:pt x="1087602" y="682599"/>
                  <a:pt x="1091717" y="687933"/>
                </a:cubicBezTo>
                <a:cubicBezTo>
                  <a:pt x="1095832" y="693267"/>
                  <a:pt x="1101204" y="697268"/>
                  <a:pt x="1107833" y="699935"/>
                </a:cubicBezTo>
                <a:cubicBezTo>
                  <a:pt x="1114463" y="702602"/>
                  <a:pt x="1121587" y="703935"/>
                  <a:pt x="1129208" y="703935"/>
                </a:cubicBezTo>
                <a:cubicBezTo>
                  <a:pt x="1144143" y="703935"/>
                  <a:pt x="1155801" y="701306"/>
                  <a:pt x="1164183" y="696048"/>
                </a:cubicBezTo>
                <a:cubicBezTo>
                  <a:pt x="1172565" y="690791"/>
                  <a:pt x="1178433" y="683856"/>
                  <a:pt x="1181785" y="675246"/>
                </a:cubicBezTo>
                <a:cubicBezTo>
                  <a:pt x="1185138" y="666635"/>
                  <a:pt x="1186586" y="657225"/>
                  <a:pt x="1186129" y="647014"/>
                </a:cubicBezTo>
                <a:close/>
                <a:moveTo>
                  <a:pt x="910895" y="506425"/>
                </a:moveTo>
                <a:lnTo>
                  <a:pt x="929411" y="506425"/>
                </a:lnTo>
                <a:lnTo>
                  <a:pt x="933983" y="620725"/>
                </a:lnTo>
                <a:cubicBezTo>
                  <a:pt x="934288" y="628802"/>
                  <a:pt x="934021" y="635965"/>
                  <a:pt x="933183" y="642213"/>
                </a:cubicBezTo>
                <a:cubicBezTo>
                  <a:pt x="932345" y="648462"/>
                  <a:pt x="930364" y="653719"/>
                  <a:pt x="927239" y="657987"/>
                </a:cubicBezTo>
                <a:cubicBezTo>
                  <a:pt x="924115" y="662254"/>
                  <a:pt x="919467" y="665454"/>
                  <a:pt x="913295" y="667588"/>
                </a:cubicBezTo>
                <a:lnTo>
                  <a:pt x="895811" y="669844"/>
                </a:lnTo>
                <a:lnTo>
                  <a:pt x="893292" y="670788"/>
                </a:lnTo>
                <a:lnTo>
                  <a:pt x="890507" y="670528"/>
                </a:lnTo>
                <a:lnTo>
                  <a:pt x="888492" y="670788"/>
                </a:lnTo>
                <a:lnTo>
                  <a:pt x="888540" y="670345"/>
                </a:lnTo>
                <a:lnTo>
                  <a:pt x="867575" y="668388"/>
                </a:lnTo>
                <a:cubicBezTo>
                  <a:pt x="858812" y="666788"/>
                  <a:pt x="850620" y="664349"/>
                  <a:pt x="843000" y="661073"/>
                </a:cubicBezTo>
                <a:lnTo>
                  <a:pt x="834936" y="655902"/>
                </a:lnTo>
                <a:lnTo>
                  <a:pt x="834085" y="656501"/>
                </a:lnTo>
                <a:cubicBezTo>
                  <a:pt x="825703" y="660996"/>
                  <a:pt x="816445" y="664502"/>
                  <a:pt x="806310" y="667016"/>
                </a:cubicBezTo>
                <a:cubicBezTo>
                  <a:pt x="796175" y="669531"/>
                  <a:pt x="785469" y="670788"/>
                  <a:pt x="774192" y="670788"/>
                </a:cubicBezTo>
                <a:lnTo>
                  <a:pt x="774418" y="668932"/>
                </a:lnTo>
                <a:lnTo>
                  <a:pt x="769467" y="670788"/>
                </a:lnTo>
                <a:cubicBezTo>
                  <a:pt x="762762" y="670788"/>
                  <a:pt x="757313" y="669607"/>
                  <a:pt x="753122" y="667245"/>
                </a:cubicBezTo>
                <a:lnTo>
                  <a:pt x="744429" y="658656"/>
                </a:lnTo>
                <a:lnTo>
                  <a:pt x="739864" y="677303"/>
                </a:lnTo>
                <a:cubicBezTo>
                  <a:pt x="735368" y="685609"/>
                  <a:pt x="729615" y="692848"/>
                  <a:pt x="722604" y="699020"/>
                </a:cubicBezTo>
                <a:cubicBezTo>
                  <a:pt x="715594" y="705192"/>
                  <a:pt x="708279" y="710260"/>
                  <a:pt x="700659" y="714222"/>
                </a:cubicBezTo>
                <a:cubicBezTo>
                  <a:pt x="693039" y="718185"/>
                  <a:pt x="686104" y="721004"/>
                  <a:pt x="679856" y="722680"/>
                </a:cubicBezTo>
                <a:lnTo>
                  <a:pt x="673227" y="705307"/>
                </a:lnTo>
                <a:cubicBezTo>
                  <a:pt x="684352" y="701649"/>
                  <a:pt x="693610" y="697458"/>
                  <a:pt x="701002" y="692734"/>
                </a:cubicBezTo>
                <a:cubicBezTo>
                  <a:pt x="708393" y="688009"/>
                  <a:pt x="714260" y="682980"/>
                  <a:pt x="718604" y="677646"/>
                </a:cubicBezTo>
                <a:cubicBezTo>
                  <a:pt x="722947" y="672312"/>
                  <a:pt x="726033" y="666864"/>
                  <a:pt x="727862" y="661301"/>
                </a:cubicBezTo>
                <a:cubicBezTo>
                  <a:pt x="729691" y="655739"/>
                  <a:pt x="730605" y="650367"/>
                  <a:pt x="730605" y="645185"/>
                </a:cubicBezTo>
                <a:cubicBezTo>
                  <a:pt x="730605" y="637717"/>
                  <a:pt x="728967" y="630135"/>
                  <a:pt x="725691" y="622439"/>
                </a:cubicBezTo>
                <a:cubicBezTo>
                  <a:pt x="722414" y="614743"/>
                  <a:pt x="718794" y="607466"/>
                  <a:pt x="714832" y="600608"/>
                </a:cubicBezTo>
                <a:lnTo>
                  <a:pt x="731520" y="592150"/>
                </a:lnTo>
                <a:cubicBezTo>
                  <a:pt x="734415" y="597484"/>
                  <a:pt x="736968" y="602742"/>
                  <a:pt x="739178" y="607923"/>
                </a:cubicBezTo>
                <a:cubicBezTo>
                  <a:pt x="741387" y="613105"/>
                  <a:pt x="743369" y="617982"/>
                  <a:pt x="745122" y="622554"/>
                </a:cubicBezTo>
                <a:cubicBezTo>
                  <a:pt x="746874" y="627126"/>
                  <a:pt x="748284" y="631317"/>
                  <a:pt x="749351" y="635127"/>
                </a:cubicBezTo>
                <a:cubicBezTo>
                  <a:pt x="751484" y="641680"/>
                  <a:pt x="754265" y="646137"/>
                  <a:pt x="757694" y="648500"/>
                </a:cubicBezTo>
                <a:cubicBezTo>
                  <a:pt x="761123" y="650862"/>
                  <a:pt x="765810" y="652043"/>
                  <a:pt x="771753" y="652043"/>
                </a:cubicBezTo>
                <a:lnTo>
                  <a:pt x="776270" y="653746"/>
                </a:lnTo>
                <a:lnTo>
                  <a:pt x="776478" y="652043"/>
                </a:lnTo>
                <a:cubicBezTo>
                  <a:pt x="785622" y="652043"/>
                  <a:pt x="794232" y="651167"/>
                  <a:pt x="802309" y="649414"/>
                </a:cubicBezTo>
                <a:lnTo>
                  <a:pt x="819531" y="643938"/>
                </a:lnTo>
                <a:lnTo>
                  <a:pt x="814882" y="638556"/>
                </a:lnTo>
                <a:cubicBezTo>
                  <a:pt x="811682" y="635203"/>
                  <a:pt x="808215" y="631812"/>
                  <a:pt x="804481" y="628383"/>
                </a:cubicBezTo>
                <a:cubicBezTo>
                  <a:pt x="800747" y="624954"/>
                  <a:pt x="796747" y="621715"/>
                  <a:pt x="792480" y="618667"/>
                </a:cubicBezTo>
                <a:cubicBezTo>
                  <a:pt x="791565" y="617905"/>
                  <a:pt x="790651" y="616534"/>
                  <a:pt x="789737" y="614553"/>
                </a:cubicBezTo>
                <a:cubicBezTo>
                  <a:pt x="788822" y="612571"/>
                  <a:pt x="788060" y="610514"/>
                  <a:pt x="787451" y="608380"/>
                </a:cubicBezTo>
                <a:cubicBezTo>
                  <a:pt x="786841" y="606247"/>
                  <a:pt x="786536" y="604647"/>
                  <a:pt x="786536" y="603580"/>
                </a:cubicBezTo>
                <a:cubicBezTo>
                  <a:pt x="786536" y="601294"/>
                  <a:pt x="787984" y="598551"/>
                  <a:pt x="790879" y="595350"/>
                </a:cubicBezTo>
                <a:cubicBezTo>
                  <a:pt x="793775" y="592150"/>
                  <a:pt x="797661" y="589064"/>
                  <a:pt x="802538" y="586092"/>
                </a:cubicBezTo>
                <a:cubicBezTo>
                  <a:pt x="807415" y="583120"/>
                  <a:pt x="812977" y="580644"/>
                  <a:pt x="819226" y="578662"/>
                </a:cubicBezTo>
                <a:cubicBezTo>
                  <a:pt x="825474" y="576681"/>
                  <a:pt x="831951" y="575691"/>
                  <a:pt x="838657" y="575691"/>
                </a:cubicBezTo>
                <a:cubicBezTo>
                  <a:pt x="847344" y="575691"/>
                  <a:pt x="854392" y="576986"/>
                  <a:pt x="859802" y="579577"/>
                </a:cubicBezTo>
                <a:cubicBezTo>
                  <a:pt x="865213" y="582168"/>
                  <a:pt x="869175" y="585482"/>
                  <a:pt x="871690" y="589521"/>
                </a:cubicBezTo>
                <a:cubicBezTo>
                  <a:pt x="874204" y="593559"/>
                  <a:pt x="875461" y="597865"/>
                  <a:pt x="875461" y="602437"/>
                </a:cubicBezTo>
                <a:cubicBezTo>
                  <a:pt x="875461" y="609142"/>
                  <a:pt x="873785" y="615810"/>
                  <a:pt x="870432" y="622439"/>
                </a:cubicBezTo>
                <a:cubicBezTo>
                  <a:pt x="867079" y="629069"/>
                  <a:pt x="862279" y="635279"/>
                  <a:pt x="856030" y="641070"/>
                </a:cubicBezTo>
                <a:lnTo>
                  <a:pt x="850943" y="644648"/>
                </a:lnTo>
                <a:lnTo>
                  <a:pt x="863917" y="648728"/>
                </a:lnTo>
                <a:cubicBezTo>
                  <a:pt x="869023" y="649871"/>
                  <a:pt x="874242" y="650709"/>
                  <a:pt x="879576" y="651243"/>
                </a:cubicBezTo>
                <a:lnTo>
                  <a:pt x="892906" y="651909"/>
                </a:lnTo>
                <a:lnTo>
                  <a:pt x="901636" y="651414"/>
                </a:lnTo>
                <a:cubicBezTo>
                  <a:pt x="904684" y="650995"/>
                  <a:pt x="907084" y="650367"/>
                  <a:pt x="908837" y="649528"/>
                </a:cubicBezTo>
                <a:cubicBezTo>
                  <a:pt x="912342" y="647852"/>
                  <a:pt x="914362" y="644880"/>
                  <a:pt x="914895" y="640613"/>
                </a:cubicBezTo>
                <a:cubicBezTo>
                  <a:pt x="915428" y="636346"/>
                  <a:pt x="915543" y="630402"/>
                  <a:pt x="915238" y="622782"/>
                </a:cubicBezTo>
                <a:close/>
                <a:moveTo>
                  <a:pt x="2949092" y="504139"/>
                </a:moveTo>
                <a:lnTo>
                  <a:pt x="2949092" y="517169"/>
                </a:lnTo>
                <a:lnTo>
                  <a:pt x="2897886" y="532028"/>
                </a:lnTo>
                <a:lnTo>
                  <a:pt x="2897886" y="519226"/>
                </a:lnTo>
                <a:close/>
                <a:moveTo>
                  <a:pt x="1148867" y="504139"/>
                </a:moveTo>
                <a:lnTo>
                  <a:pt x="1148867" y="517169"/>
                </a:lnTo>
                <a:lnTo>
                  <a:pt x="1097661" y="532028"/>
                </a:lnTo>
                <a:lnTo>
                  <a:pt x="1097661" y="519226"/>
                </a:lnTo>
                <a:close/>
                <a:moveTo>
                  <a:pt x="1926031" y="503529"/>
                </a:moveTo>
                <a:cubicBezTo>
                  <a:pt x="1929689" y="503529"/>
                  <a:pt x="1932965" y="504596"/>
                  <a:pt x="1935861" y="506730"/>
                </a:cubicBezTo>
                <a:cubicBezTo>
                  <a:pt x="1938756" y="508863"/>
                  <a:pt x="1941042" y="511683"/>
                  <a:pt x="1942719" y="515188"/>
                </a:cubicBezTo>
                <a:cubicBezTo>
                  <a:pt x="1944395" y="518693"/>
                  <a:pt x="1945233" y="522427"/>
                  <a:pt x="1945233" y="526389"/>
                </a:cubicBezTo>
                <a:cubicBezTo>
                  <a:pt x="1945233" y="532333"/>
                  <a:pt x="1943328" y="537324"/>
                  <a:pt x="1939518" y="541362"/>
                </a:cubicBezTo>
                <a:cubicBezTo>
                  <a:pt x="1935708" y="545401"/>
                  <a:pt x="1930831" y="547420"/>
                  <a:pt x="1924888" y="547420"/>
                </a:cubicBezTo>
                <a:cubicBezTo>
                  <a:pt x="1918335" y="547420"/>
                  <a:pt x="1913420" y="545439"/>
                  <a:pt x="1910143" y="541477"/>
                </a:cubicBezTo>
                <a:cubicBezTo>
                  <a:pt x="1906867" y="537514"/>
                  <a:pt x="1905228" y="532866"/>
                  <a:pt x="1905228" y="527532"/>
                </a:cubicBezTo>
                <a:cubicBezTo>
                  <a:pt x="1905228" y="523113"/>
                  <a:pt x="1906104" y="519112"/>
                  <a:pt x="1907857" y="515531"/>
                </a:cubicBezTo>
                <a:cubicBezTo>
                  <a:pt x="1909610" y="511949"/>
                  <a:pt x="1912086" y="509054"/>
                  <a:pt x="1915287" y="506844"/>
                </a:cubicBezTo>
                <a:cubicBezTo>
                  <a:pt x="1918487" y="504634"/>
                  <a:pt x="1922068" y="503529"/>
                  <a:pt x="1926031" y="503529"/>
                </a:cubicBezTo>
                <a:close/>
                <a:moveTo>
                  <a:pt x="2748686" y="499414"/>
                </a:moveTo>
                <a:cubicBezTo>
                  <a:pt x="2754782" y="499414"/>
                  <a:pt x="2759392" y="501510"/>
                  <a:pt x="2762516" y="505701"/>
                </a:cubicBezTo>
                <a:cubicBezTo>
                  <a:pt x="2765641" y="509892"/>
                  <a:pt x="2767203" y="514654"/>
                  <a:pt x="2767203" y="519988"/>
                </a:cubicBezTo>
                <a:cubicBezTo>
                  <a:pt x="2767203" y="526694"/>
                  <a:pt x="2764993" y="532638"/>
                  <a:pt x="2760573" y="537819"/>
                </a:cubicBezTo>
                <a:cubicBezTo>
                  <a:pt x="2756154" y="543001"/>
                  <a:pt x="2749943" y="547116"/>
                  <a:pt x="2741942" y="550164"/>
                </a:cubicBezTo>
                <a:cubicBezTo>
                  <a:pt x="2733941" y="553212"/>
                  <a:pt x="2724531" y="555040"/>
                  <a:pt x="2713710" y="555650"/>
                </a:cubicBezTo>
                <a:lnTo>
                  <a:pt x="2711653" y="544677"/>
                </a:lnTo>
                <a:cubicBezTo>
                  <a:pt x="2722016" y="543915"/>
                  <a:pt x="2730436" y="542315"/>
                  <a:pt x="2736913" y="539877"/>
                </a:cubicBezTo>
                <a:lnTo>
                  <a:pt x="2741675" y="537593"/>
                </a:lnTo>
                <a:lnTo>
                  <a:pt x="2733484" y="532333"/>
                </a:lnTo>
                <a:cubicBezTo>
                  <a:pt x="2730055" y="528828"/>
                  <a:pt x="2728341" y="524484"/>
                  <a:pt x="2728341" y="519303"/>
                </a:cubicBezTo>
                <a:cubicBezTo>
                  <a:pt x="2728341" y="513969"/>
                  <a:pt x="2730208" y="509320"/>
                  <a:pt x="2733941" y="505358"/>
                </a:cubicBezTo>
                <a:cubicBezTo>
                  <a:pt x="2737675" y="501396"/>
                  <a:pt x="2742590" y="499414"/>
                  <a:pt x="2748686" y="499414"/>
                </a:cubicBezTo>
                <a:close/>
                <a:moveTo>
                  <a:pt x="2276703" y="471678"/>
                </a:moveTo>
                <a:cubicBezTo>
                  <a:pt x="2274112" y="471678"/>
                  <a:pt x="2271598" y="472478"/>
                  <a:pt x="2269159" y="474078"/>
                </a:cubicBezTo>
                <a:cubicBezTo>
                  <a:pt x="2266721" y="475678"/>
                  <a:pt x="2264397" y="477964"/>
                  <a:pt x="2262187" y="480936"/>
                </a:cubicBezTo>
                <a:lnTo>
                  <a:pt x="2256231" y="490324"/>
                </a:lnTo>
                <a:lnTo>
                  <a:pt x="2264587" y="490651"/>
                </a:lnTo>
                <a:cubicBezTo>
                  <a:pt x="2273274" y="490651"/>
                  <a:pt x="2278951" y="489661"/>
                  <a:pt x="2281618" y="487680"/>
                </a:cubicBezTo>
                <a:cubicBezTo>
                  <a:pt x="2284285" y="485698"/>
                  <a:pt x="2285619" y="483260"/>
                  <a:pt x="2285619" y="480364"/>
                </a:cubicBezTo>
                <a:cubicBezTo>
                  <a:pt x="2285619" y="477316"/>
                  <a:pt x="2284704" y="475107"/>
                  <a:pt x="2282875" y="473735"/>
                </a:cubicBezTo>
                <a:cubicBezTo>
                  <a:pt x="2281047" y="472363"/>
                  <a:pt x="2278989" y="471678"/>
                  <a:pt x="2276703" y="471678"/>
                </a:cubicBezTo>
                <a:close/>
                <a:moveTo>
                  <a:pt x="981303" y="471678"/>
                </a:moveTo>
                <a:cubicBezTo>
                  <a:pt x="978712" y="471678"/>
                  <a:pt x="976198" y="472478"/>
                  <a:pt x="973759" y="474078"/>
                </a:cubicBezTo>
                <a:cubicBezTo>
                  <a:pt x="971321" y="475678"/>
                  <a:pt x="968997" y="477964"/>
                  <a:pt x="966787" y="480936"/>
                </a:cubicBezTo>
                <a:lnTo>
                  <a:pt x="960831" y="490324"/>
                </a:lnTo>
                <a:lnTo>
                  <a:pt x="969187" y="490651"/>
                </a:lnTo>
                <a:cubicBezTo>
                  <a:pt x="977874" y="490651"/>
                  <a:pt x="983551" y="489661"/>
                  <a:pt x="986218" y="487680"/>
                </a:cubicBezTo>
                <a:cubicBezTo>
                  <a:pt x="988885" y="485698"/>
                  <a:pt x="990219" y="483260"/>
                  <a:pt x="990219" y="480364"/>
                </a:cubicBezTo>
                <a:cubicBezTo>
                  <a:pt x="990219" y="477316"/>
                  <a:pt x="989304" y="475107"/>
                  <a:pt x="987475" y="473735"/>
                </a:cubicBezTo>
                <a:cubicBezTo>
                  <a:pt x="985647" y="472363"/>
                  <a:pt x="983589" y="471678"/>
                  <a:pt x="981303" y="471678"/>
                </a:cubicBezTo>
                <a:close/>
                <a:moveTo>
                  <a:pt x="2277618" y="459333"/>
                </a:moveTo>
                <a:cubicBezTo>
                  <a:pt x="2282494" y="459333"/>
                  <a:pt x="2287105" y="460857"/>
                  <a:pt x="2291448" y="463905"/>
                </a:cubicBezTo>
                <a:cubicBezTo>
                  <a:pt x="2295791" y="466953"/>
                  <a:pt x="2297963" y="472059"/>
                  <a:pt x="2297963" y="479221"/>
                </a:cubicBezTo>
                <a:cubicBezTo>
                  <a:pt x="2297963" y="482879"/>
                  <a:pt x="2297049" y="486498"/>
                  <a:pt x="2295220" y="490080"/>
                </a:cubicBezTo>
                <a:cubicBezTo>
                  <a:pt x="2293391" y="493661"/>
                  <a:pt x="2290076" y="496633"/>
                  <a:pt x="2285276" y="498995"/>
                </a:cubicBezTo>
                <a:cubicBezTo>
                  <a:pt x="2280475" y="501357"/>
                  <a:pt x="2273579" y="502539"/>
                  <a:pt x="2264587" y="502539"/>
                </a:cubicBezTo>
                <a:cubicBezTo>
                  <a:pt x="2261235" y="502539"/>
                  <a:pt x="2257234" y="502386"/>
                  <a:pt x="2252586" y="502081"/>
                </a:cubicBezTo>
                <a:cubicBezTo>
                  <a:pt x="2247938" y="501777"/>
                  <a:pt x="2243556" y="501357"/>
                  <a:pt x="2239442" y="500824"/>
                </a:cubicBezTo>
                <a:cubicBezTo>
                  <a:pt x="2235327" y="500291"/>
                  <a:pt x="2232202" y="499872"/>
                  <a:pt x="2230069" y="499567"/>
                </a:cubicBezTo>
                <a:lnTo>
                  <a:pt x="2231669" y="487908"/>
                </a:lnTo>
                <a:cubicBezTo>
                  <a:pt x="2233955" y="488213"/>
                  <a:pt x="2237003" y="488594"/>
                  <a:pt x="2240813" y="489051"/>
                </a:cubicBezTo>
                <a:lnTo>
                  <a:pt x="2244169" y="489368"/>
                </a:lnTo>
                <a:lnTo>
                  <a:pt x="2250986" y="476821"/>
                </a:lnTo>
                <a:cubicBezTo>
                  <a:pt x="2254110" y="471868"/>
                  <a:pt x="2257882" y="467715"/>
                  <a:pt x="2262301" y="464362"/>
                </a:cubicBezTo>
                <a:cubicBezTo>
                  <a:pt x="2266721" y="461010"/>
                  <a:pt x="2271826" y="459333"/>
                  <a:pt x="2277618" y="459333"/>
                </a:cubicBezTo>
                <a:close/>
                <a:moveTo>
                  <a:pt x="982218" y="459333"/>
                </a:moveTo>
                <a:cubicBezTo>
                  <a:pt x="987094" y="459333"/>
                  <a:pt x="991705" y="460857"/>
                  <a:pt x="996048" y="463905"/>
                </a:cubicBezTo>
                <a:cubicBezTo>
                  <a:pt x="1000391" y="466953"/>
                  <a:pt x="1002563" y="472059"/>
                  <a:pt x="1002563" y="479221"/>
                </a:cubicBezTo>
                <a:cubicBezTo>
                  <a:pt x="1002563" y="482879"/>
                  <a:pt x="1001649" y="486498"/>
                  <a:pt x="999820" y="490080"/>
                </a:cubicBezTo>
                <a:cubicBezTo>
                  <a:pt x="997991" y="493661"/>
                  <a:pt x="994676" y="496633"/>
                  <a:pt x="989876" y="498995"/>
                </a:cubicBezTo>
                <a:cubicBezTo>
                  <a:pt x="985075" y="501357"/>
                  <a:pt x="978179" y="502539"/>
                  <a:pt x="969187" y="502539"/>
                </a:cubicBezTo>
                <a:cubicBezTo>
                  <a:pt x="965835" y="502539"/>
                  <a:pt x="961834" y="502386"/>
                  <a:pt x="957186" y="502081"/>
                </a:cubicBezTo>
                <a:cubicBezTo>
                  <a:pt x="952538" y="501777"/>
                  <a:pt x="948156" y="501357"/>
                  <a:pt x="944041" y="500824"/>
                </a:cubicBezTo>
                <a:cubicBezTo>
                  <a:pt x="939927" y="500291"/>
                  <a:pt x="936802" y="499872"/>
                  <a:pt x="934669" y="499567"/>
                </a:cubicBezTo>
                <a:lnTo>
                  <a:pt x="936269" y="487908"/>
                </a:lnTo>
                <a:cubicBezTo>
                  <a:pt x="938555" y="488213"/>
                  <a:pt x="941603" y="488594"/>
                  <a:pt x="945413" y="489051"/>
                </a:cubicBezTo>
                <a:lnTo>
                  <a:pt x="948769" y="489368"/>
                </a:lnTo>
                <a:lnTo>
                  <a:pt x="955586" y="476821"/>
                </a:lnTo>
                <a:cubicBezTo>
                  <a:pt x="958710" y="471868"/>
                  <a:pt x="962482" y="467715"/>
                  <a:pt x="966901" y="464362"/>
                </a:cubicBezTo>
                <a:cubicBezTo>
                  <a:pt x="971321" y="461010"/>
                  <a:pt x="976426" y="459333"/>
                  <a:pt x="982218" y="459333"/>
                </a:cubicBezTo>
                <a:close/>
                <a:moveTo>
                  <a:pt x="833704" y="453923"/>
                </a:moveTo>
                <a:cubicBezTo>
                  <a:pt x="831418" y="453923"/>
                  <a:pt x="829513" y="454723"/>
                  <a:pt x="827989" y="456323"/>
                </a:cubicBezTo>
                <a:cubicBezTo>
                  <a:pt x="826465" y="457923"/>
                  <a:pt x="825703" y="459867"/>
                  <a:pt x="825703" y="462153"/>
                </a:cubicBezTo>
                <a:cubicBezTo>
                  <a:pt x="825703" y="465048"/>
                  <a:pt x="826922" y="467753"/>
                  <a:pt x="829361" y="470268"/>
                </a:cubicBezTo>
                <a:lnTo>
                  <a:pt x="835951" y="474305"/>
                </a:lnTo>
                <a:lnTo>
                  <a:pt x="836561" y="473925"/>
                </a:lnTo>
                <a:cubicBezTo>
                  <a:pt x="839533" y="470496"/>
                  <a:pt x="841019" y="467029"/>
                  <a:pt x="841019" y="463524"/>
                </a:cubicBezTo>
                <a:cubicBezTo>
                  <a:pt x="841019" y="460781"/>
                  <a:pt x="840409" y="458495"/>
                  <a:pt x="839190" y="456666"/>
                </a:cubicBezTo>
                <a:cubicBezTo>
                  <a:pt x="837971" y="454837"/>
                  <a:pt x="836142" y="453923"/>
                  <a:pt x="833704" y="453923"/>
                </a:cubicBezTo>
                <a:close/>
                <a:moveTo>
                  <a:pt x="2113178" y="449122"/>
                </a:moveTo>
                <a:cubicBezTo>
                  <a:pt x="2114702" y="452018"/>
                  <a:pt x="2115959" y="455333"/>
                  <a:pt x="2116950" y="459066"/>
                </a:cubicBezTo>
                <a:cubicBezTo>
                  <a:pt x="2117940" y="462800"/>
                  <a:pt x="2118436" y="466191"/>
                  <a:pt x="2118436" y="469239"/>
                </a:cubicBezTo>
                <a:cubicBezTo>
                  <a:pt x="2118436" y="474268"/>
                  <a:pt x="2117026" y="478802"/>
                  <a:pt x="2114207" y="482841"/>
                </a:cubicBezTo>
                <a:cubicBezTo>
                  <a:pt x="2111387" y="486879"/>
                  <a:pt x="2107006" y="488899"/>
                  <a:pt x="2101062" y="488899"/>
                </a:cubicBezTo>
                <a:cubicBezTo>
                  <a:pt x="2096338" y="488899"/>
                  <a:pt x="2092490" y="487641"/>
                  <a:pt x="2089518" y="485127"/>
                </a:cubicBezTo>
                <a:lnTo>
                  <a:pt x="2088387" y="482837"/>
                </a:lnTo>
                <a:lnTo>
                  <a:pt x="2084946" y="491185"/>
                </a:lnTo>
                <a:cubicBezTo>
                  <a:pt x="2081365" y="494690"/>
                  <a:pt x="2076907" y="496443"/>
                  <a:pt x="2071573" y="496443"/>
                </a:cubicBezTo>
                <a:cubicBezTo>
                  <a:pt x="2065477" y="496443"/>
                  <a:pt x="2061438" y="494423"/>
                  <a:pt x="2059457" y="490385"/>
                </a:cubicBezTo>
                <a:cubicBezTo>
                  <a:pt x="2057476" y="486346"/>
                  <a:pt x="2056485" y="482041"/>
                  <a:pt x="2056485" y="477469"/>
                </a:cubicBezTo>
                <a:cubicBezTo>
                  <a:pt x="2056485" y="475792"/>
                  <a:pt x="2056599" y="474002"/>
                  <a:pt x="2056828" y="472097"/>
                </a:cubicBezTo>
                <a:cubicBezTo>
                  <a:pt x="2057057" y="470192"/>
                  <a:pt x="2057400" y="468020"/>
                  <a:pt x="2057857" y="465582"/>
                </a:cubicBezTo>
                <a:lnTo>
                  <a:pt x="2069287" y="462381"/>
                </a:lnTo>
                <a:cubicBezTo>
                  <a:pt x="2068830" y="464972"/>
                  <a:pt x="2068487" y="467372"/>
                  <a:pt x="2068258" y="469582"/>
                </a:cubicBezTo>
                <a:cubicBezTo>
                  <a:pt x="2068029" y="471792"/>
                  <a:pt x="2067915" y="473735"/>
                  <a:pt x="2067915" y="475411"/>
                </a:cubicBezTo>
                <a:cubicBezTo>
                  <a:pt x="2067915" y="478307"/>
                  <a:pt x="2068372" y="480441"/>
                  <a:pt x="2069287" y="481812"/>
                </a:cubicBezTo>
                <a:cubicBezTo>
                  <a:pt x="2070201" y="483184"/>
                  <a:pt x="2071649" y="483870"/>
                  <a:pt x="2073630" y="483870"/>
                </a:cubicBezTo>
                <a:cubicBezTo>
                  <a:pt x="2075916" y="483870"/>
                  <a:pt x="2077821" y="482688"/>
                  <a:pt x="2079345" y="480326"/>
                </a:cubicBezTo>
                <a:cubicBezTo>
                  <a:pt x="2080869" y="477964"/>
                  <a:pt x="2081707" y="473202"/>
                  <a:pt x="2081860" y="466039"/>
                </a:cubicBezTo>
                <a:lnTo>
                  <a:pt x="2081860" y="459181"/>
                </a:lnTo>
                <a:lnTo>
                  <a:pt x="2092833" y="455066"/>
                </a:lnTo>
                <a:lnTo>
                  <a:pt x="2092833" y="469011"/>
                </a:lnTo>
                <a:cubicBezTo>
                  <a:pt x="2092833" y="471144"/>
                  <a:pt x="2093252" y="473011"/>
                  <a:pt x="2094090" y="474611"/>
                </a:cubicBezTo>
                <a:cubicBezTo>
                  <a:pt x="2094928" y="476211"/>
                  <a:pt x="2096719" y="477012"/>
                  <a:pt x="2099462" y="477012"/>
                </a:cubicBezTo>
                <a:cubicBezTo>
                  <a:pt x="2102205" y="477012"/>
                  <a:pt x="2104034" y="476173"/>
                  <a:pt x="2104948" y="474497"/>
                </a:cubicBezTo>
                <a:cubicBezTo>
                  <a:pt x="2105863" y="472821"/>
                  <a:pt x="2106320" y="470687"/>
                  <a:pt x="2106320" y="468096"/>
                </a:cubicBezTo>
                <a:cubicBezTo>
                  <a:pt x="2106320" y="465505"/>
                  <a:pt x="2106015" y="462876"/>
                  <a:pt x="2105406" y="460209"/>
                </a:cubicBezTo>
                <a:cubicBezTo>
                  <a:pt x="2104796" y="457542"/>
                  <a:pt x="2103958" y="454914"/>
                  <a:pt x="2102891" y="452323"/>
                </a:cubicBezTo>
                <a:close/>
                <a:moveTo>
                  <a:pt x="3177692" y="446989"/>
                </a:moveTo>
                <a:lnTo>
                  <a:pt x="3177692" y="460019"/>
                </a:lnTo>
                <a:lnTo>
                  <a:pt x="3126486" y="474878"/>
                </a:lnTo>
                <a:lnTo>
                  <a:pt x="3126486" y="462076"/>
                </a:lnTo>
                <a:close/>
                <a:moveTo>
                  <a:pt x="1386992" y="446989"/>
                </a:moveTo>
                <a:lnTo>
                  <a:pt x="1386992" y="460019"/>
                </a:lnTo>
                <a:lnTo>
                  <a:pt x="1335786" y="474878"/>
                </a:lnTo>
                <a:lnTo>
                  <a:pt x="1335786" y="462076"/>
                </a:lnTo>
                <a:close/>
                <a:moveTo>
                  <a:pt x="834161" y="442264"/>
                </a:moveTo>
                <a:cubicBezTo>
                  <a:pt x="840257" y="442264"/>
                  <a:pt x="844867" y="444360"/>
                  <a:pt x="847991" y="448551"/>
                </a:cubicBezTo>
                <a:cubicBezTo>
                  <a:pt x="851116" y="452742"/>
                  <a:pt x="852678" y="457504"/>
                  <a:pt x="852678" y="462838"/>
                </a:cubicBezTo>
                <a:cubicBezTo>
                  <a:pt x="852678" y="469544"/>
                  <a:pt x="850468" y="475488"/>
                  <a:pt x="846048" y="480669"/>
                </a:cubicBezTo>
                <a:cubicBezTo>
                  <a:pt x="841629" y="485851"/>
                  <a:pt x="835418" y="489966"/>
                  <a:pt x="827417" y="493014"/>
                </a:cubicBezTo>
                <a:cubicBezTo>
                  <a:pt x="819416" y="496062"/>
                  <a:pt x="810006" y="497890"/>
                  <a:pt x="799185" y="498500"/>
                </a:cubicBezTo>
                <a:lnTo>
                  <a:pt x="797128" y="487527"/>
                </a:lnTo>
                <a:cubicBezTo>
                  <a:pt x="807491" y="486765"/>
                  <a:pt x="815911" y="485165"/>
                  <a:pt x="822388" y="482727"/>
                </a:cubicBezTo>
                <a:lnTo>
                  <a:pt x="826617" y="480101"/>
                </a:lnTo>
                <a:lnTo>
                  <a:pt x="818959" y="475183"/>
                </a:lnTo>
                <a:cubicBezTo>
                  <a:pt x="815530" y="471678"/>
                  <a:pt x="813816" y="467334"/>
                  <a:pt x="813816" y="462153"/>
                </a:cubicBezTo>
                <a:cubicBezTo>
                  <a:pt x="813816" y="456819"/>
                  <a:pt x="815683" y="452170"/>
                  <a:pt x="819416" y="448208"/>
                </a:cubicBezTo>
                <a:cubicBezTo>
                  <a:pt x="823150" y="444246"/>
                  <a:pt x="828065" y="442264"/>
                  <a:pt x="834161" y="442264"/>
                </a:cubicBezTo>
                <a:close/>
                <a:moveTo>
                  <a:pt x="915238" y="440131"/>
                </a:moveTo>
                <a:cubicBezTo>
                  <a:pt x="912342" y="440131"/>
                  <a:pt x="910094" y="441121"/>
                  <a:pt x="908494" y="443103"/>
                </a:cubicBezTo>
                <a:cubicBezTo>
                  <a:pt x="906894" y="445084"/>
                  <a:pt x="906094" y="447370"/>
                  <a:pt x="906094" y="449961"/>
                </a:cubicBezTo>
                <a:cubicBezTo>
                  <a:pt x="906094" y="452704"/>
                  <a:pt x="906932" y="454952"/>
                  <a:pt x="908608" y="456704"/>
                </a:cubicBezTo>
                <a:cubicBezTo>
                  <a:pt x="910285" y="458457"/>
                  <a:pt x="912418" y="459333"/>
                  <a:pt x="915009" y="459333"/>
                </a:cubicBezTo>
                <a:cubicBezTo>
                  <a:pt x="917600" y="459333"/>
                  <a:pt x="919848" y="458495"/>
                  <a:pt x="921753" y="456819"/>
                </a:cubicBezTo>
                <a:cubicBezTo>
                  <a:pt x="923658" y="455142"/>
                  <a:pt x="924610" y="452932"/>
                  <a:pt x="924610" y="450189"/>
                </a:cubicBezTo>
                <a:cubicBezTo>
                  <a:pt x="924610" y="447294"/>
                  <a:pt x="923620" y="444893"/>
                  <a:pt x="921639" y="442988"/>
                </a:cubicBezTo>
                <a:cubicBezTo>
                  <a:pt x="919657" y="441083"/>
                  <a:pt x="917524" y="440131"/>
                  <a:pt x="915238" y="440131"/>
                </a:cubicBezTo>
                <a:close/>
                <a:moveTo>
                  <a:pt x="2614879" y="434873"/>
                </a:moveTo>
                <a:cubicBezTo>
                  <a:pt x="2612593" y="434873"/>
                  <a:pt x="2610688" y="435673"/>
                  <a:pt x="2609164" y="437273"/>
                </a:cubicBezTo>
                <a:cubicBezTo>
                  <a:pt x="2607640" y="438873"/>
                  <a:pt x="2606878" y="440817"/>
                  <a:pt x="2606878" y="443103"/>
                </a:cubicBezTo>
                <a:cubicBezTo>
                  <a:pt x="2606878" y="445998"/>
                  <a:pt x="2608097" y="448703"/>
                  <a:pt x="2610535" y="451218"/>
                </a:cubicBezTo>
                <a:lnTo>
                  <a:pt x="2617213" y="455308"/>
                </a:lnTo>
                <a:lnTo>
                  <a:pt x="2617736" y="454875"/>
                </a:lnTo>
                <a:cubicBezTo>
                  <a:pt x="2620708" y="451446"/>
                  <a:pt x="2622194" y="447979"/>
                  <a:pt x="2622194" y="444474"/>
                </a:cubicBezTo>
                <a:cubicBezTo>
                  <a:pt x="2622194" y="441731"/>
                  <a:pt x="2621584" y="439445"/>
                  <a:pt x="2620365" y="437616"/>
                </a:cubicBezTo>
                <a:cubicBezTo>
                  <a:pt x="2619146" y="435787"/>
                  <a:pt x="2617317" y="434873"/>
                  <a:pt x="2614879" y="434873"/>
                </a:cubicBezTo>
                <a:close/>
                <a:moveTo>
                  <a:pt x="916381" y="427329"/>
                </a:moveTo>
                <a:cubicBezTo>
                  <a:pt x="920038" y="427329"/>
                  <a:pt x="923315" y="428396"/>
                  <a:pt x="926211" y="430530"/>
                </a:cubicBezTo>
                <a:cubicBezTo>
                  <a:pt x="929106" y="432663"/>
                  <a:pt x="931392" y="435483"/>
                  <a:pt x="933069" y="438988"/>
                </a:cubicBezTo>
                <a:cubicBezTo>
                  <a:pt x="934745" y="442493"/>
                  <a:pt x="935583" y="446227"/>
                  <a:pt x="935583" y="450189"/>
                </a:cubicBezTo>
                <a:cubicBezTo>
                  <a:pt x="935583" y="456133"/>
                  <a:pt x="933678" y="461124"/>
                  <a:pt x="929868" y="465162"/>
                </a:cubicBezTo>
                <a:cubicBezTo>
                  <a:pt x="926058" y="469201"/>
                  <a:pt x="921181" y="471220"/>
                  <a:pt x="915238" y="471220"/>
                </a:cubicBezTo>
                <a:cubicBezTo>
                  <a:pt x="908685" y="471220"/>
                  <a:pt x="903770" y="469239"/>
                  <a:pt x="900493" y="465277"/>
                </a:cubicBezTo>
                <a:cubicBezTo>
                  <a:pt x="897217" y="461314"/>
                  <a:pt x="895578" y="456666"/>
                  <a:pt x="895578" y="451332"/>
                </a:cubicBezTo>
                <a:cubicBezTo>
                  <a:pt x="895578" y="446913"/>
                  <a:pt x="896455" y="442912"/>
                  <a:pt x="898207" y="439331"/>
                </a:cubicBezTo>
                <a:cubicBezTo>
                  <a:pt x="899960" y="435749"/>
                  <a:pt x="902436" y="432854"/>
                  <a:pt x="905637" y="430644"/>
                </a:cubicBezTo>
                <a:cubicBezTo>
                  <a:pt x="908837" y="428434"/>
                  <a:pt x="912418" y="427329"/>
                  <a:pt x="916381" y="427329"/>
                </a:cubicBezTo>
                <a:close/>
                <a:moveTo>
                  <a:pt x="2615336" y="423214"/>
                </a:moveTo>
                <a:cubicBezTo>
                  <a:pt x="2621432" y="423214"/>
                  <a:pt x="2626042" y="425310"/>
                  <a:pt x="2629166" y="429501"/>
                </a:cubicBezTo>
                <a:cubicBezTo>
                  <a:pt x="2632290" y="433692"/>
                  <a:pt x="2633852" y="438454"/>
                  <a:pt x="2633852" y="443788"/>
                </a:cubicBezTo>
                <a:cubicBezTo>
                  <a:pt x="2633852" y="450494"/>
                  <a:pt x="2631643" y="456438"/>
                  <a:pt x="2627223" y="461619"/>
                </a:cubicBezTo>
                <a:cubicBezTo>
                  <a:pt x="2622804" y="466801"/>
                  <a:pt x="2616593" y="470916"/>
                  <a:pt x="2608592" y="473964"/>
                </a:cubicBezTo>
                <a:cubicBezTo>
                  <a:pt x="2600591" y="477012"/>
                  <a:pt x="2591181" y="478840"/>
                  <a:pt x="2580360" y="479450"/>
                </a:cubicBezTo>
                <a:lnTo>
                  <a:pt x="2578303" y="468477"/>
                </a:lnTo>
                <a:cubicBezTo>
                  <a:pt x="2588666" y="467715"/>
                  <a:pt x="2597086" y="466115"/>
                  <a:pt x="2603563" y="463677"/>
                </a:cubicBezTo>
                <a:lnTo>
                  <a:pt x="2608325" y="461393"/>
                </a:lnTo>
                <a:lnTo>
                  <a:pt x="2600134" y="456133"/>
                </a:lnTo>
                <a:cubicBezTo>
                  <a:pt x="2596705" y="452628"/>
                  <a:pt x="2594991" y="448284"/>
                  <a:pt x="2594991" y="443103"/>
                </a:cubicBezTo>
                <a:cubicBezTo>
                  <a:pt x="2594991" y="437769"/>
                  <a:pt x="2596858" y="433120"/>
                  <a:pt x="2600591" y="429158"/>
                </a:cubicBezTo>
                <a:cubicBezTo>
                  <a:pt x="2604325" y="425196"/>
                  <a:pt x="2609240" y="423214"/>
                  <a:pt x="2615336" y="423214"/>
                </a:cubicBezTo>
                <a:close/>
                <a:moveTo>
                  <a:pt x="2110435" y="420319"/>
                </a:moveTo>
                <a:lnTo>
                  <a:pt x="2110435" y="433349"/>
                </a:lnTo>
                <a:lnTo>
                  <a:pt x="2059228" y="448208"/>
                </a:lnTo>
                <a:lnTo>
                  <a:pt x="2059228" y="435406"/>
                </a:lnTo>
                <a:close/>
                <a:moveTo>
                  <a:pt x="3132810" y="327050"/>
                </a:moveTo>
                <a:lnTo>
                  <a:pt x="3132810" y="343509"/>
                </a:lnTo>
                <a:lnTo>
                  <a:pt x="3078861" y="359054"/>
                </a:lnTo>
                <a:lnTo>
                  <a:pt x="3078861" y="343052"/>
                </a:lnTo>
                <a:close/>
                <a:moveTo>
                  <a:pt x="872642" y="318897"/>
                </a:moveTo>
                <a:lnTo>
                  <a:pt x="872642" y="331927"/>
                </a:lnTo>
                <a:lnTo>
                  <a:pt x="821436" y="346786"/>
                </a:lnTo>
                <a:lnTo>
                  <a:pt x="821436" y="333984"/>
                </a:lnTo>
                <a:close/>
                <a:moveTo>
                  <a:pt x="2154402" y="282016"/>
                </a:moveTo>
                <a:cubicBezTo>
                  <a:pt x="2158822" y="282168"/>
                  <a:pt x="2162518" y="283845"/>
                  <a:pt x="2165489" y="287045"/>
                </a:cubicBezTo>
                <a:cubicBezTo>
                  <a:pt x="2168461" y="290245"/>
                  <a:pt x="2169947" y="293979"/>
                  <a:pt x="2169947" y="298246"/>
                </a:cubicBezTo>
                <a:cubicBezTo>
                  <a:pt x="2170099" y="302666"/>
                  <a:pt x="2168614" y="306400"/>
                  <a:pt x="2165489" y="309448"/>
                </a:cubicBezTo>
                <a:cubicBezTo>
                  <a:pt x="2162365" y="312496"/>
                  <a:pt x="2158746" y="314020"/>
                  <a:pt x="2154631" y="314020"/>
                </a:cubicBezTo>
                <a:cubicBezTo>
                  <a:pt x="2150211" y="314172"/>
                  <a:pt x="2146439" y="312686"/>
                  <a:pt x="2143315" y="309562"/>
                </a:cubicBezTo>
                <a:cubicBezTo>
                  <a:pt x="2140191" y="306438"/>
                  <a:pt x="2138553" y="302666"/>
                  <a:pt x="2138400" y="298246"/>
                </a:cubicBezTo>
                <a:cubicBezTo>
                  <a:pt x="2138400" y="293979"/>
                  <a:pt x="2139962" y="290207"/>
                  <a:pt x="2143086" y="286931"/>
                </a:cubicBezTo>
                <a:cubicBezTo>
                  <a:pt x="2146211" y="283654"/>
                  <a:pt x="2149983" y="282016"/>
                  <a:pt x="2154402" y="282016"/>
                </a:cubicBezTo>
                <a:close/>
                <a:moveTo>
                  <a:pt x="2114854" y="282016"/>
                </a:moveTo>
                <a:cubicBezTo>
                  <a:pt x="2119274" y="282168"/>
                  <a:pt x="2122970" y="283845"/>
                  <a:pt x="2125942" y="287045"/>
                </a:cubicBezTo>
                <a:cubicBezTo>
                  <a:pt x="2128913" y="290245"/>
                  <a:pt x="2130399" y="293979"/>
                  <a:pt x="2130399" y="298246"/>
                </a:cubicBezTo>
                <a:cubicBezTo>
                  <a:pt x="2130552" y="302666"/>
                  <a:pt x="2129066" y="306400"/>
                  <a:pt x="2125942" y="309448"/>
                </a:cubicBezTo>
                <a:cubicBezTo>
                  <a:pt x="2122817" y="312496"/>
                  <a:pt x="2119198" y="314020"/>
                  <a:pt x="2115083" y="314020"/>
                </a:cubicBezTo>
                <a:cubicBezTo>
                  <a:pt x="2110663" y="314172"/>
                  <a:pt x="2106891" y="312686"/>
                  <a:pt x="2103767" y="309562"/>
                </a:cubicBezTo>
                <a:cubicBezTo>
                  <a:pt x="2100643" y="306438"/>
                  <a:pt x="2099005" y="302666"/>
                  <a:pt x="2098852" y="298246"/>
                </a:cubicBezTo>
                <a:cubicBezTo>
                  <a:pt x="2098852" y="293979"/>
                  <a:pt x="2100415" y="290207"/>
                  <a:pt x="2103539" y="286931"/>
                </a:cubicBezTo>
                <a:cubicBezTo>
                  <a:pt x="2106663" y="283654"/>
                  <a:pt x="2110435" y="282016"/>
                  <a:pt x="2114854" y="282016"/>
                </a:cubicBezTo>
                <a:close/>
                <a:moveTo>
                  <a:pt x="3100882" y="281559"/>
                </a:moveTo>
                <a:cubicBezTo>
                  <a:pt x="3105150" y="281406"/>
                  <a:pt x="3108845" y="283006"/>
                  <a:pt x="3111969" y="286359"/>
                </a:cubicBezTo>
                <a:cubicBezTo>
                  <a:pt x="3115094" y="289712"/>
                  <a:pt x="3116656" y="293598"/>
                  <a:pt x="3116656" y="298018"/>
                </a:cubicBezTo>
                <a:cubicBezTo>
                  <a:pt x="3116808" y="302437"/>
                  <a:pt x="3115284" y="306133"/>
                  <a:pt x="3112084" y="309105"/>
                </a:cubicBezTo>
                <a:cubicBezTo>
                  <a:pt x="3108883" y="312077"/>
                  <a:pt x="3105150" y="313639"/>
                  <a:pt x="3100882" y="313791"/>
                </a:cubicBezTo>
                <a:cubicBezTo>
                  <a:pt x="3096311" y="313639"/>
                  <a:pt x="3092500" y="312077"/>
                  <a:pt x="3089453" y="309105"/>
                </a:cubicBezTo>
                <a:cubicBezTo>
                  <a:pt x="3086404" y="306133"/>
                  <a:pt x="3084880" y="302437"/>
                  <a:pt x="3084880" y="298018"/>
                </a:cubicBezTo>
                <a:cubicBezTo>
                  <a:pt x="3084880" y="293598"/>
                  <a:pt x="3086404" y="289712"/>
                  <a:pt x="3089453" y="286359"/>
                </a:cubicBezTo>
                <a:cubicBezTo>
                  <a:pt x="3092500" y="283006"/>
                  <a:pt x="3096311" y="281406"/>
                  <a:pt x="3100882" y="281559"/>
                </a:cubicBezTo>
                <a:close/>
                <a:moveTo>
                  <a:pt x="1117854" y="281101"/>
                </a:moveTo>
                <a:cubicBezTo>
                  <a:pt x="1120902" y="281101"/>
                  <a:pt x="1123531" y="282244"/>
                  <a:pt x="1125740" y="284530"/>
                </a:cubicBezTo>
                <a:cubicBezTo>
                  <a:pt x="1127950" y="286816"/>
                  <a:pt x="1129055" y="289483"/>
                  <a:pt x="1129055" y="292531"/>
                </a:cubicBezTo>
                <a:cubicBezTo>
                  <a:pt x="1129055" y="295579"/>
                  <a:pt x="1127950" y="298208"/>
                  <a:pt x="1125740" y="300418"/>
                </a:cubicBezTo>
                <a:cubicBezTo>
                  <a:pt x="1123531" y="302628"/>
                  <a:pt x="1120902" y="303733"/>
                  <a:pt x="1117854" y="303733"/>
                </a:cubicBezTo>
                <a:cubicBezTo>
                  <a:pt x="1114653" y="303733"/>
                  <a:pt x="1111948" y="302628"/>
                  <a:pt x="1109738" y="300418"/>
                </a:cubicBezTo>
                <a:cubicBezTo>
                  <a:pt x="1107529" y="298208"/>
                  <a:pt x="1106424" y="295579"/>
                  <a:pt x="1106424" y="292531"/>
                </a:cubicBezTo>
                <a:cubicBezTo>
                  <a:pt x="1106424" y="289483"/>
                  <a:pt x="1107529" y="286816"/>
                  <a:pt x="1109738" y="284530"/>
                </a:cubicBezTo>
                <a:cubicBezTo>
                  <a:pt x="1111948" y="282244"/>
                  <a:pt x="1114653" y="281101"/>
                  <a:pt x="1117854" y="281101"/>
                </a:cubicBezTo>
                <a:close/>
                <a:moveTo>
                  <a:pt x="846277" y="281101"/>
                </a:moveTo>
                <a:cubicBezTo>
                  <a:pt x="849325" y="281101"/>
                  <a:pt x="851954" y="282244"/>
                  <a:pt x="854164" y="284530"/>
                </a:cubicBezTo>
                <a:cubicBezTo>
                  <a:pt x="856373" y="286816"/>
                  <a:pt x="857478" y="289483"/>
                  <a:pt x="857478" y="292531"/>
                </a:cubicBezTo>
                <a:cubicBezTo>
                  <a:pt x="857478" y="295579"/>
                  <a:pt x="856373" y="298208"/>
                  <a:pt x="854164" y="300418"/>
                </a:cubicBezTo>
                <a:cubicBezTo>
                  <a:pt x="851954" y="302628"/>
                  <a:pt x="849325" y="303733"/>
                  <a:pt x="846277" y="303733"/>
                </a:cubicBezTo>
                <a:cubicBezTo>
                  <a:pt x="843076" y="303733"/>
                  <a:pt x="840371" y="302628"/>
                  <a:pt x="838162" y="300418"/>
                </a:cubicBezTo>
                <a:cubicBezTo>
                  <a:pt x="835952" y="298208"/>
                  <a:pt x="834847" y="295579"/>
                  <a:pt x="834847" y="292531"/>
                </a:cubicBezTo>
                <a:cubicBezTo>
                  <a:pt x="834847" y="289483"/>
                  <a:pt x="835952" y="286816"/>
                  <a:pt x="838162" y="284530"/>
                </a:cubicBezTo>
                <a:cubicBezTo>
                  <a:pt x="840371" y="282244"/>
                  <a:pt x="843076" y="281101"/>
                  <a:pt x="846277" y="281101"/>
                </a:cubicBezTo>
                <a:close/>
                <a:moveTo>
                  <a:pt x="236677" y="281101"/>
                </a:moveTo>
                <a:cubicBezTo>
                  <a:pt x="239725" y="281101"/>
                  <a:pt x="242354" y="282244"/>
                  <a:pt x="244564" y="284530"/>
                </a:cubicBezTo>
                <a:cubicBezTo>
                  <a:pt x="246773" y="286816"/>
                  <a:pt x="247878" y="289483"/>
                  <a:pt x="247878" y="292531"/>
                </a:cubicBezTo>
                <a:cubicBezTo>
                  <a:pt x="247878" y="295579"/>
                  <a:pt x="246773" y="298208"/>
                  <a:pt x="244564" y="300418"/>
                </a:cubicBezTo>
                <a:cubicBezTo>
                  <a:pt x="242354" y="302628"/>
                  <a:pt x="239725" y="303733"/>
                  <a:pt x="236677" y="303733"/>
                </a:cubicBezTo>
                <a:cubicBezTo>
                  <a:pt x="233476" y="303733"/>
                  <a:pt x="230772" y="302628"/>
                  <a:pt x="228562" y="300418"/>
                </a:cubicBezTo>
                <a:cubicBezTo>
                  <a:pt x="226352" y="298208"/>
                  <a:pt x="225247" y="295579"/>
                  <a:pt x="225247" y="292531"/>
                </a:cubicBezTo>
                <a:cubicBezTo>
                  <a:pt x="225247" y="289483"/>
                  <a:pt x="226352" y="286816"/>
                  <a:pt x="228562" y="284530"/>
                </a:cubicBezTo>
                <a:cubicBezTo>
                  <a:pt x="230772" y="282244"/>
                  <a:pt x="233476" y="281101"/>
                  <a:pt x="236677" y="281101"/>
                </a:cubicBezTo>
                <a:close/>
                <a:moveTo>
                  <a:pt x="501167" y="271272"/>
                </a:moveTo>
                <a:lnTo>
                  <a:pt x="501167" y="284302"/>
                </a:lnTo>
                <a:lnTo>
                  <a:pt x="449961" y="299161"/>
                </a:lnTo>
                <a:lnTo>
                  <a:pt x="449961" y="286359"/>
                </a:lnTo>
                <a:close/>
                <a:moveTo>
                  <a:pt x="1916506" y="201777"/>
                </a:moveTo>
                <a:cubicBezTo>
                  <a:pt x="1913306" y="201777"/>
                  <a:pt x="1910639" y="202882"/>
                  <a:pt x="1908505" y="205092"/>
                </a:cubicBezTo>
                <a:cubicBezTo>
                  <a:pt x="1906371" y="207302"/>
                  <a:pt x="1904809" y="209892"/>
                  <a:pt x="1903819" y="212864"/>
                </a:cubicBezTo>
                <a:cubicBezTo>
                  <a:pt x="1902828" y="215836"/>
                  <a:pt x="1902333" y="218465"/>
                  <a:pt x="1902333" y="220751"/>
                </a:cubicBezTo>
                <a:cubicBezTo>
                  <a:pt x="1902333" y="222123"/>
                  <a:pt x="1902714" y="223570"/>
                  <a:pt x="1903476" y="225094"/>
                </a:cubicBezTo>
                <a:cubicBezTo>
                  <a:pt x="1904238" y="226618"/>
                  <a:pt x="1905914" y="227914"/>
                  <a:pt x="1908505" y="228981"/>
                </a:cubicBezTo>
                <a:cubicBezTo>
                  <a:pt x="1911096" y="230047"/>
                  <a:pt x="1915172" y="230657"/>
                  <a:pt x="1920735" y="230809"/>
                </a:cubicBezTo>
                <a:lnTo>
                  <a:pt x="1931490" y="230053"/>
                </a:lnTo>
                <a:lnTo>
                  <a:pt x="1930565" y="219151"/>
                </a:lnTo>
                <a:cubicBezTo>
                  <a:pt x="1929879" y="215569"/>
                  <a:pt x="1928850" y="212445"/>
                  <a:pt x="1927479" y="209778"/>
                </a:cubicBezTo>
                <a:cubicBezTo>
                  <a:pt x="1924735" y="204444"/>
                  <a:pt x="1921078" y="201777"/>
                  <a:pt x="1916506" y="201777"/>
                </a:cubicBezTo>
                <a:close/>
                <a:moveTo>
                  <a:pt x="1726006" y="201777"/>
                </a:moveTo>
                <a:cubicBezTo>
                  <a:pt x="1722806" y="201777"/>
                  <a:pt x="1720139" y="202882"/>
                  <a:pt x="1718005" y="205092"/>
                </a:cubicBezTo>
                <a:cubicBezTo>
                  <a:pt x="1715871" y="207302"/>
                  <a:pt x="1714309" y="209892"/>
                  <a:pt x="1713319" y="212864"/>
                </a:cubicBezTo>
                <a:cubicBezTo>
                  <a:pt x="1712328" y="215836"/>
                  <a:pt x="1711833" y="218465"/>
                  <a:pt x="1711833" y="220751"/>
                </a:cubicBezTo>
                <a:cubicBezTo>
                  <a:pt x="1711833" y="222123"/>
                  <a:pt x="1712214" y="223570"/>
                  <a:pt x="1712976" y="225094"/>
                </a:cubicBezTo>
                <a:cubicBezTo>
                  <a:pt x="1713738" y="226618"/>
                  <a:pt x="1715414" y="227914"/>
                  <a:pt x="1718005" y="228981"/>
                </a:cubicBezTo>
                <a:cubicBezTo>
                  <a:pt x="1720596" y="230047"/>
                  <a:pt x="1724672" y="230657"/>
                  <a:pt x="1730235" y="230809"/>
                </a:cubicBezTo>
                <a:lnTo>
                  <a:pt x="1740990" y="230053"/>
                </a:lnTo>
                <a:lnTo>
                  <a:pt x="1740065" y="219151"/>
                </a:lnTo>
                <a:cubicBezTo>
                  <a:pt x="1739379" y="215569"/>
                  <a:pt x="1738350" y="212445"/>
                  <a:pt x="1736979" y="209778"/>
                </a:cubicBezTo>
                <a:cubicBezTo>
                  <a:pt x="1734235" y="204444"/>
                  <a:pt x="1730578" y="201777"/>
                  <a:pt x="1726006" y="201777"/>
                </a:cubicBezTo>
                <a:close/>
                <a:moveTo>
                  <a:pt x="1387373" y="201777"/>
                </a:moveTo>
                <a:cubicBezTo>
                  <a:pt x="1383868" y="201777"/>
                  <a:pt x="1380706" y="203111"/>
                  <a:pt x="1377886" y="205778"/>
                </a:cubicBezTo>
                <a:cubicBezTo>
                  <a:pt x="1375067" y="208445"/>
                  <a:pt x="1372857" y="211836"/>
                  <a:pt x="1371257" y="215950"/>
                </a:cubicBezTo>
                <a:cubicBezTo>
                  <a:pt x="1369657" y="220065"/>
                  <a:pt x="1368856" y="224180"/>
                  <a:pt x="1368856" y="228295"/>
                </a:cubicBezTo>
                <a:cubicBezTo>
                  <a:pt x="1368856" y="231495"/>
                  <a:pt x="1369504" y="234276"/>
                  <a:pt x="1370800" y="236639"/>
                </a:cubicBezTo>
                <a:cubicBezTo>
                  <a:pt x="1372095" y="239001"/>
                  <a:pt x="1374267" y="240792"/>
                  <a:pt x="1377315" y="242011"/>
                </a:cubicBezTo>
                <a:cubicBezTo>
                  <a:pt x="1380363" y="243230"/>
                  <a:pt x="1384325" y="243840"/>
                  <a:pt x="1389202" y="243840"/>
                </a:cubicBezTo>
                <a:cubicBezTo>
                  <a:pt x="1393621" y="243840"/>
                  <a:pt x="1398079" y="243382"/>
                  <a:pt x="1402575" y="242468"/>
                </a:cubicBezTo>
                <a:lnTo>
                  <a:pt x="1407704" y="240843"/>
                </a:lnTo>
                <a:lnTo>
                  <a:pt x="1407947" y="237896"/>
                </a:lnTo>
                <a:cubicBezTo>
                  <a:pt x="1407947" y="233172"/>
                  <a:pt x="1407490" y="228638"/>
                  <a:pt x="1406576" y="224294"/>
                </a:cubicBezTo>
                <a:cubicBezTo>
                  <a:pt x="1405661" y="219951"/>
                  <a:pt x="1404289" y="216103"/>
                  <a:pt x="1402461" y="212750"/>
                </a:cubicBezTo>
                <a:cubicBezTo>
                  <a:pt x="1400632" y="209397"/>
                  <a:pt x="1398460" y="206730"/>
                  <a:pt x="1395946" y="204749"/>
                </a:cubicBezTo>
                <a:cubicBezTo>
                  <a:pt x="1393431" y="202768"/>
                  <a:pt x="1390573" y="201777"/>
                  <a:pt x="1387373" y="201777"/>
                </a:cubicBezTo>
                <a:close/>
                <a:moveTo>
                  <a:pt x="2390622" y="196748"/>
                </a:moveTo>
                <a:cubicBezTo>
                  <a:pt x="2387422" y="196748"/>
                  <a:pt x="2384717" y="197929"/>
                  <a:pt x="2382507" y="200291"/>
                </a:cubicBezTo>
                <a:cubicBezTo>
                  <a:pt x="2380297" y="202653"/>
                  <a:pt x="2378163" y="206006"/>
                  <a:pt x="2376106" y="210350"/>
                </a:cubicBezTo>
                <a:lnTo>
                  <a:pt x="2370897" y="221009"/>
                </a:lnTo>
                <a:lnTo>
                  <a:pt x="2379535" y="224866"/>
                </a:lnTo>
                <a:cubicBezTo>
                  <a:pt x="2385555" y="226999"/>
                  <a:pt x="2390546" y="228066"/>
                  <a:pt x="2394508" y="228066"/>
                </a:cubicBezTo>
                <a:cubicBezTo>
                  <a:pt x="2397556" y="228066"/>
                  <a:pt x="2400071" y="227761"/>
                  <a:pt x="2402052" y="227152"/>
                </a:cubicBezTo>
                <a:cubicBezTo>
                  <a:pt x="2404033" y="226542"/>
                  <a:pt x="2405481" y="225552"/>
                  <a:pt x="2406396" y="224180"/>
                </a:cubicBezTo>
                <a:cubicBezTo>
                  <a:pt x="2407310" y="222808"/>
                  <a:pt x="2407767" y="220980"/>
                  <a:pt x="2407767" y="218694"/>
                </a:cubicBezTo>
                <a:cubicBezTo>
                  <a:pt x="2407767" y="215493"/>
                  <a:pt x="2407005" y="212217"/>
                  <a:pt x="2405481" y="208864"/>
                </a:cubicBezTo>
                <a:cubicBezTo>
                  <a:pt x="2403957" y="205511"/>
                  <a:pt x="2401938" y="202653"/>
                  <a:pt x="2399423" y="200291"/>
                </a:cubicBezTo>
                <a:cubicBezTo>
                  <a:pt x="2396909" y="197929"/>
                  <a:pt x="2393975" y="196748"/>
                  <a:pt x="2390622" y="196748"/>
                </a:cubicBezTo>
                <a:close/>
                <a:moveTo>
                  <a:pt x="604647" y="195605"/>
                </a:moveTo>
                <a:cubicBezTo>
                  <a:pt x="602361" y="195605"/>
                  <a:pt x="599960" y="196367"/>
                  <a:pt x="597446" y="197891"/>
                </a:cubicBezTo>
                <a:cubicBezTo>
                  <a:pt x="594931" y="199415"/>
                  <a:pt x="592264" y="202006"/>
                  <a:pt x="589445" y="205663"/>
                </a:cubicBezTo>
                <a:cubicBezTo>
                  <a:pt x="586626" y="209321"/>
                  <a:pt x="583615" y="214350"/>
                  <a:pt x="580415" y="220751"/>
                </a:cubicBezTo>
                <a:cubicBezTo>
                  <a:pt x="583006" y="225018"/>
                  <a:pt x="585787" y="228752"/>
                  <a:pt x="588759" y="231952"/>
                </a:cubicBezTo>
                <a:cubicBezTo>
                  <a:pt x="591731" y="235153"/>
                  <a:pt x="594741" y="237782"/>
                  <a:pt x="597789" y="239839"/>
                </a:cubicBezTo>
                <a:cubicBezTo>
                  <a:pt x="600837" y="241896"/>
                  <a:pt x="603847" y="243420"/>
                  <a:pt x="606818" y="244411"/>
                </a:cubicBezTo>
                <a:cubicBezTo>
                  <a:pt x="609791" y="245402"/>
                  <a:pt x="612496" y="245897"/>
                  <a:pt x="614934" y="245897"/>
                </a:cubicBezTo>
                <a:cubicBezTo>
                  <a:pt x="620268" y="245897"/>
                  <a:pt x="624192" y="243992"/>
                  <a:pt x="626707" y="240182"/>
                </a:cubicBezTo>
                <a:cubicBezTo>
                  <a:pt x="629221" y="236372"/>
                  <a:pt x="629107" y="231038"/>
                  <a:pt x="626364" y="224180"/>
                </a:cubicBezTo>
                <a:cubicBezTo>
                  <a:pt x="624992" y="220675"/>
                  <a:pt x="623583" y="217246"/>
                  <a:pt x="622135" y="213893"/>
                </a:cubicBezTo>
                <a:cubicBezTo>
                  <a:pt x="620687" y="210540"/>
                  <a:pt x="619125" y="207454"/>
                  <a:pt x="617448" y="204635"/>
                </a:cubicBezTo>
                <a:cubicBezTo>
                  <a:pt x="615772" y="201815"/>
                  <a:pt x="613867" y="199605"/>
                  <a:pt x="611733" y="198005"/>
                </a:cubicBezTo>
                <a:cubicBezTo>
                  <a:pt x="609600" y="196405"/>
                  <a:pt x="607237" y="195605"/>
                  <a:pt x="604647" y="195605"/>
                </a:cubicBezTo>
                <a:close/>
                <a:moveTo>
                  <a:pt x="3308223" y="192633"/>
                </a:moveTo>
                <a:cubicBezTo>
                  <a:pt x="3302736" y="192633"/>
                  <a:pt x="3297212" y="193967"/>
                  <a:pt x="3291649" y="196634"/>
                </a:cubicBezTo>
                <a:cubicBezTo>
                  <a:pt x="3286086" y="199301"/>
                  <a:pt x="3280638" y="202806"/>
                  <a:pt x="3275304" y="207149"/>
                </a:cubicBezTo>
                <a:cubicBezTo>
                  <a:pt x="3269970" y="211493"/>
                  <a:pt x="3264903" y="216331"/>
                  <a:pt x="3260102" y="221665"/>
                </a:cubicBezTo>
                <a:lnTo>
                  <a:pt x="3251699" y="232076"/>
                </a:lnTo>
                <a:lnTo>
                  <a:pt x="3258616" y="232181"/>
                </a:lnTo>
                <a:cubicBezTo>
                  <a:pt x="3271875" y="232181"/>
                  <a:pt x="3282924" y="231686"/>
                  <a:pt x="3291763" y="230695"/>
                </a:cubicBezTo>
                <a:cubicBezTo>
                  <a:pt x="3300603" y="229704"/>
                  <a:pt x="3307651" y="228257"/>
                  <a:pt x="3312909" y="226352"/>
                </a:cubicBezTo>
                <a:cubicBezTo>
                  <a:pt x="3318167" y="224447"/>
                  <a:pt x="3321939" y="222084"/>
                  <a:pt x="3324225" y="219265"/>
                </a:cubicBezTo>
                <a:cubicBezTo>
                  <a:pt x="3326511" y="216446"/>
                  <a:pt x="3327654" y="213207"/>
                  <a:pt x="3327654" y="209550"/>
                </a:cubicBezTo>
                <a:cubicBezTo>
                  <a:pt x="3327654" y="206654"/>
                  <a:pt x="3327006" y="203949"/>
                  <a:pt x="3325711" y="201434"/>
                </a:cubicBezTo>
                <a:cubicBezTo>
                  <a:pt x="3324415" y="198920"/>
                  <a:pt x="3322320" y="196824"/>
                  <a:pt x="3319424" y="195148"/>
                </a:cubicBezTo>
                <a:cubicBezTo>
                  <a:pt x="3316529" y="193471"/>
                  <a:pt x="3312795" y="192633"/>
                  <a:pt x="3308223" y="192633"/>
                </a:cubicBezTo>
                <a:close/>
                <a:moveTo>
                  <a:pt x="1389202" y="183032"/>
                </a:moveTo>
                <a:cubicBezTo>
                  <a:pt x="1395298" y="183032"/>
                  <a:pt x="1400632" y="184594"/>
                  <a:pt x="1405204" y="187718"/>
                </a:cubicBezTo>
                <a:cubicBezTo>
                  <a:pt x="1409776" y="190842"/>
                  <a:pt x="1413586" y="195072"/>
                  <a:pt x="1416634" y="200406"/>
                </a:cubicBezTo>
                <a:cubicBezTo>
                  <a:pt x="1419682" y="205740"/>
                  <a:pt x="1421968" y="211759"/>
                  <a:pt x="1423492" y="218465"/>
                </a:cubicBezTo>
                <a:cubicBezTo>
                  <a:pt x="1425016" y="225171"/>
                  <a:pt x="1425778" y="232105"/>
                  <a:pt x="1425778" y="239268"/>
                </a:cubicBezTo>
                <a:cubicBezTo>
                  <a:pt x="1425778" y="253441"/>
                  <a:pt x="1422920" y="265671"/>
                  <a:pt x="1417205" y="275958"/>
                </a:cubicBezTo>
                <a:cubicBezTo>
                  <a:pt x="1411490" y="286245"/>
                  <a:pt x="1402956" y="294436"/>
                  <a:pt x="1391602" y="300532"/>
                </a:cubicBezTo>
                <a:cubicBezTo>
                  <a:pt x="1380248" y="306628"/>
                  <a:pt x="1366189" y="310667"/>
                  <a:pt x="1349426" y="312648"/>
                </a:cubicBezTo>
                <a:lnTo>
                  <a:pt x="1345311" y="293903"/>
                </a:lnTo>
                <a:cubicBezTo>
                  <a:pt x="1354455" y="292684"/>
                  <a:pt x="1362875" y="290969"/>
                  <a:pt x="1370571" y="288759"/>
                </a:cubicBezTo>
                <a:cubicBezTo>
                  <a:pt x="1378267" y="286550"/>
                  <a:pt x="1384897" y="283387"/>
                  <a:pt x="1390459" y="279273"/>
                </a:cubicBezTo>
                <a:cubicBezTo>
                  <a:pt x="1396022" y="275158"/>
                  <a:pt x="1400327" y="269748"/>
                  <a:pt x="1403375" y="263042"/>
                </a:cubicBezTo>
                <a:lnTo>
                  <a:pt x="1404515" y="259280"/>
                </a:lnTo>
                <a:lnTo>
                  <a:pt x="1402118" y="260299"/>
                </a:lnTo>
                <a:cubicBezTo>
                  <a:pt x="1397165" y="261366"/>
                  <a:pt x="1392174" y="261899"/>
                  <a:pt x="1387144" y="261899"/>
                </a:cubicBezTo>
                <a:cubicBezTo>
                  <a:pt x="1381353" y="261899"/>
                  <a:pt x="1376210" y="261289"/>
                  <a:pt x="1371714" y="260070"/>
                </a:cubicBezTo>
                <a:cubicBezTo>
                  <a:pt x="1367218" y="258851"/>
                  <a:pt x="1363408" y="257060"/>
                  <a:pt x="1360284" y="254698"/>
                </a:cubicBezTo>
                <a:cubicBezTo>
                  <a:pt x="1357160" y="252336"/>
                  <a:pt x="1354798" y="249326"/>
                  <a:pt x="1353197" y="245668"/>
                </a:cubicBezTo>
                <a:cubicBezTo>
                  <a:pt x="1351597" y="242011"/>
                  <a:pt x="1350797" y="237744"/>
                  <a:pt x="1350797" y="232867"/>
                </a:cubicBezTo>
                <a:cubicBezTo>
                  <a:pt x="1350797" y="227076"/>
                  <a:pt x="1351711" y="221246"/>
                  <a:pt x="1353540" y="215379"/>
                </a:cubicBezTo>
                <a:cubicBezTo>
                  <a:pt x="1355369" y="209511"/>
                  <a:pt x="1357960" y="204139"/>
                  <a:pt x="1361313" y="199263"/>
                </a:cubicBezTo>
                <a:cubicBezTo>
                  <a:pt x="1364665" y="194386"/>
                  <a:pt x="1368704" y="190461"/>
                  <a:pt x="1373428" y="187490"/>
                </a:cubicBezTo>
                <a:cubicBezTo>
                  <a:pt x="1378153" y="184518"/>
                  <a:pt x="1383411" y="183032"/>
                  <a:pt x="1389202" y="183032"/>
                </a:cubicBezTo>
                <a:close/>
                <a:moveTo>
                  <a:pt x="321945" y="182575"/>
                </a:moveTo>
                <a:cubicBezTo>
                  <a:pt x="327736" y="192481"/>
                  <a:pt x="331889" y="201853"/>
                  <a:pt x="334403" y="210693"/>
                </a:cubicBezTo>
                <a:cubicBezTo>
                  <a:pt x="336918" y="219532"/>
                  <a:pt x="338175" y="227304"/>
                  <a:pt x="338175" y="234010"/>
                </a:cubicBezTo>
                <a:cubicBezTo>
                  <a:pt x="338175" y="243611"/>
                  <a:pt x="336613" y="252298"/>
                  <a:pt x="333489" y="260070"/>
                </a:cubicBezTo>
                <a:cubicBezTo>
                  <a:pt x="330365" y="267843"/>
                  <a:pt x="326250" y="274739"/>
                  <a:pt x="321145" y="280758"/>
                </a:cubicBezTo>
                <a:cubicBezTo>
                  <a:pt x="316039" y="286778"/>
                  <a:pt x="310477" y="291922"/>
                  <a:pt x="304457" y="296189"/>
                </a:cubicBezTo>
                <a:cubicBezTo>
                  <a:pt x="298437" y="300456"/>
                  <a:pt x="292417" y="303961"/>
                  <a:pt x="286398" y="306705"/>
                </a:cubicBezTo>
                <a:cubicBezTo>
                  <a:pt x="280378" y="309448"/>
                  <a:pt x="275005" y="311429"/>
                  <a:pt x="270281" y="312648"/>
                </a:cubicBezTo>
                <a:lnTo>
                  <a:pt x="263652" y="295275"/>
                </a:lnTo>
                <a:cubicBezTo>
                  <a:pt x="279044" y="290398"/>
                  <a:pt x="290893" y="284568"/>
                  <a:pt x="299199" y="277787"/>
                </a:cubicBezTo>
                <a:cubicBezTo>
                  <a:pt x="307505" y="271005"/>
                  <a:pt x="313220" y="263956"/>
                  <a:pt x="316344" y="256641"/>
                </a:cubicBezTo>
                <a:cubicBezTo>
                  <a:pt x="319468" y="249326"/>
                  <a:pt x="321031" y="242316"/>
                  <a:pt x="321031" y="235610"/>
                </a:cubicBezTo>
                <a:cubicBezTo>
                  <a:pt x="321031" y="231343"/>
                  <a:pt x="320573" y="227228"/>
                  <a:pt x="319659" y="223266"/>
                </a:cubicBezTo>
                <a:cubicBezTo>
                  <a:pt x="318745" y="219303"/>
                  <a:pt x="317144" y="214807"/>
                  <a:pt x="314858" y="209778"/>
                </a:cubicBezTo>
                <a:cubicBezTo>
                  <a:pt x="312572" y="204749"/>
                  <a:pt x="309372" y="198501"/>
                  <a:pt x="305257" y="191033"/>
                </a:cubicBezTo>
                <a:close/>
                <a:moveTo>
                  <a:pt x="2045360" y="181660"/>
                </a:moveTo>
                <a:cubicBezTo>
                  <a:pt x="2042617" y="181660"/>
                  <a:pt x="2040102" y="182499"/>
                  <a:pt x="2037816" y="184175"/>
                </a:cubicBezTo>
                <a:cubicBezTo>
                  <a:pt x="2035530" y="185851"/>
                  <a:pt x="2033702" y="188099"/>
                  <a:pt x="2032330" y="190919"/>
                </a:cubicBezTo>
                <a:cubicBezTo>
                  <a:pt x="2030958" y="193738"/>
                  <a:pt x="2030273" y="196977"/>
                  <a:pt x="2030273" y="200634"/>
                </a:cubicBezTo>
                <a:cubicBezTo>
                  <a:pt x="2030273" y="203835"/>
                  <a:pt x="2031035" y="206844"/>
                  <a:pt x="2032559" y="209664"/>
                </a:cubicBezTo>
                <a:cubicBezTo>
                  <a:pt x="2034082" y="212483"/>
                  <a:pt x="2036216" y="215188"/>
                  <a:pt x="2038959" y="217779"/>
                </a:cubicBezTo>
                <a:lnTo>
                  <a:pt x="2042342" y="220297"/>
                </a:lnTo>
                <a:lnTo>
                  <a:pt x="2048103" y="217665"/>
                </a:lnTo>
                <a:cubicBezTo>
                  <a:pt x="2051761" y="215303"/>
                  <a:pt x="2054580" y="212598"/>
                  <a:pt x="2056561" y="209550"/>
                </a:cubicBezTo>
                <a:cubicBezTo>
                  <a:pt x="2058543" y="206502"/>
                  <a:pt x="2059533" y="203225"/>
                  <a:pt x="2059533" y="199720"/>
                </a:cubicBezTo>
                <a:cubicBezTo>
                  <a:pt x="2059533" y="196977"/>
                  <a:pt x="2058962" y="194195"/>
                  <a:pt x="2057819" y="191376"/>
                </a:cubicBezTo>
                <a:cubicBezTo>
                  <a:pt x="2056676" y="188556"/>
                  <a:pt x="2055037" y="186232"/>
                  <a:pt x="2052904" y="184404"/>
                </a:cubicBezTo>
                <a:cubicBezTo>
                  <a:pt x="2050770" y="182575"/>
                  <a:pt x="2048256" y="181660"/>
                  <a:pt x="2045360" y="181660"/>
                </a:cubicBezTo>
                <a:close/>
                <a:moveTo>
                  <a:pt x="1648434" y="175945"/>
                </a:moveTo>
                <a:cubicBezTo>
                  <a:pt x="1651482" y="181279"/>
                  <a:pt x="1654302" y="187490"/>
                  <a:pt x="1656893" y="194576"/>
                </a:cubicBezTo>
                <a:cubicBezTo>
                  <a:pt x="1659483" y="201663"/>
                  <a:pt x="1661579" y="209016"/>
                  <a:pt x="1663179" y="216636"/>
                </a:cubicBezTo>
                <a:cubicBezTo>
                  <a:pt x="1664779" y="224256"/>
                  <a:pt x="1665579" y="231495"/>
                  <a:pt x="1665579" y="238353"/>
                </a:cubicBezTo>
                <a:cubicBezTo>
                  <a:pt x="1665579" y="244449"/>
                  <a:pt x="1664817" y="250888"/>
                  <a:pt x="1663293" y="257670"/>
                </a:cubicBezTo>
                <a:cubicBezTo>
                  <a:pt x="1661769" y="264452"/>
                  <a:pt x="1659217" y="271119"/>
                  <a:pt x="1655635" y="277672"/>
                </a:cubicBezTo>
                <a:cubicBezTo>
                  <a:pt x="1652054" y="284226"/>
                  <a:pt x="1647215" y="290131"/>
                  <a:pt x="1641119" y="295389"/>
                </a:cubicBezTo>
                <a:cubicBezTo>
                  <a:pt x="1635023" y="300647"/>
                  <a:pt x="1627479" y="304876"/>
                  <a:pt x="1618488" y="308076"/>
                </a:cubicBezTo>
                <a:cubicBezTo>
                  <a:pt x="1609496" y="311277"/>
                  <a:pt x="1598752" y="312877"/>
                  <a:pt x="1586255" y="312877"/>
                </a:cubicBezTo>
                <a:cubicBezTo>
                  <a:pt x="1576197" y="312877"/>
                  <a:pt x="1566786" y="311772"/>
                  <a:pt x="1558023" y="309562"/>
                </a:cubicBezTo>
                <a:cubicBezTo>
                  <a:pt x="1549260" y="307352"/>
                  <a:pt x="1541564" y="303885"/>
                  <a:pt x="1534934" y="299161"/>
                </a:cubicBezTo>
                <a:cubicBezTo>
                  <a:pt x="1528305" y="294436"/>
                  <a:pt x="1523085" y="288302"/>
                  <a:pt x="1519275" y="280758"/>
                </a:cubicBezTo>
                <a:cubicBezTo>
                  <a:pt x="1515465" y="273215"/>
                  <a:pt x="1513560" y="264185"/>
                  <a:pt x="1513560" y="253669"/>
                </a:cubicBezTo>
                <a:cubicBezTo>
                  <a:pt x="1513560" y="250164"/>
                  <a:pt x="1513865" y="246049"/>
                  <a:pt x="1514475" y="241325"/>
                </a:cubicBezTo>
                <a:cubicBezTo>
                  <a:pt x="1515084" y="236601"/>
                  <a:pt x="1516227" y="231228"/>
                  <a:pt x="1517904" y="225209"/>
                </a:cubicBezTo>
                <a:cubicBezTo>
                  <a:pt x="1519580" y="219189"/>
                  <a:pt x="1522095" y="212445"/>
                  <a:pt x="1525448" y="204978"/>
                </a:cubicBezTo>
                <a:lnTo>
                  <a:pt x="1553565" y="214807"/>
                </a:lnTo>
                <a:cubicBezTo>
                  <a:pt x="1551889" y="219532"/>
                  <a:pt x="1550441" y="223837"/>
                  <a:pt x="1549222" y="227723"/>
                </a:cubicBezTo>
                <a:cubicBezTo>
                  <a:pt x="1548003" y="231609"/>
                  <a:pt x="1547088" y="235191"/>
                  <a:pt x="1546479" y="238467"/>
                </a:cubicBezTo>
                <a:cubicBezTo>
                  <a:pt x="1545869" y="241744"/>
                  <a:pt x="1545564" y="244983"/>
                  <a:pt x="1545564" y="248183"/>
                </a:cubicBezTo>
                <a:cubicBezTo>
                  <a:pt x="1545564" y="255651"/>
                  <a:pt x="1547279" y="261785"/>
                  <a:pt x="1550708" y="266585"/>
                </a:cubicBezTo>
                <a:cubicBezTo>
                  <a:pt x="1554137" y="271386"/>
                  <a:pt x="1558976" y="274967"/>
                  <a:pt x="1565224" y="277329"/>
                </a:cubicBezTo>
                <a:cubicBezTo>
                  <a:pt x="1571472" y="279692"/>
                  <a:pt x="1578711" y="280873"/>
                  <a:pt x="1586941" y="280873"/>
                </a:cubicBezTo>
                <a:cubicBezTo>
                  <a:pt x="1596390" y="280873"/>
                  <a:pt x="1604162" y="279615"/>
                  <a:pt x="1610258" y="277101"/>
                </a:cubicBezTo>
                <a:cubicBezTo>
                  <a:pt x="1616354" y="274586"/>
                  <a:pt x="1621078" y="271310"/>
                  <a:pt x="1624431" y="267271"/>
                </a:cubicBezTo>
                <a:cubicBezTo>
                  <a:pt x="1627784" y="263232"/>
                  <a:pt x="1630146" y="258813"/>
                  <a:pt x="1631518" y="254012"/>
                </a:cubicBezTo>
                <a:cubicBezTo>
                  <a:pt x="1632889" y="249212"/>
                  <a:pt x="1633575" y="244525"/>
                  <a:pt x="1633575" y="239953"/>
                </a:cubicBezTo>
                <a:cubicBezTo>
                  <a:pt x="1633575" y="233705"/>
                  <a:pt x="1632509" y="226275"/>
                  <a:pt x="1630375" y="217665"/>
                </a:cubicBezTo>
                <a:cubicBezTo>
                  <a:pt x="1628241" y="209054"/>
                  <a:pt x="1624431" y="199339"/>
                  <a:pt x="1618945" y="188518"/>
                </a:cubicBezTo>
                <a:close/>
                <a:moveTo>
                  <a:pt x="971778" y="164973"/>
                </a:moveTo>
                <a:cubicBezTo>
                  <a:pt x="978789" y="164973"/>
                  <a:pt x="985037" y="165620"/>
                  <a:pt x="990523" y="166916"/>
                </a:cubicBezTo>
                <a:cubicBezTo>
                  <a:pt x="996010" y="168211"/>
                  <a:pt x="1001230" y="169773"/>
                  <a:pt x="1006183" y="171602"/>
                </a:cubicBezTo>
                <a:cubicBezTo>
                  <a:pt x="1011136" y="173431"/>
                  <a:pt x="1016355" y="175298"/>
                  <a:pt x="1021842" y="177203"/>
                </a:cubicBezTo>
                <a:cubicBezTo>
                  <a:pt x="1027328" y="179108"/>
                  <a:pt x="1033462" y="180708"/>
                  <a:pt x="1040244" y="182003"/>
                </a:cubicBezTo>
                <a:cubicBezTo>
                  <a:pt x="1047026" y="183299"/>
                  <a:pt x="1055065" y="184023"/>
                  <a:pt x="1064361" y="184175"/>
                </a:cubicBezTo>
                <a:lnTo>
                  <a:pt x="1066419" y="184175"/>
                </a:lnTo>
                <a:lnTo>
                  <a:pt x="1066876" y="202920"/>
                </a:lnTo>
                <a:cubicBezTo>
                  <a:pt x="1059561" y="202920"/>
                  <a:pt x="1051788" y="203758"/>
                  <a:pt x="1043559" y="205435"/>
                </a:cubicBezTo>
                <a:lnTo>
                  <a:pt x="1042256" y="205823"/>
                </a:lnTo>
                <a:lnTo>
                  <a:pt x="1043130" y="212264"/>
                </a:lnTo>
                <a:cubicBezTo>
                  <a:pt x="1043987" y="216284"/>
                  <a:pt x="1045083" y="219760"/>
                  <a:pt x="1046416" y="222694"/>
                </a:cubicBezTo>
                <a:cubicBezTo>
                  <a:pt x="1049083" y="228561"/>
                  <a:pt x="1052474" y="232905"/>
                  <a:pt x="1056589" y="235724"/>
                </a:cubicBezTo>
                <a:cubicBezTo>
                  <a:pt x="1060704" y="238544"/>
                  <a:pt x="1065352" y="240372"/>
                  <a:pt x="1070533" y="241211"/>
                </a:cubicBezTo>
                <a:lnTo>
                  <a:pt x="1083502" y="242215"/>
                </a:lnTo>
                <a:lnTo>
                  <a:pt x="1096365" y="240753"/>
                </a:lnTo>
                <a:cubicBezTo>
                  <a:pt x="1100023" y="239610"/>
                  <a:pt x="1102804" y="237401"/>
                  <a:pt x="1104709" y="234124"/>
                </a:cubicBezTo>
                <a:cubicBezTo>
                  <a:pt x="1106614" y="230847"/>
                  <a:pt x="1108252" y="226085"/>
                  <a:pt x="1109624" y="219837"/>
                </a:cubicBezTo>
                <a:cubicBezTo>
                  <a:pt x="1110996" y="213588"/>
                  <a:pt x="1112672" y="205435"/>
                  <a:pt x="1114653" y="195376"/>
                </a:cubicBezTo>
                <a:lnTo>
                  <a:pt x="1132484" y="198805"/>
                </a:lnTo>
                <a:cubicBezTo>
                  <a:pt x="1131875" y="201549"/>
                  <a:pt x="1131189" y="204597"/>
                  <a:pt x="1130427" y="207949"/>
                </a:cubicBezTo>
                <a:cubicBezTo>
                  <a:pt x="1129665" y="211302"/>
                  <a:pt x="1129017" y="214617"/>
                  <a:pt x="1128484" y="217893"/>
                </a:cubicBezTo>
                <a:cubicBezTo>
                  <a:pt x="1127950" y="221170"/>
                  <a:pt x="1127683" y="224028"/>
                  <a:pt x="1127683" y="226466"/>
                </a:cubicBezTo>
                <a:cubicBezTo>
                  <a:pt x="1127683" y="229514"/>
                  <a:pt x="1128369" y="232257"/>
                  <a:pt x="1129741" y="234696"/>
                </a:cubicBezTo>
                <a:cubicBezTo>
                  <a:pt x="1131112" y="237134"/>
                  <a:pt x="1134084" y="239039"/>
                  <a:pt x="1138656" y="240411"/>
                </a:cubicBezTo>
                <a:cubicBezTo>
                  <a:pt x="1140942" y="241096"/>
                  <a:pt x="1143838" y="241611"/>
                  <a:pt x="1147343" y="241954"/>
                </a:cubicBezTo>
                <a:lnTo>
                  <a:pt x="1158196" y="242406"/>
                </a:lnTo>
                <a:lnTo>
                  <a:pt x="1169365" y="241439"/>
                </a:lnTo>
                <a:cubicBezTo>
                  <a:pt x="1172413" y="240753"/>
                  <a:pt x="1174966" y="239001"/>
                  <a:pt x="1177023" y="236181"/>
                </a:cubicBezTo>
                <a:cubicBezTo>
                  <a:pt x="1179080" y="233362"/>
                  <a:pt x="1181023" y="228904"/>
                  <a:pt x="1182852" y="222808"/>
                </a:cubicBezTo>
                <a:cubicBezTo>
                  <a:pt x="1184681" y="216712"/>
                  <a:pt x="1186815" y="208178"/>
                  <a:pt x="1189253" y="197205"/>
                </a:cubicBezTo>
                <a:lnTo>
                  <a:pt x="1206398" y="202006"/>
                </a:lnTo>
                <a:cubicBezTo>
                  <a:pt x="1205789" y="204597"/>
                  <a:pt x="1205103" y="207530"/>
                  <a:pt x="1204341" y="210807"/>
                </a:cubicBezTo>
                <a:cubicBezTo>
                  <a:pt x="1203579" y="214083"/>
                  <a:pt x="1202893" y="217436"/>
                  <a:pt x="1202283" y="220865"/>
                </a:cubicBezTo>
                <a:cubicBezTo>
                  <a:pt x="1201674" y="224294"/>
                  <a:pt x="1201369" y="227457"/>
                  <a:pt x="1201369" y="230352"/>
                </a:cubicBezTo>
                <a:cubicBezTo>
                  <a:pt x="1201369" y="234162"/>
                  <a:pt x="1202817" y="237134"/>
                  <a:pt x="1205712" y="239268"/>
                </a:cubicBezTo>
                <a:cubicBezTo>
                  <a:pt x="1208608" y="241401"/>
                  <a:pt x="1213866" y="242468"/>
                  <a:pt x="1221486" y="242468"/>
                </a:cubicBezTo>
                <a:cubicBezTo>
                  <a:pt x="1226058" y="242468"/>
                  <a:pt x="1229792" y="242087"/>
                  <a:pt x="1232687" y="241325"/>
                </a:cubicBezTo>
                <a:cubicBezTo>
                  <a:pt x="1235583" y="240563"/>
                  <a:pt x="1237983" y="238734"/>
                  <a:pt x="1239888" y="235839"/>
                </a:cubicBezTo>
                <a:cubicBezTo>
                  <a:pt x="1241793" y="232943"/>
                  <a:pt x="1243507" y="228295"/>
                  <a:pt x="1245031" y="221894"/>
                </a:cubicBezTo>
                <a:cubicBezTo>
                  <a:pt x="1246556" y="215493"/>
                  <a:pt x="1248156" y="206730"/>
                  <a:pt x="1249832" y="195605"/>
                </a:cubicBezTo>
                <a:lnTo>
                  <a:pt x="1267206" y="198805"/>
                </a:lnTo>
                <a:cubicBezTo>
                  <a:pt x="1266748" y="201549"/>
                  <a:pt x="1266215" y="204901"/>
                  <a:pt x="1265606" y="208864"/>
                </a:cubicBezTo>
                <a:cubicBezTo>
                  <a:pt x="1264996" y="212826"/>
                  <a:pt x="1264424" y="216750"/>
                  <a:pt x="1263891" y="220637"/>
                </a:cubicBezTo>
                <a:cubicBezTo>
                  <a:pt x="1263358" y="224523"/>
                  <a:pt x="1263091" y="227761"/>
                  <a:pt x="1263091" y="230352"/>
                </a:cubicBezTo>
                <a:cubicBezTo>
                  <a:pt x="1263091" y="232486"/>
                  <a:pt x="1263586" y="234505"/>
                  <a:pt x="1264577" y="236410"/>
                </a:cubicBezTo>
                <a:cubicBezTo>
                  <a:pt x="1265567" y="238315"/>
                  <a:pt x="1267549" y="239801"/>
                  <a:pt x="1270520" y="240868"/>
                </a:cubicBezTo>
                <a:cubicBezTo>
                  <a:pt x="1273492" y="241935"/>
                  <a:pt x="1277950" y="242468"/>
                  <a:pt x="1283893" y="242468"/>
                </a:cubicBezTo>
                <a:cubicBezTo>
                  <a:pt x="1288313" y="242468"/>
                  <a:pt x="1292161" y="241935"/>
                  <a:pt x="1295438" y="240868"/>
                </a:cubicBezTo>
                <a:cubicBezTo>
                  <a:pt x="1298714" y="239801"/>
                  <a:pt x="1301229" y="237820"/>
                  <a:pt x="1302982" y="234924"/>
                </a:cubicBezTo>
                <a:cubicBezTo>
                  <a:pt x="1304734" y="232029"/>
                  <a:pt x="1305610" y="227990"/>
                  <a:pt x="1305610" y="222808"/>
                </a:cubicBezTo>
                <a:cubicBezTo>
                  <a:pt x="1305610" y="217017"/>
                  <a:pt x="1304277" y="209740"/>
                  <a:pt x="1301610" y="200977"/>
                </a:cubicBezTo>
                <a:cubicBezTo>
                  <a:pt x="1298943" y="192214"/>
                  <a:pt x="1295933" y="183489"/>
                  <a:pt x="1292580" y="174802"/>
                </a:cubicBezTo>
                <a:lnTo>
                  <a:pt x="1311097" y="167944"/>
                </a:lnTo>
                <a:cubicBezTo>
                  <a:pt x="1313078" y="172821"/>
                  <a:pt x="1314945" y="178384"/>
                  <a:pt x="1316698" y="184632"/>
                </a:cubicBezTo>
                <a:cubicBezTo>
                  <a:pt x="1318450" y="190881"/>
                  <a:pt x="1319936" y="197053"/>
                  <a:pt x="1321155" y="203149"/>
                </a:cubicBezTo>
                <a:cubicBezTo>
                  <a:pt x="1322374" y="209245"/>
                  <a:pt x="1322984" y="214579"/>
                  <a:pt x="1322984" y="219151"/>
                </a:cubicBezTo>
                <a:cubicBezTo>
                  <a:pt x="1322984" y="226161"/>
                  <a:pt x="1322070" y="232333"/>
                  <a:pt x="1320241" y="237667"/>
                </a:cubicBezTo>
                <a:cubicBezTo>
                  <a:pt x="1318412" y="243001"/>
                  <a:pt x="1315821" y="247383"/>
                  <a:pt x="1312468" y="250812"/>
                </a:cubicBezTo>
                <a:cubicBezTo>
                  <a:pt x="1309116" y="254241"/>
                  <a:pt x="1305001" y="256832"/>
                  <a:pt x="1300124" y="258584"/>
                </a:cubicBezTo>
                <a:cubicBezTo>
                  <a:pt x="1295247" y="260337"/>
                  <a:pt x="1289761" y="261213"/>
                  <a:pt x="1283665" y="261213"/>
                </a:cubicBezTo>
                <a:cubicBezTo>
                  <a:pt x="1276502" y="261213"/>
                  <a:pt x="1270635" y="260375"/>
                  <a:pt x="1266063" y="258699"/>
                </a:cubicBezTo>
                <a:cubicBezTo>
                  <a:pt x="1261491" y="257022"/>
                  <a:pt x="1257985" y="254469"/>
                  <a:pt x="1255547" y="251040"/>
                </a:cubicBezTo>
                <a:lnTo>
                  <a:pt x="1253951" y="246671"/>
                </a:lnTo>
                <a:lnTo>
                  <a:pt x="1249375" y="252755"/>
                </a:lnTo>
                <a:cubicBezTo>
                  <a:pt x="1246174" y="256108"/>
                  <a:pt x="1242212" y="258356"/>
                  <a:pt x="1237488" y="259499"/>
                </a:cubicBezTo>
                <a:cubicBezTo>
                  <a:pt x="1232763" y="260642"/>
                  <a:pt x="1226515" y="261213"/>
                  <a:pt x="1218743" y="261213"/>
                </a:cubicBezTo>
                <a:cubicBezTo>
                  <a:pt x="1214932" y="261213"/>
                  <a:pt x="1210856" y="260604"/>
                  <a:pt x="1206512" y="259384"/>
                </a:cubicBezTo>
                <a:cubicBezTo>
                  <a:pt x="1202169" y="258165"/>
                  <a:pt x="1198397" y="255765"/>
                  <a:pt x="1195197" y="252183"/>
                </a:cubicBezTo>
                <a:lnTo>
                  <a:pt x="1191456" y="245623"/>
                </a:lnTo>
                <a:lnTo>
                  <a:pt x="1186853" y="251955"/>
                </a:lnTo>
                <a:cubicBezTo>
                  <a:pt x="1183119" y="255689"/>
                  <a:pt x="1178661" y="258165"/>
                  <a:pt x="1173480" y="259384"/>
                </a:cubicBezTo>
                <a:lnTo>
                  <a:pt x="1158205" y="260912"/>
                </a:lnTo>
                <a:lnTo>
                  <a:pt x="1157402" y="261213"/>
                </a:lnTo>
                <a:lnTo>
                  <a:pt x="1155924" y="261140"/>
                </a:lnTo>
                <a:lnTo>
                  <a:pt x="1155192" y="261213"/>
                </a:lnTo>
                <a:lnTo>
                  <a:pt x="1155205" y="261104"/>
                </a:lnTo>
                <a:lnTo>
                  <a:pt x="1144143" y="260556"/>
                </a:lnTo>
                <a:cubicBezTo>
                  <a:pt x="1140256" y="260118"/>
                  <a:pt x="1136904" y="259461"/>
                  <a:pt x="1134084" y="258584"/>
                </a:cubicBezTo>
                <a:cubicBezTo>
                  <a:pt x="1128445" y="256832"/>
                  <a:pt x="1124331" y="254165"/>
                  <a:pt x="1121740" y="250583"/>
                </a:cubicBezTo>
                <a:lnTo>
                  <a:pt x="1119176" y="244173"/>
                </a:lnTo>
                <a:lnTo>
                  <a:pt x="1115453" y="249783"/>
                </a:lnTo>
                <a:cubicBezTo>
                  <a:pt x="1112634" y="252831"/>
                  <a:pt x="1109548" y="255193"/>
                  <a:pt x="1106195" y="256870"/>
                </a:cubicBezTo>
                <a:cubicBezTo>
                  <a:pt x="1102842" y="258546"/>
                  <a:pt x="1098956" y="259689"/>
                  <a:pt x="1094536" y="260299"/>
                </a:cubicBezTo>
                <a:lnTo>
                  <a:pt x="1085752" y="260815"/>
                </a:lnTo>
                <a:lnTo>
                  <a:pt x="1084707" y="261213"/>
                </a:lnTo>
                <a:lnTo>
                  <a:pt x="1082084" y="261031"/>
                </a:lnTo>
                <a:lnTo>
                  <a:pt x="1078992" y="261213"/>
                </a:lnTo>
                <a:lnTo>
                  <a:pt x="1079040" y="260820"/>
                </a:lnTo>
                <a:lnTo>
                  <a:pt x="1064933" y="259842"/>
                </a:lnTo>
                <a:cubicBezTo>
                  <a:pt x="1058303" y="258927"/>
                  <a:pt x="1052169" y="256717"/>
                  <a:pt x="1046531" y="253212"/>
                </a:cubicBezTo>
                <a:cubicBezTo>
                  <a:pt x="1040892" y="249707"/>
                  <a:pt x="1036282" y="244259"/>
                  <a:pt x="1032700" y="236867"/>
                </a:cubicBezTo>
                <a:cubicBezTo>
                  <a:pt x="1030910" y="233172"/>
                  <a:pt x="1029509" y="228781"/>
                  <a:pt x="1028500" y="223694"/>
                </a:cubicBezTo>
                <a:lnTo>
                  <a:pt x="1027070" y="210343"/>
                </a:lnTo>
                <a:lnTo>
                  <a:pt x="1018984" y="212750"/>
                </a:lnTo>
                <a:cubicBezTo>
                  <a:pt x="1010831" y="215950"/>
                  <a:pt x="1003020" y="219913"/>
                  <a:pt x="995553" y="224637"/>
                </a:cubicBezTo>
                <a:cubicBezTo>
                  <a:pt x="988085" y="229362"/>
                  <a:pt x="981494" y="234810"/>
                  <a:pt x="975779" y="240982"/>
                </a:cubicBezTo>
                <a:cubicBezTo>
                  <a:pt x="970064" y="247154"/>
                  <a:pt x="965530" y="254012"/>
                  <a:pt x="962177" y="261556"/>
                </a:cubicBezTo>
                <a:cubicBezTo>
                  <a:pt x="958824" y="269100"/>
                  <a:pt x="957148" y="277291"/>
                  <a:pt x="957148" y="286131"/>
                </a:cubicBezTo>
                <a:cubicBezTo>
                  <a:pt x="957148" y="294055"/>
                  <a:pt x="958824" y="300875"/>
                  <a:pt x="962177" y="306590"/>
                </a:cubicBezTo>
                <a:cubicBezTo>
                  <a:pt x="965530" y="312305"/>
                  <a:pt x="970140" y="316992"/>
                  <a:pt x="976007" y="320649"/>
                </a:cubicBezTo>
                <a:cubicBezTo>
                  <a:pt x="981875" y="324307"/>
                  <a:pt x="988657" y="326974"/>
                  <a:pt x="996353" y="328650"/>
                </a:cubicBezTo>
                <a:cubicBezTo>
                  <a:pt x="1004049" y="330327"/>
                  <a:pt x="1012164" y="331165"/>
                  <a:pt x="1020699" y="331165"/>
                </a:cubicBezTo>
                <a:cubicBezTo>
                  <a:pt x="1028166" y="331165"/>
                  <a:pt x="1035824" y="330365"/>
                  <a:pt x="1043673" y="328764"/>
                </a:cubicBezTo>
                <a:cubicBezTo>
                  <a:pt x="1051522" y="327164"/>
                  <a:pt x="1059180" y="324916"/>
                  <a:pt x="1066647" y="322021"/>
                </a:cubicBezTo>
                <a:lnTo>
                  <a:pt x="1073048" y="337566"/>
                </a:lnTo>
                <a:cubicBezTo>
                  <a:pt x="1064209" y="341833"/>
                  <a:pt x="1055141" y="344995"/>
                  <a:pt x="1045845" y="347052"/>
                </a:cubicBezTo>
                <a:cubicBezTo>
                  <a:pt x="1036548" y="349110"/>
                  <a:pt x="1027404" y="350139"/>
                  <a:pt x="1018413" y="350139"/>
                </a:cubicBezTo>
                <a:cubicBezTo>
                  <a:pt x="1007745" y="350139"/>
                  <a:pt x="997572" y="348919"/>
                  <a:pt x="987895" y="346481"/>
                </a:cubicBezTo>
                <a:cubicBezTo>
                  <a:pt x="978217" y="344043"/>
                  <a:pt x="969683" y="340271"/>
                  <a:pt x="962291" y="335165"/>
                </a:cubicBezTo>
                <a:cubicBezTo>
                  <a:pt x="954900" y="330060"/>
                  <a:pt x="949071" y="323621"/>
                  <a:pt x="944803" y="315849"/>
                </a:cubicBezTo>
                <a:cubicBezTo>
                  <a:pt x="940536" y="308076"/>
                  <a:pt x="938403" y="298932"/>
                  <a:pt x="938403" y="288417"/>
                </a:cubicBezTo>
                <a:cubicBezTo>
                  <a:pt x="938403" y="279577"/>
                  <a:pt x="939698" y="271157"/>
                  <a:pt x="942289" y="263156"/>
                </a:cubicBezTo>
                <a:cubicBezTo>
                  <a:pt x="944880" y="255155"/>
                  <a:pt x="948652" y="247611"/>
                  <a:pt x="953605" y="240525"/>
                </a:cubicBezTo>
                <a:cubicBezTo>
                  <a:pt x="958558" y="233438"/>
                  <a:pt x="964615" y="226923"/>
                  <a:pt x="971778" y="220980"/>
                </a:cubicBezTo>
                <a:cubicBezTo>
                  <a:pt x="978941" y="215036"/>
                  <a:pt x="987094" y="209740"/>
                  <a:pt x="996239" y="205092"/>
                </a:cubicBezTo>
                <a:lnTo>
                  <a:pt x="1020929" y="195385"/>
                </a:lnTo>
                <a:lnTo>
                  <a:pt x="1011555" y="192290"/>
                </a:lnTo>
                <a:cubicBezTo>
                  <a:pt x="1007440" y="190842"/>
                  <a:pt x="1003173" y="189471"/>
                  <a:pt x="998753" y="188175"/>
                </a:cubicBezTo>
                <a:cubicBezTo>
                  <a:pt x="994333" y="186880"/>
                  <a:pt x="989609" y="185851"/>
                  <a:pt x="984580" y="185089"/>
                </a:cubicBezTo>
                <a:cubicBezTo>
                  <a:pt x="979551" y="184327"/>
                  <a:pt x="974140" y="183946"/>
                  <a:pt x="968349" y="183946"/>
                </a:cubicBezTo>
                <a:cubicBezTo>
                  <a:pt x="963777" y="183946"/>
                  <a:pt x="959777" y="184327"/>
                  <a:pt x="956348" y="185089"/>
                </a:cubicBezTo>
                <a:cubicBezTo>
                  <a:pt x="952919" y="185851"/>
                  <a:pt x="949680" y="186613"/>
                  <a:pt x="946632" y="187375"/>
                </a:cubicBezTo>
                <a:lnTo>
                  <a:pt x="943432" y="170459"/>
                </a:lnTo>
                <a:cubicBezTo>
                  <a:pt x="947394" y="168783"/>
                  <a:pt x="951852" y="167449"/>
                  <a:pt x="956805" y="166458"/>
                </a:cubicBezTo>
                <a:cubicBezTo>
                  <a:pt x="961758" y="165468"/>
                  <a:pt x="966749" y="164973"/>
                  <a:pt x="971778" y="164973"/>
                </a:cubicBezTo>
                <a:close/>
                <a:moveTo>
                  <a:pt x="3311423" y="160629"/>
                </a:moveTo>
                <a:cubicBezTo>
                  <a:pt x="3321634" y="160629"/>
                  <a:pt x="3330321" y="162610"/>
                  <a:pt x="3337483" y="166573"/>
                </a:cubicBezTo>
                <a:cubicBezTo>
                  <a:pt x="3344646" y="170535"/>
                  <a:pt x="3350133" y="176022"/>
                  <a:pt x="3353943" y="183032"/>
                </a:cubicBezTo>
                <a:cubicBezTo>
                  <a:pt x="3357753" y="190042"/>
                  <a:pt x="3359658" y="198120"/>
                  <a:pt x="3359658" y="207264"/>
                </a:cubicBezTo>
                <a:cubicBezTo>
                  <a:pt x="3359658" y="218389"/>
                  <a:pt x="3356495" y="228219"/>
                  <a:pt x="3350171" y="236753"/>
                </a:cubicBezTo>
                <a:cubicBezTo>
                  <a:pt x="3343846" y="245287"/>
                  <a:pt x="3333711" y="251993"/>
                  <a:pt x="3319767" y="256870"/>
                </a:cubicBezTo>
                <a:cubicBezTo>
                  <a:pt x="3305822" y="261747"/>
                  <a:pt x="3287344" y="264185"/>
                  <a:pt x="3264331" y="264185"/>
                </a:cubicBezTo>
                <a:cubicBezTo>
                  <a:pt x="3250158" y="264185"/>
                  <a:pt x="3238385" y="263575"/>
                  <a:pt x="3229013" y="262356"/>
                </a:cubicBezTo>
                <a:cubicBezTo>
                  <a:pt x="3219640" y="261137"/>
                  <a:pt x="3212058" y="259384"/>
                  <a:pt x="3206267" y="257098"/>
                </a:cubicBezTo>
                <a:cubicBezTo>
                  <a:pt x="3200476" y="254812"/>
                  <a:pt x="3195904" y="252069"/>
                  <a:pt x="3192551" y="248869"/>
                </a:cubicBezTo>
                <a:lnTo>
                  <a:pt x="3187197" y="242027"/>
                </a:lnTo>
                <a:lnTo>
                  <a:pt x="3184607" y="246068"/>
                </a:lnTo>
                <a:cubicBezTo>
                  <a:pt x="3182436" y="248773"/>
                  <a:pt x="3180130" y="251002"/>
                  <a:pt x="3177692" y="252755"/>
                </a:cubicBezTo>
                <a:cubicBezTo>
                  <a:pt x="3172815" y="256260"/>
                  <a:pt x="3167710" y="258546"/>
                  <a:pt x="3162376" y="259613"/>
                </a:cubicBezTo>
                <a:lnTo>
                  <a:pt x="3151830" y="260638"/>
                </a:lnTo>
                <a:lnTo>
                  <a:pt x="3147974" y="261213"/>
                </a:lnTo>
                <a:lnTo>
                  <a:pt x="3147036" y="261104"/>
                </a:lnTo>
                <a:lnTo>
                  <a:pt x="3145917" y="261213"/>
                </a:lnTo>
                <a:lnTo>
                  <a:pt x="3145934" y="260976"/>
                </a:lnTo>
                <a:lnTo>
                  <a:pt x="3122371" y="258241"/>
                </a:lnTo>
                <a:cubicBezTo>
                  <a:pt x="3115818" y="256260"/>
                  <a:pt x="3110941" y="252907"/>
                  <a:pt x="3107740" y="248183"/>
                </a:cubicBezTo>
                <a:lnTo>
                  <a:pt x="3105232" y="242839"/>
                </a:lnTo>
                <a:lnTo>
                  <a:pt x="3102940" y="246240"/>
                </a:lnTo>
                <a:cubicBezTo>
                  <a:pt x="3099282" y="250583"/>
                  <a:pt x="3095167" y="253822"/>
                  <a:pt x="3090596" y="255955"/>
                </a:cubicBezTo>
                <a:cubicBezTo>
                  <a:pt x="3086023" y="258089"/>
                  <a:pt x="3081185" y="259499"/>
                  <a:pt x="3076079" y="260184"/>
                </a:cubicBezTo>
                <a:cubicBezTo>
                  <a:pt x="3070974" y="260870"/>
                  <a:pt x="3065678" y="261213"/>
                  <a:pt x="3060192" y="261213"/>
                </a:cubicBezTo>
                <a:lnTo>
                  <a:pt x="3060215" y="260893"/>
                </a:lnTo>
                <a:lnTo>
                  <a:pt x="3058058" y="261213"/>
                </a:lnTo>
                <a:cubicBezTo>
                  <a:pt x="3051810" y="261213"/>
                  <a:pt x="3046323" y="260299"/>
                  <a:pt x="3041599" y="258470"/>
                </a:cubicBezTo>
                <a:lnTo>
                  <a:pt x="3030683" y="250751"/>
                </a:lnTo>
                <a:lnTo>
                  <a:pt x="3025483" y="265899"/>
                </a:lnTo>
                <a:cubicBezTo>
                  <a:pt x="3021139" y="273138"/>
                  <a:pt x="3015538" y="279806"/>
                  <a:pt x="3008680" y="285902"/>
                </a:cubicBezTo>
                <a:cubicBezTo>
                  <a:pt x="3001822" y="291998"/>
                  <a:pt x="2994126" y="297332"/>
                  <a:pt x="2985592" y="301904"/>
                </a:cubicBezTo>
                <a:cubicBezTo>
                  <a:pt x="2977057" y="306476"/>
                  <a:pt x="2968218" y="310134"/>
                  <a:pt x="2959074" y="312877"/>
                </a:cubicBezTo>
                <a:lnTo>
                  <a:pt x="2947416" y="284530"/>
                </a:lnTo>
                <a:cubicBezTo>
                  <a:pt x="2955493" y="281787"/>
                  <a:pt x="2962922" y="278587"/>
                  <a:pt x="2969704" y="274929"/>
                </a:cubicBezTo>
                <a:cubicBezTo>
                  <a:pt x="2976486" y="271272"/>
                  <a:pt x="2982391" y="267233"/>
                  <a:pt x="2987421" y="262813"/>
                </a:cubicBezTo>
                <a:cubicBezTo>
                  <a:pt x="2992450" y="258394"/>
                  <a:pt x="2996336" y="253555"/>
                  <a:pt x="2999079" y="248297"/>
                </a:cubicBezTo>
                <a:cubicBezTo>
                  <a:pt x="3001822" y="243039"/>
                  <a:pt x="3003194" y="237363"/>
                  <a:pt x="3003194" y="231267"/>
                </a:cubicBezTo>
                <a:cubicBezTo>
                  <a:pt x="3003194" y="224866"/>
                  <a:pt x="3001746" y="217855"/>
                  <a:pt x="2998851" y="210235"/>
                </a:cubicBezTo>
                <a:cubicBezTo>
                  <a:pt x="2995955" y="202615"/>
                  <a:pt x="2992450" y="194843"/>
                  <a:pt x="2988335" y="186918"/>
                </a:cubicBezTo>
                <a:lnTo>
                  <a:pt x="3018282" y="172516"/>
                </a:lnTo>
                <a:cubicBezTo>
                  <a:pt x="3021025" y="177241"/>
                  <a:pt x="3023425" y="182308"/>
                  <a:pt x="3025483" y="187718"/>
                </a:cubicBezTo>
                <a:cubicBezTo>
                  <a:pt x="3027540" y="193128"/>
                  <a:pt x="3029254" y="197967"/>
                  <a:pt x="3030626" y="202234"/>
                </a:cubicBezTo>
                <a:cubicBezTo>
                  <a:pt x="3031998" y="206502"/>
                  <a:pt x="3032912" y="209397"/>
                  <a:pt x="3033369" y="210921"/>
                </a:cubicBezTo>
                <a:cubicBezTo>
                  <a:pt x="3035503" y="218236"/>
                  <a:pt x="3038436" y="223113"/>
                  <a:pt x="3042170" y="225552"/>
                </a:cubicBezTo>
                <a:cubicBezTo>
                  <a:pt x="3045904" y="227990"/>
                  <a:pt x="3051962" y="229209"/>
                  <a:pt x="3060344" y="229209"/>
                </a:cubicBezTo>
                <a:lnTo>
                  <a:pt x="3062455" y="229525"/>
                </a:lnTo>
                <a:lnTo>
                  <a:pt x="3062478" y="229209"/>
                </a:lnTo>
                <a:cubicBezTo>
                  <a:pt x="3068269" y="229209"/>
                  <a:pt x="3072879" y="228676"/>
                  <a:pt x="3076308" y="227609"/>
                </a:cubicBezTo>
                <a:cubicBezTo>
                  <a:pt x="3079737" y="226542"/>
                  <a:pt x="3082480" y="224370"/>
                  <a:pt x="3084537" y="221094"/>
                </a:cubicBezTo>
                <a:cubicBezTo>
                  <a:pt x="3086595" y="217817"/>
                  <a:pt x="3088347" y="212979"/>
                  <a:pt x="3089795" y="206578"/>
                </a:cubicBezTo>
                <a:cubicBezTo>
                  <a:pt x="3091243" y="200177"/>
                  <a:pt x="3092729" y="191643"/>
                  <a:pt x="3094253" y="180975"/>
                </a:cubicBezTo>
                <a:lnTo>
                  <a:pt x="3124200" y="186004"/>
                </a:lnTo>
                <a:cubicBezTo>
                  <a:pt x="3123895" y="188290"/>
                  <a:pt x="3123476" y="190957"/>
                  <a:pt x="3122942" y="194005"/>
                </a:cubicBezTo>
                <a:cubicBezTo>
                  <a:pt x="3122409" y="197053"/>
                  <a:pt x="3121952" y="200139"/>
                  <a:pt x="3121571" y="203263"/>
                </a:cubicBezTo>
                <a:cubicBezTo>
                  <a:pt x="3121190" y="206387"/>
                  <a:pt x="3120999" y="209321"/>
                  <a:pt x="3120999" y="212064"/>
                </a:cubicBezTo>
                <a:cubicBezTo>
                  <a:pt x="3120999" y="215722"/>
                  <a:pt x="3121799" y="218808"/>
                  <a:pt x="3123400" y="221322"/>
                </a:cubicBezTo>
                <a:cubicBezTo>
                  <a:pt x="3125000" y="223837"/>
                  <a:pt x="3127895" y="225780"/>
                  <a:pt x="3132086" y="227152"/>
                </a:cubicBezTo>
                <a:lnTo>
                  <a:pt x="3148937" y="229059"/>
                </a:lnTo>
                <a:lnTo>
                  <a:pt x="3159404" y="226923"/>
                </a:lnTo>
                <a:cubicBezTo>
                  <a:pt x="3162147" y="225399"/>
                  <a:pt x="3164395" y="222885"/>
                  <a:pt x="3166148" y="219379"/>
                </a:cubicBezTo>
                <a:cubicBezTo>
                  <a:pt x="3167900" y="215874"/>
                  <a:pt x="3169539" y="211226"/>
                  <a:pt x="3171063" y="205435"/>
                </a:cubicBezTo>
                <a:cubicBezTo>
                  <a:pt x="3172587" y="199644"/>
                  <a:pt x="3174415" y="192557"/>
                  <a:pt x="3176549" y="184175"/>
                </a:cubicBezTo>
                <a:lnTo>
                  <a:pt x="3205581" y="191262"/>
                </a:lnTo>
                <a:cubicBezTo>
                  <a:pt x="3204514" y="195376"/>
                  <a:pt x="3203638" y="198958"/>
                  <a:pt x="3202952" y="202006"/>
                </a:cubicBezTo>
                <a:cubicBezTo>
                  <a:pt x="3202267" y="205054"/>
                  <a:pt x="3201733" y="207683"/>
                  <a:pt x="3201352" y="209892"/>
                </a:cubicBezTo>
                <a:cubicBezTo>
                  <a:pt x="3200971" y="212102"/>
                  <a:pt x="3200781" y="213893"/>
                  <a:pt x="3200781" y="215265"/>
                </a:cubicBezTo>
                <a:cubicBezTo>
                  <a:pt x="3200781" y="218160"/>
                  <a:pt x="3201466" y="220713"/>
                  <a:pt x="3202838" y="222923"/>
                </a:cubicBezTo>
                <a:cubicBezTo>
                  <a:pt x="3204210" y="225132"/>
                  <a:pt x="3206876" y="226885"/>
                  <a:pt x="3210839" y="228180"/>
                </a:cubicBezTo>
                <a:lnTo>
                  <a:pt x="3216295" y="229108"/>
                </a:lnTo>
                <a:lnTo>
                  <a:pt x="3233013" y="206121"/>
                </a:lnTo>
                <a:cubicBezTo>
                  <a:pt x="3240481" y="197281"/>
                  <a:pt x="3248482" y="189471"/>
                  <a:pt x="3257016" y="182689"/>
                </a:cubicBezTo>
                <a:cubicBezTo>
                  <a:pt x="3265551" y="175907"/>
                  <a:pt x="3274390" y="170535"/>
                  <a:pt x="3283534" y="166573"/>
                </a:cubicBezTo>
                <a:cubicBezTo>
                  <a:pt x="3292678" y="162610"/>
                  <a:pt x="3301974" y="160629"/>
                  <a:pt x="3311423" y="160629"/>
                </a:cubicBezTo>
                <a:close/>
                <a:moveTo>
                  <a:pt x="3500171" y="159029"/>
                </a:moveTo>
                <a:cubicBezTo>
                  <a:pt x="3497732" y="159029"/>
                  <a:pt x="3495446" y="159829"/>
                  <a:pt x="3493312" y="161429"/>
                </a:cubicBezTo>
                <a:cubicBezTo>
                  <a:pt x="3491179" y="163029"/>
                  <a:pt x="3489426" y="165201"/>
                  <a:pt x="3488055" y="167944"/>
                </a:cubicBezTo>
                <a:cubicBezTo>
                  <a:pt x="3486683" y="170688"/>
                  <a:pt x="3485997" y="173812"/>
                  <a:pt x="3485997" y="177317"/>
                </a:cubicBezTo>
                <a:cubicBezTo>
                  <a:pt x="3485997" y="179298"/>
                  <a:pt x="3486531" y="181051"/>
                  <a:pt x="3487597" y="182575"/>
                </a:cubicBezTo>
                <a:cubicBezTo>
                  <a:pt x="3488664" y="184099"/>
                  <a:pt x="3490341" y="185242"/>
                  <a:pt x="3492626" y="186004"/>
                </a:cubicBezTo>
                <a:cubicBezTo>
                  <a:pt x="3494913" y="186766"/>
                  <a:pt x="3497808" y="187147"/>
                  <a:pt x="3501313" y="187147"/>
                </a:cubicBezTo>
                <a:cubicBezTo>
                  <a:pt x="3504666" y="187147"/>
                  <a:pt x="3508210" y="186728"/>
                  <a:pt x="3511943" y="185889"/>
                </a:cubicBezTo>
                <a:lnTo>
                  <a:pt x="3515290" y="184750"/>
                </a:lnTo>
                <a:lnTo>
                  <a:pt x="3514229" y="174459"/>
                </a:lnTo>
                <a:cubicBezTo>
                  <a:pt x="3512934" y="169354"/>
                  <a:pt x="3511105" y="165506"/>
                  <a:pt x="3508743" y="162915"/>
                </a:cubicBezTo>
                <a:cubicBezTo>
                  <a:pt x="3506381" y="160324"/>
                  <a:pt x="3503523" y="159029"/>
                  <a:pt x="3500171" y="159029"/>
                </a:cubicBezTo>
                <a:close/>
                <a:moveTo>
                  <a:pt x="487832" y="152857"/>
                </a:moveTo>
                <a:cubicBezTo>
                  <a:pt x="493776" y="161848"/>
                  <a:pt x="498958" y="170345"/>
                  <a:pt x="503377" y="178346"/>
                </a:cubicBezTo>
                <a:cubicBezTo>
                  <a:pt x="507797" y="186347"/>
                  <a:pt x="511530" y="193814"/>
                  <a:pt x="514578" y="200748"/>
                </a:cubicBezTo>
                <a:cubicBezTo>
                  <a:pt x="517627" y="207683"/>
                  <a:pt x="520065" y="214198"/>
                  <a:pt x="521894" y="220294"/>
                </a:cubicBezTo>
                <a:cubicBezTo>
                  <a:pt x="524027" y="226999"/>
                  <a:pt x="526427" y="231952"/>
                  <a:pt x="529094" y="235153"/>
                </a:cubicBezTo>
                <a:cubicBezTo>
                  <a:pt x="531761" y="238353"/>
                  <a:pt x="534543" y="240372"/>
                  <a:pt x="537438" y="241211"/>
                </a:cubicBezTo>
                <a:lnTo>
                  <a:pt x="540962" y="241764"/>
                </a:lnTo>
                <a:lnTo>
                  <a:pt x="548525" y="239725"/>
                </a:lnTo>
                <a:cubicBezTo>
                  <a:pt x="551040" y="237896"/>
                  <a:pt x="553478" y="234848"/>
                  <a:pt x="555841" y="230581"/>
                </a:cubicBezTo>
                <a:cubicBezTo>
                  <a:pt x="558203" y="226314"/>
                  <a:pt x="561213" y="220599"/>
                  <a:pt x="564870" y="213436"/>
                </a:cubicBezTo>
                <a:cubicBezTo>
                  <a:pt x="568528" y="206121"/>
                  <a:pt x="572223" y="200139"/>
                  <a:pt x="575958" y="195491"/>
                </a:cubicBezTo>
                <a:cubicBezTo>
                  <a:pt x="579691" y="190842"/>
                  <a:pt x="583349" y="187185"/>
                  <a:pt x="586930" y="184518"/>
                </a:cubicBezTo>
                <a:cubicBezTo>
                  <a:pt x="590512" y="181851"/>
                  <a:pt x="593903" y="179984"/>
                  <a:pt x="597103" y="178917"/>
                </a:cubicBezTo>
                <a:cubicBezTo>
                  <a:pt x="600303" y="177850"/>
                  <a:pt x="603275" y="177317"/>
                  <a:pt x="606018" y="177317"/>
                </a:cubicBezTo>
                <a:cubicBezTo>
                  <a:pt x="611047" y="177317"/>
                  <a:pt x="615543" y="178422"/>
                  <a:pt x="619506" y="180632"/>
                </a:cubicBezTo>
                <a:cubicBezTo>
                  <a:pt x="623468" y="182841"/>
                  <a:pt x="627202" y="186575"/>
                  <a:pt x="630707" y="191833"/>
                </a:cubicBezTo>
                <a:cubicBezTo>
                  <a:pt x="634213" y="197091"/>
                  <a:pt x="637794" y="204292"/>
                  <a:pt x="641451" y="213436"/>
                </a:cubicBezTo>
                <a:cubicBezTo>
                  <a:pt x="644956" y="221818"/>
                  <a:pt x="648119" y="228104"/>
                  <a:pt x="650939" y="232295"/>
                </a:cubicBezTo>
                <a:cubicBezTo>
                  <a:pt x="653758" y="236486"/>
                  <a:pt x="656729" y="239229"/>
                  <a:pt x="659854" y="240525"/>
                </a:cubicBezTo>
                <a:cubicBezTo>
                  <a:pt x="662978" y="241820"/>
                  <a:pt x="666521" y="242468"/>
                  <a:pt x="670484" y="242468"/>
                </a:cubicBezTo>
                <a:lnTo>
                  <a:pt x="671435" y="242827"/>
                </a:lnTo>
                <a:lnTo>
                  <a:pt x="671474" y="242468"/>
                </a:lnTo>
                <a:cubicBezTo>
                  <a:pt x="679399" y="242468"/>
                  <a:pt x="687171" y="241858"/>
                  <a:pt x="694791" y="240639"/>
                </a:cubicBezTo>
                <a:cubicBezTo>
                  <a:pt x="702412" y="239420"/>
                  <a:pt x="709879" y="237667"/>
                  <a:pt x="717194" y="235381"/>
                </a:cubicBezTo>
                <a:cubicBezTo>
                  <a:pt x="724509" y="233095"/>
                  <a:pt x="731558" y="230314"/>
                  <a:pt x="738340" y="227037"/>
                </a:cubicBezTo>
                <a:cubicBezTo>
                  <a:pt x="745122" y="223761"/>
                  <a:pt x="751560" y="219989"/>
                  <a:pt x="757656" y="215722"/>
                </a:cubicBezTo>
                <a:cubicBezTo>
                  <a:pt x="753694" y="212217"/>
                  <a:pt x="749122" y="209169"/>
                  <a:pt x="743940" y="206578"/>
                </a:cubicBezTo>
                <a:cubicBezTo>
                  <a:pt x="738759" y="203987"/>
                  <a:pt x="733082" y="201968"/>
                  <a:pt x="726910" y="200520"/>
                </a:cubicBezTo>
                <a:cubicBezTo>
                  <a:pt x="720737" y="199072"/>
                  <a:pt x="714223" y="198348"/>
                  <a:pt x="707364" y="198348"/>
                </a:cubicBezTo>
                <a:cubicBezTo>
                  <a:pt x="704926" y="198348"/>
                  <a:pt x="702640" y="198424"/>
                  <a:pt x="700507" y="198577"/>
                </a:cubicBezTo>
                <a:cubicBezTo>
                  <a:pt x="698373" y="198729"/>
                  <a:pt x="696239" y="198996"/>
                  <a:pt x="694106" y="199377"/>
                </a:cubicBezTo>
                <a:cubicBezTo>
                  <a:pt x="691972" y="199758"/>
                  <a:pt x="689534" y="200253"/>
                  <a:pt x="686790" y="200863"/>
                </a:cubicBezTo>
                <a:lnTo>
                  <a:pt x="683133" y="183489"/>
                </a:lnTo>
                <a:cubicBezTo>
                  <a:pt x="687248" y="182270"/>
                  <a:pt x="691362" y="181317"/>
                  <a:pt x="695477" y="180632"/>
                </a:cubicBezTo>
                <a:cubicBezTo>
                  <a:pt x="699592" y="179946"/>
                  <a:pt x="703554" y="179603"/>
                  <a:pt x="707364" y="179603"/>
                </a:cubicBezTo>
                <a:cubicBezTo>
                  <a:pt x="715289" y="179603"/>
                  <a:pt x="722452" y="180555"/>
                  <a:pt x="728853" y="182460"/>
                </a:cubicBezTo>
                <a:cubicBezTo>
                  <a:pt x="735253" y="184365"/>
                  <a:pt x="741083" y="186690"/>
                  <a:pt x="746341" y="189433"/>
                </a:cubicBezTo>
                <a:cubicBezTo>
                  <a:pt x="751599" y="192176"/>
                  <a:pt x="756552" y="194919"/>
                  <a:pt x="761200" y="197662"/>
                </a:cubicBezTo>
                <a:cubicBezTo>
                  <a:pt x="765848" y="200406"/>
                  <a:pt x="770382" y="202730"/>
                  <a:pt x="774801" y="204635"/>
                </a:cubicBezTo>
                <a:cubicBezTo>
                  <a:pt x="779221" y="206540"/>
                  <a:pt x="783793" y="207492"/>
                  <a:pt x="788517" y="207492"/>
                </a:cubicBezTo>
                <a:lnTo>
                  <a:pt x="793318" y="207492"/>
                </a:lnTo>
                <a:lnTo>
                  <a:pt x="794918" y="223951"/>
                </a:lnTo>
                <a:lnTo>
                  <a:pt x="781577" y="225978"/>
                </a:lnTo>
                <a:lnTo>
                  <a:pt x="782459" y="228123"/>
                </a:lnTo>
                <a:cubicBezTo>
                  <a:pt x="783679" y="230447"/>
                  <a:pt x="785012" y="232410"/>
                  <a:pt x="786460" y="234010"/>
                </a:cubicBezTo>
                <a:cubicBezTo>
                  <a:pt x="789355" y="237210"/>
                  <a:pt x="793280" y="239420"/>
                  <a:pt x="798233" y="240639"/>
                </a:cubicBezTo>
                <a:cubicBezTo>
                  <a:pt x="803186" y="241858"/>
                  <a:pt x="809548" y="242468"/>
                  <a:pt x="817321" y="242468"/>
                </a:cubicBezTo>
                <a:lnTo>
                  <a:pt x="823805" y="244913"/>
                </a:lnTo>
                <a:lnTo>
                  <a:pt x="824103" y="242468"/>
                </a:lnTo>
                <a:cubicBezTo>
                  <a:pt x="831570" y="242468"/>
                  <a:pt x="837514" y="242011"/>
                  <a:pt x="841933" y="241096"/>
                </a:cubicBezTo>
                <a:cubicBezTo>
                  <a:pt x="846353" y="240182"/>
                  <a:pt x="849553" y="238315"/>
                  <a:pt x="851535" y="235496"/>
                </a:cubicBezTo>
                <a:cubicBezTo>
                  <a:pt x="853516" y="232676"/>
                  <a:pt x="854506" y="228447"/>
                  <a:pt x="854506" y="222808"/>
                </a:cubicBezTo>
                <a:cubicBezTo>
                  <a:pt x="854506" y="218998"/>
                  <a:pt x="853897" y="214464"/>
                  <a:pt x="852678" y="209207"/>
                </a:cubicBezTo>
                <a:cubicBezTo>
                  <a:pt x="851458" y="203949"/>
                  <a:pt x="849858" y="198348"/>
                  <a:pt x="847877" y="192405"/>
                </a:cubicBezTo>
                <a:cubicBezTo>
                  <a:pt x="845896" y="186461"/>
                  <a:pt x="843762" y="180594"/>
                  <a:pt x="841476" y="174802"/>
                </a:cubicBezTo>
                <a:lnTo>
                  <a:pt x="859993" y="167944"/>
                </a:lnTo>
                <a:cubicBezTo>
                  <a:pt x="861974" y="172821"/>
                  <a:pt x="863841" y="178384"/>
                  <a:pt x="865594" y="184632"/>
                </a:cubicBezTo>
                <a:cubicBezTo>
                  <a:pt x="867346" y="190881"/>
                  <a:pt x="868832" y="197053"/>
                  <a:pt x="870051" y="203149"/>
                </a:cubicBezTo>
                <a:cubicBezTo>
                  <a:pt x="871270" y="209245"/>
                  <a:pt x="871880" y="214579"/>
                  <a:pt x="871880" y="219151"/>
                </a:cubicBezTo>
                <a:cubicBezTo>
                  <a:pt x="871880" y="225247"/>
                  <a:pt x="871232" y="230619"/>
                  <a:pt x="869937" y="235267"/>
                </a:cubicBezTo>
                <a:cubicBezTo>
                  <a:pt x="868642" y="239915"/>
                  <a:pt x="866698" y="243878"/>
                  <a:pt x="864108" y="247154"/>
                </a:cubicBezTo>
                <a:cubicBezTo>
                  <a:pt x="861517" y="250431"/>
                  <a:pt x="858202" y="253098"/>
                  <a:pt x="854164" y="255155"/>
                </a:cubicBezTo>
                <a:cubicBezTo>
                  <a:pt x="850125" y="257213"/>
                  <a:pt x="845439" y="258737"/>
                  <a:pt x="840105" y="259727"/>
                </a:cubicBezTo>
                <a:cubicBezTo>
                  <a:pt x="834771" y="260718"/>
                  <a:pt x="828675" y="261213"/>
                  <a:pt x="821817" y="261213"/>
                </a:cubicBezTo>
                <a:lnTo>
                  <a:pt x="822142" y="258548"/>
                </a:lnTo>
                <a:lnTo>
                  <a:pt x="815035" y="261213"/>
                </a:lnTo>
                <a:cubicBezTo>
                  <a:pt x="808634" y="261213"/>
                  <a:pt x="802767" y="260794"/>
                  <a:pt x="797433" y="259956"/>
                </a:cubicBezTo>
                <a:cubicBezTo>
                  <a:pt x="792099" y="259118"/>
                  <a:pt x="787298" y="257556"/>
                  <a:pt x="783031" y="255270"/>
                </a:cubicBezTo>
                <a:cubicBezTo>
                  <a:pt x="778764" y="252984"/>
                  <a:pt x="775182" y="249669"/>
                  <a:pt x="772287" y="245325"/>
                </a:cubicBezTo>
                <a:cubicBezTo>
                  <a:pt x="770839" y="243154"/>
                  <a:pt x="769563" y="240630"/>
                  <a:pt x="768458" y="237753"/>
                </a:cubicBezTo>
                <a:lnTo>
                  <a:pt x="766550" y="231154"/>
                </a:lnTo>
                <a:lnTo>
                  <a:pt x="760743" y="233667"/>
                </a:lnTo>
                <a:cubicBezTo>
                  <a:pt x="755485" y="236486"/>
                  <a:pt x="749960" y="239458"/>
                  <a:pt x="744169" y="242582"/>
                </a:cubicBezTo>
                <a:cubicBezTo>
                  <a:pt x="738378" y="245706"/>
                  <a:pt x="731977" y="248678"/>
                  <a:pt x="724967" y="251498"/>
                </a:cubicBezTo>
                <a:cubicBezTo>
                  <a:pt x="717956" y="254317"/>
                  <a:pt x="709917" y="256641"/>
                  <a:pt x="700849" y="258470"/>
                </a:cubicBezTo>
                <a:cubicBezTo>
                  <a:pt x="691782" y="260299"/>
                  <a:pt x="681304" y="261213"/>
                  <a:pt x="669417" y="261213"/>
                </a:cubicBezTo>
                <a:lnTo>
                  <a:pt x="669469" y="260736"/>
                </a:lnTo>
                <a:lnTo>
                  <a:pt x="668198" y="261213"/>
                </a:lnTo>
                <a:cubicBezTo>
                  <a:pt x="662254" y="261213"/>
                  <a:pt x="656806" y="260223"/>
                  <a:pt x="651853" y="258241"/>
                </a:cubicBezTo>
                <a:lnTo>
                  <a:pt x="639669" y="249076"/>
                </a:lnTo>
                <a:lnTo>
                  <a:pt x="635851" y="255612"/>
                </a:lnTo>
                <a:cubicBezTo>
                  <a:pt x="633031" y="258584"/>
                  <a:pt x="629869" y="260794"/>
                  <a:pt x="626364" y="262242"/>
                </a:cubicBezTo>
                <a:cubicBezTo>
                  <a:pt x="622859" y="263690"/>
                  <a:pt x="619125" y="264414"/>
                  <a:pt x="615162" y="264414"/>
                </a:cubicBezTo>
                <a:cubicBezTo>
                  <a:pt x="610133" y="264414"/>
                  <a:pt x="604990" y="263347"/>
                  <a:pt x="599732" y="261213"/>
                </a:cubicBezTo>
                <a:cubicBezTo>
                  <a:pt x="594474" y="259080"/>
                  <a:pt x="589407" y="256032"/>
                  <a:pt x="584530" y="252069"/>
                </a:cubicBezTo>
                <a:cubicBezTo>
                  <a:pt x="579653" y="248107"/>
                  <a:pt x="575386" y="243459"/>
                  <a:pt x="571729" y="238125"/>
                </a:cubicBezTo>
                <a:cubicBezTo>
                  <a:pt x="567766" y="245135"/>
                  <a:pt x="563994" y="250278"/>
                  <a:pt x="560413" y="253555"/>
                </a:cubicBezTo>
                <a:cubicBezTo>
                  <a:pt x="556831" y="256832"/>
                  <a:pt x="553135" y="258927"/>
                  <a:pt x="549326" y="259842"/>
                </a:cubicBezTo>
                <a:lnTo>
                  <a:pt x="546169" y="260168"/>
                </a:lnTo>
                <a:lnTo>
                  <a:pt x="543382" y="261213"/>
                </a:lnTo>
                <a:lnTo>
                  <a:pt x="540836" y="260720"/>
                </a:lnTo>
                <a:lnTo>
                  <a:pt x="536067" y="261213"/>
                </a:lnTo>
                <a:lnTo>
                  <a:pt x="536235" y="259828"/>
                </a:lnTo>
                <a:lnTo>
                  <a:pt x="528637" y="258356"/>
                </a:lnTo>
                <a:cubicBezTo>
                  <a:pt x="523837" y="256451"/>
                  <a:pt x="519684" y="253326"/>
                  <a:pt x="516179" y="248983"/>
                </a:cubicBezTo>
                <a:lnTo>
                  <a:pt x="512986" y="243519"/>
                </a:lnTo>
                <a:lnTo>
                  <a:pt x="508663" y="249697"/>
                </a:lnTo>
                <a:cubicBezTo>
                  <a:pt x="506320" y="252041"/>
                  <a:pt x="503453" y="254127"/>
                  <a:pt x="500062" y="255955"/>
                </a:cubicBezTo>
                <a:cubicBezTo>
                  <a:pt x="493281" y="259613"/>
                  <a:pt x="483565" y="261442"/>
                  <a:pt x="470916" y="261442"/>
                </a:cubicBezTo>
                <a:cubicBezTo>
                  <a:pt x="465429" y="261442"/>
                  <a:pt x="460134" y="260985"/>
                  <a:pt x="455028" y="260070"/>
                </a:cubicBezTo>
                <a:cubicBezTo>
                  <a:pt x="449923" y="259156"/>
                  <a:pt x="445237" y="257822"/>
                  <a:pt x="440969" y="256070"/>
                </a:cubicBezTo>
                <a:cubicBezTo>
                  <a:pt x="436702" y="254317"/>
                  <a:pt x="432968" y="252222"/>
                  <a:pt x="429768" y="249783"/>
                </a:cubicBezTo>
                <a:lnTo>
                  <a:pt x="438912" y="234010"/>
                </a:lnTo>
                <a:cubicBezTo>
                  <a:pt x="441960" y="235991"/>
                  <a:pt x="446227" y="237896"/>
                  <a:pt x="451714" y="239725"/>
                </a:cubicBezTo>
                <a:cubicBezTo>
                  <a:pt x="457200" y="241554"/>
                  <a:pt x="463601" y="242468"/>
                  <a:pt x="470916" y="242468"/>
                </a:cubicBezTo>
                <a:cubicBezTo>
                  <a:pt x="478536" y="242468"/>
                  <a:pt x="484593" y="241706"/>
                  <a:pt x="489089" y="240182"/>
                </a:cubicBezTo>
                <a:cubicBezTo>
                  <a:pt x="493585" y="238658"/>
                  <a:pt x="496862" y="236410"/>
                  <a:pt x="498919" y="233438"/>
                </a:cubicBezTo>
                <a:cubicBezTo>
                  <a:pt x="500977" y="230466"/>
                  <a:pt x="502005" y="226999"/>
                  <a:pt x="502005" y="223037"/>
                </a:cubicBezTo>
                <a:cubicBezTo>
                  <a:pt x="502005" y="219989"/>
                  <a:pt x="501205" y="216331"/>
                  <a:pt x="499605" y="212064"/>
                </a:cubicBezTo>
                <a:cubicBezTo>
                  <a:pt x="498005" y="207797"/>
                  <a:pt x="495833" y="203034"/>
                  <a:pt x="493090" y="197777"/>
                </a:cubicBezTo>
                <a:cubicBezTo>
                  <a:pt x="490347" y="192519"/>
                  <a:pt x="487184" y="186956"/>
                  <a:pt x="483603" y="181089"/>
                </a:cubicBezTo>
                <a:cubicBezTo>
                  <a:pt x="480022" y="175221"/>
                  <a:pt x="476173" y="169240"/>
                  <a:pt x="472059" y="163144"/>
                </a:cubicBezTo>
                <a:close/>
                <a:moveTo>
                  <a:pt x="2046046" y="151028"/>
                </a:moveTo>
                <a:cubicBezTo>
                  <a:pt x="2055190" y="151028"/>
                  <a:pt x="2063115" y="153162"/>
                  <a:pt x="2069820" y="157429"/>
                </a:cubicBezTo>
                <a:cubicBezTo>
                  <a:pt x="2076526" y="161696"/>
                  <a:pt x="2081745" y="167259"/>
                  <a:pt x="2085479" y="174117"/>
                </a:cubicBezTo>
                <a:cubicBezTo>
                  <a:pt x="2089213" y="180975"/>
                  <a:pt x="2091080" y="188442"/>
                  <a:pt x="2091080" y="196519"/>
                </a:cubicBezTo>
                <a:cubicBezTo>
                  <a:pt x="2091080" y="203987"/>
                  <a:pt x="2089708" y="210654"/>
                  <a:pt x="2086965" y="216522"/>
                </a:cubicBezTo>
                <a:lnTo>
                  <a:pt x="2078711" y="228095"/>
                </a:lnTo>
                <a:lnTo>
                  <a:pt x="2087308" y="228752"/>
                </a:lnTo>
                <a:lnTo>
                  <a:pt x="2102142" y="229099"/>
                </a:lnTo>
                <a:lnTo>
                  <a:pt x="2121484" y="227838"/>
                </a:lnTo>
                <a:cubicBezTo>
                  <a:pt x="2126361" y="226923"/>
                  <a:pt x="2129752" y="225209"/>
                  <a:pt x="2131657" y="222694"/>
                </a:cubicBezTo>
                <a:cubicBezTo>
                  <a:pt x="2133561" y="220179"/>
                  <a:pt x="2134514" y="216560"/>
                  <a:pt x="2134514" y="211836"/>
                </a:cubicBezTo>
                <a:cubicBezTo>
                  <a:pt x="2134666" y="207568"/>
                  <a:pt x="2134133" y="202463"/>
                  <a:pt x="2132914" y="196519"/>
                </a:cubicBezTo>
                <a:cubicBezTo>
                  <a:pt x="2131695" y="190576"/>
                  <a:pt x="2130209" y="184404"/>
                  <a:pt x="2128456" y="178003"/>
                </a:cubicBezTo>
                <a:cubicBezTo>
                  <a:pt x="2126703" y="171602"/>
                  <a:pt x="2124837" y="165735"/>
                  <a:pt x="2122855" y="160401"/>
                </a:cubicBezTo>
                <a:lnTo>
                  <a:pt x="2154402" y="151714"/>
                </a:lnTo>
                <a:cubicBezTo>
                  <a:pt x="2156383" y="156895"/>
                  <a:pt x="2158288" y="162915"/>
                  <a:pt x="2160117" y="169773"/>
                </a:cubicBezTo>
                <a:cubicBezTo>
                  <a:pt x="2161946" y="176631"/>
                  <a:pt x="2163470" y="183680"/>
                  <a:pt x="2164689" y="190919"/>
                </a:cubicBezTo>
                <a:cubicBezTo>
                  <a:pt x="2165908" y="198158"/>
                  <a:pt x="2166518" y="205130"/>
                  <a:pt x="2166518" y="211836"/>
                </a:cubicBezTo>
                <a:cubicBezTo>
                  <a:pt x="2166518" y="222199"/>
                  <a:pt x="2164842" y="230619"/>
                  <a:pt x="2161489" y="237096"/>
                </a:cubicBezTo>
                <a:cubicBezTo>
                  <a:pt x="2158136" y="243573"/>
                  <a:pt x="2153450" y="248564"/>
                  <a:pt x="2147430" y="252069"/>
                </a:cubicBezTo>
                <a:cubicBezTo>
                  <a:pt x="2141410" y="255574"/>
                  <a:pt x="2134209" y="257975"/>
                  <a:pt x="2125827" y="259270"/>
                </a:cubicBezTo>
                <a:lnTo>
                  <a:pt x="2110310" y="260360"/>
                </a:lnTo>
                <a:lnTo>
                  <a:pt x="2104567" y="261213"/>
                </a:lnTo>
                <a:lnTo>
                  <a:pt x="2100908" y="261021"/>
                </a:lnTo>
                <a:lnTo>
                  <a:pt x="2098167" y="261213"/>
                </a:lnTo>
                <a:lnTo>
                  <a:pt x="2098191" y="260878"/>
                </a:lnTo>
                <a:lnTo>
                  <a:pt x="2078507" y="259842"/>
                </a:lnTo>
                <a:cubicBezTo>
                  <a:pt x="2069973" y="258927"/>
                  <a:pt x="2062086" y="257556"/>
                  <a:pt x="2054847" y="255727"/>
                </a:cubicBezTo>
                <a:lnTo>
                  <a:pt x="2044308" y="252022"/>
                </a:lnTo>
                <a:lnTo>
                  <a:pt x="2043760" y="252298"/>
                </a:lnTo>
                <a:cubicBezTo>
                  <a:pt x="2041017" y="253517"/>
                  <a:pt x="2037588" y="254660"/>
                  <a:pt x="2033473" y="255727"/>
                </a:cubicBezTo>
                <a:cubicBezTo>
                  <a:pt x="2029358" y="256794"/>
                  <a:pt x="2024710" y="257746"/>
                  <a:pt x="2019528" y="258584"/>
                </a:cubicBezTo>
                <a:cubicBezTo>
                  <a:pt x="2014347" y="259422"/>
                  <a:pt x="2008784" y="260070"/>
                  <a:pt x="2002840" y="260527"/>
                </a:cubicBezTo>
                <a:cubicBezTo>
                  <a:pt x="1996897" y="260985"/>
                  <a:pt x="1990572" y="261213"/>
                  <a:pt x="1983867" y="261213"/>
                </a:cubicBezTo>
                <a:lnTo>
                  <a:pt x="1983913" y="260572"/>
                </a:lnTo>
                <a:lnTo>
                  <a:pt x="1979599" y="261213"/>
                </a:lnTo>
                <a:lnTo>
                  <a:pt x="1957744" y="261213"/>
                </a:lnTo>
                <a:lnTo>
                  <a:pt x="1952853" y="273100"/>
                </a:lnTo>
                <a:cubicBezTo>
                  <a:pt x="1945538" y="285140"/>
                  <a:pt x="1935099" y="294474"/>
                  <a:pt x="1921535" y="301104"/>
                </a:cubicBezTo>
                <a:cubicBezTo>
                  <a:pt x="1907971" y="307733"/>
                  <a:pt x="1891817" y="311581"/>
                  <a:pt x="1873072" y="312648"/>
                </a:cubicBezTo>
                <a:lnTo>
                  <a:pt x="1866443" y="280644"/>
                </a:lnTo>
                <a:cubicBezTo>
                  <a:pt x="1877263" y="279273"/>
                  <a:pt x="1886712" y="277634"/>
                  <a:pt x="1894789" y="275729"/>
                </a:cubicBezTo>
                <a:cubicBezTo>
                  <a:pt x="1902866" y="273824"/>
                  <a:pt x="1909648" y="271195"/>
                  <a:pt x="1915134" y="267843"/>
                </a:cubicBezTo>
                <a:cubicBezTo>
                  <a:pt x="1917877" y="266166"/>
                  <a:pt x="1920278" y="264175"/>
                  <a:pt x="1922335" y="261870"/>
                </a:cubicBezTo>
                <a:lnTo>
                  <a:pt x="1922765" y="261213"/>
                </a:lnTo>
                <a:lnTo>
                  <a:pt x="1916735" y="261213"/>
                </a:lnTo>
                <a:cubicBezTo>
                  <a:pt x="1907133" y="261213"/>
                  <a:pt x="1898904" y="260070"/>
                  <a:pt x="1892046" y="257784"/>
                </a:cubicBezTo>
                <a:cubicBezTo>
                  <a:pt x="1885188" y="255498"/>
                  <a:pt x="1879930" y="251802"/>
                  <a:pt x="1876272" y="246697"/>
                </a:cubicBezTo>
                <a:cubicBezTo>
                  <a:pt x="1872615" y="241592"/>
                  <a:pt x="1870786" y="234772"/>
                  <a:pt x="1870786" y="226237"/>
                </a:cubicBezTo>
                <a:cubicBezTo>
                  <a:pt x="1870786" y="219379"/>
                  <a:pt x="1871967" y="212521"/>
                  <a:pt x="1874329" y="205663"/>
                </a:cubicBezTo>
                <a:cubicBezTo>
                  <a:pt x="1876691" y="198805"/>
                  <a:pt x="1880006" y="192519"/>
                  <a:pt x="1884273" y="186804"/>
                </a:cubicBezTo>
                <a:cubicBezTo>
                  <a:pt x="1888540" y="181089"/>
                  <a:pt x="1893532" y="176517"/>
                  <a:pt x="1899247" y="173088"/>
                </a:cubicBezTo>
                <a:cubicBezTo>
                  <a:pt x="1904962" y="169659"/>
                  <a:pt x="1911172" y="167944"/>
                  <a:pt x="1917877" y="167944"/>
                </a:cubicBezTo>
                <a:cubicBezTo>
                  <a:pt x="1927022" y="167944"/>
                  <a:pt x="1935023" y="170764"/>
                  <a:pt x="1941881" y="176403"/>
                </a:cubicBezTo>
                <a:cubicBezTo>
                  <a:pt x="1948739" y="182041"/>
                  <a:pt x="1954111" y="189509"/>
                  <a:pt x="1957997" y="198805"/>
                </a:cubicBezTo>
                <a:cubicBezTo>
                  <a:pt x="1961883" y="208102"/>
                  <a:pt x="1963826" y="218236"/>
                  <a:pt x="1963826" y="229209"/>
                </a:cubicBezTo>
                <a:lnTo>
                  <a:pt x="1981885" y="229209"/>
                </a:lnTo>
                <a:lnTo>
                  <a:pt x="1986124" y="229842"/>
                </a:lnTo>
                <a:lnTo>
                  <a:pt x="1986153" y="229438"/>
                </a:lnTo>
                <a:cubicBezTo>
                  <a:pt x="1992096" y="229590"/>
                  <a:pt x="1997583" y="229514"/>
                  <a:pt x="2002612" y="229209"/>
                </a:cubicBezTo>
                <a:lnTo>
                  <a:pt x="2010678" y="228396"/>
                </a:lnTo>
                <a:lnTo>
                  <a:pt x="2008898" y="226466"/>
                </a:lnTo>
                <a:cubicBezTo>
                  <a:pt x="2005927" y="222808"/>
                  <a:pt x="2003488" y="218655"/>
                  <a:pt x="2001583" y="214007"/>
                </a:cubicBezTo>
                <a:cubicBezTo>
                  <a:pt x="1999678" y="209359"/>
                  <a:pt x="1998726" y="204139"/>
                  <a:pt x="1998726" y="198348"/>
                </a:cubicBezTo>
                <a:cubicBezTo>
                  <a:pt x="1998726" y="191338"/>
                  <a:pt x="2000097" y="184937"/>
                  <a:pt x="2002840" y="179146"/>
                </a:cubicBezTo>
                <a:cubicBezTo>
                  <a:pt x="2005584" y="173355"/>
                  <a:pt x="2009241" y="168363"/>
                  <a:pt x="2013813" y="164172"/>
                </a:cubicBezTo>
                <a:cubicBezTo>
                  <a:pt x="2018385" y="159981"/>
                  <a:pt x="2023491" y="156743"/>
                  <a:pt x="2029130" y="154457"/>
                </a:cubicBezTo>
                <a:cubicBezTo>
                  <a:pt x="2034768" y="152171"/>
                  <a:pt x="2040407" y="151028"/>
                  <a:pt x="2046046" y="151028"/>
                </a:cubicBezTo>
                <a:close/>
                <a:moveTo>
                  <a:pt x="2546604" y="140284"/>
                </a:moveTo>
                <a:lnTo>
                  <a:pt x="2567406" y="140284"/>
                </a:lnTo>
                <a:lnTo>
                  <a:pt x="2569006" y="180975"/>
                </a:lnTo>
                <a:lnTo>
                  <a:pt x="2548204" y="180975"/>
                </a:lnTo>
                <a:close/>
                <a:moveTo>
                  <a:pt x="109956" y="136626"/>
                </a:moveTo>
                <a:lnTo>
                  <a:pt x="117043" y="149656"/>
                </a:lnTo>
                <a:cubicBezTo>
                  <a:pt x="110032" y="153009"/>
                  <a:pt x="104889" y="155867"/>
                  <a:pt x="101612" y="158229"/>
                </a:cubicBezTo>
                <a:cubicBezTo>
                  <a:pt x="98336" y="160591"/>
                  <a:pt x="96697" y="162687"/>
                  <a:pt x="96697" y="164515"/>
                </a:cubicBezTo>
                <a:cubicBezTo>
                  <a:pt x="96697" y="165887"/>
                  <a:pt x="97574" y="167335"/>
                  <a:pt x="99326" y="168859"/>
                </a:cubicBezTo>
                <a:cubicBezTo>
                  <a:pt x="101079" y="170383"/>
                  <a:pt x="103060" y="172059"/>
                  <a:pt x="105270" y="173888"/>
                </a:cubicBezTo>
                <a:cubicBezTo>
                  <a:pt x="107480" y="175717"/>
                  <a:pt x="109461" y="177812"/>
                  <a:pt x="111214" y="180174"/>
                </a:cubicBezTo>
                <a:cubicBezTo>
                  <a:pt x="112966" y="182537"/>
                  <a:pt x="113842" y="185318"/>
                  <a:pt x="113842" y="188518"/>
                </a:cubicBezTo>
                <a:cubicBezTo>
                  <a:pt x="113842" y="190652"/>
                  <a:pt x="113385" y="192747"/>
                  <a:pt x="112471" y="194805"/>
                </a:cubicBezTo>
                <a:cubicBezTo>
                  <a:pt x="111556" y="196862"/>
                  <a:pt x="109766" y="198920"/>
                  <a:pt x="107099" y="200977"/>
                </a:cubicBezTo>
                <a:cubicBezTo>
                  <a:pt x="104432" y="203034"/>
                  <a:pt x="100660" y="205092"/>
                  <a:pt x="95783" y="207149"/>
                </a:cubicBezTo>
                <a:cubicBezTo>
                  <a:pt x="90906" y="209207"/>
                  <a:pt x="84429" y="211302"/>
                  <a:pt x="76352" y="213436"/>
                </a:cubicBezTo>
                <a:lnTo>
                  <a:pt x="72009" y="199034"/>
                </a:lnTo>
                <a:cubicBezTo>
                  <a:pt x="78410" y="197358"/>
                  <a:pt x="83591" y="195910"/>
                  <a:pt x="87553" y="194691"/>
                </a:cubicBezTo>
                <a:cubicBezTo>
                  <a:pt x="91516" y="193471"/>
                  <a:pt x="94374" y="192290"/>
                  <a:pt x="96126" y="191147"/>
                </a:cubicBezTo>
                <a:cubicBezTo>
                  <a:pt x="97879" y="190004"/>
                  <a:pt x="98755" y="188823"/>
                  <a:pt x="98755" y="187604"/>
                </a:cubicBezTo>
                <a:cubicBezTo>
                  <a:pt x="98755" y="185928"/>
                  <a:pt x="97879" y="184365"/>
                  <a:pt x="96126" y="182918"/>
                </a:cubicBezTo>
                <a:cubicBezTo>
                  <a:pt x="94374" y="181470"/>
                  <a:pt x="92392" y="179946"/>
                  <a:pt x="90183" y="178346"/>
                </a:cubicBezTo>
                <a:cubicBezTo>
                  <a:pt x="87972" y="176745"/>
                  <a:pt x="85991" y="174879"/>
                  <a:pt x="84239" y="172745"/>
                </a:cubicBezTo>
                <a:cubicBezTo>
                  <a:pt x="82486" y="170611"/>
                  <a:pt x="81610" y="168021"/>
                  <a:pt x="81610" y="164973"/>
                </a:cubicBezTo>
                <a:cubicBezTo>
                  <a:pt x="81610" y="162229"/>
                  <a:pt x="82410" y="159372"/>
                  <a:pt x="84010" y="156400"/>
                </a:cubicBezTo>
                <a:cubicBezTo>
                  <a:pt x="85610" y="153428"/>
                  <a:pt x="88468" y="150304"/>
                  <a:pt x="92583" y="147027"/>
                </a:cubicBezTo>
                <a:cubicBezTo>
                  <a:pt x="96697" y="143751"/>
                  <a:pt x="102489" y="140284"/>
                  <a:pt x="109956" y="136626"/>
                </a:cubicBezTo>
                <a:close/>
                <a:moveTo>
                  <a:pt x="1588084" y="133197"/>
                </a:moveTo>
                <a:cubicBezTo>
                  <a:pt x="1592656" y="133045"/>
                  <a:pt x="1596580" y="134645"/>
                  <a:pt x="1599857" y="137998"/>
                </a:cubicBezTo>
                <a:cubicBezTo>
                  <a:pt x="1603133" y="141351"/>
                  <a:pt x="1604695" y="145465"/>
                  <a:pt x="1604543" y="150342"/>
                </a:cubicBezTo>
                <a:cubicBezTo>
                  <a:pt x="1604695" y="154914"/>
                  <a:pt x="1603095" y="158762"/>
                  <a:pt x="1599743" y="161886"/>
                </a:cubicBezTo>
                <a:cubicBezTo>
                  <a:pt x="1596390" y="165011"/>
                  <a:pt x="1592503" y="166573"/>
                  <a:pt x="1588084" y="166573"/>
                </a:cubicBezTo>
                <a:cubicBezTo>
                  <a:pt x="1583360" y="166725"/>
                  <a:pt x="1579359" y="165201"/>
                  <a:pt x="1576082" y="162001"/>
                </a:cubicBezTo>
                <a:cubicBezTo>
                  <a:pt x="1572806" y="158800"/>
                  <a:pt x="1571168" y="154914"/>
                  <a:pt x="1571168" y="150342"/>
                </a:cubicBezTo>
                <a:cubicBezTo>
                  <a:pt x="1571168" y="145465"/>
                  <a:pt x="1572806" y="141389"/>
                  <a:pt x="1576082" y="138112"/>
                </a:cubicBezTo>
                <a:cubicBezTo>
                  <a:pt x="1579359" y="134835"/>
                  <a:pt x="1583360" y="133197"/>
                  <a:pt x="1588084" y="133197"/>
                </a:cubicBezTo>
                <a:close/>
                <a:moveTo>
                  <a:pt x="1136218" y="132664"/>
                </a:moveTo>
                <a:lnTo>
                  <a:pt x="1136218" y="145694"/>
                </a:lnTo>
                <a:lnTo>
                  <a:pt x="1085011" y="160553"/>
                </a:lnTo>
                <a:lnTo>
                  <a:pt x="1085011" y="147751"/>
                </a:lnTo>
                <a:close/>
                <a:moveTo>
                  <a:pt x="1415567" y="123139"/>
                </a:moveTo>
                <a:lnTo>
                  <a:pt x="1415567" y="136169"/>
                </a:lnTo>
                <a:lnTo>
                  <a:pt x="1364361" y="151028"/>
                </a:lnTo>
                <a:lnTo>
                  <a:pt x="1364361" y="138226"/>
                </a:lnTo>
                <a:close/>
                <a:moveTo>
                  <a:pt x="1272692" y="123139"/>
                </a:moveTo>
                <a:lnTo>
                  <a:pt x="1272692" y="136169"/>
                </a:lnTo>
                <a:lnTo>
                  <a:pt x="1221486" y="151028"/>
                </a:lnTo>
                <a:lnTo>
                  <a:pt x="1221486" y="138226"/>
                </a:lnTo>
                <a:close/>
                <a:moveTo>
                  <a:pt x="729767" y="123139"/>
                </a:moveTo>
                <a:lnTo>
                  <a:pt x="729767" y="136169"/>
                </a:lnTo>
                <a:lnTo>
                  <a:pt x="678561" y="151028"/>
                </a:lnTo>
                <a:lnTo>
                  <a:pt x="678561" y="138226"/>
                </a:lnTo>
                <a:close/>
                <a:moveTo>
                  <a:pt x="329717" y="123139"/>
                </a:moveTo>
                <a:lnTo>
                  <a:pt x="329717" y="136169"/>
                </a:lnTo>
                <a:lnTo>
                  <a:pt x="278511" y="151028"/>
                </a:lnTo>
                <a:lnTo>
                  <a:pt x="278511" y="138226"/>
                </a:lnTo>
                <a:close/>
                <a:moveTo>
                  <a:pt x="3378479" y="108737"/>
                </a:moveTo>
                <a:lnTo>
                  <a:pt x="3410483" y="108737"/>
                </a:lnTo>
                <a:lnTo>
                  <a:pt x="3414826" y="204520"/>
                </a:lnTo>
                <a:cubicBezTo>
                  <a:pt x="3415131" y="211531"/>
                  <a:pt x="3415893" y="216789"/>
                  <a:pt x="3417112" y="220294"/>
                </a:cubicBezTo>
                <a:cubicBezTo>
                  <a:pt x="3418332" y="223799"/>
                  <a:pt x="3420656" y="226161"/>
                  <a:pt x="3424085" y="227380"/>
                </a:cubicBezTo>
                <a:cubicBezTo>
                  <a:pt x="3427514" y="228600"/>
                  <a:pt x="3432581" y="229209"/>
                  <a:pt x="3439287" y="229209"/>
                </a:cubicBezTo>
                <a:lnTo>
                  <a:pt x="3443449" y="229831"/>
                </a:lnTo>
                <a:lnTo>
                  <a:pt x="3443478" y="229438"/>
                </a:lnTo>
                <a:cubicBezTo>
                  <a:pt x="3456127" y="229438"/>
                  <a:pt x="3466300" y="229362"/>
                  <a:pt x="3473996" y="229209"/>
                </a:cubicBezTo>
                <a:cubicBezTo>
                  <a:pt x="3481692" y="229057"/>
                  <a:pt x="3487712" y="228714"/>
                  <a:pt x="3492055" y="228180"/>
                </a:cubicBezTo>
                <a:cubicBezTo>
                  <a:pt x="3496399" y="227647"/>
                  <a:pt x="3499637" y="226961"/>
                  <a:pt x="3501771" y="226123"/>
                </a:cubicBezTo>
                <a:cubicBezTo>
                  <a:pt x="3503904" y="225285"/>
                  <a:pt x="3505733" y="224332"/>
                  <a:pt x="3507257" y="223266"/>
                </a:cubicBezTo>
                <a:cubicBezTo>
                  <a:pt x="3509086" y="221894"/>
                  <a:pt x="3510648" y="220027"/>
                  <a:pt x="3511943" y="217665"/>
                </a:cubicBezTo>
                <a:lnTo>
                  <a:pt x="3512909" y="214695"/>
                </a:lnTo>
                <a:lnTo>
                  <a:pt x="3504628" y="217208"/>
                </a:lnTo>
                <a:cubicBezTo>
                  <a:pt x="3501047" y="217893"/>
                  <a:pt x="3497427" y="218236"/>
                  <a:pt x="3493770" y="218236"/>
                </a:cubicBezTo>
                <a:cubicBezTo>
                  <a:pt x="3485692" y="218236"/>
                  <a:pt x="3478720" y="217131"/>
                  <a:pt x="3472853" y="214922"/>
                </a:cubicBezTo>
                <a:cubicBezTo>
                  <a:pt x="3466985" y="212712"/>
                  <a:pt x="3462451" y="209092"/>
                  <a:pt x="3459251" y="204063"/>
                </a:cubicBezTo>
                <a:cubicBezTo>
                  <a:pt x="3456051" y="199034"/>
                  <a:pt x="3454450" y="192176"/>
                  <a:pt x="3454450" y="183489"/>
                </a:cubicBezTo>
                <a:cubicBezTo>
                  <a:pt x="3454450" y="176784"/>
                  <a:pt x="3455593" y="170116"/>
                  <a:pt x="3457879" y="163487"/>
                </a:cubicBezTo>
                <a:cubicBezTo>
                  <a:pt x="3460165" y="156857"/>
                  <a:pt x="3463442" y="150837"/>
                  <a:pt x="3467709" y="145427"/>
                </a:cubicBezTo>
                <a:cubicBezTo>
                  <a:pt x="3471976" y="140017"/>
                  <a:pt x="3477006" y="135674"/>
                  <a:pt x="3482797" y="132397"/>
                </a:cubicBezTo>
                <a:cubicBezTo>
                  <a:pt x="3488588" y="129120"/>
                  <a:pt x="3494989" y="127482"/>
                  <a:pt x="3501999" y="127482"/>
                </a:cubicBezTo>
                <a:cubicBezTo>
                  <a:pt x="3512362" y="127482"/>
                  <a:pt x="3520935" y="130492"/>
                  <a:pt x="3527717" y="136512"/>
                </a:cubicBezTo>
                <a:cubicBezTo>
                  <a:pt x="3534498" y="142532"/>
                  <a:pt x="3539528" y="150609"/>
                  <a:pt x="3542804" y="160743"/>
                </a:cubicBezTo>
                <a:cubicBezTo>
                  <a:pt x="3546081" y="170878"/>
                  <a:pt x="3547719" y="182118"/>
                  <a:pt x="3547719" y="194462"/>
                </a:cubicBezTo>
                <a:cubicBezTo>
                  <a:pt x="3547719" y="205282"/>
                  <a:pt x="3546119" y="214693"/>
                  <a:pt x="3542918" y="222694"/>
                </a:cubicBezTo>
                <a:cubicBezTo>
                  <a:pt x="3539718" y="230695"/>
                  <a:pt x="3535908" y="236982"/>
                  <a:pt x="3531489" y="241554"/>
                </a:cubicBezTo>
                <a:cubicBezTo>
                  <a:pt x="3527831" y="245364"/>
                  <a:pt x="3523640" y="248564"/>
                  <a:pt x="3518916" y="251155"/>
                </a:cubicBezTo>
                <a:cubicBezTo>
                  <a:pt x="3514191" y="253746"/>
                  <a:pt x="3508438" y="255765"/>
                  <a:pt x="3501656" y="257213"/>
                </a:cubicBezTo>
                <a:cubicBezTo>
                  <a:pt x="3494875" y="258660"/>
                  <a:pt x="3486569" y="259689"/>
                  <a:pt x="3476739" y="260299"/>
                </a:cubicBezTo>
                <a:cubicBezTo>
                  <a:pt x="3466909" y="260908"/>
                  <a:pt x="3455060" y="261213"/>
                  <a:pt x="3441192" y="261213"/>
                </a:cubicBezTo>
                <a:lnTo>
                  <a:pt x="3441237" y="260584"/>
                </a:lnTo>
                <a:lnTo>
                  <a:pt x="3437001" y="261213"/>
                </a:lnTo>
                <a:cubicBezTo>
                  <a:pt x="3422828" y="261213"/>
                  <a:pt x="3411893" y="259765"/>
                  <a:pt x="3404196" y="256870"/>
                </a:cubicBezTo>
                <a:cubicBezTo>
                  <a:pt x="3396500" y="253974"/>
                  <a:pt x="3391128" y="249440"/>
                  <a:pt x="3388080" y="243268"/>
                </a:cubicBezTo>
                <a:cubicBezTo>
                  <a:pt x="3385032" y="237096"/>
                  <a:pt x="3383280" y="229285"/>
                  <a:pt x="3382822" y="219837"/>
                </a:cubicBezTo>
                <a:close/>
                <a:moveTo>
                  <a:pt x="600913" y="106756"/>
                </a:moveTo>
                <a:cubicBezTo>
                  <a:pt x="598017" y="106756"/>
                  <a:pt x="595770" y="107746"/>
                  <a:pt x="594169" y="109728"/>
                </a:cubicBezTo>
                <a:cubicBezTo>
                  <a:pt x="592569" y="111709"/>
                  <a:pt x="591769" y="113995"/>
                  <a:pt x="591769" y="116586"/>
                </a:cubicBezTo>
                <a:cubicBezTo>
                  <a:pt x="591769" y="119329"/>
                  <a:pt x="592607" y="121577"/>
                  <a:pt x="594284" y="123329"/>
                </a:cubicBezTo>
                <a:cubicBezTo>
                  <a:pt x="595960" y="125082"/>
                  <a:pt x="598093" y="125958"/>
                  <a:pt x="600684" y="125958"/>
                </a:cubicBezTo>
                <a:cubicBezTo>
                  <a:pt x="603275" y="125958"/>
                  <a:pt x="605523" y="125120"/>
                  <a:pt x="607428" y="123444"/>
                </a:cubicBezTo>
                <a:cubicBezTo>
                  <a:pt x="609333" y="121767"/>
                  <a:pt x="610286" y="119557"/>
                  <a:pt x="610286" y="116814"/>
                </a:cubicBezTo>
                <a:cubicBezTo>
                  <a:pt x="610286" y="113919"/>
                  <a:pt x="609295" y="111518"/>
                  <a:pt x="607314" y="109613"/>
                </a:cubicBezTo>
                <a:cubicBezTo>
                  <a:pt x="605333" y="107708"/>
                  <a:pt x="603199" y="106756"/>
                  <a:pt x="600913" y="106756"/>
                </a:cubicBezTo>
                <a:close/>
                <a:moveTo>
                  <a:pt x="3003728" y="104241"/>
                </a:moveTo>
                <a:cubicBezTo>
                  <a:pt x="3000832" y="104241"/>
                  <a:pt x="2998584" y="105232"/>
                  <a:pt x="2996984" y="107213"/>
                </a:cubicBezTo>
                <a:cubicBezTo>
                  <a:pt x="2995384" y="109194"/>
                  <a:pt x="2994583" y="111480"/>
                  <a:pt x="2994583" y="114071"/>
                </a:cubicBezTo>
                <a:cubicBezTo>
                  <a:pt x="2994583" y="116814"/>
                  <a:pt x="2995422" y="119062"/>
                  <a:pt x="2997098" y="120815"/>
                </a:cubicBezTo>
                <a:cubicBezTo>
                  <a:pt x="2998774" y="122567"/>
                  <a:pt x="3000984" y="123367"/>
                  <a:pt x="3003728" y="123215"/>
                </a:cubicBezTo>
                <a:cubicBezTo>
                  <a:pt x="3006166" y="123367"/>
                  <a:pt x="3008337" y="122605"/>
                  <a:pt x="3010243" y="120929"/>
                </a:cubicBezTo>
                <a:cubicBezTo>
                  <a:pt x="3012147" y="119253"/>
                  <a:pt x="3013100" y="117043"/>
                  <a:pt x="3013100" y="114300"/>
                </a:cubicBezTo>
                <a:cubicBezTo>
                  <a:pt x="3013100" y="111404"/>
                  <a:pt x="3012109" y="109004"/>
                  <a:pt x="3010128" y="107099"/>
                </a:cubicBezTo>
                <a:cubicBezTo>
                  <a:pt x="3008147" y="105194"/>
                  <a:pt x="3006013" y="104241"/>
                  <a:pt x="3003728" y="104241"/>
                </a:cubicBezTo>
                <a:close/>
                <a:moveTo>
                  <a:pt x="259918" y="104089"/>
                </a:moveTo>
                <a:lnTo>
                  <a:pt x="259918" y="117119"/>
                </a:lnTo>
                <a:lnTo>
                  <a:pt x="208711" y="131978"/>
                </a:lnTo>
                <a:lnTo>
                  <a:pt x="208711" y="119176"/>
                </a:lnTo>
                <a:close/>
                <a:moveTo>
                  <a:pt x="2418435" y="102717"/>
                </a:moveTo>
                <a:lnTo>
                  <a:pt x="2418435" y="119176"/>
                </a:lnTo>
                <a:lnTo>
                  <a:pt x="2364486" y="134721"/>
                </a:lnTo>
                <a:lnTo>
                  <a:pt x="2364486" y="118719"/>
                </a:lnTo>
                <a:close/>
                <a:moveTo>
                  <a:pt x="2065934" y="98450"/>
                </a:moveTo>
                <a:cubicBezTo>
                  <a:pt x="2070354" y="98298"/>
                  <a:pt x="2074049" y="99860"/>
                  <a:pt x="2077021" y="103136"/>
                </a:cubicBezTo>
                <a:cubicBezTo>
                  <a:pt x="2079993" y="106413"/>
                  <a:pt x="2081479" y="110109"/>
                  <a:pt x="2081479" y="114223"/>
                </a:cubicBezTo>
                <a:cubicBezTo>
                  <a:pt x="2081631" y="118643"/>
                  <a:pt x="2080145" y="122377"/>
                  <a:pt x="2077021" y="125425"/>
                </a:cubicBezTo>
                <a:cubicBezTo>
                  <a:pt x="2073897" y="128473"/>
                  <a:pt x="2070277" y="129997"/>
                  <a:pt x="2066163" y="129997"/>
                </a:cubicBezTo>
                <a:cubicBezTo>
                  <a:pt x="2061743" y="130149"/>
                  <a:pt x="2057971" y="128663"/>
                  <a:pt x="2054847" y="125539"/>
                </a:cubicBezTo>
                <a:cubicBezTo>
                  <a:pt x="2051723" y="122415"/>
                  <a:pt x="2050084" y="118643"/>
                  <a:pt x="2049932" y="114223"/>
                </a:cubicBezTo>
                <a:cubicBezTo>
                  <a:pt x="2049932" y="110109"/>
                  <a:pt x="2051494" y="106451"/>
                  <a:pt x="2054618" y="103251"/>
                </a:cubicBezTo>
                <a:cubicBezTo>
                  <a:pt x="2057743" y="100050"/>
                  <a:pt x="2061514" y="98450"/>
                  <a:pt x="2065934" y="98450"/>
                </a:cubicBezTo>
                <a:close/>
                <a:moveTo>
                  <a:pt x="2026386" y="98221"/>
                </a:moveTo>
                <a:cubicBezTo>
                  <a:pt x="2030806" y="98069"/>
                  <a:pt x="2034502" y="99631"/>
                  <a:pt x="2037473" y="102908"/>
                </a:cubicBezTo>
                <a:cubicBezTo>
                  <a:pt x="2040445" y="106184"/>
                  <a:pt x="2041931" y="109880"/>
                  <a:pt x="2041931" y="113995"/>
                </a:cubicBezTo>
                <a:cubicBezTo>
                  <a:pt x="2042083" y="118414"/>
                  <a:pt x="2040598" y="122148"/>
                  <a:pt x="2037473" y="125196"/>
                </a:cubicBezTo>
                <a:cubicBezTo>
                  <a:pt x="2034349" y="128244"/>
                  <a:pt x="2030730" y="129768"/>
                  <a:pt x="2026615" y="129768"/>
                </a:cubicBezTo>
                <a:cubicBezTo>
                  <a:pt x="2022195" y="129921"/>
                  <a:pt x="2018423" y="128435"/>
                  <a:pt x="2015299" y="125310"/>
                </a:cubicBezTo>
                <a:cubicBezTo>
                  <a:pt x="2012175" y="122186"/>
                  <a:pt x="2010537" y="118414"/>
                  <a:pt x="2010384" y="113995"/>
                </a:cubicBezTo>
                <a:cubicBezTo>
                  <a:pt x="2010384" y="109880"/>
                  <a:pt x="2011946" y="106222"/>
                  <a:pt x="2015071" y="103022"/>
                </a:cubicBezTo>
                <a:cubicBezTo>
                  <a:pt x="2018195" y="99822"/>
                  <a:pt x="2021967" y="98221"/>
                  <a:pt x="2026386" y="98221"/>
                </a:cubicBezTo>
                <a:close/>
                <a:moveTo>
                  <a:pt x="1000963" y="97231"/>
                </a:moveTo>
                <a:cubicBezTo>
                  <a:pt x="998067" y="97231"/>
                  <a:pt x="995819" y="98221"/>
                  <a:pt x="994219" y="100203"/>
                </a:cubicBezTo>
                <a:cubicBezTo>
                  <a:pt x="992619" y="102184"/>
                  <a:pt x="991819" y="104470"/>
                  <a:pt x="991819" y="107061"/>
                </a:cubicBezTo>
                <a:cubicBezTo>
                  <a:pt x="991819" y="109804"/>
                  <a:pt x="992657" y="112052"/>
                  <a:pt x="994333" y="113804"/>
                </a:cubicBezTo>
                <a:cubicBezTo>
                  <a:pt x="996010" y="115557"/>
                  <a:pt x="998143" y="116433"/>
                  <a:pt x="1000734" y="116433"/>
                </a:cubicBezTo>
                <a:cubicBezTo>
                  <a:pt x="1003325" y="116433"/>
                  <a:pt x="1005573" y="115595"/>
                  <a:pt x="1007478" y="113919"/>
                </a:cubicBezTo>
                <a:cubicBezTo>
                  <a:pt x="1009383" y="112242"/>
                  <a:pt x="1010335" y="110032"/>
                  <a:pt x="1010335" y="107289"/>
                </a:cubicBezTo>
                <a:cubicBezTo>
                  <a:pt x="1010335" y="104394"/>
                  <a:pt x="1009345" y="101993"/>
                  <a:pt x="1007364" y="100088"/>
                </a:cubicBezTo>
                <a:cubicBezTo>
                  <a:pt x="1005383" y="98183"/>
                  <a:pt x="1003249" y="97231"/>
                  <a:pt x="1000963" y="97231"/>
                </a:cubicBezTo>
                <a:close/>
                <a:moveTo>
                  <a:pt x="157734" y="96850"/>
                </a:moveTo>
                <a:lnTo>
                  <a:pt x="176250" y="96850"/>
                </a:lnTo>
                <a:lnTo>
                  <a:pt x="180822" y="212293"/>
                </a:lnTo>
                <a:cubicBezTo>
                  <a:pt x="181127" y="220065"/>
                  <a:pt x="182384" y="226161"/>
                  <a:pt x="184594" y="230581"/>
                </a:cubicBezTo>
                <a:cubicBezTo>
                  <a:pt x="186804" y="235000"/>
                  <a:pt x="189814" y="238086"/>
                  <a:pt x="193624" y="239839"/>
                </a:cubicBezTo>
                <a:cubicBezTo>
                  <a:pt x="197434" y="241592"/>
                  <a:pt x="201625" y="242468"/>
                  <a:pt x="206197" y="242468"/>
                </a:cubicBezTo>
                <a:cubicBezTo>
                  <a:pt x="209397" y="242468"/>
                  <a:pt x="211721" y="243344"/>
                  <a:pt x="213169" y="245097"/>
                </a:cubicBezTo>
                <a:lnTo>
                  <a:pt x="213918" y="247264"/>
                </a:lnTo>
                <a:lnTo>
                  <a:pt x="214503" y="242468"/>
                </a:lnTo>
                <a:cubicBezTo>
                  <a:pt x="221970" y="242468"/>
                  <a:pt x="227914" y="242011"/>
                  <a:pt x="232333" y="241096"/>
                </a:cubicBezTo>
                <a:cubicBezTo>
                  <a:pt x="236753" y="240182"/>
                  <a:pt x="239953" y="238315"/>
                  <a:pt x="241935" y="235496"/>
                </a:cubicBezTo>
                <a:cubicBezTo>
                  <a:pt x="243916" y="232676"/>
                  <a:pt x="244906" y="228447"/>
                  <a:pt x="244906" y="222808"/>
                </a:cubicBezTo>
                <a:cubicBezTo>
                  <a:pt x="244906" y="218998"/>
                  <a:pt x="244297" y="214464"/>
                  <a:pt x="243078" y="209207"/>
                </a:cubicBezTo>
                <a:cubicBezTo>
                  <a:pt x="241859" y="203949"/>
                  <a:pt x="240258" y="198348"/>
                  <a:pt x="238277" y="192405"/>
                </a:cubicBezTo>
                <a:cubicBezTo>
                  <a:pt x="236296" y="186461"/>
                  <a:pt x="234162" y="180594"/>
                  <a:pt x="231876" y="174802"/>
                </a:cubicBezTo>
                <a:lnTo>
                  <a:pt x="250393" y="167944"/>
                </a:lnTo>
                <a:cubicBezTo>
                  <a:pt x="252374" y="172821"/>
                  <a:pt x="254241" y="178384"/>
                  <a:pt x="255993" y="184632"/>
                </a:cubicBezTo>
                <a:cubicBezTo>
                  <a:pt x="257746" y="190881"/>
                  <a:pt x="259232" y="197053"/>
                  <a:pt x="260451" y="203149"/>
                </a:cubicBezTo>
                <a:cubicBezTo>
                  <a:pt x="261670" y="209245"/>
                  <a:pt x="262280" y="214579"/>
                  <a:pt x="262280" y="219151"/>
                </a:cubicBezTo>
                <a:cubicBezTo>
                  <a:pt x="262280" y="225247"/>
                  <a:pt x="261632" y="230619"/>
                  <a:pt x="260337" y="235267"/>
                </a:cubicBezTo>
                <a:cubicBezTo>
                  <a:pt x="259042" y="239915"/>
                  <a:pt x="257098" y="243878"/>
                  <a:pt x="254508" y="247154"/>
                </a:cubicBezTo>
                <a:cubicBezTo>
                  <a:pt x="251917" y="250431"/>
                  <a:pt x="248602" y="253098"/>
                  <a:pt x="244564" y="255155"/>
                </a:cubicBezTo>
                <a:cubicBezTo>
                  <a:pt x="240525" y="257213"/>
                  <a:pt x="235839" y="258737"/>
                  <a:pt x="230505" y="259727"/>
                </a:cubicBezTo>
                <a:cubicBezTo>
                  <a:pt x="225171" y="260718"/>
                  <a:pt x="219075" y="261213"/>
                  <a:pt x="212217" y="261213"/>
                </a:cubicBezTo>
                <a:lnTo>
                  <a:pt x="212749" y="256844"/>
                </a:lnTo>
                <a:lnTo>
                  <a:pt x="212140" y="258127"/>
                </a:lnTo>
                <a:cubicBezTo>
                  <a:pt x="210007" y="260184"/>
                  <a:pt x="207264" y="261213"/>
                  <a:pt x="203911" y="261213"/>
                </a:cubicBezTo>
                <a:cubicBezTo>
                  <a:pt x="196748" y="261213"/>
                  <a:pt x="190957" y="260108"/>
                  <a:pt x="186537" y="257898"/>
                </a:cubicBezTo>
                <a:cubicBezTo>
                  <a:pt x="182118" y="255689"/>
                  <a:pt x="178727" y="252907"/>
                  <a:pt x="176365" y="249555"/>
                </a:cubicBezTo>
                <a:lnTo>
                  <a:pt x="173200" y="242455"/>
                </a:lnTo>
                <a:lnTo>
                  <a:pt x="164135" y="251269"/>
                </a:lnTo>
                <a:cubicBezTo>
                  <a:pt x="158953" y="254546"/>
                  <a:pt x="152552" y="257175"/>
                  <a:pt x="144932" y="259156"/>
                </a:cubicBezTo>
                <a:cubicBezTo>
                  <a:pt x="137312" y="261137"/>
                  <a:pt x="128359" y="262585"/>
                  <a:pt x="118072" y="263499"/>
                </a:cubicBezTo>
                <a:cubicBezTo>
                  <a:pt x="107784" y="264414"/>
                  <a:pt x="95859" y="264871"/>
                  <a:pt x="82296" y="264871"/>
                </a:cubicBezTo>
                <a:cubicBezTo>
                  <a:pt x="68732" y="264871"/>
                  <a:pt x="56807" y="263994"/>
                  <a:pt x="46520" y="262242"/>
                </a:cubicBezTo>
                <a:cubicBezTo>
                  <a:pt x="36233" y="260489"/>
                  <a:pt x="27660" y="257784"/>
                  <a:pt x="20802" y="254127"/>
                </a:cubicBezTo>
                <a:cubicBezTo>
                  <a:pt x="13944" y="250469"/>
                  <a:pt x="8763" y="245706"/>
                  <a:pt x="5257" y="239839"/>
                </a:cubicBezTo>
                <a:cubicBezTo>
                  <a:pt x="1752" y="233972"/>
                  <a:pt x="0" y="226847"/>
                  <a:pt x="0" y="218465"/>
                </a:cubicBezTo>
                <a:cubicBezTo>
                  <a:pt x="0" y="214655"/>
                  <a:pt x="304" y="210731"/>
                  <a:pt x="914" y="206692"/>
                </a:cubicBezTo>
                <a:cubicBezTo>
                  <a:pt x="1524" y="202653"/>
                  <a:pt x="2324" y="198577"/>
                  <a:pt x="3315" y="194462"/>
                </a:cubicBezTo>
                <a:cubicBezTo>
                  <a:pt x="4305" y="190347"/>
                  <a:pt x="5334" y="186385"/>
                  <a:pt x="6400" y="182575"/>
                </a:cubicBezTo>
                <a:lnTo>
                  <a:pt x="23545" y="186918"/>
                </a:lnTo>
                <a:cubicBezTo>
                  <a:pt x="22936" y="189204"/>
                  <a:pt x="22250" y="191909"/>
                  <a:pt x="21488" y="195033"/>
                </a:cubicBezTo>
                <a:cubicBezTo>
                  <a:pt x="20726" y="198158"/>
                  <a:pt x="20078" y="201320"/>
                  <a:pt x="19545" y="204520"/>
                </a:cubicBezTo>
                <a:cubicBezTo>
                  <a:pt x="19012" y="207721"/>
                  <a:pt x="18745" y="210616"/>
                  <a:pt x="18745" y="213207"/>
                </a:cubicBezTo>
                <a:cubicBezTo>
                  <a:pt x="18745" y="221132"/>
                  <a:pt x="20764" y="227495"/>
                  <a:pt x="24803" y="232295"/>
                </a:cubicBezTo>
                <a:cubicBezTo>
                  <a:pt x="28841" y="237096"/>
                  <a:pt x="35890" y="240601"/>
                  <a:pt x="45948" y="242811"/>
                </a:cubicBezTo>
                <a:cubicBezTo>
                  <a:pt x="56007" y="245021"/>
                  <a:pt x="70104" y="246126"/>
                  <a:pt x="88239" y="246126"/>
                </a:cubicBezTo>
                <a:cubicBezTo>
                  <a:pt x="103174" y="246126"/>
                  <a:pt x="115519" y="245554"/>
                  <a:pt x="125272" y="244411"/>
                </a:cubicBezTo>
                <a:cubicBezTo>
                  <a:pt x="135026" y="243268"/>
                  <a:pt x="142608" y="241439"/>
                  <a:pt x="148018" y="238925"/>
                </a:cubicBezTo>
                <a:cubicBezTo>
                  <a:pt x="153428" y="236410"/>
                  <a:pt x="157200" y="233133"/>
                  <a:pt x="159334" y="229095"/>
                </a:cubicBezTo>
                <a:cubicBezTo>
                  <a:pt x="161467" y="225056"/>
                  <a:pt x="162382" y="220141"/>
                  <a:pt x="162077" y="214350"/>
                </a:cubicBezTo>
                <a:close/>
                <a:moveTo>
                  <a:pt x="3299003" y="94716"/>
                </a:moveTo>
                <a:cubicBezTo>
                  <a:pt x="3296107" y="94716"/>
                  <a:pt x="3293859" y="95707"/>
                  <a:pt x="3292259" y="97688"/>
                </a:cubicBezTo>
                <a:cubicBezTo>
                  <a:pt x="3290659" y="99669"/>
                  <a:pt x="3289858" y="101955"/>
                  <a:pt x="3289858" y="104546"/>
                </a:cubicBezTo>
                <a:cubicBezTo>
                  <a:pt x="3289858" y="107289"/>
                  <a:pt x="3290697" y="109537"/>
                  <a:pt x="3292373" y="111290"/>
                </a:cubicBezTo>
                <a:cubicBezTo>
                  <a:pt x="3294049" y="113042"/>
                  <a:pt x="3296259" y="113842"/>
                  <a:pt x="3299003" y="113690"/>
                </a:cubicBezTo>
                <a:cubicBezTo>
                  <a:pt x="3301441" y="113842"/>
                  <a:pt x="3303612" y="113080"/>
                  <a:pt x="3305518" y="111404"/>
                </a:cubicBezTo>
                <a:cubicBezTo>
                  <a:pt x="3307422" y="109728"/>
                  <a:pt x="3308375" y="107518"/>
                  <a:pt x="3308375" y="104775"/>
                </a:cubicBezTo>
                <a:cubicBezTo>
                  <a:pt x="3308375" y="101879"/>
                  <a:pt x="3307384" y="99479"/>
                  <a:pt x="3305403" y="97574"/>
                </a:cubicBezTo>
                <a:cubicBezTo>
                  <a:pt x="3303422" y="95669"/>
                  <a:pt x="3301288" y="94716"/>
                  <a:pt x="3299003" y="94716"/>
                </a:cubicBezTo>
                <a:close/>
                <a:moveTo>
                  <a:pt x="602056" y="93954"/>
                </a:moveTo>
                <a:cubicBezTo>
                  <a:pt x="605714" y="93954"/>
                  <a:pt x="608990" y="95021"/>
                  <a:pt x="611886" y="97155"/>
                </a:cubicBezTo>
                <a:cubicBezTo>
                  <a:pt x="614782" y="99288"/>
                  <a:pt x="617067" y="102108"/>
                  <a:pt x="618744" y="105613"/>
                </a:cubicBezTo>
                <a:cubicBezTo>
                  <a:pt x="620420" y="109118"/>
                  <a:pt x="621259" y="112852"/>
                  <a:pt x="621259" y="116814"/>
                </a:cubicBezTo>
                <a:cubicBezTo>
                  <a:pt x="621259" y="122758"/>
                  <a:pt x="619353" y="127749"/>
                  <a:pt x="615543" y="131787"/>
                </a:cubicBezTo>
                <a:cubicBezTo>
                  <a:pt x="611733" y="135826"/>
                  <a:pt x="606856" y="137845"/>
                  <a:pt x="600913" y="137845"/>
                </a:cubicBezTo>
                <a:cubicBezTo>
                  <a:pt x="594360" y="137845"/>
                  <a:pt x="589445" y="135864"/>
                  <a:pt x="586168" y="131902"/>
                </a:cubicBezTo>
                <a:cubicBezTo>
                  <a:pt x="582892" y="127939"/>
                  <a:pt x="581253" y="123291"/>
                  <a:pt x="581253" y="117957"/>
                </a:cubicBezTo>
                <a:cubicBezTo>
                  <a:pt x="581253" y="113538"/>
                  <a:pt x="582130" y="109537"/>
                  <a:pt x="583882" y="105956"/>
                </a:cubicBezTo>
                <a:cubicBezTo>
                  <a:pt x="585635" y="102374"/>
                  <a:pt x="588111" y="99479"/>
                  <a:pt x="591312" y="97269"/>
                </a:cubicBezTo>
                <a:cubicBezTo>
                  <a:pt x="594512" y="95059"/>
                  <a:pt x="598093" y="93954"/>
                  <a:pt x="602056" y="93954"/>
                </a:cubicBezTo>
                <a:close/>
                <a:moveTo>
                  <a:pt x="2170785" y="93192"/>
                </a:moveTo>
                <a:lnTo>
                  <a:pt x="2170785" y="109651"/>
                </a:lnTo>
                <a:lnTo>
                  <a:pt x="2116836" y="125196"/>
                </a:lnTo>
                <a:lnTo>
                  <a:pt x="2116836" y="109194"/>
                </a:lnTo>
                <a:close/>
                <a:moveTo>
                  <a:pt x="2710281" y="92735"/>
                </a:moveTo>
                <a:lnTo>
                  <a:pt x="2742742" y="92735"/>
                </a:lnTo>
                <a:lnTo>
                  <a:pt x="2746629" y="200863"/>
                </a:lnTo>
                <a:cubicBezTo>
                  <a:pt x="2746933" y="208483"/>
                  <a:pt x="2747848" y="214350"/>
                  <a:pt x="2749372" y="218465"/>
                </a:cubicBezTo>
                <a:cubicBezTo>
                  <a:pt x="2750896" y="222580"/>
                  <a:pt x="2753448" y="225399"/>
                  <a:pt x="2757030" y="226923"/>
                </a:cubicBezTo>
                <a:cubicBezTo>
                  <a:pt x="2760611" y="228447"/>
                  <a:pt x="2765450" y="229209"/>
                  <a:pt x="2771546" y="229209"/>
                </a:cubicBezTo>
                <a:lnTo>
                  <a:pt x="2776673" y="229978"/>
                </a:lnTo>
                <a:lnTo>
                  <a:pt x="2776728" y="229209"/>
                </a:lnTo>
                <a:cubicBezTo>
                  <a:pt x="2783890" y="229209"/>
                  <a:pt x="2789415" y="229133"/>
                  <a:pt x="2793301" y="228981"/>
                </a:cubicBezTo>
                <a:cubicBezTo>
                  <a:pt x="2797187" y="228828"/>
                  <a:pt x="2800121" y="228638"/>
                  <a:pt x="2802102" y="228409"/>
                </a:cubicBezTo>
                <a:cubicBezTo>
                  <a:pt x="2804083" y="228180"/>
                  <a:pt x="2805760" y="227990"/>
                  <a:pt x="2807131" y="227838"/>
                </a:cubicBezTo>
                <a:cubicBezTo>
                  <a:pt x="2805607" y="226314"/>
                  <a:pt x="2803626" y="224104"/>
                  <a:pt x="2801188" y="221208"/>
                </a:cubicBezTo>
                <a:cubicBezTo>
                  <a:pt x="2798749" y="218313"/>
                  <a:pt x="2796578" y="214579"/>
                  <a:pt x="2794673" y="210007"/>
                </a:cubicBezTo>
                <a:cubicBezTo>
                  <a:pt x="2792768" y="205435"/>
                  <a:pt x="2791815" y="199948"/>
                  <a:pt x="2791815" y="193548"/>
                </a:cubicBezTo>
                <a:cubicBezTo>
                  <a:pt x="2791815" y="184251"/>
                  <a:pt x="2794216" y="176098"/>
                  <a:pt x="2799016" y="169087"/>
                </a:cubicBezTo>
                <a:cubicBezTo>
                  <a:pt x="2803817" y="162077"/>
                  <a:pt x="2810332" y="156591"/>
                  <a:pt x="2818562" y="152628"/>
                </a:cubicBezTo>
                <a:cubicBezTo>
                  <a:pt x="2826791" y="148666"/>
                  <a:pt x="2836011" y="146685"/>
                  <a:pt x="2846222" y="146685"/>
                </a:cubicBezTo>
                <a:cubicBezTo>
                  <a:pt x="2851099" y="146685"/>
                  <a:pt x="2855633" y="146989"/>
                  <a:pt x="2859824" y="147599"/>
                </a:cubicBezTo>
                <a:cubicBezTo>
                  <a:pt x="2864015" y="148209"/>
                  <a:pt x="2868244" y="149123"/>
                  <a:pt x="2872511" y="150342"/>
                </a:cubicBezTo>
                <a:lnTo>
                  <a:pt x="2867482" y="180746"/>
                </a:lnTo>
                <a:cubicBezTo>
                  <a:pt x="2864434" y="179984"/>
                  <a:pt x="2861233" y="179374"/>
                  <a:pt x="2857881" y="178917"/>
                </a:cubicBezTo>
                <a:cubicBezTo>
                  <a:pt x="2854528" y="178460"/>
                  <a:pt x="2851556" y="178231"/>
                  <a:pt x="2848965" y="178231"/>
                </a:cubicBezTo>
                <a:cubicBezTo>
                  <a:pt x="2843936" y="178231"/>
                  <a:pt x="2839554" y="179031"/>
                  <a:pt x="2835821" y="180632"/>
                </a:cubicBezTo>
                <a:cubicBezTo>
                  <a:pt x="2832087" y="182232"/>
                  <a:pt x="2829191" y="184442"/>
                  <a:pt x="2827134" y="187261"/>
                </a:cubicBezTo>
                <a:cubicBezTo>
                  <a:pt x="2825077" y="190080"/>
                  <a:pt x="2824048" y="193471"/>
                  <a:pt x="2824048" y="197434"/>
                </a:cubicBezTo>
                <a:cubicBezTo>
                  <a:pt x="2824048" y="200025"/>
                  <a:pt x="2824543" y="202463"/>
                  <a:pt x="2825534" y="204749"/>
                </a:cubicBezTo>
                <a:cubicBezTo>
                  <a:pt x="2826524" y="207035"/>
                  <a:pt x="2827782" y="209092"/>
                  <a:pt x="2829306" y="210921"/>
                </a:cubicBezTo>
                <a:cubicBezTo>
                  <a:pt x="2830830" y="212750"/>
                  <a:pt x="2832506" y="214350"/>
                  <a:pt x="2834335" y="215722"/>
                </a:cubicBezTo>
                <a:cubicBezTo>
                  <a:pt x="2836164" y="217093"/>
                  <a:pt x="2837954" y="218198"/>
                  <a:pt x="2839707" y="219036"/>
                </a:cubicBezTo>
                <a:cubicBezTo>
                  <a:pt x="2841460" y="219875"/>
                  <a:pt x="2842946" y="220446"/>
                  <a:pt x="2844165" y="220751"/>
                </a:cubicBezTo>
                <a:cubicBezTo>
                  <a:pt x="2847975" y="219684"/>
                  <a:pt x="2851289" y="218732"/>
                  <a:pt x="2854109" y="217893"/>
                </a:cubicBezTo>
                <a:cubicBezTo>
                  <a:pt x="2856928" y="217055"/>
                  <a:pt x="2859671" y="216217"/>
                  <a:pt x="2862338" y="215379"/>
                </a:cubicBezTo>
                <a:cubicBezTo>
                  <a:pt x="2865005" y="214541"/>
                  <a:pt x="2867939" y="213436"/>
                  <a:pt x="2871139" y="212064"/>
                </a:cubicBezTo>
                <a:cubicBezTo>
                  <a:pt x="2874340" y="210693"/>
                  <a:pt x="2878302" y="209016"/>
                  <a:pt x="2883026" y="207035"/>
                </a:cubicBezTo>
                <a:lnTo>
                  <a:pt x="2893314" y="237210"/>
                </a:lnTo>
                <a:cubicBezTo>
                  <a:pt x="2880512" y="243459"/>
                  <a:pt x="2868015" y="248335"/>
                  <a:pt x="2855823" y="251841"/>
                </a:cubicBezTo>
                <a:cubicBezTo>
                  <a:pt x="2843631" y="255346"/>
                  <a:pt x="2830982" y="257784"/>
                  <a:pt x="2817876" y="259156"/>
                </a:cubicBezTo>
                <a:cubicBezTo>
                  <a:pt x="2804769" y="260527"/>
                  <a:pt x="2790291" y="261213"/>
                  <a:pt x="2774442" y="261213"/>
                </a:cubicBezTo>
                <a:lnTo>
                  <a:pt x="2774499" y="260418"/>
                </a:lnTo>
                <a:lnTo>
                  <a:pt x="2769260" y="261213"/>
                </a:lnTo>
                <a:cubicBezTo>
                  <a:pt x="2762554" y="261213"/>
                  <a:pt x="2756306" y="260451"/>
                  <a:pt x="2750515" y="258927"/>
                </a:cubicBezTo>
                <a:cubicBezTo>
                  <a:pt x="2744724" y="257403"/>
                  <a:pt x="2739923" y="254508"/>
                  <a:pt x="2736113" y="250240"/>
                </a:cubicBezTo>
                <a:lnTo>
                  <a:pt x="2732650" y="244525"/>
                </a:lnTo>
                <a:lnTo>
                  <a:pt x="2728569" y="250126"/>
                </a:lnTo>
                <a:cubicBezTo>
                  <a:pt x="2724454" y="254317"/>
                  <a:pt x="2719311" y="257213"/>
                  <a:pt x="2713139" y="258813"/>
                </a:cubicBezTo>
                <a:cubicBezTo>
                  <a:pt x="2706967" y="260413"/>
                  <a:pt x="2699461" y="261213"/>
                  <a:pt x="2690622" y="261213"/>
                </a:cubicBezTo>
                <a:cubicBezTo>
                  <a:pt x="2689403" y="261213"/>
                  <a:pt x="2688221" y="261213"/>
                  <a:pt x="2687078" y="261213"/>
                </a:cubicBezTo>
                <a:cubicBezTo>
                  <a:pt x="2685935" y="261213"/>
                  <a:pt x="2684792" y="261213"/>
                  <a:pt x="2683649" y="261213"/>
                </a:cubicBezTo>
                <a:cubicBezTo>
                  <a:pt x="2682506" y="261213"/>
                  <a:pt x="2681325" y="261213"/>
                  <a:pt x="2680106" y="261213"/>
                </a:cubicBezTo>
                <a:cubicBezTo>
                  <a:pt x="2680411" y="262737"/>
                  <a:pt x="2680563" y="264071"/>
                  <a:pt x="2680563" y="265214"/>
                </a:cubicBezTo>
                <a:cubicBezTo>
                  <a:pt x="2680563" y="266357"/>
                  <a:pt x="2680563" y="267462"/>
                  <a:pt x="2680563" y="268528"/>
                </a:cubicBezTo>
                <a:cubicBezTo>
                  <a:pt x="2680563" y="273558"/>
                  <a:pt x="2678849" y="278663"/>
                  <a:pt x="2675420" y="283845"/>
                </a:cubicBezTo>
                <a:cubicBezTo>
                  <a:pt x="2671991" y="289026"/>
                  <a:pt x="2666695" y="293827"/>
                  <a:pt x="2659532" y="298246"/>
                </a:cubicBezTo>
                <a:cubicBezTo>
                  <a:pt x="2652369" y="302666"/>
                  <a:pt x="2643263" y="306209"/>
                  <a:pt x="2632214" y="308876"/>
                </a:cubicBezTo>
                <a:cubicBezTo>
                  <a:pt x="2621165" y="311543"/>
                  <a:pt x="2608021" y="312877"/>
                  <a:pt x="2592781" y="312877"/>
                </a:cubicBezTo>
                <a:cubicBezTo>
                  <a:pt x="2576322" y="312877"/>
                  <a:pt x="2562186" y="310781"/>
                  <a:pt x="2550376" y="306590"/>
                </a:cubicBezTo>
                <a:cubicBezTo>
                  <a:pt x="2538565" y="302399"/>
                  <a:pt x="2529497" y="295922"/>
                  <a:pt x="2523172" y="287159"/>
                </a:cubicBezTo>
                <a:cubicBezTo>
                  <a:pt x="2516847" y="278396"/>
                  <a:pt x="2513685" y="267233"/>
                  <a:pt x="2513685" y="253669"/>
                </a:cubicBezTo>
                <a:cubicBezTo>
                  <a:pt x="2513685" y="250164"/>
                  <a:pt x="2513990" y="246049"/>
                  <a:pt x="2514600" y="241325"/>
                </a:cubicBezTo>
                <a:cubicBezTo>
                  <a:pt x="2515209" y="236601"/>
                  <a:pt x="2516352" y="231228"/>
                  <a:pt x="2518029" y="225209"/>
                </a:cubicBezTo>
                <a:cubicBezTo>
                  <a:pt x="2519705" y="219189"/>
                  <a:pt x="2522220" y="212445"/>
                  <a:pt x="2525572" y="204978"/>
                </a:cubicBezTo>
                <a:lnTo>
                  <a:pt x="2553690" y="214807"/>
                </a:lnTo>
                <a:cubicBezTo>
                  <a:pt x="2552014" y="219532"/>
                  <a:pt x="2550566" y="223837"/>
                  <a:pt x="2549347" y="227723"/>
                </a:cubicBezTo>
                <a:cubicBezTo>
                  <a:pt x="2548128" y="231609"/>
                  <a:pt x="2547213" y="235191"/>
                  <a:pt x="2546604" y="238467"/>
                </a:cubicBezTo>
                <a:cubicBezTo>
                  <a:pt x="2545994" y="241744"/>
                  <a:pt x="2545689" y="244983"/>
                  <a:pt x="2545689" y="248183"/>
                </a:cubicBezTo>
                <a:cubicBezTo>
                  <a:pt x="2545689" y="253212"/>
                  <a:pt x="2546794" y="257746"/>
                  <a:pt x="2549004" y="261785"/>
                </a:cubicBezTo>
                <a:cubicBezTo>
                  <a:pt x="2551214" y="265823"/>
                  <a:pt x="2554452" y="269252"/>
                  <a:pt x="2558720" y="272072"/>
                </a:cubicBezTo>
                <a:cubicBezTo>
                  <a:pt x="2562987" y="274891"/>
                  <a:pt x="2568206" y="277063"/>
                  <a:pt x="2574378" y="278587"/>
                </a:cubicBezTo>
                <a:cubicBezTo>
                  <a:pt x="2580551" y="280111"/>
                  <a:pt x="2587675" y="280873"/>
                  <a:pt x="2595753" y="280873"/>
                </a:cubicBezTo>
                <a:cubicBezTo>
                  <a:pt x="2604135" y="280873"/>
                  <a:pt x="2611640" y="280492"/>
                  <a:pt x="2618270" y="279730"/>
                </a:cubicBezTo>
                <a:cubicBezTo>
                  <a:pt x="2624899" y="278968"/>
                  <a:pt x="2630538" y="277825"/>
                  <a:pt x="2635186" y="276301"/>
                </a:cubicBezTo>
                <a:cubicBezTo>
                  <a:pt x="2639834" y="274777"/>
                  <a:pt x="2643378" y="272834"/>
                  <a:pt x="2645816" y="270471"/>
                </a:cubicBezTo>
                <a:cubicBezTo>
                  <a:pt x="2648254" y="268109"/>
                  <a:pt x="2649474" y="265404"/>
                  <a:pt x="2649474" y="262356"/>
                </a:cubicBezTo>
                <a:cubicBezTo>
                  <a:pt x="2649474" y="260985"/>
                  <a:pt x="2648978" y="259689"/>
                  <a:pt x="2647988" y="258470"/>
                </a:cubicBezTo>
                <a:cubicBezTo>
                  <a:pt x="2646997" y="257251"/>
                  <a:pt x="2645397" y="255955"/>
                  <a:pt x="2643187" y="254584"/>
                </a:cubicBezTo>
                <a:cubicBezTo>
                  <a:pt x="2640977" y="253212"/>
                  <a:pt x="2638082" y="251764"/>
                  <a:pt x="2634500" y="250240"/>
                </a:cubicBezTo>
                <a:cubicBezTo>
                  <a:pt x="2630919" y="248716"/>
                  <a:pt x="2626614" y="247040"/>
                  <a:pt x="2621584" y="245211"/>
                </a:cubicBezTo>
                <a:lnTo>
                  <a:pt x="2629128" y="212979"/>
                </a:lnTo>
                <a:cubicBezTo>
                  <a:pt x="2635681" y="215722"/>
                  <a:pt x="2641892" y="218122"/>
                  <a:pt x="2647759" y="220179"/>
                </a:cubicBezTo>
                <a:cubicBezTo>
                  <a:pt x="2653627" y="222237"/>
                  <a:pt x="2659227" y="223913"/>
                  <a:pt x="2664561" y="225209"/>
                </a:cubicBezTo>
                <a:cubicBezTo>
                  <a:pt x="2669895" y="226504"/>
                  <a:pt x="2674924" y="227495"/>
                  <a:pt x="2679649" y="228180"/>
                </a:cubicBezTo>
                <a:cubicBezTo>
                  <a:pt x="2684373" y="228866"/>
                  <a:pt x="2688793" y="229209"/>
                  <a:pt x="2692908" y="229209"/>
                </a:cubicBezTo>
                <a:cubicBezTo>
                  <a:pt x="2700071" y="229209"/>
                  <a:pt x="2705138" y="228485"/>
                  <a:pt x="2708110" y="227037"/>
                </a:cubicBezTo>
                <a:cubicBezTo>
                  <a:pt x="2711081" y="225590"/>
                  <a:pt x="2712872" y="222846"/>
                  <a:pt x="2713482" y="218808"/>
                </a:cubicBezTo>
                <a:cubicBezTo>
                  <a:pt x="2714091" y="214769"/>
                  <a:pt x="2714243" y="208864"/>
                  <a:pt x="2713939" y="201091"/>
                </a:cubicBezTo>
                <a:close/>
                <a:moveTo>
                  <a:pt x="2254529" y="92735"/>
                </a:moveTo>
                <a:lnTo>
                  <a:pt x="2286533" y="92735"/>
                </a:lnTo>
                <a:lnTo>
                  <a:pt x="2291334" y="204520"/>
                </a:lnTo>
                <a:cubicBezTo>
                  <a:pt x="2291638" y="211531"/>
                  <a:pt x="2292400" y="216789"/>
                  <a:pt x="2293620" y="220294"/>
                </a:cubicBezTo>
                <a:cubicBezTo>
                  <a:pt x="2294839" y="223799"/>
                  <a:pt x="2297163" y="226161"/>
                  <a:pt x="2300592" y="227380"/>
                </a:cubicBezTo>
                <a:cubicBezTo>
                  <a:pt x="2304021" y="228600"/>
                  <a:pt x="2309088" y="229209"/>
                  <a:pt x="2315794" y="229209"/>
                </a:cubicBezTo>
                <a:lnTo>
                  <a:pt x="2319488" y="229761"/>
                </a:lnTo>
                <a:lnTo>
                  <a:pt x="2319528" y="229209"/>
                </a:lnTo>
                <a:cubicBezTo>
                  <a:pt x="2323033" y="229209"/>
                  <a:pt x="2326043" y="228333"/>
                  <a:pt x="2328557" y="226580"/>
                </a:cubicBezTo>
                <a:cubicBezTo>
                  <a:pt x="2331072" y="224828"/>
                  <a:pt x="2333701" y="221856"/>
                  <a:pt x="2336444" y="217665"/>
                </a:cubicBezTo>
                <a:cubicBezTo>
                  <a:pt x="2339187" y="213474"/>
                  <a:pt x="2342388" y="207797"/>
                  <a:pt x="2346045" y="200634"/>
                </a:cubicBezTo>
                <a:cubicBezTo>
                  <a:pt x="2350617" y="191490"/>
                  <a:pt x="2355380" y="184327"/>
                  <a:pt x="2360333" y="179146"/>
                </a:cubicBezTo>
                <a:cubicBezTo>
                  <a:pt x="2365286" y="173964"/>
                  <a:pt x="2370391" y="170268"/>
                  <a:pt x="2375649" y="168059"/>
                </a:cubicBezTo>
                <a:cubicBezTo>
                  <a:pt x="2380907" y="165849"/>
                  <a:pt x="2386203" y="164744"/>
                  <a:pt x="2391537" y="164744"/>
                </a:cubicBezTo>
                <a:cubicBezTo>
                  <a:pt x="2398242" y="164744"/>
                  <a:pt x="2404491" y="166192"/>
                  <a:pt x="2410282" y="169087"/>
                </a:cubicBezTo>
                <a:cubicBezTo>
                  <a:pt x="2416073" y="171983"/>
                  <a:pt x="2421102" y="175907"/>
                  <a:pt x="2425370" y="180860"/>
                </a:cubicBezTo>
                <a:cubicBezTo>
                  <a:pt x="2429637" y="185813"/>
                  <a:pt x="2432951" y="191452"/>
                  <a:pt x="2435313" y="197777"/>
                </a:cubicBezTo>
                <a:cubicBezTo>
                  <a:pt x="2437676" y="204101"/>
                  <a:pt x="2438857" y="210616"/>
                  <a:pt x="2438857" y="217322"/>
                </a:cubicBezTo>
                <a:cubicBezTo>
                  <a:pt x="2438857" y="225399"/>
                  <a:pt x="2437142" y="232676"/>
                  <a:pt x="2433713" y="239153"/>
                </a:cubicBezTo>
                <a:cubicBezTo>
                  <a:pt x="2430284" y="245630"/>
                  <a:pt x="2425560" y="250736"/>
                  <a:pt x="2419540" y="254469"/>
                </a:cubicBezTo>
                <a:cubicBezTo>
                  <a:pt x="2413520" y="258203"/>
                  <a:pt x="2406624" y="260070"/>
                  <a:pt x="2398852" y="260070"/>
                </a:cubicBezTo>
                <a:cubicBezTo>
                  <a:pt x="2392299" y="260070"/>
                  <a:pt x="2384679" y="258927"/>
                  <a:pt x="2375992" y="256641"/>
                </a:cubicBezTo>
                <a:cubicBezTo>
                  <a:pt x="2371648" y="255498"/>
                  <a:pt x="2367191" y="253726"/>
                  <a:pt x="2362619" y="251326"/>
                </a:cubicBezTo>
                <a:lnTo>
                  <a:pt x="2355081" y="246454"/>
                </a:lnTo>
                <a:lnTo>
                  <a:pt x="2347760" y="254012"/>
                </a:lnTo>
                <a:cubicBezTo>
                  <a:pt x="2344026" y="256679"/>
                  <a:pt x="2339682" y="258546"/>
                  <a:pt x="2334730" y="259613"/>
                </a:cubicBezTo>
                <a:cubicBezTo>
                  <a:pt x="2329777" y="260680"/>
                  <a:pt x="2323947" y="261213"/>
                  <a:pt x="2317242" y="261213"/>
                </a:cubicBezTo>
                <a:lnTo>
                  <a:pt x="2317282" y="260653"/>
                </a:lnTo>
                <a:lnTo>
                  <a:pt x="2313508" y="261213"/>
                </a:lnTo>
                <a:cubicBezTo>
                  <a:pt x="2299335" y="261213"/>
                  <a:pt x="2288400" y="259765"/>
                  <a:pt x="2280704" y="256870"/>
                </a:cubicBezTo>
                <a:cubicBezTo>
                  <a:pt x="2273007" y="253974"/>
                  <a:pt x="2267635" y="249440"/>
                  <a:pt x="2264587" y="243268"/>
                </a:cubicBezTo>
                <a:cubicBezTo>
                  <a:pt x="2261539" y="237096"/>
                  <a:pt x="2259787" y="229285"/>
                  <a:pt x="2259330" y="219837"/>
                </a:cubicBezTo>
                <a:close/>
                <a:moveTo>
                  <a:pt x="1812569" y="92735"/>
                </a:moveTo>
                <a:lnTo>
                  <a:pt x="1844802" y="92735"/>
                </a:lnTo>
                <a:lnTo>
                  <a:pt x="1849374" y="203377"/>
                </a:lnTo>
                <a:cubicBezTo>
                  <a:pt x="1849678" y="212217"/>
                  <a:pt x="1849336" y="220179"/>
                  <a:pt x="1848345" y="227266"/>
                </a:cubicBezTo>
                <a:cubicBezTo>
                  <a:pt x="1847354" y="234353"/>
                  <a:pt x="1844992" y="240411"/>
                  <a:pt x="1841258" y="245440"/>
                </a:cubicBezTo>
                <a:cubicBezTo>
                  <a:pt x="1837525" y="250469"/>
                  <a:pt x="1831810" y="254355"/>
                  <a:pt x="1824113" y="257098"/>
                </a:cubicBezTo>
                <a:cubicBezTo>
                  <a:pt x="1816417" y="259842"/>
                  <a:pt x="1806168" y="261213"/>
                  <a:pt x="1793367" y="261213"/>
                </a:cubicBezTo>
                <a:lnTo>
                  <a:pt x="1793412" y="260572"/>
                </a:lnTo>
                <a:lnTo>
                  <a:pt x="1789099" y="261213"/>
                </a:lnTo>
                <a:lnTo>
                  <a:pt x="1767244" y="261213"/>
                </a:lnTo>
                <a:lnTo>
                  <a:pt x="1762353" y="273100"/>
                </a:lnTo>
                <a:cubicBezTo>
                  <a:pt x="1755038" y="285140"/>
                  <a:pt x="1744599" y="294474"/>
                  <a:pt x="1731035" y="301104"/>
                </a:cubicBezTo>
                <a:cubicBezTo>
                  <a:pt x="1717472" y="307733"/>
                  <a:pt x="1701317" y="311581"/>
                  <a:pt x="1682572" y="312648"/>
                </a:cubicBezTo>
                <a:lnTo>
                  <a:pt x="1675943" y="280644"/>
                </a:lnTo>
                <a:cubicBezTo>
                  <a:pt x="1686763" y="279273"/>
                  <a:pt x="1696212" y="277634"/>
                  <a:pt x="1704289" y="275729"/>
                </a:cubicBezTo>
                <a:cubicBezTo>
                  <a:pt x="1712366" y="273824"/>
                  <a:pt x="1719148" y="271195"/>
                  <a:pt x="1724634" y="267843"/>
                </a:cubicBezTo>
                <a:cubicBezTo>
                  <a:pt x="1727377" y="266166"/>
                  <a:pt x="1729778" y="264175"/>
                  <a:pt x="1731835" y="261870"/>
                </a:cubicBezTo>
                <a:lnTo>
                  <a:pt x="1732265" y="261213"/>
                </a:lnTo>
                <a:lnTo>
                  <a:pt x="1726235" y="261213"/>
                </a:lnTo>
                <a:cubicBezTo>
                  <a:pt x="1716633" y="261213"/>
                  <a:pt x="1708404" y="260070"/>
                  <a:pt x="1701546" y="257784"/>
                </a:cubicBezTo>
                <a:cubicBezTo>
                  <a:pt x="1694688" y="255498"/>
                  <a:pt x="1689430" y="251802"/>
                  <a:pt x="1685772" y="246697"/>
                </a:cubicBezTo>
                <a:cubicBezTo>
                  <a:pt x="1682115" y="241592"/>
                  <a:pt x="1680286" y="234772"/>
                  <a:pt x="1680286" y="226237"/>
                </a:cubicBezTo>
                <a:cubicBezTo>
                  <a:pt x="1680286" y="219379"/>
                  <a:pt x="1681467" y="212521"/>
                  <a:pt x="1683829" y="205663"/>
                </a:cubicBezTo>
                <a:cubicBezTo>
                  <a:pt x="1686191" y="198805"/>
                  <a:pt x="1689506" y="192519"/>
                  <a:pt x="1693773" y="186804"/>
                </a:cubicBezTo>
                <a:cubicBezTo>
                  <a:pt x="1698040" y="181089"/>
                  <a:pt x="1703032" y="176517"/>
                  <a:pt x="1708747" y="173088"/>
                </a:cubicBezTo>
                <a:cubicBezTo>
                  <a:pt x="1714462" y="169659"/>
                  <a:pt x="1720672" y="167944"/>
                  <a:pt x="1727377" y="167944"/>
                </a:cubicBezTo>
                <a:cubicBezTo>
                  <a:pt x="1736522" y="167944"/>
                  <a:pt x="1744523" y="170764"/>
                  <a:pt x="1751381" y="176403"/>
                </a:cubicBezTo>
                <a:cubicBezTo>
                  <a:pt x="1758239" y="182041"/>
                  <a:pt x="1763611" y="189509"/>
                  <a:pt x="1767497" y="198805"/>
                </a:cubicBezTo>
                <a:cubicBezTo>
                  <a:pt x="1771383" y="208102"/>
                  <a:pt x="1773326" y="218236"/>
                  <a:pt x="1773326" y="229209"/>
                </a:cubicBezTo>
                <a:lnTo>
                  <a:pt x="1791385" y="229209"/>
                </a:lnTo>
                <a:lnTo>
                  <a:pt x="1795608" y="229840"/>
                </a:lnTo>
                <a:lnTo>
                  <a:pt x="1795653" y="229209"/>
                </a:lnTo>
                <a:cubicBezTo>
                  <a:pt x="1802663" y="229209"/>
                  <a:pt x="1807692" y="228485"/>
                  <a:pt x="1810740" y="227037"/>
                </a:cubicBezTo>
                <a:cubicBezTo>
                  <a:pt x="1813788" y="225590"/>
                  <a:pt x="1815617" y="222846"/>
                  <a:pt x="1816227" y="218808"/>
                </a:cubicBezTo>
                <a:cubicBezTo>
                  <a:pt x="1816836" y="214769"/>
                  <a:pt x="1816989" y="208864"/>
                  <a:pt x="1816684" y="201091"/>
                </a:cubicBezTo>
                <a:close/>
                <a:moveTo>
                  <a:pt x="3005099" y="88696"/>
                </a:moveTo>
                <a:cubicBezTo>
                  <a:pt x="3009366" y="88544"/>
                  <a:pt x="3013138" y="89687"/>
                  <a:pt x="3016415" y="92125"/>
                </a:cubicBezTo>
                <a:cubicBezTo>
                  <a:pt x="3019691" y="94564"/>
                  <a:pt x="3022244" y="97726"/>
                  <a:pt x="3024073" y="101612"/>
                </a:cubicBezTo>
                <a:cubicBezTo>
                  <a:pt x="3025901" y="105498"/>
                  <a:pt x="3026816" y="109651"/>
                  <a:pt x="3026816" y="114071"/>
                </a:cubicBezTo>
                <a:cubicBezTo>
                  <a:pt x="3026968" y="120624"/>
                  <a:pt x="3024911" y="126225"/>
                  <a:pt x="3020644" y="130873"/>
                </a:cubicBezTo>
                <a:cubicBezTo>
                  <a:pt x="3016376" y="135521"/>
                  <a:pt x="3010814" y="137845"/>
                  <a:pt x="3003956" y="137845"/>
                </a:cubicBezTo>
                <a:cubicBezTo>
                  <a:pt x="2996641" y="137845"/>
                  <a:pt x="2991078" y="135597"/>
                  <a:pt x="2987268" y="131102"/>
                </a:cubicBezTo>
                <a:cubicBezTo>
                  <a:pt x="2983458" y="126606"/>
                  <a:pt x="2981553" y="121310"/>
                  <a:pt x="2981553" y="115214"/>
                </a:cubicBezTo>
                <a:cubicBezTo>
                  <a:pt x="2981553" y="110337"/>
                  <a:pt x="2982582" y="105879"/>
                  <a:pt x="2984639" y="101841"/>
                </a:cubicBezTo>
                <a:cubicBezTo>
                  <a:pt x="2986697" y="97802"/>
                  <a:pt x="2989478" y="94564"/>
                  <a:pt x="2992983" y="92125"/>
                </a:cubicBezTo>
                <a:cubicBezTo>
                  <a:pt x="2996488" y="89687"/>
                  <a:pt x="3000527" y="88544"/>
                  <a:pt x="3005099" y="88696"/>
                </a:cubicBezTo>
                <a:close/>
                <a:moveTo>
                  <a:pt x="1002106" y="84429"/>
                </a:moveTo>
                <a:cubicBezTo>
                  <a:pt x="1005764" y="84429"/>
                  <a:pt x="1009040" y="85496"/>
                  <a:pt x="1011936" y="87630"/>
                </a:cubicBezTo>
                <a:cubicBezTo>
                  <a:pt x="1014831" y="89763"/>
                  <a:pt x="1017117" y="92583"/>
                  <a:pt x="1018794" y="96088"/>
                </a:cubicBezTo>
                <a:cubicBezTo>
                  <a:pt x="1020470" y="99593"/>
                  <a:pt x="1021308" y="103327"/>
                  <a:pt x="1021308" y="107289"/>
                </a:cubicBezTo>
                <a:cubicBezTo>
                  <a:pt x="1021308" y="113233"/>
                  <a:pt x="1019403" y="118224"/>
                  <a:pt x="1015593" y="122262"/>
                </a:cubicBezTo>
                <a:cubicBezTo>
                  <a:pt x="1011783" y="126301"/>
                  <a:pt x="1006906" y="128320"/>
                  <a:pt x="1000963" y="128320"/>
                </a:cubicBezTo>
                <a:cubicBezTo>
                  <a:pt x="994410" y="128320"/>
                  <a:pt x="989495" y="126339"/>
                  <a:pt x="986218" y="122377"/>
                </a:cubicBezTo>
                <a:cubicBezTo>
                  <a:pt x="982942" y="118414"/>
                  <a:pt x="981303" y="113766"/>
                  <a:pt x="981303" y="108432"/>
                </a:cubicBezTo>
                <a:cubicBezTo>
                  <a:pt x="981303" y="104013"/>
                  <a:pt x="982180" y="100012"/>
                  <a:pt x="983932" y="96431"/>
                </a:cubicBezTo>
                <a:cubicBezTo>
                  <a:pt x="985685" y="92849"/>
                  <a:pt x="988161" y="89954"/>
                  <a:pt x="991362" y="87744"/>
                </a:cubicBezTo>
                <a:cubicBezTo>
                  <a:pt x="994562" y="85534"/>
                  <a:pt x="998143" y="84429"/>
                  <a:pt x="1002106" y="84429"/>
                </a:cubicBezTo>
                <a:close/>
                <a:moveTo>
                  <a:pt x="2866110" y="83667"/>
                </a:moveTo>
                <a:lnTo>
                  <a:pt x="2866110" y="100126"/>
                </a:lnTo>
                <a:lnTo>
                  <a:pt x="2812161" y="115671"/>
                </a:lnTo>
                <a:lnTo>
                  <a:pt x="2812161" y="99669"/>
                </a:lnTo>
                <a:close/>
                <a:moveTo>
                  <a:pt x="3300374" y="79171"/>
                </a:moveTo>
                <a:cubicBezTo>
                  <a:pt x="3304641" y="79019"/>
                  <a:pt x="3308413" y="80162"/>
                  <a:pt x="3311690" y="82600"/>
                </a:cubicBezTo>
                <a:cubicBezTo>
                  <a:pt x="3314966" y="85039"/>
                  <a:pt x="3317519" y="88201"/>
                  <a:pt x="3319348" y="92087"/>
                </a:cubicBezTo>
                <a:cubicBezTo>
                  <a:pt x="3321176" y="95973"/>
                  <a:pt x="3322091" y="100126"/>
                  <a:pt x="3322091" y="104546"/>
                </a:cubicBezTo>
                <a:cubicBezTo>
                  <a:pt x="3322243" y="111099"/>
                  <a:pt x="3320186" y="116700"/>
                  <a:pt x="3315919" y="121348"/>
                </a:cubicBezTo>
                <a:cubicBezTo>
                  <a:pt x="3311651" y="125996"/>
                  <a:pt x="3306089" y="128320"/>
                  <a:pt x="3299231" y="128320"/>
                </a:cubicBezTo>
                <a:cubicBezTo>
                  <a:pt x="3291916" y="128320"/>
                  <a:pt x="3286353" y="126072"/>
                  <a:pt x="3282543" y="121577"/>
                </a:cubicBezTo>
                <a:cubicBezTo>
                  <a:pt x="3278733" y="117081"/>
                  <a:pt x="3276828" y="111785"/>
                  <a:pt x="3276828" y="105689"/>
                </a:cubicBezTo>
                <a:cubicBezTo>
                  <a:pt x="3276828" y="100812"/>
                  <a:pt x="3277857" y="96354"/>
                  <a:pt x="3279914" y="92316"/>
                </a:cubicBezTo>
                <a:cubicBezTo>
                  <a:pt x="3281972" y="88277"/>
                  <a:pt x="3284753" y="85039"/>
                  <a:pt x="3288258" y="82600"/>
                </a:cubicBezTo>
                <a:cubicBezTo>
                  <a:pt x="3291763" y="80162"/>
                  <a:pt x="3295802" y="79019"/>
                  <a:pt x="3300374" y="79171"/>
                </a:cubicBezTo>
                <a:close/>
                <a:moveTo>
                  <a:pt x="120167" y="75514"/>
                </a:moveTo>
                <a:lnTo>
                  <a:pt x="120167" y="88544"/>
                </a:lnTo>
                <a:lnTo>
                  <a:pt x="68961" y="103403"/>
                </a:lnTo>
                <a:lnTo>
                  <a:pt x="68961" y="90601"/>
                </a:lnTo>
                <a:close/>
                <a:moveTo>
                  <a:pt x="1135304" y="75057"/>
                </a:moveTo>
                <a:cubicBezTo>
                  <a:pt x="1136827" y="77952"/>
                  <a:pt x="1138085" y="81267"/>
                  <a:pt x="1139075" y="85001"/>
                </a:cubicBezTo>
                <a:cubicBezTo>
                  <a:pt x="1140066" y="88734"/>
                  <a:pt x="1140561" y="92125"/>
                  <a:pt x="1140561" y="95173"/>
                </a:cubicBezTo>
                <a:cubicBezTo>
                  <a:pt x="1140561" y="100203"/>
                  <a:pt x="1139152" y="104736"/>
                  <a:pt x="1136332" y="108775"/>
                </a:cubicBezTo>
                <a:cubicBezTo>
                  <a:pt x="1133513" y="112814"/>
                  <a:pt x="1129131" y="114833"/>
                  <a:pt x="1123188" y="114833"/>
                </a:cubicBezTo>
                <a:cubicBezTo>
                  <a:pt x="1118463" y="114833"/>
                  <a:pt x="1114615" y="113576"/>
                  <a:pt x="1111643" y="111061"/>
                </a:cubicBezTo>
                <a:lnTo>
                  <a:pt x="1110513" y="108771"/>
                </a:lnTo>
                <a:lnTo>
                  <a:pt x="1107071" y="117119"/>
                </a:lnTo>
                <a:cubicBezTo>
                  <a:pt x="1103490" y="120624"/>
                  <a:pt x="1099032" y="122377"/>
                  <a:pt x="1093698" y="122377"/>
                </a:cubicBezTo>
                <a:cubicBezTo>
                  <a:pt x="1087602" y="122377"/>
                  <a:pt x="1083564" y="120357"/>
                  <a:pt x="1081583" y="116319"/>
                </a:cubicBezTo>
                <a:cubicBezTo>
                  <a:pt x="1079601" y="112280"/>
                  <a:pt x="1078611" y="107975"/>
                  <a:pt x="1078611" y="103403"/>
                </a:cubicBezTo>
                <a:cubicBezTo>
                  <a:pt x="1078611" y="101727"/>
                  <a:pt x="1078725" y="99936"/>
                  <a:pt x="1078954" y="98031"/>
                </a:cubicBezTo>
                <a:cubicBezTo>
                  <a:pt x="1079182" y="96126"/>
                  <a:pt x="1079525" y="93954"/>
                  <a:pt x="1079982" y="91516"/>
                </a:cubicBezTo>
                <a:lnTo>
                  <a:pt x="1091412" y="88315"/>
                </a:lnTo>
                <a:cubicBezTo>
                  <a:pt x="1090955" y="90906"/>
                  <a:pt x="1090612" y="93306"/>
                  <a:pt x="1090384" y="95516"/>
                </a:cubicBezTo>
                <a:cubicBezTo>
                  <a:pt x="1090155" y="97726"/>
                  <a:pt x="1090041" y="99669"/>
                  <a:pt x="1090041" y="101346"/>
                </a:cubicBezTo>
                <a:cubicBezTo>
                  <a:pt x="1090041" y="104241"/>
                  <a:pt x="1090498" y="106375"/>
                  <a:pt x="1091412" y="107746"/>
                </a:cubicBezTo>
                <a:cubicBezTo>
                  <a:pt x="1092327" y="109118"/>
                  <a:pt x="1093775" y="109804"/>
                  <a:pt x="1095756" y="109804"/>
                </a:cubicBezTo>
                <a:cubicBezTo>
                  <a:pt x="1098042" y="109804"/>
                  <a:pt x="1099947" y="108623"/>
                  <a:pt x="1101471" y="106260"/>
                </a:cubicBezTo>
                <a:cubicBezTo>
                  <a:pt x="1102995" y="103898"/>
                  <a:pt x="1103833" y="99136"/>
                  <a:pt x="1103985" y="91973"/>
                </a:cubicBezTo>
                <a:lnTo>
                  <a:pt x="1103985" y="85115"/>
                </a:lnTo>
                <a:lnTo>
                  <a:pt x="1114958" y="81000"/>
                </a:lnTo>
                <a:lnTo>
                  <a:pt x="1114958" y="94945"/>
                </a:lnTo>
                <a:cubicBezTo>
                  <a:pt x="1114958" y="97078"/>
                  <a:pt x="1115377" y="98945"/>
                  <a:pt x="1116215" y="100545"/>
                </a:cubicBezTo>
                <a:cubicBezTo>
                  <a:pt x="1117054" y="102146"/>
                  <a:pt x="1118844" y="102946"/>
                  <a:pt x="1121587" y="102946"/>
                </a:cubicBezTo>
                <a:cubicBezTo>
                  <a:pt x="1124331" y="102946"/>
                  <a:pt x="1126159" y="102108"/>
                  <a:pt x="1127074" y="100431"/>
                </a:cubicBezTo>
                <a:cubicBezTo>
                  <a:pt x="1127988" y="98755"/>
                  <a:pt x="1128445" y="96621"/>
                  <a:pt x="1128445" y="94030"/>
                </a:cubicBezTo>
                <a:cubicBezTo>
                  <a:pt x="1128445" y="91440"/>
                  <a:pt x="1128141" y="88811"/>
                  <a:pt x="1127531" y="86144"/>
                </a:cubicBezTo>
                <a:cubicBezTo>
                  <a:pt x="1126921" y="83477"/>
                  <a:pt x="1126083" y="80848"/>
                  <a:pt x="1125016" y="78257"/>
                </a:cubicBezTo>
                <a:close/>
                <a:moveTo>
                  <a:pt x="1618335" y="74142"/>
                </a:moveTo>
                <a:lnTo>
                  <a:pt x="1618335" y="90601"/>
                </a:lnTo>
                <a:lnTo>
                  <a:pt x="1564386" y="106146"/>
                </a:lnTo>
                <a:lnTo>
                  <a:pt x="1564386" y="90144"/>
                </a:lnTo>
                <a:close/>
                <a:moveTo>
                  <a:pt x="3501542" y="72618"/>
                </a:moveTo>
                <a:cubicBezTo>
                  <a:pt x="3506114" y="72466"/>
                  <a:pt x="3510038" y="74066"/>
                  <a:pt x="3513315" y="77419"/>
                </a:cubicBezTo>
                <a:cubicBezTo>
                  <a:pt x="3516592" y="80772"/>
                  <a:pt x="3518153" y="84886"/>
                  <a:pt x="3518001" y="89763"/>
                </a:cubicBezTo>
                <a:cubicBezTo>
                  <a:pt x="3518153" y="94335"/>
                  <a:pt x="3516553" y="98183"/>
                  <a:pt x="3513201" y="101307"/>
                </a:cubicBezTo>
                <a:cubicBezTo>
                  <a:pt x="3509848" y="104432"/>
                  <a:pt x="3505962" y="105994"/>
                  <a:pt x="3501542" y="105994"/>
                </a:cubicBezTo>
                <a:cubicBezTo>
                  <a:pt x="3496818" y="106146"/>
                  <a:pt x="3492817" y="104622"/>
                  <a:pt x="3489541" y="101422"/>
                </a:cubicBezTo>
                <a:cubicBezTo>
                  <a:pt x="3486264" y="98221"/>
                  <a:pt x="3484626" y="94335"/>
                  <a:pt x="3484626" y="89763"/>
                </a:cubicBezTo>
                <a:cubicBezTo>
                  <a:pt x="3484626" y="84886"/>
                  <a:pt x="3486264" y="80810"/>
                  <a:pt x="3489541" y="77533"/>
                </a:cubicBezTo>
                <a:cubicBezTo>
                  <a:pt x="3492817" y="74256"/>
                  <a:pt x="3496818" y="72618"/>
                  <a:pt x="3501542" y="72618"/>
                </a:cubicBezTo>
                <a:close/>
                <a:moveTo>
                  <a:pt x="3402711" y="55702"/>
                </a:moveTo>
                <a:cubicBezTo>
                  <a:pt x="3400729" y="55702"/>
                  <a:pt x="3398596" y="56426"/>
                  <a:pt x="3396310" y="57873"/>
                </a:cubicBezTo>
                <a:cubicBezTo>
                  <a:pt x="3394024" y="59321"/>
                  <a:pt x="3391776" y="61493"/>
                  <a:pt x="3389566" y="64389"/>
                </a:cubicBezTo>
                <a:lnTo>
                  <a:pt x="3384354" y="73297"/>
                </a:lnTo>
                <a:lnTo>
                  <a:pt x="3390366" y="73533"/>
                </a:lnTo>
                <a:cubicBezTo>
                  <a:pt x="3398901" y="73533"/>
                  <a:pt x="3404463" y="72580"/>
                  <a:pt x="3407054" y="70675"/>
                </a:cubicBezTo>
                <a:cubicBezTo>
                  <a:pt x="3409645" y="68770"/>
                  <a:pt x="3410940" y="66522"/>
                  <a:pt x="3410940" y="63931"/>
                </a:cubicBezTo>
                <a:cubicBezTo>
                  <a:pt x="3410940" y="61188"/>
                  <a:pt x="3410102" y="59131"/>
                  <a:pt x="3408426" y="57759"/>
                </a:cubicBezTo>
                <a:cubicBezTo>
                  <a:pt x="3406749" y="56388"/>
                  <a:pt x="3404844" y="55702"/>
                  <a:pt x="3402711" y="55702"/>
                </a:cubicBezTo>
                <a:close/>
                <a:moveTo>
                  <a:pt x="259003" y="46482"/>
                </a:moveTo>
                <a:cubicBezTo>
                  <a:pt x="260528" y="49377"/>
                  <a:pt x="261785" y="52692"/>
                  <a:pt x="262776" y="56426"/>
                </a:cubicBezTo>
                <a:cubicBezTo>
                  <a:pt x="263766" y="60159"/>
                  <a:pt x="264261" y="63550"/>
                  <a:pt x="264261" y="66598"/>
                </a:cubicBezTo>
                <a:cubicBezTo>
                  <a:pt x="264261" y="71628"/>
                  <a:pt x="262852" y="76161"/>
                  <a:pt x="260032" y="80200"/>
                </a:cubicBezTo>
                <a:cubicBezTo>
                  <a:pt x="257213" y="84239"/>
                  <a:pt x="252831" y="86258"/>
                  <a:pt x="246888" y="86258"/>
                </a:cubicBezTo>
                <a:cubicBezTo>
                  <a:pt x="242163" y="86258"/>
                  <a:pt x="238315" y="85001"/>
                  <a:pt x="235343" y="82486"/>
                </a:cubicBezTo>
                <a:lnTo>
                  <a:pt x="234929" y="81973"/>
                </a:lnTo>
                <a:lnTo>
                  <a:pt x="234800" y="82657"/>
                </a:lnTo>
                <a:cubicBezTo>
                  <a:pt x="233905" y="84829"/>
                  <a:pt x="232562" y="86791"/>
                  <a:pt x="230772" y="88544"/>
                </a:cubicBezTo>
                <a:cubicBezTo>
                  <a:pt x="227190" y="92049"/>
                  <a:pt x="222732" y="93802"/>
                  <a:pt x="217398" y="93802"/>
                </a:cubicBezTo>
                <a:cubicBezTo>
                  <a:pt x="211302" y="93802"/>
                  <a:pt x="207264" y="91782"/>
                  <a:pt x="205283" y="87744"/>
                </a:cubicBezTo>
                <a:cubicBezTo>
                  <a:pt x="203301" y="83705"/>
                  <a:pt x="202311" y="79400"/>
                  <a:pt x="202311" y="74828"/>
                </a:cubicBezTo>
                <a:cubicBezTo>
                  <a:pt x="202311" y="73152"/>
                  <a:pt x="202425" y="71361"/>
                  <a:pt x="202654" y="69456"/>
                </a:cubicBezTo>
                <a:cubicBezTo>
                  <a:pt x="202882" y="67551"/>
                  <a:pt x="203225" y="65379"/>
                  <a:pt x="203682" y="62941"/>
                </a:cubicBezTo>
                <a:lnTo>
                  <a:pt x="215112" y="59740"/>
                </a:lnTo>
                <a:cubicBezTo>
                  <a:pt x="214655" y="62331"/>
                  <a:pt x="214312" y="64731"/>
                  <a:pt x="214084" y="66941"/>
                </a:cubicBezTo>
                <a:cubicBezTo>
                  <a:pt x="213855" y="69151"/>
                  <a:pt x="213741" y="71094"/>
                  <a:pt x="213741" y="72771"/>
                </a:cubicBezTo>
                <a:cubicBezTo>
                  <a:pt x="213741" y="75666"/>
                  <a:pt x="214198" y="77800"/>
                  <a:pt x="215112" y="79171"/>
                </a:cubicBezTo>
                <a:cubicBezTo>
                  <a:pt x="216027" y="80543"/>
                  <a:pt x="217474" y="81229"/>
                  <a:pt x="219456" y="81229"/>
                </a:cubicBezTo>
                <a:cubicBezTo>
                  <a:pt x="221742" y="81229"/>
                  <a:pt x="223647" y="80048"/>
                  <a:pt x="225171" y="77685"/>
                </a:cubicBezTo>
                <a:cubicBezTo>
                  <a:pt x="226695" y="75323"/>
                  <a:pt x="227533" y="70561"/>
                  <a:pt x="227685" y="63398"/>
                </a:cubicBezTo>
                <a:lnTo>
                  <a:pt x="227685" y="56540"/>
                </a:lnTo>
                <a:lnTo>
                  <a:pt x="238658" y="52425"/>
                </a:lnTo>
                <a:lnTo>
                  <a:pt x="238658" y="66370"/>
                </a:lnTo>
                <a:cubicBezTo>
                  <a:pt x="238658" y="68503"/>
                  <a:pt x="239077" y="70370"/>
                  <a:pt x="239916" y="71970"/>
                </a:cubicBezTo>
                <a:cubicBezTo>
                  <a:pt x="240754" y="73571"/>
                  <a:pt x="242544" y="74371"/>
                  <a:pt x="245287" y="74371"/>
                </a:cubicBezTo>
                <a:cubicBezTo>
                  <a:pt x="248031" y="74371"/>
                  <a:pt x="249860" y="73533"/>
                  <a:pt x="250774" y="71856"/>
                </a:cubicBezTo>
                <a:cubicBezTo>
                  <a:pt x="251688" y="70180"/>
                  <a:pt x="252145" y="68046"/>
                  <a:pt x="252145" y="65455"/>
                </a:cubicBezTo>
                <a:cubicBezTo>
                  <a:pt x="252145" y="62865"/>
                  <a:pt x="251841" y="60236"/>
                  <a:pt x="251231" y="57569"/>
                </a:cubicBezTo>
                <a:cubicBezTo>
                  <a:pt x="250621" y="54902"/>
                  <a:pt x="249783" y="52273"/>
                  <a:pt x="248716" y="49682"/>
                </a:cubicBezTo>
                <a:close/>
                <a:moveTo>
                  <a:pt x="3403396" y="40157"/>
                </a:moveTo>
                <a:cubicBezTo>
                  <a:pt x="3409645" y="40157"/>
                  <a:pt x="3415055" y="42138"/>
                  <a:pt x="3419627" y="46101"/>
                </a:cubicBezTo>
                <a:cubicBezTo>
                  <a:pt x="3424199" y="50063"/>
                  <a:pt x="3426485" y="55626"/>
                  <a:pt x="3426485" y="62788"/>
                </a:cubicBezTo>
                <a:cubicBezTo>
                  <a:pt x="3426485" y="67360"/>
                  <a:pt x="3425533" y="71628"/>
                  <a:pt x="3423628" y="75590"/>
                </a:cubicBezTo>
                <a:cubicBezTo>
                  <a:pt x="3421722" y="79552"/>
                  <a:pt x="3418179" y="82753"/>
                  <a:pt x="3412998" y="85191"/>
                </a:cubicBezTo>
                <a:cubicBezTo>
                  <a:pt x="3407816" y="87630"/>
                  <a:pt x="3400272" y="88849"/>
                  <a:pt x="3390366" y="88849"/>
                </a:cubicBezTo>
                <a:cubicBezTo>
                  <a:pt x="3387013" y="88849"/>
                  <a:pt x="3383013" y="88696"/>
                  <a:pt x="3378365" y="88392"/>
                </a:cubicBezTo>
                <a:cubicBezTo>
                  <a:pt x="3373717" y="88087"/>
                  <a:pt x="3369335" y="87668"/>
                  <a:pt x="3365220" y="87134"/>
                </a:cubicBezTo>
                <a:cubicBezTo>
                  <a:pt x="3361105" y="86601"/>
                  <a:pt x="3357981" y="86182"/>
                  <a:pt x="3355848" y="85877"/>
                </a:cubicBezTo>
                <a:lnTo>
                  <a:pt x="3357448" y="70789"/>
                </a:lnTo>
                <a:cubicBezTo>
                  <a:pt x="3359734" y="71094"/>
                  <a:pt x="3362782" y="71475"/>
                  <a:pt x="3366592" y="71932"/>
                </a:cubicBezTo>
                <a:lnTo>
                  <a:pt x="3367594" y="72027"/>
                </a:lnTo>
                <a:lnTo>
                  <a:pt x="3374021" y="59359"/>
                </a:lnTo>
                <a:cubicBezTo>
                  <a:pt x="3377450" y="54025"/>
                  <a:pt x="3381641" y="49491"/>
                  <a:pt x="3386594" y="45758"/>
                </a:cubicBezTo>
                <a:cubicBezTo>
                  <a:pt x="3391547" y="42024"/>
                  <a:pt x="3397148" y="40157"/>
                  <a:pt x="3403396" y="40157"/>
                </a:cubicBezTo>
                <a:close/>
                <a:moveTo>
                  <a:pt x="2751810" y="26517"/>
                </a:moveTo>
                <a:lnTo>
                  <a:pt x="2751810" y="42976"/>
                </a:lnTo>
                <a:lnTo>
                  <a:pt x="2697861" y="58521"/>
                </a:lnTo>
                <a:lnTo>
                  <a:pt x="2697861" y="42519"/>
                </a:lnTo>
                <a:close/>
                <a:moveTo>
                  <a:pt x="2045665" y="23926"/>
                </a:moveTo>
                <a:cubicBezTo>
                  <a:pt x="2043684" y="23926"/>
                  <a:pt x="2041931" y="24688"/>
                  <a:pt x="2040407" y="26212"/>
                </a:cubicBezTo>
                <a:cubicBezTo>
                  <a:pt x="2038883" y="27736"/>
                  <a:pt x="2038121" y="29641"/>
                  <a:pt x="2038121" y="31927"/>
                </a:cubicBezTo>
                <a:cubicBezTo>
                  <a:pt x="2038121" y="34823"/>
                  <a:pt x="2039264" y="37376"/>
                  <a:pt x="2041550" y="39585"/>
                </a:cubicBezTo>
                <a:lnTo>
                  <a:pt x="2046428" y="42770"/>
                </a:lnTo>
                <a:lnTo>
                  <a:pt x="2052751" y="32156"/>
                </a:lnTo>
                <a:cubicBezTo>
                  <a:pt x="2052751" y="30022"/>
                  <a:pt x="2052142" y="28117"/>
                  <a:pt x="2050923" y="26441"/>
                </a:cubicBezTo>
                <a:cubicBezTo>
                  <a:pt x="2049703" y="24765"/>
                  <a:pt x="2047951" y="23926"/>
                  <a:pt x="2045665" y="23926"/>
                </a:cubicBezTo>
                <a:close/>
                <a:moveTo>
                  <a:pt x="1826590" y="14401"/>
                </a:moveTo>
                <a:cubicBezTo>
                  <a:pt x="1824609" y="14401"/>
                  <a:pt x="1822856" y="15163"/>
                  <a:pt x="1821332" y="16687"/>
                </a:cubicBezTo>
                <a:cubicBezTo>
                  <a:pt x="1819808" y="18211"/>
                  <a:pt x="1819046" y="20116"/>
                  <a:pt x="1819046" y="22402"/>
                </a:cubicBezTo>
                <a:cubicBezTo>
                  <a:pt x="1819046" y="25298"/>
                  <a:pt x="1820189" y="27851"/>
                  <a:pt x="1822475" y="30060"/>
                </a:cubicBezTo>
                <a:lnTo>
                  <a:pt x="1827353" y="33245"/>
                </a:lnTo>
                <a:lnTo>
                  <a:pt x="1833677" y="22631"/>
                </a:lnTo>
                <a:cubicBezTo>
                  <a:pt x="1833677" y="20497"/>
                  <a:pt x="1833067" y="18592"/>
                  <a:pt x="1831848" y="16916"/>
                </a:cubicBezTo>
                <a:cubicBezTo>
                  <a:pt x="1830628" y="15240"/>
                  <a:pt x="1828876" y="14401"/>
                  <a:pt x="1826590" y="14401"/>
                </a:cubicBezTo>
                <a:close/>
                <a:moveTo>
                  <a:pt x="2045893" y="9525"/>
                </a:moveTo>
                <a:cubicBezTo>
                  <a:pt x="2053056" y="9525"/>
                  <a:pt x="2058466" y="11811"/>
                  <a:pt x="2062124" y="16383"/>
                </a:cubicBezTo>
                <a:cubicBezTo>
                  <a:pt x="2065782" y="20955"/>
                  <a:pt x="2067610" y="26136"/>
                  <a:pt x="2067610" y="31927"/>
                </a:cubicBezTo>
                <a:cubicBezTo>
                  <a:pt x="2067610" y="39243"/>
                  <a:pt x="2064982" y="45643"/>
                  <a:pt x="2059724" y="51130"/>
                </a:cubicBezTo>
                <a:cubicBezTo>
                  <a:pt x="2054466" y="56616"/>
                  <a:pt x="2047456" y="60960"/>
                  <a:pt x="2038693" y="64160"/>
                </a:cubicBezTo>
                <a:cubicBezTo>
                  <a:pt x="2029930" y="67360"/>
                  <a:pt x="2020138" y="69265"/>
                  <a:pt x="2009318" y="69875"/>
                </a:cubicBezTo>
                <a:lnTo>
                  <a:pt x="2006803" y="55473"/>
                </a:lnTo>
                <a:cubicBezTo>
                  <a:pt x="2014880" y="55473"/>
                  <a:pt x="2022424" y="54292"/>
                  <a:pt x="2029434" y="51930"/>
                </a:cubicBezTo>
                <a:lnTo>
                  <a:pt x="2034111" y="49434"/>
                </a:lnTo>
                <a:lnTo>
                  <a:pt x="2028063" y="45072"/>
                </a:lnTo>
                <a:cubicBezTo>
                  <a:pt x="2024710" y="41490"/>
                  <a:pt x="2023034" y="36880"/>
                  <a:pt x="2023034" y="31242"/>
                </a:cubicBezTo>
                <a:cubicBezTo>
                  <a:pt x="2023034" y="24993"/>
                  <a:pt x="2025205" y="19812"/>
                  <a:pt x="2029549" y="15697"/>
                </a:cubicBezTo>
                <a:cubicBezTo>
                  <a:pt x="2033892" y="11582"/>
                  <a:pt x="2039340" y="9525"/>
                  <a:pt x="2045893" y="9525"/>
                </a:cubicBezTo>
                <a:close/>
                <a:moveTo>
                  <a:pt x="3523335" y="7467"/>
                </a:moveTo>
                <a:lnTo>
                  <a:pt x="3523335" y="23926"/>
                </a:lnTo>
                <a:lnTo>
                  <a:pt x="3469385" y="39471"/>
                </a:lnTo>
                <a:lnTo>
                  <a:pt x="3469385" y="23469"/>
                </a:lnTo>
                <a:close/>
                <a:moveTo>
                  <a:pt x="1826818" y="0"/>
                </a:moveTo>
                <a:cubicBezTo>
                  <a:pt x="1833981" y="0"/>
                  <a:pt x="1839391" y="2286"/>
                  <a:pt x="1843049" y="6858"/>
                </a:cubicBezTo>
                <a:cubicBezTo>
                  <a:pt x="1846707" y="11430"/>
                  <a:pt x="1848535" y="16611"/>
                  <a:pt x="1848535" y="22402"/>
                </a:cubicBezTo>
                <a:cubicBezTo>
                  <a:pt x="1848535" y="29718"/>
                  <a:pt x="1845907" y="36118"/>
                  <a:pt x="1840649" y="41605"/>
                </a:cubicBezTo>
                <a:cubicBezTo>
                  <a:pt x="1835391" y="47091"/>
                  <a:pt x="1828381" y="51435"/>
                  <a:pt x="1819618" y="54635"/>
                </a:cubicBezTo>
                <a:cubicBezTo>
                  <a:pt x="1810855" y="57835"/>
                  <a:pt x="1801063" y="59740"/>
                  <a:pt x="1790243" y="60350"/>
                </a:cubicBezTo>
                <a:lnTo>
                  <a:pt x="1787728" y="45948"/>
                </a:lnTo>
                <a:cubicBezTo>
                  <a:pt x="1795805" y="45948"/>
                  <a:pt x="1803349" y="44767"/>
                  <a:pt x="1810359" y="42405"/>
                </a:cubicBezTo>
                <a:lnTo>
                  <a:pt x="1815036" y="39909"/>
                </a:lnTo>
                <a:lnTo>
                  <a:pt x="1808988" y="35547"/>
                </a:lnTo>
                <a:cubicBezTo>
                  <a:pt x="1805635" y="31965"/>
                  <a:pt x="1803958" y="27355"/>
                  <a:pt x="1803959" y="21717"/>
                </a:cubicBezTo>
                <a:cubicBezTo>
                  <a:pt x="1803958" y="15468"/>
                  <a:pt x="1806130" y="10287"/>
                  <a:pt x="1810474" y="6172"/>
                </a:cubicBezTo>
                <a:cubicBezTo>
                  <a:pt x="1814817" y="2057"/>
                  <a:pt x="1820265" y="0"/>
                  <a:pt x="1826818" y="0"/>
                </a:cubicBez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197" name="Google Shape;197;p21"/>
          <p:cNvSpPr txBox="1"/>
          <p:nvPr/>
        </p:nvSpPr>
        <p:spPr>
          <a:xfrm>
            <a:off x="1230150" y="3360700"/>
            <a:ext cx="3703200" cy="6003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200">
                <a:solidFill>
                  <a:schemeClr val="dk1"/>
                </a:solidFill>
                <a:latin typeface="Inter Light"/>
                <a:ea typeface="Inter Light"/>
                <a:cs typeface="Inter Light"/>
                <a:sym typeface="Inter Light"/>
              </a:rPr>
              <a:t>39. So be patient ˹O Prophet˺ with what they say. And glorify the praises of your Lord before sunrise and before sunset.</a:t>
            </a:r>
            <a:endParaRPr sz="1200">
              <a:solidFill>
                <a:schemeClr val="dk1"/>
              </a:solidFill>
              <a:latin typeface="Inter Light"/>
              <a:ea typeface="Inter Light"/>
              <a:cs typeface="Inter Light"/>
              <a:sym typeface="Inter Light"/>
            </a:endParaRPr>
          </a:p>
        </p:txBody>
      </p:sp>
      <p:sp>
        <p:nvSpPr>
          <p:cNvPr id="199" name="Google Shape;199;p21"/>
          <p:cNvSpPr/>
          <p:nvPr/>
        </p:nvSpPr>
        <p:spPr>
          <a:xfrm>
            <a:off x="6123709" y="490579"/>
            <a:ext cx="3731400" cy="3818100"/>
          </a:xfrm>
          <a:prstGeom prst="roundRect">
            <a:avLst>
              <a:gd name="adj" fmla="val 10726"/>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00" name="Google Shape;200;p21"/>
          <p:cNvSpPr/>
          <p:nvPr/>
        </p:nvSpPr>
        <p:spPr>
          <a:xfrm>
            <a:off x="5333650" y="1468700"/>
            <a:ext cx="3445200" cy="11643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01" name="Google Shape;201;p21"/>
          <p:cNvSpPr txBox="1"/>
          <p:nvPr/>
        </p:nvSpPr>
        <p:spPr>
          <a:xfrm>
            <a:off x="6189059" y="1664497"/>
            <a:ext cx="23076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a:solidFill>
                  <a:srgbClr val="1E1E1E"/>
                </a:solidFill>
                <a:latin typeface="Inter Tight Medium"/>
                <a:ea typeface="Inter Tight Medium"/>
                <a:cs typeface="Inter Tight Medium"/>
                <a:sym typeface="Inter Tight Medium"/>
              </a:rPr>
              <a:t>Discuss</a:t>
            </a:r>
            <a:endParaRPr sz="700" b="0" i="0" u="none" strike="noStrike" cap="none">
              <a:solidFill>
                <a:srgbClr val="000000"/>
              </a:solidFill>
              <a:latin typeface="Arial"/>
              <a:ea typeface="Arial"/>
              <a:cs typeface="Arial"/>
              <a:sym typeface="Arial"/>
            </a:endParaRPr>
          </a:p>
        </p:txBody>
      </p:sp>
      <p:sp>
        <p:nvSpPr>
          <p:cNvPr id="202" name="Google Shape;202;p21"/>
          <p:cNvSpPr txBox="1"/>
          <p:nvPr/>
        </p:nvSpPr>
        <p:spPr>
          <a:xfrm>
            <a:off x="6189050" y="1950850"/>
            <a:ext cx="2407800" cy="5079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Why does Allah ask us to remain patient?</a:t>
            </a:r>
            <a:endParaRPr sz="1000">
              <a:solidFill>
                <a:srgbClr val="1E1E1E"/>
              </a:solidFill>
              <a:latin typeface="Inter Tight Medium"/>
              <a:ea typeface="Inter Tight Medium"/>
              <a:cs typeface="Inter Tight Medium"/>
              <a:sym typeface="Inter Tight Medium"/>
            </a:endParaRPr>
          </a:p>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What is Sabr? </a:t>
            </a:r>
            <a:endParaRPr sz="1000">
              <a:solidFill>
                <a:srgbClr val="1E1E1E"/>
              </a:solidFill>
              <a:latin typeface="Inter Tight Medium"/>
              <a:ea typeface="Inter Tight Medium"/>
              <a:cs typeface="Inter Tight Medium"/>
              <a:sym typeface="Inter Tight Medium"/>
            </a:endParaRPr>
          </a:p>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Why does Allah send us trials?</a:t>
            </a:r>
            <a:endParaRPr sz="1000">
              <a:solidFill>
                <a:srgbClr val="1E1E1E"/>
              </a:solidFill>
              <a:latin typeface="Inter Tight Medium"/>
              <a:ea typeface="Inter Tight Medium"/>
              <a:cs typeface="Inter Tight Medium"/>
              <a:sym typeface="Inter Tight Medium"/>
            </a:endParaRPr>
          </a:p>
        </p:txBody>
      </p:sp>
      <p:pic>
        <p:nvPicPr>
          <p:cNvPr id="203" name="Google Shape;203;p21"/>
          <p:cNvPicPr preferRelativeResize="0"/>
          <p:nvPr/>
        </p:nvPicPr>
        <p:blipFill rotWithShape="1">
          <a:blip r:embed="rId3">
            <a:alphaModFix/>
          </a:blip>
          <a:srcRect/>
          <a:stretch/>
        </p:blipFill>
        <p:spPr>
          <a:xfrm>
            <a:off x="5590941" y="1696784"/>
            <a:ext cx="445722" cy="470229"/>
          </a:xfrm>
          <a:prstGeom prst="rect">
            <a:avLst/>
          </a:prstGeom>
          <a:noFill/>
          <a:ln>
            <a:noFill/>
          </a:ln>
        </p:spPr>
      </p:pic>
      <p:sp>
        <p:nvSpPr>
          <p:cNvPr id="204" name="Google Shape;204;p21"/>
          <p:cNvSpPr txBox="1"/>
          <p:nvPr/>
        </p:nvSpPr>
        <p:spPr>
          <a:xfrm>
            <a:off x="1004425" y="749075"/>
            <a:ext cx="54462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Remedy I</a:t>
            </a:r>
            <a:endParaRPr sz="3600">
              <a:solidFill>
                <a:srgbClr val="1E1E1E"/>
              </a:solidFill>
              <a:latin typeface="Inter Tight Medium"/>
              <a:ea typeface="Inter Tight Medium"/>
              <a:cs typeface="Inter Tight Medium"/>
              <a:sym typeface="Inter Tight Medium"/>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9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22"/>
          <p:cNvSpPr txBox="1"/>
          <p:nvPr/>
        </p:nvSpPr>
        <p:spPr>
          <a:xfrm>
            <a:off x="1004425" y="749075"/>
            <a:ext cx="4655100" cy="600300"/>
          </a:xfrm>
          <a:prstGeom prst="rect">
            <a:avLst/>
          </a:prstGeom>
          <a:noFill/>
          <a:ln>
            <a:noFill/>
          </a:ln>
        </p:spPr>
        <p:txBody>
          <a:bodyPr spcFirstLastPara="1" wrap="square" lIns="45725" tIns="22850" rIns="45725" bIns="22850" anchor="t" anchorCtr="0">
            <a:spAutoFit/>
          </a:bodyPr>
          <a:lstStyle/>
          <a:p>
            <a:pPr marL="0" lvl="0" indent="0" algn="l" rtl="0">
              <a:spcBef>
                <a:spcPts val="0"/>
              </a:spcBef>
              <a:spcAft>
                <a:spcPts val="0"/>
              </a:spcAft>
              <a:buClr>
                <a:schemeClr val="dk1"/>
              </a:buClr>
              <a:buSzPts val="3600"/>
              <a:buFont typeface="Arial"/>
              <a:buNone/>
            </a:pPr>
            <a:r>
              <a:rPr lang="en-GB" sz="3600">
                <a:solidFill>
                  <a:srgbClr val="1E1E1E"/>
                </a:solidFill>
                <a:latin typeface="Inter Tight Medium"/>
                <a:ea typeface="Inter Tight Medium"/>
                <a:cs typeface="Inter Tight Medium"/>
                <a:sym typeface="Inter Tight Medium"/>
              </a:rPr>
              <a:t>Sabr</a:t>
            </a:r>
            <a:endParaRPr sz="3600">
              <a:solidFill>
                <a:srgbClr val="1E1E1E"/>
              </a:solidFill>
              <a:latin typeface="Inter Tight Medium"/>
              <a:ea typeface="Inter Tight Medium"/>
              <a:cs typeface="Inter Tight Medium"/>
              <a:sym typeface="Inter Tight Medium"/>
            </a:endParaRPr>
          </a:p>
        </p:txBody>
      </p:sp>
      <p:sp>
        <p:nvSpPr>
          <p:cNvPr id="210" name="Google Shape;210;p22"/>
          <p:cNvSpPr txBox="1"/>
          <p:nvPr/>
        </p:nvSpPr>
        <p:spPr>
          <a:xfrm>
            <a:off x="1081200" y="1605575"/>
            <a:ext cx="3598500" cy="1062000"/>
          </a:xfrm>
          <a:prstGeom prst="rect">
            <a:avLst/>
          </a:prstGeom>
          <a:noFill/>
          <a:ln>
            <a:noFill/>
          </a:ln>
        </p:spPr>
        <p:txBody>
          <a:bodyPr spcFirstLastPara="1" wrap="square" lIns="45725" tIns="22850" rIns="45725" bIns="22850" anchor="t" anchorCtr="0">
            <a:spAutoFit/>
          </a:bodyPr>
          <a:lstStyle/>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Endurance </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Contentment with Allah’s decree</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Persevering towards your goals</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Not losing control of yourself</a:t>
            </a:r>
            <a:endParaRPr sz="1200">
              <a:solidFill>
                <a:srgbClr val="1E1E1E"/>
              </a:solidFill>
              <a:latin typeface="Inter Light"/>
              <a:ea typeface="Inter Light"/>
              <a:cs typeface="Inter Light"/>
              <a:sym typeface="Inter Light"/>
            </a:endParaRPr>
          </a:p>
        </p:txBody>
      </p:sp>
      <p:pic>
        <p:nvPicPr>
          <p:cNvPr id="211" name="Google Shape;211;p22"/>
          <p:cNvPicPr preferRelativeResize="0"/>
          <p:nvPr/>
        </p:nvPicPr>
        <p:blipFill rotWithShape="1">
          <a:blip r:embed="rId3">
            <a:alphaModFix/>
          </a:blip>
          <a:srcRect t="10458"/>
          <a:stretch/>
        </p:blipFill>
        <p:spPr>
          <a:xfrm>
            <a:off x="6123700" y="490574"/>
            <a:ext cx="3428100" cy="3818100"/>
          </a:xfrm>
          <a:prstGeom prst="roundRect">
            <a:avLst>
              <a:gd name="adj" fmla="val 11663"/>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0C0C0C"/>
            </a:gs>
            <a:gs pos="100000">
              <a:schemeClr val="dk1"/>
            </a:gs>
          </a:gsLst>
          <a:lin ang="0" scaled="0"/>
        </a:gradFill>
        <a:effectLst/>
      </p:bgPr>
    </p:bg>
    <p:spTree>
      <p:nvGrpSpPr>
        <p:cNvPr id="1" name="Shape 215"/>
        <p:cNvGrpSpPr/>
        <p:nvPr/>
      </p:nvGrpSpPr>
      <p:grpSpPr>
        <a:xfrm>
          <a:off x="0" y="0"/>
          <a:ext cx="0" cy="0"/>
          <a:chOff x="0" y="0"/>
          <a:chExt cx="0" cy="0"/>
        </a:xfrm>
      </p:grpSpPr>
      <p:pic>
        <p:nvPicPr>
          <p:cNvPr id="216" name="Google Shape;216;p23"/>
          <p:cNvPicPr preferRelativeResize="0"/>
          <p:nvPr/>
        </p:nvPicPr>
        <p:blipFill>
          <a:blip r:embed="rId3">
            <a:alphaModFix amt="70000"/>
          </a:blip>
          <a:stretch>
            <a:fillRect/>
          </a:stretch>
        </p:blipFill>
        <p:spPr>
          <a:xfrm>
            <a:off x="0" y="0"/>
            <a:ext cx="9144000" cy="5143500"/>
          </a:xfrm>
          <a:prstGeom prst="rect">
            <a:avLst/>
          </a:prstGeom>
          <a:noFill/>
          <a:ln>
            <a:noFill/>
          </a:ln>
        </p:spPr>
      </p:pic>
      <p:sp>
        <p:nvSpPr>
          <p:cNvPr id="217" name="Google Shape;217;p23"/>
          <p:cNvSpPr/>
          <p:nvPr/>
        </p:nvSpPr>
        <p:spPr>
          <a:xfrm>
            <a:off x="-57150" y="-40822"/>
            <a:ext cx="7810500" cy="5225100"/>
          </a:xfrm>
          <a:prstGeom prst="rect">
            <a:avLst/>
          </a:prstGeom>
          <a:gradFill>
            <a:gsLst>
              <a:gs pos="0">
                <a:srgbClr val="413169"/>
              </a:gs>
              <a:gs pos="100000">
                <a:srgbClr val="413169">
                  <a:alpha val="0"/>
                </a:srgbClr>
              </a:gs>
            </a:gsLst>
            <a:lin ang="0" scaled="0"/>
          </a:gra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300" b="0" i="0" u="none" strike="noStrike" cap="none">
              <a:solidFill>
                <a:schemeClr val="lt1"/>
              </a:solidFill>
              <a:latin typeface="Arial"/>
              <a:ea typeface="Arial"/>
              <a:cs typeface="Arial"/>
              <a:sym typeface="Arial"/>
            </a:endParaRPr>
          </a:p>
        </p:txBody>
      </p:sp>
      <p:sp>
        <p:nvSpPr>
          <p:cNvPr id="218" name="Google Shape;218;p23"/>
          <p:cNvSpPr txBox="1"/>
          <p:nvPr/>
        </p:nvSpPr>
        <p:spPr>
          <a:xfrm>
            <a:off x="488167" y="669197"/>
            <a:ext cx="6363600" cy="1539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6900"/>
              <a:buFont typeface="Arial"/>
              <a:buNone/>
            </a:pPr>
            <a:endParaRPr sz="700" b="0" i="0" u="none" strike="noStrike" cap="none">
              <a:solidFill>
                <a:schemeClr val="lt1"/>
              </a:solidFill>
              <a:latin typeface="Arial"/>
              <a:ea typeface="Arial"/>
              <a:cs typeface="Arial"/>
              <a:sym typeface="Arial"/>
            </a:endParaRPr>
          </a:p>
        </p:txBody>
      </p:sp>
      <p:pic>
        <p:nvPicPr>
          <p:cNvPr id="219" name="Google Shape;219;p23"/>
          <p:cNvPicPr preferRelativeResize="0"/>
          <p:nvPr/>
        </p:nvPicPr>
        <p:blipFill rotWithShape="1">
          <a:blip r:embed="rId4">
            <a:alphaModFix/>
          </a:blip>
          <a:srcRect/>
          <a:stretch/>
        </p:blipFill>
        <p:spPr>
          <a:xfrm>
            <a:off x="488166" y="4499177"/>
            <a:ext cx="1353813" cy="265424"/>
          </a:xfrm>
          <a:prstGeom prst="rect">
            <a:avLst/>
          </a:prstGeom>
          <a:noFill/>
          <a:ln>
            <a:noFill/>
          </a:ln>
        </p:spPr>
      </p:pic>
      <p:pic>
        <p:nvPicPr>
          <p:cNvPr id="220" name="Google Shape;220;p23"/>
          <p:cNvPicPr preferRelativeResize="0"/>
          <p:nvPr/>
        </p:nvPicPr>
        <p:blipFill rotWithShape="1">
          <a:blip r:embed="rId5">
            <a:alphaModFix/>
          </a:blip>
          <a:srcRect/>
          <a:stretch/>
        </p:blipFill>
        <p:spPr>
          <a:xfrm>
            <a:off x="6851616" y="4524951"/>
            <a:ext cx="1714500" cy="180975"/>
          </a:xfrm>
          <a:prstGeom prst="rect">
            <a:avLst/>
          </a:prstGeom>
          <a:noFill/>
          <a:ln>
            <a:noFill/>
          </a:ln>
        </p:spPr>
      </p:pic>
      <p:sp>
        <p:nvSpPr>
          <p:cNvPr id="221" name="Google Shape;221;p23"/>
          <p:cNvSpPr txBox="1"/>
          <p:nvPr/>
        </p:nvSpPr>
        <p:spPr>
          <a:xfrm>
            <a:off x="488175" y="738075"/>
            <a:ext cx="6305400" cy="3232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300" b="1">
                <a:solidFill>
                  <a:schemeClr val="lt1"/>
                </a:solidFill>
                <a:latin typeface="Inter Tight SemiBold"/>
                <a:ea typeface="Inter Tight SemiBold"/>
                <a:cs typeface="Inter Tight SemiBold"/>
                <a:sym typeface="Inter Tight SemiBold"/>
              </a:rPr>
              <a:t>“Sabr is not passive; it is perseverance in the face of obstacles, staying focused, and self-controlled during challenges. Sabr is active, deep, and essential.”</a:t>
            </a:r>
            <a:endParaRPr sz="3300" b="1">
              <a:solidFill>
                <a:schemeClr val="lt1"/>
              </a:solidFill>
              <a:latin typeface="Inter Tight SemiBold"/>
              <a:ea typeface="Inter Tight SemiBold"/>
              <a:cs typeface="Inter Tight SemiBold"/>
              <a:sym typeface="Inter Tight SemiBo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24"/>
          <p:cNvSpPr txBox="1"/>
          <p:nvPr/>
        </p:nvSpPr>
        <p:spPr>
          <a:xfrm>
            <a:off x="1004425" y="749075"/>
            <a:ext cx="4655100" cy="600300"/>
          </a:xfrm>
          <a:prstGeom prst="rect">
            <a:avLst/>
          </a:prstGeom>
          <a:noFill/>
          <a:ln>
            <a:noFill/>
          </a:ln>
        </p:spPr>
        <p:txBody>
          <a:bodyPr spcFirstLastPara="1" wrap="square" lIns="45725" tIns="22850" rIns="45725" bIns="22850" anchor="t" anchorCtr="0">
            <a:spAutoFit/>
          </a:bodyPr>
          <a:lstStyle/>
          <a:p>
            <a:pPr marL="0" lvl="0" indent="0" algn="l" rtl="0">
              <a:spcBef>
                <a:spcPts val="0"/>
              </a:spcBef>
              <a:spcAft>
                <a:spcPts val="0"/>
              </a:spcAft>
              <a:buClr>
                <a:schemeClr val="dk1"/>
              </a:buClr>
              <a:buSzPts val="3600"/>
              <a:buFont typeface="Arial"/>
              <a:buNone/>
            </a:pPr>
            <a:r>
              <a:rPr lang="en-GB" sz="3600">
                <a:solidFill>
                  <a:srgbClr val="1E1E1E"/>
                </a:solidFill>
                <a:latin typeface="Inter Tight Medium"/>
                <a:ea typeface="Inter Tight Medium"/>
                <a:cs typeface="Inter Tight Medium"/>
                <a:sym typeface="Inter Tight Medium"/>
              </a:rPr>
              <a:t>Activity</a:t>
            </a:r>
            <a:endParaRPr sz="3600">
              <a:solidFill>
                <a:srgbClr val="1E1E1E"/>
              </a:solidFill>
              <a:latin typeface="Inter Tight Medium"/>
              <a:ea typeface="Inter Tight Medium"/>
              <a:cs typeface="Inter Tight Medium"/>
              <a:sym typeface="Inter Tight Medium"/>
            </a:endParaRPr>
          </a:p>
        </p:txBody>
      </p:sp>
      <p:sp>
        <p:nvSpPr>
          <p:cNvPr id="227" name="Google Shape;227;p24"/>
          <p:cNvSpPr txBox="1"/>
          <p:nvPr/>
        </p:nvSpPr>
        <p:spPr>
          <a:xfrm>
            <a:off x="1081200" y="1605575"/>
            <a:ext cx="6389100" cy="231000"/>
          </a:xfrm>
          <a:prstGeom prst="rect">
            <a:avLst/>
          </a:prstGeom>
          <a:noFill/>
          <a:ln>
            <a:noFill/>
          </a:ln>
        </p:spPr>
        <p:txBody>
          <a:bodyPr spcFirstLastPara="1" wrap="square" lIns="45725" tIns="22850" rIns="45725" bIns="22850" anchor="t" anchorCtr="0">
            <a:spAutoFit/>
          </a:bodyPr>
          <a:lstStyle/>
          <a:p>
            <a:pPr marL="457200" marR="0" lvl="0" indent="-304800" algn="l" rtl="0">
              <a:lnSpc>
                <a:spcPct val="150000"/>
              </a:lnSpc>
              <a:spcBef>
                <a:spcPts val="0"/>
              </a:spcBef>
              <a:spcAft>
                <a:spcPts val="0"/>
              </a:spcAft>
              <a:buClr>
                <a:srgbClr val="1E1E1E"/>
              </a:buClr>
              <a:buSzPts val="1200"/>
              <a:buFont typeface="Inter Light"/>
              <a:buAutoNum type="arabicPeriod"/>
            </a:pPr>
            <a:r>
              <a:rPr lang="en-GB" sz="1200">
                <a:solidFill>
                  <a:srgbClr val="1E1E1E"/>
                </a:solidFill>
                <a:latin typeface="Inter Light"/>
                <a:ea typeface="Inter Light"/>
                <a:cs typeface="Inter Light"/>
                <a:sym typeface="Inter Light"/>
              </a:rPr>
              <a:t>Think about a recent struggle you faced:</a:t>
            </a:r>
            <a:endParaRPr sz="1200">
              <a:solidFill>
                <a:srgbClr val="1E1E1E"/>
              </a:solidFill>
              <a:latin typeface="Inter Light"/>
              <a:ea typeface="Inter Light"/>
              <a:cs typeface="Inter Light"/>
              <a:sym typeface="Inter Light"/>
            </a:endParaRPr>
          </a:p>
        </p:txBody>
      </p:sp>
      <p:sp>
        <p:nvSpPr>
          <p:cNvPr id="228" name="Google Shape;228;p24"/>
          <p:cNvSpPr/>
          <p:nvPr/>
        </p:nvSpPr>
        <p:spPr>
          <a:xfrm>
            <a:off x="718675" y="1990375"/>
            <a:ext cx="1968000" cy="844800"/>
          </a:xfrm>
          <a:prstGeom prst="roundRect">
            <a:avLst>
              <a:gd name="adj" fmla="val 9088"/>
            </a:avLst>
          </a:prstGeom>
          <a:solidFill>
            <a:srgbClr val="FFFFFF"/>
          </a:solidFill>
          <a:ln w="9525" cap="flat" cmpd="sng">
            <a:solidFill>
              <a:srgbClr val="ED7D31"/>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54000" tIns="22850" rIns="54000" bIns="22850" anchor="ctr" anchorCtr="0">
            <a:noAutofit/>
          </a:bodyPr>
          <a:lstStyle/>
          <a:p>
            <a:pPr marL="0" lvl="0" indent="0" algn="ctr" rtl="0">
              <a:lnSpc>
                <a:spcPct val="150000"/>
              </a:lnSpc>
              <a:spcBef>
                <a:spcPts val="0"/>
              </a:spcBef>
              <a:spcAft>
                <a:spcPts val="0"/>
              </a:spcAft>
              <a:buClr>
                <a:srgbClr val="000000"/>
              </a:buClr>
              <a:buSzPts val="1000"/>
              <a:buFont typeface="Arial"/>
              <a:buNone/>
            </a:pPr>
            <a:r>
              <a:rPr lang="en-GB" sz="1000" b="1">
                <a:solidFill>
                  <a:srgbClr val="1E1E1E"/>
                </a:solidFill>
                <a:latin typeface="Inter"/>
                <a:ea typeface="Inter"/>
                <a:cs typeface="Inter"/>
                <a:sym typeface="Inter"/>
              </a:rPr>
              <a:t>Family</a:t>
            </a:r>
            <a:br>
              <a:rPr lang="en-GB" sz="1000">
                <a:solidFill>
                  <a:srgbClr val="1E1E1E"/>
                </a:solidFill>
                <a:latin typeface="Inter Light"/>
                <a:ea typeface="Inter Light"/>
                <a:cs typeface="Inter Light"/>
                <a:sym typeface="Inter Light"/>
              </a:rPr>
            </a:br>
            <a:r>
              <a:rPr lang="en-GB" sz="1000">
                <a:solidFill>
                  <a:srgbClr val="1E1E1E"/>
                </a:solidFill>
                <a:latin typeface="Inter Light"/>
                <a:ea typeface="Inter Light"/>
                <a:cs typeface="Inter Light"/>
                <a:sym typeface="Inter Light"/>
              </a:rPr>
              <a:t>Disagreements</a:t>
            </a:r>
            <a:br>
              <a:rPr lang="en-GB" sz="1000">
                <a:solidFill>
                  <a:srgbClr val="1E1E1E"/>
                </a:solidFill>
                <a:latin typeface="Inter Light"/>
                <a:ea typeface="Inter Light"/>
                <a:cs typeface="Inter Light"/>
                <a:sym typeface="Inter Light"/>
              </a:rPr>
            </a:br>
            <a:r>
              <a:rPr lang="en-GB" sz="1000">
                <a:solidFill>
                  <a:srgbClr val="1E1E1E"/>
                </a:solidFill>
                <a:latin typeface="Inter Light"/>
                <a:ea typeface="Inter Light"/>
                <a:cs typeface="Inter Light"/>
                <a:sym typeface="Inter Light"/>
              </a:rPr>
              <a:t>Misunderstandings</a:t>
            </a:r>
            <a:endParaRPr sz="900">
              <a:solidFill>
                <a:srgbClr val="FFFFFF"/>
              </a:solidFill>
              <a:latin typeface="Calibri"/>
              <a:ea typeface="Calibri"/>
              <a:cs typeface="Calibri"/>
              <a:sym typeface="Calibri"/>
            </a:endParaRPr>
          </a:p>
        </p:txBody>
      </p:sp>
      <p:sp>
        <p:nvSpPr>
          <p:cNvPr id="229" name="Google Shape;229;p24"/>
          <p:cNvSpPr/>
          <p:nvPr/>
        </p:nvSpPr>
        <p:spPr>
          <a:xfrm>
            <a:off x="2761026" y="1990374"/>
            <a:ext cx="1968000" cy="844800"/>
          </a:xfrm>
          <a:prstGeom prst="roundRect">
            <a:avLst>
              <a:gd name="adj" fmla="val 9088"/>
            </a:avLst>
          </a:prstGeom>
          <a:solidFill>
            <a:srgbClr val="FFFFFF"/>
          </a:solidFill>
          <a:ln w="9525" cap="flat" cmpd="sng">
            <a:solidFill>
              <a:srgbClr val="ED7D31"/>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54000" tIns="22850" rIns="54000" bIns="22850" anchor="ctr" anchorCtr="0">
            <a:noAutofit/>
          </a:bodyPr>
          <a:lstStyle/>
          <a:p>
            <a:pPr marL="0" lvl="0" indent="0" algn="ctr" rtl="0">
              <a:lnSpc>
                <a:spcPct val="150000"/>
              </a:lnSpc>
              <a:spcBef>
                <a:spcPts val="0"/>
              </a:spcBef>
              <a:spcAft>
                <a:spcPts val="0"/>
              </a:spcAft>
              <a:buClr>
                <a:srgbClr val="000000"/>
              </a:buClr>
              <a:buSzPts val="1000"/>
              <a:buFont typeface="Arial"/>
              <a:buNone/>
            </a:pPr>
            <a:r>
              <a:rPr lang="en-GB" sz="1000" b="1">
                <a:solidFill>
                  <a:srgbClr val="1E1E1E"/>
                </a:solidFill>
                <a:latin typeface="Inter"/>
                <a:ea typeface="Inter"/>
                <a:cs typeface="Inter"/>
                <a:sym typeface="Inter"/>
              </a:rPr>
              <a:t>Work</a:t>
            </a:r>
            <a:br>
              <a:rPr lang="en-GB" sz="1000">
                <a:solidFill>
                  <a:srgbClr val="1E1E1E"/>
                </a:solidFill>
                <a:latin typeface="Inter Light"/>
                <a:ea typeface="Inter Light"/>
                <a:cs typeface="Inter Light"/>
                <a:sym typeface="Inter Light"/>
              </a:rPr>
            </a:br>
            <a:r>
              <a:rPr lang="en-GB" sz="1000">
                <a:solidFill>
                  <a:srgbClr val="1E1E1E"/>
                </a:solidFill>
                <a:latin typeface="Inter Light"/>
                <a:ea typeface="Inter Light"/>
                <a:cs typeface="Inter Light"/>
                <a:sym typeface="Inter Light"/>
              </a:rPr>
              <a:t>Difficult colleagues</a:t>
            </a:r>
            <a:br>
              <a:rPr lang="en-GB" sz="1000">
                <a:solidFill>
                  <a:srgbClr val="1E1E1E"/>
                </a:solidFill>
                <a:latin typeface="Inter Light"/>
                <a:ea typeface="Inter Light"/>
                <a:cs typeface="Inter Light"/>
                <a:sym typeface="Inter Light"/>
              </a:rPr>
            </a:br>
            <a:r>
              <a:rPr lang="en-GB" sz="1000">
                <a:solidFill>
                  <a:srgbClr val="1E1E1E"/>
                </a:solidFill>
                <a:latin typeface="Inter Light"/>
                <a:ea typeface="Inter Light"/>
                <a:cs typeface="Inter Light"/>
                <a:sym typeface="Inter Light"/>
              </a:rPr>
              <a:t>High stress</a:t>
            </a:r>
            <a:endParaRPr sz="900">
              <a:solidFill>
                <a:srgbClr val="FFFFFF"/>
              </a:solidFill>
              <a:latin typeface="Calibri"/>
              <a:ea typeface="Calibri"/>
              <a:cs typeface="Calibri"/>
              <a:sym typeface="Calibri"/>
            </a:endParaRPr>
          </a:p>
        </p:txBody>
      </p:sp>
      <p:sp>
        <p:nvSpPr>
          <p:cNvPr id="230" name="Google Shape;230;p24"/>
          <p:cNvSpPr/>
          <p:nvPr/>
        </p:nvSpPr>
        <p:spPr>
          <a:xfrm>
            <a:off x="6845725" y="1990375"/>
            <a:ext cx="1968000" cy="844800"/>
          </a:xfrm>
          <a:prstGeom prst="roundRect">
            <a:avLst>
              <a:gd name="adj" fmla="val 9088"/>
            </a:avLst>
          </a:prstGeom>
          <a:solidFill>
            <a:srgbClr val="FFFFFF"/>
          </a:solidFill>
          <a:ln w="9525" cap="flat" cmpd="sng">
            <a:solidFill>
              <a:srgbClr val="ED7D31"/>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54000" tIns="22850" rIns="54000" bIns="22850" anchor="ctr" anchorCtr="0">
            <a:noAutofit/>
          </a:bodyPr>
          <a:lstStyle/>
          <a:p>
            <a:pPr marL="0" lvl="0" indent="0" algn="ctr" rtl="0">
              <a:lnSpc>
                <a:spcPct val="150000"/>
              </a:lnSpc>
              <a:spcBef>
                <a:spcPts val="0"/>
              </a:spcBef>
              <a:spcAft>
                <a:spcPts val="0"/>
              </a:spcAft>
              <a:buClr>
                <a:srgbClr val="000000"/>
              </a:buClr>
              <a:buSzPts val="1000"/>
              <a:buFont typeface="Arial"/>
              <a:buNone/>
            </a:pPr>
            <a:r>
              <a:rPr lang="en-GB" sz="1000" b="1">
                <a:solidFill>
                  <a:srgbClr val="1E1E1E"/>
                </a:solidFill>
                <a:latin typeface="Inter"/>
                <a:ea typeface="Inter"/>
                <a:cs typeface="Inter"/>
                <a:sym typeface="Inter"/>
              </a:rPr>
              <a:t>Islamophobia</a:t>
            </a:r>
            <a:br>
              <a:rPr lang="en-GB" sz="1000">
                <a:solidFill>
                  <a:srgbClr val="1E1E1E"/>
                </a:solidFill>
                <a:latin typeface="Inter Light"/>
                <a:ea typeface="Inter Light"/>
                <a:cs typeface="Inter Light"/>
                <a:sym typeface="Inter Light"/>
              </a:rPr>
            </a:br>
            <a:r>
              <a:rPr lang="en-GB" sz="1000">
                <a:solidFill>
                  <a:srgbClr val="1E1E1E"/>
                </a:solidFill>
                <a:latin typeface="Inter Light"/>
                <a:ea typeface="Inter Light"/>
                <a:cs typeface="Inter Light"/>
                <a:sym typeface="Inter Light"/>
              </a:rPr>
              <a:t>Discrimination</a:t>
            </a:r>
            <a:br>
              <a:rPr lang="en-GB" sz="1000">
                <a:solidFill>
                  <a:srgbClr val="1E1E1E"/>
                </a:solidFill>
                <a:latin typeface="Inter Light"/>
                <a:ea typeface="Inter Light"/>
                <a:cs typeface="Inter Light"/>
                <a:sym typeface="Inter Light"/>
              </a:rPr>
            </a:br>
            <a:r>
              <a:rPr lang="en-GB" sz="1000">
                <a:solidFill>
                  <a:srgbClr val="1E1E1E"/>
                </a:solidFill>
                <a:latin typeface="Inter Light"/>
                <a:ea typeface="Inter Light"/>
                <a:cs typeface="Inter Light"/>
                <a:sym typeface="Inter Light"/>
              </a:rPr>
              <a:t>Negative remarks</a:t>
            </a:r>
            <a:endParaRPr sz="900">
              <a:solidFill>
                <a:srgbClr val="FFFFFF"/>
              </a:solidFill>
              <a:latin typeface="Calibri"/>
              <a:ea typeface="Calibri"/>
              <a:cs typeface="Calibri"/>
              <a:sym typeface="Calibri"/>
            </a:endParaRPr>
          </a:p>
        </p:txBody>
      </p:sp>
      <p:sp>
        <p:nvSpPr>
          <p:cNvPr id="231" name="Google Shape;231;p24"/>
          <p:cNvSpPr/>
          <p:nvPr/>
        </p:nvSpPr>
        <p:spPr>
          <a:xfrm>
            <a:off x="4803375" y="1990375"/>
            <a:ext cx="1968000" cy="844800"/>
          </a:xfrm>
          <a:prstGeom prst="roundRect">
            <a:avLst>
              <a:gd name="adj" fmla="val 9088"/>
            </a:avLst>
          </a:prstGeom>
          <a:solidFill>
            <a:srgbClr val="FFFFFF"/>
          </a:solidFill>
          <a:ln w="9525" cap="flat" cmpd="sng">
            <a:solidFill>
              <a:srgbClr val="ED7D31"/>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54000" tIns="22850" rIns="54000" bIns="22850" anchor="ctr" anchorCtr="0">
            <a:noAutofit/>
          </a:bodyPr>
          <a:lstStyle/>
          <a:p>
            <a:pPr marL="0" lvl="0" indent="0" algn="ctr" rtl="0">
              <a:lnSpc>
                <a:spcPct val="150000"/>
              </a:lnSpc>
              <a:spcBef>
                <a:spcPts val="0"/>
              </a:spcBef>
              <a:spcAft>
                <a:spcPts val="0"/>
              </a:spcAft>
              <a:buClr>
                <a:srgbClr val="000000"/>
              </a:buClr>
              <a:buSzPts val="1000"/>
              <a:buFont typeface="Arial"/>
              <a:buNone/>
            </a:pPr>
            <a:r>
              <a:rPr lang="en-GB" sz="1000" b="1">
                <a:solidFill>
                  <a:srgbClr val="1E1E1E"/>
                </a:solidFill>
                <a:latin typeface="Inter"/>
                <a:ea typeface="Inter"/>
                <a:cs typeface="Inter"/>
                <a:sym typeface="Inter"/>
              </a:rPr>
              <a:t>Religion</a:t>
            </a:r>
            <a:br>
              <a:rPr lang="en-GB" sz="1000">
                <a:solidFill>
                  <a:srgbClr val="1E1E1E"/>
                </a:solidFill>
                <a:latin typeface="Inter Light"/>
                <a:ea typeface="Inter Light"/>
                <a:cs typeface="Inter Light"/>
                <a:sym typeface="Inter Light"/>
              </a:rPr>
            </a:br>
            <a:r>
              <a:rPr lang="en-GB" sz="1000">
                <a:solidFill>
                  <a:srgbClr val="1E1E1E"/>
                </a:solidFill>
                <a:latin typeface="Inter Light"/>
                <a:ea typeface="Inter Light"/>
                <a:cs typeface="Inter Light"/>
                <a:sym typeface="Inter Light"/>
              </a:rPr>
              <a:t>Personal struggles with faith</a:t>
            </a:r>
            <a:br>
              <a:rPr lang="en-GB" sz="1000">
                <a:solidFill>
                  <a:srgbClr val="1E1E1E"/>
                </a:solidFill>
                <a:latin typeface="Inter Light"/>
                <a:ea typeface="Inter Light"/>
                <a:cs typeface="Inter Light"/>
                <a:sym typeface="Inter Light"/>
              </a:rPr>
            </a:br>
            <a:r>
              <a:rPr lang="en-GB" sz="1000">
                <a:solidFill>
                  <a:srgbClr val="1E1E1E"/>
                </a:solidFill>
                <a:latin typeface="Inter Light"/>
                <a:ea typeface="Inter Light"/>
                <a:cs typeface="Inter Light"/>
                <a:sym typeface="Inter Light"/>
              </a:rPr>
              <a:t>Criticism from others</a:t>
            </a:r>
            <a:endParaRPr sz="900">
              <a:solidFill>
                <a:srgbClr val="FFFFFF"/>
              </a:solidFill>
              <a:latin typeface="Calibri"/>
              <a:ea typeface="Calibri"/>
              <a:cs typeface="Calibri"/>
              <a:sym typeface="Calibri"/>
            </a:endParaRPr>
          </a:p>
        </p:txBody>
      </p:sp>
      <p:sp>
        <p:nvSpPr>
          <p:cNvPr id="232" name="Google Shape;232;p24"/>
          <p:cNvSpPr txBox="1"/>
          <p:nvPr/>
        </p:nvSpPr>
        <p:spPr>
          <a:xfrm>
            <a:off x="1081200" y="3073600"/>
            <a:ext cx="6389100" cy="785100"/>
          </a:xfrm>
          <a:prstGeom prst="rect">
            <a:avLst/>
          </a:prstGeom>
          <a:noFill/>
          <a:ln>
            <a:noFill/>
          </a:ln>
        </p:spPr>
        <p:txBody>
          <a:bodyPr spcFirstLastPara="1" wrap="square" lIns="45725" tIns="22850" rIns="45725" bIns="22850" anchor="t" anchorCtr="0">
            <a:spAutoFit/>
          </a:bodyPr>
          <a:lstStyle/>
          <a:p>
            <a:pPr marL="457200" marR="0" lvl="0" indent="-304800" algn="l" rtl="0">
              <a:lnSpc>
                <a:spcPct val="150000"/>
              </a:lnSpc>
              <a:spcBef>
                <a:spcPts val="0"/>
              </a:spcBef>
              <a:spcAft>
                <a:spcPts val="0"/>
              </a:spcAft>
              <a:buClr>
                <a:srgbClr val="1E1E1E"/>
              </a:buClr>
              <a:buSzPts val="1200"/>
              <a:buFont typeface="Inter Light"/>
              <a:buAutoNum type="arabicPeriod" startAt="2"/>
            </a:pPr>
            <a:r>
              <a:rPr lang="en-GB" sz="1200">
                <a:solidFill>
                  <a:srgbClr val="1E1E1E"/>
                </a:solidFill>
                <a:latin typeface="Inter Light"/>
                <a:ea typeface="Inter Light"/>
                <a:cs typeface="Inter Light"/>
                <a:sym typeface="Inter Light"/>
              </a:rPr>
              <a:t>How did you react. Did you remain patient, or did frustration take over?</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AutoNum type="arabicPeriod" startAt="2"/>
            </a:pPr>
            <a:r>
              <a:rPr lang="en-GB" sz="1200">
                <a:solidFill>
                  <a:srgbClr val="1E1E1E"/>
                </a:solidFill>
                <a:latin typeface="Inter Light"/>
                <a:ea typeface="Inter Light"/>
                <a:cs typeface="Inter Light"/>
                <a:sym typeface="Inter Light"/>
              </a:rPr>
              <a:t>What was the outcome of your reaction? Did it improve or worsen the situation?</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AutoNum type="arabicPeriod" startAt="2"/>
            </a:pPr>
            <a:r>
              <a:rPr lang="en-GB" sz="1200">
                <a:solidFill>
                  <a:srgbClr val="1E1E1E"/>
                </a:solidFill>
                <a:latin typeface="Inter Light"/>
                <a:ea typeface="Inter Light"/>
                <a:cs typeface="Inter Light"/>
                <a:sym typeface="Inter Light"/>
              </a:rPr>
              <a:t>How could you have acted with sabr in the situation</a:t>
            </a:r>
            <a:endParaRPr sz="1200">
              <a:solidFill>
                <a:srgbClr val="1E1E1E"/>
              </a:solidFill>
              <a:latin typeface="Inter Light"/>
              <a:ea typeface="Inter Light"/>
              <a:cs typeface="Inter Light"/>
              <a:sym typeface="Inter 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2">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2">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5"/>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103;p14">
            <a:extLst>
              <a:ext uri="{FF2B5EF4-FFF2-40B4-BE49-F238E27FC236}">
                <a16:creationId xmlns:a16="http://schemas.microsoft.com/office/drawing/2014/main" id="{B808F5B5-ACAB-E746-2B8B-82E97DF79624}"/>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E19F9192-390B-0E77-4804-0680DD5AD779}"/>
              </a:ext>
            </a:extLst>
          </p:cNvPr>
          <p:cNvSpPr/>
          <p:nvPr/>
        </p:nvSpPr>
        <p:spPr>
          <a:xfrm>
            <a:off x="1321416" y="2298660"/>
            <a:ext cx="3485007" cy="783565"/>
          </a:xfrm>
          <a:custGeom>
            <a:avLst/>
            <a:gdLst/>
            <a:ahLst/>
            <a:cxnLst/>
            <a:rect l="l" t="t" r="r" b="b"/>
            <a:pathLst>
              <a:path w="3485007" h="783565">
                <a:moveTo>
                  <a:pt x="2503704" y="751561"/>
                </a:moveTo>
                <a:lnTo>
                  <a:pt x="2503704" y="768020"/>
                </a:lnTo>
                <a:lnTo>
                  <a:pt x="2449754" y="783565"/>
                </a:lnTo>
                <a:lnTo>
                  <a:pt x="2449754" y="767563"/>
                </a:lnTo>
                <a:close/>
                <a:moveTo>
                  <a:pt x="322479" y="722986"/>
                </a:moveTo>
                <a:lnTo>
                  <a:pt x="322479" y="739445"/>
                </a:lnTo>
                <a:lnTo>
                  <a:pt x="268529" y="754990"/>
                </a:lnTo>
                <a:lnTo>
                  <a:pt x="268529" y="738988"/>
                </a:lnTo>
                <a:close/>
                <a:moveTo>
                  <a:pt x="288189" y="682067"/>
                </a:moveTo>
                <a:cubicBezTo>
                  <a:pt x="292456" y="681914"/>
                  <a:pt x="296152" y="683514"/>
                  <a:pt x="299276" y="686867"/>
                </a:cubicBezTo>
                <a:cubicBezTo>
                  <a:pt x="302400" y="690220"/>
                  <a:pt x="303962" y="694106"/>
                  <a:pt x="303962" y="698526"/>
                </a:cubicBezTo>
                <a:cubicBezTo>
                  <a:pt x="304114" y="702945"/>
                  <a:pt x="302590" y="706641"/>
                  <a:pt x="299390" y="709613"/>
                </a:cubicBezTo>
                <a:cubicBezTo>
                  <a:pt x="296190" y="712585"/>
                  <a:pt x="292456" y="714147"/>
                  <a:pt x="288189" y="714299"/>
                </a:cubicBezTo>
                <a:cubicBezTo>
                  <a:pt x="283617" y="714147"/>
                  <a:pt x="279807" y="712585"/>
                  <a:pt x="276759" y="709613"/>
                </a:cubicBezTo>
                <a:cubicBezTo>
                  <a:pt x="273711" y="706641"/>
                  <a:pt x="272187" y="702945"/>
                  <a:pt x="272187" y="698526"/>
                </a:cubicBezTo>
                <a:cubicBezTo>
                  <a:pt x="272187" y="694106"/>
                  <a:pt x="273711" y="690220"/>
                  <a:pt x="276759" y="686867"/>
                </a:cubicBezTo>
                <a:cubicBezTo>
                  <a:pt x="279807" y="683514"/>
                  <a:pt x="283617" y="681914"/>
                  <a:pt x="288189" y="682067"/>
                </a:cubicBezTo>
                <a:close/>
                <a:moveTo>
                  <a:pt x="3167101" y="677495"/>
                </a:moveTo>
                <a:cubicBezTo>
                  <a:pt x="3171368" y="677342"/>
                  <a:pt x="3175064" y="678942"/>
                  <a:pt x="3178188" y="682295"/>
                </a:cubicBezTo>
                <a:cubicBezTo>
                  <a:pt x="3181312" y="685648"/>
                  <a:pt x="3182874" y="689534"/>
                  <a:pt x="3182874" y="693954"/>
                </a:cubicBezTo>
                <a:cubicBezTo>
                  <a:pt x="3183027" y="698373"/>
                  <a:pt x="3181503" y="702069"/>
                  <a:pt x="3178302" y="705041"/>
                </a:cubicBezTo>
                <a:cubicBezTo>
                  <a:pt x="3175102" y="708013"/>
                  <a:pt x="3171368" y="709575"/>
                  <a:pt x="3167101" y="709727"/>
                </a:cubicBezTo>
                <a:cubicBezTo>
                  <a:pt x="3162529" y="709575"/>
                  <a:pt x="3158719" y="708013"/>
                  <a:pt x="3155671" y="705041"/>
                </a:cubicBezTo>
                <a:cubicBezTo>
                  <a:pt x="3152623" y="702069"/>
                  <a:pt x="3151099" y="698373"/>
                  <a:pt x="3151099" y="693954"/>
                </a:cubicBezTo>
                <a:cubicBezTo>
                  <a:pt x="3151099" y="689534"/>
                  <a:pt x="3152623" y="685648"/>
                  <a:pt x="3155671" y="682295"/>
                </a:cubicBezTo>
                <a:cubicBezTo>
                  <a:pt x="3158719" y="678942"/>
                  <a:pt x="3162529" y="677342"/>
                  <a:pt x="3167101" y="677495"/>
                </a:cubicBezTo>
                <a:close/>
                <a:moveTo>
                  <a:pt x="1157326" y="677495"/>
                </a:moveTo>
                <a:cubicBezTo>
                  <a:pt x="1161593" y="677342"/>
                  <a:pt x="1165289" y="678942"/>
                  <a:pt x="1168413" y="682295"/>
                </a:cubicBezTo>
                <a:cubicBezTo>
                  <a:pt x="1171537" y="685648"/>
                  <a:pt x="1173099" y="689534"/>
                  <a:pt x="1173099" y="693954"/>
                </a:cubicBezTo>
                <a:cubicBezTo>
                  <a:pt x="1173252" y="698373"/>
                  <a:pt x="1171728" y="702069"/>
                  <a:pt x="1168527" y="705041"/>
                </a:cubicBezTo>
                <a:cubicBezTo>
                  <a:pt x="1165327" y="708013"/>
                  <a:pt x="1161593" y="709575"/>
                  <a:pt x="1157326" y="709727"/>
                </a:cubicBezTo>
                <a:cubicBezTo>
                  <a:pt x="1152754" y="709575"/>
                  <a:pt x="1148944" y="708013"/>
                  <a:pt x="1145896" y="705041"/>
                </a:cubicBezTo>
                <a:cubicBezTo>
                  <a:pt x="1142848" y="702069"/>
                  <a:pt x="1141324" y="698373"/>
                  <a:pt x="1141324" y="693954"/>
                </a:cubicBezTo>
                <a:cubicBezTo>
                  <a:pt x="1141324" y="689534"/>
                  <a:pt x="1142848" y="685648"/>
                  <a:pt x="1145896" y="682295"/>
                </a:cubicBezTo>
                <a:cubicBezTo>
                  <a:pt x="1148944" y="678942"/>
                  <a:pt x="1152754" y="677342"/>
                  <a:pt x="1157326" y="677495"/>
                </a:cubicBezTo>
                <a:close/>
                <a:moveTo>
                  <a:pt x="1732179" y="665836"/>
                </a:moveTo>
                <a:lnTo>
                  <a:pt x="1732179" y="682295"/>
                </a:lnTo>
                <a:lnTo>
                  <a:pt x="1678229" y="697840"/>
                </a:lnTo>
                <a:lnTo>
                  <a:pt x="1678229" y="681838"/>
                </a:lnTo>
                <a:close/>
                <a:moveTo>
                  <a:pt x="2573274" y="597713"/>
                </a:moveTo>
                <a:cubicBezTo>
                  <a:pt x="2570074" y="597713"/>
                  <a:pt x="2567407" y="598818"/>
                  <a:pt x="2565273" y="601028"/>
                </a:cubicBezTo>
                <a:cubicBezTo>
                  <a:pt x="2563140" y="603238"/>
                  <a:pt x="2561578" y="605828"/>
                  <a:pt x="2560587" y="608800"/>
                </a:cubicBezTo>
                <a:cubicBezTo>
                  <a:pt x="2559596" y="611772"/>
                  <a:pt x="2559101" y="614401"/>
                  <a:pt x="2559101" y="616687"/>
                </a:cubicBezTo>
                <a:cubicBezTo>
                  <a:pt x="2559101" y="618059"/>
                  <a:pt x="2559482" y="619506"/>
                  <a:pt x="2560244" y="621030"/>
                </a:cubicBezTo>
                <a:cubicBezTo>
                  <a:pt x="2561006" y="622554"/>
                  <a:pt x="2562682" y="623850"/>
                  <a:pt x="2565273" y="624917"/>
                </a:cubicBezTo>
                <a:cubicBezTo>
                  <a:pt x="2567864" y="625983"/>
                  <a:pt x="2571941" y="626593"/>
                  <a:pt x="2577503" y="626745"/>
                </a:cubicBezTo>
                <a:cubicBezTo>
                  <a:pt x="2580285" y="626822"/>
                  <a:pt x="2583571" y="626726"/>
                  <a:pt x="2587362" y="626460"/>
                </a:cubicBezTo>
                <a:lnTo>
                  <a:pt x="2588291" y="626365"/>
                </a:lnTo>
                <a:lnTo>
                  <a:pt x="2587333" y="615087"/>
                </a:lnTo>
                <a:cubicBezTo>
                  <a:pt x="2586648" y="611505"/>
                  <a:pt x="2585619" y="608381"/>
                  <a:pt x="2584247" y="605714"/>
                </a:cubicBezTo>
                <a:cubicBezTo>
                  <a:pt x="2581504" y="600380"/>
                  <a:pt x="2577846" y="597713"/>
                  <a:pt x="2573274" y="597713"/>
                </a:cubicBezTo>
                <a:close/>
                <a:moveTo>
                  <a:pt x="1373124" y="597713"/>
                </a:moveTo>
                <a:cubicBezTo>
                  <a:pt x="1370381" y="597713"/>
                  <a:pt x="1367943" y="598666"/>
                  <a:pt x="1365809" y="600571"/>
                </a:cubicBezTo>
                <a:cubicBezTo>
                  <a:pt x="1363676" y="602476"/>
                  <a:pt x="1361999" y="604838"/>
                  <a:pt x="1360780" y="607657"/>
                </a:cubicBezTo>
                <a:cubicBezTo>
                  <a:pt x="1359561" y="610477"/>
                  <a:pt x="1358951" y="613334"/>
                  <a:pt x="1358951" y="616230"/>
                </a:cubicBezTo>
                <a:cubicBezTo>
                  <a:pt x="1358951" y="618363"/>
                  <a:pt x="1359485" y="620154"/>
                  <a:pt x="1360551" y="621602"/>
                </a:cubicBezTo>
                <a:cubicBezTo>
                  <a:pt x="1361618" y="623050"/>
                  <a:pt x="1363218" y="624116"/>
                  <a:pt x="1365352" y="624802"/>
                </a:cubicBezTo>
                <a:cubicBezTo>
                  <a:pt x="1367486" y="625488"/>
                  <a:pt x="1370153" y="625831"/>
                  <a:pt x="1373353" y="625831"/>
                </a:cubicBezTo>
                <a:cubicBezTo>
                  <a:pt x="1377011" y="625831"/>
                  <a:pt x="1380783" y="625412"/>
                  <a:pt x="1384669" y="624574"/>
                </a:cubicBezTo>
                <a:lnTo>
                  <a:pt x="1387879" y="623503"/>
                </a:lnTo>
                <a:lnTo>
                  <a:pt x="1387298" y="617030"/>
                </a:lnTo>
                <a:cubicBezTo>
                  <a:pt x="1386688" y="613601"/>
                  <a:pt x="1385774" y="610439"/>
                  <a:pt x="1384554" y="607543"/>
                </a:cubicBezTo>
                <a:cubicBezTo>
                  <a:pt x="1383335" y="604647"/>
                  <a:pt x="1381773" y="602285"/>
                  <a:pt x="1379868" y="600456"/>
                </a:cubicBezTo>
                <a:cubicBezTo>
                  <a:pt x="1377963" y="598628"/>
                  <a:pt x="1375715" y="597713"/>
                  <a:pt x="1373124" y="597713"/>
                </a:cubicBezTo>
                <a:close/>
                <a:moveTo>
                  <a:pt x="458724" y="597713"/>
                </a:moveTo>
                <a:cubicBezTo>
                  <a:pt x="455981" y="597713"/>
                  <a:pt x="453543" y="598666"/>
                  <a:pt x="451409" y="600571"/>
                </a:cubicBezTo>
                <a:cubicBezTo>
                  <a:pt x="449276" y="602476"/>
                  <a:pt x="447599" y="604838"/>
                  <a:pt x="446380" y="607657"/>
                </a:cubicBezTo>
                <a:cubicBezTo>
                  <a:pt x="445161" y="610477"/>
                  <a:pt x="444551" y="613334"/>
                  <a:pt x="444551" y="616230"/>
                </a:cubicBezTo>
                <a:cubicBezTo>
                  <a:pt x="444551" y="618363"/>
                  <a:pt x="445085" y="620154"/>
                  <a:pt x="446151" y="621602"/>
                </a:cubicBezTo>
                <a:cubicBezTo>
                  <a:pt x="447218" y="623050"/>
                  <a:pt x="448818" y="624116"/>
                  <a:pt x="450952" y="624802"/>
                </a:cubicBezTo>
                <a:cubicBezTo>
                  <a:pt x="453086" y="625488"/>
                  <a:pt x="455753" y="625831"/>
                  <a:pt x="458953" y="625831"/>
                </a:cubicBezTo>
                <a:cubicBezTo>
                  <a:pt x="462611" y="625831"/>
                  <a:pt x="466382" y="625412"/>
                  <a:pt x="470269" y="624574"/>
                </a:cubicBezTo>
                <a:lnTo>
                  <a:pt x="473479" y="623503"/>
                </a:lnTo>
                <a:lnTo>
                  <a:pt x="472898" y="617030"/>
                </a:lnTo>
                <a:cubicBezTo>
                  <a:pt x="472288" y="613601"/>
                  <a:pt x="471374" y="610439"/>
                  <a:pt x="470155" y="607543"/>
                </a:cubicBezTo>
                <a:cubicBezTo>
                  <a:pt x="468935" y="604647"/>
                  <a:pt x="467373" y="602285"/>
                  <a:pt x="465468" y="600456"/>
                </a:cubicBezTo>
                <a:cubicBezTo>
                  <a:pt x="463563" y="598628"/>
                  <a:pt x="461315" y="597713"/>
                  <a:pt x="458724" y="597713"/>
                </a:cubicBezTo>
                <a:close/>
                <a:moveTo>
                  <a:pt x="1892808" y="592227"/>
                </a:moveTo>
                <a:cubicBezTo>
                  <a:pt x="1890827" y="592227"/>
                  <a:pt x="1888770" y="592836"/>
                  <a:pt x="1886636" y="594056"/>
                </a:cubicBezTo>
                <a:cubicBezTo>
                  <a:pt x="1884503" y="595275"/>
                  <a:pt x="1882369" y="597142"/>
                  <a:pt x="1880235" y="599656"/>
                </a:cubicBezTo>
                <a:cubicBezTo>
                  <a:pt x="1878102" y="602171"/>
                  <a:pt x="1875968" y="605486"/>
                  <a:pt x="1873835" y="609600"/>
                </a:cubicBezTo>
                <a:cubicBezTo>
                  <a:pt x="1875359" y="611886"/>
                  <a:pt x="1877187" y="614172"/>
                  <a:pt x="1879321" y="616458"/>
                </a:cubicBezTo>
                <a:cubicBezTo>
                  <a:pt x="1881455" y="618744"/>
                  <a:pt x="1883817" y="620764"/>
                  <a:pt x="1886408" y="622516"/>
                </a:cubicBezTo>
                <a:cubicBezTo>
                  <a:pt x="1888998" y="624269"/>
                  <a:pt x="1891780" y="625679"/>
                  <a:pt x="1894751" y="626745"/>
                </a:cubicBezTo>
                <a:cubicBezTo>
                  <a:pt x="1897723" y="627812"/>
                  <a:pt x="1900657" y="628346"/>
                  <a:pt x="1903553" y="628346"/>
                </a:cubicBezTo>
                <a:cubicBezTo>
                  <a:pt x="1906601" y="628346"/>
                  <a:pt x="1909115" y="627164"/>
                  <a:pt x="1911096" y="624802"/>
                </a:cubicBezTo>
                <a:cubicBezTo>
                  <a:pt x="1913078" y="622440"/>
                  <a:pt x="1913154" y="618897"/>
                  <a:pt x="1911325" y="614172"/>
                </a:cubicBezTo>
                <a:cubicBezTo>
                  <a:pt x="1910563" y="612191"/>
                  <a:pt x="1909534" y="609943"/>
                  <a:pt x="1908239" y="607429"/>
                </a:cubicBezTo>
                <a:cubicBezTo>
                  <a:pt x="1906943" y="604914"/>
                  <a:pt x="1905496" y="602514"/>
                  <a:pt x="1903896" y="600228"/>
                </a:cubicBezTo>
                <a:cubicBezTo>
                  <a:pt x="1902295" y="597942"/>
                  <a:pt x="1900543" y="596037"/>
                  <a:pt x="1898638" y="594513"/>
                </a:cubicBezTo>
                <a:cubicBezTo>
                  <a:pt x="1896733" y="592989"/>
                  <a:pt x="1894790" y="592227"/>
                  <a:pt x="1892808" y="592227"/>
                </a:cubicBezTo>
                <a:close/>
                <a:moveTo>
                  <a:pt x="2825420" y="585369"/>
                </a:moveTo>
                <a:cubicBezTo>
                  <a:pt x="2819781" y="585369"/>
                  <a:pt x="2814143" y="586702"/>
                  <a:pt x="2808504" y="589369"/>
                </a:cubicBezTo>
                <a:cubicBezTo>
                  <a:pt x="2802865" y="592036"/>
                  <a:pt x="2797379" y="595618"/>
                  <a:pt x="2792045" y="600113"/>
                </a:cubicBezTo>
                <a:cubicBezTo>
                  <a:pt x="2786711" y="604609"/>
                  <a:pt x="2781643" y="609600"/>
                  <a:pt x="2776843" y="615087"/>
                </a:cubicBezTo>
                <a:lnTo>
                  <a:pt x="2768920" y="625145"/>
                </a:lnTo>
                <a:lnTo>
                  <a:pt x="2770328" y="625145"/>
                </a:lnTo>
                <a:cubicBezTo>
                  <a:pt x="2784653" y="625145"/>
                  <a:pt x="2796578" y="624612"/>
                  <a:pt x="2806103" y="623545"/>
                </a:cubicBezTo>
                <a:cubicBezTo>
                  <a:pt x="2815628" y="622478"/>
                  <a:pt x="2823210" y="620916"/>
                  <a:pt x="2828849" y="618859"/>
                </a:cubicBezTo>
                <a:cubicBezTo>
                  <a:pt x="2834488" y="616801"/>
                  <a:pt x="2838488" y="614401"/>
                  <a:pt x="2840851" y="611658"/>
                </a:cubicBezTo>
                <a:cubicBezTo>
                  <a:pt x="2843213" y="608915"/>
                  <a:pt x="2844394" y="605943"/>
                  <a:pt x="2844394" y="602742"/>
                </a:cubicBezTo>
                <a:cubicBezTo>
                  <a:pt x="2844394" y="599847"/>
                  <a:pt x="2843708" y="597065"/>
                  <a:pt x="2842337" y="594398"/>
                </a:cubicBezTo>
                <a:cubicBezTo>
                  <a:pt x="2840965" y="591731"/>
                  <a:pt x="2838907" y="589560"/>
                  <a:pt x="2836164" y="587883"/>
                </a:cubicBezTo>
                <a:cubicBezTo>
                  <a:pt x="2833421" y="586207"/>
                  <a:pt x="2829840" y="585369"/>
                  <a:pt x="2825420" y="585369"/>
                </a:cubicBezTo>
                <a:close/>
                <a:moveTo>
                  <a:pt x="687629" y="576225"/>
                </a:moveTo>
                <a:cubicBezTo>
                  <a:pt x="685648" y="576225"/>
                  <a:pt x="683286" y="576453"/>
                  <a:pt x="680543" y="576911"/>
                </a:cubicBezTo>
                <a:cubicBezTo>
                  <a:pt x="677799" y="577368"/>
                  <a:pt x="675056" y="578015"/>
                  <a:pt x="672313" y="578854"/>
                </a:cubicBezTo>
                <a:cubicBezTo>
                  <a:pt x="669570" y="579692"/>
                  <a:pt x="666979" y="580797"/>
                  <a:pt x="664541" y="582168"/>
                </a:cubicBezTo>
                <a:cubicBezTo>
                  <a:pt x="667741" y="584607"/>
                  <a:pt x="671246" y="587693"/>
                  <a:pt x="675056" y="591427"/>
                </a:cubicBezTo>
                <a:cubicBezTo>
                  <a:pt x="678866" y="595160"/>
                  <a:pt x="682676" y="599047"/>
                  <a:pt x="686486" y="603085"/>
                </a:cubicBezTo>
                <a:lnTo>
                  <a:pt x="690743" y="608184"/>
                </a:lnTo>
                <a:lnTo>
                  <a:pt x="700088" y="598513"/>
                </a:lnTo>
                <a:cubicBezTo>
                  <a:pt x="702298" y="594932"/>
                  <a:pt x="703403" y="591389"/>
                  <a:pt x="703403" y="587883"/>
                </a:cubicBezTo>
                <a:cubicBezTo>
                  <a:pt x="703403" y="585902"/>
                  <a:pt x="702907" y="584035"/>
                  <a:pt x="701917" y="582283"/>
                </a:cubicBezTo>
                <a:cubicBezTo>
                  <a:pt x="700926" y="580530"/>
                  <a:pt x="699288" y="579082"/>
                  <a:pt x="697002" y="577939"/>
                </a:cubicBezTo>
                <a:cubicBezTo>
                  <a:pt x="694716" y="576796"/>
                  <a:pt x="691592" y="576225"/>
                  <a:pt x="687629" y="576225"/>
                </a:cubicBezTo>
                <a:close/>
                <a:moveTo>
                  <a:pt x="1374496" y="563880"/>
                </a:moveTo>
                <a:cubicBezTo>
                  <a:pt x="1382116" y="563880"/>
                  <a:pt x="1388784" y="565785"/>
                  <a:pt x="1394498" y="569595"/>
                </a:cubicBezTo>
                <a:cubicBezTo>
                  <a:pt x="1400213" y="573405"/>
                  <a:pt x="1404976" y="578396"/>
                  <a:pt x="1408786" y="584569"/>
                </a:cubicBezTo>
                <a:cubicBezTo>
                  <a:pt x="1412596" y="590741"/>
                  <a:pt x="1415492" y="597408"/>
                  <a:pt x="1417473" y="604571"/>
                </a:cubicBezTo>
                <a:cubicBezTo>
                  <a:pt x="1419454" y="611734"/>
                  <a:pt x="1420445" y="618592"/>
                  <a:pt x="1420445" y="625145"/>
                </a:cubicBezTo>
                <a:cubicBezTo>
                  <a:pt x="1420445" y="642366"/>
                  <a:pt x="1416787" y="656997"/>
                  <a:pt x="1409472" y="669036"/>
                </a:cubicBezTo>
                <a:cubicBezTo>
                  <a:pt x="1402157" y="681076"/>
                  <a:pt x="1391717" y="690410"/>
                  <a:pt x="1378154" y="697040"/>
                </a:cubicBezTo>
                <a:cubicBezTo>
                  <a:pt x="1364590" y="703669"/>
                  <a:pt x="1348436" y="707517"/>
                  <a:pt x="1329690" y="708584"/>
                </a:cubicBezTo>
                <a:lnTo>
                  <a:pt x="1323061" y="676580"/>
                </a:lnTo>
                <a:cubicBezTo>
                  <a:pt x="1333881" y="675209"/>
                  <a:pt x="1343330" y="673570"/>
                  <a:pt x="1351407" y="671665"/>
                </a:cubicBezTo>
                <a:cubicBezTo>
                  <a:pt x="1359485" y="669760"/>
                  <a:pt x="1366266" y="667131"/>
                  <a:pt x="1371753" y="663779"/>
                </a:cubicBezTo>
                <a:cubicBezTo>
                  <a:pt x="1374496" y="662102"/>
                  <a:pt x="1376896" y="660111"/>
                  <a:pt x="1378954" y="657806"/>
                </a:cubicBezTo>
                <a:lnTo>
                  <a:pt x="1381422" y="654035"/>
                </a:lnTo>
                <a:lnTo>
                  <a:pt x="1366495" y="656921"/>
                </a:lnTo>
                <a:cubicBezTo>
                  <a:pt x="1361009" y="656921"/>
                  <a:pt x="1355903" y="656273"/>
                  <a:pt x="1351179" y="654977"/>
                </a:cubicBezTo>
                <a:cubicBezTo>
                  <a:pt x="1346454" y="653682"/>
                  <a:pt x="1342301" y="651663"/>
                  <a:pt x="1338720" y="648920"/>
                </a:cubicBezTo>
                <a:cubicBezTo>
                  <a:pt x="1335139" y="646176"/>
                  <a:pt x="1332357" y="642633"/>
                  <a:pt x="1330376" y="638290"/>
                </a:cubicBezTo>
                <a:cubicBezTo>
                  <a:pt x="1328395" y="633946"/>
                  <a:pt x="1327404" y="628727"/>
                  <a:pt x="1327404" y="622631"/>
                </a:cubicBezTo>
                <a:cubicBezTo>
                  <a:pt x="1327404" y="615163"/>
                  <a:pt x="1328624" y="607924"/>
                  <a:pt x="1331062" y="600914"/>
                </a:cubicBezTo>
                <a:cubicBezTo>
                  <a:pt x="1333500" y="593903"/>
                  <a:pt x="1336891" y="587617"/>
                  <a:pt x="1341235" y="582054"/>
                </a:cubicBezTo>
                <a:cubicBezTo>
                  <a:pt x="1345578" y="576491"/>
                  <a:pt x="1350607" y="572072"/>
                  <a:pt x="1356322" y="568795"/>
                </a:cubicBezTo>
                <a:cubicBezTo>
                  <a:pt x="1362037" y="565519"/>
                  <a:pt x="1368095" y="563880"/>
                  <a:pt x="1374496" y="563880"/>
                </a:cubicBezTo>
                <a:close/>
                <a:moveTo>
                  <a:pt x="460096" y="563880"/>
                </a:moveTo>
                <a:cubicBezTo>
                  <a:pt x="467716" y="563880"/>
                  <a:pt x="474383" y="565785"/>
                  <a:pt x="480098" y="569595"/>
                </a:cubicBezTo>
                <a:cubicBezTo>
                  <a:pt x="485813" y="573405"/>
                  <a:pt x="490576" y="578396"/>
                  <a:pt x="494386" y="584569"/>
                </a:cubicBezTo>
                <a:cubicBezTo>
                  <a:pt x="498196" y="590741"/>
                  <a:pt x="501091" y="597408"/>
                  <a:pt x="503073" y="604571"/>
                </a:cubicBezTo>
                <a:cubicBezTo>
                  <a:pt x="505054" y="611734"/>
                  <a:pt x="506044" y="618592"/>
                  <a:pt x="506044" y="625145"/>
                </a:cubicBezTo>
                <a:cubicBezTo>
                  <a:pt x="506044" y="642366"/>
                  <a:pt x="502387" y="656997"/>
                  <a:pt x="495072" y="669036"/>
                </a:cubicBezTo>
                <a:cubicBezTo>
                  <a:pt x="487757" y="681076"/>
                  <a:pt x="477317" y="690410"/>
                  <a:pt x="463754" y="697040"/>
                </a:cubicBezTo>
                <a:cubicBezTo>
                  <a:pt x="450190" y="703669"/>
                  <a:pt x="434036" y="707517"/>
                  <a:pt x="415291" y="708584"/>
                </a:cubicBezTo>
                <a:lnTo>
                  <a:pt x="408661" y="676580"/>
                </a:lnTo>
                <a:cubicBezTo>
                  <a:pt x="419481" y="675209"/>
                  <a:pt x="428930" y="673570"/>
                  <a:pt x="437007" y="671665"/>
                </a:cubicBezTo>
                <a:cubicBezTo>
                  <a:pt x="445085" y="669760"/>
                  <a:pt x="451866" y="667131"/>
                  <a:pt x="457353" y="663779"/>
                </a:cubicBezTo>
                <a:cubicBezTo>
                  <a:pt x="460096" y="662102"/>
                  <a:pt x="462496" y="660111"/>
                  <a:pt x="464554" y="657806"/>
                </a:cubicBezTo>
                <a:lnTo>
                  <a:pt x="467022" y="654035"/>
                </a:lnTo>
                <a:lnTo>
                  <a:pt x="452095" y="656921"/>
                </a:lnTo>
                <a:cubicBezTo>
                  <a:pt x="446609" y="656921"/>
                  <a:pt x="441503" y="656273"/>
                  <a:pt x="436779" y="654977"/>
                </a:cubicBezTo>
                <a:cubicBezTo>
                  <a:pt x="432054" y="653682"/>
                  <a:pt x="427901" y="651663"/>
                  <a:pt x="424320" y="648920"/>
                </a:cubicBezTo>
                <a:cubicBezTo>
                  <a:pt x="420739" y="646176"/>
                  <a:pt x="417957" y="642633"/>
                  <a:pt x="415976" y="638290"/>
                </a:cubicBezTo>
                <a:cubicBezTo>
                  <a:pt x="413995" y="633946"/>
                  <a:pt x="413004" y="628727"/>
                  <a:pt x="413004" y="622631"/>
                </a:cubicBezTo>
                <a:cubicBezTo>
                  <a:pt x="413004" y="615163"/>
                  <a:pt x="414223" y="607924"/>
                  <a:pt x="416662" y="600914"/>
                </a:cubicBezTo>
                <a:cubicBezTo>
                  <a:pt x="419101" y="593903"/>
                  <a:pt x="422491" y="587617"/>
                  <a:pt x="426835" y="582054"/>
                </a:cubicBezTo>
                <a:cubicBezTo>
                  <a:pt x="431178" y="576491"/>
                  <a:pt x="436207" y="572072"/>
                  <a:pt x="441922" y="568795"/>
                </a:cubicBezTo>
                <a:cubicBezTo>
                  <a:pt x="447637" y="565519"/>
                  <a:pt x="453695" y="563880"/>
                  <a:pt x="460096" y="563880"/>
                </a:cubicBezTo>
                <a:close/>
                <a:moveTo>
                  <a:pt x="3271114" y="554965"/>
                </a:moveTo>
                <a:cubicBezTo>
                  <a:pt x="3268675" y="554965"/>
                  <a:pt x="3266389" y="555765"/>
                  <a:pt x="3264256" y="557365"/>
                </a:cubicBezTo>
                <a:cubicBezTo>
                  <a:pt x="3262122" y="558965"/>
                  <a:pt x="3260370" y="561137"/>
                  <a:pt x="3258998" y="563880"/>
                </a:cubicBezTo>
                <a:cubicBezTo>
                  <a:pt x="3257627" y="566624"/>
                  <a:pt x="3256941" y="569748"/>
                  <a:pt x="3256941" y="573253"/>
                </a:cubicBezTo>
                <a:cubicBezTo>
                  <a:pt x="3256941" y="575234"/>
                  <a:pt x="3257474" y="576987"/>
                  <a:pt x="3258541" y="578511"/>
                </a:cubicBezTo>
                <a:cubicBezTo>
                  <a:pt x="3259608" y="580035"/>
                  <a:pt x="3261284" y="581178"/>
                  <a:pt x="3263570" y="581940"/>
                </a:cubicBezTo>
                <a:cubicBezTo>
                  <a:pt x="3265856" y="582702"/>
                  <a:pt x="3268752" y="583083"/>
                  <a:pt x="3272257" y="583083"/>
                </a:cubicBezTo>
                <a:cubicBezTo>
                  <a:pt x="3275610" y="583083"/>
                  <a:pt x="3279153" y="582664"/>
                  <a:pt x="3282887" y="581825"/>
                </a:cubicBezTo>
                <a:lnTo>
                  <a:pt x="3286233" y="580686"/>
                </a:lnTo>
                <a:lnTo>
                  <a:pt x="3285173" y="570395"/>
                </a:lnTo>
                <a:cubicBezTo>
                  <a:pt x="3283877" y="565290"/>
                  <a:pt x="3282049" y="561442"/>
                  <a:pt x="3279686" y="558851"/>
                </a:cubicBezTo>
                <a:cubicBezTo>
                  <a:pt x="3277324" y="556260"/>
                  <a:pt x="3274467" y="554965"/>
                  <a:pt x="3271114" y="554965"/>
                </a:cubicBezTo>
                <a:close/>
                <a:moveTo>
                  <a:pt x="1261339" y="554965"/>
                </a:moveTo>
                <a:cubicBezTo>
                  <a:pt x="1258901" y="554965"/>
                  <a:pt x="1256615" y="555765"/>
                  <a:pt x="1254481" y="557365"/>
                </a:cubicBezTo>
                <a:cubicBezTo>
                  <a:pt x="1252347" y="558965"/>
                  <a:pt x="1250595" y="561137"/>
                  <a:pt x="1249223" y="563880"/>
                </a:cubicBezTo>
                <a:cubicBezTo>
                  <a:pt x="1247852" y="566624"/>
                  <a:pt x="1247166" y="569748"/>
                  <a:pt x="1247166" y="573253"/>
                </a:cubicBezTo>
                <a:cubicBezTo>
                  <a:pt x="1247166" y="575234"/>
                  <a:pt x="1247699" y="576987"/>
                  <a:pt x="1248766" y="578511"/>
                </a:cubicBezTo>
                <a:cubicBezTo>
                  <a:pt x="1249833" y="580035"/>
                  <a:pt x="1251509" y="581178"/>
                  <a:pt x="1253795" y="581940"/>
                </a:cubicBezTo>
                <a:cubicBezTo>
                  <a:pt x="1256081" y="582702"/>
                  <a:pt x="1258977" y="583083"/>
                  <a:pt x="1262482" y="583083"/>
                </a:cubicBezTo>
                <a:cubicBezTo>
                  <a:pt x="1265835" y="583083"/>
                  <a:pt x="1269378" y="582664"/>
                  <a:pt x="1273112" y="581825"/>
                </a:cubicBezTo>
                <a:lnTo>
                  <a:pt x="1276458" y="580686"/>
                </a:lnTo>
                <a:lnTo>
                  <a:pt x="1275398" y="570395"/>
                </a:lnTo>
                <a:cubicBezTo>
                  <a:pt x="1274102" y="565290"/>
                  <a:pt x="1272274" y="561442"/>
                  <a:pt x="1269912" y="558851"/>
                </a:cubicBezTo>
                <a:cubicBezTo>
                  <a:pt x="1267549" y="556260"/>
                  <a:pt x="1264692" y="554965"/>
                  <a:pt x="1261339" y="554965"/>
                </a:cubicBezTo>
                <a:close/>
                <a:moveTo>
                  <a:pt x="384429" y="554279"/>
                </a:moveTo>
                <a:cubicBezTo>
                  <a:pt x="386411" y="559461"/>
                  <a:pt x="388316" y="565138"/>
                  <a:pt x="390144" y="571310"/>
                </a:cubicBezTo>
                <a:cubicBezTo>
                  <a:pt x="391973" y="577482"/>
                  <a:pt x="393459" y="583654"/>
                  <a:pt x="394602" y="589826"/>
                </a:cubicBezTo>
                <a:cubicBezTo>
                  <a:pt x="395745" y="595999"/>
                  <a:pt x="396316" y="601752"/>
                  <a:pt x="396316" y="607086"/>
                </a:cubicBezTo>
                <a:cubicBezTo>
                  <a:pt x="396316" y="616535"/>
                  <a:pt x="394259" y="624650"/>
                  <a:pt x="390144" y="631432"/>
                </a:cubicBezTo>
                <a:cubicBezTo>
                  <a:pt x="386029" y="638213"/>
                  <a:pt x="379210" y="643776"/>
                  <a:pt x="369685" y="648119"/>
                </a:cubicBezTo>
                <a:cubicBezTo>
                  <a:pt x="360160" y="652463"/>
                  <a:pt x="347320" y="655663"/>
                  <a:pt x="331166" y="657721"/>
                </a:cubicBezTo>
                <a:cubicBezTo>
                  <a:pt x="315011" y="659778"/>
                  <a:pt x="294894" y="660807"/>
                  <a:pt x="270815" y="660807"/>
                </a:cubicBezTo>
                <a:lnTo>
                  <a:pt x="270849" y="660624"/>
                </a:lnTo>
                <a:lnTo>
                  <a:pt x="270587" y="660807"/>
                </a:lnTo>
                <a:cubicBezTo>
                  <a:pt x="254127" y="660807"/>
                  <a:pt x="240221" y="659549"/>
                  <a:pt x="228867" y="657035"/>
                </a:cubicBezTo>
                <a:cubicBezTo>
                  <a:pt x="217513" y="654520"/>
                  <a:pt x="208293" y="650939"/>
                  <a:pt x="201206" y="646291"/>
                </a:cubicBezTo>
                <a:cubicBezTo>
                  <a:pt x="194120" y="641642"/>
                  <a:pt x="188976" y="636194"/>
                  <a:pt x="185776" y="629946"/>
                </a:cubicBezTo>
                <a:cubicBezTo>
                  <a:pt x="182575" y="623697"/>
                  <a:pt x="180975" y="616839"/>
                  <a:pt x="180975" y="609372"/>
                </a:cubicBezTo>
                <a:cubicBezTo>
                  <a:pt x="180975" y="604495"/>
                  <a:pt x="181395" y="599580"/>
                  <a:pt x="182233" y="594627"/>
                </a:cubicBezTo>
                <a:cubicBezTo>
                  <a:pt x="183071" y="589674"/>
                  <a:pt x="184138" y="584835"/>
                  <a:pt x="185433" y="580111"/>
                </a:cubicBezTo>
                <a:cubicBezTo>
                  <a:pt x="186728" y="575387"/>
                  <a:pt x="187910" y="571119"/>
                  <a:pt x="188976" y="567309"/>
                </a:cubicBezTo>
                <a:lnTo>
                  <a:pt x="217551" y="573939"/>
                </a:lnTo>
                <a:cubicBezTo>
                  <a:pt x="216942" y="576682"/>
                  <a:pt x="216256" y="579654"/>
                  <a:pt x="215494" y="582854"/>
                </a:cubicBezTo>
                <a:cubicBezTo>
                  <a:pt x="214732" y="586055"/>
                  <a:pt x="214122" y="589141"/>
                  <a:pt x="213665" y="592112"/>
                </a:cubicBezTo>
                <a:cubicBezTo>
                  <a:pt x="213208" y="595084"/>
                  <a:pt x="212979" y="597789"/>
                  <a:pt x="212979" y="600228"/>
                </a:cubicBezTo>
                <a:cubicBezTo>
                  <a:pt x="212979" y="605867"/>
                  <a:pt x="214999" y="610858"/>
                  <a:pt x="219037" y="615201"/>
                </a:cubicBezTo>
                <a:cubicBezTo>
                  <a:pt x="223076" y="619544"/>
                  <a:pt x="229743" y="622897"/>
                  <a:pt x="239040" y="625259"/>
                </a:cubicBezTo>
                <a:cubicBezTo>
                  <a:pt x="248336" y="627622"/>
                  <a:pt x="260833" y="628803"/>
                  <a:pt x="276530" y="628803"/>
                </a:cubicBezTo>
                <a:lnTo>
                  <a:pt x="276644" y="629419"/>
                </a:lnTo>
                <a:lnTo>
                  <a:pt x="276759" y="628803"/>
                </a:lnTo>
                <a:cubicBezTo>
                  <a:pt x="291541" y="628803"/>
                  <a:pt x="304419" y="628384"/>
                  <a:pt x="315392" y="627545"/>
                </a:cubicBezTo>
                <a:cubicBezTo>
                  <a:pt x="326365" y="626707"/>
                  <a:pt x="335471" y="625412"/>
                  <a:pt x="342710" y="623659"/>
                </a:cubicBezTo>
                <a:cubicBezTo>
                  <a:pt x="349949" y="621907"/>
                  <a:pt x="355359" y="619583"/>
                  <a:pt x="358941" y="616687"/>
                </a:cubicBezTo>
                <a:cubicBezTo>
                  <a:pt x="362522" y="613791"/>
                  <a:pt x="364313" y="610286"/>
                  <a:pt x="364313" y="606171"/>
                </a:cubicBezTo>
                <a:cubicBezTo>
                  <a:pt x="364313" y="600685"/>
                  <a:pt x="363398" y="594094"/>
                  <a:pt x="361569" y="586397"/>
                </a:cubicBezTo>
                <a:cubicBezTo>
                  <a:pt x="359740" y="578701"/>
                  <a:pt x="357378" y="570891"/>
                  <a:pt x="354483" y="562966"/>
                </a:cubicBezTo>
                <a:close/>
                <a:moveTo>
                  <a:pt x="2098777" y="517017"/>
                </a:moveTo>
                <a:cubicBezTo>
                  <a:pt x="2102739" y="517017"/>
                  <a:pt x="2106092" y="518389"/>
                  <a:pt x="2108835" y="521132"/>
                </a:cubicBezTo>
                <a:cubicBezTo>
                  <a:pt x="2111579" y="523875"/>
                  <a:pt x="2112950" y="527228"/>
                  <a:pt x="2112950" y="531191"/>
                </a:cubicBezTo>
                <a:cubicBezTo>
                  <a:pt x="2112950" y="535153"/>
                  <a:pt x="2111579" y="538582"/>
                  <a:pt x="2108835" y="541478"/>
                </a:cubicBezTo>
                <a:cubicBezTo>
                  <a:pt x="2106092" y="544373"/>
                  <a:pt x="2102739" y="545821"/>
                  <a:pt x="2098777" y="545821"/>
                </a:cubicBezTo>
                <a:cubicBezTo>
                  <a:pt x="2094967" y="545821"/>
                  <a:pt x="2091652" y="544373"/>
                  <a:pt x="2088833" y="541478"/>
                </a:cubicBezTo>
                <a:cubicBezTo>
                  <a:pt x="2086013" y="538582"/>
                  <a:pt x="2084604" y="535153"/>
                  <a:pt x="2084604" y="531191"/>
                </a:cubicBezTo>
                <a:cubicBezTo>
                  <a:pt x="2084604" y="527228"/>
                  <a:pt x="2086013" y="523875"/>
                  <a:pt x="2088833" y="521132"/>
                </a:cubicBezTo>
                <a:cubicBezTo>
                  <a:pt x="2091652" y="518389"/>
                  <a:pt x="2094967" y="517017"/>
                  <a:pt x="2098777" y="517017"/>
                </a:cubicBezTo>
                <a:close/>
                <a:moveTo>
                  <a:pt x="2063344" y="517017"/>
                </a:moveTo>
                <a:cubicBezTo>
                  <a:pt x="2067306" y="517017"/>
                  <a:pt x="2070659" y="518389"/>
                  <a:pt x="2073402" y="521132"/>
                </a:cubicBezTo>
                <a:cubicBezTo>
                  <a:pt x="2076146" y="523875"/>
                  <a:pt x="2077517" y="527228"/>
                  <a:pt x="2077517" y="531191"/>
                </a:cubicBezTo>
                <a:cubicBezTo>
                  <a:pt x="2077517" y="535153"/>
                  <a:pt x="2076146" y="538582"/>
                  <a:pt x="2073402" y="541478"/>
                </a:cubicBezTo>
                <a:cubicBezTo>
                  <a:pt x="2070659" y="544373"/>
                  <a:pt x="2067306" y="545821"/>
                  <a:pt x="2063344" y="545821"/>
                </a:cubicBezTo>
                <a:cubicBezTo>
                  <a:pt x="2059534" y="545821"/>
                  <a:pt x="2056219" y="544373"/>
                  <a:pt x="2053400" y="541478"/>
                </a:cubicBezTo>
                <a:cubicBezTo>
                  <a:pt x="2050580" y="538582"/>
                  <a:pt x="2049171" y="535153"/>
                  <a:pt x="2049171" y="531191"/>
                </a:cubicBezTo>
                <a:cubicBezTo>
                  <a:pt x="2049171" y="527228"/>
                  <a:pt x="2050580" y="523875"/>
                  <a:pt x="2053400" y="521132"/>
                </a:cubicBezTo>
                <a:cubicBezTo>
                  <a:pt x="2056219" y="518389"/>
                  <a:pt x="2059534" y="517017"/>
                  <a:pt x="2063344" y="517017"/>
                </a:cubicBezTo>
                <a:close/>
                <a:moveTo>
                  <a:pt x="1398804" y="508178"/>
                </a:moveTo>
                <a:lnTo>
                  <a:pt x="1398804" y="524637"/>
                </a:lnTo>
                <a:lnTo>
                  <a:pt x="1344854" y="540182"/>
                </a:lnTo>
                <a:lnTo>
                  <a:pt x="1344854" y="524180"/>
                </a:lnTo>
                <a:close/>
                <a:moveTo>
                  <a:pt x="2273122" y="504673"/>
                </a:moveTo>
                <a:lnTo>
                  <a:pt x="2305126" y="504673"/>
                </a:lnTo>
                <a:lnTo>
                  <a:pt x="2309470" y="656006"/>
                </a:lnTo>
                <a:lnTo>
                  <a:pt x="2277466" y="656006"/>
                </a:lnTo>
                <a:close/>
                <a:moveTo>
                  <a:pt x="825323" y="504673"/>
                </a:moveTo>
                <a:lnTo>
                  <a:pt x="857327" y="504673"/>
                </a:lnTo>
                <a:lnTo>
                  <a:pt x="861670" y="656006"/>
                </a:lnTo>
                <a:lnTo>
                  <a:pt x="829666" y="656006"/>
                </a:lnTo>
                <a:close/>
                <a:moveTo>
                  <a:pt x="3174721" y="500177"/>
                </a:moveTo>
                <a:cubicBezTo>
                  <a:pt x="3171825" y="500177"/>
                  <a:pt x="3169577" y="501168"/>
                  <a:pt x="3167977" y="503149"/>
                </a:cubicBezTo>
                <a:cubicBezTo>
                  <a:pt x="3166377" y="505130"/>
                  <a:pt x="3165577" y="507416"/>
                  <a:pt x="3165577" y="510007"/>
                </a:cubicBezTo>
                <a:cubicBezTo>
                  <a:pt x="3165577" y="512750"/>
                  <a:pt x="3166415" y="514998"/>
                  <a:pt x="3168091" y="516751"/>
                </a:cubicBezTo>
                <a:cubicBezTo>
                  <a:pt x="3169768" y="518503"/>
                  <a:pt x="3171978" y="519303"/>
                  <a:pt x="3174721" y="519151"/>
                </a:cubicBezTo>
                <a:cubicBezTo>
                  <a:pt x="3177159" y="519303"/>
                  <a:pt x="3179331" y="518541"/>
                  <a:pt x="3181236" y="516865"/>
                </a:cubicBezTo>
                <a:cubicBezTo>
                  <a:pt x="3183141" y="515189"/>
                  <a:pt x="3184094" y="512979"/>
                  <a:pt x="3184094" y="510236"/>
                </a:cubicBezTo>
                <a:cubicBezTo>
                  <a:pt x="3184094" y="507340"/>
                  <a:pt x="3183103" y="504940"/>
                  <a:pt x="3181122" y="503035"/>
                </a:cubicBezTo>
                <a:cubicBezTo>
                  <a:pt x="3179140" y="501130"/>
                  <a:pt x="3177007" y="500177"/>
                  <a:pt x="3174721" y="500177"/>
                </a:cubicBezTo>
                <a:close/>
                <a:moveTo>
                  <a:pt x="1164946" y="500177"/>
                </a:moveTo>
                <a:cubicBezTo>
                  <a:pt x="1162050" y="500177"/>
                  <a:pt x="1159802" y="501168"/>
                  <a:pt x="1158202" y="503149"/>
                </a:cubicBezTo>
                <a:cubicBezTo>
                  <a:pt x="1156602" y="505130"/>
                  <a:pt x="1155802" y="507416"/>
                  <a:pt x="1155802" y="510007"/>
                </a:cubicBezTo>
                <a:cubicBezTo>
                  <a:pt x="1155802" y="512750"/>
                  <a:pt x="1156640" y="514998"/>
                  <a:pt x="1158317" y="516751"/>
                </a:cubicBezTo>
                <a:cubicBezTo>
                  <a:pt x="1159993" y="518503"/>
                  <a:pt x="1162203" y="519303"/>
                  <a:pt x="1164946" y="519151"/>
                </a:cubicBezTo>
                <a:cubicBezTo>
                  <a:pt x="1167384" y="519303"/>
                  <a:pt x="1169556" y="518541"/>
                  <a:pt x="1171461" y="516865"/>
                </a:cubicBezTo>
                <a:cubicBezTo>
                  <a:pt x="1173366" y="515189"/>
                  <a:pt x="1174319" y="512979"/>
                  <a:pt x="1174319" y="510236"/>
                </a:cubicBezTo>
                <a:cubicBezTo>
                  <a:pt x="1174319" y="507340"/>
                  <a:pt x="1173328" y="504940"/>
                  <a:pt x="1171347" y="503035"/>
                </a:cubicBezTo>
                <a:cubicBezTo>
                  <a:pt x="1169366" y="501130"/>
                  <a:pt x="1167232" y="500177"/>
                  <a:pt x="1164946" y="500177"/>
                </a:cubicBezTo>
                <a:close/>
                <a:moveTo>
                  <a:pt x="568833" y="496062"/>
                </a:moveTo>
                <a:cubicBezTo>
                  <a:pt x="566852" y="496062"/>
                  <a:pt x="565100" y="496824"/>
                  <a:pt x="563576" y="498348"/>
                </a:cubicBezTo>
                <a:cubicBezTo>
                  <a:pt x="562051" y="499872"/>
                  <a:pt x="561290" y="501777"/>
                  <a:pt x="561290" y="504063"/>
                </a:cubicBezTo>
                <a:cubicBezTo>
                  <a:pt x="561290" y="506959"/>
                  <a:pt x="562433" y="509512"/>
                  <a:pt x="564719" y="511721"/>
                </a:cubicBezTo>
                <a:lnTo>
                  <a:pt x="569597" y="514906"/>
                </a:lnTo>
                <a:lnTo>
                  <a:pt x="575920" y="504292"/>
                </a:lnTo>
                <a:cubicBezTo>
                  <a:pt x="575920" y="502158"/>
                  <a:pt x="575310" y="500253"/>
                  <a:pt x="574091" y="498577"/>
                </a:cubicBezTo>
                <a:cubicBezTo>
                  <a:pt x="572872" y="496901"/>
                  <a:pt x="571119" y="496062"/>
                  <a:pt x="568833" y="496062"/>
                </a:cubicBezTo>
                <a:close/>
                <a:moveTo>
                  <a:pt x="689686" y="493700"/>
                </a:moveTo>
                <a:cubicBezTo>
                  <a:pt x="694259" y="493548"/>
                  <a:pt x="698183" y="495148"/>
                  <a:pt x="701459" y="498501"/>
                </a:cubicBezTo>
                <a:cubicBezTo>
                  <a:pt x="704736" y="501854"/>
                  <a:pt x="706298" y="505968"/>
                  <a:pt x="706146" y="510845"/>
                </a:cubicBezTo>
                <a:cubicBezTo>
                  <a:pt x="706298" y="515417"/>
                  <a:pt x="704698" y="519265"/>
                  <a:pt x="701345" y="522389"/>
                </a:cubicBezTo>
                <a:cubicBezTo>
                  <a:pt x="697992" y="525514"/>
                  <a:pt x="694106" y="527076"/>
                  <a:pt x="689686" y="527076"/>
                </a:cubicBezTo>
                <a:cubicBezTo>
                  <a:pt x="684962" y="527228"/>
                  <a:pt x="680962" y="525704"/>
                  <a:pt x="677685" y="522504"/>
                </a:cubicBezTo>
                <a:cubicBezTo>
                  <a:pt x="674408" y="519303"/>
                  <a:pt x="672770" y="515417"/>
                  <a:pt x="672770" y="510845"/>
                </a:cubicBezTo>
                <a:cubicBezTo>
                  <a:pt x="672770" y="505968"/>
                  <a:pt x="674408" y="501892"/>
                  <a:pt x="677685" y="498615"/>
                </a:cubicBezTo>
                <a:cubicBezTo>
                  <a:pt x="680962" y="495338"/>
                  <a:pt x="684962" y="493700"/>
                  <a:pt x="689686" y="493700"/>
                </a:cubicBezTo>
                <a:close/>
                <a:moveTo>
                  <a:pt x="1888846" y="490652"/>
                </a:moveTo>
                <a:cubicBezTo>
                  <a:pt x="1885950" y="490652"/>
                  <a:pt x="1883702" y="491643"/>
                  <a:pt x="1882102" y="493624"/>
                </a:cubicBezTo>
                <a:cubicBezTo>
                  <a:pt x="1880502" y="495605"/>
                  <a:pt x="1879702" y="497891"/>
                  <a:pt x="1879702" y="500482"/>
                </a:cubicBezTo>
                <a:cubicBezTo>
                  <a:pt x="1879702" y="503225"/>
                  <a:pt x="1880540" y="505473"/>
                  <a:pt x="1882217" y="507226"/>
                </a:cubicBezTo>
                <a:cubicBezTo>
                  <a:pt x="1883893" y="508978"/>
                  <a:pt x="1886103" y="509778"/>
                  <a:pt x="1888846" y="509626"/>
                </a:cubicBezTo>
                <a:cubicBezTo>
                  <a:pt x="1891284" y="509778"/>
                  <a:pt x="1893456" y="509016"/>
                  <a:pt x="1895361" y="507340"/>
                </a:cubicBezTo>
                <a:cubicBezTo>
                  <a:pt x="1897266" y="505664"/>
                  <a:pt x="1898219" y="503454"/>
                  <a:pt x="1898219" y="500711"/>
                </a:cubicBezTo>
                <a:cubicBezTo>
                  <a:pt x="1898219" y="497815"/>
                  <a:pt x="1897228" y="495415"/>
                  <a:pt x="1895247" y="493510"/>
                </a:cubicBezTo>
                <a:cubicBezTo>
                  <a:pt x="1893266" y="491605"/>
                  <a:pt x="1891132" y="490652"/>
                  <a:pt x="1888846" y="490652"/>
                </a:cubicBezTo>
                <a:close/>
                <a:moveTo>
                  <a:pt x="3037104" y="489128"/>
                </a:moveTo>
                <a:lnTo>
                  <a:pt x="3037104" y="505587"/>
                </a:lnTo>
                <a:lnTo>
                  <a:pt x="2983154" y="521132"/>
                </a:lnTo>
                <a:lnTo>
                  <a:pt x="2983154" y="505130"/>
                </a:lnTo>
                <a:close/>
                <a:moveTo>
                  <a:pt x="1027329" y="489128"/>
                </a:moveTo>
                <a:lnTo>
                  <a:pt x="1027329" y="505587"/>
                </a:lnTo>
                <a:lnTo>
                  <a:pt x="973379" y="521132"/>
                </a:lnTo>
                <a:lnTo>
                  <a:pt x="973379" y="505130"/>
                </a:lnTo>
                <a:close/>
                <a:moveTo>
                  <a:pt x="3065907" y="488671"/>
                </a:moveTo>
                <a:lnTo>
                  <a:pt x="3098140" y="488671"/>
                </a:lnTo>
                <a:lnTo>
                  <a:pt x="3101569" y="596799"/>
                </a:lnTo>
                <a:cubicBezTo>
                  <a:pt x="3101874" y="604419"/>
                  <a:pt x="3102940" y="610286"/>
                  <a:pt x="3104769" y="614401"/>
                </a:cubicBezTo>
                <a:cubicBezTo>
                  <a:pt x="3106598" y="618516"/>
                  <a:pt x="3109456" y="621335"/>
                  <a:pt x="3113342" y="622859"/>
                </a:cubicBezTo>
                <a:cubicBezTo>
                  <a:pt x="3117228" y="624383"/>
                  <a:pt x="3122295" y="625145"/>
                  <a:pt x="3128544" y="625145"/>
                </a:cubicBezTo>
                <a:lnTo>
                  <a:pt x="3128694" y="625168"/>
                </a:lnTo>
                <a:lnTo>
                  <a:pt x="3128696" y="625145"/>
                </a:lnTo>
                <a:cubicBezTo>
                  <a:pt x="3134487" y="625145"/>
                  <a:pt x="3139098" y="624612"/>
                  <a:pt x="3142526" y="623545"/>
                </a:cubicBezTo>
                <a:cubicBezTo>
                  <a:pt x="3145956" y="622478"/>
                  <a:pt x="3148699" y="620306"/>
                  <a:pt x="3150756" y="617030"/>
                </a:cubicBezTo>
                <a:cubicBezTo>
                  <a:pt x="3152814" y="613753"/>
                  <a:pt x="3154566" y="608915"/>
                  <a:pt x="3156014" y="602514"/>
                </a:cubicBezTo>
                <a:cubicBezTo>
                  <a:pt x="3157462" y="596113"/>
                  <a:pt x="3158947" y="587579"/>
                  <a:pt x="3160472" y="576911"/>
                </a:cubicBezTo>
                <a:lnTo>
                  <a:pt x="3190418" y="581940"/>
                </a:lnTo>
                <a:cubicBezTo>
                  <a:pt x="3190113" y="584226"/>
                  <a:pt x="3189694" y="586893"/>
                  <a:pt x="3189161" y="589941"/>
                </a:cubicBezTo>
                <a:cubicBezTo>
                  <a:pt x="3188627" y="592989"/>
                  <a:pt x="3188170" y="596075"/>
                  <a:pt x="3187789" y="599199"/>
                </a:cubicBezTo>
                <a:cubicBezTo>
                  <a:pt x="3187408" y="602323"/>
                  <a:pt x="3187218" y="605257"/>
                  <a:pt x="3187218" y="608000"/>
                </a:cubicBezTo>
                <a:cubicBezTo>
                  <a:pt x="3187218" y="611658"/>
                  <a:pt x="3188018" y="614744"/>
                  <a:pt x="3189618" y="617258"/>
                </a:cubicBezTo>
                <a:cubicBezTo>
                  <a:pt x="3191218" y="619773"/>
                  <a:pt x="3194114" y="621716"/>
                  <a:pt x="3198305" y="623088"/>
                </a:cubicBezTo>
                <a:cubicBezTo>
                  <a:pt x="3202496" y="624459"/>
                  <a:pt x="3208554" y="625145"/>
                  <a:pt x="3216479" y="625145"/>
                </a:cubicBezTo>
                <a:lnTo>
                  <a:pt x="3217924" y="625362"/>
                </a:lnTo>
                <a:lnTo>
                  <a:pt x="3231538" y="625317"/>
                </a:lnTo>
                <a:cubicBezTo>
                  <a:pt x="3236624" y="625279"/>
                  <a:pt x="3241091" y="625221"/>
                  <a:pt x="3244939" y="625145"/>
                </a:cubicBezTo>
                <a:cubicBezTo>
                  <a:pt x="3252635" y="624993"/>
                  <a:pt x="3258655" y="624650"/>
                  <a:pt x="3262999" y="624116"/>
                </a:cubicBezTo>
                <a:cubicBezTo>
                  <a:pt x="3267342" y="623583"/>
                  <a:pt x="3270581" y="622897"/>
                  <a:pt x="3272714" y="622059"/>
                </a:cubicBezTo>
                <a:cubicBezTo>
                  <a:pt x="3274848" y="621221"/>
                  <a:pt x="3276677" y="620268"/>
                  <a:pt x="3278201" y="619202"/>
                </a:cubicBezTo>
                <a:cubicBezTo>
                  <a:pt x="3280029" y="617830"/>
                  <a:pt x="3281591" y="615963"/>
                  <a:pt x="3282887" y="613601"/>
                </a:cubicBezTo>
                <a:lnTo>
                  <a:pt x="3283853" y="610631"/>
                </a:lnTo>
                <a:lnTo>
                  <a:pt x="3275572" y="613144"/>
                </a:lnTo>
                <a:cubicBezTo>
                  <a:pt x="3271990" y="613829"/>
                  <a:pt x="3268371" y="614172"/>
                  <a:pt x="3264713" y="614172"/>
                </a:cubicBezTo>
                <a:cubicBezTo>
                  <a:pt x="3256636" y="614172"/>
                  <a:pt x="3249664" y="613067"/>
                  <a:pt x="3243796" y="610858"/>
                </a:cubicBezTo>
                <a:cubicBezTo>
                  <a:pt x="3237929" y="608648"/>
                  <a:pt x="3233395" y="605028"/>
                  <a:pt x="3230195" y="599999"/>
                </a:cubicBezTo>
                <a:cubicBezTo>
                  <a:pt x="3226994" y="594970"/>
                  <a:pt x="3225394" y="588112"/>
                  <a:pt x="3225394" y="579425"/>
                </a:cubicBezTo>
                <a:cubicBezTo>
                  <a:pt x="3225394" y="572720"/>
                  <a:pt x="3226537" y="566052"/>
                  <a:pt x="3228823" y="559423"/>
                </a:cubicBezTo>
                <a:cubicBezTo>
                  <a:pt x="3231109" y="552793"/>
                  <a:pt x="3234386" y="546773"/>
                  <a:pt x="3238653" y="541363"/>
                </a:cubicBezTo>
                <a:cubicBezTo>
                  <a:pt x="3242920" y="535953"/>
                  <a:pt x="3247949" y="531610"/>
                  <a:pt x="3253740" y="528333"/>
                </a:cubicBezTo>
                <a:cubicBezTo>
                  <a:pt x="3259531" y="525056"/>
                  <a:pt x="3265932" y="523418"/>
                  <a:pt x="3272943" y="523418"/>
                </a:cubicBezTo>
                <a:cubicBezTo>
                  <a:pt x="3283306" y="523418"/>
                  <a:pt x="3291878" y="526428"/>
                  <a:pt x="3298660" y="532448"/>
                </a:cubicBezTo>
                <a:cubicBezTo>
                  <a:pt x="3305442" y="538468"/>
                  <a:pt x="3310471" y="546545"/>
                  <a:pt x="3313748" y="556679"/>
                </a:cubicBezTo>
                <a:cubicBezTo>
                  <a:pt x="3317024" y="566814"/>
                  <a:pt x="3318663" y="578054"/>
                  <a:pt x="3318663" y="590398"/>
                </a:cubicBezTo>
                <a:cubicBezTo>
                  <a:pt x="3318663" y="601218"/>
                  <a:pt x="3317063" y="610629"/>
                  <a:pt x="3313862" y="618630"/>
                </a:cubicBezTo>
                <a:cubicBezTo>
                  <a:pt x="3310662" y="626631"/>
                  <a:pt x="3306852" y="632918"/>
                  <a:pt x="3302432" y="637490"/>
                </a:cubicBezTo>
                <a:cubicBezTo>
                  <a:pt x="3298774" y="641300"/>
                  <a:pt x="3294583" y="644500"/>
                  <a:pt x="3289859" y="647091"/>
                </a:cubicBezTo>
                <a:cubicBezTo>
                  <a:pt x="3285135" y="649682"/>
                  <a:pt x="3279382" y="651701"/>
                  <a:pt x="3272600" y="653149"/>
                </a:cubicBezTo>
                <a:cubicBezTo>
                  <a:pt x="3265818" y="654596"/>
                  <a:pt x="3257512" y="655625"/>
                  <a:pt x="3247682" y="656235"/>
                </a:cubicBezTo>
                <a:cubicBezTo>
                  <a:pt x="3242768" y="656540"/>
                  <a:pt x="3237348" y="656768"/>
                  <a:pt x="3231423" y="656921"/>
                </a:cubicBezTo>
                <a:lnTo>
                  <a:pt x="3214370" y="657123"/>
                </a:lnTo>
                <a:lnTo>
                  <a:pt x="3214193" y="657149"/>
                </a:lnTo>
                <a:lnTo>
                  <a:pt x="3213811" y="657129"/>
                </a:lnTo>
                <a:lnTo>
                  <a:pt x="3212135" y="657149"/>
                </a:lnTo>
                <a:lnTo>
                  <a:pt x="3212143" y="657043"/>
                </a:lnTo>
                <a:lnTo>
                  <a:pt x="3199905" y="656406"/>
                </a:lnTo>
                <a:cubicBezTo>
                  <a:pt x="3195638" y="655911"/>
                  <a:pt x="3191866" y="655168"/>
                  <a:pt x="3188589" y="654177"/>
                </a:cubicBezTo>
                <a:cubicBezTo>
                  <a:pt x="3182036" y="652196"/>
                  <a:pt x="3177159" y="648843"/>
                  <a:pt x="3173959" y="644119"/>
                </a:cubicBezTo>
                <a:lnTo>
                  <a:pt x="3171451" y="638775"/>
                </a:lnTo>
                <a:lnTo>
                  <a:pt x="3169158" y="642176"/>
                </a:lnTo>
                <a:cubicBezTo>
                  <a:pt x="3165501" y="646519"/>
                  <a:pt x="3161386" y="649758"/>
                  <a:pt x="3156814" y="651891"/>
                </a:cubicBezTo>
                <a:cubicBezTo>
                  <a:pt x="3152242" y="654025"/>
                  <a:pt x="3147403" y="655435"/>
                  <a:pt x="3142298" y="656120"/>
                </a:cubicBezTo>
                <a:cubicBezTo>
                  <a:pt x="3137192" y="656806"/>
                  <a:pt x="3131897" y="657149"/>
                  <a:pt x="3126410" y="657149"/>
                </a:cubicBezTo>
                <a:lnTo>
                  <a:pt x="3126412" y="657126"/>
                </a:lnTo>
                <a:lnTo>
                  <a:pt x="3126258" y="657149"/>
                </a:lnTo>
                <a:cubicBezTo>
                  <a:pt x="3122905" y="657149"/>
                  <a:pt x="3119323" y="656692"/>
                  <a:pt x="3115514" y="655778"/>
                </a:cubicBezTo>
                <a:cubicBezTo>
                  <a:pt x="3111704" y="654863"/>
                  <a:pt x="3108046" y="653415"/>
                  <a:pt x="3104541" y="651434"/>
                </a:cubicBezTo>
                <a:lnTo>
                  <a:pt x="3100754" y="648168"/>
                </a:lnTo>
                <a:lnTo>
                  <a:pt x="3097111" y="664236"/>
                </a:lnTo>
                <a:cubicBezTo>
                  <a:pt x="3093530" y="674904"/>
                  <a:pt x="3088348" y="683514"/>
                  <a:pt x="3081566" y="690068"/>
                </a:cubicBezTo>
                <a:cubicBezTo>
                  <a:pt x="3074785" y="696621"/>
                  <a:pt x="3066479" y="701383"/>
                  <a:pt x="3056649" y="704355"/>
                </a:cubicBezTo>
                <a:cubicBezTo>
                  <a:pt x="3046819" y="707327"/>
                  <a:pt x="3035504" y="708813"/>
                  <a:pt x="3022702" y="708813"/>
                </a:cubicBezTo>
                <a:cubicBezTo>
                  <a:pt x="3012948" y="708813"/>
                  <a:pt x="3003766" y="707594"/>
                  <a:pt x="2995156" y="705155"/>
                </a:cubicBezTo>
                <a:cubicBezTo>
                  <a:pt x="2986545" y="702717"/>
                  <a:pt x="2978963" y="699059"/>
                  <a:pt x="2972410" y="694182"/>
                </a:cubicBezTo>
                <a:cubicBezTo>
                  <a:pt x="2965857" y="689306"/>
                  <a:pt x="2960713" y="683171"/>
                  <a:pt x="2956979" y="675780"/>
                </a:cubicBezTo>
                <a:cubicBezTo>
                  <a:pt x="2953246" y="668389"/>
                  <a:pt x="2951379" y="659664"/>
                  <a:pt x="2951379" y="649605"/>
                </a:cubicBezTo>
                <a:cubicBezTo>
                  <a:pt x="2951379" y="646100"/>
                  <a:pt x="2951683" y="641985"/>
                  <a:pt x="2952293" y="637261"/>
                </a:cubicBezTo>
                <a:cubicBezTo>
                  <a:pt x="2952903" y="632537"/>
                  <a:pt x="2954046" y="627164"/>
                  <a:pt x="2955722" y="621145"/>
                </a:cubicBezTo>
                <a:cubicBezTo>
                  <a:pt x="2957398" y="615125"/>
                  <a:pt x="2959913" y="608381"/>
                  <a:pt x="2963266" y="600914"/>
                </a:cubicBezTo>
                <a:lnTo>
                  <a:pt x="2991384" y="610743"/>
                </a:lnTo>
                <a:cubicBezTo>
                  <a:pt x="2989707" y="615468"/>
                  <a:pt x="2988260" y="619773"/>
                  <a:pt x="2987040" y="623659"/>
                </a:cubicBezTo>
                <a:cubicBezTo>
                  <a:pt x="2985821" y="627545"/>
                  <a:pt x="2984907" y="631127"/>
                  <a:pt x="2984297" y="634403"/>
                </a:cubicBezTo>
                <a:cubicBezTo>
                  <a:pt x="2983688" y="637680"/>
                  <a:pt x="2983383" y="640919"/>
                  <a:pt x="2983383" y="644119"/>
                </a:cubicBezTo>
                <a:cubicBezTo>
                  <a:pt x="2983383" y="650977"/>
                  <a:pt x="2985097" y="656959"/>
                  <a:pt x="2988526" y="662064"/>
                </a:cubicBezTo>
                <a:cubicBezTo>
                  <a:pt x="2991955" y="667169"/>
                  <a:pt x="2996679" y="671132"/>
                  <a:pt x="3002699" y="673951"/>
                </a:cubicBezTo>
                <a:cubicBezTo>
                  <a:pt x="3008719" y="676771"/>
                  <a:pt x="3015691" y="678180"/>
                  <a:pt x="3023616" y="678180"/>
                </a:cubicBezTo>
                <a:cubicBezTo>
                  <a:pt x="3036570" y="678180"/>
                  <a:pt x="3046515" y="676085"/>
                  <a:pt x="3053449" y="671894"/>
                </a:cubicBezTo>
                <a:cubicBezTo>
                  <a:pt x="3060383" y="667703"/>
                  <a:pt x="3065107" y="661073"/>
                  <a:pt x="3067622" y="652006"/>
                </a:cubicBezTo>
                <a:cubicBezTo>
                  <a:pt x="3070136" y="642938"/>
                  <a:pt x="3071089" y="631165"/>
                  <a:pt x="3070479" y="616687"/>
                </a:cubicBezTo>
                <a:close/>
                <a:moveTo>
                  <a:pt x="2660295" y="488671"/>
                </a:moveTo>
                <a:lnTo>
                  <a:pt x="2692756" y="488671"/>
                </a:lnTo>
                <a:lnTo>
                  <a:pt x="2696642" y="596799"/>
                </a:lnTo>
                <a:cubicBezTo>
                  <a:pt x="2696947" y="604419"/>
                  <a:pt x="2697861" y="610286"/>
                  <a:pt x="2699385" y="614401"/>
                </a:cubicBezTo>
                <a:cubicBezTo>
                  <a:pt x="2700909" y="618516"/>
                  <a:pt x="2703462" y="621335"/>
                  <a:pt x="2707043" y="622859"/>
                </a:cubicBezTo>
                <a:cubicBezTo>
                  <a:pt x="2710625" y="624383"/>
                  <a:pt x="2715464" y="625145"/>
                  <a:pt x="2721560" y="625145"/>
                </a:cubicBezTo>
                <a:lnTo>
                  <a:pt x="2730534" y="625145"/>
                </a:lnTo>
                <a:lnTo>
                  <a:pt x="2739904" y="612499"/>
                </a:lnTo>
                <a:lnTo>
                  <a:pt x="2735809" y="488671"/>
                </a:lnTo>
                <a:lnTo>
                  <a:pt x="2767813" y="488671"/>
                </a:lnTo>
                <a:lnTo>
                  <a:pt x="2771166" y="578074"/>
                </a:lnTo>
                <a:lnTo>
                  <a:pt x="2774099" y="575196"/>
                </a:lnTo>
                <a:cubicBezTo>
                  <a:pt x="2782558" y="568414"/>
                  <a:pt x="2791321" y="563080"/>
                  <a:pt x="2800389" y="559194"/>
                </a:cubicBezTo>
                <a:cubicBezTo>
                  <a:pt x="2809456" y="555308"/>
                  <a:pt x="2818714" y="553365"/>
                  <a:pt x="2828163" y="553365"/>
                </a:cubicBezTo>
                <a:cubicBezTo>
                  <a:pt x="2838222" y="553365"/>
                  <a:pt x="2846832" y="555422"/>
                  <a:pt x="2853995" y="559537"/>
                </a:cubicBezTo>
                <a:cubicBezTo>
                  <a:pt x="2861158" y="563652"/>
                  <a:pt x="2866682" y="569291"/>
                  <a:pt x="2870569" y="576453"/>
                </a:cubicBezTo>
                <a:cubicBezTo>
                  <a:pt x="2874455" y="583616"/>
                  <a:pt x="2876398" y="591922"/>
                  <a:pt x="2876398" y="601371"/>
                </a:cubicBezTo>
                <a:cubicBezTo>
                  <a:pt x="2876398" y="611277"/>
                  <a:pt x="2873617" y="620192"/>
                  <a:pt x="2868054" y="628117"/>
                </a:cubicBezTo>
                <a:cubicBezTo>
                  <a:pt x="2862491" y="636042"/>
                  <a:pt x="2853081" y="642595"/>
                  <a:pt x="2839822" y="647777"/>
                </a:cubicBezTo>
                <a:cubicBezTo>
                  <a:pt x="2834183" y="649910"/>
                  <a:pt x="2828087" y="651663"/>
                  <a:pt x="2821534" y="653034"/>
                </a:cubicBezTo>
                <a:cubicBezTo>
                  <a:pt x="2814981" y="654406"/>
                  <a:pt x="2807285" y="655435"/>
                  <a:pt x="2798445" y="656120"/>
                </a:cubicBezTo>
                <a:cubicBezTo>
                  <a:pt x="2789606" y="656806"/>
                  <a:pt x="2779014" y="657149"/>
                  <a:pt x="2766670" y="657149"/>
                </a:cubicBezTo>
                <a:lnTo>
                  <a:pt x="2719273" y="657149"/>
                </a:lnTo>
                <a:lnTo>
                  <a:pt x="2716835" y="657149"/>
                </a:lnTo>
                <a:lnTo>
                  <a:pt x="2716856" y="656854"/>
                </a:lnTo>
                <a:lnTo>
                  <a:pt x="2700528" y="654863"/>
                </a:lnTo>
                <a:cubicBezTo>
                  <a:pt x="2694737" y="653339"/>
                  <a:pt x="2689937" y="650444"/>
                  <a:pt x="2686127" y="646176"/>
                </a:cubicBezTo>
                <a:lnTo>
                  <a:pt x="2682664" y="640461"/>
                </a:lnTo>
                <a:lnTo>
                  <a:pt x="2678583" y="646062"/>
                </a:lnTo>
                <a:cubicBezTo>
                  <a:pt x="2674468" y="650253"/>
                  <a:pt x="2669324" y="653149"/>
                  <a:pt x="2663152" y="654749"/>
                </a:cubicBezTo>
                <a:cubicBezTo>
                  <a:pt x="2656980" y="656349"/>
                  <a:pt x="2649474" y="657149"/>
                  <a:pt x="2640635" y="657149"/>
                </a:cubicBezTo>
                <a:lnTo>
                  <a:pt x="2640681" y="656508"/>
                </a:lnTo>
                <a:lnTo>
                  <a:pt x="2636368" y="657149"/>
                </a:lnTo>
                <a:lnTo>
                  <a:pt x="2614512" y="657149"/>
                </a:lnTo>
                <a:lnTo>
                  <a:pt x="2609622" y="669036"/>
                </a:lnTo>
                <a:cubicBezTo>
                  <a:pt x="2602306" y="681076"/>
                  <a:pt x="2591867" y="690410"/>
                  <a:pt x="2578304" y="697040"/>
                </a:cubicBezTo>
                <a:cubicBezTo>
                  <a:pt x="2571522" y="700355"/>
                  <a:pt x="2564092" y="702974"/>
                  <a:pt x="2556015" y="704898"/>
                </a:cubicBezTo>
                <a:lnTo>
                  <a:pt x="2532654" y="708188"/>
                </a:lnTo>
                <a:lnTo>
                  <a:pt x="2540432" y="733273"/>
                </a:lnTo>
                <a:cubicBezTo>
                  <a:pt x="2536774" y="735102"/>
                  <a:pt x="2531631" y="737007"/>
                  <a:pt x="2525002" y="738988"/>
                </a:cubicBezTo>
                <a:cubicBezTo>
                  <a:pt x="2518372" y="740969"/>
                  <a:pt x="2510981" y="742646"/>
                  <a:pt x="2502827" y="744017"/>
                </a:cubicBezTo>
                <a:cubicBezTo>
                  <a:pt x="2494674" y="745389"/>
                  <a:pt x="2486406" y="746075"/>
                  <a:pt x="2478024" y="746075"/>
                </a:cubicBezTo>
                <a:cubicBezTo>
                  <a:pt x="2467814" y="746075"/>
                  <a:pt x="2457869" y="744855"/>
                  <a:pt x="2448192" y="742417"/>
                </a:cubicBezTo>
                <a:cubicBezTo>
                  <a:pt x="2438515" y="739979"/>
                  <a:pt x="2429790" y="736130"/>
                  <a:pt x="2422017" y="730873"/>
                </a:cubicBezTo>
                <a:cubicBezTo>
                  <a:pt x="2414245" y="725615"/>
                  <a:pt x="2408073" y="718871"/>
                  <a:pt x="2403501" y="710642"/>
                </a:cubicBezTo>
                <a:cubicBezTo>
                  <a:pt x="2398929" y="702412"/>
                  <a:pt x="2396643" y="692506"/>
                  <a:pt x="2396643" y="680924"/>
                </a:cubicBezTo>
                <a:cubicBezTo>
                  <a:pt x="2396643" y="668427"/>
                  <a:pt x="2399157" y="656959"/>
                  <a:pt x="2404187" y="646519"/>
                </a:cubicBezTo>
                <a:cubicBezTo>
                  <a:pt x="2409216" y="636080"/>
                  <a:pt x="2416302" y="626822"/>
                  <a:pt x="2425446" y="618744"/>
                </a:cubicBezTo>
                <a:lnTo>
                  <a:pt x="2428171" y="616725"/>
                </a:lnTo>
                <a:lnTo>
                  <a:pt x="2417788" y="610286"/>
                </a:lnTo>
                <a:cubicBezTo>
                  <a:pt x="2413292" y="606324"/>
                  <a:pt x="2409711" y="601409"/>
                  <a:pt x="2407044" y="595541"/>
                </a:cubicBezTo>
                <a:cubicBezTo>
                  <a:pt x="2404377" y="589674"/>
                  <a:pt x="2403044" y="582930"/>
                  <a:pt x="2403044" y="575310"/>
                </a:cubicBezTo>
                <a:cubicBezTo>
                  <a:pt x="2403044" y="565709"/>
                  <a:pt x="2405558" y="557403"/>
                  <a:pt x="2410587" y="550393"/>
                </a:cubicBezTo>
                <a:cubicBezTo>
                  <a:pt x="2415616" y="543383"/>
                  <a:pt x="2422322" y="537972"/>
                  <a:pt x="2430704" y="534162"/>
                </a:cubicBezTo>
                <a:cubicBezTo>
                  <a:pt x="2439086" y="530352"/>
                  <a:pt x="2448230" y="528447"/>
                  <a:pt x="2458136" y="528447"/>
                </a:cubicBezTo>
                <a:cubicBezTo>
                  <a:pt x="2463013" y="528447"/>
                  <a:pt x="2467547" y="528752"/>
                  <a:pt x="2471738" y="529362"/>
                </a:cubicBezTo>
                <a:cubicBezTo>
                  <a:pt x="2475929" y="529971"/>
                  <a:pt x="2480234" y="530886"/>
                  <a:pt x="2484654" y="532105"/>
                </a:cubicBezTo>
                <a:lnTo>
                  <a:pt x="2479624" y="562509"/>
                </a:lnTo>
                <a:cubicBezTo>
                  <a:pt x="2476424" y="561747"/>
                  <a:pt x="2473147" y="561137"/>
                  <a:pt x="2469795" y="560680"/>
                </a:cubicBezTo>
                <a:cubicBezTo>
                  <a:pt x="2466442" y="560223"/>
                  <a:pt x="2463470" y="559994"/>
                  <a:pt x="2460879" y="559994"/>
                </a:cubicBezTo>
                <a:cubicBezTo>
                  <a:pt x="2455545" y="559994"/>
                  <a:pt x="2450935" y="560756"/>
                  <a:pt x="2447049" y="562280"/>
                </a:cubicBezTo>
                <a:cubicBezTo>
                  <a:pt x="2443163" y="563804"/>
                  <a:pt x="2440191" y="565976"/>
                  <a:pt x="2438134" y="568795"/>
                </a:cubicBezTo>
                <a:cubicBezTo>
                  <a:pt x="2436076" y="571615"/>
                  <a:pt x="2435047" y="574929"/>
                  <a:pt x="2435047" y="578739"/>
                </a:cubicBezTo>
                <a:cubicBezTo>
                  <a:pt x="2435047" y="581787"/>
                  <a:pt x="2436000" y="584683"/>
                  <a:pt x="2437905" y="587426"/>
                </a:cubicBezTo>
                <a:cubicBezTo>
                  <a:pt x="2439810" y="590169"/>
                  <a:pt x="2442287" y="592570"/>
                  <a:pt x="2445335" y="594627"/>
                </a:cubicBezTo>
                <a:cubicBezTo>
                  <a:pt x="2448382" y="596684"/>
                  <a:pt x="2451735" y="598361"/>
                  <a:pt x="2455393" y="599656"/>
                </a:cubicBezTo>
                <a:lnTo>
                  <a:pt x="2455699" y="599718"/>
                </a:lnTo>
                <a:lnTo>
                  <a:pt x="2458022" y="598513"/>
                </a:lnTo>
                <a:cubicBezTo>
                  <a:pt x="2470595" y="593103"/>
                  <a:pt x="2484349" y="589255"/>
                  <a:pt x="2499284" y="586969"/>
                </a:cubicBezTo>
                <a:lnTo>
                  <a:pt x="2506828" y="617144"/>
                </a:lnTo>
                <a:cubicBezTo>
                  <a:pt x="2493417" y="619583"/>
                  <a:pt x="2481796" y="622783"/>
                  <a:pt x="2471966" y="626745"/>
                </a:cubicBezTo>
                <a:cubicBezTo>
                  <a:pt x="2462137" y="630708"/>
                  <a:pt x="2454021" y="635356"/>
                  <a:pt x="2447621" y="640690"/>
                </a:cubicBezTo>
                <a:cubicBezTo>
                  <a:pt x="2441220" y="646024"/>
                  <a:pt x="2436457" y="651777"/>
                  <a:pt x="2433333" y="657949"/>
                </a:cubicBezTo>
                <a:cubicBezTo>
                  <a:pt x="2430209" y="664121"/>
                  <a:pt x="2428647" y="670637"/>
                  <a:pt x="2428647" y="677495"/>
                </a:cubicBezTo>
                <a:cubicBezTo>
                  <a:pt x="2428647" y="682981"/>
                  <a:pt x="2429675" y="687782"/>
                  <a:pt x="2431733" y="691896"/>
                </a:cubicBezTo>
                <a:cubicBezTo>
                  <a:pt x="2433790" y="696011"/>
                  <a:pt x="2436572" y="699478"/>
                  <a:pt x="2440077" y="702298"/>
                </a:cubicBezTo>
                <a:cubicBezTo>
                  <a:pt x="2443582" y="705117"/>
                  <a:pt x="2447468" y="707403"/>
                  <a:pt x="2451735" y="709156"/>
                </a:cubicBezTo>
                <a:cubicBezTo>
                  <a:pt x="2456003" y="710908"/>
                  <a:pt x="2460422" y="712166"/>
                  <a:pt x="2464994" y="712928"/>
                </a:cubicBezTo>
                <a:cubicBezTo>
                  <a:pt x="2469566" y="713690"/>
                  <a:pt x="2473910" y="714071"/>
                  <a:pt x="2478024" y="714071"/>
                </a:cubicBezTo>
                <a:cubicBezTo>
                  <a:pt x="2488540" y="714071"/>
                  <a:pt x="2498332" y="713080"/>
                  <a:pt x="2507399" y="711099"/>
                </a:cubicBezTo>
                <a:lnTo>
                  <a:pt x="2528991" y="704487"/>
                </a:lnTo>
                <a:lnTo>
                  <a:pt x="2523211" y="676580"/>
                </a:lnTo>
                <a:cubicBezTo>
                  <a:pt x="2534031" y="675209"/>
                  <a:pt x="2543480" y="673570"/>
                  <a:pt x="2551557" y="671665"/>
                </a:cubicBezTo>
                <a:cubicBezTo>
                  <a:pt x="2559635" y="669760"/>
                  <a:pt x="2566416" y="667131"/>
                  <a:pt x="2571903" y="663779"/>
                </a:cubicBezTo>
                <a:cubicBezTo>
                  <a:pt x="2574646" y="662102"/>
                  <a:pt x="2577046" y="660111"/>
                  <a:pt x="2579104" y="657806"/>
                </a:cubicBezTo>
                <a:lnTo>
                  <a:pt x="2579534" y="657149"/>
                </a:lnTo>
                <a:lnTo>
                  <a:pt x="2573503" y="657149"/>
                </a:lnTo>
                <a:cubicBezTo>
                  <a:pt x="2563902" y="657149"/>
                  <a:pt x="2555672" y="656006"/>
                  <a:pt x="2548814" y="653720"/>
                </a:cubicBezTo>
                <a:cubicBezTo>
                  <a:pt x="2541956" y="651434"/>
                  <a:pt x="2536698" y="647738"/>
                  <a:pt x="2533041" y="642633"/>
                </a:cubicBezTo>
                <a:cubicBezTo>
                  <a:pt x="2529383" y="637528"/>
                  <a:pt x="2527554" y="630708"/>
                  <a:pt x="2527554" y="622173"/>
                </a:cubicBezTo>
                <a:cubicBezTo>
                  <a:pt x="2527554" y="615315"/>
                  <a:pt x="2528735" y="608457"/>
                  <a:pt x="2531098" y="601599"/>
                </a:cubicBezTo>
                <a:cubicBezTo>
                  <a:pt x="2533460" y="594741"/>
                  <a:pt x="2536774" y="588455"/>
                  <a:pt x="2541042" y="582740"/>
                </a:cubicBezTo>
                <a:cubicBezTo>
                  <a:pt x="2545309" y="577025"/>
                  <a:pt x="2550300" y="572453"/>
                  <a:pt x="2556015" y="569024"/>
                </a:cubicBezTo>
                <a:cubicBezTo>
                  <a:pt x="2561730" y="565595"/>
                  <a:pt x="2567940" y="563880"/>
                  <a:pt x="2574646" y="563880"/>
                </a:cubicBezTo>
                <a:cubicBezTo>
                  <a:pt x="2583790" y="563880"/>
                  <a:pt x="2591791" y="566700"/>
                  <a:pt x="2598649" y="572339"/>
                </a:cubicBezTo>
                <a:cubicBezTo>
                  <a:pt x="2605507" y="577977"/>
                  <a:pt x="2610879" y="585445"/>
                  <a:pt x="2614765" y="594741"/>
                </a:cubicBezTo>
                <a:cubicBezTo>
                  <a:pt x="2618651" y="604038"/>
                  <a:pt x="2620595" y="614172"/>
                  <a:pt x="2620595" y="625145"/>
                </a:cubicBezTo>
                <a:lnTo>
                  <a:pt x="2638654" y="625145"/>
                </a:lnTo>
                <a:lnTo>
                  <a:pt x="2642876" y="625776"/>
                </a:lnTo>
                <a:lnTo>
                  <a:pt x="2642921" y="625145"/>
                </a:lnTo>
                <a:cubicBezTo>
                  <a:pt x="2650084" y="625145"/>
                  <a:pt x="2655151" y="624421"/>
                  <a:pt x="2658123" y="622973"/>
                </a:cubicBezTo>
                <a:cubicBezTo>
                  <a:pt x="2661095" y="621526"/>
                  <a:pt x="2662886" y="618782"/>
                  <a:pt x="2663495" y="614744"/>
                </a:cubicBezTo>
                <a:cubicBezTo>
                  <a:pt x="2664105" y="610705"/>
                  <a:pt x="2664257" y="604800"/>
                  <a:pt x="2663952" y="597027"/>
                </a:cubicBezTo>
                <a:close/>
                <a:moveTo>
                  <a:pt x="2212163" y="488671"/>
                </a:moveTo>
                <a:lnTo>
                  <a:pt x="2244395" y="488671"/>
                </a:lnTo>
                <a:lnTo>
                  <a:pt x="2248967" y="599313"/>
                </a:lnTo>
                <a:cubicBezTo>
                  <a:pt x="2249272" y="608153"/>
                  <a:pt x="2248929" y="616115"/>
                  <a:pt x="2247938" y="623202"/>
                </a:cubicBezTo>
                <a:cubicBezTo>
                  <a:pt x="2246948" y="630289"/>
                  <a:pt x="2244586" y="636347"/>
                  <a:pt x="2240852" y="641376"/>
                </a:cubicBezTo>
                <a:cubicBezTo>
                  <a:pt x="2237118" y="646405"/>
                  <a:pt x="2231403" y="650291"/>
                  <a:pt x="2223707" y="653034"/>
                </a:cubicBezTo>
                <a:cubicBezTo>
                  <a:pt x="2219859" y="654406"/>
                  <a:pt x="2215372" y="655435"/>
                  <a:pt x="2210248" y="656120"/>
                </a:cubicBezTo>
                <a:lnTo>
                  <a:pt x="2199909" y="656736"/>
                </a:lnTo>
                <a:lnTo>
                  <a:pt x="2197075" y="657149"/>
                </a:lnTo>
                <a:lnTo>
                  <a:pt x="2195324" y="657008"/>
                </a:lnTo>
                <a:lnTo>
                  <a:pt x="2192960" y="657149"/>
                </a:lnTo>
                <a:lnTo>
                  <a:pt x="2192984" y="656820"/>
                </a:lnTo>
                <a:lnTo>
                  <a:pt x="2184273" y="656120"/>
                </a:lnTo>
                <a:cubicBezTo>
                  <a:pt x="2179854" y="655435"/>
                  <a:pt x="2175587" y="654063"/>
                  <a:pt x="2171472" y="652006"/>
                </a:cubicBezTo>
                <a:cubicBezTo>
                  <a:pt x="2167357" y="649948"/>
                  <a:pt x="2163699" y="646938"/>
                  <a:pt x="2160499" y="642976"/>
                </a:cubicBezTo>
                <a:cubicBezTo>
                  <a:pt x="2158899" y="640995"/>
                  <a:pt x="2157470" y="638690"/>
                  <a:pt x="2156213" y="636061"/>
                </a:cubicBezTo>
                <a:lnTo>
                  <a:pt x="2155252" y="633449"/>
                </a:lnTo>
                <a:lnTo>
                  <a:pt x="2153298" y="638690"/>
                </a:lnTo>
                <a:cubicBezTo>
                  <a:pt x="2151850" y="641623"/>
                  <a:pt x="2150212" y="644119"/>
                  <a:pt x="2148383" y="646176"/>
                </a:cubicBezTo>
                <a:cubicBezTo>
                  <a:pt x="2144726" y="650291"/>
                  <a:pt x="2140230" y="653149"/>
                  <a:pt x="2134896" y="654749"/>
                </a:cubicBezTo>
                <a:cubicBezTo>
                  <a:pt x="2129562" y="656349"/>
                  <a:pt x="2123161" y="657149"/>
                  <a:pt x="2115693" y="657149"/>
                </a:cubicBezTo>
                <a:cubicBezTo>
                  <a:pt x="2108835" y="657149"/>
                  <a:pt x="2102739" y="656235"/>
                  <a:pt x="2097405" y="654406"/>
                </a:cubicBezTo>
                <a:cubicBezTo>
                  <a:pt x="2092071" y="652577"/>
                  <a:pt x="2087842" y="649567"/>
                  <a:pt x="2084718" y="645376"/>
                </a:cubicBezTo>
                <a:lnTo>
                  <a:pt x="2082193" y="640144"/>
                </a:lnTo>
                <a:lnTo>
                  <a:pt x="2077060" y="647319"/>
                </a:lnTo>
                <a:cubicBezTo>
                  <a:pt x="2073097" y="651434"/>
                  <a:pt x="2068297" y="654101"/>
                  <a:pt x="2062658" y="655320"/>
                </a:cubicBezTo>
                <a:cubicBezTo>
                  <a:pt x="2057019" y="656540"/>
                  <a:pt x="2049933" y="657149"/>
                  <a:pt x="2041398" y="657149"/>
                </a:cubicBezTo>
                <a:cubicBezTo>
                  <a:pt x="2036217" y="657149"/>
                  <a:pt x="2031111" y="656578"/>
                  <a:pt x="2026082" y="655435"/>
                </a:cubicBezTo>
                <a:cubicBezTo>
                  <a:pt x="2021053" y="654292"/>
                  <a:pt x="2016557" y="651625"/>
                  <a:pt x="2012595" y="647434"/>
                </a:cubicBezTo>
                <a:lnTo>
                  <a:pt x="2008635" y="641164"/>
                </a:lnTo>
                <a:lnTo>
                  <a:pt x="2003794" y="646862"/>
                </a:lnTo>
                <a:cubicBezTo>
                  <a:pt x="1998688" y="651129"/>
                  <a:pt x="1992859" y="653911"/>
                  <a:pt x="1986306" y="655206"/>
                </a:cubicBezTo>
                <a:cubicBezTo>
                  <a:pt x="1979753" y="656501"/>
                  <a:pt x="1972437" y="657149"/>
                  <a:pt x="1964360" y="657149"/>
                </a:cubicBezTo>
                <a:lnTo>
                  <a:pt x="1964363" y="657114"/>
                </a:lnTo>
                <a:lnTo>
                  <a:pt x="1964132" y="657149"/>
                </a:lnTo>
                <a:cubicBezTo>
                  <a:pt x="1956664" y="657149"/>
                  <a:pt x="1949882" y="655930"/>
                  <a:pt x="1943786" y="653492"/>
                </a:cubicBezTo>
                <a:cubicBezTo>
                  <a:pt x="1940738" y="652272"/>
                  <a:pt x="1938014" y="650748"/>
                  <a:pt x="1935614" y="648920"/>
                </a:cubicBezTo>
                <a:lnTo>
                  <a:pt x="1931609" y="644804"/>
                </a:lnTo>
                <a:lnTo>
                  <a:pt x="1929956" y="647548"/>
                </a:lnTo>
                <a:cubicBezTo>
                  <a:pt x="1927289" y="651053"/>
                  <a:pt x="1923860" y="654025"/>
                  <a:pt x="1919669" y="656463"/>
                </a:cubicBezTo>
                <a:cubicBezTo>
                  <a:pt x="1915478" y="658902"/>
                  <a:pt x="1910487" y="660121"/>
                  <a:pt x="1904696" y="660121"/>
                </a:cubicBezTo>
                <a:cubicBezTo>
                  <a:pt x="1900886" y="660121"/>
                  <a:pt x="1896428" y="659397"/>
                  <a:pt x="1891322" y="657949"/>
                </a:cubicBezTo>
                <a:cubicBezTo>
                  <a:pt x="1886217" y="656501"/>
                  <a:pt x="1880959" y="654063"/>
                  <a:pt x="1875549" y="650634"/>
                </a:cubicBezTo>
                <a:cubicBezTo>
                  <a:pt x="1870139" y="647205"/>
                  <a:pt x="1865148" y="642519"/>
                  <a:pt x="1860576" y="636575"/>
                </a:cubicBezTo>
                <a:cubicBezTo>
                  <a:pt x="1857680" y="641909"/>
                  <a:pt x="1854480" y="646062"/>
                  <a:pt x="1850975" y="649034"/>
                </a:cubicBezTo>
                <a:cubicBezTo>
                  <a:pt x="1847469" y="652006"/>
                  <a:pt x="1843355" y="654101"/>
                  <a:pt x="1838630" y="655320"/>
                </a:cubicBezTo>
                <a:cubicBezTo>
                  <a:pt x="1833906" y="656540"/>
                  <a:pt x="1828191" y="657149"/>
                  <a:pt x="1821485" y="657149"/>
                </a:cubicBezTo>
                <a:lnTo>
                  <a:pt x="1821535" y="656451"/>
                </a:lnTo>
                <a:lnTo>
                  <a:pt x="1816837" y="657149"/>
                </a:lnTo>
                <a:cubicBezTo>
                  <a:pt x="1810436" y="657149"/>
                  <a:pt x="1804264" y="656311"/>
                  <a:pt x="1798320" y="654635"/>
                </a:cubicBezTo>
                <a:cubicBezTo>
                  <a:pt x="1792377" y="652958"/>
                  <a:pt x="1787157" y="649948"/>
                  <a:pt x="1782661" y="645605"/>
                </a:cubicBezTo>
                <a:lnTo>
                  <a:pt x="1777456" y="638689"/>
                </a:lnTo>
                <a:lnTo>
                  <a:pt x="1777203" y="639376"/>
                </a:lnTo>
                <a:cubicBezTo>
                  <a:pt x="1775546" y="642462"/>
                  <a:pt x="1773555" y="645033"/>
                  <a:pt x="1771231" y="647091"/>
                </a:cubicBezTo>
                <a:cubicBezTo>
                  <a:pt x="1766583" y="651206"/>
                  <a:pt x="1761363" y="653911"/>
                  <a:pt x="1755572" y="655206"/>
                </a:cubicBezTo>
                <a:cubicBezTo>
                  <a:pt x="1749781" y="656501"/>
                  <a:pt x="1743990" y="657149"/>
                  <a:pt x="1738199" y="657149"/>
                </a:cubicBezTo>
                <a:cubicBezTo>
                  <a:pt x="1730579" y="657149"/>
                  <a:pt x="1723835" y="656006"/>
                  <a:pt x="1717967" y="653720"/>
                </a:cubicBezTo>
                <a:cubicBezTo>
                  <a:pt x="1712100" y="651434"/>
                  <a:pt x="1707528" y="648158"/>
                  <a:pt x="1704251" y="643890"/>
                </a:cubicBezTo>
                <a:lnTo>
                  <a:pt x="1702998" y="639731"/>
                </a:lnTo>
                <a:lnTo>
                  <a:pt x="1697965" y="647091"/>
                </a:lnTo>
                <a:cubicBezTo>
                  <a:pt x="1694003" y="651206"/>
                  <a:pt x="1689583" y="653911"/>
                  <a:pt x="1684706" y="655206"/>
                </a:cubicBezTo>
                <a:cubicBezTo>
                  <a:pt x="1679829" y="656501"/>
                  <a:pt x="1674876" y="657149"/>
                  <a:pt x="1669847" y="657149"/>
                </a:cubicBezTo>
                <a:cubicBezTo>
                  <a:pt x="1665885" y="657149"/>
                  <a:pt x="1662075" y="656768"/>
                  <a:pt x="1658417" y="656006"/>
                </a:cubicBezTo>
                <a:cubicBezTo>
                  <a:pt x="1654760" y="655244"/>
                  <a:pt x="1651445" y="653987"/>
                  <a:pt x="1648473" y="652234"/>
                </a:cubicBezTo>
                <a:lnTo>
                  <a:pt x="1643908" y="648010"/>
                </a:lnTo>
                <a:lnTo>
                  <a:pt x="1638758" y="671094"/>
                </a:lnTo>
                <a:cubicBezTo>
                  <a:pt x="1634948" y="679171"/>
                  <a:pt x="1629652" y="686029"/>
                  <a:pt x="1622870" y="691668"/>
                </a:cubicBezTo>
                <a:cubicBezTo>
                  <a:pt x="1616088" y="697307"/>
                  <a:pt x="1607935" y="701612"/>
                  <a:pt x="1598410" y="704584"/>
                </a:cubicBezTo>
                <a:cubicBezTo>
                  <a:pt x="1588885" y="707555"/>
                  <a:pt x="1578255" y="709041"/>
                  <a:pt x="1566520" y="709041"/>
                </a:cubicBezTo>
                <a:cubicBezTo>
                  <a:pt x="1555547" y="709041"/>
                  <a:pt x="1545641" y="707784"/>
                  <a:pt x="1536802" y="705269"/>
                </a:cubicBezTo>
                <a:cubicBezTo>
                  <a:pt x="1527963" y="702755"/>
                  <a:pt x="1520343" y="698983"/>
                  <a:pt x="1513942" y="693954"/>
                </a:cubicBezTo>
                <a:cubicBezTo>
                  <a:pt x="1507541" y="688925"/>
                  <a:pt x="1502626" y="682714"/>
                  <a:pt x="1499197" y="675323"/>
                </a:cubicBezTo>
                <a:cubicBezTo>
                  <a:pt x="1495768" y="667931"/>
                  <a:pt x="1494054" y="659359"/>
                  <a:pt x="1494054" y="649605"/>
                </a:cubicBezTo>
                <a:cubicBezTo>
                  <a:pt x="1494054" y="646100"/>
                  <a:pt x="1494359" y="641985"/>
                  <a:pt x="1494968" y="637261"/>
                </a:cubicBezTo>
                <a:cubicBezTo>
                  <a:pt x="1495578" y="632537"/>
                  <a:pt x="1496721" y="627164"/>
                  <a:pt x="1498397" y="621145"/>
                </a:cubicBezTo>
                <a:cubicBezTo>
                  <a:pt x="1500074" y="615125"/>
                  <a:pt x="1502588" y="608381"/>
                  <a:pt x="1505941" y="600914"/>
                </a:cubicBezTo>
                <a:lnTo>
                  <a:pt x="1534059" y="610743"/>
                </a:lnTo>
                <a:cubicBezTo>
                  <a:pt x="1532382" y="615468"/>
                  <a:pt x="1530935" y="619773"/>
                  <a:pt x="1529715" y="623659"/>
                </a:cubicBezTo>
                <a:cubicBezTo>
                  <a:pt x="1528496" y="627545"/>
                  <a:pt x="1527582" y="631127"/>
                  <a:pt x="1526972" y="634403"/>
                </a:cubicBezTo>
                <a:cubicBezTo>
                  <a:pt x="1526363" y="637680"/>
                  <a:pt x="1526058" y="640919"/>
                  <a:pt x="1526058" y="644119"/>
                </a:cubicBezTo>
                <a:cubicBezTo>
                  <a:pt x="1526058" y="650063"/>
                  <a:pt x="1527429" y="655549"/>
                  <a:pt x="1530173" y="660578"/>
                </a:cubicBezTo>
                <a:cubicBezTo>
                  <a:pt x="1532916" y="665607"/>
                  <a:pt x="1537335" y="669608"/>
                  <a:pt x="1543431" y="672580"/>
                </a:cubicBezTo>
                <a:cubicBezTo>
                  <a:pt x="1549527" y="675551"/>
                  <a:pt x="1557528" y="677037"/>
                  <a:pt x="1567434" y="677037"/>
                </a:cubicBezTo>
                <a:cubicBezTo>
                  <a:pt x="1576578" y="677037"/>
                  <a:pt x="1584198" y="676009"/>
                  <a:pt x="1590294" y="673951"/>
                </a:cubicBezTo>
                <a:cubicBezTo>
                  <a:pt x="1596390" y="671894"/>
                  <a:pt x="1601191" y="669074"/>
                  <a:pt x="1604696" y="665493"/>
                </a:cubicBezTo>
                <a:cubicBezTo>
                  <a:pt x="1608201" y="661912"/>
                  <a:pt x="1610716" y="657759"/>
                  <a:pt x="1612240" y="653034"/>
                </a:cubicBezTo>
                <a:cubicBezTo>
                  <a:pt x="1613764" y="648310"/>
                  <a:pt x="1614526" y="643205"/>
                  <a:pt x="1614526" y="637718"/>
                </a:cubicBezTo>
                <a:cubicBezTo>
                  <a:pt x="1614526" y="633451"/>
                  <a:pt x="1614031" y="628650"/>
                  <a:pt x="1613040" y="623316"/>
                </a:cubicBezTo>
                <a:cubicBezTo>
                  <a:pt x="1612050" y="617982"/>
                  <a:pt x="1610640" y="612153"/>
                  <a:pt x="1608811" y="605828"/>
                </a:cubicBezTo>
                <a:cubicBezTo>
                  <a:pt x="1606982" y="599504"/>
                  <a:pt x="1604925" y="592836"/>
                  <a:pt x="1602639" y="585826"/>
                </a:cubicBezTo>
                <a:lnTo>
                  <a:pt x="1634643" y="577596"/>
                </a:lnTo>
                <a:cubicBezTo>
                  <a:pt x="1636776" y="586436"/>
                  <a:pt x="1638491" y="593294"/>
                  <a:pt x="1639786" y="598170"/>
                </a:cubicBezTo>
                <a:cubicBezTo>
                  <a:pt x="1641082" y="603047"/>
                  <a:pt x="1642110" y="606705"/>
                  <a:pt x="1642872" y="609143"/>
                </a:cubicBezTo>
                <a:cubicBezTo>
                  <a:pt x="1644396" y="613715"/>
                  <a:pt x="1646263" y="617182"/>
                  <a:pt x="1648473" y="619544"/>
                </a:cubicBezTo>
                <a:cubicBezTo>
                  <a:pt x="1650683" y="621907"/>
                  <a:pt x="1653197" y="623469"/>
                  <a:pt x="1656017" y="624231"/>
                </a:cubicBezTo>
                <a:cubicBezTo>
                  <a:pt x="1658836" y="624993"/>
                  <a:pt x="1661999" y="625374"/>
                  <a:pt x="1665504" y="625374"/>
                </a:cubicBezTo>
                <a:cubicBezTo>
                  <a:pt x="1668399" y="625374"/>
                  <a:pt x="1671066" y="624917"/>
                  <a:pt x="1673505" y="624002"/>
                </a:cubicBezTo>
                <a:cubicBezTo>
                  <a:pt x="1675943" y="623088"/>
                  <a:pt x="1678191" y="621145"/>
                  <a:pt x="1680249" y="618173"/>
                </a:cubicBezTo>
                <a:cubicBezTo>
                  <a:pt x="1682306" y="615201"/>
                  <a:pt x="1684173" y="610591"/>
                  <a:pt x="1685849" y="604343"/>
                </a:cubicBezTo>
                <a:cubicBezTo>
                  <a:pt x="1687526" y="598094"/>
                  <a:pt x="1689050" y="589484"/>
                  <a:pt x="1690421" y="578511"/>
                </a:cubicBezTo>
                <a:lnTo>
                  <a:pt x="1720596" y="583311"/>
                </a:lnTo>
                <a:cubicBezTo>
                  <a:pt x="1719987" y="586817"/>
                  <a:pt x="1719377" y="590550"/>
                  <a:pt x="1718768" y="594513"/>
                </a:cubicBezTo>
                <a:cubicBezTo>
                  <a:pt x="1718158" y="598475"/>
                  <a:pt x="1717625" y="602171"/>
                  <a:pt x="1717167" y="605600"/>
                </a:cubicBezTo>
                <a:cubicBezTo>
                  <a:pt x="1716710" y="609029"/>
                  <a:pt x="1716482" y="611810"/>
                  <a:pt x="1716482" y="613944"/>
                </a:cubicBezTo>
                <a:cubicBezTo>
                  <a:pt x="1716482" y="615925"/>
                  <a:pt x="1717053" y="617754"/>
                  <a:pt x="1718196" y="619430"/>
                </a:cubicBezTo>
                <a:cubicBezTo>
                  <a:pt x="1719339" y="621107"/>
                  <a:pt x="1721435" y="622478"/>
                  <a:pt x="1724483" y="623545"/>
                </a:cubicBezTo>
                <a:cubicBezTo>
                  <a:pt x="1727531" y="624612"/>
                  <a:pt x="1731874" y="625145"/>
                  <a:pt x="1737513" y="625145"/>
                </a:cubicBezTo>
                <a:cubicBezTo>
                  <a:pt x="1744523" y="625145"/>
                  <a:pt x="1749667" y="623659"/>
                  <a:pt x="1752943" y="620687"/>
                </a:cubicBezTo>
                <a:cubicBezTo>
                  <a:pt x="1756220" y="617716"/>
                  <a:pt x="1757858" y="613182"/>
                  <a:pt x="1757858" y="607086"/>
                </a:cubicBezTo>
                <a:cubicBezTo>
                  <a:pt x="1757858" y="603581"/>
                  <a:pt x="1757782" y="599809"/>
                  <a:pt x="1757630" y="595770"/>
                </a:cubicBezTo>
                <a:cubicBezTo>
                  <a:pt x="1757477" y="591731"/>
                  <a:pt x="1757210" y="587159"/>
                  <a:pt x="1756830" y="582054"/>
                </a:cubicBezTo>
                <a:cubicBezTo>
                  <a:pt x="1756448" y="576949"/>
                  <a:pt x="1755801" y="571119"/>
                  <a:pt x="1754886" y="564566"/>
                </a:cubicBezTo>
                <a:lnTo>
                  <a:pt x="1784376" y="562280"/>
                </a:lnTo>
                <a:cubicBezTo>
                  <a:pt x="1785595" y="576453"/>
                  <a:pt x="1786967" y="587731"/>
                  <a:pt x="1788491" y="596113"/>
                </a:cubicBezTo>
                <a:cubicBezTo>
                  <a:pt x="1790015" y="604495"/>
                  <a:pt x="1792034" y="610781"/>
                  <a:pt x="1794548" y="614972"/>
                </a:cubicBezTo>
                <a:cubicBezTo>
                  <a:pt x="1797063" y="619163"/>
                  <a:pt x="1800302" y="621907"/>
                  <a:pt x="1804264" y="623202"/>
                </a:cubicBezTo>
                <a:cubicBezTo>
                  <a:pt x="1808226" y="624497"/>
                  <a:pt x="1813179" y="625145"/>
                  <a:pt x="1819123" y="625145"/>
                </a:cubicBezTo>
                <a:lnTo>
                  <a:pt x="1823722" y="625832"/>
                </a:lnTo>
                <a:lnTo>
                  <a:pt x="1823771" y="625145"/>
                </a:lnTo>
                <a:cubicBezTo>
                  <a:pt x="1827581" y="625145"/>
                  <a:pt x="1830477" y="624383"/>
                  <a:pt x="1832458" y="622859"/>
                </a:cubicBezTo>
                <a:cubicBezTo>
                  <a:pt x="1834439" y="621335"/>
                  <a:pt x="1836420" y="618668"/>
                  <a:pt x="1838402" y="614858"/>
                </a:cubicBezTo>
                <a:cubicBezTo>
                  <a:pt x="1840383" y="611048"/>
                  <a:pt x="1843126" y="605867"/>
                  <a:pt x="1846631" y="599313"/>
                </a:cubicBezTo>
                <a:cubicBezTo>
                  <a:pt x="1850441" y="591998"/>
                  <a:pt x="1854403" y="585864"/>
                  <a:pt x="1858518" y="580911"/>
                </a:cubicBezTo>
                <a:cubicBezTo>
                  <a:pt x="1862633" y="575958"/>
                  <a:pt x="1866786" y="571996"/>
                  <a:pt x="1870977" y="569024"/>
                </a:cubicBezTo>
                <a:cubicBezTo>
                  <a:pt x="1875168" y="566052"/>
                  <a:pt x="1879359" y="563918"/>
                  <a:pt x="1883550" y="562623"/>
                </a:cubicBezTo>
                <a:cubicBezTo>
                  <a:pt x="1887741" y="561328"/>
                  <a:pt x="1891894" y="560680"/>
                  <a:pt x="1896009" y="560680"/>
                </a:cubicBezTo>
                <a:cubicBezTo>
                  <a:pt x="1901648" y="560680"/>
                  <a:pt x="1906943" y="561861"/>
                  <a:pt x="1911896" y="564223"/>
                </a:cubicBezTo>
                <a:cubicBezTo>
                  <a:pt x="1916850" y="566585"/>
                  <a:pt x="1921612" y="570624"/>
                  <a:pt x="1926184" y="576339"/>
                </a:cubicBezTo>
                <a:cubicBezTo>
                  <a:pt x="1930756" y="582054"/>
                  <a:pt x="1935099" y="589865"/>
                  <a:pt x="1939214" y="599771"/>
                </a:cubicBezTo>
                <a:cubicBezTo>
                  <a:pt x="1942110" y="606629"/>
                  <a:pt x="1945005" y="611886"/>
                  <a:pt x="1947901" y="615544"/>
                </a:cubicBezTo>
                <a:cubicBezTo>
                  <a:pt x="1950797" y="619202"/>
                  <a:pt x="1953806" y="621716"/>
                  <a:pt x="1956931" y="623088"/>
                </a:cubicBezTo>
                <a:cubicBezTo>
                  <a:pt x="1960055" y="624459"/>
                  <a:pt x="1963217" y="625145"/>
                  <a:pt x="1966418" y="625145"/>
                </a:cubicBezTo>
                <a:lnTo>
                  <a:pt x="1966644" y="625179"/>
                </a:lnTo>
                <a:lnTo>
                  <a:pt x="1966646" y="625145"/>
                </a:lnTo>
                <a:cubicBezTo>
                  <a:pt x="1971675" y="625145"/>
                  <a:pt x="1975790" y="624726"/>
                  <a:pt x="1978991" y="623888"/>
                </a:cubicBezTo>
                <a:cubicBezTo>
                  <a:pt x="1982191" y="623050"/>
                  <a:pt x="1984820" y="621145"/>
                  <a:pt x="1986877" y="618173"/>
                </a:cubicBezTo>
                <a:cubicBezTo>
                  <a:pt x="1988935" y="615201"/>
                  <a:pt x="1990763" y="610705"/>
                  <a:pt x="1992364" y="604685"/>
                </a:cubicBezTo>
                <a:cubicBezTo>
                  <a:pt x="1993964" y="598666"/>
                  <a:pt x="1995755" y="590474"/>
                  <a:pt x="1997736" y="580111"/>
                </a:cubicBezTo>
                <a:lnTo>
                  <a:pt x="2027454" y="585597"/>
                </a:lnTo>
                <a:cubicBezTo>
                  <a:pt x="2026844" y="588950"/>
                  <a:pt x="2026044" y="593141"/>
                  <a:pt x="2025053" y="598170"/>
                </a:cubicBezTo>
                <a:cubicBezTo>
                  <a:pt x="2024063" y="603200"/>
                  <a:pt x="2023568" y="607543"/>
                  <a:pt x="2023568" y="611201"/>
                </a:cubicBezTo>
                <a:cubicBezTo>
                  <a:pt x="2023568" y="614096"/>
                  <a:pt x="2024139" y="616573"/>
                  <a:pt x="2025282" y="618630"/>
                </a:cubicBezTo>
                <a:cubicBezTo>
                  <a:pt x="2026425" y="620687"/>
                  <a:pt x="2028406" y="622288"/>
                  <a:pt x="2031226" y="623431"/>
                </a:cubicBezTo>
                <a:cubicBezTo>
                  <a:pt x="2034045" y="624574"/>
                  <a:pt x="2037969" y="625145"/>
                  <a:pt x="2042999" y="625145"/>
                </a:cubicBezTo>
                <a:cubicBezTo>
                  <a:pt x="2046961" y="625145"/>
                  <a:pt x="2050352" y="624726"/>
                  <a:pt x="2053171" y="623888"/>
                </a:cubicBezTo>
                <a:cubicBezTo>
                  <a:pt x="2055991" y="623050"/>
                  <a:pt x="2058429" y="621145"/>
                  <a:pt x="2060486" y="618173"/>
                </a:cubicBezTo>
                <a:cubicBezTo>
                  <a:pt x="2062544" y="615201"/>
                  <a:pt x="2064373" y="610553"/>
                  <a:pt x="2065973" y="604228"/>
                </a:cubicBezTo>
                <a:cubicBezTo>
                  <a:pt x="2067573" y="597904"/>
                  <a:pt x="2069135" y="589331"/>
                  <a:pt x="2070659" y="578511"/>
                </a:cubicBezTo>
                <a:lnTo>
                  <a:pt x="2100834" y="583311"/>
                </a:lnTo>
                <a:cubicBezTo>
                  <a:pt x="2100225" y="586817"/>
                  <a:pt x="2099615" y="590550"/>
                  <a:pt x="2099006" y="594513"/>
                </a:cubicBezTo>
                <a:cubicBezTo>
                  <a:pt x="2098396" y="598475"/>
                  <a:pt x="2097863" y="602133"/>
                  <a:pt x="2097405" y="605486"/>
                </a:cubicBezTo>
                <a:cubicBezTo>
                  <a:pt x="2096948" y="608838"/>
                  <a:pt x="2096720" y="611582"/>
                  <a:pt x="2096720" y="613715"/>
                </a:cubicBezTo>
                <a:cubicBezTo>
                  <a:pt x="2096720" y="615696"/>
                  <a:pt x="2097291" y="617563"/>
                  <a:pt x="2098434" y="619316"/>
                </a:cubicBezTo>
                <a:cubicBezTo>
                  <a:pt x="2099577" y="621068"/>
                  <a:pt x="2101711" y="622478"/>
                  <a:pt x="2104835" y="623545"/>
                </a:cubicBezTo>
                <a:cubicBezTo>
                  <a:pt x="2107959" y="624612"/>
                  <a:pt x="2112340" y="625145"/>
                  <a:pt x="2117979" y="625145"/>
                </a:cubicBezTo>
                <a:cubicBezTo>
                  <a:pt x="2124837" y="625145"/>
                  <a:pt x="2129905" y="623659"/>
                  <a:pt x="2133181" y="620687"/>
                </a:cubicBezTo>
                <a:cubicBezTo>
                  <a:pt x="2136458" y="617716"/>
                  <a:pt x="2138096" y="613182"/>
                  <a:pt x="2138096" y="607086"/>
                </a:cubicBezTo>
                <a:cubicBezTo>
                  <a:pt x="2138096" y="603581"/>
                  <a:pt x="2138020" y="599809"/>
                  <a:pt x="2137868" y="595770"/>
                </a:cubicBezTo>
                <a:cubicBezTo>
                  <a:pt x="2137715" y="591731"/>
                  <a:pt x="2137448" y="587159"/>
                  <a:pt x="2137067" y="582054"/>
                </a:cubicBezTo>
                <a:cubicBezTo>
                  <a:pt x="2136686" y="576949"/>
                  <a:pt x="2136039" y="571119"/>
                  <a:pt x="2135124" y="564566"/>
                </a:cubicBezTo>
                <a:lnTo>
                  <a:pt x="2164614" y="562280"/>
                </a:lnTo>
                <a:cubicBezTo>
                  <a:pt x="2165681" y="575387"/>
                  <a:pt x="2166900" y="586055"/>
                  <a:pt x="2168271" y="594284"/>
                </a:cubicBezTo>
                <a:cubicBezTo>
                  <a:pt x="2169643" y="602514"/>
                  <a:pt x="2171510" y="608876"/>
                  <a:pt x="2173872" y="613372"/>
                </a:cubicBezTo>
                <a:cubicBezTo>
                  <a:pt x="2176234" y="617868"/>
                  <a:pt x="2179435" y="620954"/>
                  <a:pt x="2183473" y="622631"/>
                </a:cubicBezTo>
                <a:lnTo>
                  <a:pt x="2197401" y="624835"/>
                </a:lnTo>
                <a:lnTo>
                  <a:pt x="2210334" y="622973"/>
                </a:lnTo>
                <a:cubicBezTo>
                  <a:pt x="2213382" y="621526"/>
                  <a:pt x="2215210" y="618782"/>
                  <a:pt x="2215820" y="614744"/>
                </a:cubicBezTo>
                <a:cubicBezTo>
                  <a:pt x="2216430" y="610705"/>
                  <a:pt x="2216582" y="604800"/>
                  <a:pt x="2216277" y="597027"/>
                </a:cubicBezTo>
                <a:close/>
                <a:moveTo>
                  <a:pt x="1056132" y="488671"/>
                </a:moveTo>
                <a:lnTo>
                  <a:pt x="1088365" y="488671"/>
                </a:lnTo>
                <a:lnTo>
                  <a:pt x="1091794" y="596799"/>
                </a:lnTo>
                <a:cubicBezTo>
                  <a:pt x="1092099" y="604419"/>
                  <a:pt x="1093166" y="610286"/>
                  <a:pt x="1094994" y="614401"/>
                </a:cubicBezTo>
                <a:cubicBezTo>
                  <a:pt x="1096823" y="618516"/>
                  <a:pt x="1099681" y="621335"/>
                  <a:pt x="1103567" y="622859"/>
                </a:cubicBezTo>
                <a:cubicBezTo>
                  <a:pt x="1107453" y="624383"/>
                  <a:pt x="1112520" y="625145"/>
                  <a:pt x="1118769" y="625145"/>
                </a:cubicBezTo>
                <a:lnTo>
                  <a:pt x="1118920" y="625168"/>
                </a:lnTo>
                <a:lnTo>
                  <a:pt x="1118921" y="625145"/>
                </a:lnTo>
                <a:cubicBezTo>
                  <a:pt x="1124712" y="625145"/>
                  <a:pt x="1129322" y="624612"/>
                  <a:pt x="1132751" y="623545"/>
                </a:cubicBezTo>
                <a:cubicBezTo>
                  <a:pt x="1136180" y="622478"/>
                  <a:pt x="1138924" y="620306"/>
                  <a:pt x="1140981" y="617030"/>
                </a:cubicBezTo>
                <a:cubicBezTo>
                  <a:pt x="1143038" y="613753"/>
                  <a:pt x="1144791" y="608915"/>
                  <a:pt x="1146239" y="602514"/>
                </a:cubicBezTo>
                <a:cubicBezTo>
                  <a:pt x="1147687" y="596113"/>
                  <a:pt x="1149173" y="587579"/>
                  <a:pt x="1150697" y="576911"/>
                </a:cubicBezTo>
                <a:lnTo>
                  <a:pt x="1180643" y="581940"/>
                </a:lnTo>
                <a:cubicBezTo>
                  <a:pt x="1180338" y="584226"/>
                  <a:pt x="1179919" y="586893"/>
                  <a:pt x="1179386" y="589941"/>
                </a:cubicBezTo>
                <a:cubicBezTo>
                  <a:pt x="1178852" y="592989"/>
                  <a:pt x="1178395" y="596075"/>
                  <a:pt x="1178014" y="599199"/>
                </a:cubicBezTo>
                <a:cubicBezTo>
                  <a:pt x="1177633" y="602323"/>
                  <a:pt x="1177443" y="605257"/>
                  <a:pt x="1177443" y="608000"/>
                </a:cubicBezTo>
                <a:cubicBezTo>
                  <a:pt x="1177443" y="611658"/>
                  <a:pt x="1178243" y="614744"/>
                  <a:pt x="1179843" y="617258"/>
                </a:cubicBezTo>
                <a:cubicBezTo>
                  <a:pt x="1181443" y="619773"/>
                  <a:pt x="1184339" y="621716"/>
                  <a:pt x="1188530" y="623088"/>
                </a:cubicBezTo>
                <a:cubicBezTo>
                  <a:pt x="1192721" y="624459"/>
                  <a:pt x="1198779" y="625145"/>
                  <a:pt x="1206704" y="625145"/>
                </a:cubicBezTo>
                <a:lnTo>
                  <a:pt x="1208150" y="625362"/>
                </a:lnTo>
                <a:lnTo>
                  <a:pt x="1221763" y="625317"/>
                </a:lnTo>
                <a:cubicBezTo>
                  <a:pt x="1226849" y="625279"/>
                  <a:pt x="1231316" y="625221"/>
                  <a:pt x="1235164" y="625145"/>
                </a:cubicBezTo>
                <a:cubicBezTo>
                  <a:pt x="1242860" y="624993"/>
                  <a:pt x="1248880" y="624650"/>
                  <a:pt x="1253224" y="624116"/>
                </a:cubicBezTo>
                <a:cubicBezTo>
                  <a:pt x="1257567" y="623583"/>
                  <a:pt x="1260806" y="622897"/>
                  <a:pt x="1262939" y="622059"/>
                </a:cubicBezTo>
                <a:cubicBezTo>
                  <a:pt x="1265073" y="621221"/>
                  <a:pt x="1266902" y="620268"/>
                  <a:pt x="1268426" y="619202"/>
                </a:cubicBezTo>
                <a:cubicBezTo>
                  <a:pt x="1270254" y="617830"/>
                  <a:pt x="1271817" y="615963"/>
                  <a:pt x="1273112" y="613601"/>
                </a:cubicBezTo>
                <a:lnTo>
                  <a:pt x="1274078" y="610631"/>
                </a:lnTo>
                <a:lnTo>
                  <a:pt x="1265797" y="613144"/>
                </a:lnTo>
                <a:cubicBezTo>
                  <a:pt x="1262215" y="613829"/>
                  <a:pt x="1258596" y="614172"/>
                  <a:pt x="1254938" y="614172"/>
                </a:cubicBezTo>
                <a:cubicBezTo>
                  <a:pt x="1246861" y="614172"/>
                  <a:pt x="1239889" y="613067"/>
                  <a:pt x="1234021" y="610858"/>
                </a:cubicBezTo>
                <a:cubicBezTo>
                  <a:pt x="1228154" y="608648"/>
                  <a:pt x="1223620" y="605028"/>
                  <a:pt x="1220420" y="599999"/>
                </a:cubicBezTo>
                <a:cubicBezTo>
                  <a:pt x="1217219" y="594970"/>
                  <a:pt x="1215619" y="588112"/>
                  <a:pt x="1215619" y="579425"/>
                </a:cubicBezTo>
                <a:cubicBezTo>
                  <a:pt x="1215619" y="572720"/>
                  <a:pt x="1216762" y="566052"/>
                  <a:pt x="1219048" y="559423"/>
                </a:cubicBezTo>
                <a:cubicBezTo>
                  <a:pt x="1221334" y="552793"/>
                  <a:pt x="1224611" y="546773"/>
                  <a:pt x="1228878" y="541363"/>
                </a:cubicBezTo>
                <a:cubicBezTo>
                  <a:pt x="1233145" y="535953"/>
                  <a:pt x="1238174" y="531610"/>
                  <a:pt x="1243965" y="528333"/>
                </a:cubicBezTo>
                <a:cubicBezTo>
                  <a:pt x="1249757" y="525056"/>
                  <a:pt x="1256157" y="523418"/>
                  <a:pt x="1263168" y="523418"/>
                </a:cubicBezTo>
                <a:cubicBezTo>
                  <a:pt x="1273531" y="523418"/>
                  <a:pt x="1282104" y="526428"/>
                  <a:pt x="1288885" y="532448"/>
                </a:cubicBezTo>
                <a:cubicBezTo>
                  <a:pt x="1295667" y="538468"/>
                  <a:pt x="1300696" y="546545"/>
                  <a:pt x="1303973" y="556679"/>
                </a:cubicBezTo>
                <a:cubicBezTo>
                  <a:pt x="1307250" y="566814"/>
                  <a:pt x="1308888" y="578054"/>
                  <a:pt x="1308888" y="590398"/>
                </a:cubicBezTo>
                <a:cubicBezTo>
                  <a:pt x="1308888" y="601218"/>
                  <a:pt x="1307288" y="610629"/>
                  <a:pt x="1304087" y="618630"/>
                </a:cubicBezTo>
                <a:cubicBezTo>
                  <a:pt x="1300887" y="626631"/>
                  <a:pt x="1297077" y="632918"/>
                  <a:pt x="1292657" y="637490"/>
                </a:cubicBezTo>
                <a:cubicBezTo>
                  <a:pt x="1289000" y="641300"/>
                  <a:pt x="1284809" y="644500"/>
                  <a:pt x="1280084" y="647091"/>
                </a:cubicBezTo>
                <a:cubicBezTo>
                  <a:pt x="1275360" y="649682"/>
                  <a:pt x="1269607" y="651701"/>
                  <a:pt x="1262825" y="653149"/>
                </a:cubicBezTo>
                <a:cubicBezTo>
                  <a:pt x="1256043" y="654596"/>
                  <a:pt x="1247737" y="655625"/>
                  <a:pt x="1237908" y="656235"/>
                </a:cubicBezTo>
                <a:cubicBezTo>
                  <a:pt x="1232993" y="656540"/>
                  <a:pt x="1227573" y="656768"/>
                  <a:pt x="1221648" y="656921"/>
                </a:cubicBezTo>
                <a:lnTo>
                  <a:pt x="1204595" y="657123"/>
                </a:lnTo>
                <a:lnTo>
                  <a:pt x="1204418" y="657149"/>
                </a:lnTo>
                <a:lnTo>
                  <a:pt x="1204036" y="657129"/>
                </a:lnTo>
                <a:lnTo>
                  <a:pt x="1202360" y="657149"/>
                </a:lnTo>
                <a:lnTo>
                  <a:pt x="1202368" y="657043"/>
                </a:lnTo>
                <a:lnTo>
                  <a:pt x="1190130" y="656406"/>
                </a:lnTo>
                <a:cubicBezTo>
                  <a:pt x="1185863" y="655911"/>
                  <a:pt x="1182091" y="655168"/>
                  <a:pt x="1178814" y="654177"/>
                </a:cubicBezTo>
                <a:cubicBezTo>
                  <a:pt x="1172261" y="652196"/>
                  <a:pt x="1167384" y="648843"/>
                  <a:pt x="1164184" y="644119"/>
                </a:cubicBezTo>
                <a:lnTo>
                  <a:pt x="1161676" y="638775"/>
                </a:lnTo>
                <a:lnTo>
                  <a:pt x="1159383" y="642176"/>
                </a:lnTo>
                <a:cubicBezTo>
                  <a:pt x="1155726" y="646519"/>
                  <a:pt x="1151611" y="649758"/>
                  <a:pt x="1147039" y="651891"/>
                </a:cubicBezTo>
                <a:cubicBezTo>
                  <a:pt x="1142467" y="654025"/>
                  <a:pt x="1137628" y="655435"/>
                  <a:pt x="1132523" y="656120"/>
                </a:cubicBezTo>
                <a:cubicBezTo>
                  <a:pt x="1127417" y="656806"/>
                  <a:pt x="1122122" y="657149"/>
                  <a:pt x="1116635" y="657149"/>
                </a:cubicBezTo>
                <a:lnTo>
                  <a:pt x="1116637" y="657126"/>
                </a:lnTo>
                <a:lnTo>
                  <a:pt x="1116483" y="657149"/>
                </a:lnTo>
                <a:cubicBezTo>
                  <a:pt x="1113130" y="657149"/>
                  <a:pt x="1109549" y="656692"/>
                  <a:pt x="1105739" y="655778"/>
                </a:cubicBezTo>
                <a:cubicBezTo>
                  <a:pt x="1101929" y="654863"/>
                  <a:pt x="1098271" y="653415"/>
                  <a:pt x="1094766" y="651434"/>
                </a:cubicBezTo>
                <a:lnTo>
                  <a:pt x="1090979" y="648168"/>
                </a:lnTo>
                <a:lnTo>
                  <a:pt x="1087336" y="664236"/>
                </a:lnTo>
                <a:cubicBezTo>
                  <a:pt x="1083755" y="674904"/>
                  <a:pt x="1078573" y="683514"/>
                  <a:pt x="1071792" y="690068"/>
                </a:cubicBezTo>
                <a:cubicBezTo>
                  <a:pt x="1065010" y="696621"/>
                  <a:pt x="1056704" y="701383"/>
                  <a:pt x="1046874" y="704355"/>
                </a:cubicBezTo>
                <a:cubicBezTo>
                  <a:pt x="1037044" y="707327"/>
                  <a:pt x="1025729" y="708813"/>
                  <a:pt x="1012927" y="708813"/>
                </a:cubicBezTo>
                <a:cubicBezTo>
                  <a:pt x="1003173" y="708813"/>
                  <a:pt x="993991" y="707594"/>
                  <a:pt x="985381" y="705155"/>
                </a:cubicBezTo>
                <a:cubicBezTo>
                  <a:pt x="976770" y="702717"/>
                  <a:pt x="969188" y="699059"/>
                  <a:pt x="962635" y="694182"/>
                </a:cubicBezTo>
                <a:cubicBezTo>
                  <a:pt x="956082" y="689306"/>
                  <a:pt x="950938" y="683171"/>
                  <a:pt x="947204" y="675780"/>
                </a:cubicBezTo>
                <a:cubicBezTo>
                  <a:pt x="943471" y="668389"/>
                  <a:pt x="941604" y="659664"/>
                  <a:pt x="941604" y="649605"/>
                </a:cubicBezTo>
                <a:cubicBezTo>
                  <a:pt x="941604" y="646100"/>
                  <a:pt x="941909" y="641985"/>
                  <a:pt x="942518" y="637261"/>
                </a:cubicBezTo>
                <a:cubicBezTo>
                  <a:pt x="943128" y="632537"/>
                  <a:pt x="944271" y="627164"/>
                  <a:pt x="945947" y="621145"/>
                </a:cubicBezTo>
                <a:cubicBezTo>
                  <a:pt x="947624" y="615125"/>
                  <a:pt x="950138" y="608381"/>
                  <a:pt x="953491" y="600914"/>
                </a:cubicBezTo>
                <a:lnTo>
                  <a:pt x="981609" y="610743"/>
                </a:lnTo>
                <a:cubicBezTo>
                  <a:pt x="979932" y="615468"/>
                  <a:pt x="978485" y="619773"/>
                  <a:pt x="977265" y="623659"/>
                </a:cubicBezTo>
                <a:cubicBezTo>
                  <a:pt x="976046" y="627545"/>
                  <a:pt x="975132" y="631127"/>
                  <a:pt x="974522" y="634403"/>
                </a:cubicBezTo>
                <a:cubicBezTo>
                  <a:pt x="973913" y="637680"/>
                  <a:pt x="973608" y="640919"/>
                  <a:pt x="973608" y="644119"/>
                </a:cubicBezTo>
                <a:cubicBezTo>
                  <a:pt x="973608" y="650977"/>
                  <a:pt x="975322" y="656959"/>
                  <a:pt x="978751" y="662064"/>
                </a:cubicBezTo>
                <a:cubicBezTo>
                  <a:pt x="982180" y="667169"/>
                  <a:pt x="986905" y="671132"/>
                  <a:pt x="992924" y="673951"/>
                </a:cubicBezTo>
                <a:cubicBezTo>
                  <a:pt x="998944" y="676771"/>
                  <a:pt x="1005917" y="678180"/>
                  <a:pt x="1013841" y="678180"/>
                </a:cubicBezTo>
                <a:cubicBezTo>
                  <a:pt x="1026795" y="678180"/>
                  <a:pt x="1036740" y="676085"/>
                  <a:pt x="1043674" y="671894"/>
                </a:cubicBezTo>
                <a:cubicBezTo>
                  <a:pt x="1050608" y="667703"/>
                  <a:pt x="1055332" y="661073"/>
                  <a:pt x="1057847" y="652006"/>
                </a:cubicBezTo>
                <a:cubicBezTo>
                  <a:pt x="1060361" y="642938"/>
                  <a:pt x="1061314" y="631165"/>
                  <a:pt x="1060704" y="616687"/>
                </a:cubicBezTo>
                <a:close/>
                <a:moveTo>
                  <a:pt x="764363" y="488671"/>
                </a:moveTo>
                <a:lnTo>
                  <a:pt x="796595" y="488671"/>
                </a:lnTo>
                <a:lnTo>
                  <a:pt x="801167" y="599313"/>
                </a:lnTo>
                <a:cubicBezTo>
                  <a:pt x="801472" y="608153"/>
                  <a:pt x="801129" y="616115"/>
                  <a:pt x="800138" y="623202"/>
                </a:cubicBezTo>
                <a:cubicBezTo>
                  <a:pt x="799148" y="630289"/>
                  <a:pt x="796786" y="636347"/>
                  <a:pt x="793052" y="641376"/>
                </a:cubicBezTo>
                <a:cubicBezTo>
                  <a:pt x="789318" y="646405"/>
                  <a:pt x="783603" y="650291"/>
                  <a:pt x="775907" y="653034"/>
                </a:cubicBezTo>
                <a:cubicBezTo>
                  <a:pt x="772059" y="654406"/>
                  <a:pt x="767572" y="655435"/>
                  <a:pt x="762448" y="656120"/>
                </a:cubicBezTo>
                <a:lnTo>
                  <a:pt x="748720" y="656937"/>
                </a:lnTo>
                <a:lnTo>
                  <a:pt x="747294" y="657149"/>
                </a:lnTo>
                <a:lnTo>
                  <a:pt x="746433" y="657073"/>
                </a:lnTo>
                <a:lnTo>
                  <a:pt x="745160" y="657149"/>
                </a:lnTo>
                <a:lnTo>
                  <a:pt x="745174" y="656963"/>
                </a:lnTo>
                <a:lnTo>
                  <a:pt x="714833" y="654292"/>
                </a:lnTo>
                <a:cubicBezTo>
                  <a:pt x="705384" y="652387"/>
                  <a:pt x="696964" y="649567"/>
                  <a:pt x="689572" y="645833"/>
                </a:cubicBezTo>
                <a:lnTo>
                  <a:pt x="686120" y="643564"/>
                </a:lnTo>
                <a:lnTo>
                  <a:pt x="660997" y="652806"/>
                </a:lnTo>
                <a:cubicBezTo>
                  <a:pt x="648881" y="655701"/>
                  <a:pt x="635356" y="657149"/>
                  <a:pt x="620421" y="657149"/>
                </a:cubicBezTo>
                <a:lnTo>
                  <a:pt x="620434" y="656966"/>
                </a:lnTo>
                <a:lnTo>
                  <a:pt x="619201" y="657149"/>
                </a:lnTo>
                <a:cubicBezTo>
                  <a:pt x="612953" y="657149"/>
                  <a:pt x="607467" y="656235"/>
                  <a:pt x="602742" y="654406"/>
                </a:cubicBezTo>
                <a:lnTo>
                  <a:pt x="591826" y="646687"/>
                </a:lnTo>
                <a:lnTo>
                  <a:pt x="586626" y="661835"/>
                </a:lnTo>
                <a:cubicBezTo>
                  <a:pt x="582283" y="669074"/>
                  <a:pt x="576682" y="675742"/>
                  <a:pt x="569824" y="681838"/>
                </a:cubicBezTo>
                <a:cubicBezTo>
                  <a:pt x="562966" y="687934"/>
                  <a:pt x="555270" y="693268"/>
                  <a:pt x="546735" y="697840"/>
                </a:cubicBezTo>
                <a:cubicBezTo>
                  <a:pt x="538201" y="702412"/>
                  <a:pt x="529362" y="706070"/>
                  <a:pt x="520218" y="708813"/>
                </a:cubicBezTo>
                <a:lnTo>
                  <a:pt x="508559" y="680466"/>
                </a:lnTo>
                <a:cubicBezTo>
                  <a:pt x="516636" y="677723"/>
                  <a:pt x="524066" y="674523"/>
                  <a:pt x="530848" y="670865"/>
                </a:cubicBezTo>
                <a:cubicBezTo>
                  <a:pt x="537629" y="667208"/>
                  <a:pt x="543535" y="663169"/>
                  <a:pt x="548564" y="658749"/>
                </a:cubicBezTo>
                <a:cubicBezTo>
                  <a:pt x="553593" y="654330"/>
                  <a:pt x="557480" y="649491"/>
                  <a:pt x="560223" y="644233"/>
                </a:cubicBezTo>
                <a:cubicBezTo>
                  <a:pt x="562966" y="638975"/>
                  <a:pt x="564338" y="633299"/>
                  <a:pt x="564338" y="627203"/>
                </a:cubicBezTo>
                <a:cubicBezTo>
                  <a:pt x="564338" y="620802"/>
                  <a:pt x="562890" y="613791"/>
                  <a:pt x="559994" y="606171"/>
                </a:cubicBezTo>
                <a:cubicBezTo>
                  <a:pt x="557098" y="598551"/>
                  <a:pt x="553593" y="590779"/>
                  <a:pt x="549479" y="582854"/>
                </a:cubicBezTo>
                <a:lnTo>
                  <a:pt x="579425" y="568452"/>
                </a:lnTo>
                <a:cubicBezTo>
                  <a:pt x="582168" y="573177"/>
                  <a:pt x="584569" y="578244"/>
                  <a:pt x="586626" y="583654"/>
                </a:cubicBezTo>
                <a:cubicBezTo>
                  <a:pt x="588684" y="589064"/>
                  <a:pt x="590398" y="593903"/>
                  <a:pt x="591769" y="598170"/>
                </a:cubicBezTo>
                <a:cubicBezTo>
                  <a:pt x="593141" y="602438"/>
                  <a:pt x="594056" y="605333"/>
                  <a:pt x="594513" y="606857"/>
                </a:cubicBezTo>
                <a:cubicBezTo>
                  <a:pt x="596646" y="614172"/>
                  <a:pt x="599580" y="619049"/>
                  <a:pt x="603314" y="621488"/>
                </a:cubicBezTo>
                <a:cubicBezTo>
                  <a:pt x="607048" y="623926"/>
                  <a:pt x="613105" y="625145"/>
                  <a:pt x="621488" y="625145"/>
                </a:cubicBezTo>
                <a:lnTo>
                  <a:pt x="622694" y="625325"/>
                </a:lnTo>
                <a:lnTo>
                  <a:pt x="622707" y="625145"/>
                </a:lnTo>
                <a:cubicBezTo>
                  <a:pt x="633375" y="625145"/>
                  <a:pt x="642976" y="624421"/>
                  <a:pt x="651510" y="622973"/>
                </a:cubicBezTo>
                <a:lnTo>
                  <a:pt x="660182" y="620729"/>
                </a:lnTo>
                <a:lnTo>
                  <a:pt x="650939" y="610972"/>
                </a:lnTo>
                <a:cubicBezTo>
                  <a:pt x="647357" y="607467"/>
                  <a:pt x="644119" y="604571"/>
                  <a:pt x="641223" y="602285"/>
                </a:cubicBezTo>
                <a:cubicBezTo>
                  <a:pt x="640461" y="601676"/>
                  <a:pt x="639585" y="600037"/>
                  <a:pt x="638594" y="597370"/>
                </a:cubicBezTo>
                <a:cubicBezTo>
                  <a:pt x="637604" y="594703"/>
                  <a:pt x="636728" y="591884"/>
                  <a:pt x="635966" y="588912"/>
                </a:cubicBezTo>
                <a:cubicBezTo>
                  <a:pt x="635204" y="585940"/>
                  <a:pt x="634822" y="583845"/>
                  <a:pt x="634822" y="582626"/>
                </a:cubicBezTo>
                <a:cubicBezTo>
                  <a:pt x="634822" y="579120"/>
                  <a:pt x="636461" y="575387"/>
                  <a:pt x="639737" y="571424"/>
                </a:cubicBezTo>
                <a:cubicBezTo>
                  <a:pt x="643014" y="567462"/>
                  <a:pt x="647434" y="563766"/>
                  <a:pt x="652996" y="560337"/>
                </a:cubicBezTo>
                <a:cubicBezTo>
                  <a:pt x="658559" y="556908"/>
                  <a:pt x="664731" y="554089"/>
                  <a:pt x="671513" y="551879"/>
                </a:cubicBezTo>
                <a:cubicBezTo>
                  <a:pt x="678295" y="549669"/>
                  <a:pt x="685191" y="548564"/>
                  <a:pt x="692201" y="548564"/>
                </a:cubicBezTo>
                <a:cubicBezTo>
                  <a:pt x="701650" y="548564"/>
                  <a:pt x="709537" y="549974"/>
                  <a:pt x="715861" y="552793"/>
                </a:cubicBezTo>
                <a:cubicBezTo>
                  <a:pt x="722186" y="555613"/>
                  <a:pt x="726948" y="559499"/>
                  <a:pt x="730149" y="564452"/>
                </a:cubicBezTo>
                <a:cubicBezTo>
                  <a:pt x="733349" y="569405"/>
                  <a:pt x="734949" y="575158"/>
                  <a:pt x="734949" y="581711"/>
                </a:cubicBezTo>
                <a:cubicBezTo>
                  <a:pt x="734949" y="589026"/>
                  <a:pt x="733349" y="596303"/>
                  <a:pt x="730149" y="603542"/>
                </a:cubicBezTo>
                <a:lnTo>
                  <a:pt x="717695" y="621667"/>
                </a:lnTo>
                <a:lnTo>
                  <a:pt x="719633" y="622173"/>
                </a:lnTo>
                <a:cubicBezTo>
                  <a:pt x="724205" y="623088"/>
                  <a:pt x="729006" y="623812"/>
                  <a:pt x="734035" y="624345"/>
                </a:cubicBezTo>
                <a:lnTo>
                  <a:pt x="748008" y="625064"/>
                </a:lnTo>
                <a:lnTo>
                  <a:pt x="762534" y="622973"/>
                </a:lnTo>
                <a:cubicBezTo>
                  <a:pt x="765582" y="621526"/>
                  <a:pt x="767410" y="618782"/>
                  <a:pt x="768020" y="614744"/>
                </a:cubicBezTo>
                <a:cubicBezTo>
                  <a:pt x="768630" y="610705"/>
                  <a:pt x="768782" y="604800"/>
                  <a:pt x="768477" y="597027"/>
                </a:cubicBezTo>
                <a:close/>
                <a:moveTo>
                  <a:pt x="2081632" y="486842"/>
                </a:moveTo>
                <a:cubicBezTo>
                  <a:pt x="2085594" y="486842"/>
                  <a:pt x="2088947" y="488214"/>
                  <a:pt x="2091690" y="490957"/>
                </a:cubicBezTo>
                <a:cubicBezTo>
                  <a:pt x="2094434" y="493700"/>
                  <a:pt x="2095805" y="497053"/>
                  <a:pt x="2095805" y="501015"/>
                </a:cubicBezTo>
                <a:cubicBezTo>
                  <a:pt x="2095805" y="504978"/>
                  <a:pt x="2094434" y="508407"/>
                  <a:pt x="2091690" y="511302"/>
                </a:cubicBezTo>
                <a:cubicBezTo>
                  <a:pt x="2088947" y="514198"/>
                  <a:pt x="2085594" y="515646"/>
                  <a:pt x="2081632" y="515646"/>
                </a:cubicBezTo>
                <a:cubicBezTo>
                  <a:pt x="2077822" y="515646"/>
                  <a:pt x="2074507" y="514198"/>
                  <a:pt x="2071688" y="511302"/>
                </a:cubicBezTo>
                <a:cubicBezTo>
                  <a:pt x="2068868" y="508407"/>
                  <a:pt x="2067459" y="504978"/>
                  <a:pt x="2067459" y="501015"/>
                </a:cubicBezTo>
                <a:cubicBezTo>
                  <a:pt x="2067459" y="497053"/>
                  <a:pt x="2068868" y="493700"/>
                  <a:pt x="2071688" y="490957"/>
                </a:cubicBezTo>
                <a:cubicBezTo>
                  <a:pt x="2074507" y="488214"/>
                  <a:pt x="2077822" y="486842"/>
                  <a:pt x="2081632" y="486842"/>
                </a:cubicBezTo>
                <a:close/>
                <a:moveTo>
                  <a:pt x="3176092" y="484632"/>
                </a:moveTo>
                <a:cubicBezTo>
                  <a:pt x="3180360" y="484480"/>
                  <a:pt x="3184132" y="485623"/>
                  <a:pt x="3187408" y="488061"/>
                </a:cubicBezTo>
                <a:cubicBezTo>
                  <a:pt x="3190685" y="490500"/>
                  <a:pt x="3193238" y="493662"/>
                  <a:pt x="3195066" y="497548"/>
                </a:cubicBezTo>
                <a:cubicBezTo>
                  <a:pt x="3196895" y="501434"/>
                  <a:pt x="3197810" y="505587"/>
                  <a:pt x="3197810" y="510007"/>
                </a:cubicBezTo>
                <a:cubicBezTo>
                  <a:pt x="3197962" y="516560"/>
                  <a:pt x="3195905" y="522161"/>
                  <a:pt x="3191637" y="526809"/>
                </a:cubicBezTo>
                <a:cubicBezTo>
                  <a:pt x="3187370" y="531457"/>
                  <a:pt x="3181807" y="533781"/>
                  <a:pt x="3174949" y="533781"/>
                </a:cubicBezTo>
                <a:cubicBezTo>
                  <a:pt x="3167634" y="533781"/>
                  <a:pt x="3162072" y="531533"/>
                  <a:pt x="3158262" y="527038"/>
                </a:cubicBezTo>
                <a:cubicBezTo>
                  <a:pt x="3154452" y="522542"/>
                  <a:pt x="3152547" y="517246"/>
                  <a:pt x="3152547" y="511150"/>
                </a:cubicBezTo>
                <a:cubicBezTo>
                  <a:pt x="3152547" y="506273"/>
                  <a:pt x="3153575" y="501815"/>
                  <a:pt x="3155633" y="497777"/>
                </a:cubicBezTo>
                <a:cubicBezTo>
                  <a:pt x="3157690" y="493738"/>
                  <a:pt x="3160472" y="490500"/>
                  <a:pt x="3163977" y="488061"/>
                </a:cubicBezTo>
                <a:cubicBezTo>
                  <a:pt x="3167482" y="485623"/>
                  <a:pt x="3171521" y="484480"/>
                  <a:pt x="3176092" y="484632"/>
                </a:cubicBezTo>
                <a:close/>
                <a:moveTo>
                  <a:pt x="1166318" y="484632"/>
                </a:moveTo>
                <a:cubicBezTo>
                  <a:pt x="1170585" y="484480"/>
                  <a:pt x="1174357" y="485623"/>
                  <a:pt x="1177633" y="488061"/>
                </a:cubicBezTo>
                <a:cubicBezTo>
                  <a:pt x="1180910" y="490500"/>
                  <a:pt x="1183463" y="493662"/>
                  <a:pt x="1185291" y="497548"/>
                </a:cubicBezTo>
                <a:cubicBezTo>
                  <a:pt x="1187120" y="501434"/>
                  <a:pt x="1188035" y="505587"/>
                  <a:pt x="1188035" y="510007"/>
                </a:cubicBezTo>
                <a:cubicBezTo>
                  <a:pt x="1188187" y="516560"/>
                  <a:pt x="1186130" y="522161"/>
                  <a:pt x="1181862" y="526809"/>
                </a:cubicBezTo>
                <a:cubicBezTo>
                  <a:pt x="1177595" y="531457"/>
                  <a:pt x="1172033" y="533781"/>
                  <a:pt x="1165175" y="533781"/>
                </a:cubicBezTo>
                <a:cubicBezTo>
                  <a:pt x="1157859" y="533781"/>
                  <a:pt x="1152297" y="531533"/>
                  <a:pt x="1148487" y="527038"/>
                </a:cubicBezTo>
                <a:cubicBezTo>
                  <a:pt x="1144677" y="522542"/>
                  <a:pt x="1142772" y="517246"/>
                  <a:pt x="1142772" y="511150"/>
                </a:cubicBezTo>
                <a:cubicBezTo>
                  <a:pt x="1142772" y="506273"/>
                  <a:pt x="1143800" y="501815"/>
                  <a:pt x="1145858" y="497777"/>
                </a:cubicBezTo>
                <a:cubicBezTo>
                  <a:pt x="1147915" y="493738"/>
                  <a:pt x="1150697" y="490500"/>
                  <a:pt x="1154202" y="488061"/>
                </a:cubicBezTo>
                <a:cubicBezTo>
                  <a:pt x="1157707" y="485623"/>
                  <a:pt x="1161746" y="484480"/>
                  <a:pt x="1166318" y="484632"/>
                </a:cubicBezTo>
                <a:close/>
                <a:moveTo>
                  <a:pt x="569062" y="481661"/>
                </a:moveTo>
                <a:cubicBezTo>
                  <a:pt x="576225" y="481661"/>
                  <a:pt x="581635" y="483947"/>
                  <a:pt x="585292" y="488519"/>
                </a:cubicBezTo>
                <a:cubicBezTo>
                  <a:pt x="588950" y="493091"/>
                  <a:pt x="590779" y="498272"/>
                  <a:pt x="590779" y="504063"/>
                </a:cubicBezTo>
                <a:cubicBezTo>
                  <a:pt x="590779" y="511379"/>
                  <a:pt x="588150" y="517779"/>
                  <a:pt x="582892" y="523266"/>
                </a:cubicBezTo>
                <a:cubicBezTo>
                  <a:pt x="577634" y="528752"/>
                  <a:pt x="570624" y="533096"/>
                  <a:pt x="561861" y="536296"/>
                </a:cubicBezTo>
                <a:cubicBezTo>
                  <a:pt x="553098" y="539496"/>
                  <a:pt x="543307" y="541401"/>
                  <a:pt x="532486" y="542011"/>
                </a:cubicBezTo>
                <a:lnTo>
                  <a:pt x="529971" y="527609"/>
                </a:lnTo>
                <a:cubicBezTo>
                  <a:pt x="538048" y="527609"/>
                  <a:pt x="545592" y="526428"/>
                  <a:pt x="552603" y="524066"/>
                </a:cubicBezTo>
                <a:lnTo>
                  <a:pt x="557279" y="521570"/>
                </a:lnTo>
                <a:lnTo>
                  <a:pt x="551231" y="517208"/>
                </a:lnTo>
                <a:cubicBezTo>
                  <a:pt x="547878" y="513626"/>
                  <a:pt x="546202" y="509016"/>
                  <a:pt x="546202" y="503378"/>
                </a:cubicBezTo>
                <a:cubicBezTo>
                  <a:pt x="546202" y="497129"/>
                  <a:pt x="548374" y="491948"/>
                  <a:pt x="552717" y="487833"/>
                </a:cubicBezTo>
                <a:cubicBezTo>
                  <a:pt x="557060" y="483718"/>
                  <a:pt x="562509" y="481661"/>
                  <a:pt x="569062" y="481661"/>
                </a:cubicBezTo>
                <a:close/>
                <a:moveTo>
                  <a:pt x="2826258" y="477012"/>
                </a:moveTo>
                <a:cubicBezTo>
                  <a:pt x="2824277" y="477012"/>
                  <a:pt x="2822524" y="477774"/>
                  <a:pt x="2821001" y="479298"/>
                </a:cubicBezTo>
                <a:cubicBezTo>
                  <a:pt x="2819477" y="480822"/>
                  <a:pt x="2818714" y="482727"/>
                  <a:pt x="2818714" y="485013"/>
                </a:cubicBezTo>
                <a:cubicBezTo>
                  <a:pt x="2818714" y="487909"/>
                  <a:pt x="2819857" y="490462"/>
                  <a:pt x="2822144" y="492671"/>
                </a:cubicBezTo>
                <a:lnTo>
                  <a:pt x="2827046" y="495871"/>
                </a:lnTo>
                <a:lnTo>
                  <a:pt x="2831745" y="490557"/>
                </a:lnTo>
                <a:cubicBezTo>
                  <a:pt x="2832812" y="488766"/>
                  <a:pt x="2833345" y="486995"/>
                  <a:pt x="2833345" y="485242"/>
                </a:cubicBezTo>
                <a:cubicBezTo>
                  <a:pt x="2833345" y="483108"/>
                  <a:pt x="2832735" y="481203"/>
                  <a:pt x="2831516" y="479527"/>
                </a:cubicBezTo>
                <a:cubicBezTo>
                  <a:pt x="2830297" y="477851"/>
                  <a:pt x="2828544" y="477012"/>
                  <a:pt x="2826258" y="477012"/>
                </a:cubicBezTo>
                <a:close/>
                <a:moveTo>
                  <a:pt x="1890218" y="475107"/>
                </a:moveTo>
                <a:cubicBezTo>
                  <a:pt x="1894485" y="474955"/>
                  <a:pt x="1898257" y="476098"/>
                  <a:pt x="1901533" y="478536"/>
                </a:cubicBezTo>
                <a:cubicBezTo>
                  <a:pt x="1904810" y="480975"/>
                  <a:pt x="1907363" y="484137"/>
                  <a:pt x="1909191" y="488023"/>
                </a:cubicBezTo>
                <a:cubicBezTo>
                  <a:pt x="1911020" y="491909"/>
                  <a:pt x="1911935" y="496062"/>
                  <a:pt x="1911935" y="500482"/>
                </a:cubicBezTo>
                <a:cubicBezTo>
                  <a:pt x="1912087" y="507035"/>
                  <a:pt x="1910030" y="512636"/>
                  <a:pt x="1905762" y="517284"/>
                </a:cubicBezTo>
                <a:cubicBezTo>
                  <a:pt x="1901495" y="521932"/>
                  <a:pt x="1895933" y="524256"/>
                  <a:pt x="1889075" y="524256"/>
                </a:cubicBezTo>
                <a:cubicBezTo>
                  <a:pt x="1881759" y="524256"/>
                  <a:pt x="1876197" y="522008"/>
                  <a:pt x="1872387" y="517513"/>
                </a:cubicBezTo>
                <a:cubicBezTo>
                  <a:pt x="1868577" y="513017"/>
                  <a:pt x="1866672" y="507721"/>
                  <a:pt x="1866672" y="501625"/>
                </a:cubicBezTo>
                <a:cubicBezTo>
                  <a:pt x="1866672" y="496748"/>
                  <a:pt x="1867700" y="492290"/>
                  <a:pt x="1869758" y="488252"/>
                </a:cubicBezTo>
                <a:cubicBezTo>
                  <a:pt x="1871815" y="484213"/>
                  <a:pt x="1874597" y="480975"/>
                  <a:pt x="1878102" y="478536"/>
                </a:cubicBezTo>
                <a:cubicBezTo>
                  <a:pt x="1881607" y="476098"/>
                  <a:pt x="1885646" y="474955"/>
                  <a:pt x="1890218" y="475107"/>
                </a:cubicBezTo>
                <a:close/>
                <a:moveTo>
                  <a:pt x="3292145" y="470840"/>
                </a:moveTo>
                <a:cubicBezTo>
                  <a:pt x="3296565" y="470688"/>
                  <a:pt x="3300260" y="472250"/>
                  <a:pt x="3303232" y="475526"/>
                </a:cubicBezTo>
                <a:cubicBezTo>
                  <a:pt x="3306204" y="478803"/>
                  <a:pt x="3307690" y="482499"/>
                  <a:pt x="3307690" y="486614"/>
                </a:cubicBezTo>
                <a:cubicBezTo>
                  <a:pt x="3307842" y="491033"/>
                  <a:pt x="3306357" y="494767"/>
                  <a:pt x="3303232" y="497815"/>
                </a:cubicBezTo>
                <a:cubicBezTo>
                  <a:pt x="3300108" y="500863"/>
                  <a:pt x="3296489" y="502387"/>
                  <a:pt x="3292374" y="502387"/>
                </a:cubicBezTo>
                <a:cubicBezTo>
                  <a:pt x="3287954" y="502539"/>
                  <a:pt x="3284182" y="501053"/>
                  <a:pt x="3281058" y="497929"/>
                </a:cubicBezTo>
                <a:cubicBezTo>
                  <a:pt x="3277934" y="494805"/>
                  <a:pt x="3276296" y="491033"/>
                  <a:pt x="3276143" y="486614"/>
                </a:cubicBezTo>
                <a:cubicBezTo>
                  <a:pt x="3276143" y="482499"/>
                  <a:pt x="3277705" y="478841"/>
                  <a:pt x="3280829" y="475641"/>
                </a:cubicBezTo>
                <a:cubicBezTo>
                  <a:pt x="3283954" y="472440"/>
                  <a:pt x="3287725" y="470840"/>
                  <a:pt x="3292145" y="470840"/>
                </a:cubicBezTo>
                <a:close/>
                <a:moveTo>
                  <a:pt x="1282370" y="470840"/>
                </a:moveTo>
                <a:cubicBezTo>
                  <a:pt x="1286790" y="470688"/>
                  <a:pt x="1290485" y="472250"/>
                  <a:pt x="1293457" y="475526"/>
                </a:cubicBezTo>
                <a:cubicBezTo>
                  <a:pt x="1296429" y="478803"/>
                  <a:pt x="1297915" y="482499"/>
                  <a:pt x="1297915" y="486614"/>
                </a:cubicBezTo>
                <a:cubicBezTo>
                  <a:pt x="1298067" y="491033"/>
                  <a:pt x="1296581" y="494767"/>
                  <a:pt x="1293457" y="497815"/>
                </a:cubicBezTo>
                <a:cubicBezTo>
                  <a:pt x="1290333" y="500863"/>
                  <a:pt x="1286714" y="502387"/>
                  <a:pt x="1282599" y="502387"/>
                </a:cubicBezTo>
                <a:cubicBezTo>
                  <a:pt x="1278179" y="502539"/>
                  <a:pt x="1274407" y="501053"/>
                  <a:pt x="1271283" y="497929"/>
                </a:cubicBezTo>
                <a:cubicBezTo>
                  <a:pt x="1268159" y="494805"/>
                  <a:pt x="1266521" y="491033"/>
                  <a:pt x="1266368" y="486614"/>
                </a:cubicBezTo>
                <a:cubicBezTo>
                  <a:pt x="1266368" y="482499"/>
                  <a:pt x="1267930" y="478841"/>
                  <a:pt x="1271055" y="475641"/>
                </a:cubicBezTo>
                <a:cubicBezTo>
                  <a:pt x="1274179" y="472440"/>
                  <a:pt x="1277951" y="470840"/>
                  <a:pt x="1282370" y="470840"/>
                </a:cubicBezTo>
                <a:close/>
                <a:moveTo>
                  <a:pt x="3252597" y="470612"/>
                </a:moveTo>
                <a:cubicBezTo>
                  <a:pt x="3257017" y="470459"/>
                  <a:pt x="3260713" y="472021"/>
                  <a:pt x="3263684" y="475298"/>
                </a:cubicBezTo>
                <a:cubicBezTo>
                  <a:pt x="3266656" y="478574"/>
                  <a:pt x="3268142" y="482270"/>
                  <a:pt x="3268142" y="486385"/>
                </a:cubicBezTo>
                <a:cubicBezTo>
                  <a:pt x="3268295" y="490805"/>
                  <a:pt x="3266809" y="494538"/>
                  <a:pt x="3263684" y="497586"/>
                </a:cubicBezTo>
                <a:cubicBezTo>
                  <a:pt x="3260560" y="500634"/>
                  <a:pt x="3256941" y="502158"/>
                  <a:pt x="3252826" y="502158"/>
                </a:cubicBezTo>
                <a:cubicBezTo>
                  <a:pt x="3248406" y="502311"/>
                  <a:pt x="3244634" y="500825"/>
                  <a:pt x="3241510" y="497701"/>
                </a:cubicBezTo>
                <a:cubicBezTo>
                  <a:pt x="3238386" y="494576"/>
                  <a:pt x="3236748" y="490805"/>
                  <a:pt x="3236595" y="486385"/>
                </a:cubicBezTo>
                <a:cubicBezTo>
                  <a:pt x="3236595" y="482270"/>
                  <a:pt x="3238157" y="478613"/>
                  <a:pt x="3241282" y="475412"/>
                </a:cubicBezTo>
                <a:cubicBezTo>
                  <a:pt x="3244406" y="472212"/>
                  <a:pt x="3248178" y="470612"/>
                  <a:pt x="3252597" y="470612"/>
                </a:cubicBezTo>
                <a:close/>
                <a:moveTo>
                  <a:pt x="1242822" y="470612"/>
                </a:moveTo>
                <a:cubicBezTo>
                  <a:pt x="1247242" y="470459"/>
                  <a:pt x="1250938" y="472021"/>
                  <a:pt x="1253909" y="475298"/>
                </a:cubicBezTo>
                <a:cubicBezTo>
                  <a:pt x="1256881" y="478574"/>
                  <a:pt x="1258367" y="482270"/>
                  <a:pt x="1258367" y="486385"/>
                </a:cubicBezTo>
                <a:cubicBezTo>
                  <a:pt x="1258520" y="490805"/>
                  <a:pt x="1257034" y="494538"/>
                  <a:pt x="1253909" y="497586"/>
                </a:cubicBezTo>
                <a:cubicBezTo>
                  <a:pt x="1250785" y="500634"/>
                  <a:pt x="1247166" y="502158"/>
                  <a:pt x="1243051" y="502158"/>
                </a:cubicBezTo>
                <a:cubicBezTo>
                  <a:pt x="1238631" y="502311"/>
                  <a:pt x="1234859" y="500825"/>
                  <a:pt x="1231735" y="497701"/>
                </a:cubicBezTo>
                <a:cubicBezTo>
                  <a:pt x="1228611" y="494576"/>
                  <a:pt x="1226973" y="490805"/>
                  <a:pt x="1226820" y="486385"/>
                </a:cubicBezTo>
                <a:cubicBezTo>
                  <a:pt x="1226820" y="482270"/>
                  <a:pt x="1228383" y="478613"/>
                  <a:pt x="1231507" y="475412"/>
                </a:cubicBezTo>
                <a:cubicBezTo>
                  <a:pt x="1234631" y="472212"/>
                  <a:pt x="1238403" y="470612"/>
                  <a:pt x="1242822" y="470612"/>
                </a:cubicBezTo>
                <a:close/>
                <a:moveTo>
                  <a:pt x="2826487" y="462611"/>
                </a:moveTo>
                <a:cubicBezTo>
                  <a:pt x="2833650" y="462611"/>
                  <a:pt x="2839060" y="464897"/>
                  <a:pt x="2842718" y="469469"/>
                </a:cubicBezTo>
                <a:cubicBezTo>
                  <a:pt x="2846375" y="474041"/>
                  <a:pt x="2848204" y="479222"/>
                  <a:pt x="2848204" y="485013"/>
                </a:cubicBezTo>
                <a:cubicBezTo>
                  <a:pt x="2848204" y="492329"/>
                  <a:pt x="2845575" y="498729"/>
                  <a:pt x="2840317" y="504216"/>
                </a:cubicBezTo>
                <a:cubicBezTo>
                  <a:pt x="2835059" y="509702"/>
                  <a:pt x="2828049" y="514046"/>
                  <a:pt x="2819286" y="517246"/>
                </a:cubicBezTo>
                <a:cubicBezTo>
                  <a:pt x="2810523" y="520446"/>
                  <a:pt x="2800731" y="522351"/>
                  <a:pt x="2789911" y="522961"/>
                </a:cubicBezTo>
                <a:lnTo>
                  <a:pt x="2787396" y="508559"/>
                </a:lnTo>
                <a:cubicBezTo>
                  <a:pt x="2795473" y="508559"/>
                  <a:pt x="2803017" y="507378"/>
                  <a:pt x="2810028" y="505016"/>
                </a:cubicBezTo>
                <a:lnTo>
                  <a:pt x="2814704" y="502520"/>
                </a:lnTo>
                <a:lnTo>
                  <a:pt x="2808656" y="498158"/>
                </a:lnTo>
                <a:cubicBezTo>
                  <a:pt x="2805303" y="494576"/>
                  <a:pt x="2803627" y="489966"/>
                  <a:pt x="2803627" y="484328"/>
                </a:cubicBezTo>
                <a:cubicBezTo>
                  <a:pt x="2803627" y="478079"/>
                  <a:pt x="2805799" y="472898"/>
                  <a:pt x="2810142" y="468783"/>
                </a:cubicBezTo>
                <a:cubicBezTo>
                  <a:pt x="2814485" y="464668"/>
                  <a:pt x="2819934" y="462611"/>
                  <a:pt x="2826487" y="462611"/>
                </a:cubicBezTo>
                <a:close/>
                <a:moveTo>
                  <a:pt x="2295754" y="451638"/>
                </a:moveTo>
                <a:cubicBezTo>
                  <a:pt x="2293773" y="451638"/>
                  <a:pt x="2291639" y="452362"/>
                  <a:pt x="2289353" y="453809"/>
                </a:cubicBezTo>
                <a:cubicBezTo>
                  <a:pt x="2287067" y="455257"/>
                  <a:pt x="2284819" y="457429"/>
                  <a:pt x="2282609" y="460325"/>
                </a:cubicBezTo>
                <a:lnTo>
                  <a:pt x="2277397" y="469233"/>
                </a:lnTo>
                <a:lnTo>
                  <a:pt x="2283410" y="469469"/>
                </a:lnTo>
                <a:cubicBezTo>
                  <a:pt x="2291944" y="469469"/>
                  <a:pt x="2297507" y="468516"/>
                  <a:pt x="2300097" y="466611"/>
                </a:cubicBezTo>
                <a:cubicBezTo>
                  <a:pt x="2302688" y="464706"/>
                  <a:pt x="2303983" y="462458"/>
                  <a:pt x="2303984" y="459867"/>
                </a:cubicBezTo>
                <a:cubicBezTo>
                  <a:pt x="2303983" y="457124"/>
                  <a:pt x="2303145" y="455067"/>
                  <a:pt x="2301469" y="453695"/>
                </a:cubicBezTo>
                <a:cubicBezTo>
                  <a:pt x="2299793" y="452324"/>
                  <a:pt x="2297888" y="451638"/>
                  <a:pt x="2295754" y="451638"/>
                </a:cubicBezTo>
                <a:close/>
                <a:moveTo>
                  <a:pt x="847954" y="451638"/>
                </a:moveTo>
                <a:cubicBezTo>
                  <a:pt x="845973" y="451638"/>
                  <a:pt x="843839" y="452362"/>
                  <a:pt x="841553" y="453809"/>
                </a:cubicBezTo>
                <a:cubicBezTo>
                  <a:pt x="839267" y="455257"/>
                  <a:pt x="837019" y="457429"/>
                  <a:pt x="834809" y="460325"/>
                </a:cubicBezTo>
                <a:lnTo>
                  <a:pt x="829597" y="469233"/>
                </a:lnTo>
                <a:lnTo>
                  <a:pt x="835610" y="469469"/>
                </a:lnTo>
                <a:cubicBezTo>
                  <a:pt x="844144" y="469469"/>
                  <a:pt x="849706" y="468516"/>
                  <a:pt x="852297" y="466611"/>
                </a:cubicBezTo>
                <a:cubicBezTo>
                  <a:pt x="854888" y="464706"/>
                  <a:pt x="856184" y="462458"/>
                  <a:pt x="856184" y="459867"/>
                </a:cubicBezTo>
                <a:cubicBezTo>
                  <a:pt x="856184" y="457124"/>
                  <a:pt x="855345" y="455067"/>
                  <a:pt x="853669" y="453695"/>
                </a:cubicBezTo>
                <a:cubicBezTo>
                  <a:pt x="851993" y="452324"/>
                  <a:pt x="850088" y="451638"/>
                  <a:pt x="847954" y="451638"/>
                </a:cubicBezTo>
                <a:close/>
                <a:moveTo>
                  <a:pt x="2296440" y="436093"/>
                </a:moveTo>
                <a:cubicBezTo>
                  <a:pt x="2302688" y="436093"/>
                  <a:pt x="2308098" y="438074"/>
                  <a:pt x="2312670" y="442037"/>
                </a:cubicBezTo>
                <a:cubicBezTo>
                  <a:pt x="2317242" y="445999"/>
                  <a:pt x="2319528" y="451562"/>
                  <a:pt x="2319528" y="458724"/>
                </a:cubicBezTo>
                <a:cubicBezTo>
                  <a:pt x="2319528" y="463296"/>
                  <a:pt x="2318576" y="467564"/>
                  <a:pt x="2316671" y="471526"/>
                </a:cubicBezTo>
                <a:cubicBezTo>
                  <a:pt x="2314766" y="475488"/>
                  <a:pt x="2311222" y="478689"/>
                  <a:pt x="2306041" y="481127"/>
                </a:cubicBezTo>
                <a:cubicBezTo>
                  <a:pt x="2300859" y="483566"/>
                  <a:pt x="2293315" y="484785"/>
                  <a:pt x="2283410" y="484785"/>
                </a:cubicBezTo>
                <a:cubicBezTo>
                  <a:pt x="2280057" y="484785"/>
                  <a:pt x="2276056" y="484632"/>
                  <a:pt x="2271408" y="484328"/>
                </a:cubicBezTo>
                <a:cubicBezTo>
                  <a:pt x="2266760" y="484023"/>
                  <a:pt x="2262378" y="483604"/>
                  <a:pt x="2258264" y="483070"/>
                </a:cubicBezTo>
                <a:cubicBezTo>
                  <a:pt x="2254149" y="482537"/>
                  <a:pt x="2251025" y="482118"/>
                  <a:pt x="2248891" y="481813"/>
                </a:cubicBezTo>
                <a:lnTo>
                  <a:pt x="2250491" y="466725"/>
                </a:lnTo>
                <a:cubicBezTo>
                  <a:pt x="2252777" y="467030"/>
                  <a:pt x="2255825" y="467411"/>
                  <a:pt x="2259635" y="467868"/>
                </a:cubicBezTo>
                <a:lnTo>
                  <a:pt x="2260638" y="467963"/>
                </a:lnTo>
                <a:lnTo>
                  <a:pt x="2267065" y="455295"/>
                </a:lnTo>
                <a:cubicBezTo>
                  <a:pt x="2270494" y="449961"/>
                  <a:pt x="2274685" y="445427"/>
                  <a:pt x="2279638" y="441694"/>
                </a:cubicBezTo>
                <a:cubicBezTo>
                  <a:pt x="2284591" y="437960"/>
                  <a:pt x="2290191" y="436093"/>
                  <a:pt x="2296440" y="436093"/>
                </a:cubicBezTo>
                <a:close/>
                <a:moveTo>
                  <a:pt x="848640" y="436093"/>
                </a:moveTo>
                <a:cubicBezTo>
                  <a:pt x="854888" y="436093"/>
                  <a:pt x="860298" y="438074"/>
                  <a:pt x="864870" y="442037"/>
                </a:cubicBezTo>
                <a:cubicBezTo>
                  <a:pt x="869442" y="445999"/>
                  <a:pt x="871728" y="451562"/>
                  <a:pt x="871728" y="458724"/>
                </a:cubicBezTo>
                <a:cubicBezTo>
                  <a:pt x="871728" y="463296"/>
                  <a:pt x="870776" y="467564"/>
                  <a:pt x="868871" y="471526"/>
                </a:cubicBezTo>
                <a:cubicBezTo>
                  <a:pt x="866966" y="475488"/>
                  <a:pt x="863423" y="478689"/>
                  <a:pt x="858241" y="481127"/>
                </a:cubicBezTo>
                <a:cubicBezTo>
                  <a:pt x="853059" y="483566"/>
                  <a:pt x="845516" y="484785"/>
                  <a:pt x="835610" y="484785"/>
                </a:cubicBezTo>
                <a:cubicBezTo>
                  <a:pt x="832257" y="484785"/>
                  <a:pt x="828256" y="484632"/>
                  <a:pt x="823608" y="484328"/>
                </a:cubicBezTo>
                <a:cubicBezTo>
                  <a:pt x="818960" y="484023"/>
                  <a:pt x="814578" y="483604"/>
                  <a:pt x="810464" y="483070"/>
                </a:cubicBezTo>
                <a:cubicBezTo>
                  <a:pt x="806349" y="482537"/>
                  <a:pt x="803225" y="482118"/>
                  <a:pt x="801091" y="481813"/>
                </a:cubicBezTo>
                <a:lnTo>
                  <a:pt x="802691" y="466725"/>
                </a:lnTo>
                <a:cubicBezTo>
                  <a:pt x="804977" y="467030"/>
                  <a:pt x="808025" y="467411"/>
                  <a:pt x="811835" y="467868"/>
                </a:cubicBezTo>
                <a:lnTo>
                  <a:pt x="812838" y="467963"/>
                </a:lnTo>
                <a:lnTo>
                  <a:pt x="819265" y="455295"/>
                </a:lnTo>
                <a:cubicBezTo>
                  <a:pt x="822694" y="449961"/>
                  <a:pt x="826885" y="445427"/>
                  <a:pt x="831838" y="441694"/>
                </a:cubicBezTo>
                <a:cubicBezTo>
                  <a:pt x="836791" y="437960"/>
                  <a:pt x="842391" y="436093"/>
                  <a:pt x="848640" y="436093"/>
                </a:cubicBezTo>
                <a:close/>
                <a:moveTo>
                  <a:pt x="692658" y="419862"/>
                </a:moveTo>
                <a:cubicBezTo>
                  <a:pt x="690677" y="419862"/>
                  <a:pt x="688925" y="420624"/>
                  <a:pt x="687401" y="422148"/>
                </a:cubicBezTo>
                <a:cubicBezTo>
                  <a:pt x="685876" y="423672"/>
                  <a:pt x="685115" y="425577"/>
                  <a:pt x="685115" y="427863"/>
                </a:cubicBezTo>
                <a:cubicBezTo>
                  <a:pt x="685115" y="430759"/>
                  <a:pt x="686258" y="433312"/>
                  <a:pt x="688544" y="435521"/>
                </a:cubicBezTo>
                <a:lnTo>
                  <a:pt x="693422" y="438706"/>
                </a:lnTo>
                <a:lnTo>
                  <a:pt x="699745" y="428092"/>
                </a:lnTo>
                <a:cubicBezTo>
                  <a:pt x="699745" y="425958"/>
                  <a:pt x="699135" y="424053"/>
                  <a:pt x="697916" y="422377"/>
                </a:cubicBezTo>
                <a:cubicBezTo>
                  <a:pt x="696697" y="420701"/>
                  <a:pt x="694944" y="419862"/>
                  <a:pt x="692658" y="419862"/>
                </a:cubicBezTo>
                <a:close/>
                <a:moveTo>
                  <a:pt x="783946" y="414452"/>
                </a:moveTo>
                <a:cubicBezTo>
                  <a:pt x="781050" y="414452"/>
                  <a:pt x="778802" y="415443"/>
                  <a:pt x="777202" y="417424"/>
                </a:cubicBezTo>
                <a:cubicBezTo>
                  <a:pt x="775602" y="419405"/>
                  <a:pt x="774802" y="421691"/>
                  <a:pt x="774802" y="424282"/>
                </a:cubicBezTo>
                <a:cubicBezTo>
                  <a:pt x="774802" y="427025"/>
                  <a:pt x="775640" y="429273"/>
                  <a:pt x="777317" y="431026"/>
                </a:cubicBezTo>
                <a:cubicBezTo>
                  <a:pt x="778993" y="432778"/>
                  <a:pt x="781203" y="433578"/>
                  <a:pt x="783946" y="433426"/>
                </a:cubicBezTo>
                <a:cubicBezTo>
                  <a:pt x="786384" y="433578"/>
                  <a:pt x="788556" y="432816"/>
                  <a:pt x="790461" y="431140"/>
                </a:cubicBezTo>
                <a:cubicBezTo>
                  <a:pt x="792366" y="429464"/>
                  <a:pt x="793319" y="427254"/>
                  <a:pt x="793319" y="424511"/>
                </a:cubicBezTo>
                <a:cubicBezTo>
                  <a:pt x="793319" y="421615"/>
                  <a:pt x="792328" y="419215"/>
                  <a:pt x="790347" y="417310"/>
                </a:cubicBezTo>
                <a:cubicBezTo>
                  <a:pt x="788366" y="415405"/>
                  <a:pt x="786232" y="414452"/>
                  <a:pt x="783946" y="414452"/>
                </a:cubicBezTo>
                <a:close/>
                <a:moveTo>
                  <a:pt x="3294279" y="412928"/>
                </a:moveTo>
                <a:lnTo>
                  <a:pt x="3294279" y="429387"/>
                </a:lnTo>
                <a:lnTo>
                  <a:pt x="3240329" y="444932"/>
                </a:lnTo>
                <a:lnTo>
                  <a:pt x="3240329" y="428930"/>
                </a:lnTo>
                <a:close/>
                <a:moveTo>
                  <a:pt x="1284504" y="412928"/>
                </a:moveTo>
                <a:lnTo>
                  <a:pt x="1284504" y="429387"/>
                </a:lnTo>
                <a:lnTo>
                  <a:pt x="1230554" y="444932"/>
                </a:lnTo>
                <a:lnTo>
                  <a:pt x="1230554" y="428930"/>
                </a:lnTo>
                <a:close/>
                <a:moveTo>
                  <a:pt x="2683383" y="410337"/>
                </a:moveTo>
                <a:cubicBezTo>
                  <a:pt x="2681402" y="410337"/>
                  <a:pt x="2679649" y="411099"/>
                  <a:pt x="2678125" y="412623"/>
                </a:cubicBezTo>
                <a:cubicBezTo>
                  <a:pt x="2676602" y="414147"/>
                  <a:pt x="2675839" y="416052"/>
                  <a:pt x="2675839" y="418338"/>
                </a:cubicBezTo>
                <a:cubicBezTo>
                  <a:pt x="2675839" y="421234"/>
                  <a:pt x="2676982" y="423787"/>
                  <a:pt x="2679269" y="425996"/>
                </a:cubicBezTo>
                <a:lnTo>
                  <a:pt x="2684171" y="429196"/>
                </a:lnTo>
                <a:lnTo>
                  <a:pt x="2688870" y="423882"/>
                </a:lnTo>
                <a:cubicBezTo>
                  <a:pt x="2689937" y="422091"/>
                  <a:pt x="2690470" y="420320"/>
                  <a:pt x="2690470" y="418567"/>
                </a:cubicBezTo>
                <a:cubicBezTo>
                  <a:pt x="2690470" y="416433"/>
                  <a:pt x="2689860" y="414528"/>
                  <a:pt x="2688641" y="412852"/>
                </a:cubicBezTo>
                <a:cubicBezTo>
                  <a:pt x="2687422" y="411176"/>
                  <a:pt x="2685669" y="410337"/>
                  <a:pt x="2683383" y="410337"/>
                </a:cubicBezTo>
                <a:close/>
                <a:moveTo>
                  <a:pt x="2103197" y="406908"/>
                </a:moveTo>
                <a:cubicBezTo>
                  <a:pt x="2104720" y="409804"/>
                  <a:pt x="2105978" y="413119"/>
                  <a:pt x="2106968" y="416852"/>
                </a:cubicBezTo>
                <a:cubicBezTo>
                  <a:pt x="2107959" y="420586"/>
                  <a:pt x="2108454" y="423977"/>
                  <a:pt x="2108454" y="427025"/>
                </a:cubicBezTo>
                <a:cubicBezTo>
                  <a:pt x="2108454" y="432054"/>
                  <a:pt x="2107006" y="436588"/>
                  <a:pt x="2104111" y="440627"/>
                </a:cubicBezTo>
                <a:cubicBezTo>
                  <a:pt x="2101215" y="444665"/>
                  <a:pt x="2096491" y="446685"/>
                  <a:pt x="2089938" y="446685"/>
                </a:cubicBezTo>
                <a:cubicBezTo>
                  <a:pt x="2085823" y="446685"/>
                  <a:pt x="2082318" y="445427"/>
                  <a:pt x="2079422" y="442913"/>
                </a:cubicBezTo>
                <a:lnTo>
                  <a:pt x="2078367" y="440719"/>
                </a:lnTo>
                <a:lnTo>
                  <a:pt x="2074964" y="448971"/>
                </a:lnTo>
                <a:cubicBezTo>
                  <a:pt x="2071383" y="452476"/>
                  <a:pt x="2066697" y="454229"/>
                  <a:pt x="2060906" y="454229"/>
                </a:cubicBezTo>
                <a:cubicBezTo>
                  <a:pt x="2055267" y="454229"/>
                  <a:pt x="2051457" y="452247"/>
                  <a:pt x="2049476" y="448285"/>
                </a:cubicBezTo>
                <a:cubicBezTo>
                  <a:pt x="2047494" y="444323"/>
                  <a:pt x="2046504" y="439979"/>
                  <a:pt x="2046504" y="435255"/>
                </a:cubicBezTo>
                <a:cubicBezTo>
                  <a:pt x="2046504" y="433578"/>
                  <a:pt x="2046618" y="431788"/>
                  <a:pt x="2046847" y="429883"/>
                </a:cubicBezTo>
                <a:cubicBezTo>
                  <a:pt x="2047075" y="427978"/>
                  <a:pt x="2047418" y="425806"/>
                  <a:pt x="2047875" y="423368"/>
                </a:cubicBezTo>
                <a:lnTo>
                  <a:pt x="2061591" y="420167"/>
                </a:lnTo>
                <a:cubicBezTo>
                  <a:pt x="2061134" y="422758"/>
                  <a:pt x="2060791" y="425158"/>
                  <a:pt x="2060563" y="427368"/>
                </a:cubicBezTo>
                <a:cubicBezTo>
                  <a:pt x="2060334" y="429578"/>
                  <a:pt x="2060220" y="431521"/>
                  <a:pt x="2060220" y="433197"/>
                </a:cubicBezTo>
                <a:cubicBezTo>
                  <a:pt x="2060220" y="435179"/>
                  <a:pt x="2060601" y="436703"/>
                  <a:pt x="2061363" y="437769"/>
                </a:cubicBezTo>
                <a:cubicBezTo>
                  <a:pt x="2062125" y="438836"/>
                  <a:pt x="2063192" y="439370"/>
                  <a:pt x="2064563" y="439370"/>
                </a:cubicBezTo>
                <a:cubicBezTo>
                  <a:pt x="2066392" y="439370"/>
                  <a:pt x="2067878" y="438303"/>
                  <a:pt x="2069021" y="436169"/>
                </a:cubicBezTo>
                <a:cubicBezTo>
                  <a:pt x="2070164" y="434036"/>
                  <a:pt x="2070735" y="429921"/>
                  <a:pt x="2070735" y="423825"/>
                </a:cubicBezTo>
                <a:lnTo>
                  <a:pt x="2070735" y="416967"/>
                </a:lnTo>
                <a:lnTo>
                  <a:pt x="2083994" y="412852"/>
                </a:lnTo>
                <a:lnTo>
                  <a:pt x="2083994" y="426797"/>
                </a:lnTo>
                <a:cubicBezTo>
                  <a:pt x="2083994" y="428473"/>
                  <a:pt x="2084337" y="429845"/>
                  <a:pt x="2085023" y="430911"/>
                </a:cubicBezTo>
                <a:cubicBezTo>
                  <a:pt x="2085708" y="431978"/>
                  <a:pt x="2086814" y="432512"/>
                  <a:pt x="2088338" y="432512"/>
                </a:cubicBezTo>
                <a:cubicBezTo>
                  <a:pt x="2090471" y="432512"/>
                  <a:pt x="2091957" y="431864"/>
                  <a:pt x="2092795" y="430568"/>
                </a:cubicBezTo>
                <a:cubicBezTo>
                  <a:pt x="2093633" y="429273"/>
                  <a:pt x="2094052" y="427711"/>
                  <a:pt x="2094052" y="425882"/>
                </a:cubicBezTo>
                <a:cubicBezTo>
                  <a:pt x="2094052" y="423291"/>
                  <a:pt x="2093748" y="420662"/>
                  <a:pt x="2093138" y="417995"/>
                </a:cubicBezTo>
                <a:cubicBezTo>
                  <a:pt x="2092529" y="415328"/>
                  <a:pt x="2091690" y="412700"/>
                  <a:pt x="2090623" y="410109"/>
                </a:cubicBezTo>
                <a:close/>
                <a:moveTo>
                  <a:pt x="692887" y="405461"/>
                </a:moveTo>
                <a:cubicBezTo>
                  <a:pt x="700050" y="405461"/>
                  <a:pt x="705460" y="407747"/>
                  <a:pt x="709118" y="412319"/>
                </a:cubicBezTo>
                <a:cubicBezTo>
                  <a:pt x="712775" y="416891"/>
                  <a:pt x="714604" y="422072"/>
                  <a:pt x="714604" y="427863"/>
                </a:cubicBezTo>
                <a:cubicBezTo>
                  <a:pt x="714604" y="435179"/>
                  <a:pt x="711975" y="441579"/>
                  <a:pt x="706717" y="447066"/>
                </a:cubicBezTo>
                <a:cubicBezTo>
                  <a:pt x="701459" y="452552"/>
                  <a:pt x="694449" y="456896"/>
                  <a:pt x="685686" y="460096"/>
                </a:cubicBezTo>
                <a:cubicBezTo>
                  <a:pt x="676923" y="463296"/>
                  <a:pt x="667131" y="465201"/>
                  <a:pt x="656311" y="465811"/>
                </a:cubicBezTo>
                <a:lnTo>
                  <a:pt x="653796" y="451409"/>
                </a:lnTo>
                <a:cubicBezTo>
                  <a:pt x="661874" y="451409"/>
                  <a:pt x="669417" y="450228"/>
                  <a:pt x="676428" y="447866"/>
                </a:cubicBezTo>
                <a:lnTo>
                  <a:pt x="681104" y="445370"/>
                </a:lnTo>
                <a:lnTo>
                  <a:pt x="675056" y="441008"/>
                </a:lnTo>
                <a:cubicBezTo>
                  <a:pt x="671703" y="437426"/>
                  <a:pt x="670027" y="432816"/>
                  <a:pt x="670027" y="427178"/>
                </a:cubicBezTo>
                <a:cubicBezTo>
                  <a:pt x="670027" y="420929"/>
                  <a:pt x="672199" y="415748"/>
                  <a:pt x="676542" y="411633"/>
                </a:cubicBezTo>
                <a:cubicBezTo>
                  <a:pt x="680885" y="407518"/>
                  <a:pt x="686334" y="405461"/>
                  <a:pt x="692887" y="405461"/>
                </a:cubicBezTo>
                <a:close/>
                <a:moveTo>
                  <a:pt x="785318" y="398907"/>
                </a:moveTo>
                <a:cubicBezTo>
                  <a:pt x="789585" y="398755"/>
                  <a:pt x="793357" y="399898"/>
                  <a:pt x="796633" y="402336"/>
                </a:cubicBezTo>
                <a:cubicBezTo>
                  <a:pt x="799910" y="404775"/>
                  <a:pt x="802463" y="407937"/>
                  <a:pt x="804291" y="411823"/>
                </a:cubicBezTo>
                <a:cubicBezTo>
                  <a:pt x="806120" y="415709"/>
                  <a:pt x="807035" y="419862"/>
                  <a:pt x="807035" y="424282"/>
                </a:cubicBezTo>
                <a:cubicBezTo>
                  <a:pt x="807187" y="430835"/>
                  <a:pt x="805129" y="436436"/>
                  <a:pt x="800862" y="441084"/>
                </a:cubicBezTo>
                <a:cubicBezTo>
                  <a:pt x="796595" y="445732"/>
                  <a:pt x="791033" y="448056"/>
                  <a:pt x="784175" y="448056"/>
                </a:cubicBezTo>
                <a:cubicBezTo>
                  <a:pt x="776859" y="448056"/>
                  <a:pt x="771297" y="445808"/>
                  <a:pt x="767487" y="441313"/>
                </a:cubicBezTo>
                <a:cubicBezTo>
                  <a:pt x="763677" y="436817"/>
                  <a:pt x="761772" y="431521"/>
                  <a:pt x="761772" y="425425"/>
                </a:cubicBezTo>
                <a:cubicBezTo>
                  <a:pt x="761772" y="420548"/>
                  <a:pt x="762800" y="416090"/>
                  <a:pt x="764858" y="412052"/>
                </a:cubicBezTo>
                <a:cubicBezTo>
                  <a:pt x="766915" y="408013"/>
                  <a:pt x="769696" y="404775"/>
                  <a:pt x="773202" y="402336"/>
                </a:cubicBezTo>
                <a:cubicBezTo>
                  <a:pt x="776707" y="399898"/>
                  <a:pt x="780746" y="398755"/>
                  <a:pt x="785318" y="398907"/>
                </a:cubicBezTo>
                <a:close/>
                <a:moveTo>
                  <a:pt x="2683612" y="395936"/>
                </a:moveTo>
                <a:cubicBezTo>
                  <a:pt x="2690775" y="395936"/>
                  <a:pt x="2696185" y="398222"/>
                  <a:pt x="2699843" y="402794"/>
                </a:cubicBezTo>
                <a:cubicBezTo>
                  <a:pt x="2703500" y="407366"/>
                  <a:pt x="2705329" y="412547"/>
                  <a:pt x="2705329" y="418338"/>
                </a:cubicBezTo>
                <a:cubicBezTo>
                  <a:pt x="2705329" y="425654"/>
                  <a:pt x="2702700" y="432054"/>
                  <a:pt x="2697442" y="437541"/>
                </a:cubicBezTo>
                <a:cubicBezTo>
                  <a:pt x="2692184" y="443027"/>
                  <a:pt x="2685174" y="447371"/>
                  <a:pt x="2676411" y="450571"/>
                </a:cubicBezTo>
                <a:cubicBezTo>
                  <a:pt x="2667648" y="453771"/>
                  <a:pt x="2657856" y="455676"/>
                  <a:pt x="2647036" y="456286"/>
                </a:cubicBezTo>
                <a:lnTo>
                  <a:pt x="2644521" y="441884"/>
                </a:lnTo>
                <a:cubicBezTo>
                  <a:pt x="2652598" y="441884"/>
                  <a:pt x="2660142" y="440703"/>
                  <a:pt x="2667153" y="438341"/>
                </a:cubicBezTo>
                <a:lnTo>
                  <a:pt x="2671829" y="435845"/>
                </a:lnTo>
                <a:lnTo>
                  <a:pt x="2665781" y="431483"/>
                </a:lnTo>
                <a:cubicBezTo>
                  <a:pt x="2662428" y="427901"/>
                  <a:pt x="2660752" y="423291"/>
                  <a:pt x="2660752" y="417653"/>
                </a:cubicBezTo>
                <a:cubicBezTo>
                  <a:pt x="2660752" y="411404"/>
                  <a:pt x="2662924" y="406223"/>
                  <a:pt x="2667267" y="402108"/>
                </a:cubicBezTo>
                <a:cubicBezTo>
                  <a:pt x="2671610" y="397993"/>
                  <a:pt x="2677059" y="395936"/>
                  <a:pt x="2683612" y="395936"/>
                </a:cubicBezTo>
                <a:close/>
                <a:moveTo>
                  <a:pt x="2101825" y="372161"/>
                </a:moveTo>
                <a:lnTo>
                  <a:pt x="2101825" y="388620"/>
                </a:lnTo>
                <a:lnTo>
                  <a:pt x="2047875" y="404165"/>
                </a:lnTo>
                <a:lnTo>
                  <a:pt x="2047875" y="388163"/>
                </a:lnTo>
                <a:close/>
                <a:moveTo>
                  <a:pt x="913029" y="313411"/>
                </a:moveTo>
                <a:lnTo>
                  <a:pt x="913029" y="329870"/>
                </a:lnTo>
                <a:lnTo>
                  <a:pt x="859079" y="345415"/>
                </a:lnTo>
                <a:lnTo>
                  <a:pt x="859079" y="329413"/>
                </a:lnTo>
                <a:close/>
                <a:moveTo>
                  <a:pt x="3110561" y="305258"/>
                </a:moveTo>
                <a:lnTo>
                  <a:pt x="3110561" y="318288"/>
                </a:lnTo>
                <a:lnTo>
                  <a:pt x="3059354" y="333147"/>
                </a:lnTo>
                <a:lnTo>
                  <a:pt x="3059354" y="320345"/>
                </a:lnTo>
                <a:close/>
                <a:moveTo>
                  <a:pt x="2216201" y="268148"/>
                </a:moveTo>
                <a:cubicBezTo>
                  <a:pt x="2219249" y="268148"/>
                  <a:pt x="2221878" y="269291"/>
                  <a:pt x="2224088" y="271577"/>
                </a:cubicBezTo>
                <a:cubicBezTo>
                  <a:pt x="2226298" y="273863"/>
                  <a:pt x="2227402" y="276530"/>
                  <a:pt x="2227402" y="279578"/>
                </a:cubicBezTo>
                <a:cubicBezTo>
                  <a:pt x="2227402" y="282626"/>
                  <a:pt x="2226298" y="285255"/>
                  <a:pt x="2224088" y="287465"/>
                </a:cubicBezTo>
                <a:cubicBezTo>
                  <a:pt x="2221878" y="289675"/>
                  <a:pt x="2219249" y="290780"/>
                  <a:pt x="2216201" y="290780"/>
                </a:cubicBezTo>
                <a:cubicBezTo>
                  <a:pt x="2213001" y="290780"/>
                  <a:pt x="2210296" y="289675"/>
                  <a:pt x="2208086" y="287465"/>
                </a:cubicBezTo>
                <a:cubicBezTo>
                  <a:pt x="2205876" y="285255"/>
                  <a:pt x="2204771" y="282626"/>
                  <a:pt x="2204771" y="279578"/>
                </a:cubicBezTo>
                <a:cubicBezTo>
                  <a:pt x="2204771" y="276530"/>
                  <a:pt x="2205876" y="273863"/>
                  <a:pt x="2208086" y="271577"/>
                </a:cubicBezTo>
                <a:cubicBezTo>
                  <a:pt x="2210296" y="269291"/>
                  <a:pt x="2213001" y="268148"/>
                  <a:pt x="2216201" y="268148"/>
                </a:cubicBezTo>
                <a:close/>
                <a:moveTo>
                  <a:pt x="2184883" y="268148"/>
                </a:moveTo>
                <a:cubicBezTo>
                  <a:pt x="2187931" y="268148"/>
                  <a:pt x="2190560" y="269291"/>
                  <a:pt x="2192770" y="271577"/>
                </a:cubicBezTo>
                <a:cubicBezTo>
                  <a:pt x="2194979" y="273863"/>
                  <a:pt x="2196084" y="276530"/>
                  <a:pt x="2196084" y="279578"/>
                </a:cubicBezTo>
                <a:cubicBezTo>
                  <a:pt x="2196084" y="282626"/>
                  <a:pt x="2194979" y="285255"/>
                  <a:pt x="2192770" y="287465"/>
                </a:cubicBezTo>
                <a:cubicBezTo>
                  <a:pt x="2190560" y="289675"/>
                  <a:pt x="2187931" y="290780"/>
                  <a:pt x="2184883" y="290780"/>
                </a:cubicBezTo>
                <a:cubicBezTo>
                  <a:pt x="2181682" y="290780"/>
                  <a:pt x="2178977" y="289675"/>
                  <a:pt x="2176768" y="287465"/>
                </a:cubicBezTo>
                <a:cubicBezTo>
                  <a:pt x="2174558" y="285255"/>
                  <a:pt x="2173453" y="282626"/>
                  <a:pt x="2173453" y="279578"/>
                </a:cubicBezTo>
                <a:cubicBezTo>
                  <a:pt x="2173453" y="276530"/>
                  <a:pt x="2174558" y="273863"/>
                  <a:pt x="2176768" y="271577"/>
                </a:cubicBezTo>
                <a:cubicBezTo>
                  <a:pt x="2178977" y="269291"/>
                  <a:pt x="2181682" y="268148"/>
                  <a:pt x="2184883" y="268148"/>
                </a:cubicBezTo>
                <a:close/>
                <a:moveTo>
                  <a:pt x="1195426" y="267920"/>
                </a:moveTo>
                <a:cubicBezTo>
                  <a:pt x="1199693" y="267767"/>
                  <a:pt x="1203389" y="269367"/>
                  <a:pt x="1206513" y="272720"/>
                </a:cubicBezTo>
                <a:cubicBezTo>
                  <a:pt x="1209637" y="276073"/>
                  <a:pt x="1211199" y="279959"/>
                  <a:pt x="1211199" y="284379"/>
                </a:cubicBezTo>
                <a:cubicBezTo>
                  <a:pt x="1211352" y="288798"/>
                  <a:pt x="1209828" y="292494"/>
                  <a:pt x="1206627" y="295466"/>
                </a:cubicBezTo>
                <a:cubicBezTo>
                  <a:pt x="1203427" y="298438"/>
                  <a:pt x="1199693" y="300000"/>
                  <a:pt x="1195426" y="300152"/>
                </a:cubicBezTo>
                <a:cubicBezTo>
                  <a:pt x="1190854" y="300000"/>
                  <a:pt x="1187044" y="298438"/>
                  <a:pt x="1183996" y="295466"/>
                </a:cubicBezTo>
                <a:cubicBezTo>
                  <a:pt x="1180948" y="292494"/>
                  <a:pt x="1179424" y="288798"/>
                  <a:pt x="1179424" y="284379"/>
                </a:cubicBezTo>
                <a:cubicBezTo>
                  <a:pt x="1179424" y="279959"/>
                  <a:pt x="1180948" y="276073"/>
                  <a:pt x="1183996" y="272720"/>
                </a:cubicBezTo>
                <a:cubicBezTo>
                  <a:pt x="1187044" y="269367"/>
                  <a:pt x="1190854" y="267767"/>
                  <a:pt x="1195426" y="267920"/>
                </a:cubicBezTo>
                <a:close/>
                <a:moveTo>
                  <a:pt x="878053" y="267920"/>
                </a:moveTo>
                <a:cubicBezTo>
                  <a:pt x="882320" y="267767"/>
                  <a:pt x="886016" y="269367"/>
                  <a:pt x="889140" y="272720"/>
                </a:cubicBezTo>
                <a:cubicBezTo>
                  <a:pt x="892264" y="276073"/>
                  <a:pt x="893826" y="279959"/>
                  <a:pt x="893826" y="284379"/>
                </a:cubicBezTo>
                <a:cubicBezTo>
                  <a:pt x="893979" y="288798"/>
                  <a:pt x="892455" y="292494"/>
                  <a:pt x="889254" y="295466"/>
                </a:cubicBezTo>
                <a:cubicBezTo>
                  <a:pt x="886054" y="298438"/>
                  <a:pt x="882320" y="300000"/>
                  <a:pt x="878053" y="300152"/>
                </a:cubicBezTo>
                <a:cubicBezTo>
                  <a:pt x="873481" y="300000"/>
                  <a:pt x="869671" y="298438"/>
                  <a:pt x="866623" y="295466"/>
                </a:cubicBezTo>
                <a:cubicBezTo>
                  <a:pt x="863575" y="292494"/>
                  <a:pt x="862051" y="288798"/>
                  <a:pt x="862051" y="284379"/>
                </a:cubicBezTo>
                <a:cubicBezTo>
                  <a:pt x="862051" y="279959"/>
                  <a:pt x="863575" y="276073"/>
                  <a:pt x="866623" y="272720"/>
                </a:cubicBezTo>
                <a:cubicBezTo>
                  <a:pt x="869671" y="269367"/>
                  <a:pt x="873481" y="267767"/>
                  <a:pt x="878053" y="267920"/>
                </a:cubicBezTo>
                <a:close/>
                <a:moveTo>
                  <a:pt x="239878" y="267920"/>
                </a:moveTo>
                <a:cubicBezTo>
                  <a:pt x="244145" y="267767"/>
                  <a:pt x="247841" y="269367"/>
                  <a:pt x="250965" y="272720"/>
                </a:cubicBezTo>
                <a:cubicBezTo>
                  <a:pt x="254089" y="276073"/>
                  <a:pt x="255651" y="279959"/>
                  <a:pt x="255651" y="284379"/>
                </a:cubicBezTo>
                <a:cubicBezTo>
                  <a:pt x="255804" y="288798"/>
                  <a:pt x="254280" y="292494"/>
                  <a:pt x="251079" y="295466"/>
                </a:cubicBezTo>
                <a:cubicBezTo>
                  <a:pt x="247879" y="298438"/>
                  <a:pt x="244145" y="300000"/>
                  <a:pt x="239878" y="300152"/>
                </a:cubicBezTo>
                <a:cubicBezTo>
                  <a:pt x="235306" y="300000"/>
                  <a:pt x="231496" y="298438"/>
                  <a:pt x="228448" y="295466"/>
                </a:cubicBezTo>
                <a:cubicBezTo>
                  <a:pt x="225400" y="292494"/>
                  <a:pt x="223876" y="288798"/>
                  <a:pt x="223876" y="284379"/>
                </a:cubicBezTo>
                <a:cubicBezTo>
                  <a:pt x="223876" y="279959"/>
                  <a:pt x="225400" y="276073"/>
                  <a:pt x="228448" y="272720"/>
                </a:cubicBezTo>
                <a:cubicBezTo>
                  <a:pt x="231496" y="269367"/>
                  <a:pt x="235306" y="267767"/>
                  <a:pt x="239878" y="267920"/>
                </a:cubicBezTo>
                <a:close/>
                <a:moveTo>
                  <a:pt x="3079547" y="267462"/>
                </a:moveTo>
                <a:cubicBezTo>
                  <a:pt x="3082595" y="267462"/>
                  <a:pt x="3085224" y="268605"/>
                  <a:pt x="3087434" y="270891"/>
                </a:cubicBezTo>
                <a:cubicBezTo>
                  <a:pt x="3089644" y="273177"/>
                  <a:pt x="3090748" y="275844"/>
                  <a:pt x="3090748" y="278892"/>
                </a:cubicBezTo>
                <a:cubicBezTo>
                  <a:pt x="3090748" y="281940"/>
                  <a:pt x="3089644" y="284569"/>
                  <a:pt x="3087434" y="286779"/>
                </a:cubicBezTo>
                <a:cubicBezTo>
                  <a:pt x="3085224" y="288989"/>
                  <a:pt x="3082595" y="290094"/>
                  <a:pt x="3079547" y="290094"/>
                </a:cubicBezTo>
                <a:cubicBezTo>
                  <a:pt x="3076347" y="290094"/>
                  <a:pt x="3073642" y="288989"/>
                  <a:pt x="3071432" y="286779"/>
                </a:cubicBezTo>
                <a:cubicBezTo>
                  <a:pt x="3069222" y="284569"/>
                  <a:pt x="3068117" y="281940"/>
                  <a:pt x="3068117" y="278892"/>
                </a:cubicBezTo>
                <a:cubicBezTo>
                  <a:pt x="3068117" y="275844"/>
                  <a:pt x="3069222" y="273177"/>
                  <a:pt x="3071432" y="270891"/>
                </a:cubicBezTo>
                <a:cubicBezTo>
                  <a:pt x="3073642" y="268605"/>
                  <a:pt x="3076347" y="267462"/>
                  <a:pt x="3079547" y="267462"/>
                </a:cubicBezTo>
                <a:close/>
                <a:moveTo>
                  <a:pt x="512979" y="256261"/>
                </a:moveTo>
                <a:lnTo>
                  <a:pt x="512979" y="272720"/>
                </a:lnTo>
                <a:lnTo>
                  <a:pt x="459029" y="288265"/>
                </a:lnTo>
                <a:lnTo>
                  <a:pt x="459029" y="272263"/>
                </a:lnTo>
                <a:close/>
                <a:moveTo>
                  <a:pt x="2006042" y="188138"/>
                </a:moveTo>
                <a:cubicBezTo>
                  <a:pt x="2002841" y="188138"/>
                  <a:pt x="1999869" y="189357"/>
                  <a:pt x="1997126" y="191796"/>
                </a:cubicBezTo>
                <a:cubicBezTo>
                  <a:pt x="1994383" y="194234"/>
                  <a:pt x="1992135" y="197511"/>
                  <a:pt x="1990383" y="201626"/>
                </a:cubicBezTo>
                <a:cubicBezTo>
                  <a:pt x="1988630" y="205740"/>
                  <a:pt x="1987754" y="210236"/>
                  <a:pt x="1987754" y="215113"/>
                </a:cubicBezTo>
                <a:cubicBezTo>
                  <a:pt x="1987754" y="217856"/>
                  <a:pt x="1988363" y="220104"/>
                  <a:pt x="1989582" y="221857"/>
                </a:cubicBezTo>
                <a:cubicBezTo>
                  <a:pt x="1990802" y="223609"/>
                  <a:pt x="1992592" y="224981"/>
                  <a:pt x="1994955" y="225971"/>
                </a:cubicBezTo>
                <a:cubicBezTo>
                  <a:pt x="1997317" y="226962"/>
                  <a:pt x="2000327" y="227686"/>
                  <a:pt x="2003984" y="228143"/>
                </a:cubicBezTo>
                <a:cubicBezTo>
                  <a:pt x="2007642" y="228600"/>
                  <a:pt x="2011909" y="228829"/>
                  <a:pt x="2016786" y="228829"/>
                </a:cubicBezTo>
                <a:lnTo>
                  <a:pt x="2026238" y="228829"/>
                </a:lnTo>
                <a:lnTo>
                  <a:pt x="2026616" y="224257"/>
                </a:lnTo>
                <a:cubicBezTo>
                  <a:pt x="2026615" y="213894"/>
                  <a:pt x="2024710" y="205283"/>
                  <a:pt x="2020901" y="198425"/>
                </a:cubicBezTo>
                <a:cubicBezTo>
                  <a:pt x="2017090" y="191567"/>
                  <a:pt x="2012138" y="188138"/>
                  <a:pt x="2006042" y="188138"/>
                </a:cubicBezTo>
                <a:close/>
                <a:moveTo>
                  <a:pt x="1834592" y="188138"/>
                </a:moveTo>
                <a:cubicBezTo>
                  <a:pt x="1831391" y="188138"/>
                  <a:pt x="1828419" y="189357"/>
                  <a:pt x="1825676" y="191796"/>
                </a:cubicBezTo>
                <a:cubicBezTo>
                  <a:pt x="1822933" y="194234"/>
                  <a:pt x="1820685" y="197511"/>
                  <a:pt x="1818933" y="201626"/>
                </a:cubicBezTo>
                <a:cubicBezTo>
                  <a:pt x="1817180" y="205740"/>
                  <a:pt x="1816304" y="210236"/>
                  <a:pt x="1816304" y="215113"/>
                </a:cubicBezTo>
                <a:cubicBezTo>
                  <a:pt x="1816304" y="217856"/>
                  <a:pt x="1816913" y="220104"/>
                  <a:pt x="1818132" y="221857"/>
                </a:cubicBezTo>
                <a:cubicBezTo>
                  <a:pt x="1819352" y="223609"/>
                  <a:pt x="1821142" y="224981"/>
                  <a:pt x="1823505" y="225971"/>
                </a:cubicBezTo>
                <a:cubicBezTo>
                  <a:pt x="1825867" y="226962"/>
                  <a:pt x="1828877" y="227686"/>
                  <a:pt x="1832534" y="228143"/>
                </a:cubicBezTo>
                <a:cubicBezTo>
                  <a:pt x="1836192" y="228600"/>
                  <a:pt x="1840459" y="228829"/>
                  <a:pt x="1845336" y="228829"/>
                </a:cubicBezTo>
                <a:lnTo>
                  <a:pt x="1854788" y="228829"/>
                </a:lnTo>
                <a:lnTo>
                  <a:pt x="1855166" y="224257"/>
                </a:lnTo>
                <a:cubicBezTo>
                  <a:pt x="1855166" y="213894"/>
                  <a:pt x="1853261" y="205283"/>
                  <a:pt x="1849451" y="198425"/>
                </a:cubicBezTo>
                <a:cubicBezTo>
                  <a:pt x="1845641" y="191567"/>
                  <a:pt x="1840688" y="188138"/>
                  <a:pt x="1834592" y="188138"/>
                </a:cubicBezTo>
                <a:close/>
                <a:moveTo>
                  <a:pt x="1515999" y="188138"/>
                </a:moveTo>
                <a:cubicBezTo>
                  <a:pt x="1513256" y="188138"/>
                  <a:pt x="1510818" y="189091"/>
                  <a:pt x="1508684" y="190996"/>
                </a:cubicBezTo>
                <a:cubicBezTo>
                  <a:pt x="1506551" y="192901"/>
                  <a:pt x="1504874" y="195263"/>
                  <a:pt x="1503655" y="198082"/>
                </a:cubicBezTo>
                <a:cubicBezTo>
                  <a:pt x="1502436" y="200902"/>
                  <a:pt x="1501826" y="203759"/>
                  <a:pt x="1501826" y="206655"/>
                </a:cubicBezTo>
                <a:cubicBezTo>
                  <a:pt x="1501826" y="208788"/>
                  <a:pt x="1502360" y="210579"/>
                  <a:pt x="1503426" y="212027"/>
                </a:cubicBezTo>
                <a:cubicBezTo>
                  <a:pt x="1504493" y="213475"/>
                  <a:pt x="1506093" y="214541"/>
                  <a:pt x="1508227" y="215227"/>
                </a:cubicBezTo>
                <a:cubicBezTo>
                  <a:pt x="1510361" y="215913"/>
                  <a:pt x="1513028" y="216256"/>
                  <a:pt x="1516228" y="216256"/>
                </a:cubicBezTo>
                <a:cubicBezTo>
                  <a:pt x="1519886" y="216256"/>
                  <a:pt x="1523658" y="215837"/>
                  <a:pt x="1527544" y="214999"/>
                </a:cubicBezTo>
                <a:lnTo>
                  <a:pt x="1530754" y="213928"/>
                </a:lnTo>
                <a:lnTo>
                  <a:pt x="1530173" y="207455"/>
                </a:lnTo>
                <a:cubicBezTo>
                  <a:pt x="1529563" y="204026"/>
                  <a:pt x="1528649" y="200864"/>
                  <a:pt x="1527429" y="197968"/>
                </a:cubicBezTo>
                <a:cubicBezTo>
                  <a:pt x="1526210" y="195072"/>
                  <a:pt x="1524648" y="192710"/>
                  <a:pt x="1522743" y="190881"/>
                </a:cubicBezTo>
                <a:cubicBezTo>
                  <a:pt x="1520838" y="189053"/>
                  <a:pt x="1518590" y="188138"/>
                  <a:pt x="1515999" y="188138"/>
                </a:cubicBezTo>
                <a:close/>
                <a:moveTo>
                  <a:pt x="2432533" y="183338"/>
                </a:moveTo>
                <a:cubicBezTo>
                  <a:pt x="2429790" y="183338"/>
                  <a:pt x="2427123" y="184100"/>
                  <a:pt x="2424532" y="185624"/>
                </a:cubicBezTo>
                <a:cubicBezTo>
                  <a:pt x="2421941" y="187148"/>
                  <a:pt x="2419274" y="189967"/>
                  <a:pt x="2416531" y="194082"/>
                </a:cubicBezTo>
                <a:cubicBezTo>
                  <a:pt x="2413788" y="198197"/>
                  <a:pt x="2410664" y="204140"/>
                  <a:pt x="2407158" y="211913"/>
                </a:cubicBezTo>
                <a:lnTo>
                  <a:pt x="2404539" y="217333"/>
                </a:lnTo>
                <a:lnTo>
                  <a:pt x="2411645" y="221314"/>
                </a:lnTo>
                <a:cubicBezTo>
                  <a:pt x="2415016" y="222933"/>
                  <a:pt x="2418207" y="224181"/>
                  <a:pt x="2421217" y="225057"/>
                </a:cubicBezTo>
                <a:cubicBezTo>
                  <a:pt x="2427237" y="226810"/>
                  <a:pt x="2432228" y="227686"/>
                  <a:pt x="2436190" y="227686"/>
                </a:cubicBezTo>
                <a:cubicBezTo>
                  <a:pt x="2440610" y="227686"/>
                  <a:pt x="2444115" y="227038"/>
                  <a:pt x="2446706" y="225743"/>
                </a:cubicBezTo>
                <a:cubicBezTo>
                  <a:pt x="2449297" y="224447"/>
                  <a:pt x="2451202" y="222581"/>
                  <a:pt x="2452421" y="220142"/>
                </a:cubicBezTo>
                <a:cubicBezTo>
                  <a:pt x="2453640" y="217704"/>
                  <a:pt x="2454250" y="214961"/>
                  <a:pt x="2454250" y="211913"/>
                </a:cubicBezTo>
                <a:cubicBezTo>
                  <a:pt x="2454250" y="207493"/>
                  <a:pt x="2453183" y="203073"/>
                  <a:pt x="2451049" y="198654"/>
                </a:cubicBezTo>
                <a:cubicBezTo>
                  <a:pt x="2448916" y="194234"/>
                  <a:pt x="2446211" y="190577"/>
                  <a:pt x="2442934" y="187681"/>
                </a:cubicBezTo>
                <a:cubicBezTo>
                  <a:pt x="2439658" y="184785"/>
                  <a:pt x="2436190" y="183338"/>
                  <a:pt x="2432533" y="183338"/>
                </a:cubicBezTo>
                <a:close/>
                <a:moveTo>
                  <a:pt x="635508" y="182652"/>
                </a:moveTo>
                <a:cubicBezTo>
                  <a:pt x="633527" y="182652"/>
                  <a:pt x="631470" y="183261"/>
                  <a:pt x="629336" y="184481"/>
                </a:cubicBezTo>
                <a:cubicBezTo>
                  <a:pt x="627203" y="185700"/>
                  <a:pt x="625069" y="187567"/>
                  <a:pt x="622936" y="190081"/>
                </a:cubicBezTo>
                <a:cubicBezTo>
                  <a:pt x="620802" y="192596"/>
                  <a:pt x="618668" y="195911"/>
                  <a:pt x="616535" y="200025"/>
                </a:cubicBezTo>
                <a:cubicBezTo>
                  <a:pt x="618059" y="202311"/>
                  <a:pt x="619887" y="204597"/>
                  <a:pt x="622021" y="206883"/>
                </a:cubicBezTo>
                <a:cubicBezTo>
                  <a:pt x="624155" y="209169"/>
                  <a:pt x="626517" y="211189"/>
                  <a:pt x="629108" y="212941"/>
                </a:cubicBezTo>
                <a:cubicBezTo>
                  <a:pt x="631698" y="214694"/>
                  <a:pt x="634480" y="216104"/>
                  <a:pt x="637452" y="217170"/>
                </a:cubicBezTo>
                <a:cubicBezTo>
                  <a:pt x="640423" y="218237"/>
                  <a:pt x="643357" y="218771"/>
                  <a:pt x="646253" y="218771"/>
                </a:cubicBezTo>
                <a:cubicBezTo>
                  <a:pt x="649301" y="218771"/>
                  <a:pt x="651815" y="217589"/>
                  <a:pt x="653796" y="215227"/>
                </a:cubicBezTo>
                <a:cubicBezTo>
                  <a:pt x="655778" y="212865"/>
                  <a:pt x="655854" y="209322"/>
                  <a:pt x="654025" y="204597"/>
                </a:cubicBezTo>
                <a:cubicBezTo>
                  <a:pt x="653263" y="202616"/>
                  <a:pt x="652234" y="200368"/>
                  <a:pt x="650939" y="197854"/>
                </a:cubicBezTo>
                <a:cubicBezTo>
                  <a:pt x="649643" y="195339"/>
                  <a:pt x="648196" y="192939"/>
                  <a:pt x="646595" y="190653"/>
                </a:cubicBezTo>
                <a:cubicBezTo>
                  <a:pt x="644995" y="188367"/>
                  <a:pt x="643243" y="186462"/>
                  <a:pt x="641338" y="184938"/>
                </a:cubicBezTo>
                <a:cubicBezTo>
                  <a:pt x="639433" y="183414"/>
                  <a:pt x="637490" y="182652"/>
                  <a:pt x="635508" y="182652"/>
                </a:cubicBezTo>
                <a:close/>
                <a:moveTo>
                  <a:pt x="3280715" y="180823"/>
                </a:moveTo>
                <a:cubicBezTo>
                  <a:pt x="3273400" y="180823"/>
                  <a:pt x="3266123" y="182728"/>
                  <a:pt x="3258884" y="186538"/>
                </a:cubicBezTo>
                <a:cubicBezTo>
                  <a:pt x="3251645" y="190348"/>
                  <a:pt x="3244787" y="195110"/>
                  <a:pt x="3238310" y="200825"/>
                </a:cubicBezTo>
                <a:cubicBezTo>
                  <a:pt x="3231833" y="206540"/>
                  <a:pt x="3226080" y="212370"/>
                  <a:pt x="3221050" y="218313"/>
                </a:cubicBezTo>
                <a:lnTo>
                  <a:pt x="3211143" y="231025"/>
                </a:lnTo>
                <a:lnTo>
                  <a:pt x="3221536" y="231544"/>
                </a:lnTo>
                <a:cubicBezTo>
                  <a:pt x="3227385" y="231715"/>
                  <a:pt x="3233928" y="231801"/>
                  <a:pt x="3241167" y="231801"/>
                </a:cubicBezTo>
                <a:cubicBezTo>
                  <a:pt x="3251226" y="231801"/>
                  <a:pt x="3260217" y="231191"/>
                  <a:pt x="3268142" y="229972"/>
                </a:cubicBezTo>
                <a:cubicBezTo>
                  <a:pt x="3276067" y="228753"/>
                  <a:pt x="3282734" y="226886"/>
                  <a:pt x="3288145" y="224371"/>
                </a:cubicBezTo>
                <a:cubicBezTo>
                  <a:pt x="3293555" y="221857"/>
                  <a:pt x="3297708" y="218771"/>
                  <a:pt x="3300603" y="215113"/>
                </a:cubicBezTo>
                <a:cubicBezTo>
                  <a:pt x="3303499" y="211455"/>
                  <a:pt x="3304947" y="207264"/>
                  <a:pt x="3304947" y="202540"/>
                </a:cubicBezTo>
                <a:cubicBezTo>
                  <a:pt x="3304947" y="199187"/>
                  <a:pt x="3304108" y="195872"/>
                  <a:pt x="3302432" y="192596"/>
                </a:cubicBezTo>
                <a:cubicBezTo>
                  <a:pt x="3300756" y="189319"/>
                  <a:pt x="3298165" y="186538"/>
                  <a:pt x="3294660" y="184252"/>
                </a:cubicBezTo>
                <a:cubicBezTo>
                  <a:pt x="3291155" y="181966"/>
                  <a:pt x="3286506" y="180823"/>
                  <a:pt x="3280715" y="180823"/>
                </a:cubicBezTo>
                <a:close/>
                <a:moveTo>
                  <a:pt x="1759230" y="173736"/>
                </a:moveTo>
                <a:cubicBezTo>
                  <a:pt x="1762278" y="179528"/>
                  <a:pt x="1765059" y="185585"/>
                  <a:pt x="1767574" y="191910"/>
                </a:cubicBezTo>
                <a:cubicBezTo>
                  <a:pt x="1770088" y="198235"/>
                  <a:pt x="1772146" y="204712"/>
                  <a:pt x="1773746" y="211341"/>
                </a:cubicBezTo>
                <a:cubicBezTo>
                  <a:pt x="1775346" y="217970"/>
                  <a:pt x="1776146" y="224714"/>
                  <a:pt x="1776146" y="231572"/>
                </a:cubicBezTo>
                <a:cubicBezTo>
                  <a:pt x="1776146" y="237516"/>
                  <a:pt x="1775422" y="243612"/>
                  <a:pt x="1773975" y="249860"/>
                </a:cubicBezTo>
                <a:cubicBezTo>
                  <a:pt x="1772527" y="256109"/>
                  <a:pt x="1770126" y="262166"/>
                  <a:pt x="1766774" y="268034"/>
                </a:cubicBezTo>
                <a:cubicBezTo>
                  <a:pt x="1763421" y="273901"/>
                  <a:pt x="1758963" y="279159"/>
                  <a:pt x="1753400" y="283807"/>
                </a:cubicBezTo>
                <a:cubicBezTo>
                  <a:pt x="1747838" y="288455"/>
                  <a:pt x="1740980" y="292151"/>
                  <a:pt x="1732826" y="294894"/>
                </a:cubicBezTo>
                <a:cubicBezTo>
                  <a:pt x="1724673" y="297638"/>
                  <a:pt x="1714958" y="299009"/>
                  <a:pt x="1703680" y="299009"/>
                </a:cubicBezTo>
                <a:cubicBezTo>
                  <a:pt x="1694841" y="299009"/>
                  <a:pt x="1686421" y="297980"/>
                  <a:pt x="1678420" y="295923"/>
                </a:cubicBezTo>
                <a:cubicBezTo>
                  <a:pt x="1670419" y="293866"/>
                  <a:pt x="1663408" y="290703"/>
                  <a:pt x="1657388" y="286436"/>
                </a:cubicBezTo>
                <a:cubicBezTo>
                  <a:pt x="1651369" y="282169"/>
                  <a:pt x="1646606" y="276759"/>
                  <a:pt x="1643101" y="270206"/>
                </a:cubicBezTo>
                <a:cubicBezTo>
                  <a:pt x="1639596" y="263652"/>
                  <a:pt x="1637843" y="255804"/>
                  <a:pt x="1637843" y="246660"/>
                </a:cubicBezTo>
                <a:cubicBezTo>
                  <a:pt x="1637843" y="243002"/>
                  <a:pt x="1638186" y="239078"/>
                  <a:pt x="1638872" y="234887"/>
                </a:cubicBezTo>
                <a:cubicBezTo>
                  <a:pt x="1639558" y="230696"/>
                  <a:pt x="1640625" y="226200"/>
                  <a:pt x="1642072" y="221399"/>
                </a:cubicBezTo>
                <a:cubicBezTo>
                  <a:pt x="1643520" y="216599"/>
                  <a:pt x="1645311" y="211532"/>
                  <a:pt x="1647444" y="206198"/>
                </a:cubicBezTo>
                <a:lnTo>
                  <a:pt x="1663904" y="212598"/>
                </a:lnTo>
                <a:cubicBezTo>
                  <a:pt x="1662380" y="216866"/>
                  <a:pt x="1661046" y="220904"/>
                  <a:pt x="1659903" y="224714"/>
                </a:cubicBezTo>
                <a:cubicBezTo>
                  <a:pt x="1658760" y="228524"/>
                  <a:pt x="1657922" y="232106"/>
                  <a:pt x="1657388" y="235458"/>
                </a:cubicBezTo>
                <a:cubicBezTo>
                  <a:pt x="1656855" y="238811"/>
                  <a:pt x="1656588" y="242012"/>
                  <a:pt x="1656588" y="245060"/>
                </a:cubicBezTo>
                <a:cubicBezTo>
                  <a:pt x="1656588" y="252984"/>
                  <a:pt x="1658646" y="259538"/>
                  <a:pt x="1662761" y="264719"/>
                </a:cubicBezTo>
                <a:cubicBezTo>
                  <a:pt x="1666875" y="269901"/>
                  <a:pt x="1672514" y="273787"/>
                  <a:pt x="1679677" y="276378"/>
                </a:cubicBezTo>
                <a:cubicBezTo>
                  <a:pt x="1686840" y="278969"/>
                  <a:pt x="1694917" y="280264"/>
                  <a:pt x="1703909" y="280264"/>
                </a:cubicBezTo>
                <a:cubicBezTo>
                  <a:pt x="1714119" y="280264"/>
                  <a:pt x="1722692" y="278892"/>
                  <a:pt x="1729626" y="276149"/>
                </a:cubicBezTo>
                <a:cubicBezTo>
                  <a:pt x="1736560" y="273406"/>
                  <a:pt x="1742085" y="269786"/>
                  <a:pt x="1746200" y="265291"/>
                </a:cubicBezTo>
                <a:cubicBezTo>
                  <a:pt x="1750314" y="260795"/>
                  <a:pt x="1753248" y="255804"/>
                  <a:pt x="1755001" y="250317"/>
                </a:cubicBezTo>
                <a:cubicBezTo>
                  <a:pt x="1756753" y="244831"/>
                  <a:pt x="1757630" y="239421"/>
                  <a:pt x="1757630" y="234087"/>
                </a:cubicBezTo>
                <a:cubicBezTo>
                  <a:pt x="1757630" y="228296"/>
                  <a:pt x="1756525" y="221285"/>
                  <a:pt x="1754315" y="213056"/>
                </a:cubicBezTo>
                <a:cubicBezTo>
                  <a:pt x="1752105" y="204826"/>
                  <a:pt x="1748028" y="194615"/>
                  <a:pt x="1742085" y="182423"/>
                </a:cubicBezTo>
                <a:close/>
                <a:moveTo>
                  <a:pt x="2117446" y="170307"/>
                </a:moveTo>
                <a:cubicBezTo>
                  <a:pt x="2113788" y="170307"/>
                  <a:pt x="2110397" y="171527"/>
                  <a:pt x="2107273" y="173965"/>
                </a:cubicBezTo>
                <a:cubicBezTo>
                  <a:pt x="2104149" y="176403"/>
                  <a:pt x="2101634" y="179566"/>
                  <a:pt x="2099729" y="183452"/>
                </a:cubicBezTo>
                <a:cubicBezTo>
                  <a:pt x="2097824" y="187338"/>
                  <a:pt x="2096872" y="191339"/>
                  <a:pt x="2096872" y="195453"/>
                </a:cubicBezTo>
                <a:cubicBezTo>
                  <a:pt x="2096872" y="200330"/>
                  <a:pt x="2098129" y="204712"/>
                  <a:pt x="2100644" y="208598"/>
                </a:cubicBezTo>
                <a:cubicBezTo>
                  <a:pt x="2103158" y="212484"/>
                  <a:pt x="2106244" y="215799"/>
                  <a:pt x="2109902" y="218542"/>
                </a:cubicBezTo>
                <a:lnTo>
                  <a:pt x="2114708" y="221446"/>
                </a:lnTo>
                <a:lnTo>
                  <a:pt x="2121675" y="218313"/>
                </a:lnTo>
                <a:cubicBezTo>
                  <a:pt x="2126171" y="215570"/>
                  <a:pt x="2129828" y="212217"/>
                  <a:pt x="2132648" y="208255"/>
                </a:cubicBezTo>
                <a:cubicBezTo>
                  <a:pt x="2135467" y="204293"/>
                  <a:pt x="2136877" y="199721"/>
                  <a:pt x="2136877" y="194539"/>
                </a:cubicBezTo>
                <a:cubicBezTo>
                  <a:pt x="2136877" y="191034"/>
                  <a:pt x="2136039" y="187414"/>
                  <a:pt x="2134362" y="183680"/>
                </a:cubicBezTo>
                <a:cubicBezTo>
                  <a:pt x="2132686" y="179947"/>
                  <a:pt x="2130400" y="176784"/>
                  <a:pt x="2127504" y="174194"/>
                </a:cubicBezTo>
                <a:cubicBezTo>
                  <a:pt x="2124609" y="171603"/>
                  <a:pt x="2121256" y="170307"/>
                  <a:pt x="2117446" y="170307"/>
                </a:cubicBezTo>
                <a:close/>
                <a:moveTo>
                  <a:pt x="3282087" y="162078"/>
                </a:moveTo>
                <a:cubicBezTo>
                  <a:pt x="3290469" y="162078"/>
                  <a:pt x="3297670" y="163792"/>
                  <a:pt x="3303690" y="167221"/>
                </a:cubicBezTo>
                <a:cubicBezTo>
                  <a:pt x="3309709" y="170650"/>
                  <a:pt x="3314357" y="175260"/>
                  <a:pt x="3317634" y="181052"/>
                </a:cubicBezTo>
                <a:cubicBezTo>
                  <a:pt x="3320911" y="186843"/>
                  <a:pt x="3322549" y="193396"/>
                  <a:pt x="3322549" y="200711"/>
                </a:cubicBezTo>
                <a:cubicBezTo>
                  <a:pt x="3322549" y="209703"/>
                  <a:pt x="3319920" y="217970"/>
                  <a:pt x="3314662" y="225514"/>
                </a:cubicBezTo>
                <a:cubicBezTo>
                  <a:pt x="3309404" y="233058"/>
                  <a:pt x="3300527" y="239116"/>
                  <a:pt x="3288030" y="243688"/>
                </a:cubicBezTo>
                <a:cubicBezTo>
                  <a:pt x="3275533" y="248260"/>
                  <a:pt x="3258541" y="250546"/>
                  <a:pt x="3237053" y="250546"/>
                </a:cubicBezTo>
                <a:cubicBezTo>
                  <a:pt x="3223641" y="250546"/>
                  <a:pt x="3212402" y="250051"/>
                  <a:pt x="3203334" y="249060"/>
                </a:cubicBezTo>
                <a:cubicBezTo>
                  <a:pt x="3194266" y="248069"/>
                  <a:pt x="3186913" y="246584"/>
                  <a:pt x="3181274" y="244602"/>
                </a:cubicBezTo>
                <a:cubicBezTo>
                  <a:pt x="3175635" y="242621"/>
                  <a:pt x="3171368" y="240107"/>
                  <a:pt x="3168472" y="237059"/>
                </a:cubicBezTo>
                <a:lnTo>
                  <a:pt x="3164431" y="229597"/>
                </a:lnTo>
                <a:lnTo>
                  <a:pt x="3161843" y="233715"/>
                </a:lnTo>
                <a:cubicBezTo>
                  <a:pt x="3159786" y="236363"/>
                  <a:pt x="3157652" y="238506"/>
                  <a:pt x="3155442" y="240145"/>
                </a:cubicBezTo>
                <a:cubicBezTo>
                  <a:pt x="3151023" y="243421"/>
                  <a:pt x="3146413" y="245479"/>
                  <a:pt x="3141612" y="246317"/>
                </a:cubicBezTo>
                <a:cubicBezTo>
                  <a:pt x="3136811" y="247155"/>
                  <a:pt x="3131744" y="247574"/>
                  <a:pt x="3126410" y="247574"/>
                </a:cubicBezTo>
                <a:lnTo>
                  <a:pt x="3126761" y="244699"/>
                </a:lnTo>
                <a:lnTo>
                  <a:pt x="3119095" y="247574"/>
                </a:lnTo>
                <a:cubicBezTo>
                  <a:pt x="3109189" y="247574"/>
                  <a:pt x="3101416" y="246698"/>
                  <a:pt x="3095778" y="244945"/>
                </a:cubicBezTo>
                <a:cubicBezTo>
                  <a:pt x="3090139" y="243193"/>
                  <a:pt x="3086024" y="240526"/>
                  <a:pt x="3083433" y="236944"/>
                </a:cubicBezTo>
                <a:lnTo>
                  <a:pt x="3080869" y="230534"/>
                </a:lnTo>
                <a:lnTo>
                  <a:pt x="3077147" y="236144"/>
                </a:lnTo>
                <a:cubicBezTo>
                  <a:pt x="3074327" y="239192"/>
                  <a:pt x="3071241" y="241554"/>
                  <a:pt x="3067889" y="243231"/>
                </a:cubicBezTo>
                <a:cubicBezTo>
                  <a:pt x="3064536" y="244907"/>
                  <a:pt x="3060649" y="246050"/>
                  <a:pt x="3056230" y="246660"/>
                </a:cubicBezTo>
                <a:lnTo>
                  <a:pt x="3046379" y="247239"/>
                </a:lnTo>
                <a:lnTo>
                  <a:pt x="3045486" y="247574"/>
                </a:lnTo>
                <a:lnTo>
                  <a:pt x="3044461" y="247352"/>
                </a:lnTo>
                <a:lnTo>
                  <a:pt x="3040685" y="247574"/>
                </a:lnTo>
                <a:lnTo>
                  <a:pt x="3040809" y="246560"/>
                </a:lnTo>
                <a:lnTo>
                  <a:pt x="3029141" y="244031"/>
                </a:lnTo>
                <a:lnTo>
                  <a:pt x="3021468" y="236451"/>
                </a:lnTo>
                <a:lnTo>
                  <a:pt x="3020940" y="240973"/>
                </a:lnTo>
                <a:cubicBezTo>
                  <a:pt x="3019816" y="245564"/>
                  <a:pt x="3018130" y="249936"/>
                  <a:pt x="3015882" y="254089"/>
                </a:cubicBezTo>
                <a:cubicBezTo>
                  <a:pt x="3011386" y="262395"/>
                  <a:pt x="3005633" y="269634"/>
                  <a:pt x="2998623" y="275806"/>
                </a:cubicBezTo>
                <a:cubicBezTo>
                  <a:pt x="2991612" y="281978"/>
                  <a:pt x="2984297" y="287046"/>
                  <a:pt x="2976677" y="291008"/>
                </a:cubicBezTo>
                <a:cubicBezTo>
                  <a:pt x="2969057" y="294971"/>
                  <a:pt x="2962123" y="297790"/>
                  <a:pt x="2955874" y="299466"/>
                </a:cubicBezTo>
                <a:lnTo>
                  <a:pt x="2949245" y="282093"/>
                </a:lnTo>
                <a:cubicBezTo>
                  <a:pt x="2960370" y="278435"/>
                  <a:pt x="2969629" y="274244"/>
                  <a:pt x="2977020" y="269520"/>
                </a:cubicBezTo>
                <a:cubicBezTo>
                  <a:pt x="2984411" y="264795"/>
                  <a:pt x="2990279" y="259766"/>
                  <a:pt x="2994622" y="254432"/>
                </a:cubicBezTo>
                <a:cubicBezTo>
                  <a:pt x="2998966" y="249098"/>
                  <a:pt x="3002052" y="243650"/>
                  <a:pt x="3003881" y="238087"/>
                </a:cubicBezTo>
                <a:cubicBezTo>
                  <a:pt x="3005709" y="232525"/>
                  <a:pt x="3006624" y="227153"/>
                  <a:pt x="3006624" y="221971"/>
                </a:cubicBezTo>
                <a:cubicBezTo>
                  <a:pt x="3006624" y="214503"/>
                  <a:pt x="3004985" y="206921"/>
                  <a:pt x="3001709" y="199225"/>
                </a:cubicBezTo>
                <a:cubicBezTo>
                  <a:pt x="2998432" y="191529"/>
                  <a:pt x="2994813" y="184252"/>
                  <a:pt x="2990850" y="177394"/>
                </a:cubicBezTo>
                <a:lnTo>
                  <a:pt x="3007538" y="168936"/>
                </a:lnTo>
                <a:cubicBezTo>
                  <a:pt x="3010434" y="174270"/>
                  <a:pt x="3012986" y="179528"/>
                  <a:pt x="3015196" y="184709"/>
                </a:cubicBezTo>
                <a:cubicBezTo>
                  <a:pt x="3017406" y="189891"/>
                  <a:pt x="3019387" y="194768"/>
                  <a:pt x="3021140" y="199340"/>
                </a:cubicBezTo>
                <a:cubicBezTo>
                  <a:pt x="3022892" y="203912"/>
                  <a:pt x="3024302" y="208103"/>
                  <a:pt x="3025369" y="211913"/>
                </a:cubicBezTo>
                <a:cubicBezTo>
                  <a:pt x="3027503" y="218466"/>
                  <a:pt x="3030284" y="222923"/>
                  <a:pt x="3033713" y="225286"/>
                </a:cubicBezTo>
                <a:lnTo>
                  <a:pt x="3046280" y="228453"/>
                </a:lnTo>
                <a:lnTo>
                  <a:pt x="3058059" y="227114"/>
                </a:lnTo>
                <a:cubicBezTo>
                  <a:pt x="3061716" y="225971"/>
                  <a:pt x="3064498" y="223762"/>
                  <a:pt x="3066403" y="220485"/>
                </a:cubicBezTo>
                <a:cubicBezTo>
                  <a:pt x="3068308" y="217208"/>
                  <a:pt x="3069946" y="212446"/>
                  <a:pt x="3071318" y="206198"/>
                </a:cubicBezTo>
                <a:cubicBezTo>
                  <a:pt x="3072689" y="199949"/>
                  <a:pt x="3074365" y="191796"/>
                  <a:pt x="3076347" y="181737"/>
                </a:cubicBezTo>
                <a:lnTo>
                  <a:pt x="3094178" y="185166"/>
                </a:lnTo>
                <a:cubicBezTo>
                  <a:pt x="3093568" y="187910"/>
                  <a:pt x="3092882" y="190958"/>
                  <a:pt x="3092120" y="194310"/>
                </a:cubicBezTo>
                <a:cubicBezTo>
                  <a:pt x="3091358" y="197663"/>
                  <a:pt x="3090710" y="200978"/>
                  <a:pt x="3090177" y="204254"/>
                </a:cubicBezTo>
                <a:cubicBezTo>
                  <a:pt x="3089644" y="207531"/>
                  <a:pt x="3089377" y="210389"/>
                  <a:pt x="3089377" y="212827"/>
                </a:cubicBezTo>
                <a:cubicBezTo>
                  <a:pt x="3089377" y="215875"/>
                  <a:pt x="3090063" y="218618"/>
                  <a:pt x="3091434" y="221057"/>
                </a:cubicBezTo>
                <a:cubicBezTo>
                  <a:pt x="3092806" y="223495"/>
                  <a:pt x="3095778" y="225400"/>
                  <a:pt x="3100350" y="226772"/>
                </a:cubicBezTo>
                <a:cubicBezTo>
                  <a:pt x="3104922" y="228143"/>
                  <a:pt x="3111932" y="228829"/>
                  <a:pt x="3121381" y="228829"/>
                </a:cubicBezTo>
                <a:cubicBezTo>
                  <a:pt x="3124581" y="228829"/>
                  <a:pt x="3126906" y="229705"/>
                  <a:pt x="3128353" y="231458"/>
                </a:cubicBezTo>
                <a:lnTo>
                  <a:pt x="3128370" y="231506"/>
                </a:lnTo>
                <a:lnTo>
                  <a:pt x="3128696" y="228829"/>
                </a:lnTo>
                <a:cubicBezTo>
                  <a:pt x="3134030" y="228829"/>
                  <a:pt x="3138412" y="228067"/>
                  <a:pt x="3141841" y="226543"/>
                </a:cubicBezTo>
                <a:cubicBezTo>
                  <a:pt x="3145270" y="225019"/>
                  <a:pt x="3148089" y="222504"/>
                  <a:pt x="3150299" y="218999"/>
                </a:cubicBezTo>
                <a:cubicBezTo>
                  <a:pt x="3152509" y="215494"/>
                  <a:pt x="3154452" y="210846"/>
                  <a:pt x="3156128" y="205055"/>
                </a:cubicBezTo>
                <a:cubicBezTo>
                  <a:pt x="3157805" y="199263"/>
                  <a:pt x="3159633" y="192101"/>
                  <a:pt x="3161614" y="183566"/>
                </a:cubicBezTo>
                <a:lnTo>
                  <a:pt x="3178302" y="187910"/>
                </a:lnTo>
                <a:cubicBezTo>
                  <a:pt x="3177388" y="191415"/>
                  <a:pt x="3176550" y="194768"/>
                  <a:pt x="3175788" y="197968"/>
                </a:cubicBezTo>
                <a:cubicBezTo>
                  <a:pt x="3175026" y="201168"/>
                  <a:pt x="3174454" y="203950"/>
                  <a:pt x="3174073" y="206312"/>
                </a:cubicBezTo>
                <a:cubicBezTo>
                  <a:pt x="3173692" y="208674"/>
                  <a:pt x="3173502" y="210541"/>
                  <a:pt x="3173502" y="211913"/>
                </a:cubicBezTo>
                <a:cubicBezTo>
                  <a:pt x="3173502" y="215570"/>
                  <a:pt x="3174340" y="218656"/>
                  <a:pt x="3176016" y="221171"/>
                </a:cubicBezTo>
                <a:cubicBezTo>
                  <a:pt x="3177693" y="223685"/>
                  <a:pt x="3180893" y="225743"/>
                  <a:pt x="3185617" y="227343"/>
                </a:cubicBezTo>
                <a:lnTo>
                  <a:pt x="3192123" y="228889"/>
                </a:lnTo>
                <a:lnTo>
                  <a:pt x="3206534" y="208826"/>
                </a:lnTo>
                <a:cubicBezTo>
                  <a:pt x="3213316" y="200521"/>
                  <a:pt x="3220784" y="192824"/>
                  <a:pt x="3228937" y="185738"/>
                </a:cubicBezTo>
                <a:cubicBezTo>
                  <a:pt x="3237091" y="178651"/>
                  <a:pt x="3245663" y="172936"/>
                  <a:pt x="3254655" y="168593"/>
                </a:cubicBezTo>
                <a:cubicBezTo>
                  <a:pt x="3263646" y="164249"/>
                  <a:pt x="3272790" y="162078"/>
                  <a:pt x="3282087" y="162078"/>
                </a:cubicBezTo>
                <a:close/>
                <a:moveTo>
                  <a:pt x="341300" y="158877"/>
                </a:moveTo>
                <a:cubicBezTo>
                  <a:pt x="346634" y="169088"/>
                  <a:pt x="350787" y="178842"/>
                  <a:pt x="353759" y="188138"/>
                </a:cubicBezTo>
                <a:cubicBezTo>
                  <a:pt x="356731" y="197435"/>
                  <a:pt x="358216" y="206121"/>
                  <a:pt x="358216" y="214199"/>
                </a:cubicBezTo>
                <a:cubicBezTo>
                  <a:pt x="358216" y="221666"/>
                  <a:pt x="357264" y="228829"/>
                  <a:pt x="355359" y="235687"/>
                </a:cubicBezTo>
                <a:cubicBezTo>
                  <a:pt x="353454" y="242545"/>
                  <a:pt x="350558" y="248984"/>
                  <a:pt x="346672" y="255004"/>
                </a:cubicBezTo>
                <a:cubicBezTo>
                  <a:pt x="342786" y="261023"/>
                  <a:pt x="337795" y="266700"/>
                  <a:pt x="331699" y="272034"/>
                </a:cubicBezTo>
                <a:cubicBezTo>
                  <a:pt x="325603" y="277368"/>
                  <a:pt x="318440" y="282283"/>
                  <a:pt x="310211" y="286779"/>
                </a:cubicBezTo>
                <a:cubicBezTo>
                  <a:pt x="301981" y="291275"/>
                  <a:pt x="292609" y="295352"/>
                  <a:pt x="282093" y="299009"/>
                </a:cubicBezTo>
                <a:lnTo>
                  <a:pt x="270434" y="269748"/>
                </a:lnTo>
                <a:cubicBezTo>
                  <a:pt x="283541" y="265176"/>
                  <a:pt x="294170" y="260147"/>
                  <a:pt x="302324" y="254661"/>
                </a:cubicBezTo>
                <a:cubicBezTo>
                  <a:pt x="310477" y="249174"/>
                  <a:pt x="316497" y="243307"/>
                  <a:pt x="320383" y="237059"/>
                </a:cubicBezTo>
                <a:cubicBezTo>
                  <a:pt x="324269" y="230810"/>
                  <a:pt x="326212" y="224333"/>
                  <a:pt x="326212" y="217628"/>
                </a:cubicBezTo>
                <a:cubicBezTo>
                  <a:pt x="326212" y="213360"/>
                  <a:pt x="325603" y="208903"/>
                  <a:pt x="324384" y="204254"/>
                </a:cubicBezTo>
                <a:cubicBezTo>
                  <a:pt x="323165" y="199606"/>
                  <a:pt x="321450" y="194691"/>
                  <a:pt x="319240" y="189510"/>
                </a:cubicBezTo>
                <a:cubicBezTo>
                  <a:pt x="317030" y="184328"/>
                  <a:pt x="314402" y="178918"/>
                  <a:pt x="311353" y="173279"/>
                </a:cubicBezTo>
                <a:close/>
                <a:moveTo>
                  <a:pt x="1517371" y="154305"/>
                </a:moveTo>
                <a:cubicBezTo>
                  <a:pt x="1524991" y="154305"/>
                  <a:pt x="1531659" y="156210"/>
                  <a:pt x="1537374" y="160020"/>
                </a:cubicBezTo>
                <a:cubicBezTo>
                  <a:pt x="1543088" y="163830"/>
                  <a:pt x="1547851" y="168821"/>
                  <a:pt x="1551661" y="174994"/>
                </a:cubicBezTo>
                <a:cubicBezTo>
                  <a:pt x="1555471" y="181166"/>
                  <a:pt x="1558367" y="187833"/>
                  <a:pt x="1560348" y="194996"/>
                </a:cubicBezTo>
                <a:cubicBezTo>
                  <a:pt x="1562329" y="202159"/>
                  <a:pt x="1563320" y="209017"/>
                  <a:pt x="1563320" y="215570"/>
                </a:cubicBezTo>
                <a:cubicBezTo>
                  <a:pt x="1563320" y="232791"/>
                  <a:pt x="1559662" y="247422"/>
                  <a:pt x="1552347" y="259461"/>
                </a:cubicBezTo>
                <a:cubicBezTo>
                  <a:pt x="1545032" y="271501"/>
                  <a:pt x="1534592" y="280835"/>
                  <a:pt x="1521029" y="287465"/>
                </a:cubicBezTo>
                <a:cubicBezTo>
                  <a:pt x="1507465" y="294094"/>
                  <a:pt x="1491311" y="297942"/>
                  <a:pt x="1472565" y="299009"/>
                </a:cubicBezTo>
                <a:lnTo>
                  <a:pt x="1465936" y="267005"/>
                </a:lnTo>
                <a:cubicBezTo>
                  <a:pt x="1476756" y="265634"/>
                  <a:pt x="1486205" y="263995"/>
                  <a:pt x="1494282" y="262090"/>
                </a:cubicBezTo>
                <a:cubicBezTo>
                  <a:pt x="1502360" y="260185"/>
                  <a:pt x="1509141" y="257556"/>
                  <a:pt x="1514628" y="254204"/>
                </a:cubicBezTo>
                <a:cubicBezTo>
                  <a:pt x="1517371" y="252527"/>
                  <a:pt x="1519771" y="250536"/>
                  <a:pt x="1521829" y="248231"/>
                </a:cubicBezTo>
                <a:lnTo>
                  <a:pt x="1524297" y="244460"/>
                </a:lnTo>
                <a:lnTo>
                  <a:pt x="1509370" y="247346"/>
                </a:lnTo>
                <a:cubicBezTo>
                  <a:pt x="1503884" y="247346"/>
                  <a:pt x="1498778" y="246698"/>
                  <a:pt x="1494054" y="245402"/>
                </a:cubicBezTo>
                <a:cubicBezTo>
                  <a:pt x="1489329" y="244107"/>
                  <a:pt x="1485176" y="242088"/>
                  <a:pt x="1481595" y="239345"/>
                </a:cubicBezTo>
                <a:cubicBezTo>
                  <a:pt x="1478014" y="236601"/>
                  <a:pt x="1475232" y="233058"/>
                  <a:pt x="1473251" y="228715"/>
                </a:cubicBezTo>
                <a:cubicBezTo>
                  <a:pt x="1471270" y="224371"/>
                  <a:pt x="1470279" y="219152"/>
                  <a:pt x="1470279" y="213056"/>
                </a:cubicBezTo>
                <a:cubicBezTo>
                  <a:pt x="1470279" y="205588"/>
                  <a:pt x="1471499" y="198349"/>
                  <a:pt x="1473937" y="191339"/>
                </a:cubicBezTo>
                <a:cubicBezTo>
                  <a:pt x="1476375" y="184328"/>
                  <a:pt x="1479766" y="178042"/>
                  <a:pt x="1484110" y="172479"/>
                </a:cubicBezTo>
                <a:cubicBezTo>
                  <a:pt x="1488453" y="166916"/>
                  <a:pt x="1493482" y="162497"/>
                  <a:pt x="1499197" y="159220"/>
                </a:cubicBezTo>
                <a:cubicBezTo>
                  <a:pt x="1504912" y="155944"/>
                  <a:pt x="1510970" y="154305"/>
                  <a:pt x="1517371" y="154305"/>
                </a:cubicBezTo>
                <a:close/>
                <a:moveTo>
                  <a:pt x="2118132" y="151562"/>
                </a:moveTo>
                <a:cubicBezTo>
                  <a:pt x="2125599" y="151562"/>
                  <a:pt x="2132152" y="153620"/>
                  <a:pt x="2137791" y="157734"/>
                </a:cubicBezTo>
                <a:cubicBezTo>
                  <a:pt x="2143430" y="161849"/>
                  <a:pt x="2147812" y="167069"/>
                  <a:pt x="2150936" y="173393"/>
                </a:cubicBezTo>
                <a:cubicBezTo>
                  <a:pt x="2154060" y="179718"/>
                  <a:pt x="2155622" y="186309"/>
                  <a:pt x="2155622" y="193167"/>
                </a:cubicBezTo>
                <a:cubicBezTo>
                  <a:pt x="2155622" y="199721"/>
                  <a:pt x="2154403" y="205626"/>
                  <a:pt x="2151964" y="210884"/>
                </a:cubicBezTo>
                <a:cubicBezTo>
                  <a:pt x="2149526" y="216142"/>
                  <a:pt x="2146211" y="220828"/>
                  <a:pt x="2142020" y="224943"/>
                </a:cubicBezTo>
                <a:lnTo>
                  <a:pt x="2139137" y="227015"/>
                </a:lnTo>
                <a:lnTo>
                  <a:pt x="2140077" y="227114"/>
                </a:lnTo>
                <a:cubicBezTo>
                  <a:pt x="2146326" y="227648"/>
                  <a:pt x="2152574" y="228067"/>
                  <a:pt x="2158822" y="228372"/>
                </a:cubicBezTo>
                <a:cubicBezTo>
                  <a:pt x="2165071" y="228677"/>
                  <a:pt x="2170481" y="228829"/>
                  <a:pt x="2175053" y="228829"/>
                </a:cubicBezTo>
                <a:lnTo>
                  <a:pt x="2176146" y="229241"/>
                </a:lnTo>
                <a:lnTo>
                  <a:pt x="2176196" y="228829"/>
                </a:lnTo>
                <a:cubicBezTo>
                  <a:pt x="2185188" y="228829"/>
                  <a:pt x="2192198" y="228486"/>
                  <a:pt x="2197227" y="227800"/>
                </a:cubicBezTo>
                <a:cubicBezTo>
                  <a:pt x="2202256" y="227114"/>
                  <a:pt x="2205838" y="225362"/>
                  <a:pt x="2207972" y="222542"/>
                </a:cubicBezTo>
                <a:cubicBezTo>
                  <a:pt x="2210105" y="219723"/>
                  <a:pt x="2211172" y="215265"/>
                  <a:pt x="2211172" y="209169"/>
                </a:cubicBezTo>
                <a:cubicBezTo>
                  <a:pt x="2211172" y="205359"/>
                  <a:pt x="2210562" y="200825"/>
                  <a:pt x="2209343" y="195568"/>
                </a:cubicBezTo>
                <a:cubicBezTo>
                  <a:pt x="2208124" y="190310"/>
                  <a:pt x="2206524" y="184709"/>
                  <a:pt x="2204543" y="178766"/>
                </a:cubicBezTo>
                <a:cubicBezTo>
                  <a:pt x="2202561" y="172822"/>
                  <a:pt x="2200428" y="166955"/>
                  <a:pt x="2198142" y="161163"/>
                </a:cubicBezTo>
                <a:lnTo>
                  <a:pt x="2216658" y="154305"/>
                </a:lnTo>
                <a:cubicBezTo>
                  <a:pt x="2218639" y="159182"/>
                  <a:pt x="2220506" y="164745"/>
                  <a:pt x="2222259" y="170993"/>
                </a:cubicBezTo>
                <a:cubicBezTo>
                  <a:pt x="2224012" y="177242"/>
                  <a:pt x="2225497" y="183414"/>
                  <a:pt x="2226717" y="189510"/>
                </a:cubicBezTo>
                <a:cubicBezTo>
                  <a:pt x="2227936" y="195606"/>
                  <a:pt x="2228546" y="200940"/>
                  <a:pt x="2228546" y="205512"/>
                </a:cubicBezTo>
                <a:cubicBezTo>
                  <a:pt x="2228546" y="213132"/>
                  <a:pt x="2227517" y="219609"/>
                  <a:pt x="2225459" y="224943"/>
                </a:cubicBezTo>
                <a:cubicBezTo>
                  <a:pt x="2223402" y="230277"/>
                  <a:pt x="2220164" y="234620"/>
                  <a:pt x="2215744" y="237973"/>
                </a:cubicBezTo>
                <a:cubicBezTo>
                  <a:pt x="2211324" y="241326"/>
                  <a:pt x="2205647" y="243764"/>
                  <a:pt x="2198713" y="245288"/>
                </a:cubicBezTo>
                <a:cubicBezTo>
                  <a:pt x="2191779" y="246812"/>
                  <a:pt x="2183511" y="247574"/>
                  <a:pt x="2173910" y="247574"/>
                </a:cubicBezTo>
                <a:lnTo>
                  <a:pt x="2173965" y="247125"/>
                </a:lnTo>
                <a:lnTo>
                  <a:pt x="2172767" y="247574"/>
                </a:lnTo>
                <a:cubicBezTo>
                  <a:pt x="2165147" y="247574"/>
                  <a:pt x="2157260" y="247079"/>
                  <a:pt x="2149107" y="246088"/>
                </a:cubicBezTo>
                <a:cubicBezTo>
                  <a:pt x="2140954" y="245098"/>
                  <a:pt x="2133257" y="243802"/>
                  <a:pt x="2126018" y="242202"/>
                </a:cubicBezTo>
                <a:lnTo>
                  <a:pt x="2117160" y="239550"/>
                </a:lnTo>
                <a:lnTo>
                  <a:pt x="2109673" y="242545"/>
                </a:lnTo>
                <a:cubicBezTo>
                  <a:pt x="2106168" y="243612"/>
                  <a:pt x="2102396" y="244450"/>
                  <a:pt x="2098358" y="245060"/>
                </a:cubicBezTo>
                <a:cubicBezTo>
                  <a:pt x="2094319" y="245669"/>
                  <a:pt x="2090090" y="246164"/>
                  <a:pt x="2085671" y="246545"/>
                </a:cubicBezTo>
                <a:cubicBezTo>
                  <a:pt x="2081251" y="246926"/>
                  <a:pt x="2076831" y="247193"/>
                  <a:pt x="2072412" y="247346"/>
                </a:cubicBezTo>
                <a:lnTo>
                  <a:pt x="2062891" y="247516"/>
                </a:lnTo>
                <a:lnTo>
                  <a:pt x="2062734" y="247574"/>
                </a:lnTo>
                <a:lnTo>
                  <a:pt x="2059610" y="247574"/>
                </a:lnTo>
                <a:lnTo>
                  <a:pt x="2041487" y="247574"/>
                </a:lnTo>
                <a:lnTo>
                  <a:pt x="2035874" y="262319"/>
                </a:lnTo>
                <a:cubicBezTo>
                  <a:pt x="2030159" y="272606"/>
                  <a:pt x="2021624" y="280797"/>
                  <a:pt x="2010271" y="286893"/>
                </a:cubicBezTo>
                <a:cubicBezTo>
                  <a:pt x="1998917" y="292989"/>
                  <a:pt x="1984858" y="297028"/>
                  <a:pt x="1968094" y="299009"/>
                </a:cubicBezTo>
                <a:lnTo>
                  <a:pt x="1963979" y="280264"/>
                </a:lnTo>
                <a:cubicBezTo>
                  <a:pt x="1973123" y="279045"/>
                  <a:pt x="1981543" y="277330"/>
                  <a:pt x="1989239" y="275120"/>
                </a:cubicBezTo>
                <a:cubicBezTo>
                  <a:pt x="1996936" y="272911"/>
                  <a:pt x="2003565" y="269748"/>
                  <a:pt x="2009128" y="265634"/>
                </a:cubicBezTo>
                <a:cubicBezTo>
                  <a:pt x="2014690" y="261519"/>
                  <a:pt x="2018996" y="256109"/>
                  <a:pt x="2022043" y="249403"/>
                </a:cubicBezTo>
                <a:lnTo>
                  <a:pt x="2022598" y="247574"/>
                </a:lnTo>
                <a:lnTo>
                  <a:pt x="2008099" y="247574"/>
                </a:lnTo>
                <a:cubicBezTo>
                  <a:pt x="2001241" y="247574"/>
                  <a:pt x="1994878" y="246584"/>
                  <a:pt x="1989011" y="244602"/>
                </a:cubicBezTo>
                <a:cubicBezTo>
                  <a:pt x="1983143" y="242621"/>
                  <a:pt x="1978419" y="239535"/>
                  <a:pt x="1974838" y="235344"/>
                </a:cubicBezTo>
                <a:cubicBezTo>
                  <a:pt x="1971256" y="231153"/>
                  <a:pt x="1969466" y="225629"/>
                  <a:pt x="1969466" y="218771"/>
                </a:cubicBezTo>
                <a:cubicBezTo>
                  <a:pt x="1969466" y="212370"/>
                  <a:pt x="1970456" y="206236"/>
                  <a:pt x="1972437" y="200368"/>
                </a:cubicBezTo>
                <a:cubicBezTo>
                  <a:pt x="1974419" y="194501"/>
                  <a:pt x="1977124" y="189243"/>
                  <a:pt x="1980553" y="184595"/>
                </a:cubicBezTo>
                <a:cubicBezTo>
                  <a:pt x="1983982" y="179947"/>
                  <a:pt x="1988020" y="176251"/>
                  <a:pt x="1992668" y="173508"/>
                </a:cubicBezTo>
                <a:cubicBezTo>
                  <a:pt x="1997317" y="170765"/>
                  <a:pt x="2002384" y="169393"/>
                  <a:pt x="2007870" y="169393"/>
                </a:cubicBezTo>
                <a:cubicBezTo>
                  <a:pt x="2014881" y="169393"/>
                  <a:pt x="2021129" y="171450"/>
                  <a:pt x="2026616" y="175565"/>
                </a:cubicBezTo>
                <a:cubicBezTo>
                  <a:pt x="2032102" y="179680"/>
                  <a:pt x="2036445" y="185890"/>
                  <a:pt x="2039646" y="194196"/>
                </a:cubicBezTo>
                <a:cubicBezTo>
                  <a:pt x="2042846" y="202502"/>
                  <a:pt x="2044446" y="212979"/>
                  <a:pt x="2044446" y="225629"/>
                </a:cubicBezTo>
                <a:lnTo>
                  <a:pt x="2044100" y="228829"/>
                </a:lnTo>
                <a:lnTo>
                  <a:pt x="2061896" y="228829"/>
                </a:lnTo>
                <a:cubicBezTo>
                  <a:pt x="2065706" y="228829"/>
                  <a:pt x="2069630" y="228791"/>
                  <a:pt x="2073669" y="228715"/>
                </a:cubicBezTo>
                <a:cubicBezTo>
                  <a:pt x="2077708" y="228638"/>
                  <a:pt x="2081708" y="228448"/>
                  <a:pt x="2085671" y="228143"/>
                </a:cubicBezTo>
                <a:lnTo>
                  <a:pt x="2094348" y="227275"/>
                </a:lnTo>
                <a:lnTo>
                  <a:pt x="2090585" y="223914"/>
                </a:lnTo>
                <a:cubicBezTo>
                  <a:pt x="2087309" y="220637"/>
                  <a:pt x="2084413" y="216561"/>
                  <a:pt x="2081899" y="211684"/>
                </a:cubicBezTo>
                <a:cubicBezTo>
                  <a:pt x="2079384" y="206807"/>
                  <a:pt x="2078127" y="201245"/>
                  <a:pt x="2078127" y="194996"/>
                </a:cubicBezTo>
                <a:cubicBezTo>
                  <a:pt x="2078127" y="188900"/>
                  <a:pt x="2079232" y="183223"/>
                  <a:pt x="2081441" y="177965"/>
                </a:cubicBezTo>
                <a:cubicBezTo>
                  <a:pt x="2083651" y="172708"/>
                  <a:pt x="2086623" y="168098"/>
                  <a:pt x="2090357" y="164135"/>
                </a:cubicBezTo>
                <a:cubicBezTo>
                  <a:pt x="2094091" y="160173"/>
                  <a:pt x="2098358" y="157087"/>
                  <a:pt x="2103158" y="154877"/>
                </a:cubicBezTo>
                <a:cubicBezTo>
                  <a:pt x="2107959" y="152667"/>
                  <a:pt x="2112950" y="151562"/>
                  <a:pt x="2118132" y="151562"/>
                </a:cubicBezTo>
                <a:close/>
                <a:moveTo>
                  <a:pt x="3446603" y="150648"/>
                </a:moveTo>
                <a:cubicBezTo>
                  <a:pt x="3443097" y="150648"/>
                  <a:pt x="3439935" y="151981"/>
                  <a:pt x="3437116" y="154648"/>
                </a:cubicBezTo>
                <a:cubicBezTo>
                  <a:pt x="3434296" y="157315"/>
                  <a:pt x="3432086" y="160706"/>
                  <a:pt x="3430486" y="164821"/>
                </a:cubicBezTo>
                <a:cubicBezTo>
                  <a:pt x="3428886" y="168936"/>
                  <a:pt x="3428086" y="173051"/>
                  <a:pt x="3428086" y="177165"/>
                </a:cubicBezTo>
                <a:cubicBezTo>
                  <a:pt x="3428086" y="180366"/>
                  <a:pt x="3428734" y="183109"/>
                  <a:pt x="3430029" y="185395"/>
                </a:cubicBezTo>
                <a:cubicBezTo>
                  <a:pt x="3431324" y="187681"/>
                  <a:pt x="3433496" y="189472"/>
                  <a:pt x="3436544" y="190767"/>
                </a:cubicBezTo>
                <a:cubicBezTo>
                  <a:pt x="3439592" y="192062"/>
                  <a:pt x="3443555" y="192710"/>
                  <a:pt x="3448431" y="192710"/>
                </a:cubicBezTo>
                <a:cubicBezTo>
                  <a:pt x="3452851" y="192710"/>
                  <a:pt x="3457309" y="192253"/>
                  <a:pt x="3461804" y="191339"/>
                </a:cubicBezTo>
                <a:lnTo>
                  <a:pt x="3467043" y="189679"/>
                </a:lnTo>
                <a:lnTo>
                  <a:pt x="3467177" y="186767"/>
                </a:lnTo>
                <a:cubicBezTo>
                  <a:pt x="3467176" y="180366"/>
                  <a:pt x="3466338" y="174422"/>
                  <a:pt x="3464662" y="168936"/>
                </a:cubicBezTo>
                <a:cubicBezTo>
                  <a:pt x="3462986" y="163449"/>
                  <a:pt x="3460623" y="159030"/>
                  <a:pt x="3457575" y="155677"/>
                </a:cubicBezTo>
                <a:cubicBezTo>
                  <a:pt x="3454527" y="152324"/>
                  <a:pt x="3450870" y="150648"/>
                  <a:pt x="3446603" y="150648"/>
                </a:cubicBezTo>
                <a:close/>
                <a:moveTo>
                  <a:pt x="2584247" y="136170"/>
                </a:moveTo>
                <a:lnTo>
                  <a:pt x="2596820" y="136170"/>
                </a:lnTo>
                <a:lnTo>
                  <a:pt x="2598192" y="175718"/>
                </a:lnTo>
                <a:lnTo>
                  <a:pt x="2585619" y="175718"/>
                </a:lnTo>
                <a:close/>
                <a:moveTo>
                  <a:pt x="1706880" y="132817"/>
                </a:moveTo>
                <a:cubicBezTo>
                  <a:pt x="1709928" y="132817"/>
                  <a:pt x="1712557" y="133960"/>
                  <a:pt x="1714767" y="136246"/>
                </a:cubicBezTo>
                <a:cubicBezTo>
                  <a:pt x="1716977" y="138532"/>
                  <a:pt x="1718082" y="141199"/>
                  <a:pt x="1718082" y="144247"/>
                </a:cubicBezTo>
                <a:cubicBezTo>
                  <a:pt x="1718082" y="147295"/>
                  <a:pt x="1716977" y="149924"/>
                  <a:pt x="1714767" y="152134"/>
                </a:cubicBezTo>
                <a:cubicBezTo>
                  <a:pt x="1712557" y="154343"/>
                  <a:pt x="1709928" y="155448"/>
                  <a:pt x="1706880" y="155448"/>
                </a:cubicBezTo>
                <a:cubicBezTo>
                  <a:pt x="1703680" y="155448"/>
                  <a:pt x="1700975" y="154343"/>
                  <a:pt x="1698765" y="152134"/>
                </a:cubicBezTo>
                <a:cubicBezTo>
                  <a:pt x="1696555" y="149924"/>
                  <a:pt x="1695450" y="147295"/>
                  <a:pt x="1695450" y="144247"/>
                </a:cubicBezTo>
                <a:cubicBezTo>
                  <a:pt x="1695450" y="141199"/>
                  <a:pt x="1696555" y="138532"/>
                  <a:pt x="1698765" y="136246"/>
                </a:cubicBezTo>
                <a:cubicBezTo>
                  <a:pt x="1700975" y="133960"/>
                  <a:pt x="1703680" y="132817"/>
                  <a:pt x="1706880" y="132817"/>
                </a:cubicBezTo>
                <a:close/>
                <a:moveTo>
                  <a:pt x="1020776" y="132131"/>
                </a:moveTo>
                <a:cubicBezTo>
                  <a:pt x="1029005" y="132131"/>
                  <a:pt x="1036625" y="132855"/>
                  <a:pt x="1043636" y="134303"/>
                </a:cubicBezTo>
                <a:cubicBezTo>
                  <a:pt x="1050646" y="135751"/>
                  <a:pt x="1057237" y="137541"/>
                  <a:pt x="1063409" y="139675"/>
                </a:cubicBezTo>
                <a:cubicBezTo>
                  <a:pt x="1069582" y="141809"/>
                  <a:pt x="1075525" y="143980"/>
                  <a:pt x="1081240" y="146190"/>
                </a:cubicBezTo>
                <a:cubicBezTo>
                  <a:pt x="1086955" y="148400"/>
                  <a:pt x="1092556" y="150229"/>
                  <a:pt x="1098042" y="151676"/>
                </a:cubicBezTo>
                <a:cubicBezTo>
                  <a:pt x="1103529" y="153124"/>
                  <a:pt x="1109168" y="153848"/>
                  <a:pt x="1114959" y="153848"/>
                </a:cubicBezTo>
                <a:lnTo>
                  <a:pt x="1124103" y="153848"/>
                </a:lnTo>
                <a:lnTo>
                  <a:pt x="1127075" y="188138"/>
                </a:lnTo>
                <a:lnTo>
                  <a:pt x="1111193" y="189953"/>
                </a:lnTo>
                <a:lnTo>
                  <a:pt x="1111787" y="192767"/>
                </a:lnTo>
                <a:cubicBezTo>
                  <a:pt x="1112644" y="195701"/>
                  <a:pt x="1113663" y="198273"/>
                  <a:pt x="1114844" y="200483"/>
                </a:cubicBezTo>
                <a:cubicBezTo>
                  <a:pt x="1117207" y="204902"/>
                  <a:pt x="1120255" y="208179"/>
                  <a:pt x="1123988" y="210312"/>
                </a:cubicBezTo>
                <a:cubicBezTo>
                  <a:pt x="1127722" y="212446"/>
                  <a:pt x="1132142" y="213856"/>
                  <a:pt x="1137247" y="214541"/>
                </a:cubicBezTo>
                <a:cubicBezTo>
                  <a:pt x="1142353" y="215227"/>
                  <a:pt x="1148106" y="215570"/>
                  <a:pt x="1154507" y="215570"/>
                </a:cubicBezTo>
                <a:lnTo>
                  <a:pt x="1156994" y="215943"/>
                </a:lnTo>
                <a:lnTo>
                  <a:pt x="1157021" y="215570"/>
                </a:lnTo>
                <a:cubicBezTo>
                  <a:pt x="1162812" y="215570"/>
                  <a:pt x="1167422" y="215037"/>
                  <a:pt x="1170851" y="213970"/>
                </a:cubicBezTo>
                <a:cubicBezTo>
                  <a:pt x="1174280" y="212903"/>
                  <a:pt x="1177024" y="210731"/>
                  <a:pt x="1179081" y="207455"/>
                </a:cubicBezTo>
                <a:cubicBezTo>
                  <a:pt x="1181138" y="204178"/>
                  <a:pt x="1182891" y="199340"/>
                  <a:pt x="1184339" y="192939"/>
                </a:cubicBezTo>
                <a:cubicBezTo>
                  <a:pt x="1185787" y="186538"/>
                  <a:pt x="1187273" y="178004"/>
                  <a:pt x="1188797" y="167336"/>
                </a:cubicBezTo>
                <a:lnTo>
                  <a:pt x="1218743" y="172365"/>
                </a:lnTo>
                <a:cubicBezTo>
                  <a:pt x="1218438" y="174651"/>
                  <a:pt x="1218019" y="177318"/>
                  <a:pt x="1217486" y="180366"/>
                </a:cubicBezTo>
                <a:cubicBezTo>
                  <a:pt x="1216952" y="183414"/>
                  <a:pt x="1216495" y="186500"/>
                  <a:pt x="1216114" y="189624"/>
                </a:cubicBezTo>
                <a:cubicBezTo>
                  <a:pt x="1215733" y="192748"/>
                  <a:pt x="1215543" y="195682"/>
                  <a:pt x="1215543" y="198425"/>
                </a:cubicBezTo>
                <a:cubicBezTo>
                  <a:pt x="1215543" y="202083"/>
                  <a:pt x="1216343" y="205169"/>
                  <a:pt x="1217943" y="207683"/>
                </a:cubicBezTo>
                <a:cubicBezTo>
                  <a:pt x="1219543" y="210198"/>
                  <a:pt x="1222439" y="212141"/>
                  <a:pt x="1226630" y="213513"/>
                </a:cubicBezTo>
                <a:lnTo>
                  <a:pt x="1243829" y="215460"/>
                </a:lnTo>
                <a:lnTo>
                  <a:pt x="1255091" y="214313"/>
                </a:lnTo>
                <a:cubicBezTo>
                  <a:pt x="1258291" y="213475"/>
                  <a:pt x="1260920" y="211570"/>
                  <a:pt x="1262977" y="208598"/>
                </a:cubicBezTo>
                <a:cubicBezTo>
                  <a:pt x="1265035" y="205626"/>
                  <a:pt x="1266863" y="201130"/>
                  <a:pt x="1268464" y="195110"/>
                </a:cubicBezTo>
                <a:cubicBezTo>
                  <a:pt x="1270064" y="189091"/>
                  <a:pt x="1271855" y="180899"/>
                  <a:pt x="1273836" y="170536"/>
                </a:cubicBezTo>
                <a:lnTo>
                  <a:pt x="1303554" y="176022"/>
                </a:lnTo>
                <a:cubicBezTo>
                  <a:pt x="1303097" y="178308"/>
                  <a:pt x="1302563" y="180975"/>
                  <a:pt x="1301954" y="184023"/>
                </a:cubicBezTo>
                <a:cubicBezTo>
                  <a:pt x="1301344" y="187071"/>
                  <a:pt x="1300811" y="190157"/>
                  <a:pt x="1300353" y="193282"/>
                </a:cubicBezTo>
                <a:cubicBezTo>
                  <a:pt x="1299896" y="196406"/>
                  <a:pt x="1299668" y="199187"/>
                  <a:pt x="1299668" y="201626"/>
                </a:cubicBezTo>
                <a:cubicBezTo>
                  <a:pt x="1299668" y="205893"/>
                  <a:pt x="1301039" y="209284"/>
                  <a:pt x="1303782" y="211798"/>
                </a:cubicBezTo>
                <a:cubicBezTo>
                  <a:pt x="1306526" y="214313"/>
                  <a:pt x="1311707" y="215570"/>
                  <a:pt x="1319327" y="215570"/>
                </a:cubicBezTo>
                <a:cubicBezTo>
                  <a:pt x="1323137" y="215570"/>
                  <a:pt x="1326452" y="215151"/>
                  <a:pt x="1329271" y="214313"/>
                </a:cubicBezTo>
                <a:cubicBezTo>
                  <a:pt x="1332091" y="213475"/>
                  <a:pt x="1334529" y="211570"/>
                  <a:pt x="1336587" y="208598"/>
                </a:cubicBezTo>
                <a:cubicBezTo>
                  <a:pt x="1338644" y="205626"/>
                  <a:pt x="1340473" y="200978"/>
                  <a:pt x="1342073" y="194653"/>
                </a:cubicBezTo>
                <a:cubicBezTo>
                  <a:pt x="1343673" y="188329"/>
                  <a:pt x="1345235" y="179756"/>
                  <a:pt x="1346759" y="168936"/>
                </a:cubicBezTo>
                <a:lnTo>
                  <a:pt x="1376934" y="173736"/>
                </a:lnTo>
                <a:cubicBezTo>
                  <a:pt x="1376325" y="177242"/>
                  <a:pt x="1375715" y="180975"/>
                  <a:pt x="1375106" y="184938"/>
                </a:cubicBezTo>
                <a:cubicBezTo>
                  <a:pt x="1374496" y="188900"/>
                  <a:pt x="1373963" y="192558"/>
                  <a:pt x="1373505" y="195911"/>
                </a:cubicBezTo>
                <a:cubicBezTo>
                  <a:pt x="1373048" y="199263"/>
                  <a:pt x="1372820" y="202007"/>
                  <a:pt x="1372820" y="204140"/>
                </a:cubicBezTo>
                <a:cubicBezTo>
                  <a:pt x="1372820" y="206121"/>
                  <a:pt x="1373391" y="207988"/>
                  <a:pt x="1374534" y="209741"/>
                </a:cubicBezTo>
                <a:cubicBezTo>
                  <a:pt x="1375677" y="211493"/>
                  <a:pt x="1377811" y="212903"/>
                  <a:pt x="1380935" y="213970"/>
                </a:cubicBezTo>
                <a:cubicBezTo>
                  <a:pt x="1384059" y="215037"/>
                  <a:pt x="1388517" y="215570"/>
                  <a:pt x="1394308" y="215570"/>
                </a:cubicBezTo>
                <a:cubicBezTo>
                  <a:pt x="1398423" y="215570"/>
                  <a:pt x="1401966" y="215037"/>
                  <a:pt x="1404938" y="213970"/>
                </a:cubicBezTo>
                <a:cubicBezTo>
                  <a:pt x="1407910" y="212903"/>
                  <a:pt x="1410196" y="211151"/>
                  <a:pt x="1411796" y="208712"/>
                </a:cubicBezTo>
                <a:cubicBezTo>
                  <a:pt x="1413396" y="206274"/>
                  <a:pt x="1414196" y="203073"/>
                  <a:pt x="1414196" y="199111"/>
                </a:cubicBezTo>
                <a:cubicBezTo>
                  <a:pt x="1414196" y="193472"/>
                  <a:pt x="1412901" y="186081"/>
                  <a:pt x="1410310" y="176937"/>
                </a:cubicBezTo>
                <a:cubicBezTo>
                  <a:pt x="1407719" y="167793"/>
                  <a:pt x="1404671" y="158192"/>
                  <a:pt x="1401166" y="148133"/>
                </a:cubicBezTo>
                <a:lnTo>
                  <a:pt x="1433399" y="138532"/>
                </a:lnTo>
                <a:cubicBezTo>
                  <a:pt x="1435837" y="145085"/>
                  <a:pt x="1438009" y="152057"/>
                  <a:pt x="1439914" y="159449"/>
                </a:cubicBezTo>
                <a:cubicBezTo>
                  <a:pt x="1441819" y="166840"/>
                  <a:pt x="1443343" y="174003"/>
                  <a:pt x="1444486" y="180937"/>
                </a:cubicBezTo>
                <a:cubicBezTo>
                  <a:pt x="1445629" y="187871"/>
                  <a:pt x="1446200" y="193929"/>
                  <a:pt x="1446200" y="199111"/>
                </a:cubicBezTo>
                <a:cubicBezTo>
                  <a:pt x="1446200" y="206883"/>
                  <a:pt x="1444981" y="213779"/>
                  <a:pt x="1442543" y="219799"/>
                </a:cubicBezTo>
                <a:cubicBezTo>
                  <a:pt x="1440104" y="225819"/>
                  <a:pt x="1436675" y="230886"/>
                  <a:pt x="1432256" y="235001"/>
                </a:cubicBezTo>
                <a:cubicBezTo>
                  <a:pt x="1427836" y="239116"/>
                  <a:pt x="1422578" y="242240"/>
                  <a:pt x="1416482" y="244374"/>
                </a:cubicBezTo>
                <a:cubicBezTo>
                  <a:pt x="1410386" y="246507"/>
                  <a:pt x="1403681" y="247574"/>
                  <a:pt x="1396365" y="247574"/>
                </a:cubicBezTo>
                <a:cubicBezTo>
                  <a:pt x="1387526" y="247574"/>
                  <a:pt x="1380287" y="246698"/>
                  <a:pt x="1374648" y="244945"/>
                </a:cubicBezTo>
                <a:cubicBezTo>
                  <a:pt x="1369010" y="243193"/>
                  <a:pt x="1364704" y="240221"/>
                  <a:pt x="1361733" y="236030"/>
                </a:cubicBezTo>
                <a:lnTo>
                  <a:pt x="1358759" y="230013"/>
                </a:lnTo>
                <a:lnTo>
                  <a:pt x="1358589" y="230401"/>
                </a:lnTo>
                <a:cubicBezTo>
                  <a:pt x="1356799" y="233658"/>
                  <a:pt x="1354913" y="236297"/>
                  <a:pt x="1352931" y="238316"/>
                </a:cubicBezTo>
                <a:cubicBezTo>
                  <a:pt x="1348969" y="242354"/>
                  <a:pt x="1344283" y="244907"/>
                  <a:pt x="1338872" y="245974"/>
                </a:cubicBezTo>
                <a:cubicBezTo>
                  <a:pt x="1333462" y="247041"/>
                  <a:pt x="1326719" y="247574"/>
                  <a:pt x="1318641" y="247574"/>
                </a:cubicBezTo>
                <a:cubicBezTo>
                  <a:pt x="1313612" y="247574"/>
                  <a:pt x="1308469" y="247003"/>
                  <a:pt x="1303211" y="245860"/>
                </a:cubicBezTo>
                <a:cubicBezTo>
                  <a:pt x="1297953" y="244717"/>
                  <a:pt x="1293267" y="242012"/>
                  <a:pt x="1289152" y="237744"/>
                </a:cubicBezTo>
                <a:lnTo>
                  <a:pt x="1284944" y="231343"/>
                </a:lnTo>
                <a:lnTo>
                  <a:pt x="1279894" y="237287"/>
                </a:lnTo>
                <a:cubicBezTo>
                  <a:pt x="1274788" y="241554"/>
                  <a:pt x="1268959" y="244336"/>
                  <a:pt x="1262406" y="245631"/>
                </a:cubicBezTo>
                <a:lnTo>
                  <a:pt x="1245526" y="247126"/>
                </a:lnTo>
                <a:lnTo>
                  <a:pt x="1242518" y="247574"/>
                </a:lnTo>
                <a:lnTo>
                  <a:pt x="1241627" y="247471"/>
                </a:lnTo>
                <a:lnTo>
                  <a:pt x="1240460" y="247574"/>
                </a:lnTo>
                <a:lnTo>
                  <a:pt x="1240477" y="247337"/>
                </a:lnTo>
                <a:lnTo>
                  <a:pt x="1216914" y="244602"/>
                </a:lnTo>
                <a:cubicBezTo>
                  <a:pt x="1210361" y="242621"/>
                  <a:pt x="1205484" y="239268"/>
                  <a:pt x="1202284" y="234544"/>
                </a:cubicBezTo>
                <a:lnTo>
                  <a:pt x="1199776" y="229200"/>
                </a:lnTo>
                <a:lnTo>
                  <a:pt x="1197483" y="232601"/>
                </a:lnTo>
                <a:cubicBezTo>
                  <a:pt x="1193826" y="236944"/>
                  <a:pt x="1189711" y="240183"/>
                  <a:pt x="1185139" y="242316"/>
                </a:cubicBezTo>
                <a:cubicBezTo>
                  <a:pt x="1180567" y="244450"/>
                  <a:pt x="1175728" y="245860"/>
                  <a:pt x="1170623" y="246545"/>
                </a:cubicBezTo>
                <a:cubicBezTo>
                  <a:pt x="1165517" y="247231"/>
                  <a:pt x="1160222" y="247574"/>
                  <a:pt x="1154735" y="247574"/>
                </a:cubicBezTo>
                <a:lnTo>
                  <a:pt x="1154762" y="247195"/>
                </a:lnTo>
                <a:lnTo>
                  <a:pt x="1152221" y="247574"/>
                </a:lnTo>
                <a:cubicBezTo>
                  <a:pt x="1143534" y="247574"/>
                  <a:pt x="1135457" y="246926"/>
                  <a:pt x="1127989" y="245631"/>
                </a:cubicBezTo>
                <a:cubicBezTo>
                  <a:pt x="1120521" y="244336"/>
                  <a:pt x="1113930" y="241821"/>
                  <a:pt x="1108215" y="238087"/>
                </a:cubicBezTo>
                <a:cubicBezTo>
                  <a:pt x="1102500" y="234353"/>
                  <a:pt x="1097852" y="228829"/>
                  <a:pt x="1094271" y="221514"/>
                </a:cubicBezTo>
                <a:cubicBezTo>
                  <a:pt x="1092480" y="217856"/>
                  <a:pt x="1091003" y="213589"/>
                  <a:pt x="1089841" y="208712"/>
                </a:cubicBezTo>
                <a:lnTo>
                  <a:pt x="1087856" y="195861"/>
                </a:lnTo>
                <a:lnTo>
                  <a:pt x="1083641" y="197054"/>
                </a:lnTo>
                <a:cubicBezTo>
                  <a:pt x="1075563" y="199949"/>
                  <a:pt x="1067677" y="203531"/>
                  <a:pt x="1059980" y="207798"/>
                </a:cubicBezTo>
                <a:cubicBezTo>
                  <a:pt x="1052284" y="212065"/>
                  <a:pt x="1045350" y="217018"/>
                  <a:pt x="1039178" y="222657"/>
                </a:cubicBezTo>
                <a:cubicBezTo>
                  <a:pt x="1033006" y="228296"/>
                  <a:pt x="1028091" y="234544"/>
                  <a:pt x="1024433" y="241402"/>
                </a:cubicBezTo>
                <a:cubicBezTo>
                  <a:pt x="1020776" y="248260"/>
                  <a:pt x="1018947" y="255728"/>
                  <a:pt x="1018947" y="263805"/>
                </a:cubicBezTo>
                <a:cubicBezTo>
                  <a:pt x="1018947" y="271120"/>
                  <a:pt x="1020318" y="277368"/>
                  <a:pt x="1023062" y="282550"/>
                </a:cubicBezTo>
                <a:cubicBezTo>
                  <a:pt x="1025805" y="287732"/>
                  <a:pt x="1029615" y="291923"/>
                  <a:pt x="1034492" y="295123"/>
                </a:cubicBezTo>
                <a:cubicBezTo>
                  <a:pt x="1039368" y="298323"/>
                  <a:pt x="1045045" y="300686"/>
                  <a:pt x="1051522" y="302210"/>
                </a:cubicBezTo>
                <a:cubicBezTo>
                  <a:pt x="1057999" y="303734"/>
                  <a:pt x="1064972" y="304496"/>
                  <a:pt x="1072439" y="304496"/>
                </a:cubicBezTo>
                <a:cubicBezTo>
                  <a:pt x="1080821" y="304496"/>
                  <a:pt x="1089317" y="303581"/>
                  <a:pt x="1097928" y="301752"/>
                </a:cubicBezTo>
                <a:cubicBezTo>
                  <a:pt x="1106539" y="299924"/>
                  <a:pt x="1115187" y="297333"/>
                  <a:pt x="1123874" y="293980"/>
                </a:cubicBezTo>
                <a:lnTo>
                  <a:pt x="1133247" y="321869"/>
                </a:lnTo>
                <a:cubicBezTo>
                  <a:pt x="1122122" y="327051"/>
                  <a:pt x="1111073" y="330785"/>
                  <a:pt x="1100100" y="333071"/>
                </a:cubicBezTo>
                <a:cubicBezTo>
                  <a:pt x="1089127" y="335357"/>
                  <a:pt x="1078916" y="336500"/>
                  <a:pt x="1069467" y="336500"/>
                </a:cubicBezTo>
                <a:cubicBezTo>
                  <a:pt x="1057885" y="336500"/>
                  <a:pt x="1047065" y="335052"/>
                  <a:pt x="1037006" y="332156"/>
                </a:cubicBezTo>
                <a:cubicBezTo>
                  <a:pt x="1026948" y="329261"/>
                  <a:pt x="1018185" y="324917"/>
                  <a:pt x="1010717" y="319126"/>
                </a:cubicBezTo>
                <a:cubicBezTo>
                  <a:pt x="1003250" y="313335"/>
                  <a:pt x="997420" y="306172"/>
                  <a:pt x="993229" y="297638"/>
                </a:cubicBezTo>
                <a:cubicBezTo>
                  <a:pt x="989038" y="289103"/>
                  <a:pt x="986943" y="279273"/>
                  <a:pt x="986943" y="268148"/>
                </a:cubicBezTo>
                <a:cubicBezTo>
                  <a:pt x="986943" y="257785"/>
                  <a:pt x="988581" y="248184"/>
                  <a:pt x="991858" y="239345"/>
                </a:cubicBezTo>
                <a:cubicBezTo>
                  <a:pt x="995134" y="230505"/>
                  <a:pt x="999706" y="222504"/>
                  <a:pt x="1005574" y="215342"/>
                </a:cubicBezTo>
                <a:cubicBezTo>
                  <a:pt x="1011441" y="208179"/>
                  <a:pt x="1018413" y="201778"/>
                  <a:pt x="1026491" y="196139"/>
                </a:cubicBezTo>
                <a:cubicBezTo>
                  <a:pt x="1034568" y="190500"/>
                  <a:pt x="1043445" y="185700"/>
                  <a:pt x="1053122" y="181737"/>
                </a:cubicBezTo>
                <a:lnTo>
                  <a:pt x="1077111" y="174370"/>
                </a:lnTo>
                <a:lnTo>
                  <a:pt x="1071982" y="172822"/>
                </a:lnTo>
                <a:cubicBezTo>
                  <a:pt x="1067562" y="171450"/>
                  <a:pt x="1062800" y="170155"/>
                  <a:pt x="1057694" y="168936"/>
                </a:cubicBezTo>
                <a:cubicBezTo>
                  <a:pt x="1052589" y="167717"/>
                  <a:pt x="1047179" y="166688"/>
                  <a:pt x="1041464" y="165850"/>
                </a:cubicBezTo>
                <a:cubicBezTo>
                  <a:pt x="1035749" y="165011"/>
                  <a:pt x="1029767" y="164592"/>
                  <a:pt x="1023519" y="164592"/>
                </a:cubicBezTo>
                <a:cubicBezTo>
                  <a:pt x="1018032" y="164592"/>
                  <a:pt x="1012889" y="164935"/>
                  <a:pt x="1008088" y="165621"/>
                </a:cubicBezTo>
                <a:cubicBezTo>
                  <a:pt x="1003288" y="166307"/>
                  <a:pt x="999059" y="167107"/>
                  <a:pt x="995401" y="168021"/>
                </a:cubicBezTo>
                <a:lnTo>
                  <a:pt x="990600" y="136932"/>
                </a:lnTo>
                <a:cubicBezTo>
                  <a:pt x="995020" y="135560"/>
                  <a:pt x="999782" y="134417"/>
                  <a:pt x="1004888" y="133503"/>
                </a:cubicBezTo>
                <a:cubicBezTo>
                  <a:pt x="1009993" y="132588"/>
                  <a:pt x="1015289" y="132131"/>
                  <a:pt x="1020776" y="132131"/>
                </a:cubicBezTo>
                <a:close/>
                <a:moveTo>
                  <a:pt x="504216" y="128245"/>
                </a:moveTo>
                <a:cubicBezTo>
                  <a:pt x="510769" y="137084"/>
                  <a:pt x="516408" y="145809"/>
                  <a:pt x="521132" y="154420"/>
                </a:cubicBezTo>
                <a:cubicBezTo>
                  <a:pt x="525857" y="163030"/>
                  <a:pt x="529705" y="170993"/>
                  <a:pt x="532677" y="178308"/>
                </a:cubicBezTo>
                <a:cubicBezTo>
                  <a:pt x="535648" y="185624"/>
                  <a:pt x="537744" y="191872"/>
                  <a:pt x="538963" y="197054"/>
                </a:cubicBezTo>
                <a:cubicBezTo>
                  <a:pt x="540182" y="201930"/>
                  <a:pt x="542049" y="205702"/>
                  <a:pt x="544564" y="208369"/>
                </a:cubicBezTo>
                <a:cubicBezTo>
                  <a:pt x="547078" y="211036"/>
                  <a:pt x="550012" y="212903"/>
                  <a:pt x="553365" y="213970"/>
                </a:cubicBezTo>
                <a:cubicBezTo>
                  <a:pt x="556718" y="215037"/>
                  <a:pt x="560071" y="215570"/>
                  <a:pt x="563423" y="215570"/>
                </a:cubicBezTo>
                <a:lnTo>
                  <a:pt x="566439" y="216021"/>
                </a:lnTo>
                <a:lnTo>
                  <a:pt x="566471" y="215570"/>
                </a:lnTo>
                <a:cubicBezTo>
                  <a:pt x="570281" y="215570"/>
                  <a:pt x="573177" y="214808"/>
                  <a:pt x="575158" y="213284"/>
                </a:cubicBezTo>
                <a:cubicBezTo>
                  <a:pt x="577139" y="211760"/>
                  <a:pt x="579120" y="209093"/>
                  <a:pt x="581102" y="205283"/>
                </a:cubicBezTo>
                <a:cubicBezTo>
                  <a:pt x="583083" y="201473"/>
                  <a:pt x="585826" y="196292"/>
                  <a:pt x="589331" y="189738"/>
                </a:cubicBezTo>
                <a:cubicBezTo>
                  <a:pt x="593141" y="182423"/>
                  <a:pt x="597104" y="176289"/>
                  <a:pt x="601218" y="171336"/>
                </a:cubicBezTo>
                <a:cubicBezTo>
                  <a:pt x="605333" y="166383"/>
                  <a:pt x="609486" y="162421"/>
                  <a:pt x="613677" y="159449"/>
                </a:cubicBezTo>
                <a:cubicBezTo>
                  <a:pt x="617868" y="156477"/>
                  <a:pt x="622059" y="154343"/>
                  <a:pt x="626250" y="153048"/>
                </a:cubicBezTo>
                <a:cubicBezTo>
                  <a:pt x="630441" y="151753"/>
                  <a:pt x="634594" y="151105"/>
                  <a:pt x="638709" y="151105"/>
                </a:cubicBezTo>
                <a:cubicBezTo>
                  <a:pt x="644348" y="151105"/>
                  <a:pt x="649643" y="152286"/>
                  <a:pt x="654597" y="154648"/>
                </a:cubicBezTo>
                <a:cubicBezTo>
                  <a:pt x="659549" y="157010"/>
                  <a:pt x="664312" y="161049"/>
                  <a:pt x="668884" y="166764"/>
                </a:cubicBezTo>
                <a:cubicBezTo>
                  <a:pt x="673456" y="172479"/>
                  <a:pt x="677799" y="180290"/>
                  <a:pt x="681914" y="190196"/>
                </a:cubicBezTo>
                <a:cubicBezTo>
                  <a:pt x="684810" y="197054"/>
                  <a:pt x="687705" y="202311"/>
                  <a:pt x="690601" y="205969"/>
                </a:cubicBezTo>
                <a:cubicBezTo>
                  <a:pt x="693497" y="209627"/>
                  <a:pt x="696506" y="212141"/>
                  <a:pt x="699631" y="213513"/>
                </a:cubicBezTo>
                <a:cubicBezTo>
                  <a:pt x="702755" y="214884"/>
                  <a:pt x="705917" y="215570"/>
                  <a:pt x="709118" y="215570"/>
                </a:cubicBezTo>
                <a:lnTo>
                  <a:pt x="709344" y="215604"/>
                </a:lnTo>
                <a:lnTo>
                  <a:pt x="709346" y="215570"/>
                </a:lnTo>
                <a:cubicBezTo>
                  <a:pt x="717576" y="215570"/>
                  <a:pt x="725729" y="215113"/>
                  <a:pt x="733807" y="214199"/>
                </a:cubicBezTo>
                <a:cubicBezTo>
                  <a:pt x="741884" y="213284"/>
                  <a:pt x="749732" y="211913"/>
                  <a:pt x="757352" y="210084"/>
                </a:cubicBezTo>
                <a:cubicBezTo>
                  <a:pt x="764972" y="208255"/>
                  <a:pt x="772249" y="205893"/>
                  <a:pt x="779183" y="202997"/>
                </a:cubicBezTo>
                <a:cubicBezTo>
                  <a:pt x="786118" y="200102"/>
                  <a:pt x="792633" y="196596"/>
                  <a:pt x="798729" y="192482"/>
                </a:cubicBezTo>
                <a:cubicBezTo>
                  <a:pt x="794157" y="189738"/>
                  <a:pt x="789204" y="187376"/>
                  <a:pt x="783870" y="185395"/>
                </a:cubicBezTo>
                <a:cubicBezTo>
                  <a:pt x="778536" y="183414"/>
                  <a:pt x="772859" y="181928"/>
                  <a:pt x="766839" y="180937"/>
                </a:cubicBezTo>
                <a:cubicBezTo>
                  <a:pt x="760819" y="179947"/>
                  <a:pt x="754457" y="179451"/>
                  <a:pt x="747751" y="179451"/>
                </a:cubicBezTo>
                <a:cubicBezTo>
                  <a:pt x="745313" y="179451"/>
                  <a:pt x="742760" y="179528"/>
                  <a:pt x="740093" y="179680"/>
                </a:cubicBezTo>
                <a:cubicBezTo>
                  <a:pt x="737426" y="179832"/>
                  <a:pt x="734721" y="180099"/>
                  <a:pt x="731978" y="180480"/>
                </a:cubicBezTo>
                <a:cubicBezTo>
                  <a:pt x="729234" y="180861"/>
                  <a:pt x="726491" y="181356"/>
                  <a:pt x="723748" y="181966"/>
                </a:cubicBezTo>
                <a:lnTo>
                  <a:pt x="719176" y="150648"/>
                </a:lnTo>
                <a:cubicBezTo>
                  <a:pt x="723596" y="149429"/>
                  <a:pt x="728282" y="148552"/>
                  <a:pt x="733235" y="148019"/>
                </a:cubicBezTo>
                <a:cubicBezTo>
                  <a:pt x="738188" y="147485"/>
                  <a:pt x="742569" y="147219"/>
                  <a:pt x="746379" y="147219"/>
                </a:cubicBezTo>
                <a:cubicBezTo>
                  <a:pt x="754609" y="147219"/>
                  <a:pt x="762191" y="148133"/>
                  <a:pt x="769125" y="149962"/>
                </a:cubicBezTo>
                <a:cubicBezTo>
                  <a:pt x="776059" y="151791"/>
                  <a:pt x="782460" y="154077"/>
                  <a:pt x="788327" y="156820"/>
                </a:cubicBezTo>
                <a:cubicBezTo>
                  <a:pt x="794195" y="159563"/>
                  <a:pt x="799681" y="162306"/>
                  <a:pt x="804787" y="165050"/>
                </a:cubicBezTo>
                <a:cubicBezTo>
                  <a:pt x="809892" y="167793"/>
                  <a:pt x="814769" y="170079"/>
                  <a:pt x="819417" y="171908"/>
                </a:cubicBezTo>
                <a:cubicBezTo>
                  <a:pt x="824065" y="173736"/>
                  <a:pt x="828599" y="174651"/>
                  <a:pt x="833019" y="174651"/>
                </a:cubicBezTo>
                <a:lnTo>
                  <a:pt x="841477" y="174651"/>
                </a:lnTo>
                <a:lnTo>
                  <a:pt x="845135" y="205055"/>
                </a:lnTo>
                <a:cubicBezTo>
                  <a:pt x="838581" y="205359"/>
                  <a:pt x="832447" y="206617"/>
                  <a:pt x="826732" y="208826"/>
                </a:cubicBezTo>
                <a:lnTo>
                  <a:pt x="826687" y="208848"/>
                </a:lnTo>
                <a:lnTo>
                  <a:pt x="839648" y="213970"/>
                </a:lnTo>
                <a:lnTo>
                  <a:pt x="855477" y="215289"/>
                </a:lnTo>
                <a:lnTo>
                  <a:pt x="868109" y="214199"/>
                </a:lnTo>
                <a:cubicBezTo>
                  <a:pt x="871995" y="213284"/>
                  <a:pt x="874776" y="211570"/>
                  <a:pt x="876453" y="209055"/>
                </a:cubicBezTo>
                <a:cubicBezTo>
                  <a:pt x="878129" y="206540"/>
                  <a:pt x="878967" y="202921"/>
                  <a:pt x="878967" y="198197"/>
                </a:cubicBezTo>
                <a:cubicBezTo>
                  <a:pt x="878967" y="193929"/>
                  <a:pt x="878396" y="188824"/>
                  <a:pt x="877253" y="182880"/>
                </a:cubicBezTo>
                <a:cubicBezTo>
                  <a:pt x="876110" y="176937"/>
                  <a:pt x="874624" y="170765"/>
                  <a:pt x="872795" y="164364"/>
                </a:cubicBezTo>
                <a:cubicBezTo>
                  <a:pt x="870966" y="157963"/>
                  <a:pt x="869138" y="152096"/>
                  <a:pt x="867309" y="146762"/>
                </a:cubicBezTo>
                <a:lnTo>
                  <a:pt x="898856" y="138075"/>
                </a:lnTo>
                <a:cubicBezTo>
                  <a:pt x="900684" y="143256"/>
                  <a:pt x="902513" y="149276"/>
                  <a:pt x="904342" y="156134"/>
                </a:cubicBezTo>
                <a:cubicBezTo>
                  <a:pt x="906171" y="162992"/>
                  <a:pt x="907733" y="170041"/>
                  <a:pt x="909028" y="177280"/>
                </a:cubicBezTo>
                <a:cubicBezTo>
                  <a:pt x="910324" y="184519"/>
                  <a:pt x="910971" y="191491"/>
                  <a:pt x="910971" y="198197"/>
                </a:cubicBezTo>
                <a:cubicBezTo>
                  <a:pt x="910971" y="206579"/>
                  <a:pt x="909905" y="213627"/>
                  <a:pt x="907771" y="219342"/>
                </a:cubicBezTo>
                <a:cubicBezTo>
                  <a:pt x="905637" y="225057"/>
                  <a:pt x="902704" y="229781"/>
                  <a:pt x="898970" y="233515"/>
                </a:cubicBezTo>
                <a:cubicBezTo>
                  <a:pt x="895236" y="237249"/>
                  <a:pt x="890816" y="240145"/>
                  <a:pt x="885711" y="242202"/>
                </a:cubicBezTo>
                <a:cubicBezTo>
                  <a:pt x="880606" y="244259"/>
                  <a:pt x="875005" y="245669"/>
                  <a:pt x="868909" y="246431"/>
                </a:cubicBezTo>
                <a:lnTo>
                  <a:pt x="861059" y="246904"/>
                </a:lnTo>
                <a:lnTo>
                  <a:pt x="856565" y="247574"/>
                </a:lnTo>
                <a:lnTo>
                  <a:pt x="853754" y="247344"/>
                </a:lnTo>
                <a:lnTo>
                  <a:pt x="849935" y="247574"/>
                </a:lnTo>
                <a:lnTo>
                  <a:pt x="849974" y="247035"/>
                </a:lnTo>
                <a:lnTo>
                  <a:pt x="837019" y="245974"/>
                </a:lnTo>
                <a:cubicBezTo>
                  <a:pt x="830999" y="244907"/>
                  <a:pt x="825475" y="243040"/>
                  <a:pt x="820446" y="240373"/>
                </a:cubicBezTo>
                <a:cubicBezTo>
                  <a:pt x="815417" y="237706"/>
                  <a:pt x="810959" y="234011"/>
                  <a:pt x="807073" y="229286"/>
                </a:cubicBezTo>
                <a:lnTo>
                  <a:pt x="801915" y="221564"/>
                </a:lnTo>
                <a:lnTo>
                  <a:pt x="791985" y="227229"/>
                </a:lnTo>
                <a:cubicBezTo>
                  <a:pt x="785660" y="230734"/>
                  <a:pt x="778536" y="234011"/>
                  <a:pt x="770611" y="237059"/>
                </a:cubicBezTo>
                <a:cubicBezTo>
                  <a:pt x="762686" y="240107"/>
                  <a:pt x="753542" y="242621"/>
                  <a:pt x="743179" y="244602"/>
                </a:cubicBezTo>
                <a:cubicBezTo>
                  <a:pt x="732816" y="246584"/>
                  <a:pt x="720776" y="247574"/>
                  <a:pt x="707060" y="247574"/>
                </a:cubicBezTo>
                <a:lnTo>
                  <a:pt x="707063" y="247539"/>
                </a:lnTo>
                <a:lnTo>
                  <a:pt x="706832" y="247574"/>
                </a:lnTo>
                <a:cubicBezTo>
                  <a:pt x="699364" y="247574"/>
                  <a:pt x="692582" y="246355"/>
                  <a:pt x="686486" y="243917"/>
                </a:cubicBezTo>
                <a:cubicBezTo>
                  <a:pt x="683438" y="242697"/>
                  <a:pt x="680714" y="241173"/>
                  <a:pt x="678314" y="239345"/>
                </a:cubicBezTo>
                <a:lnTo>
                  <a:pt x="674308" y="235229"/>
                </a:lnTo>
                <a:lnTo>
                  <a:pt x="672656" y="237973"/>
                </a:lnTo>
                <a:cubicBezTo>
                  <a:pt x="669989" y="241478"/>
                  <a:pt x="666560" y="244450"/>
                  <a:pt x="662369" y="246888"/>
                </a:cubicBezTo>
                <a:cubicBezTo>
                  <a:pt x="658178" y="249327"/>
                  <a:pt x="653187" y="250546"/>
                  <a:pt x="647396" y="250546"/>
                </a:cubicBezTo>
                <a:cubicBezTo>
                  <a:pt x="643586" y="250546"/>
                  <a:pt x="639128" y="249822"/>
                  <a:pt x="634022" y="248374"/>
                </a:cubicBezTo>
                <a:cubicBezTo>
                  <a:pt x="628917" y="246926"/>
                  <a:pt x="623659" y="244488"/>
                  <a:pt x="618249" y="241059"/>
                </a:cubicBezTo>
                <a:cubicBezTo>
                  <a:pt x="612839" y="237630"/>
                  <a:pt x="607848" y="232944"/>
                  <a:pt x="603276" y="227000"/>
                </a:cubicBezTo>
                <a:cubicBezTo>
                  <a:pt x="600380" y="232334"/>
                  <a:pt x="597180" y="236487"/>
                  <a:pt x="593675" y="239459"/>
                </a:cubicBezTo>
                <a:cubicBezTo>
                  <a:pt x="590170" y="242431"/>
                  <a:pt x="586055" y="244526"/>
                  <a:pt x="581330" y="245745"/>
                </a:cubicBezTo>
                <a:cubicBezTo>
                  <a:pt x="576606" y="246965"/>
                  <a:pt x="570891" y="247574"/>
                  <a:pt x="564185" y="247574"/>
                </a:cubicBezTo>
                <a:lnTo>
                  <a:pt x="564217" y="247125"/>
                </a:lnTo>
                <a:lnTo>
                  <a:pt x="561137" y="247574"/>
                </a:lnTo>
                <a:cubicBezTo>
                  <a:pt x="554432" y="247574"/>
                  <a:pt x="548564" y="246660"/>
                  <a:pt x="543535" y="244831"/>
                </a:cubicBezTo>
                <a:cubicBezTo>
                  <a:pt x="538506" y="243002"/>
                  <a:pt x="534239" y="240107"/>
                  <a:pt x="530733" y="236144"/>
                </a:cubicBezTo>
                <a:lnTo>
                  <a:pt x="529116" y="233407"/>
                </a:lnTo>
                <a:lnTo>
                  <a:pt x="527419" y="235801"/>
                </a:lnTo>
                <a:cubicBezTo>
                  <a:pt x="523075" y="239383"/>
                  <a:pt x="517360" y="242278"/>
                  <a:pt x="510274" y="244488"/>
                </a:cubicBezTo>
                <a:cubicBezTo>
                  <a:pt x="503187" y="246698"/>
                  <a:pt x="494843" y="247803"/>
                  <a:pt x="485242" y="247803"/>
                </a:cubicBezTo>
                <a:cubicBezTo>
                  <a:pt x="480670" y="247803"/>
                  <a:pt x="475603" y="247422"/>
                  <a:pt x="470040" y="246660"/>
                </a:cubicBezTo>
                <a:cubicBezTo>
                  <a:pt x="464478" y="245898"/>
                  <a:pt x="458991" y="244755"/>
                  <a:pt x="453581" y="243231"/>
                </a:cubicBezTo>
                <a:cubicBezTo>
                  <a:pt x="448171" y="241707"/>
                  <a:pt x="443256" y="239726"/>
                  <a:pt x="438836" y="237287"/>
                </a:cubicBezTo>
                <a:lnTo>
                  <a:pt x="450037" y="208255"/>
                </a:lnTo>
                <a:cubicBezTo>
                  <a:pt x="455677" y="210693"/>
                  <a:pt x="461125" y="212522"/>
                  <a:pt x="466382" y="213741"/>
                </a:cubicBezTo>
                <a:cubicBezTo>
                  <a:pt x="471640" y="214961"/>
                  <a:pt x="476403" y="215570"/>
                  <a:pt x="480670" y="215570"/>
                </a:cubicBezTo>
                <a:cubicBezTo>
                  <a:pt x="487528" y="215570"/>
                  <a:pt x="492786" y="214961"/>
                  <a:pt x="496444" y="213741"/>
                </a:cubicBezTo>
                <a:cubicBezTo>
                  <a:pt x="500101" y="212522"/>
                  <a:pt x="502616" y="210922"/>
                  <a:pt x="503987" y="208941"/>
                </a:cubicBezTo>
                <a:cubicBezTo>
                  <a:pt x="505359" y="206960"/>
                  <a:pt x="506044" y="204826"/>
                  <a:pt x="506044" y="202540"/>
                </a:cubicBezTo>
                <a:cubicBezTo>
                  <a:pt x="506044" y="198882"/>
                  <a:pt x="505016" y="194615"/>
                  <a:pt x="502958" y="189738"/>
                </a:cubicBezTo>
                <a:cubicBezTo>
                  <a:pt x="500901" y="184862"/>
                  <a:pt x="498348" y="179756"/>
                  <a:pt x="495300" y="174422"/>
                </a:cubicBezTo>
                <a:cubicBezTo>
                  <a:pt x="492253" y="169088"/>
                  <a:pt x="489090" y="163983"/>
                  <a:pt x="485813" y="159106"/>
                </a:cubicBezTo>
                <a:cubicBezTo>
                  <a:pt x="482537" y="154229"/>
                  <a:pt x="479603" y="149962"/>
                  <a:pt x="477012" y="146304"/>
                </a:cubicBezTo>
                <a:close/>
                <a:moveTo>
                  <a:pt x="115443" y="109043"/>
                </a:moveTo>
                <a:lnTo>
                  <a:pt x="125273" y="129388"/>
                </a:lnTo>
                <a:cubicBezTo>
                  <a:pt x="118872" y="131979"/>
                  <a:pt x="114567" y="134227"/>
                  <a:pt x="112357" y="136132"/>
                </a:cubicBezTo>
                <a:cubicBezTo>
                  <a:pt x="110147" y="138037"/>
                  <a:pt x="109042" y="139827"/>
                  <a:pt x="109042" y="141504"/>
                </a:cubicBezTo>
                <a:cubicBezTo>
                  <a:pt x="109042" y="142875"/>
                  <a:pt x="109728" y="144476"/>
                  <a:pt x="111100" y="146304"/>
                </a:cubicBezTo>
                <a:cubicBezTo>
                  <a:pt x="112472" y="148133"/>
                  <a:pt x="114034" y="150152"/>
                  <a:pt x="115786" y="152362"/>
                </a:cubicBezTo>
                <a:cubicBezTo>
                  <a:pt x="117539" y="154572"/>
                  <a:pt x="119101" y="157010"/>
                  <a:pt x="120473" y="159677"/>
                </a:cubicBezTo>
                <a:cubicBezTo>
                  <a:pt x="121844" y="162344"/>
                  <a:pt x="122530" y="165202"/>
                  <a:pt x="122530" y="168250"/>
                </a:cubicBezTo>
                <a:cubicBezTo>
                  <a:pt x="122530" y="170688"/>
                  <a:pt x="122035" y="173203"/>
                  <a:pt x="121044" y="175794"/>
                </a:cubicBezTo>
                <a:cubicBezTo>
                  <a:pt x="120053" y="178385"/>
                  <a:pt x="118072" y="180899"/>
                  <a:pt x="115100" y="183338"/>
                </a:cubicBezTo>
                <a:cubicBezTo>
                  <a:pt x="112129" y="185776"/>
                  <a:pt x="107747" y="188138"/>
                  <a:pt x="101956" y="190424"/>
                </a:cubicBezTo>
                <a:cubicBezTo>
                  <a:pt x="96165" y="192710"/>
                  <a:pt x="88392" y="194920"/>
                  <a:pt x="78639" y="197054"/>
                </a:cubicBezTo>
                <a:lnTo>
                  <a:pt x="72695" y="174422"/>
                </a:lnTo>
                <a:cubicBezTo>
                  <a:pt x="78029" y="173051"/>
                  <a:pt x="82411" y="171831"/>
                  <a:pt x="85840" y="170765"/>
                </a:cubicBezTo>
                <a:cubicBezTo>
                  <a:pt x="89269" y="169698"/>
                  <a:pt x="91822" y="168631"/>
                  <a:pt x="93498" y="167564"/>
                </a:cubicBezTo>
                <a:cubicBezTo>
                  <a:pt x="95174" y="166497"/>
                  <a:pt x="96012" y="165431"/>
                  <a:pt x="96012" y="164364"/>
                </a:cubicBezTo>
                <a:cubicBezTo>
                  <a:pt x="96012" y="162992"/>
                  <a:pt x="95327" y="161544"/>
                  <a:pt x="93955" y="160020"/>
                </a:cubicBezTo>
                <a:cubicBezTo>
                  <a:pt x="92583" y="158496"/>
                  <a:pt x="91059" y="156744"/>
                  <a:pt x="89383" y="154763"/>
                </a:cubicBezTo>
                <a:cubicBezTo>
                  <a:pt x="87707" y="152781"/>
                  <a:pt x="86182" y="150572"/>
                  <a:pt x="84811" y="148133"/>
                </a:cubicBezTo>
                <a:cubicBezTo>
                  <a:pt x="83439" y="145695"/>
                  <a:pt x="82754" y="142875"/>
                  <a:pt x="82754" y="139675"/>
                </a:cubicBezTo>
                <a:cubicBezTo>
                  <a:pt x="82754" y="135865"/>
                  <a:pt x="83820" y="132245"/>
                  <a:pt x="85954" y="128816"/>
                </a:cubicBezTo>
                <a:cubicBezTo>
                  <a:pt x="88087" y="125387"/>
                  <a:pt x="91555" y="122035"/>
                  <a:pt x="96355" y="118758"/>
                </a:cubicBezTo>
                <a:cubicBezTo>
                  <a:pt x="101156" y="115481"/>
                  <a:pt x="107518" y="112243"/>
                  <a:pt x="115443" y="109043"/>
                </a:cubicBezTo>
                <a:close/>
                <a:moveTo>
                  <a:pt x="2132076" y="105385"/>
                </a:moveTo>
                <a:cubicBezTo>
                  <a:pt x="2135124" y="105385"/>
                  <a:pt x="2137753" y="106528"/>
                  <a:pt x="2139963" y="108814"/>
                </a:cubicBezTo>
                <a:cubicBezTo>
                  <a:pt x="2142173" y="111100"/>
                  <a:pt x="2143278" y="113767"/>
                  <a:pt x="2143278" y="116815"/>
                </a:cubicBezTo>
                <a:cubicBezTo>
                  <a:pt x="2143278" y="119863"/>
                  <a:pt x="2142173" y="122492"/>
                  <a:pt x="2139963" y="124702"/>
                </a:cubicBezTo>
                <a:cubicBezTo>
                  <a:pt x="2137753" y="126911"/>
                  <a:pt x="2135124" y="128016"/>
                  <a:pt x="2132076" y="128016"/>
                </a:cubicBezTo>
                <a:cubicBezTo>
                  <a:pt x="2128876" y="128016"/>
                  <a:pt x="2126171" y="126911"/>
                  <a:pt x="2123961" y="124702"/>
                </a:cubicBezTo>
                <a:cubicBezTo>
                  <a:pt x="2121751" y="122492"/>
                  <a:pt x="2120646" y="119863"/>
                  <a:pt x="2120646" y="116815"/>
                </a:cubicBezTo>
                <a:cubicBezTo>
                  <a:pt x="2120646" y="113767"/>
                  <a:pt x="2121751" y="111100"/>
                  <a:pt x="2123961" y="108814"/>
                </a:cubicBezTo>
                <a:cubicBezTo>
                  <a:pt x="2126171" y="106528"/>
                  <a:pt x="2128876" y="105385"/>
                  <a:pt x="2132076" y="105385"/>
                </a:cubicBezTo>
                <a:close/>
                <a:moveTo>
                  <a:pt x="2100758" y="105385"/>
                </a:moveTo>
                <a:cubicBezTo>
                  <a:pt x="2103806" y="105385"/>
                  <a:pt x="2106435" y="106528"/>
                  <a:pt x="2108645" y="108814"/>
                </a:cubicBezTo>
                <a:cubicBezTo>
                  <a:pt x="2110855" y="111100"/>
                  <a:pt x="2111960" y="113767"/>
                  <a:pt x="2111960" y="116815"/>
                </a:cubicBezTo>
                <a:cubicBezTo>
                  <a:pt x="2111960" y="119863"/>
                  <a:pt x="2110855" y="122492"/>
                  <a:pt x="2108645" y="124702"/>
                </a:cubicBezTo>
                <a:cubicBezTo>
                  <a:pt x="2106435" y="126911"/>
                  <a:pt x="2103806" y="128016"/>
                  <a:pt x="2100758" y="128016"/>
                </a:cubicBezTo>
                <a:cubicBezTo>
                  <a:pt x="2097558" y="128016"/>
                  <a:pt x="2094853" y="126911"/>
                  <a:pt x="2092643" y="124702"/>
                </a:cubicBezTo>
                <a:cubicBezTo>
                  <a:pt x="2090433" y="122492"/>
                  <a:pt x="2089328" y="119863"/>
                  <a:pt x="2089328" y="116815"/>
                </a:cubicBezTo>
                <a:cubicBezTo>
                  <a:pt x="2089328" y="113767"/>
                  <a:pt x="2090433" y="111100"/>
                  <a:pt x="2092643" y="108814"/>
                </a:cubicBezTo>
                <a:cubicBezTo>
                  <a:pt x="2094853" y="106528"/>
                  <a:pt x="2097558" y="105385"/>
                  <a:pt x="2100758" y="105385"/>
                </a:cubicBezTo>
                <a:close/>
                <a:moveTo>
                  <a:pt x="2991231" y="102642"/>
                </a:moveTo>
                <a:cubicBezTo>
                  <a:pt x="2988336" y="102642"/>
                  <a:pt x="2986088" y="103632"/>
                  <a:pt x="2984488" y="105614"/>
                </a:cubicBezTo>
                <a:cubicBezTo>
                  <a:pt x="2982887" y="107595"/>
                  <a:pt x="2982087" y="109881"/>
                  <a:pt x="2982087" y="112472"/>
                </a:cubicBezTo>
                <a:cubicBezTo>
                  <a:pt x="2982087" y="115215"/>
                  <a:pt x="2982926" y="117463"/>
                  <a:pt x="2984602" y="119215"/>
                </a:cubicBezTo>
                <a:cubicBezTo>
                  <a:pt x="2986278" y="120968"/>
                  <a:pt x="2988412" y="121844"/>
                  <a:pt x="2991003" y="121844"/>
                </a:cubicBezTo>
                <a:cubicBezTo>
                  <a:pt x="2993594" y="121844"/>
                  <a:pt x="2995841" y="121006"/>
                  <a:pt x="2997747" y="119330"/>
                </a:cubicBezTo>
                <a:cubicBezTo>
                  <a:pt x="2999651" y="117653"/>
                  <a:pt x="3000604" y="115443"/>
                  <a:pt x="3000604" y="112700"/>
                </a:cubicBezTo>
                <a:cubicBezTo>
                  <a:pt x="3000604" y="109805"/>
                  <a:pt x="2999613" y="107404"/>
                  <a:pt x="2997632" y="105499"/>
                </a:cubicBezTo>
                <a:cubicBezTo>
                  <a:pt x="2995651" y="103594"/>
                  <a:pt x="2993517" y="102642"/>
                  <a:pt x="2991231" y="102642"/>
                </a:cubicBezTo>
                <a:close/>
                <a:moveTo>
                  <a:pt x="2453336" y="99975"/>
                </a:moveTo>
                <a:lnTo>
                  <a:pt x="2453336" y="113005"/>
                </a:lnTo>
                <a:lnTo>
                  <a:pt x="2402129" y="127864"/>
                </a:lnTo>
                <a:lnTo>
                  <a:pt x="2402129" y="115062"/>
                </a:lnTo>
                <a:close/>
                <a:moveTo>
                  <a:pt x="3342894" y="99213"/>
                </a:moveTo>
                <a:lnTo>
                  <a:pt x="3361639" y="99213"/>
                </a:lnTo>
                <a:lnTo>
                  <a:pt x="3365754" y="200940"/>
                </a:lnTo>
                <a:cubicBezTo>
                  <a:pt x="3366059" y="208407"/>
                  <a:pt x="3366783" y="214160"/>
                  <a:pt x="3367926" y="218199"/>
                </a:cubicBezTo>
                <a:cubicBezTo>
                  <a:pt x="3369069" y="222238"/>
                  <a:pt x="3371660" y="225019"/>
                  <a:pt x="3375699" y="226543"/>
                </a:cubicBezTo>
                <a:cubicBezTo>
                  <a:pt x="3379737" y="228067"/>
                  <a:pt x="3386100" y="228829"/>
                  <a:pt x="3394787" y="228829"/>
                </a:cubicBezTo>
                <a:lnTo>
                  <a:pt x="3395369" y="229049"/>
                </a:lnTo>
                <a:lnTo>
                  <a:pt x="3395396" y="228829"/>
                </a:lnTo>
                <a:cubicBezTo>
                  <a:pt x="3399206" y="228829"/>
                  <a:pt x="3403435" y="228791"/>
                  <a:pt x="3408083" y="228715"/>
                </a:cubicBezTo>
                <a:cubicBezTo>
                  <a:pt x="3412732" y="228638"/>
                  <a:pt x="3417456" y="228524"/>
                  <a:pt x="3422257" y="228372"/>
                </a:cubicBezTo>
                <a:cubicBezTo>
                  <a:pt x="3427057" y="228219"/>
                  <a:pt x="3431515" y="227876"/>
                  <a:pt x="3435630" y="227343"/>
                </a:cubicBezTo>
                <a:cubicBezTo>
                  <a:pt x="3439745" y="226810"/>
                  <a:pt x="3443173" y="226086"/>
                  <a:pt x="3445917" y="225171"/>
                </a:cubicBezTo>
                <a:cubicBezTo>
                  <a:pt x="3451403" y="223190"/>
                  <a:pt x="3455670" y="220714"/>
                  <a:pt x="3458718" y="217742"/>
                </a:cubicBezTo>
                <a:lnTo>
                  <a:pt x="3463888" y="208308"/>
                </a:lnTo>
                <a:lnTo>
                  <a:pt x="3456432" y="210084"/>
                </a:lnTo>
                <a:cubicBezTo>
                  <a:pt x="3453080" y="210541"/>
                  <a:pt x="3449727" y="210770"/>
                  <a:pt x="3446374" y="210770"/>
                </a:cubicBezTo>
                <a:cubicBezTo>
                  <a:pt x="3438602" y="210770"/>
                  <a:pt x="3432010" y="209512"/>
                  <a:pt x="3426600" y="206998"/>
                </a:cubicBezTo>
                <a:cubicBezTo>
                  <a:pt x="3421190" y="204483"/>
                  <a:pt x="3417075" y="201054"/>
                  <a:pt x="3414256" y="196711"/>
                </a:cubicBezTo>
                <a:cubicBezTo>
                  <a:pt x="3411436" y="192367"/>
                  <a:pt x="3410027" y="187376"/>
                  <a:pt x="3410027" y="181737"/>
                </a:cubicBezTo>
                <a:cubicBezTo>
                  <a:pt x="3410027" y="175946"/>
                  <a:pt x="3410941" y="170117"/>
                  <a:pt x="3412770" y="164249"/>
                </a:cubicBezTo>
                <a:cubicBezTo>
                  <a:pt x="3414598" y="158382"/>
                  <a:pt x="3417189" y="153010"/>
                  <a:pt x="3420542" y="148133"/>
                </a:cubicBezTo>
                <a:cubicBezTo>
                  <a:pt x="3423895" y="143256"/>
                  <a:pt x="3427933" y="139332"/>
                  <a:pt x="3432658" y="136360"/>
                </a:cubicBezTo>
                <a:cubicBezTo>
                  <a:pt x="3437382" y="133388"/>
                  <a:pt x="3442640" y="131903"/>
                  <a:pt x="3448431" y="131903"/>
                </a:cubicBezTo>
                <a:cubicBezTo>
                  <a:pt x="3456661" y="131903"/>
                  <a:pt x="3463481" y="134570"/>
                  <a:pt x="3468891" y="139904"/>
                </a:cubicBezTo>
                <a:cubicBezTo>
                  <a:pt x="3474301" y="145238"/>
                  <a:pt x="3478340" y="152210"/>
                  <a:pt x="3481007" y="160820"/>
                </a:cubicBezTo>
                <a:cubicBezTo>
                  <a:pt x="3483674" y="169431"/>
                  <a:pt x="3485007" y="178537"/>
                  <a:pt x="3485007" y="188138"/>
                </a:cubicBezTo>
                <a:cubicBezTo>
                  <a:pt x="3485007" y="199568"/>
                  <a:pt x="3483064" y="209360"/>
                  <a:pt x="3479178" y="217513"/>
                </a:cubicBezTo>
                <a:cubicBezTo>
                  <a:pt x="3475292" y="225667"/>
                  <a:pt x="3468853" y="232410"/>
                  <a:pt x="3459861" y="237744"/>
                </a:cubicBezTo>
                <a:cubicBezTo>
                  <a:pt x="3456356" y="239726"/>
                  <a:pt x="3452127" y="241364"/>
                  <a:pt x="3447174" y="242659"/>
                </a:cubicBezTo>
                <a:cubicBezTo>
                  <a:pt x="3442221" y="243955"/>
                  <a:pt x="3436811" y="244983"/>
                  <a:pt x="3430943" y="245745"/>
                </a:cubicBezTo>
                <a:cubicBezTo>
                  <a:pt x="3425076" y="246507"/>
                  <a:pt x="3418942" y="247003"/>
                  <a:pt x="3412541" y="247231"/>
                </a:cubicBezTo>
                <a:cubicBezTo>
                  <a:pt x="3406140" y="247460"/>
                  <a:pt x="3399663" y="247574"/>
                  <a:pt x="3393110" y="247574"/>
                </a:cubicBezTo>
                <a:lnTo>
                  <a:pt x="3393139" y="247335"/>
                </a:lnTo>
                <a:lnTo>
                  <a:pt x="3392500" y="247574"/>
                </a:lnTo>
                <a:cubicBezTo>
                  <a:pt x="3380308" y="247574"/>
                  <a:pt x="3371012" y="246203"/>
                  <a:pt x="3364611" y="243459"/>
                </a:cubicBezTo>
                <a:cubicBezTo>
                  <a:pt x="3358211" y="240716"/>
                  <a:pt x="3353791" y="236449"/>
                  <a:pt x="3351353" y="230658"/>
                </a:cubicBezTo>
                <a:cubicBezTo>
                  <a:pt x="3348914" y="224867"/>
                  <a:pt x="3347466" y="217399"/>
                  <a:pt x="3347009" y="208255"/>
                </a:cubicBezTo>
                <a:close/>
                <a:moveTo>
                  <a:pt x="1541679" y="98603"/>
                </a:moveTo>
                <a:lnTo>
                  <a:pt x="1541679" y="115062"/>
                </a:lnTo>
                <a:lnTo>
                  <a:pt x="1487729" y="130607"/>
                </a:lnTo>
                <a:lnTo>
                  <a:pt x="1487729" y="114605"/>
                </a:lnTo>
                <a:close/>
                <a:moveTo>
                  <a:pt x="1379754" y="98603"/>
                </a:moveTo>
                <a:lnTo>
                  <a:pt x="1379754" y="115062"/>
                </a:lnTo>
                <a:lnTo>
                  <a:pt x="1325804" y="130607"/>
                </a:lnTo>
                <a:lnTo>
                  <a:pt x="1325804" y="114605"/>
                </a:lnTo>
                <a:close/>
                <a:moveTo>
                  <a:pt x="1231926" y="98603"/>
                </a:moveTo>
                <a:lnTo>
                  <a:pt x="1231926" y="115062"/>
                </a:lnTo>
                <a:lnTo>
                  <a:pt x="1177976" y="130607"/>
                </a:lnTo>
                <a:lnTo>
                  <a:pt x="1177976" y="114605"/>
                </a:lnTo>
                <a:close/>
                <a:moveTo>
                  <a:pt x="360579" y="98603"/>
                </a:moveTo>
                <a:lnTo>
                  <a:pt x="360579" y="115062"/>
                </a:lnTo>
                <a:lnTo>
                  <a:pt x="306629" y="130607"/>
                </a:lnTo>
                <a:lnTo>
                  <a:pt x="306629" y="114605"/>
                </a:lnTo>
                <a:close/>
                <a:moveTo>
                  <a:pt x="3276981" y="93117"/>
                </a:moveTo>
                <a:cubicBezTo>
                  <a:pt x="3274086" y="93117"/>
                  <a:pt x="3271838" y="94107"/>
                  <a:pt x="3270238" y="96089"/>
                </a:cubicBezTo>
                <a:cubicBezTo>
                  <a:pt x="3268637" y="98070"/>
                  <a:pt x="3267837" y="100356"/>
                  <a:pt x="3267837" y="102947"/>
                </a:cubicBezTo>
                <a:cubicBezTo>
                  <a:pt x="3267837" y="105690"/>
                  <a:pt x="3268675" y="107938"/>
                  <a:pt x="3270352" y="109690"/>
                </a:cubicBezTo>
                <a:cubicBezTo>
                  <a:pt x="3272028" y="111443"/>
                  <a:pt x="3274162" y="112319"/>
                  <a:pt x="3276753" y="112319"/>
                </a:cubicBezTo>
                <a:cubicBezTo>
                  <a:pt x="3279344" y="112319"/>
                  <a:pt x="3281591" y="111481"/>
                  <a:pt x="3283497" y="109805"/>
                </a:cubicBezTo>
                <a:cubicBezTo>
                  <a:pt x="3285401" y="108128"/>
                  <a:pt x="3286354" y="105918"/>
                  <a:pt x="3286354" y="103175"/>
                </a:cubicBezTo>
                <a:cubicBezTo>
                  <a:pt x="3286354" y="100280"/>
                  <a:pt x="3285363" y="97879"/>
                  <a:pt x="3283382" y="95974"/>
                </a:cubicBezTo>
                <a:cubicBezTo>
                  <a:pt x="3281401" y="94069"/>
                  <a:pt x="3279267" y="93117"/>
                  <a:pt x="3276981" y="93117"/>
                </a:cubicBezTo>
                <a:close/>
                <a:moveTo>
                  <a:pt x="2234260" y="90450"/>
                </a:moveTo>
                <a:lnTo>
                  <a:pt x="2234260" y="103480"/>
                </a:lnTo>
                <a:lnTo>
                  <a:pt x="2183054" y="118339"/>
                </a:lnTo>
                <a:lnTo>
                  <a:pt x="2183054" y="105537"/>
                </a:lnTo>
                <a:close/>
                <a:moveTo>
                  <a:pt x="2992374" y="89840"/>
                </a:moveTo>
                <a:cubicBezTo>
                  <a:pt x="2996032" y="89840"/>
                  <a:pt x="2999308" y="90907"/>
                  <a:pt x="3002204" y="93041"/>
                </a:cubicBezTo>
                <a:cubicBezTo>
                  <a:pt x="3005100" y="95174"/>
                  <a:pt x="3007386" y="97994"/>
                  <a:pt x="3009062" y="101499"/>
                </a:cubicBezTo>
                <a:cubicBezTo>
                  <a:pt x="3010739" y="105004"/>
                  <a:pt x="3011577" y="108738"/>
                  <a:pt x="3011577" y="112700"/>
                </a:cubicBezTo>
                <a:cubicBezTo>
                  <a:pt x="3011577" y="118644"/>
                  <a:pt x="3009672" y="123635"/>
                  <a:pt x="3005862" y="127673"/>
                </a:cubicBezTo>
                <a:cubicBezTo>
                  <a:pt x="3002052" y="131712"/>
                  <a:pt x="2997175" y="133731"/>
                  <a:pt x="2991231" y="133731"/>
                </a:cubicBezTo>
                <a:cubicBezTo>
                  <a:pt x="2984678" y="133731"/>
                  <a:pt x="2979763" y="131750"/>
                  <a:pt x="2976487" y="127788"/>
                </a:cubicBezTo>
                <a:cubicBezTo>
                  <a:pt x="2973210" y="123825"/>
                  <a:pt x="2971572" y="119177"/>
                  <a:pt x="2971572" y="113843"/>
                </a:cubicBezTo>
                <a:cubicBezTo>
                  <a:pt x="2971572" y="109424"/>
                  <a:pt x="2972448" y="105423"/>
                  <a:pt x="2974201" y="101842"/>
                </a:cubicBezTo>
                <a:cubicBezTo>
                  <a:pt x="2975953" y="98260"/>
                  <a:pt x="2978430" y="95365"/>
                  <a:pt x="2981630" y="93155"/>
                </a:cubicBezTo>
                <a:cubicBezTo>
                  <a:pt x="2984831" y="90945"/>
                  <a:pt x="2988412" y="89840"/>
                  <a:pt x="2992374" y="89840"/>
                </a:cubicBezTo>
                <a:close/>
                <a:moveTo>
                  <a:pt x="3444088" y="85725"/>
                </a:moveTo>
                <a:cubicBezTo>
                  <a:pt x="3447136" y="85725"/>
                  <a:pt x="3449765" y="86868"/>
                  <a:pt x="3451975" y="89154"/>
                </a:cubicBezTo>
                <a:cubicBezTo>
                  <a:pt x="3454184" y="91440"/>
                  <a:pt x="3455289" y="94107"/>
                  <a:pt x="3455289" y="97155"/>
                </a:cubicBezTo>
                <a:cubicBezTo>
                  <a:pt x="3455289" y="100203"/>
                  <a:pt x="3454184" y="102832"/>
                  <a:pt x="3451975" y="105042"/>
                </a:cubicBezTo>
                <a:cubicBezTo>
                  <a:pt x="3449765" y="107252"/>
                  <a:pt x="3447136" y="108357"/>
                  <a:pt x="3444088" y="108357"/>
                </a:cubicBezTo>
                <a:cubicBezTo>
                  <a:pt x="3440888" y="108357"/>
                  <a:pt x="3438182" y="107252"/>
                  <a:pt x="3435973" y="105042"/>
                </a:cubicBezTo>
                <a:cubicBezTo>
                  <a:pt x="3433763" y="102832"/>
                  <a:pt x="3432658" y="100203"/>
                  <a:pt x="3432658" y="97155"/>
                </a:cubicBezTo>
                <a:cubicBezTo>
                  <a:pt x="3432658" y="94107"/>
                  <a:pt x="3433763" y="91440"/>
                  <a:pt x="3435973" y="89154"/>
                </a:cubicBezTo>
                <a:cubicBezTo>
                  <a:pt x="3438182" y="86868"/>
                  <a:pt x="3440888" y="85725"/>
                  <a:pt x="3444088" y="85725"/>
                </a:cubicBezTo>
                <a:close/>
                <a:moveTo>
                  <a:pt x="2736495" y="83211"/>
                </a:moveTo>
                <a:lnTo>
                  <a:pt x="2755469" y="83211"/>
                </a:lnTo>
                <a:lnTo>
                  <a:pt x="2759126" y="199111"/>
                </a:lnTo>
                <a:cubicBezTo>
                  <a:pt x="2759431" y="206883"/>
                  <a:pt x="2760688" y="212941"/>
                  <a:pt x="2762898" y="217285"/>
                </a:cubicBezTo>
                <a:cubicBezTo>
                  <a:pt x="2765108" y="221628"/>
                  <a:pt x="2768118" y="224638"/>
                  <a:pt x="2771928" y="226314"/>
                </a:cubicBezTo>
                <a:cubicBezTo>
                  <a:pt x="2775738" y="227991"/>
                  <a:pt x="2779929" y="228829"/>
                  <a:pt x="2784501" y="228829"/>
                </a:cubicBezTo>
                <a:lnTo>
                  <a:pt x="2785739" y="229296"/>
                </a:lnTo>
                <a:lnTo>
                  <a:pt x="2785796" y="228829"/>
                </a:lnTo>
                <a:cubicBezTo>
                  <a:pt x="2795397" y="228829"/>
                  <a:pt x="2802827" y="228753"/>
                  <a:pt x="2808085" y="228600"/>
                </a:cubicBezTo>
                <a:cubicBezTo>
                  <a:pt x="2813342" y="228448"/>
                  <a:pt x="2817190" y="228257"/>
                  <a:pt x="2819629" y="228029"/>
                </a:cubicBezTo>
                <a:cubicBezTo>
                  <a:pt x="2822067" y="227800"/>
                  <a:pt x="2823744" y="227686"/>
                  <a:pt x="2824658" y="227686"/>
                </a:cubicBezTo>
                <a:cubicBezTo>
                  <a:pt x="2821915" y="226162"/>
                  <a:pt x="2818714" y="223762"/>
                  <a:pt x="2815057" y="220485"/>
                </a:cubicBezTo>
                <a:cubicBezTo>
                  <a:pt x="2811399" y="217208"/>
                  <a:pt x="2808199" y="213017"/>
                  <a:pt x="2805456" y="207912"/>
                </a:cubicBezTo>
                <a:cubicBezTo>
                  <a:pt x="2802713" y="202807"/>
                  <a:pt x="2801341" y="196749"/>
                  <a:pt x="2801341" y="189738"/>
                </a:cubicBezTo>
                <a:cubicBezTo>
                  <a:pt x="2801341" y="181052"/>
                  <a:pt x="2803360" y="173432"/>
                  <a:pt x="2807399" y="166878"/>
                </a:cubicBezTo>
                <a:cubicBezTo>
                  <a:pt x="2811437" y="160325"/>
                  <a:pt x="2817000" y="155220"/>
                  <a:pt x="2824087" y="151562"/>
                </a:cubicBezTo>
                <a:cubicBezTo>
                  <a:pt x="2831173" y="147905"/>
                  <a:pt x="2839289" y="146076"/>
                  <a:pt x="2848432" y="146076"/>
                </a:cubicBezTo>
                <a:cubicBezTo>
                  <a:pt x="2851938" y="146076"/>
                  <a:pt x="2855672" y="146381"/>
                  <a:pt x="2859634" y="146990"/>
                </a:cubicBezTo>
                <a:cubicBezTo>
                  <a:pt x="2863596" y="147600"/>
                  <a:pt x="2867406" y="148514"/>
                  <a:pt x="2871064" y="149733"/>
                </a:cubicBezTo>
                <a:lnTo>
                  <a:pt x="2867178" y="167336"/>
                </a:lnTo>
                <a:cubicBezTo>
                  <a:pt x="2864130" y="166574"/>
                  <a:pt x="2860929" y="165964"/>
                  <a:pt x="2857577" y="165507"/>
                </a:cubicBezTo>
                <a:cubicBezTo>
                  <a:pt x="2854224" y="165050"/>
                  <a:pt x="2851176" y="164821"/>
                  <a:pt x="2848432" y="164821"/>
                </a:cubicBezTo>
                <a:cubicBezTo>
                  <a:pt x="2842946" y="164821"/>
                  <a:pt x="2838069" y="165850"/>
                  <a:pt x="2833802" y="167907"/>
                </a:cubicBezTo>
                <a:cubicBezTo>
                  <a:pt x="2829535" y="169964"/>
                  <a:pt x="2826182" y="172822"/>
                  <a:pt x="2823744" y="176480"/>
                </a:cubicBezTo>
                <a:cubicBezTo>
                  <a:pt x="2821305" y="180137"/>
                  <a:pt x="2820086" y="184557"/>
                  <a:pt x="2820086" y="189738"/>
                </a:cubicBezTo>
                <a:cubicBezTo>
                  <a:pt x="2820086" y="193701"/>
                  <a:pt x="2820924" y="197320"/>
                  <a:pt x="2822601" y="200597"/>
                </a:cubicBezTo>
                <a:cubicBezTo>
                  <a:pt x="2824277" y="203873"/>
                  <a:pt x="2826487" y="206807"/>
                  <a:pt x="2829230" y="209398"/>
                </a:cubicBezTo>
                <a:cubicBezTo>
                  <a:pt x="2831973" y="211989"/>
                  <a:pt x="2835021" y="214122"/>
                  <a:pt x="2838374" y="215799"/>
                </a:cubicBezTo>
                <a:cubicBezTo>
                  <a:pt x="2841727" y="217475"/>
                  <a:pt x="2845042" y="218771"/>
                  <a:pt x="2848318" y="219685"/>
                </a:cubicBezTo>
                <a:cubicBezTo>
                  <a:pt x="2851595" y="220599"/>
                  <a:pt x="2854529" y="220980"/>
                  <a:pt x="2857119" y="220828"/>
                </a:cubicBezTo>
                <a:cubicBezTo>
                  <a:pt x="2858948" y="220218"/>
                  <a:pt x="2860624" y="219685"/>
                  <a:pt x="2862148" y="219228"/>
                </a:cubicBezTo>
                <a:cubicBezTo>
                  <a:pt x="2863672" y="218771"/>
                  <a:pt x="2865387" y="218199"/>
                  <a:pt x="2867292" y="217513"/>
                </a:cubicBezTo>
                <a:cubicBezTo>
                  <a:pt x="2869197" y="216827"/>
                  <a:pt x="2871559" y="215875"/>
                  <a:pt x="2874379" y="214656"/>
                </a:cubicBezTo>
                <a:cubicBezTo>
                  <a:pt x="2877198" y="213437"/>
                  <a:pt x="2880818" y="211836"/>
                  <a:pt x="2885237" y="209855"/>
                </a:cubicBezTo>
                <a:lnTo>
                  <a:pt x="2891638" y="226543"/>
                </a:lnTo>
                <a:cubicBezTo>
                  <a:pt x="2881427" y="230658"/>
                  <a:pt x="2871026" y="234315"/>
                  <a:pt x="2860434" y="237516"/>
                </a:cubicBezTo>
                <a:cubicBezTo>
                  <a:pt x="2849842" y="240716"/>
                  <a:pt x="2838336" y="243193"/>
                  <a:pt x="2825915" y="244945"/>
                </a:cubicBezTo>
                <a:cubicBezTo>
                  <a:pt x="2813495" y="246698"/>
                  <a:pt x="2799360" y="247574"/>
                  <a:pt x="2783510" y="247574"/>
                </a:cubicBezTo>
                <a:lnTo>
                  <a:pt x="2783572" y="247065"/>
                </a:lnTo>
                <a:lnTo>
                  <a:pt x="2782215" y="247574"/>
                </a:lnTo>
                <a:cubicBezTo>
                  <a:pt x="2775814" y="247574"/>
                  <a:pt x="2770518" y="246545"/>
                  <a:pt x="2766327" y="244488"/>
                </a:cubicBezTo>
                <a:cubicBezTo>
                  <a:pt x="2762136" y="242431"/>
                  <a:pt x="2758859" y="239764"/>
                  <a:pt x="2756497" y="236487"/>
                </a:cubicBezTo>
                <a:lnTo>
                  <a:pt x="2753909" y="230742"/>
                </a:lnTo>
                <a:lnTo>
                  <a:pt x="2749182" y="238087"/>
                </a:lnTo>
                <a:cubicBezTo>
                  <a:pt x="2745753" y="241211"/>
                  <a:pt x="2741143" y="243574"/>
                  <a:pt x="2735352" y="245174"/>
                </a:cubicBezTo>
                <a:cubicBezTo>
                  <a:pt x="2729561" y="246774"/>
                  <a:pt x="2722322" y="247574"/>
                  <a:pt x="2713635" y="247574"/>
                </a:cubicBezTo>
                <a:cubicBezTo>
                  <a:pt x="2712720" y="247574"/>
                  <a:pt x="2711806" y="247574"/>
                  <a:pt x="2710891" y="247574"/>
                </a:cubicBezTo>
                <a:cubicBezTo>
                  <a:pt x="2709977" y="247574"/>
                  <a:pt x="2709025" y="247574"/>
                  <a:pt x="2708034" y="247574"/>
                </a:cubicBezTo>
                <a:cubicBezTo>
                  <a:pt x="2707043" y="247574"/>
                  <a:pt x="2706091" y="247574"/>
                  <a:pt x="2705177" y="247574"/>
                </a:cubicBezTo>
                <a:cubicBezTo>
                  <a:pt x="2705481" y="248946"/>
                  <a:pt x="2705710" y="250051"/>
                  <a:pt x="2705862" y="250889"/>
                </a:cubicBezTo>
                <a:cubicBezTo>
                  <a:pt x="2706015" y="251727"/>
                  <a:pt x="2706091" y="252832"/>
                  <a:pt x="2706091" y="254204"/>
                </a:cubicBezTo>
                <a:cubicBezTo>
                  <a:pt x="2706091" y="259842"/>
                  <a:pt x="2704148" y="265329"/>
                  <a:pt x="2700262" y="270663"/>
                </a:cubicBezTo>
                <a:cubicBezTo>
                  <a:pt x="2696375" y="275997"/>
                  <a:pt x="2690698" y="280835"/>
                  <a:pt x="2683231" y="285179"/>
                </a:cubicBezTo>
                <a:cubicBezTo>
                  <a:pt x="2675763" y="289522"/>
                  <a:pt x="2666734" y="292989"/>
                  <a:pt x="2656142" y="295580"/>
                </a:cubicBezTo>
                <a:cubicBezTo>
                  <a:pt x="2645550" y="298171"/>
                  <a:pt x="2633472" y="299466"/>
                  <a:pt x="2619909" y="299466"/>
                </a:cubicBezTo>
                <a:cubicBezTo>
                  <a:pt x="2607869" y="299466"/>
                  <a:pt x="2596706" y="297523"/>
                  <a:pt x="2586419" y="293637"/>
                </a:cubicBezTo>
                <a:cubicBezTo>
                  <a:pt x="2576132" y="289751"/>
                  <a:pt x="2567864" y="283922"/>
                  <a:pt x="2561616" y="276149"/>
                </a:cubicBezTo>
                <a:cubicBezTo>
                  <a:pt x="2555367" y="268377"/>
                  <a:pt x="2552243" y="258547"/>
                  <a:pt x="2552243" y="246660"/>
                </a:cubicBezTo>
                <a:cubicBezTo>
                  <a:pt x="2552243" y="243002"/>
                  <a:pt x="2552586" y="239078"/>
                  <a:pt x="2553272" y="234887"/>
                </a:cubicBezTo>
                <a:cubicBezTo>
                  <a:pt x="2553958" y="230696"/>
                  <a:pt x="2555024" y="226200"/>
                  <a:pt x="2556472" y="221399"/>
                </a:cubicBezTo>
                <a:cubicBezTo>
                  <a:pt x="2557920" y="216599"/>
                  <a:pt x="2559711" y="211532"/>
                  <a:pt x="2561844" y="206198"/>
                </a:cubicBezTo>
                <a:lnTo>
                  <a:pt x="2578304" y="212598"/>
                </a:lnTo>
                <a:cubicBezTo>
                  <a:pt x="2576780" y="216866"/>
                  <a:pt x="2575446" y="220904"/>
                  <a:pt x="2574303" y="224714"/>
                </a:cubicBezTo>
                <a:cubicBezTo>
                  <a:pt x="2573160" y="228524"/>
                  <a:pt x="2572322" y="232106"/>
                  <a:pt x="2571789" y="235458"/>
                </a:cubicBezTo>
                <a:cubicBezTo>
                  <a:pt x="2571255" y="238811"/>
                  <a:pt x="2570988" y="242012"/>
                  <a:pt x="2570988" y="245060"/>
                </a:cubicBezTo>
                <a:cubicBezTo>
                  <a:pt x="2570988" y="251460"/>
                  <a:pt x="2572398" y="256909"/>
                  <a:pt x="2575217" y="261404"/>
                </a:cubicBezTo>
                <a:cubicBezTo>
                  <a:pt x="2578037" y="265900"/>
                  <a:pt x="2581961" y="269596"/>
                  <a:pt x="2586990" y="272492"/>
                </a:cubicBezTo>
                <a:cubicBezTo>
                  <a:pt x="2592020" y="275387"/>
                  <a:pt x="2597773" y="277521"/>
                  <a:pt x="2604250" y="278892"/>
                </a:cubicBezTo>
                <a:cubicBezTo>
                  <a:pt x="2610727" y="280264"/>
                  <a:pt x="2617623" y="280950"/>
                  <a:pt x="2624938" y="280950"/>
                </a:cubicBezTo>
                <a:cubicBezTo>
                  <a:pt x="2633777" y="280950"/>
                  <a:pt x="2642045" y="280188"/>
                  <a:pt x="2649741" y="278664"/>
                </a:cubicBezTo>
                <a:cubicBezTo>
                  <a:pt x="2657437" y="277140"/>
                  <a:pt x="2664219" y="274968"/>
                  <a:pt x="2670086" y="272149"/>
                </a:cubicBezTo>
                <a:cubicBezTo>
                  <a:pt x="2675954" y="269329"/>
                  <a:pt x="2680564" y="266129"/>
                  <a:pt x="2683917" y="262547"/>
                </a:cubicBezTo>
                <a:cubicBezTo>
                  <a:pt x="2687270" y="258966"/>
                  <a:pt x="2688946" y="255118"/>
                  <a:pt x="2688946" y="251003"/>
                </a:cubicBezTo>
                <a:cubicBezTo>
                  <a:pt x="2688946" y="249022"/>
                  <a:pt x="2688184" y="247193"/>
                  <a:pt x="2686660" y="245517"/>
                </a:cubicBezTo>
                <a:cubicBezTo>
                  <a:pt x="2685136" y="243840"/>
                  <a:pt x="2682850" y="242240"/>
                  <a:pt x="2679802" y="240716"/>
                </a:cubicBezTo>
                <a:cubicBezTo>
                  <a:pt x="2676754" y="239192"/>
                  <a:pt x="2673096" y="237706"/>
                  <a:pt x="2668829" y="236258"/>
                </a:cubicBezTo>
                <a:cubicBezTo>
                  <a:pt x="2664562" y="234811"/>
                  <a:pt x="2659685" y="233325"/>
                  <a:pt x="2654199" y="231801"/>
                </a:cubicBezTo>
                <a:lnTo>
                  <a:pt x="2658542" y="212827"/>
                </a:lnTo>
                <a:cubicBezTo>
                  <a:pt x="2666467" y="215875"/>
                  <a:pt x="2673477" y="218428"/>
                  <a:pt x="2679573" y="220485"/>
                </a:cubicBezTo>
                <a:cubicBezTo>
                  <a:pt x="2685669" y="222542"/>
                  <a:pt x="2691003" y="224181"/>
                  <a:pt x="2695575" y="225400"/>
                </a:cubicBezTo>
                <a:cubicBezTo>
                  <a:pt x="2700147" y="226619"/>
                  <a:pt x="2704110" y="227495"/>
                  <a:pt x="2707463" y="228029"/>
                </a:cubicBezTo>
                <a:lnTo>
                  <a:pt x="2715835" y="228821"/>
                </a:lnTo>
                <a:lnTo>
                  <a:pt x="2726779" y="228200"/>
                </a:lnTo>
                <a:cubicBezTo>
                  <a:pt x="2729827" y="227781"/>
                  <a:pt x="2732228" y="227153"/>
                  <a:pt x="2733980" y="226314"/>
                </a:cubicBezTo>
                <a:cubicBezTo>
                  <a:pt x="2737485" y="224638"/>
                  <a:pt x="2739504" y="221666"/>
                  <a:pt x="2740038" y="217399"/>
                </a:cubicBezTo>
                <a:cubicBezTo>
                  <a:pt x="2740571" y="213132"/>
                  <a:pt x="2740686" y="207188"/>
                  <a:pt x="2740381" y="199568"/>
                </a:cubicBezTo>
                <a:close/>
                <a:moveTo>
                  <a:pt x="2314194" y="83211"/>
                </a:moveTo>
                <a:lnTo>
                  <a:pt x="2332939" y="83211"/>
                </a:lnTo>
                <a:lnTo>
                  <a:pt x="2337512" y="200940"/>
                </a:lnTo>
                <a:cubicBezTo>
                  <a:pt x="2337816" y="208407"/>
                  <a:pt x="2338540" y="214160"/>
                  <a:pt x="2339683" y="218199"/>
                </a:cubicBezTo>
                <a:cubicBezTo>
                  <a:pt x="2340826" y="222238"/>
                  <a:pt x="2343417" y="225019"/>
                  <a:pt x="2347456" y="226543"/>
                </a:cubicBezTo>
                <a:cubicBezTo>
                  <a:pt x="2351494" y="228067"/>
                  <a:pt x="2357857" y="228829"/>
                  <a:pt x="2366544" y="228829"/>
                </a:cubicBezTo>
                <a:lnTo>
                  <a:pt x="2366689" y="228884"/>
                </a:lnTo>
                <a:lnTo>
                  <a:pt x="2366696" y="228829"/>
                </a:lnTo>
                <a:cubicBezTo>
                  <a:pt x="2370963" y="228829"/>
                  <a:pt x="2374545" y="227915"/>
                  <a:pt x="2377440" y="226086"/>
                </a:cubicBezTo>
                <a:cubicBezTo>
                  <a:pt x="2380336" y="224257"/>
                  <a:pt x="2383155" y="221209"/>
                  <a:pt x="2385898" y="216942"/>
                </a:cubicBezTo>
                <a:cubicBezTo>
                  <a:pt x="2388642" y="212675"/>
                  <a:pt x="2391614" y="206960"/>
                  <a:pt x="2394814" y="199797"/>
                </a:cubicBezTo>
                <a:cubicBezTo>
                  <a:pt x="2399233" y="190043"/>
                  <a:pt x="2403615" y="182652"/>
                  <a:pt x="2407958" y="177623"/>
                </a:cubicBezTo>
                <a:cubicBezTo>
                  <a:pt x="2412302" y="172593"/>
                  <a:pt x="2416645" y="169164"/>
                  <a:pt x="2420989" y="167336"/>
                </a:cubicBezTo>
                <a:cubicBezTo>
                  <a:pt x="2425332" y="165507"/>
                  <a:pt x="2429637" y="164592"/>
                  <a:pt x="2433905" y="164592"/>
                </a:cubicBezTo>
                <a:cubicBezTo>
                  <a:pt x="2439086" y="164592"/>
                  <a:pt x="2443887" y="165926"/>
                  <a:pt x="2448306" y="168593"/>
                </a:cubicBezTo>
                <a:cubicBezTo>
                  <a:pt x="2452726" y="171260"/>
                  <a:pt x="2456612" y="174803"/>
                  <a:pt x="2459965" y="179223"/>
                </a:cubicBezTo>
                <a:cubicBezTo>
                  <a:pt x="2463318" y="183642"/>
                  <a:pt x="2465947" y="188481"/>
                  <a:pt x="2467852" y="193739"/>
                </a:cubicBezTo>
                <a:cubicBezTo>
                  <a:pt x="2469757" y="198997"/>
                  <a:pt x="2470709" y="204216"/>
                  <a:pt x="2470709" y="209398"/>
                </a:cubicBezTo>
                <a:cubicBezTo>
                  <a:pt x="2470709" y="218542"/>
                  <a:pt x="2469109" y="225819"/>
                  <a:pt x="2465908" y="231229"/>
                </a:cubicBezTo>
                <a:cubicBezTo>
                  <a:pt x="2462708" y="236639"/>
                  <a:pt x="2458632" y="240526"/>
                  <a:pt x="2453678" y="242888"/>
                </a:cubicBezTo>
                <a:cubicBezTo>
                  <a:pt x="2448725" y="245250"/>
                  <a:pt x="2443582" y="246431"/>
                  <a:pt x="2438248" y="246431"/>
                </a:cubicBezTo>
                <a:cubicBezTo>
                  <a:pt x="2433523" y="246431"/>
                  <a:pt x="2427466" y="245517"/>
                  <a:pt x="2420074" y="243688"/>
                </a:cubicBezTo>
                <a:cubicBezTo>
                  <a:pt x="2416379" y="242774"/>
                  <a:pt x="2412197" y="241154"/>
                  <a:pt x="2407530" y="238830"/>
                </a:cubicBezTo>
                <a:lnTo>
                  <a:pt x="2396196" y="232168"/>
                </a:lnTo>
                <a:lnTo>
                  <a:pt x="2391814" y="237716"/>
                </a:lnTo>
                <a:cubicBezTo>
                  <a:pt x="2390156" y="239487"/>
                  <a:pt x="2388489" y="240945"/>
                  <a:pt x="2386813" y="242088"/>
                </a:cubicBezTo>
                <a:cubicBezTo>
                  <a:pt x="2383460" y="244374"/>
                  <a:pt x="2379993" y="245860"/>
                  <a:pt x="2376412" y="246545"/>
                </a:cubicBezTo>
                <a:cubicBezTo>
                  <a:pt x="2372830" y="247231"/>
                  <a:pt x="2368830" y="247574"/>
                  <a:pt x="2364410" y="247574"/>
                </a:cubicBezTo>
                <a:lnTo>
                  <a:pt x="2364418" y="247514"/>
                </a:lnTo>
                <a:lnTo>
                  <a:pt x="2364258" y="247574"/>
                </a:lnTo>
                <a:cubicBezTo>
                  <a:pt x="2352066" y="247574"/>
                  <a:pt x="2342731" y="246203"/>
                  <a:pt x="2336254" y="243459"/>
                </a:cubicBezTo>
                <a:cubicBezTo>
                  <a:pt x="2329777" y="240716"/>
                  <a:pt x="2325320" y="236449"/>
                  <a:pt x="2322881" y="230658"/>
                </a:cubicBezTo>
                <a:cubicBezTo>
                  <a:pt x="2320443" y="224867"/>
                  <a:pt x="2319071" y="217399"/>
                  <a:pt x="2318766" y="208255"/>
                </a:cubicBezTo>
                <a:close/>
                <a:moveTo>
                  <a:pt x="1910563" y="83211"/>
                </a:moveTo>
                <a:lnTo>
                  <a:pt x="1929080" y="83211"/>
                </a:lnTo>
                <a:lnTo>
                  <a:pt x="1933652" y="197511"/>
                </a:lnTo>
                <a:cubicBezTo>
                  <a:pt x="1933956" y="205588"/>
                  <a:pt x="1933690" y="212751"/>
                  <a:pt x="1932851" y="218999"/>
                </a:cubicBezTo>
                <a:cubicBezTo>
                  <a:pt x="1932013" y="225248"/>
                  <a:pt x="1930032" y="230505"/>
                  <a:pt x="1926908" y="234773"/>
                </a:cubicBezTo>
                <a:cubicBezTo>
                  <a:pt x="1923784" y="239040"/>
                  <a:pt x="1919135" y="242240"/>
                  <a:pt x="1912963" y="244374"/>
                </a:cubicBezTo>
                <a:lnTo>
                  <a:pt x="1892923" y="246960"/>
                </a:lnTo>
                <a:lnTo>
                  <a:pt x="1891284" y="247574"/>
                </a:lnTo>
                <a:lnTo>
                  <a:pt x="1888160" y="247574"/>
                </a:lnTo>
                <a:lnTo>
                  <a:pt x="1870037" y="247574"/>
                </a:lnTo>
                <a:lnTo>
                  <a:pt x="1864424" y="262319"/>
                </a:lnTo>
                <a:cubicBezTo>
                  <a:pt x="1858709" y="272606"/>
                  <a:pt x="1850175" y="280797"/>
                  <a:pt x="1838821" y="286893"/>
                </a:cubicBezTo>
                <a:cubicBezTo>
                  <a:pt x="1827467" y="292989"/>
                  <a:pt x="1813408" y="297028"/>
                  <a:pt x="1796644" y="299009"/>
                </a:cubicBezTo>
                <a:lnTo>
                  <a:pt x="1792529" y="280264"/>
                </a:lnTo>
                <a:cubicBezTo>
                  <a:pt x="1801673" y="279045"/>
                  <a:pt x="1810093" y="277330"/>
                  <a:pt x="1817789" y="275120"/>
                </a:cubicBezTo>
                <a:cubicBezTo>
                  <a:pt x="1825486" y="272911"/>
                  <a:pt x="1832115" y="269748"/>
                  <a:pt x="1837678" y="265634"/>
                </a:cubicBezTo>
                <a:cubicBezTo>
                  <a:pt x="1843240" y="261519"/>
                  <a:pt x="1847546" y="256109"/>
                  <a:pt x="1850594" y="249403"/>
                </a:cubicBezTo>
                <a:lnTo>
                  <a:pt x="1851148" y="247574"/>
                </a:lnTo>
                <a:lnTo>
                  <a:pt x="1836649" y="247574"/>
                </a:lnTo>
                <a:cubicBezTo>
                  <a:pt x="1829791" y="247574"/>
                  <a:pt x="1823428" y="246584"/>
                  <a:pt x="1817561" y="244602"/>
                </a:cubicBezTo>
                <a:cubicBezTo>
                  <a:pt x="1811693" y="242621"/>
                  <a:pt x="1806969" y="239535"/>
                  <a:pt x="1803388" y="235344"/>
                </a:cubicBezTo>
                <a:cubicBezTo>
                  <a:pt x="1799806" y="231153"/>
                  <a:pt x="1798016" y="225629"/>
                  <a:pt x="1798016" y="218771"/>
                </a:cubicBezTo>
                <a:cubicBezTo>
                  <a:pt x="1798016" y="212370"/>
                  <a:pt x="1799006" y="206236"/>
                  <a:pt x="1800987" y="200368"/>
                </a:cubicBezTo>
                <a:cubicBezTo>
                  <a:pt x="1802969" y="194501"/>
                  <a:pt x="1805674" y="189243"/>
                  <a:pt x="1809103" y="184595"/>
                </a:cubicBezTo>
                <a:cubicBezTo>
                  <a:pt x="1812532" y="179947"/>
                  <a:pt x="1816570" y="176251"/>
                  <a:pt x="1821218" y="173508"/>
                </a:cubicBezTo>
                <a:cubicBezTo>
                  <a:pt x="1825867" y="170765"/>
                  <a:pt x="1830934" y="169393"/>
                  <a:pt x="1836420" y="169393"/>
                </a:cubicBezTo>
                <a:cubicBezTo>
                  <a:pt x="1843431" y="169393"/>
                  <a:pt x="1849679" y="171450"/>
                  <a:pt x="1855166" y="175565"/>
                </a:cubicBezTo>
                <a:cubicBezTo>
                  <a:pt x="1860652" y="179680"/>
                  <a:pt x="1864995" y="185890"/>
                  <a:pt x="1868196" y="194196"/>
                </a:cubicBezTo>
                <a:cubicBezTo>
                  <a:pt x="1871396" y="202502"/>
                  <a:pt x="1872996" y="212979"/>
                  <a:pt x="1872996" y="225629"/>
                </a:cubicBezTo>
                <a:lnTo>
                  <a:pt x="1872650" y="228829"/>
                </a:lnTo>
                <a:lnTo>
                  <a:pt x="1890218" y="228829"/>
                </a:lnTo>
                <a:cubicBezTo>
                  <a:pt x="1898904" y="228829"/>
                  <a:pt x="1905000" y="227991"/>
                  <a:pt x="1908506" y="226314"/>
                </a:cubicBezTo>
                <a:cubicBezTo>
                  <a:pt x="1912011" y="224638"/>
                  <a:pt x="1914030" y="221666"/>
                  <a:pt x="1914563" y="217399"/>
                </a:cubicBezTo>
                <a:cubicBezTo>
                  <a:pt x="1915097" y="213132"/>
                  <a:pt x="1915211" y="207188"/>
                  <a:pt x="1914906" y="199568"/>
                </a:cubicBezTo>
                <a:close/>
                <a:moveTo>
                  <a:pt x="631546" y="81077"/>
                </a:moveTo>
                <a:cubicBezTo>
                  <a:pt x="628651" y="81077"/>
                  <a:pt x="626402" y="82068"/>
                  <a:pt x="624802" y="84049"/>
                </a:cubicBezTo>
                <a:cubicBezTo>
                  <a:pt x="623202" y="86030"/>
                  <a:pt x="622402" y="88316"/>
                  <a:pt x="622402" y="90907"/>
                </a:cubicBezTo>
                <a:cubicBezTo>
                  <a:pt x="622402" y="93650"/>
                  <a:pt x="623240" y="95898"/>
                  <a:pt x="624917" y="97651"/>
                </a:cubicBezTo>
                <a:cubicBezTo>
                  <a:pt x="626593" y="99403"/>
                  <a:pt x="628803" y="100203"/>
                  <a:pt x="631546" y="100051"/>
                </a:cubicBezTo>
                <a:cubicBezTo>
                  <a:pt x="633985" y="100203"/>
                  <a:pt x="636156" y="99441"/>
                  <a:pt x="638061" y="97765"/>
                </a:cubicBezTo>
                <a:cubicBezTo>
                  <a:pt x="639966" y="96089"/>
                  <a:pt x="640919" y="93879"/>
                  <a:pt x="640919" y="91136"/>
                </a:cubicBezTo>
                <a:cubicBezTo>
                  <a:pt x="640919" y="88240"/>
                  <a:pt x="639928" y="85840"/>
                  <a:pt x="637947" y="83935"/>
                </a:cubicBezTo>
                <a:cubicBezTo>
                  <a:pt x="635966" y="82030"/>
                  <a:pt x="633832" y="81077"/>
                  <a:pt x="631546" y="81077"/>
                </a:cubicBezTo>
                <a:close/>
                <a:moveTo>
                  <a:pt x="2862911" y="80925"/>
                </a:moveTo>
                <a:lnTo>
                  <a:pt x="2862911" y="93955"/>
                </a:lnTo>
                <a:lnTo>
                  <a:pt x="2811704" y="108814"/>
                </a:lnTo>
                <a:lnTo>
                  <a:pt x="2811704" y="96012"/>
                </a:lnTo>
                <a:close/>
                <a:moveTo>
                  <a:pt x="3278124" y="80315"/>
                </a:moveTo>
                <a:cubicBezTo>
                  <a:pt x="3281782" y="80315"/>
                  <a:pt x="3285058" y="81382"/>
                  <a:pt x="3287954" y="83516"/>
                </a:cubicBezTo>
                <a:cubicBezTo>
                  <a:pt x="3290850" y="85649"/>
                  <a:pt x="3293136" y="88469"/>
                  <a:pt x="3294812" y="91974"/>
                </a:cubicBezTo>
                <a:cubicBezTo>
                  <a:pt x="3296489" y="95479"/>
                  <a:pt x="3297327" y="99213"/>
                  <a:pt x="3297327" y="103175"/>
                </a:cubicBezTo>
                <a:cubicBezTo>
                  <a:pt x="3297327" y="109119"/>
                  <a:pt x="3295422" y="114110"/>
                  <a:pt x="3291612" y="118148"/>
                </a:cubicBezTo>
                <a:cubicBezTo>
                  <a:pt x="3287802" y="122187"/>
                  <a:pt x="3282925" y="124206"/>
                  <a:pt x="3276981" y="124206"/>
                </a:cubicBezTo>
                <a:cubicBezTo>
                  <a:pt x="3270428" y="124206"/>
                  <a:pt x="3265513" y="122225"/>
                  <a:pt x="3262237" y="118263"/>
                </a:cubicBezTo>
                <a:cubicBezTo>
                  <a:pt x="3258960" y="114300"/>
                  <a:pt x="3257322" y="109652"/>
                  <a:pt x="3257322" y="104318"/>
                </a:cubicBezTo>
                <a:cubicBezTo>
                  <a:pt x="3257322" y="99899"/>
                  <a:pt x="3258198" y="95898"/>
                  <a:pt x="3259951" y="92317"/>
                </a:cubicBezTo>
                <a:cubicBezTo>
                  <a:pt x="3261703" y="88735"/>
                  <a:pt x="3264180" y="85840"/>
                  <a:pt x="3267380" y="83630"/>
                </a:cubicBezTo>
                <a:cubicBezTo>
                  <a:pt x="3270581" y="81420"/>
                  <a:pt x="3274162" y="80315"/>
                  <a:pt x="3278124" y="80315"/>
                </a:cubicBezTo>
                <a:close/>
                <a:moveTo>
                  <a:pt x="770154" y="79553"/>
                </a:moveTo>
                <a:lnTo>
                  <a:pt x="770154" y="96012"/>
                </a:lnTo>
                <a:lnTo>
                  <a:pt x="716204" y="111557"/>
                </a:lnTo>
                <a:lnTo>
                  <a:pt x="716204" y="95555"/>
                </a:lnTo>
                <a:close/>
                <a:moveTo>
                  <a:pt x="269901" y="79553"/>
                </a:moveTo>
                <a:lnTo>
                  <a:pt x="269901" y="96012"/>
                </a:lnTo>
                <a:lnTo>
                  <a:pt x="215951" y="111557"/>
                </a:lnTo>
                <a:lnTo>
                  <a:pt x="215951" y="95555"/>
                </a:lnTo>
                <a:close/>
                <a:moveTo>
                  <a:pt x="156591" y="79096"/>
                </a:moveTo>
                <a:lnTo>
                  <a:pt x="188595" y="79096"/>
                </a:lnTo>
                <a:lnTo>
                  <a:pt x="193624" y="181509"/>
                </a:lnTo>
                <a:cubicBezTo>
                  <a:pt x="194082" y="190653"/>
                  <a:pt x="195148" y="197663"/>
                  <a:pt x="196825" y="202540"/>
                </a:cubicBezTo>
                <a:cubicBezTo>
                  <a:pt x="198502" y="207417"/>
                  <a:pt x="201016" y="210808"/>
                  <a:pt x="204369" y="212713"/>
                </a:cubicBezTo>
                <a:lnTo>
                  <a:pt x="216603" y="215349"/>
                </a:lnTo>
                <a:lnTo>
                  <a:pt x="229934" y="214199"/>
                </a:lnTo>
                <a:cubicBezTo>
                  <a:pt x="233820" y="213284"/>
                  <a:pt x="236601" y="211570"/>
                  <a:pt x="238278" y="209055"/>
                </a:cubicBezTo>
                <a:cubicBezTo>
                  <a:pt x="239954" y="206540"/>
                  <a:pt x="240792" y="202921"/>
                  <a:pt x="240792" y="198197"/>
                </a:cubicBezTo>
                <a:cubicBezTo>
                  <a:pt x="240792" y="193929"/>
                  <a:pt x="240221" y="188824"/>
                  <a:pt x="239078" y="182880"/>
                </a:cubicBezTo>
                <a:cubicBezTo>
                  <a:pt x="237935" y="176937"/>
                  <a:pt x="236449" y="170765"/>
                  <a:pt x="234620" y="164364"/>
                </a:cubicBezTo>
                <a:cubicBezTo>
                  <a:pt x="232792" y="157963"/>
                  <a:pt x="230963" y="152096"/>
                  <a:pt x="229134" y="146762"/>
                </a:cubicBezTo>
                <a:lnTo>
                  <a:pt x="260681" y="138075"/>
                </a:lnTo>
                <a:cubicBezTo>
                  <a:pt x="262510" y="143256"/>
                  <a:pt x="264338" y="149276"/>
                  <a:pt x="266167" y="156134"/>
                </a:cubicBezTo>
                <a:cubicBezTo>
                  <a:pt x="267996" y="162992"/>
                  <a:pt x="269558" y="170041"/>
                  <a:pt x="270853" y="177280"/>
                </a:cubicBezTo>
                <a:cubicBezTo>
                  <a:pt x="272149" y="184519"/>
                  <a:pt x="272796" y="191491"/>
                  <a:pt x="272796" y="198197"/>
                </a:cubicBezTo>
                <a:cubicBezTo>
                  <a:pt x="272796" y="206579"/>
                  <a:pt x="271730" y="213627"/>
                  <a:pt x="269596" y="219342"/>
                </a:cubicBezTo>
                <a:cubicBezTo>
                  <a:pt x="267462" y="225057"/>
                  <a:pt x="264529" y="229781"/>
                  <a:pt x="260795" y="233515"/>
                </a:cubicBezTo>
                <a:cubicBezTo>
                  <a:pt x="257061" y="237249"/>
                  <a:pt x="252641" y="240145"/>
                  <a:pt x="247536" y="242202"/>
                </a:cubicBezTo>
                <a:cubicBezTo>
                  <a:pt x="242431" y="244259"/>
                  <a:pt x="236830" y="245669"/>
                  <a:pt x="230734" y="246431"/>
                </a:cubicBezTo>
                <a:lnTo>
                  <a:pt x="217697" y="247217"/>
                </a:lnTo>
                <a:lnTo>
                  <a:pt x="215342" y="247574"/>
                </a:lnTo>
                <a:lnTo>
                  <a:pt x="214260" y="247424"/>
                </a:lnTo>
                <a:lnTo>
                  <a:pt x="211760" y="247574"/>
                </a:lnTo>
                <a:lnTo>
                  <a:pt x="211795" y="247080"/>
                </a:lnTo>
                <a:lnTo>
                  <a:pt x="197282" y="245060"/>
                </a:lnTo>
                <a:cubicBezTo>
                  <a:pt x="191948" y="243383"/>
                  <a:pt x="187529" y="240449"/>
                  <a:pt x="184023" y="236258"/>
                </a:cubicBezTo>
                <a:lnTo>
                  <a:pt x="180294" y="229987"/>
                </a:lnTo>
                <a:lnTo>
                  <a:pt x="172936" y="237059"/>
                </a:lnTo>
                <a:cubicBezTo>
                  <a:pt x="166917" y="241478"/>
                  <a:pt x="159754" y="244717"/>
                  <a:pt x="151448" y="246774"/>
                </a:cubicBezTo>
                <a:cubicBezTo>
                  <a:pt x="143142" y="248831"/>
                  <a:pt x="133808" y="250127"/>
                  <a:pt x="123444" y="250660"/>
                </a:cubicBezTo>
                <a:cubicBezTo>
                  <a:pt x="113081" y="251194"/>
                  <a:pt x="101804" y="251384"/>
                  <a:pt x="89612" y="251232"/>
                </a:cubicBezTo>
                <a:cubicBezTo>
                  <a:pt x="73152" y="251232"/>
                  <a:pt x="59246" y="249974"/>
                  <a:pt x="47892" y="247460"/>
                </a:cubicBezTo>
                <a:cubicBezTo>
                  <a:pt x="36538" y="244945"/>
                  <a:pt x="27318" y="241364"/>
                  <a:pt x="20231" y="236716"/>
                </a:cubicBezTo>
                <a:cubicBezTo>
                  <a:pt x="13145" y="232067"/>
                  <a:pt x="8002" y="226619"/>
                  <a:pt x="4801" y="220371"/>
                </a:cubicBezTo>
                <a:cubicBezTo>
                  <a:pt x="1601" y="214122"/>
                  <a:pt x="0" y="207264"/>
                  <a:pt x="0" y="199797"/>
                </a:cubicBezTo>
                <a:cubicBezTo>
                  <a:pt x="0" y="194920"/>
                  <a:pt x="419" y="190005"/>
                  <a:pt x="1258" y="185052"/>
                </a:cubicBezTo>
                <a:cubicBezTo>
                  <a:pt x="2096" y="180099"/>
                  <a:pt x="3163" y="175260"/>
                  <a:pt x="4458" y="170536"/>
                </a:cubicBezTo>
                <a:cubicBezTo>
                  <a:pt x="5753" y="165812"/>
                  <a:pt x="6935" y="161544"/>
                  <a:pt x="8002" y="157734"/>
                </a:cubicBezTo>
                <a:lnTo>
                  <a:pt x="36576" y="164364"/>
                </a:lnTo>
                <a:cubicBezTo>
                  <a:pt x="35967" y="167107"/>
                  <a:pt x="35281" y="170079"/>
                  <a:pt x="34519" y="173279"/>
                </a:cubicBezTo>
                <a:cubicBezTo>
                  <a:pt x="33757" y="176480"/>
                  <a:pt x="33147" y="179566"/>
                  <a:pt x="32690" y="182537"/>
                </a:cubicBezTo>
                <a:cubicBezTo>
                  <a:pt x="32233" y="185509"/>
                  <a:pt x="32004" y="188214"/>
                  <a:pt x="32004" y="190653"/>
                </a:cubicBezTo>
                <a:cubicBezTo>
                  <a:pt x="32004" y="196292"/>
                  <a:pt x="34024" y="201283"/>
                  <a:pt x="38062" y="205626"/>
                </a:cubicBezTo>
                <a:cubicBezTo>
                  <a:pt x="42101" y="209969"/>
                  <a:pt x="48769" y="213322"/>
                  <a:pt x="58065" y="215684"/>
                </a:cubicBezTo>
                <a:cubicBezTo>
                  <a:pt x="67361" y="218047"/>
                  <a:pt x="79858" y="219228"/>
                  <a:pt x="95555" y="219228"/>
                </a:cubicBezTo>
                <a:cubicBezTo>
                  <a:pt x="110033" y="219380"/>
                  <a:pt x="121730" y="218961"/>
                  <a:pt x="130645" y="217970"/>
                </a:cubicBezTo>
                <a:cubicBezTo>
                  <a:pt x="139561" y="216980"/>
                  <a:pt x="146342" y="215075"/>
                  <a:pt x="150991" y="212255"/>
                </a:cubicBezTo>
                <a:cubicBezTo>
                  <a:pt x="155639" y="209436"/>
                  <a:pt x="158687" y="205397"/>
                  <a:pt x="160135" y="200140"/>
                </a:cubicBezTo>
                <a:cubicBezTo>
                  <a:pt x="161582" y="194882"/>
                  <a:pt x="162078" y="188138"/>
                  <a:pt x="161621" y="179909"/>
                </a:cubicBezTo>
                <a:close/>
                <a:moveTo>
                  <a:pt x="1729436" y="71400"/>
                </a:moveTo>
                <a:lnTo>
                  <a:pt x="1729436" y="84430"/>
                </a:lnTo>
                <a:lnTo>
                  <a:pt x="1678229" y="99289"/>
                </a:lnTo>
                <a:lnTo>
                  <a:pt x="1678229" y="86487"/>
                </a:lnTo>
                <a:close/>
                <a:moveTo>
                  <a:pt x="632918" y="65532"/>
                </a:moveTo>
                <a:cubicBezTo>
                  <a:pt x="637185" y="65380"/>
                  <a:pt x="640957" y="66523"/>
                  <a:pt x="644233" y="68961"/>
                </a:cubicBezTo>
                <a:cubicBezTo>
                  <a:pt x="647510" y="71400"/>
                  <a:pt x="650063" y="74562"/>
                  <a:pt x="651891" y="78448"/>
                </a:cubicBezTo>
                <a:cubicBezTo>
                  <a:pt x="653720" y="82334"/>
                  <a:pt x="654635" y="86487"/>
                  <a:pt x="654635" y="90907"/>
                </a:cubicBezTo>
                <a:cubicBezTo>
                  <a:pt x="654787" y="97460"/>
                  <a:pt x="652730" y="103061"/>
                  <a:pt x="648462" y="107709"/>
                </a:cubicBezTo>
                <a:cubicBezTo>
                  <a:pt x="644195" y="112357"/>
                  <a:pt x="638633" y="114681"/>
                  <a:pt x="631775" y="114681"/>
                </a:cubicBezTo>
                <a:cubicBezTo>
                  <a:pt x="624459" y="114681"/>
                  <a:pt x="618897" y="112433"/>
                  <a:pt x="615087" y="107938"/>
                </a:cubicBezTo>
                <a:cubicBezTo>
                  <a:pt x="611277" y="103442"/>
                  <a:pt x="609372" y="98146"/>
                  <a:pt x="609372" y="92050"/>
                </a:cubicBezTo>
                <a:cubicBezTo>
                  <a:pt x="609372" y="87173"/>
                  <a:pt x="610400" y="82715"/>
                  <a:pt x="612458" y="78677"/>
                </a:cubicBezTo>
                <a:cubicBezTo>
                  <a:pt x="614515" y="74638"/>
                  <a:pt x="617296" y="71400"/>
                  <a:pt x="620802" y="68961"/>
                </a:cubicBezTo>
                <a:cubicBezTo>
                  <a:pt x="624307" y="66523"/>
                  <a:pt x="628345" y="65380"/>
                  <a:pt x="632918" y="65532"/>
                </a:cubicBezTo>
                <a:close/>
                <a:moveTo>
                  <a:pt x="1060171" y="62027"/>
                </a:moveTo>
                <a:cubicBezTo>
                  <a:pt x="1057275" y="62027"/>
                  <a:pt x="1055028" y="63018"/>
                  <a:pt x="1053427" y="64999"/>
                </a:cubicBezTo>
                <a:cubicBezTo>
                  <a:pt x="1051827" y="66980"/>
                  <a:pt x="1051027" y="69266"/>
                  <a:pt x="1051027" y="71857"/>
                </a:cubicBezTo>
                <a:cubicBezTo>
                  <a:pt x="1051027" y="74600"/>
                  <a:pt x="1051865" y="76848"/>
                  <a:pt x="1053542" y="78601"/>
                </a:cubicBezTo>
                <a:cubicBezTo>
                  <a:pt x="1055218" y="80353"/>
                  <a:pt x="1057428" y="81153"/>
                  <a:pt x="1060171" y="81001"/>
                </a:cubicBezTo>
                <a:cubicBezTo>
                  <a:pt x="1062609" y="81153"/>
                  <a:pt x="1064781" y="80391"/>
                  <a:pt x="1066686" y="78715"/>
                </a:cubicBezTo>
                <a:cubicBezTo>
                  <a:pt x="1068591" y="77039"/>
                  <a:pt x="1069544" y="74829"/>
                  <a:pt x="1069544" y="72086"/>
                </a:cubicBezTo>
                <a:cubicBezTo>
                  <a:pt x="1069544" y="69190"/>
                  <a:pt x="1068553" y="66790"/>
                  <a:pt x="1066572" y="64885"/>
                </a:cubicBezTo>
                <a:cubicBezTo>
                  <a:pt x="1064591" y="62980"/>
                  <a:pt x="1062457" y="62027"/>
                  <a:pt x="1060171" y="62027"/>
                </a:cubicBezTo>
                <a:close/>
                <a:moveTo>
                  <a:pt x="122454" y="50978"/>
                </a:moveTo>
                <a:lnTo>
                  <a:pt x="122454" y="67437"/>
                </a:lnTo>
                <a:lnTo>
                  <a:pt x="68504" y="82982"/>
                </a:lnTo>
                <a:lnTo>
                  <a:pt x="68504" y="66980"/>
                </a:lnTo>
                <a:close/>
                <a:moveTo>
                  <a:pt x="3361868" y="48464"/>
                </a:moveTo>
                <a:cubicBezTo>
                  <a:pt x="3359277" y="48464"/>
                  <a:pt x="3356763" y="49264"/>
                  <a:pt x="3354324" y="50864"/>
                </a:cubicBezTo>
                <a:cubicBezTo>
                  <a:pt x="3351886" y="52464"/>
                  <a:pt x="3349562" y="54750"/>
                  <a:pt x="3347352" y="57722"/>
                </a:cubicBezTo>
                <a:lnTo>
                  <a:pt x="3341396" y="67110"/>
                </a:lnTo>
                <a:lnTo>
                  <a:pt x="3349752" y="67437"/>
                </a:lnTo>
                <a:cubicBezTo>
                  <a:pt x="3358439" y="67437"/>
                  <a:pt x="3364116" y="66447"/>
                  <a:pt x="3366783" y="64466"/>
                </a:cubicBezTo>
                <a:cubicBezTo>
                  <a:pt x="3369450" y="62484"/>
                  <a:pt x="3370783" y="60046"/>
                  <a:pt x="3370783" y="57150"/>
                </a:cubicBezTo>
                <a:cubicBezTo>
                  <a:pt x="3370783" y="54102"/>
                  <a:pt x="3369869" y="51893"/>
                  <a:pt x="3368040" y="50521"/>
                </a:cubicBezTo>
                <a:cubicBezTo>
                  <a:pt x="3366212" y="49149"/>
                  <a:pt x="3364154" y="48464"/>
                  <a:pt x="3361868" y="48464"/>
                </a:cubicBezTo>
                <a:close/>
                <a:moveTo>
                  <a:pt x="1061543" y="46482"/>
                </a:moveTo>
                <a:cubicBezTo>
                  <a:pt x="1065810" y="46330"/>
                  <a:pt x="1069582" y="47473"/>
                  <a:pt x="1072858" y="49911"/>
                </a:cubicBezTo>
                <a:cubicBezTo>
                  <a:pt x="1076135" y="52350"/>
                  <a:pt x="1078688" y="55512"/>
                  <a:pt x="1080516" y="59398"/>
                </a:cubicBezTo>
                <a:cubicBezTo>
                  <a:pt x="1082345" y="63284"/>
                  <a:pt x="1083260" y="67437"/>
                  <a:pt x="1083260" y="71857"/>
                </a:cubicBezTo>
                <a:cubicBezTo>
                  <a:pt x="1083412" y="78410"/>
                  <a:pt x="1081355" y="84011"/>
                  <a:pt x="1077087" y="88659"/>
                </a:cubicBezTo>
                <a:cubicBezTo>
                  <a:pt x="1072820" y="93307"/>
                  <a:pt x="1067258" y="95631"/>
                  <a:pt x="1060400" y="95631"/>
                </a:cubicBezTo>
                <a:cubicBezTo>
                  <a:pt x="1053084" y="95631"/>
                  <a:pt x="1047522" y="93383"/>
                  <a:pt x="1043712" y="88888"/>
                </a:cubicBezTo>
                <a:cubicBezTo>
                  <a:pt x="1039902" y="84392"/>
                  <a:pt x="1037997" y="79096"/>
                  <a:pt x="1037997" y="73000"/>
                </a:cubicBezTo>
                <a:cubicBezTo>
                  <a:pt x="1037997" y="68123"/>
                  <a:pt x="1039025" y="63665"/>
                  <a:pt x="1041083" y="59627"/>
                </a:cubicBezTo>
                <a:cubicBezTo>
                  <a:pt x="1043140" y="55588"/>
                  <a:pt x="1045922" y="52350"/>
                  <a:pt x="1049427" y="49911"/>
                </a:cubicBezTo>
                <a:cubicBezTo>
                  <a:pt x="1052932" y="47473"/>
                  <a:pt x="1056971" y="46330"/>
                  <a:pt x="1061543" y="46482"/>
                </a:cubicBezTo>
                <a:close/>
                <a:moveTo>
                  <a:pt x="1230097" y="39853"/>
                </a:moveTo>
                <a:cubicBezTo>
                  <a:pt x="1231621" y="42749"/>
                  <a:pt x="1232878" y="46063"/>
                  <a:pt x="1233869" y="49797"/>
                </a:cubicBezTo>
                <a:cubicBezTo>
                  <a:pt x="1234859" y="53531"/>
                  <a:pt x="1235355" y="56922"/>
                  <a:pt x="1235355" y="59970"/>
                </a:cubicBezTo>
                <a:cubicBezTo>
                  <a:pt x="1235355" y="64999"/>
                  <a:pt x="1233907" y="69533"/>
                  <a:pt x="1231011" y="73571"/>
                </a:cubicBezTo>
                <a:cubicBezTo>
                  <a:pt x="1228116" y="77610"/>
                  <a:pt x="1223391" y="79629"/>
                  <a:pt x="1216838" y="79629"/>
                </a:cubicBezTo>
                <a:cubicBezTo>
                  <a:pt x="1212723" y="79629"/>
                  <a:pt x="1209218" y="78372"/>
                  <a:pt x="1206323" y="75857"/>
                </a:cubicBezTo>
                <a:lnTo>
                  <a:pt x="1205267" y="73663"/>
                </a:lnTo>
                <a:lnTo>
                  <a:pt x="1201865" y="81915"/>
                </a:lnTo>
                <a:cubicBezTo>
                  <a:pt x="1198284" y="85421"/>
                  <a:pt x="1193597" y="87173"/>
                  <a:pt x="1187806" y="87173"/>
                </a:cubicBezTo>
                <a:cubicBezTo>
                  <a:pt x="1182167" y="87173"/>
                  <a:pt x="1178357" y="85192"/>
                  <a:pt x="1176376" y="81230"/>
                </a:cubicBezTo>
                <a:cubicBezTo>
                  <a:pt x="1174395" y="77267"/>
                  <a:pt x="1173404" y="72924"/>
                  <a:pt x="1173404" y="68199"/>
                </a:cubicBezTo>
                <a:cubicBezTo>
                  <a:pt x="1173404" y="66523"/>
                  <a:pt x="1173518" y="64732"/>
                  <a:pt x="1173747" y="62827"/>
                </a:cubicBezTo>
                <a:cubicBezTo>
                  <a:pt x="1173976" y="60922"/>
                  <a:pt x="1174319" y="58751"/>
                  <a:pt x="1174776" y="56312"/>
                </a:cubicBezTo>
                <a:lnTo>
                  <a:pt x="1188492" y="53112"/>
                </a:lnTo>
                <a:cubicBezTo>
                  <a:pt x="1188035" y="55703"/>
                  <a:pt x="1187692" y="58103"/>
                  <a:pt x="1187463" y="60313"/>
                </a:cubicBezTo>
                <a:cubicBezTo>
                  <a:pt x="1187234" y="62522"/>
                  <a:pt x="1187120" y="64466"/>
                  <a:pt x="1187120" y="66142"/>
                </a:cubicBezTo>
                <a:cubicBezTo>
                  <a:pt x="1187120" y="68123"/>
                  <a:pt x="1187501" y="69647"/>
                  <a:pt x="1188263" y="70714"/>
                </a:cubicBezTo>
                <a:cubicBezTo>
                  <a:pt x="1189025" y="71781"/>
                  <a:pt x="1190092" y="72314"/>
                  <a:pt x="1191464" y="72314"/>
                </a:cubicBezTo>
                <a:cubicBezTo>
                  <a:pt x="1193292" y="72314"/>
                  <a:pt x="1194778" y="71247"/>
                  <a:pt x="1195921" y="69114"/>
                </a:cubicBezTo>
                <a:cubicBezTo>
                  <a:pt x="1197064" y="66980"/>
                  <a:pt x="1197636" y="62865"/>
                  <a:pt x="1197636" y="56769"/>
                </a:cubicBezTo>
                <a:lnTo>
                  <a:pt x="1197636" y="49911"/>
                </a:lnTo>
                <a:lnTo>
                  <a:pt x="1210895" y="45797"/>
                </a:lnTo>
                <a:lnTo>
                  <a:pt x="1210895" y="59741"/>
                </a:lnTo>
                <a:cubicBezTo>
                  <a:pt x="1210895" y="61418"/>
                  <a:pt x="1211238" y="62789"/>
                  <a:pt x="1211923" y="63856"/>
                </a:cubicBezTo>
                <a:cubicBezTo>
                  <a:pt x="1212609" y="64923"/>
                  <a:pt x="1213714" y="65456"/>
                  <a:pt x="1215238" y="65456"/>
                </a:cubicBezTo>
                <a:cubicBezTo>
                  <a:pt x="1217372" y="65456"/>
                  <a:pt x="1218858" y="64808"/>
                  <a:pt x="1219696" y="63513"/>
                </a:cubicBezTo>
                <a:cubicBezTo>
                  <a:pt x="1220534" y="62218"/>
                  <a:pt x="1220953" y="60656"/>
                  <a:pt x="1220953" y="58827"/>
                </a:cubicBezTo>
                <a:cubicBezTo>
                  <a:pt x="1220953" y="56236"/>
                  <a:pt x="1220648" y="53607"/>
                  <a:pt x="1220039" y="50940"/>
                </a:cubicBezTo>
                <a:cubicBezTo>
                  <a:pt x="1219429" y="48273"/>
                  <a:pt x="1218591" y="45644"/>
                  <a:pt x="1217524" y="43053"/>
                </a:cubicBezTo>
                <a:close/>
                <a:moveTo>
                  <a:pt x="3362782" y="36119"/>
                </a:moveTo>
                <a:cubicBezTo>
                  <a:pt x="3367659" y="36119"/>
                  <a:pt x="3372269" y="37643"/>
                  <a:pt x="3376613" y="40691"/>
                </a:cubicBezTo>
                <a:cubicBezTo>
                  <a:pt x="3380956" y="43739"/>
                  <a:pt x="3383128" y="48845"/>
                  <a:pt x="3383128" y="56007"/>
                </a:cubicBezTo>
                <a:cubicBezTo>
                  <a:pt x="3383128" y="59665"/>
                  <a:pt x="3382214" y="63284"/>
                  <a:pt x="3380385" y="66866"/>
                </a:cubicBezTo>
                <a:cubicBezTo>
                  <a:pt x="3378556" y="70447"/>
                  <a:pt x="3375241" y="73419"/>
                  <a:pt x="3370441" y="75781"/>
                </a:cubicBezTo>
                <a:cubicBezTo>
                  <a:pt x="3365640" y="78143"/>
                  <a:pt x="3358744" y="79325"/>
                  <a:pt x="3349752" y="79325"/>
                </a:cubicBezTo>
                <a:cubicBezTo>
                  <a:pt x="3346399" y="79325"/>
                  <a:pt x="3342399" y="79172"/>
                  <a:pt x="3337751" y="78867"/>
                </a:cubicBezTo>
                <a:cubicBezTo>
                  <a:pt x="3333103" y="78563"/>
                  <a:pt x="3328721" y="78143"/>
                  <a:pt x="3324606" y="77610"/>
                </a:cubicBezTo>
                <a:cubicBezTo>
                  <a:pt x="3320491" y="77077"/>
                  <a:pt x="3317367" y="76658"/>
                  <a:pt x="3315234" y="76353"/>
                </a:cubicBezTo>
                <a:lnTo>
                  <a:pt x="3316834" y="64694"/>
                </a:lnTo>
                <a:cubicBezTo>
                  <a:pt x="3318967" y="64999"/>
                  <a:pt x="3321977" y="65380"/>
                  <a:pt x="3325864" y="65837"/>
                </a:cubicBezTo>
                <a:lnTo>
                  <a:pt x="3329330" y="66161"/>
                </a:lnTo>
                <a:lnTo>
                  <a:pt x="3336151" y="53607"/>
                </a:lnTo>
                <a:cubicBezTo>
                  <a:pt x="3339275" y="48654"/>
                  <a:pt x="3343047" y="44501"/>
                  <a:pt x="3347466" y="41148"/>
                </a:cubicBezTo>
                <a:cubicBezTo>
                  <a:pt x="3351886" y="37796"/>
                  <a:pt x="3356991" y="36119"/>
                  <a:pt x="3362782" y="36119"/>
                </a:cubicBezTo>
                <a:close/>
                <a:moveTo>
                  <a:pt x="2119122" y="30709"/>
                </a:moveTo>
                <a:cubicBezTo>
                  <a:pt x="2116836" y="30709"/>
                  <a:pt x="2114931" y="31509"/>
                  <a:pt x="2113407" y="33109"/>
                </a:cubicBezTo>
                <a:cubicBezTo>
                  <a:pt x="2111883" y="34709"/>
                  <a:pt x="2111121" y="36653"/>
                  <a:pt x="2111121" y="38939"/>
                </a:cubicBezTo>
                <a:cubicBezTo>
                  <a:pt x="2111121" y="41834"/>
                  <a:pt x="2112341" y="44539"/>
                  <a:pt x="2114779" y="47054"/>
                </a:cubicBezTo>
                <a:lnTo>
                  <a:pt x="2121369" y="51091"/>
                </a:lnTo>
                <a:lnTo>
                  <a:pt x="2121980" y="50711"/>
                </a:lnTo>
                <a:cubicBezTo>
                  <a:pt x="2124952" y="47282"/>
                  <a:pt x="2126438" y="43815"/>
                  <a:pt x="2126438" y="40310"/>
                </a:cubicBezTo>
                <a:cubicBezTo>
                  <a:pt x="2126438" y="37567"/>
                  <a:pt x="2125828" y="35281"/>
                  <a:pt x="2124609" y="33452"/>
                </a:cubicBezTo>
                <a:cubicBezTo>
                  <a:pt x="2123389" y="31623"/>
                  <a:pt x="2121561" y="30709"/>
                  <a:pt x="2119122" y="30709"/>
                </a:cubicBezTo>
                <a:close/>
                <a:moveTo>
                  <a:pt x="3462986" y="23775"/>
                </a:moveTo>
                <a:lnTo>
                  <a:pt x="3462986" y="36805"/>
                </a:lnTo>
                <a:lnTo>
                  <a:pt x="3411779" y="51664"/>
                </a:lnTo>
                <a:lnTo>
                  <a:pt x="3411779" y="38862"/>
                </a:lnTo>
                <a:close/>
                <a:moveTo>
                  <a:pt x="2767661" y="23775"/>
                </a:moveTo>
                <a:lnTo>
                  <a:pt x="2767661" y="36805"/>
                </a:lnTo>
                <a:lnTo>
                  <a:pt x="2716454" y="51664"/>
                </a:lnTo>
                <a:lnTo>
                  <a:pt x="2716454" y="38862"/>
                </a:lnTo>
                <a:close/>
                <a:moveTo>
                  <a:pt x="268072" y="20803"/>
                </a:moveTo>
                <a:cubicBezTo>
                  <a:pt x="269596" y="23699"/>
                  <a:pt x="270853" y="27013"/>
                  <a:pt x="271844" y="30747"/>
                </a:cubicBezTo>
                <a:cubicBezTo>
                  <a:pt x="272834" y="34481"/>
                  <a:pt x="273330" y="37872"/>
                  <a:pt x="273330" y="40920"/>
                </a:cubicBezTo>
                <a:cubicBezTo>
                  <a:pt x="273330" y="45949"/>
                  <a:pt x="271882" y="50483"/>
                  <a:pt x="268987" y="54521"/>
                </a:cubicBezTo>
                <a:cubicBezTo>
                  <a:pt x="266091" y="58560"/>
                  <a:pt x="261366" y="60579"/>
                  <a:pt x="254813" y="60579"/>
                </a:cubicBezTo>
                <a:cubicBezTo>
                  <a:pt x="250698" y="60579"/>
                  <a:pt x="247193" y="59322"/>
                  <a:pt x="244298" y="56807"/>
                </a:cubicBezTo>
                <a:lnTo>
                  <a:pt x="244013" y="56215"/>
                </a:lnTo>
                <a:lnTo>
                  <a:pt x="243869" y="56979"/>
                </a:lnTo>
                <a:cubicBezTo>
                  <a:pt x="242974" y="59151"/>
                  <a:pt x="241631" y="61113"/>
                  <a:pt x="239840" y="62865"/>
                </a:cubicBezTo>
                <a:cubicBezTo>
                  <a:pt x="236258" y="66371"/>
                  <a:pt x="231572" y="68123"/>
                  <a:pt x="225781" y="68123"/>
                </a:cubicBezTo>
                <a:cubicBezTo>
                  <a:pt x="220142" y="68123"/>
                  <a:pt x="216332" y="66142"/>
                  <a:pt x="214351" y="62180"/>
                </a:cubicBezTo>
                <a:cubicBezTo>
                  <a:pt x="212370" y="58217"/>
                  <a:pt x="211379" y="53874"/>
                  <a:pt x="211379" y="49149"/>
                </a:cubicBezTo>
                <a:cubicBezTo>
                  <a:pt x="211379" y="47473"/>
                  <a:pt x="211494" y="45682"/>
                  <a:pt x="211722" y="43777"/>
                </a:cubicBezTo>
                <a:cubicBezTo>
                  <a:pt x="211951" y="41872"/>
                  <a:pt x="212293" y="39701"/>
                  <a:pt x="212751" y="37262"/>
                </a:cubicBezTo>
                <a:lnTo>
                  <a:pt x="226467" y="34062"/>
                </a:lnTo>
                <a:cubicBezTo>
                  <a:pt x="226010" y="36653"/>
                  <a:pt x="225667" y="39053"/>
                  <a:pt x="225438" y="41263"/>
                </a:cubicBezTo>
                <a:cubicBezTo>
                  <a:pt x="225209" y="43472"/>
                  <a:pt x="225095" y="45416"/>
                  <a:pt x="225095" y="47092"/>
                </a:cubicBezTo>
                <a:cubicBezTo>
                  <a:pt x="225095" y="49073"/>
                  <a:pt x="225476" y="50597"/>
                  <a:pt x="226238" y="51664"/>
                </a:cubicBezTo>
                <a:cubicBezTo>
                  <a:pt x="227000" y="52731"/>
                  <a:pt x="228067" y="53264"/>
                  <a:pt x="229439" y="53264"/>
                </a:cubicBezTo>
                <a:cubicBezTo>
                  <a:pt x="231267" y="53264"/>
                  <a:pt x="232753" y="52197"/>
                  <a:pt x="233896" y="50064"/>
                </a:cubicBezTo>
                <a:cubicBezTo>
                  <a:pt x="235039" y="47930"/>
                  <a:pt x="235611" y="43815"/>
                  <a:pt x="235611" y="37719"/>
                </a:cubicBezTo>
                <a:lnTo>
                  <a:pt x="235611" y="30861"/>
                </a:lnTo>
                <a:lnTo>
                  <a:pt x="248869" y="26747"/>
                </a:lnTo>
                <a:lnTo>
                  <a:pt x="248869" y="40691"/>
                </a:lnTo>
                <a:cubicBezTo>
                  <a:pt x="248869" y="42368"/>
                  <a:pt x="249212" y="43739"/>
                  <a:pt x="249898" y="44806"/>
                </a:cubicBezTo>
                <a:cubicBezTo>
                  <a:pt x="250584" y="45873"/>
                  <a:pt x="251689" y="46406"/>
                  <a:pt x="253213" y="46406"/>
                </a:cubicBezTo>
                <a:cubicBezTo>
                  <a:pt x="255346" y="46406"/>
                  <a:pt x="256832" y="45758"/>
                  <a:pt x="257671" y="44463"/>
                </a:cubicBezTo>
                <a:cubicBezTo>
                  <a:pt x="258509" y="43168"/>
                  <a:pt x="258928" y="41606"/>
                  <a:pt x="258928" y="39777"/>
                </a:cubicBezTo>
                <a:cubicBezTo>
                  <a:pt x="258928" y="37186"/>
                  <a:pt x="258623" y="34557"/>
                  <a:pt x="258014" y="31890"/>
                </a:cubicBezTo>
                <a:cubicBezTo>
                  <a:pt x="257404" y="29223"/>
                  <a:pt x="256566" y="26594"/>
                  <a:pt x="255499" y="24003"/>
                </a:cubicBezTo>
                <a:close/>
                <a:moveTo>
                  <a:pt x="2119580" y="19050"/>
                </a:moveTo>
                <a:cubicBezTo>
                  <a:pt x="2125676" y="19050"/>
                  <a:pt x="2130286" y="21146"/>
                  <a:pt x="2133410" y="25337"/>
                </a:cubicBezTo>
                <a:cubicBezTo>
                  <a:pt x="2136534" y="29528"/>
                  <a:pt x="2138096" y="34290"/>
                  <a:pt x="2138096" y="39624"/>
                </a:cubicBezTo>
                <a:cubicBezTo>
                  <a:pt x="2138096" y="46330"/>
                  <a:pt x="2135886" y="52274"/>
                  <a:pt x="2131467" y="57455"/>
                </a:cubicBezTo>
                <a:cubicBezTo>
                  <a:pt x="2127047" y="62637"/>
                  <a:pt x="2120837" y="66752"/>
                  <a:pt x="2112836" y="69800"/>
                </a:cubicBezTo>
                <a:cubicBezTo>
                  <a:pt x="2104835" y="72848"/>
                  <a:pt x="2095424" y="74676"/>
                  <a:pt x="2084604" y="75286"/>
                </a:cubicBezTo>
                <a:lnTo>
                  <a:pt x="2082546" y="64313"/>
                </a:lnTo>
                <a:cubicBezTo>
                  <a:pt x="2092910" y="63551"/>
                  <a:pt x="2101330" y="61951"/>
                  <a:pt x="2107807" y="59513"/>
                </a:cubicBezTo>
                <a:lnTo>
                  <a:pt x="2112035" y="56887"/>
                </a:lnTo>
                <a:lnTo>
                  <a:pt x="2104378" y="51969"/>
                </a:lnTo>
                <a:cubicBezTo>
                  <a:pt x="2100949" y="48464"/>
                  <a:pt x="2099234" y="44120"/>
                  <a:pt x="2099234" y="38939"/>
                </a:cubicBezTo>
                <a:cubicBezTo>
                  <a:pt x="2099234" y="33605"/>
                  <a:pt x="2101101" y="28956"/>
                  <a:pt x="2104835" y="24994"/>
                </a:cubicBezTo>
                <a:cubicBezTo>
                  <a:pt x="2108569" y="21032"/>
                  <a:pt x="2113484" y="19050"/>
                  <a:pt x="2119580" y="19050"/>
                </a:cubicBezTo>
                <a:close/>
                <a:moveTo>
                  <a:pt x="1919097" y="11659"/>
                </a:moveTo>
                <a:cubicBezTo>
                  <a:pt x="1916811" y="11659"/>
                  <a:pt x="1914906" y="12459"/>
                  <a:pt x="1913382" y="14059"/>
                </a:cubicBezTo>
                <a:cubicBezTo>
                  <a:pt x="1911858" y="15659"/>
                  <a:pt x="1911096" y="17603"/>
                  <a:pt x="1911096" y="19889"/>
                </a:cubicBezTo>
                <a:cubicBezTo>
                  <a:pt x="1911096" y="22784"/>
                  <a:pt x="1912316" y="25489"/>
                  <a:pt x="1914754" y="28004"/>
                </a:cubicBezTo>
                <a:lnTo>
                  <a:pt x="1921344" y="32041"/>
                </a:lnTo>
                <a:lnTo>
                  <a:pt x="1921955" y="31661"/>
                </a:lnTo>
                <a:cubicBezTo>
                  <a:pt x="1924927" y="28232"/>
                  <a:pt x="1926413" y="24765"/>
                  <a:pt x="1926413" y="21260"/>
                </a:cubicBezTo>
                <a:cubicBezTo>
                  <a:pt x="1926413" y="18517"/>
                  <a:pt x="1925803" y="16231"/>
                  <a:pt x="1924584" y="14402"/>
                </a:cubicBezTo>
                <a:cubicBezTo>
                  <a:pt x="1923365" y="12573"/>
                  <a:pt x="1921536" y="11659"/>
                  <a:pt x="1919097" y="11659"/>
                </a:cubicBezTo>
                <a:close/>
                <a:moveTo>
                  <a:pt x="1919555" y="0"/>
                </a:moveTo>
                <a:cubicBezTo>
                  <a:pt x="1925651" y="0"/>
                  <a:pt x="1930261" y="2096"/>
                  <a:pt x="1933385" y="6287"/>
                </a:cubicBezTo>
                <a:cubicBezTo>
                  <a:pt x="1936509" y="10478"/>
                  <a:pt x="1938071" y="15240"/>
                  <a:pt x="1938071" y="20574"/>
                </a:cubicBezTo>
                <a:cubicBezTo>
                  <a:pt x="1938071" y="27280"/>
                  <a:pt x="1935861" y="33224"/>
                  <a:pt x="1931442" y="38405"/>
                </a:cubicBezTo>
                <a:cubicBezTo>
                  <a:pt x="1927022" y="43587"/>
                  <a:pt x="1920812" y="47702"/>
                  <a:pt x="1912811" y="50750"/>
                </a:cubicBezTo>
                <a:cubicBezTo>
                  <a:pt x="1904810" y="53798"/>
                  <a:pt x="1895399" y="55626"/>
                  <a:pt x="1884579" y="56236"/>
                </a:cubicBezTo>
                <a:lnTo>
                  <a:pt x="1882521" y="45263"/>
                </a:lnTo>
                <a:cubicBezTo>
                  <a:pt x="1892885" y="44501"/>
                  <a:pt x="1901305" y="42901"/>
                  <a:pt x="1907782" y="40463"/>
                </a:cubicBezTo>
                <a:lnTo>
                  <a:pt x="1912010" y="37837"/>
                </a:lnTo>
                <a:lnTo>
                  <a:pt x="1904353" y="32919"/>
                </a:lnTo>
                <a:cubicBezTo>
                  <a:pt x="1900924" y="29414"/>
                  <a:pt x="1899209" y="25070"/>
                  <a:pt x="1899209" y="19889"/>
                </a:cubicBezTo>
                <a:cubicBezTo>
                  <a:pt x="1899209" y="14555"/>
                  <a:pt x="1901076" y="9906"/>
                  <a:pt x="1904810" y="5944"/>
                </a:cubicBezTo>
                <a:cubicBezTo>
                  <a:pt x="1908544" y="1982"/>
                  <a:pt x="1913459" y="0"/>
                  <a:pt x="1919555" y="0"/>
                </a:cubicBez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39" name="Google Shape;239;p25"/>
          <p:cNvSpPr txBox="1"/>
          <p:nvPr/>
        </p:nvSpPr>
        <p:spPr>
          <a:xfrm>
            <a:off x="1230150" y="3360700"/>
            <a:ext cx="3703200" cy="6003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200">
                <a:solidFill>
                  <a:schemeClr val="dk1"/>
                </a:solidFill>
                <a:latin typeface="Inter Light"/>
                <a:ea typeface="Inter Light"/>
                <a:cs typeface="Inter Light"/>
                <a:sym typeface="Inter Light"/>
              </a:rPr>
              <a:t>39. So be patient ˹O Prophet˺ with what they say. And glorify the praises of your Lord before sunrise and before sunset.</a:t>
            </a:r>
            <a:endParaRPr sz="1200">
              <a:solidFill>
                <a:schemeClr val="dk1"/>
              </a:solidFill>
              <a:latin typeface="Inter Light"/>
              <a:ea typeface="Inter Light"/>
              <a:cs typeface="Inter Light"/>
              <a:sym typeface="Inter Light"/>
            </a:endParaRPr>
          </a:p>
        </p:txBody>
      </p:sp>
      <p:sp>
        <p:nvSpPr>
          <p:cNvPr id="241" name="Google Shape;241;p25"/>
          <p:cNvSpPr txBox="1"/>
          <p:nvPr/>
        </p:nvSpPr>
        <p:spPr>
          <a:xfrm>
            <a:off x="1004425" y="749075"/>
            <a:ext cx="54462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Remedy II</a:t>
            </a:r>
            <a:endParaRPr sz="3600">
              <a:solidFill>
                <a:srgbClr val="1E1E1E"/>
              </a:solidFill>
              <a:latin typeface="Inter Tight Medium"/>
              <a:ea typeface="Inter Tight Medium"/>
              <a:cs typeface="Inter Tight Medium"/>
              <a:sym typeface="Inter Tight Medium"/>
            </a:endParaRPr>
          </a:p>
        </p:txBody>
      </p:sp>
      <p:sp>
        <p:nvSpPr>
          <p:cNvPr id="242" name="Google Shape;242;p25"/>
          <p:cNvSpPr txBox="1"/>
          <p:nvPr/>
        </p:nvSpPr>
        <p:spPr>
          <a:xfrm>
            <a:off x="5395650" y="990000"/>
            <a:ext cx="3224700" cy="2724300"/>
          </a:xfrm>
          <a:prstGeom prst="rect">
            <a:avLst/>
          </a:prstGeom>
          <a:noFill/>
          <a:ln>
            <a:noFill/>
          </a:ln>
        </p:spPr>
        <p:txBody>
          <a:bodyPr spcFirstLastPara="1" wrap="square" lIns="45725" tIns="22850" rIns="45725" bIns="22850" anchor="t" anchorCtr="0">
            <a:spAutoFit/>
          </a:bodyPr>
          <a:lstStyle/>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Tasbīḥ and ḥamd are our powerful weapons</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Morning &amp; Evening: connects the physical signs around us to our Creator.</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When you glorify Allah, you have a direct link with Him, and one who maintains such a link is content and reassured and thus able to remain patient. </a:t>
            </a:r>
            <a:endParaRPr sz="1200">
              <a:solidFill>
                <a:srgbClr val="1E1E1E"/>
              </a:solidFill>
              <a:latin typeface="Inter Light"/>
              <a:ea typeface="Inter Light"/>
              <a:cs typeface="Inter Light"/>
              <a:sym typeface="Inter Light"/>
            </a:endParaRPr>
          </a:p>
        </p:txBody>
      </p:sp>
      <p:sp>
        <p:nvSpPr>
          <p:cNvPr id="243" name="Google Shape;243;p25"/>
          <p:cNvSpPr/>
          <p:nvPr/>
        </p:nvSpPr>
        <p:spPr>
          <a:xfrm>
            <a:off x="6745950" y="3799500"/>
            <a:ext cx="2253300" cy="7389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44" name="Google Shape;244;p25"/>
          <p:cNvSpPr txBox="1"/>
          <p:nvPr/>
        </p:nvSpPr>
        <p:spPr>
          <a:xfrm>
            <a:off x="7377325" y="3991963"/>
            <a:ext cx="1622100" cy="3540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How has dhikr helped </a:t>
            </a:r>
            <a:br>
              <a:rPr lang="en-GB" sz="1000">
                <a:solidFill>
                  <a:srgbClr val="1E1E1E"/>
                </a:solidFill>
                <a:latin typeface="Inter Tight Medium"/>
                <a:ea typeface="Inter Tight Medium"/>
                <a:cs typeface="Inter Tight Medium"/>
                <a:sym typeface="Inter Tight Medium"/>
              </a:rPr>
            </a:br>
            <a:r>
              <a:rPr lang="en-GB" sz="1000">
                <a:solidFill>
                  <a:srgbClr val="1E1E1E"/>
                </a:solidFill>
                <a:latin typeface="Inter Tight Medium"/>
                <a:ea typeface="Inter Tight Medium"/>
                <a:cs typeface="Inter Tight Medium"/>
                <a:sym typeface="Inter Tight Medium"/>
              </a:rPr>
              <a:t>you during a difficult time?</a:t>
            </a:r>
            <a:endParaRPr sz="1000">
              <a:solidFill>
                <a:srgbClr val="1E1E1E"/>
              </a:solidFill>
              <a:latin typeface="Inter Tight Medium"/>
              <a:ea typeface="Inter Tight Medium"/>
              <a:cs typeface="Inter Tight Medium"/>
              <a:sym typeface="Inter Tight Medium"/>
            </a:endParaRPr>
          </a:p>
        </p:txBody>
      </p:sp>
      <p:pic>
        <p:nvPicPr>
          <p:cNvPr id="245" name="Google Shape;245;p25"/>
          <p:cNvPicPr preferRelativeResize="0"/>
          <p:nvPr/>
        </p:nvPicPr>
        <p:blipFill rotWithShape="1">
          <a:blip r:embed="rId3">
            <a:alphaModFix/>
          </a:blip>
          <a:srcRect/>
          <a:stretch/>
        </p:blipFill>
        <p:spPr>
          <a:xfrm>
            <a:off x="6850277" y="3919991"/>
            <a:ext cx="497928" cy="497928"/>
          </a:xfrm>
          <a:prstGeom prst="rect">
            <a:avLst/>
          </a:prstGeom>
          <a:noFill/>
          <a:ln>
            <a:noFill/>
          </a:ln>
        </p:spPr>
      </p:pic>
      <p:sp>
        <p:nvSpPr>
          <p:cNvPr id="246" name="Google Shape;246;p25"/>
          <p:cNvSpPr/>
          <p:nvPr/>
        </p:nvSpPr>
        <p:spPr>
          <a:xfrm>
            <a:off x="4807925" y="3799525"/>
            <a:ext cx="1881900" cy="7389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47" name="Google Shape;247;p25"/>
          <p:cNvSpPr txBox="1"/>
          <p:nvPr/>
        </p:nvSpPr>
        <p:spPr>
          <a:xfrm>
            <a:off x="5439300" y="3992000"/>
            <a:ext cx="1250400" cy="3540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Commit to setting a daily adhkār routine.</a:t>
            </a:r>
            <a:endParaRPr sz="1000">
              <a:solidFill>
                <a:srgbClr val="1E1E1E"/>
              </a:solidFill>
              <a:latin typeface="Inter Tight Medium"/>
              <a:ea typeface="Inter Tight Medium"/>
              <a:cs typeface="Inter Tight Medium"/>
              <a:sym typeface="Inter Tight Medium"/>
            </a:endParaRPr>
          </a:p>
        </p:txBody>
      </p:sp>
      <p:pic>
        <p:nvPicPr>
          <p:cNvPr id="248" name="Google Shape;248;p25"/>
          <p:cNvPicPr preferRelativeResize="0"/>
          <p:nvPr/>
        </p:nvPicPr>
        <p:blipFill rotWithShape="1">
          <a:blip r:embed="rId4">
            <a:alphaModFix/>
          </a:blip>
          <a:srcRect/>
          <a:stretch/>
        </p:blipFill>
        <p:spPr>
          <a:xfrm>
            <a:off x="4869400" y="3919988"/>
            <a:ext cx="583611" cy="49792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4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4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4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26"/>
          <p:cNvSpPr txBox="1"/>
          <p:nvPr/>
        </p:nvSpPr>
        <p:spPr>
          <a:xfrm>
            <a:off x="5395650" y="990000"/>
            <a:ext cx="3224700" cy="3555600"/>
          </a:xfrm>
          <a:prstGeom prst="rect">
            <a:avLst/>
          </a:prstGeom>
          <a:noFill/>
          <a:ln>
            <a:noFill/>
          </a:ln>
        </p:spPr>
        <p:txBody>
          <a:bodyPr spcFirstLastPara="1" wrap="square" lIns="45725" tIns="22850" rIns="45725" bIns="22850" anchor="t" anchorCtr="0">
            <a:spAutoFit/>
          </a:bodyPr>
          <a:lstStyle/>
          <a:p>
            <a:pPr marL="45720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Allah emphasises the night frequently in the Qur’ān. </a:t>
            </a:r>
            <a:endParaRPr sz="1200">
              <a:solidFill>
                <a:srgbClr val="1E1E1E"/>
              </a:solidFill>
              <a:latin typeface="Inter Light"/>
              <a:ea typeface="Inter Light"/>
              <a:cs typeface="Inter Light"/>
              <a:sym typeface="Inter Light"/>
            </a:endParaRPr>
          </a:p>
          <a:p>
            <a:pPr marL="45720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The night is for rest. The rest of the body is sleeping. The rest for the soul is qiyām.</a:t>
            </a:r>
            <a:endParaRPr sz="1200">
              <a:solidFill>
                <a:srgbClr val="1E1E1E"/>
              </a:solidFill>
              <a:latin typeface="Inter Light"/>
              <a:ea typeface="Inter Light"/>
              <a:cs typeface="Inter Light"/>
              <a:sym typeface="Inter Light"/>
            </a:endParaRPr>
          </a:p>
          <a:p>
            <a:pPr marL="45720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Noto Sans Arabic"/>
                <a:ea typeface="Noto Sans Arabic"/>
                <a:cs typeface="Noto Sans Arabic"/>
                <a:sym typeface="Noto Sans Arabic"/>
              </a:rPr>
              <a:t>ٱلسُّجُودِ</a:t>
            </a:r>
            <a:r>
              <a:rPr lang="en-GB" sz="1200">
                <a:solidFill>
                  <a:srgbClr val="1E1E1E"/>
                </a:solidFill>
                <a:latin typeface="Inter Light"/>
                <a:ea typeface="Inter Light"/>
                <a:cs typeface="Inter Light"/>
                <a:sym typeface="Inter Light"/>
              </a:rPr>
              <a:t> - prostrating; this indicates ṣalāh. Most important part of ṣalāh is sujūd.</a:t>
            </a:r>
            <a:endParaRPr sz="1200">
              <a:solidFill>
                <a:srgbClr val="1E1E1E"/>
              </a:solidFill>
              <a:latin typeface="Inter Light"/>
              <a:ea typeface="Inter Light"/>
              <a:cs typeface="Inter Light"/>
              <a:sym typeface="Inter Light"/>
            </a:endParaRPr>
          </a:p>
          <a:p>
            <a:pPr marL="45720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Adhkar after salah: Immediately after the ṣalāh, the Prophet ﷺ would say astaghfirullah. </a:t>
            </a:r>
            <a:endParaRPr sz="1200">
              <a:solidFill>
                <a:srgbClr val="1E1E1E"/>
              </a:solidFill>
              <a:latin typeface="Inter Light"/>
              <a:ea typeface="Inter Light"/>
              <a:cs typeface="Inter Light"/>
              <a:sym typeface="Inter Light"/>
            </a:endParaRPr>
          </a:p>
          <a:p>
            <a:pPr marL="45720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This could also refer to the sunan ṣalāh after the farḍ.</a:t>
            </a:r>
            <a:endParaRPr sz="1200">
              <a:solidFill>
                <a:srgbClr val="1E1E1E"/>
              </a:solidFill>
              <a:latin typeface="Inter Light"/>
              <a:ea typeface="Inter Light"/>
              <a:cs typeface="Inter Light"/>
              <a:sym typeface="Inter Light"/>
            </a:endParaRPr>
          </a:p>
        </p:txBody>
      </p:sp>
      <p:sp>
        <p:nvSpPr>
          <p:cNvPr id="254" name="Google Shape;254;p26"/>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103;p14">
            <a:extLst>
              <a:ext uri="{FF2B5EF4-FFF2-40B4-BE49-F238E27FC236}">
                <a16:creationId xmlns:a16="http://schemas.microsoft.com/office/drawing/2014/main" id="{ED443A71-4008-4620-77A1-55F3D6AF73B6}"/>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9AE2DA27-1914-85ED-DDD5-6AA45A177D9C}"/>
              </a:ext>
            </a:extLst>
          </p:cNvPr>
          <p:cNvSpPr/>
          <p:nvPr/>
        </p:nvSpPr>
        <p:spPr>
          <a:xfrm>
            <a:off x="1693577" y="2655283"/>
            <a:ext cx="2739085" cy="364617"/>
          </a:xfrm>
          <a:custGeom>
            <a:avLst/>
            <a:gdLst/>
            <a:ahLst/>
            <a:cxnLst/>
            <a:rect l="l" t="t" r="r" b="b"/>
            <a:pathLst>
              <a:path w="2739085" h="364617">
                <a:moveTo>
                  <a:pt x="2043075" y="336728"/>
                </a:moveTo>
                <a:lnTo>
                  <a:pt x="2043075" y="349758"/>
                </a:lnTo>
                <a:lnTo>
                  <a:pt x="1991868" y="364617"/>
                </a:lnTo>
                <a:lnTo>
                  <a:pt x="1991868" y="351815"/>
                </a:lnTo>
                <a:close/>
                <a:moveTo>
                  <a:pt x="2164156" y="290093"/>
                </a:moveTo>
                <a:cubicBezTo>
                  <a:pt x="2167204" y="290093"/>
                  <a:pt x="2169833" y="291236"/>
                  <a:pt x="2172043" y="293522"/>
                </a:cubicBezTo>
                <a:cubicBezTo>
                  <a:pt x="2174253" y="295808"/>
                  <a:pt x="2175358" y="298475"/>
                  <a:pt x="2175358" y="301523"/>
                </a:cubicBezTo>
                <a:cubicBezTo>
                  <a:pt x="2175358" y="304571"/>
                  <a:pt x="2174253" y="307200"/>
                  <a:pt x="2172043" y="309410"/>
                </a:cubicBezTo>
                <a:cubicBezTo>
                  <a:pt x="2169833" y="311620"/>
                  <a:pt x="2167204" y="312725"/>
                  <a:pt x="2164156" y="312725"/>
                </a:cubicBezTo>
                <a:cubicBezTo>
                  <a:pt x="2160956" y="312725"/>
                  <a:pt x="2158251" y="311620"/>
                  <a:pt x="2156041" y="309410"/>
                </a:cubicBezTo>
                <a:cubicBezTo>
                  <a:pt x="2153831" y="307200"/>
                  <a:pt x="2152726" y="304571"/>
                  <a:pt x="2152726" y="301523"/>
                </a:cubicBezTo>
                <a:cubicBezTo>
                  <a:pt x="2152726" y="298475"/>
                  <a:pt x="2153831" y="295808"/>
                  <a:pt x="2156041" y="293522"/>
                </a:cubicBezTo>
                <a:cubicBezTo>
                  <a:pt x="2158251" y="291236"/>
                  <a:pt x="2160956" y="290093"/>
                  <a:pt x="2164156" y="290093"/>
                </a:cubicBezTo>
                <a:close/>
                <a:moveTo>
                  <a:pt x="2132838" y="290093"/>
                </a:moveTo>
                <a:cubicBezTo>
                  <a:pt x="2135886" y="290093"/>
                  <a:pt x="2138515" y="291236"/>
                  <a:pt x="2140725" y="293522"/>
                </a:cubicBezTo>
                <a:cubicBezTo>
                  <a:pt x="2142935" y="295808"/>
                  <a:pt x="2144039" y="298475"/>
                  <a:pt x="2144039" y="301523"/>
                </a:cubicBezTo>
                <a:cubicBezTo>
                  <a:pt x="2144039" y="304571"/>
                  <a:pt x="2142935" y="307200"/>
                  <a:pt x="2140725" y="309410"/>
                </a:cubicBezTo>
                <a:cubicBezTo>
                  <a:pt x="2138515" y="311620"/>
                  <a:pt x="2135886" y="312725"/>
                  <a:pt x="2132838" y="312725"/>
                </a:cubicBezTo>
                <a:cubicBezTo>
                  <a:pt x="2129638" y="312725"/>
                  <a:pt x="2126933" y="311620"/>
                  <a:pt x="2124723" y="309410"/>
                </a:cubicBezTo>
                <a:cubicBezTo>
                  <a:pt x="2122513" y="307200"/>
                  <a:pt x="2121408" y="304571"/>
                  <a:pt x="2121408" y="301523"/>
                </a:cubicBezTo>
                <a:cubicBezTo>
                  <a:pt x="2121408" y="298475"/>
                  <a:pt x="2122513" y="295808"/>
                  <a:pt x="2124723" y="293522"/>
                </a:cubicBezTo>
                <a:cubicBezTo>
                  <a:pt x="2126933" y="291236"/>
                  <a:pt x="2129638" y="290093"/>
                  <a:pt x="2132838" y="290093"/>
                </a:cubicBezTo>
                <a:close/>
                <a:moveTo>
                  <a:pt x="1554861" y="289407"/>
                </a:moveTo>
                <a:cubicBezTo>
                  <a:pt x="1557909" y="289407"/>
                  <a:pt x="1560538" y="290550"/>
                  <a:pt x="1562748" y="292836"/>
                </a:cubicBezTo>
                <a:cubicBezTo>
                  <a:pt x="1564958" y="295122"/>
                  <a:pt x="1566063" y="297789"/>
                  <a:pt x="1566063" y="300837"/>
                </a:cubicBezTo>
                <a:cubicBezTo>
                  <a:pt x="1566063" y="303885"/>
                  <a:pt x="1564958" y="306514"/>
                  <a:pt x="1562748" y="308724"/>
                </a:cubicBezTo>
                <a:cubicBezTo>
                  <a:pt x="1560538" y="310934"/>
                  <a:pt x="1557909" y="312039"/>
                  <a:pt x="1554861" y="312039"/>
                </a:cubicBezTo>
                <a:cubicBezTo>
                  <a:pt x="1551661" y="312039"/>
                  <a:pt x="1548956" y="310934"/>
                  <a:pt x="1546746" y="308724"/>
                </a:cubicBezTo>
                <a:cubicBezTo>
                  <a:pt x="1544536" y="306514"/>
                  <a:pt x="1543431" y="303885"/>
                  <a:pt x="1543431" y="300837"/>
                </a:cubicBezTo>
                <a:cubicBezTo>
                  <a:pt x="1543431" y="297789"/>
                  <a:pt x="1544536" y="295122"/>
                  <a:pt x="1546746" y="292836"/>
                </a:cubicBezTo>
                <a:cubicBezTo>
                  <a:pt x="1548956" y="290550"/>
                  <a:pt x="1551661" y="289407"/>
                  <a:pt x="1554861" y="289407"/>
                </a:cubicBezTo>
                <a:close/>
                <a:moveTo>
                  <a:pt x="892759" y="289407"/>
                </a:moveTo>
                <a:cubicBezTo>
                  <a:pt x="895807" y="289407"/>
                  <a:pt x="898436" y="290550"/>
                  <a:pt x="900646" y="292836"/>
                </a:cubicBezTo>
                <a:cubicBezTo>
                  <a:pt x="902856" y="295122"/>
                  <a:pt x="903961" y="297789"/>
                  <a:pt x="903961" y="300837"/>
                </a:cubicBezTo>
                <a:cubicBezTo>
                  <a:pt x="903961" y="303885"/>
                  <a:pt x="902856" y="306514"/>
                  <a:pt x="900646" y="308724"/>
                </a:cubicBezTo>
                <a:cubicBezTo>
                  <a:pt x="898436" y="310934"/>
                  <a:pt x="895807" y="312039"/>
                  <a:pt x="892759" y="312039"/>
                </a:cubicBezTo>
                <a:cubicBezTo>
                  <a:pt x="889559" y="312039"/>
                  <a:pt x="886854" y="310934"/>
                  <a:pt x="884644" y="308724"/>
                </a:cubicBezTo>
                <a:cubicBezTo>
                  <a:pt x="882434" y="306514"/>
                  <a:pt x="881329" y="303885"/>
                  <a:pt x="881329" y="300837"/>
                </a:cubicBezTo>
                <a:cubicBezTo>
                  <a:pt x="881329" y="297789"/>
                  <a:pt x="882434" y="295122"/>
                  <a:pt x="884644" y="292836"/>
                </a:cubicBezTo>
                <a:cubicBezTo>
                  <a:pt x="886854" y="290550"/>
                  <a:pt x="889559" y="289407"/>
                  <a:pt x="892759" y="289407"/>
                </a:cubicBezTo>
                <a:close/>
                <a:moveTo>
                  <a:pt x="261214" y="288264"/>
                </a:moveTo>
                <a:cubicBezTo>
                  <a:pt x="264262" y="288264"/>
                  <a:pt x="266891" y="289407"/>
                  <a:pt x="269100" y="291693"/>
                </a:cubicBezTo>
                <a:cubicBezTo>
                  <a:pt x="271310" y="293979"/>
                  <a:pt x="272415" y="296646"/>
                  <a:pt x="272415" y="299694"/>
                </a:cubicBezTo>
                <a:cubicBezTo>
                  <a:pt x="272415" y="302742"/>
                  <a:pt x="271310" y="305371"/>
                  <a:pt x="269100" y="307581"/>
                </a:cubicBezTo>
                <a:cubicBezTo>
                  <a:pt x="266891" y="309791"/>
                  <a:pt x="264262" y="310896"/>
                  <a:pt x="261214" y="310896"/>
                </a:cubicBezTo>
                <a:cubicBezTo>
                  <a:pt x="258013" y="310896"/>
                  <a:pt x="255308" y="309791"/>
                  <a:pt x="253098" y="307581"/>
                </a:cubicBezTo>
                <a:cubicBezTo>
                  <a:pt x="250889" y="305371"/>
                  <a:pt x="249784" y="302742"/>
                  <a:pt x="249784" y="299694"/>
                </a:cubicBezTo>
                <a:cubicBezTo>
                  <a:pt x="249784" y="296646"/>
                  <a:pt x="250889" y="293979"/>
                  <a:pt x="253098" y="291693"/>
                </a:cubicBezTo>
                <a:cubicBezTo>
                  <a:pt x="255308" y="289407"/>
                  <a:pt x="258013" y="288264"/>
                  <a:pt x="261214" y="288264"/>
                </a:cubicBezTo>
                <a:close/>
                <a:moveTo>
                  <a:pt x="2624100" y="279578"/>
                </a:moveTo>
                <a:lnTo>
                  <a:pt x="2624100" y="292608"/>
                </a:lnTo>
                <a:lnTo>
                  <a:pt x="2572893" y="307467"/>
                </a:lnTo>
                <a:lnTo>
                  <a:pt x="2572893" y="294665"/>
                </a:lnTo>
                <a:close/>
                <a:moveTo>
                  <a:pt x="71400" y="279578"/>
                </a:moveTo>
                <a:lnTo>
                  <a:pt x="71400" y="292608"/>
                </a:lnTo>
                <a:lnTo>
                  <a:pt x="20193" y="307467"/>
                </a:lnTo>
                <a:lnTo>
                  <a:pt x="20193" y="294665"/>
                </a:lnTo>
                <a:close/>
                <a:moveTo>
                  <a:pt x="2700680" y="210083"/>
                </a:moveTo>
                <a:cubicBezTo>
                  <a:pt x="2697175" y="210083"/>
                  <a:pt x="2694013" y="211417"/>
                  <a:pt x="2691193" y="214084"/>
                </a:cubicBezTo>
                <a:cubicBezTo>
                  <a:pt x="2688374" y="216751"/>
                  <a:pt x="2686164" y="220142"/>
                  <a:pt x="2684564" y="224256"/>
                </a:cubicBezTo>
                <a:cubicBezTo>
                  <a:pt x="2682964" y="228371"/>
                  <a:pt x="2682164" y="232486"/>
                  <a:pt x="2682164" y="236601"/>
                </a:cubicBezTo>
                <a:cubicBezTo>
                  <a:pt x="2682164" y="239801"/>
                  <a:pt x="2682812" y="242582"/>
                  <a:pt x="2684107" y="244945"/>
                </a:cubicBezTo>
                <a:cubicBezTo>
                  <a:pt x="2685402" y="247307"/>
                  <a:pt x="2687574" y="249098"/>
                  <a:pt x="2690622" y="250317"/>
                </a:cubicBezTo>
                <a:cubicBezTo>
                  <a:pt x="2693670" y="251536"/>
                  <a:pt x="2697633" y="252146"/>
                  <a:pt x="2702509" y="252146"/>
                </a:cubicBezTo>
                <a:cubicBezTo>
                  <a:pt x="2706929" y="252146"/>
                  <a:pt x="2711387" y="251688"/>
                  <a:pt x="2715882" y="250774"/>
                </a:cubicBezTo>
                <a:lnTo>
                  <a:pt x="2721011" y="249149"/>
                </a:lnTo>
                <a:lnTo>
                  <a:pt x="2721254" y="246202"/>
                </a:lnTo>
                <a:cubicBezTo>
                  <a:pt x="2721254" y="241478"/>
                  <a:pt x="2720797" y="236944"/>
                  <a:pt x="2719883" y="232600"/>
                </a:cubicBezTo>
                <a:cubicBezTo>
                  <a:pt x="2718969" y="228257"/>
                  <a:pt x="2717597" y="224409"/>
                  <a:pt x="2715768" y="221056"/>
                </a:cubicBezTo>
                <a:cubicBezTo>
                  <a:pt x="2713939" y="217703"/>
                  <a:pt x="2711768" y="215036"/>
                  <a:pt x="2709253" y="213055"/>
                </a:cubicBezTo>
                <a:cubicBezTo>
                  <a:pt x="2706738" y="211074"/>
                  <a:pt x="2703881" y="210083"/>
                  <a:pt x="2700680" y="210083"/>
                </a:cubicBezTo>
                <a:close/>
                <a:moveTo>
                  <a:pt x="1138581" y="210083"/>
                </a:moveTo>
                <a:cubicBezTo>
                  <a:pt x="1135075" y="210083"/>
                  <a:pt x="1131913" y="211417"/>
                  <a:pt x="1129094" y="214084"/>
                </a:cubicBezTo>
                <a:cubicBezTo>
                  <a:pt x="1126274" y="216751"/>
                  <a:pt x="1124064" y="220142"/>
                  <a:pt x="1122464" y="224256"/>
                </a:cubicBezTo>
                <a:cubicBezTo>
                  <a:pt x="1120864" y="228371"/>
                  <a:pt x="1120064" y="232486"/>
                  <a:pt x="1120064" y="236601"/>
                </a:cubicBezTo>
                <a:cubicBezTo>
                  <a:pt x="1120064" y="239801"/>
                  <a:pt x="1120712" y="242582"/>
                  <a:pt x="1122007" y="244945"/>
                </a:cubicBezTo>
                <a:cubicBezTo>
                  <a:pt x="1123302" y="247307"/>
                  <a:pt x="1125474" y="249098"/>
                  <a:pt x="1128522" y="250317"/>
                </a:cubicBezTo>
                <a:cubicBezTo>
                  <a:pt x="1131570" y="251536"/>
                  <a:pt x="1135533" y="252146"/>
                  <a:pt x="1140409" y="252146"/>
                </a:cubicBezTo>
                <a:cubicBezTo>
                  <a:pt x="1144829" y="252146"/>
                  <a:pt x="1149287" y="251688"/>
                  <a:pt x="1153782" y="250774"/>
                </a:cubicBezTo>
                <a:lnTo>
                  <a:pt x="1158911" y="249149"/>
                </a:lnTo>
                <a:lnTo>
                  <a:pt x="1159155" y="246202"/>
                </a:lnTo>
                <a:cubicBezTo>
                  <a:pt x="1159155" y="241478"/>
                  <a:pt x="1158697" y="236944"/>
                  <a:pt x="1157783" y="232600"/>
                </a:cubicBezTo>
                <a:cubicBezTo>
                  <a:pt x="1156869" y="228257"/>
                  <a:pt x="1155497" y="224409"/>
                  <a:pt x="1153668" y="221056"/>
                </a:cubicBezTo>
                <a:cubicBezTo>
                  <a:pt x="1151839" y="217703"/>
                  <a:pt x="1149668" y="215036"/>
                  <a:pt x="1147153" y="213055"/>
                </a:cubicBezTo>
                <a:cubicBezTo>
                  <a:pt x="1144639" y="211074"/>
                  <a:pt x="1141781" y="210083"/>
                  <a:pt x="1138581" y="210083"/>
                </a:cubicBezTo>
                <a:close/>
                <a:moveTo>
                  <a:pt x="147981" y="210083"/>
                </a:moveTo>
                <a:cubicBezTo>
                  <a:pt x="144780" y="210083"/>
                  <a:pt x="141808" y="211302"/>
                  <a:pt x="139065" y="213741"/>
                </a:cubicBezTo>
                <a:cubicBezTo>
                  <a:pt x="136322" y="216179"/>
                  <a:pt x="134074" y="219456"/>
                  <a:pt x="132321" y="223571"/>
                </a:cubicBezTo>
                <a:cubicBezTo>
                  <a:pt x="130569" y="227685"/>
                  <a:pt x="129693" y="232181"/>
                  <a:pt x="129693" y="237058"/>
                </a:cubicBezTo>
                <a:cubicBezTo>
                  <a:pt x="129693" y="239801"/>
                  <a:pt x="130302" y="242049"/>
                  <a:pt x="131521" y="243802"/>
                </a:cubicBezTo>
                <a:cubicBezTo>
                  <a:pt x="132741" y="245554"/>
                  <a:pt x="134531" y="246926"/>
                  <a:pt x="136893" y="247916"/>
                </a:cubicBezTo>
                <a:cubicBezTo>
                  <a:pt x="139256" y="248907"/>
                  <a:pt x="142266" y="249631"/>
                  <a:pt x="145923" y="250088"/>
                </a:cubicBezTo>
                <a:cubicBezTo>
                  <a:pt x="149581" y="250545"/>
                  <a:pt x="153848" y="250774"/>
                  <a:pt x="158725" y="250774"/>
                </a:cubicBezTo>
                <a:lnTo>
                  <a:pt x="168177" y="250774"/>
                </a:lnTo>
                <a:lnTo>
                  <a:pt x="168555" y="246202"/>
                </a:lnTo>
                <a:cubicBezTo>
                  <a:pt x="168555" y="235839"/>
                  <a:pt x="166650" y="227228"/>
                  <a:pt x="162840" y="220370"/>
                </a:cubicBezTo>
                <a:cubicBezTo>
                  <a:pt x="159029" y="213512"/>
                  <a:pt x="154077" y="210083"/>
                  <a:pt x="147981" y="210083"/>
                </a:cubicBezTo>
                <a:close/>
                <a:moveTo>
                  <a:pt x="2603297" y="205283"/>
                </a:moveTo>
                <a:cubicBezTo>
                  <a:pt x="2600554" y="205283"/>
                  <a:pt x="2597887" y="206045"/>
                  <a:pt x="2595296" y="207569"/>
                </a:cubicBezTo>
                <a:cubicBezTo>
                  <a:pt x="2592705" y="209093"/>
                  <a:pt x="2590038" y="211912"/>
                  <a:pt x="2587295" y="216027"/>
                </a:cubicBezTo>
                <a:cubicBezTo>
                  <a:pt x="2584552" y="220142"/>
                  <a:pt x="2581428" y="226085"/>
                  <a:pt x="2577922" y="233858"/>
                </a:cubicBezTo>
                <a:lnTo>
                  <a:pt x="2575303" y="239277"/>
                </a:lnTo>
                <a:lnTo>
                  <a:pt x="2582409" y="243259"/>
                </a:lnTo>
                <a:cubicBezTo>
                  <a:pt x="2585780" y="244878"/>
                  <a:pt x="2588971" y="246126"/>
                  <a:pt x="2591981" y="247002"/>
                </a:cubicBezTo>
                <a:cubicBezTo>
                  <a:pt x="2598001" y="248755"/>
                  <a:pt x="2602992" y="249631"/>
                  <a:pt x="2606954" y="249631"/>
                </a:cubicBezTo>
                <a:cubicBezTo>
                  <a:pt x="2611374" y="249631"/>
                  <a:pt x="2614879" y="248983"/>
                  <a:pt x="2617470" y="247688"/>
                </a:cubicBezTo>
                <a:cubicBezTo>
                  <a:pt x="2620061" y="246392"/>
                  <a:pt x="2621966" y="244526"/>
                  <a:pt x="2623185" y="242087"/>
                </a:cubicBezTo>
                <a:cubicBezTo>
                  <a:pt x="2624404" y="239649"/>
                  <a:pt x="2625014" y="236906"/>
                  <a:pt x="2625014" y="233858"/>
                </a:cubicBezTo>
                <a:cubicBezTo>
                  <a:pt x="2625014" y="229438"/>
                  <a:pt x="2623947" y="225018"/>
                  <a:pt x="2621813" y="220599"/>
                </a:cubicBezTo>
                <a:cubicBezTo>
                  <a:pt x="2619680" y="216179"/>
                  <a:pt x="2616975" y="212522"/>
                  <a:pt x="2613698" y="209626"/>
                </a:cubicBezTo>
                <a:cubicBezTo>
                  <a:pt x="2610422" y="206730"/>
                  <a:pt x="2606954" y="205283"/>
                  <a:pt x="2603297" y="205283"/>
                </a:cubicBezTo>
                <a:close/>
                <a:moveTo>
                  <a:pt x="2702509" y="191338"/>
                </a:moveTo>
                <a:cubicBezTo>
                  <a:pt x="2708605" y="191338"/>
                  <a:pt x="2713939" y="192900"/>
                  <a:pt x="2718511" y="196024"/>
                </a:cubicBezTo>
                <a:cubicBezTo>
                  <a:pt x="2723083" y="199148"/>
                  <a:pt x="2726893" y="203378"/>
                  <a:pt x="2729941" y="208712"/>
                </a:cubicBezTo>
                <a:cubicBezTo>
                  <a:pt x="2732989" y="214046"/>
                  <a:pt x="2735275" y="220065"/>
                  <a:pt x="2736799" y="226771"/>
                </a:cubicBezTo>
                <a:cubicBezTo>
                  <a:pt x="2738323" y="233477"/>
                  <a:pt x="2739085" y="240411"/>
                  <a:pt x="2739085" y="247574"/>
                </a:cubicBezTo>
                <a:cubicBezTo>
                  <a:pt x="2739085" y="261747"/>
                  <a:pt x="2736228" y="273977"/>
                  <a:pt x="2730513" y="284264"/>
                </a:cubicBezTo>
                <a:cubicBezTo>
                  <a:pt x="2724798" y="294551"/>
                  <a:pt x="2716263" y="302742"/>
                  <a:pt x="2704910" y="308838"/>
                </a:cubicBezTo>
                <a:cubicBezTo>
                  <a:pt x="2693556" y="314934"/>
                  <a:pt x="2679497" y="318973"/>
                  <a:pt x="2662733" y="320954"/>
                </a:cubicBezTo>
                <a:lnTo>
                  <a:pt x="2658618" y="302209"/>
                </a:lnTo>
                <a:cubicBezTo>
                  <a:pt x="2667762" y="300990"/>
                  <a:pt x="2676182" y="299275"/>
                  <a:pt x="2683879" y="297065"/>
                </a:cubicBezTo>
                <a:cubicBezTo>
                  <a:pt x="2691575" y="294856"/>
                  <a:pt x="2698204" y="291693"/>
                  <a:pt x="2703767" y="287579"/>
                </a:cubicBezTo>
                <a:cubicBezTo>
                  <a:pt x="2709329" y="283464"/>
                  <a:pt x="2713635" y="278054"/>
                  <a:pt x="2716683" y="271348"/>
                </a:cubicBezTo>
                <a:lnTo>
                  <a:pt x="2717822" y="267586"/>
                </a:lnTo>
                <a:lnTo>
                  <a:pt x="2715425" y="268605"/>
                </a:lnTo>
                <a:cubicBezTo>
                  <a:pt x="2710472" y="269672"/>
                  <a:pt x="2705481" y="270205"/>
                  <a:pt x="2700452" y="270205"/>
                </a:cubicBezTo>
                <a:cubicBezTo>
                  <a:pt x="2694661" y="270205"/>
                  <a:pt x="2689517" y="269595"/>
                  <a:pt x="2685021" y="268376"/>
                </a:cubicBezTo>
                <a:cubicBezTo>
                  <a:pt x="2680526" y="267157"/>
                  <a:pt x="2676716" y="265366"/>
                  <a:pt x="2673591" y="263004"/>
                </a:cubicBezTo>
                <a:cubicBezTo>
                  <a:pt x="2670467" y="260642"/>
                  <a:pt x="2668105" y="257632"/>
                  <a:pt x="2666505" y="253974"/>
                </a:cubicBezTo>
                <a:cubicBezTo>
                  <a:pt x="2664905" y="250317"/>
                  <a:pt x="2664104" y="246050"/>
                  <a:pt x="2664104" y="241173"/>
                </a:cubicBezTo>
                <a:cubicBezTo>
                  <a:pt x="2664104" y="235382"/>
                  <a:pt x="2665019" y="229552"/>
                  <a:pt x="2666848" y="223685"/>
                </a:cubicBezTo>
                <a:cubicBezTo>
                  <a:pt x="2668677" y="217817"/>
                  <a:pt x="2671267" y="212445"/>
                  <a:pt x="2674620" y="207569"/>
                </a:cubicBezTo>
                <a:cubicBezTo>
                  <a:pt x="2677973" y="202692"/>
                  <a:pt x="2682011" y="198767"/>
                  <a:pt x="2686736" y="195796"/>
                </a:cubicBezTo>
                <a:cubicBezTo>
                  <a:pt x="2691460" y="192824"/>
                  <a:pt x="2696718" y="191338"/>
                  <a:pt x="2702509" y="191338"/>
                </a:cubicBezTo>
                <a:close/>
                <a:moveTo>
                  <a:pt x="1140409" y="191338"/>
                </a:moveTo>
                <a:cubicBezTo>
                  <a:pt x="1146505" y="191338"/>
                  <a:pt x="1151839" y="192900"/>
                  <a:pt x="1156411" y="196024"/>
                </a:cubicBezTo>
                <a:cubicBezTo>
                  <a:pt x="1160983" y="199148"/>
                  <a:pt x="1164793" y="203378"/>
                  <a:pt x="1167841" y="208712"/>
                </a:cubicBezTo>
                <a:cubicBezTo>
                  <a:pt x="1170889" y="214046"/>
                  <a:pt x="1173175" y="220065"/>
                  <a:pt x="1174699" y="226771"/>
                </a:cubicBezTo>
                <a:cubicBezTo>
                  <a:pt x="1176223" y="233477"/>
                  <a:pt x="1176985" y="240411"/>
                  <a:pt x="1176985" y="247574"/>
                </a:cubicBezTo>
                <a:cubicBezTo>
                  <a:pt x="1176985" y="261747"/>
                  <a:pt x="1174128" y="273977"/>
                  <a:pt x="1168413" y="284264"/>
                </a:cubicBezTo>
                <a:cubicBezTo>
                  <a:pt x="1162698" y="294551"/>
                  <a:pt x="1154164" y="302742"/>
                  <a:pt x="1142810" y="308838"/>
                </a:cubicBezTo>
                <a:cubicBezTo>
                  <a:pt x="1131456" y="314934"/>
                  <a:pt x="1117397" y="318973"/>
                  <a:pt x="1100633" y="320954"/>
                </a:cubicBezTo>
                <a:lnTo>
                  <a:pt x="1096518" y="302209"/>
                </a:lnTo>
                <a:cubicBezTo>
                  <a:pt x="1105662" y="300990"/>
                  <a:pt x="1114082" y="299275"/>
                  <a:pt x="1121778" y="297065"/>
                </a:cubicBezTo>
                <a:cubicBezTo>
                  <a:pt x="1129475" y="294856"/>
                  <a:pt x="1136104" y="291693"/>
                  <a:pt x="1141667" y="287579"/>
                </a:cubicBezTo>
                <a:cubicBezTo>
                  <a:pt x="1147229" y="283464"/>
                  <a:pt x="1151535" y="278054"/>
                  <a:pt x="1154583" y="271348"/>
                </a:cubicBezTo>
                <a:lnTo>
                  <a:pt x="1155722" y="267586"/>
                </a:lnTo>
                <a:lnTo>
                  <a:pt x="1153325" y="268605"/>
                </a:lnTo>
                <a:cubicBezTo>
                  <a:pt x="1148372" y="269672"/>
                  <a:pt x="1143381" y="270205"/>
                  <a:pt x="1138352" y="270205"/>
                </a:cubicBezTo>
                <a:cubicBezTo>
                  <a:pt x="1132561" y="270205"/>
                  <a:pt x="1127417" y="269595"/>
                  <a:pt x="1122922" y="268376"/>
                </a:cubicBezTo>
                <a:cubicBezTo>
                  <a:pt x="1118426" y="267157"/>
                  <a:pt x="1114616" y="265366"/>
                  <a:pt x="1111492" y="263004"/>
                </a:cubicBezTo>
                <a:cubicBezTo>
                  <a:pt x="1108367" y="260642"/>
                  <a:pt x="1106005" y="257632"/>
                  <a:pt x="1104405" y="253974"/>
                </a:cubicBezTo>
                <a:cubicBezTo>
                  <a:pt x="1102805" y="250317"/>
                  <a:pt x="1102005" y="246050"/>
                  <a:pt x="1102005" y="241173"/>
                </a:cubicBezTo>
                <a:cubicBezTo>
                  <a:pt x="1102005" y="235382"/>
                  <a:pt x="1102919" y="229552"/>
                  <a:pt x="1104748" y="223685"/>
                </a:cubicBezTo>
                <a:cubicBezTo>
                  <a:pt x="1106577" y="217817"/>
                  <a:pt x="1109167" y="212445"/>
                  <a:pt x="1112520" y="207569"/>
                </a:cubicBezTo>
                <a:cubicBezTo>
                  <a:pt x="1115873" y="202692"/>
                  <a:pt x="1119912" y="198767"/>
                  <a:pt x="1124636" y="195796"/>
                </a:cubicBezTo>
                <a:cubicBezTo>
                  <a:pt x="1129360" y="192824"/>
                  <a:pt x="1134618" y="191338"/>
                  <a:pt x="1140409" y="191338"/>
                </a:cubicBezTo>
                <a:close/>
                <a:moveTo>
                  <a:pt x="1324757" y="187305"/>
                </a:moveTo>
                <a:lnTo>
                  <a:pt x="1311059" y="189395"/>
                </a:lnTo>
                <a:cubicBezTo>
                  <a:pt x="1305192" y="191147"/>
                  <a:pt x="1300239" y="193395"/>
                  <a:pt x="1296200" y="196139"/>
                </a:cubicBezTo>
                <a:cubicBezTo>
                  <a:pt x="1292162" y="198882"/>
                  <a:pt x="1289076" y="201854"/>
                  <a:pt x="1286942" y="205054"/>
                </a:cubicBezTo>
                <a:cubicBezTo>
                  <a:pt x="1284808" y="208254"/>
                  <a:pt x="1283742" y="211379"/>
                  <a:pt x="1283742" y="214427"/>
                </a:cubicBezTo>
                <a:cubicBezTo>
                  <a:pt x="1283742" y="217779"/>
                  <a:pt x="1284961" y="220523"/>
                  <a:pt x="1287399" y="222656"/>
                </a:cubicBezTo>
                <a:cubicBezTo>
                  <a:pt x="1289838" y="224790"/>
                  <a:pt x="1292962" y="226428"/>
                  <a:pt x="1296772" y="227571"/>
                </a:cubicBezTo>
                <a:cubicBezTo>
                  <a:pt x="1300582" y="228714"/>
                  <a:pt x="1304773" y="229400"/>
                  <a:pt x="1309345" y="229628"/>
                </a:cubicBezTo>
                <a:cubicBezTo>
                  <a:pt x="1313917" y="229857"/>
                  <a:pt x="1318336" y="229705"/>
                  <a:pt x="1322604" y="229171"/>
                </a:cubicBezTo>
                <a:lnTo>
                  <a:pt x="1326641" y="228288"/>
                </a:lnTo>
                <a:close/>
                <a:moveTo>
                  <a:pt x="2604669" y="186537"/>
                </a:moveTo>
                <a:cubicBezTo>
                  <a:pt x="2609850" y="186537"/>
                  <a:pt x="2614651" y="187871"/>
                  <a:pt x="2619070" y="190538"/>
                </a:cubicBezTo>
                <a:cubicBezTo>
                  <a:pt x="2623490" y="193205"/>
                  <a:pt x="2627376" y="196748"/>
                  <a:pt x="2630729" y="201168"/>
                </a:cubicBezTo>
                <a:cubicBezTo>
                  <a:pt x="2634082" y="205587"/>
                  <a:pt x="2636710" y="210426"/>
                  <a:pt x="2638616" y="215684"/>
                </a:cubicBezTo>
                <a:cubicBezTo>
                  <a:pt x="2640521" y="220942"/>
                  <a:pt x="2641473" y="226161"/>
                  <a:pt x="2641473" y="231343"/>
                </a:cubicBezTo>
                <a:cubicBezTo>
                  <a:pt x="2641473" y="240487"/>
                  <a:pt x="2639873" y="247764"/>
                  <a:pt x="2636672" y="253174"/>
                </a:cubicBezTo>
                <a:cubicBezTo>
                  <a:pt x="2633472" y="258584"/>
                  <a:pt x="2629396" y="262471"/>
                  <a:pt x="2624442" y="264833"/>
                </a:cubicBezTo>
                <a:cubicBezTo>
                  <a:pt x="2619489" y="267195"/>
                  <a:pt x="2614346" y="268376"/>
                  <a:pt x="2609012" y="268376"/>
                </a:cubicBezTo>
                <a:cubicBezTo>
                  <a:pt x="2604287" y="268376"/>
                  <a:pt x="2598230" y="267462"/>
                  <a:pt x="2590838" y="265633"/>
                </a:cubicBezTo>
                <a:cubicBezTo>
                  <a:pt x="2587143" y="264719"/>
                  <a:pt x="2582961" y="263099"/>
                  <a:pt x="2578294" y="260775"/>
                </a:cubicBezTo>
                <a:lnTo>
                  <a:pt x="2566960" y="254113"/>
                </a:lnTo>
                <a:lnTo>
                  <a:pt x="2562578" y="259661"/>
                </a:lnTo>
                <a:cubicBezTo>
                  <a:pt x="2560920" y="261432"/>
                  <a:pt x="2559253" y="262890"/>
                  <a:pt x="2557577" y="264033"/>
                </a:cubicBezTo>
                <a:cubicBezTo>
                  <a:pt x="2554224" y="266319"/>
                  <a:pt x="2550757" y="267805"/>
                  <a:pt x="2547176" y="268490"/>
                </a:cubicBezTo>
                <a:cubicBezTo>
                  <a:pt x="2543594" y="269176"/>
                  <a:pt x="2539594" y="269519"/>
                  <a:pt x="2535174" y="269519"/>
                </a:cubicBezTo>
                <a:lnTo>
                  <a:pt x="2535393" y="267722"/>
                </a:lnTo>
                <a:lnTo>
                  <a:pt x="2530602" y="269519"/>
                </a:lnTo>
                <a:cubicBezTo>
                  <a:pt x="2524201" y="269519"/>
                  <a:pt x="2518867" y="268414"/>
                  <a:pt x="2514600" y="266204"/>
                </a:cubicBezTo>
                <a:lnTo>
                  <a:pt x="2508873" y="261399"/>
                </a:lnTo>
                <a:lnTo>
                  <a:pt x="2504885" y="281749"/>
                </a:lnTo>
                <a:cubicBezTo>
                  <a:pt x="2502370" y="289141"/>
                  <a:pt x="2498370" y="295846"/>
                  <a:pt x="2492883" y="301866"/>
                </a:cubicBezTo>
                <a:cubicBezTo>
                  <a:pt x="2487397" y="307886"/>
                  <a:pt x="2479967" y="312648"/>
                  <a:pt x="2470595" y="316154"/>
                </a:cubicBezTo>
                <a:cubicBezTo>
                  <a:pt x="2461222" y="319659"/>
                  <a:pt x="2449449" y="321411"/>
                  <a:pt x="2435276" y="321411"/>
                </a:cubicBezTo>
                <a:cubicBezTo>
                  <a:pt x="2426589" y="321411"/>
                  <a:pt x="2418360" y="320345"/>
                  <a:pt x="2410587" y="318211"/>
                </a:cubicBezTo>
                <a:cubicBezTo>
                  <a:pt x="2402815" y="316077"/>
                  <a:pt x="2395918" y="312839"/>
                  <a:pt x="2389899" y="308495"/>
                </a:cubicBezTo>
                <a:cubicBezTo>
                  <a:pt x="2383879" y="304152"/>
                  <a:pt x="2379155" y="298666"/>
                  <a:pt x="2375726" y="292036"/>
                </a:cubicBezTo>
                <a:cubicBezTo>
                  <a:pt x="2372297" y="285407"/>
                  <a:pt x="2370582" y="277596"/>
                  <a:pt x="2370582" y="268605"/>
                </a:cubicBezTo>
                <a:cubicBezTo>
                  <a:pt x="2370582" y="263118"/>
                  <a:pt x="2371344" y="257022"/>
                  <a:pt x="2372868" y="250317"/>
                </a:cubicBezTo>
                <a:cubicBezTo>
                  <a:pt x="2374392" y="243611"/>
                  <a:pt x="2376830" y="236220"/>
                  <a:pt x="2380183" y="228143"/>
                </a:cubicBezTo>
                <a:lnTo>
                  <a:pt x="2396643" y="234543"/>
                </a:lnTo>
                <a:cubicBezTo>
                  <a:pt x="2394204" y="240944"/>
                  <a:pt x="2392375" y="246812"/>
                  <a:pt x="2391156" y="252146"/>
                </a:cubicBezTo>
                <a:cubicBezTo>
                  <a:pt x="2389937" y="257480"/>
                  <a:pt x="2389327" y="262433"/>
                  <a:pt x="2389327" y="267005"/>
                </a:cubicBezTo>
                <a:cubicBezTo>
                  <a:pt x="2389327" y="275387"/>
                  <a:pt x="2391423" y="282206"/>
                  <a:pt x="2395614" y="287464"/>
                </a:cubicBezTo>
                <a:cubicBezTo>
                  <a:pt x="2399805" y="292722"/>
                  <a:pt x="2405443" y="296570"/>
                  <a:pt x="2412530" y="299009"/>
                </a:cubicBezTo>
                <a:cubicBezTo>
                  <a:pt x="2419617" y="301447"/>
                  <a:pt x="2427427" y="302666"/>
                  <a:pt x="2435962" y="302666"/>
                </a:cubicBezTo>
                <a:cubicBezTo>
                  <a:pt x="2446325" y="302666"/>
                  <a:pt x="2455012" y="301561"/>
                  <a:pt x="2462022" y="299351"/>
                </a:cubicBezTo>
                <a:cubicBezTo>
                  <a:pt x="2469033" y="297142"/>
                  <a:pt x="2474595" y="294132"/>
                  <a:pt x="2478710" y="290322"/>
                </a:cubicBezTo>
                <a:cubicBezTo>
                  <a:pt x="2482825" y="286512"/>
                  <a:pt x="2485758" y="282206"/>
                  <a:pt x="2487511" y="277406"/>
                </a:cubicBezTo>
                <a:cubicBezTo>
                  <a:pt x="2489264" y="272605"/>
                  <a:pt x="2490140" y="267614"/>
                  <a:pt x="2490140" y="262433"/>
                </a:cubicBezTo>
                <a:cubicBezTo>
                  <a:pt x="2490140" y="255727"/>
                  <a:pt x="2489645" y="249402"/>
                  <a:pt x="2488654" y="243459"/>
                </a:cubicBezTo>
                <a:cubicBezTo>
                  <a:pt x="2487663" y="237515"/>
                  <a:pt x="2486368" y="231686"/>
                  <a:pt x="2484768" y="225971"/>
                </a:cubicBezTo>
                <a:cubicBezTo>
                  <a:pt x="2483168" y="220256"/>
                  <a:pt x="2481453" y="214427"/>
                  <a:pt x="2479624" y="208483"/>
                </a:cubicBezTo>
                <a:lnTo>
                  <a:pt x="2498141" y="203454"/>
                </a:lnTo>
                <a:cubicBezTo>
                  <a:pt x="2499817" y="209245"/>
                  <a:pt x="2501113" y="213931"/>
                  <a:pt x="2502027" y="217513"/>
                </a:cubicBezTo>
                <a:cubicBezTo>
                  <a:pt x="2502942" y="221094"/>
                  <a:pt x="2503665" y="223952"/>
                  <a:pt x="2504199" y="226085"/>
                </a:cubicBezTo>
                <a:cubicBezTo>
                  <a:pt x="2504732" y="228219"/>
                  <a:pt x="2505228" y="230124"/>
                  <a:pt x="2505685" y="231800"/>
                </a:cubicBezTo>
                <a:cubicBezTo>
                  <a:pt x="2507361" y="237439"/>
                  <a:pt x="2509571" y="241592"/>
                  <a:pt x="2512314" y="244259"/>
                </a:cubicBezTo>
                <a:cubicBezTo>
                  <a:pt x="2515057" y="246926"/>
                  <a:pt x="2518220" y="248678"/>
                  <a:pt x="2521801" y="249517"/>
                </a:cubicBezTo>
                <a:cubicBezTo>
                  <a:pt x="2525382" y="250355"/>
                  <a:pt x="2529078" y="250774"/>
                  <a:pt x="2532888" y="250774"/>
                </a:cubicBezTo>
                <a:lnTo>
                  <a:pt x="2537259" y="252422"/>
                </a:lnTo>
                <a:lnTo>
                  <a:pt x="2537460" y="250774"/>
                </a:lnTo>
                <a:cubicBezTo>
                  <a:pt x="2541727" y="250774"/>
                  <a:pt x="2545309" y="249860"/>
                  <a:pt x="2548204" y="248031"/>
                </a:cubicBezTo>
                <a:cubicBezTo>
                  <a:pt x="2551100" y="246202"/>
                  <a:pt x="2553919" y="243154"/>
                  <a:pt x="2556662" y="238887"/>
                </a:cubicBezTo>
                <a:cubicBezTo>
                  <a:pt x="2559406" y="234620"/>
                  <a:pt x="2562378" y="228905"/>
                  <a:pt x="2565578" y="221742"/>
                </a:cubicBezTo>
                <a:cubicBezTo>
                  <a:pt x="2569997" y="211988"/>
                  <a:pt x="2574379" y="204597"/>
                  <a:pt x="2578722" y="199568"/>
                </a:cubicBezTo>
                <a:cubicBezTo>
                  <a:pt x="2583066" y="194538"/>
                  <a:pt x="2587409" y="191109"/>
                  <a:pt x="2591753" y="189281"/>
                </a:cubicBezTo>
                <a:cubicBezTo>
                  <a:pt x="2596096" y="187452"/>
                  <a:pt x="2600401" y="186537"/>
                  <a:pt x="2604669" y="186537"/>
                </a:cubicBezTo>
                <a:close/>
                <a:moveTo>
                  <a:pt x="906475" y="176250"/>
                </a:moveTo>
                <a:cubicBezTo>
                  <a:pt x="908457" y="181127"/>
                  <a:pt x="910323" y="186690"/>
                  <a:pt x="912076" y="192938"/>
                </a:cubicBezTo>
                <a:cubicBezTo>
                  <a:pt x="913829" y="199187"/>
                  <a:pt x="915315" y="205359"/>
                  <a:pt x="916534" y="211455"/>
                </a:cubicBezTo>
                <a:cubicBezTo>
                  <a:pt x="917753" y="217551"/>
                  <a:pt x="918363" y="222885"/>
                  <a:pt x="918363" y="227457"/>
                </a:cubicBezTo>
                <a:cubicBezTo>
                  <a:pt x="918363" y="233553"/>
                  <a:pt x="917715" y="238925"/>
                  <a:pt x="916419" y="243573"/>
                </a:cubicBezTo>
                <a:cubicBezTo>
                  <a:pt x="915124" y="248221"/>
                  <a:pt x="913181" y="252184"/>
                  <a:pt x="910590" y="255460"/>
                </a:cubicBezTo>
                <a:cubicBezTo>
                  <a:pt x="907999" y="258737"/>
                  <a:pt x="904685" y="261404"/>
                  <a:pt x="900646" y="263461"/>
                </a:cubicBezTo>
                <a:cubicBezTo>
                  <a:pt x="896607" y="265519"/>
                  <a:pt x="891921" y="267043"/>
                  <a:pt x="886587" y="268033"/>
                </a:cubicBezTo>
                <a:cubicBezTo>
                  <a:pt x="881253" y="269024"/>
                  <a:pt x="875157" y="269519"/>
                  <a:pt x="868299" y="269519"/>
                </a:cubicBezTo>
                <a:lnTo>
                  <a:pt x="868536" y="267573"/>
                </a:lnTo>
                <a:lnTo>
                  <a:pt x="863346" y="269519"/>
                </a:lnTo>
                <a:lnTo>
                  <a:pt x="806425" y="269519"/>
                </a:lnTo>
                <a:lnTo>
                  <a:pt x="801624" y="269519"/>
                </a:lnTo>
                <a:lnTo>
                  <a:pt x="801748" y="268505"/>
                </a:lnTo>
                <a:lnTo>
                  <a:pt x="790080" y="265976"/>
                </a:lnTo>
                <a:lnTo>
                  <a:pt x="782407" y="258396"/>
                </a:lnTo>
                <a:lnTo>
                  <a:pt x="781879" y="262918"/>
                </a:lnTo>
                <a:cubicBezTo>
                  <a:pt x="780755" y="267509"/>
                  <a:pt x="779069" y="271881"/>
                  <a:pt x="776821" y="276034"/>
                </a:cubicBezTo>
                <a:cubicBezTo>
                  <a:pt x="772325" y="284340"/>
                  <a:pt x="766572" y="291579"/>
                  <a:pt x="759562" y="297751"/>
                </a:cubicBezTo>
                <a:cubicBezTo>
                  <a:pt x="752551" y="303923"/>
                  <a:pt x="745236" y="308991"/>
                  <a:pt x="737616" y="312953"/>
                </a:cubicBezTo>
                <a:cubicBezTo>
                  <a:pt x="729996" y="316916"/>
                  <a:pt x="723062" y="319735"/>
                  <a:pt x="716814" y="321411"/>
                </a:cubicBezTo>
                <a:lnTo>
                  <a:pt x="710184" y="304038"/>
                </a:lnTo>
                <a:cubicBezTo>
                  <a:pt x="721309" y="300380"/>
                  <a:pt x="730568" y="296189"/>
                  <a:pt x="737959" y="291465"/>
                </a:cubicBezTo>
                <a:cubicBezTo>
                  <a:pt x="745350" y="286740"/>
                  <a:pt x="751218" y="281711"/>
                  <a:pt x="755561" y="276377"/>
                </a:cubicBezTo>
                <a:cubicBezTo>
                  <a:pt x="759905" y="271043"/>
                  <a:pt x="762991" y="265595"/>
                  <a:pt x="764820" y="260032"/>
                </a:cubicBezTo>
                <a:cubicBezTo>
                  <a:pt x="766648" y="254470"/>
                  <a:pt x="767563" y="249098"/>
                  <a:pt x="767563" y="243916"/>
                </a:cubicBezTo>
                <a:cubicBezTo>
                  <a:pt x="767563" y="236448"/>
                  <a:pt x="765924" y="228866"/>
                  <a:pt x="762648" y="221170"/>
                </a:cubicBezTo>
                <a:cubicBezTo>
                  <a:pt x="759371" y="213474"/>
                  <a:pt x="755752" y="206197"/>
                  <a:pt x="751789" y="199339"/>
                </a:cubicBezTo>
                <a:lnTo>
                  <a:pt x="768477" y="190881"/>
                </a:lnTo>
                <a:cubicBezTo>
                  <a:pt x="771373" y="196215"/>
                  <a:pt x="773926" y="201473"/>
                  <a:pt x="776135" y="206654"/>
                </a:cubicBezTo>
                <a:cubicBezTo>
                  <a:pt x="778345" y="211836"/>
                  <a:pt x="780326" y="216713"/>
                  <a:pt x="782079" y="221285"/>
                </a:cubicBezTo>
                <a:cubicBezTo>
                  <a:pt x="783831" y="225857"/>
                  <a:pt x="785241" y="230048"/>
                  <a:pt x="786308" y="233858"/>
                </a:cubicBezTo>
                <a:cubicBezTo>
                  <a:pt x="788442" y="240411"/>
                  <a:pt x="791223" y="244868"/>
                  <a:pt x="794652" y="247231"/>
                </a:cubicBezTo>
                <a:cubicBezTo>
                  <a:pt x="798081" y="249593"/>
                  <a:pt x="802767" y="250774"/>
                  <a:pt x="808711" y="250774"/>
                </a:cubicBezTo>
                <a:lnTo>
                  <a:pt x="865632" y="250774"/>
                </a:lnTo>
                <a:lnTo>
                  <a:pt x="870367" y="252559"/>
                </a:lnTo>
                <a:lnTo>
                  <a:pt x="870585" y="250774"/>
                </a:lnTo>
                <a:cubicBezTo>
                  <a:pt x="878053" y="250774"/>
                  <a:pt x="883996" y="250317"/>
                  <a:pt x="888416" y="249402"/>
                </a:cubicBezTo>
                <a:cubicBezTo>
                  <a:pt x="892836" y="248488"/>
                  <a:pt x="896036" y="246621"/>
                  <a:pt x="898017" y="243802"/>
                </a:cubicBezTo>
                <a:cubicBezTo>
                  <a:pt x="899998" y="240982"/>
                  <a:pt x="900989" y="236753"/>
                  <a:pt x="900989" y="231114"/>
                </a:cubicBezTo>
                <a:cubicBezTo>
                  <a:pt x="900989" y="227304"/>
                  <a:pt x="900379" y="222770"/>
                  <a:pt x="899160" y="217513"/>
                </a:cubicBezTo>
                <a:cubicBezTo>
                  <a:pt x="897941" y="212255"/>
                  <a:pt x="896341" y="206654"/>
                  <a:pt x="894360" y="200711"/>
                </a:cubicBezTo>
                <a:cubicBezTo>
                  <a:pt x="892378" y="194767"/>
                  <a:pt x="890245" y="188900"/>
                  <a:pt x="887959" y="183108"/>
                </a:cubicBezTo>
                <a:close/>
                <a:moveTo>
                  <a:pt x="1836191" y="172593"/>
                </a:moveTo>
                <a:cubicBezTo>
                  <a:pt x="1832686" y="172593"/>
                  <a:pt x="1829524" y="173926"/>
                  <a:pt x="1826705" y="176593"/>
                </a:cubicBezTo>
                <a:cubicBezTo>
                  <a:pt x="1823885" y="179260"/>
                  <a:pt x="1821675" y="182651"/>
                  <a:pt x="1820075" y="186766"/>
                </a:cubicBezTo>
                <a:cubicBezTo>
                  <a:pt x="1818475" y="190881"/>
                  <a:pt x="1817675" y="194996"/>
                  <a:pt x="1817675" y="199110"/>
                </a:cubicBezTo>
                <a:cubicBezTo>
                  <a:pt x="1817675" y="202311"/>
                  <a:pt x="1818323" y="205054"/>
                  <a:pt x="1819618" y="207340"/>
                </a:cubicBezTo>
                <a:cubicBezTo>
                  <a:pt x="1820913" y="209626"/>
                  <a:pt x="1823085" y="211417"/>
                  <a:pt x="1826133" y="212712"/>
                </a:cubicBezTo>
                <a:cubicBezTo>
                  <a:pt x="1829181" y="214007"/>
                  <a:pt x="1833144" y="214655"/>
                  <a:pt x="1838020" y="214655"/>
                </a:cubicBezTo>
                <a:cubicBezTo>
                  <a:pt x="1842440" y="214655"/>
                  <a:pt x="1846898" y="214198"/>
                  <a:pt x="1851393" y="213284"/>
                </a:cubicBezTo>
                <a:lnTo>
                  <a:pt x="1856632" y="211624"/>
                </a:lnTo>
                <a:lnTo>
                  <a:pt x="1856765" y="208712"/>
                </a:lnTo>
                <a:cubicBezTo>
                  <a:pt x="1856765" y="202311"/>
                  <a:pt x="1855927" y="196367"/>
                  <a:pt x="1854251" y="190881"/>
                </a:cubicBezTo>
                <a:cubicBezTo>
                  <a:pt x="1852574" y="185394"/>
                  <a:pt x="1850212" y="180975"/>
                  <a:pt x="1847164" y="177622"/>
                </a:cubicBezTo>
                <a:cubicBezTo>
                  <a:pt x="1844116" y="174269"/>
                  <a:pt x="1840459" y="172593"/>
                  <a:pt x="1836191" y="172593"/>
                </a:cubicBezTo>
                <a:close/>
                <a:moveTo>
                  <a:pt x="991515" y="161163"/>
                </a:moveTo>
                <a:cubicBezTo>
                  <a:pt x="999592" y="172288"/>
                  <a:pt x="1006031" y="182346"/>
                  <a:pt x="1010831" y="191338"/>
                </a:cubicBezTo>
                <a:cubicBezTo>
                  <a:pt x="1015632" y="200330"/>
                  <a:pt x="1019061" y="208216"/>
                  <a:pt x="1021118" y="214998"/>
                </a:cubicBezTo>
                <a:cubicBezTo>
                  <a:pt x="1023176" y="221780"/>
                  <a:pt x="1024204" y="227609"/>
                  <a:pt x="1024204" y="232486"/>
                </a:cubicBezTo>
                <a:cubicBezTo>
                  <a:pt x="1024204" y="238582"/>
                  <a:pt x="1022680" y="244487"/>
                  <a:pt x="1019632" y="250202"/>
                </a:cubicBezTo>
                <a:cubicBezTo>
                  <a:pt x="1016584" y="255917"/>
                  <a:pt x="1011479" y="260604"/>
                  <a:pt x="1004316" y="264261"/>
                </a:cubicBezTo>
                <a:cubicBezTo>
                  <a:pt x="997153" y="267919"/>
                  <a:pt x="987247" y="269748"/>
                  <a:pt x="974598" y="269748"/>
                </a:cubicBezTo>
                <a:cubicBezTo>
                  <a:pt x="969112" y="269748"/>
                  <a:pt x="963816" y="269291"/>
                  <a:pt x="958710" y="268376"/>
                </a:cubicBezTo>
                <a:cubicBezTo>
                  <a:pt x="953605" y="267462"/>
                  <a:pt x="948919" y="266128"/>
                  <a:pt x="944652" y="264376"/>
                </a:cubicBezTo>
                <a:cubicBezTo>
                  <a:pt x="940384" y="262623"/>
                  <a:pt x="936651" y="260528"/>
                  <a:pt x="933450" y="258089"/>
                </a:cubicBezTo>
                <a:lnTo>
                  <a:pt x="942594" y="242316"/>
                </a:lnTo>
                <a:cubicBezTo>
                  <a:pt x="945642" y="244297"/>
                  <a:pt x="949909" y="246202"/>
                  <a:pt x="955396" y="248031"/>
                </a:cubicBezTo>
                <a:cubicBezTo>
                  <a:pt x="960882" y="249860"/>
                  <a:pt x="967283" y="250774"/>
                  <a:pt x="974598" y="250774"/>
                </a:cubicBezTo>
                <a:cubicBezTo>
                  <a:pt x="982218" y="250774"/>
                  <a:pt x="988276" y="250012"/>
                  <a:pt x="992772" y="248488"/>
                </a:cubicBezTo>
                <a:cubicBezTo>
                  <a:pt x="997268" y="246964"/>
                  <a:pt x="1000544" y="244716"/>
                  <a:pt x="1002602" y="241744"/>
                </a:cubicBezTo>
                <a:cubicBezTo>
                  <a:pt x="1004659" y="238772"/>
                  <a:pt x="1005688" y="235305"/>
                  <a:pt x="1005688" y="231343"/>
                </a:cubicBezTo>
                <a:cubicBezTo>
                  <a:pt x="1005688" y="228295"/>
                  <a:pt x="1005040" y="224523"/>
                  <a:pt x="1003745" y="220027"/>
                </a:cubicBezTo>
                <a:cubicBezTo>
                  <a:pt x="1002449" y="215531"/>
                  <a:pt x="999668" y="209435"/>
                  <a:pt x="995401" y="201739"/>
                </a:cubicBezTo>
                <a:cubicBezTo>
                  <a:pt x="991134" y="194043"/>
                  <a:pt x="984580" y="183947"/>
                  <a:pt x="975741" y="171450"/>
                </a:cubicBezTo>
                <a:close/>
                <a:moveTo>
                  <a:pt x="58065" y="161163"/>
                </a:moveTo>
                <a:cubicBezTo>
                  <a:pt x="66142" y="172288"/>
                  <a:pt x="72581" y="182346"/>
                  <a:pt x="77381" y="191338"/>
                </a:cubicBezTo>
                <a:cubicBezTo>
                  <a:pt x="82182" y="200330"/>
                  <a:pt x="85611" y="208216"/>
                  <a:pt x="87668" y="214998"/>
                </a:cubicBezTo>
                <a:cubicBezTo>
                  <a:pt x="89726" y="221780"/>
                  <a:pt x="90754" y="227609"/>
                  <a:pt x="90754" y="232486"/>
                </a:cubicBezTo>
                <a:cubicBezTo>
                  <a:pt x="90754" y="238582"/>
                  <a:pt x="89230" y="244487"/>
                  <a:pt x="86182" y="250202"/>
                </a:cubicBezTo>
                <a:cubicBezTo>
                  <a:pt x="83134" y="255917"/>
                  <a:pt x="78029" y="260604"/>
                  <a:pt x="70866" y="264261"/>
                </a:cubicBezTo>
                <a:cubicBezTo>
                  <a:pt x="63703" y="267919"/>
                  <a:pt x="53797" y="269748"/>
                  <a:pt x="41148" y="269748"/>
                </a:cubicBezTo>
                <a:cubicBezTo>
                  <a:pt x="35662" y="269748"/>
                  <a:pt x="30366" y="269291"/>
                  <a:pt x="25260" y="268376"/>
                </a:cubicBezTo>
                <a:cubicBezTo>
                  <a:pt x="20155" y="267462"/>
                  <a:pt x="15469" y="266128"/>
                  <a:pt x="11202" y="264376"/>
                </a:cubicBezTo>
                <a:cubicBezTo>
                  <a:pt x="6934" y="262623"/>
                  <a:pt x="3200" y="260528"/>
                  <a:pt x="0" y="258089"/>
                </a:cubicBezTo>
                <a:lnTo>
                  <a:pt x="9144" y="242316"/>
                </a:lnTo>
                <a:cubicBezTo>
                  <a:pt x="12192" y="244297"/>
                  <a:pt x="16459" y="246202"/>
                  <a:pt x="21946" y="248031"/>
                </a:cubicBezTo>
                <a:cubicBezTo>
                  <a:pt x="27432" y="249860"/>
                  <a:pt x="33833" y="250774"/>
                  <a:pt x="41148" y="250774"/>
                </a:cubicBezTo>
                <a:cubicBezTo>
                  <a:pt x="48768" y="250774"/>
                  <a:pt x="54826" y="250012"/>
                  <a:pt x="59322" y="248488"/>
                </a:cubicBezTo>
                <a:cubicBezTo>
                  <a:pt x="63818" y="246964"/>
                  <a:pt x="67094" y="244716"/>
                  <a:pt x="69152" y="241744"/>
                </a:cubicBezTo>
                <a:cubicBezTo>
                  <a:pt x="71209" y="238772"/>
                  <a:pt x="72238" y="235305"/>
                  <a:pt x="72238" y="231343"/>
                </a:cubicBezTo>
                <a:cubicBezTo>
                  <a:pt x="72238" y="228295"/>
                  <a:pt x="71590" y="224523"/>
                  <a:pt x="70295" y="220027"/>
                </a:cubicBezTo>
                <a:cubicBezTo>
                  <a:pt x="68999" y="215531"/>
                  <a:pt x="66218" y="209435"/>
                  <a:pt x="61951" y="201739"/>
                </a:cubicBezTo>
                <a:cubicBezTo>
                  <a:pt x="57684" y="194043"/>
                  <a:pt x="51130" y="183947"/>
                  <a:pt x="42291" y="171450"/>
                </a:cubicBezTo>
                <a:close/>
                <a:moveTo>
                  <a:pt x="2439619" y="154762"/>
                </a:moveTo>
                <a:cubicBezTo>
                  <a:pt x="2442667" y="154762"/>
                  <a:pt x="2445296" y="155905"/>
                  <a:pt x="2447506" y="158191"/>
                </a:cubicBezTo>
                <a:cubicBezTo>
                  <a:pt x="2449716" y="160477"/>
                  <a:pt x="2450821" y="163144"/>
                  <a:pt x="2450821" y="166192"/>
                </a:cubicBezTo>
                <a:cubicBezTo>
                  <a:pt x="2450821" y="169240"/>
                  <a:pt x="2449716" y="171869"/>
                  <a:pt x="2447506" y="174079"/>
                </a:cubicBezTo>
                <a:cubicBezTo>
                  <a:pt x="2445296" y="176288"/>
                  <a:pt x="2442667" y="177393"/>
                  <a:pt x="2439619" y="177393"/>
                </a:cubicBezTo>
                <a:cubicBezTo>
                  <a:pt x="2436419" y="177393"/>
                  <a:pt x="2433714" y="176288"/>
                  <a:pt x="2431504" y="174079"/>
                </a:cubicBezTo>
                <a:cubicBezTo>
                  <a:pt x="2429294" y="171869"/>
                  <a:pt x="2428189" y="169240"/>
                  <a:pt x="2428189" y="166192"/>
                </a:cubicBezTo>
                <a:cubicBezTo>
                  <a:pt x="2428189" y="163144"/>
                  <a:pt x="2429294" y="160477"/>
                  <a:pt x="2431504" y="158191"/>
                </a:cubicBezTo>
                <a:cubicBezTo>
                  <a:pt x="2433714" y="155905"/>
                  <a:pt x="2436419" y="154762"/>
                  <a:pt x="2439619" y="154762"/>
                </a:cubicBezTo>
                <a:close/>
                <a:moveTo>
                  <a:pt x="1323061" y="150419"/>
                </a:moveTo>
                <a:lnTo>
                  <a:pt x="1341577" y="150419"/>
                </a:lnTo>
                <a:lnTo>
                  <a:pt x="1345235" y="225857"/>
                </a:lnTo>
                <a:cubicBezTo>
                  <a:pt x="1345692" y="233019"/>
                  <a:pt x="1346988" y="238391"/>
                  <a:pt x="1349121" y="241973"/>
                </a:cubicBezTo>
                <a:cubicBezTo>
                  <a:pt x="1351255" y="245554"/>
                  <a:pt x="1354265" y="247916"/>
                  <a:pt x="1358151" y="249059"/>
                </a:cubicBezTo>
                <a:lnTo>
                  <a:pt x="1369645" y="250461"/>
                </a:lnTo>
                <a:lnTo>
                  <a:pt x="1388974" y="248945"/>
                </a:lnTo>
                <a:cubicBezTo>
                  <a:pt x="1396594" y="247726"/>
                  <a:pt x="1404061" y="245973"/>
                  <a:pt x="1411377" y="243687"/>
                </a:cubicBezTo>
                <a:cubicBezTo>
                  <a:pt x="1418692" y="241401"/>
                  <a:pt x="1425740" y="238620"/>
                  <a:pt x="1432522" y="235343"/>
                </a:cubicBezTo>
                <a:cubicBezTo>
                  <a:pt x="1439304" y="232067"/>
                  <a:pt x="1445743" y="228295"/>
                  <a:pt x="1451839" y="224028"/>
                </a:cubicBezTo>
                <a:cubicBezTo>
                  <a:pt x="1447876" y="220523"/>
                  <a:pt x="1443304" y="217475"/>
                  <a:pt x="1438123" y="214884"/>
                </a:cubicBezTo>
                <a:cubicBezTo>
                  <a:pt x="1432941" y="212293"/>
                  <a:pt x="1427264" y="210274"/>
                  <a:pt x="1421092" y="208826"/>
                </a:cubicBezTo>
                <a:cubicBezTo>
                  <a:pt x="1414920" y="207378"/>
                  <a:pt x="1408405" y="206654"/>
                  <a:pt x="1401547" y="206654"/>
                </a:cubicBezTo>
                <a:cubicBezTo>
                  <a:pt x="1399108" y="206654"/>
                  <a:pt x="1396822" y="206730"/>
                  <a:pt x="1394689" y="206883"/>
                </a:cubicBezTo>
                <a:cubicBezTo>
                  <a:pt x="1392555" y="207035"/>
                  <a:pt x="1390422" y="207302"/>
                  <a:pt x="1388288" y="207683"/>
                </a:cubicBezTo>
                <a:cubicBezTo>
                  <a:pt x="1386154" y="208064"/>
                  <a:pt x="1383716" y="208559"/>
                  <a:pt x="1380973" y="209169"/>
                </a:cubicBezTo>
                <a:lnTo>
                  <a:pt x="1377315" y="191795"/>
                </a:lnTo>
                <a:cubicBezTo>
                  <a:pt x="1381430" y="190576"/>
                  <a:pt x="1385545" y="189623"/>
                  <a:pt x="1389660" y="188938"/>
                </a:cubicBezTo>
                <a:cubicBezTo>
                  <a:pt x="1393774" y="188252"/>
                  <a:pt x="1397737" y="187909"/>
                  <a:pt x="1401547" y="187909"/>
                </a:cubicBezTo>
                <a:cubicBezTo>
                  <a:pt x="1409472" y="187909"/>
                  <a:pt x="1416634" y="188861"/>
                  <a:pt x="1423035" y="190766"/>
                </a:cubicBezTo>
                <a:cubicBezTo>
                  <a:pt x="1429436" y="192671"/>
                  <a:pt x="1435265" y="194996"/>
                  <a:pt x="1440523" y="197739"/>
                </a:cubicBezTo>
                <a:cubicBezTo>
                  <a:pt x="1445781" y="200482"/>
                  <a:pt x="1450734" y="203225"/>
                  <a:pt x="1455382" y="205968"/>
                </a:cubicBezTo>
                <a:cubicBezTo>
                  <a:pt x="1460030" y="208712"/>
                  <a:pt x="1464564" y="211036"/>
                  <a:pt x="1468984" y="212941"/>
                </a:cubicBezTo>
                <a:cubicBezTo>
                  <a:pt x="1473403" y="214846"/>
                  <a:pt x="1477975" y="215798"/>
                  <a:pt x="1482700" y="215798"/>
                </a:cubicBezTo>
                <a:lnTo>
                  <a:pt x="1487500" y="215798"/>
                </a:lnTo>
                <a:lnTo>
                  <a:pt x="1489101" y="232257"/>
                </a:lnTo>
                <a:lnTo>
                  <a:pt x="1475759" y="234284"/>
                </a:lnTo>
                <a:lnTo>
                  <a:pt x="1476642" y="236429"/>
                </a:lnTo>
                <a:cubicBezTo>
                  <a:pt x="1477861" y="238753"/>
                  <a:pt x="1479195" y="240716"/>
                  <a:pt x="1480642" y="242316"/>
                </a:cubicBezTo>
                <a:cubicBezTo>
                  <a:pt x="1483538" y="245516"/>
                  <a:pt x="1487462" y="247726"/>
                  <a:pt x="1492415" y="248945"/>
                </a:cubicBezTo>
                <a:cubicBezTo>
                  <a:pt x="1497368" y="250164"/>
                  <a:pt x="1503731" y="250774"/>
                  <a:pt x="1511503" y="250774"/>
                </a:cubicBezTo>
                <a:lnTo>
                  <a:pt x="1517987" y="253219"/>
                </a:lnTo>
                <a:lnTo>
                  <a:pt x="1518285" y="250774"/>
                </a:lnTo>
                <a:cubicBezTo>
                  <a:pt x="1524686" y="250774"/>
                  <a:pt x="1529715" y="250202"/>
                  <a:pt x="1533373" y="249059"/>
                </a:cubicBezTo>
                <a:cubicBezTo>
                  <a:pt x="1537030" y="247916"/>
                  <a:pt x="1539812" y="245707"/>
                  <a:pt x="1541717" y="242430"/>
                </a:cubicBezTo>
                <a:cubicBezTo>
                  <a:pt x="1543622" y="239153"/>
                  <a:pt x="1545260" y="234391"/>
                  <a:pt x="1546632" y="228143"/>
                </a:cubicBezTo>
                <a:cubicBezTo>
                  <a:pt x="1548003" y="221894"/>
                  <a:pt x="1549680" y="213741"/>
                  <a:pt x="1551661" y="203682"/>
                </a:cubicBezTo>
                <a:lnTo>
                  <a:pt x="1569492" y="207111"/>
                </a:lnTo>
                <a:cubicBezTo>
                  <a:pt x="1568882" y="209855"/>
                  <a:pt x="1568196" y="212903"/>
                  <a:pt x="1567434" y="216255"/>
                </a:cubicBezTo>
                <a:cubicBezTo>
                  <a:pt x="1566672" y="219608"/>
                  <a:pt x="1566024" y="222923"/>
                  <a:pt x="1565491" y="226199"/>
                </a:cubicBezTo>
                <a:cubicBezTo>
                  <a:pt x="1564958" y="229476"/>
                  <a:pt x="1564691" y="232334"/>
                  <a:pt x="1564691" y="234772"/>
                </a:cubicBezTo>
                <a:cubicBezTo>
                  <a:pt x="1564691" y="237820"/>
                  <a:pt x="1565377" y="240563"/>
                  <a:pt x="1566748" y="243002"/>
                </a:cubicBezTo>
                <a:cubicBezTo>
                  <a:pt x="1568120" y="245440"/>
                  <a:pt x="1571092" y="247345"/>
                  <a:pt x="1575664" y="248717"/>
                </a:cubicBezTo>
                <a:lnTo>
                  <a:pt x="1595658" y="250672"/>
                </a:lnTo>
                <a:lnTo>
                  <a:pt x="1606372" y="249745"/>
                </a:lnTo>
                <a:cubicBezTo>
                  <a:pt x="1609420" y="249059"/>
                  <a:pt x="1611973" y="247307"/>
                  <a:pt x="1614031" y="244487"/>
                </a:cubicBezTo>
                <a:cubicBezTo>
                  <a:pt x="1616088" y="241668"/>
                  <a:pt x="1618031" y="237210"/>
                  <a:pt x="1619860" y="231114"/>
                </a:cubicBezTo>
                <a:cubicBezTo>
                  <a:pt x="1621689" y="225018"/>
                  <a:pt x="1623822" y="216484"/>
                  <a:pt x="1626261" y="205511"/>
                </a:cubicBezTo>
                <a:lnTo>
                  <a:pt x="1643406" y="210312"/>
                </a:lnTo>
                <a:cubicBezTo>
                  <a:pt x="1642491" y="214122"/>
                  <a:pt x="1641424" y="218694"/>
                  <a:pt x="1640205" y="224028"/>
                </a:cubicBezTo>
                <a:cubicBezTo>
                  <a:pt x="1638986" y="229362"/>
                  <a:pt x="1638376" y="234239"/>
                  <a:pt x="1638376" y="238658"/>
                </a:cubicBezTo>
                <a:cubicBezTo>
                  <a:pt x="1638376" y="241097"/>
                  <a:pt x="1638986" y="243230"/>
                  <a:pt x="1640205" y="245059"/>
                </a:cubicBezTo>
                <a:cubicBezTo>
                  <a:pt x="1641424" y="246888"/>
                  <a:pt x="1643520" y="248297"/>
                  <a:pt x="1646492" y="249288"/>
                </a:cubicBezTo>
                <a:cubicBezTo>
                  <a:pt x="1649463" y="250279"/>
                  <a:pt x="1653464" y="250774"/>
                  <a:pt x="1658493" y="250774"/>
                </a:cubicBezTo>
                <a:cubicBezTo>
                  <a:pt x="1663065" y="250774"/>
                  <a:pt x="1666799" y="250393"/>
                  <a:pt x="1669695" y="249631"/>
                </a:cubicBezTo>
                <a:cubicBezTo>
                  <a:pt x="1672590" y="248869"/>
                  <a:pt x="1674990" y="247040"/>
                  <a:pt x="1676895" y="244145"/>
                </a:cubicBezTo>
                <a:cubicBezTo>
                  <a:pt x="1678800" y="241249"/>
                  <a:pt x="1680515" y="236601"/>
                  <a:pt x="1682039" y="230200"/>
                </a:cubicBezTo>
                <a:cubicBezTo>
                  <a:pt x="1683563" y="223799"/>
                  <a:pt x="1685163" y="215036"/>
                  <a:pt x="1686840" y="203911"/>
                </a:cubicBezTo>
                <a:lnTo>
                  <a:pt x="1704213" y="207111"/>
                </a:lnTo>
                <a:cubicBezTo>
                  <a:pt x="1703756" y="209855"/>
                  <a:pt x="1703223" y="213207"/>
                  <a:pt x="1702613" y="217170"/>
                </a:cubicBezTo>
                <a:cubicBezTo>
                  <a:pt x="1702003" y="221132"/>
                  <a:pt x="1701432" y="225056"/>
                  <a:pt x="1700898" y="228943"/>
                </a:cubicBezTo>
                <a:cubicBezTo>
                  <a:pt x="1700365" y="232829"/>
                  <a:pt x="1700098" y="236067"/>
                  <a:pt x="1700098" y="238658"/>
                </a:cubicBezTo>
                <a:cubicBezTo>
                  <a:pt x="1700098" y="240792"/>
                  <a:pt x="1700594" y="242811"/>
                  <a:pt x="1701584" y="244716"/>
                </a:cubicBezTo>
                <a:cubicBezTo>
                  <a:pt x="1702575" y="246621"/>
                  <a:pt x="1704556" y="248107"/>
                  <a:pt x="1707528" y="249174"/>
                </a:cubicBezTo>
                <a:cubicBezTo>
                  <a:pt x="1710500" y="250241"/>
                  <a:pt x="1714957" y="250774"/>
                  <a:pt x="1720901" y="250774"/>
                </a:cubicBezTo>
                <a:cubicBezTo>
                  <a:pt x="1728521" y="250774"/>
                  <a:pt x="1734046" y="249174"/>
                  <a:pt x="1737474" y="245973"/>
                </a:cubicBezTo>
                <a:cubicBezTo>
                  <a:pt x="1740903" y="242773"/>
                  <a:pt x="1742618" y="237896"/>
                  <a:pt x="1742618" y="231343"/>
                </a:cubicBezTo>
                <a:cubicBezTo>
                  <a:pt x="1742618" y="227838"/>
                  <a:pt x="1742542" y="224142"/>
                  <a:pt x="1742389" y="220256"/>
                </a:cubicBezTo>
                <a:cubicBezTo>
                  <a:pt x="1742237" y="216370"/>
                  <a:pt x="1741970" y="212026"/>
                  <a:pt x="1741589" y="207226"/>
                </a:cubicBezTo>
                <a:cubicBezTo>
                  <a:pt x="1741208" y="202425"/>
                  <a:pt x="1740637" y="196901"/>
                  <a:pt x="1739875" y="190652"/>
                </a:cubicBezTo>
                <a:lnTo>
                  <a:pt x="1756563" y="189509"/>
                </a:lnTo>
                <a:cubicBezTo>
                  <a:pt x="1757477" y="201854"/>
                  <a:pt x="1758506" y="211988"/>
                  <a:pt x="1759649" y="219913"/>
                </a:cubicBezTo>
                <a:cubicBezTo>
                  <a:pt x="1760792" y="227838"/>
                  <a:pt x="1762468" y="234048"/>
                  <a:pt x="1764678" y="238544"/>
                </a:cubicBezTo>
                <a:cubicBezTo>
                  <a:pt x="1766888" y="243040"/>
                  <a:pt x="1769898" y="246202"/>
                  <a:pt x="1773707" y="248031"/>
                </a:cubicBezTo>
                <a:lnTo>
                  <a:pt x="1788615" y="250741"/>
                </a:lnTo>
                <a:lnTo>
                  <a:pt x="1797672" y="250660"/>
                </a:lnTo>
                <a:cubicBezTo>
                  <a:pt x="1802321" y="250583"/>
                  <a:pt x="1807045" y="250469"/>
                  <a:pt x="1811846" y="250317"/>
                </a:cubicBezTo>
                <a:cubicBezTo>
                  <a:pt x="1816646" y="250164"/>
                  <a:pt x="1821104" y="249821"/>
                  <a:pt x="1825219" y="249288"/>
                </a:cubicBezTo>
                <a:cubicBezTo>
                  <a:pt x="1829333" y="248755"/>
                  <a:pt x="1832762" y="248031"/>
                  <a:pt x="1835506" y="247116"/>
                </a:cubicBezTo>
                <a:cubicBezTo>
                  <a:pt x="1840992" y="245135"/>
                  <a:pt x="1845259" y="242659"/>
                  <a:pt x="1848307" y="239687"/>
                </a:cubicBezTo>
                <a:lnTo>
                  <a:pt x="1853478" y="230253"/>
                </a:lnTo>
                <a:lnTo>
                  <a:pt x="1846021" y="232029"/>
                </a:lnTo>
                <a:cubicBezTo>
                  <a:pt x="1842669" y="232486"/>
                  <a:pt x="1839316" y="232715"/>
                  <a:pt x="1835963" y="232715"/>
                </a:cubicBezTo>
                <a:cubicBezTo>
                  <a:pt x="1828190" y="232715"/>
                  <a:pt x="1821599" y="231457"/>
                  <a:pt x="1816189" y="228943"/>
                </a:cubicBezTo>
                <a:cubicBezTo>
                  <a:pt x="1810779" y="226428"/>
                  <a:pt x="1806664" y="222999"/>
                  <a:pt x="1803845" y="218656"/>
                </a:cubicBezTo>
                <a:cubicBezTo>
                  <a:pt x="1801025" y="214312"/>
                  <a:pt x="1799615" y="209321"/>
                  <a:pt x="1799615" y="203682"/>
                </a:cubicBezTo>
                <a:cubicBezTo>
                  <a:pt x="1799615" y="197891"/>
                  <a:pt x="1800530" y="192062"/>
                  <a:pt x="1802359" y="186194"/>
                </a:cubicBezTo>
                <a:cubicBezTo>
                  <a:pt x="1804187" y="180327"/>
                  <a:pt x="1806778" y="174955"/>
                  <a:pt x="1810131" y="170078"/>
                </a:cubicBezTo>
                <a:cubicBezTo>
                  <a:pt x="1813484" y="165201"/>
                  <a:pt x="1817523" y="161277"/>
                  <a:pt x="1822247" y="158305"/>
                </a:cubicBezTo>
                <a:cubicBezTo>
                  <a:pt x="1826971" y="155333"/>
                  <a:pt x="1832229" y="153848"/>
                  <a:pt x="1838020" y="153848"/>
                </a:cubicBezTo>
                <a:cubicBezTo>
                  <a:pt x="1846250" y="153848"/>
                  <a:pt x="1853070" y="156515"/>
                  <a:pt x="1858480" y="161849"/>
                </a:cubicBezTo>
                <a:cubicBezTo>
                  <a:pt x="1863890" y="167183"/>
                  <a:pt x="1867929" y="174155"/>
                  <a:pt x="1870596" y="182765"/>
                </a:cubicBezTo>
                <a:cubicBezTo>
                  <a:pt x="1873263" y="191376"/>
                  <a:pt x="1874596" y="200482"/>
                  <a:pt x="1874596" y="210083"/>
                </a:cubicBezTo>
                <a:cubicBezTo>
                  <a:pt x="1874596" y="221513"/>
                  <a:pt x="1872653" y="231305"/>
                  <a:pt x="1868767" y="239458"/>
                </a:cubicBezTo>
                <a:cubicBezTo>
                  <a:pt x="1864881" y="247612"/>
                  <a:pt x="1858442" y="254355"/>
                  <a:pt x="1849450" y="259689"/>
                </a:cubicBezTo>
                <a:cubicBezTo>
                  <a:pt x="1845945" y="261671"/>
                  <a:pt x="1841716" y="263309"/>
                  <a:pt x="1836763" y="264604"/>
                </a:cubicBezTo>
                <a:cubicBezTo>
                  <a:pt x="1831810" y="265900"/>
                  <a:pt x="1826400" y="266928"/>
                  <a:pt x="1820532" y="267690"/>
                </a:cubicBezTo>
                <a:cubicBezTo>
                  <a:pt x="1814665" y="268452"/>
                  <a:pt x="1808531" y="268948"/>
                  <a:pt x="1802130" y="269176"/>
                </a:cubicBezTo>
                <a:lnTo>
                  <a:pt x="1786697" y="269449"/>
                </a:lnTo>
                <a:lnTo>
                  <a:pt x="1786509" y="269519"/>
                </a:lnTo>
                <a:lnTo>
                  <a:pt x="1786124" y="269459"/>
                </a:lnTo>
                <a:lnTo>
                  <a:pt x="1782699" y="269519"/>
                </a:lnTo>
                <a:lnTo>
                  <a:pt x="1782771" y="268932"/>
                </a:lnTo>
                <a:lnTo>
                  <a:pt x="1772679" y="267347"/>
                </a:lnTo>
                <a:cubicBezTo>
                  <a:pt x="1768640" y="265900"/>
                  <a:pt x="1765135" y="263918"/>
                  <a:pt x="1762163" y="261404"/>
                </a:cubicBezTo>
                <a:cubicBezTo>
                  <a:pt x="1759192" y="258889"/>
                  <a:pt x="1756753" y="255994"/>
                  <a:pt x="1754848" y="252717"/>
                </a:cubicBezTo>
                <a:lnTo>
                  <a:pt x="1753242" y="248543"/>
                </a:lnTo>
                <a:lnTo>
                  <a:pt x="1751733" y="252803"/>
                </a:lnTo>
                <a:cubicBezTo>
                  <a:pt x="1750419" y="255451"/>
                  <a:pt x="1748866" y="257708"/>
                  <a:pt x="1747076" y="259575"/>
                </a:cubicBezTo>
                <a:cubicBezTo>
                  <a:pt x="1743494" y="263309"/>
                  <a:pt x="1739265" y="265900"/>
                  <a:pt x="1734388" y="267347"/>
                </a:cubicBezTo>
                <a:cubicBezTo>
                  <a:pt x="1729511" y="268795"/>
                  <a:pt x="1724330" y="269519"/>
                  <a:pt x="1718844" y="269519"/>
                </a:cubicBezTo>
                <a:cubicBezTo>
                  <a:pt x="1712138" y="269519"/>
                  <a:pt x="1706652" y="268681"/>
                  <a:pt x="1702384" y="267005"/>
                </a:cubicBezTo>
                <a:cubicBezTo>
                  <a:pt x="1698117" y="265328"/>
                  <a:pt x="1694802" y="262775"/>
                  <a:pt x="1692440" y="259346"/>
                </a:cubicBezTo>
                <a:lnTo>
                  <a:pt x="1690907" y="255046"/>
                </a:lnTo>
                <a:lnTo>
                  <a:pt x="1686382" y="261061"/>
                </a:lnTo>
                <a:cubicBezTo>
                  <a:pt x="1683182" y="264414"/>
                  <a:pt x="1679220" y="266662"/>
                  <a:pt x="1674495" y="267805"/>
                </a:cubicBezTo>
                <a:cubicBezTo>
                  <a:pt x="1669771" y="268948"/>
                  <a:pt x="1663522" y="269519"/>
                  <a:pt x="1655750" y="269519"/>
                </a:cubicBezTo>
                <a:cubicBezTo>
                  <a:pt x="1651940" y="269519"/>
                  <a:pt x="1647863" y="268910"/>
                  <a:pt x="1643520" y="267690"/>
                </a:cubicBezTo>
                <a:cubicBezTo>
                  <a:pt x="1639176" y="266471"/>
                  <a:pt x="1635404" y="264071"/>
                  <a:pt x="1632204" y="260489"/>
                </a:cubicBezTo>
                <a:lnTo>
                  <a:pt x="1628463" y="253929"/>
                </a:lnTo>
                <a:lnTo>
                  <a:pt x="1623860" y="260261"/>
                </a:lnTo>
                <a:cubicBezTo>
                  <a:pt x="1620127" y="263995"/>
                  <a:pt x="1615669" y="266471"/>
                  <a:pt x="1610487" y="267690"/>
                </a:cubicBezTo>
                <a:lnTo>
                  <a:pt x="1595212" y="269218"/>
                </a:lnTo>
                <a:lnTo>
                  <a:pt x="1594409" y="269519"/>
                </a:lnTo>
                <a:lnTo>
                  <a:pt x="1593370" y="269402"/>
                </a:lnTo>
                <a:lnTo>
                  <a:pt x="1592199" y="269519"/>
                </a:lnTo>
                <a:lnTo>
                  <a:pt x="1592229" y="269273"/>
                </a:lnTo>
                <a:lnTo>
                  <a:pt x="1571092" y="266890"/>
                </a:lnTo>
                <a:cubicBezTo>
                  <a:pt x="1565453" y="265138"/>
                  <a:pt x="1561338" y="262471"/>
                  <a:pt x="1558747" y="258889"/>
                </a:cubicBezTo>
                <a:lnTo>
                  <a:pt x="1556183" y="252479"/>
                </a:lnTo>
                <a:lnTo>
                  <a:pt x="1552461" y="258089"/>
                </a:lnTo>
                <a:cubicBezTo>
                  <a:pt x="1549641" y="261137"/>
                  <a:pt x="1546555" y="263499"/>
                  <a:pt x="1543203" y="265176"/>
                </a:cubicBezTo>
                <a:cubicBezTo>
                  <a:pt x="1539850" y="266852"/>
                  <a:pt x="1535964" y="267995"/>
                  <a:pt x="1531544" y="268605"/>
                </a:cubicBezTo>
                <a:cubicBezTo>
                  <a:pt x="1527124" y="269214"/>
                  <a:pt x="1521943" y="269519"/>
                  <a:pt x="1515999" y="269519"/>
                </a:cubicBezTo>
                <a:lnTo>
                  <a:pt x="1516324" y="266854"/>
                </a:lnTo>
                <a:lnTo>
                  <a:pt x="1509217" y="269519"/>
                </a:lnTo>
                <a:cubicBezTo>
                  <a:pt x="1502817" y="269519"/>
                  <a:pt x="1496949" y="269100"/>
                  <a:pt x="1491615" y="268262"/>
                </a:cubicBezTo>
                <a:cubicBezTo>
                  <a:pt x="1486281" y="267424"/>
                  <a:pt x="1481481" y="265862"/>
                  <a:pt x="1477213" y="263576"/>
                </a:cubicBezTo>
                <a:cubicBezTo>
                  <a:pt x="1472946" y="261290"/>
                  <a:pt x="1469365" y="257975"/>
                  <a:pt x="1466469" y="253631"/>
                </a:cubicBezTo>
                <a:cubicBezTo>
                  <a:pt x="1465021" y="251460"/>
                  <a:pt x="1463745" y="248936"/>
                  <a:pt x="1462640" y="246059"/>
                </a:cubicBezTo>
                <a:lnTo>
                  <a:pt x="1460733" y="239460"/>
                </a:lnTo>
                <a:lnTo>
                  <a:pt x="1454925" y="241973"/>
                </a:lnTo>
                <a:cubicBezTo>
                  <a:pt x="1449667" y="244792"/>
                  <a:pt x="1444143" y="247764"/>
                  <a:pt x="1438351" y="250888"/>
                </a:cubicBezTo>
                <a:cubicBezTo>
                  <a:pt x="1432560" y="254012"/>
                  <a:pt x="1426159" y="256984"/>
                  <a:pt x="1419149" y="259804"/>
                </a:cubicBezTo>
                <a:cubicBezTo>
                  <a:pt x="1412139" y="262623"/>
                  <a:pt x="1404099" y="264947"/>
                  <a:pt x="1395032" y="266776"/>
                </a:cubicBezTo>
                <a:lnTo>
                  <a:pt x="1371842" y="268800"/>
                </a:lnTo>
                <a:lnTo>
                  <a:pt x="1369924" y="269519"/>
                </a:lnTo>
                <a:lnTo>
                  <a:pt x="1367712" y="269160"/>
                </a:lnTo>
                <a:lnTo>
                  <a:pt x="1363599" y="269519"/>
                </a:lnTo>
                <a:lnTo>
                  <a:pt x="1363710" y="268511"/>
                </a:lnTo>
                <a:lnTo>
                  <a:pt x="1348093" y="265976"/>
                </a:lnTo>
                <a:cubicBezTo>
                  <a:pt x="1341768" y="263614"/>
                  <a:pt x="1336739" y="259575"/>
                  <a:pt x="1333005" y="253860"/>
                </a:cubicBezTo>
                <a:lnTo>
                  <a:pt x="1329560" y="245776"/>
                </a:lnTo>
                <a:lnTo>
                  <a:pt x="1322546" y="247459"/>
                </a:lnTo>
                <a:cubicBezTo>
                  <a:pt x="1318317" y="248145"/>
                  <a:pt x="1314145" y="248488"/>
                  <a:pt x="1310031" y="248488"/>
                </a:cubicBezTo>
                <a:cubicBezTo>
                  <a:pt x="1301801" y="248488"/>
                  <a:pt x="1294333" y="247269"/>
                  <a:pt x="1287628" y="244830"/>
                </a:cubicBezTo>
                <a:cubicBezTo>
                  <a:pt x="1280922" y="242392"/>
                  <a:pt x="1275588" y="238849"/>
                  <a:pt x="1271626" y="234200"/>
                </a:cubicBezTo>
                <a:cubicBezTo>
                  <a:pt x="1267663" y="229552"/>
                  <a:pt x="1265682" y="223952"/>
                  <a:pt x="1265682" y="217398"/>
                </a:cubicBezTo>
                <a:cubicBezTo>
                  <a:pt x="1265682" y="210998"/>
                  <a:pt x="1267320" y="204978"/>
                  <a:pt x="1270597" y="199339"/>
                </a:cubicBezTo>
                <a:cubicBezTo>
                  <a:pt x="1273874" y="193700"/>
                  <a:pt x="1278369" y="188671"/>
                  <a:pt x="1284085" y="184251"/>
                </a:cubicBezTo>
                <a:cubicBezTo>
                  <a:pt x="1289799" y="179832"/>
                  <a:pt x="1296429" y="176136"/>
                  <a:pt x="1303973" y="173164"/>
                </a:cubicBezTo>
                <a:lnTo>
                  <a:pt x="1323877" y="168165"/>
                </a:lnTo>
                <a:close/>
                <a:moveTo>
                  <a:pt x="1573225" y="140970"/>
                </a:moveTo>
                <a:lnTo>
                  <a:pt x="1573225" y="154000"/>
                </a:lnTo>
                <a:lnTo>
                  <a:pt x="1522019" y="168859"/>
                </a:lnTo>
                <a:lnTo>
                  <a:pt x="1522019" y="156057"/>
                </a:lnTo>
                <a:close/>
                <a:moveTo>
                  <a:pt x="2152345" y="134112"/>
                </a:moveTo>
                <a:cubicBezTo>
                  <a:pt x="2149450" y="134112"/>
                  <a:pt x="2147202" y="135102"/>
                  <a:pt x="2145602" y="137084"/>
                </a:cubicBezTo>
                <a:cubicBezTo>
                  <a:pt x="2144001" y="139065"/>
                  <a:pt x="2143201" y="141351"/>
                  <a:pt x="2143201" y="143942"/>
                </a:cubicBezTo>
                <a:cubicBezTo>
                  <a:pt x="2143201" y="146685"/>
                  <a:pt x="2144039" y="148933"/>
                  <a:pt x="2145716" y="150685"/>
                </a:cubicBezTo>
                <a:cubicBezTo>
                  <a:pt x="2147392" y="152438"/>
                  <a:pt x="2149526" y="153314"/>
                  <a:pt x="2152117" y="153314"/>
                </a:cubicBezTo>
                <a:cubicBezTo>
                  <a:pt x="2154708" y="153314"/>
                  <a:pt x="2156955" y="152476"/>
                  <a:pt x="2158860" y="150800"/>
                </a:cubicBezTo>
                <a:cubicBezTo>
                  <a:pt x="2160765" y="149123"/>
                  <a:pt x="2161718" y="146913"/>
                  <a:pt x="2161718" y="144170"/>
                </a:cubicBezTo>
                <a:cubicBezTo>
                  <a:pt x="2161718" y="141275"/>
                  <a:pt x="2160727" y="138874"/>
                  <a:pt x="2158746" y="136969"/>
                </a:cubicBezTo>
                <a:cubicBezTo>
                  <a:pt x="2156765" y="135064"/>
                  <a:pt x="2154631" y="134112"/>
                  <a:pt x="2152345" y="134112"/>
                </a:cubicBezTo>
                <a:close/>
                <a:moveTo>
                  <a:pt x="2728875" y="131445"/>
                </a:moveTo>
                <a:lnTo>
                  <a:pt x="2728875" y="144475"/>
                </a:lnTo>
                <a:lnTo>
                  <a:pt x="2677668" y="159334"/>
                </a:lnTo>
                <a:lnTo>
                  <a:pt x="2677668" y="146532"/>
                </a:lnTo>
                <a:close/>
                <a:moveTo>
                  <a:pt x="1709699" y="131445"/>
                </a:moveTo>
                <a:lnTo>
                  <a:pt x="1709699" y="144475"/>
                </a:lnTo>
                <a:lnTo>
                  <a:pt x="1658493" y="159334"/>
                </a:lnTo>
                <a:lnTo>
                  <a:pt x="1658493" y="146532"/>
                </a:lnTo>
                <a:close/>
                <a:moveTo>
                  <a:pt x="1166775" y="131445"/>
                </a:moveTo>
                <a:lnTo>
                  <a:pt x="1166775" y="144475"/>
                </a:lnTo>
                <a:lnTo>
                  <a:pt x="1115568" y="159334"/>
                </a:lnTo>
                <a:lnTo>
                  <a:pt x="1115568" y="146532"/>
                </a:lnTo>
                <a:close/>
                <a:moveTo>
                  <a:pt x="776250" y="131445"/>
                </a:moveTo>
                <a:lnTo>
                  <a:pt x="776250" y="144475"/>
                </a:lnTo>
                <a:lnTo>
                  <a:pt x="725043" y="159334"/>
                </a:lnTo>
                <a:lnTo>
                  <a:pt x="725043" y="146532"/>
                </a:lnTo>
                <a:close/>
                <a:moveTo>
                  <a:pt x="1399870" y="124587"/>
                </a:moveTo>
                <a:cubicBezTo>
                  <a:pt x="1396975" y="124587"/>
                  <a:pt x="1394727" y="125577"/>
                  <a:pt x="1393127" y="127559"/>
                </a:cubicBezTo>
                <a:cubicBezTo>
                  <a:pt x="1391527" y="129540"/>
                  <a:pt x="1390726" y="131826"/>
                  <a:pt x="1390726" y="134417"/>
                </a:cubicBezTo>
                <a:cubicBezTo>
                  <a:pt x="1390726" y="137160"/>
                  <a:pt x="1391565" y="139408"/>
                  <a:pt x="1393241" y="141160"/>
                </a:cubicBezTo>
                <a:cubicBezTo>
                  <a:pt x="1394917" y="142913"/>
                  <a:pt x="1397051" y="143789"/>
                  <a:pt x="1399642" y="143789"/>
                </a:cubicBezTo>
                <a:cubicBezTo>
                  <a:pt x="1402233" y="143789"/>
                  <a:pt x="1404481" y="142951"/>
                  <a:pt x="1406385" y="141275"/>
                </a:cubicBezTo>
                <a:cubicBezTo>
                  <a:pt x="1408290" y="139598"/>
                  <a:pt x="1409243" y="137388"/>
                  <a:pt x="1409243" y="134645"/>
                </a:cubicBezTo>
                <a:cubicBezTo>
                  <a:pt x="1409243" y="131750"/>
                  <a:pt x="1408252" y="129349"/>
                  <a:pt x="1406271" y="127444"/>
                </a:cubicBezTo>
                <a:cubicBezTo>
                  <a:pt x="1404290" y="125539"/>
                  <a:pt x="1402156" y="124587"/>
                  <a:pt x="1399870" y="124587"/>
                </a:cubicBezTo>
                <a:close/>
                <a:moveTo>
                  <a:pt x="2153488" y="121310"/>
                </a:moveTo>
                <a:cubicBezTo>
                  <a:pt x="2157146" y="121310"/>
                  <a:pt x="2160422" y="122377"/>
                  <a:pt x="2163318" y="124511"/>
                </a:cubicBezTo>
                <a:cubicBezTo>
                  <a:pt x="2166214" y="126644"/>
                  <a:pt x="2168500" y="129464"/>
                  <a:pt x="2170176" y="132969"/>
                </a:cubicBezTo>
                <a:cubicBezTo>
                  <a:pt x="2171853" y="136474"/>
                  <a:pt x="2172691" y="140208"/>
                  <a:pt x="2172691" y="144170"/>
                </a:cubicBezTo>
                <a:cubicBezTo>
                  <a:pt x="2172691" y="150114"/>
                  <a:pt x="2170786" y="155105"/>
                  <a:pt x="2166976" y="159143"/>
                </a:cubicBezTo>
                <a:cubicBezTo>
                  <a:pt x="2163166" y="163182"/>
                  <a:pt x="2158289" y="165201"/>
                  <a:pt x="2152345" y="165201"/>
                </a:cubicBezTo>
                <a:cubicBezTo>
                  <a:pt x="2145792" y="165201"/>
                  <a:pt x="2140877" y="163220"/>
                  <a:pt x="2137601" y="159258"/>
                </a:cubicBezTo>
                <a:cubicBezTo>
                  <a:pt x="2134324" y="155295"/>
                  <a:pt x="2132686" y="150647"/>
                  <a:pt x="2132686" y="145313"/>
                </a:cubicBezTo>
                <a:cubicBezTo>
                  <a:pt x="2132686" y="140894"/>
                  <a:pt x="2133562" y="136893"/>
                  <a:pt x="2135315" y="133312"/>
                </a:cubicBezTo>
                <a:cubicBezTo>
                  <a:pt x="2137067" y="129730"/>
                  <a:pt x="2139544" y="126835"/>
                  <a:pt x="2142744" y="124625"/>
                </a:cubicBezTo>
                <a:cubicBezTo>
                  <a:pt x="2145945" y="122415"/>
                  <a:pt x="2149526" y="121310"/>
                  <a:pt x="2153488" y="121310"/>
                </a:cubicBezTo>
                <a:close/>
                <a:moveTo>
                  <a:pt x="2265883" y="121158"/>
                </a:moveTo>
                <a:lnTo>
                  <a:pt x="2284400" y="121158"/>
                </a:lnTo>
                <a:lnTo>
                  <a:pt x="2288286" y="268376"/>
                </a:lnTo>
                <a:lnTo>
                  <a:pt x="2269770" y="268376"/>
                </a:lnTo>
                <a:close/>
                <a:moveTo>
                  <a:pt x="1056208" y="121158"/>
                </a:moveTo>
                <a:lnTo>
                  <a:pt x="1074725" y="121158"/>
                </a:lnTo>
                <a:lnTo>
                  <a:pt x="1078611" y="268376"/>
                </a:lnTo>
                <a:lnTo>
                  <a:pt x="1060095" y="268376"/>
                </a:lnTo>
                <a:close/>
                <a:moveTo>
                  <a:pt x="618058" y="121158"/>
                </a:moveTo>
                <a:lnTo>
                  <a:pt x="636575" y="121158"/>
                </a:lnTo>
                <a:lnTo>
                  <a:pt x="640461" y="268376"/>
                </a:lnTo>
                <a:lnTo>
                  <a:pt x="621945" y="268376"/>
                </a:lnTo>
                <a:close/>
                <a:moveTo>
                  <a:pt x="242011" y="119329"/>
                </a:moveTo>
                <a:cubicBezTo>
                  <a:pt x="239725" y="119329"/>
                  <a:pt x="237820" y="120129"/>
                  <a:pt x="236296" y="121729"/>
                </a:cubicBezTo>
                <a:cubicBezTo>
                  <a:pt x="234772" y="123329"/>
                  <a:pt x="234010" y="125273"/>
                  <a:pt x="234010" y="127559"/>
                </a:cubicBezTo>
                <a:cubicBezTo>
                  <a:pt x="234010" y="130454"/>
                  <a:pt x="235230" y="133159"/>
                  <a:pt x="237668" y="135674"/>
                </a:cubicBezTo>
                <a:lnTo>
                  <a:pt x="244258" y="139711"/>
                </a:lnTo>
                <a:lnTo>
                  <a:pt x="244869" y="139331"/>
                </a:lnTo>
                <a:cubicBezTo>
                  <a:pt x="247841" y="135902"/>
                  <a:pt x="249327" y="132435"/>
                  <a:pt x="249327" y="128930"/>
                </a:cubicBezTo>
                <a:cubicBezTo>
                  <a:pt x="249327" y="126187"/>
                  <a:pt x="248717" y="123901"/>
                  <a:pt x="247498" y="122072"/>
                </a:cubicBezTo>
                <a:cubicBezTo>
                  <a:pt x="246279" y="120243"/>
                  <a:pt x="244450" y="119329"/>
                  <a:pt x="242011" y="119329"/>
                </a:cubicBezTo>
                <a:close/>
                <a:moveTo>
                  <a:pt x="473964" y="114528"/>
                </a:moveTo>
                <a:cubicBezTo>
                  <a:pt x="475488" y="117424"/>
                  <a:pt x="476745" y="120739"/>
                  <a:pt x="477736" y="124472"/>
                </a:cubicBezTo>
                <a:cubicBezTo>
                  <a:pt x="478727" y="128206"/>
                  <a:pt x="479222" y="131597"/>
                  <a:pt x="479222" y="134645"/>
                </a:cubicBezTo>
                <a:cubicBezTo>
                  <a:pt x="479222" y="139674"/>
                  <a:pt x="477812" y="144208"/>
                  <a:pt x="474993" y="148247"/>
                </a:cubicBezTo>
                <a:cubicBezTo>
                  <a:pt x="472173" y="152285"/>
                  <a:pt x="467792" y="154305"/>
                  <a:pt x="461848" y="154305"/>
                </a:cubicBezTo>
                <a:cubicBezTo>
                  <a:pt x="457124" y="154305"/>
                  <a:pt x="453276" y="153047"/>
                  <a:pt x="450304" y="150533"/>
                </a:cubicBezTo>
                <a:lnTo>
                  <a:pt x="449174" y="148243"/>
                </a:lnTo>
                <a:lnTo>
                  <a:pt x="445732" y="156591"/>
                </a:lnTo>
                <a:cubicBezTo>
                  <a:pt x="442151" y="160096"/>
                  <a:pt x="437693" y="161849"/>
                  <a:pt x="432359" y="161849"/>
                </a:cubicBezTo>
                <a:cubicBezTo>
                  <a:pt x="426263" y="161849"/>
                  <a:pt x="422224" y="159829"/>
                  <a:pt x="420243" y="155791"/>
                </a:cubicBezTo>
                <a:cubicBezTo>
                  <a:pt x="418262" y="151752"/>
                  <a:pt x="417271" y="147447"/>
                  <a:pt x="417271" y="142875"/>
                </a:cubicBezTo>
                <a:cubicBezTo>
                  <a:pt x="417271" y="141198"/>
                  <a:pt x="417386" y="139408"/>
                  <a:pt x="417614" y="137503"/>
                </a:cubicBezTo>
                <a:cubicBezTo>
                  <a:pt x="417843" y="135598"/>
                  <a:pt x="418186" y="133426"/>
                  <a:pt x="418643" y="130988"/>
                </a:cubicBezTo>
                <a:lnTo>
                  <a:pt x="430073" y="127787"/>
                </a:lnTo>
                <a:cubicBezTo>
                  <a:pt x="429616" y="130378"/>
                  <a:pt x="429273" y="132778"/>
                  <a:pt x="429044" y="134988"/>
                </a:cubicBezTo>
                <a:cubicBezTo>
                  <a:pt x="428816" y="137198"/>
                  <a:pt x="428701" y="139141"/>
                  <a:pt x="428701" y="140817"/>
                </a:cubicBezTo>
                <a:cubicBezTo>
                  <a:pt x="428701" y="143713"/>
                  <a:pt x="429159" y="145847"/>
                  <a:pt x="430073" y="147218"/>
                </a:cubicBezTo>
                <a:cubicBezTo>
                  <a:pt x="430987" y="148590"/>
                  <a:pt x="432435" y="149276"/>
                  <a:pt x="434416" y="149276"/>
                </a:cubicBezTo>
                <a:cubicBezTo>
                  <a:pt x="436702" y="149276"/>
                  <a:pt x="438607" y="148094"/>
                  <a:pt x="440131" y="145732"/>
                </a:cubicBezTo>
                <a:cubicBezTo>
                  <a:pt x="441655" y="143370"/>
                  <a:pt x="442494" y="138608"/>
                  <a:pt x="442646" y="131445"/>
                </a:cubicBezTo>
                <a:lnTo>
                  <a:pt x="442646" y="124587"/>
                </a:lnTo>
                <a:lnTo>
                  <a:pt x="453619" y="120472"/>
                </a:lnTo>
                <a:lnTo>
                  <a:pt x="453619" y="134417"/>
                </a:lnTo>
                <a:cubicBezTo>
                  <a:pt x="453619" y="136550"/>
                  <a:pt x="454038" y="138417"/>
                  <a:pt x="454876" y="140017"/>
                </a:cubicBezTo>
                <a:cubicBezTo>
                  <a:pt x="455714" y="141617"/>
                  <a:pt x="457505" y="142418"/>
                  <a:pt x="460248" y="142418"/>
                </a:cubicBezTo>
                <a:cubicBezTo>
                  <a:pt x="462991" y="142418"/>
                  <a:pt x="464820" y="141579"/>
                  <a:pt x="465735" y="139903"/>
                </a:cubicBezTo>
                <a:cubicBezTo>
                  <a:pt x="466649" y="138227"/>
                  <a:pt x="467106" y="136093"/>
                  <a:pt x="467106" y="133502"/>
                </a:cubicBezTo>
                <a:cubicBezTo>
                  <a:pt x="467106" y="130911"/>
                  <a:pt x="466801" y="128282"/>
                  <a:pt x="466192" y="125615"/>
                </a:cubicBezTo>
                <a:cubicBezTo>
                  <a:pt x="465582" y="122948"/>
                  <a:pt x="464744" y="120320"/>
                  <a:pt x="463677" y="117729"/>
                </a:cubicBezTo>
                <a:close/>
                <a:moveTo>
                  <a:pt x="919125" y="112395"/>
                </a:moveTo>
                <a:lnTo>
                  <a:pt x="919125" y="125425"/>
                </a:lnTo>
                <a:lnTo>
                  <a:pt x="867918" y="140284"/>
                </a:lnTo>
                <a:lnTo>
                  <a:pt x="867918" y="127482"/>
                </a:lnTo>
                <a:close/>
                <a:moveTo>
                  <a:pt x="1401013" y="111785"/>
                </a:moveTo>
                <a:cubicBezTo>
                  <a:pt x="1404671" y="111785"/>
                  <a:pt x="1407948" y="112852"/>
                  <a:pt x="1410843" y="114986"/>
                </a:cubicBezTo>
                <a:cubicBezTo>
                  <a:pt x="1413739" y="117119"/>
                  <a:pt x="1416025" y="119939"/>
                  <a:pt x="1417701" y="123444"/>
                </a:cubicBezTo>
                <a:cubicBezTo>
                  <a:pt x="1419378" y="126949"/>
                  <a:pt x="1420216" y="130683"/>
                  <a:pt x="1420216" y="134645"/>
                </a:cubicBezTo>
                <a:cubicBezTo>
                  <a:pt x="1420216" y="140589"/>
                  <a:pt x="1418311" y="145580"/>
                  <a:pt x="1414501" y="149618"/>
                </a:cubicBezTo>
                <a:cubicBezTo>
                  <a:pt x="1410691" y="153657"/>
                  <a:pt x="1405814" y="155676"/>
                  <a:pt x="1399870" y="155676"/>
                </a:cubicBezTo>
                <a:cubicBezTo>
                  <a:pt x="1393317" y="155676"/>
                  <a:pt x="1388402" y="153695"/>
                  <a:pt x="1385126" y="149733"/>
                </a:cubicBezTo>
                <a:cubicBezTo>
                  <a:pt x="1381849" y="145770"/>
                  <a:pt x="1380211" y="141122"/>
                  <a:pt x="1380211" y="135788"/>
                </a:cubicBezTo>
                <a:cubicBezTo>
                  <a:pt x="1380211" y="131369"/>
                  <a:pt x="1381087" y="127368"/>
                  <a:pt x="1382840" y="123787"/>
                </a:cubicBezTo>
                <a:cubicBezTo>
                  <a:pt x="1384592" y="120205"/>
                  <a:pt x="1387069" y="117310"/>
                  <a:pt x="1390269" y="115100"/>
                </a:cubicBezTo>
                <a:cubicBezTo>
                  <a:pt x="1393470" y="112890"/>
                  <a:pt x="1397051" y="111785"/>
                  <a:pt x="1401013" y="111785"/>
                </a:cubicBezTo>
                <a:close/>
                <a:moveTo>
                  <a:pt x="1833677" y="107670"/>
                </a:moveTo>
                <a:cubicBezTo>
                  <a:pt x="1836725" y="107670"/>
                  <a:pt x="1839354" y="108813"/>
                  <a:pt x="1841564" y="111099"/>
                </a:cubicBezTo>
                <a:cubicBezTo>
                  <a:pt x="1843773" y="113385"/>
                  <a:pt x="1844878" y="116052"/>
                  <a:pt x="1844878" y="119100"/>
                </a:cubicBezTo>
                <a:cubicBezTo>
                  <a:pt x="1844878" y="122148"/>
                  <a:pt x="1843773" y="124777"/>
                  <a:pt x="1841564" y="126987"/>
                </a:cubicBezTo>
                <a:cubicBezTo>
                  <a:pt x="1839354" y="129197"/>
                  <a:pt x="1836725" y="130302"/>
                  <a:pt x="1833677" y="130302"/>
                </a:cubicBezTo>
                <a:cubicBezTo>
                  <a:pt x="1830477" y="130302"/>
                  <a:pt x="1827771" y="129197"/>
                  <a:pt x="1825562" y="126987"/>
                </a:cubicBezTo>
                <a:cubicBezTo>
                  <a:pt x="1823352" y="124777"/>
                  <a:pt x="1822247" y="122148"/>
                  <a:pt x="1822247" y="119100"/>
                </a:cubicBezTo>
                <a:cubicBezTo>
                  <a:pt x="1822247" y="116052"/>
                  <a:pt x="1823352" y="113385"/>
                  <a:pt x="1825562" y="111099"/>
                </a:cubicBezTo>
                <a:cubicBezTo>
                  <a:pt x="1827771" y="108813"/>
                  <a:pt x="1830477" y="107670"/>
                  <a:pt x="1833677" y="107670"/>
                </a:cubicBezTo>
                <a:close/>
                <a:moveTo>
                  <a:pt x="242469" y="107670"/>
                </a:moveTo>
                <a:cubicBezTo>
                  <a:pt x="248565" y="107670"/>
                  <a:pt x="253175" y="109766"/>
                  <a:pt x="256299" y="113957"/>
                </a:cubicBezTo>
                <a:cubicBezTo>
                  <a:pt x="259423" y="118148"/>
                  <a:pt x="260985" y="122910"/>
                  <a:pt x="260985" y="128244"/>
                </a:cubicBezTo>
                <a:cubicBezTo>
                  <a:pt x="260985" y="134950"/>
                  <a:pt x="258775" y="140894"/>
                  <a:pt x="254356" y="146075"/>
                </a:cubicBezTo>
                <a:cubicBezTo>
                  <a:pt x="249936" y="151257"/>
                  <a:pt x="243726" y="155372"/>
                  <a:pt x="235725" y="158420"/>
                </a:cubicBezTo>
                <a:cubicBezTo>
                  <a:pt x="227724" y="161468"/>
                  <a:pt x="218313" y="163296"/>
                  <a:pt x="207493" y="163906"/>
                </a:cubicBezTo>
                <a:lnTo>
                  <a:pt x="205435" y="152933"/>
                </a:lnTo>
                <a:cubicBezTo>
                  <a:pt x="215799" y="152171"/>
                  <a:pt x="224219" y="150571"/>
                  <a:pt x="230696" y="148133"/>
                </a:cubicBezTo>
                <a:lnTo>
                  <a:pt x="234924" y="145507"/>
                </a:lnTo>
                <a:lnTo>
                  <a:pt x="227267" y="140589"/>
                </a:lnTo>
                <a:cubicBezTo>
                  <a:pt x="223838" y="137084"/>
                  <a:pt x="222123" y="132740"/>
                  <a:pt x="222123" y="127559"/>
                </a:cubicBezTo>
                <a:cubicBezTo>
                  <a:pt x="222123" y="122225"/>
                  <a:pt x="223990" y="117576"/>
                  <a:pt x="227724" y="113614"/>
                </a:cubicBezTo>
                <a:cubicBezTo>
                  <a:pt x="231458" y="109652"/>
                  <a:pt x="236373" y="107670"/>
                  <a:pt x="242469" y="107670"/>
                </a:cubicBezTo>
                <a:close/>
                <a:moveTo>
                  <a:pt x="2065782" y="105156"/>
                </a:moveTo>
                <a:lnTo>
                  <a:pt x="2084756" y="105156"/>
                </a:lnTo>
                <a:lnTo>
                  <a:pt x="2088413" y="221056"/>
                </a:lnTo>
                <a:cubicBezTo>
                  <a:pt x="2088718" y="228828"/>
                  <a:pt x="2089976" y="234886"/>
                  <a:pt x="2092185" y="239230"/>
                </a:cubicBezTo>
                <a:cubicBezTo>
                  <a:pt x="2094395" y="243573"/>
                  <a:pt x="2097405" y="246583"/>
                  <a:pt x="2101215" y="248259"/>
                </a:cubicBezTo>
                <a:lnTo>
                  <a:pt x="2112926" y="250602"/>
                </a:lnTo>
                <a:lnTo>
                  <a:pt x="2119008" y="250345"/>
                </a:lnTo>
                <a:cubicBezTo>
                  <a:pt x="2121980" y="250060"/>
                  <a:pt x="2124532" y="249631"/>
                  <a:pt x="2126666" y="249059"/>
                </a:cubicBezTo>
                <a:cubicBezTo>
                  <a:pt x="2130933" y="247916"/>
                  <a:pt x="2134172" y="245707"/>
                  <a:pt x="2136381" y="242430"/>
                </a:cubicBezTo>
                <a:cubicBezTo>
                  <a:pt x="2138591" y="239153"/>
                  <a:pt x="2140382" y="234391"/>
                  <a:pt x="2141753" y="228143"/>
                </a:cubicBezTo>
                <a:cubicBezTo>
                  <a:pt x="2143125" y="221894"/>
                  <a:pt x="2144802" y="213741"/>
                  <a:pt x="2146783" y="203682"/>
                </a:cubicBezTo>
                <a:lnTo>
                  <a:pt x="2164613" y="207111"/>
                </a:lnTo>
                <a:cubicBezTo>
                  <a:pt x="2164004" y="209855"/>
                  <a:pt x="2163318" y="212903"/>
                  <a:pt x="2162556" y="216255"/>
                </a:cubicBezTo>
                <a:cubicBezTo>
                  <a:pt x="2161794" y="219608"/>
                  <a:pt x="2161146" y="222923"/>
                  <a:pt x="2160613" y="226199"/>
                </a:cubicBezTo>
                <a:cubicBezTo>
                  <a:pt x="2160080" y="229476"/>
                  <a:pt x="2159813" y="232334"/>
                  <a:pt x="2159813" y="234772"/>
                </a:cubicBezTo>
                <a:cubicBezTo>
                  <a:pt x="2159813" y="237058"/>
                  <a:pt x="2159965" y="239192"/>
                  <a:pt x="2160270" y="241173"/>
                </a:cubicBezTo>
                <a:cubicBezTo>
                  <a:pt x="2160575" y="243154"/>
                  <a:pt x="2161718" y="244830"/>
                  <a:pt x="2163699" y="246202"/>
                </a:cubicBezTo>
                <a:cubicBezTo>
                  <a:pt x="2165680" y="247574"/>
                  <a:pt x="2169033" y="248678"/>
                  <a:pt x="2173758" y="249517"/>
                </a:cubicBezTo>
                <a:cubicBezTo>
                  <a:pt x="2178482" y="250355"/>
                  <a:pt x="2185264" y="250774"/>
                  <a:pt x="2194103" y="250774"/>
                </a:cubicBezTo>
                <a:lnTo>
                  <a:pt x="2194322" y="250857"/>
                </a:lnTo>
                <a:lnTo>
                  <a:pt x="2194332" y="250774"/>
                </a:lnTo>
                <a:cubicBezTo>
                  <a:pt x="2203018" y="250774"/>
                  <a:pt x="2209114" y="249936"/>
                  <a:pt x="2212620" y="248259"/>
                </a:cubicBezTo>
                <a:cubicBezTo>
                  <a:pt x="2216125" y="246583"/>
                  <a:pt x="2218144" y="243611"/>
                  <a:pt x="2218678" y="239344"/>
                </a:cubicBezTo>
                <a:cubicBezTo>
                  <a:pt x="2219211" y="235077"/>
                  <a:pt x="2219325" y="229133"/>
                  <a:pt x="2219020" y="221513"/>
                </a:cubicBezTo>
                <a:lnTo>
                  <a:pt x="2214677" y="105156"/>
                </a:lnTo>
                <a:lnTo>
                  <a:pt x="2233194" y="105156"/>
                </a:lnTo>
                <a:lnTo>
                  <a:pt x="2237766" y="219456"/>
                </a:lnTo>
                <a:cubicBezTo>
                  <a:pt x="2238070" y="227533"/>
                  <a:pt x="2237804" y="234696"/>
                  <a:pt x="2236965" y="240944"/>
                </a:cubicBezTo>
                <a:cubicBezTo>
                  <a:pt x="2236127" y="247193"/>
                  <a:pt x="2234146" y="252450"/>
                  <a:pt x="2231022" y="256718"/>
                </a:cubicBezTo>
                <a:cubicBezTo>
                  <a:pt x="2227898" y="260985"/>
                  <a:pt x="2223249" y="264185"/>
                  <a:pt x="2217077" y="266319"/>
                </a:cubicBezTo>
                <a:cubicBezTo>
                  <a:pt x="2210905" y="268452"/>
                  <a:pt x="2202637" y="269519"/>
                  <a:pt x="2192274" y="269519"/>
                </a:cubicBezTo>
                <a:lnTo>
                  <a:pt x="2192294" y="269340"/>
                </a:lnTo>
                <a:lnTo>
                  <a:pt x="2191817" y="269519"/>
                </a:lnTo>
                <a:cubicBezTo>
                  <a:pt x="2182520" y="269519"/>
                  <a:pt x="2175129" y="269024"/>
                  <a:pt x="2169643" y="268033"/>
                </a:cubicBezTo>
                <a:cubicBezTo>
                  <a:pt x="2164156" y="267043"/>
                  <a:pt x="2160004" y="265557"/>
                  <a:pt x="2157184" y="263576"/>
                </a:cubicBezTo>
                <a:cubicBezTo>
                  <a:pt x="2154365" y="261594"/>
                  <a:pt x="2152383" y="259118"/>
                  <a:pt x="2151240" y="256146"/>
                </a:cubicBezTo>
                <a:lnTo>
                  <a:pt x="2150587" y="253561"/>
                </a:lnTo>
                <a:lnTo>
                  <a:pt x="2147583" y="258089"/>
                </a:lnTo>
                <a:cubicBezTo>
                  <a:pt x="2144763" y="261137"/>
                  <a:pt x="2141525" y="263499"/>
                  <a:pt x="2137867" y="265176"/>
                </a:cubicBezTo>
                <a:cubicBezTo>
                  <a:pt x="2134210" y="266852"/>
                  <a:pt x="2129828" y="267995"/>
                  <a:pt x="2124723" y="268605"/>
                </a:cubicBezTo>
                <a:lnTo>
                  <a:pt x="2112270" y="269231"/>
                </a:lnTo>
                <a:lnTo>
                  <a:pt x="2111502" y="269519"/>
                </a:lnTo>
                <a:lnTo>
                  <a:pt x="2110319" y="269329"/>
                </a:lnTo>
                <a:lnTo>
                  <a:pt x="2106549" y="269519"/>
                </a:lnTo>
                <a:lnTo>
                  <a:pt x="2106644" y="268740"/>
                </a:lnTo>
                <a:lnTo>
                  <a:pt x="2099386" y="267576"/>
                </a:lnTo>
                <a:cubicBezTo>
                  <a:pt x="2096034" y="266281"/>
                  <a:pt x="2093290" y="264604"/>
                  <a:pt x="2091157" y="262547"/>
                </a:cubicBezTo>
                <a:lnTo>
                  <a:pt x="2088659" y="259027"/>
                </a:lnTo>
                <a:lnTo>
                  <a:pt x="2084642" y="277863"/>
                </a:lnTo>
                <a:cubicBezTo>
                  <a:pt x="2081822" y="285864"/>
                  <a:pt x="2077517" y="293141"/>
                  <a:pt x="2071726" y="299694"/>
                </a:cubicBezTo>
                <a:cubicBezTo>
                  <a:pt x="2065935" y="306248"/>
                  <a:pt x="2058200" y="311505"/>
                  <a:pt x="2048523" y="315468"/>
                </a:cubicBezTo>
                <a:cubicBezTo>
                  <a:pt x="2038846" y="319430"/>
                  <a:pt x="2026920" y="321411"/>
                  <a:pt x="2012747" y="321411"/>
                </a:cubicBezTo>
                <a:cubicBezTo>
                  <a:pt x="2004822" y="321411"/>
                  <a:pt x="1997164" y="320230"/>
                  <a:pt x="1989773" y="317868"/>
                </a:cubicBezTo>
                <a:cubicBezTo>
                  <a:pt x="1982381" y="315506"/>
                  <a:pt x="1975828" y="312039"/>
                  <a:pt x="1970113" y="307467"/>
                </a:cubicBezTo>
                <a:cubicBezTo>
                  <a:pt x="1964398" y="302895"/>
                  <a:pt x="1959864" y="297370"/>
                  <a:pt x="1956511" y="290893"/>
                </a:cubicBezTo>
                <a:cubicBezTo>
                  <a:pt x="1953159" y="284416"/>
                  <a:pt x="1951482" y="276987"/>
                  <a:pt x="1951482" y="268605"/>
                </a:cubicBezTo>
                <a:cubicBezTo>
                  <a:pt x="1951482" y="264947"/>
                  <a:pt x="1951825" y="261023"/>
                  <a:pt x="1952511" y="256832"/>
                </a:cubicBezTo>
                <a:cubicBezTo>
                  <a:pt x="1953197" y="252641"/>
                  <a:pt x="1954263" y="248145"/>
                  <a:pt x="1955711" y="243344"/>
                </a:cubicBezTo>
                <a:cubicBezTo>
                  <a:pt x="1957159" y="238544"/>
                  <a:pt x="1958950" y="233477"/>
                  <a:pt x="1961083" y="228143"/>
                </a:cubicBezTo>
                <a:lnTo>
                  <a:pt x="1977543" y="234543"/>
                </a:lnTo>
                <a:cubicBezTo>
                  <a:pt x="1976019" y="238811"/>
                  <a:pt x="1974685" y="242849"/>
                  <a:pt x="1973542" y="246659"/>
                </a:cubicBezTo>
                <a:cubicBezTo>
                  <a:pt x="1972399" y="250469"/>
                  <a:pt x="1971561" y="254051"/>
                  <a:pt x="1971027" y="257403"/>
                </a:cubicBezTo>
                <a:cubicBezTo>
                  <a:pt x="1970494" y="260756"/>
                  <a:pt x="1970227" y="263957"/>
                  <a:pt x="1970227" y="267005"/>
                </a:cubicBezTo>
                <a:cubicBezTo>
                  <a:pt x="1970227" y="274777"/>
                  <a:pt x="1972285" y="281330"/>
                  <a:pt x="1976400" y="286664"/>
                </a:cubicBezTo>
                <a:cubicBezTo>
                  <a:pt x="1980514" y="291998"/>
                  <a:pt x="1985887" y="295999"/>
                  <a:pt x="1992516" y="298666"/>
                </a:cubicBezTo>
                <a:cubicBezTo>
                  <a:pt x="1999145" y="301333"/>
                  <a:pt x="2006270" y="302666"/>
                  <a:pt x="2013890" y="302666"/>
                </a:cubicBezTo>
                <a:cubicBezTo>
                  <a:pt x="2028825" y="302666"/>
                  <a:pt x="2040484" y="300037"/>
                  <a:pt x="2048866" y="294779"/>
                </a:cubicBezTo>
                <a:cubicBezTo>
                  <a:pt x="2057248" y="289522"/>
                  <a:pt x="2063115" y="282587"/>
                  <a:pt x="2066468" y="273977"/>
                </a:cubicBezTo>
                <a:cubicBezTo>
                  <a:pt x="2069821" y="265366"/>
                  <a:pt x="2071269" y="255956"/>
                  <a:pt x="2070811" y="245745"/>
                </a:cubicBezTo>
                <a:close/>
                <a:moveTo>
                  <a:pt x="566852" y="105156"/>
                </a:moveTo>
                <a:lnTo>
                  <a:pt x="585369" y="105156"/>
                </a:lnTo>
                <a:lnTo>
                  <a:pt x="589941" y="219456"/>
                </a:lnTo>
                <a:cubicBezTo>
                  <a:pt x="590245" y="227533"/>
                  <a:pt x="589979" y="234696"/>
                  <a:pt x="589140" y="240944"/>
                </a:cubicBezTo>
                <a:cubicBezTo>
                  <a:pt x="588302" y="247193"/>
                  <a:pt x="586321" y="252450"/>
                  <a:pt x="583197" y="256718"/>
                </a:cubicBezTo>
                <a:cubicBezTo>
                  <a:pt x="580073" y="260985"/>
                  <a:pt x="575424" y="264185"/>
                  <a:pt x="569252" y="266319"/>
                </a:cubicBezTo>
                <a:lnTo>
                  <a:pt x="550258" y="268770"/>
                </a:lnTo>
                <a:lnTo>
                  <a:pt x="548259" y="269519"/>
                </a:lnTo>
                <a:lnTo>
                  <a:pt x="546541" y="269249"/>
                </a:lnTo>
                <a:lnTo>
                  <a:pt x="544449" y="269519"/>
                </a:lnTo>
                <a:lnTo>
                  <a:pt x="544514" y="268931"/>
                </a:lnTo>
                <a:lnTo>
                  <a:pt x="534429" y="267347"/>
                </a:lnTo>
                <a:cubicBezTo>
                  <a:pt x="530390" y="265900"/>
                  <a:pt x="526885" y="263918"/>
                  <a:pt x="523913" y="261404"/>
                </a:cubicBezTo>
                <a:cubicBezTo>
                  <a:pt x="520941" y="258889"/>
                  <a:pt x="518503" y="255994"/>
                  <a:pt x="516598" y="252717"/>
                </a:cubicBezTo>
                <a:lnTo>
                  <a:pt x="514992" y="248543"/>
                </a:lnTo>
                <a:lnTo>
                  <a:pt x="513483" y="252803"/>
                </a:lnTo>
                <a:cubicBezTo>
                  <a:pt x="512169" y="255451"/>
                  <a:pt x="510616" y="257708"/>
                  <a:pt x="508826" y="259575"/>
                </a:cubicBezTo>
                <a:cubicBezTo>
                  <a:pt x="505244" y="263309"/>
                  <a:pt x="501015" y="265900"/>
                  <a:pt x="496138" y="267347"/>
                </a:cubicBezTo>
                <a:cubicBezTo>
                  <a:pt x="491262" y="268795"/>
                  <a:pt x="486080" y="269519"/>
                  <a:pt x="480594" y="269519"/>
                </a:cubicBezTo>
                <a:cubicBezTo>
                  <a:pt x="473888" y="269519"/>
                  <a:pt x="468402" y="268681"/>
                  <a:pt x="464134" y="267005"/>
                </a:cubicBezTo>
                <a:cubicBezTo>
                  <a:pt x="459867" y="265328"/>
                  <a:pt x="456552" y="262775"/>
                  <a:pt x="454190" y="259346"/>
                </a:cubicBezTo>
                <a:lnTo>
                  <a:pt x="452657" y="255046"/>
                </a:lnTo>
                <a:lnTo>
                  <a:pt x="448132" y="261061"/>
                </a:lnTo>
                <a:cubicBezTo>
                  <a:pt x="444932" y="264414"/>
                  <a:pt x="440970" y="266662"/>
                  <a:pt x="436245" y="267805"/>
                </a:cubicBezTo>
                <a:cubicBezTo>
                  <a:pt x="431521" y="268948"/>
                  <a:pt x="425272" y="269519"/>
                  <a:pt x="417500" y="269519"/>
                </a:cubicBezTo>
                <a:cubicBezTo>
                  <a:pt x="413690" y="269519"/>
                  <a:pt x="409613" y="268910"/>
                  <a:pt x="405270" y="267690"/>
                </a:cubicBezTo>
                <a:cubicBezTo>
                  <a:pt x="400926" y="266471"/>
                  <a:pt x="397154" y="264071"/>
                  <a:pt x="393954" y="260489"/>
                </a:cubicBezTo>
                <a:lnTo>
                  <a:pt x="390213" y="253929"/>
                </a:lnTo>
                <a:lnTo>
                  <a:pt x="385610" y="260261"/>
                </a:lnTo>
                <a:cubicBezTo>
                  <a:pt x="381876" y="263995"/>
                  <a:pt x="377419" y="266471"/>
                  <a:pt x="372237" y="267690"/>
                </a:cubicBezTo>
                <a:cubicBezTo>
                  <a:pt x="367055" y="268910"/>
                  <a:pt x="360959" y="269519"/>
                  <a:pt x="353949" y="269519"/>
                </a:cubicBezTo>
                <a:lnTo>
                  <a:pt x="354274" y="266854"/>
                </a:lnTo>
                <a:lnTo>
                  <a:pt x="347167" y="269519"/>
                </a:lnTo>
                <a:cubicBezTo>
                  <a:pt x="340767" y="269519"/>
                  <a:pt x="334899" y="269100"/>
                  <a:pt x="329565" y="268262"/>
                </a:cubicBezTo>
                <a:cubicBezTo>
                  <a:pt x="324231" y="267424"/>
                  <a:pt x="319431" y="265862"/>
                  <a:pt x="315163" y="263576"/>
                </a:cubicBezTo>
                <a:cubicBezTo>
                  <a:pt x="310896" y="261290"/>
                  <a:pt x="307315" y="257975"/>
                  <a:pt x="304419" y="253631"/>
                </a:cubicBezTo>
                <a:cubicBezTo>
                  <a:pt x="302971" y="251460"/>
                  <a:pt x="301695" y="248936"/>
                  <a:pt x="300590" y="246059"/>
                </a:cubicBezTo>
                <a:lnTo>
                  <a:pt x="298682" y="239460"/>
                </a:lnTo>
                <a:lnTo>
                  <a:pt x="292875" y="241973"/>
                </a:lnTo>
                <a:cubicBezTo>
                  <a:pt x="287617" y="244792"/>
                  <a:pt x="282093" y="247764"/>
                  <a:pt x="276301" y="250888"/>
                </a:cubicBezTo>
                <a:cubicBezTo>
                  <a:pt x="270510" y="254012"/>
                  <a:pt x="264109" y="256984"/>
                  <a:pt x="257099" y="259804"/>
                </a:cubicBezTo>
                <a:cubicBezTo>
                  <a:pt x="250089" y="262623"/>
                  <a:pt x="242049" y="264947"/>
                  <a:pt x="232982" y="266776"/>
                </a:cubicBezTo>
                <a:lnTo>
                  <a:pt x="205621" y="269164"/>
                </a:lnTo>
                <a:lnTo>
                  <a:pt x="204673" y="269519"/>
                </a:lnTo>
                <a:lnTo>
                  <a:pt x="201549" y="269519"/>
                </a:lnTo>
                <a:lnTo>
                  <a:pt x="183426" y="269519"/>
                </a:lnTo>
                <a:lnTo>
                  <a:pt x="177813" y="284264"/>
                </a:lnTo>
                <a:cubicBezTo>
                  <a:pt x="172098" y="294551"/>
                  <a:pt x="163563" y="302742"/>
                  <a:pt x="152210" y="308838"/>
                </a:cubicBezTo>
                <a:cubicBezTo>
                  <a:pt x="140856" y="314934"/>
                  <a:pt x="126797" y="318973"/>
                  <a:pt x="110033" y="320954"/>
                </a:cubicBezTo>
                <a:lnTo>
                  <a:pt x="105918" y="302209"/>
                </a:lnTo>
                <a:cubicBezTo>
                  <a:pt x="115062" y="300990"/>
                  <a:pt x="123482" y="299275"/>
                  <a:pt x="131178" y="297065"/>
                </a:cubicBezTo>
                <a:cubicBezTo>
                  <a:pt x="138875" y="294856"/>
                  <a:pt x="145504" y="291693"/>
                  <a:pt x="151067" y="287579"/>
                </a:cubicBezTo>
                <a:cubicBezTo>
                  <a:pt x="156629" y="283464"/>
                  <a:pt x="160935" y="278054"/>
                  <a:pt x="163983" y="271348"/>
                </a:cubicBezTo>
                <a:lnTo>
                  <a:pt x="164537" y="269519"/>
                </a:lnTo>
                <a:lnTo>
                  <a:pt x="150038" y="269519"/>
                </a:lnTo>
                <a:cubicBezTo>
                  <a:pt x="143180" y="269519"/>
                  <a:pt x="136817" y="268529"/>
                  <a:pt x="130950" y="266547"/>
                </a:cubicBezTo>
                <a:cubicBezTo>
                  <a:pt x="125082" y="264566"/>
                  <a:pt x="120358" y="261480"/>
                  <a:pt x="116777" y="257289"/>
                </a:cubicBezTo>
                <a:cubicBezTo>
                  <a:pt x="113195" y="253098"/>
                  <a:pt x="111405" y="247574"/>
                  <a:pt x="111405" y="240716"/>
                </a:cubicBezTo>
                <a:cubicBezTo>
                  <a:pt x="111405" y="234315"/>
                  <a:pt x="112395" y="228181"/>
                  <a:pt x="114376" y="222313"/>
                </a:cubicBezTo>
                <a:cubicBezTo>
                  <a:pt x="116357" y="216446"/>
                  <a:pt x="119063" y="211188"/>
                  <a:pt x="122492" y="206540"/>
                </a:cubicBezTo>
                <a:cubicBezTo>
                  <a:pt x="125921" y="201892"/>
                  <a:pt x="129959" y="198196"/>
                  <a:pt x="134607" y="195453"/>
                </a:cubicBezTo>
                <a:cubicBezTo>
                  <a:pt x="139256" y="192710"/>
                  <a:pt x="144323" y="191338"/>
                  <a:pt x="149809" y="191338"/>
                </a:cubicBezTo>
                <a:cubicBezTo>
                  <a:pt x="156820" y="191338"/>
                  <a:pt x="163068" y="193395"/>
                  <a:pt x="168555" y="197510"/>
                </a:cubicBezTo>
                <a:cubicBezTo>
                  <a:pt x="174041" y="201625"/>
                  <a:pt x="178384" y="207835"/>
                  <a:pt x="181585" y="216141"/>
                </a:cubicBezTo>
                <a:cubicBezTo>
                  <a:pt x="184785" y="224447"/>
                  <a:pt x="186385" y="234924"/>
                  <a:pt x="186385" y="247574"/>
                </a:cubicBezTo>
                <a:lnTo>
                  <a:pt x="186039" y="250774"/>
                </a:lnTo>
                <a:lnTo>
                  <a:pt x="203607" y="250774"/>
                </a:lnTo>
                <a:cubicBezTo>
                  <a:pt x="211531" y="250774"/>
                  <a:pt x="219304" y="250164"/>
                  <a:pt x="226924" y="248945"/>
                </a:cubicBezTo>
                <a:cubicBezTo>
                  <a:pt x="234544" y="247726"/>
                  <a:pt x="242011" y="245973"/>
                  <a:pt x="249327" y="243687"/>
                </a:cubicBezTo>
                <a:cubicBezTo>
                  <a:pt x="256642" y="241401"/>
                  <a:pt x="263690" y="238620"/>
                  <a:pt x="270472" y="235343"/>
                </a:cubicBezTo>
                <a:cubicBezTo>
                  <a:pt x="277254" y="232067"/>
                  <a:pt x="283693" y="228295"/>
                  <a:pt x="289789" y="224028"/>
                </a:cubicBezTo>
                <a:cubicBezTo>
                  <a:pt x="285826" y="220523"/>
                  <a:pt x="281254" y="217475"/>
                  <a:pt x="276073" y="214884"/>
                </a:cubicBezTo>
                <a:cubicBezTo>
                  <a:pt x="270891" y="212293"/>
                  <a:pt x="265214" y="210274"/>
                  <a:pt x="259042" y="208826"/>
                </a:cubicBezTo>
                <a:cubicBezTo>
                  <a:pt x="252870" y="207378"/>
                  <a:pt x="246355" y="206654"/>
                  <a:pt x="239497" y="206654"/>
                </a:cubicBezTo>
                <a:cubicBezTo>
                  <a:pt x="237058" y="206654"/>
                  <a:pt x="234772" y="206730"/>
                  <a:pt x="232639" y="206883"/>
                </a:cubicBezTo>
                <a:cubicBezTo>
                  <a:pt x="230505" y="207035"/>
                  <a:pt x="228371" y="207302"/>
                  <a:pt x="226238" y="207683"/>
                </a:cubicBezTo>
                <a:cubicBezTo>
                  <a:pt x="224104" y="208064"/>
                  <a:pt x="221666" y="208559"/>
                  <a:pt x="218923" y="209169"/>
                </a:cubicBezTo>
                <a:lnTo>
                  <a:pt x="215265" y="191795"/>
                </a:lnTo>
                <a:cubicBezTo>
                  <a:pt x="219380" y="190576"/>
                  <a:pt x="223495" y="189623"/>
                  <a:pt x="227610" y="188938"/>
                </a:cubicBezTo>
                <a:cubicBezTo>
                  <a:pt x="231724" y="188252"/>
                  <a:pt x="235687" y="187909"/>
                  <a:pt x="239497" y="187909"/>
                </a:cubicBezTo>
                <a:cubicBezTo>
                  <a:pt x="247422" y="187909"/>
                  <a:pt x="254584" y="188861"/>
                  <a:pt x="260985" y="190766"/>
                </a:cubicBezTo>
                <a:cubicBezTo>
                  <a:pt x="267386" y="192671"/>
                  <a:pt x="273215" y="194996"/>
                  <a:pt x="278473" y="197739"/>
                </a:cubicBezTo>
                <a:cubicBezTo>
                  <a:pt x="283731" y="200482"/>
                  <a:pt x="288684" y="203225"/>
                  <a:pt x="293332" y="205968"/>
                </a:cubicBezTo>
                <a:cubicBezTo>
                  <a:pt x="297980" y="208712"/>
                  <a:pt x="302514" y="211036"/>
                  <a:pt x="306934" y="212941"/>
                </a:cubicBezTo>
                <a:cubicBezTo>
                  <a:pt x="311353" y="214846"/>
                  <a:pt x="315925" y="215798"/>
                  <a:pt x="320650" y="215798"/>
                </a:cubicBezTo>
                <a:lnTo>
                  <a:pt x="325450" y="215798"/>
                </a:lnTo>
                <a:lnTo>
                  <a:pt x="327051" y="232257"/>
                </a:lnTo>
                <a:lnTo>
                  <a:pt x="313709" y="234284"/>
                </a:lnTo>
                <a:lnTo>
                  <a:pt x="314592" y="236429"/>
                </a:lnTo>
                <a:cubicBezTo>
                  <a:pt x="315811" y="238753"/>
                  <a:pt x="317145" y="240716"/>
                  <a:pt x="318592" y="242316"/>
                </a:cubicBezTo>
                <a:cubicBezTo>
                  <a:pt x="321488" y="245516"/>
                  <a:pt x="325412" y="247726"/>
                  <a:pt x="330365" y="248945"/>
                </a:cubicBezTo>
                <a:cubicBezTo>
                  <a:pt x="335318" y="250164"/>
                  <a:pt x="341681" y="250774"/>
                  <a:pt x="349453" y="250774"/>
                </a:cubicBezTo>
                <a:lnTo>
                  <a:pt x="355937" y="253219"/>
                </a:lnTo>
                <a:lnTo>
                  <a:pt x="356235" y="250774"/>
                </a:lnTo>
                <a:cubicBezTo>
                  <a:pt x="361112" y="250774"/>
                  <a:pt x="365074" y="250431"/>
                  <a:pt x="368122" y="249745"/>
                </a:cubicBezTo>
                <a:cubicBezTo>
                  <a:pt x="371170" y="249059"/>
                  <a:pt x="373723" y="247307"/>
                  <a:pt x="375780" y="244487"/>
                </a:cubicBezTo>
                <a:cubicBezTo>
                  <a:pt x="377838" y="241668"/>
                  <a:pt x="379781" y="237210"/>
                  <a:pt x="381610" y="231114"/>
                </a:cubicBezTo>
                <a:cubicBezTo>
                  <a:pt x="383439" y="225018"/>
                  <a:pt x="385572" y="216484"/>
                  <a:pt x="388011" y="205511"/>
                </a:cubicBezTo>
                <a:lnTo>
                  <a:pt x="405156" y="210312"/>
                </a:lnTo>
                <a:cubicBezTo>
                  <a:pt x="404241" y="214122"/>
                  <a:pt x="403174" y="218694"/>
                  <a:pt x="401955" y="224028"/>
                </a:cubicBezTo>
                <a:cubicBezTo>
                  <a:pt x="400736" y="229362"/>
                  <a:pt x="400126" y="234239"/>
                  <a:pt x="400126" y="238658"/>
                </a:cubicBezTo>
                <a:cubicBezTo>
                  <a:pt x="400126" y="241097"/>
                  <a:pt x="400736" y="243230"/>
                  <a:pt x="401955" y="245059"/>
                </a:cubicBezTo>
                <a:cubicBezTo>
                  <a:pt x="403174" y="246888"/>
                  <a:pt x="405270" y="248297"/>
                  <a:pt x="408242" y="249288"/>
                </a:cubicBezTo>
                <a:cubicBezTo>
                  <a:pt x="411213" y="250279"/>
                  <a:pt x="415214" y="250774"/>
                  <a:pt x="420243" y="250774"/>
                </a:cubicBezTo>
                <a:cubicBezTo>
                  <a:pt x="424815" y="250774"/>
                  <a:pt x="428549" y="250393"/>
                  <a:pt x="431445" y="249631"/>
                </a:cubicBezTo>
                <a:cubicBezTo>
                  <a:pt x="434340" y="248869"/>
                  <a:pt x="436740" y="247040"/>
                  <a:pt x="438645" y="244145"/>
                </a:cubicBezTo>
                <a:cubicBezTo>
                  <a:pt x="440550" y="241249"/>
                  <a:pt x="442265" y="236601"/>
                  <a:pt x="443789" y="230200"/>
                </a:cubicBezTo>
                <a:cubicBezTo>
                  <a:pt x="445313" y="223799"/>
                  <a:pt x="446913" y="215036"/>
                  <a:pt x="448590" y="203911"/>
                </a:cubicBezTo>
                <a:lnTo>
                  <a:pt x="465963" y="207111"/>
                </a:lnTo>
                <a:cubicBezTo>
                  <a:pt x="465506" y="209855"/>
                  <a:pt x="464973" y="213207"/>
                  <a:pt x="464363" y="217170"/>
                </a:cubicBezTo>
                <a:cubicBezTo>
                  <a:pt x="463753" y="221132"/>
                  <a:pt x="463182" y="225056"/>
                  <a:pt x="462648" y="228943"/>
                </a:cubicBezTo>
                <a:cubicBezTo>
                  <a:pt x="462115" y="232829"/>
                  <a:pt x="461848" y="236067"/>
                  <a:pt x="461848" y="238658"/>
                </a:cubicBezTo>
                <a:cubicBezTo>
                  <a:pt x="461848" y="240792"/>
                  <a:pt x="462344" y="242811"/>
                  <a:pt x="463334" y="244716"/>
                </a:cubicBezTo>
                <a:cubicBezTo>
                  <a:pt x="464325" y="246621"/>
                  <a:pt x="466306" y="248107"/>
                  <a:pt x="469278" y="249174"/>
                </a:cubicBezTo>
                <a:cubicBezTo>
                  <a:pt x="472250" y="250241"/>
                  <a:pt x="476707" y="250774"/>
                  <a:pt x="482651" y="250774"/>
                </a:cubicBezTo>
                <a:cubicBezTo>
                  <a:pt x="490271" y="250774"/>
                  <a:pt x="495795" y="249174"/>
                  <a:pt x="499224" y="245973"/>
                </a:cubicBezTo>
                <a:cubicBezTo>
                  <a:pt x="502653" y="242773"/>
                  <a:pt x="504368" y="237896"/>
                  <a:pt x="504368" y="231343"/>
                </a:cubicBezTo>
                <a:cubicBezTo>
                  <a:pt x="504368" y="227838"/>
                  <a:pt x="504292" y="224142"/>
                  <a:pt x="504139" y="220256"/>
                </a:cubicBezTo>
                <a:cubicBezTo>
                  <a:pt x="503987" y="216370"/>
                  <a:pt x="503720" y="212026"/>
                  <a:pt x="503339" y="207226"/>
                </a:cubicBezTo>
                <a:cubicBezTo>
                  <a:pt x="502958" y="202425"/>
                  <a:pt x="502387" y="196901"/>
                  <a:pt x="501625" y="190652"/>
                </a:cubicBezTo>
                <a:lnTo>
                  <a:pt x="518313" y="189509"/>
                </a:lnTo>
                <a:cubicBezTo>
                  <a:pt x="519227" y="201854"/>
                  <a:pt x="520256" y="211988"/>
                  <a:pt x="521399" y="219913"/>
                </a:cubicBezTo>
                <a:cubicBezTo>
                  <a:pt x="522542" y="227838"/>
                  <a:pt x="524218" y="234048"/>
                  <a:pt x="526428" y="238544"/>
                </a:cubicBezTo>
                <a:cubicBezTo>
                  <a:pt x="528638" y="243040"/>
                  <a:pt x="531648" y="246202"/>
                  <a:pt x="535458" y="248031"/>
                </a:cubicBezTo>
                <a:lnTo>
                  <a:pt x="548806" y="250458"/>
                </a:lnTo>
                <a:lnTo>
                  <a:pt x="564795" y="248259"/>
                </a:lnTo>
                <a:cubicBezTo>
                  <a:pt x="568300" y="246583"/>
                  <a:pt x="570319" y="243611"/>
                  <a:pt x="570852" y="239344"/>
                </a:cubicBezTo>
                <a:cubicBezTo>
                  <a:pt x="571386" y="235077"/>
                  <a:pt x="571500" y="229133"/>
                  <a:pt x="571195" y="221513"/>
                </a:cubicBezTo>
                <a:close/>
                <a:moveTo>
                  <a:pt x="971245" y="96012"/>
                </a:moveTo>
                <a:cubicBezTo>
                  <a:pt x="968350" y="96012"/>
                  <a:pt x="966102" y="97002"/>
                  <a:pt x="964502" y="98984"/>
                </a:cubicBezTo>
                <a:cubicBezTo>
                  <a:pt x="962902" y="100965"/>
                  <a:pt x="962101" y="103251"/>
                  <a:pt x="962101" y="105842"/>
                </a:cubicBezTo>
                <a:cubicBezTo>
                  <a:pt x="962101" y="108585"/>
                  <a:pt x="962940" y="110833"/>
                  <a:pt x="964616" y="112585"/>
                </a:cubicBezTo>
                <a:cubicBezTo>
                  <a:pt x="966292" y="114338"/>
                  <a:pt x="968426" y="115214"/>
                  <a:pt x="971017" y="115214"/>
                </a:cubicBezTo>
                <a:cubicBezTo>
                  <a:pt x="973608" y="115214"/>
                  <a:pt x="975856" y="114376"/>
                  <a:pt x="977760" y="112700"/>
                </a:cubicBezTo>
                <a:cubicBezTo>
                  <a:pt x="979665" y="111023"/>
                  <a:pt x="980618" y="108813"/>
                  <a:pt x="980618" y="106070"/>
                </a:cubicBezTo>
                <a:cubicBezTo>
                  <a:pt x="980618" y="103175"/>
                  <a:pt x="979627" y="100774"/>
                  <a:pt x="977646" y="98869"/>
                </a:cubicBezTo>
                <a:cubicBezTo>
                  <a:pt x="975665" y="96964"/>
                  <a:pt x="973531" y="96012"/>
                  <a:pt x="971245" y="96012"/>
                </a:cubicBezTo>
                <a:close/>
                <a:moveTo>
                  <a:pt x="2462175" y="93345"/>
                </a:moveTo>
                <a:lnTo>
                  <a:pt x="2462175" y="106375"/>
                </a:lnTo>
                <a:lnTo>
                  <a:pt x="2410968" y="121234"/>
                </a:lnTo>
                <a:lnTo>
                  <a:pt x="2410968" y="108432"/>
                </a:lnTo>
                <a:close/>
                <a:moveTo>
                  <a:pt x="1572311" y="83363"/>
                </a:moveTo>
                <a:cubicBezTo>
                  <a:pt x="1573835" y="86258"/>
                  <a:pt x="1575092" y="89573"/>
                  <a:pt x="1576083" y="93307"/>
                </a:cubicBezTo>
                <a:cubicBezTo>
                  <a:pt x="1577073" y="97040"/>
                  <a:pt x="1577569" y="100431"/>
                  <a:pt x="1577569" y="103479"/>
                </a:cubicBezTo>
                <a:cubicBezTo>
                  <a:pt x="1577569" y="108509"/>
                  <a:pt x="1576159" y="113042"/>
                  <a:pt x="1573340" y="117081"/>
                </a:cubicBezTo>
                <a:cubicBezTo>
                  <a:pt x="1570520" y="121120"/>
                  <a:pt x="1566139" y="123139"/>
                  <a:pt x="1560195" y="123139"/>
                </a:cubicBezTo>
                <a:cubicBezTo>
                  <a:pt x="1555471" y="123139"/>
                  <a:pt x="1551623" y="121882"/>
                  <a:pt x="1548651" y="119367"/>
                </a:cubicBezTo>
                <a:lnTo>
                  <a:pt x="1547520" y="117077"/>
                </a:lnTo>
                <a:lnTo>
                  <a:pt x="1544079" y="125425"/>
                </a:lnTo>
                <a:cubicBezTo>
                  <a:pt x="1540498" y="128930"/>
                  <a:pt x="1536040" y="130683"/>
                  <a:pt x="1530706" y="130683"/>
                </a:cubicBezTo>
                <a:cubicBezTo>
                  <a:pt x="1524610" y="130683"/>
                  <a:pt x="1520571" y="128663"/>
                  <a:pt x="1518590" y="124625"/>
                </a:cubicBezTo>
                <a:cubicBezTo>
                  <a:pt x="1516609" y="120586"/>
                  <a:pt x="1515618" y="116281"/>
                  <a:pt x="1515618" y="111709"/>
                </a:cubicBezTo>
                <a:cubicBezTo>
                  <a:pt x="1515618" y="110033"/>
                  <a:pt x="1515732" y="108242"/>
                  <a:pt x="1515961" y="106337"/>
                </a:cubicBezTo>
                <a:cubicBezTo>
                  <a:pt x="1516190" y="104432"/>
                  <a:pt x="1516533" y="102260"/>
                  <a:pt x="1516990" y="99822"/>
                </a:cubicBezTo>
                <a:lnTo>
                  <a:pt x="1528420" y="96621"/>
                </a:lnTo>
                <a:cubicBezTo>
                  <a:pt x="1527963" y="99212"/>
                  <a:pt x="1527620" y="101612"/>
                  <a:pt x="1527391" y="103822"/>
                </a:cubicBezTo>
                <a:cubicBezTo>
                  <a:pt x="1527163" y="106032"/>
                  <a:pt x="1527048" y="107975"/>
                  <a:pt x="1527048" y="109652"/>
                </a:cubicBezTo>
                <a:cubicBezTo>
                  <a:pt x="1527048" y="112547"/>
                  <a:pt x="1527505" y="114681"/>
                  <a:pt x="1528420" y="116052"/>
                </a:cubicBezTo>
                <a:cubicBezTo>
                  <a:pt x="1529334" y="117424"/>
                  <a:pt x="1530782" y="118110"/>
                  <a:pt x="1532763" y="118110"/>
                </a:cubicBezTo>
                <a:cubicBezTo>
                  <a:pt x="1535049" y="118110"/>
                  <a:pt x="1536954" y="116929"/>
                  <a:pt x="1538478" y="114566"/>
                </a:cubicBezTo>
                <a:cubicBezTo>
                  <a:pt x="1540002" y="112204"/>
                  <a:pt x="1540840" y="107442"/>
                  <a:pt x="1540993" y="100279"/>
                </a:cubicBezTo>
                <a:lnTo>
                  <a:pt x="1540993" y="93421"/>
                </a:lnTo>
                <a:lnTo>
                  <a:pt x="1551966" y="89306"/>
                </a:lnTo>
                <a:lnTo>
                  <a:pt x="1551966" y="103251"/>
                </a:lnTo>
                <a:cubicBezTo>
                  <a:pt x="1551966" y="105384"/>
                  <a:pt x="1552385" y="107251"/>
                  <a:pt x="1553223" y="108851"/>
                </a:cubicBezTo>
                <a:cubicBezTo>
                  <a:pt x="1554061" y="110452"/>
                  <a:pt x="1555852" y="111252"/>
                  <a:pt x="1558595" y="111252"/>
                </a:cubicBezTo>
                <a:cubicBezTo>
                  <a:pt x="1561338" y="111252"/>
                  <a:pt x="1563167" y="110414"/>
                  <a:pt x="1564081" y="108737"/>
                </a:cubicBezTo>
                <a:cubicBezTo>
                  <a:pt x="1564996" y="107061"/>
                  <a:pt x="1565453" y="104927"/>
                  <a:pt x="1565453" y="102336"/>
                </a:cubicBezTo>
                <a:cubicBezTo>
                  <a:pt x="1565453" y="99746"/>
                  <a:pt x="1565148" y="97117"/>
                  <a:pt x="1564539" y="94450"/>
                </a:cubicBezTo>
                <a:cubicBezTo>
                  <a:pt x="1563929" y="91783"/>
                  <a:pt x="1563091" y="89154"/>
                  <a:pt x="1562024" y="86563"/>
                </a:cubicBezTo>
                <a:close/>
                <a:moveTo>
                  <a:pt x="972388" y="83210"/>
                </a:moveTo>
                <a:cubicBezTo>
                  <a:pt x="976046" y="83210"/>
                  <a:pt x="979323" y="84277"/>
                  <a:pt x="982218" y="86411"/>
                </a:cubicBezTo>
                <a:cubicBezTo>
                  <a:pt x="985114" y="88544"/>
                  <a:pt x="987400" y="91364"/>
                  <a:pt x="989076" y="94869"/>
                </a:cubicBezTo>
                <a:cubicBezTo>
                  <a:pt x="990753" y="98374"/>
                  <a:pt x="991591" y="102108"/>
                  <a:pt x="991591" y="106070"/>
                </a:cubicBezTo>
                <a:cubicBezTo>
                  <a:pt x="991591" y="112014"/>
                  <a:pt x="989686" y="117005"/>
                  <a:pt x="985876" y="121043"/>
                </a:cubicBezTo>
                <a:cubicBezTo>
                  <a:pt x="982066" y="125082"/>
                  <a:pt x="977189" y="127101"/>
                  <a:pt x="971245" y="127101"/>
                </a:cubicBezTo>
                <a:cubicBezTo>
                  <a:pt x="964692" y="127101"/>
                  <a:pt x="959777" y="125120"/>
                  <a:pt x="956501" y="121158"/>
                </a:cubicBezTo>
                <a:cubicBezTo>
                  <a:pt x="953224" y="117195"/>
                  <a:pt x="951586" y="112547"/>
                  <a:pt x="951586" y="107213"/>
                </a:cubicBezTo>
                <a:cubicBezTo>
                  <a:pt x="951586" y="102794"/>
                  <a:pt x="952462" y="98793"/>
                  <a:pt x="954215" y="95212"/>
                </a:cubicBezTo>
                <a:cubicBezTo>
                  <a:pt x="955967" y="91630"/>
                  <a:pt x="958444" y="88735"/>
                  <a:pt x="961644" y="86525"/>
                </a:cubicBezTo>
                <a:cubicBezTo>
                  <a:pt x="964845" y="84315"/>
                  <a:pt x="968426" y="83210"/>
                  <a:pt x="972388" y="83210"/>
                </a:cubicBezTo>
                <a:close/>
                <a:moveTo>
                  <a:pt x="1318336" y="71704"/>
                </a:moveTo>
                <a:cubicBezTo>
                  <a:pt x="1316050" y="71704"/>
                  <a:pt x="1314145" y="72504"/>
                  <a:pt x="1312621" y="74104"/>
                </a:cubicBezTo>
                <a:cubicBezTo>
                  <a:pt x="1311097" y="75704"/>
                  <a:pt x="1310335" y="77648"/>
                  <a:pt x="1310335" y="79934"/>
                </a:cubicBezTo>
                <a:cubicBezTo>
                  <a:pt x="1310335" y="82829"/>
                  <a:pt x="1311555" y="85534"/>
                  <a:pt x="1313993" y="88049"/>
                </a:cubicBezTo>
                <a:lnTo>
                  <a:pt x="1320583" y="92086"/>
                </a:lnTo>
                <a:lnTo>
                  <a:pt x="1321194" y="91706"/>
                </a:lnTo>
                <a:cubicBezTo>
                  <a:pt x="1324166" y="88277"/>
                  <a:pt x="1325652" y="84810"/>
                  <a:pt x="1325652" y="81305"/>
                </a:cubicBezTo>
                <a:cubicBezTo>
                  <a:pt x="1325652" y="78562"/>
                  <a:pt x="1325042" y="76276"/>
                  <a:pt x="1323823" y="74447"/>
                </a:cubicBezTo>
                <a:cubicBezTo>
                  <a:pt x="1322604" y="72618"/>
                  <a:pt x="1320775" y="71704"/>
                  <a:pt x="1318336" y="71704"/>
                </a:cubicBezTo>
                <a:close/>
                <a:moveTo>
                  <a:pt x="2285086" y="70409"/>
                </a:moveTo>
                <a:cubicBezTo>
                  <a:pt x="2282495" y="70409"/>
                  <a:pt x="2279980" y="71209"/>
                  <a:pt x="2277542" y="72809"/>
                </a:cubicBezTo>
                <a:cubicBezTo>
                  <a:pt x="2275103" y="74409"/>
                  <a:pt x="2272779" y="76695"/>
                  <a:pt x="2270570" y="79667"/>
                </a:cubicBezTo>
                <a:lnTo>
                  <a:pt x="2264614" y="89055"/>
                </a:lnTo>
                <a:lnTo>
                  <a:pt x="2272970" y="89382"/>
                </a:lnTo>
                <a:cubicBezTo>
                  <a:pt x="2281657" y="89382"/>
                  <a:pt x="2287334" y="88392"/>
                  <a:pt x="2290001" y="86411"/>
                </a:cubicBezTo>
                <a:cubicBezTo>
                  <a:pt x="2292668" y="84429"/>
                  <a:pt x="2294001" y="81991"/>
                  <a:pt x="2294001" y="79095"/>
                </a:cubicBezTo>
                <a:cubicBezTo>
                  <a:pt x="2294001" y="76047"/>
                  <a:pt x="2293087" y="73838"/>
                  <a:pt x="2291258" y="72466"/>
                </a:cubicBezTo>
                <a:cubicBezTo>
                  <a:pt x="2289429" y="71094"/>
                  <a:pt x="2287372" y="70409"/>
                  <a:pt x="2285086" y="70409"/>
                </a:cubicBezTo>
                <a:close/>
                <a:moveTo>
                  <a:pt x="637261" y="70409"/>
                </a:moveTo>
                <a:cubicBezTo>
                  <a:pt x="634670" y="70409"/>
                  <a:pt x="632155" y="71209"/>
                  <a:pt x="629717" y="72809"/>
                </a:cubicBezTo>
                <a:cubicBezTo>
                  <a:pt x="627279" y="74409"/>
                  <a:pt x="624954" y="76695"/>
                  <a:pt x="622745" y="79667"/>
                </a:cubicBezTo>
                <a:lnTo>
                  <a:pt x="616789" y="89055"/>
                </a:lnTo>
                <a:lnTo>
                  <a:pt x="625145" y="89382"/>
                </a:lnTo>
                <a:cubicBezTo>
                  <a:pt x="633832" y="89382"/>
                  <a:pt x="639509" y="88392"/>
                  <a:pt x="642176" y="86411"/>
                </a:cubicBezTo>
                <a:cubicBezTo>
                  <a:pt x="644843" y="84429"/>
                  <a:pt x="646176" y="81991"/>
                  <a:pt x="646176" y="79095"/>
                </a:cubicBezTo>
                <a:cubicBezTo>
                  <a:pt x="646176" y="76047"/>
                  <a:pt x="645262" y="73838"/>
                  <a:pt x="643433" y="72466"/>
                </a:cubicBezTo>
                <a:cubicBezTo>
                  <a:pt x="641604" y="71094"/>
                  <a:pt x="639547" y="70409"/>
                  <a:pt x="637261" y="70409"/>
                </a:cubicBezTo>
                <a:close/>
                <a:moveTo>
                  <a:pt x="453619" y="69951"/>
                </a:moveTo>
                <a:cubicBezTo>
                  <a:pt x="451333" y="69951"/>
                  <a:pt x="449428" y="70751"/>
                  <a:pt x="447904" y="72352"/>
                </a:cubicBezTo>
                <a:cubicBezTo>
                  <a:pt x="446380" y="73952"/>
                  <a:pt x="445618" y="75895"/>
                  <a:pt x="445618" y="78181"/>
                </a:cubicBezTo>
                <a:cubicBezTo>
                  <a:pt x="445618" y="81077"/>
                  <a:pt x="446837" y="83782"/>
                  <a:pt x="449275" y="86296"/>
                </a:cubicBezTo>
                <a:lnTo>
                  <a:pt x="455866" y="90333"/>
                </a:lnTo>
                <a:lnTo>
                  <a:pt x="456476" y="89954"/>
                </a:lnTo>
                <a:cubicBezTo>
                  <a:pt x="459448" y="86525"/>
                  <a:pt x="460934" y="83058"/>
                  <a:pt x="460934" y="79553"/>
                </a:cubicBezTo>
                <a:cubicBezTo>
                  <a:pt x="460934" y="76809"/>
                  <a:pt x="460324" y="74523"/>
                  <a:pt x="459105" y="72695"/>
                </a:cubicBezTo>
                <a:cubicBezTo>
                  <a:pt x="457886" y="70866"/>
                  <a:pt x="456057" y="69951"/>
                  <a:pt x="453619" y="69951"/>
                </a:cubicBezTo>
                <a:close/>
                <a:moveTo>
                  <a:pt x="1318794" y="60045"/>
                </a:moveTo>
                <a:cubicBezTo>
                  <a:pt x="1324890" y="60045"/>
                  <a:pt x="1329500" y="62141"/>
                  <a:pt x="1332624" y="66332"/>
                </a:cubicBezTo>
                <a:cubicBezTo>
                  <a:pt x="1335748" y="70523"/>
                  <a:pt x="1337310" y="75285"/>
                  <a:pt x="1337310" y="80619"/>
                </a:cubicBezTo>
                <a:cubicBezTo>
                  <a:pt x="1337310" y="87325"/>
                  <a:pt x="1335100" y="93269"/>
                  <a:pt x="1330681" y="98450"/>
                </a:cubicBezTo>
                <a:cubicBezTo>
                  <a:pt x="1326261" y="103632"/>
                  <a:pt x="1320051" y="107747"/>
                  <a:pt x="1312050" y="110795"/>
                </a:cubicBezTo>
                <a:cubicBezTo>
                  <a:pt x="1304049" y="113843"/>
                  <a:pt x="1294638" y="115671"/>
                  <a:pt x="1283818" y="116281"/>
                </a:cubicBezTo>
                <a:lnTo>
                  <a:pt x="1281760" y="105308"/>
                </a:lnTo>
                <a:cubicBezTo>
                  <a:pt x="1292124" y="104546"/>
                  <a:pt x="1300544" y="102946"/>
                  <a:pt x="1307021" y="100508"/>
                </a:cubicBezTo>
                <a:lnTo>
                  <a:pt x="1311249" y="97882"/>
                </a:lnTo>
                <a:lnTo>
                  <a:pt x="1303592" y="92964"/>
                </a:lnTo>
                <a:cubicBezTo>
                  <a:pt x="1300163" y="89459"/>
                  <a:pt x="1298448" y="85115"/>
                  <a:pt x="1298448" y="79934"/>
                </a:cubicBezTo>
                <a:cubicBezTo>
                  <a:pt x="1298448" y="74600"/>
                  <a:pt x="1300315" y="69951"/>
                  <a:pt x="1304049" y="65989"/>
                </a:cubicBezTo>
                <a:cubicBezTo>
                  <a:pt x="1307783" y="62027"/>
                  <a:pt x="1312698" y="60045"/>
                  <a:pt x="1318794" y="60045"/>
                </a:cubicBezTo>
                <a:close/>
                <a:moveTo>
                  <a:pt x="454076" y="58293"/>
                </a:moveTo>
                <a:cubicBezTo>
                  <a:pt x="460172" y="58293"/>
                  <a:pt x="464782" y="60388"/>
                  <a:pt x="467906" y="64579"/>
                </a:cubicBezTo>
                <a:cubicBezTo>
                  <a:pt x="471030" y="68770"/>
                  <a:pt x="472593" y="73533"/>
                  <a:pt x="472593" y="78867"/>
                </a:cubicBezTo>
                <a:cubicBezTo>
                  <a:pt x="472593" y="85572"/>
                  <a:pt x="470383" y="91516"/>
                  <a:pt x="465963" y="96698"/>
                </a:cubicBezTo>
                <a:cubicBezTo>
                  <a:pt x="461544" y="101879"/>
                  <a:pt x="455333" y="105994"/>
                  <a:pt x="447332" y="109042"/>
                </a:cubicBezTo>
                <a:cubicBezTo>
                  <a:pt x="439331" y="112090"/>
                  <a:pt x="429920" y="113919"/>
                  <a:pt x="419100" y="114528"/>
                </a:cubicBezTo>
                <a:lnTo>
                  <a:pt x="417043" y="103556"/>
                </a:lnTo>
                <a:cubicBezTo>
                  <a:pt x="427406" y="102794"/>
                  <a:pt x="435826" y="101193"/>
                  <a:pt x="442303" y="98755"/>
                </a:cubicBezTo>
                <a:lnTo>
                  <a:pt x="446532" y="96129"/>
                </a:lnTo>
                <a:lnTo>
                  <a:pt x="438874" y="91211"/>
                </a:lnTo>
                <a:cubicBezTo>
                  <a:pt x="435445" y="87706"/>
                  <a:pt x="433731" y="83363"/>
                  <a:pt x="433731" y="78181"/>
                </a:cubicBezTo>
                <a:cubicBezTo>
                  <a:pt x="433731" y="72847"/>
                  <a:pt x="435597" y="68199"/>
                  <a:pt x="439331" y="64236"/>
                </a:cubicBezTo>
                <a:cubicBezTo>
                  <a:pt x="443065" y="60274"/>
                  <a:pt x="447980" y="58293"/>
                  <a:pt x="454076" y="58293"/>
                </a:cubicBezTo>
                <a:close/>
                <a:moveTo>
                  <a:pt x="2286000" y="58064"/>
                </a:moveTo>
                <a:cubicBezTo>
                  <a:pt x="2290877" y="58064"/>
                  <a:pt x="2295487" y="59588"/>
                  <a:pt x="2299830" y="62636"/>
                </a:cubicBezTo>
                <a:cubicBezTo>
                  <a:pt x="2304174" y="65684"/>
                  <a:pt x="2306345" y="70790"/>
                  <a:pt x="2306345" y="77952"/>
                </a:cubicBezTo>
                <a:cubicBezTo>
                  <a:pt x="2306345" y="81610"/>
                  <a:pt x="2305431" y="85229"/>
                  <a:pt x="2303602" y="88811"/>
                </a:cubicBezTo>
                <a:cubicBezTo>
                  <a:pt x="2301773" y="92392"/>
                  <a:pt x="2298459" y="95364"/>
                  <a:pt x="2293658" y="97726"/>
                </a:cubicBezTo>
                <a:cubicBezTo>
                  <a:pt x="2288858" y="100088"/>
                  <a:pt x="2281961" y="101270"/>
                  <a:pt x="2272970" y="101270"/>
                </a:cubicBezTo>
                <a:cubicBezTo>
                  <a:pt x="2269617" y="101270"/>
                  <a:pt x="2265617" y="101117"/>
                  <a:pt x="2260968" y="100812"/>
                </a:cubicBezTo>
                <a:cubicBezTo>
                  <a:pt x="2256320" y="100508"/>
                  <a:pt x="2251939" y="100088"/>
                  <a:pt x="2247824" y="99555"/>
                </a:cubicBezTo>
                <a:cubicBezTo>
                  <a:pt x="2243709" y="99022"/>
                  <a:pt x="2240585" y="98603"/>
                  <a:pt x="2238451" y="98298"/>
                </a:cubicBezTo>
                <a:lnTo>
                  <a:pt x="2240052" y="86639"/>
                </a:lnTo>
                <a:cubicBezTo>
                  <a:pt x="2242337" y="86944"/>
                  <a:pt x="2245386" y="87325"/>
                  <a:pt x="2249195" y="87782"/>
                </a:cubicBezTo>
                <a:lnTo>
                  <a:pt x="2252552" y="88099"/>
                </a:lnTo>
                <a:lnTo>
                  <a:pt x="2259368" y="75552"/>
                </a:lnTo>
                <a:cubicBezTo>
                  <a:pt x="2262492" y="70599"/>
                  <a:pt x="2266264" y="66446"/>
                  <a:pt x="2270684" y="63093"/>
                </a:cubicBezTo>
                <a:cubicBezTo>
                  <a:pt x="2275103" y="59741"/>
                  <a:pt x="2280209" y="58064"/>
                  <a:pt x="2286000" y="58064"/>
                </a:cubicBezTo>
                <a:close/>
                <a:moveTo>
                  <a:pt x="638175" y="58064"/>
                </a:moveTo>
                <a:cubicBezTo>
                  <a:pt x="643052" y="58064"/>
                  <a:pt x="647662" y="59588"/>
                  <a:pt x="652006" y="62636"/>
                </a:cubicBezTo>
                <a:cubicBezTo>
                  <a:pt x="656349" y="65684"/>
                  <a:pt x="658521" y="70790"/>
                  <a:pt x="658521" y="77952"/>
                </a:cubicBezTo>
                <a:cubicBezTo>
                  <a:pt x="658521" y="81610"/>
                  <a:pt x="657606" y="85229"/>
                  <a:pt x="655777" y="88811"/>
                </a:cubicBezTo>
                <a:cubicBezTo>
                  <a:pt x="653949" y="92392"/>
                  <a:pt x="650634" y="95364"/>
                  <a:pt x="645833" y="97726"/>
                </a:cubicBezTo>
                <a:cubicBezTo>
                  <a:pt x="641033" y="100088"/>
                  <a:pt x="634137" y="101270"/>
                  <a:pt x="625145" y="101270"/>
                </a:cubicBezTo>
                <a:cubicBezTo>
                  <a:pt x="621792" y="101270"/>
                  <a:pt x="617792" y="101117"/>
                  <a:pt x="613144" y="100812"/>
                </a:cubicBezTo>
                <a:cubicBezTo>
                  <a:pt x="608495" y="100508"/>
                  <a:pt x="604114" y="100088"/>
                  <a:pt x="599999" y="99555"/>
                </a:cubicBezTo>
                <a:cubicBezTo>
                  <a:pt x="595884" y="99022"/>
                  <a:pt x="592760" y="98603"/>
                  <a:pt x="590626" y="98298"/>
                </a:cubicBezTo>
                <a:lnTo>
                  <a:pt x="592227" y="86639"/>
                </a:lnTo>
                <a:cubicBezTo>
                  <a:pt x="594513" y="86944"/>
                  <a:pt x="597561" y="87325"/>
                  <a:pt x="601371" y="87782"/>
                </a:cubicBezTo>
                <a:lnTo>
                  <a:pt x="604727" y="88099"/>
                </a:lnTo>
                <a:lnTo>
                  <a:pt x="611543" y="75552"/>
                </a:lnTo>
                <a:cubicBezTo>
                  <a:pt x="614667" y="70599"/>
                  <a:pt x="618439" y="66446"/>
                  <a:pt x="622859" y="63093"/>
                </a:cubicBezTo>
                <a:cubicBezTo>
                  <a:pt x="627279" y="59741"/>
                  <a:pt x="632384" y="58064"/>
                  <a:pt x="638175" y="58064"/>
                </a:cubicBezTo>
                <a:close/>
                <a:moveTo>
                  <a:pt x="1065810" y="53492"/>
                </a:moveTo>
                <a:cubicBezTo>
                  <a:pt x="1067486" y="53492"/>
                  <a:pt x="1069277" y="53645"/>
                  <a:pt x="1071182" y="53949"/>
                </a:cubicBezTo>
                <a:cubicBezTo>
                  <a:pt x="1073087" y="54254"/>
                  <a:pt x="1074877" y="54711"/>
                  <a:pt x="1076554" y="55321"/>
                </a:cubicBezTo>
                <a:lnTo>
                  <a:pt x="1074725" y="66751"/>
                </a:lnTo>
                <a:cubicBezTo>
                  <a:pt x="1073201" y="66446"/>
                  <a:pt x="1071753" y="66141"/>
                  <a:pt x="1070382" y="65837"/>
                </a:cubicBezTo>
                <a:cubicBezTo>
                  <a:pt x="1069010" y="65532"/>
                  <a:pt x="1067486" y="65379"/>
                  <a:pt x="1065810" y="65379"/>
                </a:cubicBezTo>
                <a:cubicBezTo>
                  <a:pt x="1062304" y="65379"/>
                  <a:pt x="1059561" y="66103"/>
                  <a:pt x="1057580" y="67551"/>
                </a:cubicBezTo>
                <a:cubicBezTo>
                  <a:pt x="1055599" y="68999"/>
                  <a:pt x="1054608" y="71018"/>
                  <a:pt x="1054608" y="73609"/>
                </a:cubicBezTo>
                <a:cubicBezTo>
                  <a:pt x="1054608" y="76809"/>
                  <a:pt x="1055637" y="79553"/>
                  <a:pt x="1057694" y="81839"/>
                </a:cubicBezTo>
                <a:cubicBezTo>
                  <a:pt x="1059752" y="84125"/>
                  <a:pt x="1062114" y="85915"/>
                  <a:pt x="1064781" y="87211"/>
                </a:cubicBezTo>
                <a:lnTo>
                  <a:pt x="1068261" y="88248"/>
                </a:lnTo>
                <a:lnTo>
                  <a:pt x="1073468" y="86753"/>
                </a:lnTo>
                <a:cubicBezTo>
                  <a:pt x="1077049" y="85610"/>
                  <a:pt x="1080288" y="84506"/>
                  <a:pt x="1083183" y="83439"/>
                </a:cubicBezTo>
                <a:lnTo>
                  <a:pt x="1086841" y="95097"/>
                </a:lnTo>
                <a:cubicBezTo>
                  <a:pt x="1083183" y="96469"/>
                  <a:pt x="1078878" y="97917"/>
                  <a:pt x="1073925" y="99441"/>
                </a:cubicBezTo>
                <a:cubicBezTo>
                  <a:pt x="1068972" y="100965"/>
                  <a:pt x="1063981" y="102413"/>
                  <a:pt x="1058952" y="103784"/>
                </a:cubicBezTo>
                <a:cubicBezTo>
                  <a:pt x="1053922" y="105156"/>
                  <a:pt x="1049274" y="106375"/>
                  <a:pt x="1045007" y="107442"/>
                </a:cubicBezTo>
                <a:lnTo>
                  <a:pt x="1042264" y="95097"/>
                </a:lnTo>
                <a:cubicBezTo>
                  <a:pt x="1046226" y="94183"/>
                  <a:pt x="1049427" y="93421"/>
                  <a:pt x="1051865" y="92811"/>
                </a:cubicBezTo>
                <a:lnTo>
                  <a:pt x="1052969" y="92535"/>
                </a:lnTo>
                <a:lnTo>
                  <a:pt x="1047636" y="87782"/>
                </a:lnTo>
                <a:cubicBezTo>
                  <a:pt x="1044054" y="83820"/>
                  <a:pt x="1042264" y="79324"/>
                  <a:pt x="1042264" y="74295"/>
                </a:cubicBezTo>
                <a:cubicBezTo>
                  <a:pt x="1042264" y="69723"/>
                  <a:pt x="1043369" y="65875"/>
                  <a:pt x="1045578" y="62750"/>
                </a:cubicBezTo>
                <a:cubicBezTo>
                  <a:pt x="1047788" y="59626"/>
                  <a:pt x="1050684" y="57302"/>
                  <a:pt x="1054265" y="55778"/>
                </a:cubicBezTo>
                <a:cubicBezTo>
                  <a:pt x="1057847" y="54254"/>
                  <a:pt x="1061695" y="53492"/>
                  <a:pt x="1065810" y="53492"/>
                </a:cubicBezTo>
                <a:close/>
                <a:moveTo>
                  <a:pt x="1852574" y="45720"/>
                </a:moveTo>
                <a:lnTo>
                  <a:pt x="1852574" y="58750"/>
                </a:lnTo>
                <a:lnTo>
                  <a:pt x="1801368" y="73609"/>
                </a:lnTo>
                <a:lnTo>
                  <a:pt x="1801368" y="60807"/>
                </a:lnTo>
                <a:close/>
                <a:moveTo>
                  <a:pt x="821436" y="34290"/>
                </a:moveTo>
                <a:lnTo>
                  <a:pt x="834009" y="34290"/>
                </a:lnTo>
                <a:lnTo>
                  <a:pt x="835381" y="73838"/>
                </a:lnTo>
                <a:lnTo>
                  <a:pt x="822808" y="73838"/>
                </a:lnTo>
                <a:close/>
                <a:moveTo>
                  <a:pt x="2245386" y="28803"/>
                </a:moveTo>
                <a:cubicBezTo>
                  <a:pt x="2246910" y="31699"/>
                  <a:pt x="2248167" y="35014"/>
                  <a:pt x="2249157" y="38747"/>
                </a:cubicBezTo>
                <a:cubicBezTo>
                  <a:pt x="2250148" y="42481"/>
                  <a:pt x="2250643" y="45872"/>
                  <a:pt x="2250643" y="48920"/>
                </a:cubicBezTo>
                <a:cubicBezTo>
                  <a:pt x="2250643" y="53949"/>
                  <a:pt x="2249234" y="58483"/>
                  <a:pt x="2246414" y="62522"/>
                </a:cubicBezTo>
                <a:cubicBezTo>
                  <a:pt x="2243595" y="66560"/>
                  <a:pt x="2239213" y="68580"/>
                  <a:pt x="2233270" y="68580"/>
                </a:cubicBezTo>
                <a:cubicBezTo>
                  <a:pt x="2228545" y="68580"/>
                  <a:pt x="2224697" y="67322"/>
                  <a:pt x="2221725" y="64808"/>
                </a:cubicBezTo>
                <a:lnTo>
                  <a:pt x="2221311" y="64295"/>
                </a:lnTo>
                <a:lnTo>
                  <a:pt x="2221183" y="64979"/>
                </a:lnTo>
                <a:cubicBezTo>
                  <a:pt x="2220287" y="67151"/>
                  <a:pt x="2218944" y="69113"/>
                  <a:pt x="2217154" y="70866"/>
                </a:cubicBezTo>
                <a:cubicBezTo>
                  <a:pt x="2213572" y="74371"/>
                  <a:pt x="2209114" y="76124"/>
                  <a:pt x="2203780" y="76124"/>
                </a:cubicBezTo>
                <a:cubicBezTo>
                  <a:pt x="2197684" y="76124"/>
                  <a:pt x="2193646" y="74104"/>
                  <a:pt x="2191665" y="70066"/>
                </a:cubicBezTo>
                <a:cubicBezTo>
                  <a:pt x="2189683" y="66027"/>
                  <a:pt x="2188693" y="61722"/>
                  <a:pt x="2188693" y="57150"/>
                </a:cubicBezTo>
                <a:cubicBezTo>
                  <a:pt x="2188693" y="55473"/>
                  <a:pt x="2188807" y="53683"/>
                  <a:pt x="2189036" y="51778"/>
                </a:cubicBezTo>
                <a:cubicBezTo>
                  <a:pt x="2189264" y="49873"/>
                  <a:pt x="2189607" y="47701"/>
                  <a:pt x="2190064" y="45263"/>
                </a:cubicBezTo>
                <a:lnTo>
                  <a:pt x="2201494" y="42062"/>
                </a:lnTo>
                <a:cubicBezTo>
                  <a:pt x="2201037" y="44653"/>
                  <a:pt x="2200694" y="47053"/>
                  <a:pt x="2200466" y="49263"/>
                </a:cubicBezTo>
                <a:cubicBezTo>
                  <a:pt x="2200237" y="51473"/>
                  <a:pt x="2200123" y="53416"/>
                  <a:pt x="2200123" y="55092"/>
                </a:cubicBezTo>
                <a:cubicBezTo>
                  <a:pt x="2200123" y="57988"/>
                  <a:pt x="2200580" y="60122"/>
                  <a:pt x="2201494" y="61493"/>
                </a:cubicBezTo>
                <a:cubicBezTo>
                  <a:pt x="2202409" y="62865"/>
                  <a:pt x="2203856" y="63551"/>
                  <a:pt x="2205838" y="63551"/>
                </a:cubicBezTo>
                <a:cubicBezTo>
                  <a:pt x="2208124" y="63551"/>
                  <a:pt x="2210029" y="62369"/>
                  <a:pt x="2211553" y="60007"/>
                </a:cubicBezTo>
                <a:cubicBezTo>
                  <a:pt x="2213077" y="57645"/>
                  <a:pt x="2213915" y="52883"/>
                  <a:pt x="2214067" y="45720"/>
                </a:cubicBezTo>
                <a:lnTo>
                  <a:pt x="2214067" y="38862"/>
                </a:lnTo>
                <a:lnTo>
                  <a:pt x="2225040" y="34747"/>
                </a:lnTo>
                <a:lnTo>
                  <a:pt x="2225040" y="48692"/>
                </a:lnTo>
                <a:cubicBezTo>
                  <a:pt x="2225040" y="50825"/>
                  <a:pt x="2225459" y="52692"/>
                  <a:pt x="2226297" y="54292"/>
                </a:cubicBezTo>
                <a:cubicBezTo>
                  <a:pt x="2227136" y="55892"/>
                  <a:pt x="2228926" y="56693"/>
                  <a:pt x="2231670" y="56693"/>
                </a:cubicBezTo>
                <a:cubicBezTo>
                  <a:pt x="2234413" y="56693"/>
                  <a:pt x="2236242" y="55854"/>
                  <a:pt x="2237156" y="54178"/>
                </a:cubicBezTo>
                <a:cubicBezTo>
                  <a:pt x="2238070" y="52502"/>
                  <a:pt x="2238528" y="50368"/>
                  <a:pt x="2238528" y="47777"/>
                </a:cubicBezTo>
                <a:cubicBezTo>
                  <a:pt x="2238528" y="45186"/>
                  <a:pt x="2238223" y="42557"/>
                  <a:pt x="2237613" y="39890"/>
                </a:cubicBezTo>
                <a:cubicBezTo>
                  <a:pt x="2237003" y="37223"/>
                  <a:pt x="2236165" y="34595"/>
                  <a:pt x="2235099" y="32004"/>
                </a:cubicBezTo>
                <a:close/>
                <a:moveTo>
                  <a:pt x="1090575" y="7620"/>
                </a:moveTo>
                <a:lnTo>
                  <a:pt x="1090575" y="20650"/>
                </a:lnTo>
                <a:lnTo>
                  <a:pt x="1039368" y="35509"/>
                </a:lnTo>
                <a:lnTo>
                  <a:pt x="1039368" y="22707"/>
                </a:lnTo>
                <a:close/>
                <a:moveTo>
                  <a:pt x="2242642" y="0"/>
                </a:moveTo>
                <a:lnTo>
                  <a:pt x="2242642" y="13030"/>
                </a:lnTo>
                <a:lnTo>
                  <a:pt x="2191436" y="27889"/>
                </a:lnTo>
                <a:lnTo>
                  <a:pt x="2191436" y="15087"/>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56" name="Google Shape;256;p26"/>
          <p:cNvSpPr txBox="1"/>
          <p:nvPr/>
        </p:nvSpPr>
        <p:spPr>
          <a:xfrm>
            <a:off x="1230150" y="3327813"/>
            <a:ext cx="3703200" cy="415500"/>
          </a:xfrm>
          <a:prstGeom prst="rect">
            <a:avLst/>
          </a:prstGeom>
          <a:noFill/>
          <a:ln>
            <a:noFill/>
          </a:ln>
        </p:spPr>
        <p:txBody>
          <a:bodyPr spcFirstLastPara="1" wrap="square" lIns="45725" tIns="22850" rIns="45725" bIns="22850" anchor="t" anchorCtr="0">
            <a:spAutoFit/>
          </a:bodyPr>
          <a:lstStyle/>
          <a:p>
            <a:pPr marL="0" lvl="0" indent="0" algn="ctr" rtl="0">
              <a:spcBef>
                <a:spcPts val="0"/>
              </a:spcBef>
              <a:spcAft>
                <a:spcPts val="0"/>
              </a:spcAft>
              <a:buNone/>
            </a:pPr>
            <a:r>
              <a:rPr lang="en-GB" sz="1200">
                <a:solidFill>
                  <a:schemeClr val="dk1"/>
                </a:solidFill>
                <a:latin typeface="Inter Light"/>
                <a:ea typeface="Inter Light"/>
                <a:cs typeface="Inter Light"/>
                <a:sym typeface="Inter Light"/>
              </a:rPr>
              <a:t>40. And glorify Him during part of the night and after the prayers.</a:t>
            </a:r>
            <a:endParaRPr sz="1200">
              <a:solidFill>
                <a:schemeClr val="dk1"/>
              </a:solidFill>
              <a:latin typeface="Inter Light"/>
              <a:ea typeface="Inter Light"/>
              <a:cs typeface="Inter Light"/>
              <a:sym typeface="Inter Light"/>
            </a:endParaRPr>
          </a:p>
        </p:txBody>
      </p:sp>
      <p:sp>
        <p:nvSpPr>
          <p:cNvPr id="258" name="Google Shape;258;p26"/>
          <p:cNvSpPr txBox="1"/>
          <p:nvPr/>
        </p:nvSpPr>
        <p:spPr>
          <a:xfrm>
            <a:off x="1004425" y="749075"/>
            <a:ext cx="6217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Remedy III</a:t>
            </a:r>
            <a:endParaRPr sz="3600">
              <a:solidFill>
                <a:srgbClr val="1E1E1E"/>
              </a:solidFill>
              <a:latin typeface="Inter Tight Medium"/>
              <a:ea typeface="Inter Tight Medium"/>
              <a:cs typeface="Inter Tight Medium"/>
              <a:sym typeface="Inter Tight Medium"/>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5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
        <p:cNvGrpSpPr/>
        <p:nvPr/>
      </p:nvGrpSpPr>
      <p:grpSpPr>
        <a:xfrm>
          <a:off x="0" y="0"/>
          <a:ext cx="0" cy="0"/>
          <a:chOff x="0" y="0"/>
          <a:chExt cx="0" cy="0"/>
        </a:xfrm>
      </p:grpSpPr>
      <p:pic>
        <p:nvPicPr>
          <p:cNvPr id="35" name="Google Shape;35;p9"/>
          <p:cNvPicPr preferRelativeResize="0"/>
          <p:nvPr/>
        </p:nvPicPr>
        <p:blipFill>
          <a:blip r:embed="rId3">
            <a:alphaModFix/>
          </a:blip>
          <a:stretch>
            <a:fillRect/>
          </a:stretch>
        </p:blipFill>
        <p:spPr>
          <a:xfrm>
            <a:off x="5516375" y="1089500"/>
            <a:ext cx="4175100" cy="3141600"/>
          </a:xfrm>
          <a:prstGeom prst="roundRect">
            <a:avLst>
              <a:gd name="adj" fmla="val 10443"/>
            </a:avLst>
          </a:prstGeom>
          <a:noFill/>
          <a:ln>
            <a:noFill/>
          </a:ln>
        </p:spPr>
      </p:pic>
      <p:sp>
        <p:nvSpPr>
          <p:cNvPr id="36" name="Google Shape;36;p9"/>
          <p:cNvSpPr/>
          <p:nvPr/>
        </p:nvSpPr>
        <p:spPr>
          <a:xfrm>
            <a:off x="5516375" y="1089500"/>
            <a:ext cx="4147800" cy="3141600"/>
          </a:xfrm>
          <a:prstGeom prst="roundRect">
            <a:avLst>
              <a:gd name="adj" fmla="val 10456"/>
            </a:avLst>
          </a:prstGeom>
          <a:solidFill>
            <a:srgbClr val="C3B8DE">
              <a:alpha val="29409"/>
            </a:srgbClr>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7" name="Google Shape;37;p9"/>
          <p:cNvSpPr txBox="1"/>
          <p:nvPr/>
        </p:nvSpPr>
        <p:spPr>
          <a:xfrm>
            <a:off x="966421" y="2171183"/>
            <a:ext cx="3785700" cy="2001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endParaRPr sz="1000">
              <a:solidFill>
                <a:srgbClr val="1E1E1E"/>
              </a:solidFill>
              <a:latin typeface="Inter Light"/>
              <a:ea typeface="Inter Light"/>
              <a:cs typeface="Inter Light"/>
              <a:sym typeface="Inter Light"/>
            </a:endParaRPr>
          </a:p>
        </p:txBody>
      </p:sp>
      <p:sp>
        <p:nvSpPr>
          <p:cNvPr id="38" name="Google Shape;38;p9"/>
          <p:cNvSpPr/>
          <p:nvPr/>
        </p:nvSpPr>
        <p:spPr>
          <a:xfrm>
            <a:off x="966425" y="1876275"/>
            <a:ext cx="3785700" cy="14256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39" name="Google Shape;39;p9"/>
          <p:cNvSpPr txBox="1"/>
          <p:nvPr/>
        </p:nvSpPr>
        <p:spPr>
          <a:xfrm>
            <a:off x="1795400" y="2072075"/>
            <a:ext cx="2720700" cy="10314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a:solidFill>
                  <a:srgbClr val="1E1E1E"/>
                </a:solidFill>
                <a:latin typeface="Inter Tight Medium"/>
                <a:ea typeface="Inter Tight Medium"/>
                <a:cs typeface="Inter Tight Medium"/>
                <a:sym typeface="Inter Tight Medium"/>
              </a:rPr>
              <a:t>When you are going through a difficult time, what strategies/techniques do you use to navigate those times?</a:t>
            </a:r>
            <a:endParaRPr sz="1600">
              <a:solidFill>
                <a:srgbClr val="1E1E1E"/>
              </a:solidFill>
              <a:latin typeface="Inter Tight Medium"/>
              <a:ea typeface="Inter Tight Medium"/>
              <a:cs typeface="Inter Tight Medium"/>
              <a:sym typeface="Inter Tight Medium"/>
            </a:endParaRPr>
          </a:p>
        </p:txBody>
      </p:sp>
      <p:sp>
        <p:nvSpPr>
          <p:cNvPr id="40" name="Google Shape;40;p9"/>
          <p:cNvSpPr txBox="1"/>
          <p:nvPr/>
        </p:nvSpPr>
        <p:spPr>
          <a:xfrm>
            <a:off x="1795409" y="2358440"/>
            <a:ext cx="2776500" cy="2001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endParaRPr sz="1000">
              <a:solidFill>
                <a:srgbClr val="1E1E1E"/>
              </a:solidFill>
              <a:latin typeface="Inter Tight Medium"/>
              <a:ea typeface="Inter Tight Medium"/>
              <a:cs typeface="Inter Tight Medium"/>
              <a:sym typeface="Inter Tight Medium"/>
            </a:endParaRPr>
          </a:p>
        </p:txBody>
      </p:sp>
      <p:pic>
        <p:nvPicPr>
          <p:cNvPr id="41" name="Google Shape;41;p9"/>
          <p:cNvPicPr preferRelativeResize="0"/>
          <p:nvPr/>
        </p:nvPicPr>
        <p:blipFill rotWithShape="1">
          <a:blip r:embed="rId4">
            <a:alphaModFix/>
          </a:blip>
          <a:srcRect/>
          <a:stretch/>
        </p:blipFill>
        <p:spPr>
          <a:xfrm>
            <a:off x="1194264" y="2072079"/>
            <a:ext cx="497928" cy="497928"/>
          </a:xfrm>
          <a:prstGeom prst="rect">
            <a:avLst/>
          </a:prstGeom>
          <a:noFill/>
          <a:ln>
            <a:noFill/>
          </a:ln>
        </p:spPr>
      </p:pic>
      <p:sp>
        <p:nvSpPr>
          <p:cNvPr id="42" name="Google Shape;42;p9"/>
          <p:cNvSpPr txBox="1"/>
          <p:nvPr/>
        </p:nvSpPr>
        <p:spPr>
          <a:xfrm>
            <a:off x="1004425" y="749075"/>
            <a:ext cx="65361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Starter</a:t>
            </a:r>
            <a:endParaRPr sz="3600">
              <a:solidFill>
                <a:srgbClr val="1E1E1E"/>
              </a:solidFill>
              <a:latin typeface="Inter Tight Medium"/>
              <a:ea typeface="Inter Tight Medium"/>
              <a:cs typeface="Inter Tight Medium"/>
              <a:sym typeface="Inter Tight Medium"/>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0C0C0C"/>
            </a:gs>
            <a:gs pos="100000">
              <a:schemeClr val="dk1"/>
            </a:gs>
          </a:gsLst>
          <a:lin ang="0" scaled="0"/>
        </a:gradFill>
        <a:effectLst/>
      </p:bgPr>
    </p:bg>
    <p:spTree>
      <p:nvGrpSpPr>
        <p:cNvPr id="1" name="Shape 262"/>
        <p:cNvGrpSpPr/>
        <p:nvPr/>
      </p:nvGrpSpPr>
      <p:grpSpPr>
        <a:xfrm>
          <a:off x="0" y="0"/>
          <a:ext cx="0" cy="0"/>
          <a:chOff x="0" y="0"/>
          <a:chExt cx="0" cy="0"/>
        </a:xfrm>
      </p:grpSpPr>
      <p:pic>
        <p:nvPicPr>
          <p:cNvPr id="263" name="Google Shape;263;p27"/>
          <p:cNvPicPr preferRelativeResize="0"/>
          <p:nvPr/>
        </p:nvPicPr>
        <p:blipFill>
          <a:blip r:embed="rId3">
            <a:alphaModFix/>
          </a:blip>
          <a:srcRect l="13004"/>
          <a:stretch/>
        </p:blipFill>
        <p:spPr>
          <a:xfrm>
            <a:off x="-57150" y="0"/>
            <a:ext cx="9819324" cy="5143500"/>
          </a:xfrm>
          <a:prstGeom prst="rect">
            <a:avLst/>
          </a:prstGeom>
          <a:noFill/>
          <a:ln>
            <a:noFill/>
          </a:ln>
        </p:spPr>
      </p:pic>
      <p:sp>
        <p:nvSpPr>
          <p:cNvPr id="264" name="Google Shape;264;p27"/>
          <p:cNvSpPr/>
          <p:nvPr/>
        </p:nvSpPr>
        <p:spPr>
          <a:xfrm>
            <a:off x="-57150" y="-40825"/>
            <a:ext cx="9548700" cy="5225100"/>
          </a:xfrm>
          <a:prstGeom prst="rect">
            <a:avLst/>
          </a:prstGeom>
          <a:gradFill>
            <a:gsLst>
              <a:gs pos="0">
                <a:srgbClr val="413169"/>
              </a:gs>
              <a:gs pos="100000">
                <a:srgbClr val="413169">
                  <a:alpha val="0"/>
                </a:srgbClr>
              </a:gs>
            </a:gsLst>
            <a:lin ang="0" scaled="0"/>
          </a:gra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300" b="0" i="0" u="none" strike="noStrike" cap="none">
              <a:solidFill>
                <a:schemeClr val="lt1"/>
              </a:solidFill>
              <a:latin typeface="Arial"/>
              <a:ea typeface="Arial"/>
              <a:cs typeface="Arial"/>
              <a:sym typeface="Arial"/>
            </a:endParaRPr>
          </a:p>
        </p:txBody>
      </p:sp>
      <p:sp>
        <p:nvSpPr>
          <p:cNvPr id="265" name="Google Shape;265;p27"/>
          <p:cNvSpPr txBox="1"/>
          <p:nvPr/>
        </p:nvSpPr>
        <p:spPr>
          <a:xfrm>
            <a:off x="488176" y="669200"/>
            <a:ext cx="6867300" cy="11082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6900"/>
              <a:buFont typeface="Arial"/>
              <a:buNone/>
            </a:pPr>
            <a:r>
              <a:rPr lang="en-GB" sz="6900" b="1">
                <a:solidFill>
                  <a:schemeClr val="lt1"/>
                </a:solidFill>
                <a:latin typeface="Inter Tight SemiBold"/>
                <a:ea typeface="Inter Tight SemiBold"/>
                <a:cs typeface="Inter Tight SemiBold"/>
                <a:sym typeface="Inter Tight SemiBold"/>
              </a:rPr>
              <a:t>The End</a:t>
            </a:r>
            <a:endParaRPr sz="6900" b="1">
              <a:solidFill>
                <a:schemeClr val="lt1"/>
              </a:solidFill>
              <a:latin typeface="Inter Tight SemiBold"/>
              <a:ea typeface="Inter Tight SemiBold"/>
              <a:cs typeface="Inter Tight SemiBold"/>
              <a:sym typeface="Inter Tight SemiBold"/>
            </a:endParaRPr>
          </a:p>
        </p:txBody>
      </p:sp>
      <p:sp>
        <p:nvSpPr>
          <p:cNvPr id="266" name="Google Shape;266;p27"/>
          <p:cNvSpPr/>
          <p:nvPr/>
        </p:nvSpPr>
        <p:spPr>
          <a:xfrm>
            <a:off x="488166" y="3417730"/>
            <a:ext cx="2476800" cy="503100"/>
          </a:xfrm>
          <a:prstGeom prst="roundRect">
            <a:avLst>
              <a:gd name="adj" fmla="val 50000"/>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r>
              <a:rPr lang="en-GB" sz="1600">
                <a:solidFill>
                  <a:srgbClr val="1E1E1E"/>
                </a:solidFill>
                <a:latin typeface="Inter Tight"/>
                <a:ea typeface="Inter Tight"/>
                <a:cs typeface="Inter Tight"/>
                <a:sym typeface="Inter Tight"/>
              </a:rPr>
              <a:t>Session 4: Pa</a:t>
            </a:r>
            <a:r>
              <a:rPr lang="en-GB" sz="1600" b="0" i="0" u="none" strike="noStrike" cap="none">
                <a:solidFill>
                  <a:srgbClr val="1E1E1E"/>
                </a:solidFill>
                <a:latin typeface="Inter Tight"/>
                <a:ea typeface="Inter Tight"/>
                <a:cs typeface="Inter Tight"/>
                <a:sym typeface="Inter Tight"/>
              </a:rPr>
              <a:t>rt 2</a:t>
            </a:r>
            <a:endParaRPr sz="1600" b="0" i="0" u="none" strike="noStrike" cap="none">
              <a:solidFill>
                <a:schemeClr val="lt1"/>
              </a:solidFill>
              <a:latin typeface="Arial"/>
              <a:ea typeface="Arial"/>
              <a:cs typeface="Arial"/>
              <a:sym typeface="Arial"/>
            </a:endParaRPr>
          </a:p>
        </p:txBody>
      </p:sp>
      <p:sp>
        <p:nvSpPr>
          <p:cNvPr id="267" name="Google Shape;267;p27"/>
          <p:cNvSpPr/>
          <p:nvPr/>
        </p:nvSpPr>
        <p:spPr>
          <a:xfrm>
            <a:off x="10922373" y="1973924"/>
            <a:ext cx="2333065" cy="2333065"/>
          </a:xfrm>
          <a:custGeom>
            <a:avLst/>
            <a:gdLst/>
            <a:ahLst/>
            <a:cxnLst/>
            <a:rect l="l" t="t" r="r" b="b"/>
            <a:pathLst>
              <a:path w="4666130" h="4666129" extrusionOk="0">
                <a:moveTo>
                  <a:pt x="4666130" y="0"/>
                </a:moveTo>
                <a:lnTo>
                  <a:pt x="4666130" y="4666129"/>
                </a:lnTo>
                <a:lnTo>
                  <a:pt x="0" y="4666129"/>
                </a:lnTo>
                <a:cubicBezTo>
                  <a:pt x="0" y="2089097"/>
                  <a:pt x="2089098" y="0"/>
                  <a:pt x="4666130" y="0"/>
                </a:cubicBezTo>
                <a:close/>
              </a:path>
            </a:pathLst>
          </a:custGeom>
          <a:solidFill>
            <a:schemeClr val="lt1"/>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pic>
        <p:nvPicPr>
          <p:cNvPr id="268" name="Google Shape;268;p27"/>
          <p:cNvPicPr preferRelativeResize="0"/>
          <p:nvPr/>
        </p:nvPicPr>
        <p:blipFill rotWithShape="1">
          <a:blip r:embed="rId4">
            <a:alphaModFix/>
          </a:blip>
          <a:srcRect/>
          <a:stretch/>
        </p:blipFill>
        <p:spPr>
          <a:xfrm>
            <a:off x="488166" y="4499177"/>
            <a:ext cx="1353813" cy="265424"/>
          </a:xfrm>
          <a:prstGeom prst="rect">
            <a:avLst/>
          </a:prstGeom>
          <a:noFill/>
          <a:ln>
            <a:noFill/>
          </a:ln>
        </p:spPr>
      </p:pic>
      <p:pic>
        <p:nvPicPr>
          <p:cNvPr id="269" name="Google Shape;269;p27"/>
          <p:cNvPicPr preferRelativeResize="0"/>
          <p:nvPr/>
        </p:nvPicPr>
        <p:blipFill rotWithShape="1">
          <a:blip r:embed="rId5">
            <a:alphaModFix/>
          </a:blip>
          <a:srcRect/>
          <a:stretch/>
        </p:blipFill>
        <p:spPr>
          <a:xfrm>
            <a:off x="6851616" y="4524951"/>
            <a:ext cx="1714500" cy="1809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pic>
        <p:nvPicPr>
          <p:cNvPr id="274" name="Google Shape;274;p28"/>
          <p:cNvPicPr preferRelativeResize="0"/>
          <p:nvPr/>
        </p:nvPicPr>
        <p:blipFill rotWithShape="1">
          <a:blip r:embed="rId3">
            <a:alphaModFix/>
          </a:blip>
          <a:srcRect l="17607"/>
          <a:stretch/>
        </p:blipFill>
        <p:spPr>
          <a:xfrm>
            <a:off x="6123700" y="490575"/>
            <a:ext cx="4898700" cy="3818100"/>
          </a:xfrm>
          <a:prstGeom prst="roundRect">
            <a:avLst>
              <a:gd name="adj" fmla="val 10493"/>
            </a:avLst>
          </a:prstGeom>
          <a:noFill/>
          <a:ln>
            <a:noFill/>
          </a:ln>
        </p:spPr>
      </p:pic>
      <p:sp>
        <p:nvSpPr>
          <p:cNvPr id="275" name="Google Shape;275;p28"/>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103;p14">
            <a:extLst>
              <a:ext uri="{FF2B5EF4-FFF2-40B4-BE49-F238E27FC236}">
                <a16:creationId xmlns:a16="http://schemas.microsoft.com/office/drawing/2014/main" id="{ED77388D-4374-45E8-F76E-E4A9E1560830}"/>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FE5D61F6-E331-B99C-B58B-7AE37CBDDAE0}"/>
              </a:ext>
            </a:extLst>
          </p:cNvPr>
          <p:cNvSpPr/>
          <p:nvPr/>
        </p:nvSpPr>
        <p:spPr>
          <a:xfrm>
            <a:off x="1340434" y="2644181"/>
            <a:ext cx="3454146" cy="366065"/>
          </a:xfrm>
          <a:custGeom>
            <a:avLst/>
            <a:gdLst/>
            <a:ahLst/>
            <a:cxnLst/>
            <a:rect l="l" t="t" r="r" b="b"/>
            <a:pathLst>
              <a:path w="3454146" h="366065">
                <a:moveTo>
                  <a:pt x="722528" y="334061"/>
                </a:moveTo>
                <a:lnTo>
                  <a:pt x="722528" y="350520"/>
                </a:lnTo>
                <a:lnTo>
                  <a:pt x="668579" y="366065"/>
                </a:lnTo>
                <a:lnTo>
                  <a:pt x="668579" y="350063"/>
                </a:lnTo>
                <a:close/>
                <a:moveTo>
                  <a:pt x="131978" y="334061"/>
                </a:moveTo>
                <a:lnTo>
                  <a:pt x="131978" y="350520"/>
                </a:lnTo>
                <a:lnTo>
                  <a:pt x="78029" y="366065"/>
                </a:lnTo>
                <a:lnTo>
                  <a:pt x="78029" y="350063"/>
                </a:lnTo>
                <a:close/>
                <a:moveTo>
                  <a:pt x="722528" y="310058"/>
                </a:moveTo>
                <a:lnTo>
                  <a:pt x="722528" y="326517"/>
                </a:lnTo>
                <a:lnTo>
                  <a:pt x="668579" y="342062"/>
                </a:lnTo>
                <a:lnTo>
                  <a:pt x="668579" y="326060"/>
                </a:lnTo>
                <a:close/>
                <a:moveTo>
                  <a:pt x="131978" y="310058"/>
                </a:moveTo>
                <a:lnTo>
                  <a:pt x="131978" y="326517"/>
                </a:lnTo>
                <a:lnTo>
                  <a:pt x="78029" y="342062"/>
                </a:lnTo>
                <a:lnTo>
                  <a:pt x="78029" y="326060"/>
                </a:lnTo>
                <a:close/>
                <a:moveTo>
                  <a:pt x="408203" y="300533"/>
                </a:moveTo>
                <a:lnTo>
                  <a:pt x="408203" y="316992"/>
                </a:lnTo>
                <a:lnTo>
                  <a:pt x="354254" y="332537"/>
                </a:lnTo>
                <a:lnTo>
                  <a:pt x="354254" y="316535"/>
                </a:lnTo>
                <a:close/>
                <a:moveTo>
                  <a:pt x="106070" y="269139"/>
                </a:moveTo>
                <a:cubicBezTo>
                  <a:pt x="110337" y="268986"/>
                  <a:pt x="114033" y="270586"/>
                  <a:pt x="117157" y="273939"/>
                </a:cubicBezTo>
                <a:cubicBezTo>
                  <a:pt x="120282" y="277292"/>
                  <a:pt x="121844" y="281178"/>
                  <a:pt x="121844" y="285598"/>
                </a:cubicBezTo>
                <a:cubicBezTo>
                  <a:pt x="121996" y="290017"/>
                  <a:pt x="120472" y="293713"/>
                  <a:pt x="117272" y="296685"/>
                </a:cubicBezTo>
                <a:cubicBezTo>
                  <a:pt x="114071" y="299657"/>
                  <a:pt x="110337" y="301219"/>
                  <a:pt x="106070" y="301371"/>
                </a:cubicBezTo>
                <a:cubicBezTo>
                  <a:pt x="101498" y="301219"/>
                  <a:pt x="97688" y="299657"/>
                  <a:pt x="94640" y="296685"/>
                </a:cubicBezTo>
                <a:cubicBezTo>
                  <a:pt x="91592" y="293713"/>
                  <a:pt x="90068" y="290017"/>
                  <a:pt x="90068" y="285598"/>
                </a:cubicBezTo>
                <a:cubicBezTo>
                  <a:pt x="90068" y="281178"/>
                  <a:pt x="91592" y="277292"/>
                  <a:pt x="94640" y="273939"/>
                </a:cubicBezTo>
                <a:cubicBezTo>
                  <a:pt x="97688" y="270586"/>
                  <a:pt x="101498" y="268986"/>
                  <a:pt x="106070" y="269139"/>
                </a:cubicBezTo>
                <a:close/>
                <a:moveTo>
                  <a:pt x="306095" y="265024"/>
                </a:moveTo>
                <a:cubicBezTo>
                  <a:pt x="310515" y="265176"/>
                  <a:pt x="314210" y="266853"/>
                  <a:pt x="317182" y="270053"/>
                </a:cubicBezTo>
                <a:cubicBezTo>
                  <a:pt x="320154" y="273253"/>
                  <a:pt x="321640" y="276987"/>
                  <a:pt x="321640" y="281254"/>
                </a:cubicBezTo>
                <a:cubicBezTo>
                  <a:pt x="321792" y="285674"/>
                  <a:pt x="320307" y="289408"/>
                  <a:pt x="317182" y="292456"/>
                </a:cubicBezTo>
                <a:cubicBezTo>
                  <a:pt x="314058" y="295504"/>
                  <a:pt x="310439" y="297028"/>
                  <a:pt x="306324" y="297028"/>
                </a:cubicBezTo>
                <a:cubicBezTo>
                  <a:pt x="301904" y="297180"/>
                  <a:pt x="298132" y="295694"/>
                  <a:pt x="295008" y="292570"/>
                </a:cubicBezTo>
                <a:cubicBezTo>
                  <a:pt x="291884" y="289446"/>
                  <a:pt x="290246" y="285674"/>
                  <a:pt x="290093" y="281254"/>
                </a:cubicBezTo>
                <a:cubicBezTo>
                  <a:pt x="290093" y="276987"/>
                  <a:pt x="291655" y="273215"/>
                  <a:pt x="294779" y="269939"/>
                </a:cubicBezTo>
                <a:cubicBezTo>
                  <a:pt x="297904" y="266662"/>
                  <a:pt x="301676" y="265024"/>
                  <a:pt x="306095" y="265024"/>
                </a:cubicBezTo>
                <a:close/>
                <a:moveTo>
                  <a:pt x="266548" y="265024"/>
                </a:moveTo>
                <a:cubicBezTo>
                  <a:pt x="270967" y="265176"/>
                  <a:pt x="274663" y="266853"/>
                  <a:pt x="277635" y="270053"/>
                </a:cubicBezTo>
                <a:cubicBezTo>
                  <a:pt x="280606" y="273253"/>
                  <a:pt x="282092" y="276987"/>
                  <a:pt x="282092" y="281254"/>
                </a:cubicBezTo>
                <a:cubicBezTo>
                  <a:pt x="282245" y="285674"/>
                  <a:pt x="280759" y="289408"/>
                  <a:pt x="277635" y="292456"/>
                </a:cubicBezTo>
                <a:cubicBezTo>
                  <a:pt x="274511" y="295504"/>
                  <a:pt x="270891" y="297028"/>
                  <a:pt x="266776" y="297028"/>
                </a:cubicBezTo>
                <a:cubicBezTo>
                  <a:pt x="262357" y="297180"/>
                  <a:pt x="258584" y="295694"/>
                  <a:pt x="255460" y="292570"/>
                </a:cubicBezTo>
                <a:cubicBezTo>
                  <a:pt x="252336" y="289446"/>
                  <a:pt x="250698" y="285674"/>
                  <a:pt x="250545" y="281254"/>
                </a:cubicBezTo>
                <a:cubicBezTo>
                  <a:pt x="250545" y="276987"/>
                  <a:pt x="252108" y="273215"/>
                  <a:pt x="255232" y="269939"/>
                </a:cubicBezTo>
                <a:cubicBezTo>
                  <a:pt x="258356" y="266662"/>
                  <a:pt x="262128" y="265024"/>
                  <a:pt x="266548" y="265024"/>
                </a:cubicBezTo>
                <a:close/>
                <a:moveTo>
                  <a:pt x="2711501" y="264795"/>
                </a:moveTo>
                <a:cubicBezTo>
                  <a:pt x="2714549" y="264795"/>
                  <a:pt x="2717178" y="265938"/>
                  <a:pt x="2719387" y="268224"/>
                </a:cubicBezTo>
                <a:cubicBezTo>
                  <a:pt x="2721597" y="270510"/>
                  <a:pt x="2722702" y="273177"/>
                  <a:pt x="2722702" y="276225"/>
                </a:cubicBezTo>
                <a:cubicBezTo>
                  <a:pt x="2722702" y="279273"/>
                  <a:pt x="2721597" y="281902"/>
                  <a:pt x="2719387" y="284112"/>
                </a:cubicBezTo>
                <a:cubicBezTo>
                  <a:pt x="2717178" y="286322"/>
                  <a:pt x="2714549" y="287427"/>
                  <a:pt x="2711501" y="287427"/>
                </a:cubicBezTo>
                <a:cubicBezTo>
                  <a:pt x="2708300" y="287427"/>
                  <a:pt x="2705595" y="286322"/>
                  <a:pt x="2703385" y="284112"/>
                </a:cubicBezTo>
                <a:cubicBezTo>
                  <a:pt x="2701176" y="281902"/>
                  <a:pt x="2700070" y="279273"/>
                  <a:pt x="2700071" y="276225"/>
                </a:cubicBezTo>
                <a:cubicBezTo>
                  <a:pt x="2700070" y="273177"/>
                  <a:pt x="2701176" y="270510"/>
                  <a:pt x="2703385" y="268224"/>
                </a:cubicBezTo>
                <a:cubicBezTo>
                  <a:pt x="2705595" y="265938"/>
                  <a:pt x="2708300" y="264795"/>
                  <a:pt x="2711501" y="264795"/>
                </a:cubicBezTo>
                <a:close/>
                <a:moveTo>
                  <a:pt x="2680182" y="264795"/>
                </a:moveTo>
                <a:cubicBezTo>
                  <a:pt x="2683230" y="264795"/>
                  <a:pt x="2685859" y="265938"/>
                  <a:pt x="2688069" y="268224"/>
                </a:cubicBezTo>
                <a:cubicBezTo>
                  <a:pt x="2690279" y="270510"/>
                  <a:pt x="2691384" y="273177"/>
                  <a:pt x="2691384" y="276225"/>
                </a:cubicBezTo>
                <a:cubicBezTo>
                  <a:pt x="2691384" y="279273"/>
                  <a:pt x="2690279" y="281902"/>
                  <a:pt x="2688069" y="284112"/>
                </a:cubicBezTo>
                <a:cubicBezTo>
                  <a:pt x="2685859" y="286322"/>
                  <a:pt x="2683230" y="287427"/>
                  <a:pt x="2680182" y="287427"/>
                </a:cubicBezTo>
                <a:cubicBezTo>
                  <a:pt x="2676982" y="287427"/>
                  <a:pt x="2674277" y="286322"/>
                  <a:pt x="2672067" y="284112"/>
                </a:cubicBezTo>
                <a:cubicBezTo>
                  <a:pt x="2669857" y="281902"/>
                  <a:pt x="2668752" y="279273"/>
                  <a:pt x="2668752" y="276225"/>
                </a:cubicBezTo>
                <a:cubicBezTo>
                  <a:pt x="2668752" y="273177"/>
                  <a:pt x="2669857" y="270510"/>
                  <a:pt x="2672067" y="268224"/>
                </a:cubicBezTo>
                <a:cubicBezTo>
                  <a:pt x="2674277" y="265938"/>
                  <a:pt x="2676982" y="264795"/>
                  <a:pt x="2680182" y="264795"/>
                </a:cubicBezTo>
                <a:close/>
                <a:moveTo>
                  <a:pt x="2368601" y="264795"/>
                </a:moveTo>
                <a:cubicBezTo>
                  <a:pt x="2371649" y="264795"/>
                  <a:pt x="2374278" y="265938"/>
                  <a:pt x="2376487" y="268224"/>
                </a:cubicBezTo>
                <a:cubicBezTo>
                  <a:pt x="2378697" y="270510"/>
                  <a:pt x="2379802" y="273177"/>
                  <a:pt x="2379802" y="276225"/>
                </a:cubicBezTo>
                <a:cubicBezTo>
                  <a:pt x="2379802" y="279273"/>
                  <a:pt x="2378697" y="281902"/>
                  <a:pt x="2376487" y="284112"/>
                </a:cubicBezTo>
                <a:cubicBezTo>
                  <a:pt x="2374278" y="286322"/>
                  <a:pt x="2371649" y="287427"/>
                  <a:pt x="2368601" y="287427"/>
                </a:cubicBezTo>
                <a:cubicBezTo>
                  <a:pt x="2365400" y="287427"/>
                  <a:pt x="2362695" y="286322"/>
                  <a:pt x="2360485" y="284112"/>
                </a:cubicBezTo>
                <a:cubicBezTo>
                  <a:pt x="2358276" y="281902"/>
                  <a:pt x="2357171" y="279273"/>
                  <a:pt x="2357171" y="276225"/>
                </a:cubicBezTo>
                <a:cubicBezTo>
                  <a:pt x="2357171" y="273177"/>
                  <a:pt x="2358276" y="270510"/>
                  <a:pt x="2360485" y="268224"/>
                </a:cubicBezTo>
                <a:cubicBezTo>
                  <a:pt x="2362695" y="265938"/>
                  <a:pt x="2365400" y="264795"/>
                  <a:pt x="2368601" y="264795"/>
                </a:cubicBezTo>
                <a:close/>
                <a:moveTo>
                  <a:pt x="2337282" y="264795"/>
                </a:moveTo>
                <a:cubicBezTo>
                  <a:pt x="2340330" y="264795"/>
                  <a:pt x="2342959" y="265938"/>
                  <a:pt x="2345169" y="268224"/>
                </a:cubicBezTo>
                <a:cubicBezTo>
                  <a:pt x="2347379" y="270510"/>
                  <a:pt x="2348484" y="273177"/>
                  <a:pt x="2348484" y="276225"/>
                </a:cubicBezTo>
                <a:cubicBezTo>
                  <a:pt x="2348484" y="279273"/>
                  <a:pt x="2347379" y="281902"/>
                  <a:pt x="2345169" y="284112"/>
                </a:cubicBezTo>
                <a:cubicBezTo>
                  <a:pt x="2342959" y="286322"/>
                  <a:pt x="2340330" y="287427"/>
                  <a:pt x="2337282" y="287427"/>
                </a:cubicBezTo>
                <a:cubicBezTo>
                  <a:pt x="2334082" y="287427"/>
                  <a:pt x="2331377" y="286322"/>
                  <a:pt x="2329167" y="284112"/>
                </a:cubicBezTo>
                <a:cubicBezTo>
                  <a:pt x="2326957" y="281902"/>
                  <a:pt x="2325852" y="279273"/>
                  <a:pt x="2325852" y="276225"/>
                </a:cubicBezTo>
                <a:cubicBezTo>
                  <a:pt x="2325852" y="273177"/>
                  <a:pt x="2326957" y="270510"/>
                  <a:pt x="2329167" y="268224"/>
                </a:cubicBezTo>
                <a:cubicBezTo>
                  <a:pt x="2331377" y="265938"/>
                  <a:pt x="2334082" y="264795"/>
                  <a:pt x="2337282" y="264795"/>
                </a:cubicBezTo>
                <a:close/>
                <a:moveTo>
                  <a:pt x="3005785" y="254280"/>
                </a:moveTo>
                <a:lnTo>
                  <a:pt x="3005785" y="267310"/>
                </a:lnTo>
                <a:lnTo>
                  <a:pt x="2954579" y="282169"/>
                </a:lnTo>
                <a:lnTo>
                  <a:pt x="2954579" y="269367"/>
                </a:lnTo>
                <a:close/>
                <a:moveTo>
                  <a:pt x="2148535" y="254280"/>
                </a:moveTo>
                <a:lnTo>
                  <a:pt x="2148535" y="267310"/>
                </a:lnTo>
                <a:lnTo>
                  <a:pt x="2097329" y="282169"/>
                </a:lnTo>
                <a:lnTo>
                  <a:pt x="2097329" y="269367"/>
                </a:lnTo>
                <a:close/>
                <a:moveTo>
                  <a:pt x="1596085" y="254280"/>
                </a:moveTo>
                <a:lnTo>
                  <a:pt x="1596085" y="267310"/>
                </a:lnTo>
                <a:lnTo>
                  <a:pt x="1544879" y="282169"/>
                </a:lnTo>
                <a:lnTo>
                  <a:pt x="1544879" y="269367"/>
                </a:lnTo>
                <a:close/>
                <a:moveTo>
                  <a:pt x="1415110" y="254280"/>
                </a:moveTo>
                <a:lnTo>
                  <a:pt x="1415110" y="267310"/>
                </a:lnTo>
                <a:lnTo>
                  <a:pt x="1363904" y="282169"/>
                </a:lnTo>
                <a:lnTo>
                  <a:pt x="1363904" y="269367"/>
                </a:lnTo>
                <a:close/>
                <a:moveTo>
                  <a:pt x="3415741" y="184785"/>
                </a:moveTo>
                <a:cubicBezTo>
                  <a:pt x="3412236" y="184785"/>
                  <a:pt x="3409073" y="186119"/>
                  <a:pt x="3406254" y="188786"/>
                </a:cubicBezTo>
                <a:cubicBezTo>
                  <a:pt x="3403435" y="191453"/>
                  <a:pt x="3401225" y="194844"/>
                  <a:pt x="3399625" y="198958"/>
                </a:cubicBezTo>
                <a:cubicBezTo>
                  <a:pt x="3398024" y="203073"/>
                  <a:pt x="3397224" y="207188"/>
                  <a:pt x="3397224" y="211303"/>
                </a:cubicBezTo>
                <a:cubicBezTo>
                  <a:pt x="3397224" y="214503"/>
                  <a:pt x="3397872" y="217284"/>
                  <a:pt x="3399168" y="219647"/>
                </a:cubicBezTo>
                <a:cubicBezTo>
                  <a:pt x="3400463" y="222009"/>
                  <a:pt x="3402635" y="223800"/>
                  <a:pt x="3405683" y="225019"/>
                </a:cubicBezTo>
                <a:cubicBezTo>
                  <a:pt x="3408731" y="226238"/>
                  <a:pt x="3412693" y="226848"/>
                  <a:pt x="3417570" y="226848"/>
                </a:cubicBezTo>
                <a:cubicBezTo>
                  <a:pt x="3421989" y="226848"/>
                  <a:pt x="3426447" y="226390"/>
                  <a:pt x="3430943" y="225476"/>
                </a:cubicBezTo>
                <a:lnTo>
                  <a:pt x="3436071" y="223851"/>
                </a:lnTo>
                <a:lnTo>
                  <a:pt x="3436315" y="220904"/>
                </a:lnTo>
                <a:cubicBezTo>
                  <a:pt x="3436315" y="216180"/>
                  <a:pt x="3435858" y="211646"/>
                  <a:pt x="3434943" y="207302"/>
                </a:cubicBezTo>
                <a:cubicBezTo>
                  <a:pt x="3434029" y="202959"/>
                  <a:pt x="3432657" y="199111"/>
                  <a:pt x="3430829" y="195758"/>
                </a:cubicBezTo>
                <a:cubicBezTo>
                  <a:pt x="3429000" y="192405"/>
                  <a:pt x="3426828" y="189738"/>
                  <a:pt x="3424313" y="187757"/>
                </a:cubicBezTo>
                <a:cubicBezTo>
                  <a:pt x="3421799" y="185776"/>
                  <a:pt x="3418941" y="184785"/>
                  <a:pt x="3415741" y="184785"/>
                </a:cubicBezTo>
                <a:close/>
                <a:moveTo>
                  <a:pt x="2606116" y="184785"/>
                </a:moveTo>
                <a:cubicBezTo>
                  <a:pt x="2602916" y="184785"/>
                  <a:pt x="2599944" y="186004"/>
                  <a:pt x="2597201" y="188443"/>
                </a:cubicBezTo>
                <a:cubicBezTo>
                  <a:pt x="2594457" y="190881"/>
                  <a:pt x="2592210" y="194158"/>
                  <a:pt x="2590457" y="198273"/>
                </a:cubicBezTo>
                <a:cubicBezTo>
                  <a:pt x="2588704" y="202387"/>
                  <a:pt x="2587828" y="206883"/>
                  <a:pt x="2587828" y="211760"/>
                </a:cubicBezTo>
                <a:cubicBezTo>
                  <a:pt x="2587828" y="214503"/>
                  <a:pt x="2588438" y="216751"/>
                  <a:pt x="2589657" y="218504"/>
                </a:cubicBezTo>
                <a:cubicBezTo>
                  <a:pt x="2590876" y="220256"/>
                  <a:pt x="2592667" y="221628"/>
                  <a:pt x="2595029" y="222618"/>
                </a:cubicBezTo>
                <a:cubicBezTo>
                  <a:pt x="2597391" y="223609"/>
                  <a:pt x="2600401" y="224333"/>
                  <a:pt x="2604059" y="224790"/>
                </a:cubicBezTo>
                <a:cubicBezTo>
                  <a:pt x="2607716" y="225247"/>
                  <a:pt x="2611983" y="225476"/>
                  <a:pt x="2616860" y="225476"/>
                </a:cubicBezTo>
                <a:lnTo>
                  <a:pt x="2626312" y="225476"/>
                </a:lnTo>
                <a:lnTo>
                  <a:pt x="2626690" y="220904"/>
                </a:lnTo>
                <a:cubicBezTo>
                  <a:pt x="2626690" y="210541"/>
                  <a:pt x="2624785" y="201930"/>
                  <a:pt x="2620975" y="195072"/>
                </a:cubicBezTo>
                <a:cubicBezTo>
                  <a:pt x="2617165" y="188214"/>
                  <a:pt x="2612212" y="184785"/>
                  <a:pt x="2606116" y="184785"/>
                </a:cubicBezTo>
                <a:close/>
                <a:moveTo>
                  <a:pt x="1394307" y="179985"/>
                </a:moveTo>
                <a:cubicBezTo>
                  <a:pt x="1391564" y="179985"/>
                  <a:pt x="1388897" y="180747"/>
                  <a:pt x="1386307" y="182271"/>
                </a:cubicBezTo>
                <a:cubicBezTo>
                  <a:pt x="1383716" y="183795"/>
                  <a:pt x="1381049" y="186614"/>
                  <a:pt x="1378306" y="190729"/>
                </a:cubicBezTo>
                <a:cubicBezTo>
                  <a:pt x="1375562" y="194844"/>
                  <a:pt x="1372438" y="200787"/>
                  <a:pt x="1368933" y="208560"/>
                </a:cubicBezTo>
                <a:lnTo>
                  <a:pt x="1366314" y="213979"/>
                </a:lnTo>
                <a:lnTo>
                  <a:pt x="1373419" y="217961"/>
                </a:lnTo>
                <a:cubicBezTo>
                  <a:pt x="1376791" y="219580"/>
                  <a:pt x="1379982" y="220828"/>
                  <a:pt x="1382992" y="221704"/>
                </a:cubicBezTo>
                <a:cubicBezTo>
                  <a:pt x="1389012" y="223457"/>
                  <a:pt x="1394003" y="224333"/>
                  <a:pt x="1397965" y="224333"/>
                </a:cubicBezTo>
                <a:cubicBezTo>
                  <a:pt x="1402385" y="224333"/>
                  <a:pt x="1405890" y="223685"/>
                  <a:pt x="1408481" y="222390"/>
                </a:cubicBezTo>
                <a:cubicBezTo>
                  <a:pt x="1411071" y="221094"/>
                  <a:pt x="1412976" y="219228"/>
                  <a:pt x="1414196" y="216789"/>
                </a:cubicBezTo>
                <a:cubicBezTo>
                  <a:pt x="1415415" y="214351"/>
                  <a:pt x="1416024" y="211608"/>
                  <a:pt x="1416024" y="208560"/>
                </a:cubicBezTo>
                <a:cubicBezTo>
                  <a:pt x="1416024" y="204140"/>
                  <a:pt x="1414958" y="199720"/>
                  <a:pt x="1412824" y="195301"/>
                </a:cubicBezTo>
                <a:cubicBezTo>
                  <a:pt x="1410691" y="190881"/>
                  <a:pt x="1407985" y="187224"/>
                  <a:pt x="1404709" y="184328"/>
                </a:cubicBezTo>
                <a:cubicBezTo>
                  <a:pt x="1401432" y="181432"/>
                  <a:pt x="1397965" y="179985"/>
                  <a:pt x="1394307" y="179985"/>
                </a:cubicBezTo>
                <a:close/>
                <a:moveTo>
                  <a:pt x="1047140" y="179756"/>
                </a:moveTo>
                <a:cubicBezTo>
                  <a:pt x="1043940" y="179756"/>
                  <a:pt x="1041235" y="180937"/>
                  <a:pt x="1039025" y="183299"/>
                </a:cubicBezTo>
                <a:cubicBezTo>
                  <a:pt x="1036815" y="185661"/>
                  <a:pt x="1034682" y="189014"/>
                  <a:pt x="1032624" y="193358"/>
                </a:cubicBezTo>
                <a:lnTo>
                  <a:pt x="1027415" y="204017"/>
                </a:lnTo>
                <a:lnTo>
                  <a:pt x="1036053" y="207874"/>
                </a:lnTo>
                <a:cubicBezTo>
                  <a:pt x="1042073" y="210007"/>
                  <a:pt x="1047064" y="211074"/>
                  <a:pt x="1051026" y="211074"/>
                </a:cubicBezTo>
                <a:cubicBezTo>
                  <a:pt x="1054074" y="211074"/>
                  <a:pt x="1056589" y="210769"/>
                  <a:pt x="1058570" y="210160"/>
                </a:cubicBezTo>
                <a:cubicBezTo>
                  <a:pt x="1060551" y="209550"/>
                  <a:pt x="1061999" y="208560"/>
                  <a:pt x="1062914" y="207188"/>
                </a:cubicBezTo>
                <a:cubicBezTo>
                  <a:pt x="1063828" y="205816"/>
                  <a:pt x="1064285" y="203988"/>
                  <a:pt x="1064285" y="201702"/>
                </a:cubicBezTo>
                <a:cubicBezTo>
                  <a:pt x="1064285" y="198501"/>
                  <a:pt x="1063523" y="195225"/>
                  <a:pt x="1061999" y="191872"/>
                </a:cubicBezTo>
                <a:cubicBezTo>
                  <a:pt x="1060475" y="188519"/>
                  <a:pt x="1058456" y="185661"/>
                  <a:pt x="1055941" y="183299"/>
                </a:cubicBezTo>
                <a:cubicBezTo>
                  <a:pt x="1053427" y="180937"/>
                  <a:pt x="1050493" y="179756"/>
                  <a:pt x="1047140" y="179756"/>
                </a:cubicBezTo>
                <a:close/>
                <a:moveTo>
                  <a:pt x="2985440" y="178613"/>
                </a:moveTo>
                <a:cubicBezTo>
                  <a:pt x="2983154" y="178613"/>
                  <a:pt x="2980753" y="179375"/>
                  <a:pt x="2978239" y="180899"/>
                </a:cubicBezTo>
                <a:cubicBezTo>
                  <a:pt x="2975724" y="182423"/>
                  <a:pt x="2973057" y="185014"/>
                  <a:pt x="2970238" y="188671"/>
                </a:cubicBezTo>
                <a:cubicBezTo>
                  <a:pt x="2967418" y="192329"/>
                  <a:pt x="2964408" y="197358"/>
                  <a:pt x="2961208" y="203759"/>
                </a:cubicBezTo>
                <a:cubicBezTo>
                  <a:pt x="2963799" y="208026"/>
                  <a:pt x="2966580" y="211760"/>
                  <a:pt x="2969552" y="214960"/>
                </a:cubicBezTo>
                <a:cubicBezTo>
                  <a:pt x="2972524" y="218161"/>
                  <a:pt x="2975534" y="220790"/>
                  <a:pt x="2978582" y="222847"/>
                </a:cubicBezTo>
                <a:cubicBezTo>
                  <a:pt x="2981630" y="224904"/>
                  <a:pt x="2984639" y="226428"/>
                  <a:pt x="2987611" y="227419"/>
                </a:cubicBezTo>
                <a:cubicBezTo>
                  <a:pt x="2990583" y="228410"/>
                  <a:pt x="2993288" y="228905"/>
                  <a:pt x="2995727" y="228905"/>
                </a:cubicBezTo>
                <a:cubicBezTo>
                  <a:pt x="3001061" y="228905"/>
                  <a:pt x="3004985" y="227000"/>
                  <a:pt x="3007500" y="223190"/>
                </a:cubicBezTo>
                <a:cubicBezTo>
                  <a:pt x="3010014" y="219380"/>
                  <a:pt x="3009900" y="214046"/>
                  <a:pt x="3007157" y="207188"/>
                </a:cubicBezTo>
                <a:cubicBezTo>
                  <a:pt x="3005785" y="203683"/>
                  <a:pt x="3004375" y="200254"/>
                  <a:pt x="3002928" y="196901"/>
                </a:cubicBezTo>
                <a:cubicBezTo>
                  <a:pt x="3001480" y="193548"/>
                  <a:pt x="2999918" y="190462"/>
                  <a:pt x="2998241" y="187643"/>
                </a:cubicBezTo>
                <a:cubicBezTo>
                  <a:pt x="2996565" y="184823"/>
                  <a:pt x="2994660" y="182613"/>
                  <a:pt x="2992526" y="181013"/>
                </a:cubicBezTo>
                <a:cubicBezTo>
                  <a:pt x="2990393" y="179413"/>
                  <a:pt x="2988030" y="178613"/>
                  <a:pt x="2985440" y="178613"/>
                </a:cubicBezTo>
                <a:close/>
                <a:moveTo>
                  <a:pt x="1832915" y="178613"/>
                </a:moveTo>
                <a:cubicBezTo>
                  <a:pt x="1830629" y="178613"/>
                  <a:pt x="1828228" y="179375"/>
                  <a:pt x="1825714" y="180899"/>
                </a:cubicBezTo>
                <a:cubicBezTo>
                  <a:pt x="1823199" y="182423"/>
                  <a:pt x="1820532" y="185014"/>
                  <a:pt x="1817713" y="188671"/>
                </a:cubicBezTo>
                <a:cubicBezTo>
                  <a:pt x="1814893" y="192329"/>
                  <a:pt x="1811883" y="197358"/>
                  <a:pt x="1808683" y="203759"/>
                </a:cubicBezTo>
                <a:cubicBezTo>
                  <a:pt x="1811274" y="208026"/>
                  <a:pt x="1814055" y="211760"/>
                  <a:pt x="1817027" y="214960"/>
                </a:cubicBezTo>
                <a:cubicBezTo>
                  <a:pt x="1819999" y="218161"/>
                  <a:pt x="1823009" y="220790"/>
                  <a:pt x="1826057" y="222847"/>
                </a:cubicBezTo>
                <a:cubicBezTo>
                  <a:pt x="1829105" y="224904"/>
                  <a:pt x="1832115" y="226428"/>
                  <a:pt x="1835086" y="227419"/>
                </a:cubicBezTo>
                <a:cubicBezTo>
                  <a:pt x="1838058" y="228410"/>
                  <a:pt x="1840763" y="228905"/>
                  <a:pt x="1843202" y="228905"/>
                </a:cubicBezTo>
                <a:cubicBezTo>
                  <a:pt x="1848536" y="228905"/>
                  <a:pt x="1852460" y="227000"/>
                  <a:pt x="1854975" y="223190"/>
                </a:cubicBezTo>
                <a:cubicBezTo>
                  <a:pt x="1857489" y="219380"/>
                  <a:pt x="1857375" y="214046"/>
                  <a:pt x="1854632" y="207188"/>
                </a:cubicBezTo>
                <a:cubicBezTo>
                  <a:pt x="1853260" y="203683"/>
                  <a:pt x="1851850" y="200254"/>
                  <a:pt x="1850403" y="196901"/>
                </a:cubicBezTo>
                <a:cubicBezTo>
                  <a:pt x="1848955" y="193548"/>
                  <a:pt x="1847393" y="190462"/>
                  <a:pt x="1845716" y="187643"/>
                </a:cubicBezTo>
                <a:cubicBezTo>
                  <a:pt x="1844040" y="184823"/>
                  <a:pt x="1842135" y="182613"/>
                  <a:pt x="1840001" y="181013"/>
                </a:cubicBezTo>
                <a:cubicBezTo>
                  <a:pt x="1837868" y="179413"/>
                  <a:pt x="1835506" y="178613"/>
                  <a:pt x="1832915" y="178613"/>
                </a:cubicBezTo>
                <a:close/>
                <a:moveTo>
                  <a:pt x="2856814" y="167640"/>
                </a:moveTo>
                <a:cubicBezTo>
                  <a:pt x="2853461" y="167640"/>
                  <a:pt x="2849727" y="168097"/>
                  <a:pt x="2845613" y="169012"/>
                </a:cubicBezTo>
                <a:cubicBezTo>
                  <a:pt x="2841498" y="169926"/>
                  <a:pt x="2837573" y="171183"/>
                  <a:pt x="2833840" y="172784"/>
                </a:cubicBezTo>
                <a:cubicBezTo>
                  <a:pt x="2830106" y="174384"/>
                  <a:pt x="2827020" y="176175"/>
                  <a:pt x="2824581" y="178156"/>
                </a:cubicBezTo>
                <a:cubicBezTo>
                  <a:pt x="2828696" y="181509"/>
                  <a:pt x="2832544" y="184785"/>
                  <a:pt x="2836126" y="187986"/>
                </a:cubicBezTo>
                <a:cubicBezTo>
                  <a:pt x="2839707" y="191186"/>
                  <a:pt x="2843403" y="194653"/>
                  <a:pt x="2847213" y="198387"/>
                </a:cubicBezTo>
                <a:lnTo>
                  <a:pt x="2855576" y="206983"/>
                </a:lnTo>
                <a:lnTo>
                  <a:pt x="2870416" y="194729"/>
                </a:lnTo>
                <a:cubicBezTo>
                  <a:pt x="2874302" y="190538"/>
                  <a:pt x="2876245" y="185928"/>
                  <a:pt x="2876245" y="180899"/>
                </a:cubicBezTo>
                <a:cubicBezTo>
                  <a:pt x="2876245" y="178918"/>
                  <a:pt x="2875597" y="176898"/>
                  <a:pt x="2874302" y="174841"/>
                </a:cubicBezTo>
                <a:cubicBezTo>
                  <a:pt x="2873006" y="172784"/>
                  <a:pt x="2870949" y="171069"/>
                  <a:pt x="2868130" y="169698"/>
                </a:cubicBezTo>
                <a:cubicBezTo>
                  <a:pt x="2865310" y="168326"/>
                  <a:pt x="2861539" y="167640"/>
                  <a:pt x="2856814" y="167640"/>
                </a:cubicBezTo>
                <a:close/>
                <a:moveTo>
                  <a:pt x="3417570" y="166040"/>
                </a:moveTo>
                <a:cubicBezTo>
                  <a:pt x="3423666" y="166040"/>
                  <a:pt x="3429000" y="167602"/>
                  <a:pt x="3433572" y="170726"/>
                </a:cubicBezTo>
                <a:cubicBezTo>
                  <a:pt x="3438144" y="173850"/>
                  <a:pt x="3441954" y="178080"/>
                  <a:pt x="3445002" y="183414"/>
                </a:cubicBezTo>
                <a:cubicBezTo>
                  <a:pt x="3448050" y="188748"/>
                  <a:pt x="3450336" y="194767"/>
                  <a:pt x="3451860" y="201473"/>
                </a:cubicBezTo>
                <a:cubicBezTo>
                  <a:pt x="3453384" y="208179"/>
                  <a:pt x="3454146" y="215113"/>
                  <a:pt x="3454146" y="222276"/>
                </a:cubicBezTo>
                <a:cubicBezTo>
                  <a:pt x="3454146" y="236449"/>
                  <a:pt x="3451288" y="248679"/>
                  <a:pt x="3445573" y="258966"/>
                </a:cubicBezTo>
                <a:cubicBezTo>
                  <a:pt x="3439858" y="269253"/>
                  <a:pt x="3431324" y="277444"/>
                  <a:pt x="3419970" y="283540"/>
                </a:cubicBezTo>
                <a:cubicBezTo>
                  <a:pt x="3408616" y="289636"/>
                  <a:pt x="3394557" y="293675"/>
                  <a:pt x="3377793" y="295656"/>
                </a:cubicBezTo>
                <a:lnTo>
                  <a:pt x="3373678" y="276911"/>
                </a:lnTo>
                <a:cubicBezTo>
                  <a:pt x="3382823" y="275692"/>
                  <a:pt x="3391243" y="273977"/>
                  <a:pt x="3398939" y="271767"/>
                </a:cubicBezTo>
                <a:cubicBezTo>
                  <a:pt x="3406635" y="269558"/>
                  <a:pt x="3413264" y="266395"/>
                  <a:pt x="3418827" y="262281"/>
                </a:cubicBezTo>
                <a:cubicBezTo>
                  <a:pt x="3424390" y="258166"/>
                  <a:pt x="3428695" y="252756"/>
                  <a:pt x="3431743" y="246050"/>
                </a:cubicBezTo>
                <a:lnTo>
                  <a:pt x="3432883" y="242288"/>
                </a:lnTo>
                <a:lnTo>
                  <a:pt x="3430486" y="243307"/>
                </a:lnTo>
                <a:cubicBezTo>
                  <a:pt x="3425533" y="244374"/>
                  <a:pt x="3420542" y="244907"/>
                  <a:pt x="3415513" y="244907"/>
                </a:cubicBezTo>
                <a:cubicBezTo>
                  <a:pt x="3409721" y="244907"/>
                  <a:pt x="3404578" y="244297"/>
                  <a:pt x="3400082" y="243078"/>
                </a:cubicBezTo>
                <a:cubicBezTo>
                  <a:pt x="3395586" y="241859"/>
                  <a:pt x="3391776" y="240068"/>
                  <a:pt x="3388652" y="237706"/>
                </a:cubicBezTo>
                <a:cubicBezTo>
                  <a:pt x="3385528" y="235344"/>
                  <a:pt x="3383165" y="232334"/>
                  <a:pt x="3381565" y="228676"/>
                </a:cubicBezTo>
                <a:cubicBezTo>
                  <a:pt x="3379965" y="225019"/>
                  <a:pt x="3379165" y="220752"/>
                  <a:pt x="3379165" y="215875"/>
                </a:cubicBezTo>
                <a:cubicBezTo>
                  <a:pt x="3379165" y="210084"/>
                  <a:pt x="3380080" y="204254"/>
                  <a:pt x="3381908" y="198387"/>
                </a:cubicBezTo>
                <a:cubicBezTo>
                  <a:pt x="3383737" y="192519"/>
                  <a:pt x="3386328" y="187147"/>
                  <a:pt x="3389681" y="182271"/>
                </a:cubicBezTo>
                <a:cubicBezTo>
                  <a:pt x="3393033" y="177394"/>
                  <a:pt x="3397072" y="173469"/>
                  <a:pt x="3401797" y="170498"/>
                </a:cubicBezTo>
                <a:cubicBezTo>
                  <a:pt x="3406521" y="167526"/>
                  <a:pt x="3411778" y="166040"/>
                  <a:pt x="3417570" y="166040"/>
                </a:cubicBezTo>
                <a:close/>
                <a:moveTo>
                  <a:pt x="1395679" y="161239"/>
                </a:moveTo>
                <a:cubicBezTo>
                  <a:pt x="1400861" y="161239"/>
                  <a:pt x="1405661" y="162573"/>
                  <a:pt x="1410081" y="165240"/>
                </a:cubicBezTo>
                <a:cubicBezTo>
                  <a:pt x="1414500" y="167907"/>
                  <a:pt x="1418387" y="171450"/>
                  <a:pt x="1421740" y="175870"/>
                </a:cubicBezTo>
                <a:cubicBezTo>
                  <a:pt x="1425092" y="180289"/>
                  <a:pt x="1427721" y="185128"/>
                  <a:pt x="1429626" y="190386"/>
                </a:cubicBezTo>
                <a:cubicBezTo>
                  <a:pt x="1431531" y="195644"/>
                  <a:pt x="1432484" y="200863"/>
                  <a:pt x="1432484" y="206045"/>
                </a:cubicBezTo>
                <a:cubicBezTo>
                  <a:pt x="1432484" y="215189"/>
                  <a:pt x="1430883" y="222466"/>
                  <a:pt x="1427683" y="227876"/>
                </a:cubicBezTo>
                <a:cubicBezTo>
                  <a:pt x="1424483" y="233286"/>
                  <a:pt x="1420406" y="237173"/>
                  <a:pt x="1415453" y="239535"/>
                </a:cubicBezTo>
                <a:cubicBezTo>
                  <a:pt x="1410500" y="241897"/>
                  <a:pt x="1405357" y="243078"/>
                  <a:pt x="1400023" y="243078"/>
                </a:cubicBezTo>
                <a:cubicBezTo>
                  <a:pt x="1395298" y="243078"/>
                  <a:pt x="1389240" y="242164"/>
                  <a:pt x="1381849" y="240335"/>
                </a:cubicBezTo>
                <a:cubicBezTo>
                  <a:pt x="1378153" y="239421"/>
                  <a:pt x="1373972" y="237801"/>
                  <a:pt x="1369304" y="235477"/>
                </a:cubicBezTo>
                <a:lnTo>
                  <a:pt x="1357970" y="228815"/>
                </a:lnTo>
                <a:lnTo>
                  <a:pt x="1353588" y="234363"/>
                </a:lnTo>
                <a:cubicBezTo>
                  <a:pt x="1351931" y="236134"/>
                  <a:pt x="1350264" y="237592"/>
                  <a:pt x="1348587" y="238735"/>
                </a:cubicBezTo>
                <a:cubicBezTo>
                  <a:pt x="1345235" y="241021"/>
                  <a:pt x="1341768" y="242507"/>
                  <a:pt x="1338186" y="243192"/>
                </a:cubicBezTo>
                <a:lnTo>
                  <a:pt x="1332605" y="243671"/>
                </a:lnTo>
                <a:lnTo>
                  <a:pt x="1331138" y="244221"/>
                </a:lnTo>
                <a:lnTo>
                  <a:pt x="1329688" y="243921"/>
                </a:lnTo>
                <a:lnTo>
                  <a:pt x="1326185" y="244221"/>
                </a:lnTo>
                <a:lnTo>
                  <a:pt x="1326307" y="243220"/>
                </a:lnTo>
                <a:lnTo>
                  <a:pt x="1315136" y="240906"/>
                </a:lnTo>
                <a:lnTo>
                  <a:pt x="1309408" y="236101"/>
                </a:lnTo>
                <a:lnTo>
                  <a:pt x="1305420" y="256451"/>
                </a:lnTo>
                <a:cubicBezTo>
                  <a:pt x="1302906" y="263843"/>
                  <a:pt x="1298905" y="270548"/>
                  <a:pt x="1293419" y="276568"/>
                </a:cubicBezTo>
                <a:cubicBezTo>
                  <a:pt x="1287932" y="282588"/>
                  <a:pt x="1280503" y="287350"/>
                  <a:pt x="1271130" y="290856"/>
                </a:cubicBezTo>
                <a:cubicBezTo>
                  <a:pt x="1261758" y="294361"/>
                  <a:pt x="1249985" y="296113"/>
                  <a:pt x="1235811" y="296113"/>
                </a:cubicBezTo>
                <a:cubicBezTo>
                  <a:pt x="1227125" y="296113"/>
                  <a:pt x="1218895" y="295047"/>
                  <a:pt x="1211123" y="292913"/>
                </a:cubicBezTo>
                <a:cubicBezTo>
                  <a:pt x="1203350" y="290779"/>
                  <a:pt x="1196454" y="287541"/>
                  <a:pt x="1190434" y="283197"/>
                </a:cubicBezTo>
                <a:cubicBezTo>
                  <a:pt x="1184415" y="278854"/>
                  <a:pt x="1179690" y="273368"/>
                  <a:pt x="1176261" y="266738"/>
                </a:cubicBezTo>
                <a:cubicBezTo>
                  <a:pt x="1172832" y="260109"/>
                  <a:pt x="1171118" y="252298"/>
                  <a:pt x="1171118" y="243307"/>
                </a:cubicBezTo>
                <a:cubicBezTo>
                  <a:pt x="1171118" y="237820"/>
                  <a:pt x="1171880" y="231724"/>
                  <a:pt x="1173404" y="225019"/>
                </a:cubicBezTo>
                <a:cubicBezTo>
                  <a:pt x="1174928" y="218313"/>
                  <a:pt x="1177366" y="210922"/>
                  <a:pt x="1180719" y="202845"/>
                </a:cubicBezTo>
                <a:lnTo>
                  <a:pt x="1197178" y="209245"/>
                </a:lnTo>
                <a:cubicBezTo>
                  <a:pt x="1194740" y="215646"/>
                  <a:pt x="1192911" y="221514"/>
                  <a:pt x="1191692" y="226848"/>
                </a:cubicBezTo>
                <a:cubicBezTo>
                  <a:pt x="1190473" y="232182"/>
                  <a:pt x="1189863" y="237135"/>
                  <a:pt x="1189863" y="241707"/>
                </a:cubicBezTo>
                <a:cubicBezTo>
                  <a:pt x="1189863" y="250089"/>
                  <a:pt x="1191958" y="256908"/>
                  <a:pt x="1196149" y="262166"/>
                </a:cubicBezTo>
                <a:cubicBezTo>
                  <a:pt x="1200340" y="267424"/>
                  <a:pt x="1205979" y="271272"/>
                  <a:pt x="1213066" y="273711"/>
                </a:cubicBezTo>
                <a:cubicBezTo>
                  <a:pt x="1220152" y="276149"/>
                  <a:pt x="1227963" y="277368"/>
                  <a:pt x="1236497" y="277368"/>
                </a:cubicBezTo>
                <a:cubicBezTo>
                  <a:pt x="1246861" y="277368"/>
                  <a:pt x="1255547" y="276263"/>
                  <a:pt x="1262558" y="274053"/>
                </a:cubicBezTo>
                <a:cubicBezTo>
                  <a:pt x="1269568" y="271844"/>
                  <a:pt x="1275131" y="268834"/>
                  <a:pt x="1279245" y="265024"/>
                </a:cubicBezTo>
                <a:cubicBezTo>
                  <a:pt x="1283360" y="261214"/>
                  <a:pt x="1286294" y="256908"/>
                  <a:pt x="1288047" y="252108"/>
                </a:cubicBezTo>
                <a:cubicBezTo>
                  <a:pt x="1289799" y="247307"/>
                  <a:pt x="1290675" y="242316"/>
                  <a:pt x="1290675" y="237135"/>
                </a:cubicBezTo>
                <a:cubicBezTo>
                  <a:pt x="1290675" y="230429"/>
                  <a:pt x="1290180" y="224104"/>
                  <a:pt x="1289190" y="218161"/>
                </a:cubicBezTo>
                <a:cubicBezTo>
                  <a:pt x="1288199" y="212217"/>
                  <a:pt x="1286904" y="206388"/>
                  <a:pt x="1285303" y="200673"/>
                </a:cubicBezTo>
                <a:cubicBezTo>
                  <a:pt x="1283703" y="194958"/>
                  <a:pt x="1281989" y="189129"/>
                  <a:pt x="1280160" y="183185"/>
                </a:cubicBezTo>
                <a:lnTo>
                  <a:pt x="1298677" y="178156"/>
                </a:lnTo>
                <a:cubicBezTo>
                  <a:pt x="1300353" y="183947"/>
                  <a:pt x="1301648" y="188633"/>
                  <a:pt x="1302563" y="192215"/>
                </a:cubicBezTo>
                <a:cubicBezTo>
                  <a:pt x="1303477" y="195796"/>
                  <a:pt x="1304201" y="198654"/>
                  <a:pt x="1304734" y="200787"/>
                </a:cubicBezTo>
                <a:cubicBezTo>
                  <a:pt x="1305268" y="202921"/>
                  <a:pt x="1305763" y="204826"/>
                  <a:pt x="1306220" y="206502"/>
                </a:cubicBezTo>
                <a:cubicBezTo>
                  <a:pt x="1307897" y="212141"/>
                  <a:pt x="1310107" y="216294"/>
                  <a:pt x="1312850" y="218961"/>
                </a:cubicBezTo>
                <a:cubicBezTo>
                  <a:pt x="1315593" y="221628"/>
                  <a:pt x="1318755" y="223380"/>
                  <a:pt x="1322337" y="224219"/>
                </a:cubicBezTo>
                <a:lnTo>
                  <a:pt x="1329994" y="225087"/>
                </a:lnTo>
                <a:lnTo>
                  <a:pt x="1339215" y="222733"/>
                </a:lnTo>
                <a:cubicBezTo>
                  <a:pt x="1342111" y="220904"/>
                  <a:pt x="1344930" y="217856"/>
                  <a:pt x="1347673" y="213589"/>
                </a:cubicBezTo>
                <a:cubicBezTo>
                  <a:pt x="1350416" y="209322"/>
                  <a:pt x="1353388" y="203607"/>
                  <a:pt x="1356588" y="196444"/>
                </a:cubicBezTo>
                <a:cubicBezTo>
                  <a:pt x="1361008" y="186690"/>
                  <a:pt x="1365390" y="179299"/>
                  <a:pt x="1369733" y="174270"/>
                </a:cubicBezTo>
                <a:cubicBezTo>
                  <a:pt x="1374076" y="169240"/>
                  <a:pt x="1378420" y="165811"/>
                  <a:pt x="1382763" y="163983"/>
                </a:cubicBezTo>
                <a:cubicBezTo>
                  <a:pt x="1387107" y="162154"/>
                  <a:pt x="1391412" y="161239"/>
                  <a:pt x="1395679" y="161239"/>
                </a:cubicBezTo>
                <a:close/>
                <a:moveTo>
                  <a:pt x="752627" y="158953"/>
                </a:moveTo>
                <a:cubicBezTo>
                  <a:pt x="755675" y="164287"/>
                  <a:pt x="758495" y="170498"/>
                  <a:pt x="761085" y="177584"/>
                </a:cubicBezTo>
                <a:cubicBezTo>
                  <a:pt x="763676" y="184671"/>
                  <a:pt x="765772" y="192024"/>
                  <a:pt x="767372" y="199644"/>
                </a:cubicBezTo>
                <a:cubicBezTo>
                  <a:pt x="768972" y="207264"/>
                  <a:pt x="769772" y="214503"/>
                  <a:pt x="769772" y="221361"/>
                </a:cubicBezTo>
                <a:cubicBezTo>
                  <a:pt x="769772" y="227457"/>
                  <a:pt x="769010" y="233896"/>
                  <a:pt x="767486" y="240678"/>
                </a:cubicBezTo>
                <a:cubicBezTo>
                  <a:pt x="765962" y="247460"/>
                  <a:pt x="763410" y="254127"/>
                  <a:pt x="759828" y="260680"/>
                </a:cubicBezTo>
                <a:cubicBezTo>
                  <a:pt x="756247" y="267234"/>
                  <a:pt x="751408" y="273139"/>
                  <a:pt x="745312" y="278397"/>
                </a:cubicBezTo>
                <a:cubicBezTo>
                  <a:pt x="739216" y="283655"/>
                  <a:pt x="731672" y="287884"/>
                  <a:pt x="722681" y="291084"/>
                </a:cubicBezTo>
                <a:cubicBezTo>
                  <a:pt x="713689" y="294285"/>
                  <a:pt x="702945" y="295885"/>
                  <a:pt x="690448" y="295885"/>
                </a:cubicBezTo>
                <a:cubicBezTo>
                  <a:pt x="680390" y="295885"/>
                  <a:pt x="670979" y="294780"/>
                  <a:pt x="662216" y="292570"/>
                </a:cubicBezTo>
                <a:cubicBezTo>
                  <a:pt x="653453" y="290360"/>
                  <a:pt x="645757" y="286893"/>
                  <a:pt x="639127" y="282169"/>
                </a:cubicBezTo>
                <a:cubicBezTo>
                  <a:pt x="632498" y="277444"/>
                  <a:pt x="627278" y="271310"/>
                  <a:pt x="623468" y="263766"/>
                </a:cubicBezTo>
                <a:cubicBezTo>
                  <a:pt x="619658" y="256223"/>
                  <a:pt x="617753" y="247193"/>
                  <a:pt x="617753" y="236677"/>
                </a:cubicBezTo>
                <a:cubicBezTo>
                  <a:pt x="617753" y="233172"/>
                  <a:pt x="618058" y="229057"/>
                  <a:pt x="618668" y="224333"/>
                </a:cubicBezTo>
                <a:cubicBezTo>
                  <a:pt x="619277" y="219609"/>
                  <a:pt x="620420" y="214236"/>
                  <a:pt x="622097" y="208217"/>
                </a:cubicBezTo>
                <a:cubicBezTo>
                  <a:pt x="623773" y="202197"/>
                  <a:pt x="626288" y="195453"/>
                  <a:pt x="629640" y="187986"/>
                </a:cubicBezTo>
                <a:lnTo>
                  <a:pt x="657758" y="197815"/>
                </a:lnTo>
                <a:cubicBezTo>
                  <a:pt x="656082" y="202540"/>
                  <a:pt x="654634" y="206845"/>
                  <a:pt x="653415" y="210731"/>
                </a:cubicBezTo>
                <a:cubicBezTo>
                  <a:pt x="652196" y="214617"/>
                  <a:pt x="651281" y="218199"/>
                  <a:pt x="650672" y="221475"/>
                </a:cubicBezTo>
                <a:cubicBezTo>
                  <a:pt x="650062" y="224752"/>
                  <a:pt x="649757" y="227991"/>
                  <a:pt x="649757" y="231191"/>
                </a:cubicBezTo>
                <a:cubicBezTo>
                  <a:pt x="649757" y="238659"/>
                  <a:pt x="651472" y="244793"/>
                  <a:pt x="654901" y="249593"/>
                </a:cubicBezTo>
                <a:cubicBezTo>
                  <a:pt x="658330" y="254394"/>
                  <a:pt x="663168" y="257975"/>
                  <a:pt x="669417" y="260337"/>
                </a:cubicBezTo>
                <a:cubicBezTo>
                  <a:pt x="675665" y="262700"/>
                  <a:pt x="682904" y="263881"/>
                  <a:pt x="691134" y="263881"/>
                </a:cubicBezTo>
                <a:cubicBezTo>
                  <a:pt x="700583" y="263881"/>
                  <a:pt x="708355" y="262623"/>
                  <a:pt x="714451" y="260109"/>
                </a:cubicBezTo>
                <a:cubicBezTo>
                  <a:pt x="720547" y="257594"/>
                  <a:pt x="725272" y="254318"/>
                  <a:pt x="728624" y="250279"/>
                </a:cubicBezTo>
                <a:cubicBezTo>
                  <a:pt x="731977" y="246240"/>
                  <a:pt x="734339" y="241821"/>
                  <a:pt x="735711" y="237020"/>
                </a:cubicBezTo>
                <a:cubicBezTo>
                  <a:pt x="737082" y="232220"/>
                  <a:pt x="737768" y="227533"/>
                  <a:pt x="737768" y="222961"/>
                </a:cubicBezTo>
                <a:cubicBezTo>
                  <a:pt x="737768" y="216713"/>
                  <a:pt x="736701" y="209283"/>
                  <a:pt x="734568" y="200673"/>
                </a:cubicBezTo>
                <a:cubicBezTo>
                  <a:pt x="732434" y="192062"/>
                  <a:pt x="728624" y="182347"/>
                  <a:pt x="723138" y="171526"/>
                </a:cubicBezTo>
                <a:close/>
                <a:moveTo>
                  <a:pt x="2510256" y="155753"/>
                </a:moveTo>
                <a:cubicBezTo>
                  <a:pt x="2518029" y="155753"/>
                  <a:pt x="2524582" y="157391"/>
                  <a:pt x="2529916" y="160668"/>
                </a:cubicBezTo>
                <a:cubicBezTo>
                  <a:pt x="2535250" y="163944"/>
                  <a:pt x="2539479" y="168212"/>
                  <a:pt x="2542603" y="173469"/>
                </a:cubicBezTo>
                <a:cubicBezTo>
                  <a:pt x="2545728" y="178727"/>
                  <a:pt x="2548013" y="184366"/>
                  <a:pt x="2549461" y="190386"/>
                </a:cubicBezTo>
                <a:cubicBezTo>
                  <a:pt x="2550909" y="196406"/>
                  <a:pt x="2551633" y="202159"/>
                  <a:pt x="2551633" y="207645"/>
                </a:cubicBezTo>
                <a:cubicBezTo>
                  <a:pt x="2551633" y="211455"/>
                  <a:pt x="2551176" y="215265"/>
                  <a:pt x="2550261" y="219075"/>
                </a:cubicBezTo>
                <a:cubicBezTo>
                  <a:pt x="2549347" y="222885"/>
                  <a:pt x="2548242" y="226314"/>
                  <a:pt x="2546947" y="229362"/>
                </a:cubicBezTo>
                <a:cubicBezTo>
                  <a:pt x="2545651" y="232410"/>
                  <a:pt x="2544394" y="234772"/>
                  <a:pt x="2543175" y="236449"/>
                </a:cubicBezTo>
                <a:cubicBezTo>
                  <a:pt x="2534945" y="234010"/>
                  <a:pt x="2527249" y="232258"/>
                  <a:pt x="2520086" y="231191"/>
                </a:cubicBezTo>
                <a:cubicBezTo>
                  <a:pt x="2512923" y="230124"/>
                  <a:pt x="2506485" y="229781"/>
                  <a:pt x="2500770" y="230162"/>
                </a:cubicBezTo>
                <a:cubicBezTo>
                  <a:pt x="2495054" y="230543"/>
                  <a:pt x="2490140" y="231801"/>
                  <a:pt x="2486025" y="233934"/>
                </a:cubicBezTo>
                <a:cubicBezTo>
                  <a:pt x="2481910" y="236068"/>
                  <a:pt x="2478786" y="239116"/>
                  <a:pt x="2476652" y="243078"/>
                </a:cubicBezTo>
                <a:cubicBezTo>
                  <a:pt x="2474519" y="247041"/>
                  <a:pt x="2473452" y="252070"/>
                  <a:pt x="2473452" y="258166"/>
                </a:cubicBezTo>
                <a:cubicBezTo>
                  <a:pt x="2473452" y="263805"/>
                  <a:pt x="2473909" y="270510"/>
                  <a:pt x="2474823" y="278283"/>
                </a:cubicBezTo>
                <a:cubicBezTo>
                  <a:pt x="2475738" y="286055"/>
                  <a:pt x="2477033" y="294246"/>
                  <a:pt x="2478710" y="302857"/>
                </a:cubicBezTo>
                <a:cubicBezTo>
                  <a:pt x="2480386" y="311468"/>
                  <a:pt x="2482367" y="319964"/>
                  <a:pt x="2484653" y="328346"/>
                </a:cubicBezTo>
                <a:lnTo>
                  <a:pt x="2467051" y="332918"/>
                </a:lnTo>
                <a:cubicBezTo>
                  <a:pt x="2464460" y="322860"/>
                  <a:pt x="2462212" y="313030"/>
                  <a:pt x="2460307" y="303429"/>
                </a:cubicBezTo>
                <a:cubicBezTo>
                  <a:pt x="2458402" y="293827"/>
                  <a:pt x="2456993" y="284988"/>
                  <a:pt x="2456078" y="276911"/>
                </a:cubicBezTo>
                <a:cubicBezTo>
                  <a:pt x="2455164" y="268834"/>
                  <a:pt x="2454707" y="262204"/>
                  <a:pt x="2454707" y="257023"/>
                </a:cubicBezTo>
                <a:cubicBezTo>
                  <a:pt x="2454707" y="247726"/>
                  <a:pt x="2456383" y="239992"/>
                  <a:pt x="2459736" y="233820"/>
                </a:cubicBezTo>
                <a:cubicBezTo>
                  <a:pt x="2463089" y="227648"/>
                  <a:pt x="2467584" y="222847"/>
                  <a:pt x="2473223" y="219418"/>
                </a:cubicBezTo>
                <a:cubicBezTo>
                  <a:pt x="2478862" y="215989"/>
                  <a:pt x="2485148" y="213665"/>
                  <a:pt x="2492083" y="212446"/>
                </a:cubicBezTo>
                <a:cubicBezTo>
                  <a:pt x="2499017" y="211227"/>
                  <a:pt x="2506180" y="210807"/>
                  <a:pt x="2513571" y="211188"/>
                </a:cubicBezTo>
                <a:cubicBezTo>
                  <a:pt x="2520962" y="211569"/>
                  <a:pt x="2527935" y="212522"/>
                  <a:pt x="2534488" y="214046"/>
                </a:cubicBezTo>
                <a:cubicBezTo>
                  <a:pt x="2534945" y="208864"/>
                  <a:pt x="2534679" y="203873"/>
                  <a:pt x="2533688" y="199073"/>
                </a:cubicBezTo>
                <a:cubicBezTo>
                  <a:pt x="2532697" y="194272"/>
                  <a:pt x="2531097" y="190005"/>
                  <a:pt x="2528887" y="186271"/>
                </a:cubicBezTo>
                <a:cubicBezTo>
                  <a:pt x="2526678" y="182537"/>
                  <a:pt x="2523896" y="179604"/>
                  <a:pt x="2520543" y="177470"/>
                </a:cubicBezTo>
                <a:cubicBezTo>
                  <a:pt x="2517191" y="175336"/>
                  <a:pt x="2513381" y="174270"/>
                  <a:pt x="2509114" y="174270"/>
                </a:cubicBezTo>
                <a:cubicBezTo>
                  <a:pt x="2505304" y="174270"/>
                  <a:pt x="2501722" y="175108"/>
                  <a:pt x="2498369" y="176784"/>
                </a:cubicBezTo>
                <a:cubicBezTo>
                  <a:pt x="2495016" y="178461"/>
                  <a:pt x="2491854" y="181013"/>
                  <a:pt x="2488882" y="184442"/>
                </a:cubicBezTo>
                <a:cubicBezTo>
                  <a:pt x="2485911" y="187871"/>
                  <a:pt x="2483053" y="192100"/>
                  <a:pt x="2480310" y="197130"/>
                </a:cubicBezTo>
                <a:lnTo>
                  <a:pt x="2466137" y="189357"/>
                </a:lnTo>
                <a:cubicBezTo>
                  <a:pt x="2470099" y="181128"/>
                  <a:pt x="2474480" y="174574"/>
                  <a:pt x="2479281" y="169698"/>
                </a:cubicBezTo>
                <a:cubicBezTo>
                  <a:pt x="2484082" y="164821"/>
                  <a:pt x="2489149" y="161277"/>
                  <a:pt x="2494483" y="159068"/>
                </a:cubicBezTo>
                <a:cubicBezTo>
                  <a:pt x="2499817" y="156858"/>
                  <a:pt x="2505075" y="155753"/>
                  <a:pt x="2510256" y="155753"/>
                </a:cubicBezTo>
                <a:close/>
                <a:moveTo>
                  <a:pt x="2711958" y="150952"/>
                </a:moveTo>
                <a:cubicBezTo>
                  <a:pt x="2713939" y="155829"/>
                  <a:pt x="2715806" y="161392"/>
                  <a:pt x="2717559" y="167640"/>
                </a:cubicBezTo>
                <a:cubicBezTo>
                  <a:pt x="2719311" y="173889"/>
                  <a:pt x="2720797" y="180061"/>
                  <a:pt x="2722016" y="186157"/>
                </a:cubicBezTo>
                <a:cubicBezTo>
                  <a:pt x="2723235" y="192253"/>
                  <a:pt x="2723845" y="197587"/>
                  <a:pt x="2723845" y="202159"/>
                </a:cubicBezTo>
                <a:cubicBezTo>
                  <a:pt x="2723845" y="209779"/>
                  <a:pt x="2722816" y="216256"/>
                  <a:pt x="2720759" y="221590"/>
                </a:cubicBezTo>
                <a:cubicBezTo>
                  <a:pt x="2718702" y="226924"/>
                  <a:pt x="2715463" y="231267"/>
                  <a:pt x="2711043" y="234620"/>
                </a:cubicBezTo>
                <a:cubicBezTo>
                  <a:pt x="2706624" y="237973"/>
                  <a:pt x="2700947" y="240411"/>
                  <a:pt x="2694013" y="241935"/>
                </a:cubicBezTo>
                <a:cubicBezTo>
                  <a:pt x="2687079" y="243459"/>
                  <a:pt x="2678811" y="244221"/>
                  <a:pt x="2669210" y="244221"/>
                </a:cubicBezTo>
                <a:lnTo>
                  <a:pt x="2669517" y="241706"/>
                </a:lnTo>
                <a:lnTo>
                  <a:pt x="2662809" y="244221"/>
                </a:lnTo>
                <a:lnTo>
                  <a:pt x="2641562" y="244221"/>
                </a:lnTo>
                <a:lnTo>
                  <a:pt x="2635948" y="258966"/>
                </a:lnTo>
                <a:cubicBezTo>
                  <a:pt x="2630233" y="269253"/>
                  <a:pt x="2621699" y="277444"/>
                  <a:pt x="2610345" y="283540"/>
                </a:cubicBezTo>
                <a:cubicBezTo>
                  <a:pt x="2598991" y="289636"/>
                  <a:pt x="2584932" y="293675"/>
                  <a:pt x="2568168" y="295656"/>
                </a:cubicBezTo>
                <a:lnTo>
                  <a:pt x="2564054" y="276911"/>
                </a:lnTo>
                <a:cubicBezTo>
                  <a:pt x="2573198" y="275692"/>
                  <a:pt x="2581618" y="273977"/>
                  <a:pt x="2589314" y="271767"/>
                </a:cubicBezTo>
                <a:cubicBezTo>
                  <a:pt x="2597010" y="269558"/>
                  <a:pt x="2603639" y="266395"/>
                  <a:pt x="2609202" y="262281"/>
                </a:cubicBezTo>
                <a:cubicBezTo>
                  <a:pt x="2614765" y="258166"/>
                  <a:pt x="2619070" y="252756"/>
                  <a:pt x="2622118" y="246050"/>
                </a:cubicBezTo>
                <a:lnTo>
                  <a:pt x="2622672" y="244221"/>
                </a:lnTo>
                <a:lnTo>
                  <a:pt x="2608173" y="244221"/>
                </a:lnTo>
                <a:cubicBezTo>
                  <a:pt x="2601315" y="244221"/>
                  <a:pt x="2594953" y="243231"/>
                  <a:pt x="2589085" y="241249"/>
                </a:cubicBezTo>
                <a:cubicBezTo>
                  <a:pt x="2583218" y="239268"/>
                  <a:pt x="2578494" y="236182"/>
                  <a:pt x="2574912" y="231991"/>
                </a:cubicBezTo>
                <a:cubicBezTo>
                  <a:pt x="2571331" y="227800"/>
                  <a:pt x="2569540" y="222276"/>
                  <a:pt x="2569540" y="215418"/>
                </a:cubicBezTo>
                <a:cubicBezTo>
                  <a:pt x="2569540" y="209017"/>
                  <a:pt x="2570531" y="202883"/>
                  <a:pt x="2572512" y="197015"/>
                </a:cubicBezTo>
                <a:cubicBezTo>
                  <a:pt x="2574493" y="191148"/>
                  <a:pt x="2577198" y="185890"/>
                  <a:pt x="2580627" y="181242"/>
                </a:cubicBezTo>
                <a:cubicBezTo>
                  <a:pt x="2584056" y="176594"/>
                  <a:pt x="2588095" y="172898"/>
                  <a:pt x="2592743" y="170155"/>
                </a:cubicBezTo>
                <a:cubicBezTo>
                  <a:pt x="2597391" y="167412"/>
                  <a:pt x="2602458" y="166040"/>
                  <a:pt x="2607945" y="166040"/>
                </a:cubicBezTo>
                <a:cubicBezTo>
                  <a:pt x="2614955" y="166040"/>
                  <a:pt x="2621204" y="168097"/>
                  <a:pt x="2626690" y="172212"/>
                </a:cubicBezTo>
                <a:cubicBezTo>
                  <a:pt x="2632176" y="176327"/>
                  <a:pt x="2636520" y="182537"/>
                  <a:pt x="2639720" y="190843"/>
                </a:cubicBezTo>
                <a:cubicBezTo>
                  <a:pt x="2642921" y="199149"/>
                  <a:pt x="2644521" y="209626"/>
                  <a:pt x="2644521" y="222276"/>
                </a:cubicBezTo>
                <a:lnTo>
                  <a:pt x="2644174" y="225476"/>
                </a:lnTo>
                <a:lnTo>
                  <a:pt x="2665095" y="225476"/>
                </a:lnTo>
                <a:lnTo>
                  <a:pt x="2671214" y="227783"/>
                </a:lnTo>
                <a:lnTo>
                  <a:pt x="2671496" y="225476"/>
                </a:lnTo>
                <a:cubicBezTo>
                  <a:pt x="2680487" y="225476"/>
                  <a:pt x="2687498" y="225133"/>
                  <a:pt x="2692527" y="224447"/>
                </a:cubicBezTo>
                <a:cubicBezTo>
                  <a:pt x="2697556" y="223761"/>
                  <a:pt x="2701138" y="222009"/>
                  <a:pt x="2703271" y="219189"/>
                </a:cubicBezTo>
                <a:cubicBezTo>
                  <a:pt x="2705405" y="216370"/>
                  <a:pt x="2706472" y="211912"/>
                  <a:pt x="2706472" y="205816"/>
                </a:cubicBezTo>
                <a:cubicBezTo>
                  <a:pt x="2706472" y="202006"/>
                  <a:pt x="2705862" y="197472"/>
                  <a:pt x="2704643" y="192215"/>
                </a:cubicBezTo>
                <a:cubicBezTo>
                  <a:pt x="2703423" y="186957"/>
                  <a:pt x="2701823" y="181356"/>
                  <a:pt x="2699842" y="175413"/>
                </a:cubicBezTo>
                <a:cubicBezTo>
                  <a:pt x="2697861" y="169469"/>
                  <a:pt x="2695727" y="163602"/>
                  <a:pt x="2693441" y="157810"/>
                </a:cubicBezTo>
                <a:close/>
                <a:moveTo>
                  <a:pt x="2860243" y="149124"/>
                </a:moveTo>
                <a:cubicBezTo>
                  <a:pt x="2871064" y="149124"/>
                  <a:pt x="2879446" y="151791"/>
                  <a:pt x="2885389" y="157125"/>
                </a:cubicBezTo>
                <a:cubicBezTo>
                  <a:pt x="2891333" y="162459"/>
                  <a:pt x="2894305" y="168707"/>
                  <a:pt x="2894305" y="175870"/>
                </a:cubicBezTo>
                <a:cubicBezTo>
                  <a:pt x="2894305" y="183642"/>
                  <a:pt x="2892361" y="190576"/>
                  <a:pt x="2888475" y="196672"/>
                </a:cubicBezTo>
                <a:cubicBezTo>
                  <a:pt x="2884589" y="202768"/>
                  <a:pt x="2879598" y="208331"/>
                  <a:pt x="2873502" y="213360"/>
                </a:cubicBezTo>
                <a:lnTo>
                  <a:pt x="2869653" y="216275"/>
                </a:lnTo>
                <a:lnTo>
                  <a:pt x="2870873" y="216903"/>
                </a:lnTo>
                <a:cubicBezTo>
                  <a:pt x="2874607" y="218656"/>
                  <a:pt x="2878607" y="220180"/>
                  <a:pt x="2882874" y="221475"/>
                </a:cubicBezTo>
                <a:cubicBezTo>
                  <a:pt x="2887142" y="222771"/>
                  <a:pt x="2892018" y="223761"/>
                  <a:pt x="2897505" y="224447"/>
                </a:cubicBezTo>
                <a:cubicBezTo>
                  <a:pt x="2902991" y="225133"/>
                  <a:pt x="2909392" y="225476"/>
                  <a:pt x="2916707" y="225476"/>
                </a:cubicBezTo>
                <a:lnTo>
                  <a:pt x="2919038" y="226355"/>
                </a:lnTo>
                <a:lnTo>
                  <a:pt x="2919146" y="225476"/>
                </a:lnTo>
                <a:cubicBezTo>
                  <a:pt x="2923413" y="225476"/>
                  <a:pt x="2926804" y="224562"/>
                  <a:pt x="2929318" y="222733"/>
                </a:cubicBezTo>
                <a:cubicBezTo>
                  <a:pt x="2931833" y="220904"/>
                  <a:pt x="2934271" y="217856"/>
                  <a:pt x="2936634" y="213589"/>
                </a:cubicBezTo>
                <a:cubicBezTo>
                  <a:pt x="2938996" y="209322"/>
                  <a:pt x="2942006" y="203607"/>
                  <a:pt x="2945663" y="196444"/>
                </a:cubicBezTo>
                <a:cubicBezTo>
                  <a:pt x="2949321" y="189129"/>
                  <a:pt x="2953017" y="183147"/>
                  <a:pt x="2956750" y="178499"/>
                </a:cubicBezTo>
                <a:cubicBezTo>
                  <a:pt x="2960484" y="173850"/>
                  <a:pt x="2964142" y="170193"/>
                  <a:pt x="2967723" y="167526"/>
                </a:cubicBezTo>
                <a:cubicBezTo>
                  <a:pt x="2971304" y="164859"/>
                  <a:pt x="2974696" y="162992"/>
                  <a:pt x="2977896" y="161925"/>
                </a:cubicBezTo>
                <a:cubicBezTo>
                  <a:pt x="2981096" y="160858"/>
                  <a:pt x="2984068" y="160325"/>
                  <a:pt x="2986811" y="160325"/>
                </a:cubicBezTo>
                <a:cubicBezTo>
                  <a:pt x="2991840" y="160325"/>
                  <a:pt x="2996336" y="161430"/>
                  <a:pt x="3000299" y="163640"/>
                </a:cubicBezTo>
                <a:cubicBezTo>
                  <a:pt x="3004261" y="165849"/>
                  <a:pt x="3007995" y="169583"/>
                  <a:pt x="3011500" y="174841"/>
                </a:cubicBezTo>
                <a:cubicBezTo>
                  <a:pt x="3015005" y="180099"/>
                  <a:pt x="3018586" y="187300"/>
                  <a:pt x="3022244" y="196444"/>
                </a:cubicBezTo>
                <a:cubicBezTo>
                  <a:pt x="3025749" y="204826"/>
                  <a:pt x="3028912" y="211112"/>
                  <a:pt x="3031731" y="215303"/>
                </a:cubicBezTo>
                <a:cubicBezTo>
                  <a:pt x="3034551" y="219494"/>
                  <a:pt x="3037522" y="222237"/>
                  <a:pt x="3040646" y="223533"/>
                </a:cubicBezTo>
                <a:cubicBezTo>
                  <a:pt x="3043771" y="224828"/>
                  <a:pt x="3047314" y="225476"/>
                  <a:pt x="3051276" y="225476"/>
                </a:cubicBezTo>
                <a:lnTo>
                  <a:pt x="3052442" y="225915"/>
                </a:lnTo>
                <a:lnTo>
                  <a:pt x="3052496" y="225476"/>
                </a:lnTo>
                <a:cubicBezTo>
                  <a:pt x="3060116" y="225476"/>
                  <a:pt x="3066059" y="224904"/>
                  <a:pt x="3070326" y="223761"/>
                </a:cubicBezTo>
                <a:cubicBezTo>
                  <a:pt x="3074594" y="222618"/>
                  <a:pt x="3077832" y="220409"/>
                  <a:pt x="3080042" y="217132"/>
                </a:cubicBezTo>
                <a:cubicBezTo>
                  <a:pt x="3082252" y="213855"/>
                  <a:pt x="3084042" y="209093"/>
                  <a:pt x="3085414" y="202845"/>
                </a:cubicBezTo>
                <a:cubicBezTo>
                  <a:pt x="3086786" y="196596"/>
                  <a:pt x="3088462" y="188443"/>
                  <a:pt x="3090443" y="178384"/>
                </a:cubicBezTo>
                <a:lnTo>
                  <a:pt x="3108274" y="181813"/>
                </a:lnTo>
                <a:cubicBezTo>
                  <a:pt x="3107664" y="184557"/>
                  <a:pt x="3106978" y="187605"/>
                  <a:pt x="3106217" y="190957"/>
                </a:cubicBezTo>
                <a:cubicBezTo>
                  <a:pt x="3105455" y="194310"/>
                  <a:pt x="3104807" y="197625"/>
                  <a:pt x="3104273" y="200901"/>
                </a:cubicBezTo>
                <a:cubicBezTo>
                  <a:pt x="3103740" y="204178"/>
                  <a:pt x="3103473" y="207036"/>
                  <a:pt x="3103473" y="209474"/>
                </a:cubicBezTo>
                <a:cubicBezTo>
                  <a:pt x="3103473" y="211760"/>
                  <a:pt x="3103626" y="213894"/>
                  <a:pt x="3103931" y="215875"/>
                </a:cubicBezTo>
                <a:cubicBezTo>
                  <a:pt x="3104235" y="217856"/>
                  <a:pt x="3105378" y="219532"/>
                  <a:pt x="3107360" y="220904"/>
                </a:cubicBezTo>
                <a:cubicBezTo>
                  <a:pt x="3109341" y="222276"/>
                  <a:pt x="3112694" y="223380"/>
                  <a:pt x="3117418" y="224219"/>
                </a:cubicBezTo>
                <a:cubicBezTo>
                  <a:pt x="3122142" y="225057"/>
                  <a:pt x="3128924" y="225476"/>
                  <a:pt x="3137764" y="225476"/>
                </a:cubicBezTo>
                <a:lnTo>
                  <a:pt x="3138200" y="225641"/>
                </a:lnTo>
                <a:lnTo>
                  <a:pt x="3138221" y="225476"/>
                </a:lnTo>
                <a:cubicBezTo>
                  <a:pt x="3143097" y="225476"/>
                  <a:pt x="3147060" y="225133"/>
                  <a:pt x="3150108" y="224447"/>
                </a:cubicBezTo>
                <a:cubicBezTo>
                  <a:pt x="3153156" y="223761"/>
                  <a:pt x="3155709" y="222009"/>
                  <a:pt x="3157766" y="219189"/>
                </a:cubicBezTo>
                <a:cubicBezTo>
                  <a:pt x="3159823" y="216370"/>
                  <a:pt x="3161766" y="211912"/>
                  <a:pt x="3163595" y="205816"/>
                </a:cubicBezTo>
                <a:cubicBezTo>
                  <a:pt x="3165424" y="199720"/>
                  <a:pt x="3167558" y="191186"/>
                  <a:pt x="3169996" y="180213"/>
                </a:cubicBezTo>
                <a:lnTo>
                  <a:pt x="3187141" y="185014"/>
                </a:lnTo>
                <a:cubicBezTo>
                  <a:pt x="3186531" y="187605"/>
                  <a:pt x="3185845" y="190538"/>
                  <a:pt x="3185084" y="193815"/>
                </a:cubicBezTo>
                <a:cubicBezTo>
                  <a:pt x="3184322" y="197091"/>
                  <a:pt x="3183636" y="200444"/>
                  <a:pt x="3183026" y="203873"/>
                </a:cubicBezTo>
                <a:cubicBezTo>
                  <a:pt x="3182417" y="207302"/>
                  <a:pt x="3182112" y="210465"/>
                  <a:pt x="3182112" y="213360"/>
                </a:cubicBezTo>
                <a:cubicBezTo>
                  <a:pt x="3182112" y="217170"/>
                  <a:pt x="3183560" y="220142"/>
                  <a:pt x="3186455" y="222276"/>
                </a:cubicBezTo>
                <a:cubicBezTo>
                  <a:pt x="3189351" y="224409"/>
                  <a:pt x="3194609" y="225476"/>
                  <a:pt x="3202228" y="225476"/>
                </a:cubicBezTo>
                <a:cubicBezTo>
                  <a:pt x="3206801" y="225476"/>
                  <a:pt x="3210534" y="225095"/>
                  <a:pt x="3213430" y="224333"/>
                </a:cubicBezTo>
                <a:cubicBezTo>
                  <a:pt x="3216326" y="223571"/>
                  <a:pt x="3218726" y="221742"/>
                  <a:pt x="3220631" y="218847"/>
                </a:cubicBezTo>
                <a:cubicBezTo>
                  <a:pt x="3222536" y="215951"/>
                  <a:pt x="3224250" y="211303"/>
                  <a:pt x="3225774" y="204902"/>
                </a:cubicBezTo>
                <a:cubicBezTo>
                  <a:pt x="3227298" y="198501"/>
                  <a:pt x="3228899" y="189738"/>
                  <a:pt x="3230575" y="178613"/>
                </a:cubicBezTo>
                <a:lnTo>
                  <a:pt x="3247949" y="181813"/>
                </a:lnTo>
                <a:cubicBezTo>
                  <a:pt x="3247491" y="184557"/>
                  <a:pt x="3246958" y="187909"/>
                  <a:pt x="3246348" y="191872"/>
                </a:cubicBezTo>
                <a:cubicBezTo>
                  <a:pt x="3245739" y="195834"/>
                  <a:pt x="3245167" y="199758"/>
                  <a:pt x="3244634" y="203645"/>
                </a:cubicBezTo>
                <a:cubicBezTo>
                  <a:pt x="3244101" y="207531"/>
                  <a:pt x="3243834" y="210769"/>
                  <a:pt x="3243834" y="213360"/>
                </a:cubicBezTo>
                <a:cubicBezTo>
                  <a:pt x="3243834" y="215494"/>
                  <a:pt x="3244329" y="217513"/>
                  <a:pt x="3245320" y="219418"/>
                </a:cubicBezTo>
                <a:cubicBezTo>
                  <a:pt x="3246310" y="221323"/>
                  <a:pt x="3248292" y="222809"/>
                  <a:pt x="3251263" y="223876"/>
                </a:cubicBezTo>
                <a:cubicBezTo>
                  <a:pt x="3254235" y="224943"/>
                  <a:pt x="3258693" y="225476"/>
                  <a:pt x="3264636" y="225476"/>
                </a:cubicBezTo>
                <a:cubicBezTo>
                  <a:pt x="3269056" y="225476"/>
                  <a:pt x="3272904" y="224943"/>
                  <a:pt x="3276181" y="223876"/>
                </a:cubicBezTo>
                <a:cubicBezTo>
                  <a:pt x="3279457" y="222809"/>
                  <a:pt x="3281972" y="220828"/>
                  <a:pt x="3283724" y="217932"/>
                </a:cubicBezTo>
                <a:cubicBezTo>
                  <a:pt x="3285477" y="215037"/>
                  <a:pt x="3286353" y="210998"/>
                  <a:pt x="3286353" y="205816"/>
                </a:cubicBezTo>
                <a:cubicBezTo>
                  <a:pt x="3286353" y="200025"/>
                  <a:pt x="3285020" y="192748"/>
                  <a:pt x="3282353" y="183985"/>
                </a:cubicBezTo>
                <a:cubicBezTo>
                  <a:pt x="3279686" y="175222"/>
                  <a:pt x="3276676" y="166497"/>
                  <a:pt x="3273323" y="157810"/>
                </a:cubicBezTo>
                <a:lnTo>
                  <a:pt x="3291840" y="150952"/>
                </a:lnTo>
                <a:cubicBezTo>
                  <a:pt x="3293821" y="155829"/>
                  <a:pt x="3295688" y="161392"/>
                  <a:pt x="3297440" y="167640"/>
                </a:cubicBezTo>
                <a:cubicBezTo>
                  <a:pt x="3299193" y="173889"/>
                  <a:pt x="3300679" y="180061"/>
                  <a:pt x="3301898" y="186157"/>
                </a:cubicBezTo>
                <a:cubicBezTo>
                  <a:pt x="3303117" y="192253"/>
                  <a:pt x="3303727" y="197587"/>
                  <a:pt x="3303727" y="202159"/>
                </a:cubicBezTo>
                <a:cubicBezTo>
                  <a:pt x="3303727" y="209169"/>
                  <a:pt x="3302813" y="215341"/>
                  <a:pt x="3300984" y="220675"/>
                </a:cubicBezTo>
                <a:cubicBezTo>
                  <a:pt x="3299155" y="226009"/>
                  <a:pt x="3296564" y="230391"/>
                  <a:pt x="3293211" y="233820"/>
                </a:cubicBezTo>
                <a:cubicBezTo>
                  <a:pt x="3289859" y="237249"/>
                  <a:pt x="3285744" y="239840"/>
                  <a:pt x="3280867" y="241592"/>
                </a:cubicBezTo>
                <a:cubicBezTo>
                  <a:pt x="3275990" y="243345"/>
                  <a:pt x="3270504" y="244221"/>
                  <a:pt x="3264408" y="244221"/>
                </a:cubicBezTo>
                <a:cubicBezTo>
                  <a:pt x="3257245" y="244221"/>
                  <a:pt x="3251378" y="243383"/>
                  <a:pt x="3246806" y="241707"/>
                </a:cubicBezTo>
                <a:cubicBezTo>
                  <a:pt x="3242234" y="240030"/>
                  <a:pt x="3238728" y="237477"/>
                  <a:pt x="3236290" y="234048"/>
                </a:cubicBezTo>
                <a:lnTo>
                  <a:pt x="3234695" y="229679"/>
                </a:lnTo>
                <a:lnTo>
                  <a:pt x="3230118" y="235763"/>
                </a:lnTo>
                <a:cubicBezTo>
                  <a:pt x="3226917" y="239116"/>
                  <a:pt x="3222955" y="241364"/>
                  <a:pt x="3218231" y="242507"/>
                </a:cubicBezTo>
                <a:cubicBezTo>
                  <a:pt x="3213506" y="243650"/>
                  <a:pt x="3207258" y="244221"/>
                  <a:pt x="3199485" y="244221"/>
                </a:cubicBezTo>
                <a:cubicBezTo>
                  <a:pt x="3195675" y="244221"/>
                  <a:pt x="3191599" y="243612"/>
                  <a:pt x="3187255" y="242392"/>
                </a:cubicBezTo>
                <a:cubicBezTo>
                  <a:pt x="3182912" y="241173"/>
                  <a:pt x="3179140" y="238773"/>
                  <a:pt x="3175940" y="235191"/>
                </a:cubicBezTo>
                <a:lnTo>
                  <a:pt x="3172199" y="228631"/>
                </a:lnTo>
                <a:lnTo>
                  <a:pt x="3167596" y="234963"/>
                </a:lnTo>
                <a:cubicBezTo>
                  <a:pt x="3163862" y="238697"/>
                  <a:pt x="3159404" y="241173"/>
                  <a:pt x="3154223" y="242392"/>
                </a:cubicBezTo>
                <a:cubicBezTo>
                  <a:pt x="3149041" y="243612"/>
                  <a:pt x="3142945" y="244221"/>
                  <a:pt x="3135935" y="244221"/>
                </a:cubicBezTo>
                <a:lnTo>
                  <a:pt x="3135957" y="244041"/>
                </a:lnTo>
                <a:lnTo>
                  <a:pt x="3135477" y="244221"/>
                </a:lnTo>
                <a:cubicBezTo>
                  <a:pt x="3126181" y="244221"/>
                  <a:pt x="3118790" y="243726"/>
                  <a:pt x="3113303" y="242735"/>
                </a:cubicBezTo>
                <a:cubicBezTo>
                  <a:pt x="3107817" y="241745"/>
                  <a:pt x="3103664" y="240259"/>
                  <a:pt x="3100845" y="238278"/>
                </a:cubicBezTo>
                <a:cubicBezTo>
                  <a:pt x="3098025" y="236296"/>
                  <a:pt x="3096044" y="233820"/>
                  <a:pt x="3094901" y="230848"/>
                </a:cubicBezTo>
                <a:lnTo>
                  <a:pt x="3094248" y="228263"/>
                </a:lnTo>
                <a:lnTo>
                  <a:pt x="3091243" y="232791"/>
                </a:lnTo>
                <a:cubicBezTo>
                  <a:pt x="3088424" y="235839"/>
                  <a:pt x="3085185" y="238201"/>
                  <a:pt x="3081528" y="239878"/>
                </a:cubicBezTo>
                <a:cubicBezTo>
                  <a:pt x="3077870" y="241554"/>
                  <a:pt x="3073489" y="242697"/>
                  <a:pt x="3068383" y="243307"/>
                </a:cubicBezTo>
                <a:cubicBezTo>
                  <a:pt x="3063278" y="243916"/>
                  <a:pt x="3057220" y="244221"/>
                  <a:pt x="3050210" y="244221"/>
                </a:cubicBezTo>
                <a:lnTo>
                  <a:pt x="3050268" y="243742"/>
                </a:lnTo>
                <a:lnTo>
                  <a:pt x="3048990" y="244221"/>
                </a:lnTo>
                <a:cubicBezTo>
                  <a:pt x="3043047" y="244221"/>
                  <a:pt x="3037598" y="243231"/>
                  <a:pt x="3032646" y="241249"/>
                </a:cubicBezTo>
                <a:lnTo>
                  <a:pt x="3020462" y="232084"/>
                </a:lnTo>
                <a:lnTo>
                  <a:pt x="3016644" y="238620"/>
                </a:lnTo>
                <a:cubicBezTo>
                  <a:pt x="3013824" y="241592"/>
                  <a:pt x="3010662" y="243802"/>
                  <a:pt x="3007157" y="245250"/>
                </a:cubicBezTo>
                <a:cubicBezTo>
                  <a:pt x="3003651" y="246698"/>
                  <a:pt x="2999918" y="247422"/>
                  <a:pt x="2995955" y="247422"/>
                </a:cubicBezTo>
                <a:cubicBezTo>
                  <a:pt x="2990926" y="247422"/>
                  <a:pt x="2985783" y="246355"/>
                  <a:pt x="2980525" y="244221"/>
                </a:cubicBezTo>
                <a:cubicBezTo>
                  <a:pt x="2975267" y="242088"/>
                  <a:pt x="2970200" y="239040"/>
                  <a:pt x="2965323" y="235077"/>
                </a:cubicBezTo>
                <a:cubicBezTo>
                  <a:pt x="2960446" y="231115"/>
                  <a:pt x="2956179" y="226467"/>
                  <a:pt x="2952521" y="221133"/>
                </a:cubicBezTo>
                <a:cubicBezTo>
                  <a:pt x="2948559" y="228143"/>
                  <a:pt x="2944787" y="233286"/>
                  <a:pt x="2941205" y="236563"/>
                </a:cubicBezTo>
                <a:cubicBezTo>
                  <a:pt x="2937624" y="239840"/>
                  <a:pt x="2933929" y="241935"/>
                  <a:pt x="2930118" y="242850"/>
                </a:cubicBezTo>
                <a:cubicBezTo>
                  <a:pt x="2926308" y="243764"/>
                  <a:pt x="2921889" y="244221"/>
                  <a:pt x="2916860" y="244221"/>
                </a:cubicBezTo>
                <a:lnTo>
                  <a:pt x="2916976" y="243263"/>
                </a:lnTo>
                <a:lnTo>
                  <a:pt x="2914421" y="244221"/>
                </a:lnTo>
                <a:cubicBezTo>
                  <a:pt x="2901772" y="244221"/>
                  <a:pt x="2891295" y="243231"/>
                  <a:pt x="2882989" y="241249"/>
                </a:cubicBezTo>
                <a:cubicBezTo>
                  <a:pt x="2874683" y="239268"/>
                  <a:pt x="2867634" y="236601"/>
                  <a:pt x="2861843" y="233248"/>
                </a:cubicBezTo>
                <a:lnTo>
                  <a:pt x="2854103" y="228053"/>
                </a:lnTo>
                <a:lnTo>
                  <a:pt x="2834868" y="242735"/>
                </a:lnTo>
                <a:cubicBezTo>
                  <a:pt x="2828772" y="247841"/>
                  <a:pt x="2823781" y="253441"/>
                  <a:pt x="2819895" y="259537"/>
                </a:cubicBezTo>
                <a:cubicBezTo>
                  <a:pt x="2816009" y="265633"/>
                  <a:pt x="2814066" y="272720"/>
                  <a:pt x="2814066" y="280797"/>
                </a:cubicBezTo>
                <a:cubicBezTo>
                  <a:pt x="2814066" y="287808"/>
                  <a:pt x="2815742" y="293523"/>
                  <a:pt x="2819095" y="297942"/>
                </a:cubicBezTo>
                <a:cubicBezTo>
                  <a:pt x="2822448" y="302362"/>
                  <a:pt x="2826639" y="305753"/>
                  <a:pt x="2831668" y="308115"/>
                </a:cubicBezTo>
                <a:cubicBezTo>
                  <a:pt x="2836697" y="310477"/>
                  <a:pt x="2841879" y="312115"/>
                  <a:pt x="2847213" y="313030"/>
                </a:cubicBezTo>
                <a:cubicBezTo>
                  <a:pt x="2852547" y="313944"/>
                  <a:pt x="2857119" y="314401"/>
                  <a:pt x="2860929" y="314401"/>
                </a:cubicBezTo>
                <a:cubicBezTo>
                  <a:pt x="2866263" y="314401"/>
                  <a:pt x="2871711" y="314020"/>
                  <a:pt x="2877274" y="313258"/>
                </a:cubicBezTo>
                <a:cubicBezTo>
                  <a:pt x="2882836" y="312496"/>
                  <a:pt x="2888628" y="311277"/>
                  <a:pt x="2894647" y="309601"/>
                </a:cubicBezTo>
                <a:cubicBezTo>
                  <a:pt x="2900667" y="307924"/>
                  <a:pt x="2906725" y="305867"/>
                  <a:pt x="2912821" y="303429"/>
                </a:cubicBezTo>
                <a:lnTo>
                  <a:pt x="2918765" y="318059"/>
                </a:lnTo>
                <a:cubicBezTo>
                  <a:pt x="2914345" y="320650"/>
                  <a:pt x="2908935" y="323126"/>
                  <a:pt x="2902534" y="325488"/>
                </a:cubicBezTo>
                <a:cubicBezTo>
                  <a:pt x="2896133" y="327851"/>
                  <a:pt x="2889351" y="329718"/>
                  <a:pt x="2882189" y="331089"/>
                </a:cubicBezTo>
                <a:cubicBezTo>
                  <a:pt x="2875026" y="332461"/>
                  <a:pt x="2867939" y="333147"/>
                  <a:pt x="2860929" y="333147"/>
                </a:cubicBezTo>
                <a:cubicBezTo>
                  <a:pt x="2854071" y="333147"/>
                  <a:pt x="2846832" y="332499"/>
                  <a:pt x="2839212" y="331203"/>
                </a:cubicBezTo>
                <a:cubicBezTo>
                  <a:pt x="2831592" y="329908"/>
                  <a:pt x="2824467" y="327470"/>
                  <a:pt x="2817838" y="323888"/>
                </a:cubicBezTo>
                <a:cubicBezTo>
                  <a:pt x="2811208" y="320307"/>
                  <a:pt x="2805798" y="315278"/>
                  <a:pt x="2801607" y="308801"/>
                </a:cubicBezTo>
                <a:cubicBezTo>
                  <a:pt x="2797416" y="302324"/>
                  <a:pt x="2795321" y="293980"/>
                  <a:pt x="2795321" y="283769"/>
                </a:cubicBezTo>
                <a:cubicBezTo>
                  <a:pt x="2795321" y="273406"/>
                  <a:pt x="2797264" y="264376"/>
                  <a:pt x="2801150" y="256680"/>
                </a:cubicBezTo>
                <a:cubicBezTo>
                  <a:pt x="2805036" y="248984"/>
                  <a:pt x="2810065" y="242202"/>
                  <a:pt x="2816237" y="236334"/>
                </a:cubicBezTo>
                <a:cubicBezTo>
                  <a:pt x="2822410" y="230467"/>
                  <a:pt x="2828925" y="225171"/>
                  <a:pt x="2835783" y="220447"/>
                </a:cubicBezTo>
                <a:lnTo>
                  <a:pt x="2840821" y="217029"/>
                </a:lnTo>
                <a:lnTo>
                  <a:pt x="2836469" y="211989"/>
                </a:lnTo>
                <a:cubicBezTo>
                  <a:pt x="2833268" y="208636"/>
                  <a:pt x="2829801" y="205245"/>
                  <a:pt x="2826067" y="201816"/>
                </a:cubicBezTo>
                <a:cubicBezTo>
                  <a:pt x="2822334" y="198387"/>
                  <a:pt x="2818333" y="195148"/>
                  <a:pt x="2814066" y="192100"/>
                </a:cubicBezTo>
                <a:cubicBezTo>
                  <a:pt x="2813151" y="191338"/>
                  <a:pt x="2812237" y="189967"/>
                  <a:pt x="2811323" y="187986"/>
                </a:cubicBezTo>
                <a:cubicBezTo>
                  <a:pt x="2810408" y="186004"/>
                  <a:pt x="2809646" y="183947"/>
                  <a:pt x="2809037" y="181813"/>
                </a:cubicBezTo>
                <a:cubicBezTo>
                  <a:pt x="2808427" y="179680"/>
                  <a:pt x="2808122" y="178080"/>
                  <a:pt x="2808122" y="177013"/>
                </a:cubicBezTo>
                <a:cubicBezTo>
                  <a:pt x="2808122" y="174727"/>
                  <a:pt x="2809570" y="171984"/>
                  <a:pt x="2812466" y="168783"/>
                </a:cubicBezTo>
                <a:cubicBezTo>
                  <a:pt x="2815361" y="165583"/>
                  <a:pt x="2819247" y="162497"/>
                  <a:pt x="2824124" y="159525"/>
                </a:cubicBezTo>
                <a:cubicBezTo>
                  <a:pt x="2829001" y="156553"/>
                  <a:pt x="2834564" y="154077"/>
                  <a:pt x="2840812" y="152095"/>
                </a:cubicBezTo>
                <a:cubicBezTo>
                  <a:pt x="2847060" y="150114"/>
                  <a:pt x="2853538" y="149124"/>
                  <a:pt x="2860243" y="149124"/>
                </a:cubicBezTo>
                <a:close/>
                <a:moveTo>
                  <a:pt x="499338" y="142037"/>
                </a:moveTo>
                <a:cubicBezTo>
                  <a:pt x="496900" y="142037"/>
                  <a:pt x="494614" y="142837"/>
                  <a:pt x="492480" y="144437"/>
                </a:cubicBezTo>
                <a:cubicBezTo>
                  <a:pt x="490347" y="146037"/>
                  <a:pt x="488594" y="148209"/>
                  <a:pt x="487223" y="150952"/>
                </a:cubicBezTo>
                <a:cubicBezTo>
                  <a:pt x="485851" y="153696"/>
                  <a:pt x="485165" y="156820"/>
                  <a:pt x="485165" y="160325"/>
                </a:cubicBezTo>
                <a:cubicBezTo>
                  <a:pt x="485165" y="162306"/>
                  <a:pt x="485699" y="164059"/>
                  <a:pt x="486765" y="165583"/>
                </a:cubicBezTo>
                <a:cubicBezTo>
                  <a:pt x="487832" y="167107"/>
                  <a:pt x="489509" y="168250"/>
                  <a:pt x="491795" y="169012"/>
                </a:cubicBezTo>
                <a:cubicBezTo>
                  <a:pt x="494081" y="169774"/>
                  <a:pt x="496976" y="170155"/>
                  <a:pt x="500481" y="170155"/>
                </a:cubicBezTo>
                <a:cubicBezTo>
                  <a:pt x="503834" y="170155"/>
                  <a:pt x="507378" y="169736"/>
                  <a:pt x="511111" y="168897"/>
                </a:cubicBezTo>
                <a:lnTo>
                  <a:pt x="514458" y="167758"/>
                </a:lnTo>
                <a:lnTo>
                  <a:pt x="513397" y="157467"/>
                </a:lnTo>
                <a:cubicBezTo>
                  <a:pt x="512102" y="152362"/>
                  <a:pt x="510273" y="148514"/>
                  <a:pt x="507911" y="145923"/>
                </a:cubicBezTo>
                <a:cubicBezTo>
                  <a:pt x="505549" y="143332"/>
                  <a:pt x="502691" y="142037"/>
                  <a:pt x="499338" y="142037"/>
                </a:cubicBezTo>
                <a:close/>
                <a:moveTo>
                  <a:pt x="2135200" y="135865"/>
                </a:moveTo>
                <a:cubicBezTo>
                  <a:pt x="2143277" y="146990"/>
                  <a:pt x="2149716" y="157048"/>
                  <a:pt x="2154517" y="166040"/>
                </a:cubicBezTo>
                <a:cubicBezTo>
                  <a:pt x="2159317" y="175032"/>
                  <a:pt x="2162746" y="182918"/>
                  <a:pt x="2164804" y="189700"/>
                </a:cubicBezTo>
                <a:cubicBezTo>
                  <a:pt x="2166861" y="196482"/>
                  <a:pt x="2167890" y="202311"/>
                  <a:pt x="2167890" y="207188"/>
                </a:cubicBezTo>
                <a:cubicBezTo>
                  <a:pt x="2167890" y="213284"/>
                  <a:pt x="2166366" y="219189"/>
                  <a:pt x="2163318" y="224904"/>
                </a:cubicBezTo>
                <a:cubicBezTo>
                  <a:pt x="2160270" y="230619"/>
                  <a:pt x="2155164" y="235306"/>
                  <a:pt x="2148002" y="238963"/>
                </a:cubicBezTo>
                <a:cubicBezTo>
                  <a:pt x="2140839" y="242621"/>
                  <a:pt x="2130933" y="244450"/>
                  <a:pt x="2118284" y="244450"/>
                </a:cubicBezTo>
                <a:cubicBezTo>
                  <a:pt x="2112797" y="244450"/>
                  <a:pt x="2107501" y="243993"/>
                  <a:pt x="2102396" y="243078"/>
                </a:cubicBezTo>
                <a:cubicBezTo>
                  <a:pt x="2097291" y="242164"/>
                  <a:pt x="2092604" y="240830"/>
                  <a:pt x="2088337" y="239078"/>
                </a:cubicBezTo>
                <a:cubicBezTo>
                  <a:pt x="2084070" y="237325"/>
                  <a:pt x="2080336" y="235230"/>
                  <a:pt x="2077136" y="232791"/>
                </a:cubicBezTo>
                <a:lnTo>
                  <a:pt x="2086280" y="217018"/>
                </a:lnTo>
                <a:cubicBezTo>
                  <a:pt x="2089328" y="218999"/>
                  <a:pt x="2093595" y="220904"/>
                  <a:pt x="2099081" y="222733"/>
                </a:cubicBezTo>
                <a:cubicBezTo>
                  <a:pt x="2104568" y="224562"/>
                  <a:pt x="2110968" y="225476"/>
                  <a:pt x="2118284" y="225476"/>
                </a:cubicBezTo>
                <a:cubicBezTo>
                  <a:pt x="2125904" y="225476"/>
                  <a:pt x="2131962" y="224714"/>
                  <a:pt x="2136457" y="223190"/>
                </a:cubicBezTo>
                <a:cubicBezTo>
                  <a:pt x="2140953" y="221666"/>
                  <a:pt x="2144230" y="219418"/>
                  <a:pt x="2146287" y="216446"/>
                </a:cubicBezTo>
                <a:cubicBezTo>
                  <a:pt x="2148345" y="213474"/>
                  <a:pt x="2149373" y="210007"/>
                  <a:pt x="2149373" y="206045"/>
                </a:cubicBezTo>
                <a:cubicBezTo>
                  <a:pt x="2149373" y="202997"/>
                  <a:pt x="2148725" y="199225"/>
                  <a:pt x="2147430" y="194729"/>
                </a:cubicBezTo>
                <a:cubicBezTo>
                  <a:pt x="2146135" y="190233"/>
                  <a:pt x="2143353" y="184137"/>
                  <a:pt x="2139086" y="176441"/>
                </a:cubicBezTo>
                <a:cubicBezTo>
                  <a:pt x="2134819" y="168745"/>
                  <a:pt x="2128266" y="158649"/>
                  <a:pt x="2119427" y="146152"/>
                </a:cubicBezTo>
                <a:close/>
                <a:moveTo>
                  <a:pt x="1582750" y="135865"/>
                </a:moveTo>
                <a:cubicBezTo>
                  <a:pt x="1590827" y="146990"/>
                  <a:pt x="1597266" y="157048"/>
                  <a:pt x="1602067" y="166040"/>
                </a:cubicBezTo>
                <a:cubicBezTo>
                  <a:pt x="1606867" y="175032"/>
                  <a:pt x="1610296" y="182918"/>
                  <a:pt x="1612354" y="189700"/>
                </a:cubicBezTo>
                <a:cubicBezTo>
                  <a:pt x="1614411" y="196482"/>
                  <a:pt x="1615440" y="202311"/>
                  <a:pt x="1615440" y="207188"/>
                </a:cubicBezTo>
                <a:cubicBezTo>
                  <a:pt x="1615440" y="213284"/>
                  <a:pt x="1613916" y="219189"/>
                  <a:pt x="1610868" y="224904"/>
                </a:cubicBezTo>
                <a:cubicBezTo>
                  <a:pt x="1607820" y="230619"/>
                  <a:pt x="1602715" y="235306"/>
                  <a:pt x="1595552" y="238963"/>
                </a:cubicBezTo>
                <a:cubicBezTo>
                  <a:pt x="1588389" y="242621"/>
                  <a:pt x="1578483" y="244450"/>
                  <a:pt x="1565834" y="244450"/>
                </a:cubicBezTo>
                <a:cubicBezTo>
                  <a:pt x="1560347" y="244450"/>
                  <a:pt x="1555051" y="243993"/>
                  <a:pt x="1549946" y="243078"/>
                </a:cubicBezTo>
                <a:cubicBezTo>
                  <a:pt x="1544841" y="242164"/>
                  <a:pt x="1540154" y="240830"/>
                  <a:pt x="1535887" y="239078"/>
                </a:cubicBezTo>
                <a:cubicBezTo>
                  <a:pt x="1531620" y="237325"/>
                  <a:pt x="1527886" y="235230"/>
                  <a:pt x="1524686" y="232791"/>
                </a:cubicBezTo>
                <a:lnTo>
                  <a:pt x="1533830" y="217018"/>
                </a:lnTo>
                <a:cubicBezTo>
                  <a:pt x="1536878" y="218999"/>
                  <a:pt x="1541145" y="220904"/>
                  <a:pt x="1546631" y="222733"/>
                </a:cubicBezTo>
                <a:cubicBezTo>
                  <a:pt x="1552118" y="224562"/>
                  <a:pt x="1558519" y="225476"/>
                  <a:pt x="1565834" y="225476"/>
                </a:cubicBezTo>
                <a:cubicBezTo>
                  <a:pt x="1573454" y="225476"/>
                  <a:pt x="1579512" y="224714"/>
                  <a:pt x="1584007" y="223190"/>
                </a:cubicBezTo>
                <a:cubicBezTo>
                  <a:pt x="1588503" y="221666"/>
                  <a:pt x="1591780" y="219418"/>
                  <a:pt x="1593837" y="216446"/>
                </a:cubicBezTo>
                <a:cubicBezTo>
                  <a:pt x="1595895" y="213474"/>
                  <a:pt x="1596923" y="210007"/>
                  <a:pt x="1596923" y="206045"/>
                </a:cubicBezTo>
                <a:cubicBezTo>
                  <a:pt x="1596923" y="202997"/>
                  <a:pt x="1596276" y="199225"/>
                  <a:pt x="1594980" y="194729"/>
                </a:cubicBezTo>
                <a:cubicBezTo>
                  <a:pt x="1593685" y="190233"/>
                  <a:pt x="1590903" y="184137"/>
                  <a:pt x="1586636" y="176441"/>
                </a:cubicBezTo>
                <a:cubicBezTo>
                  <a:pt x="1582369" y="168745"/>
                  <a:pt x="1575816" y="158649"/>
                  <a:pt x="1566977" y="146152"/>
                </a:cubicBezTo>
                <a:close/>
                <a:moveTo>
                  <a:pt x="306095" y="134722"/>
                </a:moveTo>
                <a:cubicBezTo>
                  <a:pt x="308076" y="139903"/>
                  <a:pt x="309981" y="145923"/>
                  <a:pt x="311810" y="152781"/>
                </a:cubicBezTo>
                <a:cubicBezTo>
                  <a:pt x="313639" y="159639"/>
                  <a:pt x="315163" y="166688"/>
                  <a:pt x="316382" y="173927"/>
                </a:cubicBezTo>
                <a:cubicBezTo>
                  <a:pt x="317601" y="181166"/>
                  <a:pt x="318211" y="188138"/>
                  <a:pt x="318211" y="194844"/>
                </a:cubicBezTo>
                <a:cubicBezTo>
                  <a:pt x="318211" y="205207"/>
                  <a:pt x="316535" y="213627"/>
                  <a:pt x="313182" y="220104"/>
                </a:cubicBezTo>
                <a:cubicBezTo>
                  <a:pt x="309829" y="226581"/>
                  <a:pt x="305143" y="231572"/>
                  <a:pt x="299123" y="235077"/>
                </a:cubicBezTo>
                <a:cubicBezTo>
                  <a:pt x="293103" y="238582"/>
                  <a:pt x="285902" y="240983"/>
                  <a:pt x="277520" y="242278"/>
                </a:cubicBezTo>
                <a:lnTo>
                  <a:pt x="257208" y="243705"/>
                </a:lnTo>
                <a:lnTo>
                  <a:pt x="253746" y="244221"/>
                </a:lnTo>
                <a:lnTo>
                  <a:pt x="251850" y="244081"/>
                </a:lnTo>
                <a:lnTo>
                  <a:pt x="249860" y="244221"/>
                </a:lnTo>
                <a:lnTo>
                  <a:pt x="249880" y="243936"/>
                </a:lnTo>
                <a:lnTo>
                  <a:pt x="239030" y="243135"/>
                </a:lnTo>
                <a:cubicBezTo>
                  <a:pt x="234477" y="242411"/>
                  <a:pt x="230276" y="241326"/>
                  <a:pt x="226428" y="239878"/>
                </a:cubicBezTo>
                <a:cubicBezTo>
                  <a:pt x="218732" y="236982"/>
                  <a:pt x="212712" y="232905"/>
                  <a:pt x="208369" y="227648"/>
                </a:cubicBezTo>
                <a:cubicBezTo>
                  <a:pt x="206197" y="225019"/>
                  <a:pt x="204473" y="222190"/>
                  <a:pt x="203197" y="219161"/>
                </a:cubicBezTo>
                <a:lnTo>
                  <a:pt x="202505" y="216465"/>
                </a:lnTo>
                <a:lnTo>
                  <a:pt x="189395" y="227305"/>
                </a:lnTo>
                <a:cubicBezTo>
                  <a:pt x="181241" y="232029"/>
                  <a:pt x="172021" y="235915"/>
                  <a:pt x="161735" y="238963"/>
                </a:cubicBezTo>
                <a:cubicBezTo>
                  <a:pt x="151447" y="242011"/>
                  <a:pt x="140246" y="244259"/>
                  <a:pt x="128130" y="245707"/>
                </a:cubicBezTo>
                <a:cubicBezTo>
                  <a:pt x="116014" y="247155"/>
                  <a:pt x="103251" y="247879"/>
                  <a:pt x="89840" y="247879"/>
                </a:cubicBezTo>
                <a:lnTo>
                  <a:pt x="89873" y="247696"/>
                </a:lnTo>
                <a:lnTo>
                  <a:pt x="89611" y="247879"/>
                </a:lnTo>
                <a:cubicBezTo>
                  <a:pt x="73152" y="247879"/>
                  <a:pt x="59245" y="246621"/>
                  <a:pt x="47892" y="244107"/>
                </a:cubicBezTo>
                <a:cubicBezTo>
                  <a:pt x="36538" y="241592"/>
                  <a:pt x="27317" y="238011"/>
                  <a:pt x="20231" y="233363"/>
                </a:cubicBezTo>
                <a:cubicBezTo>
                  <a:pt x="13144" y="228714"/>
                  <a:pt x="8001" y="223266"/>
                  <a:pt x="4800" y="217018"/>
                </a:cubicBezTo>
                <a:cubicBezTo>
                  <a:pt x="1600" y="210769"/>
                  <a:pt x="0" y="203911"/>
                  <a:pt x="0" y="196444"/>
                </a:cubicBezTo>
                <a:cubicBezTo>
                  <a:pt x="0" y="191567"/>
                  <a:pt x="419" y="186652"/>
                  <a:pt x="1257" y="181699"/>
                </a:cubicBezTo>
                <a:cubicBezTo>
                  <a:pt x="2095" y="176746"/>
                  <a:pt x="3162" y="171907"/>
                  <a:pt x="4458" y="167183"/>
                </a:cubicBezTo>
                <a:cubicBezTo>
                  <a:pt x="5753" y="162459"/>
                  <a:pt x="6934" y="158191"/>
                  <a:pt x="8001" y="154381"/>
                </a:cubicBezTo>
                <a:lnTo>
                  <a:pt x="36576" y="161011"/>
                </a:lnTo>
                <a:cubicBezTo>
                  <a:pt x="35966" y="163754"/>
                  <a:pt x="35281" y="166726"/>
                  <a:pt x="34518" y="169926"/>
                </a:cubicBezTo>
                <a:cubicBezTo>
                  <a:pt x="33756" y="173127"/>
                  <a:pt x="33147" y="176213"/>
                  <a:pt x="32690" y="179184"/>
                </a:cubicBezTo>
                <a:cubicBezTo>
                  <a:pt x="32232" y="182156"/>
                  <a:pt x="32004" y="184861"/>
                  <a:pt x="32004" y="187300"/>
                </a:cubicBezTo>
                <a:cubicBezTo>
                  <a:pt x="32004" y="192939"/>
                  <a:pt x="34023" y="197930"/>
                  <a:pt x="38062" y="202273"/>
                </a:cubicBezTo>
                <a:cubicBezTo>
                  <a:pt x="42100" y="206616"/>
                  <a:pt x="48768" y="209969"/>
                  <a:pt x="58064" y="212331"/>
                </a:cubicBezTo>
                <a:cubicBezTo>
                  <a:pt x="67361" y="214694"/>
                  <a:pt x="79857" y="215875"/>
                  <a:pt x="95555" y="215875"/>
                </a:cubicBezTo>
                <a:lnTo>
                  <a:pt x="95669" y="216491"/>
                </a:lnTo>
                <a:lnTo>
                  <a:pt x="95783" y="215875"/>
                </a:lnTo>
                <a:cubicBezTo>
                  <a:pt x="106756" y="215875"/>
                  <a:pt x="117310" y="215341"/>
                  <a:pt x="127445" y="214275"/>
                </a:cubicBezTo>
                <a:cubicBezTo>
                  <a:pt x="137579" y="213208"/>
                  <a:pt x="147256" y="211074"/>
                  <a:pt x="156476" y="207874"/>
                </a:cubicBezTo>
                <a:cubicBezTo>
                  <a:pt x="165697" y="204673"/>
                  <a:pt x="174345" y="199949"/>
                  <a:pt x="182423" y="193701"/>
                </a:cubicBezTo>
                <a:cubicBezTo>
                  <a:pt x="190500" y="187452"/>
                  <a:pt x="197815" y="179070"/>
                  <a:pt x="204368" y="168555"/>
                </a:cubicBezTo>
                <a:lnTo>
                  <a:pt x="229971" y="180213"/>
                </a:lnTo>
                <a:cubicBezTo>
                  <a:pt x="229057" y="183109"/>
                  <a:pt x="228295" y="185890"/>
                  <a:pt x="227685" y="188557"/>
                </a:cubicBezTo>
                <a:cubicBezTo>
                  <a:pt x="227076" y="191224"/>
                  <a:pt x="226771" y="193396"/>
                  <a:pt x="226771" y="195072"/>
                </a:cubicBezTo>
                <a:cubicBezTo>
                  <a:pt x="226771" y="198577"/>
                  <a:pt x="227647" y="201625"/>
                  <a:pt x="229400" y="204216"/>
                </a:cubicBezTo>
                <a:cubicBezTo>
                  <a:pt x="231152" y="206807"/>
                  <a:pt x="234163" y="208788"/>
                  <a:pt x="238430" y="210160"/>
                </a:cubicBezTo>
                <a:lnTo>
                  <a:pt x="255274" y="212129"/>
                </a:lnTo>
                <a:lnTo>
                  <a:pt x="264261" y="211874"/>
                </a:lnTo>
                <a:cubicBezTo>
                  <a:pt x="267767" y="211646"/>
                  <a:pt x="270738" y="211303"/>
                  <a:pt x="273177" y="210846"/>
                </a:cubicBezTo>
                <a:cubicBezTo>
                  <a:pt x="278054" y="209931"/>
                  <a:pt x="281445" y="208217"/>
                  <a:pt x="283350" y="205702"/>
                </a:cubicBezTo>
                <a:cubicBezTo>
                  <a:pt x="285255" y="203187"/>
                  <a:pt x="286207" y="199568"/>
                  <a:pt x="286207" y="194844"/>
                </a:cubicBezTo>
                <a:cubicBezTo>
                  <a:pt x="286359" y="190576"/>
                  <a:pt x="285826" y="185471"/>
                  <a:pt x="284607" y="179527"/>
                </a:cubicBezTo>
                <a:cubicBezTo>
                  <a:pt x="283388" y="173584"/>
                  <a:pt x="281902" y="167412"/>
                  <a:pt x="280149" y="161011"/>
                </a:cubicBezTo>
                <a:cubicBezTo>
                  <a:pt x="278396" y="154610"/>
                  <a:pt x="276530" y="148743"/>
                  <a:pt x="274548" y="143409"/>
                </a:cubicBezTo>
                <a:close/>
                <a:moveTo>
                  <a:pt x="3111246" y="132207"/>
                </a:moveTo>
                <a:cubicBezTo>
                  <a:pt x="3114294" y="132207"/>
                  <a:pt x="3116923" y="133350"/>
                  <a:pt x="3119132" y="135636"/>
                </a:cubicBezTo>
                <a:cubicBezTo>
                  <a:pt x="3121342" y="137922"/>
                  <a:pt x="3122447" y="140589"/>
                  <a:pt x="3122447" y="143637"/>
                </a:cubicBezTo>
                <a:cubicBezTo>
                  <a:pt x="3122447" y="146685"/>
                  <a:pt x="3121342" y="149314"/>
                  <a:pt x="3119132" y="151524"/>
                </a:cubicBezTo>
                <a:cubicBezTo>
                  <a:pt x="3116923" y="153734"/>
                  <a:pt x="3114294" y="154839"/>
                  <a:pt x="3111246" y="154839"/>
                </a:cubicBezTo>
                <a:cubicBezTo>
                  <a:pt x="3108046" y="154839"/>
                  <a:pt x="3105340" y="153734"/>
                  <a:pt x="3103130" y="151524"/>
                </a:cubicBezTo>
                <a:cubicBezTo>
                  <a:pt x="3100921" y="149314"/>
                  <a:pt x="3099816" y="146685"/>
                  <a:pt x="3099816" y="143637"/>
                </a:cubicBezTo>
                <a:cubicBezTo>
                  <a:pt x="3099816" y="140589"/>
                  <a:pt x="3100921" y="137922"/>
                  <a:pt x="3103130" y="135636"/>
                </a:cubicBezTo>
                <a:cubicBezTo>
                  <a:pt x="3105340" y="133350"/>
                  <a:pt x="3108046" y="132207"/>
                  <a:pt x="3111246" y="132207"/>
                </a:cubicBezTo>
                <a:close/>
                <a:moveTo>
                  <a:pt x="3079928" y="132207"/>
                </a:moveTo>
                <a:cubicBezTo>
                  <a:pt x="3082976" y="132207"/>
                  <a:pt x="3085604" y="133350"/>
                  <a:pt x="3087814" y="135636"/>
                </a:cubicBezTo>
                <a:cubicBezTo>
                  <a:pt x="3090024" y="137922"/>
                  <a:pt x="3091129" y="140589"/>
                  <a:pt x="3091129" y="143637"/>
                </a:cubicBezTo>
                <a:cubicBezTo>
                  <a:pt x="3091129" y="146685"/>
                  <a:pt x="3090024" y="149314"/>
                  <a:pt x="3087814" y="151524"/>
                </a:cubicBezTo>
                <a:cubicBezTo>
                  <a:pt x="3085604" y="153734"/>
                  <a:pt x="3082976" y="154839"/>
                  <a:pt x="3079928" y="154839"/>
                </a:cubicBezTo>
                <a:cubicBezTo>
                  <a:pt x="3076727" y="154839"/>
                  <a:pt x="3074022" y="153734"/>
                  <a:pt x="3071812" y="151524"/>
                </a:cubicBezTo>
                <a:cubicBezTo>
                  <a:pt x="3069603" y="149314"/>
                  <a:pt x="3068498" y="146685"/>
                  <a:pt x="3068498" y="143637"/>
                </a:cubicBezTo>
                <a:cubicBezTo>
                  <a:pt x="3068498" y="140589"/>
                  <a:pt x="3069603" y="137922"/>
                  <a:pt x="3071812" y="135636"/>
                </a:cubicBezTo>
                <a:cubicBezTo>
                  <a:pt x="3074022" y="133350"/>
                  <a:pt x="3076727" y="132207"/>
                  <a:pt x="3079928" y="132207"/>
                </a:cubicBezTo>
                <a:close/>
                <a:moveTo>
                  <a:pt x="2285771" y="132207"/>
                </a:moveTo>
                <a:cubicBezTo>
                  <a:pt x="2288819" y="132207"/>
                  <a:pt x="2291448" y="133350"/>
                  <a:pt x="2293658" y="135636"/>
                </a:cubicBezTo>
                <a:cubicBezTo>
                  <a:pt x="2295868" y="137922"/>
                  <a:pt x="2296973" y="140589"/>
                  <a:pt x="2296973" y="143637"/>
                </a:cubicBezTo>
                <a:cubicBezTo>
                  <a:pt x="2296973" y="146685"/>
                  <a:pt x="2295868" y="149314"/>
                  <a:pt x="2293658" y="151524"/>
                </a:cubicBezTo>
                <a:cubicBezTo>
                  <a:pt x="2291448" y="153734"/>
                  <a:pt x="2288819" y="154839"/>
                  <a:pt x="2285771" y="154839"/>
                </a:cubicBezTo>
                <a:cubicBezTo>
                  <a:pt x="2282571" y="154839"/>
                  <a:pt x="2279866" y="153734"/>
                  <a:pt x="2277656" y="151524"/>
                </a:cubicBezTo>
                <a:cubicBezTo>
                  <a:pt x="2275446" y="149314"/>
                  <a:pt x="2274341" y="146685"/>
                  <a:pt x="2274341" y="143637"/>
                </a:cubicBezTo>
                <a:cubicBezTo>
                  <a:pt x="2274341" y="140589"/>
                  <a:pt x="2275446" y="137922"/>
                  <a:pt x="2277656" y="135636"/>
                </a:cubicBezTo>
                <a:cubicBezTo>
                  <a:pt x="2279866" y="133350"/>
                  <a:pt x="2282571" y="132207"/>
                  <a:pt x="2285771" y="132207"/>
                </a:cubicBezTo>
                <a:close/>
                <a:moveTo>
                  <a:pt x="1723796" y="132207"/>
                </a:moveTo>
                <a:cubicBezTo>
                  <a:pt x="1726844" y="132207"/>
                  <a:pt x="1729473" y="133350"/>
                  <a:pt x="1731683" y="135636"/>
                </a:cubicBezTo>
                <a:cubicBezTo>
                  <a:pt x="1733893" y="137922"/>
                  <a:pt x="1734998" y="140589"/>
                  <a:pt x="1734998" y="143637"/>
                </a:cubicBezTo>
                <a:cubicBezTo>
                  <a:pt x="1734998" y="146685"/>
                  <a:pt x="1733893" y="149314"/>
                  <a:pt x="1731683" y="151524"/>
                </a:cubicBezTo>
                <a:cubicBezTo>
                  <a:pt x="1729473" y="153734"/>
                  <a:pt x="1726844" y="154839"/>
                  <a:pt x="1723796" y="154839"/>
                </a:cubicBezTo>
                <a:cubicBezTo>
                  <a:pt x="1720596" y="154839"/>
                  <a:pt x="1717891" y="153734"/>
                  <a:pt x="1715681" y="151524"/>
                </a:cubicBezTo>
                <a:cubicBezTo>
                  <a:pt x="1713471" y="149314"/>
                  <a:pt x="1712366" y="146685"/>
                  <a:pt x="1712366" y="143637"/>
                </a:cubicBezTo>
                <a:cubicBezTo>
                  <a:pt x="1712366" y="140589"/>
                  <a:pt x="1713471" y="137922"/>
                  <a:pt x="1715681" y="135636"/>
                </a:cubicBezTo>
                <a:cubicBezTo>
                  <a:pt x="1717891" y="133350"/>
                  <a:pt x="1720596" y="132207"/>
                  <a:pt x="1723796" y="132207"/>
                </a:cubicBezTo>
                <a:close/>
                <a:moveTo>
                  <a:pt x="1240155" y="129464"/>
                </a:moveTo>
                <a:cubicBezTo>
                  <a:pt x="1243203" y="129464"/>
                  <a:pt x="1245832" y="130607"/>
                  <a:pt x="1248042" y="132893"/>
                </a:cubicBezTo>
                <a:cubicBezTo>
                  <a:pt x="1250251" y="135179"/>
                  <a:pt x="1251356" y="137846"/>
                  <a:pt x="1251356" y="140894"/>
                </a:cubicBezTo>
                <a:cubicBezTo>
                  <a:pt x="1251356" y="143942"/>
                  <a:pt x="1250251" y="146571"/>
                  <a:pt x="1248042" y="148781"/>
                </a:cubicBezTo>
                <a:cubicBezTo>
                  <a:pt x="1245832" y="150990"/>
                  <a:pt x="1243203" y="152095"/>
                  <a:pt x="1240155" y="152095"/>
                </a:cubicBezTo>
                <a:cubicBezTo>
                  <a:pt x="1236954" y="152095"/>
                  <a:pt x="1234249" y="150990"/>
                  <a:pt x="1232040" y="148781"/>
                </a:cubicBezTo>
                <a:cubicBezTo>
                  <a:pt x="1229830" y="146571"/>
                  <a:pt x="1228725" y="143942"/>
                  <a:pt x="1228725" y="140894"/>
                </a:cubicBezTo>
                <a:cubicBezTo>
                  <a:pt x="1228725" y="137846"/>
                  <a:pt x="1229830" y="135179"/>
                  <a:pt x="1232040" y="132893"/>
                </a:cubicBezTo>
                <a:cubicBezTo>
                  <a:pt x="1234249" y="130607"/>
                  <a:pt x="1236954" y="129464"/>
                  <a:pt x="1240155" y="129464"/>
                </a:cubicBezTo>
                <a:close/>
                <a:moveTo>
                  <a:pt x="692277" y="116205"/>
                </a:moveTo>
                <a:cubicBezTo>
                  <a:pt x="696849" y="116053"/>
                  <a:pt x="700773" y="117653"/>
                  <a:pt x="704050" y="121006"/>
                </a:cubicBezTo>
                <a:cubicBezTo>
                  <a:pt x="707326" y="124359"/>
                  <a:pt x="708888" y="128473"/>
                  <a:pt x="708736" y="133350"/>
                </a:cubicBezTo>
                <a:cubicBezTo>
                  <a:pt x="708888" y="137922"/>
                  <a:pt x="707288" y="141770"/>
                  <a:pt x="703935" y="144894"/>
                </a:cubicBezTo>
                <a:cubicBezTo>
                  <a:pt x="700583" y="148019"/>
                  <a:pt x="696696" y="149581"/>
                  <a:pt x="692277" y="149581"/>
                </a:cubicBezTo>
                <a:cubicBezTo>
                  <a:pt x="687552" y="149733"/>
                  <a:pt x="683552" y="148209"/>
                  <a:pt x="680275" y="145009"/>
                </a:cubicBezTo>
                <a:cubicBezTo>
                  <a:pt x="676999" y="141808"/>
                  <a:pt x="675360" y="137922"/>
                  <a:pt x="675360" y="133350"/>
                </a:cubicBezTo>
                <a:cubicBezTo>
                  <a:pt x="675360" y="128473"/>
                  <a:pt x="676999" y="124397"/>
                  <a:pt x="680275" y="121120"/>
                </a:cubicBezTo>
                <a:cubicBezTo>
                  <a:pt x="683552" y="117843"/>
                  <a:pt x="687552" y="116205"/>
                  <a:pt x="692277" y="116205"/>
                </a:cubicBezTo>
                <a:close/>
                <a:moveTo>
                  <a:pt x="501167" y="110490"/>
                </a:moveTo>
                <a:cubicBezTo>
                  <a:pt x="511530" y="110490"/>
                  <a:pt x="520103" y="113500"/>
                  <a:pt x="526885" y="119520"/>
                </a:cubicBezTo>
                <a:cubicBezTo>
                  <a:pt x="533667" y="125540"/>
                  <a:pt x="538696" y="133617"/>
                  <a:pt x="541972" y="143751"/>
                </a:cubicBezTo>
                <a:cubicBezTo>
                  <a:pt x="545249" y="153886"/>
                  <a:pt x="546887" y="165126"/>
                  <a:pt x="546887" y="177470"/>
                </a:cubicBezTo>
                <a:cubicBezTo>
                  <a:pt x="546887" y="188290"/>
                  <a:pt x="545287" y="197701"/>
                  <a:pt x="542087" y="205702"/>
                </a:cubicBezTo>
                <a:cubicBezTo>
                  <a:pt x="538886" y="213703"/>
                  <a:pt x="535076" y="219990"/>
                  <a:pt x="530657" y="224562"/>
                </a:cubicBezTo>
                <a:cubicBezTo>
                  <a:pt x="526999" y="228372"/>
                  <a:pt x="522808" y="231572"/>
                  <a:pt x="518084" y="234163"/>
                </a:cubicBezTo>
                <a:cubicBezTo>
                  <a:pt x="513359" y="236754"/>
                  <a:pt x="507606" y="238773"/>
                  <a:pt x="500824" y="240221"/>
                </a:cubicBezTo>
                <a:cubicBezTo>
                  <a:pt x="494043" y="241668"/>
                  <a:pt x="485737" y="242697"/>
                  <a:pt x="475907" y="243307"/>
                </a:cubicBezTo>
                <a:cubicBezTo>
                  <a:pt x="466077" y="243916"/>
                  <a:pt x="454228" y="244221"/>
                  <a:pt x="440360" y="244221"/>
                </a:cubicBezTo>
                <a:lnTo>
                  <a:pt x="440383" y="243901"/>
                </a:lnTo>
                <a:lnTo>
                  <a:pt x="438226" y="244221"/>
                </a:lnTo>
                <a:cubicBezTo>
                  <a:pt x="431978" y="244221"/>
                  <a:pt x="426491" y="243307"/>
                  <a:pt x="421767" y="241478"/>
                </a:cubicBezTo>
                <a:lnTo>
                  <a:pt x="410851" y="233759"/>
                </a:lnTo>
                <a:lnTo>
                  <a:pt x="405651" y="248907"/>
                </a:lnTo>
                <a:cubicBezTo>
                  <a:pt x="401307" y="256146"/>
                  <a:pt x="395706" y="262814"/>
                  <a:pt x="388848" y="268910"/>
                </a:cubicBezTo>
                <a:cubicBezTo>
                  <a:pt x="381990" y="275006"/>
                  <a:pt x="374294" y="280340"/>
                  <a:pt x="365760" y="284912"/>
                </a:cubicBezTo>
                <a:cubicBezTo>
                  <a:pt x="357225" y="289484"/>
                  <a:pt x="348386" y="293142"/>
                  <a:pt x="339242" y="295885"/>
                </a:cubicBezTo>
                <a:lnTo>
                  <a:pt x="327584" y="267538"/>
                </a:lnTo>
                <a:cubicBezTo>
                  <a:pt x="335661" y="264795"/>
                  <a:pt x="343090" y="261595"/>
                  <a:pt x="349872" y="257937"/>
                </a:cubicBezTo>
                <a:cubicBezTo>
                  <a:pt x="356654" y="254280"/>
                  <a:pt x="362559" y="250241"/>
                  <a:pt x="367589" y="245821"/>
                </a:cubicBezTo>
                <a:cubicBezTo>
                  <a:pt x="372618" y="241402"/>
                  <a:pt x="376504" y="236563"/>
                  <a:pt x="379247" y="231305"/>
                </a:cubicBezTo>
                <a:cubicBezTo>
                  <a:pt x="381990" y="226047"/>
                  <a:pt x="383362" y="220371"/>
                  <a:pt x="383362" y="214275"/>
                </a:cubicBezTo>
                <a:cubicBezTo>
                  <a:pt x="383362" y="207874"/>
                  <a:pt x="381914" y="200863"/>
                  <a:pt x="379019" y="193243"/>
                </a:cubicBezTo>
                <a:cubicBezTo>
                  <a:pt x="376123" y="185623"/>
                  <a:pt x="372618" y="177851"/>
                  <a:pt x="368503" y="169926"/>
                </a:cubicBezTo>
                <a:lnTo>
                  <a:pt x="398450" y="155524"/>
                </a:lnTo>
                <a:cubicBezTo>
                  <a:pt x="401193" y="160249"/>
                  <a:pt x="403593" y="165316"/>
                  <a:pt x="405651" y="170726"/>
                </a:cubicBezTo>
                <a:cubicBezTo>
                  <a:pt x="407708" y="176136"/>
                  <a:pt x="409422" y="180975"/>
                  <a:pt x="410794" y="185242"/>
                </a:cubicBezTo>
                <a:cubicBezTo>
                  <a:pt x="412166" y="189510"/>
                  <a:pt x="413080" y="192405"/>
                  <a:pt x="413537" y="193929"/>
                </a:cubicBezTo>
                <a:cubicBezTo>
                  <a:pt x="415671" y="201244"/>
                  <a:pt x="418605" y="206121"/>
                  <a:pt x="422338" y="208560"/>
                </a:cubicBezTo>
                <a:cubicBezTo>
                  <a:pt x="426072" y="210998"/>
                  <a:pt x="432130" y="212217"/>
                  <a:pt x="440512" y="212217"/>
                </a:cubicBezTo>
                <a:lnTo>
                  <a:pt x="442639" y="212535"/>
                </a:lnTo>
                <a:lnTo>
                  <a:pt x="442646" y="212446"/>
                </a:lnTo>
                <a:cubicBezTo>
                  <a:pt x="455295" y="212446"/>
                  <a:pt x="465468" y="212370"/>
                  <a:pt x="473164" y="212217"/>
                </a:cubicBezTo>
                <a:cubicBezTo>
                  <a:pt x="480860" y="212065"/>
                  <a:pt x="486880" y="211722"/>
                  <a:pt x="491223" y="211188"/>
                </a:cubicBezTo>
                <a:cubicBezTo>
                  <a:pt x="495567" y="210655"/>
                  <a:pt x="498805" y="209969"/>
                  <a:pt x="500939" y="209131"/>
                </a:cubicBezTo>
                <a:cubicBezTo>
                  <a:pt x="503072" y="208293"/>
                  <a:pt x="504901" y="207340"/>
                  <a:pt x="506425" y="206274"/>
                </a:cubicBezTo>
                <a:cubicBezTo>
                  <a:pt x="508254" y="204902"/>
                  <a:pt x="509816" y="203035"/>
                  <a:pt x="511111" y="200673"/>
                </a:cubicBezTo>
                <a:lnTo>
                  <a:pt x="512077" y="197703"/>
                </a:lnTo>
                <a:lnTo>
                  <a:pt x="503796" y="200216"/>
                </a:lnTo>
                <a:cubicBezTo>
                  <a:pt x="500215" y="200901"/>
                  <a:pt x="496595" y="201244"/>
                  <a:pt x="492938" y="201244"/>
                </a:cubicBezTo>
                <a:cubicBezTo>
                  <a:pt x="484861" y="201244"/>
                  <a:pt x="477888" y="200139"/>
                  <a:pt x="472021" y="197930"/>
                </a:cubicBezTo>
                <a:cubicBezTo>
                  <a:pt x="466153" y="195720"/>
                  <a:pt x="461619" y="192100"/>
                  <a:pt x="458419" y="187071"/>
                </a:cubicBezTo>
                <a:cubicBezTo>
                  <a:pt x="455219" y="182042"/>
                  <a:pt x="453618" y="175184"/>
                  <a:pt x="453618" y="166497"/>
                </a:cubicBezTo>
                <a:cubicBezTo>
                  <a:pt x="453618" y="159792"/>
                  <a:pt x="454761" y="153124"/>
                  <a:pt x="457047" y="146495"/>
                </a:cubicBezTo>
                <a:cubicBezTo>
                  <a:pt x="459333" y="139865"/>
                  <a:pt x="462610" y="133845"/>
                  <a:pt x="466877" y="128435"/>
                </a:cubicBezTo>
                <a:cubicBezTo>
                  <a:pt x="471144" y="123025"/>
                  <a:pt x="476174" y="118682"/>
                  <a:pt x="481965" y="115405"/>
                </a:cubicBezTo>
                <a:cubicBezTo>
                  <a:pt x="487756" y="112128"/>
                  <a:pt x="494157" y="110490"/>
                  <a:pt x="501167" y="110490"/>
                </a:cubicBezTo>
                <a:close/>
                <a:moveTo>
                  <a:pt x="3443935" y="106147"/>
                </a:moveTo>
                <a:lnTo>
                  <a:pt x="3443935" y="119177"/>
                </a:lnTo>
                <a:lnTo>
                  <a:pt x="3392728" y="134036"/>
                </a:lnTo>
                <a:lnTo>
                  <a:pt x="3392728" y="121234"/>
                </a:lnTo>
                <a:close/>
                <a:moveTo>
                  <a:pt x="3229356" y="99289"/>
                </a:moveTo>
                <a:cubicBezTo>
                  <a:pt x="3226460" y="99289"/>
                  <a:pt x="3224212" y="100279"/>
                  <a:pt x="3222612" y="102261"/>
                </a:cubicBezTo>
                <a:cubicBezTo>
                  <a:pt x="3221012" y="104242"/>
                  <a:pt x="3220212" y="106528"/>
                  <a:pt x="3220212" y="109119"/>
                </a:cubicBezTo>
                <a:cubicBezTo>
                  <a:pt x="3220212" y="111862"/>
                  <a:pt x="3221050" y="114110"/>
                  <a:pt x="3222726" y="115862"/>
                </a:cubicBezTo>
                <a:cubicBezTo>
                  <a:pt x="3224403" y="117615"/>
                  <a:pt x="3226536" y="118491"/>
                  <a:pt x="3229127" y="118491"/>
                </a:cubicBezTo>
                <a:cubicBezTo>
                  <a:pt x="3231718" y="118491"/>
                  <a:pt x="3233966" y="117653"/>
                  <a:pt x="3235871" y="115977"/>
                </a:cubicBezTo>
                <a:cubicBezTo>
                  <a:pt x="3237776" y="114300"/>
                  <a:pt x="3238728" y="112090"/>
                  <a:pt x="3238729" y="109347"/>
                </a:cubicBezTo>
                <a:cubicBezTo>
                  <a:pt x="3238728" y="106452"/>
                  <a:pt x="3237738" y="104051"/>
                  <a:pt x="3235757" y="102146"/>
                </a:cubicBezTo>
                <a:cubicBezTo>
                  <a:pt x="3233775" y="100241"/>
                  <a:pt x="3231642" y="99289"/>
                  <a:pt x="3229356" y="99289"/>
                </a:cubicBezTo>
                <a:close/>
                <a:moveTo>
                  <a:pt x="2610231" y="99289"/>
                </a:moveTo>
                <a:cubicBezTo>
                  <a:pt x="2607335" y="99289"/>
                  <a:pt x="2605087" y="100279"/>
                  <a:pt x="2603487" y="102261"/>
                </a:cubicBezTo>
                <a:cubicBezTo>
                  <a:pt x="2601887" y="104242"/>
                  <a:pt x="2601087" y="106528"/>
                  <a:pt x="2601087" y="109119"/>
                </a:cubicBezTo>
                <a:cubicBezTo>
                  <a:pt x="2601087" y="111862"/>
                  <a:pt x="2601925" y="114110"/>
                  <a:pt x="2603601" y="115862"/>
                </a:cubicBezTo>
                <a:cubicBezTo>
                  <a:pt x="2605278" y="117615"/>
                  <a:pt x="2607411" y="118491"/>
                  <a:pt x="2610002" y="118491"/>
                </a:cubicBezTo>
                <a:cubicBezTo>
                  <a:pt x="2612593" y="118491"/>
                  <a:pt x="2614841" y="117653"/>
                  <a:pt x="2616746" y="115977"/>
                </a:cubicBezTo>
                <a:cubicBezTo>
                  <a:pt x="2618651" y="114300"/>
                  <a:pt x="2619604" y="112090"/>
                  <a:pt x="2619604" y="109347"/>
                </a:cubicBezTo>
                <a:cubicBezTo>
                  <a:pt x="2619604" y="106452"/>
                  <a:pt x="2618613" y="104051"/>
                  <a:pt x="2616632" y="102146"/>
                </a:cubicBezTo>
                <a:cubicBezTo>
                  <a:pt x="2614650" y="100241"/>
                  <a:pt x="2612517" y="99289"/>
                  <a:pt x="2610231" y="99289"/>
                </a:cubicBezTo>
                <a:close/>
                <a:moveTo>
                  <a:pt x="2529535" y="96622"/>
                </a:moveTo>
                <a:lnTo>
                  <a:pt x="2529535" y="109652"/>
                </a:lnTo>
                <a:lnTo>
                  <a:pt x="2478329" y="124511"/>
                </a:lnTo>
                <a:lnTo>
                  <a:pt x="2478329" y="111709"/>
                </a:lnTo>
                <a:close/>
                <a:moveTo>
                  <a:pt x="3333369" y="95860"/>
                </a:moveTo>
                <a:lnTo>
                  <a:pt x="3351885" y="95860"/>
                </a:lnTo>
                <a:lnTo>
                  <a:pt x="3355772" y="243078"/>
                </a:lnTo>
                <a:lnTo>
                  <a:pt x="3337255" y="243078"/>
                </a:lnTo>
                <a:close/>
                <a:moveTo>
                  <a:pt x="1971294" y="95860"/>
                </a:moveTo>
                <a:lnTo>
                  <a:pt x="1989810" y="95860"/>
                </a:lnTo>
                <a:lnTo>
                  <a:pt x="1993697" y="243078"/>
                </a:lnTo>
                <a:lnTo>
                  <a:pt x="1975180" y="243078"/>
                </a:lnTo>
                <a:close/>
                <a:moveTo>
                  <a:pt x="2729560" y="87097"/>
                </a:moveTo>
                <a:lnTo>
                  <a:pt x="2729560" y="100127"/>
                </a:lnTo>
                <a:lnTo>
                  <a:pt x="2678354" y="114986"/>
                </a:lnTo>
                <a:lnTo>
                  <a:pt x="2678354" y="102184"/>
                </a:lnTo>
                <a:close/>
                <a:moveTo>
                  <a:pt x="3230499" y="86487"/>
                </a:moveTo>
                <a:cubicBezTo>
                  <a:pt x="3234156" y="86487"/>
                  <a:pt x="3237433" y="87554"/>
                  <a:pt x="3240329" y="89688"/>
                </a:cubicBezTo>
                <a:cubicBezTo>
                  <a:pt x="3243224" y="91821"/>
                  <a:pt x="3245510" y="94641"/>
                  <a:pt x="3247187" y="98146"/>
                </a:cubicBezTo>
                <a:cubicBezTo>
                  <a:pt x="3248863" y="101651"/>
                  <a:pt x="3249701" y="105385"/>
                  <a:pt x="3249701" y="109347"/>
                </a:cubicBezTo>
                <a:cubicBezTo>
                  <a:pt x="3249701" y="115291"/>
                  <a:pt x="3247796" y="120282"/>
                  <a:pt x="3243986" y="124320"/>
                </a:cubicBezTo>
                <a:cubicBezTo>
                  <a:pt x="3240176" y="128359"/>
                  <a:pt x="3235299" y="130378"/>
                  <a:pt x="3229356" y="130378"/>
                </a:cubicBezTo>
                <a:cubicBezTo>
                  <a:pt x="3222803" y="130378"/>
                  <a:pt x="3217888" y="128397"/>
                  <a:pt x="3214611" y="124435"/>
                </a:cubicBezTo>
                <a:cubicBezTo>
                  <a:pt x="3211335" y="120472"/>
                  <a:pt x="3209696" y="115824"/>
                  <a:pt x="3209696" y="110490"/>
                </a:cubicBezTo>
                <a:cubicBezTo>
                  <a:pt x="3209696" y="106071"/>
                  <a:pt x="3210572" y="102070"/>
                  <a:pt x="3212325" y="98489"/>
                </a:cubicBezTo>
                <a:cubicBezTo>
                  <a:pt x="3214078" y="94907"/>
                  <a:pt x="3216554" y="92012"/>
                  <a:pt x="3219755" y="89802"/>
                </a:cubicBezTo>
                <a:cubicBezTo>
                  <a:pt x="3222955" y="87592"/>
                  <a:pt x="3226536" y="86487"/>
                  <a:pt x="3230499" y="86487"/>
                </a:cubicBezTo>
                <a:close/>
                <a:moveTo>
                  <a:pt x="2611374" y="86487"/>
                </a:moveTo>
                <a:cubicBezTo>
                  <a:pt x="2615031" y="86487"/>
                  <a:pt x="2618308" y="87554"/>
                  <a:pt x="2621204" y="89688"/>
                </a:cubicBezTo>
                <a:cubicBezTo>
                  <a:pt x="2624099" y="91821"/>
                  <a:pt x="2626385" y="94641"/>
                  <a:pt x="2628062" y="98146"/>
                </a:cubicBezTo>
                <a:cubicBezTo>
                  <a:pt x="2629738" y="101651"/>
                  <a:pt x="2630576" y="105385"/>
                  <a:pt x="2630576" y="109347"/>
                </a:cubicBezTo>
                <a:cubicBezTo>
                  <a:pt x="2630576" y="115291"/>
                  <a:pt x="2628671" y="120282"/>
                  <a:pt x="2624861" y="124320"/>
                </a:cubicBezTo>
                <a:cubicBezTo>
                  <a:pt x="2621051" y="128359"/>
                  <a:pt x="2616174" y="130378"/>
                  <a:pt x="2610231" y="130378"/>
                </a:cubicBezTo>
                <a:cubicBezTo>
                  <a:pt x="2603678" y="130378"/>
                  <a:pt x="2598763" y="128397"/>
                  <a:pt x="2595486" y="124435"/>
                </a:cubicBezTo>
                <a:cubicBezTo>
                  <a:pt x="2592210" y="120472"/>
                  <a:pt x="2590571" y="115824"/>
                  <a:pt x="2590571" y="110490"/>
                </a:cubicBezTo>
                <a:cubicBezTo>
                  <a:pt x="2590571" y="106071"/>
                  <a:pt x="2591447" y="102070"/>
                  <a:pt x="2593200" y="98489"/>
                </a:cubicBezTo>
                <a:cubicBezTo>
                  <a:pt x="2594953" y="94907"/>
                  <a:pt x="2597429" y="92012"/>
                  <a:pt x="2600630" y="89802"/>
                </a:cubicBezTo>
                <a:cubicBezTo>
                  <a:pt x="2603830" y="87592"/>
                  <a:pt x="2607411" y="86487"/>
                  <a:pt x="2611374" y="86487"/>
                </a:cubicBezTo>
                <a:close/>
                <a:moveTo>
                  <a:pt x="1833372" y="84506"/>
                </a:moveTo>
                <a:cubicBezTo>
                  <a:pt x="1831086" y="84506"/>
                  <a:pt x="1829181" y="85306"/>
                  <a:pt x="1827657" y="86906"/>
                </a:cubicBezTo>
                <a:cubicBezTo>
                  <a:pt x="1826133" y="88506"/>
                  <a:pt x="1825371" y="90450"/>
                  <a:pt x="1825371" y="92736"/>
                </a:cubicBezTo>
                <a:cubicBezTo>
                  <a:pt x="1825371" y="95631"/>
                  <a:pt x="1826590" y="98336"/>
                  <a:pt x="1829028" y="100851"/>
                </a:cubicBezTo>
                <a:lnTo>
                  <a:pt x="1835619" y="104887"/>
                </a:lnTo>
                <a:lnTo>
                  <a:pt x="1836229" y="104508"/>
                </a:lnTo>
                <a:cubicBezTo>
                  <a:pt x="1839201" y="101079"/>
                  <a:pt x="1840687" y="97612"/>
                  <a:pt x="1840687" y="94107"/>
                </a:cubicBezTo>
                <a:cubicBezTo>
                  <a:pt x="1840687" y="91364"/>
                  <a:pt x="1840078" y="89078"/>
                  <a:pt x="1838858" y="87249"/>
                </a:cubicBezTo>
                <a:cubicBezTo>
                  <a:pt x="1837639" y="85420"/>
                  <a:pt x="1835810" y="84506"/>
                  <a:pt x="1833372" y="84506"/>
                </a:cubicBezTo>
                <a:close/>
                <a:moveTo>
                  <a:pt x="2857881" y="80239"/>
                </a:moveTo>
                <a:cubicBezTo>
                  <a:pt x="2854985" y="80239"/>
                  <a:pt x="2852737" y="81229"/>
                  <a:pt x="2851137" y="83211"/>
                </a:cubicBezTo>
                <a:cubicBezTo>
                  <a:pt x="2849537" y="85192"/>
                  <a:pt x="2848737" y="87478"/>
                  <a:pt x="2848737" y="90069"/>
                </a:cubicBezTo>
                <a:cubicBezTo>
                  <a:pt x="2848737" y="92812"/>
                  <a:pt x="2849575" y="95060"/>
                  <a:pt x="2851251" y="96812"/>
                </a:cubicBezTo>
                <a:cubicBezTo>
                  <a:pt x="2852928" y="98565"/>
                  <a:pt x="2855061" y="99441"/>
                  <a:pt x="2857652" y="99441"/>
                </a:cubicBezTo>
                <a:cubicBezTo>
                  <a:pt x="2860243" y="99441"/>
                  <a:pt x="2862491" y="98603"/>
                  <a:pt x="2864396" y="96927"/>
                </a:cubicBezTo>
                <a:cubicBezTo>
                  <a:pt x="2866301" y="95250"/>
                  <a:pt x="2867254" y="93040"/>
                  <a:pt x="2867254" y="90297"/>
                </a:cubicBezTo>
                <a:cubicBezTo>
                  <a:pt x="2867254" y="87402"/>
                  <a:pt x="2866263" y="85001"/>
                  <a:pt x="2864282" y="83096"/>
                </a:cubicBezTo>
                <a:cubicBezTo>
                  <a:pt x="2862300" y="81191"/>
                  <a:pt x="2860167" y="80239"/>
                  <a:pt x="2857881" y="80239"/>
                </a:cubicBezTo>
                <a:close/>
                <a:moveTo>
                  <a:pt x="2199894" y="79858"/>
                </a:moveTo>
                <a:lnTo>
                  <a:pt x="2218639" y="79858"/>
                </a:lnTo>
                <a:lnTo>
                  <a:pt x="2223211" y="197587"/>
                </a:lnTo>
                <a:cubicBezTo>
                  <a:pt x="2223516" y="205054"/>
                  <a:pt x="2224240" y="210807"/>
                  <a:pt x="2225383" y="214846"/>
                </a:cubicBezTo>
                <a:cubicBezTo>
                  <a:pt x="2226526" y="218885"/>
                  <a:pt x="2229116" y="221666"/>
                  <a:pt x="2233155" y="223190"/>
                </a:cubicBezTo>
                <a:cubicBezTo>
                  <a:pt x="2237194" y="224714"/>
                  <a:pt x="2243556" y="225476"/>
                  <a:pt x="2252243" y="225476"/>
                </a:cubicBezTo>
                <a:lnTo>
                  <a:pt x="2252389" y="225531"/>
                </a:lnTo>
                <a:lnTo>
                  <a:pt x="2252396" y="225476"/>
                </a:lnTo>
                <a:cubicBezTo>
                  <a:pt x="2258796" y="225476"/>
                  <a:pt x="2263826" y="224904"/>
                  <a:pt x="2267483" y="223761"/>
                </a:cubicBezTo>
                <a:cubicBezTo>
                  <a:pt x="2271141" y="222618"/>
                  <a:pt x="2273922" y="220409"/>
                  <a:pt x="2275827" y="217132"/>
                </a:cubicBezTo>
                <a:cubicBezTo>
                  <a:pt x="2277732" y="213855"/>
                  <a:pt x="2279370" y="209093"/>
                  <a:pt x="2280742" y="202845"/>
                </a:cubicBezTo>
                <a:cubicBezTo>
                  <a:pt x="2282114" y="196596"/>
                  <a:pt x="2283790" y="188443"/>
                  <a:pt x="2285771" y="178384"/>
                </a:cubicBezTo>
                <a:lnTo>
                  <a:pt x="2303602" y="181813"/>
                </a:lnTo>
                <a:cubicBezTo>
                  <a:pt x="2302992" y="184557"/>
                  <a:pt x="2302307" y="187605"/>
                  <a:pt x="2301545" y="190957"/>
                </a:cubicBezTo>
                <a:cubicBezTo>
                  <a:pt x="2300783" y="194310"/>
                  <a:pt x="2300135" y="197625"/>
                  <a:pt x="2299602" y="200901"/>
                </a:cubicBezTo>
                <a:cubicBezTo>
                  <a:pt x="2299068" y="204178"/>
                  <a:pt x="2298801" y="207036"/>
                  <a:pt x="2298801" y="209474"/>
                </a:cubicBezTo>
                <a:cubicBezTo>
                  <a:pt x="2298801" y="212522"/>
                  <a:pt x="2299487" y="215265"/>
                  <a:pt x="2300859" y="217704"/>
                </a:cubicBezTo>
                <a:cubicBezTo>
                  <a:pt x="2302230" y="220142"/>
                  <a:pt x="2305202" y="222047"/>
                  <a:pt x="2309774" y="223419"/>
                </a:cubicBezTo>
                <a:cubicBezTo>
                  <a:pt x="2312060" y="224104"/>
                  <a:pt x="2314956" y="224619"/>
                  <a:pt x="2318461" y="224962"/>
                </a:cubicBezTo>
                <a:lnTo>
                  <a:pt x="2330055" y="225445"/>
                </a:lnTo>
                <a:lnTo>
                  <a:pt x="2340597" y="225219"/>
                </a:lnTo>
                <a:cubicBezTo>
                  <a:pt x="2344102" y="225047"/>
                  <a:pt x="2347112" y="224790"/>
                  <a:pt x="2349627" y="224447"/>
                </a:cubicBezTo>
                <a:cubicBezTo>
                  <a:pt x="2354656" y="223761"/>
                  <a:pt x="2358238" y="222009"/>
                  <a:pt x="2360371" y="219189"/>
                </a:cubicBezTo>
                <a:cubicBezTo>
                  <a:pt x="2362505" y="216370"/>
                  <a:pt x="2363572" y="211912"/>
                  <a:pt x="2363572" y="205816"/>
                </a:cubicBezTo>
                <a:cubicBezTo>
                  <a:pt x="2363572" y="202006"/>
                  <a:pt x="2362962" y="197472"/>
                  <a:pt x="2361743" y="192215"/>
                </a:cubicBezTo>
                <a:cubicBezTo>
                  <a:pt x="2360523" y="186957"/>
                  <a:pt x="2358923" y="181356"/>
                  <a:pt x="2356942" y="175413"/>
                </a:cubicBezTo>
                <a:cubicBezTo>
                  <a:pt x="2354961" y="169469"/>
                  <a:pt x="2352827" y="163602"/>
                  <a:pt x="2350541" y="157810"/>
                </a:cubicBezTo>
                <a:lnTo>
                  <a:pt x="2369058" y="150952"/>
                </a:lnTo>
                <a:cubicBezTo>
                  <a:pt x="2371039" y="155829"/>
                  <a:pt x="2372906" y="161392"/>
                  <a:pt x="2374659" y="167640"/>
                </a:cubicBezTo>
                <a:cubicBezTo>
                  <a:pt x="2376411" y="173889"/>
                  <a:pt x="2377897" y="180061"/>
                  <a:pt x="2379116" y="186157"/>
                </a:cubicBezTo>
                <a:cubicBezTo>
                  <a:pt x="2380335" y="192253"/>
                  <a:pt x="2380945" y="197587"/>
                  <a:pt x="2380945" y="202159"/>
                </a:cubicBezTo>
                <a:cubicBezTo>
                  <a:pt x="2380945" y="209779"/>
                  <a:pt x="2379916" y="216256"/>
                  <a:pt x="2377859" y="221590"/>
                </a:cubicBezTo>
                <a:cubicBezTo>
                  <a:pt x="2375802" y="226924"/>
                  <a:pt x="2372563" y="231267"/>
                  <a:pt x="2368143" y="234620"/>
                </a:cubicBezTo>
                <a:cubicBezTo>
                  <a:pt x="2363724" y="237973"/>
                  <a:pt x="2358047" y="240411"/>
                  <a:pt x="2351113" y="241935"/>
                </a:cubicBezTo>
                <a:lnTo>
                  <a:pt x="2329240" y="243951"/>
                </a:lnTo>
                <a:lnTo>
                  <a:pt x="2328519" y="244221"/>
                </a:lnTo>
                <a:lnTo>
                  <a:pt x="2327082" y="244150"/>
                </a:lnTo>
                <a:lnTo>
                  <a:pt x="2326310" y="244221"/>
                </a:lnTo>
                <a:lnTo>
                  <a:pt x="2326323" y="244112"/>
                </a:lnTo>
                <a:lnTo>
                  <a:pt x="2315261" y="243564"/>
                </a:lnTo>
                <a:cubicBezTo>
                  <a:pt x="2311374" y="243126"/>
                  <a:pt x="2308022" y="242469"/>
                  <a:pt x="2305202" y="241592"/>
                </a:cubicBezTo>
                <a:cubicBezTo>
                  <a:pt x="2299563" y="239840"/>
                  <a:pt x="2295449" y="237173"/>
                  <a:pt x="2292858" y="233591"/>
                </a:cubicBezTo>
                <a:lnTo>
                  <a:pt x="2290294" y="227181"/>
                </a:lnTo>
                <a:lnTo>
                  <a:pt x="2286571" y="232791"/>
                </a:lnTo>
                <a:cubicBezTo>
                  <a:pt x="2283752" y="235839"/>
                  <a:pt x="2280666" y="238201"/>
                  <a:pt x="2277313" y="239878"/>
                </a:cubicBezTo>
                <a:cubicBezTo>
                  <a:pt x="2273960" y="241554"/>
                  <a:pt x="2270074" y="242697"/>
                  <a:pt x="2265654" y="243307"/>
                </a:cubicBezTo>
                <a:cubicBezTo>
                  <a:pt x="2261235" y="243916"/>
                  <a:pt x="2256053" y="244221"/>
                  <a:pt x="2250110" y="244221"/>
                </a:cubicBezTo>
                <a:lnTo>
                  <a:pt x="2250117" y="244161"/>
                </a:lnTo>
                <a:lnTo>
                  <a:pt x="2249957" y="244221"/>
                </a:lnTo>
                <a:cubicBezTo>
                  <a:pt x="2237765" y="244221"/>
                  <a:pt x="2228431" y="242850"/>
                  <a:pt x="2221954" y="240106"/>
                </a:cubicBezTo>
                <a:cubicBezTo>
                  <a:pt x="2215477" y="237363"/>
                  <a:pt x="2211019" y="233096"/>
                  <a:pt x="2208581" y="227305"/>
                </a:cubicBezTo>
                <a:cubicBezTo>
                  <a:pt x="2206142" y="221514"/>
                  <a:pt x="2204771" y="214046"/>
                  <a:pt x="2204466" y="204902"/>
                </a:cubicBezTo>
                <a:close/>
                <a:moveTo>
                  <a:pt x="1637919" y="79858"/>
                </a:moveTo>
                <a:lnTo>
                  <a:pt x="1656664" y="79858"/>
                </a:lnTo>
                <a:lnTo>
                  <a:pt x="1661236" y="197587"/>
                </a:lnTo>
                <a:cubicBezTo>
                  <a:pt x="1661541" y="205054"/>
                  <a:pt x="1662265" y="210807"/>
                  <a:pt x="1663408" y="214846"/>
                </a:cubicBezTo>
                <a:cubicBezTo>
                  <a:pt x="1664551" y="218885"/>
                  <a:pt x="1667142" y="221666"/>
                  <a:pt x="1671180" y="223190"/>
                </a:cubicBezTo>
                <a:cubicBezTo>
                  <a:pt x="1675219" y="224714"/>
                  <a:pt x="1681582" y="225476"/>
                  <a:pt x="1690268" y="225476"/>
                </a:cubicBezTo>
                <a:lnTo>
                  <a:pt x="1690414" y="225531"/>
                </a:lnTo>
                <a:lnTo>
                  <a:pt x="1690421" y="225476"/>
                </a:lnTo>
                <a:cubicBezTo>
                  <a:pt x="1696821" y="225476"/>
                  <a:pt x="1701851" y="224904"/>
                  <a:pt x="1705508" y="223761"/>
                </a:cubicBezTo>
                <a:cubicBezTo>
                  <a:pt x="1709166" y="222618"/>
                  <a:pt x="1711947" y="220409"/>
                  <a:pt x="1713852" y="217132"/>
                </a:cubicBezTo>
                <a:cubicBezTo>
                  <a:pt x="1715757" y="213855"/>
                  <a:pt x="1717395" y="209093"/>
                  <a:pt x="1718767" y="202845"/>
                </a:cubicBezTo>
                <a:cubicBezTo>
                  <a:pt x="1720139" y="196596"/>
                  <a:pt x="1721815" y="188443"/>
                  <a:pt x="1723796" y="178384"/>
                </a:cubicBezTo>
                <a:lnTo>
                  <a:pt x="1741627" y="181813"/>
                </a:lnTo>
                <a:cubicBezTo>
                  <a:pt x="1741017" y="184557"/>
                  <a:pt x="1740332" y="187605"/>
                  <a:pt x="1739570" y="190957"/>
                </a:cubicBezTo>
                <a:cubicBezTo>
                  <a:pt x="1738808" y="194310"/>
                  <a:pt x="1738160" y="197625"/>
                  <a:pt x="1737627" y="200901"/>
                </a:cubicBezTo>
                <a:cubicBezTo>
                  <a:pt x="1737093" y="204178"/>
                  <a:pt x="1736826" y="207036"/>
                  <a:pt x="1736826" y="209474"/>
                </a:cubicBezTo>
                <a:cubicBezTo>
                  <a:pt x="1736826" y="212522"/>
                  <a:pt x="1737512" y="215265"/>
                  <a:pt x="1738884" y="217704"/>
                </a:cubicBezTo>
                <a:cubicBezTo>
                  <a:pt x="1740255" y="220142"/>
                  <a:pt x="1743227" y="222047"/>
                  <a:pt x="1747799" y="223419"/>
                </a:cubicBezTo>
                <a:cubicBezTo>
                  <a:pt x="1750085" y="224104"/>
                  <a:pt x="1752981" y="224619"/>
                  <a:pt x="1756486" y="224962"/>
                </a:cubicBezTo>
                <a:lnTo>
                  <a:pt x="1766916" y="225396"/>
                </a:lnTo>
                <a:lnTo>
                  <a:pt x="1776793" y="222733"/>
                </a:lnTo>
                <a:cubicBezTo>
                  <a:pt x="1779308" y="220904"/>
                  <a:pt x="1781746" y="217856"/>
                  <a:pt x="1784109" y="213589"/>
                </a:cubicBezTo>
                <a:cubicBezTo>
                  <a:pt x="1786471" y="209322"/>
                  <a:pt x="1789481" y="203607"/>
                  <a:pt x="1793138" y="196444"/>
                </a:cubicBezTo>
                <a:cubicBezTo>
                  <a:pt x="1796796" y="189129"/>
                  <a:pt x="1800492" y="183147"/>
                  <a:pt x="1804225" y="178499"/>
                </a:cubicBezTo>
                <a:cubicBezTo>
                  <a:pt x="1807959" y="173850"/>
                  <a:pt x="1811617" y="170193"/>
                  <a:pt x="1815198" y="167526"/>
                </a:cubicBezTo>
                <a:cubicBezTo>
                  <a:pt x="1818780" y="164859"/>
                  <a:pt x="1822170" y="162992"/>
                  <a:pt x="1825371" y="161925"/>
                </a:cubicBezTo>
                <a:cubicBezTo>
                  <a:pt x="1828571" y="160858"/>
                  <a:pt x="1831543" y="160325"/>
                  <a:pt x="1834286" y="160325"/>
                </a:cubicBezTo>
                <a:cubicBezTo>
                  <a:pt x="1839316" y="160325"/>
                  <a:pt x="1843811" y="161430"/>
                  <a:pt x="1847774" y="163640"/>
                </a:cubicBezTo>
                <a:cubicBezTo>
                  <a:pt x="1851736" y="165849"/>
                  <a:pt x="1855470" y="169583"/>
                  <a:pt x="1858975" y="174841"/>
                </a:cubicBezTo>
                <a:cubicBezTo>
                  <a:pt x="1862480" y="180099"/>
                  <a:pt x="1866062" y="187300"/>
                  <a:pt x="1869719" y="196444"/>
                </a:cubicBezTo>
                <a:cubicBezTo>
                  <a:pt x="1873224" y="204826"/>
                  <a:pt x="1876387" y="211112"/>
                  <a:pt x="1879206" y="215303"/>
                </a:cubicBezTo>
                <a:cubicBezTo>
                  <a:pt x="1882026" y="219494"/>
                  <a:pt x="1884997" y="222237"/>
                  <a:pt x="1888122" y="223533"/>
                </a:cubicBezTo>
                <a:cubicBezTo>
                  <a:pt x="1891246" y="224828"/>
                  <a:pt x="1894789" y="225476"/>
                  <a:pt x="1898752" y="225476"/>
                </a:cubicBezTo>
                <a:lnTo>
                  <a:pt x="1899703" y="225835"/>
                </a:lnTo>
                <a:lnTo>
                  <a:pt x="1899742" y="225476"/>
                </a:lnTo>
                <a:cubicBezTo>
                  <a:pt x="1908429" y="225476"/>
                  <a:pt x="1914525" y="224638"/>
                  <a:pt x="1918030" y="222961"/>
                </a:cubicBezTo>
                <a:cubicBezTo>
                  <a:pt x="1921535" y="221285"/>
                  <a:pt x="1923555" y="218313"/>
                  <a:pt x="1924088" y="214046"/>
                </a:cubicBezTo>
                <a:cubicBezTo>
                  <a:pt x="1924621" y="209779"/>
                  <a:pt x="1924736" y="203835"/>
                  <a:pt x="1924431" y="196215"/>
                </a:cubicBezTo>
                <a:lnTo>
                  <a:pt x="1920087" y="79858"/>
                </a:lnTo>
                <a:lnTo>
                  <a:pt x="1938604" y="79858"/>
                </a:lnTo>
                <a:lnTo>
                  <a:pt x="1943176" y="194158"/>
                </a:lnTo>
                <a:cubicBezTo>
                  <a:pt x="1943481" y="202235"/>
                  <a:pt x="1943214" y="209398"/>
                  <a:pt x="1942376" y="215646"/>
                </a:cubicBezTo>
                <a:cubicBezTo>
                  <a:pt x="1941538" y="221895"/>
                  <a:pt x="1939557" y="227152"/>
                  <a:pt x="1936432" y="231420"/>
                </a:cubicBezTo>
                <a:cubicBezTo>
                  <a:pt x="1933308" y="235687"/>
                  <a:pt x="1928660" y="238887"/>
                  <a:pt x="1922488" y="241021"/>
                </a:cubicBezTo>
                <a:cubicBezTo>
                  <a:pt x="1916316" y="243154"/>
                  <a:pt x="1908048" y="244221"/>
                  <a:pt x="1897685" y="244221"/>
                </a:cubicBezTo>
                <a:lnTo>
                  <a:pt x="1897737" y="243744"/>
                </a:lnTo>
                <a:lnTo>
                  <a:pt x="1896466" y="244221"/>
                </a:lnTo>
                <a:cubicBezTo>
                  <a:pt x="1890522" y="244221"/>
                  <a:pt x="1885074" y="243231"/>
                  <a:pt x="1880121" y="241249"/>
                </a:cubicBezTo>
                <a:lnTo>
                  <a:pt x="1867937" y="232084"/>
                </a:lnTo>
                <a:lnTo>
                  <a:pt x="1864119" y="238620"/>
                </a:lnTo>
                <a:cubicBezTo>
                  <a:pt x="1861299" y="241592"/>
                  <a:pt x="1858137" y="243802"/>
                  <a:pt x="1854632" y="245250"/>
                </a:cubicBezTo>
                <a:cubicBezTo>
                  <a:pt x="1851126" y="246698"/>
                  <a:pt x="1847393" y="247422"/>
                  <a:pt x="1843430" y="247422"/>
                </a:cubicBezTo>
                <a:cubicBezTo>
                  <a:pt x="1838401" y="247422"/>
                  <a:pt x="1833258" y="246355"/>
                  <a:pt x="1828000" y="244221"/>
                </a:cubicBezTo>
                <a:cubicBezTo>
                  <a:pt x="1822742" y="242088"/>
                  <a:pt x="1817675" y="239040"/>
                  <a:pt x="1812798" y="235077"/>
                </a:cubicBezTo>
                <a:cubicBezTo>
                  <a:pt x="1807921" y="231115"/>
                  <a:pt x="1803654" y="226467"/>
                  <a:pt x="1799996" y="221133"/>
                </a:cubicBezTo>
                <a:cubicBezTo>
                  <a:pt x="1796034" y="228143"/>
                  <a:pt x="1792262" y="233286"/>
                  <a:pt x="1788681" y="236563"/>
                </a:cubicBezTo>
                <a:cubicBezTo>
                  <a:pt x="1785099" y="239840"/>
                  <a:pt x="1781403" y="241935"/>
                  <a:pt x="1777594" y="242850"/>
                </a:cubicBezTo>
                <a:lnTo>
                  <a:pt x="1767386" y="243905"/>
                </a:lnTo>
                <a:lnTo>
                  <a:pt x="1766545" y="244221"/>
                </a:lnTo>
                <a:lnTo>
                  <a:pt x="1765051" y="244147"/>
                </a:lnTo>
                <a:lnTo>
                  <a:pt x="1764335" y="244221"/>
                </a:lnTo>
                <a:lnTo>
                  <a:pt x="1764348" y="244112"/>
                </a:lnTo>
                <a:lnTo>
                  <a:pt x="1753286" y="243564"/>
                </a:lnTo>
                <a:cubicBezTo>
                  <a:pt x="1749399" y="243126"/>
                  <a:pt x="1746047" y="242469"/>
                  <a:pt x="1743227" y="241592"/>
                </a:cubicBezTo>
                <a:cubicBezTo>
                  <a:pt x="1737588" y="239840"/>
                  <a:pt x="1733474" y="237173"/>
                  <a:pt x="1730883" y="233591"/>
                </a:cubicBezTo>
                <a:lnTo>
                  <a:pt x="1728319" y="227181"/>
                </a:lnTo>
                <a:lnTo>
                  <a:pt x="1724596" y="232791"/>
                </a:lnTo>
                <a:cubicBezTo>
                  <a:pt x="1721777" y="235839"/>
                  <a:pt x="1718691" y="238201"/>
                  <a:pt x="1715338" y="239878"/>
                </a:cubicBezTo>
                <a:cubicBezTo>
                  <a:pt x="1711985" y="241554"/>
                  <a:pt x="1708099" y="242697"/>
                  <a:pt x="1703679" y="243307"/>
                </a:cubicBezTo>
                <a:cubicBezTo>
                  <a:pt x="1699260" y="243916"/>
                  <a:pt x="1694078" y="244221"/>
                  <a:pt x="1688135" y="244221"/>
                </a:cubicBezTo>
                <a:lnTo>
                  <a:pt x="1688142" y="244161"/>
                </a:lnTo>
                <a:lnTo>
                  <a:pt x="1687982" y="244221"/>
                </a:lnTo>
                <a:cubicBezTo>
                  <a:pt x="1675790" y="244221"/>
                  <a:pt x="1666456" y="242850"/>
                  <a:pt x="1659979" y="240106"/>
                </a:cubicBezTo>
                <a:cubicBezTo>
                  <a:pt x="1653502" y="237363"/>
                  <a:pt x="1649044" y="233096"/>
                  <a:pt x="1646606" y="227305"/>
                </a:cubicBezTo>
                <a:cubicBezTo>
                  <a:pt x="1644167" y="221514"/>
                  <a:pt x="1642796" y="214046"/>
                  <a:pt x="1642491" y="204902"/>
                </a:cubicBezTo>
                <a:close/>
                <a:moveTo>
                  <a:pt x="796747" y="75743"/>
                </a:moveTo>
                <a:lnTo>
                  <a:pt x="828751" y="75743"/>
                </a:lnTo>
                <a:lnTo>
                  <a:pt x="833552" y="187528"/>
                </a:lnTo>
                <a:cubicBezTo>
                  <a:pt x="833856" y="194539"/>
                  <a:pt x="834618" y="199797"/>
                  <a:pt x="835838" y="203302"/>
                </a:cubicBezTo>
                <a:cubicBezTo>
                  <a:pt x="837057" y="206807"/>
                  <a:pt x="839381" y="209169"/>
                  <a:pt x="842810" y="210388"/>
                </a:cubicBezTo>
                <a:cubicBezTo>
                  <a:pt x="846239" y="211608"/>
                  <a:pt x="851306" y="212217"/>
                  <a:pt x="858012" y="212217"/>
                </a:cubicBezTo>
                <a:lnTo>
                  <a:pt x="861706" y="212769"/>
                </a:lnTo>
                <a:lnTo>
                  <a:pt x="861746" y="212217"/>
                </a:lnTo>
                <a:lnTo>
                  <a:pt x="893750" y="212217"/>
                </a:lnTo>
                <a:cubicBezTo>
                  <a:pt x="899084" y="212217"/>
                  <a:pt x="903160" y="211912"/>
                  <a:pt x="905980" y="211303"/>
                </a:cubicBezTo>
                <a:cubicBezTo>
                  <a:pt x="908799" y="210693"/>
                  <a:pt x="910742" y="209741"/>
                  <a:pt x="911809" y="208445"/>
                </a:cubicBezTo>
                <a:cubicBezTo>
                  <a:pt x="912876" y="207150"/>
                  <a:pt x="913409" y="205588"/>
                  <a:pt x="913409" y="203759"/>
                </a:cubicBezTo>
                <a:cubicBezTo>
                  <a:pt x="913409" y="201016"/>
                  <a:pt x="912228" y="197815"/>
                  <a:pt x="909866" y="194158"/>
                </a:cubicBezTo>
                <a:cubicBezTo>
                  <a:pt x="907504" y="190500"/>
                  <a:pt x="904456" y="186690"/>
                  <a:pt x="900722" y="182728"/>
                </a:cubicBezTo>
                <a:cubicBezTo>
                  <a:pt x="896988" y="178765"/>
                  <a:pt x="893064" y="174765"/>
                  <a:pt x="888949" y="170726"/>
                </a:cubicBezTo>
                <a:cubicBezTo>
                  <a:pt x="884834" y="166688"/>
                  <a:pt x="880910" y="162916"/>
                  <a:pt x="877176" y="159411"/>
                </a:cubicBezTo>
                <a:cubicBezTo>
                  <a:pt x="873442" y="155905"/>
                  <a:pt x="870394" y="152819"/>
                  <a:pt x="868032" y="150152"/>
                </a:cubicBezTo>
                <a:cubicBezTo>
                  <a:pt x="865670" y="147485"/>
                  <a:pt x="864489" y="145542"/>
                  <a:pt x="864489" y="144323"/>
                </a:cubicBezTo>
                <a:cubicBezTo>
                  <a:pt x="864489" y="140056"/>
                  <a:pt x="864717" y="136665"/>
                  <a:pt x="865175" y="134150"/>
                </a:cubicBezTo>
                <a:cubicBezTo>
                  <a:pt x="865632" y="131636"/>
                  <a:pt x="866280" y="129616"/>
                  <a:pt x="867118" y="128092"/>
                </a:cubicBezTo>
                <a:cubicBezTo>
                  <a:pt x="867956" y="126568"/>
                  <a:pt x="868908" y="125273"/>
                  <a:pt x="869975" y="124206"/>
                </a:cubicBezTo>
                <a:cubicBezTo>
                  <a:pt x="872566" y="121615"/>
                  <a:pt x="876452" y="118682"/>
                  <a:pt x="881634" y="115405"/>
                </a:cubicBezTo>
                <a:cubicBezTo>
                  <a:pt x="886815" y="112128"/>
                  <a:pt x="892950" y="108623"/>
                  <a:pt x="900036" y="104889"/>
                </a:cubicBezTo>
                <a:cubicBezTo>
                  <a:pt x="907123" y="101156"/>
                  <a:pt x="915086" y="97193"/>
                  <a:pt x="923925" y="93002"/>
                </a:cubicBezTo>
                <a:cubicBezTo>
                  <a:pt x="932764" y="88811"/>
                  <a:pt x="942137" y="84430"/>
                  <a:pt x="952043" y="79858"/>
                </a:cubicBezTo>
                <a:lnTo>
                  <a:pt x="965073" y="107747"/>
                </a:lnTo>
                <a:cubicBezTo>
                  <a:pt x="955014" y="112167"/>
                  <a:pt x="946061" y="116243"/>
                  <a:pt x="938212" y="119977"/>
                </a:cubicBezTo>
                <a:cubicBezTo>
                  <a:pt x="930364" y="123711"/>
                  <a:pt x="923353" y="127140"/>
                  <a:pt x="917181" y="130264"/>
                </a:cubicBezTo>
                <a:cubicBezTo>
                  <a:pt x="911009" y="133388"/>
                  <a:pt x="905523" y="136322"/>
                  <a:pt x="900722" y="139065"/>
                </a:cubicBezTo>
                <a:lnTo>
                  <a:pt x="900458" y="139224"/>
                </a:lnTo>
                <a:lnTo>
                  <a:pt x="907923" y="145923"/>
                </a:lnTo>
                <a:cubicBezTo>
                  <a:pt x="913257" y="150952"/>
                  <a:pt x="918210" y="155982"/>
                  <a:pt x="922782" y="161011"/>
                </a:cubicBezTo>
                <a:cubicBezTo>
                  <a:pt x="927354" y="166040"/>
                  <a:pt x="931659" y="171222"/>
                  <a:pt x="935698" y="176556"/>
                </a:cubicBezTo>
                <a:cubicBezTo>
                  <a:pt x="939736" y="181890"/>
                  <a:pt x="943661" y="187681"/>
                  <a:pt x="947471" y="193929"/>
                </a:cubicBezTo>
                <a:cubicBezTo>
                  <a:pt x="950824" y="199263"/>
                  <a:pt x="954291" y="203226"/>
                  <a:pt x="957872" y="205816"/>
                </a:cubicBezTo>
                <a:cubicBezTo>
                  <a:pt x="961453" y="208407"/>
                  <a:pt x="964959" y="210122"/>
                  <a:pt x="968388" y="210960"/>
                </a:cubicBezTo>
                <a:lnTo>
                  <a:pt x="976555" y="212069"/>
                </a:lnTo>
                <a:lnTo>
                  <a:pt x="985075" y="209588"/>
                </a:lnTo>
                <a:cubicBezTo>
                  <a:pt x="987590" y="207836"/>
                  <a:pt x="990219" y="204864"/>
                  <a:pt x="992962" y="200673"/>
                </a:cubicBezTo>
                <a:cubicBezTo>
                  <a:pt x="995705" y="196482"/>
                  <a:pt x="998906" y="190805"/>
                  <a:pt x="1002563" y="183642"/>
                </a:cubicBezTo>
                <a:cubicBezTo>
                  <a:pt x="1007135" y="174498"/>
                  <a:pt x="1011898" y="167335"/>
                  <a:pt x="1016851" y="162154"/>
                </a:cubicBezTo>
                <a:cubicBezTo>
                  <a:pt x="1021804" y="156972"/>
                  <a:pt x="1026909" y="153276"/>
                  <a:pt x="1032167" y="151067"/>
                </a:cubicBezTo>
                <a:cubicBezTo>
                  <a:pt x="1037425" y="148857"/>
                  <a:pt x="1042721" y="147752"/>
                  <a:pt x="1048055" y="147752"/>
                </a:cubicBezTo>
                <a:cubicBezTo>
                  <a:pt x="1054760" y="147752"/>
                  <a:pt x="1061009" y="149200"/>
                  <a:pt x="1066800" y="152095"/>
                </a:cubicBezTo>
                <a:cubicBezTo>
                  <a:pt x="1072591" y="154991"/>
                  <a:pt x="1077620" y="158915"/>
                  <a:pt x="1081888" y="163868"/>
                </a:cubicBezTo>
                <a:cubicBezTo>
                  <a:pt x="1086155" y="168821"/>
                  <a:pt x="1089469" y="174460"/>
                  <a:pt x="1091832" y="180785"/>
                </a:cubicBezTo>
                <a:cubicBezTo>
                  <a:pt x="1094194" y="187109"/>
                  <a:pt x="1095375" y="193624"/>
                  <a:pt x="1095375" y="200330"/>
                </a:cubicBezTo>
                <a:cubicBezTo>
                  <a:pt x="1095375" y="208407"/>
                  <a:pt x="1093660" y="215684"/>
                  <a:pt x="1090231" y="222161"/>
                </a:cubicBezTo>
                <a:cubicBezTo>
                  <a:pt x="1086802" y="228638"/>
                  <a:pt x="1082078" y="233744"/>
                  <a:pt x="1076058" y="237477"/>
                </a:cubicBezTo>
                <a:cubicBezTo>
                  <a:pt x="1070038" y="241211"/>
                  <a:pt x="1063142" y="243078"/>
                  <a:pt x="1055370" y="243078"/>
                </a:cubicBezTo>
                <a:cubicBezTo>
                  <a:pt x="1048817" y="243078"/>
                  <a:pt x="1041197" y="241935"/>
                  <a:pt x="1032510" y="239649"/>
                </a:cubicBezTo>
                <a:cubicBezTo>
                  <a:pt x="1028166" y="238506"/>
                  <a:pt x="1023709" y="236734"/>
                  <a:pt x="1019137" y="234334"/>
                </a:cubicBezTo>
                <a:lnTo>
                  <a:pt x="1011599" y="229462"/>
                </a:lnTo>
                <a:lnTo>
                  <a:pt x="1004278" y="237020"/>
                </a:lnTo>
                <a:cubicBezTo>
                  <a:pt x="1000544" y="239687"/>
                  <a:pt x="996201" y="241554"/>
                  <a:pt x="991248" y="242621"/>
                </a:cubicBezTo>
                <a:lnTo>
                  <a:pt x="977927" y="243840"/>
                </a:lnTo>
                <a:lnTo>
                  <a:pt x="975360" y="244221"/>
                </a:lnTo>
                <a:lnTo>
                  <a:pt x="974782" y="244128"/>
                </a:lnTo>
                <a:lnTo>
                  <a:pt x="973760" y="244221"/>
                </a:lnTo>
                <a:lnTo>
                  <a:pt x="973778" y="243965"/>
                </a:lnTo>
                <a:lnTo>
                  <a:pt x="959129" y="241592"/>
                </a:lnTo>
                <a:cubicBezTo>
                  <a:pt x="953338" y="239840"/>
                  <a:pt x="947928" y="236982"/>
                  <a:pt x="942899" y="233020"/>
                </a:cubicBezTo>
                <a:lnTo>
                  <a:pt x="937539" y="227336"/>
                </a:lnTo>
                <a:lnTo>
                  <a:pt x="935698" y="230162"/>
                </a:lnTo>
                <a:cubicBezTo>
                  <a:pt x="932574" y="233591"/>
                  <a:pt x="928878" y="236334"/>
                  <a:pt x="924611" y="238392"/>
                </a:cubicBezTo>
                <a:cubicBezTo>
                  <a:pt x="920343" y="240449"/>
                  <a:pt x="915467" y="241935"/>
                  <a:pt x="909980" y="242850"/>
                </a:cubicBezTo>
                <a:cubicBezTo>
                  <a:pt x="904494" y="243764"/>
                  <a:pt x="898322" y="244221"/>
                  <a:pt x="891464" y="244221"/>
                </a:cubicBezTo>
                <a:lnTo>
                  <a:pt x="859460" y="244221"/>
                </a:lnTo>
                <a:lnTo>
                  <a:pt x="859500" y="243661"/>
                </a:lnTo>
                <a:lnTo>
                  <a:pt x="855726" y="244221"/>
                </a:lnTo>
                <a:cubicBezTo>
                  <a:pt x="841553" y="244221"/>
                  <a:pt x="830618" y="242773"/>
                  <a:pt x="822922" y="239878"/>
                </a:cubicBezTo>
                <a:cubicBezTo>
                  <a:pt x="815226" y="236982"/>
                  <a:pt x="809853" y="232448"/>
                  <a:pt x="806805" y="226276"/>
                </a:cubicBezTo>
                <a:cubicBezTo>
                  <a:pt x="803757" y="220104"/>
                  <a:pt x="802005" y="212293"/>
                  <a:pt x="801548" y="202845"/>
                </a:cubicBezTo>
                <a:close/>
                <a:moveTo>
                  <a:pt x="2357247" y="74981"/>
                </a:moveTo>
                <a:cubicBezTo>
                  <a:pt x="2354961" y="74981"/>
                  <a:pt x="2353056" y="75781"/>
                  <a:pt x="2351532" y="77381"/>
                </a:cubicBezTo>
                <a:cubicBezTo>
                  <a:pt x="2350008" y="78981"/>
                  <a:pt x="2349246" y="80925"/>
                  <a:pt x="2349246" y="83211"/>
                </a:cubicBezTo>
                <a:cubicBezTo>
                  <a:pt x="2349246" y="86106"/>
                  <a:pt x="2350465" y="88811"/>
                  <a:pt x="2352904" y="91326"/>
                </a:cubicBezTo>
                <a:lnTo>
                  <a:pt x="2359581" y="95416"/>
                </a:lnTo>
                <a:lnTo>
                  <a:pt x="2360104" y="94983"/>
                </a:lnTo>
                <a:cubicBezTo>
                  <a:pt x="2363076" y="91554"/>
                  <a:pt x="2364562" y="88087"/>
                  <a:pt x="2364562" y="84582"/>
                </a:cubicBezTo>
                <a:cubicBezTo>
                  <a:pt x="2364562" y="81839"/>
                  <a:pt x="2363952" y="79553"/>
                  <a:pt x="2362733" y="77724"/>
                </a:cubicBezTo>
                <a:cubicBezTo>
                  <a:pt x="2361514" y="75895"/>
                  <a:pt x="2359685" y="74981"/>
                  <a:pt x="2357247" y="74981"/>
                </a:cubicBezTo>
                <a:close/>
                <a:moveTo>
                  <a:pt x="1833829" y="72847"/>
                </a:moveTo>
                <a:cubicBezTo>
                  <a:pt x="1839925" y="72847"/>
                  <a:pt x="1844535" y="74943"/>
                  <a:pt x="1847659" y="79134"/>
                </a:cubicBezTo>
                <a:cubicBezTo>
                  <a:pt x="1850784" y="83325"/>
                  <a:pt x="1852346" y="88087"/>
                  <a:pt x="1852346" y="93421"/>
                </a:cubicBezTo>
                <a:cubicBezTo>
                  <a:pt x="1852346" y="100127"/>
                  <a:pt x="1850136" y="106071"/>
                  <a:pt x="1845716" y="111252"/>
                </a:cubicBezTo>
                <a:cubicBezTo>
                  <a:pt x="1841297" y="116434"/>
                  <a:pt x="1835086" y="120549"/>
                  <a:pt x="1827085" y="123597"/>
                </a:cubicBezTo>
                <a:cubicBezTo>
                  <a:pt x="1819084" y="126645"/>
                  <a:pt x="1809674" y="128473"/>
                  <a:pt x="1798853" y="129083"/>
                </a:cubicBezTo>
                <a:lnTo>
                  <a:pt x="1796796" y="118110"/>
                </a:lnTo>
                <a:cubicBezTo>
                  <a:pt x="1807159" y="117348"/>
                  <a:pt x="1815579" y="115748"/>
                  <a:pt x="1822056" y="113310"/>
                </a:cubicBezTo>
                <a:lnTo>
                  <a:pt x="1826285" y="110684"/>
                </a:lnTo>
                <a:lnTo>
                  <a:pt x="1818627" y="105766"/>
                </a:lnTo>
                <a:cubicBezTo>
                  <a:pt x="1815198" y="102261"/>
                  <a:pt x="1813484" y="97917"/>
                  <a:pt x="1813484" y="92736"/>
                </a:cubicBezTo>
                <a:cubicBezTo>
                  <a:pt x="1813484" y="87402"/>
                  <a:pt x="1815351" y="82753"/>
                  <a:pt x="1819084" y="78791"/>
                </a:cubicBezTo>
                <a:cubicBezTo>
                  <a:pt x="1822818" y="74829"/>
                  <a:pt x="1827733" y="72847"/>
                  <a:pt x="1833829" y="72847"/>
                </a:cubicBezTo>
                <a:close/>
                <a:moveTo>
                  <a:pt x="1074496" y="70180"/>
                </a:moveTo>
                <a:cubicBezTo>
                  <a:pt x="1076020" y="73076"/>
                  <a:pt x="1077277" y="76391"/>
                  <a:pt x="1078268" y="80124"/>
                </a:cubicBezTo>
                <a:cubicBezTo>
                  <a:pt x="1079259" y="83858"/>
                  <a:pt x="1079754" y="87249"/>
                  <a:pt x="1079754" y="90297"/>
                </a:cubicBezTo>
                <a:cubicBezTo>
                  <a:pt x="1079754" y="95326"/>
                  <a:pt x="1078306" y="99860"/>
                  <a:pt x="1075410" y="103899"/>
                </a:cubicBezTo>
                <a:cubicBezTo>
                  <a:pt x="1072515" y="107937"/>
                  <a:pt x="1067790" y="109957"/>
                  <a:pt x="1061237" y="109957"/>
                </a:cubicBezTo>
                <a:cubicBezTo>
                  <a:pt x="1057122" y="109957"/>
                  <a:pt x="1053617" y="108699"/>
                  <a:pt x="1050722" y="106185"/>
                </a:cubicBezTo>
                <a:lnTo>
                  <a:pt x="1050437" y="105592"/>
                </a:lnTo>
                <a:lnTo>
                  <a:pt x="1050293" y="106356"/>
                </a:lnTo>
                <a:cubicBezTo>
                  <a:pt x="1049398" y="108528"/>
                  <a:pt x="1048055" y="110490"/>
                  <a:pt x="1046264" y="112243"/>
                </a:cubicBezTo>
                <a:cubicBezTo>
                  <a:pt x="1042683" y="115748"/>
                  <a:pt x="1037996" y="117501"/>
                  <a:pt x="1032205" y="117501"/>
                </a:cubicBezTo>
                <a:cubicBezTo>
                  <a:pt x="1026566" y="117501"/>
                  <a:pt x="1022756" y="115519"/>
                  <a:pt x="1020775" y="111557"/>
                </a:cubicBezTo>
                <a:cubicBezTo>
                  <a:pt x="1018794" y="107595"/>
                  <a:pt x="1017803" y="103251"/>
                  <a:pt x="1017803" y="98527"/>
                </a:cubicBezTo>
                <a:cubicBezTo>
                  <a:pt x="1017803" y="96850"/>
                  <a:pt x="1017918" y="95060"/>
                  <a:pt x="1018146" y="93155"/>
                </a:cubicBezTo>
                <a:cubicBezTo>
                  <a:pt x="1018375" y="91250"/>
                  <a:pt x="1018718" y="89078"/>
                  <a:pt x="1019175" y="86640"/>
                </a:cubicBezTo>
                <a:lnTo>
                  <a:pt x="1032891" y="83439"/>
                </a:lnTo>
                <a:cubicBezTo>
                  <a:pt x="1032434" y="86030"/>
                  <a:pt x="1032091" y="88430"/>
                  <a:pt x="1031862" y="90640"/>
                </a:cubicBezTo>
                <a:cubicBezTo>
                  <a:pt x="1031634" y="92850"/>
                  <a:pt x="1031519" y="94793"/>
                  <a:pt x="1031519" y="96469"/>
                </a:cubicBezTo>
                <a:cubicBezTo>
                  <a:pt x="1031519" y="98451"/>
                  <a:pt x="1031900" y="99975"/>
                  <a:pt x="1032662" y="101041"/>
                </a:cubicBezTo>
                <a:cubicBezTo>
                  <a:pt x="1033424" y="102108"/>
                  <a:pt x="1034491" y="102642"/>
                  <a:pt x="1035863" y="102642"/>
                </a:cubicBezTo>
                <a:cubicBezTo>
                  <a:pt x="1037691" y="102642"/>
                  <a:pt x="1039177" y="101575"/>
                  <a:pt x="1040320" y="99441"/>
                </a:cubicBezTo>
                <a:cubicBezTo>
                  <a:pt x="1041463" y="97308"/>
                  <a:pt x="1042035" y="93193"/>
                  <a:pt x="1042035" y="87097"/>
                </a:cubicBezTo>
                <a:lnTo>
                  <a:pt x="1042035" y="80239"/>
                </a:lnTo>
                <a:lnTo>
                  <a:pt x="1055294" y="76124"/>
                </a:lnTo>
                <a:lnTo>
                  <a:pt x="1055294" y="90069"/>
                </a:lnTo>
                <a:cubicBezTo>
                  <a:pt x="1055294" y="91745"/>
                  <a:pt x="1055637" y="93117"/>
                  <a:pt x="1056322" y="94183"/>
                </a:cubicBezTo>
                <a:cubicBezTo>
                  <a:pt x="1057008" y="95250"/>
                  <a:pt x="1058113" y="95784"/>
                  <a:pt x="1059637" y="95784"/>
                </a:cubicBezTo>
                <a:cubicBezTo>
                  <a:pt x="1061771" y="95784"/>
                  <a:pt x="1063257" y="95136"/>
                  <a:pt x="1064095" y="93840"/>
                </a:cubicBezTo>
                <a:cubicBezTo>
                  <a:pt x="1064933" y="92545"/>
                  <a:pt x="1065352" y="90983"/>
                  <a:pt x="1065352" y="89154"/>
                </a:cubicBezTo>
                <a:cubicBezTo>
                  <a:pt x="1065352" y="86563"/>
                  <a:pt x="1065047" y="83934"/>
                  <a:pt x="1064438" y="81267"/>
                </a:cubicBezTo>
                <a:cubicBezTo>
                  <a:pt x="1063828" y="78600"/>
                  <a:pt x="1062990" y="75972"/>
                  <a:pt x="1061923" y="73381"/>
                </a:cubicBezTo>
                <a:close/>
                <a:moveTo>
                  <a:pt x="3120085" y="68047"/>
                </a:moveTo>
                <a:lnTo>
                  <a:pt x="3120085" y="81077"/>
                </a:lnTo>
                <a:lnTo>
                  <a:pt x="3068878" y="95936"/>
                </a:lnTo>
                <a:lnTo>
                  <a:pt x="3068878" y="83134"/>
                </a:lnTo>
                <a:close/>
                <a:moveTo>
                  <a:pt x="2310460" y="68047"/>
                </a:moveTo>
                <a:lnTo>
                  <a:pt x="2310460" y="81077"/>
                </a:lnTo>
                <a:lnTo>
                  <a:pt x="2259254" y="95936"/>
                </a:lnTo>
                <a:lnTo>
                  <a:pt x="2259254" y="83134"/>
                </a:lnTo>
                <a:close/>
                <a:moveTo>
                  <a:pt x="1748485" y="68047"/>
                </a:moveTo>
                <a:lnTo>
                  <a:pt x="1748485" y="81077"/>
                </a:lnTo>
                <a:lnTo>
                  <a:pt x="1697279" y="95936"/>
                </a:lnTo>
                <a:lnTo>
                  <a:pt x="1697279" y="83134"/>
                </a:lnTo>
                <a:close/>
                <a:moveTo>
                  <a:pt x="2859024" y="67437"/>
                </a:moveTo>
                <a:cubicBezTo>
                  <a:pt x="2862681" y="67437"/>
                  <a:pt x="2865958" y="68504"/>
                  <a:pt x="2868854" y="70638"/>
                </a:cubicBezTo>
                <a:cubicBezTo>
                  <a:pt x="2871749" y="72771"/>
                  <a:pt x="2874035" y="75591"/>
                  <a:pt x="2875712" y="79096"/>
                </a:cubicBezTo>
                <a:cubicBezTo>
                  <a:pt x="2877388" y="82601"/>
                  <a:pt x="2878226" y="86335"/>
                  <a:pt x="2878226" y="90297"/>
                </a:cubicBezTo>
                <a:cubicBezTo>
                  <a:pt x="2878226" y="96241"/>
                  <a:pt x="2876321" y="101232"/>
                  <a:pt x="2872511" y="105270"/>
                </a:cubicBezTo>
                <a:cubicBezTo>
                  <a:pt x="2868701" y="109309"/>
                  <a:pt x="2863824" y="111328"/>
                  <a:pt x="2857881" y="111328"/>
                </a:cubicBezTo>
                <a:cubicBezTo>
                  <a:pt x="2851328" y="111328"/>
                  <a:pt x="2846413" y="109347"/>
                  <a:pt x="2843136" y="105385"/>
                </a:cubicBezTo>
                <a:cubicBezTo>
                  <a:pt x="2839860" y="101422"/>
                  <a:pt x="2838221" y="96774"/>
                  <a:pt x="2838221" y="91440"/>
                </a:cubicBezTo>
                <a:cubicBezTo>
                  <a:pt x="2838221" y="87021"/>
                  <a:pt x="2839097" y="83020"/>
                  <a:pt x="2840850" y="79439"/>
                </a:cubicBezTo>
                <a:cubicBezTo>
                  <a:pt x="2842603" y="75857"/>
                  <a:pt x="2845079" y="72962"/>
                  <a:pt x="2848280" y="70752"/>
                </a:cubicBezTo>
                <a:cubicBezTo>
                  <a:pt x="2851480" y="68542"/>
                  <a:pt x="2855061" y="67437"/>
                  <a:pt x="2859024" y="67437"/>
                </a:cubicBezTo>
                <a:close/>
                <a:moveTo>
                  <a:pt x="2357704" y="63322"/>
                </a:moveTo>
                <a:cubicBezTo>
                  <a:pt x="2363800" y="63322"/>
                  <a:pt x="2368410" y="65418"/>
                  <a:pt x="2371534" y="69609"/>
                </a:cubicBezTo>
                <a:cubicBezTo>
                  <a:pt x="2374659" y="73800"/>
                  <a:pt x="2376221" y="78562"/>
                  <a:pt x="2376221" y="83896"/>
                </a:cubicBezTo>
                <a:cubicBezTo>
                  <a:pt x="2376221" y="90602"/>
                  <a:pt x="2374011" y="96546"/>
                  <a:pt x="2369591" y="101727"/>
                </a:cubicBezTo>
                <a:cubicBezTo>
                  <a:pt x="2365172" y="106909"/>
                  <a:pt x="2358961" y="111024"/>
                  <a:pt x="2350960" y="114072"/>
                </a:cubicBezTo>
                <a:cubicBezTo>
                  <a:pt x="2342959" y="117120"/>
                  <a:pt x="2333549" y="118948"/>
                  <a:pt x="2322728" y="119558"/>
                </a:cubicBezTo>
                <a:lnTo>
                  <a:pt x="2320671" y="108585"/>
                </a:lnTo>
                <a:cubicBezTo>
                  <a:pt x="2331034" y="107823"/>
                  <a:pt x="2339454" y="106223"/>
                  <a:pt x="2345931" y="103785"/>
                </a:cubicBezTo>
                <a:lnTo>
                  <a:pt x="2350693" y="101501"/>
                </a:lnTo>
                <a:lnTo>
                  <a:pt x="2342502" y="96241"/>
                </a:lnTo>
                <a:cubicBezTo>
                  <a:pt x="2339073" y="92736"/>
                  <a:pt x="2337359" y="88392"/>
                  <a:pt x="2337359" y="83211"/>
                </a:cubicBezTo>
                <a:cubicBezTo>
                  <a:pt x="2337359" y="77877"/>
                  <a:pt x="2339226" y="73228"/>
                  <a:pt x="2342959" y="69266"/>
                </a:cubicBezTo>
                <a:cubicBezTo>
                  <a:pt x="2346693" y="65304"/>
                  <a:pt x="2351608" y="63322"/>
                  <a:pt x="2357704" y="63322"/>
                </a:cubicBezTo>
                <a:close/>
                <a:moveTo>
                  <a:pt x="520370" y="57912"/>
                </a:moveTo>
                <a:cubicBezTo>
                  <a:pt x="524789" y="57760"/>
                  <a:pt x="528485" y="59322"/>
                  <a:pt x="531457" y="62598"/>
                </a:cubicBezTo>
                <a:cubicBezTo>
                  <a:pt x="534429" y="65875"/>
                  <a:pt x="535915" y="69571"/>
                  <a:pt x="535915" y="73686"/>
                </a:cubicBezTo>
                <a:cubicBezTo>
                  <a:pt x="536067" y="78105"/>
                  <a:pt x="534581" y="81839"/>
                  <a:pt x="531457" y="84887"/>
                </a:cubicBezTo>
                <a:cubicBezTo>
                  <a:pt x="528333" y="87935"/>
                  <a:pt x="524713" y="89459"/>
                  <a:pt x="520598" y="89459"/>
                </a:cubicBezTo>
                <a:cubicBezTo>
                  <a:pt x="516179" y="89611"/>
                  <a:pt x="512407" y="88125"/>
                  <a:pt x="509282" y="85001"/>
                </a:cubicBezTo>
                <a:cubicBezTo>
                  <a:pt x="506159" y="81877"/>
                  <a:pt x="504520" y="78105"/>
                  <a:pt x="504368" y="73686"/>
                </a:cubicBezTo>
                <a:cubicBezTo>
                  <a:pt x="504368" y="69571"/>
                  <a:pt x="505930" y="65913"/>
                  <a:pt x="509054" y="62713"/>
                </a:cubicBezTo>
                <a:cubicBezTo>
                  <a:pt x="512178" y="59512"/>
                  <a:pt x="515950" y="57912"/>
                  <a:pt x="520370" y="57912"/>
                </a:cubicBezTo>
                <a:close/>
                <a:moveTo>
                  <a:pt x="480822" y="57684"/>
                </a:moveTo>
                <a:cubicBezTo>
                  <a:pt x="485241" y="57531"/>
                  <a:pt x="488937" y="59093"/>
                  <a:pt x="491909" y="62370"/>
                </a:cubicBezTo>
                <a:cubicBezTo>
                  <a:pt x="494881" y="65646"/>
                  <a:pt x="496367" y="69342"/>
                  <a:pt x="496367" y="73457"/>
                </a:cubicBezTo>
                <a:cubicBezTo>
                  <a:pt x="496519" y="77877"/>
                  <a:pt x="495033" y="81610"/>
                  <a:pt x="491909" y="84658"/>
                </a:cubicBezTo>
                <a:cubicBezTo>
                  <a:pt x="488785" y="87706"/>
                  <a:pt x="485165" y="89230"/>
                  <a:pt x="481050" y="89230"/>
                </a:cubicBezTo>
                <a:cubicBezTo>
                  <a:pt x="476631" y="89383"/>
                  <a:pt x="472859" y="87897"/>
                  <a:pt x="469735" y="84773"/>
                </a:cubicBezTo>
                <a:cubicBezTo>
                  <a:pt x="466610" y="81648"/>
                  <a:pt x="464972" y="77877"/>
                  <a:pt x="464820" y="73457"/>
                </a:cubicBezTo>
                <a:cubicBezTo>
                  <a:pt x="464820" y="69342"/>
                  <a:pt x="466382" y="65685"/>
                  <a:pt x="469506" y="62484"/>
                </a:cubicBezTo>
                <a:cubicBezTo>
                  <a:pt x="472630" y="59284"/>
                  <a:pt x="476402" y="57684"/>
                  <a:pt x="480822" y="57684"/>
                </a:cubicBezTo>
                <a:close/>
                <a:moveTo>
                  <a:pt x="3352571" y="45111"/>
                </a:moveTo>
                <a:cubicBezTo>
                  <a:pt x="3349980" y="45111"/>
                  <a:pt x="3347466" y="45911"/>
                  <a:pt x="3345027" y="47511"/>
                </a:cubicBezTo>
                <a:cubicBezTo>
                  <a:pt x="3342589" y="49111"/>
                  <a:pt x="3340265" y="51397"/>
                  <a:pt x="3338055" y="54369"/>
                </a:cubicBezTo>
                <a:lnTo>
                  <a:pt x="3332099" y="63757"/>
                </a:lnTo>
                <a:lnTo>
                  <a:pt x="3340455" y="64084"/>
                </a:lnTo>
                <a:cubicBezTo>
                  <a:pt x="3349142" y="64084"/>
                  <a:pt x="3354819" y="63094"/>
                  <a:pt x="3357486" y="61113"/>
                </a:cubicBezTo>
                <a:cubicBezTo>
                  <a:pt x="3360153" y="59131"/>
                  <a:pt x="3361486" y="56693"/>
                  <a:pt x="3361486" y="53797"/>
                </a:cubicBezTo>
                <a:cubicBezTo>
                  <a:pt x="3361486" y="50749"/>
                  <a:pt x="3360572" y="48540"/>
                  <a:pt x="3358743" y="47168"/>
                </a:cubicBezTo>
                <a:cubicBezTo>
                  <a:pt x="3356915" y="45796"/>
                  <a:pt x="3354857" y="45111"/>
                  <a:pt x="3352571" y="45111"/>
                </a:cubicBezTo>
                <a:close/>
                <a:moveTo>
                  <a:pt x="1990496" y="45111"/>
                </a:moveTo>
                <a:cubicBezTo>
                  <a:pt x="1987905" y="45111"/>
                  <a:pt x="1985391" y="45911"/>
                  <a:pt x="1982953" y="47511"/>
                </a:cubicBezTo>
                <a:cubicBezTo>
                  <a:pt x="1980514" y="49111"/>
                  <a:pt x="1978190" y="51397"/>
                  <a:pt x="1975980" y="54369"/>
                </a:cubicBezTo>
                <a:lnTo>
                  <a:pt x="1970025" y="63757"/>
                </a:lnTo>
                <a:lnTo>
                  <a:pt x="1978381" y="64084"/>
                </a:lnTo>
                <a:cubicBezTo>
                  <a:pt x="1987067" y="64084"/>
                  <a:pt x="1992744" y="63094"/>
                  <a:pt x="1995411" y="61113"/>
                </a:cubicBezTo>
                <a:cubicBezTo>
                  <a:pt x="1998078" y="59131"/>
                  <a:pt x="1999412" y="56693"/>
                  <a:pt x="1999412" y="53797"/>
                </a:cubicBezTo>
                <a:cubicBezTo>
                  <a:pt x="1999412" y="50749"/>
                  <a:pt x="1998497" y="48540"/>
                  <a:pt x="1996668" y="47168"/>
                </a:cubicBezTo>
                <a:cubicBezTo>
                  <a:pt x="1994840" y="45796"/>
                  <a:pt x="1992782" y="45111"/>
                  <a:pt x="1990496" y="45111"/>
                </a:cubicBezTo>
                <a:close/>
                <a:moveTo>
                  <a:pt x="913028" y="38100"/>
                </a:moveTo>
                <a:lnTo>
                  <a:pt x="913028" y="54559"/>
                </a:lnTo>
                <a:lnTo>
                  <a:pt x="859079" y="70104"/>
                </a:lnTo>
                <a:lnTo>
                  <a:pt x="859079" y="54102"/>
                </a:lnTo>
                <a:close/>
                <a:moveTo>
                  <a:pt x="1073124" y="35433"/>
                </a:moveTo>
                <a:lnTo>
                  <a:pt x="1073124" y="51892"/>
                </a:lnTo>
                <a:lnTo>
                  <a:pt x="1019175" y="67437"/>
                </a:lnTo>
                <a:lnTo>
                  <a:pt x="1019175" y="51435"/>
                </a:lnTo>
                <a:close/>
                <a:moveTo>
                  <a:pt x="3353486" y="32766"/>
                </a:moveTo>
                <a:cubicBezTo>
                  <a:pt x="3358363" y="32766"/>
                  <a:pt x="3362972" y="34290"/>
                  <a:pt x="3367316" y="37338"/>
                </a:cubicBezTo>
                <a:cubicBezTo>
                  <a:pt x="3371659" y="40386"/>
                  <a:pt x="3373831" y="45492"/>
                  <a:pt x="3373831" y="52654"/>
                </a:cubicBezTo>
                <a:cubicBezTo>
                  <a:pt x="3373831" y="56312"/>
                  <a:pt x="3372917" y="59931"/>
                  <a:pt x="3371088" y="63513"/>
                </a:cubicBezTo>
                <a:cubicBezTo>
                  <a:pt x="3369259" y="67094"/>
                  <a:pt x="3365944" y="70066"/>
                  <a:pt x="3361144" y="72428"/>
                </a:cubicBezTo>
                <a:cubicBezTo>
                  <a:pt x="3356343" y="74790"/>
                  <a:pt x="3349447" y="75972"/>
                  <a:pt x="3340455" y="75972"/>
                </a:cubicBezTo>
                <a:cubicBezTo>
                  <a:pt x="3337103" y="75972"/>
                  <a:pt x="3333102" y="75819"/>
                  <a:pt x="3328454" y="75514"/>
                </a:cubicBezTo>
                <a:cubicBezTo>
                  <a:pt x="3323806" y="75210"/>
                  <a:pt x="3319424" y="74790"/>
                  <a:pt x="3315309" y="74257"/>
                </a:cubicBezTo>
                <a:cubicBezTo>
                  <a:pt x="3311194" y="73724"/>
                  <a:pt x="3308070" y="73305"/>
                  <a:pt x="3305937" y="73000"/>
                </a:cubicBezTo>
                <a:lnTo>
                  <a:pt x="3307537" y="61341"/>
                </a:lnTo>
                <a:cubicBezTo>
                  <a:pt x="3309823" y="61646"/>
                  <a:pt x="3312871" y="62027"/>
                  <a:pt x="3316681" y="62484"/>
                </a:cubicBezTo>
                <a:lnTo>
                  <a:pt x="3320037" y="62801"/>
                </a:lnTo>
                <a:lnTo>
                  <a:pt x="3326854" y="50254"/>
                </a:lnTo>
                <a:cubicBezTo>
                  <a:pt x="3329978" y="45301"/>
                  <a:pt x="3333750" y="41148"/>
                  <a:pt x="3338169" y="37795"/>
                </a:cubicBezTo>
                <a:cubicBezTo>
                  <a:pt x="3342589" y="34443"/>
                  <a:pt x="3347694" y="32766"/>
                  <a:pt x="3353486" y="32766"/>
                </a:cubicBezTo>
                <a:close/>
                <a:moveTo>
                  <a:pt x="1991411" y="32766"/>
                </a:moveTo>
                <a:cubicBezTo>
                  <a:pt x="1996287" y="32766"/>
                  <a:pt x="2000897" y="34290"/>
                  <a:pt x="2005241" y="37338"/>
                </a:cubicBezTo>
                <a:cubicBezTo>
                  <a:pt x="2009584" y="40386"/>
                  <a:pt x="2011756" y="45492"/>
                  <a:pt x="2011756" y="52654"/>
                </a:cubicBezTo>
                <a:cubicBezTo>
                  <a:pt x="2011756" y="56312"/>
                  <a:pt x="2010842" y="59931"/>
                  <a:pt x="2009013" y="63513"/>
                </a:cubicBezTo>
                <a:cubicBezTo>
                  <a:pt x="2007184" y="67094"/>
                  <a:pt x="2003869" y="70066"/>
                  <a:pt x="1999069" y="72428"/>
                </a:cubicBezTo>
                <a:cubicBezTo>
                  <a:pt x="1994268" y="74790"/>
                  <a:pt x="1987372" y="75972"/>
                  <a:pt x="1978381" y="75972"/>
                </a:cubicBezTo>
                <a:cubicBezTo>
                  <a:pt x="1975028" y="75972"/>
                  <a:pt x="1971027" y="75819"/>
                  <a:pt x="1966379" y="75514"/>
                </a:cubicBezTo>
                <a:cubicBezTo>
                  <a:pt x="1961731" y="75210"/>
                  <a:pt x="1957349" y="74790"/>
                  <a:pt x="1953234" y="74257"/>
                </a:cubicBezTo>
                <a:cubicBezTo>
                  <a:pt x="1949120" y="73724"/>
                  <a:pt x="1945995" y="73305"/>
                  <a:pt x="1943862" y="73000"/>
                </a:cubicBezTo>
                <a:lnTo>
                  <a:pt x="1945462" y="61341"/>
                </a:lnTo>
                <a:cubicBezTo>
                  <a:pt x="1947748" y="61646"/>
                  <a:pt x="1950796" y="62027"/>
                  <a:pt x="1954606" y="62484"/>
                </a:cubicBezTo>
                <a:lnTo>
                  <a:pt x="1957962" y="62801"/>
                </a:lnTo>
                <a:lnTo>
                  <a:pt x="1964779" y="50254"/>
                </a:lnTo>
                <a:cubicBezTo>
                  <a:pt x="1967903" y="45301"/>
                  <a:pt x="1971675" y="41148"/>
                  <a:pt x="1976095" y="37795"/>
                </a:cubicBezTo>
                <a:cubicBezTo>
                  <a:pt x="1980514" y="34443"/>
                  <a:pt x="1985620" y="32766"/>
                  <a:pt x="1991411" y="32766"/>
                </a:cubicBezTo>
                <a:close/>
                <a:moveTo>
                  <a:pt x="1924431" y="13564"/>
                </a:moveTo>
                <a:cubicBezTo>
                  <a:pt x="1921535" y="13564"/>
                  <a:pt x="1919287" y="14554"/>
                  <a:pt x="1917687" y="16536"/>
                </a:cubicBezTo>
                <a:cubicBezTo>
                  <a:pt x="1916087" y="18517"/>
                  <a:pt x="1915287" y="20803"/>
                  <a:pt x="1915287" y="23394"/>
                </a:cubicBezTo>
                <a:cubicBezTo>
                  <a:pt x="1915287" y="26137"/>
                  <a:pt x="1916125" y="28385"/>
                  <a:pt x="1917802" y="30137"/>
                </a:cubicBezTo>
                <a:cubicBezTo>
                  <a:pt x="1919478" y="31890"/>
                  <a:pt x="1921611" y="32766"/>
                  <a:pt x="1924202" y="32766"/>
                </a:cubicBezTo>
                <a:cubicBezTo>
                  <a:pt x="1926793" y="32766"/>
                  <a:pt x="1929041" y="31928"/>
                  <a:pt x="1930946" y="30252"/>
                </a:cubicBezTo>
                <a:cubicBezTo>
                  <a:pt x="1932851" y="28575"/>
                  <a:pt x="1933803" y="26365"/>
                  <a:pt x="1933803" y="23622"/>
                </a:cubicBezTo>
                <a:cubicBezTo>
                  <a:pt x="1933803" y="20727"/>
                  <a:pt x="1932813" y="18326"/>
                  <a:pt x="1930832" y="16421"/>
                </a:cubicBezTo>
                <a:cubicBezTo>
                  <a:pt x="1928850" y="14516"/>
                  <a:pt x="1926717" y="13564"/>
                  <a:pt x="1924431" y="13564"/>
                </a:cubicBezTo>
                <a:close/>
                <a:moveTo>
                  <a:pt x="1925574" y="762"/>
                </a:moveTo>
                <a:cubicBezTo>
                  <a:pt x="1929232" y="762"/>
                  <a:pt x="1932508" y="1829"/>
                  <a:pt x="1935404" y="3963"/>
                </a:cubicBezTo>
                <a:cubicBezTo>
                  <a:pt x="1938299" y="6096"/>
                  <a:pt x="1940585" y="8916"/>
                  <a:pt x="1942262" y="12421"/>
                </a:cubicBezTo>
                <a:cubicBezTo>
                  <a:pt x="1943938" y="15926"/>
                  <a:pt x="1944776" y="19660"/>
                  <a:pt x="1944776" y="23622"/>
                </a:cubicBezTo>
                <a:cubicBezTo>
                  <a:pt x="1944776" y="29566"/>
                  <a:pt x="1942871" y="34557"/>
                  <a:pt x="1939061" y="38595"/>
                </a:cubicBezTo>
                <a:cubicBezTo>
                  <a:pt x="1935251" y="42634"/>
                  <a:pt x="1930374" y="44653"/>
                  <a:pt x="1924431" y="44653"/>
                </a:cubicBezTo>
                <a:cubicBezTo>
                  <a:pt x="1917878" y="44653"/>
                  <a:pt x="1912963" y="42672"/>
                  <a:pt x="1909686" y="38710"/>
                </a:cubicBezTo>
                <a:cubicBezTo>
                  <a:pt x="1906410" y="34747"/>
                  <a:pt x="1904771" y="30099"/>
                  <a:pt x="1904771" y="24765"/>
                </a:cubicBezTo>
                <a:cubicBezTo>
                  <a:pt x="1904771" y="20346"/>
                  <a:pt x="1905648" y="16345"/>
                  <a:pt x="1907400" y="12764"/>
                </a:cubicBezTo>
                <a:cubicBezTo>
                  <a:pt x="1909153" y="9182"/>
                  <a:pt x="1911629" y="6287"/>
                  <a:pt x="1914830" y="4077"/>
                </a:cubicBezTo>
                <a:cubicBezTo>
                  <a:pt x="1918030" y="1867"/>
                  <a:pt x="1921611" y="762"/>
                  <a:pt x="1925574" y="762"/>
                </a:cubicBezTo>
                <a:close/>
                <a:moveTo>
                  <a:pt x="522503" y="0"/>
                </a:moveTo>
                <a:lnTo>
                  <a:pt x="522503" y="16459"/>
                </a:lnTo>
                <a:lnTo>
                  <a:pt x="468554" y="32004"/>
                </a:lnTo>
                <a:lnTo>
                  <a:pt x="468554" y="16002"/>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77" name="Google Shape;277;p28"/>
          <p:cNvSpPr txBox="1"/>
          <p:nvPr/>
        </p:nvSpPr>
        <p:spPr>
          <a:xfrm>
            <a:off x="1230150" y="3291413"/>
            <a:ext cx="3703200" cy="415500"/>
          </a:xfrm>
          <a:prstGeom prst="rect">
            <a:avLst/>
          </a:prstGeom>
          <a:noFill/>
          <a:ln>
            <a:noFill/>
          </a:ln>
        </p:spPr>
        <p:txBody>
          <a:bodyPr spcFirstLastPara="1" wrap="square" lIns="45725" tIns="22850" rIns="45725" bIns="22850" anchor="t" anchorCtr="0">
            <a:spAutoFit/>
          </a:bodyPr>
          <a:lstStyle/>
          <a:p>
            <a:pPr marL="0" lvl="0" indent="0" algn="ctr" rtl="0">
              <a:spcBef>
                <a:spcPts val="0"/>
              </a:spcBef>
              <a:spcAft>
                <a:spcPts val="0"/>
              </a:spcAft>
              <a:buNone/>
            </a:pPr>
            <a:r>
              <a:rPr lang="en-GB" sz="1200">
                <a:solidFill>
                  <a:schemeClr val="dk1"/>
                </a:solidFill>
                <a:latin typeface="Inter Light"/>
                <a:ea typeface="Inter Light"/>
                <a:cs typeface="Inter Light"/>
                <a:sym typeface="Inter Light"/>
              </a:rPr>
              <a:t>41. And listen! On the Day the caller will call out from a near place</a:t>
            </a:r>
            <a:endParaRPr sz="1200">
              <a:solidFill>
                <a:schemeClr val="dk1"/>
              </a:solidFill>
              <a:latin typeface="Inter Light"/>
              <a:ea typeface="Inter Light"/>
              <a:cs typeface="Inter Light"/>
              <a:sym typeface="Inter Light"/>
            </a:endParaRPr>
          </a:p>
        </p:txBody>
      </p:sp>
      <p:sp>
        <p:nvSpPr>
          <p:cNvPr id="279" name="Google Shape;279;p28"/>
          <p:cNvSpPr txBox="1"/>
          <p:nvPr/>
        </p:nvSpPr>
        <p:spPr>
          <a:xfrm>
            <a:off x="1004425" y="749075"/>
            <a:ext cx="6217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Back to the Final Day</a:t>
            </a:r>
            <a:endParaRPr sz="3600">
              <a:solidFill>
                <a:srgbClr val="1E1E1E"/>
              </a:solidFill>
              <a:latin typeface="Inter Tight Medium"/>
              <a:ea typeface="Inter Tight Medium"/>
              <a:cs typeface="Inter Tight Medium"/>
              <a:sym typeface="Inter Tight Medium"/>
            </a:endParaRPr>
          </a:p>
        </p:txBody>
      </p:sp>
      <p:sp>
        <p:nvSpPr>
          <p:cNvPr id="280" name="Google Shape;280;p28"/>
          <p:cNvSpPr/>
          <p:nvPr/>
        </p:nvSpPr>
        <p:spPr>
          <a:xfrm>
            <a:off x="5291000" y="1626075"/>
            <a:ext cx="2364900" cy="1339200"/>
          </a:xfrm>
          <a:prstGeom prst="roundRect">
            <a:avLst>
              <a:gd name="adj" fmla="val 9088"/>
            </a:avLst>
          </a:prstGeom>
          <a:solidFill>
            <a:srgbClr val="FFFFFF"/>
          </a:solidFill>
          <a:ln>
            <a:noFill/>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rgbClr val="FFFFFF"/>
              </a:solidFill>
              <a:latin typeface="Calibri"/>
              <a:ea typeface="Calibri"/>
              <a:cs typeface="Calibri"/>
              <a:sym typeface="Calibri"/>
            </a:endParaRPr>
          </a:p>
        </p:txBody>
      </p:sp>
      <p:sp>
        <p:nvSpPr>
          <p:cNvPr id="281" name="Google Shape;281;p28"/>
          <p:cNvSpPr/>
          <p:nvPr/>
        </p:nvSpPr>
        <p:spPr>
          <a:xfrm>
            <a:off x="6780350" y="2620350"/>
            <a:ext cx="1767600" cy="12288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a:solidFill>
                <a:srgbClr val="FFFFFF"/>
              </a:solidFill>
              <a:latin typeface="Calibri"/>
              <a:ea typeface="Calibri"/>
              <a:cs typeface="Calibri"/>
              <a:sym typeface="Calibri"/>
            </a:endParaRPr>
          </a:p>
        </p:txBody>
      </p:sp>
      <p:sp>
        <p:nvSpPr>
          <p:cNvPr id="282" name="Google Shape;282;p28"/>
          <p:cNvSpPr txBox="1"/>
          <p:nvPr/>
        </p:nvSpPr>
        <p:spPr>
          <a:xfrm>
            <a:off x="6943100" y="2749950"/>
            <a:ext cx="1442100" cy="9696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Tight Medium"/>
                <a:ea typeface="Inter Tight Medium"/>
                <a:cs typeface="Inter Tight Medium"/>
                <a:sym typeface="Inter Tight Medium"/>
              </a:rPr>
              <a:t>The closest places to people so that the call reaches everyone equally, at the same time.</a:t>
            </a:r>
            <a:endParaRPr sz="1200">
              <a:solidFill>
                <a:srgbClr val="1E1E1E"/>
              </a:solidFill>
              <a:latin typeface="Inter Tight Medium"/>
              <a:ea typeface="Inter Tight Medium"/>
              <a:cs typeface="Inter Tight Medium"/>
              <a:sym typeface="Inter Tight Medium"/>
            </a:endParaRPr>
          </a:p>
        </p:txBody>
      </p:sp>
      <p:sp>
        <p:nvSpPr>
          <p:cNvPr id="283" name="Google Shape;283;p28"/>
          <p:cNvSpPr txBox="1"/>
          <p:nvPr/>
        </p:nvSpPr>
        <p:spPr>
          <a:xfrm>
            <a:off x="5524844" y="1849269"/>
            <a:ext cx="1897200" cy="8928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Zamakhsharī: the rock of Al-Quds: it is the closest part of the earth to the sky and the center of the earth.</a:t>
            </a:r>
            <a:endParaRPr sz="1000">
              <a:solidFill>
                <a:srgbClr val="1E1E1E"/>
              </a:solidFill>
              <a:latin typeface="Inter Light"/>
              <a:ea typeface="Inter Light"/>
              <a:cs typeface="Inter Light"/>
              <a:sym typeface="Inter 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8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29"/>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103;p14">
            <a:extLst>
              <a:ext uri="{FF2B5EF4-FFF2-40B4-BE49-F238E27FC236}">
                <a16:creationId xmlns:a16="http://schemas.microsoft.com/office/drawing/2014/main" id="{79D1BF12-CE9F-CAD4-B843-CCD0CEC3B20E}"/>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B1114F1D-2515-CA21-47A5-C6D594372633}"/>
              </a:ext>
            </a:extLst>
          </p:cNvPr>
          <p:cNvSpPr/>
          <p:nvPr/>
        </p:nvSpPr>
        <p:spPr>
          <a:xfrm>
            <a:off x="1471073" y="2282429"/>
            <a:ext cx="3199028" cy="797052"/>
          </a:xfrm>
          <a:custGeom>
            <a:avLst/>
            <a:gdLst/>
            <a:ahLst/>
            <a:cxnLst/>
            <a:rect l="l" t="t" r="r" b="b"/>
            <a:pathLst>
              <a:path w="3199028" h="797052">
                <a:moveTo>
                  <a:pt x="1408328" y="769163"/>
                </a:moveTo>
                <a:lnTo>
                  <a:pt x="1408328" y="782193"/>
                </a:lnTo>
                <a:lnTo>
                  <a:pt x="1357122" y="797052"/>
                </a:lnTo>
                <a:lnTo>
                  <a:pt x="1357122" y="784250"/>
                </a:lnTo>
                <a:close/>
                <a:moveTo>
                  <a:pt x="1380363" y="675665"/>
                </a:moveTo>
                <a:cubicBezTo>
                  <a:pt x="1383411" y="675665"/>
                  <a:pt x="1386040" y="676808"/>
                  <a:pt x="1388249" y="679094"/>
                </a:cubicBezTo>
                <a:cubicBezTo>
                  <a:pt x="1390459" y="681380"/>
                  <a:pt x="1391564" y="684047"/>
                  <a:pt x="1391564" y="687095"/>
                </a:cubicBezTo>
                <a:cubicBezTo>
                  <a:pt x="1391564" y="690143"/>
                  <a:pt x="1390459" y="692772"/>
                  <a:pt x="1388249" y="694982"/>
                </a:cubicBezTo>
                <a:cubicBezTo>
                  <a:pt x="1386040" y="697192"/>
                  <a:pt x="1383411" y="698297"/>
                  <a:pt x="1380363" y="698297"/>
                </a:cubicBezTo>
                <a:cubicBezTo>
                  <a:pt x="1377162" y="698297"/>
                  <a:pt x="1374457" y="697192"/>
                  <a:pt x="1372247" y="694982"/>
                </a:cubicBezTo>
                <a:cubicBezTo>
                  <a:pt x="1370038" y="692772"/>
                  <a:pt x="1368933" y="690143"/>
                  <a:pt x="1368933" y="687095"/>
                </a:cubicBezTo>
                <a:cubicBezTo>
                  <a:pt x="1368933" y="684047"/>
                  <a:pt x="1370038" y="681380"/>
                  <a:pt x="1372247" y="679094"/>
                </a:cubicBezTo>
                <a:cubicBezTo>
                  <a:pt x="1374457" y="676808"/>
                  <a:pt x="1377162" y="675665"/>
                  <a:pt x="1380363" y="675665"/>
                </a:cubicBezTo>
                <a:close/>
                <a:moveTo>
                  <a:pt x="1503959" y="613943"/>
                </a:moveTo>
                <a:cubicBezTo>
                  <a:pt x="1500454" y="613943"/>
                  <a:pt x="1497292" y="615277"/>
                  <a:pt x="1494472" y="617944"/>
                </a:cubicBezTo>
                <a:cubicBezTo>
                  <a:pt x="1491653" y="620611"/>
                  <a:pt x="1489443" y="624002"/>
                  <a:pt x="1487843" y="628116"/>
                </a:cubicBezTo>
                <a:cubicBezTo>
                  <a:pt x="1486243" y="632231"/>
                  <a:pt x="1485442" y="636346"/>
                  <a:pt x="1485442" y="640461"/>
                </a:cubicBezTo>
                <a:cubicBezTo>
                  <a:pt x="1485442" y="643661"/>
                  <a:pt x="1486090" y="646442"/>
                  <a:pt x="1487386" y="648805"/>
                </a:cubicBezTo>
                <a:cubicBezTo>
                  <a:pt x="1488681" y="651167"/>
                  <a:pt x="1490853" y="652958"/>
                  <a:pt x="1493901" y="654177"/>
                </a:cubicBezTo>
                <a:cubicBezTo>
                  <a:pt x="1496949" y="655396"/>
                  <a:pt x="1500911" y="656006"/>
                  <a:pt x="1505788" y="656006"/>
                </a:cubicBezTo>
                <a:cubicBezTo>
                  <a:pt x="1510208" y="656006"/>
                  <a:pt x="1514665" y="655548"/>
                  <a:pt x="1519161" y="654634"/>
                </a:cubicBezTo>
                <a:lnTo>
                  <a:pt x="1524289" y="653009"/>
                </a:lnTo>
                <a:lnTo>
                  <a:pt x="1524533" y="650062"/>
                </a:lnTo>
                <a:cubicBezTo>
                  <a:pt x="1524533" y="645338"/>
                  <a:pt x="1524076" y="640804"/>
                  <a:pt x="1523162" y="636460"/>
                </a:cubicBezTo>
                <a:cubicBezTo>
                  <a:pt x="1522247" y="632117"/>
                  <a:pt x="1520875" y="628269"/>
                  <a:pt x="1519047" y="624916"/>
                </a:cubicBezTo>
                <a:cubicBezTo>
                  <a:pt x="1517218" y="621563"/>
                  <a:pt x="1515046" y="618896"/>
                  <a:pt x="1512532" y="616915"/>
                </a:cubicBezTo>
                <a:cubicBezTo>
                  <a:pt x="1510017" y="614934"/>
                  <a:pt x="1507159" y="613943"/>
                  <a:pt x="1503959" y="613943"/>
                </a:cubicBezTo>
                <a:close/>
                <a:moveTo>
                  <a:pt x="1505788" y="595198"/>
                </a:moveTo>
                <a:cubicBezTo>
                  <a:pt x="1511884" y="595198"/>
                  <a:pt x="1517218" y="596760"/>
                  <a:pt x="1521790" y="599884"/>
                </a:cubicBezTo>
                <a:cubicBezTo>
                  <a:pt x="1526362" y="603008"/>
                  <a:pt x="1530172" y="607238"/>
                  <a:pt x="1533220" y="612572"/>
                </a:cubicBezTo>
                <a:cubicBezTo>
                  <a:pt x="1536268" y="617906"/>
                  <a:pt x="1538554" y="623925"/>
                  <a:pt x="1540078" y="630631"/>
                </a:cubicBezTo>
                <a:cubicBezTo>
                  <a:pt x="1541602" y="637337"/>
                  <a:pt x="1542364" y="644271"/>
                  <a:pt x="1542364" y="651434"/>
                </a:cubicBezTo>
                <a:cubicBezTo>
                  <a:pt x="1542364" y="665607"/>
                  <a:pt x="1539506" y="677837"/>
                  <a:pt x="1533791" y="688124"/>
                </a:cubicBezTo>
                <a:cubicBezTo>
                  <a:pt x="1528076" y="698411"/>
                  <a:pt x="1519542" y="706602"/>
                  <a:pt x="1508188" y="712698"/>
                </a:cubicBezTo>
                <a:cubicBezTo>
                  <a:pt x="1496834" y="718794"/>
                  <a:pt x="1482775" y="722833"/>
                  <a:pt x="1466012" y="724814"/>
                </a:cubicBezTo>
                <a:lnTo>
                  <a:pt x="1461897" y="706069"/>
                </a:lnTo>
                <a:cubicBezTo>
                  <a:pt x="1471041" y="704850"/>
                  <a:pt x="1479461" y="703135"/>
                  <a:pt x="1487157" y="700925"/>
                </a:cubicBezTo>
                <a:cubicBezTo>
                  <a:pt x="1494853" y="698716"/>
                  <a:pt x="1501483" y="695553"/>
                  <a:pt x="1507045" y="691439"/>
                </a:cubicBezTo>
                <a:cubicBezTo>
                  <a:pt x="1512608" y="687324"/>
                  <a:pt x="1516913" y="681914"/>
                  <a:pt x="1519961" y="675208"/>
                </a:cubicBezTo>
                <a:lnTo>
                  <a:pt x="1521101" y="671447"/>
                </a:lnTo>
                <a:lnTo>
                  <a:pt x="1518704" y="672465"/>
                </a:lnTo>
                <a:cubicBezTo>
                  <a:pt x="1513751" y="673532"/>
                  <a:pt x="1508760" y="674065"/>
                  <a:pt x="1503730" y="674065"/>
                </a:cubicBezTo>
                <a:cubicBezTo>
                  <a:pt x="1497939" y="674065"/>
                  <a:pt x="1492796" y="673455"/>
                  <a:pt x="1488300" y="672236"/>
                </a:cubicBezTo>
                <a:cubicBezTo>
                  <a:pt x="1483804" y="671017"/>
                  <a:pt x="1479994" y="669226"/>
                  <a:pt x="1476870" y="666864"/>
                </a:cubicBezTo>
                <a:cubicBezTo>
                  <a:pt x="1473746" y="664502"/>
                  <a:pt x="1471384" y="661492"/>
                  <a:pt x="1469783" y="657834"/>
                </a:cubicBezTo>
                <a:cubicBezTo>
                  <a:pt x="1468183" y="654177"/>
                  <a:pt x="1467383" y="649910"/>
                  <a:pt x="1467383" y="645033"/>
                </a:cubicBezTo>
                <a:cubicBezTo>
                  <a:pt x="1467383" y="639242"/>
                  <a:pt x="1468297" y="633412"/>
                  <a:pt x="1470126" y="627545"/>
                </a:cubicBezTo>
                <a:cubicBezTo>
                  <a:pt x="1471955" y="621677"/>
                  <a:pt x="1474546" y="616305"/>
                  <a:pt x="1477899" y="611429"/>
                </a:cubicBezTo>
                <a:cubicBezTo>
                  <a:pt x="1481251" y="606552"/>
                  <a:pt x="1485290" y="602627"/>
                  <a:pt x="1490014" y="599656"/>
                </a:cubicBezTo>
                <a:cubicBezTo>
                  <a:pt x="1494739" y="596684"/>
                  <a:pt x="1499997" y="595198"/>
                  <a:pt x="1505788" y="595198"/>
                </a:cubicBezTo>
                <a:close/>
                <a:moveTo>
                  <a:pt x="1336014" y="577139"/>
                </a:moveTo>
                <a:cubicBezTo>
                  <a:pt x="1343025" y="577139"/>
                  <a:pt x="1349273" y="577786"/>
                  <a:pt x="1354759" y="579082"/>
                </a:cubicBezTo>
                <a:cubicBezTo>
                  <a:pt x="1360246" y="580377"/>
                  <a:pt x="1365466" y="581939"/>
                  <a:pt x="1370419" y="583768"/>
                </a:cubicBezTo>
                <a:cubicBezTo>
                  <a:pt x="1375372" y="585597"/>
                  <a:pt x="1380591" y="587464"/>
                  <a:pt x="1386078" y="589369"/>
                </a:cubicBezTo>
                <a:cubicBezTo>
                  <a:pt x="1391564" y="591274"/>
                  <a:pt x="1397698" y="592874"/>
                  <a:pt x="1404480" y="594169"/>
                </a:cubicBezTo>
                <a:cubicBezTo>
                  <a:pt x="1411262" y="595465"/>
                  <a:pt x="1419301" y="596189"/>
                  <a:pt x="1428597" y="596341"/>
                </a:cubicBezTo>
                <a:lnTo>
                  <a:pt x="1430655" y="596341"/>
                </a:lnTo>
                <a:lnTo>
                  <a:pt x="1431112" y="615086"/>
                </a:lnTo>
                <a:cubicBezTo>
                  <a:pt x="1423797" y="615086"/>
                  <a:pt x="1416024" y="615924"/>
                  <a:pt x="1407795" y="617601"/>
                </a:cubicBezTo>
                <a:cubicBezTo>
                  <a:pt x="1399565" y="619277"/>
                  <a:pt x="1391374" y="621716"/>
                  <a:pt x="1383220" y="624916"/>
                </a:cubicBezTo>
                <a:cubicBezTo>
                  <a:pt x="1375067" y="628116"/>
                  <a:pt x="1367256" y="632079"/>
                  <a:pt x="1359789" y="636803"/>
                </a:cubicBezTo>
                <a:cubicBezTo>
                  <a:pt x="1352321" y="641528"/>
                  <a:pt x="1345730" y="646976"/>
                  <a:pt x="1340015" y="653148"/>
                </a:cubicBezTo>
                <a:cubicBezTo>
                  <a:pt x="1334300" y="659320"/>
                  <a:pt x="1329766" y="666178"/>
                  <a:pt x="1326413" y="673722"/>
                </a:cubicBezTo>
                <a:cubicBezTo>
                  <a:pt x="1323060" y="681266"/>
                  <a:pt x="1321384" y="689457"/>
                  <a:pt x="1321384" y="698297"/>
                </a:cubicBezTo>
                <a:cubicBezTo>
                  <a:pt x="1321384" y="706221"/>
                  <a:pt x="1323060" y="713041"/>
                  <a:pt x="1326413" y="718756"/>
                </a:cubicBezTo>
                <a:cubicBezTo>
                  <a:pt x="1329766" y="724471"/>
                  <a:pt x="1334376" y="729158"/>
                  <a:pt x="1340243" y="732815"/>
                </a:cubicBezTo>
                <a:cubicBezTo>
                  <a:pt x="1346111" y="736473"/>
                  <a:pt x="1352893" y="739140"/>
                  <a:pt x="1360589" y="740816"/>
                </a:cubicBezTo>
                <a:cubicBezTo>
                  <a:pt x="1368285" y="742493"/>
                  <a:pt x="1376400" y="743331"/>
                  <a:pt x="1384935" y="743331"/>
                </a:cubicBezTo>
                <a:cubicBezTo>
                  <a:pt x="1392402" y="743331"/>
                  <a:pt x="1400060" y="742531"/>
                  <a:pt x="1407909" y="740930"/>
                </a:cubicBezTo>
                <a:cubicBezTo>
                  <a:pt x="1415758" y="739330"/>
                  <a:pt x="1423416" y="737082"/>
                  <a:pt x="1430883" y="734187"/>
                </a:cubicBezTo>
                <a:lnTo>
                  <a:pt x="1437284" y="749732"/>
                </a:lnTo>
                <a:cubicBezTo>
                  <a:pt x="1428445" y="753999"/>
                  <a:pt x="1419377" y="757161"/>
                  <a:pt x="1410081" y="759218"/>
                </a:cubicBezTo>
                <a:cubicBezTo>
                  <a:pt x="1400784" y="761276"/>
                  <a:pt x="1391640" y="762305"/>
                  <a:pt x="1382649" y="762305"/>
                </a:cubicBezTo>
                <a:cubicBezTo>
                  <a:pt x="1371981" y="762305"/>
                  <a:pt x="1361808" y="761085"/>
                  <a:pt x="1352131" y="758647"/>
                </a:cubicBezTo>
                <a:cubicBezTo>
                  <a:pt x="1342453" y="756209"/>
                  <a:pt x="1333919" y="752437"/>
                  <a:pt x="1326527" y="747331"/>
                </a:cubicBezTo>
                <a:cubicBezTo>
                  <a:pt x="1319136" y="742226"/>
                  <a:pt x="1313307" y="735787"/>
                  <a:pt x="1309040" y="728015"/>
                </a:cubicBezTo>
                <a:cubicBezTo>
                  <a:pt x="1304772" y="720242"/>
                  <a:pt x="1302639" y="711098"/>
                  <a:pt x="1302639" y="700583"/>
                </a:cubicBezTo>
                <a:cubicBezTo>
                  <a:pt x="1302639" y="691743"/>
                  <a:pt x="1303934" y="683323"/>
                  <a:pt x="1306525" y="675322"/>
                </a:cubicBezTo>
                <a:cubicBezTo>
                  <a:pt x="1309116" y="667321"/>
                  <a:pt x="1312888" y="659777"/>
                  <a:pt x="1317841" y="652691"/>
                </a:cubicBezTo>
                <a:cubicBezTo>
                  <a:pt x="1322794" y="645604"/>
                  <a:pt x="1328851" y="639089"/>
                  <a:pt x="1336014" y="633146"/>
                </a:cubicBezTo>
                <a:cubicBezTo>
                  <a:pt x="1343177" y="627202"/>
                  <a:pt x="1351330" y="621906"/>
                  <a:pt x="1360474" y="617258"/>
                </a:cubicBezTo>
                <a:lnTo>
                  <a:pt x="1385165" y="607551"/>
                </a:lnTo>
                <a:lnTo>
                  <a:pt x="1375791" y="604456"/>
                </a:lnTo>
                <a:cubicBezTo>
                  <a:pt x="1371676" y="603008"/>
                  <a:pt x="1367409" y="601637"/>
                  <a:pt x="1362989" y="600341"/>
                </a:cubicBezTo>
                <a:cubicBezTo>
                  <a:pt x="1358570" y="599046"/>
                  <a:pt x="1353845" y="598017"/>
                  <a:pt x="1348816" y="597255"/>
                </a:cubicBezTo>
                <a:cubicBezTo>
                  <a:pt x="1343787" y="596493"/>
                  <a:pt x="1338376" y="596112"/>
                  <a:pt x="1332585" y="596112"/>
                </a:cubicBezTo>
                <a:cubicBezTo>
                  <a:pt x="1328013" y="596112"/>
                  <a:pt x="1324013" y="596493"/>
                  <a:pt x="1320584" y="597255"/>
                </a:cubicBezTo>
                <a:cubicBezTo>
                  <a:pt x="1317155" y="598017"/>
                  <a:pt x="1313916" y="598779"/>
                  <a:pt x="1310868" y="599541"/>
                </a:cubicBezTo>
                <a:lnTo>
                  <a:pt x="1307668" y="582625"/>
                </a:lnTo>
                <a:cubicBezTo>
                  <a:pt x="1311630" y="580949"/>
                  <a:pt x="1316088" y="579615"/>
                  <a:pt x="1321041" y="578624"/>
                </a:cubicBezTo>
                <a:cubicBezTo>
                  <a:pt x="1325994" y="577634"/>
                  <a:pt x="1330985" y="577139"/>
                  <a:pt x="1336014" y="577139"/>
                </a:cubicBezTo>
                <a:close/>
                <a:moveTo>
                  <a:pt x="1679143" y="545592"/>
                </a:moveTo>
                <a:cubicBezTo>
                  <a:pt x="1682191" y="545592"/>
                  <a:pt x="1684820" y="546735"/>
                  <a:pt x="1687030" y="549021"/>
                </a:cubicBezTo>
                <a:cubicBezTo>
                  <a:pt x="1689239" y="551307"/>
                  <a:pt x="1690344" y="553974"/>
                  <a:pt x="1690344" y="557022"/>
                </a:cubicBezTo>
                <a:cubicBezTo>
                  <a:pt x="1690344" y="560070"/>
                  <a:pt x="1689239" y="562699"/>
                  <a:pt x="1687030" y="564908"/>
                </a:cubicBezTo>
                <a:cubicBezTo>
                  <a:pt x="1684820" y="567118"/>
                  <a:pt x="1682191" y="568223"/>
                  <a:pt x="1679143" y="568223"/>
                </a:cubicBezTo>
                <a:cubicBezTo>
                  <a:pt x="1675942" y="568223"/>
                  <a:pt x="1673237" y="567118"/>
                  <a:pt x="1671027" y="564908"/>
                </a:cubicBezTo>
                <a:cubicBezTo>
                  <a:pt x="1668818" y="562699"/>
                  <a:pt x="1667713" y="560070"/>
                  <a:pt x="1667713" y="557022"/>
                </a:cubicBezTo>
                <a:cubicBezTo>
                  <a:pt x="1667713" y="553974"/>
                  <a:pt x="1668818" y="551307"/>
                  <a:pt x="1671027" y="549021"/>
                </a:cubicBezTo>
                <a:cubicBezTo>
                  <a:pt x="1673237" y="546735"/>
                  <a:pt x="1675942" y="545592"/>
                  <a:pt x="1679143" y="545592"/>
                </a:cubicBezTo>
                <a:close/>
                <a:moveTo>
                  <a:pt x="1859737" y="525018"/>
                </a:moveTo>
                <a:lnTo>
                  <a:pt x="1878253" y="525018"/>
                </a:lnTo>
                <a:lnTo>
                  <a:pt x="1882140" y="672236"/>
                </a:lnTo>
                <a:lnTo>
                  <a:pt x="1863623" y="672236"/>
                </a:lnTo>
                <a:close/>
                <a:moveTo>
                  <a:pt x="1588465" y="523189"/>
                </a:moveTo>
                <a:cubicBezTo>
                  <a:pt x="1586179" y="523189"/>
                  <a:pt x="1584274" y="523989"/>
                  <a:pt x="1582750" y="525589"/>
                </a:cubicBezTo>
                <a:cubicBezTo>
                  <a:pt x="1581226" y="527189"/>
                  <a:pt x="1580464" y="529133"/>
                  <a:pt x="1580464" y="531419"/>
                </a:cubicBezTo>
                <a:cubicBezTo>
                  <a:pt x="1580464" y="534314"/>
                  <a:pt x="1581683" y="537019"/>
                  <a:pt x="1584121" y="539534"/>
                </a:cubicBezTo>
                <a:lnTo>
                  <a:pt x="1590712" y="543571"/>
                </a:lnTo>
                <a:lnTo>
                  <a:pt x="1591322" y="543191"/>
                </a:lnTo>
                <a:cubicBezTo>
                  <a:pt x="1594294" y="539762"/>
                  <a:pt x="1595780" y="536295"/>
                  <a:pt x="1595780" y="532790"/>
                </a:cubicBezTo>
                <a:cubicBezTo>
                  <a:pt x="1595780" y="530047"/>
                  <a:pt x="1595170" y="527761"/>
                  <a:pt x="1593951" y="525932"/>
                </a:cubicBezTo>
                <a:cubicBezTo>
                  <a:pt x="1592732" y="524103"/>
                  <a:pt x="1590903" y="523189"/>
                  <a:pt x="1588465" y="523189"/>
                </a:cubicBezTo>
                <a:close/>
                <a:moveTo>
                  <a:pt x="1588922" y="511530"/>
                </a:moveTo>
                <a:cubicBezTo>
                  <a:pt x="1595018" y="511530"/>
                  <a:pt x="1599628" y="513626"/>
                  <a:pt x="1602752" y="517817"/>
                </a:cubicBezTo>
                <a:cubicBezTo>
                  <a:pt x="1605877" y="522008"/>
                  <a:pt x="1607439" y="526770"/>
                  <a:pt x="1607439" y="532104"/>
                </a:cubicBezTo>
                <a:cubicBezTo>
                  <a:pt x="1607439" y="538810"/>
                  <a:pt x="1605229" y="544754"/>
                  <a:pt x="1600809" y="549935"/>
                </a:cubicBezTo>
                <a:cubicBezTo>
                  <a:pt x="1596390" y="555117"/>
                  <a:pt x="1590179" y="559232"/>
                  <a:pt x="1582178" y="562280"/>
                </a:cubicBezTo>
                <a:cubicBezTo>
                  <a:pt x="1574177" y="565328"/>
                  <a:pt x="1564767" y="567156"/>
                  <a:pt x="1553946" y="567766"/>
                </a:cubicBezTo>
                <a:lnTo>
                  <a:pt x="1551889" y="556793"/>
                </a:lnTo>
                <a:cubicBezTo>
                  <a:pt x="1562252" y="556031"/>
                  <a:pt x="1570672" y="554431"/>
                  <a:pt x="1577149" y="551993"/>
                </a:cubicBezTo>
                <a:lnTo>
                  <a:pt x="1581378" y="549367"/>
                </a:lnTo>
                <a:lnTo>
                  <a:pt x="1573720" y="544449"/>
                </a:lnTo>
                <a:cubicBezTo>
                  <a:pt x="1570291" y="540944"/>
                  <a:pt x="1568577" y="536600"/>
                  <a:pt x="1568577" y="531419"/>
                </a:cubicBezTo>
                <a:cubicBezTo>
                  <a:pt x="1568577" y="526085"/>
                  <a:pt x="1570444" y="521436"/>
                  <a:pt x="1574177" y="517474"/>
                </a:cubicBezTo>
                <a:cubicBezTo>
                  <a:pt x="1577911" y="513512"/>
                  <a:pt x="1582826" y="511530"/>
                  <a:pt x="1588922" y="511530"/>
                </a:cubicBezTo>
                <a:close/>
                <a:moveTo>
                  <a:pt x="1808530" y="509016"/>
                </a:moveTo>
                <a:lnTo>
                  <a:pt x="1827047" y="509016"/>
                </a:lnTo>
                <a:lnTo>
                  <a:pt x="1831619" y="623316"/>
                </a:lnTo>
                <a:cubicBezTo>
                  <a:pt x="1831924" y="631393"/>
                  <a:pt x="1831657" y="638556"/>
                  <a:pt x="1830819" y="644804"/>
                </a:cubicBezTo>
                <a:cubicBezTo>
                  <a:pt x="1829981" y="651053"/>
                  <a:pt x="1827999" y="656310"/>
                  <a:pt x="1824875" y="660578"/>
                </a:cubicBezTo>
                <a:cubicBezTo>
                  <a:pt x="1821751" y="664845"/>
                  <a:pt x="1817103" y="668045"/>
                  <a:pt x="1810931" y="670179"/>
                </a:cubicBezTo>
                <a:cubicBezTo>
                  <a:pt x="1807845" y="671246"/>
                  <a:pt x="1804235" y="672046"/>
                  <a:pt x="1800101" y="672579"/>
                </a:cubicBezTo>
                <a:lnTo>
                  <a:pt x="1789365" y="673194"/>
                </a:lnTo>
                <a:lnTo>
                  <a:pt x="1788871" y="673379"/>
                </a:lnTo>
                <a:lnTo>
                  <a:pt x="1787650" y="673292"/>
                </a:lnTo>
                <a:lnTo>
                  <a:pt x="1786128" y="673379"/>
                </a:lnTo>
                <a:lnTo>
                  <a:pt x="1786149" y="673185"/>
                </a:lnTo>
                <a:lnTo>
                  <a:pt x="1771269" y="672122"/>
                </a:lnTo>
                <a:cubicBezTo>
                  <a:pt x="1765935" y="671284"/>
                  <a:pt x="1761134" y="669722"/>
                  <a:pt x="1756867" y="667436"/>
                </a:cubicBezTo>
                <a:cubicBezTo>
                  <a:pt x="1752600" y="665150"/>
                  <a:pt x="1749018" y="661835"/>
                  <a:pt x="1746123" y="657491"/>
                </a:cubicBezTo>
                <a:cubicBezTo>
                  <a:pt x="1744675" y="655320"/>
                  <a:pt x="1743399" y="652796"/>
                  <a:pt x="1742294" y="649919"/>
                </a:cubicBezTo>
                <a:lnTo>
                  <a:pt x="1740386" y="643320"/>
                </a:lnTo>
                <a:lnTo>
                  <a:pt x="1734578" y="645833"/>
                </a:lnTo>
                <a:cubicBezTo>
                  <a:pt x="1729321" y="648652"/>
                  <a:pt x="1723796" y="651624"/>
                  <a:pt x="1718005" y="654748"/>
                </a:cubicBezTo>
                <a:cubicBezTo>
                  <a:pt x="1712214" y="657872"/>
                  <a:pt x="1705813" y="660844"/>
                  <a:pt x="1698802" y="663664"/>
                </a:cubicBezTo>
                <a:cubicBezTo>
                  <a:pt x="1691792" y="666483"/>
                  <a:pt x="1683753" y="668807"/>
                  <a:pt x="1674685" y="670636"/>
                </a:cubicBezTo>
                <a:cubicBezTo>
                  <a:pt x="1665617" y="672465"/>
                  <a:pt x="1655140" y="673379"/>
                  <a:pt x="1643253" y="673379"/>
                </a:cubicBezTo>
                <a:lnTo>
                  <a:pt x="1643455" y="671531"/>
                </a:lnTo>
                <a:lnTo>
                  <a:pt x="1638528" y="673379"/>
                </a:lnTo>
                <a:cubicBezTo>
                  <a:pt x="1631823" y="673379"/>
                  <a:pt x="1626374" y="672198"/>
                  <a:pt x="1622183" y="669836"/>
                </a:cubicBezTo>
                <a:lnTo>
                  <a:pt x="1614511" y="662256"/>
                </a:lnTo>
                <a:lnTo>
                  <a:pt x="1613982" y="666778"/>
                </a:lnTo>
                <a:cubicBezTo>
                  <a:pt x="1612858" y="671369"/>
                  <a:pt x="1611172" y="675741"/>
                  <a:pt x="1608925" y="679894"/>
                </a:cubicBezTo>
                <a:cubicBezTo>
                  <a:pt x="1604429" y="688200"/>
                  <a:pt x="1598676" y="695439"/>
                  <a:pt x="1591665" y="701611"/>
                </a:cubicBezTo>
                <a:cubicBezTo>
                  <a:pt x="1584655" y="707783"/>
                  <a:pt x="1577340" y="712851"/>
                  <a:pt x="1569720" y="716813"/>
                </a:cubicBezTo>
                <a:cubicBezTo>
                  <a:pt x="1562100" y="720776"/>
                  <a:pt x="1555166" y="723595"/>
                  <a:pt x="1548917" y="725271"/>
                </a:cubicBezTo>
                <a:lnTo>
                  <a:pt x="1542288" y="707898"/>
                </a:lnTo>
                <a:cubicBezTo>
                  <a:pt x="1553413" y="704240"/>
                  <a:pt x="1562671" y="700049"/>
                  <a:pt x="1570063" y="695325"/>
                </a:cubicBezTo>
                <a:cubicBezTo>
                  <a:pt x="1577454" y="690600"/>
                  <a:pt x="1583321" y="685571"/>
                  <a:pt x="1587665" y="680237"/>
                </a:cubicBezTo>
                <a:cubicBezTo>
                  <a:pt x="1592008" y="674903"/>
                  <a:pt x="1595094" y="669455"/>
                  <a:pt x="1596923" y="663892"/>
                </a:cubicBezTo>
                <a:cubicBezTo>
                  <a:pt x="1598752" y="658330"/>
                  <a:pt x="1599666" y="652958"/>
                  <a:pt x="1599666" y="647776"/>
                </a:cubicBezTo>
                <a:cubicBezTo>
                  <a:pt x="1599666" y="640308"/>
                  <a:pt x="1598028" y="632726"/>
                  <a:pt x="1594751" y="625030"/>
                </a:cubicBezTo>
                <a:cubicBezTo>
                  <a:pt x="1591475" y="617334"/>
                  <a:pt x="1587855" y="610057"/>
                  <a:pt x="1583893" y="603199"/>
                </a:cubicBezTo>
                <a:lnTo>
                  <a:pt x="1600581" y="594741"/>
                </a:lnTo>
                <a:cubicBezTo>
                  <a:pt x="1603476" y="600075"/>
                  <a:pt x="1606029" y="605333"/>
                  <a:pt x="1608239" y="610514"/>
                </a:cubicBezTo>
                <a:cubicBezTo>
                  <a:pt x="1610448" y="615696"/>
                  <a:pt x="1612430" y="620573"/>
                  <a:pt x="1614182" y="625145"/>
                </a:cubicBezTo>
                <a:cubicBezTo>
                  <a:pt x="1615935" y="629717"/>
                  <a:pt x="1617345" y="633908"/>
                  <a:pt x="1618412" y="637718"/>
                </a:cubicBezTo>
                <a:cubicBezTo>
                  <a:pt x="1620545" y="644271"/>
                  <a:pt x="1623326" y="648728"/>
                  <a:pt x="1626755" y="651091"/>
                </a:cubicBezTo>
                <a:cubicBezTo>
                  <a:pt x="1630184" y="653453"/>
                  <a:pt x="1634871" y="654634"/>
                  <a:pt x="1640814" y="654634"/>
                </a:cubicBezTo>
                <a:lnTo>
                  <a:pt x="1645131" y="656262"/>
                </a:lnTo>
                <a:lnTo>
                  <a:pt x="1645310" y="654634"/>
                </a:lnTo>
                <a:cubicBezTo>
                  <a:pt x="1653235" y="654634"/>
                  <a:pt x="1661007" y="654024"/>
                  <a:pt x="1668627" y="652805"/>
                </a:cubicBezTo>
                <a:cubicBezTo>
                  <a:pt x="1676247" y="651586"/>
                  <a:pt x="1683715" y="649833"/>
                  <a:pt x="1691030" y="647547"/>
                </a:cubicBezTo>
                <a:cubicBezTo>
                  <a:pt x="1698345" y="645261"/>
                  <a:pt x="1705394" y="642480"/>
                  <a:pt x="1712176" y="639203"/>
                </a:cubicBezTo>
                <a:cubicBezTo>
                  <a:pt x="1718957" y="635927"/>
                  <a:pt x="1725396" y="632155"/>
                  <a:pt x="1731492" y="627888"/>
                </a:cubicBezTo>
                <a:cubicBezTo>
                  <a:pt x="1727530" y="624383"/>
                  <a:pt x="1722958" y="621335"/>
                  <a:pt x="1717776" y="618744"/>
                </a:cubicBezTo>
                <a:cubicBezTo>
                  <a:pt x="1712595" y="616153"/>
                  <a:pt x="1706918" y="614134"/>
                  <a:pt x="1700746" y="612686"/>
                </a:cubicBezTo>
                <a:cubicBezTo>
                  <a:pt x="1694573" y="611238"/>
                  <a:pt x="1688058" y="610514"/>
                  <a:pt x="1681200" y="610514"/>
                </a:cubicBezTo>
                <a:cubicBezTo>
                  <a:pt x="1678762" y="610514"/>
                  <a:pt x="1676476" y="610590"/>
                  <a:pt x="1674342" y="610743"/>
                </a:cubicBezTo>
                <a:cubicBezTo>
                  <a:pt x="1672209" y="610895"/>
                  <a:pt x="1670075" y="611162"/>
                  <a:pt x="1667941" y="611543"/>
                </a:cubicBezTo>
                <a:cubicBezTo>
                  <a:pt x="1665808" y="611924"/>
                  <a:pt x="1663369" y="612419"/>
                  <a:pt x="1660626" y="613029"/>
                </a:cubicBezTo>
                <a:lnTo>
                  <a:pt x="1656969" y="595655"/>
                </a:lnTo>
                <a:cubicBezTo>
                  <a:pt x="1661083" y="594436"/>
                  <a:pt x="1665198" y="593483"/>
                  <a:pt x="1669313" y="592798"/>
                </a:cubicBezTo>
                <a:cubicBezTo>
                  <a:pt x="1673428" y="592112"/>
                  <a:pt x="1677390" y="591769"/>
                  <a:pt x="1681200" y="591769"/>
                </a:cubicBezTo>
                <a:cubicBezTo>
                  <a:pt x="1689125" y="591769"/>
                  <a:pt x="1696288" y="592721"/>
                  <a:pt x="1702689" y="594626"/>
                </a:cubicBezTo>
                <a:cubicBezTo>
                  <a:pt x="1709089" y="596531"/>
                  <a:pt x="1714919" y="598856"/>
                  <a:pt x="1720177" y="601599"/>
                </a:cubicBezTo>
                <a:cubicBezTo>
                  <a:pt x="1725434" y="604342"/>
                  <a:pt x="1730387" y="607085"/>
                  <a:pt x="1735036" y="609828"/>
                </a:cubicBezTo>
                <a:cubicBezTo>
                  <a:pt x="1739684" y="612572"/>
                  <a:pt x="1744218" y="614896"/>
                  <a:pt x="1748637" y="616801"/>
                </a:cubicBezTo>
                <a:cubicBezTo>
                  <a:pt x="1753057" y="618706"/>
                  <a:pt x="1757629" y="619658"/>
                  <a:pt x="1762353" y="619658"/>
                </a:cubicBezTo>
                <a:lnTo>
                  <a:pt x="1767154" y="619658"/>
                </a:lnTo>
                <a:lnTo>
                  <a:pt x="1768754" y="636117"/>
                </a:lnTo>
                <a:lnTo>
                  <a:pt x="1755413" y="638144"/>
                </a:lnTo>
                <a:lnTo>
                  <a:pt x="1756295" y="640289"/>
                </a:lnTo>
                <a:cubicBezTo>
                  <a:pt x="1757515" y="642613"/>
                  <a:pt x="1758848" y="644576"/>
                  <a:pt x="1760296" y="646176"/>
                </a:cubicBezTo>
                <a:cubicBezTo>
                  <a:pt x="1763191" y="649376"/>
                  <a:pt x="1767116" y="651586"/>
                  <a:pt x="1772069" y="652805"/>
                </a:cubicBezTo>
                <a:lnTo>
                  <a:pt x="1790052" y="654528"/>
                </a:lnTo>
                <a:lnTo>
                  <a:pt x="1799272" y="654005"/>
                </a:lnTo>
                <a:cubicBezTo>
                  <a:pt x="1802320" y="653586"/>
                  <a:pt x="1804720" y="652958"/>
                  <a:pt x="1806473" y="652119"/>
                </a:cubicBezTo>
                <a:cubicBezTo>
                  <a:pt x="1809978" y="650443"/>
                  <a:pt x="1811998" y="647471"/>
                  <a:pt x="1812531" y="643204"/>
                </a:cubicBezTo>
                <a:cubicBezTo>
                  <a:pt x="1813064" y="638937"/>
                  <a:pt x="1813179" y="632993"/>
                  <a:pt x="1812874" y="625373"/>
                </a:cubicBezTo>
                <a:close/>
                <a:moveTo>
                  <a:pt x="1683715" y="475564"/>
                </a:moveTo>
                <a:cubicBezTo>
                  <a:pt x="1681429" y="475564"/>
                  <a:pt x="1679524" y="476364"/>
                  <a:pt x="1678000" y="477964"/>
                </a:cubicBezTo>
                <a:cubicBezTo>
                  <a:pt x="1676476" y="479564"/>
                  <a:pt x="1675714" y="481508"/>
                  <a:pt x="1675714" y="483794"/>
                </a:cubicBezTo>
                <a:cubicBezTo>
                  <a:pt x="1675714" y="486689"/>
                  <a:pt x="1676933" y="489394"/>
                  <a:pt x="1679371" y="491909"/>
                </a:cubicBezTo>
                <a:lnTo>
                  <a:pt x="1685962" y="495946"/>
                </a:lnTo>
                <a:lnTo>
                  <a:pt x="1686572" y="495566"/>
                </a:lnTo>
                <a:cubicBezTo>
                  <a:pt x="1689544" y="492137"/>
                  <a:pt x="1691030" y="488670"/>
                  <a:pt x="1691030" y="485165"/>
                </a:cubicBezTo>
                <a:cubicBezTo>
                  <a:pt x="1691030" y="482422"/>
                  <a:pt x="1690420" y="480136"/>
                  <a:pt x="1689201" y="478307"/>
                </a:cubicBezTo>
                <a:cubicBezTo>
                  <a:pt x="1687982" y="476478"/>
                  <a:pt x="1686153" y="475564"/>
                  <a:pt x="1683715" y="475564"/>
                </a:cubicBezTo>
                <a:close/>
                <a:moveTo>
                  <a:pt x="1878939" y="474269"/>
                </a:moveTo>
                <a:cubicBezTo>
                  <a:pt x="1876348" y="474269"/>
                  <a:pt x="1873834" y="475069"/>
                  <a:pt x="1871395" y="476669"/>
                </a:cubicBezTo>
                <a:cubicBezTo>
                  <a:pt x="1868957" y="478269"/>
                  <a:pt x="1866633" y="480555"/>
                  <a:pt x="1864423" y="483527"/>
                </a:cubicBezTo>
                <a:lnTo>
                  <a:pt x="1858467" y="492915"/>
                </a:lnTo>
                <a:lnTo>
                  <a:pt x="1866823" y="493242"/>
                </a:lnTo>
                <a:cubicBezTo>
                  <a:pt x="1875510" y="493242"/>
                  <a:pt x="1881187" y="492252"/>
                  <a:pt x="1883854" y="490271"/>
                </a:cubicBezTo>
                <a:cubicBezTo>
                  <a:pt x="1886521" y="488289"/>
                  <a:pt x="1887855" y="485851"/>
                  <a:pt x="1887855" y="482955"/>
                </a:cubicBezTo>
                <a:cubicBezTo>
                  <a:pt x="1887855" y="479907"/>
                  <a:pt x="1886940" y="477698"/>
                  <a:pt x="1885111" y="476326"/>
                </a:cubicBezTo>
                <a:cubicBezTo>
                  <a:pt x="1883283" y="474954"/>
                  <a:pt x="1881225" y="474269"/>
                  <a:pt x="1878939" y="474269"/>
                </a:cubicBezTo>
                <a:close/>
                <a:moveTo>
                  <a:pt x="1684172" y="463905"/>
                </a:moveTo>
                <a:cubicBezTo>
                  <a:pt x="1690268" y="463905"/>
                  <a:pt x="1694878" y="466001"/>
                  <a:pt x="1698002" y="470192"/>
                </a:cubicBezTo>
                <a:cubicBezTo>
                  <a:pt x="1701127" y="474383"/>
                  <a:pt x="1702689" y="479145"/>
                  <a:pt x="1702689" y="484479"/>
                </a:cubicBezTo>
                <a:cubicBezTo>
                  <a:pt x="1702689" y="491185"/>
                  <a:pt x="1700479" y="497129"/>
                  <a:pt x="1696059" y="502310"/>
                </a:cubicBezTo>
                <a:cubicBezTo>
                  <a:pt x="1691640" y="507492"/>
                  <a:pt x="1685429" y="511607"/>
                  <a:pt x="1677428" y="514655"/>
                </a:cubicBezTo>
                <a:cubicBezTo>
                  <a:pt x="1669427" y="517703"/>
                  <a:pt x="1660017" y="519531"/>
                  <a:pt x="1649196" y="520141"/>
                </a:cubicBezTo>
                <a:lnTo>
                  <a:pt x="1647139" y="509168"/>
                </a:lnTo>
                <a:cubicBezTo>
                  <a:pt x="1657502" y="508406"/>
                  <a:pt x="1665922" y="506806"/>
                  <a:pt x="1672399" y="504368"/>
                </a:cubicBezTo>
                <a:lnTo>
                  <a:pt x="1676628" y="501742"/>
                </a:lnTo>
                <a:lnTo>
                  <a:pt x="1668970" y="496824"/>
                </a:lnTo>
                <a:cubicBezTo>
                  <a:pt x="1665541" y="493319"/>
                  <a:pt x="1663827" y="488975"/>
                  <a:pt x="1663827" y="483794"/>
                </a:cubicBezTo>
                <a:cubicBezTo>
                  <a:pt x="1663827" y="478460"/>
                  <a:pt x="1665694" y="473811"/>
                  <a:pt x="1669427" y="469849"/>
                </a:cubicBezTo>
                <a:cubicBezTo>
                  <a:pt x="1673161" y="465887"/>
                  <a:pt x="1678076" y="463905"/>
                  <a:pt x="1684172" y="463905"/>
                </a:cubicBezTo>
                <a:close/>
                <a:moveTo>
                  <a:pt x="1879854" y="461924"/>
                </a:moveTo>
                <a:cubicBezTo>
                  <a:pt x="1884730" y="461924"/>
                  <a:pt x="1889340" y="463448"/>
                  <a:pt x="1893684" y="466496"/>
                </a:cubicBezTo>
                <a:cubicBezTo>
                  <a:pt x="1898027" y="469544"/>
                  <a:pt x="1900199" y="474650"/>
                  <a:pt x="1900199" y="481812"/>
                </a:cubicBezTo>
                <a:cubicBezTo>
                  <a:pt x="1900199" y="485470"/>
                  <a:pt x="1899285" y="489089"/>
                  <a:pt x="1897456" y="492671"/>
                </a:cubicBezTo>
                <a:cubicBezTo>
                  <a:pt x="1895627" y="496252"/>
                  <a:pt x="1892312" y="499224"/>
                  <a:pt x="1887512" y="501586"/>
                </a:cubicBezTo>
                <a:cubicBezTo>
                  <a:pt x="1882711" y="503948"/>
                  <a:pt x="1875815" y="505130"/>
                  <a:pt x="1866823" y="505130"/>
                </a:cubicBezTo>
                <a:cubicBezTo>
                  <a:pt x="1863471" y="505130"/>
                  <a:pt x="1859470" y="504977"/>
                  <a:pt x="1854822" y="504672"/>
                </a:cubicBezTo>
                <a:cubicBezTo>
                  <a:pt x="1850174" y="504368"/>
                  <a:pt x="1845792" y="503948"/>
                  <a:pt x="1841677" y="503415"/>
                </a:cubicBezTo>
                <a:cubicBezTo>
                  <a:pt x="1837563" y="502882"/>
                  <a:pt x="1834438" y="502463"/>
                  <a:pt x="1832305" y="502158"/>
                </a:cubicBezTo>
                <a:lnTo>
                  <a:pt x="1833905" y="490499"/>
                </a:lnTo>
                <a:cubicBezTo>
                  <a:pt x="1836191" y="490804"/>
                  <a:pt x="1839239" y="491185"/>
                  <a:pt x="1843049" y="491642"/>
                </a:cubicBezTo>
                <a:lnTo>
                  <a:pt x="1846405" y="491959"/>
                </a:lnTo>
                <a:lnTo>
                  <a:pt x="1853222" y="479412"/>
                </a:lnTo>
                <a:cubicBezTo>
                  <a:pt x="1856346" y="474459"/>
                  <a:pt x="1860118" y="470306"/>
                  <a:pt x="1864537" y="466953"/>
                </a:cubicBezTo>
                <a:cubicBezTo>
                  <a:pt x="1868957" y="463601"/>
                  <a:pt x="1874062" y="461924"/>
                  <a:pt x="1879854" y="461924"/>
                </a:cubicBezTo>
                <a:close/>
                <a:moveTo>
                  <a:pt x="1812874" y="442722"/>
                </a:moveTo>
                <a:cubicBezTo>
                  <a:pt x="1809978" y="442722"/>
                  <a:pt x="1807730" y="443712"/>
                  <a:pt x="1806130" y="445694"/>
                </a:cubicBezTo>
                <a:cubicBezTo>
                  <a:pt x="1804530" y="447675"/>
                  <a:pt x="1803730" y="449961"/>
                  <a:pt x="1803730" y="452552"/>
                </a:cubicBezTo>
                <a:cubicBezTo>
                  <a:pt x="1803730" y="455295"/>
                  <a:pt x="1804568" y="457543"/>
                  <a:pt x="1806244" y="459295"/>
                </a:cubicBezTo>
                <a:cubicBezTo>
                  <a:pt x="1807921" y="461048"/>
                  <a:pt x="1810054" y="461924"/>
                  <a:pt x="1812645" y="461924"/>
                </a:cubicBezTo>
                <a:cubicBezTo>
                  <a:pt x="1815236" y="461924"/>
                  <a:pt x="1817484" y="461086"/>
                  <a:pt x="1819389" y="459410"/>
                </a:cubicBezTo>
                <a:cubicBezTo>
                  <a:pt x="1821294" y="457733"/>
                  <a:pt x="1822246" y="455523"/>
                  <a:pt x="1822246" y="452780"/>
                </a:cubicBezTo>
                <a:cubicBezTo>
                  <a:pt x="1822246" y="449885"/>
                  <a:pt x="1821256" y="447484"/>
                  <a:pt x="1819275" y="445579"/>
                </a:cubicBezTo>
                <a:cubicBezTo>
                  <a:pt x="1817293" y="443674"/>
                  <a:pt x="1815160" y="442722"/>
                  <a:pt x="1812874" y="442722"/>
                </a:cubicBezTo>
                <a:close/>
                <a:moveTo>
                  <a:pt x="1814017" y="429920"/>
                </a:moveTo>
                <a:cubicBezTo>
                  <a:pt x="1817674" y="429920"/>
                  <a:pt x="1820951" y="430987"/>
                  <a:pt x="1823847" y="433121"/>
                </a:cubicBezTo>
                <a:cubicBezTo>
                  <a:pt x="1826742" y="435254"/>
                  <a:pt x="1829028" y="438074"/>
                  <a:pt x="1830705" y="441579"/>
                </a:cubicBezTo>
                <a:cubicBezTo>
                  <a:pt x="1832381" y="445084"/>
                  <a:pt x="1833219" y="448818"/>
                  <a:pt x="1833219" y="452780"/>
                </a:cubicBezTo>
                <a:cubicBezTo>
                  <a:pt x="1833219" y="458724"/>
                  <a:pt x="1831314" y="463715"/>
                  <a:pt x="1827504" y="467753"/>
                </a:cubicBezTo>
                <a:cubicBezTo>
                  <a:pt x="1823694" y="471792"/>
                  <a:pt x="1818817" y="473811"/>
                  <a:pt x="1812874" y="473811"/>
                </a:cubicBezTo>
                <a:cubicBezTo>
                  <a:pt x="1806321" y="473811"/>
                  <a:pt x="1801406" y="471830"/>
                  <a:pt x="1798129" y="467868"/>
                </a:cubicBezTo>
                <a:cubicBezTo>
                  <a:pt x="1794852" y="463905"/>
                  <a:pt x="1793214" y="459257"/>
                  <a:pt x="1793214" y="453923"/>
                </a:cubicBezTo>
                <a:cubicBezTo>
                  <a:pt x="1793214" y="449504"/>
                  <a:pt x="1794090" y="445503"/>
                  <a:pt x="1795843" y="441922"/>
                </a:cubicBezTo>
                <a:cubicBezTo>
                  <a:pt x="1797596" y="438340"/>
                  <a:pt x="1800072" y="435445"/>
                  <a:pt x="1803273" y="433235"/>
                </a:cubicBezTo>
                <a:cubicBezTo>
                  <a:pt x="1806473" y="431025"/>
                  <a:pt x="1810054" y="429920"/>
                  <a:pt x="1814017" y="429920"/>
                </a:cubicBezTo>
                <a:close/>
                <a:moveTo>
                  <a:pt x="1284503" y="321488"/>
                </a:moveTo>
                <a:lnTo>
                  <a:pt x="1284503" y="334518"/>
                </a:lnTo>
                <a:lnTo>
                  <a:pt x="1233297" y="349377"/>
                </a:lnTo>
                <a:lnTo>
                  <a:pt x="1233297" y="336575"/>
                </a:lnTo>
                <a:close/>
                <a:moveTo>
                  <a:pt x="3180969" y="284378"/>
                </a:moveTo>
                <a:cubicBezTo>
                  <a:pt x="3184017" y="284378"/>
                  <a:pt x="3186646" y="285521"/>
                  <a:pt x="3188855" y="287807"/>
                </a:cubicBezTo>
                <a:cubicBezTo>
                  <a:pt x="3191065" y="290093"/>
                  <a:pt x="3192170" y="292760"/>
                  <a:pt x="3192170" y="295808"/>
                </a:cubicBezTo>
                <a:cubicBezTo>
                  <a:pt x="3192170" y="298856"/>
                  <a:pt x="3191065" y="301485"/>
                  <a:pt x="3188855" y="303695"/>
                </a:cubicBezTo>
                <a:cubicBezTo>
                  <a:pt x="3186646" y="305905"/>
                  <a:pt x="3184017" y="307010"/>
                  <a:pt x="3180969" y="307010"/>
                </a:cubicBezTo>
                <a:cubicBezTo>
                  <a:pt x="3177768" y="307010"/>
                  <a:pt x="3175063" y="305905"/>
                  <a:pt x="3172853" y="303695"/>
                </a:cubicBezTo>
                <a:cubicBezTo>
                  <a:pt x="3170644" y="301485"/>
                  <a:pt x="3169539" y="298856"/>
                  <a:pt x="3169539" y="295808"/>
                </a:cubicBezTo>
                <a:cubicBezTo>
                  <a:pt x="3169539" y="292760"/>
                  <a:pt x="3170644" y="290093"/>
                  <a:pt x="3172853" y="287807"/>
                </a:cubicBezTo>
                <a:cubicBezTo>
                  <a:pt x="3175063" y="285521"/>
                  <a:pt x="3177768" y="284378"/>
                  <a:pt x="3180969" y="284378"/>
                </a:cubicBezTo>
                <a:close/>
                <a:moveTo>
                  <a:pt x="3149650" y="284378"/>
                </a:moveTo>
                <a:cubicBezTo>
                  <a:pt x="3152698" y="284378"/>
                  <a:pt x="3155327" y="285521"/>
                  <a:pt x="3157537" y="287807"/>
                </a:cubicBezTo>
                <a:cubicBezTo>
                  <a:pt x="3159747" y="290093"/>
                  <a:pt x="3160852" y="292760"/>
                  <a:pt x="3160852" y="295808"/>
                </a:cubicBezTo>
                <a:cubicBezTo>
                  <a:pt x="3160852" y="298856"/>
                  <a:pt x="3159747" y="301485"/>
                  <a:pt x="3157537" y="303695"/>
                </a:cubicBezTo>
                <a:cubicBezTo>
                  <a:pt x="3155327" y="305905"/>
                  <a:pt x="3152698" y="307010"/>
                  <a:pt x="3149650" y="307010"/>
                </a:cubicBezTo>
                <a:cubicBezTo>
                  <a:pt x="3146450" y="307010"/>
                  <a:pt x="3143745" y="305905"/>
                  <a:pt x="3141535" y="303695"/>
                </a:cubicBezTo>
                <a:cubicBezTo>
                  <a:pt x="3139325" y="301485"/>
                  <a:pt x="3138220" y="298856"/>
                  <a:pt x="3138220" y="295808"/>
                </a:cubicBezTo>
                <a:cubicBezTo>
                  <a:pt x="3138220" y="292760"/>
                  <a:pt x="3139325" y="290093"/>
                  <a:pt x="3141535" y="287807"/>
                </a:cubicBezTo>
                <a:cubicBezTo>
                  <a:pt x="3143745" y="285521"/>
                  <a:pt x="3146450" y="284378"/>
                  <a:pt x="3149650" y="284378"/>
                </a:cubicBezTo>
                <a:close/>
                <a:moveTo>
                  <a:pt x="2838069" y="284378"/>
                </a:moveTo>
                <a:cubicBezTo>
                  <a:pt x="2841117" y="284378"/>
                  <a:pt x="2843746" y="285521"/>
                  <a:pt x="2845955" y="287807"/>
                </a:cubicBezTo>
                <a:cubicBezTo>
                  <a:pt x="2848165" y="290093"/>
                  <a:pt x="2849270" y="292760"/>
                  <a:pt x="2849270" y="295808"/>
                </a:cubicBezTo>
                <a:cubicBezTo>
                  <a:pt x="2849270" y="298856"/>
                  <a:pt x="2848165" y="301485"/>
                  <a:pt x="2845955" y="303695"/>
                </a:cubicBezTo>
                <a:cubicBezTo>
                  <a:pt x="2843746" y="305905"/>
                  <a:pt x="2841117" y="307010"/>
                  <a:pt x="2838069" y="307010"/>
                </a:cubicBezTo>
                <a:cubicBezTo>
                  <a:pt x="2834868" y="307010"/>
                  <a:pt x="2832163" y="305905"/>
                  <a:pt x="2829953" y="303695"/>
                </a:cubicBezTo>
                <a:cubicBezTo>
                  <a:pt x="2827744" y="301485"/>
                  <a:pt x="2826639" y="298856"/>
                  <a:pt x="2826639" y="295808"/>
                </a:cubicBezTo>
                <a:cubicBezTo>
                  <a:pt x="2826639" y="292760"/>
                  <a:pt x="2827744" y="290093"/>
                  <a:pt x="2829953" y="287807"/>
                </a:cubicBezTo>
                <a:cubicBezTo>
                  <a:pt x="2832163" y="285521"/>
                  <a:pt x="2834868" y="284378"/>
                  <a:pt x="2838069" y="284378"/>
                </a:cubicBezTo>
                <a:close/>
                <a:moveTo>
                  <a:pt x="2806750" y="284378"/>
                </a:moveTo>
                <a:cubicBezTo>
                  <a:pt x="2809798" y="284378"/>
                  <a:pt x="2812427" y="285521"/>
                  <a:pt x="2814637" y="287807"/>
                </a:cubicBezTo>
                <a:cubicBezTo>
                  <a:pt x="2816847" y="290093"/>
                  <a:pt x="2817952" y="292760"/>
                  <a:pt x="2817952" y="295808"/>
                </a:cubicBezTo>
                <a:cubicBezTo>
                  <a:pt x="2817952" y="298856"/>
                  <a:pt x="2816847" y="301485"/>
                  <a:pt x="2814637" y="303695"/>
                </a:cubicBezTo>
                <a:cubicBezTo>
                  <a:pt x="2812427" y="305905"/>
                  <a:pt x="2809798" y="307010"/>
                  <a:pt x="2806750" y="307010"/>
                </a:cubicBezTo>
                <a:cubicBezTo>
                  <a:pt x="2803550" y="307010"/>
                  <a:pt x="2800845" y="305905"/>
                  <a:pt x="2798635" y="303695"/>
                </a:cubicBezTo>
                <a:cubicBezTo>
                  <a:pt x="2796425" y="301485"/>
                  <a:pt x="2795320" y="298856"/>
                  <a:pt x="2795321" y="295808"/>
                </a:cubicBezTo>
                <a:cubicBezTo>
                  <a:pt x="2795320" y="292760"/>
                  <a:pt x="2796425" y="290093"/>
                  <a:pt x="2798635" y="287807"/>
                </a:cubicBezTo>
                <a:cubicBezTo>
                  <a:pt x="2800845" y="285521"/>
                  <a:pt x="2803550" y="284378"/>
                  <a:pt x="2806750" y="284378"/>
                </a:cubicBezTo>
                <a:close/>
                <a:moveTo>
                  <a:pt x="1662760" y="284378"/>
                </a:moveTo>
                <a:cubicBezTo>
                  <a:pt x="1665808" y="284378"/>
                  <a:pt x="1668437" y="285521"/>
                  <a:pt x="1670647" y="287807"/>
                </a:cubicBezTo>
                <a:cubicBezTo>
                  <a:pt x="1672856" y="290093"/>
                  <a:pt x="1673961" y="292760"/>
                  <a:pt x="1673961" y="295808"/>
                </a:cubicBezTo>
                <a:cubicBezTo>
                  <a:pt x="1673961" y="298856"/>
                  <a:pt x="1672856" y="301485"/>
                  <a:pt x="1670647" y="303695"/>
                </a:cubicBezTo>
                <a:cubicBezTo>
                  <a:pt x="1668437" y="305905"/>
                  <a:pt x="1665808" y="307010"/>
                  <a:pt x="1662760" y="307010"/>
                </a:cubicBezTo>
                <a:cubicBezTo>
                  <a:pt x="1659559" y="307010"/>
                  <a:pt x="1656854" y="305905"/>
                  <a:pt x="1654645" y="303695"/>
                </a:cubicBezTo>
                <a:cubicBezTo>
                  <a:pt x="1652435" y="301485"/>
                  <a:pt x="1651330" y="298856"/>
                  <a:pt x="1651330" y="295808"/>
                </a:cubicBezTo>
                <a:cubicBezTo>
                  <a:pt x="1651330" y="292760"/>
                  <a:pt x="1652435" y="290093"/>
                  <a:pt x="1654645" y="287807"/>
                </a:cubicBezTo>
                <a:cubicBezTo>
                  <a:pt x="1656854" y="285521"/>
                  <a:pt x="1659559" y="284378"/>
                  <a:pt x="1662760" y="284378"/>
                </a:cubicBezTo>
                <a:close/>
                <a:moveTo>
                  <a:pt x="1631442" y="284378"/>
                </a:moveTo>
                <a:cubicBezTo>
                  <a:pt x="1634490" y="284378"/>
                  <a:pt x="1637119" y="285521"/>
                  <a:pt x="1639328" y="287807"/>
                </a:cubicBezTo>
                <a:cubicBezTo>
                  <a:pt x="1641538" y="290093"/>
                  <a:pt x="1642643" y="292760"/>
                  <a:pt x="1642643" y="295808"/>
                </a:cubicBezTo>
                <a:cubicBezTo>
                  <a:pt x="1642643" y="298856"/>
                  <a:pt x="1641538" y="301485"/>
                  <a:pt x="1639328" y="303695"/>
                </a:cubicBezTo>
                <a:cubicBezTo>
                  <a:pt x="1637119" y="305905"/>
                  <a:pt x="1634490" y="307010"/>
                  <a:pt x="1631442" y="307010"/>
                </a:cubicBezTo>
                <a:cubicBezTo>
                  <a:pt x="1628241" y="307010"/>
                  <a:pt x="1625536" y="305905"/>
                  <a:pt x="1623326" y="303695"/>
                </a:cubicBezTo>
                <a:cubicBezTo>
                  <a:pt x="1621117" y="301485"/>
                  <a:pt x="1620012" y="298856"/>
                  <a:pt x="1620012" y="295808"/>
                </a:cubicBezTo>
                <a:cubicBezTo>
                  <a:pt x="1620012" y="292760"/>
                  <a:pt x="1621117" y="290093"/>
                  <a:pt x="1623326" y="287807"/>
                </a:cubicBezTo>
                <a:cubicBezTo>
                  <a:pt x="1625536" y="285521"/>
                  <a:pt x="1628241" y="284378"/>
                  <a:pt x="1631442" y="284378"/>
                </a:cubicBezTo>
                <a:close/>
                <a:moveTo>
                  <a:pt x="256794" y="284378"/>
                </a:moveTo>
                <a:cubicBezTo>
                  <a:pt x="259842" y="284378"/>
                  <a:pt x="262470" y="285521"/>
                  <a:pt x="264680" y="287807"/>
                </a:cubicBezTo>
                <a:cubicBezTo>
                  <a:pt x="266890" y="290093"/>
                  <a:pt x="267995" y="292760"/>
                  <a:pt x="267995" y="295808"/>
                </a:cubicBezTo>
                <a:cubicBezTo>
                  <a:pt x="267995" y="298856"/>
                  <a:pt x="266890" y="301485"/>
                  <a:pt x="264680" y="303695"/>
                </a:cubicBezTo>
                <a:cubicBezTo>
                  <a:pt x="262470" y="305905"/>
                  <a:pt x="259842" y="307010"/>
                  <a:pt x="256794" y="307010"/>
                </a:cubicBezTo>
                <a:cubicBezTo>
                  <a:pt x="253593" y="307010"/>
                  <a:pt x="250888" y="305905"/>
                  <a:pt x="248678" y="303695"/>
                </a:cubicBezTo>
                <a:cubicBezTo>
                  <a:pt x="246469" y="301485"/>
                  <a:pt x="245364" y="298856"/>
                  <a:pt x="245364" y="295808"/>
                </a:cubicBezTo>
                <a:cubicBezTo>
                  <a:pt x="245364" y="292760"/>
                  <a:pt x="246469" y="290093"/>
                  <a:pt x="248678" y="287807"/>
                </a:cubicBezTo>
                <a:cubicBezTo>
                  <a:pt x="250888" y="285521"/>
                  <a:pt x="253593" y="284378"/>
                  <a:pt x="256794" y="284378"/>
                </a:cubicBezTo>
                <a:close/>
                <a:moveTo>
                  <a:pt x="225475" y="284378"/>
                </a:moveTo>
                <a:cubicBezTo>
                  <a:pt x="228523" y="284378"/>
                  <a:pt x="231152" y="285521"/>
                  <a:pt x="233362" y="287807"/>
                </a:cubicBezTo>
                <a:cubicBezTo>
                  <a:pt x="235572" y="290093"/>
                  <a:pt x="236677" y="292760"/>
                  <a:pt x="236677" y="295808"/>
                </a:cubicBezTo>
                <a:cubicBezTo>
                  <a:pt x="236677" y="298856"/>
                  <a:pt x="235572" y="301485"/>
                  <a:pt x="233362" y="303695"/>
                </a:cubicBezTo>
                <a:cubicBezTo>
                  <a:pt x="231152" y="305905"/>
                  <a:pt x="228523" y="307010"/>
                  <a:pt x="225475" y="307010"/>
                </a:cubicBezTo>
                <a:cubicBezTo>
                  <a:pt x="222275" y="307010"/>
                  <a:pt x="219570" y="305905"/>
                  <a:pt x="217360" y="303695"/>
                </a:cubicBezTo>
                <a:cubicBezTo>
                  <a:pt x="215150" y="301485"/>
                  <a:pt x="214045" y="298856"/>
                  <a:pt x="214045" y="295808"/>
                </a:cubicBezTo>
                <a:cubicBezTo>
                  <a:pt x="214045" y="292760"/>
                  <a:pt x="215150" y="290093"/>
                  <a:pt x="217360" y="287807"/>
                </a:cubicBezTo>
                <a:cubicBezTo>
                  <a:pt x="219570" y="285521"/>
                  <a:pt x="222275" y="284378"/>
                  <a:pt x="225475" y="284378"/>
                </a:cubicBezTo>
                <a:close/>
                <a:moveTo>
                  <a:pt x="1258138" y="283692"/>
                </a:moveTo>
                <a:cubicBezTo>
                  <a:pt x="1261186" y="283692"/>
                  <a:pt x="1263815" y="284835"/>
                  <a:pt x="1266025" y="287121"/>
                </a:cubicBezTo>
                <a:cubicBezTo>
                  <a:pt x="1268234" y="289407"/>
                  <a:pt x="1269339" y="292074"/>
                  <a:pt x="1269339" y="295122"/>
                </a:cubicBezTo>
                <a:cubicBezTo>
                  <a:pt x="1269339" y="298170"/>
                  <a:pt x="1268234" y="300799"/>
                  <a:pt x="1266025" y="303009"/>
                </a:cubicBezTo>
                <a:cubicBezTo>
                  <a:pt x="1263815" y="305219"/>
                  <a:pt x="1261186" y="306324"/>
                  <a:pt x="1258138" y="306324"/>
                </a:cubicBezTo>
                <a:cubicBezTo>
                  <a:pt x="1254937" y="306324"/>
                  <a:pt x="1252232" y="305219"/>
                  <a:pt x="1250023" y="303009"/>
                </a:cubicBezTo>
                <a:cubicBezTo>
                  <a:pt x="1247813" y="300799"/>
                  <a:pt x="1246708" y="298170"/>
                  <a:pt x="1246708" y="295122"/>
                </a:cubicBezTo>
                <a:cubicBezTo>
                  <a:pt x="1246708" y="292074"/>
                  <a:pt x="1247813" y="289407"/>
                  <a:pt x="1250023" y="287121"/>
                </a:cubicBezTo>
                <a:cubicBezTo>
                  <a:pt x="1252232" y="284835"/>
                  <a:pt x="1254937" y="283692"/>
                  <a:pt x="1258138" y="283692"/>
                </a:cubicBezTo>
                <a:close/>
                <a:moveTo>
                  <a:pt x="608228" y="273863"/>
                </a:moveTo>
                <a:lnTo>
                  <a:pt x="608228" y="286893"/>
                </a:lnTo>
                <a:lnTo>
                  <a:pt x="557022" y="301752"/>
                </a:lnTo>
                <a:lnTo>
                  <a:pt x="557022" y="288950"/>
                </a:lnTo>
                <a:close/>
                <a:moveTo>
                  <a:pt x="904494" y="205511"/>
                </a:moveTo>
                <a:cubicBezTo>
                  <a:pt x="902055" y="205511"/>
                  <a:pt x="899731" y="206235"/>
                  <a:pt x="897521" y="207683"/>
                </a:cubicBezTo>
                <a:cubicBezTo>
                  <a:pt x="895312" y="209131"/>
                  <a:pt x="893368" y="211074"/>
                  <a:pt x="891692" y="213512"/>
                </a:cubicBezTo>
                <a:cubicBezTo>
                  <a:pt x="890016" y="215951"/>
                  <a:pt x="888682" y="218732"/>
                  <a:pt x="887692" y="221856"/>
                </a:cubicBezTo>
                <a:cubicBezTo>
                  <a:pt x="886701" y="224980"/>
                  <a:pt x="886206" y="228219"/>
                  <a:pt x="886206" y="231572"/>
                </a:cubicBezTo>
                <a:cubicBezTo>
                  <a:pt x="886206" y="234315"/>
                  <a:pt x="886815" y="236563"/>
                  <a:pt x="888035" y="238315"/>
                </a:cubicBezTo>
                <a:cubicBezTo>
                  <a:pt x="889254" y="240068"/>
                  <a:pt x="891044" y="241439"/>
                  <a:pt x="893407" y="242430"/>
                </a:cubicBezTo>
                <a:cubicBezTo>
                  <a:pt x="895769" y="243421"/>
                  <a:pt x="898779" y="244106"/>
                  <a:pt x="902436" y="244487"/>
                </a:cubicBezTo>
                <a:cubicBezTo>
                  <a:pt x="906094" y="244868"/>
                  <a:pt x="910361" y="245059"/>
                  <a:pt x="915238" y="245059"/>
                </a:cubicBezTo>
                <a:lnTo>
                  <a:pt x="925068" y="245059"/>
                </a:lnTo>
                <a:cubicBezTo>
                  <a:pt x="925068" y="236525"/>
                  <a:pt x="924153" y="229324"/>
                  <a:pt x="922324" y="223456"/>
                </a:cubicBezTo>
                <a:cubicBezTo>
                  <a:pt x="920496" y="217589"/>
                  <a:pt x="918019" y="213131"/>
                  <a:pt x="914895" y="210083"/>
                </a:cubicBezTo>
                <a:cubicBezTo>
                  <a:pt x="911771" y="207035"/>
                  <a:pt x="908304" y="205511"/>
                  <a:pt x="904494" y="205511"/>
                </a:cubicBezTo>
                <a:close/>
                <a:moveTo>
                  <a:pt x="3075584" y="204368"/>
                </a:moveTo>
                <a:cubicBezTo>
                  <a:pt x="3072384" y="204368"/>
                  <a:pt x="3069412" y="205587"/>
                  <a:pt x="3066669" y="208026"/>
                </a:cubicBezTo>
                <a:cubicBezTo>
                  <a:pt x="3063925" y="210464"/>
                  <a:pt x="3061678" y="213741"/>
                  <a:pt x="3059925" y="217856"/>
                </a:cubicBezTo>
                <a:cubicBezTo>
                  <a:pt x="3058172" y="221970"/>
                  <a:pt x="3057296" y="226466"/>
                  <a:pt x="3057296" y="231343"/>
                </a:cubicBezTo>
                <a:cubicBezTo>
                  <a:pt x="3057296" y="234086"/>
                  <a:pt x="3057906" y="236334"/>
                  <a:pt x="3059125" y="238087"/>
                </a:cubicBezTo>
                <a:cubicBezTo>
                  <a:pt x="3060344" y="239839"/>
                  <a:pt x="3062135" y="241211"/>
                  <a:pt x="3064497" y="242201"/>
                </a:cubicBezTo>
                <a:cubicBezTo>
                  <a:pt x="3066859" y="243192"/>
                  <a:pt x="3069869" y="243916"/>
                  <a:pt x="3073527" y="244373"/>
                </a:cubicBezTo>
                <a:cubicBezTo>
                  <a:pt x="3077184" y="244830"/>
                  <a:pt x="3081451" y="245059"/>
                  <a:pt x="3086328" y="245059"/>
                </a:cubicBezTo>
                <a:lnTo>
                  <a:pt x="3095780" y="245059"/>
                </a:lnTo>
                <a:lnTo>
                  <a:pt x="3096158" y="240487"/>
                </a:lnTo>
                <a:cubicBezTo>
                  <a:pt x="3096158" y="230124"/>
                  <a:pt x="3094253" y="221513"/>
                  <a:pt x="3090443" y="214655"/>
                </a:cubicBezTo>
                <a:cubicBezTo>
                  <a:pt x="3086633" y="207797"/>
                  <a:pt x="3081680" y="204368"/>
                  <a:pt x="3075584" y="204368"/>
                </a:cubicBezTo>
                <a:close/>
                <a:moveTo>
                  <a:pt x="2294534" y="204368"/>
                </a:moveTo>
                <a:cubicBezTo>
                  <a:pt x="2291334" y="204368"/>
                  <a:pt x="2288362" y="205587"/>
                  <a:pt x="2285619" y="208026"/>
                </a:cubicBezTo>
                <a:cubicBezTo>
                  <a:pt x="2282875" y="210464"/>
                  <a:pt x="2280628" y="213741"/>
                  <a:pt x="2278875" y="217856"/>
                </a:cubicBezTo>
                <a:cubicBezTo>
                  <a:pt x="2277122" y="221970"/>
                  <a:pt x="2276246" y="226466"/>
                  <a:pt x="2276246" y="231343"/>
                </a:cubicBezTo>
                <a:cubicBezTo>
                  <a:pt x="2276246" y="234086"/>
                  <a:pt x="2276856" y="236334"/>
                  <a:pt x="2278075" y="238087"/>
                </a:cubicBezTo>
                <a:cubicBezTo>
                  <a:pt x="2279294" y="239839"/>
                  <a:pt x="2281085" y="241211"/>
                  <a:pt x="2283447" y="242201"/>
                </a:cubicBezTo>
                <a:cubicBezTo>
                  <a:pt x="2285809" y="243192"/>
                  <a:pt x="2288819" y="243916"/>
                  <a:pt x="2292477" y="244373"/>
                </a:cubicBezTo>
                <a:cubicBezTo>
                  <a:pt x="2296134" y="244830"/>
                  <a:pt x="2300401" y="245059"/>
                  <a:pt x="2305278" y="245059"/>
                </a:cubicBezTo>
                <a:lnTo>
                  <a:pt x="2314730" y="245059"/>
                </a:lnTo>
                <a:lnTo>
                  <a:pt x="2315108" y="240487"/>
                </a:lnTo>
                <a:cubicBezTo>
                  <a:pt x="2315108" y="230124"/>
                  <a:pt x="2313203" y="221513"/>
                  <a:pt x="2309393" y="214655"/>
                </a:cubicBezTo>
                <a:cubicBezTo>
                  <a:pt x="2305583" y="207797"/>
                  <a:pt x="2300630" y="204368"/>
                  <a:pt x="2294534" y="204368"/>
                </a:cubicBezTo>
                <a:close/>
                <a:moveTo>
                  <a:pt x="151409" y="204368"/>
                </a:moveTo>
                <a:cubicBezTo>
                  <a:pt x="148209" y="204368"/>
                  <a:pt x="145237" y="205587"/>
                  <a:pt x="142494" y="208026"/>
                </a:cubicBezTo>
                <a:cubicBezTo>
                  <a:pt x="139750" y="210464"/>
                  <a:pt x="137502" y="213741"/>
                  <a:pt x="135750" y="217856"/>
                </a:cubicBezTo>
                <a:cubicBezTo>
                  <a:pt x="133997" y="221970"/>
                  <a:pt x="133121" y="226466"/>
                  <a:pt x="133121" y="231343"/>
                </a:cubicBezTo>
                <a:cubicBezTo>
                  <a:pt x="133121" y="234086"/>
                  <a:pt x="133731" y="236334"/>
                  <a:pt x="134950" y="238087"/>
                </a:cubicBezTo>
                <a:cubicBezTo>
                  <a:pt x="136169" y="239839"/>
                  <a:pt x="137960" y="241211"/>
                  <a:pt x="140322" y="242201"/>
                </a:cubicBezTo>
                <a:cubicBezTo>
                  <a:pt x="142684" y="243192"/>
                  <a:pt x="145694" y="243916"/>
                  <a:pt x="149352" y="244373"/>
                </a:cubicBezTo>
                <a:cubicBezTo>
                  <a:pt x="153009" y="244830"/>
                  <a:pt x="157276" y="245059"/>
                  <a:pt x="162153" y="245059"/>
                </a:cubicBezTo>
                <a:lnTo>
                  <a:pt x="171605" y="245059"/>
                </a:lnTo>
                <a:lnTo>
                  <a:pt x="171983" y="240487"/>
                </a:lnTo>
                <a:cubicBezTo>
                  <a:pt x="171983" y="230124"/>
                  <a:pt x="170078" y="221513"/>
                  <a:pt x="166268" y="214655"/>
                </a:cubicBezTo>
                <a:cubicBezTo>
                  <a:pt x="162458" y="207797"/>
                  <a:pt x="157505" y="204368"/>
                  <a:pt x="151409" y="204368"/>
                </a:cubicBezTo>
                <a:close/>
                <a:moveTo>
                  <a:pt x="2540508" y="198196"/>
                </a:moveTo>
                <a:cubicBezTo>
                  <a:pt x="2538222" y="198196"/>
                  <a:pt x="2535821" y="198958"/>
                  <a:pt x="2533307" y="200482"/>
                </a:cubicBezTo>
                <a:cubicBezTo>
                  <a:pt x="2530792" y="202006"/>
                  <a:pt x="2528125" y="204597"/>
                  <a:pt x="2525306" y="208254"/>
                </a:cubicBezTo>
                <a:cubicBezTo>
                  <a:pt x="2522486" y="211912"/>
                  <a:pt x="2519476" y="216941"/>
                  <a:pt x="2516276" y="223342"/>
                </a:cubicBezTo>
                <a:cubicBezTo>
                  <a:pt x="2518867" y="227609"/>
                  <a:pt x="2521648" y="231343"/>
                  <a:pt x="2524620" y="234543"/>
                </a:cubicBezTo>
                <a:cubicBezTo>
                  <a:pt x="2527592" y="237744"/>
                  <a:pt x="2530602" y="240373"/>
                  <a:pt x="2533650" y="242430"/>
                </a:cubicBezTo>
                <a:cubicBezTo>
                  <a:pt x="2536698" y="244487"/>
                  <a:pt x="2539707" y="246011"/>
                  <a:pt x="2542679" y="247002"/>
                </a:cubicBezTo>
                <a:cubicBezTo>
                  <a:pt x="2545651" y="247993"/>
                  <a:pt x="2548356" y="248488"/>
                  <a:pt x="2550795" y="248488"/>
                </a:cubicBezTo>
                <a:cubicBezTo>
                  <a:pt x="2556128" y="248488"/>
                  <a:pt x="2560053" y="246583"/>
                  <a:pt x="2562568" y="242773"/>
                </a:cubicBezTo>
                <a:cubicBezTo>
                  <a:pt x="2565082" y="238963"/>
                  <a:pt x="2564968" y="233629"/>
                  <a:pt x="2562225" y="226771"/>
                </a:cubicBezTo>
                <a:cubicBezTo>
                  <a:pt x="2560853" y="223266"/>
                  <a:pt x="2559443" y="219837"/>
                  <a:pt x="2557996" y="216484"/>
                </a:cubicBezTo>
                <a:cubicBezTo>
                  <a:pt x="2556548" y="213131"/>
                  <a:pt x="2554986" y="210045"/>
                  <a:pt x="2553309" y="207226"/>
                </a:cubicBezTo>
                <a:cubicBezTo>
                  <a:pt x="2551633" y="204406"/>
                  <a:pt x="2549728" y="202196"/>
                  <a:pt x="2547594" y="200596"/>
                </a:cubicBezTo>
                <a:cubicBezTo>
                  <a:pt x="2545461" y="198996"/>
                  <a:pt x="2543098" y="198196"/>
                  <a:pt x="2540508" y="198196"/>
                </a:cubicBezTo>
                <a:close/>
                <a:moveTo>
                  <a:pt x="1845183" y="197053"/>
                </a:moveTo>
                <a:cubicBezTo>
                  <a:pt x="1837867" y="197053"/>
                  <a:pt x="1830590" y="198958"/>
                  <a:pt x="1823351" y="202768"/>
                </a:cubicBezTo>
                <a:cubicBezTo>
                  <a:pt x="1816112" y="206578"/>
                  <a:pt x="1809254" y="211340"/>
                  <a:pt x="1802777" y="217055"/>
                </a:cubicBezTo>
                <a:cubicBezTo>
                  <a:pt x="1796300" y="222770"/>
                  <a:pt x="1790547" y="228600"/>
                  <a:pt x="1785518" y="234543"/>
                </a:cubicBezTo>
                <a:lnTo>
                  <a:pt x="1775690" y="247153"/>
                </a:lnTo>
                <a:lnTo>
                  <a:pt x="1805635" y="248031"/>
                </a:lnTo>
                <a:cubicBezTo>
                  <a:pt x="1815693" y="248031"/>
                  <a:pt x="1824685" y="247421"/>
                  <a:pt x="1832610" y="246202"/>
                </a:cubicBezTo>
                <a:cubicBezTo>
                  <a:pt x="1840534" y="244983"/>
                  <a:pt x="1847202" y="243116"/>
                  <a:pt x="1852612" y="240601"/>
                </a:cubicBezTo>
                <a:cubicBezTo>
                  <a:pt x="1858022" y="238087"/>
                  <a:pt x="1862175" y="235001"/>
                  <a:pt x="1865071" y="231343"/>
                </a:cubicBezTo>
                <a:cubicBezTo>
                  <a:pt x="1867966" y="227685"/>
                  <a:pt x="1869414" y="223494"/>
                  <a:pt x="1869414" y="218770"/>
                </a:cubicBezTo>
                <a:cubicBezTo>
                  <a:pt x="1869414" y="215417"/>
                  <a:pt x="1868576" y="212102"/>
                  <a:pt x="1866900" y="208826"/>
                </a:cubicBezTo>
                <a:cubicBezTo>
                  <a:pt x="1865223" y="205549"/>
                  <a:pt x="1862632" y="202768"/>
                  <a:pt x="1859127" y="200482"/>
                </a:cubicBezTo>
                <a:cubicBezTo>
                  <a:pt x="1855622" y="198196"/>
                  <a:pt x="1850974" y="197053"/>
                  <a:pt x="1845183" y="197053"/>
                </a:cubicBezTo>
                <a:close/>
                <a:moveTo>
                  <a:pt x="2209647" y="189966"/>
                </a:moveTo>
                <a:cubicBezTo>
                  <a:pt x="2212695" y="195758"/>
                  <a:pt x="2215477" y="201815"/>
                  <a:pt x="2217991" y="208140"/>
                </a:cubicBezTo>
                <a:cubicBezTo>
                  <a:pt x="2220506" y="214465"/>
                  <a:pt x="2222563" y="220942"/>
                  <a:pt x="2224163" y="227571"/>
                </a:cubicBezTo>
                <a:cubicBezTo>
                  <a:pt x="2225763" y="234200"/>
                  <a:pt x="2226564" y="240944"/>
                  <a:pt x="2226564" y="247802"/>
                </a:cubicBezTo>
                <a:cubicBezTo>
                  <a:pt x="2226564" y="253746"/>
                  <a:pt x="2225840" y="259842"/>
                  <a:pt x="2224392" y="266090"/>
                </a:cubicBezTo>
                <a:cubicBezTo>
                  <a:pt x="2222944" y="272339"/>
                  <a:pt x="2220544" y="278396"/>
                  <a:pt x="2217191" y="284264"/>
                </a:cubicBezTo>
                <a:cubicBezTo>
                  <a:pt x="2213838" y="290131"/>
                  <a:pt x="2209380" y="295389"/>
                  <a:pt x="2203818" y="300037"/>
                </a:cubicBezTo>
                <a:cubicBezTo>
                  <a:pt x="2198255" y="304685"/>
                  <a:pt x="2191397" y="308381"/>
                  <a:pt x="2183244" y="311124"/>
                </a:cubicBezTo>
                <a:cubicBezTo>
                  <a:pt x="2175091" y="313868"/>
                  <a:pt x="2165375" y="315239"/>
                  <a:pt x="2154097" y="315239"/>
                </a:cubicBezTo>
                <a:cubicBezTo>
                  <a:pt x="2145258" y="315239"/>
                  <a:pt x="2136838" y="314210"/>
                  <a:pt x="2128837" y="312153"/>
                </a:cubicBezTo>
                <a:cubicBezTo>
                  <a:pt x="2120836" y="310096"/>
                  <a:pt x="2113826" y="306933"/>
                  <a:pt x="2107806" y="302666"/>
                </a:cubicBezTo>
                <a:cubicBezTo>
                  <a:pt x="2101786" y="298399"/>
                  <a:pt x="2097024" y="292989"/>
                  <a:pt x="2093518" y="286436"/>
                </a:cubicBezTo>
                <a:cubicBezTo>
                  <a:pt x="2090013" y="279882"/>
                  <a:pt x="2088261" y="272034"/>
                  <a:pt x="2088261" y="262890"/>
                </a:cubicBezTo>
                <a:cubicBezTo>
                  <a:pt x="2088261" y="259232"/>
                  <a:pt x="2088604" y="255308"/>
                  <a:pt x="2089289" y="251117"/>
                </a:cubicBezTo>
                <a:cubicBezTo>
                  <a:pt x="2089975" y="246926"/>
                  <a:pt x="2091042" y="242430"/>
                  <a:pt x="2092490" y="237629"/>
                </a:cubicBezTo>
                <a:cubicBezTo>
                  <a:pt x="2093938" y="232829"/>
                  <a:pt x="2095728" y="227762"/>
                  <a:pt x="2097862" y="222428"/>
                </a:cubicBezTo>
                <a:lnTo>
                  <a:pt x="2114321" y="228828"/>
                </a:lnTo>
                <a:cubicBezTo>
                  <a:pt x="2112797" y="233096"/>
                  <a:pt x="2111463" y="237134"/>
                  <a:pt x="2110321" y="240944"/>
                </a:cubicBezTo>
                <a:cubicBezTo>
                  <a:pt x="2109178" y="244754"/>
                  <a:pt x="2108339" y="248336"/>
                  <a:pt x="2107806" y="251688"/>
                </a:cubicBezTo>
                <a:cubicBezTo>
                  <a:pt x="2107273" y="255041"/>
                  <a:pt x="2107006" y="258242"/>
                  <a:pt x="2107006" y="261290"/>
                </a:cubicBezTo>
                <a:cubicBezTo>
                  <a:pt x="2107006" y="269214"/>
                  <a:pt x="2109063" y="275768"/>
                  <a:pt x="2113178" y="280949"/>
                </a:cubicBezTo>
                <a:cubicBezTo>
                  <a:pt x="2117293" y="286131"/>
                  <a:pt x="2122932" y="290017"/>
                  <a:pt x="2130094" y="292608"/>
                </a:cubicBezTo>
                <a:cubicBezTo>
                  <a:pt x="2137257" y="295199"/>
                  <a:pt x="2145334" y="296494"/>
                  <a:pt x="2154326" y="296494"/>
                </a:cubicBezTo>
                <a:cubicBezTo>
                  <a:pt x="2164537" y="296494"/>
                  <a:pt x="2173109" y="295122"/>
                  <a:pt x="2180044" y="292379"/>
                </a:cubicBezTo>
                <a:cubicBezTo>
                  <a:pt x="2186978" y="289636"/>
                  <a:pt x="2192502" y="286016"/>
                  <a:pt x="2196617" y="281521"/>
                </a:cubicBezTo>
                <a:cubicBezTo>
                  <a:pt x="2200732" y="277025"/>
                  <a:pt x="2203665" y="272034"/>
                  <a:pt x="2205418" y="266547"/>
                </a:cubicBezTo>
                <a:cubicBezTo>
                  <a:pt x="2207171" y="261061"/>
                  <a:pt x="2208047" y="255651"/>
                  <a:pt x="2208047" y="250317"/>
                </a:cubicBezTo>
                <a:cubicBezTo>
                  <a:pt x="2208047" y="244526"/>
                  <a:pt x="2206942" y="237515"/>
                  <a:pt x="2204732" y="229286"/>
                </a:cubicBezTo>
                <a:cubicBezTo>
                  <a:pt x="2202522" y="221056"/>
                  <a:pt x="2198446" y="210845"/>
                  <a:pt x="2192502" y="198653"/>
                </a:cubicBezTo>
                <a:close/>
                <a:moveTo>
                  <a:pt x="2409139" y="187223"/>
                </a:moveTo>
                <a:cubicBezTo>
                  <a:pt x="2405786" y="187223"/>
                  <a:pt x="2402052" y="187680"/>
                  <a:pt x="2397937" y="188595"/>
                </a:cubicBezTo>
                <a:cubicBezTo>
                  <a:pt x="2393823" y="189509"/>
                  <a:pt x="2389898" y="190766"/>
                  <a:pt x="2386164" y="192367"/>
                </a:cubicBezTo>
                <a:cubicBezTo>
                  <a:pt x="2382431" y="193967"/>
                  <a:pt x="2379345" y="195758"/>
                  <a:pt x="2376906" y="197739"/>
                </a:cubicBezTo>
                <a:cubicBezTo>
                  <a:pt x="2381021" y="201092"/>
                  <a:pt x="2384869" y="204368"/>
                  <a:pt x="2388451" y="207569"/>
                </a:cubicBezTo>
                <a:cubicBezTo>
                  <a:pt x="2392032" y="210769"/>
                  <a:pt x="2395728" y="214236"/>
                  <a:pt x="2399538" y="217970"/>
                </a:cubicBezTo>
                <a:lnTo>
                  <a:pt x="2409914" y="228635"/>
                </a:lnTo>
                <a:lnTo>
                  <a:pt x="2415997" y="225056"/>
                </a:lnTo>
                <a:cubicBezTo>
                  <a:pt x="2420874" y="221170"/>
                  <a:pt x="2424646" y="217132"/>
                  <a:pt x="2427313" y="212941"/>
                </a:cubicBezTo>
                <a:cubicBezTo>
                  <a:pt x="2429980" y="208750"/>
                  <a:pt x="2431313" y="204597"/>
                  <a:pt x="2431313" y="200482"/>
                </a:cubicBezTo>
                <a:cubicBezTo>
                  <a:pt x="2431313" y="198501"/>
                  <a:pt x="2430627" y="196481"/>
                  <a:pt x="2429256" y="194424"/>
                </a:cubicBezTo>
                <a:cubicBezTo>
                  <a:pt x="2427884" y="192367"/>
                  <a:pt x="2425560" y="190652"/>
                  <a:pt x="2422283" y="189281"/>
                </a:cubicBezTo>
                <a:cubicBezTo>
                  <a:pt x="2419007" y="187909"/>
                  <a:pt x="2414625" y="187223"/>
                  <a:pt x="2409139" y="187223"/>
                </a:cubicBezTo>
                <a:close/>
                <a:moveTo>
                  <a:pt x="1413910" y="181590"/>
                </a:moveTo>
                <a:lnTo>
                  <a:pt x="1400213" y="183680"/>
                </a:lnTo>
                <a:cubicBezTo>
                  <a:pt x="1394345" y="185432"/>
                  <a:pt x="1389392" y="187680"/>
                  <a:pt x="1385354" y="190424"/>
                </a:cubicBezTo>
                <a:cubicBezTo>
                  <a:pt x="1381315" y="193167"/>
                  <a:pt x="1378229" y="196139"/>
                  <a:pt x="1376095" y="199339"/>
                </a:cubicBezTo>
                <a:cubicBezTo>
                  <a:pt x="1373962" y="202539"/>
                  <a:pt x="1372895" y="205664"/>
                  <a:pt x="1372895" y="208712"/>
                </a:cubicBezTo>
                <a:cubicBezTo>
                  <a:pt x="1372895" y="212064"/>
                  <a:pt x="1374114" y="214808"/>
                  <a:pt x="1376553" y="216941"/>
                </a:cubicBezTo>
                <a:cubicBezTo>
                  <a:pt x="1378991" y="219075"/>
                  <a:pt x="1382115" y="220713"/>
                  <a:pt x="1385925" y="221856"/>
                </a:cubicBezTo>
                <a:cubicBezTo>
                  <a:pt x="1389735" y="222999"/>
                  <a:pt x="1393926" y="223685"/>
                  <a:pt x="1398498" y="223913"/>
                </a:cubicBezTo>
                <a:cubicBezTo>
                  <a:pt x="1403070" y="224142"/>
                  <a:pt x="1407490" y="223990"/>
                  <a:pt x="1411757" y="223456"/>
                </a:cubicBezTo>
                <a:lnTo>
                  <a:pt x="1415795" y="222573"/>
                </a:lnTo>
                <a:close/>
                <a:moveTo>
                  <a:pt x="2979724" y="175336"/>
                </a:moveTo>
                <a:cubicBezTo>
                  <a:pt x="2987497" y="175336"/>
                  <a:pt x="2994050" y="176974"/>
                  <a:pt x="2999384" y="180251"/>
                </a:cubicBezTo>
                <a:cubicBezTo>
                  <a:pt x="3004718" y="183527"/>
                  <a:pt x="3008947" y="187795"/>
                  <a:pt x="3012071" y="193052"/>
                </a:cubicBezTo>
                <a:cubicBezTo>
                  <a:pt x="3015196" y="198310"/>
                  <a:pt x="3017481" y="203949"/>
                  <a:pt x="3018929" y="209969"/>
                </a:cubicBezTo>
                <a:cubicBezTo>
                  <a:pt x="3020377" y="215989"/>
                  <a:pt x="3021101" y="221742"/>
                  <a:pt x="3021101" y="227228"/>
                </a:cubicBezTo>
                <a:cubicBezTo>
                  <a:pt x="3021101" y="231038"/>
                  <a:pt x="3020644" y="234848"/>
                  <a:pt x="3019730" y="238658"/>
                </a:cubicBezTo>
                <a:cubicBezTo>
                  <a:pt x="3018815" y="242468"/>
                  <a:pt x="3017710" y="245897"/>
                  <a:pt x="3016415" y="248945"/>
                </a:cubicBezTo>
                <a:cubicBezTo>
                  <a:pt x="3015119" y="251993"/>
                  <a:pt x="3013862" y="254355"/>
                  <a:pt x="3012643" y="256032"/>
                </a:cubicBezTo>
                <a:cubicBezTo>
                  <a:pt x="3004413" y="253593"/>
                  <a:pt x="2996717" y="251841"/>
                  <a:pt x="2989554" y="250774"/>
                </a:cubicBezTo>
                <a:cubicBezTo>
                  <a:pt x="2982391" y="249707"/>
                  <a:pt x="2975953" y="249364"/>
                  <a:pt x="2970238" y="249745"/>
                </a:cubicBezTo>
                <a:cubicBezTo>
                  <a:pt x="2964522" y="250126"/>
                  <a:pt x="2959608" y="251384"/>
                  <a:pt x="2955493" y="253517"/>
                </a:cubicBezTo>
                <a:cubicBezTo>
                  <a:pt x="2951378" y="255651"/>
                  <a:pt x="2948254" y="258699"/>
                  <a:pt x="2946120" y="262661"/>
                </a:cubicBezTo>
                <a:cubicBezTo>
                  <a:pt x="2943987" y="266624"/>
                  <a:pt x="2942920" y="271653"/>
                  <a:pt x="2942920" y="277749"/>
                </a:cubicBezTo>
                <a:cubicBezTo>
                  <a:pt x="2942920" y="283388"/>
                  <a:pt x="2943377" y="290093"/>
                  <a:pt x="2944291" y="297866"/>
                </a:cubicBezTo>
                <a:cubicBezTo>
                  <a:pt x="2945206" y="305638"/>
                  <a:pt x="2946501" y="313829"/>
                  <a:pt x="2948178" y="322440"/>
                </a:cubicBezTo>
                <a:cubicBezTo>
                  <a:pt x="2949854" y="331051"/>
                  <a:pt x="2951835" y="339547"/>
                  <a:pt x="2954121" y="347929"/>
                </a:cubicBezTo>
                <a:lnTo>
                  <a:pt x="2936519" y="352501"/>
                </a:lnTo>
                <a:cubicBezTo>
                  <a:pt x="2933928" y="342443"/>
                  <a:pt x="2931680" y="332613"/>
                  <a:pt x="2929775" y="323012"/>
                </a:cubicBezTo>
                <a:cubicBezTo>
                  <a:pt x="2927870" y="313410"/>
                  <a:pt x="2926461" y="304571"/>
                  <a:pt x="2925546" y="296494"/>
                </a:cubicBezTo>
                <a:cubicBezTo>
                  <a:pt x="2924632" y="288417"/>
                  <a:pt x="2924175" y="281787"/>
                  <a:pt x="2924175" y="276606"/>
                </a:cubicBezTo>
                <a:cubicBezTo>
                  <a:pt x="2924175" y="267309"/>
                  <a:pt x="2925851" y="259575"/>
                  <a:pt x="2929204" y="253403"/>
                </a:cubicBezTo>
                <a:cubicBezTo>
                  <a:pt x="2932557" y="247231"/>
                  <a:pt x="2937052" y="242430"/>
                  <a:pt x="2942691" y="239001"/>
                </a:cubicBezTo>
                <a:cubicBezTo>
                  <a:pt x="2948330" y="235572"/>
                  <a:pt x="2954617" y="233248"/>
                  <a:pt x="2961551" y="232029"/>
                </a:cubicBezTo>
                <a:cubicBezTo>
                  <a:pt x="2968485" y="230810"/>
                  <a:pt x="2975648" y="230390"/>
                  <a:pt x="2983039" y="230771"/>
                </a:cubicBezTo>
                <a:cubicBezTo>
                  <a:pt x="2990430" y="231152"/>
                  <a:pt x="2997403" y="232105"/>
                  <a:pt x="3003956" y="233629"/>
                </a:cubicBezTo>
                <a:cubicBezTo>
                  <a:pt x="3004413" y="228447"/>
                  <a:pt x="3004146" y="223456"/>
                  <a:pt x="3003156" y="218656"/>
                </a:cubicBezTo>
                <a:cubicBezTo>
                  <a:pt x="3002165" y="213855"/>
                  <a:pt x="3000565" y="209588"/>
                  <a:pt x="2998355" y="205854"/>
                </a:cubicBezTo>
                <a:cubicBezTo>
                  <a:pt x="2996146" y="202120"/>
                  <a:pt x="2993364" y="199187"/>
                  <a:pt x="2990011" y="197053"/>
                </a:cubicBezTo>
                <a:cubicBezTo>
                  <a:pt x="2986659" y="194919"/>
                  <a:pt x="2982849" y="193853"/>
                  <a:pt x="2978581" y="193853"/>
                </a:cubicBezTo>
                <a:cubicBezTo>
                  <a:pt x="2974772" y="193853"/>
                  <a:pt x="2971190" y="194691"/>
                  <a:pt x="2967837" y="196367"/>
                </a:cubicBezTo>
                <a:cubicBezTo>
                  <a:pt x="2964484" y="198044"/>
                  <a:pt x="2961322" y="200596"/>
                  <a:pt x="2958350" y="204025"/>
                </a:cubicBezTo>
                <a:cubicBezTo>
                  <a:pt x="2955379" y="207454"/>
                  <a:pt x="2952521" y="211683"/>
                  <a:pt x="2949778" y="216713"/>
                </a:cubicBezTo>
                <a:lnTo>
                  <a:pt x="2935605" y="208940"/>
                </a:lnTo>
                <a:cubicBezTo>
                  <a:pt x="2939567" y="200711"/>
                  <a:pt x="2943948" y="194157"/>
                  <a:pt x="2948749" y="189281"/>
                </a:cubicBezTo>
                <a:cubicBezTo>
                  <a:pt x="2953550" y="184404"/>
                  <a:pt x="2958617" y="180860"/>
                  <a:pt x="2963951" y="178651"/>
                </a:cubicBezTo>
                <a:cubicBezTo>
                  <a:pt x="2969285" y="176441"/>
                  <a:pt x="2974543" y="175336"/>
                  <a:pt x="2979724" y="175336"/>
                </a:cubicBezTo>
                <a:close/>
                <a:moveTo>
                  <a:pt x="55549" y="175336"/>
                </a:moveTo>
                <a:cubicBezTo>
                  <a:pt x="63322" y="175336"/>
                  <a:pt x="69875" y="176974"/>
                  <a:pt x="75209" y="180251"/>
                </a:cubicBezTo>
                <a:cubicBezTo>
                  <a:pt x="80543" y="183527"/>
                  <a:pt x="84772" y="187795"/>
                  <a:pt x="87897" y="193052"/>
                </a:cubicBezTo>
                <a:cubicBezTo>
                  <a:pt x="91020" y="198310"/>
                  <a:pt x="93307" y="203949"/>
                  <a:pt x="94754" y="209969"/>
                </a:cubicBezTo>
                <a:cubicBezTo>
                  <a:pt x="96202" y="215989"/>
                  <a:pt x="96926" y="221742"/>
                  <a:pt x="96926" y="227228"/>
                </a:cubicBezTo>
                <a:cubicBezTo>
                  <a:pt x="96926" y="231038"/>
                  <a:pt x="96469" y="234848"/>
                  <a:pt x="95554" y="238658"/>
                </a:cubicBezTo>
                <a:cubicBezTo>
                  <a:pt x="94640" y="242468"/>
                  <a:pt x="93535" y="245897"/>
                  <a:pt x="92240" y="248945"/>
                </a:cubicBezTo>
                <a:cubicBezTo>
                  <a:pt x="90944" y="251993"/>
                  <a:pt x="89687" y="254355"/>
                  <a:pt x="88468" y="256032"/>
                </a:cubicBezTo>
                <a:cubicBezTo>
                  <a:pt x="80238" y="253593"/>
                  <a:pt x="72542" y="251841"/>
                  <a:pt x="65379" y="250774"/>
                </a:cubicBezTo>
                <a:cubicBezTo>
                  <a:pt x="58216" y="249707"/>
                  <a:pt x="51777" y="249364"/>
                  <a:pt x="46062" y="249745"/>
                </a:cubicBezTo>
                <a:cubicBezTo>
                  <a:pt x="40348" y="250126"/>
                  <a:pt x="35433" y="251384"/>
                  <a:pt x="31318" y="253517"/>
                </a:cubicBezTo>
                <a:cubicBezTo>
                  <a:pt x="27203" y="255651"/>
                  <a:pt x="24079" y="258699"/>
                  <a:pt x="21945" y="262661"/>
                </a:cubicBezTo>
                <a:cubicBezTo>
                  <a:pt x="19812" y="266624"/>
                  <a:pt x="18745" y="271653"/>
                  <a:pt x="18745" y="277749"/>
                </a:cubicBezTo>
                <a:cubicBezTo>
                  <a:pt x="18745" y="283388"/>
                  <a:pt x="19202" y="290093"/>
                  <a:pt x="20116" y="297866"/>
                </a:cubicBezTo>
                <a:cubicBezTo>
                  <a:pt x="21031" y="305638"/>
                  <a:pt x="22326" y="313829"/>
                  <a:pt x="24003" y="322440"/>
                </a:cubicBezTo>
                <a:cubicBezTo>
                  <a:pt x="25679" y="331051"/>
                  <a:pt x="27660" y="339547"/>
                  <a:pt x="29946" y="347929"/>
                </a:cubicBezTo>
                <a:lnTo>
                  <a:pt x="12344" y="352501"/>
                </a:lnTo>
                <a:cubicBezTo>
                  <a:pt x="9753" y="342443"/>
                  <a:pt x="7505" y="332613"/>
                  <a:pt x="5600" y="323012"/>
                </a:cubicBezTo>
                <a:cubicBezTo>
                  <a:pt x="3695" y="313410"/>
                  <a:pt x="2286" y="304571"/>
                  <a:pt x="1371" y="296494"/>
                </a:cubicBezTo>
                <a:cubicBezTo>
                  <a:pt x="457" y="288417"/>
                  <a:pt x="0" y="281787"/>
                  <a:pt x="0" y="276606"/>
                </a:cubicBezTo>
                <a:cubicBezTo>
                  <a:pt x="0" y="267309"/>
                  <a:pt x="1676" y="259575"/>
                  <a:pt x="5029" y="253403"/>
                </a:cubicBezTo>
                <a:cubicBezTo>
                  <a:pt x="8382" y="247231"/>
                  <a:pt x="12877" y="242430"/>
                  <a:pt x="18516" y="239001"/>
                </a:cubicBezTo>
                <a:cubicBezTo>
                  <a:pt x="24155" y="235572"/>
                  <a:pt x="30442" y="233248"/>
                  <a:pt x="37376" y="232029"/>
                </a:cubicBezTo>
                <a:cubicBezTo>
                  <a:pt x="44310" y="230810"/>
                  <a:pt x="51473" y="230390"/>
                  <a:pt x="58864" y="230771"/>
                </a:cubicBezTo>
                <a:cubicBezTo>
                  <a:pt x="66256" y="231152"/>
                  <a:pt x="73228" y="232105"/>
                  <a:pt x="79781" y="233629"/>
                </a:cubicBezTo>
                <a:cubicBezTo>
                  <a:pt x="80238" y="228447"/>
                  <a:pt x="79971" y="223456"/>
                  <a:pt x="78981" y="218656"/>
                </a:cubicBezTo>
                <a:cubicBezTo>
                  <a:pt x="77990" y="213855"/>
                  <a:pt x="76390" y="209588"/>
                  <a:pt x="74180" y="205854"/>
                </a:cubicBezTo>
                <a:cubicBezTo>
                  <a:pt x="71970" y="202120"/>
                  <a:pt x="69189" y="199187"/>
                  <a:pt x="65836" y="197053"/>
                </a:cubicBezTo>
                <a:cubicBezTo>
                  <a:pt x="62484" y="194919"/>
                  <a:pt x="58674" y="193853"/>
                  <a:pt x="54406" y="193853"/>
                </a:cubicBezTo>
                <a:cubicBezTo>
                  <a:pt x="50596" y="193853"/>
                  <a:pt x="47015" y="194691"/>
                  <a:pt x="43662" y="196367"/>
                </a:cubicBezTo>
                <a:cubicBezTo>
                  <a:pt x="40309" y="198044"/>
                  <a:pt x="37147" y="200596"/>
                  <a:pt x="34175" y="204025"/>
                </a:cubicBezTo>
                <a:cubicBezTo>
                  <a:pt x="31204" y="207454"/>
                  <a:pt x="28346" y="211683"/>
                  <a:pt x="25603" y="216713"/>
                </a:cubicBezTo>
                <a:lnTo>
                  <a:pt x="11430" y="208940"/>
                </a:lnTo>
                <a:cubicBezTo>
                  <a:pt x="15392" y="200711"/>
                  <a:pt x="19773" y="194157"/>
                  <a:pt x="24574" y="189281"/>
                </a:cubicBezTo>
                <a:cubicBezTo>
                  <a:pt x="29375" y="184404"/>
                  <a:pt x="34442" y="180860"/>
                  <a:pt x="39776" y="178651"/>
                </a:cubicBezTo>
                <a:cubicBezTo>
                  <a:pt x="45110" y="176441"/>
                  <a:pt x="50368" y="175336"/>
                  <a:pt x="55549" y="175336"/>
                </a:cubicBezTo>
                <a:close/>
                <a:moveTo>
                  <a:pt x="3181426" y="170535"/>
                </a:moveTo>
                <a:cubicBezTo>
                  <a:pt x="3183407" y="175412"/>
                  <a:pt x="3185274" y="180975"/>
                  <a:pt x="3187027" y="187223"/>
                </a:cubicBezTo>
                <a:cubicBezTo>
                  <a:pt x="3188779" y="193472"/>
                  <a:pt x="3190265" y="199644"/>
                  <a:pt x="3191484" y="205740"/>
                </a:cubicBezTo>
                <a:cubicBezTo>
                  <a:pt x="3192703" y="211836"/>
                  <a:pt x="3193313" y="217170"/>
                  <a:pt x="3193313" y="221742"/>
                </a:cubicBezTo>
                <a:cubicBezTo>
                  <a:pt x="3193313" y="229362"/>
                  <a:pt x="3192284" y="235839"/>
                  <a:pt x="3190227" y="241173"/>
                </a:cubicBezTo>
                <a:cubicBezTo>
                  <a:pt x="3188170" y="246507"/>
                  <a:pt x="3184931" y="250850"/>
                  <a:pt x="3180511" y="254203"/>
                </a:cubicBezTo>
                <a:cubicBezTo>
                  <a:pt x="3176092" y="257556"/>
                  <a:pt x="3170415" y="259994"/>
                  <a:pt x="3163481" y="261518"/>
                </a:cubicBezTo>
                <a:cubicBezTo>
                  <a:pt x="3156546" y="263042"/>
                  <a:pt x="3148279" y="263804"/>
                  <a:pt x="3138678" y="263804"/>
                </a:cubicBezTo>
                <a:lnTo>
                  <a:pt x="3138984" y="261289"/>
                </a:lnTo>
                <a:lnTo>
                  <a:pt x="3132277" y="263804"/>
                </a:lnTo>
                <a:lnTo>
                  <a:pt x="3111030" y="263804"/>
                </a:lnTo>
                <a:lnTo>
                  <a:pt x="3105416" y="278549"/>
                </a:lnTo>
                <a:cubicBezTo>
                  <a:pt x="3099701" y="288836"/>
                  <a:pt x="3091167" y="297027"/>
                  <a:pt x="3079813" y="303123"/>
                </a:cubicBezTo>
                <a:cubicBezTo>
                  <a:pt x="3068459" y="309219"/>
                  <a:pt x="3054400" y="313258"/>
                  <a:pt x="3037636" y="315239"/>
                </a:cubicBezTo>
                <a:lnTo>
                  <a:pt x="3033522" y="296494"/>
                </a:lnTo>
                <a:cubicBezTo>
                  <a:pt x="3042666" y="295275"/>
                  <a:pt x="3051086" y="293560"/>
                  <a:pt x="3058782" y="291350"/>
                </a:cubicBezTo>
                <a:cubicBezTo>
                  <a:pt x="3066478" y="289141"/>
                  <a:pt x="3073107" y="285978"/>
                  <a:pt x="3078670" y="281864"/>
                </a:cubicBezTo>
                <a:cubicBezTo>
                  <a:pt x="3084233" y="277749"/>
                  <a:pt x="3088538" y="272339"/>
                  <a:pt x="3091586" y="265633"/>
                </a:cubicBezTo>
                <a:lnTo>
                  <a:pt x="3092140" y="263804"/>
                </a:lnTo>
                <a:lnTo>
                  <a:pt x="3077641" y="263804"/>
                </a:lnTo>
                <a:cubicBezTo>
                  <a:pt x="3070783" y="263804"/>
                  <a:pt x="3064421" y="262814"/>
                  <a:pt x="3058553" y="260832"/>
                </a:cubicBezTo>
                <a:cubicBezTo>
                  <a:pt x="3052686" y="258851"/>
                  <a:pt x="3047962" y="255765"/>
                  <a:pt x="3044380" y="251574"/>
                </a:cubicBezTo>
                <a:cubicBezTo>
                  <a:pt x="3040799" y="247383"/>
                  <a:pt x="3039008" y="241859"/>
                  <a:pt x="3039008" y="235001"/>
                </a:cubicBezTo>
                <a:cubicBezTo>
                  <a:pt x="3039008" y="228600"/>
                  <a:pt x="3039999" y="222466"/>
                  <a:pt x="3041980" y="216598"/>
                </a:cubicBezTo>
                <a:cubicBezTo>
                  <a:pt x="3043961" y="210731"/>
                  <a:pt x="3046666" y="205473"/>
                  <a:pt x="3050095" y="200825"/>
                </a:cubicBezTo>
                <a:cubicBezTo>
                  <a:pt x="3053524" y="196177"/>
                  <a:pt x="3057563" y="192481"/>
                  <a:pt x="3062211" y="189738"/>
                </a:cubicBezTo>
                <a:cubicBezTo>
                  <a:pt x="3066859" y="186995"/>
                  <a:pt x="3071926" y="185623"/>
                  <a:pt x="3077413" y="185623"/>
                </a:cubicBezTo>
                <a:cubicBezTo>
                  <a:pt x="3084423" y="185623"/>
                  <a:pt x="3090672" y="187680"/>
                  <a:pt x="3096158" y="191795"/>
                </a:cubicBezTo>
                <a:cubicBezTo>
                  <a:pt x="3101644" y="195910"/>
                  <a:pt x="3105988" y="202120"/>
                  <a:pt x="3109188" y="210426"/>
                </a:cubicBezTo>
                <a:cubicBezTo>
                  <a:pt x="3112389" y="218732"/>
                  <a:pt x="3113989" y="229209"/>
                  <a:pt x="3113989" y="241859"/>
                </a:cubicBezTo>
                <a:lnTo>
                  <a:pt x="3113642" y="245059"/>
                </a:lnTo>
                <a:lnTo>
                  <a:pt x="3134563" y="245059"/>
                </a:lnTo>
                <a:lnTo>
                  <a:pt x="3140682" y="247366"/>
                </a:lnTo>
                <a:lnTo>
                  <a:pt x="3140964" y="245059"/>
                </a:lnTo>
                <a:cubicBezTo>
                  <a:pt x="3149955" y="245059"/>
                  <a:pt x="3156966" y="244716"/>
                  <a:pt x="3161995" y="244030"/>
                </a:cubicBezTo>
                <a:cubicBezTo>
                  <a:pt x="3167024" y="243344"/>
                  <a:pt x="3170606" y="241592"/>
                  <a:pt x="3172739" y="238772"/>
                </a:cubicBezTo>
                <a:cubicBezTo>
                  <a:pt x="3174873" y="235953"/>
                  <a:pt x="3175939" y="231495"/>
                  <a:pt x="3175939" y="225399"/>
                </a:cubicBezTo>
                <a:cubicBezTo>
                  <a:pt x="3175939" y="221589"/>
                  <a:pt x="3175330" y="217055"/>
                  <a:pt x="3174111" y="211798"/>
                </a:cubicBezTo>
                <a:cubicBezTo>
                  <a:pt x="3172891" y="206540"/>
                  <a:pt x="3171291" y="200939"/>
                  <a:pt x="3169310" y="194996"/>
                </a:cubicBezTo>
                <a:cubicBezTo>
                  <a:pt x="3167329" y="189052"/>
                  <a:pt x="3165195" y="183185"/>
                  <a:pt x="3162909" y="177393"/>
                </a:cubicBezTo>
                <a:close/>
                <a:moveTo>
                  <a:pt x="257251" y="170535"/>
                </a:moveTo>
                <a:cubicBezTo>
                  <a:pt x="259232" y="175412"/>
                  <a:pt x="261099" y="180975"/>
                  <a:pt x="262852" y="187223"/>
                </a:cubicBezTo>
                <a:cubicBezTo>
                  <a:pt x="264604" y="193472"/>
                  <a:pt x="266090" y="199644"/>
                  <a:pt x="267309" y="205740"/>
                </a:cubicBezTo>
                <a:cubicBezTo>
                  <a:pt x="268528" y="211836"/>
                  <a:pt x="269138" y="217170"/>
                  <a:pt x="269138" y="221742"/>
                </a:cubicBezTo>
                <a:cubicBezTo>
                  <a:pt x="269138" y="229362"/>
                  <a:pt x="268109" y="235839"/>
                  <a:pt x="266052" y="241173"/>
                </a:cubicBezTo>
                <a:cubicBezTo>
                  <a:pt x="263994" y="246507"/>
                  <a:pt x="260756" y="250850"/>
                  <a:pt x="256336" y="254203"/>
                </a:cubicBezTo>
                <a:cubicBezTo>
                  <a:pt x="251917" y="257556"/>
                  <a:pt x="246240" y="259994"/>
                  <a:pt x="239306" y="261518"/>
                </a:cubicBezTo>
                <a:cubicBezTo>
                  <a:pt x="232372" y="263042"/>
                  <a:pt x="224104" y="263804"/>
                  <a:pt x="214503" y="263804"/>
                </a:cubicBezTo>
                <a:lnTo>
                  <a:pt x="214809" y="261289"/>
                </a:lnTo>
                <a:lnTo>
                  <a:pt x="208102" y="263804"/>
                </a:lnTo>
                <a:lnTo>
                  <a:pt x="186855" y="263804"/>
                </a:lnTo>
                <a:lnTo>
                  <a:pt x="181241" y="278549"/>
                </a:lnTo>
                <a:cubicBezTo>
                  <a:pt x="175526" y="288836"/>
                  <a:pt x="166992" y="297027"/>
                  <a:pt x="155638" y="303123"/>
                </a:cubicBezTo>
                <a:cubicBezTo>
                  <a:pt x="144284" y="309219"/>
                  <a:pt x="130226" y="313258"/>
                  <a:pt x="113461" y="315239"/>
                </a:cubicBezTo>
                <a:lnTo>
                  <a:pt x="109347" y="296494"/>
                </a:lnTo>
                <a:cubicBezTo>
                  <a:pt x="118491" y="295275"/>
                  <a:pt x="126911" y="293560"/>
                  <a:pt x="134607" y="291350"/>
                </a:cubicBezTo>
                <a:cubicBezTo>
                  <a:pt x="142303" y="289141"/>
                  <a:pt x="148933" y="285978"/>
                  <a:pt x="154495" y="281864"/>
                </a:cubicBezTo>
                <a:cubicBezTo>
                  <a:pt x="160058" y="277749"/>
                  <a:pt x="164363" y="272339"/>
                  <a:pt x="167411" y="265633"/>
                </a:cubicBezTo>
                <a:lnTo>
                  <a:pt x="167965" y="263804"/>
                </a:lnTo>
                <a:lnTo>
                  <a:pt x="153466" y="263804"/>
                </a:lnTo>
                <a:cubicBezTo>
                  <a:pt x="146608" y="263804"/>
                  <a:pt x="140246" y="262814"/>
                  <a:pt x="134378" y="260832"/>
                </a:cubicBezTo>
                <a:cubicBezTo>
                  <a:pt x="128511" y="258851"/>
                  <a:pt x="123787" y="255765"/>
                  <a:pt x="120205" y="251574"/>
                </a:cubicBezTo>
                <a:cubicBezTo>
                  <a:pt x="116624" y="247383"/>
                  <a:pt x="114833" y="241859"/>
                  <a:pt x="114833" y="235001"/>
                </a:cubicBezTo>
                <a:cubicBezTo>
                  <a:pt x="114833" y="228600"/>
                  <a:pt x="115824" y="222466"/>
                  <a:pt x="117805" y="216598"/>
                </a:cubicBezTo>
                <a:cubicBezTo>
                  <a:pt x="119786" y="210731"/>
                  <a:pt x="122491" y="205473"/>
                  <a:pt x="125920" y="200825"/>
                </a:cubicBezTo>
                <a:cubicBezTo>
                  <a:pt x="129349" y="196177"/>
                  <a:pt x="133388" y="192481"/>
                  <a:pt x="138036" y="189738"/>
                </a:cubicBezTo>
                <a:cubicBezTo>
                  <a:pt x="142684" y="186995"/>
                  <a:pt x="147751" y="185623"/>
                  <a:pt x="153238" y="185623"/>
                </a:cubicBezTo>
                <a:cubicBezTo>
                  <a:pt x="160248" y="185623"/>
                  <a:pt x="166497" y="187680"/>
                  <a:pt x="171983" y="191795"/>
                </a:cubicBezTo>
                <a:cubicBezTo>
                  <a:pt x="177469" y="195910"/>
                  <a:pt x="181813" y="202120"/>
                  <a:pt x="185013" y="210426"/>
                </a:cubicBezTo>
                <a:cubicBezTo>
                  <a:pt x="188214" y="218732"/>
                  <a:pt x="189814" y="229209"/>
                  <a:pt x="189814" y="241859"/>
                </a:cubicBezTo>
                <a:lnTo>
                  <a:pt x="189467" y="245059"/>
                </a:lnTo>
                <a:lnTo>
                  <a:pt x="210388" y="245059"/>
                </a:lnTo>
                <a:lnTo>
                  <a:pt x="216507" y="247366"/>
                </a:lnTo>
                <a:lnTo>
                  <a:pt x="216789" y="245059"/>
                </a:lnTo>
                <a:cubicBezTo>
                  <a:pt x="225780" y="245059"/>
                  <a:pt x="232791" y="244716"/>
                  <a:pt x="237820" y="244030"/>
                </a:cubicBezTo>
                <a:cubicBezTo>
                  <a:pt x="242849" y="243344"/>
                  <a:pt x="246430" y="241592"/>
                  <a:pt x="248564" y="238772"/>
                </a:cubicBezTo>
                <a:cubicBezTo>
                  <a:pt x="250698" y="235953"/>
                  <a:pt x="251764" y="231495"/>
                  <a:pt x="251764" y="225399"/>
                </a:cubicBezTo>
                <a:cubicBezTo>
                  <a:pt x="251764" y="221589"/>
                  <a:pt x="251155" y="217055"/>
                  <a:pt x="249936" y="211798"/>
                </a:cubicBezTo>
                <a:cubicBezTo>
                  <a:pt x="248717" y="206540"/>
                  <a:pt x="247116" y="200939"/>
                  <a:pt x="245135" y="194996"/>
                </a:cubicBezTo>
                <a:cubicBezTo>
                  <a:pt x="243154" y="189052"/>
                  <a:pt x="241020" y="183185"/>
                  <a:pt x="238734" y="177393"/>
                </a:cubicBezTo>
                <a:close/>
                <a:moveTo>
                  <a:pt x="2412568" y="168707"/>
                </a:moveTo>
                <a:cubicBezTo>
                  <a:pt x="2421255" y="168707"/>
                  <a:pt x="2428303" y="170002"/>
                  <a:pt x="2433713" y="172593"/>
                </a:cubicBezTo>
                <a:cubicBezTo>
                  <a:pt x="2439123" y="175184"/>
                  <a:pt x="2443086" y="178498"/>
                  <a:pt x="2445601" y="182537"/>
                </a:cubicBezTo>
                <a:cubicBezTo>
                  <a:pt x="2448115" y="186575"/>
                  <a:pt x="2449373" y="190881"/>
                  <a:pt x="2449373" y="195453"/>
                </a:cubicBezTo>
                <a:cubicBezTo>
                  <a:pt x="2449373" y="202158"/>
                  <a:pt x="2447696" y="208826"/>
                  <a:pt x="2444343" y="215455"/>
                </a:cubicBezTo>
                <a:cubicBezTo>
                  <a:pt x="2440990" y="222085"/>
                  <a:pt x="2436190" y="228295"/>
                  <a:pt x="2429941" y="234086"/>
                </a:cubicBezTo>
                <a:lnTo>
                  <a:pt x="2424854" y="237664"/>
                </a:lnTo>
                <a:lnTo>
                  <a:pt x="2437828" y="241744"/>
                </a:lnTo>
                <a:cubicBezTo>
                  <a:pt x="2442933" y="242887"/>
                  <a:pt x="2448153" y="243725"/>
                  <a:pt x="2453487" y="244259"/>
                </a:cubicBezTo>
                <a:cubicBezTo>
                  <a:pt x="2458821" y="244792"/>
                  <a:pt x="2464155" y="245059"/>
                  <a:pt x="2469489" y="245059"/>
                </a:cubicBezTo>
                <a:lnTo>
                  <a:pt x="2474006" y="246762"/>
                </a:lnTo>
                <a:lnTo>
                  <a:pt x="2474214" y="245059"/>
                </a:lnTo>
                <a:cubicBezTo>
                  <a:pt x="2478481" y="245059"/>
                  <a:pt x="2481872" y="244145"/>
                  <a:pt x="2484386" y="242316"/>
                </a:cubicBezTo>
                <a:cubicBezTo>
                  <a:pt x="2486901" y="240487"/>
                  <a:pt x="2489339" y="237439"/>
                  <a:pt x="2491702" y="233172"/>
                </a:cubicBezTo>
                <a:cubicBezTo>
                  <a:pt x="2494064" y="228905"/>
                  <a:pt x="2497074" y="223190"/>
                  <a:pt x="2500731" y="216027"/>
                </a:cubicBezTo>
                <a:cubicBezTo>
                  <a:pt x="2504389" y="208712"/>
                  <a:pt x="2508085" y="202730"/>
                  <a:pt x="2511818" y="198082"/>
                </a:cubicBezTo>
                <a:cubicBezTo>
                  <a:pt x="2515552" y="193433"/>
                  <a:pt x="2519210" y="189776"/>
                  <a:pt x="2522791" y="187109"/>
                </a:cubicBezTo>
                <a:cubicBezTo>
                  <a:pt x="2526372" y="184442"/>
                  <a:pt x="2529764" y="182575"/>
                  <a:pt x="2532964" y="181508"/>
                </a:cubicBezTo>
                <a:cubicBezTo>
                  <a:pt x="2536164" y="180441"/>
                  <a:pt x="2539136" y="179908"/>
                  <a:pt x="2541879" y="179908"/>
                </a:cubicBezTo>
                <a:cubicBezTo>
                  <a:pt x="2546908" y="179908"/>
                  <a:pt x="2551404" y="181013"/>
                  <a:pt x="2555367" y="183223"/>
                </a:cubicBezTo>
                <a:cubicBezTo>
                  <a:pt x="2559329" y="185432"/>
                  <a:pt x="2563063" y="189166"/>
                  <a:pt x="2566568" y="194424"/>
                </a:cubicBezTo>
                <a:cubicBezTo>
                  <a:pt x="2570073" y="199682"/>
                  <a:pt x="2573655" y="206883"/>
                  <a:pt x="2577312" y="216027"/>
                </a:cubicBezTo>
                <a:cubicBezTo>
                  <a:pt x="2580817" y="224409"/>
                  <a:pt x="2583980" y="230695"/>
                  <a:pt x="2586799" y="234886"/>
                </a:cubicBezTo>
                <a:cubicBezTo>
                  <a:pt x="2589619" y="239077"/>
                  <a:pt x="2592590" y="241820"/>
                  <a:pt x="2595714" y="243116"/>
                </a:cubicBezTo>
                <a:lnTo>
                  <a:pt x="2603676" y="244571"/>
                </a:lnTo>
                <a:lnTo>
                  <a:pt x="2609926" y="244030"/>
                </a:lnTo>
                <a:cubicBezTo>
                  <a:pt x="2612974" y="243344"/>
                  <a:pt x="2615527" y="241592"/>
                  <a:pt x="2617584" y="238772"/>
                </a:cubicBezTo>
                <a:cubicBezTo>
                  <a:pt x="2619641" y="235953"/>
                  <a:pt x="2621584" y="231495"/>
                  <a:pt x="2623413" y="225399"/>
                </a:cubicBezTo>
                <a:cubicBezTo>
                  <a:pt x="2625242" y="219303"/>
                  <a:pt x="2627376" y="210769"/>
                  <a:pt x="2629814" y="199796"/>
                </a:cubicBezTo>
                <a:lnTo>
                  <a:pt x="2646959" y="204597"/>
                </a:lnTo>
                <a:cubicBezTo>
                  <a:pt x="2646045" y="208407"/>
                  <a:pt x="2644978" y="212979"/>
                  <a:pt x="2643759" y="218313"/>
                </a:cubicBezTo>
                <a:cubicBezTo>
                  <a:pt x="2642539" y="223647"/>
                  <a:pt x="2641930" y="228524"/>
                  <a:pt x="2641930" y="232943"/>
                </a:cubicBezTo>
                <a:cubicBezTo>
                  <a:pt x="2641930" y="235382"/>
                  <a:pt x="2642539" y="237515"/>
                  <a:pt x="2643759" y="239344"/>
                </a:cubicBezTo>
                <a:cubicBezTo>
                  <a:pt x="2644978" y="241173"/>
                  <a:pt x="2647073" y="242582"/>
                  <a:pt x="2650045" y="243573"/>
                </a:cubicBezTo>
                <a:cubicBezTo>
                  <a:pt x="2653017" y="244564"/>
                  <a:pt x="2657017" y="245059"/>
                  <a:pt x="2662047" y="245059"/>
                </a:cubicBezTo>
                <a:cubicBezTo>
                  <a:pt x="2666619" y="245059"/>
                  <a:pt x="2670352" y="244678"/>
                  <a:pt x="2673248" y="243916"/>
                </a:cubicBezTo>
                <a:cubicBezTo>
                  <a:pt x="2676144" y="243154"/>
                  <a:pt x="2678544" y="241325"/>
                  <a:pt x="2680449" y="238430"/>
                </a:cubicBezTo>
                <a:cubicBezTo>
                  <a:pt x="2682354" y="235534"/>
                  <a:pt x="2684068" y="230886"/>
                  <a:pt x="2685592" y="224485"/>
                </a:cubicBezTo>
                <a:cubicBezTo>
                  <a:pt x="2687116" y="218084"/>
                  <a:pt x="2688717" y="209321"/>
                  <a:pt x="2690393" y="198196"/>
                </a:cubicBezTo>
                <a:lnTo>
                  <a:pt x="2707767" y="201396"/>
                </a:lnTo>
                <a:cubicBezTo>
                  <a:pt x="2707309" y="204140"/>
                  <a:pt x="2706776" y="207492"/>
                  <a:pt x="2706166" y="211455"/>
                </a:cubicBezTo>
                <a:cubicBezTo>
                  <a:pt x="2705557" y="215417"/>
                  <a:pt x="2704985" y="219341"/>
                  <a:pt x="2704452" y="223228"/>
                </a:cubicBezTo>
                <a:cubicBezTo>
                  <a:pt x="2703919" y="227114"/>
                  <a:pt x="2703652" y="230352"/>
                  <a:pt x="2703652" y="232943"/>
                </a:cubicBezTo>
                <a:cubicBezTo>
                  <a:pt x="2703652" y="235077"/>
                  <a:pt x="2704147" y="237096"/>
                  <a:pt x="2705138" y="239001"/>
                </a:cubicBezTo>
                <a:cubicBezTo>
                  <a:pt x="2706128" y="240906"/>
                  <a:pt x="2708110" y="242392"/>
                  <a:pt x="2711081" y="243459"/>
                </a:cubicBezTo>
                <a:cubicBezTo>
                  <a:pt x="2714053" y="244526"/>
                  <a:pt x="2718511" y="245059"/>
                  <a:pt x="2724455" y="245059"/>
                </a:cubicBezTo>
                <a:cubicBezTo>
                  <a:pt x="2732074" y="245059"/>
                  <a:pt x="2737599" y="243459"/>
                  <a:pt x="2741028" y="240258"/>
                </a:cubicBezTo>
                <a:cubicBezTo>
                  <a:pt x="2744457" y="237058"/>
                  <a:pt x="2746172" y="232181"/>
                  <a:pt x="2746172" y="225628"/>
                </a:cubicBezTo>
                <a:cubicBezTo>
                  <a:pt x="2746172" y="222123"/>
                  <a:pt x="2746095" y="218427"/>
                  <a:pt x="2745943" y="214541"/>
                </a:cubicBezTo>
                <a:cubicBezTo>
                  <a:pt x="2745790" y="210655"/>
                  <a:pt x="2745524" y="206311"/>
                  <a:pt x="2745143" y="201511"/>
                </a:cubicBezTo>
                <a:cubicBezTo>
                  <a:pt x="2744762" y="196710"/>
                  <a:pt x="2744190" y="191186"/>
                  <a:pt x="2743428" y="184937"/>
                </a:cubicBezTo>
                <a:lnTo>
                  <a:pt x="2760116" y="183794"/>
                </a:lnTo>
                <a:cubicBezTo>
                  <a:pt x="2761031" y="196139"/>
                  <a:pt x="2762059" y="206273"/>
                  <a:pt x="2763202" y="214198"/>
                </a:cubicBezTo>
                <a:cubicBezTo>
                  <a:pt x="2764345" y="222123"/>
                  <a:pt x="2766021" y="228333"/>
                  <a:pt x="2768231" y="232829"/>
                </a:cubicBezTo>
                <a:cubicBezTo>
                  <a:pt x="2770441" y="237325"/>
                  <a:pt x="2773451" y="240487"/>
                  <a:pt x="2777261" y="242316"/>
                </a:cubicBezTo>
                <a:cubicBezTo>
                  <a:pt x="2781071" y="244145"/>
                  <a:pt x="2786100" y="245059"/>
                  <a:pt x="2792349" y="245059"/>
                </a:cubicBezTo>
                <a:lnTo>
                  <a:pt x="2797812" y="247119"/>
                </a:lnTo>
                <a:lnTo>
                  <a:pt x="2798064" y="245059"/>
                </a:lnTo>
                <a:cubicBezTo>
                  <a:pt x="2807055" y="245059"/>
                  <a:pt x="2814066" y="244716"/>
                  <a:pt x="2819095" y="244030"/>
                </a:cubicBezTo>
                <a:cubicBezTo>
                  <a:pt x="2824124" y="243344"/>
                  <a:pt x="2827706" y="241592"/>
                  <a:pt x="2829839" y="238772"/>
                </a:cubicBezTo>
                <a:cubicBezTo>
                  <a:pt x="2831973" y="235953"/>
                  <a:pt x="2833039" y="231495"/>
                  <a:pt x="2833039" y="225399"/>
                </a:cubicBezTo>
                <a:cubicBezTo>
                  <a:pt x="2833039" y="221589"/>
                  <a:pt x="2832430" y="217055"/>
                  <a:pt x="2831211" y="211798"/>
                </a:cubicBezTo>
                <a:cubicBezTo>
                  <a:pt x="2829991" y="206540"/>
                  <a:pt x="2828391" y="200939"/>
                  <a:pt x="2826410" y="194996"/>
                </a:cubicBezTo>
                <a:cubicBezTo>
                  <a:pt x="2824429" y="189052"/>
                  <a:pt x="2822295" y="183185"/>
                  <a:pt x="2820009" y="177393"/>
                </a:cubicBezTo>
                <a:lnTo>
                  <a:pt x="2838526" y="170535"/>
                </a:lnTo>
                <a:cubicBezTo>
                  <a:pt x="2840507" y="175412"/>
                  <a:pt x="2842374" y="180975"/>
                  <a:pt x="2844127" y="187223"/>
                </a:cubicBezTo>
                <a:cubicBezTo>
                  <a:pt x="2845879" y="193472"/>
                  <a:pt x="2847365" y="199644"/>
                  <a:pt x="2848584" y="205740"/>
                </a:cubicBezTo>
                <a:cubicBezTo>
                  <a:pt x="2849803" y="211836"/>
                  <a:pt x="2850413" y="217170"/>
                  <a:pt x="2850413" y="221742"/>
                </a:cubicBezTo>
                <a:cubicBezTo>
                  <a:pt x="2850413" y="229362"/>
                  <a:pt x="2849384" y="235839"/>
                  <a:pt x="2847327" y="241173"/>
                </a:cubicBezTo>
                <a:cubicBezTo>
                  <a:pt x="2845270" y="246507"/>
                  <a:pt x="2842031" y="250850"/>
                  <a:pt x="2837611" y="254203"/>
                </a:cubicBezTo>
                <a:cubicBezTo>
                  <a:pt x="2833192" y="257556"/>
                  <a:pt x="2827515" y="259994"/>
                  <a:pt x="2820581" y="261518"/>
                </a:cubicBezTo>
                <a:cubicBezTo>
                  <a:pt x="2813646" y="263042"/>
                  <a:pt x="2805379" y="263804"/>
                  <a:pt x="2795778" y="263804"/>
                </a:cubicBezTo>
                <a:lnTo>
                  <a:pt x="2796052" y="261558"/>
                </a:lnTo>
                <a:lnTo>
                  <a:pt x="2790063" y="263804"/>
                </a:lnTo>
                <a:cubicBezTo>
                  <a:pt x="2784881" y="263804"/>
                  <a:pt x="2780271" y="263080"/>
                  <a:pt x="2776232" y="261632"/>
                </a:cubicBezTo>
                <a:cubicBezTo>
                  <a:pt x="2772194" y="260185"/>
                  <a:pt x="2768688" y="258203"/>
                  <a:pt x="2765717" y="255689"/>
                </a:cubicBezTo>
                <a:cubicBezTo>
                  <a:pt x="2762745" y="253174"/>
                  <a:pt x="2760306" y="250279"/>
                  <a:pt x="2758402" y="247002"/>
                </a:cubicBezTo>
                <a:lnTo>
                  <a:pt x="2756796" y="242827"/>
                </a:lnTo>
                <a:lnTo>
                  <a:pt x="2755287" y="247088"/>
                </a:lnTo>
                <a:cubicBezTo>
                  <a:pt x="2753973" y="249736"/>
                  <a:pt x="2752420" y="251993"/>
                  <a:pt x="2750629" y="253860"/>
                </a:cubicBezTo>
                <a:cubicBezTo>
                  <a:pt x="2747048" y="257594"/>
                  <a:pt x="2742819" y="260185"/>
                  <a:pt x="2737942" y="261632"/>
                </a:cubicBezTo>
                <a:cubicBezTo>
                  <a:pt x="2733065" y="263080"/>
                  <a:pt x="2727883" y="263804"/>
                  <a:pt x="2722397" y="263804"/>
                </a:cubicBezTo>
                <a:cubicBezTo>
                  <a:pt x="2715691" y="263804"/>
                  <a:pt x="2710205" y="262966"/>
                  <a:pt x="2705938" y="261290"/>
                </a:cubicBezTo>
                <a:cubicBezTo>
                  <a:pt x="2701671" y="259613"/>
                  <a:pt x="2698356" y="257060"/>
                  <a:pt x="2695994" y="253631"/>
                </a:cubicBezTo>
                <a:lnTo>
                  <a:pt x="2694461" y="249331"/>
                </a:lnTo>
                <a:lnTo>
                  <a:pt x="2689936" y="255346"/>
                </a:lnTo>
                <a:cubicBezTo>
                  <a:pt x="2686735" y="258699"/>
                  <a:pt x="2682773" y="260947"/>
                  <a:pt x="2678049" y="262090"/>
                </a:cubicBezTo>
                <a:cubicBezTo>
                  <a:pt x="2673324" y="263233"/>
                  <a:pt x="2667076" y="263804"/>
                  <a:pt x="2659303" y="263804"/>
                </a:cubicBezTo>
                <a:cubicBezTo>
                  <a:pt x="2655493" y="263804"/>
                  <a:pt x="2651417" y="263195"/>
                  <a:pt x="2647073" y="261975"/>
                </a:cubicBezTo>
                <a:cubicBezTo>
                  <a:pt x="2642730" y="260756"/>
                  <a:pt x="2638958" y="258356"/>
                  <a:pt x="2635758" y="254774"/>
                </a:cubicBezTo>
                <a:lnTo>
                  <a:pt x="2632017" y="248214"/>
                </a:lnTo>
                <a:lnTo>
                  <a:pt x="2627414" y="254546"/>
                </a:lnTo>
                <a:cubicBezTo>
                  <a:pt x="2623680" y="258280"/>
                  <a:pt x="2619222" y="260756"/>
                  <a:pt x="2614041" y="261975"/>
                </a:cubicBezTo>
                <a:lnTo>
                  <a:pt x="2607079" y="262672"/>
                </a:lnTo>
                <a:lnTo>
                  <a:pt x="2604058" y="263804"/>
                </a:lnTo>
                <a:lnTo>
                  <a:pt x="2601111" y="263268"/>
                </a:lnTo>
                <a:lnTo>
                  <a:pt x="2595753" y="263804"/>
                </a:lnTo>
                <a:lnTo>
                  <a:pt x="2595933" y="262327"/>
                </a:lnTo>
                <a:lnTo>
                  <a:pt x="2587713" y="260832"/>
                </a:lnTo>
                <a:lnTo>
                  <a:pt x="2575530" y="251667"/>
                </a:lnTo>
                <a:lnTo>
                  <a:pt x="2571712" y="258203"/>
                </a:lnTo>
                <a:cubicBezTo>
                  <a:pt x="2568892" y="261175"/>
                  <a:pt x="2565730" y="263385"/>
                  <a:pt x="2562225" y="264833"/>
                </a:cubicBezTo>
                <a:cubicBezTo>
                  <a:pt x="2558719" y="266281"/>
                  <a:pt x="2554986" y="267005"/>
                  <a:pt x="2551023" y="267005"/>
                </a:cubicBezTo>
                <a:cubicBezTo>
                  <a:pt x="2545994" y="267005"/>
                  <a:pt x="2540850" y="265938"/>
                  <a:pt x="2535593" y="263804"/>
                </a:cubicBezTo>
                <a:cubicBezTo>
                  <a:pt x="2530335" y="261671"/>
                  <a:pt x="2525268" y="258623"/>
                  <a:pt x="2520391" y="254660"/>
                </a:cubicBezTo>
                <a:cubicBezTo>
                  <a:pt x="2515514" y="250698"/>
                  <a:pt x="2511247" y="246050"/>
                  <a:pt x="2507589" y="240716"/>
                </a:cubicBezTo>
                <a:cubicBezTo>
                  <a:pt x="2503627" y="247726"/>
                  <a:pt x="2499855" y="252869"/>
                  <a:pt x="2496273" y="256146"/>
                </a:cubicBezTo>
                <a:cubicBezTo>
                  <a:pt x="2492692" y="259423"/>
                  <a:pt x="2488997" y="261518"/>
                  <a:pt x="2485186" y="262433"/>
                </a:cubicBezTo>
                <a:cubicBezTo>
                  <a:pt x="2481376" y="263347"/>
                  <a:pt x="2476957" y="263804"/>
                  <a:pt x="2471928" y="263804"/>
                </a:cubicBezTo>
                <a:lnTo>
                  <a:pt x="2472154" y="261948"/>
                </a:lnTo>
                <a:lnTo>
                  <a:pt x="2467203" y="263804"/>
                </a:lnTo>
                <a:cubicBezTo>
                  <a:pt x="2458821" y="263804"/>
                  <a:pt x="2450249" y="263004"/>
                  <a:pt x="2441486" y="261404"/>
                </a:cubicBezTo>
                <a:cubicBezTo>
                  <a:pt x="2432723" y="259804"/>
                  <a:pt x="2424531" y="257365"/>
                  <a:pt x="2416911" y="254089"/>
                </a:cubicBezTo>
                <a:lnTo>
                  <a:pt x="2408847" y="248918"/>
                </a:lnTo>
                <a:lnTo>
                  <a:pt x="2407996" y="249517"/>
                </a:lnTo>
                <a:cubicBezTo>
                  <a:pt x="2399614" y="254012"/>
                  <a:pt x="2390355" y="257518"/>
                  <a:pt x="2380221" y="260032"/>
                </a:cubicBezTo>
                <a:cubicBezTo>
                  <a:pt x="2375153" y="261290"/>
                  <a:pt x="2369943" y="262233"/>
                  <a:pt x="2364590" y="262861"/>
                </a:cubicBezTo>
                <a:lnTo>
                  <a:pt x="2351789" y="263593"/>
                </a:lnTo>
                <a:lnTo>
                  <a:pt x="2351227" y="263804"/>
                </a:lnTo>
                <a:lnTo>
                  <a:pt x="2348103" y="263804"/>
                </a:lnTo>
                <a:lnTo>
                  <a:pt x="2329980" y="263804"/>
                </a:lnTo>
                <a:lnTo>
                  <a:pt x="2324366" y="278549"/>
                </a:lnTo>
                <a:cubicBezTo>
                  <a:pt x="2318651" y="288836"/>
                  <a:pt x="2310117" y="297027"/>
                  <a:pt x="2298763" y="303123"/>
                </a:cubicBezTo>
                <a:cubicBezTo>
                  <a:pt x="2287409" y="309219"/>
                  <a:pt x="2273350" y="313258"/>
                  <a:pt x="2256586" y="315239"/>
                </a:cubicBezTo>
                <a:lnTo>
                  <a:pt x="2252472" y="296494"/>
                </a:lnTo>
                <a:cubicBezTo>
                  <a:pt x="2261616" y="295275"/>
                  <a:pt x="2270036" y="293560"/>
                  <a:pt x="2277732" y="291350"/>
                </a:cubicBezTo>
                <a:cubicBezTo>
                  <a:pt x="2285428" y="289141"/>
                  <a:pt x="2292057" y="285978"/>
                  <a:pt x="2297620" y="281864"/>
                </a:cubicBezTo>
                <a:cubicBezTo>
                  <a:pt x="2303183" y="277749"/>
                  <a:pt x="2307488" y="272339"/>
                  <a:pt x="2310536" y="265633"/>
                </a:cubicBezTo>
                <a:lnTo>
                  <a:pt x="2311090" y="263804"/>
                </a:lnTo>
                <a:lnTo>
                  <a:pt x="2296591" y="263804"/>
                </a:lnTo>
                <a:cubicBezTo>
                  <a:pt x="2289733" y="263804"/>
                  <a:pt x="2283371" y="262814"/>
                  <a:pt x="2277503" y="260832"/>
                </a:cubicBezTo>
                <a:cubicBezTo>
                  <a:pt x="2271636" y="258851"/>
                  <a:pt x="2266912" y="255765"/>
                  <a:pt x="2263330" y="251574"/>
                </a:cubicBezTo>
                <a:cubicBezTo>
                  <a:pt x="2259749" y="247383"/>
                  <a:pt x="2257958" y="241859"/>
                  <a:pt x="2257958" y="235001"/>
                </a:cubicBezTo>
                <a:cubicBezTo>
                  <a:pt x="2257958" y="228600"/>
                  <a:pt x="2258949" y="222466"/>
                  <a:pt x="2260930" y="216598"/>
                </a:cubicBezTo>
                <a:cubicBezTo>
                  <a:pt x="2262911" y="210731"/>
                  <a:pt x="2265616" y="205473"/>
                  <a:pt x="2269045" y="200825"/>
                </a:cubicBezTo>
                <a:cubicBezTo>
                  <a:pt x="2272474" y="196177"/>
                  <a:pt x="2276513" y="192481"/>
                  <a:pt x="2281161" y="189738"/>
                </a:cubicBezTo>
                <a:cubicBezTo>
                  <a:pt x="2285809" y="186995"/>
                  <a:pt x="2290876" y="185623"/>
                  <a:pt x="2296363" y="185623"/>
                </a:cubicBezTo>
                <a:cubicBezTo>
                  <a:pt x="2303373" y="185623"/>
                  <a:pt x="2309622" y="187680"/>
                  <a:pt x="2315108" y="191795"/>
                </a:cubicBezTo>
                <a:cubicBezTo>
                  <a:pt x="2320594" y="195910"/>
                  <a:pt x="2324938" y="202120"/>
                  <a:pt x="2328138" y="210426"/>
                </a:cubicBezTo>
                <a:cubicBezTo>
                  <a:pt x="2331339" y="218732"/>
                  <a:pt x="2332939" y="229209"/>
                  <a:pt x="2332939" y="241859"/>
                </a:cubicBezTo>
                <a:lnTo>
                  <a:pt x="2332592" y="245059"/>
                </a:lnTo>
                <a:lnTo>
                  <a:pt x="2350389" y="245059"/>
                </a:lnTo>
                <a:cubicBezTo>
                  <a:pt x="2359533" y="245059"/>
                  <a:pt x="2368143" y="244183"/>
                  <a:pt x="2376220" y="242430"/>
                </a:cubicBezTo>
                <a:lnTo>
                  <a:pt x="2393442" y="236954"/>
                </a:lnTo>
                <a:lnTo>
                  <a:pt x="2388793" y="231572"/>
                </a:lnTo>
                <a:cubicBezTo>
                  <a:pt x="2385593" y="228219"/>
                  <a:pt x="2382126" y="224828"/>
                  <a:pt x="2378392" y="221399"/>
                </a:cubicBezTo>
                <a:cubicBezTo>
                  <a:pt x="2374658" y="217970"/>
                  <a:pt x="2370658" y="214731"/>
                  <a:pt x="2366391" y="211683"/>
                </a:cubicBezTo>
                <a:cubicBezTo>
                  <a:pt x="2365476" y="210921"/>
                  <a:pt x="2364562" y="209550"/>
                  <a:pt x="2363648" y="207569"/>
                </a:cubicBezTo>
                <a:cubicBezTo>
                  <a:pt x="2362733" y="205587"/>
                  <a:pt x="2361971" y="203530"/>
                  <a:pt x="2361361" y="201396"/>
                </a:cubicBezTo>
                <a:cubicBezTo>
                  <a:pt x="2360752" y="199263"/>
                  <a:pt x="2360447" y="197663"/>
                  <a:pt x="2360447" y="196596"/>
                </a:cubicBezTo>
                <a:cubicBezTo>
                  <a:pt x="2360447" y="194310"/>
                  <a:pt x="2361895" y="191567"/>
                  <a:pt x="2364790" y="188366"/>
                </a:cubicBezTo>
                <a:cubicBezTo>
                  <a:pt x="2367686" y="185166"/>
                  <a:pt x="2371572" y="182080"/>
                  <a:pt x="2376449" y="179108"/>
                </a:cubicBezTo>
                <a:cubicBezTo>
                  <a:pt x="2381326" y="176136"/>
                  <a:pt x="2386889" y="173660"/>
                  <a:pt x="2393137" y="171678"/>
                </a:cubicBezTo>
                <a:cubicBezTo>
                  <a:pt x="2399385" y="169697"/>
                  <a:pt x="2405862" y="168707"/>
                  <a:pt x="2412568" y="168707"/>
                </a:cubicBezTo>
                <a:close/>
                <a:moveTo>
                  <a:pt x="680618" y="155448"/>
                </a:moveTo>
                <a:cubicBezTo>
                  <a:pt x="688695" y="166573"/>
                  <a:pt x="695134" y="176631"/>
                  <a:pt x="699935" y="185623"/>
                </a:cubicBezTo>
                <a:cubicBezTo>
                  <a:pt x="704735" y="194615"/>
                  <a:pt x="708164" y="202501"/>
                  <a:pt x="710222" y="209283"/>
                </a:cubicBezTo>
                <a:cubicBezTo>
                  <a:pt x="712279" y="216065"/>
                  <a:pt x="713308" y="221894"/>
                  <a:pt x="713308" y="226771"/>
                </a:cubicBezTo>
                <a:cubicBezTo>
                  <a:pt x="713308" y="232867"/>
                  <a:pt x="711784" y="238772"/>
                  <a:pt x="708736" y="244487"/>
                </a:cubicBezTo>
                <a:cubicBezTo>
                  <a:pt x="705688" y="250202"/>
                  <a:pt x="700582" y="254889"/>
                  <a:pt x="693420" y="258546"/>
                </a:cubicBezTo>
                <a:cubicBezTo>
                  <a:pt x="686257" y="262204"/>
                  <a:pt x="676351" y="264033"/>
                  <a:pt x="663702" y="264033"/>
                </a:cubicBezTo>
                <a:cubicBezTo>
                  <a:pt x="658215" y="264033"/>
                  <a:pt x="652919" y="263576"/>
                  <a:pt x="647814" y="262661"/>
                </a:cubicBezTo>
                <a:cubicBezTo>
                  <a:pt x="642709" y="261747"/>
                  <a:pt x="638022" y="260413"/>
                  <a:pt x="633755" y="258661"/>
                </a:cubicBezTo>
                <a:cubicBezTo>
                  <a:pt x="629488" y="256908"/>
                  <a:pt x="625754" y="254813"/>
                  <a:pt x="622554" y="252374"/>
                </a:cubicBezTo>
                <a:lnTo>
                  <a:pt x="631698" y="236601"/>
                </a:lnTo>
                <a:cubicBezTo>
                  <a:pt x="634746" y="238582"/>
                  <a:pt x="639013" y="240487"/>
                  <a:pt x="644499" y="242316"/>
                </a:cubicBezTo>
                <a:cubicBezTo>
                  <a:pt x="649986" y="244145"/>
                  <a:pt x="656386" y="245059"/>
                  <a:pt x="663702" y="245059"/>
                </a:cubicBezTo>
                <a:cubicBezTo>
                  <a:pt x="671322" y="245059"/>
                  <a:pt x="677380" y="244297"/>
                  <a:pt x="681875" y="242773"/>
                </a:cubicBezTo>
                <a:cubicBezTo>
                  <a:pt x="686371" y="241249"/>
                  <a:pt x="689648" y="239001"/>
                  <a:pt x="691705" y="236029"/>
                </a:cubicBezTo>
                <a:cubicBezTo>
                  <a:pt x="693763" y="233057"/>
                  <a:pt x="694791" y="229590"/>
                  <a:pt x="694791" y="225628"/>
                </a:cubicBezTo>
                <a:cubicBezTo>
                  <a:pt x="694791" y="222580"/>
                  <a:pt x="694144" y="218808"/>
                  <a:pt x="692848" y="214312"/>
                </a:cubicBezTo>
                <a:cubicBezTo>
                  <a:pt x="691553" y="209816"/>
                  <a:pt x="688771" y="203720"/>
                  <a:pt x="684504" y="196024"/>
                </a:cubicBezTo>
                <a:cubicBezTo>
                  <a:pt x="680237" y="188328"/>
                  <a:pt x="673684" y="178232"/>
                  <a:pt x="664845" y="165735"/>
                </a:cubicBezTo>
                <a:close/>
                <a:moveTo>
                  <a:pt x="2157298" y="149047"/>
                </a:moveTo>
                <a:cubicBezTo>
                  <a:pt x="2160346" y="149047"/>
                  <a:pt x="2162975" y="150190"/>
                  <a:pt x="2165184" y="152476"/>
                </a:cubicBezTo>
                <a:cubicBezTo>
                  <a:pt x="2167394" y="154762"/>
                  <a:pt x="2168499" y="157429"/>
                  <a:pt x="2168499" y="160477"/>
                </a:cubicBezTo>
                <a:cubicBezTo>
                  <a:pt x="2168499" y="163525"/>
                  <a:pt x="2167394" y="166154"/>
                  <a:pt x="2165184" y="168364"/>
                </a:cubicBezTo>
                <a:cubicBezTo>
                  <a:pt x="2162975" y="170573"/>
                  <a:pt x="2160346" y="171678"/>
                  <a:pt x="2157298" y="171678"/>
                </a:cubicBezTo>
                <a:cubicBezTo>
                  <a:pt x="2154097" y="171678"/>
                  <a:pt x="2151392" y="170573"/>
                  <a:pt x="2149183" y="168364"/>
                </a:cubicBezTo>
                <a:cubicBezTo>
                  <a:pt x="2146973" y="166154"/>
                  <a:pt x="2145868" y="163525"/>
                  <a:pt x="2145868" y="160477"/>
                </a:cubicBezTo>
                <a:cubicBezTo>
                  <a:pt x="2145868" y="157429"/>
                  <a:pt x="2146973" y="154762"/>
                  <a:pt x="2149183" y="152476"/>
                </a:cubicBezTo>
                <a:cubicBezTo>
                  <a:pt x="2151392" y="150190"/>
                  <a:pt x="2154097" y="149047"/>
                  <a:pt x="2157298" y="149047"/>
                </a:cubicBezTo>
                <a:close/>
                <a:moveTo>
                  <a:pt x="922553" y="140817"/>
                </a:moveTo>
                <a:cubicBezTo>
                  <a:pt x="925601" y="140817"/>
                  <a:pt x="928230" y="141960"/>
                  <a:pt x="930440" y="144246"/>
                </a:cubicBezTo>
                <a:cubicBezTo>
                  <a:pt x="932650" y="146532"/>
                  <a:pt x="933754" y="149199"/>
                  <a:pt x="933754" y="152247"/>
                </a:cubicBezTo>
                <a:cubicBezTo>
                  <a:pt x="933754" y="155295"/>
                  <a:pt x="932650" y="157924"/>
                  <a:pt x="930440" y="160134"/>
                </a:cubicBezTo>
                <a:cubicBezTo>
                  <a:pt x="928230" y="162344"/>
                  <a:pt x="925601" y="163449"/>
                  <a:pt x="922553" y="163449"/>
                </a:cubicBezTo>
                <a:cubicBezTo>
                  <a:pt x="919353" y="163449"/>
                  <a:pt x="916648" y="162344"/>
                  <a:pt x="914438" y="160134"/>
                </a:cubicBezTo>
                <a:cubicBezTo>
                  <a:pt x="912228" y="157924"/>
                  <a:pt x="911123" y="155295"/>
                  <a:pt x="911123" y="152247"/>
                </a:cubicBezTo>
                <a:cubicBezTo>
                  <a:pt x="911123" y="149199"/>
                  <a:pt x="912228" y="146532"/>
                  <a:pt x="914438" y="144246"/>
                </a:cubicBezTo>
                <a:cubicBezTo>
                  <a:pt x="916648" y="141960"/>
                  <a:pt x="919353" y="140817"/>
                  <a:pt x="922553" y="140817"/>
                </a:cubicBezTo>
                <a:close/>
                <a:moveTo>
                  <a:pt x="891235" y="140817"/>
                </a:moveTo>
                <a:cubicBezTo>
                  <a:pt x="894283" y="140817"/>
                  <a:pt x="896912" y="141960"/>
                  <a:pt x="899122" y="144246"/>
                </a:cubicBezTo>
                <a:cubicBezTo>
                  <a:pt x="901331" y="146532"/>
                  <a:pt x="902436" y="149199"/>
                  <a:pt x="902436" y="152247"/>
                </a:cubicBezTo>
                <a:cubicBezTo>
                  <a:pt x="902436" y="155295"/>
                  <a:pt x="901331" y="157924"/>
                  <a:pt x="899122" y="160134"/>
                </a:cubicBezTo>
                <a:cubicBezTo>
                  <a:pt x="896912" y="162344"/>
                  <a:pt x="894283" y="163449"/>
                  <a:pt x="891235" y="163449"/>
                </a:cubicBezTo>
                <a:cubicBezTo>
                  <a:pt x="888035" y="163449"/>
                  <a:pt x="885329" y="162344"/>
                  <a:pt x="883120" y="160134"/>
                </a:cubicBezTo>
                <a:cubicBezTo>
                  <a:pt x="880910" y="157924"/>
                  <a:pt x="879805" y="155295"/>
                  <a:pt x="879805" y="152247"/>
                </a:cubicBezTo>
                <a:cubicBezTo>
                  <a:pt x="879805" y="149199"/>
                  <a:pt x="880910" y="146532"/>
                  <a:pt x="883120" y="144246"/>
                </a:cubicBezTo>
                <a:cubicBezTo>
                  <a:pt x="885329" y="141960"/>
                  <a:pt x="888035" y="140817"/>
                  <a:pt x="891235" y="140817"/>
                </a:cubicBezTo>
                <a:close/>
                <a:moveTo>
                  <a:pt x="455142" y="139217"/>
                </a:moveTo>
                <a:lnTo>
                  <a:pt x="462229" y="152247"/>
                </a:lnTo>
                <a:cubicBezTo>
                  <a:pt x="455218" y="155600"/>
                  <a:pt x="450075" y="158458"/>
                  <a:pt x="446798" y="160820"/>
                </a:cubicBezTo>
                <a:cubicBezTo>
                  <a:pt x="443522" y="163182"/>
                  <a:pt x="441883" y="165278"/>
                  <a:pt x="441883" y="167106"/>
                </a:cubicBezTo>
                <a:cubicBezTo>
                  <a:pt x="441883" y="168478"/>
                  <a:pt x="442760" y="169926"/>
                  <a:pt x="444512" y="171450"/>
                </a:cubicBezTo>
                <a:cubicBezTo>
                  <a:pt x="446265" y="172974"/>
                  <a:pt x="448246" y="174650"/>
                  <a:pt x="450456" y="176479"/>
                </a:cubicBezTo>
                <a:cubicBezTo>
                  <a:pt x="452666" y="178308"/>
                  <a:pt x="454647" y="180403"/>
                  <a:pt x="456400" y="182765"/>
                </a:cubicBezTo>
                <a:cubicBezTo>
                  <a:pt x="458152" y="185128"/>
                  <a:pt x="459028" y="187909"/>
                  <a:pt x="459028" y="191109"/>
                </a:cubicBezTo>
                <a:cubicBezTo>
                  <a:pt x="459028" y="193243"/>
                  <a:pt x="458571" y="195338"/>
                  <a:pt x="457657" y="197396"/>
                </a:cubicBezTo>
                <a:cubicBezTo>
                  <a:pt x="456742" y="199453"/>
                  <a:pt x="454952" y="201511"/>
                  <a:pt x="452285" y="203568"/>
                </a:cubicBezTo>
                <a:cubicBezTo>
                  <a:pt x="449618" y="205625"/>
                  <a:pt x="445846" y="207683"/>
                  <a:pt x="440969" y="209740"/>
                </a:cubicBezTo>
                <a:cubicBezTo>
                  <a:pt x="436092" y="211798"/>
                  <a:pt x="429615" y="213893"/>
                  <a:pt x="421538" y="216027"/>
                </a:cubicBezTo>
                <a:lnTo>
                  <a:pt x="417195" y="201625"/>
                </a:lnTo>
                <a:cubicBezTo>
                  <a:pt x="423595" y="199949"/>
                  <a:pt x="428777" y="198501"/>
                  <a:pt x="432740" y="197282"/>
                </a:cubicBezTo>
                <a:cubicBezTo>
                  <a:pt x="436702" y="196062"/>
                  <a:pt x="439559" y="194881"/>
                  <a:pt x="441312" y="193738"/>
                </a:cubicBezTo>
                <a:cubicBezTo>
                  <a:pt x="443065" y="192595"/>
                  <a:pt x="443941" y="191414"/>
                  <a:pt x="443941" y="190195"/>
                </a:cubicBezTo>
                <a:cubicBezTo>
                  <a:pt x="443941" y="188519"/>
                  <a:pt x="443065" y="186956"/>
                  <a:pt x="441312" y="185509"/>
                </a:cubicBezTo>
                <a:cubicBezTo>
                  <a:pt x="439559" y="184061"/>
                  <a:pt x="437578" y="182537"/>
                  <a:pt x="435368" y="180937"/>
                </a:cubicBezTo>
                <a:cubicBezTo>
                  <a:pt x="433158" y="179336"/>
                  <a:pt x="431177" y="177470"/>
                  <a:pt x="429425" y="175336"/>
                </a:cubicBezTo>
                <a:cubicBezTo>
                  <a:pt x="427672" y="173202"/>
                  <a:pt x="426796" y="170612"/>
                  <a:pt x="426796" y="167564"/>
                </a:cubicBezTo>
                <a:cubicBezTo>
                  <a:pt x="426796" y="164820"/>
                  <a:pt x="427596" y="161963"/>
                  <a:pt x="429196" y="158991"/>
                </a:cubicBezTo>
                <a:cubicBezTo>
                  <a:pt x="430797" y="156019"/>
                  <a:pt x="433654" y="152895"/>
                  <a:pt x="437769" y="149618"/>
                </a:cubicBezTo>
                <a:cubicBezTo>
                  <a:pt x="441883" y="146342"/>
                  <a:pt x="447675" y="142875"/>
                  <a:pt x="455142" y="139217"/>
                </a:cubicBezTo>
                <a:close/>
                <a:moveTo>
                  <a:pt x="1650949" y="128397"/>
                </a:moveTo>
                <a:cubicBezTo>
                  <a:pt x="1648053" y="128397"/>
                  <a:pt x="1645805" y="129387"/>
                  <a:pt x="1644205" y="131369"/>
                </a:cubicBezTo>
                <a:cubicBezTo>
                  <a:pt x="1642605" y="133350"/>
                  <a:pt x="1641805" y="135636"/>
                  <a:pt x="1641805" y="138227"/>
                </a:cubicBezTo>
                <a:cubicBezTo>
                  <a:pt x="1641805" y="140970"/>
                  <a:pt x="1642643" y="143218"/>
                  <a:pt x="1644320" y="144970"/>
                </a:cubicBezTo>
                <a:cubicBezTo>
                  <a:pt x="1645996" y="146723"/>
                  <a:pt x="1648129" y="147599"/>
                  <a:pt x="1650720" y="147599"/>
                </a:cubicBezTo>
                <a:cubicBezTo>
                  <a:pt x="1653311" y="147599"/>
                  <a:pt x="1655559" y="146761"/>
                  <a:pt x="1657464" y="145085"/>
                </a:cubicBezTo>
                <a:cubicBezTo>
                  <a:pt x="1659369" y="143408"/>
                  <a:pt x="1660321" y="141198"/>
                  <a:pt x="1660321" y="138455"/>
                </a:cubicBezTo>
                <a:cubicBezTo>
                  <a:pt x="1660321" y="135560"/>
                  <a:pt x="1659331" y="133159"/>
                  <a:pt x="1657350" y="131254"/>
                </a:cubicBezTo>
                <a:cubicBezTo>
                  <a:pt x="1655368" y="129349"/>
                  <a:pt x="1653235" y="128397"/>
                  <a:pt x="1650949" y="128397"/>
                </a:cubicBezTo>
                <a:close/>
                <a:moveTo>
                  <a:pt x="1522628" y="125730"/>
                </a:moveTo>
                <a:lnTo>
                  <a:pt x="1522628" y="138760"/>
                </a:lnTo>
                <a:lnTo>
                  <a:pt x="1471422" y="153619"/>
                </a:lnTo>
                <a:lnTo>
                  <a:pt x="1471422" y="140817"/>
                </a:lnTo>
                <a:close/>
                <a:moveTo>
                  <a:pt x="1017803" y="125730"/>
                </a:moveTo>
                <a:lnTo>
                  <a:pt x="1017803" y="138760"/>
                </a:lnTo>
                <a:lnTo>
                  <a:pt x="966597" y="153619"/>
                </a:lnTo>
                <a:lnTo>
                  <a:pt x="966597" y="140817"/>
                </a:lnTo>
                <a:close/>
                <a:moveTo>
                  <a:pt x="3079699" y="118872"/>
                </a:moveTo>
                <a:cubicBezTo>
                  <a:pt x="3076803" y="118872"/>
                  <a:pt x="3074555" y="119862"/>
                  <a:pt x="3072955" y="121844"/>
                </a:cubicBezTo>
                <a:cubicBezTo>
                  <a:pt x="3071355" y="123825"/>
                  <a:pt x="3070555" y="126111"/>
                  <a:pt x="3070555" y="128702"/>
                </a:cubicBezTo>
                <a:cubicBezTo>
                  <a:pt x="3070555" y="131445"/>
                  <a:pt x="3071393" y="133693"/>
                  <a:pt x="3073069" y="135445"/>
                </a:cubicBezTo>
                <a:cubicBezTo>
                  <a:pt x="3074746" y="137198"/>
                  <a:pt x="3076880" y="138074"/>
                  <a:pt x="3079470" y="138074"/>
                </a:cubicBezTo>
                <a:cubicBezTo>
                  <a:pt x="3082061" y="138074"/>
                  <a:pt x="3084309" y="137236"/>
                  <a:pt x="3086214" y="135560"/>
                </a:cubicBezTo>
                <a:cubicBezTo>
                  <a:pt x="3088119" y="133883"/>
                  <a:pt x="3089072" y="131673"/>
                  <a:pt x="3089072" y="128930"/>
                </a:cubicBezTo>
                <a:cubicBezTo>
                  <a:pt x="3089072" y="126035"/>
                  <a:pt x="3088081" y="123634"/>
                  <a:pt x="3086100" y="121729"/>
                </a:cubicBezTo>
                <a:cubicBezTo>
                  <a:pt x="3084118" y="119824"/>
                  <a:pt x="3081985" y="118872"/>
                  <a:pt x="3079699" y="118872"/>
                </a:cubicBezTo>
                <a:close/>
                <a:moveTo>
                  <a:pt x="2689174" y="118872"/>
                </a:moveTo>
                <a:cubicBezTo>
                  <a:pt x="2686278" y="118872"/>
                  <a:pt x="2684030" y="119862"/>
                  <a:pt x="2682430" y="121844"/>
                </a:cubicBezTo>
                <a:cubicBezTo>
                  <a:pt x="2680830" y="123825"/>
                  <a:pt x="2680030" y="126111"/>
                  <a:pt x="2680030" y="128702"/>
                </a:cubicBezTo>
                <a:cubicBezTo>
                  <a:pt x="2680030" y="131445"/>
                  <a:pt x="2680868" y="133693"/>
                  <a:pt x="2682544" y="135445"/>
                </a:cubicBezTo>
                <a:cubicBezTo>
                  <a:pt x="2684221" y="137198"/>
                  <a:pt x="2686355" y="138074"/>
                  <a:pt x="2688945" y="138074"/>
                </a:cubicBezTo>
                <a:cubicBezTo>
                  <a:pt x="2691536" y="138074"/>
                  <a:pt x="2693784" y="137236"/>
                  <a:pt x="2695689" y="135560"/>
                </a:cubicBezTo>
                <a:cubicBezTo>
                  <a:pt x="2697594" y="133883"/>
                  <a:pt x="2698547" y="131673"/>
                  <a:pt x="2698547" y="128930"/>
                </a:cubicBezTo>
                <a:cubicBezTo>
                  <a:pt x="2698547" y="126035"/>
                  <a:pt x="2697556" y="123634"/>
                  <a:pt x="2695575" y="121729"/>
                </a:cubicBezTo>
                <a:cubicBezTo>
                  <a:pt x="2693593" y="119824"/>
                  <a:pt x="2691460" y="118872"/>
                  <a:pt x="2689174" y="118872"/>
                </a:cubicBezTo>
                <a:close/>
                <a:moveTo>
                  <a:pt x="155524" y="118872"/>
                </a:moveTo>
                <a:cubicBezTo>
                  <a:pt x="152628" y="118872"/>
                  <a:pt x="150380" y="119862"/>
                  <a:pt x="148780" y="121844"/>
                </a:cubicBezTo>
                <a:cubicBezTo>
                  <a:pt x="147180" y="123825"/>
                  <a:pt x="146380" y="126111"/>
                  <a:pt x="146380" y="128702"/>
                </a:cubicBezTo>
                <a:cubicBezTo>
                  <a:pt x="146380" y="131445"/>
                  <a:pt x="147218" y="133693"/>
                  <a:pt x="148894" y="135445"/>
                </a:cubicBezTo>
                <a:cubicBezTo>
                  <a:pt x="150571" y="137198"/>
                  <a:pt x="152704" y="138074"/>
                  <a:pt x="155295" y="138074"/>
                </a:cubicBezTo>
                <a:cubicBezTo>
                  <a:pt x="157886" y="138074"/>
                  <a:pt x="160134" y="137236"/>
                  <a:pt x="162039" y="135560"/>
                </a:cubicBezTo>
                <a:cubicBezTo>
                  <a:pt x="163944" y="133883"/>
                  <a:pt x="164896" y="131673"/>
                  <a:pt x="164896" y="128930"/>
                </a:cubicBezTo>
                <a:cubicBezTo>
                  <a:pt x="164896" y="126035"/>
                  <a:pt x="163906" y="123634"/>
                  <a:pt x="161925" y="121729"/>
                </a:cubicBezTo>
                <a:cubicBezTo>
                  <a:pt x="159943" y="119824"/>
                  <a:pt x="157810" y="118872"/>
                  <a:pt x="155524" y="118872"/>
                </a:cubicBezTo>
                <a:close/>
                <a:moveTo>
                  <a:pt x="2999003" y="116205"/>
                </a:moveTo>
                <a:lnTo>
                  <a:pt x="2999003" y="129235"/>
                </a:lnTo>
                <a:lnTo>
                  <a:pt x="2947797" y="144094"/>
                </a:lnTo>
                <a:lnTo>
                  <a:pt x="2947797" y="131292"/>
                </a:lnTo>
                <a:close/>
                <a:moveTo>
                  <a:pt x="2560853" y="116205"/>
                </a:moveTo>
                <a:lnTo>
                  <a:pt x="2560853" y="129235"/>
                </a:lnTo>
                <a:lnTo>
                  <a:pt x="2509647" y="144094"/>
                </a:lnTo>
                <a:lnTo>
                  <a:pt x="2509647" y="131292"/>
                </a:lnTo>
                <a:close/>
                <a:moveTo>
                  <a:pt x="1652092" y="115595"/>
                </a:moveTo>
                <a:cubicBezTo>
                  <a:pt x="1655749" y="115595"/>
                  <a:pt x="1659026" y="116662"/>
                  <a:pt x="1661922" y="118796"/>
                </a:cubicBezTo>
                <a:cubicBezTo>
                  <a:pt x="1664817" y="120929"/>
                  <a:pt x="1667103" y="123749"/>
                  <a:pt x="1668780" y="127254"/>
                </a:cubicBezTo>
                <a:cubicBezTo>
                  <a:pt x="1670456" y="130759"/>
                  <a:pt x="1671294" y="134493"/>
                  <a:pt x="1671294" y="138455"/>
                </a:cubicBezTo>
                <a:cubicBezTo>
                  <a:pt x="1671294" y="144399"/>
                  <a:pt x="1669389" y="149390"/>
                  <a:pt x="1665579" y="153428"/>
                </a:cubicBezTo>
                <a:cubicBezTo>
                  <a:pt x="1661769" y="157467"/>
                  <a:pt x="1656892" y="159486"/>
                  <a:pt x="1650949" y="159486"/>
                </a:cubicBezTo>
                <a:cubicBezTo>
                  <a:pt x="1644396" y="159486"/>
                  <a:pt x="1639481" y="157505"/>
                  <a:pt x="1636204" y="153543"/>
                </a:cubicBezTo>
                <a:cubicBezTo>
                  <a:pt x="1632928" y="149580"/>
                  <a:pt x="1631289" y="144932"/>
                  <a:pt x="1631289" y="139598"/>
                </a:cubicBezTo>
                <a:cubicBezTo>
                  <a:pt x="1631289" y="135179"/>
                  <a:pt x="1632166" y="131178"/>
                  <a:pt x="1633918" y="127597"/>
                </a:cubicBezTo>
                <a:cubicBezTo>
                  <a:pt x="1635671" y="124015"/>
                  <a:pt x="1638147" y="121120"/>
                  <a:pt x="1641348" y="118910"/>
                </a:cubicBezTo>
                <a:cubicBezTo>
                  <a:pt x="1644548" y="116700"/>
                  <a:pt x="1648129" y="115595"/>
                  <a:pt x="1652092" y="115595"/>
                </a:cubicBezTo>
                <a:close/>
                <a:moveTo>
                  <a:pt x="1983562" y="115443"/>
                </a:moveTo>
                <a:lnTo>
                  <a:pt x="2002078" y="115443"/>
                </a:lnTo>
                <a:lnTo>
                  <a:pt x="2005965" y="262661"/>
                </a:lnTo>
                <a:lnTo>
                  <a:pt x="1987448" y="262661"/>
                </a:lnTo>
                <a:close/>
                <a:moveTo>
                  <a:pt x="1183462" y="115443"/>
                </a:moveTo>
                <a:lnTo>
                  <a:pt x="1202207" y="115443"/>
                </a:lnTo>
                <a:lnTo>
                  <a:pt x="1206322" y="217170"/>
                </a:lnTo>
                <a:cubicBezTo>
                  <a:pt x="1206627" y="224637"/>
                  <a:pt x="1207351" y="230390"/>
                  <a:pt x="1208494" y="234429"/>
                </a:cubicBezTo>
                <a:cubicBezTo>
                  <a:pt x="1209637" y="238468"/>
                  <a:pt x="1212227" y="241249"/>
                  <a:pt x="1216266" y="242773"/>
                </a:cubicBezTo>
                <a:cubicBezTo>
                  <a:pt x="1220305" y="244297"/>
                  <a:pt x="1226667" y="245059"/>
                  <a:pt x="1235354" y="245059"/>
                </a:cubicBezTo>
                <a:lnTo>
                  <a:pt x="1235937" y="245279"/>
                </a:lnTo>
                <a:lnTo>
                  <a:pt x="1235964" y="245059"/>
                </a:lnTo>
                <a:cubicBezTo>
                  <a:pt x="1243431" y="245059"/>
                  <a:pt x="1249375" y="244602"/>
                  <a:pt x="1253795" y="243687"/>
                </a:cubicBezTo>
                <a:cubicBezTo>
                  <a:pt x="1258214" y="242773"/>
                  <a:pt x="1261414" y="240906"/>
                  <a:pt x="1263396" y="238087"/>
                </a:cubicBezTo>
                <a:cubicBezTo>
                  <a:pt x="1265377" y="235267"/>
                  <a:pt x="1266367" y="231038"/>
                  <a:pt x="1266367" y="225399"/>
                </a:cubicBezTo>
                <a:cubicBezTo>
                  <a:pt x="1266367" y="221589"/>
                  <a:pt x="1265758" y="217055"/>
                  <a:pt x="1264539" y="211798"/>
                </a:cubicBezTo>
                <a:cubicBezTo>
                  <a:pt x="1263320" y="206540"/>
                  <a:pt x="1261719" y="200939"/>
                  <a:pt x="1259738" y="194996"/>
                </a:cubicBezTo>
                <a:cubicBezTo>
                  <a:pt x="1257757" y="189052"/>
                  <a:pt x="1255623" y="183185"/>
                  <a:pt x="1253337" y="177393"/>
                </a:cubicBezTo>
                <a:lnTo>
                  <a:pt x="1271854" y="170535"/>
                </a:lnTo>
                <a:cubicBezTo>
                  <a:pt x="1273835" y="175412"/>
                  <a:pt x="1275702" y="180975"/>
                  <a:pt x="1277455" y="187223"/>
                </a:cubicBezTo>
                <a:cubicBezTo>
                  <a:pt x="1279207" y="193472"/>
                  <a:pt x="1280693" y="199644"/>
                  <a:pt x="1281912" y="205740"/>
                </a:cubicBezTo>
                <a:cubicBezTo>
                  <a:pt x="1283132" y="211836"/>
                  <a:pt x="1283741" y="217170"/>
                  <a:pt x="1283741" y="221742"/>
                </a:cubicBezTo>
                <a:cubicBezTo>
                  <a:pt x="1283741" y="227838"/>
                  <a:pt x="1283093" y="233210"/>
                  <a:pt x="1281798" y="237858"/>
                </a:cubicBezTo>
                <a:cubicBezTo>
                  <a:pt x="1280503" y="242506"/>
                  <a:pt x="1278559" y="246469"/>
                  <a:pt x="1275969" y="249745"/>
                </a:cubicBezTo>
                <a:cubicBezTo>
                  <a:pt x="1273378" y="253022"/>
                  <a:pt x="1270063" y="255689"/>
                  <a:pt x="1266025" y="257746"/>
                </a:cubicBezTo>
                <a:cubicBezTo>
                  <a:pt x="1261986" y="259804"/>
                  <a:pt x="1257300" y="261328"/>
                  <a:pt x="1251966" y="262318"/>
                </a:cubicBezTo>
                <a:cubicBezTo>
                  <a:pt x="1246632" y="263309"/>
                  <a:pt x="1240536" y="263804"/>
                  <a:pt x="1233678" y="263804"/>
                </a:cubicBezTo>
                <a:lnTo>
                  <a:pt x="1233707" y="263565"/>
                </a:lnTo>
                <a:lnTo>
                  <a:pt x="1233068" y="263804"/>
                </a:lnTo>
                <a:cubicBezTo>
                  <a:pt x="1220876" y="263804"/>
                  <a:pt x="1211580" y="262433"/>
                  <a:pt x="1205179" y="259689"/>
                </a:cubicBezTo>
                <a:cubicBezTo>
                  <a:pt x="1198778" y="256946"/>
                  <a:pt x="1194358" y="252679"/>
                  <a:pt x="1191920" y="246888"/>
                </a:cubicBezTo>
                <a:cubicBezTo>
                  <a:pt x="1189482" y="241097"/>
                  <a:pt x="1188034" y="233629"/>
                  <a:pt x="1187577" y="224485"/>
                </a:cubicBezTo>
                <a:close/>
                <a:moveTo>
                  <a:pt x="663930" y="112014"/>
                </a:moveTo>
                <a:cubicBezTo>
                  <a:pt x="666978" y="112014"/>
                  <a:pt x="669607" y="113157"/>
                  <a:pt x="671817" y="115443"/>
                </a:cubicBezTo>
                <a:cubicBezTo>
                  <a:pt x="674027" y="117729"/>
                  <a:pt x="675132" y="120396"/>
                  <a:pt x="675132" y="123444"/>
                </a:cubicBezTo>
                <a:cubicBezTo>
                  <a:pt x="675132" y="126492"/>
                  <a:pt x="674027" y="129121"/>
                  <a:pt x="671817" y="131330"/>
                </a:cubicBezTo>
                <a:cubicBezTo>
                  <a:pt x="669607" y="133540"/>
                  <a:pt x="666978" y="134645"/>
                  <a:pt x="663930" y="134645"/>
                </a:cubicBezTo>
                <a:cubicBezTo>
                  <a:pt x="660730" y="134645"/>
                  <a:pt x="658025" y="133540"/>
                  <a:pt x="655815" y="131330"/>
                </a:cubicBezTo>
                <a:cubicBezTo>
                  <a:pt x="653605" y="129121"/>
                  <a:pt x="652500" y="126492"/>
                  <a:pt x="652500" y="123444"/>
                </a:cubicBezTo>
                <a:cubicBezTo>
                  <a:pt x="652500" y="120396"/>
                  <a:pt x="653605" y="117729"/>
                  <a:pt x="655815" y="115443"/>
                </a:cubicBezTo>
                <a:cubicBezTo>
                  <a:pt x="658025" y="113157"/>
                  <a:pt x="660730" y="112014"/>
                  <a:pt x="663930" y="112014"/>
                </a:cubicBezTo>
                <a:close/>
                <a:moveTo>
                  <a:pt x="3199028" y="106680"/>
                </a:moveTo>
                <a:lnTo>
                  <a:pt x="3199028" y="119710"/>
                </a:lnTo>
                <a:lnTo>
                  <a:pt x="3147822" y="134569"/>
                </a:lnTo>
                <a:lnTo>
                  <a:pt x="3147822" y="121767"/>
                </a:lnTo>
                <a:close/>
                <a:moveTo>
                  <a:pt x="2856128" y="106680"/>
                </a:moveTo>
                <a:lnTo>
                  <a:pt x="2856128" y="119710"/>
                </a:lnTo>
                <a:lnTo>
                  <a:pt x="2804922" y="134569"/>
                </a:lnTo>
                <a:lnTo>
                  <a:pt x="2804922" y="121767"/>
                </a:lnTo>
                <a:close/>
                <a:moveTo>
                  <a:pt x="274853" y="106680"/>
                </a:moveTo>
                <a:lnTo>
                  <a:pt x="274853" y="119710"/>
                </a:lnTo>
                <a:lnTo>
                  <a:pt x="223647" y="134569"/>
                </a:lnTo>
                <a:lnTo>
                  <a:pt x="223647" y="121767"/>
                </a:lnTo>
                <a:close/>
                <a:moveTo>
                  <a:pt x="3080842" y="106070"/>
                </a:moveTo>
                <a:cubicBezTo>
                  <a:pt x="3084499" y="106070"/>
                  <a:pt x="3087776" y="107137"/>
                  <a:pt x="3090672" y="109271"/>
                </a:cubicBezTo>
                <a:cubicBezTo>
                  <a:pt x="3093567" y="111404"/>
                  <a:pt x="3095853" y="114224"/>
                  <a:pt x="3097530" y="117729"/>
                </a:cubicBezTo>
                <a:cubicBezTo>
                  <a:pt x="3099206" y="121234"/>
                  <a:pt x="3100044" y="124968"/>
                  <a:pt x="3100044" y="128930"/>
                </a:cubicBezTo>
                <a:cubicBezTo>
                  <a:pt x="3100044" y="134874"/>
                  <a:pt x="3098139" y="139865"/>
                  <a:pt x="3094329" y="143903"/>
                </a:cubicBezTo>
                <a:cubicBezTo>
                  <a:pt x="3090519" y="147942"/>
                  <a:pt x="3085642" y="149961"/>
                  <a:pt x="3079699" y="149961"/>
                </a:cubicBezTo>
                <a:cubicBezTo>
                  <a:pt x="3073145" y="149961"/>
                  <a:pt x="3068231" y="147980"/>
                  <a:pt x="3064954" y="144018"/>
                </a:cubicBezTo>
                <a:cubicBezTo>
                  <a:pt x="3061678" y="140055"/>
                  <a:pt x="3060039" y="135407"/>
                  <a:pt x="3060039" y="130073"/>
                </a:cubicBezTo>
                <a:cubicBezTo>
                  <a:pt x="3060039" y="125654"/>
                  <a:pt x="3060915" y="121653"/>
                  <a:pt x="3062668" y="118072"/>
                </a:cubicBezTo>
                <a:cubicBezTo>
                  <a:pt x="3064421" y="114490"/>
                  <a:pt x="3066897" y="111595"/>
                  <a:pt x="3070098" y="109385"/>
                </a:cubicBezTo>
                <a:cubicBezTo>
                  <a:pt x="3073298" y="107175"/>
                  <a:pt x="3076880" y="106070"/>
                  <a:pt x="3080842" y="106070"/>
                </a:cubicBezTo>
                <a:close/>
                <a:moveTo>
                  <a:pt x="2690317" y="106070"/>
                </a:moveTo>
                <a:cubicBezTo>
                  <a:pt x="2693974" y="106070"/>
                  <a:pt x="2697251" y="107137"/>
                  <a:pt x="2700147" y="109271"/>
                </a:cubicBezTo>
                <a:cubicBezTo>
                  <a:pt x="2703042" y="111404"/>
                  <a:pt x="2705328" y="114224"/>
                  <a:pt x="2707005" y="117729"/>
                </a:cubicBezTo>
                <a:cubicBezTo>
                  <a:pt x="2708681" y="121234"/>
                  <a:pt x="2709519" y="124968"/>
                  <a:pt x="2709519" y="128930"/>
                </a:cubicBezTo>
                <a:cubicBezTo>
                  <a:pt x="2709519" y="134874"/>
                  <a:pt x="2707614" y="139865"/>
                  <a:pt x="2703804" y="143903"/>
                </a:cubicBezTo>
                <a:cubicBezTo>
                  <a:pt x="2699994" y="147942"/>
                  <a:pt x="2695117" y="149961"/>
                  <a:pt x="2689174" y="149961"/>
                </a:cubicBezTo>
                <a:cubicBezTo>
                  <a:pt x="2682621" y="149961"/>
                  <a:pt x="2677706" y="147980"/>
                  <a:pt x="2674429" y="144018"/>
                </a:cubicBezTo>
                <a:cubicBezTo>
                  <a:pt x="2671153" y="140055"/>
                  <a:pt x="2669514" y="135407"/>
                  <a:pt x="2669514" y="130073"/>
                </a:cubicBezTo>
                <a:cubicBezTo>
                  <a:pt x="2669514" y="125654"/>
                  <a:pt x="2670390" y="121653"/>
                  <a:pt x="2672143" y="118072"/>
                </a:cubicBezTo>
                <a:cubicBezTo>
                  <a:pt x="2673896" y="114490"/>
                  <a:pt x="2676372" y="111595"/>
                  <a:pt x="2679573" y="109385"/>
                </a:cubicBezTo>
                <a:cubicBezTo>
                  <a:pt x="2682773" y="107175"/>
                  <a:pt x="2686355" y="106070"/>
                  <a:pt x="2690317" y="106070"/>
                </a:cubicBezTo>
                <a:close/>
                <a:moveTo>
                  <a:pt x="156667" y="106070"/>
                </a:moveTo>
                <a:cubicBezTo>
                  <a:pt x="160324" y="106070"/>
                  <a:pt x="163601" y="107137"/>
                  <a:pt x="166497" y="109271"/>
                </a:cubicBezTo>
                <a:cubicBezTo>
                  <a:pt x="169392" y="111404"/>
                  <a:pt x="171678" y="114224"/>
                  <a:pt x="173355" y="117729"/>
                </a:cubicBezTo>
                <a:cubicBezTo>
                  <a:pt x="175031" y="121234"/>
                  <a:pt x="175869" y="124968"/>
                  <a:pt x="175869" y="128930"/>
                </a:cubicBezTo>
                <a:cubicBezTo>
                  <a:pt x="175869" y="134874"/>
                  <a:pt x="173964" y="139865"/>
                  <a:pt x="170154" y="143903"/>
                </a:cubicBezTo>
                <a:cubicBezTo>
                  <a:pt x="166344" y="147942"/>
                  <a:pt x="161467" y="149961"/>
                  <a:pt x="155524" y="149961"/>
                </a:cubicBezTo>
                <a:cubicBezTo>
                  <a:pt x="148971" y="149961"/>
                  <a:pt x="144056" y="147980"/>
                  <a:pt x="140779" y="144018"/>
                </a:cubicBezTo>
                <a:cubicBezTo>
                  <a:pt x="137502" y="140055"/>
                  <a:pt x="135864" y="135407"/>
                  <a:pt x="135864" y="130073"/>
                </a:cubicBezTo>
                <a:cubicBezTo>
                  <a:pt x="135864" y="125654"/>
                  <a:pt x="136741" y="121653"/>
                  <a:pt x="138493" y="118072"/>
                </a:cubicBezTo>
                <a:cubicBezTo>
                  <a:pt x="140246" y="114490"/>
                  <a:pt x="142722" y="111595"/>
                  <a:pt x="145923" y="109385"/>
                </a:cubicBezTo>
                <a:cubicBezTo>
                  <a:pt x="149123" y="107175"/>
                  <a:pt x="152704" y="106070"/>
                  <a:pt x="156667" y="106070"/>
                </a:cubicBezTo>
                <a:close/>
                <a:moveTo>
                  <a:pt x="54940" y="104089"/>
                </a:moveTo>
                <a:cubicBezTo>
                  <a:pt x="52654" y="104089"/>
                  <a:pt x="50749" y="104889"/>
                  <a:pt x="49225" y="106489"/>
                </a:cubicBezTo>
                <a:cubicBezTo>
                  <a:pt x="47701" y="108089"/>
                  <a:pt x="46939" y="110033"/>
                  <a:pt x="46939" y="112319"/>
                </a:cubicBezTo>
                <a:cubicBezTo>
                  <a:pt x="46939" y="115214"/>
                  <a:pt x="48158" y="117919"/>
                  <a:pt x="50596" y="120434"/>
                </a:cubicBezTo>
                <a:lnTo>
                  <a:pt x="57274" y="124524"/>
                </a:lnTo>
                <a:lnTo>
                  <a:pt x="57797" y="124091"/>
                </a:lnTo>
                <a:cubicBezTo>
                  <a:pt x="60769" y="120662"/>
                  <a:pt x="62255" y="117195"/>
                  <a:pt x="62255" y="113690"/>
                </a:cubicBezTo>
                <a:cubicBezTo>
                  <a:pt x="62255" y="110947"/>
                  <a:pt x="61645" y="108661"/>
                  <a:pt x="60426" y="106832"/>
                </a:cubicBezTo>
                <a:cubicBezTo>
                  <a:pt x="59207" y="105003"/>
                  <a:pt x="57378" y="104089"/>
                  <a:pt x="54940" y="104089"/>
                </a:cubicBezTo>
                <a:close/>
                <a:moveTo>
                  <a:pt x="1932355" y="99441"/>
                </a:moveTo>
                <a:lnTo>
                  <a:pt x="1950872" y="99441"/>
                </a:lnTo>
                <a:lnTo>
                  <a:pt x="1955444" y="213741"/>
                </a:lnTo>
                <a:cubicBezTo>
                  <a:pt x="1955749" y="221818"/>
                  <a:pt x="1955482" y="228981"/>
                  <a:pt x="1954644" y="235229"/>
                </a:cubicBezTo>
                <a:cubicBezTo>
                  <a:pt x="1953806" y="241478"/>
                  <a:pt x="1951825" y="246735"/>
                  <a:pt x="1948700" y="251003"/>
                </a:cubicBezTo>
                <a:cubicBezTo>
                  <a:pt x="1945576" y="255270"/>
                  <a:pt x="1940928" y="258470"/>
                  <a:pt x="1934756" y="260604"/>
                </a:cubicBezTo>
                <a:cubicBezTo>
                  <a:pt x="1928584" y="262737"/>
                  <a:pt x="1920316" y="263804"/>
                  <a:pt x="1909953" y="263804"/>
                </a:cubicBezTo>
                <a:lnTo>
                  <a:pt x="1910044" y="262970"/>
                </a:lnTo>
                <a:lnTo>
                  <a:pt x="1907819" y="263804"/>
                </a:lnTo>
                <a:cubicBezTo>
                  <a:pt x="1903857" y="263804"/>
                  <a:pt x="1898865" y="263385"/>
                  <a:pt x="1892846" y="262547"/>
                </a:cubicBezTo>
                <a:cubicBezTo>
                  <a:pt x="1886826" y="261709"/>
                  <a:pt x="1880730" y="260223"/>
                  <a:pt x="1874558" y="258089"/>
                </a:cubicBezTo>
                <a:lnTo>
                  <a:pt x="1865987" y="253209"/>
                </a:lnTo>
                <a:lnTo>
                  <a:pt x="1852498" y="259918"/>
                </a:lnTo>
                <a:cubicBezTo>
                  <a:pt x="1840001" y="264490"/>
                  <a:pt x="1823008" y="266776"/>
                  <a:pt x="1801520" y="266776"/>
                </a:cubicBezTo>
                <a:cubicBezTo>
                  <a:pt x="1788109" y="266776"/>
                  <a:pt x="1776869" y="266281"/>
                  <a:pt x="1767802" y="265290"/>
                </a:cubicBezTo>
                <a:cubicBezTo>
                  <a:pt x="1758734" y="264299"/>
                  <a:pt x="1751380" y="262814"/>
                  <a:pt x="1745742" y="260832"/>
                </a:cubicBezTo>
                <a:cubicBezTo>
                  <a:pt x="1740103" y="258851"/>
                  <a:pt x="1735836" y="256337"/>
                  <a:pt x="1732940" y="253289"/>
                </a:cubicBezTo>
                <a:lnTo>
                  <a:pt x="1728899" y="245827"/>
                </a:lnTo>
                <a:lnTo>
                  <a:pt x="1726311" y="249945"/>
                </a:lnTo>
                <a:cubicBezTo>
                  <a:pt x="1724253" y="252593"/>
                  <a:pt x="1722120" y="254736"/>
                  <a:pt x="1719910" y="256375"/>
                </a:cubicBezTo>
                <a:cubicBezTo>
                  <a:pt x="1715490" y="259651"/>
                  <a:pt x="1710880" y="261709"/>
                  <a:pt x="1706080" y="262547"/>
                </a:cubicBezTo>
                <a:cubicBezTo>
                  <a:pt x="1701279" y="263385"/>
                  <a:pt x="1696212" y="263804"/>
                  <a:pt x="1690878" y="263804"/>
                </a:cubicBezTo>
                <a:lnTo>
                  <a:pt x="1690900" y="263624"/>
                </a:lnTo>
                <a:lnTo>
                  <a:pt x="1690420" y="263804"/>
                </a:lnTo>
                <a:cubicBezTo>
                  <a:pt x="1681124" y="263804"/>
                  <a:pt x="1673733" y="263309"/>
                  <a:pt x="1668246" y="262318"/>
                </a:cubicBezTo>
                <a:cubicBezTo>
                  <a:pt x="1662760" y="261328"/>
                  <a:pt x="1658607" y="259842"/>
                  <a:pt x="1655788" y="257861"/>
                </a:cubicBezTo>
                <a:cubicBezTo>
                  <a:pt x="1652968" y="255879"/>
                  <a:pt x="1650987" y="253403"/>
                  <a:pt x="1649844" y="250431"/>
                </a:cubicBezTo>
                <a:lnTo>
                  <a:pt x="1649191" y="247846"/>
                </a:lnTo>
                <a:lnTo>
                  <a:pt x="1646186" y="252374"/>
                </a:lnTo>
                <a:cubicBezTo>
                  <a:pt x="1643367" y="255422"/>
                  <a:pt x="1640129" y="257784"/>
                  <a:pt x="1636471" y="259461"/>
                </a:cubicBezTo>
                <a:cubicBezTo>
                  <a:pt x="1632813" y="261137"/>
                  <a:pt x="1628432" y="262280"/>
                  <a:pt x="1623326" y="262890"/>
                </a:cubicBezTo>
                <a:lnTo>
                  <a:pt x="1608321" y="263645"/>
                </a:lnTo>
                <a:lnTo>
                  <a:pt x="1607896" y="263804"/>
                </a:lnTo>
                <a:lnTo>
                  <a:pt x="1606762" y="263723"/>
                </a:lnTo>
                <a:lnTo>
                  <a:pt x="1605153" y="263804"/>
                </a:lnTo>
                <a:lnTo>
                  <a:pt x="1605176" y="263610"/>
                </a:lnTo>
                <a:lnTo>
                  <a:pt x="1590294" y="262547"/>
                </a:lnTo>
                <a:cubicBezTo>
                  <a:pt x="1584960" y="261709"/>
                  <a:pt x="1580159" y="260147"/>
                  <a:pt x="1575892" y="257861"/>
                </a:cubicBezTo>
                <a:cubicBezTo>
                  <a:pt x="1571625" y="255575"/>
                  <a:pt x="1568043" y="252260"/>
                  <a:pt x="1565148" y="247916"/>
                </a:cubicBezTo>
                <a:cubicBezTo>
                  <a:pt x="1563700" y="245745"/>
                  <a:pt x="1562424" y="243221"/>
                  <a:pt x="1561319" y="240344"/>
                </a:cubicBezTo>
                <a:lnTo>
                  <a:pt x="1559411" y="233745"/>
                </a:lnTo>
                <a:lnTo>
                  <a:pt x="1553603" y="236258"/>
                </a:lnTo>
                <a:cubicBezTo>
                  <a:pt x="1548346" y="239077"/>
                  <a:pt x="1542821" y="242049"/>
                  <a:pt x="1537030" y="245173"/>
                </a:cubicBezTo>
                <a:cubicBezTo>
                  <a:pt x="1531239" y="248297"/>
                  <a:pt x="1524838" y="251269"/>
                  <a:pt x="1517828" y="254089"/>
                </a:cubicBezTo>
                <a:cubicBezTo>
                  <a:pt x="1510817" y="256908"/>
                  <a:pt x="1502778" y="259232"/>
                  <a:pt x="1493710" y="261061"/>
                </a:cubicBezTo>
                <a:cubicBezTo>
                  <a:pt x="1484642" y="262890"/>
                  <a:pt x="1474165" y="263804"/>
                  <a:pt x="1462278" y="263804"/>
                </a:cubicBezTo>
                <a:lnTo>
                  <a:pt x="1462415" y="262552"/>
                </a:lnTo>
                <a:lnTo>
                  <a:pt x="1459077" y="263804"/>
                </a:lnTo>
                <a:cubicBezTo>
                  <a:pt x="1450848" y="263804"/>
                  <a:pt x="1443571" y="262623"/>
                  <a:pt x="1437246" y="260261"/>
                </a:cubicBezTo>
                <a:cubicBezTo>
                  <a:pt x="1430921" y="257899"/>
                  <a:pt x="1425892" y="253860"/>
                  <a:pt x="1422158" y="248145"/>
                </a:cubicBezTo>
                <a:lnTo>
                  <a:pt x="1418713" y="240061"/>
                </a:lnTo>
                <a:lnTo>
                  <a:pt x="1411700" y="241744"/>
                </a:lnTo>
                <a:cubicBezTo>
                  <a:pt x="1407471" y="242430"/>
                  <a:pt x="1403299" y="242773"/>
                  <a:pt x="1399184" y="242773"/>
                </a:cubicBezTo>
                <a:cubicBezTo>
                  <a:pt x="1390954" y="242773"/>
                  <a:pt x="1383487" y="241554"/>
                  <a:pt x="1376781" y="239115"/>
                </a:cubicBezTo>
                <a:cubicBezTo>
                  <a:pt x="1370076" y="236677"/>
                  <a:pt x="1364742" y="233134"/>
                  <a:pt x="1360779" y="228485"/>
                </a:cubicBezTo>
                <a:cubicBezTo>
                  <a:pt x="1356817" y="223837"/>
                  <a:pt x="1354836" y="218237"/>
                  <a:pt x="1354836" y="211683"/>
                </a:cubicBezTo>
                <a:cubicBezTo>
                  <a:pt x="1354836" y="205283"/>
                  <a:pt x="1356474" y="199263"/>
                  <a:pt x="1359751" y="193624"/>
                </a:cubicBezTo>
                <a:cubicBezTo>
                  <a:pt x="1363027" y="187985"/>
                  <a:pt x="1367523" y="182956"/>
                  <a:pt x="1373238" y="178536"/>
                </a:cubicBezTo>
                <a:cubicBezTo>
                  <a:pt x="1378953" y="174117"/>
                  <a:pt x="1385582" y="170421"/>
                  <a:pt x="1393126" y="167449"/>
                </a:cubicBezTo>
                <a:lnTo>
                  <a:pt x="1413030" y="162450"/>
                </a:lnTo>
                <a:lnTo>
                  <a:pt x="1412214" y="144704"/>
                </a:lnTo>
                <a:lnTo>
                  <a:pt x="1430731" y="144704"/>
                </a:lnTo>
                <a:lnTo>
                  <a:pt x="1434388" y="220142"/>
                </a:lnTo>
                <a:cubicBezTo>
                  <a:pt x="1434846" y="227304"/>
                  <a:pt x="1436141" y="232676"/>
                  <a:pt x="1438275" y="236258"/>
                </a:cubicBezTo>
                <a:cubicBezTo>
                  <a:pt x="1440408" y="239839"/>
                  <a:pt x="1443418" y="242201"/>
                  <a:pt x="1447304" y="243344"/>
                </a:cubicBezTo>
                <a:cubicBezTo>
                  <a:pt x="1451191" y="244487"/>
                  <a:pt x="1455877" y="245059"/>
                  <a:pt x="1461363" y="245059"/>
                </a:cubicBezTo>
                <a:lnTo>
                  <a:pt x="1464217" y="246135"/>
                </a:lnTo>
                <a:lnTo>
                  <a:pt x="1464335" y="245059"/>
                </a:lnTo>
                <a:cubicBezTo>
                  <a:pt x="1472260" y="245059"/>
                  <a:pt x="1480032" y="244449"/>
                  <a:pt x="1487652" y="243230"/>
                </a:cubicBezTo>
                <a:cubicBezTo>
                  <a:pt x="1495272" y="242011"/>
                  <a:pt x="1502740" y="240258"/>
                  <a:pt x="1510055" y="237972"/>
                </a:cubicBezTo>
                <a:cubicBezTo>
                  <a:pt x="1517370" y="235686"/>
                  <a:pt x="1524419" y="232905"/>
                  <a:pt x="1531201" y="229628"/>
                </a:cubicBezTo>
                <a:cubicBezTo>
                  <a:pt x="1537982" y="226352"/>
                  <a:pt x="1544421" y="222580"/>
                  <a:pt x="1550517" y="218313"/>
                </a:cubicBezTo>
                <a:cubicBezTo>
                  <a:pt x="1546555" y="214808"/>
                  <a:pt x="1541983" y="211760"/>
                  <a:pt x="1536801" y="209169"/>
                </a:cubicBezTo>
                <a:cubicBezTo>
                  <a:pt x="1531620" y="206578"/>
                  <a:pt x="1525943" y="204559"/>
                  <a:pt x="1519771" y="203111"/>
                </a:cubicBezTo>
                <a:cubicBezTo>
                  <a:pt x="1513598" y="201663"/>
                  <a:pt x="1507083" y="200939"/>
                  <a:pt x="1500225" y="200939"/>
                </a:cubicBezTo>
                <a:cubicBezTo>
                  <a:pt x="1497787" y="200939"/>
                  <a:pt x="1495501" y="201015"/>
                  <a:pt x="1493367" y="201168"/>
                </a:cubicBezTo>
                <a:cubicBezTo>
                  <a:pt x="1491234" y="201320"/>
                  <a:pt x="1489100" y="201587"/>
                  <a:pt x="1486966" y="201968"/>
                </a:cubicBezTo>
                <a:cubicBezTo>
                  <a:pt x="1484833" y="202349"/>
                  <a:pt x="1482395" y="202844"/>
                  <a:pt x="1479651" y="203454"/>
                </a:cubicBezTo>
                <a:lnTo>
                  <a:pt x="1475994" y="186080"/>
                </a:lnTo>
                <a:cubicBezTo>
                  <a:pt x="1480108" y="184861"/>
                  <a:pt x="1484223" y="183908"/>
                  <a:pt x="1488338" y="183223"/>
                </a:cubicBezTo>
                <a:cubicBezTo>
                  <a:pt x="1492453" y="182537"/>
                  <a:pt x="1496415" y="182194"/>
                  <a:pt x="1500225" y="182194"/>
                </a:cubicBezTo>
                <a:cubicBezTo>
                  <a:pt x="1508150" y="182194"/>
                  <a:pt x="1515313" y="183146"/>
                  <a:pt x="1521714" y="185051"/>
                </a:cubicBezTo>
                <a:cubicBezTo>
                  <a:pt x="1528114" y="186956"/>
                  <a:pt x="1533944" y="189281"/>
                  <a:pt x="1539202" y="192024"/>
                </a:cubicBezTo>
                <a:cubicBezTo>
                  <a:pt x="1544459" y="194767"/>
                  <a:pt x="1549412" y="197510"/>
                  <a:pt x="1554061" y="200253"/>
                </a:cubicBezTo>
                <a:cubicBezTo>
                  <a:pt x="1558709" y="202997"/>
                  <a:pt x="1563243" y="205321"/>
                  <a:pt x="1567662" y="207226"/>
                </a:cubicBezTo>
                <a:cubicBezTo>
                  <a:pt x="1572082" y="209131"/>
                  <a:pt x="1576654" y="210083"/>
                  <a:pt x="1581378" y="210083"/>
                </a:cubicBezTo>
                <a:lnTo>
                  <a:pt x="1586179" y="210083"/>
                </a:lnTo>
                <a:lnTo>
                  <a:pt x="1587779" y="226542"/>
                </a:lnTo>
                <a:lnTo>
                  <a:pt x="1574438" y="228569"/>
                </a:lnTo>
                <a:lnTo>
                  <a:pt x="1575320" y="230714"/>
                </a:lnTo>
                <a:cubicBezTo>
                  <a:pt x="1576540" y="233038"/>
                  <a:pt x="1577873" y="235001"/>
                  <a:pt x="1579321" y="236601"/>
                </a:cubicBezTo>
                <a:cubicBezTo>
                  <a:pt x="1582216" y="239801"/>
                  <a:pt x="1586141" y="242011"/>
                  <a:pt x="1591094" y="243230"/>
                </a:cubicBezTo>
                <a:lnTo>
                  <a:pt x="1608808" y="244927"/>
                </a:lnTo>
                <a:lnTo>
                  <a:pt x="1625270" y="243344"/>
                </a:lnTo>
                <a:cubicBezTo>
                  <a:pt x="1629537" y="242201"/>
                  <a:pt x="1632775" y="239992"/>
                  <a:pt x="1634985" y="236715"/>
                </a:cubicBezTo>
                <a:cubicBezTo>
                  <a:pt x="1637195" y="233438"/>
                  <a:pt x="1638985" y="228676"/>
                  <a:pt x="1640357" y="222428"/>
                </a:cubicBezTo>
                <a:cubicBezTo>
                  <a:pt x="1641729" y="216179"/>
                  <a:pt x="1643405" y="208026"/>
                  <a:pt x="1645386" y="197967"/>
                </a:cubicBezTo>
                <a:lnTo>
                  <a:pt x="1663217" y="201396"/>
                </a:lnTo>
                <a:cubicBezTo>
                  <a:pt x="1662607" y="204140"/>
                  <a:pt x="1661922" y="207188"/>
                  <a:pt x="1661160" y="210540"/>
                </a:cubicBezTo>
                <a:cubicBezTo>
                  <a:pt x="1660398" y="213893"/>
                  <a:pt x="1659750" y="217208"/>
                  <a:pt x="1659217" y="220484"/>
                </a:cubicBezTo>
                <a:cubicBezTo>
                  <a:pt x="1658683" y="223761"/>
                  <a:pt x="1658416" y="226619"/>
                  <a:pt x="1658416" y="229057"/>
                </a:cubicBezTo>
                <a:cubicBezTo>
                  <a:pt x="1658416" y="231343"/>
                  <a:pt x="1658569" y="233477"/>
                  <a:pt x="1658874" y="235458"/>
                </a:cubicBezTo>
                <a:cubicBezTo>
                  <a:pt x="1659179" y="237439"/>
                  <a:pt x="1660321" y="239115"/>
                  <a:pt x="1662303" y="240487"/>
                </a:cubicBezTo>
                <a:cubicBezTo>
                  <a:pt x="1664284" y="241859"/>
                  <a:pt x="1667637" y="242963"/>
                  <a:pt x="1672361" y="243802"/>
                </a:cubicBezTo>
                <a:cubicBezTo>
                  <a:pt x="1677085" y="244640"/>
                  <a:pt x="1683867" y="245059"/>
                  <a:pt x="1692706" y="245059"/>
                </a:cubicBezTo>
                <a:lnTo>
                  <a:pt x="1693144" y="245224"/>
                </a:lnTo>
                <a:lnTo>
                  <a:pt x="1693164" y="245059"/>
                </a:lnTo>
                <a:cubicBezTo>
                  <a:pt x="1698498" y="245059"/>
                  <a:pt x="1702879" y="244297"/>
                  <a:pt x="1706308" y="242773"/>
                </a:cubicBezTo>
                <a:cubicBezTo>
                  <a:pt x="1709737" y="241249"/>
                  <a:pt x="1712556" y="238734"/>
                  <a:pt x="1714766" y="235229"/>
                </a:cubicBezTo>
                <a:cubicBezTo>
                  <a:pt x="1716976" y="231724"/>
                  <a:pt x="1718919" y="227076"/>
                  <a:pt x="1720596" y="221285"/>
                </a:cubicBezTo>
                <a:cubicBezTo>
                  <a:pt x="1722272" y="215493"/>
                  <a:pt x="1724101" y="208331"/>
                  <a:pt x="1726082" y="199796"/>
                </a:cubicBezTo>
                <a:lnTo>
                  <a:pt x="1742770" y="204140"/>
                </a:lnTo>
                <a:cubicBezTo>
                  <a:pt x="1741855" y="207645"/>
                  <a:pt x="1741017" y="210998"/>
                  <a:pt x="1740255" y="214198"/>
                </a:cubicBezTo>
                <a:cubicBezTo>
                  <a:pt x="1739493" y="217398"/>
                  <a:pt x="1738922" y="220180"/>
                  <a:pt x="1738541" y="222542"/>
                </a:cubicBezTo>
                <a:cubicBezTo>
                  <a:pt x="1738160" y="224904"/>
                  <a:pt x="1737969" y="226771"/>
                  <a:pt x="1737969" y="228143"/>
                </a:cubicBezTo>
                <a:cubicBezTo>
                  <a:pt x="1737969" y="231800"/>
                  <a:pt x="1738808" y="234886"/>
                  <a:pt x="1740484" y="237401"/>
                </a:cubicBezTo>
                <a:cubicBezTo>
                  <a:pt x="1742160" y="239915"/>
                  <a:pt x="1745361" y="241973"/>
                  <a:pt x="1750085" y="243573"/>
                </a:cubicBezTo>
                <a:lnTo>
                  <a:pt x="1756883" y="244712"/>
                </a:lnTo>
                <a:lnTo>
                  <a:pt x="1771002" y="225056"/>
                </a:lnTo>
                <a:cubicBezTo>
                  <a:pt x="1777784" y="216751"/>
                  <a:pt x="1785251" y="209054"/>
                  <a:pt x="1793405" y="201968"/>
                </a:cubicBezTo>
                <a:cubicBezTo>
                  <a:pt x="1801558" y="194881"/>
                  <a:pt x="1810131" y="189166"/>
                  <a:pt x="1819122" y="184823"/>
                </a:cubicBezTo>
                <a:cubicBezTo>
                  <a:pt x="1828114" y="180479"/>
                  <a:pt x="1837258" y="178308"/>
                  <a:pt x="1846554" y="178308"/>
                </a:cubicBezTo>
                <a:cubicBezTo>
                  <a:pt x="1854936" y="178308"/>
                  <a:pt x="1862137" y="180022"/>
                  <a:pt x="1868157" y="183451"/>
                </a:cubicBezTo>
                <a:cubicBezTo>
                  <a:pt x="1874177" y="186880"/>
                  <a:pt x="1878825" y="191490"/>
                  <a:pt x="1882101" y="197282"/>
                </a:cubicBezTo>
                <a:cubicBezTo>
                  <a:pt x="1885378" y="203073"/>
                  <a:pt x="1887016" y="209626"/>
                  <a:pt x="1887016" y="216941"/>
                </a:cubicBezTo>
                <a:lnTo>
                  <a:pt x="1879590" y="240298"/>
                </a:lnTo>
                <a:lnTo>
                  <a:pt x="1894217" y="244030"/>
                </a:lnTo>
                <a:cubicBezTo>
                  <a:pt x="1899932" y="244716"/>
                  <a:pt x="1905228" y="245059"/>
                  <a:pt x="1910105" y="245059"/>
                </a:cubicBezTo>
                <a:lnTo>
                  <a:pt x="1911934" y="245749"/>
                </a:lnTo>
                <a:lnTo>
                  <a:pt x="1912010" y="245059"/>
                </a:lnTo>
                <a:cubicBezTo>
                  <a:pt x="1920697" y="245059"/>
                  <a:pt x="1926793" y="244221"/>
                  <a:pt x="1930298" y="242544"/>
                </a:cubicBezTo>
                <a:cubicBezTo>
                  <a:pt x="1933803" y="240868"/>
                  <a:pt x="1935822" y="237896"/>
                  <a:pt x="1936356" y="233629"/>
                </a:cubicBezTo>
                <a:cubicBezTo>
                  <a:pt x="1936889" y="229362"/>
                  <a:pt x="1937004" y="223418"/>
                  <a:pt x="1936699" y="215798"/>
                </a:cubicBezTo>
                <a:close/>
                <a:moveTo>
                  <a:pt x="1122730" y="99441"/>
                </a:moveTo>
                <a:lnTo>
                  <a:pt x="1141247" y="99441"/>
                </a:lnTo>
                <a:lnTo>
                  <a:pt x="1145819" y="213741"/>
                </a:lnTo>
                <a:cubicBezTo>
                  <a:pt x="1146124" y="221818"/>
                  <a:pt x="1145857" y="228981"/>
                  <a:pt x="1145019" y="235229"/>
                </a:cubicBezTo>
                <a:cubicBezTo>
                  <a:pt x="1144181" y="241478"/>
                  <a:pt x="1142200" y="246735"/>
                  <a:pt x="1139075" y="251003"/>
                </a:cubicBezTo>
                <a:cubicBezTo>
                  <a:pt x="1135951" y="255270"/>
                  <a:pt x="1131303" y="258470"/>
                  <a:pt x="1125131" y="260604"/>
                </a:cubicBezTo>
                <a:cubicBezTo>
                  <a:pt x="1122045" y="261671"/>
                  <a:pt x="1118435" y="262471"/>
                  <a:pt x="1114301" y="263004"/>
                </a:cubicBezTo>
                <a:lnTo>
                  <a:pt x="1103565" y="263619"/>
                </a:lnTo>
                <a:lnTo>
                  <a:pt x="1103071" y="263804"/>
                </a:lnTo>
                <a:lnTo>
                  <a:pt x="1101850" y="263717"/>
                </a:lnTo>
                <a:lnTo>
                  <a:pt x="1100328" y="263804"/>
                </a:lnTo>
                <a:lnTo>
                  <a:pt x="1100349" y="263610"/>
                </a:lnTo>
                <a:lnTo>
                  <a:pt x="1085469" y="262547"/>
                </a:lnTo>
                <a:cubicBezTo>
                  <a:pt x="1080135" y="261709"/>
                  <a:pt x="1075334" y="260147"/>
                  <a:pt x="1071067" y="257861"/>
                </a:cubicBezTo>
                <a:cubicBezTo>
                  <a:pt x="1066800" y="255575"/>
                  <a:pt x="1063218" y="252260"/>
                  <a:pt x="1060323" y="247916"/>
                </a:cubicBezTo>
                <a:cubicBezTo>
                  <a:pt x="1058875" y="245745"/>
                  <a:pt x="1057599" y="243221"/>
                  <a:pt x="1056494" y="240344"/>
                </a:cubicBezTo>
                <a:lnTo>
                  <a:pt x="1054586" y="233745"/>
                </a:lnTo>
                <a:lnTo>
                  <a:pt x="1048778" y="236258"/>
                </a:lnTo>
                <a:cubicBezTo>
                  <a:pt x="1043521" y="239077"/>
                  <a:pt x="1037996" y="242049"/>
                  <a:pt x="1032205" y="245173"/>
                </a:cubicBezTo>
                <a:cubicBezTo>
                  <a:pt x="1026414" y="248297"/>
                  <a:pt x="1020013" y="251269"/>
                  <a:pt x="1013003" y="254089"/>
                </a:cubicBezTo>
                <a:cubicBezTo>
                  <a:pt x="1005992" y="256908"/>
                  <a:pt x="997953" y="259232"/>
                  <a:pt x="988885" y="261061"/>
                </a:cubicBezTo>
                <a:lnTo>
                  <a:pt x="962319" y="263379"/>
                </a:lnTo>
                <a:lnTo>
                  <a:pt x="961186" y="263804"/>
                </a:lnTo>
                <a:lnTo>
                  <a:pt x="957453" y="263804"/>
                </a:lnTo>
                <a:lnTo>
                  <a:pt x="941670" y="263804"/>
                </a:lnTo>
                <a:lnTo>
                  <a:pt x="941413" y="265176"/>
                </a:lnTo>
                <a:cubicBezTo>
                  <a:pt x="939812" y="272339"/>
                  <a:pt x="937488" y="279197"/>
                  <a:pt x="934440" y="285750"/>
                </a:cubicBezTo>
                <a:cubicBezTo>
                  <a:pt x="930783" y="292913"/>
                  <a:pt x="926135" y="298970"/>
                  <a:pt x="920496" y="303923"/>
                </a:cubicBezTo>
                <a:cubicBezTo>
                  <a:pt x="914857" y="308876"/>
                  <a:pt x="908418" y="312915"/>
                  <a:pt x="901179" y="316039"/>
                </a:cubicBezTo>
                <a:cubicBezTo>
                  <a:pt x="893940" y="319163"/>
                  <a:pt x="886129" y="321411"/>
                  <a:pt x="877747" y="322783"/>
                </a:cubicBezTo>
                <a:cubicBezTo>
                  <a:pt x="869366" y="324155"/>
                  <a:pt x="860450" y="324840"/>
                  <a:pt x="851001" y="324840"/>
                </a:cubicBezTo>
                <a:cubicBezTo>
                  <a:pt x="841857" y="324840"/>
                  <a:pt x="833247" y="323812"/>
                  <a:pt x="825169" y="321754"/>
                </a:cubicBezTo>
                <a:cubicBezTo>
                  <a:pt x="817092" y="319697"/>
                  <a:pt x="809891" y="316496"/>
                  <a:pt x="803567" y="312153"/>
                </a:cubicBezTo>
                <a:cubicBezTo>
                  <a:pt x="797242" y="307810"/>
                  <a:pt x="792289" y="302209"/>
                  <a:pt x="788708" y="295351"/>
                </a:cubicBezTo>
                <a:cubicBezTo>
                  <a:pt x="785126" y="288493"/>
                  <a:pt x="783336" y="280263"/>
                  <a:pt x="783336" y="270662"/>
                </a:cubicBezTo>
                <a:cubicBezTo>
                  <a:pt x="783336" y="268376"/>
                  <a:pt x="783602" y="265138"/>
                  <a:pt x="784136" y="260947"/>
                </a:cubicBezTo>
                <a:cubicBezTo>
                  <a:pt x="784669" y="256756"/>
                  <a:pt x="785850" y="251688"/>
                  <a:pt x="787679" y="245745"/>
                </a:cubicBezTo>
                <a:cubicBezTo>
                  <a:pt x="789508" y="239801"/>
                  <a:pt x="792403" y="233248"/>
                  <a:pt x="796366" y="226085"/>
                </a:cubicBezTo>
                <a:lnTo>
                  <a:pt x="813054" y="233858"/>
                </a:lnTo>
                <a:cubicBezTo>
                  <a:pt x="810768" y="238582"/>
                  <a:pt x="808863" y="242887"/>
                  <a:pt x="807339" y="246773"/>
                </a:cubicBezTo>
                <a:cubicBezTo>
                  <a:pt x="805815" y="250660"/>
                  <a:pt x="804710" y="254241"/>
                  <a:pt x="804024" y="257518"/>
                </a:cubicBezTo>
                <a:cubicBezTo>
                  <a:pt x="803338" y="260794"/>
                  <a:pt x="802995" y="264033"/>
                  <a:pt x="802995" y="267233"/>
                </a:cubicBezTo>
                <a:cubicBezTo>
                  <a:pt x="802995" y="276682"/>
                  <a:pt x="805396" y="284226"/>
                  <a:pt x="810196" y="289865"/>
                </a:cubicBezTo>
                <a:cubicBezTo>
                  <a:pt x="814997" y="295503"/>
                  <a:pt x="821398" y="299542"/>
                  <a:pt x="829399" y="301980"/>
                </a:cubicBezTo>
                <a:cubicBezTo>
                  <a:pt x="837400" y="304419"/>
                  <a:pt x="846277" y="305638"/>
                  <a:pt x="856031" y="305638"/>
                </a:cubicBezTo>
                <a:cubicBezTo>
                  <a:pt x="863041" y="305638"/>
                  <a:pt x="869594" y="305105"/>
                  <a:pt x="875690" y="304038"/>
                </a:cubicBezTo>
                <a:cubicBezTo>
                  <a:pt x="881786" y="302971"/>
                  <a:pt x="887311" y="301447"/>
                  <a:pt x="892264" y="299466"/>
                </a:cubicBezTo>
                <a:cubicBezTo>
                  <a:pt x="897217" y="297485"/>
                  <a:pt x="901598" y="295122"/>
                  <a:pt x="905408" y="292379"/>
                </a:cubicBezTo>
                <a:cubicBezTo>
                  <a:pt x="909218" y="289636"/>
                  <a:pt x="912418" y="286626"/>
                  <a:pt x="915009" y="283349"/>
                </a:cubicBezTo>
                <a:cubicBezTo>
                  <a:pt x="917600" y="280073"/>
                  <a:pt x="919505" y="276530"/>
                  <a:pt x="920724" y="272720"/>
                </a:cubicBezTo>
                <a:lnTo>
                  <a:pt x="922683" y="263804"/>
                </a:lnTo>
                <a:lnTo>
                  <a:pt x="906551" y="263804"/>
                </a:lnTo>
                <a:cubicBezTo>
                  <a:pt x="901369" y="263804"/>
                  <a:pt x="896493" y="263271"/>
                  <a:pt x="891921" y="262204"/>
                </a:cubicBezTo>
                <a:cubicBezTo>
                  <a:pt x="887349" y="261137"/>
                  <a:pt x="883272" y="259461"/>
                  <a:pt x="879691" y="257175"/>
                </a:cubicBezTo>
                <a:cubicBezTo>
                  <a:pt x="876109" y="254889"/>
                  <a:pt x="873290" y="251917"/>
                  <a:pt x="871232" y="248259"/>
                </a:cubicBezTo>
                <a:cubicBezTo>
                  <a:pt x="869175" y="244602"/>
                  <a:pt x="868070" y="240182"/>
                  <a:pt x="867918" y="235001"/>
                </a:cubicBezTo>
                <a:cubicBezTo>
                  <a:pt x="867765" y="229362"/>
                  <a:pt x="868642" y="223723"/>
                  <a:pt x="870547" y="218084"/>
                </a:cubicBezTo>
                <a:cubicBezTo>
                  <a:pt x="872452" y="212445"/>
                  <a:pt x="875157" y="207264"/>
                  <a:pt x="878662" y="202539"/>
                </a:cubicBezTo>
                <a:cubicBezTo>
                  <a:pt x="882167" y="197815"/>
                  <a:pt x="886282" y="194043"/>
                  <a:pt x="891006" y="191224"/>
                </a:cubicBezTo>
                <a:cubicBezTo>
                  <a:pt x="895731" y="188404"/>
                  <a:pt x="900836" y="186995"/>
                  <a:pt x="906322" y="186995"/>
                </a:cubicBezTo>
                <a:cubicBezTo>
                  <a:pt x="913333" y="186995"/>
                  <a:pt x="919658" y="189128"/>
                  <a:pt x="925296" y="193395"/>
                </a:cubicBezTo>
                <a:cubicBezTo>
                  <a:pt x="930935" y="197663"/>
                  <a:pt x="935431" y="204330"/>
                  <a:pt x="938784" y="213398"/>
                </a:cubicBezTo>
                <a:cubicBezTo>
                  <a:pt x="940460" y="217932"/>
                  <a:pt x="941717" y="223104"/>
                  <a:pt x="942556" y="228914"/>
                </a:cubicBezTo>
                <a:lnTo>
                  <a:pt x="943605" y="245059"/>
                </a:lnTo>
                <a:lnTo>
                  <a:pt x="959510" y="245059"/>
                </a:lnTo>
                <a:cubicBezTo>
                  <a:pt x="967435" y="245059"/>
                  <a:pt x="975207" y="244449"/>
                  <a:pt x="982827" y="243230"/>
                </a:cubicBezTo>
                <a:cubicBezTo>
                  <a:pt x="990447" y="242011"/>
                  <a:pt x="997915" y="240258"/>
                  <a:pt x="1005230" y="237972"/>
                </a:cubicBezTo>
                <a:cubicBezTo>
                  <a:pt x="1012545" y="235686"/>
                  <a:pt x="1019594" y="232905"/>
                  <a:pt x="1026376" y="229628"/>
                </a:cubicBezTo>
                <a:cubicBezTo>
                  <a:pt x="1033157" y="226352"/>
                  <a:pt x="1039596" y="222580"/>
                  <a:pt x="1045692" y="218313"/>
                </a:cubicBezTo>
                <a:cubicBezTo>
                  <a:pt x="1041730" y="214808"/>
                  <a:pt x="1037158" y="211760"/>
                  <a:pt x="1031976" y="209169"/>
                </a:cubicBezTo>
                <a:cubicBezTo>
                  <a:pt x="1026795" y="206578"/>
                  <a:pt x="1021118" y="204559"/>
                  <a:pt x="1014946" y="203111"/>
                </a:cubicBezTo>
                <a:cubicBezTo>
                  <a:pt x="1008773" y="201663"/>
                  <a:pt x="1002258" y="200939"/>
                  <a:pt x="995400" y="200939"/>
                </a:cubicBezTo>
                <a:cubicBezTo>
                  <a:pt x="992962" y="200939"/>
                  <a:pt x="990676" y="201015"/>
                  <a:pt x="988542" y="201168"/>
                </a:cubicBezTo>
                <a:cubicBezTo>
                  <a:pt x="986409" y="201320"/>
                  <a:pt x="984275" y="201587"/>
                  <a:pt x="982141" y="201968"/>
                </a:cubicBezTo>
                <a:cubicBezTo>
                  <a:pt x="980008" y="202349"/>
                  <a:pt x="977569" y="202844"/>
                  <a:pt x="974826" y="203454"/>
                </a:cubicBezTo>
                <a:lnTo>
                  <a:pt x="971169" y="186080"/>
                </a:lnTo>
                <a:cubicBezTo>
                  <a:pt x="975283" y="184861"/>
                  <a:pt x="979398" y="183908"/>
                  <a:pt x="983513" y="183223"/>
                </a:cubicBezTo>
                <a:cubicBezTo>
                  <a:pt x="987628" y="182537"/>
                  <a:pt x="991590" y="182194"/>
                  <a:pt x="995400" y="182194"/>
                </a:cubicBezTo>
                <a:cubicBezTo>
                  <a:pt x="1003325" y="182194"/>
                  <a:pt x="1010488" y="183146"/>
                  <a:pt x="1016889" y="185051"/>
                </a:cubicBezTo>
                <a:cubicBezTo>
                  <a:pt x="1023290" y="186956"/>
                  <a:pt x="1029119" y="189281"/>
                  <a:pt x="1034377" y="192024"/>
                </a:cubicBezTo>
                <a:cubicBezTo>
                  <a:pt x="1039634" y="194767"/>
                  <a:pt x="1044587" y="197510"/>
                  <a:pt x="1049236" y="200253"/>
                </a:cubicBezTo>
                <a:cubicBezTo>
                  <a:pt x="1053884" y="202997"/>
                  <a:pt x="1058418" y="205321"/>
                  <a:pt x="1062837" y="207226"/>
                </a:cubicBezTo>
                <a:cubicBezTo>
                  <a:pt x="1067257" y="209131"/>
                  <a:pt x="1071829" y="210083"/>
                  <a:pt x="1076553" y="210083"/>
                </a:cubicBezTo>
                <a:lnTo>
                  <a:pt x="1081354" y="210083"/>
                </a:lnTo>
                <a:lnTo>
                  <a:pt x="1082954" y="226542"/>
                </a:lnTo>
                <a:lnTo>
                  <a:pt x="1069613" y="228569"/>
                </a:lnTo>
                <a:lnTo>
                  <a:pt x="1070495" y="230714"/>
                </a:lnTo>
                <a:cubicBezTo>
                  <a:pt x="1071715" y="233038"/>
                  <a:pt x="1073048" y="235001"/>
                  <a:pt x="1074496" y="236601"/>
                </a:cubicBezTo>
                <a:cubicBezTo>
                  <a:pt x="1077391" y="239801"/>
                  <a:pt x="1081316" y="242011"/>
                  <a:pt x="1086269" y="243230"/>
                </a:cubicBezTo>
                <a:lnTo>
                  <a:pt x="1104252" y="244953"/>
                </a:lnTo>
                <a:lnTo>
                  <a:pt x="1113472" y="244430"/>
                </a:lnTo>
                <a:cubicBezTo>
                  <a:pt x="1116520" y="244011"/>
                  <a:pt x="1118920" y="243383"/>
                  <a:pt x="1120673" y="242544"/>
                </a:cubicBezTo>
                <a:cubicBezTo>
                  <a:pt x="1124178" y="240868"/>
                  <a:pt x="1126198" y="237896"/>
                  <a:pt x="1126731" y="233629"/>
                </a:cubicBezTo>
                <a:cubicBezTo>
                  <a:pt x="1127264" y="229362"/>
                  <a:pt x="1127379" y="223418"/>
                  <a:pt x="1127074" y="215798"/>
                </a:cubicBezTo>
                <a:close/>
                <a:moveTo>
                  <a:pt x="502920" y="99441"/>
                </a:moveTo>
                <a:lnTo>
                  <a:pt x="521436" y="99441"/>
                </a:lnTo>
                <a:lnTo>
                  <a:pt x="526008" y="214884"/>
                </a:lnTo>
                <a:cubicBezTo>
                  <a:pt x="526313" y="222656"/>
                  <a:pt x="527570" y="228752"/>
                  <a:pt x="529780" y="233172"/>
                </a:cubicBezTo>
                <a:cubicBezTo>
                  <a:pt x="531990" y="237591"/>
                  <a:pt x="535000" y="240677"/>
                  <a:pt x="538810" y="242430"/>
                </a:cubicBezTo>
                <a:lnTo>
                  <a:pt x="551074" y="244994"/>
                </a:lnTo>
                <a:lnTo>
                  <a:pt x="561022" y="244430"/>
                </a:lnTo>
                <a:cubicBezTo>
                  <a:pt x="564070" y="244011"/>
                  <a:pt x="566470" y="243383"/>
                  <a:pt x="568223" y="242544"/>
                </a:cubicBezTo>
                <a:cubicBezTo>
                  <a:pt x="571728" y="240868"/>
                  <a:pt x="573748" y="237896"/>
                  <a:pt x="574281" y="233629"/>
                </a:cubicBezTo>
                <a:cubicBezTo>
                  <a:pt x="574814" y="229362"/>
                  <a:pt x="574929" y="223418"/>
                  <a:pt x="574624" y="215798"/>
                </a:cubicBezTo>
                <a:lnTo>
                  <a:pt x="570280" y="99441"/>
                </a:lnTo>
                <a:lnTo>
                  <a:pt x="588797" y="99441"/>
                </a:lnTo>
                <a:lnTo>
                  <a:pt x="593369" y="213741"/>
                </a:lnTo>
                <a:cubicBezTo>
                  <a:pt x="593674" y="221818"/>
                  <a:pt x="593407" y="228981"/>
                  <a:pt x="592569" y="235229"/>
                </a:cubicBezTo>
                <a:cubicBezTo>
                  <a:pt x="591731" y="241478"/>
                  <a:pt x="589750" y="246735"/>
                  <a:pt x="586625" y="251003"/>
                </a:cubicBezTo>
                <a:cubicBezTo>
                  <a:pt x="583501" y="255270"/>
                  <a:pt x="578853" y="258470"/>
                  <a:pt x="572681" y="260604"/>
                </a:cubicBezTo>
                <a:cubicBezTo>
                  <a:pt x="569595" y="261671"/>
                  <a:pt x="565985" y="262471"/>
                  <a:pt x="561851" y="263004"/>
                </a:cubicBezTo>
                <a:lnTo>
                  <a:pt x="549317" y="263722"/>
                </a:lnTo>
                <a:lnTo>
                  <a:pt x="549097" y="263804"/>
                </a:lnTo>
                <a:lnTo>
                  <a:pt x="548815" y="263750"/>
                </a:lnTo>
                <a:lnTo>
                  <a:pt x="547878" y="263804"/>
                </a:lnTo>
                <a:lnTo>
                  <a:pt x="547903" y="263576"/>
                </a:lnTo>
                <a:lnTo>
                  <a:pt x="531723" y="260489"/>
                </a:lnTo>
                <a:cubicBezTo>
                  <a:pt x="527304" y="258280"/>
                  <a:pt x="523913" y="255498"/>
                  <a:pt x="521550" y="252146"/>
                </a:cubicBezTo>
                <a:lnTo>
                  <a:pt x="518386" y="245046"/>
                </a:lnTo>
                <a:lnTo>
                  <a:pt x="509320" y="253860"/>
                </a:lnTo>
                <a:cubicBezTo>
                  <a:pt x="504139" y="257137"/>
                  <a:pt x="497738" y="259766"/>
                  <a:pt x="490118" y="261747"/>
                </a:cubicBezTo>
                <a:cubicBezTo>
                  <a:pt x="482498" y="263728"/>
                  <a:pt x="473545" y="265176"/>
                  <a:pt x="463258" y="266090"/>
                </a:cubicBezTo>
                <a:cubicBezTo>
                  <a:pt x="452970" y="267005"/>
                  <a:pt x="441045" y="267462"/>
                  <a:pt x="427482" y="267462"/>
                </a:cubicBezTo>
                <a:cubicBezTo>
                  <a:pt x="413918" y="267462"/>
                  <a:pt x="401993" y="266585"/>
                  <a:pt x="391706" y="264833"/>
                </a:cubicBezTo>
                <a:cubicBezTo>
                  <a:pt x="381419" y="263080"/>
                  <a:pt x="372846" y="260375"/>
                  <a:pt x="365988" y="256718"/>
                </a:cubicBezTo>
                <a:cubicBezTo>
                  <a:pt x="359130" y="253060"/>
                  <a:pt x="353949" y="248297"/>
                  <a:pt x="350443" y="242430"/>
                </a:cubicBezTo>
                <a:cubicBezTo>
                  <a:pt x="346938" y="236563"/>
                  <a:pt x="345186" y="229438"/>
                  <a:pt x="345186" y="221056"/>
                </a:cubicBezTo>
                <a:cubicBezTo>
                  <a:pt x="345186" y="217246"/>
                  <a:pt x="345490" y="213322"/>
                  <a:pt x="346100" y="209283"/>
                </a:cubicBezTo>
                <a:cubicBezTo>
                  <a:pt x="346710" y="205244"/>
                  <a:pt x="347510" y="201168"/>
                  <a:pt x="348500" y="197053"/>
                </a:cubicBezTo>
                <a:cubicBezTo>
                  <a:pt x="349491" y="192938"/>
                  <a:pt x="350520" y="188976"/>
                  <a:pt x="351586" y="185166"/>
                </a:cubicBezTo>
                <a:lnTo>
                  <a:pt x="368731" y="189509"/>
                </a:lnTo>
                <a:cubicBezTo>
                  <a:pt x="368122" y="191795"/>
                  <a:pt x="367436" y="194500"/>
                  <a:pt x="366674" y="197624"/>
                </a:cubicBezTo>
                <a:cubicBezTo>
                  <a:pt x="365912" y="200749"/>
                  <a:pt x="365264" y="203911"/>
                  <a:pt x="364731" y="207111"/>
                </a:cubicBezTo>
                <a:cubicBezTo>
                  <a:pt x="364198" y="210312"/>
                  <a:pt x="363931" y="213207"/>
                  <a:pt x="363931" y="215798"/>
                </a:cubicBezTo>
                <a:cubicBezTo>
                  <a:pt x="363931" y="223723"/>
                  <a:pt x="365950" y="230086"/>
                  <a:pt x="369989" y="234886"/>
                </a:cubicBezTo>
                <a:cubicBezTo>
                  <a:pt x="374027" y="239687"/>
                  <a:pt x="381076" y="243192"/>
                  <a:pt x="391134" y="245402"/>
                </a:cubicBezTo>
                <a:cubicBezTo>
                  <a:pt x="401193" y="247612"/>
                  <a:pt x="415290" y="248717"/>
                  <a:pt x="433425" y="248717"/>
                </a:cubicBezTo>
                <a:cubicBezTo>
                  <a:pt x="448360" y="248717"/>
                  <a:pt x="460705" y="248145"/>
                  <a:pt x="470458" y="247002"/>
                </a:cubicBezTo>
                <a:cubicBezTo>
                  <a:pt x="480212" y="245859"/>
                  <a:pt x="487794" y="244030"/>
                  <a:pt x="493204" y="241516"/>
                </a:cubicBezTo>
                <a:cubicBezTo>
                  <a:pt x="498614" y="239001"/>
                  <a:pt x="502386" y="235724"/>
                  <a:pt x="504520" y="231686"/>
                </a:cubicBezTo>
                <a:cubicBezTo>
                  <a:pt x="506653" y="227647"/>
                  <a:pt x="507568" y="222732"/>
                  <a:pt x="507263" y="216941"/>
                </a:cubicBezTo>
                <a:close/>
                <a:moveTo>
                  <a:pt x="1867814" y="99288"/>
                </a:moveTo>
                <a:cubicBezTo>
                  <a:pt x="1869338" y="102184"/>
                  <a:pt x="1870595" y="105499"/>
                  <a:pt x="1871586" y="109232"/>
                </a:cubicBezTo>
                <a:cubicBezTo>
                  <a:pt x="1872576" y="112966"/>
                  <a:pt x="1873072" y="116357"/>
                  <a:pt x="1873072" y="119405"/>
                </a:cubicBezTo>
                <a:cubicBezTo>
                  <a:pt x="1873072" y="124434"/>
                  <a:pt x="1871662" y="128968"/>
                  <a:pt x="1868843" y="133007"/>
                </a:cubicBezTo>
                <a:cubicBezTo>
                  <a:pt x="1866023" y="137045"/>
                  <a:pt x="1861642" y="139065"/>
                  <a:pt x="1855698" y="139065"/>
                </a:cubicBezTo>
                <a:cubicBezTo>
                  <a:pt x="1850974" y="139065"/>
                  <a:pt x="1847126" y="137807"/>
                  <a:pt x="1844154" y="135293"/>
                </a:cubicBezTo>
                <a:lnTo>
                  <a:pt x="1843024" y="133003"/>
                </a:lnTo>
                <a:lnTo>
                  <a:pt x="1839582" y="141351"/>
                </a:lnTo>
                <a:cubicBezTo>
                  <a:pt x="1836001" y="144856"/>
                  <a:pt x="1831543" y="146609"/>
                  <a:pt x="1826209" y="146609"/>
                </a:cubicBezTo>
                <a:cubicBezTo>
                  <a:pt x="1820113" y="146609"/>
                  <a:pt x="1816074" y="144589"/>
                  <a:pt x="1814093" y="140551"/>
                </a:cubicBezTo>
                <a:cubicBezTo>
                  <a:pt x="1812112" y="136512"/>
                  <a:pt x="1811121" y="132207"/>
                  <a:pt x="1811121" y="127635"/>
                </a:cubicBezTo>
                <a:cubicBezTo>
                  <a:pt x="1811121" y="125958"/>
                  <a:pt x="1811236" y="124168"/>
                  <a:pt x="1811464" y="122263"/>
                </a:cubicBezTo>
                <a:cubicBezTo>
                  <a:pt x="1811693" y="120358"/>
                  <a:pt x="1812036" y="118186"/>
                  <a:pt x="1812493" y="115748"/>
                </a:cubicBezTo>
                <a:lnTo>
                  <a:pt x="1823923" y="112547"/>
                </a:lnTo>
                <a:cubicBezTo>
                  <a:pt x="1823466" y="115138"/>
                  <a:pt x="1823123" y="117538"/>
                  <a:pt x="1822894" y="119748"/>
                </a:cubicBezTo>
                <a:cubicBezTo>
                  <a:pt x="1822665" y="121958"/>
                  <a:pt x="1822551" y="123901"/>
                  <a:pt x="1822551" y="125577"/>
                </a:cubicBezTo>
                <a:cubicBezTo>
                  <a:pt x="1822551" y="128473"/>
                  <a:pt x="1823008" y="130607"/>
                  <a:pt x="1823923" y="131978"/>
                </a:cubicBezTo>
                <a:cubicBezTo>
                  <a:pt x="1824837" y="133350"/>
                  <a:pt x="1826285" y="134036"/>
                  <a:pt x="1828266" y="134036"/>
                </a:cubicBezTo>
                <a:cubicBezTo>
                  <a:pt x="1830552" y="134036"/>
                  <a:pt x="1832457" y="132854"/>
                  <a:pt x="1833981" y="130492"/>
                </a:cubicBezTo>
                <a:cubicBezTo>
                  <a:pt x="1835505" y="128130"/>
                  <a:pt x="1836343" y="123368"/>
                  <a:pt x="1836496" y="116205"/>
                </a:cubicBezTo>
                <a:lnTo>
                  <a:pt x="1836496" y="109347"/>
                </a:lnTo>
                <a:lnTo>
                  <a:pt x="1847469" y="105232"/>
                </a:lnTo>
                <a:lnTo>
                  <a:pt x="1847469" y="119177"/>
                </a:lnTo>
                <a:cubicBezTo>
                  <a:pt x="1847469" y="121310"/>
                  <a:pt x="1847888" y="123177"/>
                  <a:pt x="1848726" y="124777"/>
                </a:cubicBezTo>
                <a:cubicBezTo>
                  <a:pt x="1849564" y="126377"/>
                  <a:pt x="1851355" y="127178"/>
                  <a:pt x="1854098" y="127178"/>
                </a:cubicBezTo>
                <a:cubicBezTo>
                  <a:pt x="1856841" y="127178"/>
                  <a:pt x="1858670" y="126339"/>
                  <a:pt x="1859584" y="124663"/>
                </a:cubicBezTo>
                <a:cubicBezTo>
                  <a:pt x="1860499" y="122987"/>
                  <a:pt x="1860956" y="120853"/>
                  <a:pt x="1860956" y="118262"/>
                </a:cubicBezTo>
                <a:cubicBezTo>
                  <a:pt x="1860956" y="115671"/>
                  <a:pt x="1860651" y="113042"/>
                  <a:pt x="1860042" y="110375"/>
                </a:cubicBezTo>
                <a:cubicBezTo>
                  <a:pt x="1859432" y="107708"/>
                  <a:pt x="1858594" y="105080"/>
                  <a:pt x="1857527" y="102489"/>
                </a:cubicBezTo>
                <a:close/>
                <a:moveTo>
                  <a:pt x="1419758" y="95783"/>
                </a:moveTo>
                <a:cubicBezTo>
                  <a:pt x="1422806" y="95783"/>
                  <a:pt x="1425435" y="96926"/>
                  <a:pt x="1427645" y="99212"/>
                </a:cubicBezTo>
                <a:cubicBezTo>
                  <a:pt x="1429855" y="101498"/>
                  <a:pt x="1430959" y="104165"/>
                  <a:pt x="1430959" y="107213"/>
                </a:cubicBezTo>
                <a:cubicBezTo>
                  <a:pt x="1430959" y="110261"/>
                  <a:pt x="1429855" y="112890"/>
                  <a:pt x="1427645" y="115100"/>
                </a:cubicBezTo>
                <a:cubicBezTo>
                  <a:pt x="1425435" y="117310"/>
                  <a:pt x="1422806" y="118415"/>
                  <a:pt x="1419758" y="118415"/>
                </a:cubicBezTo>
                <a:cubicBezTo>
                  <a:pt x="1416558" y="118415"/>
                  <a:pt x="1413853" y="117310"/>
                  <a:pt x="1411643" y="115100"/>
                </a:cubicBezTo>
                <a:cubicBezTo>
                  <a:pt x="1409433" y="112890"/>
                  <a:pt x="1408328" y="110261"/>
                  <a:pt x="1408328" y="107213"/>
                </a:cubicBezTo>
                <a:cubicBezTo>
                  <a:pt x="1408328" y="104165"/>
                  <a:pt x="1409433" y="101498"/>
                  <a:pt x="1411643" y="99212"/>
                </a:cubicBezTo>
                <a:cubicBezTo>
                  <a:pt x="1413853" y="96926"/>
                  <a:pt x="1416558" y="95783"/>
                  <a:pt x="1419758" y="95783"/>
                </a:cubicBezTo>
                <a:close/>
                <a:moveTo>
                  <a:pt x="1388440" y="95783"/>
                </a:moveTo>
                <a:cubicBezTo>
                  <a:pt x="1391488" y="95783"/>
                  <a:pt x="1394117" y="96926"/>
                  <a:pt x="1396327" y="99212"/>
                </a:cubicBezTo>
                <a:cubicBezTo>
                  <a:pt x="1398536" y="101498"/>
                  <a:pt x="1399641" y="104165"/>
                  <a:pt x="1399641" y="107213"/>
                </a:cubicBezTo>
                <a:cubicBezTo>
                  <a:pt x="1399641" y="110261"/>
                  <a:pt x="1398536" y="112890"/>
                  <a:pt x="1396327" y="115100"/>
                </a:cubicBezTo>
                <a:cubicBezTo>
                  <a:pt x="1394117" y="117310"/>
                  <a:pt x="1391488" y="118415"/>
                  <a:pt x="1388440" y="118415"/>
                </a:cubicBezTo>
                <a:cubicBezTo>
                  <a:pt x="1385240" y="118415"/>
                  <a:pt x="1382534" y="117310"/>
                  <a:pt x="1380325" y="115100"/>
                </a:cubicBezTo>
                <a:cubicBezTo>
                  <a:pt x="1378115" y="112890"/>
                  <a:pt x="1377010" y="110261"/>
                  <a:pt x="1377010" y="107213"/>
                </a:cubicBezTo>
                <a:cubicBezTo>
                  <a:pt x="1377010" y="104165"/>
                  <a:pt x="1378115" y="101498"/>
                  <a:pt x="1380325" y="99212"/>
                </a:cubicBezTo>
                <a:cubicBezTo>
                  <a:pt x="1382534" y="96926"/>
                  <a:pt x="1385240" y="95783"/>
                  <a:pt x="1388440" y="95783"/>
                </a:cubicBezTo>
                <a:close/>
                <a:moveTo>
                  <a:pt x="2407615" y="94564"/>
                </a:moveTo>
                <a:cubicBezTo>
                  <a:pt x="2405329" y="94564"/>
                  <a:pt x="2403424" y="95364"/>
                  <a:pt x="2401900" y="96964"/>
                </a:cubicBezTo>
                <a:cubicBezTo>
                  <a:pt x="2400376" y="98564"/>
                  <a:pt x="2399614" y="100508"/>
                  <a:pt x="2399614" y="102794"/>
                </a:cubicBezTo>
                <a:cubicBezTo>
                  <a:pt x="2399614" y="105689"/>
                  <a:pt x="2400833" y="108394"/>
                  <a:pt x="2403272" y="110909"/>
                </a:cubicBezTo>
                <a:lnTo>
                  <a:pt x="2409862" y="114946"/>
                </a:lnTo>
                <a:lnTo>
                  <a:pt x="2410472" y="114566"/>
                </a:lnTo>
                <a:cubicBezTo>
                  <a:pt x="2413444" y="111137"/>
                  <a:pt x="2414930" y="107670"/>
                  <a:pt x="2414930" y="104165"/>
                </a:cubicBezTo>
                <a:cubicBezTo>
                  <a:pt x="2414930" y="101422"/>
                  <a:pt x="2414320" y="99136"/>
                  <a:pt x="2413101" y="97307"/>
                </a:cubicBezTo>
                <a:cubicBezTo>
                  <a:pt x="2411882" y="95478"/>
                  <a:pt x="2410053" y="94564"/>
                  <a:pt x="2407615" y="94564"/>
                </a:cubicBezTo>
                <a:close/>
                <a:moveTo>
                  <a:pt x="55397" y="92430"/>
                </a:moveTo>
                <a:cubicBezTo>
                  <a:pt x="61493" y="92430"/>
                  <a:pt x="66103" y="94526"/>
                  <a:pt x="69227" y="98717"/>
                </a:cubicBezTo>
                <a:cubicBezTo>
                  <a:pt x="72352" y="102908"/>
                  <a:pt x="73914" y="107670"/>
                  <a:pt x="73914" y="113004"/>
                </a:cubicBezTo>
                <a:cubicBezTo>
                  <a:pt x="73914" y="119710"/>
                  <a:pt x="71704" y="125654"/>
                  <a:pt x="67284" y="130835"/>
                </a:cubicBezTo>
                <a:cubicBezTo>
                  <a:pt x="62865" y="136017"/>
                  <a:pt x="56654" y="140132"/>
                  <a:pt x="48653" y="143180"/>
                </a:cubicBezTo>
                <a:cubicBezTo>
                  <a:pt x="40652" y="146228"/>
                  <a:pt x="31242" y="148056"/>
                  <a:pt x="20421" y="148666"/>
                </a:cubicBezTo>
                <a:lnTo>
                  <a:pt x="18364" y="137693"/>
                </a:lnTo>
                <a:cubicBezTo>
                  <a:pt x="28727" y="136931"/>
                  <a:pt x="37147" y="135331"/>
                  <a:pt x="43624" y="132893"/>
                </a:cubicBezTo>
                <a:lnTo>
                  <a:pt x="48386" y="130609"/>
                </a:lnTo>
                <a:lnTo>
                  <a:pt x="40195" y="125349"/>
                </a:lnTo>
                <a:cubicBezTo>
                  <a:pt x="36766" y="121844"/>
                  <a:pt x="35052" y="117500"/>
                  <a:pt x="35052" y="112319"/>
                </a:cubicBezTo>
                <a:cubicBezTo>
                  <a:pt x="35052" y="106985"/>
                  <a:pt x="36918" y="102336"/>
                  <a:pt x="40652" y="98374"/>
                </a:cubicBezTo>
                <a:cubicBezTo>
                  <a:pt x="44386" y="94412"/>
                  <a:pt x="49301" y="92430"/>
                  <a:pt x="55397" y="92430"/>
                </a:cubicBezTo>
                <a:close/>
                <a:moveTo>
                  <a:pt x="2179853" y="87630"/>
                </a:moveTo>
                <a:lnTo>
                  <a:pt x="2179853" y="100660"/>
                </a:lnTo>
                <a:lnTo>
                  <a:pt x="2128647" y="115519"/>
                </a:lnTo>
                <a:lnTo>
                  <a:pt x="2128647" y="102717"/>
                </a:lnTo>
                <a:close/>
                <a:moveTo>
                  <a:pt x="2408072" y="82905"/>
                </a:moveTo>
                <a:cubicBezTo>
                  <a:pt x="2414168" y="82905"/>
                  <a:pt x="2418778" y="85001"/>
                  <a:pt x="2421902" y="89192"/>
                </a:cubicBezTo>
                <a:cubicBezTo>
                  <a:pt x="2425027" y="93383"/>
                  <a:pt x="2426589" y="98145"/>
                  <a:pt x="2426589" y="103479"/>
                </a:cubicBezTo>
                <a:cubicBezTo>
                  <a:pt x="2426589" y="110185"/>
                  <a:pt x="2424379" y="116129"/>
                  <a:pt x="2419959" y="121310"/>
                </a:cubicBezTo>
                <a:cubicBezTo>
                  <a:pt x="2415540" y="126492"/>
                  <a:pt x="2409329" y="130607"/>
                  <a:pt x="2401328" y="133655"/>
                </a:cubicBezTo>
                <a:cubicBezTo>
                  <a:pt x="2393327" y="136703"/>
                  <a:pt x="2383917" y="138531"/>
                  <a:pt x="2373096" y="139141"/>
                </a:cubicBezTo>
                <a:lnTo>
                  <a:pt x="2371039" y="128168"/>
                </a:lnTo>
                <a:cubicBezTo>
                  <a:pt x="2381402" y="127406"/>
                  <a:pt x="2389822" y="125806"/>
                  <a:pt x="2396299" y="123368"/>
                </a:cubicBezTo>
                <a:lnTo>
                  <a:pt x="2400528" y="120742"/>
                </a:lnTo>
                <a:lnTo>
                  <a:pt x="2392870" y="115824"/>
                </a:lnTo>
                <a:cubicBezTo>
                  <a:pt x="2389441" y="112319"/>
                  <a:pt x="2387727" y="107975"/>
                  <a:pt x="2387727" y="102794"/>
                </a:cubicBezTo>
                <a:cubicBezTo>
                  <a:pt x="2387727" y="97460"/>
                  <a:pt x="2389594" y="92811"/>
                  <a:pt x="2393327" y="88849"/>
                </a:cubicBezTo>
                <a:cubicBezTo>
                  <a:pt x="2397061" y="84887"/>
                  <a:pt x="2401976" y="82905"/>
                  <a:pt x="2408072" y="82905"/>
                </a:cubicBezTo>
                <a:close/>
                <a:moveTo>
                  <a:pt x="928954" y="78105"/>
                </a:moveTo>
                <a:lnTo>
                  <a:pt x="928954" y="91135"/>
                </a:lnTo>
                <a:lnTo>
                  <a:pt x="877747" y="105994"/>
                </a:lnTo>
                <a:lnTo>
                  <a:pt x="877747" y="93192"/>
                </a:lnTo>
                <a:close/>
                <a:moveTo>
                  <a:pt x="465353" y="78105"/>
                </a:moveTo>
                <a:lnTo>
                  <a:pt x="465353" y="91135"/>
                </a:lnTo>
                <a:lnTo>
                  <a:pt x="414147" y="105994"/>
                </a:lnTo>
                <a:lnTo>
                  <a:pt x="414147" y="93192"/>
                </a:lnTo>
                <a:close/>
                <a:moveTo>
                  <a:pt x="1865071" y="70485"/>
                </a:moveTo>
                <a:lnTo>
                  <a:pt x="1865071" y="83515"/>
                </a:lnTo>
                <a:lnTo>
                  <a:pt x="1813864" y="98374"/>
                </a:lnTo>
                <a:lnTo>
                  <a:pt x="1813864" y="85572"/>
                </a:lnTo>
                <a:close/>
                <a:moveTo>
                  <a:pt x="2002764" y="64694"/>
                </a:moveTo>
                <a:cubicBezTo>
                  <a:pt x="2000173" y="64694"/>
                  <a:pt x="1997659" y="65494"/>
                  <a:pt x="1995220" y="67094"/>
                </a:cubicBezTo>
                <a:cubicBezTo>
                  <a:pt x="1992782" y="68694"/>
                  <a:pt x="1990458" y="70980"/>
                  <a:pt x="1988248" y="73952"/>
                </a:cubicBezTo>
                <a:lnTo>
                  <a:pt x="1982292" y="83340"/>
                </a:lnTo>
                <a:lnTo>
                  <a:pt x="1990648" y="83667"/>
                </a:lnTo>
                <a:cubicBezTo>
                  <a:pt x="1999335" y="83667"/>
                  <a:pt x="2005012" y="82677"/>
                  <a:pt x="2007679" y="80696"/>
                </a:cubicBezTo>
                <a:cubicBezTo>
                  <a:pt x="2010346" y="78714"/>
                  <a:pt x="2011680" y="76276"/>
                  <a:pt x="2011680" y="73380"/>
                </a:cubicBezTo>
                <a:cubicBezTo>
                  <a:pt x="2011680" y="70332"/>
                  <a:pt x="2010765" y="68123"/>
                  <a:pt x="2008936" y="66751"/>
                </a:cubicBezTo>
                <a:cubicBezTo>
                  <a:pt x="2007108" y="65379"/>
                  <a:pt x="2005050" y="64694"/>
                  <a:pt x="2002764" y="64694"/>
                </a:cubicBezTo>
                <a:close/>
                <a:moveTo>
                  <a:pt x="1202436" y="64694"/>
                </a:moveTo>
                <a:cubicBezTo>
                  <a:pt x="1199845" y="64694"/>
                  <a:pt x="1197330" y="65494"/>
                  <a:pt x="1194892" y="67094"/>
                </a:cubicBezTo>
                <a:cubicBezTo>
                  <a:pt x="1192454" y="68694"/>
                  <a:pt x="1190129" y="70980"/>
                  <a:pt x="1187920" y="73952"/>
                </a:cubicBezTo>
                <a:lnTo>
                  <a:pt x="1181964" y="83340"/>
                </a:lnTo>
                <a:lnTo>
                  <a:pt x="1190320" y="83667"/>
                </a:lnTo>
                <a:cubicBezTo>
                  <a:pt x="1199007" y="83667"/>
                  <a:pt x="1204684" y="82677"/>
                  <a:pt x="1207351" y="80696"/>
                </a:cubicBezTo>
                <a:cubicBezTo>
                  <a:pt x="1210018" y="78714"/>
                  <a:pt x="1211351" y="76276"/>
                  <a:pt x="1211351" y="73380"/>
                </a:cubicBezTo>
                <a:cubicBezTo>
                  <a:pt x="1211351" y="70332"/>
                  <a:pt x="1210437" y="68123"/>
                  <a:pt x="1208608" y="66751"/>
                </a:cubicBezTo>
                <a:cubicBezTo>
                  <a:pt x="1206779" y="65379"/>
                  <a:pt x="1204722" y="64694"/>
                  <a:pt x="1202436" y="64694"/>
                </a:cubicBezTo>
                <a:close/>
                <a:moveTo>
                  <a:pt x="2003679" y="52349"/>
                </a:moveTo>
                <a:cubicBezTo>
                  <a:pt x="2008555" y="52349"/>
                  <a:pt x="2013166" y="53873"/>
                  <a:pt x="2017509" y="56921"/>
                </a:cubicBezTo>
                <a:cubicBezTo>
                  <a:pt x="2021852" y="59969"/>
                  <a:pt x="2024024" y="65075"/>
                  <a:pt x="2024024" y="72237"/>
                </a:cubicBezTo>
                <a:cubicBezTo>
                  <a:pt x="2024024" y="75895"/>
                  <a:pt x="2023110" y="79514"/>
                  <a:pt x="2021281" y="83096"/>
                </a:cubicBezTo>
                <a:cubicBezTo>
                  <a:pt x="2019452" y="86677"/>
                  <a:pt x="2016137" y="89649"/>
                  <a:pt x="2011337" y="92011"/>
                </a:cubicBezTo>
                <a:cubicBezTo>
                  <a:pt x="2006536" y="94373"/>
                  <a:pt x="1999640" y="95555"/>
                  <a:pt x="1990648" y="95555"/>
                </a:cubicBezTo>
                <a:cubicBezTo>
                  <a:pt x="1987296" y="95555"/>
                  <a:pt x="1983295" y="95402"/>
                  <a:pt x="1978647" y="95097"/>
                </a:cubicBezTo>
                <a:cubicBezTo>
                  <a:pt x="1973999" y="94793"/>
                  <a:pt x="1969617" y="94373"/>
                  <a:pt x="1965502" y="93840"/>
                </a:cubicBezTo>
                <a:cubicBezTo>
                  <a:pt x="1961388" y="93307"/>
                  <a:pt x="1958263" y="92888"/>
                  <a:pt x="1956130" y="92583"/>
                </a:cubicBezTo>
                <a:lnTo>
                  <a:pt x="1957730" y="80924"/>
                </a:lnTo>
                <a:cubicBezTo>
                  <a:pt x="1960016" y="81229"/>
                  <a:pt x="1963064" y="81610"/>
                  <a:pt x="1966874" y="82067"/>
                </a:cubicBezTo>
                <a:lnTo>
                  <a:pt x="1970230" y="82384"/>
                </a:lnTo>
                <a:lnTo>
                  <a:pt x="1977047" y="69837"/>
                </a:lnTo>
                <a:cubicBezTo>
                  <a:pt x="1980171" y="64884"/>
                  <a:pt x="1983943" y="60731"/>
                  <a:pt x="1988362" y="57378"/>
                </a:cubicBezTo>
                <a:cubicBezTo>
                  <a:pt x="1992782" y="54026"/>
                  <a:pt x="1997887" y="52349"/>
                  <a:pt x="2003679" y="52349"/>
                </a:cubicBezTo>
                <a:close/>
                <a:moveTo>
                  <a:pt x="1203350" y="52349"/>
                </a:moveTo>
                <a:cubicBezTo>
                  <a:pt x="1208227" y="52349"/>
                  <a:pt x="1212837" y="53873"/>
                  <a:pt x="1217180" y="56921"/>
                </a:cubicBezTo>
                <a:cubicBezTo>
                  <a:pt x="1221524" y="59969"/>
                  <a:pt x="1223695" y="65075"/>
                  <a:pt x="1223695" y="72237"/>
                </a:cubicBezTo>
                <a:cubicBezTo>
                  <a:pt x="1223695" y="75895"/>
                  <a:pt x="1222781" y="79514"/>
                  <a:pt x="1220952" y="83096"/>
                </a:cubicBezTo>
                <a:cubicBezTo>
                  <a:pt x="1219124" y="86677"/>
                  <a:pt x="1215809" y="89649"/>
                  <a:pt x="1211008" y="92011"/>
                </a:cubicBezTo>
                <a:cubicBezTo>
                  <a:pt x="1206208" y="94373"/>
                  <a:pt x="1199312" y="95555"/>
                  <a:pt x="1190320" y="95555"/>
                </a:cubicBezTo>
                <a:cubicBezTo>
                  <a:pt x="1186967" y="95555"/>
                  <a:pt x="1182967" y="95402"/>
                  <a:pt x="1178318" y="95097"/>
                </a:cubicBezTo>
                <a:cubicBezTo>
                  <a:pt x="1173670" y="94793"/>
                  <a:pt x="1169289" y="94373"/>
                  <a:pt x="1165174" y="93840"/>
                </a:cubicBezTo>
                <a:cubicBezTo>
                  <a:pt x="1161059" y="93307"/>
                  <a:pt x="1157935" y="92888"/>
                  <a:pt x="1155801" y="92583"/>
                </a:cubicBezTo>
                <a:lnTo>
                  <a:pt x="1157401" y="80924"/>
                </a:lnTo>
                <a:cubicBezTo>
                  <a:pt x="1159535" y="81229"/>
                  <a:pt x="1162545" y="81610"/>
                  <a:pt x="1166431" y="82067"/>
                </a:cubicBezTo>
                <a:lnTo>
                  <a:pt x="1169897" y="82391"/>
                </a:lnTo>
                <a:lnTo>
                  <a:pt x="1176718" y="69837"/>
                </a:lnTo>
                <a:cubicBezTo>
                  <a:pt x="1179842" y="64884"/>
                  <a:pt x="1183614" y="60731"/>
                  <a:pt x="1188034" y="57378"/>
                </a:cubicBezTo>
                <a:cubicBezTo>
                  <a:pt x="1192454" y="54026"/>
                  <a:pt x="1197559" y="52349"/>
                  <a:pt x="1203350" y="52349"/>
                </a:cubicBezTo>
                <a:close/>
                <a:moveTo>
                  <a:pt x="684428" y="49530"/>
                </a:moveTo>
                <a:lnTo>
                  <a:pt x="684428" y="62560"/>
                </a:lnTo>
                <a:lnTo>
                  <a:pt x="633222" y="77419"/>
                </a:lnTo>
                <a:lnTo>
                  <a:pt x="633222" y="64617"/>
                </a:lnTo>
                <a:close/>
                <a:moveTo>
                  <a:pt x="1127074" y="33147"/>
                </a:moveTo>
                <a:cubicBezTo>
                  <a:pt x="1124178" y="33147"/>
                  <a:pt x="1121930" y="34137"/>
                  <a:pt x="1120330" y="36119"/>
                </a:cubicBezTo>
                <a:cubicBezTo>
                  <a:pt x="1118730" y="38100"/>
                  <a:pt x="1117930" y="40386"/>
                  <a:pt x="1117930" y="42977"/>
                </a:cubicBezTo>
                <a:cubicBezTo>
                  <a:pt x="1117930" y="45720"/>
                  <a:pt x="1118768" y="47968"/>
                  <a:pt x="1120445" y="49720"/>
                </a:cubicBezTo>
                <a:cubicBezTo>
                  <a:pt x="1122121" y="51473"/>
                  <a:pt x="1124254" y="52349"/>
                  <a:pt x="1126845" y="52349"/>
                </a:cubicBezTo>
                <a:cubicBezTo>
                  <a:pt x="1129436" y="52349"/>
                  <a:pt x="1131684" y="51511"/>
                  <a:pt x="1133589" y="49835"/>
                </a:cubicBezTo>
                <a:cubicBezTo>
                  <a:pt x="1135494" y="48158"/>
                  <a:pt x="1136446" y="45948"/>
                  <a:pt x="1136446" y="43205"/>
                </a:cubicBezTo>
                <a:cubicBezTo>
                  <a:pt x="1136446" y="40310"/>
                  <a:pt x="1135456" y="37909"/>
                  <a:pt x="1133475" y="36004"/>
                </a:cubicBezTo>
                <a:cubicBezTo>
                  <a:pt x="1131493" y="34099"/>
                  <a:pt x="1129360" y="33147"/>
                  <a:pt x="1127074" y="33147"/>
                </a:cubicBezTo>
                <a:close/>
                <a:moveTo>
                  <a:pt x="1427378" y="30480"/>
                </a:moveTo>
                <a:lnTo>
                  <a:pt x="1427378" y="43510"/>
                </a:lnTo>
                <a:lnTo>
                  <a:pt x="1376172" y="58369"/>
                </a:lnTo>
                <a:lnTo>
                  <a:pt x="1376172" y="45567"/>
                </a:lnTo>
                <a:close/>
                <a:moveTo>
                  <a:pt x="928039" y="20498"/>
                </a:moveTo>
                <a:cubicBezTo>
                  <a:pt x="929563" y="23393"/>
                  <a:pt x="930821" y="26708"/>
                  <a:pt x="931811" y="30442"/>
                </a:cubicBezTo>
                <a:cubicBezTo>
                  <a:pt x="932802" y="34175"/>
                  <a:pt x="933297" y="37566"/>
                  <a:pt x="933297" y="40614"/>
                </a:cubicBezTo>
                <a:cubicBezTo>
                  <a:pt x="933297" y="45644"/>
                  <a:pt x="931888" y="50177"/>
                  <a:pt x="929068" y="54216"/>
                </a:cubicBezTo>
                <a:cubicBezTo>
                  <a:pt x="926249" y="58255"/>
                  <a:pt x="921867" y="60274"/>
                  <a:pt x="915924" y="60274"/>
                </a:cubicBezTo>
                <a:cubicBezTo>
                  <a:pt x="911199" y="60274"/>
                  <a:pt x="907351" y="59017"/>
                  <a:pt x="904379" y="56502"/>
                </a:cubicBezTo>
                <a:lnTo>
                  <a:pt x="903249" y="54212"/>
                </a:lnTo>
                <a:lnTo>
                  <a:pt x="899807" y="62560"/>
                </a:lnTo>
                <a:cubicBezTo>
                  <a:pt x="896226" y="66065"/>
                  <a:pt x="891768" y="67818"/>
                  <a:pt x="886434" y="67818"/>
                </a:cubicBezTo>
                <a:cubicBezTo>
                  <a:pt x="880338" y="67818"/>
                  <a:pt x="876300" y="65798"/>
                  <a:pt x="874318" y="61760"/>
                </a:cubicBezTo>
                <a:cubicBezTo>
                  <a:pt x="872337" y="57721"/>
                  <a:pt x="871347" y="53416"/>
                  <a:pt x="871347" y="48844"/>
                </a:cubicBezTo>
                <a:cubicBezTo>
                  <a:pt x="871347" y="47168"/>
                  <a:pt x="871461" y="45377"/>
                  <a:pt x="871690" y="43472"/>
                </a:cubicBezTo>
                <a:cubicBezTo>
                  <a:pt x="871918" y="41567"/>
                  <a:pt x="872261" y="39395"/>
                  <a:pt x="872718" y="36957"/>
                </a:cubicBezTo>
                <a:lnTo>
                  <a:pt x="884148" y="33756"/>
                </a:lnTo>
                <a:cubicBezTo>
                  <a:pt x="883691" y="36347"/>
                  <a:pt x="883348" y="38747"/>
                  <a:pt x="883120" y="40957"/>
                </a:cubicBezTo>
                <a:cubicBezTo>
                  <a:pt x="882891" y="43167"/>
                  <a:pt x="882777" y="45110"/>
                  <a:pt x="882777" y="46787"/>
                </a:cubicBezTo>
                <a:cubicBezTo>
                  <a:pt x="882777" y="49682"/>
                  <a:pt x="883234" y="51816"/>
                  <a:pt x="884148" y="53187"/>
                </a:cubicBezTo>
                <a:cubicBezTo>
                  <a:pt x="885063" y="54559"/>
                  <a:pt x="886510" y="55245"/>
                  <a:pt x="888492" y="55245"/>
                </a:cubicBezTo>
                <a:cubicBezTo>
                  <a:pt x="890778" y="55245"/>
                  <a:pt x="892683" y="54064"/>
                  <a:pt x="894207" y="51701"/>
                </a:cubicBezTo>
                <a:cubicBezTo>
                  <a:pt x="895731" y="49339"/>
                  <a:pt x="896569" y="44577"/>
                  <a:pt x="896721" y="37414"/>
                </a:cubicBezTo>
                <a:lnTo>
                  <a:pt x="896721" y="30556"/>
                </a:lnTo>
                <a:lnTo>
                  <a:pt x="907694" y="26441"/>
                </a:lnTo>
                <a:lnTo>
                  <a:pt x="907694" y="40386"/>
                </a:lnTo>
                <a:cubicBezTo>
                  <a:pt x="907694" y="42519"/>
                  <a:pt x="908113" y="44386"/>
                  <a:pt x="908951" y="45986"/>
                </a:cubicBezTo>
                <a:cubicBezTo>
                  <a:pt x="909790" y="47587"/>
                  <a:pt x="911580" y="48387"/>
                  <a:pt x="914323" y="48387"/>
                </a:cubicBezTo>
                <a:cubicBezTo>
                  <a:pt x="917067" y="48387"/>
                  <a:pt x="918895" y="47549"/>
                  <a:pt x="919810" y="45872"/>
                </a:cubicBezTo>
                <a:cubicBezTo>
                  <a:pt x="920724" y="44196"/>
                  <a:pt x="921181" y="42062"/>
                  <a:pt x="921181" y="39471"/>
                </a:cubicBezTo>
                <a:cubicBezTo>
                  <a:pt x="921181" y="36881"/>
                  <a:pt x="920877" y="34252"/>
                  <a:pt x="920267" y="31585"/>
                </a:cubicBezTo>
                <a:cubicBezTo>
                  <a:pt x="919658" y="28918"/>
                  <a:pt x="918819" y="26289"/>
                  <a:pt x="917752" y="23698"/>
                </a:cubicBezTo>
                <a:close/>
                <a:moveTo>
                  <a:pt x="1128217" y="20345"/>
                </a:moveTo>
                <a:cubicBezTo>
                  <a:pt x="1131874" y="20345"/>
                  <a:pt x="1135151" y="21412"/>
                  <a:pt x="1138047" y="23546"/>
                </a:cubicBezTo>
                <a:cubicBezTo>
                  <a:pt x="1140942" y="25679"/>
                  <a:pt x="1143228" y="28499"/>
                  <a:pt x="1144905" y="32004"/>
                </a:cubicBezTo>
                <a:cubicBezTo>
                  <a:pt x="1146581" y="35509"/>
                  <a:pt x="1147419" y="39243"/>
                  <a:pt x="1147419" y="43205"/>
                </a:cubicBezTo>
                <a:cubicBezTo>
                  <a:pt x="1147419" y="49149"/>
                  <a:pt x="1145514" y="54140"/>
                  <a:pt x="1141704" y="58178"/>
                </a:cubicBezTo>
                <a:cubicBezTo>
                  <a:pt x="1137894" y="62217"/>
                  <a:pt x="1133017" y="64236"/>
                  <a:pt x="1127074" y="64236"/>
                </a:cubicBezTo>
                <a:cubicBezTo>
                  <a:pt x="1120521" y="64236"/>
                  <a:pt x="1115606" y="62255"/>
                  <a:pt x="1112329" y="58293"/>
                </a:cubicBezTo>
                <a:cubicBezTo>
                  <a:pt x="1109053" y="54330"/>
                  <a:pt x="1107414" y="49682"/>
                  <a:pt x="1107414" y="44348"/>
                </a:cubicBezTo>
                <a:cubicBezTo>
                  <a:pt x="1107414" y="39929"/>
                  <a:pt x="1108291" y="35928"/>
                  <a:pt x="1110043" y="32347"/>
                </a:cubicBezTo>
                <a:cubicBezTo>
                  <a:pt x="1111796" y="28765"/>
                  <a:pt x="1114272" y="25870"/>
                  <a:pt x="1117473" y="23660"/>
                </a:cubicBezTo>
                <a:cubicBezTo>
                  <a:pt x="1120673" y="21450"/>
                  <a:pt x="1124254" y="20345"/>
                  <a:pt x="1128217" y="20345"/>
                </a:cubicBezTo>
                <a:close/>
                <a:moveTo>
                  <a:pt x="653415" y="0"/>
                </a:moveTo>
                <a:lnTo>
                  <a:pt x="665988" y="0"/>
                </a:lnTo>
                <a:lnTo>
                  <a:pt x="667359" y="39548"/>
                </a:lnTo>
                <a:lnTo>
                  <a:pt x="654786" y="39548"/>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90" name="Google Shape;290;p29"/>
          <p:cNvSpPr txBox="1"/>
          <p:nvPr/>
        </p:nvSpPr>
        <p:spPr>
          <a:xfrm>
            <a:off x="1230150" y="3360700"/>
            <a:ext cx="3703200" cy="6003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200">
                <a:solidFill>
                  <a:schemeClr val="dk1"/>
                </a:solidFill>
                <a:latin typeface="Inter Light"/>
                <a:ea typeface="Inter Light"/>
                <a:cs typeface="Inter Light"/>
                <a:sym typeface="Inter Light"/>
              </a:rPr>
              <a:t>42. the Day all will hear the ˹mighty˺ Blast in ˹all˺ truth, that will be the Day of emergence ˹from the graves˺.</a:t>
            </a:r>
            <a:endParaRPr sz="1200">
              <a:solidFill>
                <a:schemeClr val="dk1"/>
              </a:solidFill>
              <a:latin typeface="Inter Light"/>
              <a:ea typeface="Inter Light"/>
              <a:cs typeface="Inter Light"/>
              <a:sym typeface="Inter Light"/>
            </a:endParaRPr>
          </a:p>
        </p:txBody>
      </p:sp>
      <p:sp>
        <p:nvSpPr>
          <p:cNvPr id="292" name="Google Shape;292;p29"/>
          <p:cNvSpPr/>
          <p:nvPr/>
        </p:nvSpPr>
        <p:spPr>
          <a:xfrm>
            <a:off x="6123709" y="490579"/>
            <a:ext cx="3731400" cy="3818100"/>
          </a:xfrm>
          <a:prstGeom prst="roundRect">
            <a:avLst>
              <a:gd name="adj" fmla="val 10726"/>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93" name="Google Shape;293;p29"/>
          <p:cNvSpPr/>
          <p:nvPr/>
        </p:nvSpPr>
        <p:spPr>
          <a:xfrm>
            <a:off x="5333650" y="1468700"/>
            <a:ext cx="3445200" cy="10155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94" name="Google Shape;294;p29"/>
          <p:cNvSpPr txBox="1"/>
          <p:nvPr/>
        </p:nvSpPr>
        <p:spPr>
          <a:xfrm>
            <a:off x="6189059" y="1664497"/>
            <a:ext cx="23076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a:solidFill>
                  <a:srgbClr val="1E1E1E"/>
                </a:solidFill>
                <a:latin typeface="Inter Tight Medium"/>
                <a:ea typeface="Inter Tight Medium"/>
                <a:cs typeface="Inter Tight Medium"/>
                <a:sym typeface="Inter Tight Medium"/>
              </a:rPr>
              <a:t>Challenge</a:t>
            </a:r>
            <a:endParaRPr sz="700" b="0" i="0" u="none" strike="noStrike" cap="none">
              <a:solidFill>
                <a:srgbClr val="000000"/>
              </a:solidFill>
              <a:latin typeface="Arial"/>
              <a:ea typeface="Arial"/>
              <a:cs typeface="Arial"/>
              <a:sym typeface="Arial"/>
            </a:endParaRPr>
          </a:p>
        </p:txBody>
      </p:sp>
      <p:sp>
        <p:nvSpPr>
          <p:cNvPr id="295" name="Google Shape;295;p29"/>
          <p:cNvSpPr txBox="1"/>
          <p:nvPr/>
        </p:nvSpPr>
        <p:spPr>
          <a:xfrm>
            <a:off x="6189050" y="1950849"/>
            <a:ext cx="2307600" cy="3540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In which verse in this surah has the blast already been mentioned?</a:t>
            </a:r>
            <a:endParaRPr sz="1000">
              <a:solidFill>
                <a:srgbClr val="1E1E1E"/>
              </a:solidFill>
              <a:latin typeface="Inter Tight Medium"/>
              <a:ea typeface="Inter Tight Medium"/>
              <a:cs typeface="Inter Tight Medium"/>
              <a:sym typeface="Inter Tight Medium"/>
            </a:endParaRPr>
          </a:p>
        </p:txBody>
      </p:sp>
      <p:pic>
        <p:nvPicPr>
          <p:cNvPr id="296" name="Google Shape;296;p29"/>
          <p:cNvPicPr preferRelativeResize="0"/>
          <p:nvPr/>
        </p:nvPicPr>
        <p:blipFill rotWithShape="1">
          <a:blip r:embed="rId3">
            <a:alphaModFix/>
          </a:blip>
          <a:srcRect/>
          <a:stretch/>
        </p:blipFill>
        <p:spPr>
          <a:xfrm>
            <a:off x="5590941" y="1696784"/>
            <a:ext cx="445722" cy="470229"/>
          </a:xfrm>
          <a:prstGeom prst="rect">
            <a:avLst/>
          </a:prstGeom>
          <a:noFill/>
          <a:ln>
            <a:noFill/>
          </a:ln>
        </p:spPr>
      </p:pic>
      <p:sp>
        <p:nvSpPr>
          <p:cNvPr id="297" name="Google Shape;297;p29"/>
          <p:cNvSpPr txBox="1"/>
          <p:nvPr/>
        </p:nvSpPr>
        <p:spPr>
          <a:xfrm>
            <a:off x="1004425" y="749075"/>
            <a:ext cx="54462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Mighty Blast</a:t>
            </a:r>
            <a:endParaRPr sz="3600">
              <a:solidFill>
                <a:srgbClr val="1E1E1E"/>
              </a:solidFill>
              <a:latin typeface="Inter Tight Medium"/>
              <a:ea typeface="Inter Tight Medium"/>
              <a:cs typeface="Inter Tight Medium"/>
              <a:sym typeface="Inter Tight Medium"/>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9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9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30"/>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103;p14">
            <a:extLst>
              <a:ext uri="{FF2B5EF4-FFF2-40B4-BE49-F238E27FC236}">
                <a16:creationId xmlns:a16="http://schemas.microsoft.com/office/drawing/2014/main" id="{116303AA-9B5D-A108-042A-D08CC6BCEA4B}"/>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70AB1354-1C61-1A2E-9014-A28A658ECDBC}"/>
              </a:ext>
            </a:extLst>
          </p:cNvPr>
          <p:cNvSpPr/>
          <p:nvPr/>
        </p:nvSpPr>
        <p:spPr>
          <a:xfrm>
            <a:off x="1556004" y="2632233"/>
            <a:ext cx="3028340" cy="345567"/>
          </a:xfrm>
          <a:custGeom>
            <a:avLst/>
            <a:gdLst/>
            <a:ahLst/>
            <a:cxnLst/>
            <a:rect l="l" t="t" r="r" b="b"/>
            <a:pathLst>
              <a:path w="3028340" h="345567">
                <a:moveTo>
                  <a:pt x="3028340" y="317678"/>
                </a:moveTo>
                <a:lnTo>
                  <a:pt x="3028340" y="330708"/>
                </a:lnTo>
                <a:lnTo>
                  <a:pt x="2977134" y="345567"/>
                </a:lnTo>
                <a:lnTo>
                  <a:pt x="2977134" y="332765"/>
                </a:lnTo>
                <a:close/>
                <a:moveTo>
                  <a:pt x="2075840" y="317678"/>
                </a:moveTo>
                <a:lnTo>
                  <a:pt x="2075840" y="330708"/>
                </a:lnTo>
                <a:lnTo>
                  <a:pt x="2024634" y="345567"/>
                </a:lnTo>
                <a:lnTo>
                  <a:pt x="2024634" y="332765"/>
                </a:lnTo>
                <a:close/>
                <a:moveTo>
                  <a:pt x="1056665" y="317678"/>
                </a:moveTo>
                <a:lnTo>
                  <a:pt x="1056665" y="330708"/>
                </a:lnTo>
                <a:lnTo>
                  <a:pt x="1005459" y="345567"/>
                </a:lnTo>
                <a:lnTo>
                  <a:pt x="1005459" y="332765"/>
                </a:lnTo>
                <a:close/>
                <a:moveTo>
                  <a:pt x="1511122" y="271043"/>
                </a:moveTo>
                <a:cubicBezTo>
                  <a:pt x="1514170" y="271043"/>
                  <a:pt x="1516799" y="272186"/>
                  <a:pt x="1519009" y="274472"/>
                </a:cubicBezTo>
                <a:cubicBezTo>
                  <a:pt x="1521218" y="276758"/>
                  <a:pt x="1522323" y="279425"/>
                  <a:pt x="1522323" y="282473"/>
                </a:cubicBezTo>
                <a:cubicBezTo>
                  <a:pt x="1522323" y="285521"/>
                  <a:pt x="1521218" y="288150"/>
                  <a:pt x="1519009" y="290360"/>
                </a:cubicBezTo>
                <a:cubicBezTo>
                  <a:pt x="1516799" y="292570"/>
                  <a:pt x="1514170" y="293675"/>
                  <a:pt x="1511122" y="293675"/>
                </a:cubicBezTo>
                <a:cubicBezTo>
                  <a:pt x="1507921" y="293675"/>
                  <a:pt x="1505216" y="292570"/>
                  <a:pt x="1503007" y="290360"/>
                </a:cubicBezTo>
                <a:cubicBezTo>
                  <a:pt x="1500797" y="288150"/>
                  <a:pt x="1499692" y="285521"/>
                  <a:pt x="1499692" y="282473"/>
                </a:cubicBezTo>
                <a:cubicBezTo>
                  <a:pt x="1499692" y="279425"/>
                  <a:pt x="1500797" y="276758"/>
                  <a:pt x="1503007" y="274472"/>
                </a:cubicBezTo>
                <a:cubicBezTo>
                  <a:pt x="1505216" y="272186"/>
                  <a:pt x="1507921" y="271043"/>
                  <a:pt x="1511122" y="271043"/>
                </a:cubicBezTo>
                <a:close/>
                <a:moveTo>
                  <a:pt x="1479804" y="271043"/>
                </a:moveTo>
                <a:cubicBezTo>
                  <a:pt x="1482852" y="271043"/>
                  <a:pt x="1485481" y="272186"/>
                  <a:pt x="1487690" y="274472"/>
                </a:cubicBezTo>
                <a:cubicBezTo>
                  <a:pt x="1489900" y="276758"/>
                  <a:pt x="1491005" y="279425"/>
                  <a:pt x="1491005" y="282473"/>
                </a:cubicBezTo>
                <a:cubicBezTo>
                  <a:pt x="1491005" y="285521"/>
                  <a:pt x="1489900" y="288150"/>
                  <a:pt x="1487690" y="290360"/>
                </a:cubicBezTo>
                <a:cubicBezTo>
                  <a:pt x="1485481" y="292570"/>
                  <a:pt x="1482852" y="293675"/>
                  <a:pt x="1479804" y="293675"/>
                </a:cubicBezTo>
                <a:cubicBezTo>
                  <a:pt x="1476603" y="293675"/>
                  <a:pt x="1473898" y="292570"/>
                  <a:pt x="1471688" y="290360"/>
                </a:cubicBezTo>
                <a:cubicBezTo>
                  <a:pt x="1469479" y="288150"/>
                  <a:pt x="1468374" y="285521"/>
                  <a:pt x="1468374" y="282473"/>
                </a:cubicBezTo>
                <a:cubicBezTo>
                  <a:pt x="1468374" y="279425"/>
                  <a:pt x="1469479" y="276758"/>
                  <a:pt x="1471688" y="274472"/>
                </a:cubicBezTo>
                <a:cubicBezTo>
                  <a:pt x="1473898" y="272186"/>
                  <a:pt x="1476603" y="271043"/>
                  <a:pt x="1479804" y="271043"/>
                </a:cubicBezTo>
                <a:close/>
                <a:moveTo>
                  <a:pt x="901522" y="271043"/>
                </a:moveTo>
                <a:cubicBezTo>
                  <a:pt x="904570" y="271043"/>
                  <a:pt x="907199" y="272186"/>
                  <a:pt x="909409" y="274472"/>
                </a:cubicBezTo>
                <a:cubicBezTo>
                  <a:pt x="911618" y="276758"/>
                  <a:pt x="912723" y="279425"/>
                  <a:pt x="912723" y="282473"/>
                </a:cubicBezTo>
                <a:cubicBezTo>
                  <a:pt x="912723" y="285521"/>
                  <a:pt x="911618" y="288150"/>
                  <a:pt x="909409" y="290360"/>
                </a:cubicBezTo>
                <a:cubicBezTo>
                  <a:pt x="907199" y="292570"/>
                  <a:pt x="904570" y="293675"/>
                  <a:pt x="901522" y="293675"/>
                </a:cubicBezTo>
                <a:cubicBezTo>
                  <a:pt x="898321" y="293675"/>
                  <a:pt x="895616" y="292570"/>
                  <a:pt x="893407" y="290360"/>
                </a:cubicBezTo>
                <a:cubicBezTo>
                  <a:pt x="891197" y="288150"/>
                  <a:pt x="890092" y="285521"/>
                  <a:pt x="890092" y="282473"/>
                </a:cubicBezTo>
                <a:cubicBezTo>
                  <a:pt x="890092" y="279425"/>
                  <a:pt x="891197" y="276758"/>
                  <a:pt x="893407" y="274472"/>
                </a:cubicBezTo>
                <a:cubicBezTo>
                  <a:pt x="895616" y="272186"/>
                  <a:pt x="898321" y="271043"/>
                  <a:pt x="901522" y="271043"/>
                </a:cubicBezTo>
                <a:close/>
                <a:moveTo>
                  <a:pt x="870204" y="271043"/>
                </a:moveTo>
                <a:cubicBezTo>
                  <a:pt x="873252" y="271043"/>
                  <a:pt x="875881" y="272186"/>
                  <a:pt x="878090" y="274472"/>
                </a:cubicBezTo>
                <a:cubicBezTo>
                  <a:pt x="880300" y="276758"/>
                  <a:pt x="881405" y="279425"/>
                  <a:pt x="881405" y="282473"/>
                </a:cubicBezTo>
                <a:cubicBezTo>
                  <a:pt x="881405" y="285521"/>
                  <a:pt x="880300" y="288150"/>
                  <a:pt x="878090" y="290360"/>
                </a:cubicBezTo>
                <a:cubicBezTo>
                  <a:pt x="875881" y="292570"/>
                  <a:pt x="873252" y="293675"/>
                  <a:pt x="870204" y="293675"/>
                </a:cubicBezTo>
                <a:cubicBezTo>
                  <a:pt x="867003" y="293675"/>
                  <a:pt x="864298" y="292570"/>
                  <a:pt x="862088" y="290360"/>
                </a:cubicBezTo>
                <a:cubicBezTo>
                  <a:pt x="859879" y="288150"/>
                  <a:pt x="858774" y="285521"/>
                  <a:pt x="858774" y="282473"/>
                </a:cubicBezTo>
                <a:cubicBezTo>
                  <a:pt x="858774" y="279425"/>
                  <a:pt x="859879" y="276758"/>
                  <a:pt x="862088" y="274472"/>
                </a:cubicBezTo>
                <a:cubicBezTo>
                  <a:pt x="864298" y="272186"/>
                  <a:pt x="867003" y="271043"/>
                  <a:pt x="870204" y="271043"/>
                </a:cubicBezTo>
                <a:close/>
                <a:moveTo>
                  <a:pt x="158572" y="271043"/>
                </a:moveTo>
                <a:cubicBezTo>
                  <a:pt x="161620" y="271043"/>
                  <a:pt x="164249" y="272186"/>
                  <a:pt x="166459" y="274472"/>
                </a:cubicBezTo>
                <a:cubicBezTo>
                  <a:pt x="168669" y="276758"/>
                  <a:pt x="169773" y="279425"/>
                  <a:pt x="169773" y="282473"/>
                </a:cubicBezTo>
                <a:cubicBezTo>
                  <a:pt x="169773" y="285521"/>
                  <a:pt x="168669" y="288150"/>
                  <a:pt x="166459" y="290360"/>
                </a:cubicBezTo>
                <a:cubicBezTo>
                  <a:pt x="164249" y="292570"/>
                  <a:pt x="161620" y="293675"/>
                  <a:pt x="158572" y="293675"/>
                </a:cubicBezTo>
                <a:cubicBezTo>
                  <a:pt x="155371" y="293675"/>
                  <a:pt x="152666" y="292570"/>
                  <a:pt x="150456" y="290360"/>
                </a:cubicBezTo>
                <a:cubicBezTo>
                  <a:pt x="148247" y="288150"/>
                  <a:pt x="147142" y="285521"/>
                  <a:pt x="147142" y="282473"/>
                </a:cubicBezTo>
                <a:cubicBezTo>
                  <a:pt x="147142" y="279425"/>
                  <a:pt x="148247" y="276758"/>
                  <a:pt x="150456" y="274472"/>
                </a:cubicBezTo>
                <a:cubicBezTo>
                  <a:pt x="152666" y="272186"/>
                  <a:pt x="155371" y="271043"/>
                  <a:pt x="158572" y="271043"/>
                </a:cubicBezTo>
                <a:close/>
                <a:moveTo>
                  <a:pt x="127254" y="271043"/>
                </a:moveTo>
                <a:cubicBezTo>
                  <a:pt x="130302" y="271043"/>
                  <a:pt x="132930" y="272186"/>
                  <a:pt x="135140" y="274472"/>
                </a:cubicBezTo>
                <a:cubicBezTo>
                  <a:pt x="137350" y="276758"/>
                  <a:pt x="138455" y="279425"/>
                  <a:pt x="138455" y="282473"/>
                </a:cubicBezTo>
                <a:cubicBezTo>
                  <a:pt x="138455" y="285521"/>
                  <a:pt x="137350" y="288150"/>
                  <a:pt x="135140" y="290360"/>
                </a:cubicBezTo>
                <a:cubicBezTo>
                  <a:pt x="132930" y="292570"/>
                  <a:pt x="130302" y="293675"/>
                  <a:pt x="127254" y="293675"/>
                </a:cubicBezTo>
                <a:cubicBezTo>
                  <a:pt x="124053" y="293675"/>
                  <a:pt x="121348" y="292570"/>
                  <a:pt x="119138" y="290360"/>
                </a:cubicBezTo>
                <a:cubicBezTo>
                  <a:pt x="116929" y="288150"/>
                  <a:pt x="115824" y="285521"/>
                  <a:pt x="115824" y="282473"/>
                </a:cubicBezTo>
                <a:cubicBezTo>
                  <a:pt x="115824" y="279425"/>
                  <a:pt x="116929" y="276758"/>
                  <a:pt x="119138" y="274472"/>
                </a:cubicBezTo>
                <a:cubicBezTo>
                  <a:pt x="121348" y="272186"/>
                  <a:pt x="124053" y="271043"/>
                  <a:pt x="127254" y="271043"/>
                </a:cubicBezTo>
                <a:close/>
                <a:moveTo>
                  <a:pt x="3003651" y="264642"/>
                </a:moveTo>
                <a:cubicBezTo>
                  <a:pt x="3005328" y="264642"/>
                  <a:pt x="3007118" y="264795"/>
                  <a:pt x="3009023" y="265100"/>
                </a:cubicBezTo>
                <a:cubicBezTo>
                  <a:pt x="3010928" y="265404"/>
                  <a:pt x="3012719" y="265862"/>
                  <a:pt x="3014395" y="266471"/>
                </a:cubicBezTo>
                <a:lnTo>
                  <a:pt x="3012566" y="277901"/>
                </a:lnTo>
                <a:cubicBezTo>
                  <a:pt x="3011043" y="277596"/>
                  <a:pt x="3009595" y="277292"/>
                  <a:pt x="3008223" y="276987"/>
                </a:cubicBezTo>
                <a:cubicBezTo>
                  <a:pt x="3006852" y="276682"/>
                  <a:pt x="3005328" y="276530"/>
                  <a:pt x="3003651" y="276530"/>
                </a:cubicBezTo>
                <a:cubicBezTo>
                  <a:pt x="3000146" y="276530"/>
                  <a:pt x="2997403" y="277253"/>
                  <a:pt x="2995422" y="278701"/>
                </a:cubicBezTo>
                <a:cubicBezTo>
                  <a:pt x="2993440" y="280149"/>
                  <a:pt x="2992450" y="282168"/>
                  <a:pt x="2992450" y="284759"/>
                </a:cubicBezTo>
                <a:cubicBezTo>
                  <a:pt x="2992450" y="287960"/>
                  <a:pt x="2993478" y="290703"/>
                  <a:pt x="2995536" y="292989"/>
                </a:cubicBezTo>
                <a:cubicBezTo>
                  <a:pt x="2997593" y="295275"/>
                  <a:pt x="2999956" y="297065"/>
                  <a:pt x="3002623" y="298361"/>
                </a:cubicBezTo>
                <a:lnTo>
                  <a:pt x="3006102" y="299399"/>
                </a:lnTo>
                <a:lnTo>
                  <a:pt x="3011309" y="297904"/>
                </a:lnTo>
                <a:cubicBezTo>
                  <a:pt x="3014891" y="296761"/>
                  <a:pt x="3018129" y="295656"/>
                  <a:pt x="3021025" y="294589"/>
                </a:cubicBezTo>
                <a:lnTo>
                  <a:pt x="3024682" y="306248"/>
                </a:lnTo>
                <a:cubicBezTo>
                  <a:pt x="3021025" y="307619"/>
                  <a:pt x="3016719" y="309067"/>
                  <a:pt x="3011767" y="310591"/>
                </a:cubicBezTo>
                <a:cubicBezTo>
                  <a:pt x="3006814" y="312115"/>
                  <a:pt x="3001822" y="313563"/>
                  <a:pt x="2996793" y="314934"/>
                </a:cubicBezTo>
                <a:cubicBezTo>
                  <a:pt x="2991764" y="316306"/>
                  <a:pt x="2987116" y="317525"/>
                  <a:pt x="2982849" y="318592"/>
                </a:cubicBezTo>
                <a:lnTo>
                  <a:pt x="2980105" y="306248"/>
                </a:lnTo>
                <a:cubicBezTo>
                  <a:pt x="2984068" y="305333"/>
                  <a:pt x="2987268" y="304571"/>
                  <a:pt x="2989707" y="303962"/>
                </a:cubicBezTo>
                <a:lnTo>
                  <a:pt x="2991974" y="303395"/>
                </a:lnTo>
                <a:lnTo>
                  <a:pt x="2985477" y="298932"/>
                </a:lnTo>
                <a:cubicBezTo>
                  <a:pt x="2981896" y="294970"/>
                  <a:pt x="2980105" y="290474"/>
                  <a:pt x="2980105" y="285445"/>
                </a:cubicBezTo>
                <a:cubicBezTo>
                  <a:pt x="2980105" y="280873"/>
                  <a:pt x="2981210" y="277025"/>
                  <a:pt x="2983420" y="273901"/>
                </a:cubicBezTo>
                <a:cubicBezTo>
                  <a:pt x="2985630" y="270776"/>
                  <a:pt x="2988526" y="268452"/>
                  <a:pt x="2992107" y="266928"/>
                </a:cubicBezTo>
                <a:cubicBezTo>
                  <a:pt x="2995688" y="265404"/>
                  <a:pt x="2999536" y="264642"/>
                  <a:pt x="3003651" y="264642"/>
                </a:cubicBezTo>
                <a:close/>
                <a:moveTo>
                  <a:pt x="1031976" y="264642"/>
                </a:moveTo>
                <a:cubicBezTo>
                  <a:pt x="1033653" y="264642"/>
                  <a:pt x="1035443" y="264795"/>
                  <a:pt x="1037348" y="265100"/>
                </a:cubicBezTo>
                <a:cubicBezTo>
                  <a:pt x="1039253" y="265404"/>
                  <a:pt x="1041044" y="265862"/>
                  <a:pt x="1042721" y="266471"/>
                </a:cubicBezTo>
                <a:lnTo>
                  <a:pt x="1040892" y="277901"/>
                </a:lnTo>
                <a:cubicBezTo>
                  <a:pt x="1039368" y="277596"/>
                  <a:pt x="1037920" y="277292"/>
                  <a:pt x="1036548" y="276987"/>
                </a:cubicBezTo>
                <a:cubicBezTo>
                  <a:pt x="1035177" y="276682"/>
                  <a:pt x="1033653" y="276530"/>
                  <a:pt x="1031976" y="276530"/>
                </a:cubicBezTo>
                <a:cubicBezTo>
                  <a:pt x="1028471" y="276530"/>
                  <a:pt x="1025728" y="277253"/>
                  <a:pt x="1023747" y="278701"/>
                </a:cubicBezTo>
                <a:cubicBezTo>
                  <a:pt x="1021766" y="280149"/>
                  <a:pt x="1020775" y="282168"/>
                  <a:pt x="1020775" y="284759"/>
                </a:cubicBezTo>
                <a:cubicBezTo>
                  <a:pt x="1020775" y="287960"/>
                  <a:pt x="1021804" y="290703"/>
                  <a:pt x="1023861" y="292989"/>
                </a:cubicBezTo>
                <a:cubicBezTo>
                  <a:pt x="1025918" y="295275"/>
                  <a:pt x="1028281" y="297065"/>
                  <a:pt x="1030948" y="298361"/>
                </a:cubicBezTo>
                <a:lnTo>
                  <a:pt x="1034427" y="299399"/>
                </a:lnTo>
                <a:lnTo>
                  <a:pt x="1039634" y="297904"/>
                </a:lnTo>
                <a:cubicBezTo>
                  <a:pt x="1043216" y="296761"/>
                  <a:pt x="1046454" y="295656"/>
                  <a:pt x="1049350" y="294589"/>
                </a:cubicBezTo>
                <a:lnTo>
                  <a:pt x="1053008" y="306248"/>
                </a:lnTo>
                <a:cubicBezTo>
                  <a:pt x="1049350" y="307619"/>
                  <a:pt x="1045045" y="309067"/>
                  <a:pt x="1040092" y="310591"/>
                </a:cubicBezTo>
                <a:cubicBezTo>
                  <a:pt x="1035139" y="312115"/>
                  <a:pt x="1030147" y="313563"/>
                  <a:pt x="1025118" y="314934"/>
                </a:cubicBezTo>
                <a:cubicBezTo>
                  <a:pt x="1020089" y="316306"/>
                  <a:pt x="1015441" y="317525"/>
                  <a:pt x="1011174" y="318592"/>
                </a:cubicBezTo>
                <a:lnTo>
                  <a:pt x="1008430" y="306248"/>
                </a:lnTo>
                <a:cubicBezTo>
                  <a:pt x="1012393" y="305333"/>
                  <a:pt x="1015593" y="304571"/>
                  <a:pt x="1018032" y="303962"/>
                </a:cubicBezTo>
                <a:lnTo>
                  <a:pt x="1019136" y="303685"/>
                </a:lnTo>
                <a:lnTo>
                  <a:pt x="1013803" y="298932"/>
                </a:lnTo>
                <a:cubicBezTo>
                  <a:pt x="1010221" y="294970"/>
                  <a:pt x="1008430" y="290474"/>
                  <a:pt x="1008430" y="285445"/>
                </a:cubicBezTo>
                <a:cubicBezTo>
                  <a:pt x="1008430" y="280873"/>
                  <a:pt x="1009535" y="277025"/>
                  <a:pt x="1011745" y="273901"/>
                </a:cubicBezTo>
                <a:cubicBezTo>
                  <a:pt x="1013955" y="270776"/>
                  <a:pt x="1016851" y="268452"/>
                  <a:pt x="1020432" y="266928"/>
                </a:cubicBezTo>
                <a:cubicBezTo>
                  <a:pt x="1024013" y="265404"/>
                  <a:pt x="1027862" y="264642"/>
                  <a:pt x="1031976" y="264642"/>
                </a:cubicBezTo>
                <a:close/>
                <a:moveTo>
                  <a:pt x="1628165" y="260528"/>
                </a:moveTo>
                <a:lnTo>
                  <a:pt x="1628165" y="273558"/>
                </a:lnTo>
                <a:lnTo>
                  <a:pt x="1576959" y="288417"/>
                </a:lnTo>
                <a:lnTo>
                  <a:pt x="1576959" y="275615"/>
                </a:lnTo>
                <a:close/>
                <a:moveTo>
                  <a:pt x="313715" y="260528"/>
                </a:moveTo>
                <a:lnTo>
                  <a:pt x="313715" y="273558"/>
                </a:lnTo>
                <a:lnTo>
                  <a:pt x="262509" y="288417"/>
                </a:lnTo>
                <a:lnTo>
                  <a:pt x="262509" y="275615"/>
                </a:lnTo>
                <a:close/>
                <a:moveTo>
                  <a:pt x="1921383" y="206121"/>
                </a:moveTo>
                <a:cubicBezTo>
                  <a:pt x="1923973" y="206121"/>
                  <a:pt x="1926412" y="206997"/>
                  <a:pt x="1928698" y="208750"/>
                </a:cubicBezTo>
                <a:cubicBezTo>
                  <a:pt x="1930984" y="210502"/>
                  <a:pt x="1933041" y="212826"/>
                  <a:pt x="1934870" y="215722"/>
                </a:cubicBezTo>
                <a:cubicBezTo>
                  <a:pt x="1936699" y="218618"/>
                  <a:pt x="1938147" y="221818"/>
                  <a:pt x="1939213" y="225323"/>
                </a:cubicBezTo>
                <a:lnTo>
                  <a:pt x="1928698" y="229667"/>
                </a:lnTo>
                <a:cubicBezTo>
                  <a:pt x="1927479" y="226619"/>
                  <a:pt x="1925955" y="223723"/>
                  <a:pt x="1924126" y="220980"/>
                </a:cubicBezTo>
                <a:lnTo>
                  <a:pt x="1921230" y="218184"/>
                </a:lnTo>
                <a:lnTo>
                  <a:pt x="1920697" y="219951"/>
                </a:lnTo>
                <a:cubicBezTo>
                  <a:pt x="1919782" y="222161"/>
                  <a:pt x="1918411" y="224333"/>
                  <a:pt x="1916582" y="226466"/>
                </a:cubicBezTo>
                <a:cubicBezTo>
                  <a:pt x="1914753" y="228447"/>
                  <a:pt x="1913153" y="229895"/>
                  <a:pt x="1911781" y="230810"/>
                </a:cubicBezTo>
                <a:cubicBezTo>
                  <a:pt x="1910410" y="231724"/>
                  <a:pt x="1909724" y="232867"/>
                  <a:pt x="1909724" y="234239"/>
                </a:cubicBezTo>
                <a:cubicBezTo>
                  <a:pt x="1909724" y="235458"/>
                  <a:pt x="1911629" y="236525"/>
                  <a:pt x="1915439" y="237439"/>
                </a:cubicBezTo>
                <a:cubicBezTo>
                  <a:pt x="1919249" y="238353"/>
                  <a:pt x="1924583" y="238811"/>
                  <a:pt x="1931441" y="238811"/>
                </a:cubicBezTo>
                <a:cubicBezTo>
                  <a:pt x="1936165" y="238811"/>
                  <a:pt x="1940966" y="238582"/>
                  <a:pt x="1945843" y="238125"/>
                </a:cubicBezTo>
                <a:cubicBezTo>
                  <a:pt x="1950720" y="237668"/>
                  <a:pt x="1955101" y="237172"/>
                  <a:pt x="1958987" y="236639"/>
                </a:cubicBezTo>
                <a:cubicBezTo>
                  <a:pt x="1962874" y="236105"/>
                  <a:pt x="1965655" y="235686"/>
                  <a:pt x="1967331" y="235382"/>
                </a:cubicBezTo>
                <a:lnTo>
                  <a:pt x="1966417" y="247040"/>
                </a:lnTo>
                <a:cubicBezTo>
                  <a:pt x="1963978" y="247650"/>
                  <a:pt x="1959826" y="248412"/>
                  <a:pt x="1953958" y="249326"/>
                </a:cubicBezTo>
                <a:cubicBezTo>
                  <a:pt x="1948091" y="250241"/>
                  <a:pt x="1940585" y="250698"/>
                  <a:pt x="1931441" y="250698"/>
                </a:cubicBezTo>
                <a:cubicBezTo>
                  <a:pt x="1923973" y="250698"/>
                  <a:pt x="1917649" y="250164"/>
                  <a:pt x="1912467" y="249098"/>
                </a:cubicBezTo>
                <a:cubicBezTo>
                  <a:pt x="1907286" y="248031"/>
                  <a:pt x="1903285" y="246354"/>
                  <a:pt x="1900466" y="244068"/>
                </a:cubicBezTo>
                <a:cubicBezTo>
                  <a:pt x="1897646" y="241782"/>
                  <a:pt x="1896237" y="238963"/>
                  <a:pt x="1896237" y="235610"/>
                </a:cubicBezTo>
                <a:cubicBezTo>
                  <a:pt x="1896237" y="233324"/>
                  <a:pt x="1896884" y="231343"/>
                  <a:pt x="1898180" y="229667"/>
                </a:cubicBezTo>
                <a:cubicBezTo>
                  <a:pt x="1899475" y="227990"/>
                  <a:pt x="1900999" y="226390"/>
                  <a:pt x="1902752" y="224866"/>
                </a:cubicBezTo>
                <a:cubicBezTo>
                  <a:pt x="1904504" y="223342"/>
                  <a:pt x="1905990" y="221742"/>
                  <a:pt x="1907209" y="220065"/>
                </a:cubicBezTo>
                <a:cubicBezTo>
                  <a:pt x="1909038" y="217932"/>
                  <a:pt x="1910486" y="215798"/>
                  <a:pt x="1911553" y="213665"/>
                </a:cubicBezTo>
                <a:cubicBezTo>
                  <a:pt x="1912620" y="211531"/>
                  <a:pt x="1913877" y="209740"/>
                  <a:pt x="1915325" y="208292"/>
                </a:cubicBezTo>
                <a:cubicBezTo>
                  <a:pt x="1916772" y="206845"/>
                  <a:pt x="1918792" y="206121"/>
                  <a:pt x="1921383" y="206121"/>
                </a:cubicBezTo>
                <a:close/>
                <a:moveTo>
                  <a:pt x="1780946" y="191033"/>
                </a:moveTo>
                <a:cubicBezTo>
                  <a:pt x="1777441" y="191033"/>
                  <a:pt x="1774279" y="192367"/>
                  <a:pt x="1771459" y="195034"/>
                </a:cubicBezTo>
                <a:cubicBezTo>
                  <a:pt x="1768640" y="197701"/>
                  <a:pt x="1766430" y="201092"/>
                  <a:pt x="1764830" y="205206"/>
                </a:cubicBezTo>
                <a:cubicBezTo>
                  <a:pt x="1763230" y="209321"/>
                  <a:pt x="1762429" y="213436"/>
                  <a:pt x="1762429" y="217551"/>
                </a:cubicBezTo>
                <a:cubicBezTo>
                  <a:pt x="1762429" y="220751"/>
                  <a:pt x="1763077" y="223532"/>
                  <a:pt x="1764373" y="225895"/>
                </a:cubicBezTo>
                <a:cubicBezTo>
                  <a:pt x="1765668" y="228257"/>
                  <a:pt x="1767840" y="230048"/>
                  <a:pt x="1770888" y="231267"/>
                </a:cubicBezTo>
                <a:cubicBezTo>
                  <a:pt x="1773936" y="232486"/>
                  <a:pt x="1777898" y="233096"/>
                  <a:pt x="1782775" y="233096"/>
                </a:cubicBezTo>
                <a:cubicBezTo>
                  <a:pt x="1787194" y="233096"/>
                  <a:pt x="1791652" y="232638"/>
                  <a:pt x="1796148" y="231724"/>
                </a:cubicBezTo>
                <a:lnTo>
                  <a:pt x="1801276" y="230099"/>
                </a:lnTo>
                <a:lnTo>
                  <a:pt x="1801520" y="227152"/>
                </a:lnTo>
                <a:cubicBezTo>
                  <a:pt x="1801520" y="222428"/>
                  <a:pt x="1801063" y="217894"/>
                  <a:pt x="1800148" y="213550"/>
                </a:cubicBezTo>
                <a:cubicBezTo>
                  <a:pt x="1799234" y="209207"/>
                  <a:pt x="1797862" y="205359"/>
                  <a:pt x="1796034" y="202006"/>
                </a:cubicBezTo>
                <a:cubicBezTo>
                  <a:pt x="1794205" y="198653"/>
                  <a:pt x="1792033" y="195986"/>
                  <a:pt x="1789518" y="194005"/>
                </a:cubicBezTo>
                <a:cubicBezTo>
                  <a:pt x="1787004" y="192024"/>
                  <a:pt x="1784146" y="191033"/>
                  <a:pt x="1780946" y="191033"/>
                </a:cubicBezTo>
                <a:close/>
                <a:moveTo>
                  <a:pt x="1095146" y="191033"/>
                </a:moveTo>
                <a:cubicBezTo>
                  <a:pt x="1091641" y="191033"/>
                  <a:pt x="1088479" y="192367"/>
                  <a:pt x="1085659" y="195034"/>
                </a:cubicBezTo>
                <a:cubicBezTo>
                  <a:pt x="1082840" y="197701"/>
                  <a:pt x="1080630" y="201092"/>
                  <a:pt x="1079030" y="205206"/>
                </a:cubicBezTo>
                <a:cubicBezTo>
                  <a:pt x="1077430" y="209321"/>
                  <a:pt x="1076629" y="213436"/>
                  <a:pt x="1076629" y="217551"/>
                </a:cubicBezTo>
                <a:cubicBezTo>
                  <a:pt x="1076629" y="220751"/>
                  <a:pt x="1077277" y="223532"/>
                  <a:pt x="1078573" y="225895"/>
                </a:cubicBezTo>
                <a:cubicBezTo>
                  <a:pt x="1079868" y="228257"/>
                  <a:pt x="1082040" y="230048"/>
                  <a:pt x="1085088" y="231267"/>
                </a:cubicBezTo>
                <a:cubicBezTo>
                  <a:pt x="1088136" y="232486"/>
                  <a:pt x="1092098" y="233096"/>
                  <a:pt x="1096975" y="233096"/>
                </a:cubicBezTo>
                <a:cubicBezTo>
                  <a:pt x="1101395" y="233096"/>
                  <a:pt x="1105852" y="232638"/>
                  <a:pt x="1110348" y="231724"/>
                </a:cubicBezTo>
                <a:lnTo>
                  <a:pt x="1115477" y="230099"/>
                </a:lnTo>
                <a:lnTo>
                  <a:pt x="1115720" y="227152"/>
                </a:lnTo>
                <a:cubicBezTo>
                  <a:pt x="1115720" y="222428"/>
                  <a:pt x="1115263" y="217894"/>
                  <a:pt x="1114349" y="213550"/>
                </a:cubicBezTo>
                <a:cubicBezTo>
                  <a:pt x="1113434" y="209207"/>
                  <a:pt x="1112062" y="205359"/>
                  <a:pt x="1110234" y="202006"/>
                </a:cubicBezTo>
                <a:cubicBezTo>
                  <a:pt x="1108405" y="198653"/>
                  <a:pt x="1106233" y="195986"/>
                  <a:pt x="1103719" y="194005"/>
                </a:cubicBezTo>
                <a:cubicBezTo>
                  <a:pt x="1101204" y="192024"/>
                  <a:pt x="1098346" y="191033"/>
                  <a:pt x="1095146" y="191033"/>
                </a:cubicBezTo>
                <a:close/>
                <a:moveTo>
                  <a:pt x="1607820" y="184861"/>
                </a:moveTo>
                <a:cubicBezTo>
                  <a:pt x="1605534" y="184861"/>
                  <a:pt x="1603133" y="185623"/>
                  <a:pt x="1600619" y="187147"/>
                </a:cubicBezTo>
                <a:cubicBezTo>
                  <a:pt x="1598104" y="188671"/>
                  <a:pt x="1595437" y="191262"/>
                  <a:pt x="1592618" y="194919"/>
                </a:cubicBezTo>
                <a:cubicBezTo>
                  <a:pt x="1589798" y="198577"/>
                  <a:pt x="1586788" y="203606"/>
                  <a:pt x="1583588" y="210007"/>
                </a:cubicBezTo>
                <a:cubicBezTo>
                  <a:pt x="1586179" y="214274"/>
                  <a:pt x="1588960" y="218008"/>
                  <a:pt x="1591932" y="221208"/>
                </a:cubicBezTo>
                <a:cubicBezTo>
                  <a:pt x="1594904" y="224409"/>
                  <a:pt x="1597914" y="227038"/>
                  <a:pt x="1600962" y="229095"/>
                </a:cubicBezTo>
                <a:cubicBezTo>
                  <a:pt x="1604010" y="231152"/>
                  <a:pt x="1607020" y="232676"/>
                  <a:pt x="1609991" y="233667"/>
                </a:cubicBezTo>
                <a:cubicBezTo>
                  <a:pt x="1612963" y="234658"/>
                  <a:pt x="1615668" y="235153"/>
                  <a:pt x="1618107" y="235153"/>
                </a:cubicBezTo>
                <a:cubicBezTo>
                  <a:pt x="1623441" y="235153"/>
                  <a:pt x="1627365" y="233248"/>
                  <a:pt x="1629880" y="229438"/>
                </a:cubicBezTo>
                <a:cubicBezTo>
                  <a:pt x="1632394" y="225628"/>
                  <a:pt x="1632280" y="220294"/>
                  <a:pt x="1629537" y="213436"/>
                </a:cubicBezTo>
                <a:cubicBezTo>
                  <a:pt x="1628165" y="209931"/>
                  <a:pt x="1626755" y="206502"/>
                  <a:pt x="1625308" y="203149"/>
                </a:cubicBezTo>
                <a:cubicBezTo>
                  <a:pt x="1623860" y="199796"/>
                  <a:pt x="1622298" y="196710"/>
                  <a:pt x="1620621" y="193891"/>
                </a:cubicBezTo>
                <a:cubicBezTo>
                  <a:pt x="1618945" y="191071"/>
                  <a:pt x="1617040" y="188861"/>
                  <a:pt x="1614906" y="187261"/>
                </a:cubicBezTo>
                <a:cubicBezTo>
                  <a:pt x="1612773" y="185661"/>
                  <a:pt x="1610411" y="184861"/>
                  <a:pt x="1607820" y="184861"/>
                </a:cubicBezTo>
                <a:close/>
                <a:moveTo>
                  <a:pt x="464820" y="184861"/>
                </a:moveTo>
                <a:cubicBezTo>
                  <a:pt x="462534" y="184861"/>
                  <a:pt x="460133" y="185623"/>
                  <a:pt x="457619" y="187147"/>
                </a:cubicBezTo>
                <a:cubicBezTo>
                  <a:pt x="455104" y="188671"/>
                  <a:pt x="452437" y="191262"/>
                  <a:pt x="449618" y="194919"/>
                </a:cubicBezTo>
                <a:cubicBezTo>
                  <a:pt x="446798" y="198577"/>
                  <a:pt x="443788" y="203606"/>
                  <a:pt x="440588" y="210007"/>
                </a:cubicBezTo>
                <a:cubicBezTo>
                  <a:pt x="443179" y="214274"/>
                  <a:pt x="445960" y="218008"/>
                  <a:pt x="448932" y="221208"/>
                </a:cubicBezTo>
                <a:cubicBezTo>
                  <a:pt x="451904" y="224409"/>
                  <a:pt x="454914" y="227038"/>
                  <a:pt x="457962" y="229095"/>
                </a:cubicBezTo>
                <a:cubicBezTo>
                  <a:pt x="461010" y="231152"/>
                  <a:pt x="464020" y="232676"/>
                  <a:pt x="466991" y="233667"/>
                </a:cubicBezTo>
                <a:cubicBezTo>
                  <a:pt x="469963" y="234658"/>
                  <a:pt x="472668" y="235153"/>
                  <a:pt x="475107" y="235153"/>
                </a:cubicBezTo>
                <a:cubicBezTo>
                  <a:pt x="480441" y="235153"/>
                  <a:pt x="484365" y="233248"/>
                  <a:pt x="486879" y="229438"/>
                </a:cubicBezTo>
                <a:cubicBezTo>
                  <a:pt x="489394" y="225628"/>
                  <a:pt x="489280" y="220294"/>
                  <a:pt x="486537" y="213436"/>
                </a:cubicBezTo>
                <a:cubicBezTo>
                  <a:pt x="485165" y="209931"/>
                  <a:pt x="483755" y="206502"/>
                  <a:pt x="482308" y="203149"/>
                </a:cubicBezTo>
                <a:cubicBezTo>
                  <a:pt x="480860" y="199796"/>
                  <a:pt x="479298" y="196710"/>
                  <a:pt x="477621" y="193891"/>
                </a:cubicBezTo>
                <a:cubicBezTo>
                  <a:pt x="475945" y="191071"/>
                  <a:pt x="474040" y="188861"/>
                  <a:pt x="471906" y="187261"/>
                </a:cubicBezTo>
                <a:cubicBezTo>
                  <a:pt x="469773" y="185661"/>
                  <a:pt x="467410" y="184861"/>
                  <a:pt x="464820" y="184861"/>
                </a:cubicBezTo>
                <a:close/>
                <a:moveTo>
                  <a:pt x="331470" y="183718"/>
                </a:moveTo>
                <a:cubicBezTo>
                  <a:pt x="324154" y="183718"/>
                  <a:pt x="316877" y="185623"/>
                  <a:pt x="309638" y="189433"/>
                </a:cubicBezTo>
                <a:cubicBezTo>
                  <a:pt x="302399" y="193243"/>
                  <a:pt x="295541" y="198005"/>
                  <a:pt x="289064" y="203720"/>
                </a:cubicBezTo>
                <a:cubicBezTo>
                  <a:pt x="282587" y="209435"/>
                  <a:pt x="276834" y="215265"/>
                  <a:pt x="271805" y="221208"/>
                </a:cubicBezTo>
                <a:lnTo>
                  <a:pt x="261898" y="233920"/>
                </a:lnTo>
                <a:lnTo>
                  <a:pt x="272291" y="234439"/>
                </a:lnTo>
                <a:cubicBezTo>
                  <a:pt x="278139" y="234610"/>
                  <a:pt x="284683" y="234696"/>
                  <a:pt x="291922" y="234696"/>
                </a:cubicBezTo>
                <a:cubicBezTo>
                  <a:pt x="301980" y="234696"/>
                  <a:pt x="310972" y="234086"/>
                  <a:pt x="318897" y="232867"/>
                </a:cubicBezTo>
                <a:cubicBezTo>
                  <a:pt x="326821" y="231648"/>
                  <a:pt x="333489" y="229781"/>
                  <a:pt x="338899" y="227266"/>
                </a:cubicBezTo>
                <a:cubicBezTo>
                  <a:pt x="344309" y="224752"/>
                  <a:pt x="348462" y="221666"/>
                  <a:pt x="351358" y="218008"/>
                </a:cubicBezTo>
                <a:cubicBezTo>
                  <a:pt x="354253" y="214350"/>
                  <a:pt x="355701" y="210159"/>
                  <a:pt x="355701" y="205435"/>
                </a:cubicBezTo>
                <a:cubicBezTo>
                  <a:pt x="355701" y="202082"/>
                  <a:pt x="354863" y="198767"/>
                  <a:pt x="353187" y="195491"/>
                </a:cubicBezTo>
                <a:cubicBezTo>
                  <a:pt x="351510" y="192214"/>
                  <a:pt x="348919" y="189433"/>
                  <a:pt x="345414" y="187147"/>
                </a:cubicBezTo>
                <a:cubicBezTo>
                  <a:pt x="341909" y="184861"/>
                  <a:pt x="337261" y="183718"/>
                  <a:pt x="331470" y="183718"/>
                </a:cubicBezTo>
                <a:close/>
                <a:moveTo>
                  <a:pt x="1782775" y="172288"/>
                </a:moveTo>
                <a:cubicBezTo>
                  <a:pt x="1788871" y="172288"/>
                  <a:pt x="1794205" y="173850"/>
                  <a:pt x="1798777" y="176974"/>
                </a:cubicBezTo>
                <a:cubicBezTo>
                  <a:pt x="1803349" y="180098"/>
                  <a:pt x="1807159" y="184328"/>
                  <a:pt x="1810207" y="189662"/>
                </a:cubicBezTo>
                <a:cubicBezTo>
                  <a:pt x="1813255" y="194996"/>
                  <a:pt x="1815541" y="201015"/>
                  <a:pt x="1817065" y="207721"/>
                </a:cubicBezTo>
                <a:cubicBezTo>
                  <a:pt x="1818589" y="214427"/>
                  <a:pt x="1819351" y="221361"/>
                  <a:pt x="1819351" y="228524"/>
                </a:cubicBezTo>
                <a:cubicBezTo>
                  <a:pt x="1819351" y="242697"/>
                  <a:pt x="1816493" y="254927"/>
                  <a:pt x="1810778" y="265214"/>
                </a:cubicBezTo>
                <a:cubicBezTo>
                  <a:pt x="1805063" y="275501"/>
                  <a:pt x="1796529" y="283692"/>
                  <a:pt x="1785175" y="289788"/>
                </a:cubicBezTo>
                <a:cubicBezTo>
                  <a:pt x="1773821" y="295884"/>
                  <a:pt x="1759762" y="299923"/>
                  <a:pt x="1742999" y="301904"/>
                </a:cubicBezTo>
                <a:lnTo>
                  <a:pt x="1738884" y="283159"/>
                </a:lnTo>
                <a:cubicBezTo>
                  <a:pt x="1748028" y="281940"/>
                  <a:pt x="1756448" y="280225"/>
                  <a:pt x="1764144" y="278015"/>
                </a:cubicBezTo>
                <a:cubicBezTo>
                  <a:pt x="1771840" y="275806"/>
                  <a:pt x="1778469" y="272643"/>
                  <a:pt x="1784032" y="268529"/>
                </a:cubicBezTo>
                <a:cubicBezTo>
                  <a:pt x="1789595" y="264414"/>
                  <a:pt x="1793900" y="259004"/>
                  <a:pt x="1796948" y="252298"/>
                </a:cubicBezTo>
                <a:lnTo>
                  <a:pt x="1798088" y="248536"/>
                </a:lnTo>
                <a:lnTo>
                  <a:pt x="1795691" y="249555"/>
                </a:lnTo>
                <a:cubicBezTo>
                  <a:pt x="1790738" y="250622"/>
                  <a:pt x="1785747" y="251155"/>
                  <a:pt x="1780717" y="251155"/>
                </a:cubicBezTo>
                <a:cubicBezTo>
                  <a:pt x="1774926" y="251155"/>
                  <a:pt x="1769783" y="250545"/>
                  <a:pt x="1765287" y="249326"/>
                </a:cubicBezTo>
                <a:cubicBezTo>
                  <a:pt x="1760791" y="248107"/>
                  <a:pt x="1756981" y="246316"/>
                  <a:pt x="1753857" y="243954"/>
                </a:cubicBezTo>
                <a:cubicBezTo>
                  <a:pt x="1750733" y="241592"/>
                  <a:pt x="1748371" y="238582"/>
                  <a:pt x="1746770" y="234924"/>
                </a:cubicBezTo>
                <a:cubicBezTo>
                  <a:pt x="1745170" y="231267"/>
                  <a:pt x="1744370" y="227000"/>
                  <a:pt x="1744370" y="222123"/>
                </a:cubicBezTo>
                <a:cubicBezTo>
                  <a:pt x="1744370" y="216332"/>
                  <a:pt x="1745284" y="210502"/>
                  <a:pt x="1747113" y="204635"/>
                </a:cubicBezTo>
                <a:cubicBezTo>
                  <a:pt x="1748942" y="198767"/>
                  <a:pt x="1751533" y="193395"/>
                  <a:pt x="1754886" y="188519"/>
                </a:cubicBezTo>
                <a:cubicBezTo>
                  <a:pt x="1758238" y="183642"/>
                  <a:pt x="1762277" y="179717"/>
                  <a:pt x="1767001" y="176746"/>
                </a:cubicBezTo>
                <a:cubicBezTo>
                  <a:pt x="1771726" y="173774"/>
                  <a:pt x="1776984" y="172288"/>
                  <a:pt x="1782775" y="172288"/>
                </a:cubicBezTo>
                <a:close/>
                <a:moveTo>
                  <a:pt x="1096975" y="172288"/>
                </a:moveTo>
                <a:cubicBezTo>
                  <a:pt x="1103071" y="172288"/>
                  <a:pt x="1108405" y="173850"/>
                  <a:pt x="1112977" y="176974"/>
                </a:cubicBezTo>
                <a:cubicBezTo>
                  <a:pt x="1117549" y="180098"/>
                  <a:pt x="1121359" y="184328"/>
                  <a:pt x="1124407" y="189662"/>
                </a:cubicBezTo>
                <a:cubicBezTo>
                  <a:pt x="1127455" y="194996"/>
                  <a:pt x="1129741" y="201015"/>
                  <a:pt x="1131265" y="207721"/>
                </a:cubicBezTo>
                <a:cubicBezTo>
                  <a:pt x="1132789" y="214427"/>
                  <a:pt x="1133551" y="221361"/>
                  <a:pt x="1133551" y="228524"/>
                </a:cubicBezTo>
                <a:cubicBezTo>
                  <a:pt x="1133551" y="242697"/>
                  <a:pt x="1130693" y="254927"/>
                  <a:pt x="1124978" y="265214"/>
                </a:cubicBezTo>
                <a:cubicBezTo>
                  <a:pt x="1119263" y="275501"/>
                  <a:pt x="1110729" y="283692"/>
                  <a:pt x="1099375" y="289788"/>
                </a:cubicBezTo>
                <a:cubicBezTo>
                  <a:pt x="1088021" y="295884"/>
                  <a:pt x="1073962" y="299923"/>
                  <a:pt x="1057199" y="301904"/>
                </a:cubicBezTo>
                <a:lnTo>
                  <a:pt x="1053084" y="283159"/>
                </a:lnTo>
                <a:cubicBezTo>
                  <a:pt x="1062228" y="281940"/>
                  <a:pt x="1070648" y="280225"/>
                  <a:pt x="1078344" y="278015"/>
                </a:cubicBezTo>
                <a:cubicBezTo>
                  <a:pt x="1086040" y="275806"/>
                  <a:pt x="1092670" y="272643"/>
                  <a:pt x="1098232" y="268529"/>
                </a:cubicBezTo>
                <a:cubicBezTo>
                  <a:pt x="1103795" y="264414"/>
                  <a:pt x="1108100" y="259004"/>
                  <a:pt x="1111148" y="252298"/>
                </a:cubicBezTo>
                <a:lnTo>
                  <a:pt x="1112288" y="248536"/>
                </a:lnTo>
                <a:lnTo>
                  <a:pt x="1109891" y="249555"/>
                </a:lnTo>
                <a:cubicBezTo>
                  <a:pt x="1104938" y="250622"/>
                  <a:pt x="1099947" y="251155"/>
                  <a:pt x="1094917" y="251155"/>
                </a:cubicBezTo>
                <a:cubicBezTo>
                  <a:pt x="1089126" y="251155"/>
                  <a:pt x="1083983" y="250545"/>
                  <a:pt x="1079487" y="249326"/>
                </a:cubicBezTo>
                <a:cubicBezTo>
                  <a:pt x="1074991" y="248107"/>
                  <a:pt x="1071181" y="246316"/>
                  <a:pt x="1068057" y="243954"/>
                </a:cubicBezTo>
                <a:cubicBezTo>
                  <a:pt x="1064933" y="241592"/>
                  <a:pt x="1062571" y="238582"/>
                  <a:pt x="1060970" y="234924"/>
                </a:cubicBezTo>
                <a:cubicBezTo>
                  <a:pt x="1059370" y="231267"/>
                  <a:pt x="1058570" y="227000"/>
                  <a:pt x="1058570" y="222123"/>
                </a:cubicBezTo>
                <a:cubicBezTo>
                  <a:pt x="1058570" y="216332"/>
                  <a:pt x="1059484" y="210502"/>
                  <a:pt x="1061313" y="204635"/>
                </a:cubicBezTo>
                <a:cubicBezTo>
                  <a:pt x="1063142" y="198767"/>
                  <a:pt x="1065733" y="193395"/>
                  <a:pt x="1069086" y="188519"/>
                </a:cubicBezTo>
                <a:cubicBezTo>
                  <a:pt x="1072438" y="183642"/>
                  <a:pt x="1076477" y="179717"/>
                  <a:pt x="1081201" y="176746"/>
                </a:cubicBezTo>
                <a:cubicBezTo>
                  <a:pt x="1085926" y="173774"/>
                  <a:pt x="1091184" y="172288"/>
                  <a:pt x="1096975" y="172288"/>
                </a:cubicBezTo>
                <a:close/>
                <a:moveTo>
                  <a:pt x="2768041" y="157200"/>
                </a:moveTo>
                <a:cubicBezTo>
                  <a:pt x="2770022" y="162077"/>
                  <a:pt x="2771889" y="167640"/>
                  <a:pt x="2773642" y="173888"/>
                </a:cubicBezTo>
                <a:cubicBezTo>
                  <a:pt x="2775394" y="180137"/>
                  <a:pt x="2776880" y="186309"/>
                  <a:pt x="2778099" y="192405"/>
                </a:cubicBezTo>
                <a:cubicBezTo>
                  <a:pt x="2779319" y="198501"/>
                  <a:pt x="2779928" y="203835"/>
                  <a:pt x="2779928" y="208407"/>
                </a:cubicBezTo>
                <a:cubicBezTo>
                  <a:pt x="2779928" y="214503"/>
                  <a:pt x="2779280" y="219875"/>
                  <a:pt x="2777985" y="224523"/>
                </a:cubicBezTo>
                <a:cubicBezTo>
                  <a:pt x="2776690" y="229171"/>
                  <a:pt x="2774746" y="233134"/>
                  <a:pt x="2772156" y="236410"/>
                </a:cubicBezTo>
                <a:cubicBezTo>
                  <a:pt x="2769565" y="239687"/>
                  <a:pt x="2766250" y="242354"/>
                  <a:pt x="2762211" y="244411"/>
                </a:cubicBezTo>
                <a:cubicBezTo>
                  <a:pt x="2758173" y="246469"/>
                  <a:pt x="2753487" y="247993"/>
                  <a:pt x="2748153" y="248983"/>
                </a:cubicBezTo>
                <a:cubicBezTo>
                  <a:pt x="2742819" y="249974"/>
                  <a:pt x="2736723" y="250469"/>
                  <a:pt x="2729865" y="250469"/>
                </a:cubicBezTo>
                <a:lnTo>
                  <a:pt x="2730190" y="247804"/>
                </a:lnTo>
                <a:lnTo>
                  <a:pt x="2723083" y="250469"/>
                </a:lnTo>
                <a:cubicBezTo>
                  <a:pt x="2716682" y="250469"/>
                  <a:pt x="2710815" y="250050"/>
                  <a:pt x="2705481" y="249212"/>
                </a:cubicBezTo>
                <a:cubicBezTo>
                  <a:pt x="2700147" y="248374"/>
                  <a:pt x="2695346" y="246812"/>
                  <a:pt x="2691079" y="244526"/>
                </a:cubicBezTo>
                <a:cubicBezTo>
                  <a:pt x="2686812" y="242240"/>
                  <a:pt x="2683230" y="238925"/>
                  <a:pt x="2680335" y="234581"/>
                </a:cubicBezTo>
                <a:cubicBezTo>
                  <a:pt x="2678887" y="232410"/>
                  <a:pt x="2677610" y="229886"/>
                  <a:pt x="2676506" y="227009"/>
                </a:cubicBezTo>
                <a:lnTo>
                  <a:pt x="2674598" y="220410"/>
                </a:lnTo>
                <a:lnTo>
                  <a:pt x="2668790" y="222923"/>
                </a:lnTo>
                <a:cubicBezTo>
                  <a:pt x="2663533" y="225742"/>
                  <a:pt x="2658008" y="228714"/>
                  <a:pt x="2652217" y="231838"/>
                </a:cubicBezTo>
                <a:cubicBezTo>
                  <a:pt x="2646426" y="234962"/>
                  <a:pt x="2640025" y="237934"/>
                  <a:pt x="2633014" y="240754"/>
                </a:cubicBezTo>
                <a:cubicBezTo>
                  <a:pt x="2626004" y="243573"/>
                  <a:pt x="2617965" y="245897"/>
                  <a:pt x="2608897" y="247726"/>
                </a:cubicBezTo>
                <a:lnTo>
                  <a:pt x="2583920" y="249906"/>
                </a:lnTo>
                <a:lnTo>
                  <a:pt x="2582418" y="250469"/>
                </a:lnTo>
                <a:lnTo>
                  <a:pt x="2580950" y="250165"/>
                </a:lnTo>
                <a:lnTo>
                  <a:pt x="2577465" y="250469"/>
                </a:lnTo>
                <a:lnTo>
                  <a:pt x="2577575" y="249466"/>
                </a:lnTo>
                <a:lnTo>
                  <a:pt x="2566416" y="247154"/>
                </a:lnTo>
                <a:lnTo>
                  <a:pt x="2560689" y="242349"/>
                </a:lnTo>
                <a:lnTo>
                  <a:pt x="2556700" y="262699"/>
                </a:lnTo>
                <a:cubicBezTo>
                  <a:pt x="2554185" y="270091"/>
                  <a:pt x="2550185" y="276796"/>
                  <a:pt x="2544699" y="282816"/>
                </a:cubicBezTo>
                <a:cubicBezTo>
                  <a:pt x="2539212" y="288836"/>
                  <a:pt x="2531783" y="293598"/>
                  <a:pt x="2522410" y="297104"/>
                </a:cubicBezTo>
                <a:cubicBezTo>
                  <a:pt x="2513038" y="300609"/>
                  <a:pt x="2501265" y="302361"/>
                  <a:pt x="2487091" y="302361"/>
                </a:cubicBezTo>
                <a:cubicBezTo>
                  <a:pt x="2478405" y="302361"/>
                  <a:pt x="2470175" y="301295"/>
                  <a:pt x="2462403" y="299161"/>
                </a:cubicBezTo>
                <a:cubicBezTo>
                  <a:pt x="2454630" y="297027"/>
                  <a:pt x="2447734" y="293789"/>
                  <a:pt x="2441714" y="289445"/>
                </a:cubicBezTo>
                <a:cubicBezTo>
                  <a:pt x="2435694" y="285102"/>
                  <a:pt x="2430970" y="279616"/>
                  <a:pt x="2427541" y="272986"/>
                </a:cubicBezTo>
                <a:cubicBezTo>
                  <a:pt x="2424112" y="266357"/>
                  <a:pt x="2422398" y="258546"/>
                  <a:pt x="2422398" y="249555"/>
                </a:cubicBezTo>
                <a:cubicBezTo>
                  <a:pt x="2422398" y="244068"/>
                  <a:pt x="2423160" y="237972"/>
                  <a:pt x="2424684" y="231267"/>
                </a:cubicBezTo>
                <a:cubicBezTo>
                  <a:pt x="2426208" y="224561"/>
                  <a:pt x="2428646" y="217170"/>
                  <a:pt x="2431999" y="209093"/>
                </a:cubicBezTo>
                <a:lnTo>
                  <a:pt x="2448458" y="215493"/>
                </a:lnTo>
                <a:cubicBezTo>
                  <a:pt x="2446020" y="221894"/>
                  <a:pt x="2444191" y="227762"/>
                  <a:pt x="2442972" y="233096"/>
                </a:cubicBezTo>
                <a:cubicBezTo>
                  <a:pt x="2441752" y="238430"/>
                  <a:pt x="2441143" y="243383"/>
                  <a:pt x="2441143" y="247955"/>
                </a:cubicBezTo>
                <a:cubicBezTo>
                  <a:pt x="2441143" y="256337"/>
                  <a:pt x="2443238" y="263156"/>
                  <a:pt x="2447429" y="268414"/>
                </a:cubicBezTo>
                <a:cubicBezTo>
                  <a:pt x="2451620" y="273672"/>
                  <a:pt x="2457259" y="277520"/>
                  <a:pt x="2464346" y="279959"/>
                </a:cubicBezTo>
                <a:cubicBezTo>
                  <a:pt x="2471432" y="282397"/>
                  <a:pt x="2479243" y="283616"/>
                  <a:pt x="2487777" y="283616"/>
                </a:cubicBezTo>
                <a:cubicBezTo>
                  <a:pt x="2498140" y="283616"/>
                  <a:pt x="2506827" y="282511"/>
                  <a:pt x="2513838" y="280301"/>
                </a:cubicBezTo>
                <a:cubicBezTo>
                  <a:pt x="2520848" y="278092"/>
                  <a:pt x="2526411" y="275082"/>
                  <a:pt x="2530526" y="271272"/>
                </a:cubicBezTo>
                <a:cubicBezTo>
                  <a:pt x="2534640" y="267462"/>
                  <a:pt x="2537574" y="263156"/>
                  <a:pt x="2539326" y="258356"/>
                </a:cubicBezTo>
                <a:cubicBezTo>
                  <a:pt x="2541079" y="253555"/>
                  <a:pt x="2541955" y="248564"/>
                  <a:pt x="2541955" y="243383"/>
                </a:cubicBezTo>
                <a:cubicBezTo>
                  <a:pt x="2541955" y="236677"/>
                  <a:pt x="2541460" y="230352"/>
                  <a:pt x="2540469" y="224409"/>
                </a:cubicBezTo>
                <a:cubicBezTo>
                  <a:pt x="2539479" y="218465"/>
                  <a:pt x="2538184" y="212636"/>
                  <a:pt x="2536583" y="206921"/>
                </a:cubicBezTo>
                <a:cubicBezTo>
                  <a:pt x="2534983" y="201206"/>
                  <a:pt x="2533269" y="195377"/>
                  <a:pt x="2531440" y="189433"/>
                </a:cubicBezTo>
                <a:lnTo>
                  <a:pt x="2549956" y="184404"/>
                </a:lnTo>
                <a:cubicBezTo>
                  <a:pt x="2551633" y="190195"/>
                  <a:pt x="2552928" y="194881"/>
                  <a:pt x="2553843" y="198463"/>
                </a:cubicBezTo>
                <a:cubicBezTo>
                  <a:pt x="2554757" y="202044"/>
                  <a:pt x="2555481" y="204902"/>
                  <a:pt x="2556014" y="207035"/>
                </a:cubicBezTo>
                <a:cubicBezTo>
                  <a:pt x="2556548" y="209169"/>
                  <a:pt x="2557043" y="211074"/>
                  <a:pt x="2557500" y="212750"/>
                </a:cubicBezTo>
                <a:cubicBezTo>
                  <a:pt x="2559177" y="218389"/>
                  <a:pt x="2561386" y="222542"/>
                  <a:pt x="2564130" y="225209"/>
                </a:cubicBezTo>
                <a:cubicBezTo>
                  <a:pt x="2566873" y="227876"/>
                  <a:pt x="2570035" y="229628"/>
                  <a:pt x="2573617" y="230467"/>
                </a:cubicBezTo>
                <a:lnTo>
                  <a:pt x="2582585" y="231484"/>
                </a:lnTo>
                <a:lnTo>
                  <a:pt x="2602839" y="229895"/>
                </a:lnTo>
                <a:cubicBezTo>
                  <a:pt x="2610459" y="228676"/>
                  <a:pt x="2617927" y="226923"/>
                  <a:pt x="2625242" y="224637"/>
                </a:cubicBezTo>
                <a:cubicBezTo>
                  <a:pt x="2632557" y="222351"/>
                  <a:pt x="2639606" y="219570"/>
                  <a:pt x="2646388" y="216293"/>
                </a:cubicBezTo>
                <a:cubicBezTo>
                  <a:pt x="2653169" y="213017"/>
                  <a:pt x="2659608" y="209245"/>
                  <a:pt x="2665704" y="204978"/>
                </a:cubicBezTo>
                <a:cubicBezTo>
                  <a:pt x="2661742" y="201473"/>
                  <a:pt x="2657170" y="198425"/>
                  <a:pt x="2651988" y="195834"/>
                </a:cubicBezTo>
                <a:cubicBezTo>
                  <a:pt x="2646807" y="193243"/>
                  <a:pt x="2641130" y="191224"/>
                  <a:pt x="2634958" y="189776"/>
                </a:cubicBezTo>
                <a:cubicBezTo>
                  <a:pt x="2628785" y="188328"/>
                  <a:pt x="2622270" y="187604"/>
                  <a:pt x="2615412" y="187604"/>
                </a:cubicBezTo>
                <a:cubicBezTo>
                  <a:pt x="2612974" y="187604"/>
                  <a:pt x="2610688" y="187680"/>
                  <a:pt x="2608554" y="187833"/>
                </a:cubicBezTo>
                <a:cubicBezTo>
                  <a:pt x="2606421" y="187985"/>
                  <a:pt x="2604287" y="188252"/>
                  <a:pt x="2602153" y="188633"/>
                </a:cubicBezTo>
                <a:cubicBezTo>
                  <a:pt x="2600020" y="189014"/>
                  <a:pt x="2597581" y="189509"/>
                  <a:pt x="2594838" y="190119"/>
                </a:cubicBezTo>
                <a:lnTo>
                  <a:pt x="2591181" y="172745"/>
                </a:lnTo>
                <a:cubicBezTo>
                  <a:pt x="2595295" y="171526"/>
                  <a:pt x="2599410" y="170573"/>
                  <a:pt x="2603525" y="169888"/>
                </a:cubicBezTo>
                <a:cubicBezTo>
                  <a:pt x="2607640" y="169202"/>
                  <a:pt x="2611602" y="168859"/>
                  <a:pt x="2615412" y="168859"/>
                </a:cubicBezTo>
                <a:cubicBezTo>
                  <a:pt x="2623337" y="168859"/>
                  <a:pt x="2630500" y="169811"/>
                  <a:pt x="2636901" y="171716"/>
                </a:cubicBezTo>
                <a:cubicBezTo>
                  <a:pt x="2643302" y="173621"/>
                  <a:pt x="2649131" y="175946"/>
                  <a:pt x="2654389" y="178689"/>
                </a:cubicBezTo>
                <a:cubicBezTo>
                  <a:pt x="2659646" y="181432"/>
                  <a:pt x="2664599" y="184175"/>
                  <a:pt x="2669248" y="186918"/>
                </a:cubicBezTo>
                <a:cubicBezTo>
                  <a:pt x="2673896" y="189662"/>
                  <a:pt x="2678430" y="191986"/>
                  <a:pt x="2682849" y="193891"/>
                </a:cubicBezTo>
                <a:cubicBezTo>
                  <a:pt x="2687269" y="195796"/>
                  <a:pt x="2691841" y="196748"/>
                  <a:pt x="2696565" y="196748"/>
                </a:cubicBezTo>
                <a:lnTo>
                  <a:pt x="2701366" y="196748"/>
                </a:lnTo>
                <a:lnTo>
                  <a:pt x="2702966" y="213207"/>
                </a:lnTo>
                <a:lnTo>
                  <a:pt x="2689625" y="215234"/>
                </a:lnTo>
                <a:lnTo>
                  <a:pt x="2690507" y="217379"/>
                </a:lnTo>
                <a:cubicBezTo>
                  <a:pt x="2691726" y="219703"/>
                  <a:pt x="2693060" y="221666"/>
                  <a:pt x="2694508" y="223266"/>
                </a:cubicBezTo>
                <a:cubicBezTo>
                  <a:pt x="2697403" y="226466"/>
                  <a:pt x="2701328" y="228676"/>
                  <a:pt x="2706281" y="229895"/>
                </a:cubicBezTo>
                <a:cubicBezTo>
                  <a:pt x="2711234" y="231114"/>
                  <a:pt x="2717596" y="231724"/>
                  <a:pt x="2725369" y="231724"/>
                </a:cubicBezTo>
                <a:lnTo>
                  <a:pt x="2731853" y="234169"/>
                </a:lnTo>
                <a:lnTo>
                  <a:pt x="2732151" y="231724"/>
                </a:lnTo>
                <a:cubicBezTo>
                  <a:pt x="2739618" y="231724"/>
                  <a:pt x="2745562" y="231267"/>
                  <a:pt x="2749981" y="230352"/>
                </a:cubicBezTo>
                <a:cubicBezTo>
                  <a:pt x="2754401" y="229438"/>
                  <a:pt x="2757602" y="227571"/>
                  <a:pt x="2759583" y="224752"/>
                </a:cubicBezTo>
                <a:cubicBezTo>
                  <a:pt x="2761564" y="221932"/>
                  <a:pt x="2762554" y="217703"/>
                  <a:pt x="2762554" y="212064"/>
                </a:cubicBezTo>
                <a:cubicBezTo>
                  <a:pt x="2762554" y="208254"/>
                  <a:pt x="2761945" y="203720"/>
                  <a:pt x="2760726" y="198463"/>
                </a:cubicBezTo>
                <a:cubicBezTo>
                  <a:pt x="2759506" y="193205"/>
                  <a:pt x="2757906" y="187604"/>
                  <a:pt x="2755925" y="181661"/>
                </a:cubicBezTo>
                <a:cubicBezTo>
                  <a:pt x="2753944" y="175717"/>
                  <a:pt x="2751810" y="169850"/>
                  <a:pt x="2749524" y="164058"/>
                </a:cubicBezTo>
                <a:close/>
                <a:moveTo>
                  <a:pt x="2329891" y="157200"/>
                </a:moveTo>
                <a:cubicBezTo>
                  <a:pt x="2331872" y="162077"/>
                  <a:pt x="2333739" y="167640"/>
                  <a:pt x="2335492" y="173888"/>
                </a:cubicBezTo>
                <a:cubicBezTo>
                  <a:pt x="2337244" y="180137"/>
                  <a:pt x="2338730" y="186309"/>
                  <a:pt x="2339949" y="192405"/>
                </a:cubicBezTo>
                <a:cubicBezTo>
                  <a:pt x="2341169" y="198501"/>
                  <a:pt x="2341778" y="203835"/>
                  <a:pt x="2341778" y="208407"/>
                </a:cubicBezTo>
                <a:cubicBezTo>
                  <a:pt x="2341778" y="214503"/>
                  <a:pt x="2341130" y="219875"/>
                  <a:pt x="2339835" y="224523"/>
                </a:cubicBezTo>
                <a:cubicBezTo>
                  <a:pt x="2338540" y="229171"/>
                  <a:pt x="2336596" y="233134"/>
                  <a:pt x="2334006" y="236410"/>
                </a:cubicBezTo>
                <a:cubicBezTo>
                  <a:pt x="2331415" y="239687"/>
                  <a:pt x="2328100" y="242354"/>
                  <a:pt x="2324061" y="244411"/>
                </a:cubicBezTo>
                <a:cubicBezTo>
                  <a:pt x="2320023" y="246469"/>
                  <a:pt x="2315337" y="247993"/>
                  <a:pt x="2310003" y="248983"/>
                </a:cubicBezTo>
                <a:cubicBezTo>
                  <a:pt x="2304669" y="249974"/>
                  <a:pt x="2298573" y="250469"/>
                  <a:pt x="2291715" y="250469"/>
                </a:cubicBezTo>
                <a:lnTo>
                  <a:pt x="2292040" y="247804"/>
                </a:lnTo>
                <a:lnTo>
                  <a:pt x="2284933" y="250469"/>
                </a:lnTo>
                <a:cubicBezTo>
                  <a:pt x="2278532" y="250469"/>
                  <a:pt x="2272665" y="250050"/>
                  <a:pt x="2267331" y="249212"/>
                </a:cubicBezTo>
                <a:cubicBezTo>
                  <a:pt x="2261997" y="248374"/>
                  <a:pt x="2257196" y="246812"/>
                  <a:pt x="2252929" y="244526"/>
                </a:cubicBezTo>
                <a:cubicBezTo>
                  <a:pt x="2248662" y="242240"/>
                  <a:pt x="2245080" y="238925"/>
                  <a:pt x="2242185" y="234581"/>
                </a:cubicBezTo>
                <a:cubicBezTo>
                  <a:pt x="2240737" y="232410"/>
                  <a:pt x="2239460" y="229886"/>
                  <a:pt x="2238356" y="227009"/>
                </a:cubicBezTo>
                <a:lnTo>
                  <a:pt x="2236448" y="220410"/>
                </a:lnTo>
                <a:lnTo>
                  <a:pt x="2230640" y="222923"/>
                </a:lnTo>
                <a:cubicBezTo>
                  <a:pt x="2225383" y="225742"/>
                  <a:pt x="2219858" y="228714"/>
                  <a:pt x="2214067" y="231838"/>
                </a:cubicBezTo>
                <a:cubicBezTo>
                  <a:pt x="2208276" y="234962"/>
                  <a:pt x="2201875" y="237934"/>
                  <a:pt x="2194864" y="240754"/>
                </a:cubicBezTo>
                <a:cubicBezTo>
                  <a:pt x="2187854" y="243573"/>
                  <a:pt x="2179815" y="245897"/>
                  <a:pt x="2170747" y="247726"/>
                </a:cubicBezTo>
                <a:lnTo>
                  <a:pt x="2147558" y="249750"/>
                </a:lnTo>
                <a:lnTo>
                  <a:pt x="2145639" y="250469"/>
                </a:lnTo>
                <a:cubicBezTo>
                  <a:pt x="2144725" y="250469"/>
                  <a:pt x="2143810" y="250469"/>
                  <a:pt x="2142896" y="250469"/>
                </a:cubicBezTo>
                <a:cubicBezTo>
                  <a:pt x="2141982" y="250469"/>
                  <a:pt x="2141029" y="250469"/>
                  <a:pt x="2140039" y="250469"/>
                </a:cubicBezTo>
                <a:lnTo>
                  <a:pt x="2139315" y="250469"/>
                </a:lnTo>
                <a:lnTo>
                  <a:pt x="2137181" y="250469"/>
                </a:lnTo>
                <a:cubicBezTo>
                  <a:pt x="2137486" y="251841"/>
                  <a:pt x="2137714" y="252946"/>
                  <a:pt x="2137867" y="253784"/>
                </a:cubicBezTo>
                <a:cubicBezTo>
                  <a:pt x="2138019" y="254622"/>
                  <a:pt x="2138095" y="255727"/>
                  <a:pt x="2138095" y="257099"/>
                </a:cubicBezTo>
                <a:cubicBezTo>
                  <a:pt x="2138095" y="262737"/>
                  <a:pt x="2136152" y="268224"/>
                  <a:pt x="2132266" y="273558"/>
                </a:cubicBezTo>
                <a:cubicBezTo>
                  <a:pt x="2128380" y="278892"/>
                  <a:pt x="2122703" y="283730"/>
                  <a:pt x="2115235" y="288074"/>
                </a:cubicBezTo>
                <a:cubicBezTo>
                  <a:pt x="2107768" y="292417"/>
                  <a:pt x="2098738" y="295884"/>
                  <a:pt x="2088146" y="298475"/>
                </a:cubicBezTo>
                <a:cubicBezTo>
                  <a:pt x="2077555" y="301066"/>
                  <a:pt x="2065477" y="302361"/>
                  <a:pt x="2051913" y="302361"/>
                </a:cubicBezTo>
                <a:cubicBezTo>
                  <a:pt x="2039874" y="302361"/>
                  <a:pt x="2028710" y="300418"/>
                  <a:pt x="2018423" y="296532"/>
                </a:cubicBezTo>
                <a:cubicBezTo>
                  <a:pt x="2008136" y="292646"/>
                  <a:pt x="1999869" y="286817"/>
                  <a:pt x="1993620" y="279044"/>
                </a:cubicBezTo>
                <a:cubicBezTo>
                  <a:pt x="1987372" y="271272"/>
                  <a:pt x="1984248" y="261442"/>
                  <a:pt x="1984248" y="249555"/>
                </a:cubicBezTo>
                <a:cubicBezTo>
                  <a:pt x="1984248" y="245897"/>
                  <a:pt x="1984591" y="241973"/>
                  <a:pt x="1985276" y="237782"/>
                </a:cubicBezTo>
                <a:cubicBezTo>
                  <a:pt x="1985962" y="233591"/>
                  <a:pt x="1987029" y="229095"/>
                  <a:pt x="1988477" y="224294"/>
                </a:cubicBezTo>
                <a:cubicBezTo>
                  <a:pt x="1989925" y="219494"/>
                  <a:pt x="1991715" y="214427"/>
                  <a:pt x="1993849" y="209093"/>
                </a:cubicBezTo>
                <a:lnTo>
                  <a:pt x="2010308" y="215493"/>
                </a:lnTo>
                <a:cubicBezTo>
                  <a:pt x="2008784" y="219761"/>
                  <a:pt x="2007451" y="223799"/>
                  <a:pt x="2006308" y="227609"/>
                </a:cubicBezTo>
                <a:cubicBezTo>
                  <a:pt x="2005165" y="231419"/>
                  <a:pt x="2004326" y="235001"/>
                  <a:pt x="2003793" y="238353"/>
                </a:cubicBezTo>
                <a:cubicBezTo>
                  <a:pt x="2003259" y="241706"/>
                  <a:pt x="2002993" y="244907"/>
                  <a:pt x="2002993" y="247955"/>
                </a:cubicBezTo>
                <a:cubicBezTo>
                  <a:pt x="2002993" y="254355"/>
                  <a:pt x="2004403" y="259804"/>
                  <a:pt x="2007222" y="264299"/>
                </a:cubicBezTo>
                <a:cubicBezTo>
                  <a:pt x="2010041" y="268795"/>
                  <a:pt x="2013966" y="272491"/>
                  <a:pt x="2018995" y="275387"/>
                </a:cubicBezTo>
                <a:cubicBezTo>
                  <a:pt x="2024024" y="278282"/>
                  <a:pt x="2029777" y="280416"/>
                  <a:pt x="2036254" y="281787"/>
                </a:cubicBezTo>
                <a:cubicBezTo>
                  <a:pt x="2042731" y="283159"/>
                  <a:pt x="2049627" y="283845"/>
                  <a:pt x="2056942" y="283845"/>
                </a:cubicBezTo>
                <a:cubicBezTo>
                  <a:pt x="2065782" y="283845"/>
                  <a:pt x="2074049" y="283083"/>
                  <a:pt x="2081746" y="281559"/>
                </a:cubicBezTo>
                <a:cubicBezTo>
                  <a:pt x="2089442" y="280035"/>
                  <a:pt x="2096223" y="277863"/>
                  <a:pt x="2102091" y="275044"/>
                </a:cubicBezTo>
                <a:cubicBezTo>
                  <a:pt x="2107958" y="272224"/>
                  <a:pt x="2112569" y="269024"/>
                  <a:pt x="2115921" y="265442"/>
                </a:cubicBezTo>
                <a:cubicBezTo>
                  <a:pt x="2119274" y="261861"/>
                  <a:pt x="2120951" y="258013"/>
                  <a:pt x="2120951" y="253898"/>
                </a:cubicBezTo>
                <a:cubicBezTo>
                  <a:pt x="2120951" y="251917"/>
                  <a:pt x="2120188" y="250088"/>
                  <a:pt x="2118664" y="248412"/>
                </a:cubicBezTo>
                <a:cubicBezTo>
                  <a:pt x="2117140" y="246735"/>
                  <a:pt x="2114854" y="245135"/>
                  <a:pt x="2111806" y="243611"/>
                </a:cubicBezTo>
                <a:cubicBezTo>
                  <a:pt x="2108758" y="242087"/>
                  <a:pt x="2105101" y="240601"/>
                  <a:pt x="2100834" y="239153"/>
                </a:cubicBezTo>
                <a:cubicBezTo>
                  <a:pt x="2096566" y="237706"/>
                  <a:pt x="2091690" y="236220"/>
                  <a:pt x="2086203" y="234696"/>
                </a:cubicBezTo>
                <a:lnTo>
                  <a:pt x="2090547" y="215722"/>
                </a:lnTo>
                <a:cubicBezTo>
                  <a:pt x="2098471" y="218770"/>
                  <a:pt x="2105482" y="221323"/>
                  <a:pt x="2111578" y="223380"/>
                </a:cubicBezTo>
                <a:cubicBezTo>
                  <a:pt x="2117674" y="225437"/>
                  <a:pt x="2123008" y="227076"/>
                  <a:pt x="2127580" y="228295"/>
                </a:cubicBezTo>
                <a:cubicBezTo>
                  <a:pt x="2132152" y="229514"/>
                  <a:pt x="2136114" y="230390"/>
                  <a:pt x="2139467" y="230924"/>
                </a:cubicBezTo>
                <a:lnTo>
                  <a:pt x="2144955" y="231443"/>
                </a:lnTo>
                <a:lnTo>
                  <a:pt x="2164689" y="229895"/>
                </a:lnTo>
                <a:cubicBezTo>
                  <a:pt x="2172309" y="228676"/>
                  <a:pt x="2179777" y="226923"/>
                  <a:pt x="2187092" y="224637"/>
                </a:cubicBezTo>
                <a:cubicBezTo>
                  <a:pt x="2194407" y="222351"/>
                  <a:pt x="2201456" y="219570"/>
                  <a:pt x="2208238" y="216293"/>
                </a:cubicBezTo>
                <a:cubicBezTo>
                  <a:pt x="2215019" y="213017"/>
                  <a:pt x="2221458" y="209245"/>
                  <a:pt x="2227554" y="204978"/>
                </a:cubicBezTo>
                <a:cubicBezTo>
                  <a:pt x="2223592" y="201473"/>
                  <a:pt x="2219020" y="198425"/>
                  <a:pt x="2213838" y="195834"/>
                </a:cubicBezTo>
                <a:cubicBezTo>
                  <a:pt x="2208657" y="193243"/>
                  <a:pt x="2202980" y="191224"/>
                  <a:pt x="2196808" y="189776"/>
                </a:cubicBezTo>
                <a:cubicBezTo>
                  <a:pt x="2190635" y="188328"/>
                  <a:pt x="2184120" y="187604"/>
                  <a:pt x="2177262" y="187604"/>
                </a:cubicBezTo>
                <a:cubicBezTo>
                  <a:pt x="2174824" y="187604"/>
                  <a:pt x="2172538" y="187680"/>
                  <a:pt x="2170404" y="187833"/>
                </a:cubicBezTo>
                <a:cubicBezTo>
                  <a:pt x="2168271" y="187985"/>
                  <a:pt x="2166137" y="188252"/>
                  <a:pt x="2164003" y="188633"/>
                </a:cubicBezTo>
                <a:cubicBezTo>
                  <a:pt x="2161870" y="189014"/>
                  <a:pt x="2159431" y="189509"/>
                  <a:pt x="2156688" y="190119"/>
                </a:cubicBezTo>
                <a:lnTo>
                  <a:pt x="2153031" y="172745"/>
                </a:lnTo>
                <a:cubicBezTo>
                  <a:pt x="2157145" y="171526"/>
                  <a:pt x="2161260" y="170573"/>
                  <a:pt x="2165375" y="169888"/>
                </a:cubicBezTo>
                <a:cubicBezTo>
                  <a:pt x="2169490" y="169202"/>
                  <a:pt x="2173452" y="168859"/>
                  <a:pt x="2177262" y="168859"/>
                </a:cubicBezTo>
                <a:cubicBezTo>
                  <a:pt x="2185187" y="168859"/>
                  <a:pt x="2192350" y="169811"/>
                  <a:pt x="2198751" y="171716"/>
                </a:cubicBezTo>
                <a:cubicBezTo>
                  <a:pt x="2205152" y="173621"/>
                  <a:pt x="2210981" y="175946"/>
                  <a:pt x="2216239" y="178689"/>
                </a:cubicBezTo>
                <a:cubicBezTo>
                  <a:pt x="2221496" y="181432"/>
                  <a:pt x="2226449" y="184175"/>
                  <a:pt x="2231098" y="186918"/>
                </a:cubicBezTo>
                <a:cubicBezTo>
                  <a:pt x="2235746" y="189662"/>
                  <a:pt x="2240280" y="191986"/>
                  <a:pt x="2244699" y="193891"/>
                </a:cubicBezTo>
                <a:cubicBezTo>
                  <a:pt x="2249119" y="195796"/>
                  <a:pt x="2253691" y="196748"/>
                  <a:pt x="2258415" y="196748"/>
                </a:cubicBezTo>
                <a:lnTo>
                  <a:pt x="2263216" y="196748"/>
                </a:lnTo>
                <a:lnTo>
                  <a:pt x="2264816" y="213207"/>
                </a:lnTo>
                <a:lnTo>
                  <a:pt x="2251475" y="215234"/>
                </a:lnTo>
                <a:lnTo>
                  <a:pt x="2252357" y="217379"/>
                </a:lnTo>
                <a:cubicBezTo>
                  <a:pt x="2253576" y="219703"/>
                  <a:pt x="2254910" y="221666"/>
                  <a:pt x="2256358" y="223266"/>
                </a:cubicBezTo>
                <a:cubicBezTo>
                  <a:pt x="2259253" y="226466"/>
                  <a:pt x="2263178" y="228676"/>
                  <a:pt x="2268131" y="229895"/>
                </a:cubicBezTo>
                <a:cubicBezTo>
                  <a:pt x="2273084" y="231114"/>
                  <a:pt x="2279446" y="231724"/>
                  <a:pt x="2287219" y="231724"/>
                </a:cubicBezTo>
                <a:lnTo>
                  <a:pt x="2293703" y="234169"/>
                </a:lnTo>
                <a:lnTo>
                  <a:pt x="2294001" y="231724"/>
                </a:lnTo>
                <a:cubicBezTo>
                  <a:pt x="2301468" y="231724"/>
                  <a:pt x="2307412" y="231267"/>
                  <a:pt x="2311831" y="230352"/>
                </a:cubicBezTo>
                <a:cubicBezTo>
                  <a:pt x="2316251" y="229438"/>
                  <a:pt x="2319452" y="227571"/>
                  <a:pt x="2321433" y="224752"/>
                </a:cubicBezTo>
                <a:cubicBezTo>
                  <a:pt x="2323414" y="221932"/>
                  <a:pt x="2324404" y="217703"/>
                  <a:pt x="2324404" y="212064"/>
                </a:cubicBezTo>
                <a:cubicBezTo>
                  <a:pt x="2324404" y="208254"/>
                  <a:pt x="2323795" y="203720"/>
                  <a:pt x="2322576" y="198463"/>
                </a:cubicBezTo>
                <a:cubicBezTo>
                  <a:pt x="2321356" y="193205"/>
                  <a:pt x="2319756" y="187604"/>
                  <a:pt x="2317775" y="181661"/>
                </a:cubicBezTo>
                <a:cubicBezTo>
                  <a:pt x="2315794" y="175717"/>
                  <a:pt x="2313660" y="169850"/>
                  <a:pt x="2311374" y="164058"/>
                </a:cubicBezTo>
                <a:close/>
                <a:moveTo>
                  <a:pt x="1710766" y="157200"/>
                </a:moveTo>
                <a:cubicBezTo>
                  <a:pt x="1712747" y="162077"/>
                  <a:pt x="1714614" y="167640"/>
                  <a:pt x="1716367" y="173888"/>
                </a:cubicBezTo>
                <a:cubicBezTo>
                  <a:pt x="1718119" y="180137"/>
                  <a:pt x="1719605" y="186309"/>
                  <a:pt x="1720824" y="192405"/>
                </a:cubicBezTo>
                <a:cubicBezTo>
                  <a:pt x="1722043" y="198501"/>
                  <a:pt x="1722653" y="203835"/>
                  <a:pt x="1722653" y="208407"/>
                </a:cubicBezTo>
                <a:cubicBezTo>
                  <a:pt x="1722653" y="214503"/>
                  <a:pt x="1722005" y="219875"/>
                  <a:pt x="1720710" y="224523"/>
                </a:cubicBezTo>
                <a:cubicBezTo>
                  <a:pt x="1719415" y="229171"/>
                  <a:pt x="1717471" y="233134"/>
                  <a:pt x="1714881" y="236410"/>
                </a:cubicBezTo>
                <a:cubicBezTo>
                  <a:pt x="1712290" y="239687"/>
                  <a:pt x="1708975" y="242354"/>
                  <a:pt x="1704937" y="244411"/>
                </a:cubicBezTo>
                <a:cubicBezTo>
                  <a:pt x="1700898" y="246469"/>
                  <a:pt x="1696212" y="247993"/>
                  <a:pt x="1690878" y="248983"/>
                </a:cubicBezTo>
                <a:cubicBezTo>
                  <a:pt x="1685544" y="249974"/>
                  <a:pt x="1679448" y="250469"/>
                  <a:pt x="1672590" y="250469"/>
                </a:cubicBezTo>
                <a:lnTo>
                  <a:pt x="1672648" y="249990"/>
                </a:lnTo>
                <a:lnTo>
                  <a:pt x="1671371" y="250469"/>
                </a:lnTo>
                <a:cubicBezTo>
                  <a:pt x="1665427" y="250469"/>
                  <a:pt x="1659979" y="249479"/>
                  <a:pt x="1655026" y="247497"/>
                </a:cubicBezTo>
                <a:lnTo>
                  <a:pt x="1642842" y="238332"/>
                </a:lnTo>
                <a:lnTo>
                  <a:pt x="1639024" y="244868"/>
                </a:lnTo>
                <a:cubicBezTo>
                  <a:pt x="1636204" y="247840"/>
                  <a:pt x="1633042" y="250050"/>
                  <a:pt x="1629537" y="251498"/>
                </a:cubicBezTo>
                <a:cubicBezTo>
                  <a:pt x="1626031" y="252946"/>
                  <a:pt x="1622298" y="253670"/>
                  <a:pt x="1618335" y="253670"/>
                </a:cubicBezTo>
                <a:cubicBezTo>
                  <a:pt x="1613306" y="253670"/>
                  <a:pt x="1608163" y="252603"/>
                  <a:pt x="1602905" y="250469"/>
                </a:cubicBezTo>
                <a:cubicBezTo>
                  <a:pt x="1597647" y="248336"/>
                  <a:pt x="1592580" y="245288"/>
                  <a:pt x="1587703" y="241325"/>
                </a:cubicBezTo>
                <a:cubicBezTo>
                  <a:pt x="1582826" y="237363"/>
                  <a:pt x="1578559" y="232715"/>
                  <a:pt x="1574901" y="227381"/>
                </a:cubicBezTo>
                <a:cubicBezTo>
                  <a:pt x="1570939" y="234391"/>
                  <a:pt x="1567167" y="239534"/>
                  <a:pt x="1563586" y="242811"/>
                </a:cubicBezTo>
                <a:cubicBezTo>
                  <a:pt x="1560004" y="246088"/>
                  <a:pt x="1556308" y="248183"/>
                  <a:pt x="1552499" y="249098"/>
                </a:cubicBezTo>
                <a:cubicBezTo>
                  <a:pt x="1548688" y="250012"/>
                  <a:pt x="1544269" y="250469"/>
                  <a:pt x="1539240" y="250469"/>
                </a:cubicBezTo>
                <a:lnTo>
                  <a:pt x="1539262" y="250289"/>
                </a:lnTo>
                <a:lnTo>
                  <a:pt x="1538783" y="250469"/>
                </a:lnTo>
                <a:cubicBezTo>
                  <a:pt x="1529486" y="250469"/>
                  <a:pt x="1522095" y="249974"/>
                  <a:pt x="1516608" y="248983"/>
                </a:cubicBezTo>
                <a:cubicBezTo>
                  <a:pt x="1511122" y="247993"/>
                  <a:pt x="1506969" y="246507"/>
                  <a:pt x="1504150" y="244526"/>
                </a:cubicBezTo>
                <a:cubicBezTo>
                  <a:pt x="1501330" y="242544"/>
                  <a:pt x="1499349" y="240068"/>
                  <a:pt x="1498206" y="237096"/>
                </a:cubicBezTo>
                <a:lnTo>
                  <a:pt x="1497553" y="234511"/>
                </a:lnTo>
                <a:lnTo>
                  <a:pt x="1494548" y="239039"/>
                </a:lnTo>
                <a:cubicBezTo>
                  <a:pt x="1491729" y="242087"/>
                  <a:pt x="1488491" y="244449"/>
                  <a:pt x="1484833" y="246126"/>
                </a:cubicBezTo>
                <a:cubicBezTo>
                  <a:pt x="1481175" y="247802"/>
                  <a:pt x="1476794" y="248945"/>
                  <a:pt x="1471688" y="249555"/>
                </a:cubicBezTo>
                <a:lnTo>
                  <a:pt x="1456067" y="250341"/>
                </a:lnTo>
                <a:lnTo>
                  <a:pt x="1455725" y="250469"/>
                </a:lnTo>
                <a:lnTo>
                  <a:pt x="1455072" y="250391"/>
                </a:lnTo>
                <a:lnTo>
                  <a:pt x="1453515" y="250469"/>
                </a:lnTo>
                <a:lnTo>
                  <a:pt x="1453547" y="250208"/>
                </a:lnTo>
                <a:lnTo>
                  <a:pt x="1430007" y="247383"/>
                </a:lnTo>
                <a:cubicBezTo>
                  <a:pt x="1422616" y="245326"/>
                  <a:pt x="1417129" y="242049"/>
                  <a:pt x="1413548" y="237553"/>
                </a:cubicBezTo>
                <a:cubicBezTo>
                  <a:pt x="1411757" y="235305"/>
                  <a:pt x="1410567" y="232724"/>
                  <a:pt x="1409976" y="229809"/>
                </a:cubicBezTo>
                <a:lnTo>
                  <a:pt x="1409993" y="224138"/>
                </a:lnTo>
                <a:lnTo>
                  <a:pt x="1392288" y="235724"/>
                </a:lnTo>
                <a:cubicBezTo>
                  <a:pt x="1383830" y="239763"/>
                  <a:pt x="1374457" y="243154"/>
                  <a:pt x="1364170" y="245897"/>
                </a:cubicBezTo>
                <a:cubicBezTo>
                  <a:pt x="1353883" y="248640"/>
                  <a:pt x="1342910" y="250698"/>
                  <a:pt x="1331252" y="252069"/>
                </a:cubicBezTo>
                <a:cubicBezTo>
                  <a:pt x="1319593" y="253441"/>
                  <a:pt x="1307516" y="254127"/>
                  <a:pt x="1295019" y="254127"/>
                </a:cubicBezTo>
                <a:cubicBezTo>
                  <a:pt x="1281455" y="254127"/>
                  <a:pt x="1269530" y="253250"/>
                  <a:pt x="1259243" y="251498"/>
                </a:cubicBezTo>
                <a:cubicBezTo>
                  <a:pt x="1248956" y="249745"/>
                  <a:pt x="1240383" y="247040"/>
                  <a:pt x="1233525" y="243383"/>
                </a:cubicBezTo>
                <a:cubicBezTo>
                  <a:pt x="1226667" y="239725"/>
                  <a:pt x="1221486" y="234962"/>
                  <a:pt x="1217980" y="229095"/>
                </a:cubicBezTo>
                <a:cubicBezTo>
                  <a:pt x="1214475" y="223228"/>
                  <a:pt x="1212723" y="216103"/>
                  <a:pt x="1212723" y="207721"/>
                </a:cubicBezTo>
                <a:cubicBezTo>
                  <a:pt x="1212723" y="203911"/>
                  <a:pt x="1213028" y="199987"/>
                  <a:pt x="1213637" y="195948"/>
                </a:cubicBezTo>
                <a:cubicBezTo>
                  <a:pt x="1214247" y="191909"/>
                  <a:pt x="1215047" y="187833"/>
                  <a:pt x="1216037" y="183718"/>
                </a:cubicBezTo>
                <a:cubicBezTo>
                  <a:pt x="1217028" y="179603"/>
                  <a:pt x="1218057" y="175641"/>
                  <a:pt x="1219124" y="171831"/>
                </a:cubicBezTo>
                <a:lnTo>
                  <a:pt x="1236268" y="176174"/>
                </a:lnTo>
                <a:cubicBezTo>
                  <a:pt x="1235659" y="178460"/>
                  <a:pt x="1234973" y="181165"/>
                  <a:pt x="1234211" y="184289"/>
                </a:cubicBezTo>
                <a:cubicBezTo>
                  <a:pt x="1233449" y="187414"/>
                  <a:pt x="1232801" y="190576"/>
                  <a:pt x="1232268" y="193776"/>
                </a:cubicBezTo>
                <a:cubicBezTo>
                  <a:pt x="1231735" y="196977"/>
                  <a:pt x="1231468" y="199872"/>
                  <a:pt x="1231468" y="202463"/>
                </a:cubicBezTo>
                <a:cubicBezTo>
                  <a:pt x="1231468" y="210388"/>
                  <a:pt x="1233487" y="216751"/>
                  <a:pt x="1237526" y="221551"/>
                </a:cubicBezTo>
                <a:cubicBezTo>
                  <a:pt x="1241564" y="226352"/>
                  <a:pt x="1248613" y="229857"/>
                  <a:pt x="1258671" y="232067"/>
                </a:cubicBezTo>
                <a:cubicBezTo>
                  <a:pt x="1268730" y="234277"/>
                  <a:pt x="1282827" y="235382"/>
                  <a:pt x="1300962" y="235382"/>
                </a:cubicBezTo>
                <a:cubicBezTo>
                  <a:pt x="1310259" y="235382"/>
                  <a:pt x="1320088" y="234810"/>
                  <a:pt x="1330452" y="233667"/>
                </a:cubicBezTo>
                <a:cubicBezTo>
                  <a:pt x="1340815" y="232524"/>
                  <a:pt x="1351140" y="230467"/>
                  <a:pt x="1361427" y="227495"/>
                </a:cubicBezTo>
                <a:cubicBezTo>
                  <a:pt x="1371714" y="224523"/>
                  <a:pt x="1381506" y="220446"/>
                  <a:pt x="1390802" y="215265"/>
                </a:cubicBezTo>
                <a:cubicBezTo>
                  <a:pt x="1400099" y="210083"/>
                  <a:pt x="1408252" y="203530"/>
                  <a:pt x="1415262" y="195605"/>
                </a:cubicBezTo>
                <a:lnTo>
                  <a:pt x="1429664" y="204063"/>
                </a:lnTo>
                <a:cubicBezTo>
                  <a:pt x="1428292" y="207569"/>
                  <a:pt x="1427378" y="210350"/>
                  <a:pt x="1426921" y="212407"/>
                </a:cubicBezTo>
                <a:cubicBezTo>
                  <a:pt x="1426464" y="214465"/>
                  <a:pt x="1426235" y="216332"/>
                  <a:pt x="1426235" y="218008"/>
                </a:cubicBezTo>
                <a:cubicBezTo>
                  <a:pt x="1426235" y="220294"/>
                  <a:pt x="1427073" y="222466"/>
                  <a:pt x="1428750" y="224523"/>
                </a:cubicBezTo>
                <a:cubicBezTo>
                  <a:pt x="1430426" y="226580"/>
                  <a:pt x="1433588" y="228295"/>
                  <a:pt x="1438237" y="229667"/>
                </a:cubicBezTo>
                <a:lnTo>
                  <a:pt x="1456949" y="231614"/>
                </a:lnTo>
                <a:lnTo>
                  <a:pt x="1473632" y="230009"/>
                </a:lnTo>
                <a:cubicBezTo>
                  <a:pt x="1477899" y="228866"/>
                  <a:pt x="1481137" y="226657"/>
                  <a:pt x="1483347" y="223380"/>
                </a:cubicBezTo>
                <a:cubicBezTo>
                  <a:pt x="1485557" y="220103"/>
                  <a:pt x="1487347" y="215341"/>
                  <a:pt x="1488719" y="209093"/>
                </a:cubicBezTo>
                <a:cubicBezTo>
                  <a:pt x="1490091" y="202844"/>
                  <a:pt x="1491767" y="194691"/>
                  <a:pt x="1493748" y="184632"/>
                </a:cubicBezTo>
                <a:lnTo>
                  <a:pt x="1511579" y="188061"/>
                </a:lnTo>
                <a:cubicBezTo>
                  <a:pt x="1510970" y="190805"/>
                  <a:pt x="1510284" y="193853"/>
                  <a:pt x="1509522" y="197205"/>
                </a:cubicBezTo>
                <a:cubicBezTo>
                  <a:pt x="1508760" y="200558"/>
                  <a:pt x="1508112" y="203873"/>
                  <a:pt x="1507579" y="207149"/>
                </a:cubicBezTo>
                <a:cubicBezTo>
                  <a:pt x="1507045" y="210426"/>
                  <a:pt x="1506779" y="213284"/>
                  <a:pt x="1506779" y="215722"/>
                </a:cubicBezTo>
                <a:cubicBezTo>
                  <a:pt x="1506779" y="218008"/>
                  <a:pt x="1506931" y="220142"/>
                  <a:pt x="1507236" y="222123"/>
                </a:cubicBezTo>
                <a:cubicBezTo>
                  <a:pt x="1507541" y="224104"/>
                  <a:pt x="1508683" y="225780"/>
                  <a:pt x="1510665" y="227152"/>
                </a:cubicBezTo>
                <a:cubicBezTo>
                  <a:pt x="1512646" y="228524"/>
                  <a:pt x="1515999" y="229628"/>
                  <a:pt x="1520723" y="230467"/>
                </a:cubicBezTo>
                <a:cubicBezTo>
                  <a:pt x="1525447" y="231305"/>
                  <a:pt x="1532229" y="231724"/>
                  <a:pt x="1541068" y="231724"/>
                </a:cubicBezTo>
                <a:lnTo>
                  <a:pt x="1541506" y="231889"/>
                </a:lnTo>
                <a:lnTo>
                  <a:pt x="1541526" y="231724"/>
                </a:lnTo>
                <a:cubicBezTo>
                  <a:pt x="1545793" y="231724"/>
                  <a:pt x="1549184" y="230810"/>
                  <a:pt x="1551698" y="228981"/>
                </a:cubicBezTo>
                <a:cubicBezTo>
                  <a:pt x="1554213" y="227152"/>
                  <a:pt x="1556651" y="224104"/>
                  <a:pt x="1559014" y="219837"/>
                </a:cubicBezTo>
                <a:cubicBezTo>
                  <a:pt x="1561376" y="215570"/>
                  <a:pt x="1564386" y="209855"/>
                  <a:pt x="1568043" y="202692"/>
                </a:cubicBezTo>
                <a:cubicBezTo>
                  <a:pt x="1571701" y="195377"/>
                  <a:pt x="1575397" y="189395"/>
                  <a:pt x="1579130" y="184747"/>
                </a:cubicBezTo>
                <a:cubicBezTo>
                  <a:pt x="1582864" y="180098"/>
                  <a:pt x="1586522" y="176441"/>
                  <a:pt x="1590103" y="173774"/>
                </a:cubicBezTo>
                <a:cubicBezTo>
                  <a:pt x="1593685" y="171107"/>
                  <a:pt x="1597075" y="169240"/>
                  <a:pt x="1600276" y="168173"/>
                </a:cubicBezTo>
                <a:cubicBezTo>
                  <a:pt x="1603476" y="167106"/>
                  <a:pt x="1606448" y="166573"/>
                  <a:pt x="1609191" y="166573"/>
                </a:cubicBezTo>
                <a:cubicBezTo>
                  <a:pt x="1614221" y="166573"/>
                  <a:pt x="1618716" y="167678"/>
                  <a:pt x="1622679" y="169888"/>
                </a:cubicBezTo>
                <a:cubicBezTo>
                  <a:pt x="1626641" y="172097"/>
                  <a:pt x="1630375" y="175831"/>
                  <a:pt x="1633880" y="181089"/>
                </a:cubicBezTo>
                <a:cubicBezTo>
                  <a:pt x="1637385" y="186347"/>
                  <a:pt x="1640967" y="193548"/>
                  <a:pt x="1644624" y="202692"/>
                </a:cubicBezTo>
                <a:cubicBezTo>
                  <a:pt x="1648129" y="211074"/>
                  <a:pt x="1651292" y="217360"/>
                  <a:pt x="1654111" y="221551"/>
                </a:cubicBezTo>
                <a:cubicBezTo>
                  <a:pt x="1656931" y="225742"/>
                  <a:pt x="1659902" y="228485"/>
                  <a:pt x="1663027" y="229781"/>
                </a:cubicBezTo>
                <a:cubicBezTo>
                  <a:pt x="1666151" y="231076"/>
                  <a:pt x="1669694" y="231724"/>
                  <a:pt x="1673656" y="231724"/>
                </a:cubicBezTo>
                <a:lnTo>
                  <a:pt x="1674822" y="232163"/>
                </a:lnTo>
                <a:lnTo>
                  <a:pt x="1674876" y="231724"/>
                </a:lnTo>
                <a:cubicBezTo>
                  <a:pt x="1682343" y="231724"/>
                  <a:pt x="1688287" y="231267"/>
                  <a:pt x="1692707" y="230352"/>
                </a:cubicBezTo>
                <a:cubicBezTo>
                  <a:pt x="1697126" y="229438"/>
                  <a:pt x="1700326" y="227571"/>
                  <a:pt x="1702308" y="224752"/>
                </a:cubicBezTo>
                <a:cubicBezTo>
                  <a:pt x="1704289" y="221932"/>
                  <a:pt x="1705279" y="217703"/>
                  <a:pt x="1705279" y="212064"/>
                </a:cubicBezTo>
                <a:cubicBezTo>
                  <a:pt x="1705279" y="208254"/>
                  <a:pt x="1704670" y="203720"/>
                  <a:pt x="1703451" y="198463"/>
                </a:cubicBezTo>
                <a:cubicBezTo>
                  <a:pt x="1702231" y="193205"/>
                  <a:pt x="1700631" y="187604"/>
                  <a:pt x="1698650" y="181661"/>
                </a:cubicBezTo>
                <a:cubicBezTo>
                  <a:pt x="1696669" y="175717"/>
                  <a:pt x="1694535" y="169850"/>
                  <a:pt x="1692249" y="164058"/>
                </a:cubicBezTo>
                <a:close/>
                <a:moveTo>
                  <a:pt x="803376" y="138455"/>
                </a:moveTo>
                <a:cubicBezTo>
                  <a:pt x="806424" y="138455"/>
                  <a:pt x="809053" y="139598"/>
                  <a:pt x="811263" y="141884"/>
                </a:cubicBezTo>
                <a:cubicBezTo>
                  <a:pt x="813473" y="144170"/>
                  <a:pt x="814578" y="146837"/>
                  <a:pt x="814578" y="149885"/>
                </a:cubicBezTo>
                <a:cubicBezTo>
                  <a:pt x="814578" y="152933"/>
                  <a:pt x="813473" y="155562"/>
                  <a:pt x="811263" y="157772"/>
                </a:cubicBezTo>
                <a:cubicBezTo>
                  <a:pt x="809053" y="159982"/>
                  <a:pt x="806424" y="161087"/>
                  <a:pt x="803376" y="161087"/>
                </a:cubicBezTo>
                <a:cubicBezTo>
                  <a:pt x="800176" y="161087"/>
                  <a:pt x="797471" y="159982"/>
                  <a:pt x="795261" y="157772"/>
                </a:cubicBezTo>
                <a:cubicBezTo>
                  <a:pt x="793051" y="155562"/>
                  <a:pt x="791946" y="152933"/>
                  <a:pt x="791946" y="149885"/>
                </a:cubicBezTo>
                <a:cubicBezTo>
                  <a:pt x="791946" y="146837"/>
                  <a:pt x="793051" y="144170"/>
                  <a:pt x="795261" y="141884"/>
                </a:cubicBezTo>
                <a:cubicBezTo>
                  <a:pt x="797471" y="139598"/>
                  <a:pt x="800176" y="138455"/>
                  <a:pt x="803376" y="138455"/>
                </a:cubicBezTo>
                <a:close/>
                <a:moveTo>
                  <a:pt x="2491435" y="135712"/>
                </a:moveTo>
                <a:cubicBezTo>
                  <a:pt x="2494483" y="135712"/>
                  <a:pt x="2497112" y="136855"/>
                  <a:pt x="2499322" y="139141"/>
                </a:cubicBezTo>
                <a:cubicBezTo>
                  <a:pt x="2501531" y="141427"/>
                  <a:pt x="2502636" y="144094"/>
                  <a:pt x="2502636" y="147142"/>
                </a:cubicBezTo>
                <a:cubicBezTo>
                  <a:pt x="2502636" y="150190"/>
                  <a:pt x="2501531" y="152819"/>
                  <a:pt x="2499322" y="155029"/>
                </a:cubicBezTo>
                <a:cubicBezTo>
                  <a:pt x="2497112" y="157238"/>
                  <a:pt x="2494483" y="158343"/>
                  <a:pt x="2491435" y="158343"/>
                </a:cubicBezTo>
                <a:cubicBezTo>
                  <a:pt x="2488235" y="158343"/>
                  <a:pt x="2485529" y="157238"/>
                  <a:pt x="2483319" y="155029"/>
                </a:cubicBezTo>
                <a:cubicBezTo>
                  <a:pt x="2481110" y="152819"/>
                  <a:pt x="2480005" y="150190"/>
                  <a:pt x="2480005" y="147142"/>
                </a:cubicBezTo>
                <a:cubicBezTo>
                  <a:pt x="2480005" y="144094"/>
                  <a:pt x="2481110" y="141427"/>
                  <a:pt x="2483319" y="139141"/>
                </a:cubicBezTo>
                <a:cubicBezTo>
                  <a:pt x="2485529" y="136855"/>
                  <a:pt x="2488235" y="135712"/>
                  <a:pt x="2491435" y="135712"/>
                </a:cubicBezTo>
                <a:close/>
                <a:moveTo>
                  <a:pt x="1333424" y="135026"/>
                </a:moveTo>
                <a:cubicBezTo>
                  <a:pt x="1336471" y="135026"/>
                  <a:pt x="1339100" y="136169"/>
                  <a:pt x="1341310" y="138455"/>
                </a:cubicBezTo>
                <a:cubicBezTo>
                  <a:pt x="1343520" y="140741"/>
                  <a:pt x="1344625" y="143408"/>
                  <a:pt x="1344625" y="146456"/>
                </a:cubicBezTo>
                <a:cubicBezTo>
                  <a:pt x="1344625" y="149504"/>
                  <a:pt x="1343520" y="152133"/>
                  <a:pt x="1341310" y="154343"/>
                </a:cubicBezTo>
                <a:cubicBezTo>
                  <a:pt x="1339100" y="156553"/>
                  <a:pt x="1336471" y="157658"/>
                  <a:pt x="1333424" y="157658"/>
                </a:cubicBezTo>
                <a:cubicBezTo>
                  <a:pt x="1330223" y="157658"/>
                  <a:pt x="1327518" y="156553"/>
                  <a:pt x="1325308" y="154343"/>
                </a:cubicBezTo>
                <a:cubicBezTo>
                  <a:pt x="1323098" y="152133"/>
                  <a:pt x="1321993" y="149504"/>
                  <a:pt x="1321993" y="146456"/>
                </a:cubicBezTo>
                <a:cubicBezTo>
                  <a:pt x="1321993" y="143408"/>
                  <a:pt x="1323098" y="140741"/>
                  <a:pt x="1325308" y="138455"/>
                </a:cubicBezTo>
                <a:cubicBezTo>
                  <a:pt x="1327518" y="136169"/>
                  <a:pt x="1330223" y="135026"/>
                  <a:pt x="1333424" y="135026"/>
                </a:cubicBezTo>
                <a:close/>
                <a:moveTo>
                  <a:pt x="1302105" y="135026"/>
                </a:moveTo>
                <a:cubicBezTo>
                  <a:pt x="1305153" y="135026"/>
                  <a:pt x="1307782" y="136169"/>
                  <a:pt x="1309992" y="138455"/>
                </a:cubicBezTo>
                <a:cubicBezTo>
                  <a:pt x="1312202" y="140741"/>
                  <a:pt x="1313307" y="143408"/>
                  <a:pt x="1313307" y="146456"/>
                </a:cubicBezTo>
                <a:cubicBezTo>
                  <a:pt x="1313307" y="149504"/>
                  <a:pt x="1312202" y="152133"/>
                  <a:pt x="1309992" y="154343"/>
                </a:cubicBezTo>
                <a:cubicBezTo>
                  <a:pt x="1307782" y="156553"/>
                  <a:pt x="1305153" y="157658"/>
                  <a:pt x="1302105" y="157658"/>
                </a:cubicBezTo>
                <a:cubicBezTo>
                  <a:pt x="1298905" y="157658"/>
                  <a:pt x="1296200" y="156553"/>
                  <a:pt x="1293990" y="154343"/>
                </a:cubicBezTo>
                <a:cubicBezTo>
                  <a:pt x="1291780" y="152133"/>
                  <a:pt x="1290675" y="149504"/>
                  <a:pt x="1290675" y="146456"/>
                </a:cubicBezTo>
                <a:cubicBezTo>
                  <a:pt x="1290675" y="143408"/>
                  <a:pt x="1291780" y="140741"/>
                  <a:pt x="1293990" y="138455"/>
                </a:cubicBezTo>
                <a:cubicBezTo>
                  <a:pt x="1296200" y="136169"/>
                  <a:pt x="1298905" y="135026"/>
                  <a:pt x="1302105" y="135026"/>
                </a:cubicBezTo>
                <a:close/>
                <a:moveTo>
                  <a:pt x="889711" y="115062"/>
                </a:moveTo>
                <a:cubicBezTo>
                  <a:pt x="886815" y="115062"/>
                  <a:pt x="884567" y="116052"/>
                  <a:pt x="882967" y="118034"/>
                </a:cubicBezTo>
                <a:cubicBezTo>
                  <a:pt x="881367" y="120015"/>
                  <a:pt x="880567" y="122301"/>
                  <a:pt x="880567" y="124892"/>
                </a:cubicBezTo>
                <a:cubicBezTo>
                  <a:pt x="880567" y="127635"/>
                  <a:pt x="881405" y="129883"/>
                  <a:pt x="883081" y="131635"/>
                </a:cubicBezTo>
                <a:cubicBezTo>
                  <a:pt x="884758" y="133388"/>
                  <a:pt x="886891" y="134264"/>
                  <a:pt x="889482" y="134264"/>
                </a:cubicBezTo>
                <a:cubicBezTo>
                  <a:pt x="892073" y="134264"/>
                  <a:pt x="894321" y="133426"/>
                  <a:pt x="896226" y="131750"/>
                </a:cubicBezTo>
                <a:cubicBezTo>
                  <a:pt x="898131" y="130073"/>
                  <a:pt x="899083" y="127863"/>
                  <a:pt x="899083" y="125120"/>
                </a:cubicBezTo>
                <a:cubicBezTo>
                  <a:pt x="899083" y="122225"/>
                  <a:pt x="898093" y="119824"/>
                  <a:pt x="896112" y="117919"/>
                </a:cubicBezTo>
                <a:cubicBezTo>
                  <a:pt x="894130" y="116014"/>
                  <a:pt x="891997" y="115062"/>
                  <a:pt x="889711" y="115062"/>
                </a:cubicBezTo>
                <a:close/>
                <a:moveTo>
                  <a:pt x="1809140" y="112395"/>
                </a:moveTo>
                <a:lnTo>
                  <a:pt x="1809140" y="125425"/>
                </a:lnTo>
                <a:lnTo>
                  <a:pt x="1757934" y="140284"/>
                </a:lnTo>
                <a:lnTo>
                  <a:pt x="1757934" y="127482"/>
                </a:lnTo>
                <a:close/>
                <a:moveTo>
                  <a:pt x="1123340" y="112395"/>
                </a:moveTo>
                <a:lnTo>
                  <a:pt x="1123340" y="125425"/>
                </a:lnTo>
                <a:lnTo>
                  <a:pt x="1072134" y="140284"/>
                </a:lnTo>
                <a:lnTo>
                  <a:pt x="1072134" y="127482"/>
                </a:lnTo>
                <a:close/>
                <a:moveTo>
                  <a:pt x="2940101" y="110795"/>
                </a:moveTo>
                <a:cubicBezTo>
                  <a:pt x="2943148" y="110795"/>
                  <a:pt x="2945777" y="111938"/>
                  <a:pt x="2947987" y="114224"/>
                </a:cubicBezTo>
                <a:cubicBezTo>
                  <a:pt x="2950197" y="116510"/>
                  <a:pt x="2951302" y="119177"/>
                  <a:pt x="2951302" y="122225"/>
                </a:cubicBezTo>
                <a:cubicBezTo>
                  <a:pt x="2951302" y="125273"/>
                  <a:pt x="2950197" y="127901"/>
                  <a:pt x="2947987" y="130111"/>
                </a:cubicBezTo>
                <a:cubicBezTo>
                  <a:pt x="2945777" y="132321"/>
                  <a:pt x="2943148" y="133426"/>
                  <a:pt x="2940101" y="133426"/>
                </a:cubicBezTo>
                <a:cubicBezTo>
                  <a:pt x="2936900" y="133426"/>
                  <a:pt x="2934195" y="132321"/>
                  <a:pt x="2931985" y="130111"/>
                </a:cubicBezTo>
                <a:cubicBezTo>
                  <a:pt x="2929775" y="127901"/>
                  <a:pt x="2928670" y="125273"/>
                  <a:pt x="2928670" y="122225"/>
                </a:cubicBezTo>
                <a:cubicBezTo>
                  <a:pt x="2928670" y="119177"/>
                  <a:pt x="2929775" y="116510"/>
                  <a:pt x="2931985" y="114224"/>
                </a:cubicBezTo>
                <a:cubicBezTo>
                  <a:pt x="2934195" y="111938"/>
                  <a:pt x="2936900" y="110795"/>
                  <a:pt x="2940101" y="110795"/>
                </a:cubicBezTo>
                <a:close/>
                <a:moveTo>
                  <a:pt x="2759126" y="110795"/>
                </a:moveTo>
                <a:cubicBezTo>
                  <a:pt x="2762173" y="110795"/>
                  <a:pt x="2764802" y="111938"/>
                  <a:pt x="2767012" y="114224"/>
                </a:cubicBezTo>
                <a:cubicBezTo>
                  <a:pt x="2769222" y="116510"/>
                  <a:pt x="2770327" y="119177"/>
                  <a:pt x="2770327" y="122225"/>
                </a:cubicBezTo>
                <a:cubicBezTo>
                  <a:pt x="2770327" y="125273"/>
                  <a:pt x="2769222" y="127901"/>
                  <a:pt x="2767012" y="130111"/>
                </a:cubicBezTo>
                <a:cubicBezTo>
                  <a:pt x="2764802" y="132321"/>
                  <a:pt x="2762173" y="133426"/>
                  <a:pt x="2759126" y="133426"/>
                </a:cubicBezTo>
                <a:cubicBezTo>
                  <a:pt x="2755925" y="133426"/>
                  <a:pt x="2753220" y="132321"/>
                  <a:pt x="2751010" y="130111"/>
                </a:cubicBezTo>
                <a:cubicBezTo>
                  <a:pt x="2748800" y="127901"/>
                  <a:pt x="2747695" y="125273"/>
                  <a:pt x="2747695" y="122225"/>
                </a:cubicBezTo>
                <a:cubicBezTo>
                  <a:pt x="2747695" y="119177"/>
                  <a:pt x="2748800" y="116510"/>
                  <a:pt x="2751010" y="114224"/>
                </a:cubicBezTo>
                <a:cubicBezTo>
                  <a:pt x="2753220" y="111938"/>
                  <a:pt x="2755925" y="110795"/>
                  <a:pt x="2759126" y="110795"/>
                </a:cubicBezTo>
                <a:close/>
                <a:moveTo>
                  <a:pt x="2320976" y="110795"/>
                </a:moveTo>
                <a:cubicBezTo>
                  <a:pt x="2324023" y="110795"/>
                  <a:pt x="2326652" y="111938"/>
                  <a:pt x="2328862" y="114224"/>
                </a:cubicBezTo>
                <a:cubicBezTo>
                  <a:pt x="2331072" y="116510"/>
                  <a:pt x="2332177" y="119177"/>
                  <a:pt x="2332177" y="122225"/>
                </a:cubicBezTo>
                <a:cubicBezTo>
                  <a:pt x="2332177" y="125273"/>
                  <a:pt x="2331072" y="127901"/>
                  <a:pt x="2328862" y="130111"/>
                </a:cubicBezTo>
                <a:cubicBezTo>
                  <a:pt x="2326652" y="132321"/>
                  <a:pt x="2324023" y="133426"/>
                  <a:pt x="2320976" y="133426"/>
                </a:cubicBezTo>
                <a:cubicBezTo>
                  <a:pt x="2317775" y="133426"/>
                  <a:pt x="2315070" y="132321"/>
                  <a:pt x="2312860" y="130111"/>
                </a:cubicBezTo>
                <a:cubicBezTo>
                  <a:pt x="2310650" y="127901"/>
                  <a:pt x="2309545" y="125273"/>
                  <a:pt x="2309545" y="122225"/>
                </a:cubicBezTo>
                <a:cubicBezTo>
                  <a:pt x="2309545" y="119177"/>
                  <a:pt x="2310650" y="116510"/>
                  <a:pt x="2312860" y="114224"/>
                </a:cubicBezTo>
                <a:cubicBezTo>
                  <a:pt x="2315070" y="111938"/>
                  <a:pt x="2317775" y="110795"/>
                  <a:pt x="2320976" y="110795"/>
                </a:cubicBezTo>
                <a:close/>
                <a:moveTo>
                  <a:pt x="1701850" y="110795"/>
                </a:moveTo>
                <a:cubicBezTo>
                  <a:pt x="1704899" y="110795"/>
                  <a:pt x="1707527" y="111938"/>
                  <a:pt x="1709737" y="114224"/>
                </a:cubicBezTo>
                <a:cubicBezTo>
                  <a:pt x="1711947" y="116510"/>
                  <a:pt x="1713052" y="119177"/>
                  <a:pt x="1713052" y="122225"/>
                </a:cubicBezTo>
                <a:cubicBezTo>
                  <a:pt x="1713052" y="125273"/>
                  <a:pt x="1711947" y="127901"/>
                  <a:pt x="1709737" y="130111"/>
                </a:cubicBezTo>
                <a:cubicBezTo>
                  <a:pt x="1707527" y="132321"/>
                  <a:pt x="1704899" y="133426"/>
                  <a:pt x="1701850" y="133426"/>
                </a:cubicBezTo>
                <a:cubicBezTo>
                  <a:pt x="1698650" y="133426"/>
                  <a:pt x="1695945" y="132321"/>
                  <a:pt x="1693735" y="130111"/>
                </a:cubicBezTo>
                <a:cubicBezTo>
                  <a:pt x="1691525" y="127901"/>
                  <a:pt x="1690421" y="125273"/>
                  <a:pt x="1690421" y="122225"/>
                </a:cubicBezTo>
                <a:cubicBezTo>
                  <a:pt x="1690421" y="119177"/>
                  <a:pt x="1691525" y="116510"/>
                  <a:pt x="1693735" y="114224"/>
                </a:cubicBezTo>
                <a:cubicBezTo>
                  <a:pt x="1695945" y="111938"/>
                  <a:pt x="1698650" y="110795"/>
                  <a:pt x="1701850" y="110795"/>
                </a:cubicBezTo>
                <a:close/>
                <a:moveTo>
                  <a:pt x="2613736" y="105537"/>
                </a:moveTo>
                <a:cubicBezTo>
                  <a:pt x="2610840" y="105537"/>
                  <a:pt x="2608592" y="106527"/>
                  <a:pt x="2606992" y="108509"/>
                </a:cubicBezTo>
                <a:cubicBezTo>
                  <a:pt x="2605392" y="110490"/>
                  <a:pt x="2604592" y="112776"/>
                  <a:pt x="2604592" y="115367"/>
                </a:cubicBezTo>
                <a:cubicBezTo>
                  <a:pt x="2604592" y="118110"/>
                  <a:pt x="2605430" y="120358"/>
                  <a:pt x="2607106" y="122110"/>
                </a:cubicBezTo>
                <a:cubicBezTo>
                  <a:pt x="2608783" y="123863"/>
                  <a:pt x="2610916" y="124739"/>
                  <a:pt x="2613507" y="124739"/>
                </a:cubicBezTo>
                <a:cubicBezTo>
                  <a:pt x="2616098" y="124739"/>
                  <a:pt x="2618346" y="123901"/>
                  <a:pt x="2620251" y="122225"/>
                </a:cubicBezTo>
                <a:cubicBezTo>
                  <a:pt x="2622156" y="120548"/>
                  <a:pt x="2623108" y="118338"/>
                  <a:pt x="2623109" y="115595"/>
                </a:cubicBezTo>
                <a:cubicBezTo>
                  <a:pt x="2623108" y="112700"/>
                  <a:pt x="2622118" y="110299"/>
                  <a:pt x="2620137" y="108394"/>
                </a:cubicBezTo>
                <a:cubicBezTo>
                  <a:pt x="2618155" y="106489"/>
                  <a:pt x="2616022" y="105537"/>
                  <a:pt x="2613736" y="105537"/>
                </a:cubicBezTo>
                <a:close/>
                <a:moveTo>
                  <a:pt x="2175586" y="105537"/>
                </a:moveTo>
                <a:cubicBezTo>
                  <a:pt x="2172690" y="105537"/>
                  <a:pt x="2170442" y="106527"/>
                  <a:pt x="2168842" y="108509"/>
                </a:cubicBezTo>
                <a:cubicBezTo>
                  <a:pt x="2167242" y="110490"/>
                  <a:pt x="2166442" y="112776"/>
                  <a:pt x="2166442" y="115367"/>
                </a:cubicBezTo>
                <a:cubicBezTo>
                  <a:pt x="2166442" y="118110"/>
                  <a:pt x="2167280" y="120358"/>
                  <a:pt x="2168956" y="122110"/>
                </a:cubicBezTo>
                <a:cubicBezTo>
                  <a:pt x="2170633" y="123863"/>
                  <a:pt x="2172766" y="124739"/>
                  <a:pt x="2175357" y="124739"/>
                </a:cubicBezTo>
                <a:cubicBezTo>
                  <a:pt x="2177948" y="124739"/>
                  <a:pt x="2180196" y="123901"/>
                  <a:pt x="2182101" y="122225"/>
                </a:cubicBezTo>
                <a:cubicBezTo>
                  <a:pt x="2184006" y="120548"/>
                  <a:pt x="2184958" y="118338"/>
                  <a:pt x="2184958" y="115595"/>
                </a:cubicBezTo>
                <a:cubicBezTo>
                  <a:pt x="2184958" y="112700"/>
                  <a:pt x="2183968" y="110299"/>
                  <a:pt x="2181987" y="108394"/>
                </a:cubicBezTo>
                <a:cubicBezTo>
                  <a:pt x="2180005" y="106489"/>
                  <a:pt x="2177872" y="105537"/>
                  <a:pt x="2175586" y="105537"/>
                </a:cubicBezTo>
                <a:close/>
                <a:moveTo>
                  <a:pt x="485165" y="102870"/>
                </a:moveTo>
                <a:lnTo>
                  <a:pt x="485165" y="115900"/>
                </a:lnTo>
                <a:lnTo>
                  <a:pt x="433959" y="130759"/>
                </a:lnTo>
                <a:lnTo>
                  <a:pt x="433959" y="117957"/>
                </a:lnTo>
                <a:close/>
                <a:moveTo>
                  <a:pt x="890854" y="102260"/>
                </a:moveTo>
                <a:cubicBezTo>
                  <a:pt x="894512" y="102260"/>
                  <a:pt x="897788" y="103327"/>
                  <a:pt x="900684" y="105461"/>
                </a:cubicBezTo>
                <a:cubicBezTo>
                  <a:pt x="903579" y="107594"/>
                  <a:pt x="905865" y="110414"/>
                  <a:pt x="907542" y="113919"/>
                </a:cubicBezTo>
                <a:cubicBezTo>
                  <a:pt x="909218" y="117424"/>
                  <a:pt x="910056" y="121158"/>
                  <a:pt x="910056" y="125120"/>
                </a:cubicBezTo>
                <a:cubicBezTo>
                  <a:pt x="910056" y="131064"/>
                  <a:pt x="908151" y="136055"/>
                  <a:pt x="904341" y="140093"/>
                </a:cubicBezTo>
                <a:cubicBezTo>
                  <a:pt x="900531" y="144132"/>
                  <a:pt x="895654" y="146151"/>
                  <a:pt x="889711" y="146151"/>
                </a:cubicBezTo>
                <a:cubicBezTo>
                  <a:pt x="883158" y="146151"/>
                  <a:pt x="878243" y="144170"/>
                  <a:pt x="874966" y="140208"/>
                </a:cubicBezTo>
                <a:cubicBezTo>
                  <a:pt x="871690" y="136245"/>
                  <a:pt x="870051" y="131597"/>
                  <a:pt x="870051" y="126263"/>
                </a:cubicBezTo>
                <a:cubicBezTo>
                  <a:pt x="870051" y="121844"/>
                  <a:pt x="870928" y="117843"/>
                  <a:pt x="872680" y="114262"/>
                </a:cubicBezTo>
                <a:cubicBezTo>
                  <a:pt x="874433" y="110680"/>
                  <a:pt x="876909" y="107785"/>
                  <a:pt x="880110" y="105575"/>
                </a:cubicBezTo>
                <a:cubicBezTo>
                  <a:pt x="883310" y="103365"/>
                  <a:pt x="886891" y="102260"/>
                  <a:pt x="890854" y="102260"/>
                </a:cubicBezTo>
                <a:close/>
                <a:moveTo>
                  <a:pt x="603199" y="102108"/>
                </a:moveTo>
                <a:lnTo>
                  <a:pt x="621715" y="102108"/>
                </a:lnTo>
                <a:lnTo>
                  <a:pt x="625602" y="249326"/>
                </a:lnTo>
                <a:lnTo>
                  <a:pt x="607085" y="249326"/>
                </a:lnTo>
                <a:close/>
                <a:moveTo>
                  <a:pt x="46177" y="100279"/>
                </a:moveTo>
                <a:cubicBezTo>
                  <a:pt x="43891" y="100279"/>
                  <a:pt x="41986" y="101079"/>
                  <a:pt x="40462" y="102679"/>
                </a:cubicBezTo>
                <a:cubicBezTo>
                  <a:pt x="38938" y="104279"/>
                  <a:pt x="38176" y="106223"/>
                  <a:pt x="38176" y="108509"/>
                </a:cubicBezTo>
                <a:cubicBezTo>
                  <a:pt x="38176" y="111404"/>
                  <a:pt x="39395" y="114109"/>
                  <a:pt x="41833" y="116624"/>
                </a:cubicBezTo>
                <a:lnTo>
                  <a:pt x="48424" y="120660"/>
                </a:lnTo>
                <a:lnTo>
                  <a:pt x="49034" y="120281"/>
                </a:lnTo>
                <a:cubicBezTo>
                  <a:pt x="52006" y="116852"/>
                  <a:pt x="53492" y="113385"/>
                  <a:pt x="53492" y="109880"/>
                </a:cubicBezTo>
                <a:cubicBezTo>
                  <a:pt x="53492" y="107137"/>
                  <a:pt x="52882" y="104851"/>
                  <a:pt x="51663" y="103022"/>
                </a:cubicBezTo>
                <a:cubicBezTo>
                  <a:pt x="50444" y="101193"/>
                  <a:pt x="48615" y="100279"/>
                  <a:pt x="46177" y="100279"/>
                </a:cubicBezTo>
                <a:close/>
                <a:moveTo>
                  <a:pt x="2614879" y="92735"/>
                </a:moveTo>
                <a:cubicBezTo>
                  <a:pt x="2618536" y="92735"/>
                  <a:pt x="2621813" y="93802"/>
                  <a:pt x="2624709" y="95936"/>
                </a:cubicBezTo>
                <a:cubicBezTo>
                  <a:pt x="2627604" y="98069"/>
                  <a:pt x="2629890" y="100889"/>
                  <a:pt x="2631567" y="104394"/>
                </a:cubicBezTo>
                <a:cubicBezTo>
                  <a:pt x="2633243" y="107899"/>
                  <a:pt x="2634081" y="111633"/>
                  <a:pt x="2634081" y="115595"/>
                </a:cubicBezTo>
                <a:cubicBezTo>
                  <a:pt x="2634081" y="121539"/>
                  <a:pt x="2632176" y="126530"/>
                  <a:pt x="2628366" y="130568"/>
                </a:cubicBezTo>
                <a:cubicBezTo>
                  <a:pt x="2624556" y="134607"/>
                  <a:pt x="2619679" y="136626"/>
                  <a:pt x="2613736" y="136626"/>
                </a:cubicBezTo>
                <a:cubicBezTo>
                  <a:pt x="2607183" y="136626"/>
                  <a:pt x="2602268" y="134645"/>
                  <a:pt x="2598991" y="130683"/>
                </a:cubicBezTo>
                <a:cubicBezTo>
                  <a:pt x="2595715" y="126720"/>
                  <a:pt x="2594076" y="122072"/>
                  <a:pt x="2594076" y="116738"/>
                </a:cubicBezTo>
                <a:cubicBezTo>
                  <a:pt x="2594076" y="112319"/>
                  <a:pt x="2594952" y="108318"/>
                  <a:pt x="2596705" y="104737"/>
                </a:cubicBezTo>
                <a:cubicBezTo>
                  <a:pt x="2598458" y="101155"/>
                  <a:pt x="2600934" y="98260"/>
                  <a:pt x="2604135" y="96050"/>
                </a:cubicBezTo>
                <a:cubicBezTo>
                  <a:pt x="2607335" y="93840"/>
                  <a:pt x="2610916" y="92735"/>
                  <a:pt x="2614879" y="92735"/>
                </a:cubicBezTo>
                <a:close/>
                <a:moveTo>
                  <a:pt x="2176729" y="92735"/>
                </a:moveTo>
                <a:cubicBezTo>
                  <a:pt x="2180386" y="92735"/>
                  <a:pt x="2183663" y="93802"/>
                  <a:pt x="2186558" y="95936"/>
                </a:cubicBezTo>
                <a:cubicBezTo>
                  <a:pt x="2189454" y="98069"/>
                  <a:pt x="2191740" y="100889"/>
                  <a:pt x="2193416" y="104394"/>
                </a:cubicBezTo>
                <a:cubicBezTo>
                  <a:pt x="2195093" y="107899"/>
                  <a:pt x="2195931" y="111633"/>
                  <a:pt x="2195931" y="115595"/>
                </a:cubicBezTo>
                <a:cubicBezTo>
                  <a:pt x="2195931" y="121539"/>
                  <a:pt x="2194026" y="126530"/>
                  <a:pt x="2190216" y="130568"/>
                </a:cubicBezTo>
                <a:cubicBezTo>
                  <a:pt x="2186406" y="134607"/>
                  <a:pt x="2181529" y="136626"/>
                  <a:pt x="2175586" y="136626"/>
                </a:cubicBezTo>
                <a:cubicBezTo>
                  <a:pt x="2169033" y="136626"/>
                  <a:pt x="2164118" y="134645"/>
                  <a:pt x="2160841" y="130683"/>
                </a:cubicBezTo>
                <a:cubicBezTo>
                  <a:pt x="2157565" y="126720"/>
                  <a:pt x="2155926" y="122072"/>
                  <a:pt x="2155926" y="116738"/>
                </a:cubicBezTo>
                <a:cubicBezTo>
                  <a:pt x="2155926" y="112319"/>
                  <a:pt x="2156802" y="108318"/>
                  <a:pt x="2158555" y="104737"/>
                </a:cubicBezTo>
                <a:cubicBezTo>
                  <a:pt x="2160308" y="101155"/>
                  <a:pt x="2162784" y="98260"/>
                  <a:pt x="2165985" y="96050"/>
                </a:cubicBezTo>
                <a:cubicBezTo>
                  <a:pt x="2169185" y="93840"/>
                  <a:pt x="2172766" y="92735"/>
                  <a:pt x="2176729" y="92735"/>
                </a:cubicBezTo>
                <a:close/>
                <a:moveTo>
                  <a:pt x="46634" y="88620"/>
                </a:moveTo>
                <a:cubicBezTo>
                  <a:pt x="52730" y="88620"/>
                  <a:pt x="57340" y="90716"/>
                  <a:pt x="60464" y="94907"/>
                </a:cubicBezTo>
                <a:cubicBezTo>
                  <a:pt x="63589" y="99098"/>
                  <a:pt x="65151" y="103860"/>
                  <a:pt x="65151" y="109194"/>
                </a:cubicBezTo>
                <a:cubicBezTo>
                  <a:pt x="65151" y="115900"/>
                  <a:pt x="62941" y="121844"/>
                  <a:pt x="58521" y="127025"/>
                </a:cubicBezTo>
                <a:cubicBezTo>
                  <a:pt x="54102" y="132207"/>
                  <a:pt x="47891" y="136322"/>
                  <a:pt x="39890" y="139370"/>
                </a:cubicBezTo>
                <a:cubicBezTo>
                  <a:pt x="31889" y="142418"/>
                  <a:pt x="22479" y="144246"/>
                  <a:pt x="11658" y="144856"/>
                </a:cubicBezTo>
                <a:lnTo>
                  <a:pt x="9601" y="133883"/>
                </a:lnTo>
                <a:cubicBezTo>
                  <a:pt x="19964" y="133121"/>
                  <a:pt x="28384" y="131521"/>
                  <a:pt x="34861" y="129083"/>
                </a:cubicBezTo>
                <a:lnTo>
                  <a:pt x="39090" y="126457"/>
                </a:lnTo>
                <a:lnTo>
                  <a:pt x="31432" y="121539"/>
                </a:lnTo>
                <a:cubicBezTo>
                  <a:pt x="28003" y="118034"/>
                  <a:pt x="26289" y="113690"/>
                  <a:pt x="26289" y="108509"/>
                </a:cubicBezTo>
                <a:cubicBezTo>
                  <a:pt x="26289" y="103175"/>
                  <a:pt x="28155" y="98526"/>
                  <a:pt x="31889" y="94564"/>
                </a:cubicBezTo>
                <a:cubicBezTo>
                  <a:pt x="35623" y="90602"/>
                  <a:pt x="40538" y="88620"/>
                  <a:pt x="46634" y="88620"/>
                </a:cubicBezTo>
                <a:close/>
                <a:moveTo>
                  <a:pt x="2984449" y="86106"/>
                </a:moveTo>
                <a:lnTo>
                  <a:pt x="3002965" y="86106"/>
                </a:lnTo>
                <a:lnTo>
                  <a:pt x="3007537" y="249326"/>
                </a:lnTo>
                <a:lnTo>
                  <a:pt x="2989021" y="249326"/>
                </a:lnTo>
                <a:close/>
                <a:moveTo>
                  <a:pt x="2860624" y="86106"/>
                </a:moveTo>
                <a:lnTo>
                  <a:pt x="2879369" y="86106"/>
                </a:lnTo>
                <a:lnTo>
                  <a:pt x="2883941" y="203835"/>
                </a:lnTo>
                <a:cubicBezTo>
                  <a:pt x="2884246" y="211302"/>
                  <a:pt x="2884970" y="217055"/>
                  <a:pt x="2886113" y="221094"/>
                </a:cubicBezTo>
                <a:cubicBezTo>
                  <a:pt x="2887256" y="225133"/>
                  <a:pt x="2889847" y="227914"/>
                  <a:pt x="2893885" y="229438"/>
                </a:cubicBezTo>
                <a:cubicBezTo>
                  <a:pt x="2897924" y="230962"/>
                  <a:pt x="2904286" y="231724"/>
                  <a:pt x="2912973" y="231724"/>
                </a:cubicBezTo>
                <a:lnTo>
                  <a:pt x="2913119" y="231779"/>
                </a:lnTo>
                <a:lnTo>
                  <a:pt x="2913126" y="231724"/>
                </a:lnTo>
                <a:cubicBezTo>
                  <a:pt x="2920593" y="231724"/>
                  <a:pt x="2926537" y="231267"/>
                  <a:pt x="2930956" y="230352"/>
                </a:cubicBezTo>
                <a:cubicBezTo>
                  <a:pt x="2935376" y="229438"/>
                  <a:pt x="2938577" y="227571"/>
                  <a:pt x="2940558" y="224752"/>
                </a:cubicBezTo>
                <a:cubicBezTo>
                  <a:pt x="2942539" y="221932"/>
                  <a:pt x="2943529" y="217703"/>
                  <a:pt x="2943529" y="212064"/>
                </a:cubicBezTo>
                <a:cubicBezTo>
                  <a:pt x="2943529" y="208254"/>
                  <a:pt x="2942920" y="203720"/>
                  <a:pt x="2941701" y="198463"/>
                </a:cubicBezTo>
                <a:cubicBezTo>
                  <a:pt x="2940481" y="193205"/>
                  <a:pt x="2938881" y="187604"/>
                  <a:pt x="2936900" y="181661"/>
                </a:cubicBezTo>
                <a:cubicBezTo>
                  <a:pt x="2934919" y="175717"/>
                  <a:pt x="2932785" y="169850"/>
                  <a:pt x="2930499" y="164058"/>
                </a:cubicBezTo>
                <a:lnTo>
                  <a:pt x="2949016" y="157200"/>
                </a:lnTo>
                <a:cubicBezTo>
                  <a:pt x="2950997" y="162077"/>
                  <a:pt x="2952864" y="167640"/>
                  <a:pt x="2954617" y="173888"/>
                </a:cubicBezTo>
                <a:cubicBezTo>
                  <a:pt x="2956369" y="180137"/>
                  <a:pt x="2957855" y="186309"/>
                  <a:pt x="2959074" y="192405"/>
                </a:cubicBezTo>
                <a:cubicBezTo>
                  <a:pt x="2960294" y="198501"/>
                  <a:pt x="2960903" y="203835"/>
                  <a:pt x="2960903" y="208407"/>
                </a:cubicBezTo>
                <a:cubicBezTo>
                  <a:pt x="2960903" y="214503"/>
                  <a:pt x="2960255" y="219875"/>
                  <a:pt x="2958960" y="224523"/>
                </a:cubicBezTo>
                <a:cubicBezTo>
                  <a:pt x="2957665" y="229171"/>
                  <a:pt x="2955721" y="233134"/>
                  <a:pt x="2953131" y="236410"/>
                </a:cubicBezTo>
                <a:cubicBezTo>
                  <a:pt x="2950540" y="239687"/>
                  <a:pt x="2947225" y="242354"/>
                  <a:pt x="2943186" y="244411"/>
                </a:cubicBezTo>
                <a:cubicBezTo>
                  <a:pt x="2939148" y="246469"/>
                  <a:pt x="2934462" y="247993"/>
                  <a:pt x="2929128" y="248983"/>
                </a:cubicBezTo>
                <a:cubicBezTo>
                  <a:pt x="2923794" y="249974"/>
                  <a:pt x="2917698" y="250469"/>
                  <a:pt x="2910840" y="250469"/>
                </a:cubicBezTo>
                <a:lnTo>
                  <a:pt x="2910847" y="250409"/>
                </a:lnTo>
                <a:lnTo>
                  <a:pt x="2910687" y="250469"/>
                </a:lnTo>
                <a:cubicBezTo>
                  <a:pt x="2898495" y="250469"/>
                  <a:pt x="2889161" y="249098"/>
                  <a:pt x="2882684" y="246354"/>
                </a:cubicBezTo>
                <a:cubicBezTo>
                  <a:pt x="2876207" y="243611"/>
                  <a:pt x="2871749" y="239344"/>
                  <a:pt x="2869311" y="233553"/>
                </a:cubicBezTo>
                <a:cubicBezTo>
                  <a:pt x="2866872" y="227762"/>
                  <a:pt x="2865501" y="220294"/>
                  <a:pt x="2865196" y="211150"/>
                </a:cubicBezTo>
                <a:close/>
                <a:moveTo>
                  <a:pt x="1012774" y="86106"/>
                </a:moveTo>
                <a:lnTo>
                  <a:pt x="1031291" y="86106"/>
                </a:lnTo>
                <a:lnTo>
                  <a:pt x="1035862" y="249326"/>
                </a:lnTo>
                <a:lnTo>
                  <a:pt x="1017346" y="249326"/>
                </a:lnTo>
                <a:close/>
                <a:moveTo>
                  <a:pt x="717499" y="86106"/>
                </a:moveTo>
                <a:lnTo>
                  <a:pt x="736244" y="86106"/>
                </a:lnTo>
                <a:lnTo>
                  <a:pt x="740816" y="203835"/>
                </a:lnTo>
                <a:cubicBezTo>
                  <a:pt x="741121" y="211302"/>
                  <a:pt x="741845" y="217055"/>
                  <a:pt x="742988" y="221094"/>
                </a:cubicBezTo>
                <a:cubicBezTo>
                  <a:pt x="744131" y="225133"/>
                  <a:pt x="746722" y="227914"/>
                  <a:pt x="750760" y="229438"/>
                </a:cubicBezTo>
                <a:cubicBezTo>
                  <a:pt x="754799" y="230962"/>
                  <a:pt x="761162" y="231724"/>
                  <a:pt x="769848" y="231724"/>
                </a:cubicBezTo>
                <a:lnTo>
                  <a:pt x="769994" y="231779"/>
                </a:lnTo>
                <a:lnTo>
                  <a:pt x="770001" y="231724"/>
                </a:lnTo>
                <a:cubicBezTo>
                  <a:pt x="776402" y="231724"/>
                  <a:pt x="781431" y="231152"/>
                  <a:pt x="785088" y="230009"/>
                </a:cubicBezTo>
                <a:cubicBezTo>
                  <a:pt x="788746" y="228866"/>
                  <a:pt x="791527" y="226657"/>
                  <a:pt x="793432" y="223380"/>
                </a:cubicBezTo>
                <a:cubicBezTo>
                  <a:pt x="795337" y="220103"/>
                  <a:pt x="796975" y="215341"/>
                  <a:pt x="798347" y="209093"/>
                </a:cubicBezTo>
                <a:cubicBezTo>
                  <a:pt x="799719" y="202844"/>
                  <a:pt x="801395" y="194691"/>
                  <a:pt x="803376" y="184632"/>
                </a:cubicBezTo>
                <a:lnTo>
                  <a:pt x="821207" y="188061"/>
                </a:lnTo>
                <a:cubicBezTo>
                  <a:pt x="820598" y="190805"/>
                  <a:pt x="819912" y="193853"/>
                  <a:pt x="819150" y="197205"/>
                </a:cubicBezTo>
                <a:cubicBezTo>
                  <a:pt x="818388" y="200558"/>
                  <a:pt x="817740" y="203873"/>
                  <a:pt x="817207" y="207149"/>
                </a:cubicBezTo>
                <a:cubicBezTo>
                  <a:pt x="816673" y="210426"/>
                  <a:pt x="816406" y="213284"/>
                  <a:pt x="816406" y="215722"/>
                </a:cubicBezTo>
                <a:cubicBezTo>
                  <a:pt x="816406" y="218770"/>
                  <a:pt x="817092" y="221513"/>
                  <a:pt x="818464" y="223952"/>
                </a:cubicBezTo>
                <a:cubicBezTo>
                  <a:pt x="819835" y="226390"/>
                  <a:pt x="822807" y="228295"/>
                  <a:pt x="827379" y="229667"/>
                </a:cubicBezTo>
                <a:cubicBezTo>
                  <a:pt x="829665" y="230352"/>
                  <a:pt x="832561" y="230867"/>
                  <a:pt x="836066" y="231210"/>
                </a:cubicBezTo>
                <a:lnTo>
                  <a:pt x="847299" y="231678"/>
                </a:lnTo>
                <a:lnTo>
                  <a:pt x="856373" y="231295"/>
                </a:lnTo>
                <a:cubicBezTo>
                  <a:pt x="859345" y="231010"/>
                  <a:pt x="861898" y="230581"/>
                  <a:pt x="864031" y="230009"/>
                </a:cubicBezTo>
                <a:cubicBezTo>
                  <a:pt x="868299" y="228866"/>
                  <a:pt x="871537" y="226657"/>
                  <a:pt x="873747" y="223380"/>
                </a:cubicBezTo>
                <a:cubicBezTo>
                  <a:pt x="875957" y="220103"/>
                  <a:pt x="877748" y="215341"/>
                  <a:pt x="879119" y="209093"/>
                </a:cubicBezTo>
                <a:cubicBezTo>
                  <a:pt x="880491" y="202844"/>
                  <a:pt x="882167" y="194691"/>
                  <a:pt x="884148" y="184632"/>
                </a:cubicBezTo>
                <a:lnTo>
                  <a:pt x="901979" y="188061"/>
                </a:lnTo>
                <a:cubicBezTo>
                  <a:pt x="901370" y="190805"/>
                  <a:pt x="900684" y="193853"/>
                  <a:pt x="899922" y="197205"/>
                </a:cubicBezTo>
                <a:cubicBezTo>
                  <a:pt x="899160" y="200558"/>
                  <a:pt x="898512" y="203873"/>
                  <a:pt x="897979" y="207149"/>
                </a:cubicBezTo>
                <a:cubicBezTo>
                  <a:pt x="897445" y="210426"/>
                  <a:pt x="897179" y="213284"/>
                  <a:pt x="897179" y="215722"/>
                </a:cubicBezTo>
                <a:cubicBezTo>
                  <a:pt x="897179" y="218008"/>
                  <a:pt x="897331" y="220142"/>
                  <a:pt x="897636" y="222123"/>
                </a:cubicBezTo>
                <a:cubicBezTo>
                  <a:pt x="897941" y="224104"/>
                  <a:pt x="899083" y="225780"/>
                  <a:pt x="901065" y="227152"/>
                </a:cubicBezTo>
                <a:cubicBezTo>
                  <a:pt x="903046" y="228524"/>
                  <a:pt x="906399" y="229628"/>
                  <a:pt x="911123" y="230467"/>
                </a:cubicBezTo>
                <a:cubicBezTo>
                  <a:pt x="915847" y="231305"/>
                  <a:pt x="922629" y="231724"/>
                  <a:pt x="931468" y="231724"/>
                </a:cubicBezTo>
                <a:lnTo>
                  <a:pt x="931688" y="231807"/>
                </a:lnTo>
                <a:lnTo>
                  <a:pt x="931697" y="231724"/>
                </a:lnTo>
                <a:cubicBezTo>
                  <a:pt x="940384" y="231724"/>
                  <a:pt x="946480" y="230886"/>
                  <a:pt x="949985" y="229209"/>
                </a:cubicBezTo>
                <a:cubicBezTo>
                  <a:pt x="953490" y="227533"/>
                  <a:pt x="955510" y="224561"/>
                  <a:pt x="956043" y="220294"/>
                </a:cubicBezTo>
                <a:cubicBezTo>
                  <a:pt x="956576" y="216027"/>
                  <a:pt x="956691" y="210083"/>
                  <a:pt x="956386" y="202463"/>
                </a:cubicBezTo>
                <a:lnTo>
                  <a:pt x="952042" y="86106"/>
                </a:lnTo>
                <a:lnTo>
                  <a:pt x="970559" y="86106"/>
                </a:lnTo>
                <a:lnTo>
                  <a:pt x="975131" y="200406"/>
                </a:lnTo>
                <a:cubicBezTo>
                  <a:pt x="975436" y="208483"/>
                  <a:pt x="975169" y="215646"/>
                  <a:pt x="974331" y="221894"/>
                </a:cubicBezTo>
                <a:cubicBezTo>
                  <a:pt x="973493" y="228143"/>
                  <a:pt x="971512" y="233400"/>
                  <a:pt x="968387" y="237668"/>
                </a:cubicBezTo>
                <a:cubicBezTo>
                  <a:pt x="965263" y="241935"/>
                  <a:pt x="960615" y="245135"/>
                  <a:pt x="954443" y="247269"/>
                </a:cubicBezTo>
                <a:cubicBezTo>
                  <a:pt x="948271" y="249402"/>
                  <a:pt x="940003" y="250469"/>
                  <a:pt x="929640" y="250469"/>
                </a:cubicBezTo>
                <a:lnTo>
                  <a:pt x="929659" y="250290"/>
                </a:lnTo>
                <a:lnTo>
                  <a:pt x="929183" y="250469"/>
                </a:lnTo>
                <a:cubicBezTo>
                  <a:pt x="919886" y="250469"/>
                  <a:pt x="912495" y="249974"/>
                  <a:pt x="907008" y="248983"/>
                </a:cubicBezTo>
                <a:cubicBezTo>
                  <a:pt x="901522" y="247993"/>
                  <a:pt x="897369" y="246507"/>
                  <a:pt x="894550" y="244526"/>
                </a:cubicBezTo>
                <a:cubicBezTo>
                  <a:pt x="891730" y="242544"/>
                  <a:pt x="889749" y="240068"/>
                  <a:pt x="888606" y="237096"/>
                </a:cubicBezTo>
                <a:lnTo>
                  <a:pt x="887953" y="234511"/>
                </a:lnTo>
                <a:lnTo>
                  <a:pt x="884948" y="239039"/>
                </a:lnTo>
                <a:cubicBezTo>
                  <a:pt x="882129" y="242087"/>
                  <a:pt x="878890" y="244449"/>
                  <a:pt x="875233" y="246126"/>
                </a:cubicBezTo>
                <a:cubicBezTo>
                  <a:pt x="871575" y="247802"/>
                  <a:pt x="867194" y="248945"/>
                  <a:pt x="862088" y="249555"/>
                </a:cubicBezTo>
                <a:lnTo>
                  <a:pt x="846467" y="250341"/>
                </a:lnTo>
                <a:lnTo>
                  <a:pt x="846125" y="250469"/>
                </a:lnTo>
                <a:lnTo>
                  <a:pt x="845011" y="250414"/>
                </a:lnTo>
                <a:lnTo>
                  <a:pt x="843915" y="250469"/>
                </a:lnTo>
                <a:lnTo>
                  <a:pt x="843928" y="250360"/>
                </a:lnTo>
                <a:lnTo>
                  <a:pt x="832866" y="249812"/>
                </a:lnTo>
                <a:cubicBezTo>
                  <a:pt x="828979" y="249374"/>
                  <a:pt x="825627" y="248717"/>
                  <a:pt x="822807" y="247840"/>
                </a:cubicBezTo>
                <a:cubicBezTo>
                  <a:pt x="817168" y="246088"/>
                  <a:pt x="813054" y="243421"/>
                  <a:pt x="810463" y="239839"/>
                </a:cubicBezTo>
                <a:lnTo>
                  <a:pt x="807899" y="233429"/>
                </a:lnTo>
                <a:lnTo>
                  <a:pt x="804176" y="239039"/>
                </a:lnTo>
                <a:cubicBezTo>
                  <a:pt x="801357" y="242087"/>
                  <a:pt x="798271" y="244449"/>
                  <a:pt x="794918" y="246126"/>
                </a:cubicBezTo>
                <a:cubicBezTo>
                  <a:pt x="791565" y="247802"/>
                  <a:pt x="787679" y="248945"/>
                  <a:pt x="783260" y="249555"/>
                </a:cubicBezTo>
                <a:cubicBezTo>
                  <a:pt x="778840" y="250164"/>
                  <a:pt x="773658" y="250469"/>
                  <a:pt x="767715" y="250469"/>
                </a:cubicBezTo>
                <a:lnTo>
                  <a:pt x="767722" y="250409"/>
                </a:lnTo>
                <a:lnTo>
                  <a:pt x="767562" y="250469"/>
                </a:lnTo>
                <a:cubicBezTo>
                  <a:pt x="755370" y="250469"/>
                  <a:pt x="746036" y="249098"/>
                  <a:pt x="739559" y="246354"/>
                </a:cubicBezTo>
                <a:cubicBezTo>
                  <a:pt x="733082" y="243611"/>
                  <a:pt x="728624" y="239344"/>
                  <a:pt x="726186" y="233553"/>
                </a:cubicBezTo>
                <a:cubicBezTo>
                  <a:pt x="723747" y="227762"/>
                  <a:pt x="722376" y="220294"/>
                  <a:pt x="722071" y="211150"/>
                </a:cubicBezTo>
                <a:close/>
                <a:moveTo>
                  <a:pt x="551992" y="86106"/>
                </a:moveTo>
                <a:lnTo>
                  <a:pt x="570509" y="86106"/>
                </a:lnTo>
                <a:lnTo>
                  <a:pt x="575081" y="200406"/>
                </a:lnTo>
                <a:cubicBezTo>
                  <a:pt x="575386" y="208483"/>
                  <a:pt x="575119" y="215646"/>
                  <a:pt x="574281" y="221894"/>
                </a:cubicBezTo>
                <a:cubicBezTo>
                  <a:pt x="573443" y="228143"/>
                  <a:pt x="571462" y="233400"/>
                  <a:pt x="568337" y="237668"/>
                </a:cubicBezTo>
                <a:cubicBezTo>
                  <a:pt x="565213" y="241935"/>
                  <a:pt x="560565" y="245135"/>
                  <a:pt x="554393" y="247269"/>
                </a:cubicBezTo>
                <a:cubicBezTo>
                  <a:pt x="548221" y="249402"/>
                  <a:pt x="539953" y="250469"/>
                  <a:pt x="529590" y="250469"/>
                </a:cubicBezTo>
                <a:lnTo>
                  <a:pt x="529642" y="249992"/>
                </a:lnTo>
                <a:lnTo>
                  <a:pt x="528371" y="250469"/>
                </a:lnTo>
                <a:cubicBezTo>
                  <a:pt x="522427" y="250469"/>
                  <a:pt x="516978" y="249479"/>
                  <a:pt x="512026" y="247497"/>
                </a:cubicBezTo>
                <a:lnTo>
                  <a:pt x="499842" y="238332"/>
                </a:lnTo>
                <a:lnTo>
                  <a:pt x="496024" y="244868"/>
                </a:lnTo>
                <a:cubicBezTo>
                  <a:pt x="493204" y="247840"/>
                  <a:pt x="490042" y="250050"/>
                  <a:pt x="486537" y="251498"/>
                </a:cubicBezTo>
                <a:cubicBezTo>
                  <a:pt x="483031" y="252946"/>
                  <a:pt x="479298" y="253670"/>
                  <a:pt x="475335" y="253670"/>
                </a:cubicBezTo>
                <a:cubicBezTo>
                  <a:pt x="470306" y="253670"/>
                  <a:pt x="465163" y="252603"/>
                  <a:pt x="459905" y="250469"/>
                </a:cubicBezTo>
                <a:cubicBezTo>
                  <a:pt x="454647" y="248336"/>
                  <a:pt x="449580" y="245288"/>
                  <a:pt x="444703" y="241325"/>
                </a:cubicBezTo>
                <a:cubicBezTo>
                  <a:pt x="439826" y="237363"/>
                  <a:pt x="435559" y="232715"/>
                  <a:pt x="431901" y="227381"/>
                </a:cubicBezTo>
                <a:cubicBezTo>
                  <a:pt x="427939" y="234391"/>
                  <a:pt x="424167" y="239534"/>
                  <a:pt x="420585" y="242811"/>
                </a:cubicBezTo>
                <a:cubicBezTo>
                  <a:pt x="417004" y="246088"/>
                  <a:pt x="413308" y="248183"/>
                  <a:pt x="409498" y="249098"/>
                </a:cubicBezTo>
                <a:cubicBezTo>
                  <a:pt x="405688" y="250012"/>
                  <a:pt x="401269" y="250469"/>
                  <a:pt x="396240" y="250469"/>
                </a:cubicBezTo>
                <a:lnTo>
                  <a:pt x="396342" y="249631"/>
                </a:lnTo>
                <a:lnTo>
                  <a:pt x="394106" y="250469"/>
                </a:lnTo>
                <a:cubicBezTo>
                  <a:pt x="390144" y="250469"/>
                  <a:pt x="385153" y="250050"/>
                  <a:pt x="379133" y="249212"/>
                </a:cubicBezTo>
                <a:cubicBezTo>
                  <a:pt x="373113" y="248374"/>
                  <a:pt x="367017" y="246888"/>
                  <a:pt x="360845" y="244754"/>
                </a:cubicBezTo>
                <a:lnTo>
                  <a:pt x="352274" y="239874"/>
                </a:lnTo>
                <a:lnTo>
                  <a:pt x="338785" y="246583"/>
                </a:lnTo>
                <a:cubicBezTo>
                  <a:pt x="326288" y="251155"/>
                  <a:pt x="309295" y="253441"/>
                  <a:pt x="287807" y="253441"/>
                </a:cubicBezTo>
                <a:cubicBezTo>
                  <a:pt x="274396" y="253441"/>
                  <a:pt x="263156" y="252946"/>
                  <a:pt x="254089" y="251955"/>
                </a:cubicBezTo>
                <a:cubicBezTo>
                  <a:pt x="245021" y="250964"/>
                  <a:pt x="237668" y="249479"/>
                  <a:pt x="232029" y="247497"/>
                </a:cubicBezTo>
                <a:cubicBezTo>
                  <a:pt x="226390" y="245516"/>
                  <a:pt x="222123" y="243002"/>
                  <a:pt x="219227" y="239954"/>
                </a:cubicBezTo>
                <a:lnTo>
                  <a:pt x="215185" y="232492"/>
                </a:lnTo>
                <a:lnTo>
                  <a:pt x="212598" y="236610"/>
                </a:lnTo>
                <a:cubicBezTo>
                  <a:pt x="210540" y="239258"/>
                  <a:pt x="208407" y="241401"/>
                  <a:pt x="206197" y="243040"/>
                </a:cubicBezTo>
                <a:cubicBezTo>
                  <a:pt x="201777" y="246316"/>
                  <a:pt x="197167" y="248374"/>
                  <a:pt x="192367" y="249212"/>
                </a:cubicBezTo>
                <a:lnTo>
                  <a:pt x="188798" y="249507"/>
                </a:lnTo>
                <a:lnTo>
                  <a:pt x="186233" y="250469"/>
                </a:lnTo>
                <a:lnTo>
                  <a:pt x="181223" y="250133"/>
                </a:lnTo>
                <a:lnTo>
                  <a:pt x="177165" y="250469"/>
                </a:lnTo>
                <a:lnTo>
                  <a:pt x="177238" y="249866"/>
                </a:lnTo>
                <a:lnTo>
                  <a:pt x="164058" y="248983"/>
                </a:lnTo>
                <a:cubicBezTo>
                  <a:pt x="158572" y="247993"/>
                  <a:pt x="154419" y="246507"/>
                  <a:pt x="151600" y="244526"/>
                </a:cubicBezTo>
                <a:cubicBezTo>
                  <a:pt x="148780" y="242544"/>
                  <a:pt x="146799" y="240068"/>
                  <a:pt x="145656" y="237096"/>
                </a:cubicBezTo>
                <a:lnTo>
                  <a:pt x="145003" y="234511"/>
                </a:lnTo>
                <a:lnTo>
                  <a:pt x="141998" y="239039"/>
                </a:lnTo>
                <a:cubicBezTo>
                  <a:pt x="139179" y="242087"/>
                  <a:pt x="135940" y="244449"/>
                  <a:pt x="132283" y="246126"/>
                </a:cubicBezTo>
                <a:cubicBezTo>
                  <a:pt x="128625" y="247802"/>
                  <a:pt x="124244" y="248945"/>
                  <a:pt x="119138" y="249555"/>
                </a:cubicBezTo>
                <a:cubicBezTo>
                  <a:pt x="114033" y="250164"/>
                  <a:pt x="107975" y="250469"/>
                  <a:pt x="100965" y="250469"/>
                </a:cubicBezTo>
                <a:lnTo>
                  <a:pt x="101191" y="248613"/>
                </a:lnTo>
                <a:lnTo>
                  <a:pt x="96240" y="250469"/>
                </a:lnTo>
                <a:cubicBezTo>
                  <a:pt x="89535" y="250469"/>
                  <a:pt x="84086" y="249288"/>
                  <a:pt x="79895" y="246926"/>
                </a:cubicBezTo>
                <a:lnTo>
                  <a:pt x="71202" y="238337"/>
                </a:lnTo>
                <a:lnTo>
                  <a:pt x="66636" y="256984"/>
                </a:lnTo>
                <a:cubicBezTo>
                  <a:pt x="62141" y="265290"/>
                  <a:pt x="56388" y="272529"/>
                  <a:pt x="49377" y="278701"/>
                </a:cubicBezTo>
                <a:cubicBezTo>
                  <a:pt x="42367" y="284873"/>
                  <a:pt x="35052" y="289941"/>
                  <a:pt x="27432" y="293903"/>
                </a:cubicBezTo>
                <a:cubicBezTo>
                  <a:pt x="19812" y="297866"/>
                  <a:pt x="12877" y="300685"/>
                  <a:pt x="6629" y="302361"/>
                </a:cubicBezTo>
                <a:lnTo>
                  <a:pt x="0" y="284988"/>
                </a:lnTo>
                <a:cubicBezTo>
                  <a:pt x="11125" y="281330"/>
                  <a:pt x="20383" y="277139"/>
                  <a:pt x="27774" y="272415"/>
                </a:cubicBezTo>
                <a:cubicBezTo>
                  <a:pt x="35166" y="267690"/>
                  <a:pt x="41033" y="262661"/>
                  <a:pt x="45377" y="257327"/>
                </a:cubicBezTo>
                <a:cubicBezTo>
                  <a:pt x="49720" y="251993"/>
                  <a:pt x="52806" y="246545"/>
                  <a:pt x="54635" y="240982"/>
                </a:cubicBezTo>
                <a:cubicBezTo>
                  <a:pt x="56464" y="235420"/>
                  <a:pt x="57378" y="230048"/>
                  <a:pt x="57378" y="224866"/>
                </a:cubicBezTo>
                <a:cubicBezTo>
                  <a:pt x="57378" y="217398"/>
                  <a:pt x="55740" y="209816"/>
                  <a:pt x="52463" y="202120"/>
                </a:cubicBezTo>
                <a:cubicBezTo>
                  <a:pt x="49187" y="194424"/>
                  <a:pt x="45567" y="187147"/>
                  <a:pt x="41605" y="180289"/>
                </a:cubicBezTo>
                <a:lnTo>
                  <a:pt x="58293" y="171831"/>
                </a:lnTo>
                <a:cubicBezTo>
                  <a:pt x="61188" y="177165"/>
                  <a:pt x="63741" y="182423"/>
                  <a:pt x="65951" y="187604"/>
                </a:cubicBezTo>
                <a:cubicBezTo>
                  <a:pt x="68161" y="192786"/>
                  <a:pt x="70142" y="197663"/>
                  <a:pt x="71894" y="202235"/>
                </a:cubicBezTo>
                <a:cubicBezTo>
                  <a:pt x="73647" y="206807"/>
                  <a:pt x="75057" y="210998"/>
                  <a:pt x="76123" y="214808"/>
                </a:cubicBezTo>
                <a:cubicBezTo>
                  <a:pt x="78257" y="221361"/>
                  <a:pt x="81039" y="225818"/>
                  <a:pt x="84467" y="228181"/>
                </a:cubicBezTo>
                <a:cubicBezTo>
                  <a:pt x="87896" y="230543"/>
                  <a:pt x="92583" y="231724"/>
                  <a:pt x="98526" y="231724"/>
                </a:cubicBezTo>
                <a:lnTo>
                  <a:pt x="103043" y="233427"/>
                </a:lnTo>
                <a:lnTo>
                  <a:pt x="103251" y="231724"/>
                </a:lnTo>
                <a:cubicBezTo>
                  <a:pt x="110871" y="231724"/>
                  <a:pt x="116814" y="231152"/>
                  <a:pt x="121082" y="230009"/>
                </a:cubicBezTo>
                <a:cubicBezTo>
                  <a:pt x="125349" y="228866"/>
                  <a:pt x="128587" y="226657"/>
                  <a:pt x="130797" y="223380"/>
                </a:cubicBezTo>
                <a:cubicBezTo>
                  <a:pt x="133007" y="220103"/>
                  <a:pt x="134797" y="215341"/>
                  <a:pt x="136169" y="209093"/>
                </a:cubicBezTo>
                <a:cubicBezTo>
                  <a:pt x="137541" y="202844"/>
                  <a:pt x="139217" y="194691"/>
                  <a:pt x="141198" y="184632"/>
                </a:cubicBezTo>
                <a:lnTo>
                  <a:pt x="159029" y="188061"/>
                </a:lnTo>
                <a:cubicBezTo>
                  <a:pt x="158419" y="190805"/>
                  <a:pt x="157734" y="193853"/>
                  <a:pt x="156972" y="197205"/>
                </a:cubicBezTo>
                <a:cubicBezTo>
                  <a:pt x="156210" y="200558"/>
                  <a:pt x="155562" y="203873"/>
                  <a:pt x="155028" y="207149"/>
                </a:cubicBezTo>
                <a:cubicBezTo>
                  <a:pt x="154495" y="210426"/>
                  <a:pt x="154228" y="213284"/>
                  <a:pt x="154228" y="215722"/>
                </a:cubicBezTo>
                <a:cubicBezTo>
                  <a:pt x="154228" y="218008"/>
                  <a:pt x="154381" y="220142"/>
                  <a:pt x="154686" y="222123"/>
                </a:cubicBezTo>
                <a:cubicBezTo>
                  <a:pt x="154990" y="224104"/>
                  <a:pt x="156134" y="225780"/>
                  <a:pt x="158115" y="227152"/>
                </a:cubicBezTo>
                <a:cubicBezTo>
                  <a:pt x="160096" y="228524"/>
                  <a:pt x="163449" y="229628"/>
                  <a:pt x="168173" y="230467"/>
                </a:cubicBezTo>
                <a:lnTo>
                  <a:pt x="181828" y="231310"/>
                </a:lnTo>
                <a:lnTo>
                  <a:pt x="192595" y="229438"/>
                </a:lnTo>
                <a:cubicBezTo>
                  <a:pt x="196024" y="227914"/>
                  <a:pt x="198844" y="225399"/>
                  <a:pt x="201053" y="221894"/>
                </a:cubicBezTo>
                <a:cubicBezTo>
                  <a:pt x="203263" y="218389"/>
                  <a:pt x="205206" y="213741"/>
                  <a:pt x="206883" y="207950"/>
                </a:cubicBezTo>
                <a:cubicBezTo>
                  <a:pt x="208559" y="202158"/>
                  <a:pt x="210388" y="194996"/>
                  <a:pt x="212369" y="186461"/>
                </a:cubicBezTo>
                <a:lnTo>
                  <a:pt x="229057" y="190805"/>
                </a:lnTo>
                <a:cubicBezTo>
                  <a:pt x="228142" y="194310"/>
                  <a:pt x="227304" y="197663"/>
                  <a:pt x="226542" y="200863"/>
                </a:cubicBezTo>
                <a:cubicBezTo>
                  <a:pt x="225780" y="204063"/>
                  <a:pt x="225209" y="206845"/>
                  <a:pt x="224828" y="209207"/>
                </a:cubicBezTo>
                <a:cubicBezTo>
                  <a:pt x="224447" y="211569"/>
                  <a:pt x="224256" y="213436"/>
                  <a:pt x="224256" y="214808"/>
                </a:cubicBezTo>
                <a:cubicBezTo>
                  <a:pt x="224256" y="218465"/>
                  <a:pt x="225094" y="221551"/>
                  <a:pt x="226771" y="224066"/>
                </a:cubicBezTo>
                <a:cubicBezTo>
                  <a:pt x="228447" y="226580"/>
                  <a:pt x="231648" y="228638"/>
                  <a:pt x="236372" y="230238"/>
                </a:cubicBezTo>
                <a:lnTo>
                  <a:pt x="243170" y="231377"/>
                </a:lnTo>
                <a:lnTo>
                  <a:pt x="257289" y="211721"/>
                </a:lnTo>
                <a:cubicBezTo>
                  <a:pt x="264071" y="203416"/>
                  <a:pt x="271538" y="195719"/>
                  <a:pt x="279692" y="188633"/>
                </a:cubicBezTo>
                <a:cubicBezTo>
                  <a:pt x="287845" y="181546"/>
                  <a:pt x="296418" y="175831"/>
                  <a:pt x="305409" y="171488"/>
                </a:cubicBezTo>
                <a:cubicBezTo>
                  <a:pt x="314401" y="167144"/>
                  <a:pt x="323545" y="164973"/>
                  <a:pt x="332841" y="164973"/>
                </a:cubicBezTo>
                <a:cubicBezTo>
                  <a:pt x="341223" y="164973"/>
                  <a:pt x="348424" y="166687"/>
                  <a:pt x="354444" y="170116"/>
                </a:cubicBezTo>
                <a:cubicBezTo>
                  <a:pt x="360464" y="173545"/>
                  <a:pt x="365112" y="178155"/>
                  <a:pt x="368388" y="183947"/>
                </a:cubicBezTo>
                <a:cubicBezTo>
                  <a:pt x="371665" y="189738"/>
                  <a:pt x="373303" y="196291"/>
                  <a:pt x="373303" y="203606"/>
                </a:cubicBezTo>
                <a:cubicBezTo>
                  <a:pt x="373303" y="208102"/>
                  <a:pt x="372646" y="212417"/>
                  <a:pt x="371332" y="216551"/>
                </a:cubicBezTo>
                <a:lnTo>
                  <a:pt x="366109" y="227022"/>
                </a:lnTo>
                <a:lnTo>
                  <a:pt x="380504" y="230695"/>
                </a:lnTo>
                <a:cubicBezTo>
                  <a:pt x="386219" y="231381"/>
                  <a:pt x="391515" y="231724"/>
                  <a:pt x="396392" y="231724"/>
                </a:cubicBezTo>
                <a:lnTo>
                  <a:pt x="398432" y="232493"/>
                </a:lnTo>
                <a:lnTo>
                  <a:pt x="398526" y="231724"/>
                </a:lnTo>
                <a:cubicBezTo>
                  <a:pt x="402793" y="231724"/>
                  <a:pt x="406184" y="230810"/>
                  <a:pt x="408698" y="228981"/>
                </a:cubicBezTo>
                <a:cubicBezTo>
                  <a:pt x="411213" y="227152"/>
                  <a:pt x="413651" y="224104"/>
                  <a:pt x="416013" y="219837"/>
                </a:cubicBezTo>
                <a:cubicBezTo>
                  <a:pt x="418376" y="215570"/>
                  <a:pt x="421386" y="209855"/>
                  <a:pt x="425043" y="202692"/>
                </a:cubicBezTo>
                <a:cubicBezTo>
                  <a:pt x="428701" y="195377"/>
                  <a:pt x="432397" y="189395"/>
                  <a:pt x="436131" y="184747"/>
                </a:cubicBezTo>
                <a:cubicBezTo>
                  <a:pt x="439864" y="180098"/>
                  <a:pt x="443522" y="176441"/>
                  <a:pt x="447103" y="173774"/>
                </a:cubicBezTo>
                <a:cubicBezTo>
                  <a:pt x="450684" y="171107"/>
                  <a:pt x="454075" y="169240"/>
                  <a:pt x="457276" y="168173"/>
                </a:cubicBezTo>
                <a:cubicBezTo>
                  <a:pt x="460476" y="167106"/>
                  <a:pt x="463448" y="166573"/>
                  <a:pt x="466191" y="166573"/>
                </a:cubicBezTo>
                <a:cubicBezTo>
                  <a:pt x="471220" y="166573"/>
                  <a:pt x="475716" y="167678"/>
                  <a:pt x="479679" y="169888"/>
                </a:cubicBezTo>
                <a:cubicBezTo>
                  <a:pt x="483641" y="172097"/>
                  <a:pt x="487375" y="175831"/>
                  <a:pt x="490880" y="181089"/>
                </a:cubicBezTo>
                <a:cubicBezTo>
                  <a:pt x="494385" y="186347"/>
                  <a:pt x="497967" y="193548"/>
                  <a:pt x="501624" y="202692"/>
                </a:cubicBezTo>
                <a:cubicBezTo>
                  <a:pt x="505130" y="211074"/>
                  <a:pt x="508292" y="217360"/>
                  <a:pt x="511111" y="221551"/>
                </a:cubicBezTo>
                <a:cubicBezTo>
                  <a:pt x="513931" y="225742"/>
                  <a:pt x="516902" y="228485"/>
                  <a:pt x="520027" y="229781"/>
                </a:cubicBezTo>
                <a:cubicBezTo>
                  <a:pt x="523151" y="231076"/>
                  <a:pt x="526694" y="231724"/>
                  <a:pt x="530656" y="231724"/>
                </a:cubicBezTo>
                <a:lnTo>
                  <a:pt x="531608" y="232083"/>
                </a:lnTo>
                <a:lnTo>
                  <a:pt x="531647" y="231724"/>
                </a:lnTo>
                <a:cubicBezTo>
                  <a:pt x="540334" y="231724"/>
                  <a:pt x="546430" y="230886"/>
                  <a:pt x="549935" y="229209"/>
                </a:cubicBezTo>
                <a:cubicBezTo>
                  <a:pt x="553440" y="227533"/>
                  <a:pt x="555460" y="224561"/>
                  <a:pt x="555993" y="220294"/>
                </a:cubicBezTo>
                <a:cubicBezTo>
                  <a:pt x="556526" y="216027"/>
                  <a:pt x="556641" y="210083"/>
                  <a:pt x="556336" y="202463"/>
                </a:cubicBezTo>
                <a:close/>
                <a:moveTo>
                  <a:pt x="828065" y="74295"/>
                </a:moveTo>
                <a:lnTo>
                  <a:pt x="828065" y="87325"/>
                </a:lnTo>
                <a:lnTo>
                  <a:pt x="776859" y="102184"/>
                </a:lnTo>
                <a:lnTo>
                  <a:pt x="776859" y="89382"/>
                </a:lnTo>
                <a:close/>
                <a:moveTo>
                  <a:pt x="2494102" y="62179"/>
                </a:moveTo>
                <a:cubicBezTo>
                  <a:pt x="2491816" y="62179"/>
                  <a:pt x="2489911" y="62979"/>
                  <a:pt x="2488387" y="64579"/>
                </a:cubicBezTo>
                <a:cubicBezTo>
                  <a:pt x="2486863" y="66179"/>
                  <a:pt x="2486101" y="68123"/>
                  <a:pt x="2486101" y="70409"/>
                </a:cubicBezTo>
                <a:cubicBezTo>
                  <a:pt x="2486101" y="73304"/>
                  <a:pt x="2487320" y="76009"/>
                  <a:pt x="2489759" y="78524"/>
                </a:cubicBezTo>
                <a:lnTo>
                  <a:pt x="2496436" y="82614"/>
                </a:lnTo>
                <a:lnTo>
                  <a:pt x="2496959" y="82181"/>
                </a:lnTo>
                <a:cubicBezTo>
                  <a:pt x="2499931" y="78752"/>
                  <a:pt x="2501417" y="75285"/>
                  <a:pt x="2501417" y="71780"/>
                </a:cubicBezTo>
                <a:cubicBezTo>
                  <a:pt x="2501417" y="69037"/>
                  <a:pt x="2500807" y="66751"/>
                  <a:pt x="2499588" y="64922"/>
                </a:cubicBezTo>
                <a:cubicBezTo>
                  <a:pt x="2498369" y="63093"/>
                  <a:pt x="2496540" y="62179"/>
                  <a:pt x="2494102" y="62179"/>
                </a:cubicBezTo>
                <a:close/>
                <a:moveTo>
                  <a:pt x="1322527" y="62179"/>
                </a:moveTo>
                <a:cubicBezTo>
                  <a:pt x="1320241" y="62179"/>
                  <a:pt x="1318336" y="62979"/>
                  <a:pt x="1316812" y="64579"/>
                </a:cubicBezTo>
                <a:cubicBezTo>
                  <a:pt x="1315288" y="66179"/>
                  <a:pt x="1314526" y="68123"/>
                  <a:pt x="1314526" y="70409"/>
                </a:cubicBezTo>
                <a:cubicBezTo>
                  <a:pt x="1314526" y="73304"/>
                  <a:pt x="1315745" y="76009"/>
                  <a:pt x="1318183" y="78524"/>
                </a:cubicBezTo>
                <a:lnTo>
                  <a:pt x="1324774" y="82561"/>
                </a:lnTo>
                <a:lnTo>
                  <a:pt x="1325384" y="82181"/>
                </a:lnTo>
                <a:cubicBezTo>
                  <a:pt x="1328356" y="78752"/>
                  <a:pt x="1329842" y="75285"/>
                  <a:pt x="1329842" y="71780"/>
                </a:cubicBezTo>
                <a:cubicBezTo>
                  <a:pt x="1329842" y="69037"/>
                  <a:pt x="1329233" y="66751"/>
                  <a:pt x="1328013" y="64922"/>
                </a:cubicBezTo>
                <a:cubicBezTo>
                  <a:pt x="1326794" y="63093"/>
                  <a:pt x="1324965" y="62179"/>
                  <a:pt x="1322527" y="62179"/>
                </a:cubicBezTo>
                <a:close/>
                <a:moveTo>
                  <a:pt x="622401" y="51359"/>
                </a:moveTo>
                <a:cubicBezTo>
                  <a:pt x="619810" y="51359"/>
                  <a:pt x="617296" y="52159"/>
                  <a:pt x="614857" y="53759"/>
                </a:cubicBezTo>
                <a:cubicBezTo>
                  <a:pt x="612419" y="55359"/>
                  <a:pt x="610095" y="57645"/>
                  <a:pt x="607885" y="60617"/>
                </a:cubicBezTo>
                <a:lnTo>
                  <a:pt x="601929" y="70005"/>
                </a:lnTo>
                <a:lnTo>
                  <a:pt x="610285" y="70332"/>
                </a:lnTo>
                <a:cubicBezTo>
                  <a:pt x="618972" y="70332"/>
                  <a:pt x="624649" y="69342"/>
                  <a:pt x="627316" y="67361"/>
                </a:cubicBezTo>
                <a:cubicBezTo>
                  <a:pt x="629983" y="65379"/>
                  <a:pt x="631317" y="62941"/>
                  <a:pt x="631317" y="60045"/>
                </a:cubicBezTo>
                <a:cubicBezTo>
                  <a:pt x="631317" y="56997"/>
                  <a:pt x="630402" y="54788"/>
                  <a:pt x="628573" y="53416"/>
                </a:cubicBezTo>
                <a:cubicBezTo>
                  <a:pt x="626745" y="52044"/>
                  <a:pt x="624687" y="51359"/>
                  <a:pt x="622401" y="51359"/>
                </a:cubicBezTo>
                <a:close/>
                <a:moveTo>
                  <a:pt x="2494559" y="50520"/>
                </a:moveTo>
                <a:cubicBezTo>
                  <a:pt x="2500655" y="50520"/>
                  <a:pt x="2505265" y="52616"/>
                  <a:pt x="2508389" y="56807"/>
                </a:cubicBezTo>
                <a:cubicBezTo>
                  <a:pt x="2511514" y="60998"/>
                  <a:pt x="2513076" y="65760"/>
                  <a:pt x="2513076" y="71094"/>
                </a:cubicBezTo>
                <a:cubicBezTo>
                  <a:pt x="2513076" y="77800"/>
                  <a:pt x="2510866" y="83744"/>
                  <a:pt x="2506446" y="88925"/>
                </a:cubicBezTo>
                <a:cubicBezTo>
                  <a:pt x="2502027" y="94107"/>
                  <a:pt x="2495816" y="98222"/>
                  <a:pt x="2487815" y="101270"/>
                </a:cubicBezTo>
                <a:cubicBezTo>
                  <a:pt x="2479814" y="104318"/>
                  <a:pt x="2470404" y="106146"/>
                  <a:pt x="2459583" y="106756"/>
                </a:cubicBezTo>
                <a:lnTo>
                  <a:pt x="2457526" y="95783"/>
                </a:lnTo>
                <a:cubicBezTo>
                  <a:pt x="2467889" y="95021"/>
                  <a:pt x="2476309" y="93421"/>
                  <a:pt x="2482786" y="90983"/>
                </a:cubicBezTo>
                <a:lnTo>
                  <a:pt x="2487548" y="88699"/>
                </a:lnTo>
                <a:lnTo>
                  <a:pt x="2479357" y="83439"/>
                </a:lnTo>
                <a:cubicBezTo>
                  <a:pt x="2475928" y="79934"/>
                  <a:pt x="2474214" y="75590"/>
                  <a:pt x="2474214" y="70409"/>
                </a:cubicBezTo>
                <a:cubicBezTo>
                  <a:pt x="2474214" y="65075"/>
                  <a:pt x="2476081" y="60426"/>
                  <a:pt x="2479814" y="56464"/>
                </a:cubicBezTo>
                <a:cubicBezTo>
                  <a:pt x="2483548" y="52502"/>
                  <a:pt x="2488463" y="50520"/>
                  <a:pt x="2494559" y="50520"/>
                </a:cubicBezTo>
                <a:close/>
                <a:moveTo>
                  <a:pt x="1322984" y="50520"/>
                </a:moveTo>
                <a:cubicBezTo>
                  <a:pt x="1329080" y="50520"/>
                  <a:pt x="1333690" y="52616"/>
                  <a:pt x="1336814" y="56807"/>
                </a:cubicBezTo>
                <a:cubicBezTo>
                  <a:pt x="1339939" y="60998"/>
                  <a:pt x="1341501" y="65760"/>
                  <a:pt x="1341501" y="71094"/>
                </a:cubicBezTo>
                <a:cubicBezTo>
                  <a:pt x="1341501" y="77800"/>
                  <a:pt x="1339291" y="83744"/>
                  <a:pt x="1334871" y="88925"/>
                </a:cubicBezTo>
                <a:cubicBezTo>
                  <a:pt x="1330452" y="94107"/>
                  <a:pt x="1324241" y="98222"/>
                  <a:pt x="1316240" y="101270"/>
                </a:cubicBezTo>
                <a:cubicBezTo>
                  <a:pt x="1308239" y="104318"/>
                  <a:pt x="1298829" y="106146"/>
                  <a:pt x="1288008" y="106756"/>
                </a:cubicBezTo>
                <a:lnTo>
                  <a:pt x="1285951" y="95783"/>
                </a:lnTo>
                <a:cubicBezTo>
                  <a:pt x="1296314" y="95021"/>
                  <a:pt x="1304734" y="93421"/>
                  <a:pt x="1311211" y="90983"/>
                </a:cubicBezTo>
                <a:lnTo>
                  <a:pt x="1315440" y="88357"/>
                </a:lnTo>
                <a:lnTo>
                  <a:pt x="1307782" y="83439"/>
                </a:lnTo>
                <a:cubicBezTo>
                  <a:pt x="1304353" y="79934"/>
                  <a:pt x="1302639" y="75590"/>
                  <a:pt x="1302639" y="70409"/>
                </a:cubicBezTo>
                <a:cubicBezTo>
                  <a:pt x="1302639" y="65075"/>
                  <a:pt x="1304506" y="60426"/>
                  <a:pt x="1308239" y="56464"/>
                </a:cubicBezTo>
                <a:cubicBezTo>
                  <a:pt x="1311973" y="52502"/>
                  <a:pt x="1316888" y="50520"/>
                  <a:pt x="1322984" y="50520"/>
                </a:cubicBezTo>
                <a:close/>
                <a:moveTo>
                  <a:pt x="2780690" y="45720"/>
                </a:moveTo>
                <a:lnTo>
                  <a:pt x="2780690" y="58750"/>
                </a:lnTo>
                <a:lnTo>
                  <a:pt x="2729484" y="73609"/>
                </a:lnTo>
                <a:lnTo>
                  <a:pt x="2729484" y="60807"/>
                </a:lnTo>
                <a:close/>
                <a:moveTo>
                  <a:pt x="623316" y="39014"/>
                </a:moveTo>
                <a:cubicBezTo>
                  <a:pt x="628192" y="39014"/>
                  <a:pt x="632802" y="40538"/>
                  <a:pt x="637146" y="43586"/>
                </a:cubicBezTo>
                <a:cubicBezTo>
                  <a:pt x="641489" y="46634"/>
                  <a:pt x="643661" y="51740"/>
                  <a:pt x="643661" y="58902"/>
                </a:cubicBezTo>
                <a:cubicBezTo>
                  <a:pt x="643661" y="62560"/>
                  <a:pt x="642747" y="66179"/>
                  <a:pt x="640918" y="69761"/>
                </a:cubicBezTo>
                <a:cubicBezTo>
                  <a:pt x="639089" y="73342"/>
                  <a:pt x="635774" y="76314"/>
                  <a:pt x="630974" y="78676"/>
                </a:cubicBezTo>
                <a:cubicBezTo>
                  <a:pt x="626173" y="81038"/>
                  <a:pt x="619277" y="82220"/>
                  <a:pt x="610285" y="82220"/>
                </a:cubicBezTo>
                <a:cubicBezTo>
                  <a:pt x="606933" y="82220"/>
                  <a:pt x="602932" y="82067"/>
                  <a:pt x="598284" y="81762"/>
                </a:cubicBezTo>
                <a:cubicBezTo>
                  <a:pt x="593636" y="81458"/>
                  <a:pt x="589254" y="81038"/>
                  <a:pt x="585139" y="80505"/>
                </a:cubicBezTo>
                <a:cubicBezTo>
                  <a:pt x="581025" y="79972"/>
                  <a:pt x="577900" y="79553"/>
                  <a:pt x="575767" y="79248"/>
                </a:cubicBezTo>
                <a:lnTo>
                  <a:pt x="577367" y="67589"/>
                </a:lnTo>
                <a:cubicBezTo>
                  <a:pt x="579653" y="67894"/>
                  <a:pt x="582701" y="68275"/>
                  <a:pt x="586511" y="68732"/>
                </a:cubicBezTo>
                <a:lnTo>
                  <a:pt x="589867" y="69049"/>
                </a:lnTo>
                <a:lnTo>
                  <a:pt x="596684" y="56502"/>
                </a:lnTo>
                <a:cubicBezTo>
                  <a:pt x="599808" y="51549"/>
                  <a:pt x="603580" y="47396"/>
                  <a:pt x="607999" y="44043"/>
                </a:cubicBezTo>
                <a:cubicBezTo>
                  <a:pt x="612419" y="40691"/>
                  <a:pt x="617524" y="39014"/>
                  <a:pt x="623316" y="39014"/>
                </a:cubicBezTo>
                <a:close/>
                <a:moveTo>
                  <a:pt x="2322652" y="33604"/>
                </a:moveTo>
                <a:cubicBezTo>
                  <a:pt x="2320366" y="33604"/>
                  <a:pt x="2318461" y="34404"/>
                  <a:pt x="2316937" y="36004"/>
                </a:cubicBezTo>
                <a:cubicBezTo>
                  <a:pt x="2315413" y="37604"/>
                  <a:pt x="2314651" y="39548"/>
                  <a:pt x="2314651" y="41834"/>
                </a:cubicBezTo>
                <a:cubicBezTo>
                  <a:pt x="2314651" y="44729"/>
                  <a:pt x="2315870" y="47434"/>
                  <a:pt x="2318308" y="49949"/>
                </a:cubicBezTo>
                <a:lnTo>
                  <a:pt x="2324986" y="54039"/>
                </a:lnTo>
                <a:lnTo>
                  <a:pt x="2325509" y="53606"/>
                </a:lnTo>
                <a:cubicBezTo>
                  <a:pt x="2328481" y="50177"/>
                  <a:pt x="2329967" y="46710"/>
                  <a:pt x="2329967" y="43205"/>
                </a:cubicBezTo>
                <a:cubicBezTo>
                  <a:pt x="2329967" y="40462"/>
                  <a:pt x="2329357" y="38176"/>
                  <a:pt x="2328138" y="36347"/>
                </a:cubicBezTo>
                <a:cubicBezTo>
                  <a:pt x="2326919" y="34518"/>
                  <a:pt x="2325090" y="33604"/>
                  <a:pt x="2322652" y="33604"/>
                </a:cubicBezTo>
                <a:close/>
                <a:moveTo>
                  <a:pt x="1703527" y="33604"/>
                </a:moveTo>
                <a:cubicBezTo>
                  <a:pt x="1701241" y="33604"/>
                  <a:pt x="1699336" y="34404"/>
                  <a:pt x="1697812" y="36004"/>
                </a:cubicBezTo>
                <a:cubicBezTo>
                  <a:pt x="1696288" y="37604"/>
                  <a:pt x="1695526" y="39548"/>
                  <a:pt x="1695526" y="41834"/>
                </a:cubicBezTo>
                <a:cubicBezTo>
                  <a:pt x="1695526" y="44729"/>
                  <a:pt x="1696745" y="47434"/>
                  <a:pt x="1699183" y="49949"/>
                </a:cubicBezTo>
                <a:lnTo>
                  <a:pt x="1705774" y="53986"/>
                </a:lnTo>
                <a:lnTo>
                  <a:pt x="1706384" y="53606"/>
                </a:lnTo>
                <a:cubicBezTo>
                  <a:pt x="1709356" y="50177"/>
                  <a:pt x="1710842" y="46710"/>
                  <a:pt x="1710842" y="43205"/>
                </a:cubicBezTo>
                <a:cubicBezTo>
                  <a:pt x="1710842" y="40462"/>
                  <a:pt x="1710233" y="38176"/>
                  <a:pt x="1709013" y="36347"/>
                </a:cubicBezTo>
                <a:cubicBezTo>
                  <a:pt x="1707794" y="34518"/>
                  <a:pt x="1705965" y="33604"/>
                  <a:pt x="1703527" y="33604"/>
                </a:cubicBezTo>
                <a:close/>
                <a:moveTo>
                  <a:pt x="2963951" y="28803"/>
                </a:moveTo>
                <a:cubicBezTo>
                  <a:pt x="2965475" y="31699"/>
                  <a:pt x="2966732" y="35014"/>
                  <a:pt x="2967723" y="38747"/>
                </a:cubicBezTo>
                <a:cubicBezTo>
                  <a:pt x="2968714" y="42481"/>
                  <a:pt x="2969209" y="45872"/>
                  <a:pt x="2969209" y="48920"/>
                </a:cubicBezTo>
                <a:cubicBezTo>
                  <a:pt x="2969209" y="53949"/>
                  <a:pt x="2967799" y="58483"/>
                  <a:pt x="2964980" y="62522"/>
                </a:cubicBezTo>
                <a:cubicBezTo>
                  <a:pt x="2962160" y="66560"/>
                  <a:pt x="2957779" y="68580"/>
                  <a:pt x="2951835" y="68580"/>
                </a:cubicBezTo>
                <a:cubicBezTo>
                  <a:pt x="2947111" y="68580"/>
                  <a:pt x="2943263" y="67322"/>
                  <a:pt x="2940291" y="64808"/>
                </a:cubicBezTo>
                <a:lnTo>
                  <a:pt x="2939877" y="64295"/>
                </a:lnTo>
                <a:lnTo>
                  <a:pt x="2939748" y="64979"/>
                </a:lnTo>
                <a:cubicBezTo>
                  <a:pt x="2938853" y="67151"/>
                  <a:pt x="2937510" y="69113"/>
                  <a:pt x="2935719" y="70866"/>
                </a:cubicBezTo>
                <a:cubicBezTo>
                  <a:pt x="2932137" y="74371"/>
                  <a:pt x="2927680" y="76124"/>
                  <a:pt x="2922346" y="76124"/>
                </a:cubicBezTo>
                <a:cubicBezTo>
                  <a:pt x="2916250" y="76124"/>
                  <a:pt x="2912211" y="74104"/>
                  <a:pt x="2910230" y="70066"/>
                </a:cubicBezTo>
                <a:cubicBezTo>
                  <a:pt x="2908249" y="66027"/>
                  <a:pt x="2907258" y="61722"/>
                  <a:pt x="2907258" y="57150"/>
                </a:cubicBezTo>
                <a:cubicBezTo>
                  <a:pt x="2907258" y="55473"/>
                  <a:pt x="2907373" y="53683"/>
                  <a:pt x="2907601" y="51778"/>
                </a:cubicBezTo>
                <a:cubicBezTo>
                  <a:pt x="2907830" y="49873"/>
                  <a:pt x="2908173" y="47701"/>
                  <a:pt x="2908630" y="45263"/>
                </a:cubicBezTo>
                <a:lnTo>
                  <a:pt x="2920060" y="42062"/>
                </a:lnTo>
                <a:cubicBezTo>
                  <a:pt x="2919603" y="44653"/>
                  <a:pt x="2919260" y="47053"/>
                  <a:pt x="2919031" y="49263"/>
                </a:cubicBezTo>
                <a:cubicBezTo>
                  <a:pt x="2918802" y="51473"/>
                  <a:pt x="2918688" y="53416"/>
                  <a:pt x="2918688" y="55092"/>
                </a:cubicBezTo>
                <a:cubicBezTo>
                  <a:pt x="2918688" y="57988"/>
                  <a:pt x="2919145" y="60122"/>
                  <a:pt x="2920060" y="61493"/>
                </a:cubicBezTo>
                <a:cubicBezTo>
                  <a:pt x="2920974" y="62865"/>
                  <a:pt x="2922422" y="63551"/>
                  <a:pt x="2924403" y="63551"/>
                </a:cubicBezTo>
                <a:cubicBezTo>
                  <a:pt x="2926689" y="63551"/>
                  <a:pt x="2928594" y="62369"/>
                  <a:pt x="2930118" y="60007"/>
                </a:cubicBezTo>
                <a:cubicBezTo>
                  <a:pt x="2931642" y="57645"/>
                  <a:pt x="2932480" y="52883"/>
                  <a:pt x="2932633" y="45720"/>
                </a:cubicBezTo>
                <a:lnTo>
                  <a:pt x="2932633" y="38862"/>
                </a:lnTo>
                <a:lnTo>
                  <a:pt x="2943606" y="34747"/>
                </a:lnTo>
                <a:lnTo>
                  <a:pt x="2943606" y="48692"/>
                </a:lnTo>
                <a:cubicBezTo>
                  <a:pt x="2943606" y="50825"/>
                  <a:pt x="2944025" y="52692"/>
                  <a:pt x="2944863" y="54292"/>
                </a:cubicBezTo>
                <a:cubicBezTo>
                  <a:pt x="2945701" y="55892"/>
                  <a:pt x="2947492" y="56693"/>
                  <a:pt x="2950235" y="56693"/>
                </a:cubicBezTo>
                <a:cubicBezTo>
                  <a:pt x="2952978" y="56693"/>
                  <a:pt x="2954807" y="55854"/>
                  <a:pt x="2955721" y="54178"/>
                </a:cubicBezTo>
                <a:cubicBezTo>
                  <a:pt x="2956636" y="52502"/>
                  <a:pt x="2957093" y="50368"/>
                  <a:pt x="2957093" y="47777"/>
                </a:cubicBezTo>
                <a:cubicBezTo>
                  <a:pt x="2957093" y="45186"/>
                  <a:pt x="2956788" y="42557"/>
                  <a:pt x="2956179" y="39890"/>
                </a:cubicBezTo>
                <a:cubicBezTo>
                  <a:pt x="2955569" y="37223"/>
                  <a:pt x="2954731" y="34595"/>
                  <a:pt x="2953664" y="32004"/>
                </a:cubicBezTo>
                <a:close/>
                <a:moveTo>
                  <a:pt x="980465" y="26670"/>
                </a:moveTo>
                <a:lnTo>
                  <a:pt x="980465" y="39700"/>
                </a:lnTo>
                <a:lnTo>
                  <a:pt x="929259" y="54559"/>
                </a:lnTo>
                <a:lnTo>
                  <a:pt x="929259" y="41757"/>
                </a:lnTo>
                <a:close/>
                <a:moveTo>
                  <a:pt x="2323109" y="21945"/>
                </a:moveTo>
                <a:cubicBezTo>
                  <a:pt x="2329205" y="21945"/>
                  <a:pt x="2333815" y="24041"/>
                  <a:pt x="2336939" y="28232"/>
                </a:cubicBezTo>
                <a:cubicBezTo>
                  <a:pt x="2340064" y="32423"/>
                  <a:pt x="2341625" y="37185"/>
                  <a:pt x="2341626" y="42519"/>
                </a:cubicBezTo>
                <a:cubicBezTo>
                  <a:pt x="2341625" y="49225"/>
                  <a:pt x="2339416" y="55169"/>
                  <a:pt x="2334996" y="60350"/>
                </a:cubicBezTo>
                <a:cubicBezTo>
                  <a:pt x="2330577" y="65532"/>
                  <a:pt x="2324366" y="69647"/>
                  <a:pt x="2316365" y="72695"/>
                </a:cubicBezTo>
                <a:cubicBezTo>
                  <a:pt x="2308364" y="75743"/>
                  <a:pt x="2298954" y="77571"/>
                  <a:pt x="2288133" y="78181"/>
                </a:cubicBezTo>
                <a:lnTo>
                  <a:pt x="2286076" y="67208"/>
                </a:lnTo>
                <a:cubicBezTo>
                  <a:pt x="2296439" y="66446"/>
                  <a:pt x="2304859" y="64846"/>
                  <a:pt x="2311336" y="62408"/>
                </a:cubicBezTo>
                <a:lnTo>
                  <a:pt x="2316098" y="60124"/>
                </a:lnTo>
                <a:lnTo>
                  <a:pt x="2307907" y="54864"/>
                </a:lnTo>
                <a:cubicBezTo>
                  <a:pt x="2304478" y="51359"/>
                  <a:pt x="2302764" y="47015"/>
                  <a:pt x="2302764" y="41834"/>
                </a:cubicBezTo>
                <a:cubicBezTo>
                  <a:pt x="2302764" y="36500"/>
                  <a:pt x="2304631" y="31851"/>
                  <a:pt x="2308364" y="27889"/>
                </a:cubicBezTo>
                <a:cubicBezTo>
                  <a:pt x="2312098" y="23927"/>
                  <a:pt x="2317013" y="21945"/>
                  <a:pt x="2323109" y="21945"/>
                </a:cubicBezTo>
                <a:close/>
                <a:moveTo>
                  <a:pt x="1703984" y="21945"/>
                </a:moveTo>
                <a:cubicBezTo>
                  <a:pt x="1710080" y="21945"/>
                  <a:pt x="1714690" y="24041"/>
                  <a:pt x="1717814" y="28232"/>
                </a:cubicBezTo>
                <a:cubicBezTo>
                  <a:pt x="1720939" y="32423"/>
                  <a:pt x="1722501" y="37185"/>
                  <a:pt x="1722501" y="42519"/>
                </a:cubicBezTo>
                <a:cubicBezTo>
                  <a:pt x="1722501" y="49225"/>
                  <a:pt x="1720291" y="55169"/>
                  <a:pt x="1715871" y="60350"/>
                </a:cubicBezTo>
                <a:cubicBezTo>
                  <a:pt x="1711452" y="65532"/>
                  <a:pt x="1705241" y="69647"/>
                  <a:pt x="1697240" y="72695"/>
                </a:cubicBezTo>
                <a:cubicBezTo>
                  <a:pt x="1689239" y="75743"/>
                  <a:pt x="1679829" y="77571"/>
                  <a:pt x="1669008" y="78181"/>
                </a:cubicBezTo>
                <a:lnTo>
                  <a:pt x="1666951" y="67208"/>
                </a:lnTo>
                <a:cubicBezTo>
                  <a:pt x="1677314" y="66446"/>
                  <a:pt x="1685734" y="64846"/>
                  <a:pt x="1692211" y="62408"/>
                </a:cubicBezTo>
                <a:lnTo>
                  <a:pt x="1696440" y="59782"/>
                </a:lnTo>
                <a:lnTo>
                  <a:pt x="1688782" y="54864"/>
                </a:lnTo>
                <a:cubicBezTo>
                  <a:pt x="1685353" y="51359"/>
                  <a:pt x="1683639" y="47015"/>
                  <a:pt x="1683639" y="41834"/>
                </a:cubicBezTo>
                <a:cubicBezTo>
                  <a:pt x="1683639" y="36500"/>
                  <a:pt x="1685506" y="31851"/>
                  <a:pt x="1689239" y="27889"/>
                </a:cubicBezTo>
                <a:cubicBezTo>
                  <a:pt x="1692973" y="23927"/>
                  <a:pt x="1697888" y="21945"/>
                  <a:pt x="1703984" y="21945"/>
                </a:cubicBezTo>
                <a:close/>
                <a:moveTo>
                  <a:pt x="556336" y="19812"/>
                </a:moveTo>
                <a:cubicBezTo>
                  <a:pt x="553440" y="19812"/>
                  <a:pt x="551192" y="20802"/>
                  <a:pt x="549592" y="22784"/>
                </a:cubicBezTo>
                <a:cubicBezTo>
                  <a:pt x="547992" y="24765"/>
                  <a:pt x="547192" y="27051"/>
                  <a:pt x="547192" y="29642"/>
                </a:cubicBezTo>
                <a:cubicBezTo>
                  <a:pt x="547192" y="32385"/>
                  <a:pt x="548030" y="34633"/>
                  <a:pt x="549706" y="36385"/>
                </a:cubicBezTo>
                <a:cubicBezTo>
                  <a:pt x="551383" y="38138"/>
                  <a:pt x="553516" y="39014"/>
                  <a:pt x="556107" y="39014"/>
                </a:cubicBezTo>
                <a:cubicBezTo>
                  <a:pt x="558698" y="39014"/>
                  <a:pt x="560946" y="38176"/>
                  <a:pt x="562851" y="36500"/>
                </a:cubicBezTo>
                <a:cubicBezTo>
                  <a:pt x="564756" y="34823"/>
                  <a:pt x="565708" y="32613"/>
                  <a:pt x="565708" y="29870"/>
                </a:cubicBezTo>
                <a:cubicBezTo>
                  <a:pt x="565708" y="26975"/>
                  <a:pt x="564718" y="24574"/>
                  <a:pt x="562737" y="22669"/>
                </a:cubicBezTo>
                <a:cubicBezTo>
                  <a:pt x="560755" y="20764"/>
                  <a:pt x="558622" y="19812"/>
                  <a:pt x="556336" y="19812"/>
                </a:cubicBezTo>
                <a:close/>
                <a:moveTo>
                  <a:pt x="557479" y="7010"/>
                </a:moveTo>
                <a:cubicBezTo>
                  <a:pt x="561136" y="7010"/>
                  <a:pt x="564413" y="8077"/>
                  <a:pt x="567309" y="10211"/>
                </a:cubicBezTo>
                <a:cubicBezTo>
                  <a:pt x="570204" y="12344"/>
                  <a:pt x="572490" y="15164"/>
                  <a:pt x="574167" y="18669"/>
                </a:cubicBezTo>
                <a:cubicBezTo>
                  <a:pt x="575843" y="22174"/>
                  <a:pt x="576681" y="25908"/>
                  <a:pt x="576681" y="29870"/>
                </a:cubicBezTo>
                <a:cubicBezTo>
                  <a:pt x="576681" y="35814"/>
                  <a:pt x="574776" y="40805"/>
                  <a:pt x="570966" y="44843"/>
                </a:cubicBezTo>
                <a:cubicBezTo>
                  <a:pt x="567156" y="48882"/>
                  <a:pt x="562279" y="50901"/>
                  <a:pt x="556336" y="50901"/>
                </a:cubicBezTo>
                <a:cubicBezTo>
                  <a:pt x="549783" y="50901"/>
                  <a:pt x="544868" y="48920"/>
                  <a:pt x="541591" y="44958"/>
                </a:cubicBezTo>
                <a:cubicBezTo>
                  <a:pt x="538314" y="40995"/>
                  <a:pt x="536676" y="36347"/>
                  <a:pt x="536676" y="31013"/>
                </a:cubicBezTo>
                <a:cubicBezTo>
                  <a:pt x="536676" y="26594"/>
                  <a:pt x="537552" y="22593"/>
                  <a:pt x="539305" y="19012"/>
                </a:cubicBezTo>
                <a:cubicBezTo>
                  <a:pt x="541058" y="15430"/>
                  <a:pt x="543534" y="12535"/>
                  <a:pt x="546735" y="10325"/>
                </a:cubicBezTo>
                <a:cubicBezTo>
                  <a:pt x="549935" y="8115"/>
                  <a:pt x="553516" y="7010"/>
                  <a:pt x="557479" y="7010"/>
                </a:cubicBezTo>
                <a:close/>
                <a:moveTo>
                  <a:pt x="2961208" y="0"/>
                </a:moveTo>
                <a:lnTo>
                  <a:pt x="2961208" y="13030"/>
                </a:lnTo>
                <a:lnTo>
                  <a:pt x="2910002" y="27889"/>
                </a:lnTo>
                <a:lnTo>
                  <a:pt x="2910002" y="15087"/>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04" name="Google Shape;304;p30"/>
          <p:cNvSpPr txBox="1"/>
          <p:nvPr/>
        </p:nvSpPr>
        <p:spPr>
          <a:xfrm>
            <a:off x="1230150" y="3285713"/>
            <a:ext cx="3703200" cy="4155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200">
                <a:solidFill>
                  <a:schemeClr val="dk1"/>
                </a:solidFill>
                <a:latin typeface="Inter Light"/>
                <a:ea typeface="Inter Light"/>
                <a:cs typeface="Inter Light"/>
                <a:sym typeface="Inter Light"/>
              </a:rPr>
              <a:t>43. It is certainly We Who give life and cause death. And to Us is the final return.</a:t>
            </a:r>
            <a:endParaRPr sz="1200">
              <a:solidFill>
                <a:schemeClr val="dk1"/>
              </a:solidFill>
              <a:latin typeface="Inter Light"/>
              <a:ea typeface="Inter Light"/>
              <a:cs typeface="Inter Light"/>
              <a:sym typeface="Inter Light"/>
            </a:endParaRPr>
          </a:p>
        </p:txBody>
      </p:sp>
      <p:sp>
        <p:nvSpPr>
          <p:cNvPr id="306" name="Google Shape;306;p30"/>
          <p:cNvSpPr txBox="1"/>
          <p:nvPr/>
        </p:nvSpPr>
        <p:spPr>
          <a:xfrm>
            <a:off x="1004425" y="749075"/>
            <a:ext cx="54462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Royal We</a:t>
            </a:r>
            <a:endParaRPr sz="3600">
              <a:solidFill>
                <a:srgbClr val="1E1E1E"/>
              </a:solidFill>
              <a:latin typeface="Inter Tight Medium"/>
              <a:ea typeface="Inter Tight Medium"/>
              <a:cs typeface="Inter Tight Medium"/>
              <a:sym typeface="Inter Tight Medium"/>
            </a:endParaRPr>
          </a:p>
        </p:txBody>
      </p:sp>
      <p:sp>
        <p:nvSpPr>
          <p:cNvPr id="307" name="Google Shape;307;p30"/>
          <p:cNvSpPr/>
          <p:nvPr/>
        </p:nvSpPr>
        <p:spPr>
          <a:xfrm>
            <a:off x="6123709" y="490579"/>
            <a:ext cx="3731400" cy="3818100"/>
          </a:xfrm>
          <a:prstGeom prst="roundRect">
            <a:avLst>
              <a:gd name="adj" fmla="val 10726"/>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08" name="Google Shape;308;p30"/>
          <p:cNvSpPr/>
          <p:nvPr/>
        </p:nvSpPr>
        <p:spPr>
          <a:xfrm>
            <a:off x="5464200" y="1274525"/>
            <a:ext cx="1460700" cy="7779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a:solidFill>
                <a:srgbClr val="FFFFFF"/>
              </a:solidFill>
              <a:latin typeface="Calibri"/>
              <a:ea typeface="Calibri"/>
              <a:cs typeface="Calibri"/>
              <a:sym typeface="Calibri"/>
            </a:endParaRPr>
          </a:p>
        </p:txBody>
      </p:sp>
      <p:sp>
        <p:nvSpPr>
          <p:cNvPr id="309" name="Google Shape;309;p30"/>
          <p:cNvSpPr txBox="1"/>
          <p:nvPr/>
        </p:nvSpPr>
        <p:spPr>
          <a:xfrm>
            <a:off x="5597100" y="1455725"/>
            <a:ext cx="1194900" cy="415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Tight Medium"/>
                <a:ea typeface="Inter Tight Medium"/>
                <a:cs typeface="Inter Tight Medium"/>
                <a:sym typeface="Inter Tight Medium"/>
              </a:rPr>
              <a:t>Repetition of: we and only we.</a:t>
            </a:r>
            <a:endParaRPr sz="1200">
              <a:solidFill>
                <a:srgbClr val="1E1E1E"/>
              </a:solidFill>
              <a:latin typeface="Inter Tight Medium"/>
              <a:ea typeface="Inter Tight Medium"/>
              <a:cs typeface="Inter Tight Medium"/>
              <a:sym typeface="Inter Tight Medium"/>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0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pic>
        <p:nvPicPr>
          <p:cNvPr id="314" name="Google Shape;314;p31"/>
          <p:cNvPicPr preferRelativeResize="0"/>
          <p:nvPr/>
        </p:nvPicPr>
        <p:blipFill>
          <a:blip r:embed="rId3">
            <a:alphaModFix/>
          </a:blip>
          <a:stretch>
            <a:fillRect/>
          </a:stretch>
        </p:blipFill>
        <p:spPr>
          <a:xfrm>
            <a:off x="6123710" y="490585"/>
            <a:ext cx="3818100" cy="3818100"/>
          </a:xfrm>
          <a:prstGeom prst="roundRect">
            <a:avLst>
              <a:gd name="adj" fmla="val 10500"/>
            </a:avLst>
          </a:prstGeom>
          <a:noFill/>
          <a:ln>
            <a:noFill/>
          </a:ln>
        </p:spPr>
      </p:pic>
      <p:sp>
        <p:nvSpPr>
          <p:cNvPr id="315" name="Google Shape;315;p31"/>
          <p:cNvSpPr/>
          <p:nvPr/>
        </p:nvSpPr>
        <p:spPr>
          <a:xfrm>
            <a:off x="6123709" y="490579"/>
            <a:ext cx="3731400" cy="3818100"/>
          </a:xfrm>
          <a:prstGeom prst="roundRect">
            <a:avLst>
              <a:gd name="adj" fmla="val 10726"/>
            </a:avLst>
          </a:prstGeom>
          <a:solidFill>
            <a:srgbClr val="C3B8DE">
              <a:alpha val="29409"/>
            </a:srgbClr>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16" name="Google Shape;316;p31"/>
          <p:cNvSpPr/>
          <p:nvPr/>
        </p:nvSpPr>
        <p:spPr>
          <a:xfrm>
            <a:off x="5333650" y="1468700"/>
            <a:ext cx="3445200" cy="10155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317" name="Google Shape;317;p31"/>
          <p:cNvSpPr txBox="1"/>
          <p:nvPr/>
        </p:nvSpPr>
        <p:spPr>
          <a:xfrm>
            <a:off x="6162634" y="1664504"/>
            <a:ext cx="14739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rgbClr val="1E1E1E"/>
                </a:solidFill>
                <a:latin typeface="Inter Tight Medium"/>
                <a:ea typeface="Inter Tight Medium"/>
                <a:cs typeface="Inter Tight Medium"/>
                <a:sym typeface="Inter Tight Medium"/>
              </a:rPr>
              <a:t>Reflect</a:t>
            </a:r>
            <a:endParaRPr sz="700" b="0" i="0" u="none" strike="noStrike" cap="none">
              <a:solidFill>
                <a:srgbClr val="000000"/>
              </a:solidFill>
              <a:latin typeface="Arial"/>
              <a:ea typeface="Arial"/>
              <a:cs typeface="Arial"/>
              <a:sym typeface="Arial"/>
            </a:endParaRPr>
          </a:p>
        </p:txBody>
      </p:sp>
      <p:sp>
        <p:nvSpPr>
          <p:cNvPr id="318" name="Google Shape;318;p31"/>
          <p:cNvSpPr txBox="1"/>
          <p:nvPr/>
        </p:nvSpPr>
        <p:spPr>
          <a:xfrm>
            <a:off x="6162627" y="1950875"/>
            <a:ext cx="2175300" cy="2001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How does this verse make you feel?</a:t>
            </a:r>
            <a:endParaRPr sz="1000">
              <a:solidFill>
                <a:srgbClr val="1E1E1E"/>
              </a:solidFill>
              <a:latin typeface="Inter Tight Medium"/>
              <a:ea typeface="Inter Tight Medium"/>
              <a:cs typeface="Inter Tight Medium"/>
              <a:sym typeface="Inter Tight Medium"/>
            </a:endParaRPr>
          </a:p>
        </p:txBody>
      </p:sp>
      <p:pic>
        <p:nvPicPr>
          <p:cNvPr id="319" name="Google Shape;319;p31"/>
          <p:cNvPicPr preferRelativeResize="0"/>
          <p:nvPr/>
        </p:nvPicPr>
        <p:blipFill rotWithShape="1">
          <a:blip r:embed="rId4">
            <a:alphaModFix/>
          </a:blip>
          <a:srcRect/>
          <a:stretch/>
        </p:blipFill>
        <p:spPr>
          <a:xfrm>
            <a:off x="5561489" y="1664504"/>
            <a:ext cx="497928" cy="497928"/>
          </a:xfrm>
          <a:prstGeom prst="rect">
            <a:avLst/>
          </a:prstGeom>
          <a:noFill/>
          <a:ln>
            <a:noFill/>
          </a:ln>
        </p:spPr>
      </p:pic>
      <p:sp>
        <p:nvSpPr>
          <p:cNvPr id="320" name="Google Shape;320;p31"/>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103;p14">
            <a:extLst>
              <a:ext uri="{FF2B5EF4-FFF2-40B4-BE49-F238E27FC236}">
                <a16:creationId xmlns:a16="http://schemas.microsoft.com/office/drawing/2014/main" id="{13C86E1F-839A-0F4C-3DF1-DF180718AD50}"/>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F240FC12-63BF-AD2A-1259-61E93E945CB6}"/>
              </a:ext>
            </a:extLst>
          </p:cNvPr>
          <p:cNvSpPr/>
          <p:nvPr/>
        </p:nvSpPr>
        <p:spPr>
          <a:xfrm>
            <a:off x="1305916" y="2282430"/>
            <a:ext cx="3507029" cy="725271"/>
          </a:xfrm>
          <a:custGeom>
            <a:avLst/>
            <a:gdLst/>
            <a:ahLst/>
            <a:cxnLst/>
            <a:rect l="l" t="t" r="r" b="b"/>
            <a:pathLst>
              <a:path w="3507029" h="725271">
                <a:moveTo>
                  <a:pt x="2008861" y="693953"/>
                </a:moveTo>
                <a:cubicBezTo>
                  <a:pt x="2011909" y="693953"/>
                  <a:pt x="2014538" y="695096"/>
                  <a:pt x="2016748" y="697382"/>
                </a:cubicBezTo>
                <a:cubicBezTo>
                  <a:pt x="2018957" y="699668"/>
                  <a:pt x="2020062" y="702335"/>
                  <a:pt x="2020062" y="705383"/>
                </a:cubicBezTo>
                <a:cubicBezTo>
                  <a:pt x="2020062" y="708431"/>
                  <a:pt x="2018957" y="711060"/>
                  <a:pt x="2016748" y="713270"/>
                </a:cubicBezTo>
                <a:cubicBezTo>
                  <a:pt x="2014538" y="715480"/>
                  <a:pt x="2011909" y="716585"/>
                  <a:pt x="2008861" y="716585"/>
                </a:cubicBezTo>
                <a:cubicBezTo>
                  <a:pt x="2005660" y="716585"/>
                  <a:pt x="2002955" y="715480"/>
                  <a:pt x="2000746" y="713270"/>
                </a:cubicBezTo>
                <a:cubicBezTo>
                  <a:pt x="1998536" y="711060"/>
                  <a:pt x="1997431" y="708431"/>
                  <a:pt x="1997431" y="705383"/>
                </a:cubicBezTo>
                <a:cubicBezTo>
                  <a:pt x="1997431" y="702335"/>
                  <a:pt x="1998536" y="699668"/>
                  <a:pt x="2000746" y="697382"/>
                </a:cubicBezTo>
                <a:cubicBezTo>
                  <a:pt x="2002955" y="695096"/>
                  <a:pt x="2005660" y="693953"/>
                  <a:pt x="2008861" y="693953"/>
                </a:cubicBezTo>
                <a:close/>
                <a:moveTo>
                  <a:pt x="1977543" y="693953"/>
                </a:moveTo>
                <a:cubicBezTo>
                  <a:pt x="1980591" y="693953"/>
                  <a:pt x="1983220" y="695096"/>
                  <a:pt x="1985429" y="697382"/>
                </a:cubicBezTo>
                <a:cubicBezTo>
                  <a:pt x="1987639" y="699668"/>
                  <a:pt x="1988744" y="702335"/>
                  <a:pt x="1988744" y="705383"/>
                </a:cubicBezTo>
                <a:cubicBezTo>
                  <a:pt x="1988744" y="708431"/>
                  <a:pt x="1987639" y="711060"/>
                  <a:pt x="1985429" y="713270"/>
                </a:cubicBezTo>
                <a:cubicBezTo>
                  <a:pt x="1983220" y="715480"/>
                  <a:pt x="1980591" y="716585"/>
                  <a:pt x="1977543" y="716585"/>
                </a:cubicBezTo>
                <a:cubicBezTo>
                  <a:pt x="1974342" y="716585"/>
                  <a:pt x="1971637" y="715480"/>
                  <a:pt x="1969427" y="713270"/>
                </a:cubicBezTo>
                <a:cubicBezTo>
                  <a:pt x="1967218" y="711060"/>
                  <a:pt x="1966113" y="708431"/>
                  <a:pt x="1966113" y="705383"/>
                </a:cubicBezTo>
                <a:cubicBezTo>
                  <a:pt x="1966113" y="702335"/>
                  <a:pt x="1967218" y="699668"/>
                  <a:pt x="1969427" y="697382"/>
                </a:cubicBezTo>
                <a:cubicBezTo>
                  <a:pt x="1971637" y="695096"/>
                  <a:pt x="1974342" y="693953"/>
                  <a:pt x="1977543" y="693953"/>
                </a:cubicBezTo>
                <a:close/>
                <a:moveTo>
                  <a:pt x="1726845" y="693953"/>
                </a:moveTo>
                <a:cubicBezTo>
                  <a:pt x="1729893" y="693953"/>
                  <a:pt x="1732522" y="695096"/>
                  <a:pt x="1734731" y="697382"/>
                </a:cubicBezTo>
                <a:cubicBezTo>
                  <a:pt x="1736941" y="699668"/>
                  <a:pt x="1738046" y="702335"/>
                  <a:pt x="1738046" y="705383"/>
                </a:cubicBezTo>
                <a:cubicBezTo>
                  <a:pt x="1738046" y="708431"/>
                  <a:pt x="1736941" y="711060"/>
                  <a:pt x="1734731" y="713270"/>
                </a:cubicBezTo>
                <a:cubicBezTo>
                  <a:pt x="1732522" y="715480"/>
                  <a:pt x="1729893" y="716585"/>
                  <a:pt x="1726845" y="716585"/>
                </a:cubicBezTo>
                <a:cubicBezTo>
                  <a:pt x="1723644" y="716585"/>
                  <a:pt x="1720939" y="715480"/>
                  <a:pt x="1718729" y="713270"/>
                </a:cubicBezTo>
                <a:cubicBezTo>
                  <a:pt x="1716520" y="711060"/>
                  <a:pt x="1715415" y="708431"/>
                  <a:pt x="1715415" y="705383"/>
                </a:cubicBezTo>
                <a:cubicBezTo>
                  <a:pt x="1715415" y="702335"/>
                  <a:pt x="1716520" y="699668"/>
                  <a:pt x="1718729" y="697382"/>
                </a:cubicBezTo>
                <a:cubicBezTo>
                  <a:pt x="1720939" y="695096"/>
                  <a:pt x="1723644" y="693953"/>
                  <a:pt x="1726845" y="693953"/>
                </a:cubicBezTo>
                <a:close/>
                <a:moveTo>
                  <a:pt x="1695526" y="693953"/>
                </a:moveTo>
                <a:cubicBezTo>
                  <a:pt x="1698574" y="693953"/>
                  <a:pt x="1701203" y="695096"/>
                  <a:pt x="1703413" y="697382"/>
                </a:cubicBezTo>
                <a:cubicBezTo>
                  <a:pt x="1705623" y="699668"/>
                  <a:pt x="1706728" y="702335"/>
                  <a:pt x="1706728" y="705383"/>
                </a:cubicBezTo>
                <a:cubicBezTo>
                  <a:pt x="1706728" y="708431"/>
                  <a:pt x="1705623" y="711060"/>
                  <a:pt x="1703413" y="713270"/>
                </a:cubicBezTo>
                <a:cubicBezTo>
                  <a:pt x="1701203" y="715480"/>
                  <a:pt x="1698574" y="716585"/>
                  <a:pt x="1695526" y="716585"/>
                </a:cubicBezTo>
                <a:cubicBezTo>
                  <a:pt x="1692326" y="716585"/>
                  <a:pt x="1689621" y="715480"/>
                  <a:pt x="1687411" y="713270"/>
                </a:cubicBezTo>
                <a:cubicBezTo>
                  <a:pt x="1685201" y="711060"/>
                  <a:pt x="1684097" y="708431"/>
                  <a:pt x="1684097" y="705383"/>
                </a:cubicBezTo>
                <a:cubicBezTo>
                  <a:pt x="1684097" y="702335"/>
                  <a:pt x="1685201" y="699668"/>
                  <a:pt x="1687411" y="697382"/>
                </a:cubicBezTo>
                <a:cubicBezTo>
                  <a:pt x="1689621" y="695096"/>
                  <a:pt x="1692326" y="693953"/>
                  <a:pt x="1695526" y="693953"/>
                </a:cubicBezTo>
                <a:close/>
                <a:moveTo>
                  <a:pt x="1456411" y="693953"/>
                </a:moveTo>
                <a:cubicBezTo>
                  <a:pt x="1459459" y="693953"/>
                  <a:pt x="1462088" y="695096"/>
                  <a:pt x="1464298" y="697382"/>
                </a:cubicBezTo>
                <a:cubicBezTo>
                  <a:pt x="1466507" y="699668"/>
                  <a:pt x="1467612" y="702335"/>
                  <a:pt x="1467612" y="705383"/>
                </a:cubicBezTo>
                <a:cubicBezTo>
                  <a:pt x="1467612" y="708431"/>
                  <a:pt x="1466507" y="711060"/>
                  <a:pt x="1464298" y="713270"/>
                </a:cubicBezTo>
                <a:cubicBezTo>
                  <a:pt x="1462088" y="715480"/>
                  <a:pt x="1459459" y="716585"/>
                  <a:pt x="1456411" y="716585"/>
                </a:cubicBezTo>
                <a:cubicBezTo>
                  <a:pt x="1453210" y="716585"/>
                  <a:pt x="1450505" y="715480"/>
                  <a:pt x="1448296" y="713270"/>
                </a:cubicBezTo>
                <a:cubicBezTo>
                  <a:pt x="1446086" y="711060"/>
                  <a:pt x="1444981" y="708431"/>
                  <a:pt x="1444981" y="705383"/>
                </a:cubicBezTo>
                <a:cubicBezTo>
                  <a:pt x="1444981" y="702335"/>
                  <a:pt x="1446086" y="699668"/>
                  <a:pt x="1448296" y="697382"/>
                </a:cubicBezTo>
                <a:cubicBezTo>
                  <a:pt x="1450505" y="695096"/>
                  <a:pt x="1453210" y="693953"/>
                  <a:pt x="1456411" y="693953"/>
                </a:cubicBezTo>
                <a:close/>
                <a:moveTo>
                  <a:pt x="1425093" y="693953"/>
                </a:moveTo>
                <a:cubicBezTo>
                  <a:pt x="1428141" y="693953"/>
                  <a:pt x="1430770" y="695096"/>
                  <a:pt x="1432979" y="697382"/>
                </a:cubicBezTo>
                <a:cubicBezTo>
                  <a:pt x="1435189" y="699668"/>
                  <a:pt x="1436294" y="702335"/>
                  <a:pt x="1436294" y="705383"/>
                </a:cubicBezTo>
                <a:cubicBezTo>
                  <a:pt x="1436294" y="708431"/>
                  <a:pt x="1435189" y="711060"/>
                  <a:pt x="1432979" y="713270"/>
                </a:cubicBezTo>
                <a:cubicBezTo>
                  <a:pt x="1430770" y="715480"/>
                  <a:pt x="1428141" y="716585"/>
                  <a:pt x="1425093" y="716585"/>
                </a:cubicBezTo>
                <a:cubicBezTo>
                  <a:pt x="1421892" y="716585"/>
                  <a:pt x="1419187" y="715480"/>
                  <a:pt x="1416977" y="713270"/>
                </a:cubicBezTo>
                <a:cubicBezTo>
                  <a:pt x="1414768" y="711060"/>
                  <a:pt x="1413663" y="708431"/>
                  <a:pt x="1413663" y="705383"/>
                </a:cubicBezTo>
                <a:cubicBezTo>
                  <a:pt x="1413663" y="702335"/>
                  <a:pt x="1414768" y="699668"/>
                  <a:pt x="1416977" y="697382"/>
                </a:cubicBezTo>
                <a:cubicBezTo>
                  <a:pt x="1419187" y="695096"/>
                  <a:pt x="1421892" y="693953"/>
                  <a:pt x="1425093" y="693953"/>
                </a:cubicBezTo>
                <a:close/>
                <a:moveTo>
                  <a:pt x="1602029" y="683438"/>
                </a:moveTo>
                <a:lnTo>
                  <a:pt x="1602029" y="696468"/>
                </a:lnTo>
                <a:lnTo>
                  <a:pt x="1550823" y="711327"/>
                </a:lnTo>
                <a:lnTo>
                  <a:pt x="1550823" y="698525"/>
                </a:lnTo>
                <a:close/>
                <a:moveTo>
                  <a:pt x="1727302" y="580110"/>
                </a:moveTo>
                <a:cubicBezTo>
                  <a:pt x="1729283" y="584987"/>
                  <a:pt x="1731150" y="590550"/>
                  <a:pt x="1732903" y="596798"/>
                </a:cubicBezTo>
                <a:cubicBezTo>
                  <a:pt x="1734655" y="603047"/>
                  <a:pt x="1736141" y="609219"/>
                  <a:pt x="1737360" y="615315"/>
                </a:cubicBezTo>
                <a:cubicBezTo>
                  <a:pt x="1738579" y="621411"/>
                  <a:pt x="1739189" y="626745"/>
                  <a:pt x="1739189" y="631317"/>
                </a:cubicBezTo>
                <a:cubicBezTo>
                  <a:pt x="1739189" y="638937"/>
                  <a:pt x="1738160" y="645414"/>
                  <a:pt x="1736103" y="650748"/>
                </a:cubicBezTo>
                <a:cubicBezTo>
                  <a:pt x="1734046" y="656082"/>
                  <a:pt x="1730807" y="660425"/>
                  <a:pt x="1726388" y="663778"/>
                </a:cubicBezTo>
                <a:cubicBezTo>
                  <a:pt x="1721968" y="667131"/>
                  <a:pt x="1716291" y="669569"/>
                  <a:pt x="1709357" y="671093"/>
                </a:cubicBezTo>
                <a:cubicBezTo>
                  <a:pt x="1702423" y="672617"/>
                  <a:pt x="1694155" y="673379"/>
                  <a:pt x="1684554" y="673379"/>
                </a:cubicBezTo>
                <a:lnTo>
                  <a:pt x="1684828" y="671133"/>
                </a:lnTo>
                <a:lnTo>
                  <a:pt x="1678839" y="673379"/>
                </a:lnTo>
                <a:cubicBezTo>
                  <a:pt x="1673657" y="673379"/>
                  <a:pt x="1669047" y="672655"/>
                  <a:pt x="1665008" y="671207"/>
                </a:cubicBezTo>
                <a:cubicBezTo>
                  <a:pt x="1660970" y="669760"/>
                  <a:pt x="1657465" y="667778"/>
                  <a:pt x="1654493" y="665264"/>
                </a:cubicBezTo>
                <a:cubicBezTo>
                  <a:pt x="1651521" y="662749"/>
                  <a:pt x="1649083" y="659854"/>
                  <a:pt x="1647178" y="656577"/>
                </a:cubicBezTo>
                <a:lnTo>
                  <a:pt x="1645572" y="652403"/>
                </a:lnTo>
                <a:lnTo>
                  <a:pt x="1644063" y="656663"/>
                </a:lnTo>
                <a:cubicBezTo>
                  <a:pt x="1642748" y="659311"/>
                  <a:pt x="1641196" y="661568"/>
                  <a:pt x="1639405" y="663435"/>
                </a:cubicBezTo>
                <a:cubicBezTo>
                  <a:pt x="1635824" y="667169"/>
                  <a:pt x="1631595" y="669760"/>
                  <a:pt x="1626718" y="671207"/>
                </a:cubicBezTo>
                <a:cubicBezTo>
                  <a:pt x="1621841" y="672655"/>
                  <a:pt x="1616660" y="673379"/>
                  <a:pt x="1611173" y="673379"/>
                </a:cubicBezTo>
                <a:cubicBezTo>
                  <a:pt x="1604468" y="673379"/>
                  <a:pt x="1598981" y="672541"/>
                  <a:pt x="1594714" y="670865"/>
                </a:cubicBezTo>
                <a:cubicBezTo>
                  <a:pt x="1590447" y="669188"/>
                  <a:pt x="1587132" y="666635"/>
                  <a:pt x="1584770" y="663206"/>
                </a:cubicBezTo>
                <a:lnTo>
                  <a:pt x="1583237" y="658906"/>
                </a:lnTo>
                <a:lnTo>
                  <a:pt x="1578712" y="664921"/>
                </a:lnTo>
                <a:cubicBezTo>
                  <a:pt x="1575511" y="668274"/>
                  <a:pt x="1571549" y="670522"/>
                  <a:pt x="1566825" y="671665"/>
                </a:cubicBezTo>
                <a:cubicBezTo>
                  <a:pt x="1562100" y="672808"/>
                  <a:pt x="1555852" y="673379"/>
                  <a:pt x="1548080" y="673379"/>
                </a:cubicBezTo>
                <a:cubicBezTo>
                  <a:pt x="1544269" y="673379"/>
                  <a:pt x="1540193" y="672770"/>
                  <a:pt x="1535849" y="671550"/>
                </a:cubicBezTo>
                <a:cubicBezTo>
                  <a:pt x="1531506" y="670331"/>
                  <a:pt x="1527734" y="667931"/>
                  <a:pt x="1524534" y="664349"/>
                </a:cubicBezTo>
                <a:lnTo>
                  <a:pt x="1520793" y="657789"/>
                </a:lnTo>
                <a:lnTo>
                  <a:pt x="1516190" y="664121"/>
                </a:lnTo>
                <a:cubicBezTo>
                  <a:pt x="1512456" y="667855"/>
                  <a:pt x="1507998" y="670331"/>
                  <a:pt x="1502817" y="671550"/>
                </a:cubicBezTo>
                <a:cubicBezTo>
                  <a:pt x="1497635" y="672770"/>
                  <a:pt x="1491539" y="673379"/>
                  <a:pt x="1484529" y="673379"/>
                </a:cubicBezTo>
                <a:lnTo>
                  <a:pt x="1484551" y="673199"/>
                </a:lnTo>
                <a:lnTo>
                  <a:pt x="1484072" y="673379"/>
                </a:lnTo>
                <a:cubicBezTo>
                  <a:pt x="1474775" y="673379"/>
                  <a:pt x="1467384" y="672884"/>
                  <a:pt x="1461897" y="671893"/>
                </a:cubicBezTo>
                <a:cubicBezTo>
                  <a:pt x="1456411" y="670903"/>
                  <a:pt x="1452258" y="669417"/>
                  <a:pt x="1449439" y="667436"/>
                </a:cubicBezTo>
                <a:cubicBezTo>
                  <a:pt x="1446619" y="665454"/>
                  <a:pt x="1444638" y="662978"/>
                  <a:pt x="1443495" y="660006"/>
                </a:cubicBezTo>
                <a:lnTo>
                  <a:pt x="1442842" y="657421"/>
                </a:lnTo>
                <a:lnTo>
                  <a:pt x="1439837" y="661949"/>
                </a:lnTo>
                <a:cubicBezTo>
                  <a:pt x="1437018" y="664997"/>
                  <a:pt x="1433780" y="667359"/>
                  <a:pt x="1430122" y="669036"/>
                </a:cubicBezTo>
                <a:cubicBezTo>
                  <a:pt x="1426464" y="670712"/>
                  <a:pt x="1422083" y="671855"/>
                  <a:pt x="1416977" y="672465"/>
                </a:cubicBezTo>
                <a:lnTo>
                  <a:pt x="1404348" y="673100"/>
                </a:lnTo>
                <a:lnTo>
                  <a:pt x="1403604" y="673379"/>
                </a:lnTo>
                <a:lnTo>
                  <a:pt x="1402700" y="673183"/>
                </a:lnTo>
                <a:lnTo>
                  <a:pt x="1398804" y="673379"/>
                </a:lnTo>
                <a:lnTo>
                  <a:pt x="1398927" y="672365"/>
                </a:lnTo>
                <a:lnTo>
                  <a:pt x="1387259" y="669836"/>
                </a:lnTo>
                <a:lnTo>
                  <a:pt x="1378566" y="661247"/>
                </a:lnTo>
                <a:lnTo>
                  <a:pt x="1374001" y="679894"/>
                </a:lnTo>
                <a:cubicBezTo>
                  <a:pt x="1369505" y="688200"/>
                  <a:pt x="1363752" y="695439"/>
                  <a:pt x="1356741" y="701611"/>
                </a:cubicBezTo>
                <a:cubicBezTo>
                  <a:pt x="1349731" y="707783"/>
                  <a:pt x="1342416" y="712851"/>
                  <a:pt x="1334796" y="716813"/>
                </a:cubicBezTo>
                <a:cubicBezTo>
                  <a:pt x="1327176" y="720776"/>
                  <a:pt x="1320242" y="723595"/>
                  <a:pt x="1313993" y="725271"/>
                </a:cubicBezTo>
                <a:lnTo>
                  <a:pt x="1307364" y="707898"/>
                </a:lnTo>
                <a:cubicBezTo>
                  <a:pt x="1318489" y="704240"/>
                  <a:pt x="1327747" y="700049"/>
                  <a:pt x="1335139" y="695325"/>
                </a:cubicBezTo>
                <a:cubicBezTo>
                  <a:pt x="1342530" y="690600"/>
                  <a:pt x="1348397" y="685571"/>
                  <a:pt x="1352741" y="680237"/>
                </a:cubicBezTo>
                <a:cubicBezTo>
                  <a:pt x="1357084" y="674903"/>
                  <a:pt x="1360170" y="669455"/>
                  <a:pt x="1361999" y="663892"/>
                </a:cubicBezTo>
                <a:cubicBezTo>
                  <a:pt x="1363828" y="658330"/>
                  <a:pt x="1364742" y="652958"/>
                  <a:pt x="1364742" y="647776"/>
                </a:cubicBezTo>
                <a:cubicBezTo>
                  <a:pt x="1364742" y="640308"/>
                  <a:pt x="1363104" y="632726"/>
                  <a:pt x="1359827" y="625030"/>
                </a:cubicBezTo>
                <a:cubicBezTo>
                  <a:pt x="1356551" y="617334"/>
                  <a:pt x="1352931" y="610057"/>
                  <a:pt x="1348969" y="603199"/>
                </a:cubicBezTo>
                <a:lnTo>
                  <a:pt x="1365657" y="594741"/>
                </a:lnTo>
                <a:cubicBezTo>
                  <a:pt x="1368552" y="600075"/>
                  <a:pt x="1371105" y="605333"/>
                  <a:pt x="1373315" y="610514"/>
                </a:cubicBezTo>
                <a:cubicBezTo>
                  <a:pt x="1375525" y="615696"/>
                  <a:pt x="1377506" y="620573"/>
                  <a:pt x="1379258" y="625145"/>
                </a:cubicBezTo>
                <a:cubicBezTo>
                  <a:pt x="1381011" y="629717"/>
                  <a:pt x="1382421" y="633908"/>
                  <a:pt x="1383488" y="637718"/>
                </a:cubicBezTo>
                <a:cubicBezTo>
                  <a:pt x="1385621" y="644271"/>
                  <a:pt x="1388402" y="648728"/>
                  <a:pt x="1391831" y="651091"/>
                </a:cubicBezTo>
                <a:lnTo>
                  <a:pt x="1404565" y="654300"/>
                </a:lnTo>
                <a:lnTo>
                  <a:pt x="1418921" y="652919"/>
                </a:lnTo>
                <a:cubicBezTo>
                  <a:pt x="1423188" y="651776"/>
                  <a:pt x="1426426" y="649567"/>
                  <a:pt x="1428636" y="646290"/>
                </a:cubicBezTo>
                <a:cubicBezTo>
                  <a:pt x="1430846" y="643013"/>
                  <a:pt x="1432636" y="638251"/>
                  <a:pt x="1434008" y="632003"/>
                </a:cubicBezTo>
                <a:cubicBezTo>
                  <a:pt x="1435380" y="625754"/>
                  <a:pt x="1437056" y="617601"/>
                  <a:pt x="1439037" y="607542"/>
                </a:cubicBezTo>
                <a:lnTo>
                  <a:pt x="1456868" y="610971"/>
                </a:lnTo>
                <a:cubicBezTo>
                  <a:pt x="1456259" y="613715"/>
                  <a:pt x="1455573" y="616763"/>
                  <a:pt x="1454811" y="620115"/>
                </a:cubicBezTo>
                <a:cubicBezTo>
                  <a:pt x="1454049" y="623468"/>
                  <a:pt x="1453401" y="626783"/>
                  <a:pt x="1452868" y="630059"/>
                </a:cubicBezTo>
                <a:cubicBezTo>
                  <a:pt x="1452334" y="633336"/>
                  <a:pt x="1452068" y="636194"/>
                  <a:pt x="1452068" y="638632"/>
                </a:cubicBezTo>
                <a:cubicBezTo>
                  <a:pt x="1452068" y="640918"/>
                  <a:pt x="1452220" y="643052"/>
                  <a:pt x="1452525" y="645033"/>
                </a:cubicBezTo>
                <a:cubicBezTo>
                  <a:pt x="1452830" y="647014"/>
                  <a:pt x="1453972" y="648690"/>
                  <a:pt x="1455954" y="650062"/>
                </a:cubicBezTo>
                <a:cubicBezTo>
                  <a:pt x="1457935" y="651434"/>
                  <a:pt x="1461288" y="652538"/>
                  <a:pt x="1466012" y="653377"/>
                </a:cubicBezTo>
                <a:cubicBezTo>
                  <a:pt x="1470736" y="654215"/>
                  <a:pt x="1477518" y="654634"/>
                  <a:pt x="1486357" y="654634"/>
                </a:cubicBezTo>
                <a:lnTo>
                  <a:pt x="1486795" y="654799"/>
                </a:lnTo>
                <a:lnTo>
                  <a:pt x="1486815" y="654634"/>
                </a:lnTo>
                <a:cubicBezTo>
                  <a:pt x="1491691" y="654634"/>
                  <a:pt x="1495654" y="654291"/>
                  <a:pt x="1498702" y="653605"/>
                </a:cubicBezTo>
                <a:cubicBezTo>
                  <a:pt x="1501750" y="652919"/>
                  <a:pt x="1504303" y="651167"/>
                  <a:pt x="1506360" y="648347"/>
                </a:cubicBezTo>
                <a:cubicBezTo>
                  <a:pt x="1508417" y="645528"/>
                  <a:pt x="1510360" y="641070"/>
                  <a:pt x="1512189" y="634974"/>
                </a:cubicBezTo>
                <a:cubicBezTo>
                  <a:pt x="1514018" y="628878"/>
                  <a:pt x="1516152" y="620344"/>
                  <a:pt x="1518590" y="609371"/>
                </a:cubicBezTo>
                <a:lnTo>
                  <a:pt x="1535735" y="614172"/>
                </a:lnTo>
                <a:cubicBezTo>
                  <a:pt x="1534821" y="617982"/>
                  <a:pt x="1533754" y="622554"/>
                  <a:pt x="1532535" y="627888"/>
                </a:cubicBezTo>
                <a:cubicBezTo>
                  <a:pt x="1531315" y="633222"/>
                  <a:pt x="1530706" y="638099"/>
                  <a:pt x="1530706" y="642518"/>
                </a:cubicBezTo>
                <a:cubicBezTo>
                  <a:pt x="1530706" y="644957"/>
                  <a:pt x="1531315" y="647090"/>
                  <a:pt x="1532535" y="648919"/>
                </a:cubicBezTo>
                <a:cubicBezTo>
                  <a:pt x="1533754" y="650748"/>
                  <a:pt x="1535849" y="652157"/>
                  <a:pt x="1538821" y="653148"/>
                </a:cubicBezTo>
                <a:cubicBezTo>
                  <a:pt x="1541793" y="654139"/>
                  <a:pt x="1545793" y="654634"/>
                  <a:pt x="1550823" y="654634"/>
                </a:cubicBezTo>
                <a:cubicBezTo>
                  <a:pt x="1555395" y="654634"/>
                  <a:pt x="1559128" y="654253"/>
                  <a:pt x="1562024" y="653491"/>
                </a:cubicBezTo>
                <a:cubicBezTo>
                  <a:pt x="1564920" y="652729"/>
                  <a:pt x="1567320" y="650900"/>
                  <a:pt x="1569225" y="648005"/>
                </a:cubicBezTo>
                <a:cubicBezTo>
                  <a:pt x="1571130" y="645109"/>
                  <a:pt x="1572844" y="640461"/>
                  <a:pt x="1574368" y="634060"/>
                </a:cubicBezTo>
                <a:cubicBezTo>
                  <a:pt x="1575893" y="627659"/>
                  <a:pt x="1577493" y="618896"/>
                  <a:pt x="1579169" y="607771"/>
                </a:cubicBezTo>
                <a:lnTo>
                  <a:pt x="1596543" y="610971"/>
                </a:lnTo>
                <a:cubicBezTo>
                  <a:pt x="1596085" y="613715"/>
                  <a:pt x="1595552" y="617067"/>
                  <a:pt x="1594943" y="621030"/>
                </a:cubicBezTo>
                <a:cubicBezTo>
                  <a:pt x="1594333" y="624992"/>
                  <a:pt x="1593761" y="628916"/>
                  <a:pt x="1593228" y="632803"/>
                </a:cubicBezTo>
                <a:cubicBezTo>
                  <a:pt x="1592695" y="636689"/>
                  <a:pt x="1592428" y="639927"/>
                  <a:pt x="1592428" y="642518"/>
                </a:cubicBezTo>
                <a:cubicBezTo>
                  <a:pt x="1592428" y="644652"/>
                  <a:pt x="1592923" y="646671"/>
                  <a:pt x="1593914" y="648576"/>
                </a:cubicBezTo>
                <a:cubicBezTo>
                  <a:pt x="1594904" y="650481"/>
                  <a:pt x="1596886" y="651967"/>
                  <a:pt x="1599857" y="653034"/>
                </a:cubicBezTo>
                <a:cubicBezTo>
                  <a:pt x="1602829" y="654101"/>
                  <a:pt x="1607287" y="654634"/>
                  <a:pt x="1613230" y="654634"/>
                </a:cubicBezTo>
                <a:cubicBezTo>
                  <a:pt x="1620851" y="654634"/>
                  <a:pt x="1626375" y="653034"/>
                  <a:pt x="1629804" y="649833"/>
                </a:cubicBezTo>
                <a:cubicBezTo>
                  <a:pt x="1633233" y="646633"/>
                  <a:pt x="1634947" y="641756"/>
                  <a:pt x="1634947" y="635203"/>
                </a:cubicBezTo>
                <a:cubicBezTo>
                  <a:pt x="1634947" y="631698"/>
                  <a:pt x="1634871" y="628002"/>
                  <a:pt x="1634719" y="624116"/>
                </a:cubicBezTo>
                <a:cubicBezTo>
                  <a:pt x="1634566" y="620230"/>
                  <a:pt x="1634300" y="615886"/>
                  <a:pt x="1633919" y="611086"/>
                </a:cubicBezTo>
                <a:cubicBezTo>
                  <a:pt x="1633538" y="606285"/>
                  <a:pt x="1632966" y="600761"/>
                  <a:pt x="1632204" y="594512"/>
                </a:cubicBezTo>
                <a:lnTo>
                  <a:pt x="1648892" y="593369"/>
                </a:lnTo>
                <a:cubicBezTo>
                  <a:pt x="1649806" y="605714"/>
                  <a:pt x="1650835" y="615848"/>
                  <a:pt x="1651978" y="623773"/>
                </a:cubicBezTo>
                <a:cubicBezTo>
                  <a:pt x="1653121" y="631698"/>
                  <a:pt x="1654798" y="637908"/>
                  <a:pt x="1657007" y="642404"/>
                </a:cubicBezTo>
                <a:cubicBezTo>
                  <a:pt x="1659217" y="646900"/>
                  <a:pt x="1662227" y="650062"/>
                  <a:pt x="1666037" y="651891"/>
                </a:cubicBezTo>
                <a:cubicBezTo>
                  <a:pt x="1669847" y="653720"/>
                  <a:pt x="1674876" y="654634"/>
                  <a:pt x="1681125" y="654634"/>
                </a:cubicBezTo>
                <a:lnTo>
                  <a:pt x="1686589" y="656694"/>
                </a:lnTo>
                <a:lnTo>
                  <a:pt x="1686840" y="654634"/>
                </a:lnTo>
                <a:cubicBezTo>
                  <a:pt x="1695831" y="654634"/>
                  <a:pt x="1702842" y="654291"/>
                  <a:pt x="1707871" y="653605"/>
                </a:cubicBezTo>
                <a:cubicBezTo>
                  <a:pt x="1712900" y="652919"/>
                  <a:pt x="1716481" y="651167"/>
                  <a:pt x="1718615" y="648347"/>
                </a:cubicBezTo>
                <a:cubicBezTo>
                  <a:pt x="1720749" y="645528"/>
                  <a:pt x="1721815" y="641070"/>
                  <a:pt x="1721815" y="634974"/>
                </a:cubicBezTo>
                <a:cubicBezTo>
                  <a:pt x="1721815" y="631164"/>
                  <a:pt x="1721206" y="626630"/>
                  <a:pt x="1719987" y="621373"/>
                </a:cubicBezTo>
                <a:cubicBezTo>
                  <a:pt x="1718768" y="616115"/>
                  <a:pt x="1717167" y="610514"/>
                  <a:pt x="1715186" y="604571"/>
                </a:cubicBezTo>
                <a:cubicBezTo>
                  <a:pt x="1713205" y="598627"/>
                  <a:pt x="1711071" y="592760"/>
                  <a:pt x="1708785" y="586968"/>
                </a:cubicBezTo>
                <a:close/>
                <a:moveTo>
                  <a:pt x="1910715" y="561365"/>
                </a:moveTo>
                <a:cubicBezTo>
                  <a:pt x="1913763" y="561365"/>
                  <a:pt x="1916392" y="562508"/>
                  <a:pt x="1918602" y="564794"/>
                </a:cubicBezTo>
                <a:cubicBezTo>
                  <a:pt x="1920812" y="567080"/>
                  <a:pt x="1921917" y="569747"/>
                  <a:pt x="1921917" y="572795"/>
                </a:cubicBezTo>
                <a:cubicBezTo>
                  <a:pt x="1921917" y="575843"/>
                  <a:pt x="1920812" y="578472"/>
                  <a:pt x="1918602" y="580682"/>
                </a:cubicBezTo>
                <a:cubicBezTo>
                  <a:pt x="1916392" y="582892"/>
                  <a:pt x="1913763" y="583997"/>
                  <a:pt x="1910715" y="583997"/>
                </a:cubicBezTo>
                <a:cubicBezTo>
                  <a:pt x="1907515" y="583997"/>
                  <a:pt x="1904810" y="582892"/>
                  <a:pt x="1902600" y="580682"/>
                </a:cubicBezTo>
                <a:cubicBezTo>
                  <a:pt x="1900390" y="578472"/>
                  <a:pt x="1899285" y="575843"/>
                  <a:pt x="1899285" y="572795"/>
                </a:cubicBezTo>
                <a:cubicBezTo>
                  <a:pt x="1899285" y="569747"/>
                  <a:pt x="1900390" y="567080"/>
                  <a:pt x="1902600" y="564794"/>
                </a:cubicBezTo>
                <a:cubicBezTo>
                  <a:pt x="1904810" y="562508"/>
                  <a:pt x="1907515" y="561365"/>
                  <a:pt x="1910715" y="561365"/>
                </a:cubicBezTo>
                <a:close/>
                <a:moveTo>
                  <a:pt x="1997050" y="537972"/>
                </a:moveTo>
                <a:cubicBezTo>
                  <a:pt x="1994154" y="537972"/>
                  <a:pt x="1991906" y="538962"/>
                  <a:pt x="1990306" y="540944"/>
                </a:cubicBezTo>
                <a:cubicBezTo>
                  <a:pt x="1988706" y="542925"/>
                  <a:pt x="1987906" y="545211"/>
                  <a:pt x="1987906" y="547802"/>
                </a:cubicBezTo>
                <a:cubicBezTo>
                  <a:pt x="1987906" y="550545"/>
                  <a:pt x="1988744" y="552793"/>
                  <a:pt x="1990420" y="554545"/>
                </a:cubicBezTo>
                <a:cubicBezTo>
                  <a:pt x="1992097" y="556298"/>
                  <a:pt x="1994230" y="557174"/>
                  <a:pt x="1996821" y="557174"/>
                </a:cubicBezTo>
                <a:cubicBezTo>
                  <a:pt x="1999412" y="557174"/>
                  <a:pt x="2001660" y="556336"/>
                  <a:pt x="2003565" y="554660"/>
                </a:cubicBezTo>
                <a:cubicBezTo>
                  <a:pt x="2005470" y="552983"/>
                  <a:pt x="2006422" y="550773"/>
                  <a:pt x="2006422" y="548030"/>
                </a:cubicBezTo>
                <a:cubicBezTo>
                  <a:pt x="2006422" y="545135"/>
                  <a:pt x="2005432" y="542734"/>
                  <a:pt x="2003451" y="540829"/>
                </a:cubicBezTo>
                <a:cubicBezTo>
                  <a:pt x="2001469" y="538924"/>
                  <a:pt x="1999336" y="537972"/>
                  <a:pt x="1997050" y="537972"/>
                </a:cubicBezTo>
                <a:close/>
                <a:moveTo>
                  <a:pt x="1998193" y="525170"/>
                </a:moveTo>
                <a:cubicBezTo>
                  <a:pt x="2001851" y="525170"/>
                  <a:pt x="2005127" y="526237"/>
                  <a:pt x="2008023" y="528371"/>
                </a:cubicBezTo>
                <a:cubicBezTo>
                  <a:pt x="2010918" y="530504"/>
                  <a:pt x="2013204" y="533324"/>
                  <a:pt x="2014881" y="536829"/>
                </a:cubicBezTo>
                <a:cubicBezTo>
                  <a:pt x="2016557" y="540334"/>
                  <a:pt x="2017395" y="544068"/>
                  <a:pt x="2017395" y="548030"/>
                </a:cubicBezTo>
                <a:cubicBezTo>
                  <a:pt x="2017395" y="553974"/>
                  <a:pt x="2015490" y="558965"/>
                  <a:pt x="2011680" y="563003"/>
                </a:cubicBezTo>
                <a:cubicBezTo>
                  <a:pt x="2007870" y="567042"/>
                  <a:pt x="2002993" y="569061"/>
                  <a:pt x="1997050" y="569061"/>
                </a:cubicBezTo>
                <a:cubicBezTo>
                  <a:pt x="1990497" y="569061"/>
                  <a:pt x="1985582" y="567080"/>
                  <a:pt x="1982305" y="563118"/>
                </a:cubicBezTo>
                <a:cubicBezTo>
                  <a:pt x="1979029" y="559155"/>
                  <a:pt x="1977390" y="554507"/>
                  <a:pt x="1977390" y="549173"/>
                </a:cubicBezTo>
                <a:cubicBezTo>
                  <a:pt x="1977390" y="544754"/>
                  <a:pt x="1978267" y="540753"/>
                  <a:pt x="1980019" y="537172"/>
                </a:cubicBezTo>
                <a:cubicBezTo>
                  <a:pt x="1981772" y="533590"/>
                  <a:pt x="1984248" y="530695"/>
                  <a:pt x="1987449" y="528485"/>
                </a:cubicBezTo>
                <a:cubicBezTo>
                  <a:pt x="1990649" y="526275"/>
                  <a:pt x="1994230" y="525170"/>
                  <a:pt x="1998193" y="525170"/>
                </a:cubicBezTo>
                <a:close/>
                <a:moveTo>
                  <a:pt x="1357046" y="520903"/>
                </a:moveTo>
                <a:cubicBezTo>
                  <a:pt x="1354760" y="520903"/>
                  <a:pt x="1352855" y="521703"/>
                  <a:pt x="1351331" y="523303"/>
                </a:cubicBezTo>
                <a:cubicBezTo>
                  <a:pt x="1349807" y="524903"/>
                  <a:pt x="1349045" y="526847"/>
                  <a:pt x="1349045" y="529133"/>
                </a:cubicBezTo>
                <a:cubicBezTo>
                  <a:pt x="1349045" y="530961"/>
                  <a:pt x="1349617" y="532790"/>
                  <a:pt x="1350760" y="534619"/>
                </a:cubicBezTo>
                <a:cubicBezTo>
                  <a:pt x="1351903" y="536448"/>
                  <a:pt x="1353427" y="538086"/>
                  <a:pt x="1355332" y="539534"/>
                </a:cubicBezTo>
                <a:lnTo>
                  <a:pt x="1359072" y="541437"/>
                </a:lnTo>
                <a:lnTo>
                  <a:pt x="1362247" y="538077"/>
                </a:lnTo>
                <a:cubicBezTo>
                  <a:pt x="1363656" y="535695"/>
                  <a:pt x="1364361" y="533171"/>
                  <a:pt x="1364361" y="530504"/>
                </a:cubicBezTo>
                <a:cubicBezTo>
                  <a:pt x="1364361" y="527761"/>
                  <a:pt x="1363752" y="525475"/>
                  <a:pt x="1362532" y="523646"/>
                </a:cubicBezTo>
                <a:cubicBezTo>
                  <a:pt x="1361313" y="521817"/>
                  <a:pt x="1359485" y="520903"/>
                  <a:pt x="1357046" y="520903"/>
                </a:cubicBezTo>
                <a:close/>
                <a:moveTo>
                  <a:pt x="1744904" y="516255"/>
                </a:moveTo>
                <a:lnTo>
                  <a:pt x="1744904" y="529285"/>
                </a:lnTo>
                <a:lnTo>
                  <a:pt x="1693698" y="544144"/>
                </a:lnTo>
                <a:lnTo>
                  <a:pt x="1693698" y="531342"/>
                </a:lnTo>
                <a:close/>
                <a:moveTo>
                  <a:pt x="1357503" y="509244"/>
                </a:moveTo>
                <a:cubicBezTo>
                  <a:pt x="1363599" y="509244"/>
                  <a:pt x="1368209" y="511340"/>
                  <a:pt x="1371334" y="515531"/>
                </a:cubicBezTo>
                <a:cubicBezTo>
                  <a:pt x="1374458" y="519722"/>
                  <a:pt x="1376020" y="524484"/>
                  <a:pt x="1376020" y="529818"/>
                </a:cubicBezTo>
                <a:cubicBezTo>
                  <a:pt x="1376020" y="536524"/>
                  <a:pt x="1373886" y="542429"/>
                  <a:pt x="1369619" y="547535"/>
                </a:cubicBezTo>
                <a:cubicBezTo>
                  <a:pt x="1365352" y="552640"/>
                  <a:pt x="1359218" y="556717"/>
                  <a:pt x="1351217" y="559765"/>
                </a:cubicBezTo>
                <a:cubicBezTo>
                  <a:pt x="1343216" y="562813"/>
                  <a:pt x="1333653" y="564718"/>
                  <a:pt x="1322527" y="565480"/>
                </a:cubicBezTo>
                <a:lnTo>
                  <a:pt x="1319098" y="554964"/>
                </a:lnTo>
                <a:cubicBezTo>
                  <a:pt x="1320622" y="552831"/>
                  <a:pt x="1321651" y="550621"/>
                  <a:pt x="1322185" y="548335"/>
                </a:cubicBezTo>
                <a:cubicBezTo>
                  <a:pt x="1322718" y="546049"/>
                  <a:pt x="1322718" y="544144"/>
                  <a:pt x="1322185" y="542620"/>
                </a:cubicBezTo>
                <a:cubicBezTo>
                  <a:pt x="1321651" y="541096"/>
                  <a:pt x="1320470" y="540334"/>
                  <a:pt x="1318641" y="540334"/>
                </a:cubicBezTo>
                <a:cubicBezTo>
                  <a:pt x="1316965" y="540334"/>
                  <a:pt x="1315479" y="540753"/>
                  <a:pt x="1314184" y="541591"/>
                </a:cubicBezTo>
                <a:cubicBezTo>
                  <a:pt x="1312888" y="542429"/>
                  <a:pt x="1311860" y="543230"/>
                  <a:pt x="1311097" y="543992"/>
                </a:cubicBezTo>
                <a:lnTo>
                  <a:pt x="1304925" y="535762"/>
                </a:lnTo>
                <a:cubicBezTo>
                  <a:pt x="1306754" y="533628"/>
                  <a:pt x="1308888" y="531800"/>
                  <a:pt x="1311326" y="530276"/>
                </a:cubicBezTo>
                <a:cubicBezTo>
                  <a:pt x="1313764" y="528752"/>
                  <a:pt x="1316813" y="527990"/>
                  <a:pt x="1320470" y="527990"/>
                </a:cubicBezTo>
                <a:cubicBezTo>
                  <a:pt x="1325042" y="527990"/>
                  <a:pt x="1328509" y="529323"/>
                  <a:pt x="1330871" y="531990"/>
                </a:cubicBezTo>
                <a:cubicBezTo>
                  <a:pt x="1333234" y="534657"/>
                  <a:pt x="1334491" y="537934"/>
                  <a:pt x="1334643" y="541820"/>
                </a:cubicBezTo>
                <a:cubicBezTo>
                  <a:pt x="1334796" y="545706"/>
                  <a:pt x="1333653" y="549402"/>
                  <a:pt x="1331214" y="552907"/>
                </a:cubicBezTo>
                <a:cubicBezTo>
                  <a:pt x="1336625" y="552297"/>
                  <a:pt x="1341387" y="551316"/>
                  <a:pt x="1345502" y="549964"/>
                </a:cubicBezTo>
                <a:lnTo>
                  <a:pt x="1350153" y="547651"/>
                </a:lnTo>
                <a:lnTo>
                  <a:pt x="1345959" y="545363"/>
                </a:lnTo>
                <a:cubicBezTo>
                  <a:pt x="1343292" y="543382"/>
                  <a:pt x="1341158" y="541058"/>
                  <a:pt x="1339558" y="538391"/>
                </a:cubicBezTo>
                <a:cubicBezTo>
                  <a:pt x="1337958" y="535724"/>
                  <a:pt x="1337158" y="532638"/>
                  <a:pt x="1337158" y="529133"/>
                </a:cubicBezTo>
                <a:cubicBezTo>
                  <a:pt x="1337158" y="523799"/>
                  <a:pt x="1339025" y="519150"/>
                  <a:pt x="1342759" y="515188"/>
                </a:cubicBezTo>
                <a:cubicBezTo>
                  <a:pt x="1346492" y="511226"/>
                  <a:pt x="1351407" y="509244"/>
                  <a:pt x="1357503" y="509244"/>
                </a:cubicBezTo>
                <a:close/>
                <a:moveTo>
                  <a:pt x="1824838" y="509016"/>
                </a:moveTo>
                <a:lnTo>
                  <a:pt x="1843583" y="509016"/>
                </a:lnTo>
                <a:lnTo>
                  <a:pt x="1848155" y="626745"/>
                </a:lnTo>
                <a:cubicBezTo>
                  <a:pt x="1848460" y="634212"/>
                  <a:pt x="1849184" y="639965"/>
                  <a:pt x="1850327" y="644004"/>
                </a:cubicBezTo>
                <a:cubicBezTo>
                  <a:pt x="1851470" y="648043"/>
                  <a:pt x="1854061" y="650824"/>
                  <a:pt x="1858099" y="652348"/>
                </a:cubicBezTo>
                <a:cubicBezTo>
                  <a:pt x="1862138" y="653872"/>
                  <a:pt x="1868501" y="654634"/>
                  <a:pt x="1877187" y="654634"/>
                </a:cubicBezTo>
                <a:lnTo>
                  <a:pt x="1877333" y="654689"/>
                </a:lnTo>
                <a:lnTo>
                  <a:pt x="1877340" y="654634"/>
                </a:lnTo>
                <a:cubicBezTo>
                  <a:pt x="1883740" y="654634"/>
                  <a:pt x="1888770" y="654062"/>
                  <a:pt x="1892427" y="652919"/>
                </a:cubicBezTo>
                <a:cubicBezTo>
                  <a:pt x="1896085" y="651776"/>
                  <a:pt x="1898866" y="649567"/>
                  <a:pt x="1900771" y="646290"/>
                </a:cubicBezTo>
                <a:cubicBezTo>
                  <a:pt x="1902676" y="643013"/>
                  <a:pt x="1904314" y="638251"/>
                  <a:pt x="1905686" y="632003"/>
                </a:cubicBezTo>
                <a:cubicBezTo>
                  <a:pt x="1907058" y="625754"/>
                  <a:pt x="1908734" y="617601"/>
                  <a:pt x="1910715" y="607542"/>
                </a:cubicBezTo>
                <a:lnTo>
                  <a:pt x="1928546" y="610971"/>
                </a:lnTo>
                <a:cubicBezTo>
                  <a:pt x="1927936" y="613715"/>
                  <a:pt x="1927251" y="616763"/>
                  <a:pt x="1926489" y="620115"/>
                </a:cubicBezTo>
                <a:cubicBezTo>
                  <a:pt x="1925727" y="623468"/>
                  <a:pt x="1925079" y="626783"/>
                  <a:pt x="1924546" y="630059"/>
                </a:cubicBezTo>
                <a:cubicBezTo>
                  <a:pt x="1924012" y="633336"/>
                  <a:pt x="1923745" y="636194"/>
                  <a:pt x="1923746" y="638632"/>
                </a:cubicBezTo>
                <a:cubicBezTo>
                  <a:pt x="1923745" y="641680"/>
                  <a:pt x="1924431" y="644423"/>
                  <a:pt x="1925803" y="646862"/>
                </a:cubicBezTo>
                <a:cubicBezTo>
                  <a:pt x="1927174" y="649300"/>
                  <a:pt x="1930146" y="651205"/>
                  <a:pt x="1934718" y="652577"/>
                </a:cubicBezTo>
                <a:cubicBezTo>
                  <a:pt x="1937004" y="653262"/>
                  <a:pt x="1939900" y="653777"/>
                  <a:pt x="1943405" y="654120"/>
                </a:cubicBezTo>
                <a:lnTo>
                  <a:pt x="1954208" y="654570"/>
                </a:lnTo>
                <a:lnTo>
                  <a:pt x="1971371" y="652919"/>
                </a:lnTo>
                <a:cubicBezTo>
                  <a:pt x="1975638" y="651776"/>
                  <a:pt x="1978876" y="649567"/>
                  <a:pt x="1981086" y="646290"/>
                </a:cubicBezTo>
                <a:cubicBezTo>
                  <a:pt x="1983296" y="643013"/>
                  <a:pt x="1985086" y="638251"/>
                  <a:pt x="1986458" y="632003"/>
                </a:cubicBezTo>
                <a:cubicBezTo>
                  <a:pt x="1987830" y="625754"/>
                  <a:pt x="1989506" y="617601"/>
                  <a:pt x="1991487" y="607542"/>
                </a:cubicBezTo>
                <a:lnTo>
                  <a:pt x="2009318" y="610971"/>
                </a:lnTo>
                <a:cubicBezTo>
                  <a:pt x="2008709" y="613715"/>
                  <a:pt x="2008023" y="616763"/>
                  <a:pt x="2007261" y="620115"/>
                </a:cubicBezTo>
                <a:cubicBezTo>
                  <a:pt x="2006499" y="623468"/>
                  <a:pt x="2005851" y="626783"/>
                  <a:pt x="2005318" y="630059"/>
                </a:cubicBezTo>
                <a:cubicBezTo>
                  <a:pt x="2004784" y="633336"/>
                  <a:pt x="2004518" y="636194"/>
                  <a:pt x="2004518" y="638632"/>
                </a:cubicBezTo>
                <a:cubicBezTo>
                  <a:pt x="2004518" y="640918"/>
                  <a:pt x="2004670" y="643052"/>
                  <a:pt x="2004975" y="645033"/>
                </a:cubicBezTo>
                <a:cubicBezTo>
                  <a:pt x="2005280" y="647014"/>
                  <a:pt x="2006422" y="648690"/>
                  <a:pt x="2008404" y="650062"/>
                </a:cubicBezTo>
                <a:cubicBezTo>
                  <a:pt x="2010385" y="651434"/>
                  <a:pt x="2013738" y="652538"/>
                  <a:pt x="2018462" y="653377"/>
                </a:cubicBezTo>
                <a:cubicBezTo>
                  <a:pt x="2023186" y="654215"/>
                  <a:pt x="2029968" y="654634"/>
                  <a:pt x="2038807" y="654634"/>
                </a:cubicBezTo>
                <a:lnTo>
                  <a:pt x="2039027" y="654717"/>
                </a:lnTo>
                <a:lnTo>
                  <a:pt x="2039036" y="654634"/>
                </a:lnTo>
                <a:cubicBezTo>
                  <a:pt x="2047723" y="654634"/>
                  <a:pt x="2053819" y="653796"/>
                  <a:pt x="2057324" y="652119"/>
                </a:cubicBezTo>
                <a:cubicBezTo>
                  <a:pt x="2060829" y="650443"/>
                  <a:pt x="2062848" y="647471"/>
                  <a:pt x="2063382" y="643204"/>
                </a:cubicBezTo>
                <a:cubicBezTo>
                  <a:pt x="2063915" y="638937"/>
                  <a:pt x="2064030" y="632993"/>
                  <a:pt x="2063725" y="625373"/>
                </a:cubicBezTo>
                <a:lnTo>
                  <a:pt x="2059839" y="509016"/>
                </a:lnTo>
                <a:lnTo>
                  <a:pt x="2078812" y="509016"/>
                </a:lnTo>
                <a:lnTo>
                  <a:pt x="2082470" y="624916"/>
                </a:lnTo>
                <a:cubicBezTo>
                  <a:pt x="2082775" y="632688"/>
                  <a:pt x="2084032" y="638746"/>
                  <a:pt x="2086242" y="643090"/>
                </a:cubicBezTo>
                <a:cubicBezTo>
                  <a:pt x="2088452" y="647433"/>
                  <a:pt x="2091462" y="650443"/>
                  <a:pt x="2095272" y="652119"/>
                </a:cubicBezTo>
                <a:lnTo>
                  <a:pt x="2107803" y="654626"/>
                </a:lnTo>
                <a:lnTo>
                  <a:pt x="2118713" y="654577"/>
                </a:lnTo>
                <a:cubicBezTo>
                  <a:pt x="2122427" y="654539"/>
                  <a:pt x="2125599" y="654482"/>
                  <a:pt x="2128228" y="654405"/>
                </a:cubicBezTo>
                <a:cubicBezTo>
                  <a:pt x="2133486" y="654253"/>
                  <a:pt x="2137334" y="654062"/>
                  <a:pt x="2139772" y="653834"/>
                </a:cubicBezTo>
                <a:cubicBezTo>
                  <a:pt x="2142211" y="653605"/>
                  <a:pt x="2143887" y="653491"/>
                  <a:pt x="2144802" y="653491"/>
                </a:cubicBezTo>
                <a:cubicBezTo>
                  <a:pt x="2142058" y="651967"/>
                  <a:pt x="2138858" y="649567"/>
                  <a:pt x="2135200" y="646290"/>
                </a:cubicBezTo>
                <a:cubicBezTo>
                  <a:pt x="2131543" y="643013"/>
                  <a:pt x="2128342" y="638822"/>
                  <a:pt x="2125599" y="633717"/>
                </a:cubicBezTo>
                <a:cubicBezTo>
                  <a:pt x="2122856" y="628612"/>
                  <a:pt x="2121484" y="622554"/>
                  <a:pt x="2121484" y="615543"/>
                </a:cubicBezTo>
                <a:cubicBezTo>
                  <a:pt x="2121484" y="606857"/>
                  <a:pt x="2123504" y="599237"/>
                  <a:pt x="2127542" y="592683"/>
                </a:cubicBezTo>
                <a:cubicBezTo>
                  <a:pt x="2131581" y="586130"/>
                  <a:pt x="2137144" y="581025"/>
                  <a:pt x="2144230" y="577367"/>
                </a:cubicBezTo>
                <a:cubicBezTo>
                  <a:pt x="2151317" y="573710"/>
                  <a:pt x="2159432" y="571881"/>
                  <a:pt x="2168576" y="571881"/>
                </a:cubicBezTo>
                <a:cubicBezTo>
                  <a:pt x="2172081" y="571881"/>
                  <a:pt x="2175815" y="572186"/>
                  <a:pt x="2179777" y="572795"/>
                </a:cubicBezTo>
                <a:cubicBezTo>
                  <a:pt x="2183740" y="573405"/>
                  <a:pt x="2187550" y="574319"/>
                  <a:pt x="2191207" y="575538"/>
                </a:cubicBezTo>
                <a:lnTo>
                  <a:pt x="2187321" y="593141"/>
                </a:lnTo>
                <a:cubicBezTo>
                  <a:pt x="2184273" y="592379"/>
                  <a:pt x="2181073" y="591769"/>
                  <a:pt x="2177720" y="591312"/>
                </a:cubicBezTo>
                <a:cubicBezTo>
                  <a:pt x="2174367" y="590855"/>
                  <a:pt x="2171319" y="590626"/>
                  <a:pt x="2168576" y="590626"/>
                </a:cubicBezTo>
                <a:cubicBezTo>
                  <a:pt x="2163090" y="590626"/>
                  <a:pt x="2158213" y="591655"/>
                  <a:pt x="2153946" y="593712"/>
                </a:cubicBezTo>
                <a:cubicBezTo>
                  <a:pt x="2149678" y="595769"/>
                  <a:pt x="2146326" y="598627"/>
                  <a:pt x="2143887" y="602285"/>
                </a:cubicBezTo>
                <a:cubicBezTo>
                  <a:pt x="2141449" y="605942"/>
                  <a:pt x="2140230" y="610362"/>
                  <a:pt x="2140230" y="615543"/>
                </a:cubicBezTo>
                <a:cubicBezTo>
                  <a:pt x="2140230" y="619506"/>
                  <a:pt x="2141068" y="623125"/>
                  <a:pt x="2142744" y="626402"/>
                </a:cubicBezTo>
                <a:cubicBezTo>
                  <a:pt x="2144421" y="629678"/>
                  <a:pt x="2146630" y="632612"/>
                  <a:pt x="2149374" y="635203"/>
                </a:cubicBezTo>
                <a:cubicBezTo>
                  <a:pt x="2152117" y="637794"/>
                  <a:pt x="2155165" y="639927"/>
                  <a:pt x="2158518" y="641604"/>
                </a:cubicBezTo>
                <a:cubicBezTo>
                  <a:pt x="2161870" y="643280"/>
                  <a:pt x="2165185" y="644576"/>
                  <a:pt x="2168462" y="645490"/>
                </a:cubicBezTo>
                <a:cubicBezTo>
                  <a:pt x="2171738" y="646404"/>
                  <a:pt x="2174672" y="646785"/>
                  <a:pt x="2177263" y="646633"/>
                </a:cubicBezTo>
                <a:cubicBezTo>
                  <a:pt x="2179092" y="646023"/>
                  <a:pt x="2180768" y="645490"/>
                  <a:pt x="2182292" y="645033"/>
                </a:cubicBezTo>
                <a:cubicBezTo>
                  <a:pt x="2183816" y="644576"/>
                  <a:pt x="2185531" y="644004"/>
                  <a:pt x="2187435" y="643318"/>
                </a:cubicBezTo>
                <a:cubicBezTo>
                  <a:pt x="2189340" y="642632"/>
                  <a:pt x="2191703" y="641680"/>
                  <a:pt x="2194522" y="640461"/>
                </a:cubicBezTo>
                <a:cubicBezTo>
                  <a:pt x="2197342" y="639242"/>
                  <a:pt x="2200961" y="637641"/>
                  <a:pt x="2205381" y="635660"/>
                </a:cubicBezTo>
                <a:lnTo>
                  <a:pt x="2211781" y="652348"/>
                </a:lnTo>
                <a:cubicBezTo>
                  <a:pt x="2201571" y="656463"/>
                  <a:pt x="2191169" y="660120"/>
                  <a:pt x="2180577" y="663321"/>
                </a:cubicBezTo>
                <a:cubicBezTo>
                  <a:pt x="2169986" y="666521"/>
                  <a:pt x="2158480" y="668998"/>
                  <a:pt x="2146059" y="670750"/>
                </a:cubicBezTo>
                <a:lnTo>
                  <a:pt x="2105936" y="673238"/>
                </a:lnTo>
                <a:lnTo>
                  <a:pt x="2105559" y="673379"/>
                </a:lnTo>
                <a:lnTo>
                  <a:pt x="2105098" y="673290"/>
                </a:lnTo>
                <a:lnTo>
                  <a:pt x="2103654" y="673379"/>
                </a:lnTo>
                <a:lnTo>
                  <a:pt x="2103698" y="673018"/>
                </a:lnTo>
                <a:lnTo>
                  <a:pt x="2089671" y="670293"/>
                </a:lnTo>
                <a:cubicBezTo>
                  <a:pt x="2085480" y="668236"/>
                  <a:pt x="2082203" y="665569"/>
                  <a:pt x="2079841" y="662292"/>
                </a:cubicBezTo>
                <a:lnTo>
                  <a:pt x="2077253" y="656547"/>
                </a:lnTo>
                <a:lnTo>
                  <a:pt x="2072526" y="663892"/>
                </a:lnTo>
                <a:cubicBezTo>
                  <a:pt x="2069097" y="667016"/>
                  <a:pt x="2064487" y="669379"/>
                  <a:pt x="2058696" y="670979"/>
                </a:cubicBezTo>
                <a:cubicBezTo>
                  <a:pt x="2052904" y="672579"/>
                  <a:pt x="2045665" y="673379"/>
                  <a:pt x="2036979" y="673379"/>
                </a:cubicBezTo>
                <a:lnTo>
                  <a:pt x="2036998" y="673200"/>
                </a:lnTo>
                <a:lnTo>
                  <a:pt x="2036521" y="673379"/>
                </a:lnTo>
                <a:cubicBezTo>
                  <a:pt x="2027225" y="673379"/>
                  <a:pt x="2019834" y="672884"/>
                  <a:pt x="2014347" y="671893"/>
                </a:cubicBezTo>
                <a:cubicBezTo>
                  <a:pt x="2008861" y="670903"/>
                  <a:pt x="2004708" y="669417"/>
                  <a:pt x="2001889" y="667436"/>
                </a:cubicBezTo>
                <a:cubicBezTo>
                  <a:pt x="1999069" y="665454"/>
                  <a:pt x="1997088" y="662978"/>
                  <a:pt x="1995945" y="660006"/>
                </a:cubicBezTo>
                <a:lnTo>
                  <a:pt x="1995292" y="657421"/>
                </a:lnTo>
                <a:lnTo>
                  <a:pt x="1992287" y="661949"/>
                </a:lnTo>
                <a:cubicBezTo>
                  <a:pt x="1989468" y="664997"/>
                  <a:pt x="1986230" y="667359"/>
                  <a:pt x="1982572" y="669036"/>
                </a:cubicBezTo>
                <a:cubicBezTo>
                  <a:pt x="1978914" y="670712"/>
                  <a:pt x="1974533" y="671855"/>
                  <a:pt x="1969427" y="672465"/>
                </a:cubicBezTo>
                <a:lnTo>
                  <a:pt x="1953806" y="673251"/>
                </a:lnTo>
                <a:lnTo>
                  <a:pt x="1953464" y="673379"/>
                </a:lnTo>
                <a:lnTo>
                  <a:pt x="1952350" y="673324"/>
                </a:lnTo>
                <a:lnTo>
                  <a:pt x="1951254" y="673379"/>
                </a:lnTo>
                <a:lnTo>
                  <a:pt x="1951267" y="673270"/>
                </a:lnTo>
                <a:lnTo>
                  <a:pt x="1940205" y="672722"/>
                </a:lnTo>
                <a:cubicBezTo>
                  <a:pt x="1936318" y="672284"/>
                  <a:pt x="1932966" y="671627"/>
                  <a:pt x="1930146" y="670750"/>
                </a:cubicBezTo>
                <a:cubicBezTo>
                  <a:pt x="1924507" y="668998"/>
                  <a:pt x="1920393" y="666331"/>
                  <a:pt x="1917802" y="662749"/>
                </a:cubicBezTo>
                <a:lnTo>
                  <a:pt x="1915238" y="656339"/>
                </a:lnTo>
                <a:lnTo>
                  <a:pt x="1911515" y="661949"/>
                </a:lnTo>
                <a:cubicBezTo>
                  <a:pt x="1908696" y="664997"/>
                  <a:pt x="1905610" y="667359"/>
                  <a:pt x="1902257" y="669036"/>
                </a:cubicBezTo>
                <a:cubicBezTo>
                  <a:pt x="1898904" y="670712"/>
                  <a:pt x="1895018" y="671855"/>
                  <a:pt x="1890598" y="672465"/>
                </a:cubicBezTo>
                <a:cubicBezTo>
                  <a:pt x="1886179" y="673074"/>
                  <a:pt x="1880997" y="673379"/>
                  <a:pt x="1875054" y="673379"/>
                </a:cubicBezTo>
                <a:lnTo>
                  <a:pt x="1875061" y="673319"/>
                </a:lnTo>
                <a:lnTo>
                  <a:pt x="1874901" y="673379"/>
                </a:lnTo>
                <a:cubicBezTo>
                  <a:pt x="1862709" y="673379"/>
                  <a:pt x="1853375" y="672008"/>
                  <a:pt x="1846898" y="669264"/>
                </a:cubicBezTo>
                <a:cubicBezTo>
                  <a:pt x="1840421" y="666521"/>
                  <a:pt x="1835963" y="662254"/>
                  <a:pt x="1833525" y="656463"/>
                </a:cubicBezTo>
                <a:cubicBezTo>
                  <a:pt x="1831086" y="650672"/>
                  <a:pt x="1829715" y="643204"/>
                  <a:pt x="1829410" y="634060"/>
                </a:cubicBezTo>
                <a:close/>
                <a:moveTo>
                  <a:pt x="2183054" y="506730"/>
                </a:moveTo>
                <a:lnTo>
                  <a:pt x="2183054" y="519760"/>
                </a:lnTo>
                <a:lnTo>
                  <a:pt x="2131848" y="534619"/>
                </a:lnTo>
                <a:lnTo>
                  <a:pt x="2131848" y="521817"/>
                </a:lnTo>
                <a:close/>
                <a:moveTo>
                  <a:pt x="1935404" y="497205"/>
                </a:moveTo>
                <a:lnTo>
                  <a:pt x="1935404" y="510235"/>
                </a:lnTo>
                <a:lnTo>
                  <a:pt x="1884198" y="525094"/>
                </a:lnTo>
                <a:lnTo>
                  <a:pt x="1884198" y="512292"/>
                </a:lnTo>
                <a:close/>
                <a:moveTo>
                  <a:pt x="2097329" y="449580"/>
                </a:moveTo>
                <a:lnTo>
                  <a:pt x="2097329" y="462610"/>
                </a:lnTo>
                <a:lnTo>
                  <a:pt x="2046123" y="477469"/>
                </a:lnTo>
                <a:lnTo>
                  <a:pt x="2046123" y="464667"/>
                </a:lnTo>
                <a:close/>
                <a:moveTo>
                  <a:pt x="3488970" y="284378"/>
                </a:moveTo>
                <a:cubicBezTo>
                  <a:pt x="3492018" y="284378"/>
                  <a:pt x="3494647" y="285521"/>
                  <a:pt x="3496856" y="287807"/>
                </a:cubicBezTo>
                <a:cubicBezTo>
                  <a:pt x="3499066" y="290093"/>
                  <a:pt x="3500171" y="292760"/>
                  <a:pt x="3500171" y="295808"/>
                </a:cubicBezTo>
                <a:cubicBezTo>
                  <a:pt x="3500171" y="298856"/>
                  <a:pt x="3499066" y="301485"/>
                  <a:pt x="3496856" y="303695"/>
                </a:cubicBezTo>
                <a:cubicBezTo>
                  <a:pt x="3494647" y="305905"/>
                  <a:pt x="3492018" y="307010"/>
                  <a:pt x="3488970" y="307010"/>
                </a:cubicBezTo>
                <a:cubicBezTo>
                  <a:pt x="3485769" y="307010"/>
                  <a:pt x="3483064" y="305905"/>
                  <a:pt x="3480854" y="303695"/>
                </a:cubicBezTo>
                <a:cubicBezTo>
                  <a:pt x="3478645" y="301485"/>
                  <a:pt x="3477539" y="298856"/>
                  <a:pt x="3477540" y="295808"/>
                </a:cubicBezTo>
                <a:cubicBezTo>
                  <a:pt x="3477539" y="292760"/>
                  <a:pt x="3478645" y="290093"/>
                  <a:pt x="3480854" y="287807"/>
                </a:cubicBezTo>
                <a:cubicBezTo>
                  <a:pt x="3483064" y="285521"/>
                  <a:pt x="3485769" y="284378"/>
                  <a:pt x="3488970" y="284378"/>
                </a:cubicBezTo>
                <a:close/>
                <a:moveTo>
                  <a:pt x="3457651" y="284378"/>
                </a:moveTo>
                <a:cubicBezTo>
                  <a:pt x="3460699" y="284378"/>
                  <a:pt x="3463328" y="285521"/>
                  <a:pt x="3465538" y="287807"/>
                </a:cubicBezTo>
                <a:cubicBezTo>
                  <a:pt x="3467748" y="290093"/>
                  <a:pt x="3468853" y="292760"/>
                  <a:pt x="3468853" y="295808"/>
                </a:cubicBezTo>
                <a:cubicBezTo>
                  <a:pt x="3468853" y="298856"/>
                  <a:pt x="3467748" y="301485"/>
                  <a:pt x="3465538" y="303695"/>
                </a:cubicBezTo>
                <a:cubicBezTo>
                  <a:pt x="3463328" y="305905"/>
                  <a:pt x="3460699" y="307010"/>
                  <a:pt x="3457651" y="307010"/>
                </a:cubicBezTo>
                <a:cubicBezTo>
                  <a:pt x="3454451" y="307010"/>
                  <a:pt x="3451746" y="305905"/>
                  <a:pt x="3449536" y="303695"/>
                </a:cubicBezTo>
                <a:cubicBezTo>
                  <a:pt x="3447326" y="301485"/>
                  <a:pt x="3446221" y="298856"/>
                  <a:pt x="3446221" y="295808"/>
                </a:cubicBezTo>
                <a:cubicBezTo>
                  <a:pt x="3446221" y="292760"/>
                  <a:pt x="3447326" y="290093"/>
                  <a:pt x="3449536" y="287807"/>
                </a:cubicBezTo>
                <a:cubicBezTo>
                  <a:pt x="3451746" y="285521"/>
                  <a:pt x="3454451" y="284378"/>
                  <a:pt x="3457651" y="284378"/>
                </a:cubicBezTo>
                <a:close/>
                <a:moveTo>
                  <a:pt x="1363904" y="273863"/>
                </a:moveTo>
                <a:lnTo>
                  <a:pt x="1363904" y="286893"/>
                </a:lnTo>
                <a:lnTo>
                  <a:pt x="1312698" y="301752"/>
                </a:lnTo>
                <a:lnTo>
                  <a:pt x="1312698" y="288950"/>
                </a:lnTo>
                <a:close/>
                <a:moveTo>
                  <a:pt x="754304" y="273863"/>
                </a:moveTo>
                <a:lnTo>
                  <a:pt x="754304" y="286893"/>
                </a:lnTo>
                <a:lnTo>
                  <a:pt x="703098" y="301752"/>
                </a:lnTo>
                <a:lnTo>
                  <a:pt x="703098" y="288950"/>
                </a:lnTo>
                <a:close/>
                <a:moveTo>
                  <a:pt x="1672971" y="256489"/>
                </a:moveTo>
                <a:cubicBezTo>
                  <a:pt x="1671143" y="256489"/>
                  <a:pt x="1669123" y="256603"/>
                  <a:pt x="1666913" y="256832"/>
                </a:cubicBezTo>
                <a:cubicBezTo>
                  <a:pt x="1664704" y="257060"/>
                  <a:pt x="1662456" y="257365"/>
                  <a:pt x="1660170" y="257746"/>
                </a:cubicBezTo>
                <a:lnTo>
                  <a:pt x="1655798" y="258663"/>
                </a:lnTo>
                <a:lnTo>
                  <a:pt x="1655969" y="261432"/>
                </a:lnTo>
                <a:cubicBezTo>
                  <a:pt x="1656522" y="265414"/>
                  <a:pt x="1657350" y="268910"/>
                  <a:pt x="1658455" y="271919"/>
                </a:cubicBezTo>
                <a:cubicBezTo>
                  <a:pt x="1660665" y="277939"/>
                  <a:pt x="1663522" y="282511"/>
                  <a:pt x="1667028" y="285635"/>
                </a:cubicBezTo>
                <a:cubicBezTo>
                  <a:pt x="1670533" y="288760"/>
                  <a:pt x="1674190" y="290855"/>
                  <a:pt x="1678001" y="291922"/>
                </a:cubicBezTo>
                <a:cubicBezTo>
                  <a:pt x="1681810" y="292989"/>
                  <a:pt x="1685316" y="293522"/>
                  <a:pt x="1688516" y="293522"/>
                </a:cubicBezTo>
                <a:cubicBezTo>
                  <a:pt x="1691259" y="293522"/>
                  <a:pt x="1693964" y="293027"/>
                  <a:pt x="1696631" y="292036"/>
                </a:cubicBezTo>
                <a:cubicBezTo>
                  <a:pt x="1699298" y="291046"/>
                  <a:pt x="1701508" y="289369"/>
                  <a:pt x="1703261" y="287007"/>
                </a:cubicBezTo>
                <a:cubicBezTo>
                  <a:pt x="1705013" y="284645"/>
                  <a:pt x="1705890" y="281483"/>
                  <a:pt x="1705890" y="277520"/>
                </a:cubicBezTo>
                <a:cubicBezTo>
                  <a:pt x="1705890" y="273710"/>
                  <a:pt x="1704937" y="270243"/>
                  <a:pt x="1703032" y="267119"/>
                </a:cubicBezTo>
                <a:cubicBezTo>
                  <a:pt x="1701127" y="263995"/>
                  <a:pt x="1697813" y="261442"/>
                  <a:pt x="1693088" y="259461"/>
                </a:cubicBezTo>
                <a:cubicBezTo>
                  <a:pt x="1688364" y="257480"/>
                  <a:pt x="1681658" y="256489"/>
                  <a:pt x="1672971" y="256489"/>
                </a:cubicBezTo>
                <a:close/>
                <a:moveTo>
                  <a:pt x="2448791" y="208630"/>
                </a:moveTo>
                <a:lnTo>
                  <a:pt x="2436267" y="225056"/>
                </a:lnTo>
                <a:cubicBezTo>
                  <a:pt x="2430018" y="231686"/>
                  <a:pt x="2422703" y="237972"/>
                  <a:pt x="2414321" y="243916"/>
                </a:cubicBezTo>
                <a:lnTo>
                  <a:pt x="2443125" y="243916"/>
                </a:lnTo>
                <a:cubicBezTo>
                  <a:pt x="2448306" y="243916"/>
                  <a:pt x="2452269" y="243268"/>
                  <a:pt x="2455012" y="241973"/>
                </a:cubicBezTo>
                <a:cubicBezTo>
                  <a:pt x="2457755" y="240677"/>
                  <a:pt x="2459622" y="238963"/>
                  <a:pt x="2460613" y="236829"/>
                </a:cubicBezTo>
                <a:cubicBezTo>
                  <a:pt x="2461603" y="234696"/>
                  <a:pt x="2462099" y="232410"/>
                  <a:pt x="2462099" y="229971"/>
                </a:cubicBezTo>
                <a:cubicBezTo>
                  <a:pt x="2462099" y="225857"/>
                  <a:pt x="2459622" y="220713"/>
                  <a:pt x="2454669" y="214541"/>
                </a:cubicBezTo>
                <a:close/>
                <a:moveTo>
                  <a:pt x="2736495" y="205511"/>
                </a:moveTo>
                <a:cubicBezTo>
                  <a:pt x="2734056" y="205511"/>
                  <a:pt x="2731732" y="206235"/>
                  <a:pt x="2729522" y="207683"/>
                </a:cubicBezTo>
                <a:cubicBezTo>
                  <a:pt x="2727313" y="209131"/>
                  <a:pt x="2725369" y="211074"/>
                  <a:pt x="2723693" y="213512"/>
                </a:cubicBezTo>
                <a:cubicBezTo>
                  <a:pt x="2722017" y="215951"/>
                  <a:pt x="2720683" y="218732"/>
                  <a:pt x="2719692" y="221856"/>
                </a:cubicBezTo>
                <a:cubicBezTo>
                  <a:pt x="2718702" y="224980"/>
                  <a:pt x="2718207" y="228219"/>
                  <a:pt x="2718207" y="231572"/>
                </a:cubicBezTo>
                <a:cubicBezTo>
                  <a:pt x="2718207" y="234315"/>
                  <a:pt x="2718816" y="236563"/>
                  <a:pt x="2720035" y="238315"/>
                </a:cubicBezTo>
                <a:cubicBezTo>
                  <a:pt x="2721255" y="240068"/>
                  <a:pt x="2723045" y="241439"/>
                  <a:pt x="2725407" y="242430"/>
                </a:cubicBezTo>
                <a:cubicBezTo>
                  <a:pt x="2727770" y="243421"/>
                  <a:pt x="2730780" y="244106"/>
                  <a:pt x="2734437" y="244487"/>
                </a:cubicBezTo>
                <a:cubicBezTo>
                  <a:pt x="2738095" y="244868"/>
                  <a:pt x="2742362" y="245059"/>
                  <a:pt x="2747239" y="245059"/>
                </a:cubicBezTo>
                <a:lnTo>
                  <a:pt x="2757069" y="245059"/>
                </a:lnTo>
                <a:cubicBezTo>
                  <a:pt x="2757069" y="236525"/>
                  <a:pt x="2756154" y="229324"/>
                  <a:pt x="2754325" y="223456"/>
                </a:cubicBezTo>
                <a:cubicBezTo>
                  <a:pt x="2752497" y="217589"/>
                  <a:pt x="2750020" y="213131"/>
                  <a:pt x="2746896" y="210083"/>
                </a:cubicBezTo>
                <a:cubicBezTo>
                  <a:pt x="2743772" y="207035"/>
                  <a:pt x="2740305" y="205511"/>
                  <a:pt x="2736495" y="205511"/>
                </a:cubicBezTo>
                <a:close/>
                <a:moveTo>
                  <a:pt x="3383585" y="204368"/>
                </a:moveTo>
                <a:cubicBezTo>
                  <a:pt x="3380385" y="204368"/>
                  <a:pt x="3377413" y="205587"/>
                  <a:pt x="3374670" y="208026"/>
                </a:cubicBezTo>
                <a:cubicBezTo>
                  <a:pt x="3371926" y="210464"/>
                  <a:pt x="3369679" y="213741"/>
                  <a:pt x="3367926" y="217856"/>
                </a:cubicBezTo>
                <a:cubicBezTo>
                  <a:pt x="3366173" y="221970"/>
                  <a:pt x="3365297" y="226466"/>
                  <a:pt x="3365297" y="231343"/>
                </a:cubicBezTo>
                <a:cubicBezTo>
                  <a:pt x="3365297" y="234086"/>
                  <a:pt x="3365907" y="236334"/>
                  <a:pt x="3367126" y="238087"/>
                </a:cubicBezTo>
                <a:cubicBezTo>
                  <a:pt x="3368345" y="239839"/>
                  <a:pt x="3370136" y="241211"/>
                  <a:pt x="3372498" y="242201"/>
                </a:cubicBezTo>
                <a:cubicBezTo>
                  <a:pt x="3374860" y="243192"/>
                  <a:pt x="3377870" y="243916"/>
                  <a:pt x="3381528" y="244373"/>
                </a:cubicBezTo>
                <a:cubicBezTo>
                  <a:pt x="3385185" y="244830"/>
                  <a:pt x="3389452" y="245059"/>
                  <a:pt x="3394329" y="245059"/>
                </a:cubicBezTo>
                <a:lnTo>
                  <a:pt x="3403781" y="245059"/>
                </a:lnTo>
                <a:lnTo>
                  <a:pt x="3404159" y="240487"/>
                </a:lnTo>
                <a:cubicBezTo>
                  <a:pt x="3404159" y="230124"/>
                  <a:pt x="3402254" y="221513"/>
                  <a:pt x="3398444" y="214655"/>
                </a:cubicBezTo>
                <a:cubicBezTo>
                  <a:pt x="3394634" y="207797"/>
                  <a:pt x="3389681" y="204368"/>
                  <a:pt x="3383585" y="204368"/>
                </a:cubicBezTo>
                <a:close/>
                <a:moveTo>
                  <a:pt x="1557681" y="200253"/>
                </a:moveTo>
                <a:cubicBezTo>
                  <a:pt x="1556004" y="200253"/>
                  <a:pt x="1553909" y="200634"/>
                  <a:pt x="1551394" y="201396"/>
                </a:cubicBezTo>
                <a:cubicBezTo>
                  <a:pt x="1548880" y="202158"/>
                  <a:pt x="1546213" y="203301"/>
                  <a:pt x="1543393" y="204825"/>
                </a:cubicBezTo>
                <a:cubicBezTo>
                  <a:pt x="1540574" y="206349"/>
                  <a:pt x="1537716" y="208254"/>
                  <a:pt x="1534821" y="210540"/>
                </a:cubicBezTo>
                <a:lnTo>
                  <a:pt x="1527486" y="217671"/>
                </a:lnTo>
                <a:lnTo>
                  <a:pt x="1539050" y="234315"/>
                </a:lnTo>
                <a:cubicBezTo>
                  <a:pt x="1543850" y="239039"/>
                  <a:pt x="1548727" y="242506"/>
                  <a:pt x="1553680" y="244716"/>
                </a:cubicBezTo>
                <a:cubicBezTo>
                  <a:pt x="1558633" y="246926"/>
                  <a:pt x="1563015" y="248031"/>
                  <a:pt x="1566825" y="248031"/>
                </a:cubicBezTo>
                <a:cubicBezTo>
                  <a:pt x="1569568" y="248031"/>
                  <a:pt x="1571816" y="247497"/>
                  <a:pt x="1573568" y="246431"/>
                </a:cubicBezTo>
                <a:cubicBezTo>
                  <a:pt x="1575321" y="245364"/>
                  <a:pt x="1576502" y="243764"/>
                  <a:pt x="1577112" y="241630"/>
                </a:cubicBezTo>
                <a:cubicBezTo>
                  <a:pt x="1577721" y="239496"/>
                  <a:pt x="1577493" y="236829"/>
                  <a:pt x="1576426" y="233629"/>
                </a:cubicBezTo>
                <a:cubicBezTo>
                  <a:pt x="1574597" y="228143"/>
                  <a:pt x="1572921" y="223304"/>
                  <a:pt x="1571397" y="219113"/>
                </a:cubicBezTo>
                <a:cubicBezTo>
                  <a:pt x="1569873" y="214922"/>
                  <a:pt x="1568387" y="211417"/>
                  <a:pt x="1566939" y="208597"/>
                </a:cubicBezTo>
                <a:cubicBezTo>
                  <a:pt x="1565491" y="205778"/>
                  <a:pt x="1564005" y="203682"/>
                  <a:pt x="1562481" y="202311"/>
                </a:cubicBezTo>
                <a:cubicBezTo>
                  <a:pt x="1560957" y="200939"/>
                  <a:pt x="1559357" y="200253"/>
                  <a:pt x="1557681" y="200253"/>
                </a:cubicBezTo>
                <a:close/>
                <a:moveTo>
                  <a:pt x="2226259" y="195910"/>
                </a:moveTo>
                <a:cubicBezTo>
                  <a:pt x="2218944" y="195910"/>
                  <a:pt x="2211667" y="197815"/>
                  <a:pt x="2204428" y="201625"/>
                </a:cubicBezTo>
                <a:cubicBezTo>
                  <a:pt x="2197189" y="205435"/>
                  <a:pt x="2190331" y="210197"/>
                  <a:pt x="2183854" y="215912"/>
                </a:cubicBezTo>
                <a:cubicBezTo>
                  <a:pt x="2177377" y="221627"/>
                  <a:pt x="2171624" y="227457"/>
                  <a:pt x="2166595" y="233400"/>
                </a:cubicBezTo>
                <a:lnTo>
                  <a:pt x="2157295" y="245332"/>
                </a:lnTo>
                <a:lnTo>
                  <a:pt x="2160194" y="245859"/>
                </a:lnTo>
                <a:cubicBezTo>
                  <a:pt x="2167662" y="246545"/>
                  <a:pt x="2176501" y="246888"/>
                  <a:pt x="2186712" y="246888"/>
                </a:cubicBezTo>
                <a:cubicBezTo>
                  <a:pt x="2194789" y="246888"/>
                  <a:pt x="2202142" y="246507"/>
                  <a:pt x="2208772" y="245745"/>
                </a:cubicBezTo>
                <a:cubicBezTo>
                  <a:pt x="2215401" y="244983"/>
                  <a:pt x="2221306" y="243802"/>
                  <a:pt x="2226488" y="242201"/>
                </a:cubicBezTo>
                <a:cubicBezTo>
                  <a:pt x="2231670" y="240601"/>
                  <a:pt x="2236051" y="238620"/>
                  <a:pt x="2239633" y="236258"/>
                </a:cubicBezTo>
                <a:cubicBezTo>
                  <a:pt x="2243214" y="233896"/>
                  <a:pt x="2245919" y="231152"/>
                  <a:pt x="2247748" y="228028"/>
                </a:cubicBezTo>
                <a:cubicBezTo>
                  <a:pt x="2249577" y="224904"/>
                  <a:pt x="2250491" y="221437"/>
                  <a:pt x="2250491" y="217627"/>
                </a:cubicBezTo>
                <a:cubicBezTo>
                  <a:pt x="2250491" y="214274"/>
                  <a:pt x="2249653" y="210959"/>
                  <a:pt x="2247976" y="207683"/>
                </a:cubicBezTo>
                <a:cubicBezTo>
                  <a:pt x="2246300" y="204406"/>
                  <a:pt x="2243709" y="201625"/>
                  <a:pt x="2240204" y="199339"/>
                </a:cubicBezTo>
                <a:cubicBezTo>
                  <a:pt x="2236699" y="197053"/>
                  <a:pt x="2232051" y="195910"/>
                  <a:pt x="2226259" y="195910"/>
                </a:cubicBezTo>
                <a:close/>
                <a:moveTo>
                  <a:pt x="2856815" y="186537"/>
                </a:moveTo>
                <a:cubicBezTo>
                  <a:pt x="2853157" y="186537"/>
                  <a:pt x="2849766" y="187757"/>
                  <a:pt x="2846642" y="190195"/>
                </a:cubicBezTo>
                <a:cubicBezTo>
                  <a:pt x="2843517" y="192633"/>
                  <a:pt x="2841003" y="195796"/>
                  <a:pt x="2839098" y="199682"/>
                </a:cubicBezTo>
                <a:cubicBezTo>
                  <a:pt x="2837193" y="203568"/>
                  <a:pt x="2836241" y="207569"/>
                  <a:pt x="2836241" y="211683"/>
                </a:cubicBezTo>
                <a:cubicBezTo>
                  <a:pt x="2836241" y="216560"/>
                  <a:pt x="2837498" y="220942"/>
                  <a:pt x="2840012" y="224828"/>
                </a:cubicBezTo>
                <a:cubicBezTo>
                  <a:pt x="2842527" y="228714"/>
                  <a:pt x="2845613" y="232029"/>
                  <a:pt x="2849271" y="234772"/>
                </a:cubicBezTo>
                <a:lnTo>
                  <a:pt x="2854077" y="237676"/>
                </a:lnTo>
                <a:lnTo>
                  <a:pt x="2861044" y="234543"/>
                </a:lnTo>
                <a:cubicBezTo>
                  <a:pt x="2865539" y="231800"/>
                  <a:pt x="2869197" y="228447"/>
                  <a:pt x="2872016" y="224485"/>
                </a:cubicBezTo>
                <a:cubicBezTo>
                  <a:pt x="2874836" y="220523"/>
                  <a:pt x="2876245" y="215951"/>
                  <a:pt x="2876245" y="210769"/>
                </a:cubicBezTo>
                <a:cubicBezTo>
                  <a:pt x="2876245" y="207264"/>
                  <a:pt x="2875407" y="203644"/>
                  <a:pt x="2873731" y="199910"/>
                </a:cubicBezTo>
                <a:cubicBezTo>
                  <a:pt x="2872054" y="196177"/>
                  <a:pt x="2869768" y="193014"/>
                  <a:pt x="2866873" y="190424"/>
                </a:cubicBezTo>
                <a:cubicBezTo>
                  <a:pt x="2863977" y="187833"/>
                  <a:pt x="2860624" y="186537"/>
                  <a:pt x="2856815" y="186537"/>
                </a:cubicBezTo>
                <a:close/>
                <a:moveTo>
                  <a:pt x="1683944" y="186309"/>
                </a:moveTo>
                <a:cubicBezTo>
                  <a:pt x="1681658" y="186309"/>
                  <a:pt x="1678877" y="187833"/>
                  <a:pt x="1675600" y="190881"/>
                </a:cubicBezTo>
                <a:cubicBezTo>
                  <a:pt x="1672324" y="193929"/>
                  <a:pt x="1669123" y="198196"/>
                  <a:pt x="1665999" y="203682"/>
                </a:cubicBezTo>
                <a:cubicBezTo>
                  <a:pt x="1662875" y="209169"/>
                  <a:pt x="1660284" y="215684"/>
                  <a:pt x="1658227" y="223228"/>
                </a:cubicBezTo>
                <a:lnTo>
                  <a:pt x="1655755" y="243091"/>
                </a:lnTo>
                <a:lnTo>
                  <a:pt x="1668971" y="240144"/>
                </a:lnTo>
                <a:cubicBezTo>
                  <a:pt x="1673771" y="238544"/>
                  <a:pt x="1678001" y="236296"/>
                  <a:pt x="1681658" y="233400"/>
                </a:cubicBezTo>
                <a:cubicBezTo>
                  <a:pt x="1685316" y="230505"/>
                  <a:pt x="1688135" y="226695"/>
                  <a:pt x="1690116" y="221970"/>
                </a:cubicBezTo>
                <a:cubicBezTo>
                  <a:pt x="1692097" y="217246"/>
                  <a:pt x="1693088" y="211455"/>
                  <a:pt x="1693088" y="204597"/>
                </a:cubicBezTo>
                <a:cubicBezTo>
                  <a:pt x="1693088" y="202311"/>
                  <a:pt x="1692821" y="199720"/>
                  <a:pt x="1692288" y="196824"/>
                </a:cubicBezTo>
                <a:cubicBezTo>
                  <a:pt x="1691755" y="193929"/>
                  <a:pt x="1690802" y="191452"/>
                  <a:pt x="1689430" y="189395"/>
                </a:cubicBezTo>
                <a:cubicBezTo>
                  <a:pt x="1688059" y="187337"/>
                  <a:pt x="1686230" y="186309"/>
                  <a:pt x="1683944" y="186309"/>
                </a:cubicBezTo>
                <a:close/>
                <a:moveTo>
                  <a:pt x="2337207" y="185166"/>
                </a:moveTo>
                <a:cubicBezTo>
                  <a:pt x="2342998" y="195072"/>
                  <a:pt x="2347151" y="204444"/>
                  <a:pt x="2349665" y="213284"/>
                </a:cubicBezTo>
                <a:cubicBezTo>
                  <a:pt x="2352180" y="222123"/>
                  <a:pt x="2353437" y="229895"/>
                  <a:pt x="2353437" y="236601"/>
                </a:cubicBezTo>
                <a:cubicBezTo>
                  <a:pt x="2353437" y="246202"/>
                  <a:pt x="2351875" y="254889"/>
                  <a:pt x="2348751" y="262661"/>
                </a:cubicBezTo>
                <a:cubicBezTo>
                  <a:pt x="2345627" y="270434"/>
                  <a:pt x="2341512" y="277330"/>
                  <a:pt x="2336406" y="283349"/>
                </a:cubicBezTo>
                <a:cubicBezTo>
                  <a:pt x="2331301" y="289369"/>
                  <a:pt x="2325739" y="294513"/>
                  <a:pt x="2319719" y="298780"/>
                </a:cubicBezTo>
                <a:cubicBezTo>
                  <a:pt x="2313699" y="303047"/>
                  <a:pt x="2307679" y="306552"/>
                  <a:pt x="2301659" y="309296"/>
                </a:cubicBezTo>
                <a:cubicBezTo>
                  <a:pt x="2295640" y="312039"/>
                  <a:pt x="2290267" y="314020"/>
                  <a:pt x="2285543" y="315239"/>
                </a:cubicBezTo>
                <a:lnTo>
                  <a:pt x="2278914" y="297866"/>
                </a:lnTo>
                <a:cubicBezTo>
                  <a:pt x="2294306" y="292989"/>
                  <a:pt x="2306155" y="287159"/>
                  <a:pt x="2314461" y="280378"/>
                </a:cubicBezTo>
                <a:cubicBezTo>
                  <a:pt x="2322767" y="273596"/>
                  <a:pt x="2328482" y="266547"/>
                  <a:pt x="2331606" y="259232"/>
                </a:cubicBezTo>
                <a:cubicBezTo>
                  <a:pt x="2334730" y="251917"/>
                  <a:pt x="2336292" y="244907"/>
                  <a:pt x="2336292" y="238201"/>
                </a:cubicBezTo>
                <a:cubicBezTo>
                  <a:pt x="2336292" y="233934"/>
                  <a:pt x="2335835" y="229819"/>
                  <a:pt x="2334921" y="225857"/>
                </a:cubicBezTo>
                <a:cubicBezTo>
                  <a:pt x="2334006" y="221894"/>
                  <a:pt x="2332406" y="217398"/>
                  <a:pt x="2330120" y="212369"/>
                </a:cubicBezTo>
                <a:cubicBezTo>
                  <a:pt x="2327834" y="207340"/>
                  <a:pt x="2324634" y="201092"/>
                  <a:pt x="2320519" y="193624"/>
                </a:cubicBezTo>
                <a:close/>
                <a:moveTo>
                  <a:pt x="331851" y="182194"/>
                </a:moveTo>
                <a:cubicBezTo>
                  <a:pt x="339776" y="182194"/>
                  <a:pt x="346939" y="183146"/>
                  <a:pt x="353340" y="185051"/>
                </a:cubicBezTo>
                <a:cubicBezTo>
                  <a:pt x="359740" y="186956"/>
                  <a:pt x="365570" y="189281"/>
                  <a:pt x="370828" y="192024"/>
                </a:cubicBezTo>
                <a:cubicBezTo>
                  <a:pt x="376085" y="194767"/>
                  <a:pt x="381038" y="197510"/>
                  <a:pt x="385687" y="200253"/>
                </a:cubicBezTo>
                <a:cubicBezTo>
                  <a:pt x="390335" y="202997"/>
                  <a:pt x="394869" y="205321"/>
                  <a:pt x="399288" y="207226"/>
                </a:cubicBezTo>
                <a:cubicBezTo>
                  <a:pt x="403708" y="209131"/>
                  <a:pt x="408280" y="210083"/>
                  <a:pt x="413004" y="210083"/>
                </a:cubicBezTo>
                <a:lnTo>
                  <a:pt x="417805" y="210083"/>
                </a:lnTo>
                <a:lnTo>
                  <a:pt x="419405" y="226542"/>
                </a:lnTo>
                <a:cubicBezTo>
                  <a:pt x="412852" y="226542"/>
                  <a:pt x="406832" y="227457"/>
                  <a:pt x="401346" y="229286"/>
                </a:cubicBezTo>
                <a:cubicBezTo>
                  <a:pt x="395859" y="231114"/>
                  <a:pt x="390487" y="233438"/>
                  <a:pt x="385229" y="236258"/>
                </a:cubicBezTo>
                <a:cubicBezTo>
                  <a:pt x="379972" y="239077"/>
                  <a:pt x="374447" y="242049"/>
                  <a:pt x="368656" y="245173"/>
                </a:cubicBezTo>
                <a:cubicBezTo>
                  <a:pt x="362865" y="248297"/>
                  <a:pt x="356464" y="251269"/>
                  <a:pt x="349453" y="254089"/>
                </a:cubicBezTo>
                <a:cubicBezTo>
                  <a:pt x="342443" y="256908"/>
                  <a:pt x="334404" y="259232"/>
                  <a:pt x="325336" y="261061"/>
                </a:cubicBezTo>
                <a:cubicBezTo>
                  <a:pt x="316268" y="262890"/>
                  <a:pt x="305791" y="263804"/>
                  <a:pt x="293904" y="263804"/>
                </a:cubicBezTo>
                <a:lnTo>
                  <a:pt x="294149" y="261569"/>
                </a:lnTo>
                <a:lnTo>
                  <a:pt x="288189" y="263804"/>
                </a:lnTo>
                <a:cubicBezTo>
                  <a:pt x="283007" y="263804"/>
                  <a:pt x="278397" y="263080"/>
                  <a:pt x="274358" y="261632"/>
                </a:cubicBezTo>
                <a:cubicBezTo>
                  <a:pt x="270320" y="260185"/>
                  <a:pt x="266815" y="258203"/>
                  <a:pt x="263843" y="255689"/>
                </a:cubicBezTo>
                <a:cubicBezTo>
                  <a:pt x="260871" y="253174"/>
                  <a:pt x="258433" y="250279"/>
                  <a:pt x="256527" y="247002"/>
                </a:cubicBezTo>
                <a:lnTo>
                  <a:pt x="254922" y="242828"/>
                </a:lnTo>
                <a:lnTo>
                  <a:pt x="253413" y="247088"/>
                </a:lnTo>
                <a:cubicBezTo>
                  <a:pt x="252098" y="249736"/>
                  <a:pt x="250546" y="251993"/>
                  <a:pt x="248755" y="253860"/>
                </a:cubicBezTo>
                <a:cubicBezTo>
                  <a:pt x="245174" y="257594"/>
                  <a:pt x="240945" y="260185"/>
                  <a:pt x="236068" y="261632"/>
                </a:cubicBezTo>
                <a:cubicBezTo>
                  <a:pt x="231191" y="263080"/>
                  <a:pt x="226009" y="263804"/>
                  <a:pt x="220523" y="263804"/>
                </a:cubicBezTo>
                <a:cubicBezTo>
                  <a:pt x="213817" y="263804"/>
                  <a:pt x="208331" y="262966"/>
                  <a:pt x="204064" y="261290"/>
                </a:cubicBezTo>
                <a:cubicBezTo>
                  <a:pt x="199797" y="259613"/>
                  <a:pt x="196482" y="257060"/>
                  <a:pt x="194120" y="253631"/>
                </a:cubicBezTo>
                <a:lnTo>
                  <a:pt x="192587" y="249331"/>
                </a:lnTo>
                <a:lnTo>
                  <a:pt x="188062" y="255346"/>
                </a:lnTo>
                <a:cubicBezTo>
                  <a:pt x="184861" y="258699"/>
                  <a:pt x="180899" y="260947"/>
                  <a:pt x="176175" y="262090"/>
                </a:cubicBezTo>
                <a:cubicBezTo>
                  <a:pt x="171450" y="263233"/>
                  <a:pt x="165202" y="263804"/>
                  <a:pt x="157429" y="263804"/>
                </a:cubicBezTo>
                <a:cubicBezTo>
                  <a:pt x="153620" y="263804"/>
                  <a:pt x="149543" y="263195"/>
                  <a:pt x="145199" y="261975"/>
                </a:cubicBezTo>
                <a:cubicBezTo>
                  <a:pt x="140856" y="260756"/>
                  <a:pt x="137084" y="258356"/>
                  <a:pt x="133884" y="254774"/>
                </a:cubicBezTo>
                <a:lnTo>
                  <a:pt x="130143" y="248214"/>
                </a:lnTo>
                <a:lnTo>
                  <a:pt x="125540" y="254546"/>
                </a:lnTo>
                <a:cubicBezTo>
                  <a:pt x="121806" y="258280"/>
                  <a:pt x="117348" y="260756"/>
                  <a:pt x="112167" y="261975"/>
                </a:cubicBezTo>
                <a:lnTo>
                  <a:pt x="100425" y="263150"/>
                </a:lnTo>
                <a:lnTo>
                  <a:pt x="98679" y="263804"/>
                </a:lnTo>
                <a:lnTo>
                  <a:pt x="97164" y="263476"/>
                </a:lnTo>
                <a:lnTo>
                  <a:pt x="93879" y="263804"/>
                </a:lnTo>
                <a:lnTo>
                  <a:pt x="94002" y="262790"/>
                </a:lnTo>
                <a:lnTo>
                  <a:pt x="82334" y="260261"/>
                </a:lnTo>
                <a:lnTo>
                  <a:pt x="74662" y="252681"/>
                </a:lnTo>
                <a:lnTo>
                  <a:pt x="74133" y="257203"/>
                </a:lnTo>
                <a:cubicBezTo>
                  <a:pt x="73009" y="261794"/>
                  <a:pt x="71323" y="266166"/>
                  <a:pt x="69076" y="270319"/>
                </a:cubicBezTo>
                <a:cubicBezTo>
                  <a:pt x="64580" y="278625"/>
                  <a:pt x="58827" y="285864"/>
                  <a:pt x="51816" y="292036"/>
                </a:cubicBezTo>
                <a:cubicBezTo>
                  <a:pt x="44806" y="298208"/>
                  <a:pt x="37491" y="303276"/>
                  <a:pt x="29871" y="307238"/>
                </a:cubicBezTo>
                <a:cubicBezTo>
                  <a:pt x="22251" y="311201"/>
                  <a:pt x="15316" y="314020"/>
                  <a:pt x="9068" y="315696"/>
                </a:cubicBezTo>
                <a:lnTo>
                  <a:pt x="2439" y="298323"/>
                </a:lnTo>
                <a:cubicBezTo>
                  <a:pt x="13564" y="294665"/>
                  <a:pt x="22822" y="290474"/>
                  <a:pt x="30214" y="285750"/>
                </a:cubicBezTo>
                <a:cubicBezTo>
                  <a:pt x="37605" y="281025"/>
                  <a:pt x="43472" y="275996"/>
                  <a:pt x="47816" y="270662"/>
                </a:cubicBezTo>
                <a:cubicBezTo>
                  <a:pt x="52159" y="265328"/>
                  <a:pt x="55245" y="259880"/>
                  <a:pt x="57074" y="254317"/>
                </a:cubicBezTo>
                <a:cubicBezTo>
                  <a:pt x="58903" y="248755"/>
                  <a:pt x="59817" y="243383"/>
                  <a:pt x="59817" y="238201"/>
                </a:cubicBezTo>
                <a:cubicBezTo>
                  <a:pt x="59817" y="230733"/>
                  <a:pt x="58179" y="223151"/>
                  <a:pt x="54902" y="215455"/>
                </a:cubicBezTo>
                <a:cubicBezTo>
                  <a:pt x="51626" y="207759"/>
                  <a:pt x="48006" y="200482"/>
                  <a:pt x="44044" y="193624"/>
                </a:cubicBezTo>
                <a:lnTo>
                  <a:pt x="60732" y="185166"/>
                </a:lnTo>
                <a:cubicBezTo>
                  <a:pt x="63627" y="190500"/>
                  <a:pt x="66180" y="195758"/>
                  <a:pt x="68390" y="200939"/>
                </a:cubicBezTo>
                <a:cubicBezTo>
                  <a:pt x="70599" y="206121"/>
                  <a:pt x="72581" y="210998"/>
                  <a:pt x="74333" y="215570"/>
                </a:cubicBezTo>
                <a:cubicBezTo>
                  <a:pt x="76086" y="220142"/>
                  <a:pt x="77496" y="224333"/>
                  <a:pt x="78562" y="228143"/>
                </a:cubicBezTo>
                <a:cubicBezTo>
                  <a:pt x="80696" y="234696"/>
                  <a:pt x="83477" y="239153"/>
                  <a:pt x="86906" y="241516"/>
                </a:cubicBezTo>
                <a:lnTo>
                  <a:pt x="99738" y="244750"/>
                </a:lnTo>
                <a:lnTo>
                  <a:pt x="108052" y="244030"/>
                </a:lnTo>
                <a:cubicBezTo>
                  <a:pt x="111100" y="243344"/>
                  <a:pt x="113652" y="241592"/>
                  <a:pt x="115710" y="238772"/>
                </a:cubicBezTo>
                <a:cubicBezTo>
                  <a:pt x="117767" y="235953"/>
                  <a:pt x="119710" y="231495"/>
                  <a:pt x="121539" y="225399"/>
                </a:cubicBezTo>
                <a:cubicBezTo>
                  <a:pt x="123368" y="219303"/>
                  <a:pt x="125502" y="210769"/>
                  <a:pt x="127940" y="199796"/>
                </a:cubicBezTo>
                <a:lnTo>
                  <a:pt x="145085" y="204597"/>
                </a:lnTo>
                <a:cubicBezTo>
                  <a:pt x="144171" y="208407"/>
                  <a:pt x="143104" y="212979"/>
                  <a:pt x="141885" y="218313"/>
                </a:cubicBezTo>
                <a:cubicBezTo>
                  <a:pt x="140665" y="223647"/>
                  <a:pt x="140056" y="228524"/>
                  <a:pt x="140056" y="232943"/>
                </a:cubicBezTo>
                <a:cubicBezTo>
                  <a:pt x="140056" y="235382"/>
                  <a:pt x="140665" y="237515"/>
                  <a:pt x="141885" y="239344"/>
                </a:cubicBezTo>
                <a:cubicBezTo>
                  <a:pt x="143104" y="241173"/>
                  <a:pt x="145199" y="242582"/>
                  <a:pt x="148171" y="243573"/>
                </a:cubicBezTo>
                <a:cubicBezTo>
                  <a:pt x="151143" y="244564"/>
                  <a:pt x="155143" y="245059"/>
                  <a:pt x="160173" y="245059"/>
                </a:cubicBezTo>
                <a:cubicBezTo>
                  <a:pt x="164745" y="245059"/>
                  <a:pt x="168479" y="244678"/>
                  <a:pt x="171374" y="243916"/>
                </a:cubicBezTo>
                <a:cubicBezTo>
                  <a:pt x="174270" y="243154"/>
                  <a:pt x="176670" y="241325"/>
                  <a:pt x="178575" y="238430"/>
                </a:cubicBezTo>
                <a:cubicBezTo>
                  <a:pt x="180480" y="235534"/>
                  <a:pt x="182194" y="230886"/>
                  <a:pt x="183718" y="224485"/>
                </a:cubicBezTo>
                <a:cubicBezTo>
                  <a:pt x="185243" y="218084"/>
                  <a:pt x="186843" y="209321"/>
                  <a:pt x="188519" y="198196"/>
                </a:cubicBezTo>
                <a:lnTo>
                  <a:pt x="205893" y="201396"/>
                </a:lnTo>
                <a:cubicBezTo>
                  <a:pt x="205435" y="204140"/>
                  <a:pt x="204902" y="207492"/>
                  <a:pt x="204292" y="211455"/>
                </a:cubicBezTo>
                <a:cubicBezTo>
                  <a:pt x="203683" y="215417"/>
                  <a:pt x="203111" y="219341"/>
                  <a:pt x="202578" y="223228"/>
                </a:cubicBezTo>
                <a:cubicBezTo>
                  <a:pt x="202045" y="227114"/>
                  <a:pt x="201778" y="230352"/>
                  <a:pt x="201778" y="232943"/>
                </a:cubicBezTo>
                <a:cubicBezTo>
                  <a:pt x="201778" y="235077"/>
                  <a:pt x="202273" y="237096"/>
                  <a:pt x="203264" y="239001"/>
                </a:cubicBezTo>
                <a:cubicBezTo>
                  <a:pt x="204254" y="240906"/>
                  <a:pt x="206236" y="242392"/>
                  <a:pt x="209208" y="243459"/>
                </a:cubicBezTo>
                <a:cubicBezTo>
                  <a:pt x="212179" y="244526"/>
                  <a:pt x="216637" y="245059"/>
                  <a:pt x="222580" y="245059"/>
                </a:cubicBezTo>
                <a:cubicBezTo>
                  <a:pt x="230200" y="245059"/>
                  <a:pt x="235725" y="243459"/>
                  <a:pt x="239154" y="240258"/>
                </a:cubicBezTo>
                <a:cubicBezTo>
                  <a:pt x="242583" y="237058"/>
                  <a:pt x="244297" y="232181"/>
                  <a:pt x="244297" y="225628"/>
                </a:cubicBezTo>
                <a:cubicBezTo>
                  <a:pt x="244297" y="222123"/>
                  <a:pt x="244221" y="218427"/>
                  <a:pt x="244069" y="214541"/>
                </a:cubicBezTo>
                <a:cubicBezTo>
                  <a:pt x="243916" y="210655"/>
                  <a:pt x="243650" y="206311"/>
                  <a:pt x="243269" y="201511"/>
                </a:cubicBezTo>
                <a:cubicBezTo>
                  <a:pt x="242888" y="196710"/>
                  <a:pt x="242316" y="191186"/>
                  <a:pt x="241554" y="184937"/>
                </a:cubicBezTo>
                <a:lnTo>
                  <a:pt x="258242" y="183794"/>
                </a:lnTo>
                <a:cubicBezTo>
                  <a:pt x="259156" y="196139"/>
                  <a:pt x="260185" y="206273"/>
                  <a:pt x="261328" y="214198"/>
                </a:cubicBezTo>
                <a:cubicBezTo>
                  <a:pt x="262471" y="222123"/>
                  <a:pt x="264148" y="228333"/>
                  <a:pt x="266357" y="232829"/>
                </a:cubicBezTo>
                <a:cubicBezTo>
                  <a:pt x="268567" y="237325"/>
                  <a:pt x="271577" y="240487"/>
                  <a:pt x="275387" y="242316"/>
                </a:cubicBezTo>
                <a:cubicBezTo>
                  <a:pt x="279197" y="244145"/>
                  <a:pt x="284226" y="245059"/>
                  <a:pt x="290475" y="245059"/>
                </a:cubicBezTo>
                <a:lnTo>
                  <a:pt x="295743" y="247045"/>
                </a:lnTo>
                <a:lnTo>
                  <a:pt x="295961" y="245059"/>
                </a:lnTo>
                <a:cubicBezTo>
                  <a:pt x="303886" y="245059"/>
                  <a:pt x="311658" y="244449"/>
                  <a:pt x="319278" y="243230"/>
                </a:cubicBezTo>
                <a:cubicBezTo>
                  <a:pt x="326898" y="242011"/>
                  <a:pt x="334366" y="240258"/>
                  <a:pt x="341681" y="237972"/>
                </a:cubicBezTo>
                <a:cubicBezTo>
                  <a:pt x="348996" y="235686"/>
                  <a:pt x="356045" y="232905"/>
                  <a:pt x="362827" y="229628"/>
                </a:cubicBezTo>
                <a:cubicBezTo>
                  <a:pt x="369608" y="226352"/>
                  <a:pt x="376047" y="222580"/>
                  <a:pt x="382143" y="218313"/>
                </a:cubicBezTo>
                <a:cubicBezTo>
                  <a:pt x="378181" y="214808"/>
                  <a:pt x="373609" y="211760"/>
                  <a:pt x="368427" y="209169"/>
                </a:cubicBezTo>
                <a:cubicBezTo>
                  <a:pt x="363246" y="206578"/>
                  <a:pt x="357569" y="204559"/>
                  <a:pt x="351396" y="203111"/>
                </a:cubicBezTo>
                <a:cubicBezTo>
                  <a:pt x="345224" y="201663"/>
                  <a:pt x="338709" y="200939"/>
                  <a:pt x="331851" y="200939"/>
                </a:cubicBezTo>
                <a:cubicBezTo>
                  <a:pt x="329413" y="200939"/>
                  <a:pt x="327127" y="201015"/>
                  <a:pt x="324993" y="201168"/>
                </a:cubicBezTo>
                <a:cubicBezTo>
                  <a:pt x="322860" y="201320"/>
                  <a:pt x="320726" y="201587"/>
                  <a:pt x="318592" y="201968"/>
                </a:cubicBezTo>
                <a:cubicBezTo>
                  <a:pt x="316459" y="202349"/>
                  <a:pt x="314020" y="202844"/>
                  <a:pt x="311277" y="203454"/>
                </a:cubicBezTo>
                <a:lnTo>
                  <a:pt x="307620" y="186080"/>
                </a:lnTo>
                <a:cubicBezTo>
                  <a:pt x="311734" y="184861"/>
                  <a:pt x="315849" y="183908"/>
                  <a:pt x="319964" y="183223"/>
                </a:cubicBezTo>
                <a:cubicBezTo>
                  <a:pt x="324079" y="182537"/>
                  <a:pt x="328041" y="182194"/>
                  <a:pt x="331851" y="182194"/>
                </a:cubicBezTo>
                <a:close/>
                <a:moveTo>
                  <a:pt x="2227631" y="177165"/>
                </a:moveTo>
                <a:cubicBezTo>
                  <a:pt x="2236013" y="177165"/>
                  <a:pt x="2243214" y="178879"/>
                  <a:pt x="2249234" y="182308"/>
                </a:cubicBezTo>
                <a:cubicBezTo>
                  <a:pt x="2255253" y="185737"/>
                  <a:pt x="2259902" y="190347"/>
                  <a:pt x="2263178" y="196139"/>
                </a:cubicBezTo>
                <a:cubicBezTo>
                  <a:pt x="2266455" y="201930"/>
                  <a:pt x="2268093" y="208483"/>
                  <a:pt x="2268093" y="215798"/>
                </a:cubicBezTo>
                <a:cubicBezTo>
                  <a:pt x="2268093" y="222504"/>
                  <a:pt x="2266645" y="228866"/>
                  <a:pt x="2263750" y="234886"/>
                </a:cubicBezTo>
                <a:cubicBezTo>
                  <a:pt x="2260854" y="240906"/>
                  <a:pt x="2256130" y="246202"/>
                  <a:pt x="2249577" y="250774"/>
                </a:cubicBezTo>
                <a:cubicBezTo>
                  <a:pt x="2243023" y="255346"/>
                  <a:pt x="2234260" y="258965"/>
                  <a:pt x="2223288" y="261632"/>
                </a:cubicBezTo>
                <a:cubicBezTo>
                  <a:pt x="2212315" y="264299"/>
                  <a:pt x="2198751" y="265633"/>
                  <a:pt x="2182597" y="265633"/>
                </a:cubicBezTo>
                <a:cubicBezTo>
                  <a:pt x="2171014" y="265633"/>
                  <a:pt x="2161147" y="264909"/>
                  <a:pt x="2152993" y="263461"/>
                </a:cubicBezTo>
                <a:cubicBezTo>
                  <a:pt x="2144840" y="262013"/>
                  <a:pt x="2138134" y="260108"/>
                  <a:pt x="2132876" y="257746"/>
                </a:cubicBezTo>
                <a:lnTo>
                  <a:pt x="2124769" y="252445"/>
                </a:lnTo>
                <a:lnTo>
                  <a:pt x="2125447" y="253289"/>
                </a:lnTo>
                <a:cubicBezTo>
                  <a:pt x="2124685" y="260604"/>
                  <a:pt x="2123047" y="267919"/>
                  <a:pt x="2120532" y="275234"/>
                </a:cubicBezTo>
                <a:cubicBezTo>
                  <a:pt x="2118017" y="282549"/>
                  <a:pt x="2114055" y="289293"/>
                  <a:pt x="2108645" y="295465"/>
                </a:cubicBezTo>
                <a:cubicBezTo>
                  <a:pt x="2103235" y="301637"/>
                  <a:pt x="2095881" y="306552"/>
                  <a:pt x="2086585" y="310210"/>
                </a:cubicBezTo>
                <a:cubicBezTo>
                  <a:pt x="2077288" y="313868"/>
                  <a:pt x="2065554" y="315696"/>
                  <a:pt x="2051380" y="315696"/>
                </a:cubicBezTo>
                <a:cubicBezTo>
                  <a:pt x="2042694" y="315696"/>
                  <a:pt x="2034464" y="314515"/>
                  <a:pt x="2026692" y="312153"/>
                </a:cubicBezTo>
                <a:cubicBezTo>
                  <a:pt x="2018919" y="309791"/>
                  <a:pt x="2012023" y="306324"/>
                  <a:pt x="2006003" y="301752"/>
                </a:cubicBezTo>
                <a:cubicBezTo>
                  <a:pt x="1999984" y="297180"/>
                  <a:pt x="1995259" y="291655"/>
                  <a:pt x="1991830" y="285178"/>
                </a:cubicBezTo>
                <a:cubicBezTo>
                  <a:pt x="1988401" y="278701"/>
                  <a:pt x="1986687" y="271272"/>
                  <a:pt x="1986687" y="262890"/>
                </a:cubicBezTo>
                <a:cubicBezTo>
                  <a:pt x="1986687" y="259232"/>
                  <a:pt x="1987030" y="255308"/>
                  <a:pt x="1987715" y="251117"/>
                </a:cubicBezTo>
                <a:cubicBezTo>
                  <a:pt x="1988401" y="246926"/>
                  <a:pt x="1989468" y="242430"/>
                  <a:pt x="1990916" y="237629"/>
                </a:cubicBezTo>
                <a:cubicBezTo>
                  <a:pt x="1992364" y="232829"/>
                  <a:pt x="1994154" y="227762"/>
                  <a:pt x="1996288" y="222428"/>
                </a:cubicBezTo>
                <a:lnTo>
                  <a:pt x="2012747" y="228828"/>
                </a:lnTo>
                <a:cubicBezTo>
                  <a:pt x="2011223" y="233096"/>
                  <a:pt x="2009890" y="237134"/>
                  <a:pt x="2008747" y="240944"/>
                </a:cubicBezTo>
                <a:cubicBezTo>
                  <a:pt x="2007604" y="244754"/>
                  <a:pt x="2006765" y="248336"/>
                  <a:pt x="2006232" y="251688"/>
                </a:cubicBezTo>
                <a:cubicBezTo>
                  <a:pt x="2005699" y="255041"/>
                  <a:pt x="2005432" y="258242"/>
                  <a:pt x="2005432" y="261290"/>
                </a:cubicBezTo>
                <a:cubicBezTo>
                  <a:pt x="2005432" y="269062"/>
                  <a:pt x="2007527" y="275615"/>
                  <a:pt x="2011718" y="280949"/>
                </a:cubicBezTo>
                <a:cubicBezTo>
                  <a:pt x="2015909" y="286283"/>
                  <a:pt x="2021548" y="290284"/>
                  <a:pt x="2028635" y="292951"/>
                </a:cubicBezTo>
                <a:cubicBezTo>
                  <a:pt x="2035721" y="295618"/>
                  <a:pt x="2043532" y="296951"/>
                  <a:pt x="2052066" y="296951"/>
                </a:cubicBezTo>
                <a:cubicBezTo>
                  <a:pt x="2062429" y="296951"/>
                  <a:pt x="2071116" y="295656"/>
                  <a:pt x="2078127" y="293065"/>
                </a:cubicBezTo>
                <a:cubicBezTo>
                  <a:pt x="2085137" y="290474"/>
                  <a:pt x="2090700" y="287007"/>
                  <a:pt x="2094814" y="282664"/>
                </a:cubicBezTo>
                <a:cubicBezTo>
                  <a:pt x="2098929" y="278320"/>
                  <a:pt x="2101863" y="273443"/>
                  <a:pt x="2103615" y="268033"/>
                </a:cubicBezTo>
                <a:cubicBezTo>
                  <a:pt x="2105368" y="262623"/>
                  <a:pt x="2106244" y="257099"/>
                  <a:pt x="2106244" y="251460"/>
                </a:cubicBezTo>
                <a:cubicBezTo>
                  <a:pt x="2106244" y="243992"/>
                  <a:pt x="2105140" y="236258"/>
                  <a:pt x="2102930" y="228257"/>
                </a:cubicBezTo>
                <a:cubicBezTo>
                  <a:pt x="2100720" y="220256"/>
                  <a:pt x="2098320" y="211760"/>
                  <a:pt x="2095729" y="202768"/>
                </a:cubicBezTo>
                <a:lnTo>
                  <a:pt x="2114245" y="197739"/>
                </a:lnTo>
                <a:cubicBezTo>
                  <a:pt x="2115922" y="203530"/>
                  <a:pt x="2117179" y="208216"/>
                  <a:pt x="2118017" y="211798"/>
                </a:cubicBezTo>
                <a:cubicBezTo>
                  <a:pt x="2118856" y="215379"/>
                  <a:pt x="2119541" y="218275"/>
                  <a:pt x="2120075" y="220484"/>
                </a:cubicBezTo>
                <a:cubicBezTo>
                  <a:pt x="2120608" y="222694"/>
                  <a:pt x="2121180" y="224561"/>
                  <a:pt x="2121789" y="226085"/>
                </a:cubicBezTo>
                <a:cubicBezTo>
                  <a:pt x="2123466" y="230048"/>
                  <a:pt x="2125866" y="233362"/>
                  <a:pt x="2128990" y="236029"/>
                </a:cubicBezTo>
                <a:lnTo>
                  <a:pt x="2139351" y="241402"/>
                </a:lnTo>
                <a:lnTo>
                  <a:pt x="2148078" y="228828"/>
                </a:lnTo>
                <a:cubicBezTo>
                  <a:pt x="2153260" y="222123"/>
                  <a:pt x="2158899" y="215722"/>
                  <a:pt x="2164995" y="209626"/>
                </a:cubicBezTo>
                <a:cubicBezTo>
                  <a:pt x="2171091" y="203530"/>
                  <a:pt x="2177568" y="198044"/>
                  <a:pt x="2184426" y="193167"/>
                </a:cubicBezTo>
                <a:cubicBezTo>
                  <a:pt x="2191284" y="188290"/>
                  <a:pt x="2198332" y="184404"/>
                  <a:pt x="2205571" y="181508"/>
                </a:cubicBezTo>
                <a:cubicBezTo>
                  <a:pt x="2212810" y="178613"/>
                  <a:pt x="2220163" y="177165"/>
                  <a:pt x="2227631" y="177165"/>
                </a:cubicBezTo>
                <a:close/>
                <a:moveTo>
                  <a:pt x="3287725" y="175336"/>
                </a:moveTo>
                <a:cubicBezTo>
                  <a:pt x="3295498" y="175336"/>
                  <a:pt x="3302051" y="176974"/>
                  <a:pt x="3307385" y="180251"/>
                </a:cubicBezTo>
                <a:cubicBezTo>
                  <a:pt x="3312719" y="183527"/>
                  <a:pt x="3316948" y="187795"/>
                  <a:pt x="3320072" y="193052"/>
                </a:cubicBezTo>
                <a:cubicBezTo>
                  <a:pt x="3323197" y="198310"/>
                  <a:pt x="3325482" y="203949"/>
                  <a:pt x="3326930" y="209969"/>
                </a:cubicBezTo>
                <a:cubicBezTo>
                  <a:pt x="3328378" y="215989"/>
                  <a:pt x="3329102" y="221742"/>
                  <a:pt x="3329102" y="227228"/>
                </a:cubicBezTo>
                <a:cubicBezTo>
                  <a:pt x="3329102" y="231038"/>
                  <a:pt x="3328645" y="234848"/>
                  <a:pt x="3327730" y="238658"/>
                </a:cubicBezTo>
                <a:cubicBezTo>
                  <a:pt x="3326816" y="242468"/>
                  <a:pt x="3325711" y="245897"/>
                  <a:pt x="3324416" y="248945"/>
                </a:cubicBezTo>
                <a:cubicBezTo>
                  <a:pt x="3323120" y="251993"/>
                  <a:pt x="3321863" y="254355"/>
                  <a:pt x="3320644" y="256032"/>
                </a:cubicBezTo>
                <a:cubicBezTo>
                  <a:pt x="3312414" y="253593"/>
                  <a:pt x="3304718" y="251841"/>
                  <a:pt x="3297555" y="250774"/>
                </a:cubicBezTo>
                <a:cubicBezTo>
                  <a:pt x="3290392" y="249707"/>
                  <a:pt x="3283954" y="249364"/>
                  <a:pt x="3278239" y="249745"/>
                </a:cubicBezTo>
                <a:cubicBezTo>
                  <a:pt x="3272523" y="250126"/>
                  <a:pt x="3267609" y="251384"/>
                  <a:pt x="3263494" y="253517"/>
                </a:cubicBezTo>
                <a:cubicBezTo>
                  <a:pt x="3259379" y="255651"/>
                  <a:pt x="3256255" y="258699"/>
                  <a:pt x="3254121" y="262661"/>
                </a:cubicBezTo>
                <a:cubicBezTo>
                  <a:pt x="3251988" y="266624"/>
                  <a:pt x="3250921" y="271653"/>
                  <a:pt x="3250921" y="277749"/>
                </a:cubicBezTo>
                <a:cubicBezTo>
                  <a:pt x="3250921" y="283388"/>
                  <a:pt x="3251378" y="290093"/>
                  <a:pt x="3252292" y="297866"/>
                </a:cubicBezTo>
                <a:cubicBezTo>
                  <a:pt x="3253207" y="305638"/>
                  <a:pt x="3254502" y="313829"/>
                  <a:pt x="3256179" y="322440"/>
                </a:cubicBezTo>
                <a:cubicBezTo>
                  <a:pt x="3257855" y="331051"/>
                  <a:pt x="3259836" y="339547"/>
                  <a:pt x="3262122" y="347929"/>
                </a:cubicBezTo>
                <a:lnTo>
                  <a:pt x="3244520" y="352501"/>
                </a:lnTo>
                <a:cubicBezTo>
                  <a:pt x="3241929" y="342443"/>
                  <a:pt x="3239681" y="332613"/>
                  <a:pt x="3237776" y="323012"/>
                </a:cubicBezTo>
                <a:cubicBezTo>
                  <a:pt x="3235871" y="313410"/>
                  <a:pt x="3234462" y="304571"/>
                  <a:pt x="3233547" y="296494"/>
                </a:cubicBezTo>
                <a:cubicBezTo>
                  <a:pt x="3232633" y="288417"/>
                  <a:pt x="3232176" y="281787"/>
                  <a:pt x="3232176" y="276606"/>
                </a:cubicBezTo>
                <a:cubicBezTo>
                  <a:pt x="3232176" y="267309"/>
                  <a:pt x="3233852" y="259575"/>
                  <a:pt x="3237205" y="253403"/>
                </a:cubicBezTo>
                <a:cubicBezTo>
                  <a:pt x="3240558" y="247231"/>
                  <a:pt x="3245053" y="242430"/>
                  <a:pt x="3250692" y="239001"/>
                </a:cubicBezTo>
                <a:cubicBezTo>
                  <a:pt x="3256331" y="235572"/>
                  <a:pt x="3262617" y="233248"/>
                  <a:pt x="3269552" y="232029"/>
                </a:cubicBezTo>
                <a:cubicBezTo>
                  <a:pt x="3276486" y="230810"/>
                  <a:pt x="3283649" y="230390"/>
                  <a:pt x="3291040" y="230771"/>
                </a:cubicBezTo>
                <a:cubicBezTo>
                  <a:pt x="3298431" y="231152"/>
                  <a:pt x="3305404" y="232105"/>
                  <a:pt x="3311957" y="233629"/>
                </a:cubicBezTo>
                <a:cubicBezTo>
                  <a:pt x="3312414" y="228447"/>
                  <a:pt x="3312148" y="223456"/>
                  <a:pt x="3311157" y="218656"/>
                </a:cubicBezTo>
                <a:cubicBezTo>
                  <a:pt x="3310166" y="213855"/>
                  <a:pt x="3308566" y="209588"/>
                  <a:pt x="3306356" y="205854"/>
                </a:cubicBezTo>
                <a:cubicBezTo>
                  <a:pt x="3304147" y="202120"/>
                  <a:pt x="3301365" y="199187"/>
                  <a:pt x="3298012" y="197053"/>
                </a:cubicBezTo>
                <a:cubicBezTo>
                  <a:pt x="3294660" y="194919"/>
                  <a:pt x="3290850" y="193853"/>
                  <a:pt x="3286583" y="193853"/>
                </a:cubicBezTo>
                <a:cubicBezTo>
                  <a:pt x="3282773" y="193853"/>
                  <a:pt x="3279191" y="194691"/>
                  <a:pt x="3275838" y="196367"/>
                </a:cubicBezTo>
                <a:cubicBezTo>
                  <a:pt x="3272485" y="198044"/>
                  <a:pt x="3269323" y="200596"/>
                  <a:pt x="3266351" y="204025"/>
                </a:cubicBezTo>
                <a:cubicBezTo>
                  <a:pt x="3263380" y="207454"/>
                  <a:pt x="3260522" y="211683"/>
                  <a:pt x="3257779" y="216713"/>
                </a:cubicBezTo>
                <a:lnTo>
                  <a:pt x="3243606" y="208940"/>
                </a:lnTo>
                <a:cubicBezTo>
                  <a:pt x="3247568" y="200711"/>
                  <a:pt x="3251949" y="194157"/>
                  <a:pt x="3256750" y="189281"/>
                </a:cubicBezTo>
                <a:cubicBezTo>
                  <a:pt x="3261551" y="184404"/>
                  <a:pt x="3266618" y="180860"/>
                  <a:pt x="3271952" y="178651"/>
                </a:cubicBezTo>
                <a:cubicBezTo>
                  <a:pt x="3277286" y="176441"/>
                  <a:pt x="3282544" y="175336"/>
                  <a:pt x="3287725" y="175336"/>
                </a:cubicBezTo>
                <a:close/>
                <a:moveTo>
                  <a:pt x="3489427" y="170535"/>
                </a:moveTo>
                <a:cubicBezTo>
                  <a:pt x="3491408" y="175412"/>
                  <a:pt x="3493275" y="180975"/>
                  <a:pt x="3495028" y="187223"/>
                </a:cubicBezTo>
                <a:cubicBezTo>
                  <a:pt x="3496780" y="193472"/>
                  <a:pt x="3498266" y="199644"/>
                  <a:pt x="3499485" y="205740"/>
                </a:cubicBezTo>
                <a:cubicBezTo>
                  <a:pt x="3500704" y="211836"/>
                  <a:pt x="3501314" y="217170"/>
                  <a:pt x="3501314" y="221742"/>
                </a:cubicBezTo>
                <a:cubicBezTo>
                  <a:pt x="3501314" y="229362"/>
                  <a:pt x="3500285" y="235839"/>
                  <a:pt x="3498228" y="241173"/>
                </a:cubicBezTo>
                <a:cubicBezTo>
                  <a:pt x="3496171" y="246507"/>
                  <a:pt x="3492932" y="250850"/>
                  <a:pt x="3488512" y="254203"/>
                </a:cubicBezTo>
                <a:cubicBezTo>
                  <a:pt x="3484093" y="257556"/>
                  <a:pt x="3478416" y="259994"/>
                  <a:pt x="3471482" y="261518"/>
                </a:cubicBezTo>
                <a:cubicBezTo>
                  <a:pt x="3464548" y="263042"/>
                  <a:pt x="3456280" y="263804"/>
                  <a:pt x="3446679" y="263804"/>
                </a:cubicBezTo>
                <a:lnTo>
                  <a:pt x="3446986" y="261289"/>
                </a:lnTo>
                <a:lnTo>
                  <a:pt x="3440278" y="263804"/>
                </a:lnTo>
                <a:lnTo>
                  <a:pt x="3419031" y="263804"/>
                </a:lnTo>
                <a:lnTo>
                  <a:pt x="3413417" y="278549"/>
                </a:lnTo>
                <a:cubicBezTo>
                  <a:pt x="3407702" y="288836"/>
                  <a:pt x="3399168" y="297027"/>
                  <a:pt x="3387814" y="303123"/>
                </a:cubicBezTo>
                <a:cubicBezTo>
                  <a:pt x="3376460" y="309219"/>
                  <a:pt x="3362401" y="313258"/>
                  <a:pt x="3345637" y="315239"/>
                </a:cubicBezTo>
                <a:lnTo>
                  <a:pt x="3341523" y="296494"/>
                </a:lnTo>
                <a:cubicBezTo>
                  <a:pt x="3350667" y="295275"/>
                  <a:pt x="3359087" y="293560"/>
                  <a:pt x="3366783" y="291350"/>
                </a:cubicBezTo>
                <a:cubicBezTo>
                  <a:pt x="3374479" y="289141"/>
                  <a:pt x="3381108" y="285978"/>
                  <a:pt x="3386671" y="281864"/>
                </a:cubicBezTo>
                <a:cubicBezTo>
                  <a:pt x="3392234" y="277749"/>
                  <a:pt x="3396539" y="272339"/>
                  <a:pt x="3399587" y="265633"/>
                </a:cubicBezTo>
                <a:lnTo>
                  <a:pt x="3400141" y="263804"/>
                </a:lnTo>
                <a:lnTo>
                  <a:pt x="3385642" y="263804"/>
                </a:lnTo>
                <a:cubicBezTo>
                  <a:pt x="3378784" y="263804"/>
                  <a:pt x="3372422" y="262814"/>
                  <a:pt x="3366554" y="260832"/>
                </a:cubicBezTo>
                <a:cubicBezTo>
                  <a:pt x="3360687" y="258851"/>
                  <a:pt x="3355963" y="255765"/>
                  <a:pt x="3352381" y="251574"/>
                </a:cubicBezTo>
                <a:cubicBezTo>
                  <a:pt x="3348800" y="247383"/>
                  <a:pt x="3347009" y="241859"/>
                  <a:pt x="3347009" y="235001"/>
                </a:cubicBezTo>
                <a:cubicBezTo>
                  <a:pt x="3347009" y="228600"/>
                  <a:pt x="3348000" y="222466"/>
                  <a:pt x="3349981" y="216598"/>
                </a:cubicBezTo>
                <a:cubicBezTo>
                  <a:pt x="3351962" y="210731"/>
                  <a:pt x="3354667" y="205473"/>
                  <a:pt x="3358096" y="200825"/>
                </a:cubicBezTo>
                <a:cubicBezTo>
                  <a:pt x="3361525" y="196177"/>
                  <a:pt x="3365564" y="192481"/>
                  <a:pt x="3370212" y="189738"/>
                </a:cubicBezTo>
                <a:cubicBezTo>
                  <a:pt x="3374860" y="186995"/>
                  <a:pt x="3379927" y="185623"/>
                  <a:pt x="3385414" y="185623"/>
                </a:cubicBezTo>
                <a:cubicBezTo>
                  <a:pt x="3392424" y="185623"/>
                  <a:pt x="3398673" y="187680"/>
                  <a:pt x="3404159" y="191795"/>
                </a:cubicBezTo>
                <a:cubicBezTo>
                  <a:pt x="3409645" y="195910"/>
                  <a:pt x="3413989" y="202120"/>
                  <a:pt x="3417189" y="210426"/>
                </a:cubicBezTo>
                <a:cubicBezTo>
                  <a:pt x="3420390" y="218732"/>
                  <a:pt x="3421990" y="229209"/>
                  <a:pt x="3421990" y="241859"/>
                </a:cubicBezTo>
                <a:lnTo>
                  <a:pt x="3421643" y="245059"/>
                </a:lnTo>
                <a:lnTo>
                  <a:pt x="3442564" y="245059"/>
                </a:lnTo>
                <a:lnTo>
                  <a:pt x="3448683" y="247366"/>
                </a:lnTo>
                <a:lnTo>
                  <a:pt x="3448965" y="245059"/>
                </a:lnTo>
                <a:cubicBezTo>
                  <a:pt x="3457956" y="245059"/>
                  <a:pt x="3464967" y="244716"/>
                  <a:pt x="3469996" y="244030"/>
                </a:cubicBezTo>
                <a:cubicBezTo>
                  <a:pt x="3475025" y="243344"/>
                  <a:pt x="3478607" y="241592"/>
                  <a:pt x="3480740" y="238772"/>
                </a:cubicBezTo>
                <a:cubicBezTo>
                  <a:pt x="3482874" y="235953"/>
                  <a:pt x="3483941" y="231495"/>
                  <a:pt x="3483941" y="225399"/>
                </a:cubicBezTo>
                <a:cubicBezTo>
                  <a:pt x="3483941" y="221589"/>
                  <a:pt x="3483331" y="217055"/>
                  <a:pt x="3482112" y="211798"/>
                </a:cubicBezTo>
                <a:cubicBezTo>
                  <a:pt x="3480892" y="206540"/>
                  <a:pt x="3479292" y="200939"/>
                  <a:pt x="3477311" y="194996"/>
                </a:cubicBezTo>
                <a:cubicBezTo>
                  <a:pt x="3475330" y="189052"/>
                  <a:pt x="3473196" y="183185"/>
                  <a:pt x="3470910" y="177393"/>
                </a:cubicBezTo>
                <a:close/>
                <a:moveTo>
                  <a:pt x="1402309" y="170535"/>
                </a:moveTo>
                <a:cubicBezTo>
                  <a:pt x="1404290" y="175412"/>
                  <a:pt x="1406157" y="180975"/>
                  <a:pt x="1407910" y="187223"/>
                </a:cubicBezTo>
                <a:cubicBezTo>
                  <a:pt x="1409662" y="193472"/>
                  <a:pt x="1411148" y="199644"/>
                  <a:pt x="1412367" y="205740"/>
                </a:cubicBezTo>
                <a:cubicBezTo>
                  <a:pt x="1413586" y="211836"/>
                  <a:pt x="1414196" y="217170"/>
                  <a:pt x="1414196" y="221742"/>
                </a:cubicBezTo>
                <a:cubicBezTo>
                  <a:pt x="1414196" y="228752"/>
                  <a:pt x="1413282" y="234924"/>
                  <a:pt x="1411453" y="240258"/>
                </a:cubicBezTo>
                <a:cubicBezTo>
                  <a:pt x="1409624" y="245592"/>
                  <a:pt x="1407033" y="249974"/>
                  <a:pt x="1403680" y="253403"/>
                </a:cubicBezTo>
                <a:cubicBezTo>
                  <a:pt x="1400328" y="256832"/>
                  <a:pt x="1396213" y="259423"/>
                  <a:pt x="1391336" y="261175"/>
                </a:cubicBezTo>
                <a:cubicBezTo>
                  <a:pt x="1386459" y="262928"/>
                  <a:pt x="1380973" y="263804"/>
                  <a:pt x="1374877" y="263804"/>
                </a:cubicBezTo>
                <a:cubicBezTo>
                  <a:pt x="1367714" y="263804"/>
                  <a:pt x="1361847" y="262966"/>
                  <a:pt x="1357275" y="261290"/>
                </a:cubicBezTo>
                <a:cubicBezTo>
                  <a:pt x="1352703" y="259613"/>
                  <a:pt x="1349197" y="257060"/>
                  <a:pt x="1346759" y="253631"/>
                </a:cubicBezTo>
                <a:lnTo>
                  <a:pt x="1345163" y="249262"/>
                </a:lnTo>
                <a:lnTo>
                  <a:pt x="1340587" y="255346"/>
                </a:lnTo>
                <a:cubicBezTo>
                  <a:pt x="1337386" y="258699"/>
                  <a:pt x="1333424" y="260947"/>
                  <a:pt x="1328700" y="262090"/>
                </a:cubicBezTo>
                <a:cubicBezTo>
                  <a:pt x="1323975" y="263233"/>
                  <a:pt x="1317727" y="263804"/>
                  <a:pt x="1309955" y="263804"/>
                </a:cubicBezTo>
                <a:cubicBezTo>
                  <a:pt x="1306144" y="263804"/>
                  <a:pt x="1302068" y="263195"/>
                  <a:pt x="1297724" y="261975"/>
                </a:cubicBezTo>
                <a:cubicBezTo>
                  <a:pt x="1293381" y="260756"/>
                  <a:pt x="1289609" y="258356"/>
                  <a:pt x="1286409" y="254774"/>
                </a:cubicBezTo>
                <a:lnTo>
                  <a:pt x="1282668" y="248214"/>
                </a:lnTo>
                <a:lnTo>
                  <a:pt x="1278065" y="254546"/>
                </a:lnTo>
                <a:cubicBezTo>
                  <a:pt x="1274331" y="258280"/>
                  <a:pt x="1269873" y="260756"/>
                  <a:pt x="1264692" y="261975"/>
                </a:cubicBezTo>
                <a:lnTo>
                  <a:pt x="1252950" y="263150"/>
                </a:lnTo>
                <a:lnTo>
                  <a:pt x="1251204" y="263804"/>
                </a:lnTo>
                <a:lnTo>
                  <a:pt x="1249689" y="263476"/>
                </a:lnTo>
                <a:lnTo>
                  <a:pt x="1246404" y="263804"/>
                </a:lnTo>
                <a:lnTo>
                  <a:pt x="1246527" y="262790"/>
                </a:lnTo>
                <a:lnTo>
                  <a:pt x="1234859" y="260261"/>
                </a:lnTo>
                <a:lnTo>
                  <a:pt x="1226166" y="251672"/>
                </a:lnTo>
                <a:lnTo>
                  <a:pt x="1221601" y="270319"/>
                </a:lnTo>
                <a:cubicBezTo>
                  <a:pt x="1217105" y="278625"/>
                  <a:pt x="1211352" y="285864"/>
                  <a:pt x="1204341" y="292036"/>
                </a:cubicBezTo>
                <a:cubicBezTo>
                  <a:pt x="1197331" y="298208"/>
                  <a:pt x="1190016" y="303276"/>
                  <a:pt x="1182396" y="307238"/>
                </a:cubicBezTo>
                <a:cubicBezTo>
                  <a:pt x="1174776" y="311201"/>
                  <a:pt x="1167841" y="314020"/>
                  <a:pt x="1161593" y="315696"/>
                </a:cubicBezTo>
                <a:lnTo>
                  <a:pt x="1154964" y="298323"/>
                </a:lnTo>
                <a:cubicBezTo>
                  <a:pt x="1166089" y="294665"/>
                  <a:pt x="1175347" y="290474"/>
                  <a:pt x="1182739" y="285750"/>
                </a:cubicBezTo>
                <a:cubicBezTo>
                  <a:pt x="1190130" y="281025"/>
                  <a:pt x="1195997" y="275996"/>
                  <a:pt x="1200341" y="270662"/>
                </a:cubicBezTo>
                <a:cubicBezTo>
                  <a:pt x="1204684" y="265328"/>
                  <a:pt x="1207770" y="259880"/>
                  <a:pt x="1209599" y="254317"/>
                </a:cubicBezTo>
                <a:cubicBezTo>
                  <a:pt x="1211428" y="248755"/>
                  <a:pt x="1212342" y="243383"/>
                  <a:pt x="1212342" y="238201"/>
                </a:cubicBezTo>
                <a:cubicBezTo>
                  <a:pt x="1212342" y="230733"/>
                  <a:pt x="1210704" y="223151"/>
                  <a:pt x="1207427" y="215455"/>
                </a:cubicBezTo>
                <a:cubicBezTo>
                  <a:pt x="1204151" y="207759"/>
                  <a:pt x="1200531" y="200482"/>
                  <a:pt x="1196569" y="193624"/>
                </a:cubicBezTo>
                <a:lnTo>
                  <a:pt x="1213257" y="185166"/>
                </a:lnTo>
                <a:cubicBezTo>
                  <a:pt x="1216152" y="190500"/>
                  <a:pt x="1218705" y="195758"/>
                  <a:pt x="1220915" y="200939"/>
                </a:cubicBezTo>
                <a:cubicBezTo>
                  <a:pt x="1223125" y="206121"/>
                  <a:pt x="1225106" y="210998"/>
                  <a:pt x="1226858" y="215570"/>
                </a:cubicBezTo>
                <a:cubicBezTo>
                  <a:pt x="1228611" y="220142"/>
                  <a:pt x="1230021" y="224333"/>
                  <a:pt x="1231088" y="228143"/>
                </a:cubicBezTo>
                <a:cubicBezTo>
                  <a:pt x="1233221" y="234696"/>
                  <a:pt x="1236002" y="239153"/>
                  <a:pt x="1239431" y="241516"/>
                </a:cubicBezTo>
                <a:lnTo>
                  <a:pt x="1252263" y="244750"/>
                </a:lnTo>
                <a:lnTo>
                  <a:pt x="1260577" y="244030"/>
                </a:lnTo>
                <a:cubicBezTo>
                  <a:pt x="1263625" y="243344"/>
                  <a:pt x="1266178" y="241592"/>
                  <a:pt x="1268235" y="238772"/>
                </a:cubicBezTo>
                <a:cubicBezTo>
                  <a:pt x="1270292" y="235953"/>
                  <a:pt x="1272235" y="231495"/>
                  <a:pt x="1274064" y="225399"/>
                </a:cubicBezTo>
                <a:cubicBezTo>
                  <a:pt x="1275893" y="219303"/>
                  <a:pt x="1278027" y="210769"/>
                  <a:pt x="1280465" y="199796"/>
                </a:cubicBezTo>
                <a:lnTo>
                  <a:pt x="1297610" y="204597"/>
                </a:lnTo>
                <a:cubicBezTo>
                  <a:pt x="1297001" y="207188"/>
                  <a:pt x="1296315" y="210121"/>
                  <a:pt x="1295553" y="213398"/>
                </a:cubicBezTo>
                <a:cubicBezTo>
                  <a:pt x="1294791" y="216674"/>
                  <a:pt x="1294105" y="220027"/>
                  <a:pt x="1293495" y="223456"/>
                </a:cubicBezTo>
                <a:cubicBezTo>
                  <a:pt x="1292886" y="226885"/>
                  <a:pt x="1292581" y="230048"/>
                  <a:pt x="1292581" y="232943"/>
                </a:cubicBezTo>
                <a:cubicBezTo>
                  <a:pt x="1292581" y="236753"/>
                  <a:pt x="1294029" y="239725"/>
                  <a:pt x="1296924" y="241859"/>
                </a:cubicBezTo>
                <a:cubicBezTo>
                  <a:pt x="1299820" y="243992"/>
                  <a:pt x="1305078" y="245059"/>
                  <a:pt x="1312698" y="245059"/>
                </a:cubicBezTo>
                <a:cubicBezTo>
                  <a:pt x="1317270" y="245059"/>
                  <a:pt x="1321003" y="244678"/>
                  <a:pt x="1323899" y="243916"/>
                </a:cubicBezTo>
                <a:cubicBezTo>
                  <a:pt x="1326795" y="243154"/>
                  <a:pt x="1329195" y="241325"/>
                  <a:pt x="1331100" y="238430"/>
                </a:cubicBezTo>
                <a:cubicBezTo>
                  <a:pt x="1333005" y="235534"/>
                  <a:pt x="1334719" y="230886"/>
                  <a:pt x="1336243" y="224485"/>
                </a:cubicBezTo>
                <a:cubicBezTo>
                  <a:pt x="1337768" y="218084"/>
                  <a:pt x="1339368" y="209321"/>
                  <a:pt x="1341044" y="198196"/>
                </a:cubicBezTo>
                <a:lnTo>
                  <a:pt x="1358418" y="201396"/>
                </a:lnTo>
                <a:cubicBezTo>
                  <a:pt x="1357960" y="204140"/>
                  <a:pt x="1357427" y="207492"/>
                  <a:pt x="1356818" y="211455"/>
                </a:cubicBezTo>
                <a:cubicBezTo>
                  <a:pt x="1356208" y="215417"/>
                  <a:pt x="1355636" y="219341"/>
                  <a:pt x="1355103" y="223228"/>
                </a:cubicBezTo>
                <a:cubicBezTo>
                  <a:pt x="1354570" y="227114"/>
                  <a:pt x="1354303" y="230352"/>
                  <a:pt x="1354303" y="232943"/>
                </a:cubicBezTo>
                <a:cubicBezTo>
                  <a:pt x="1354303" y="235077"/>
                  <a:pt x="1354798" y="237096"/>
                  <a:pt x="1355789" y="239001"/>
                </a:cubicBezTo>
                <a:cubicBezTo>
                  <a:pt x="1356779" y="240906"/>
                  <a:pt x="1358761" y="242392"/>
                  <a:pt x="1361732" y="243459"/>
                </a:cubicBezTo>
                <a:cubicBezTo>
                  <a:pt x="1364704" y="244526"/>
                  <a:pt x="1369162" y="245059"/>
                  <a:pt x="1375105" y="245059"/>
                </a:cubicBezTo>
                <a:cubicBezTo>
                  <a:pt x="1379525" y="245059"/>
                  <a:pt x="1383373" y="244526"/>
                  <a:pt x="1386650" y="243459"/>
                </a:cubicBezTo>
                <a:cubicBezTo>
                  <a:pt x="1389926" y="242392"/>
                  <a:pt x="1392441" y="240411"/>
                  <a:pt x="1394194" y="237515"/>
                </a:cubicBezTo>
                <a:cubicBezTo>
                  <a:pt x="1395946" y="234620"/>
                  <a:pt x="1396822" y="230581"/>
                  <a:pt x="1396822" y="225399"/>
                </a:cubicBezTo>
                <a:cubicBezTo>
                  <a:pt x="1396822" y="219608"/>
                  <a:pt x="1395489" y="212331"/>
                  <a:pt x="1392822" y="203568"/>
                </a:cubicBezTo>
                <a:cubicBezTo>
                  <a:pt x="1390155" y="194805"/>
                  <a:pt x="1387145" y="186080"/>
                  <a:pt x="1383792" y="177393"/>
                </a:cubicBezTo>
                <a:close/>
                <a:moveTo>
                  <a:pt x="2857500" y="167792"/>
                </a:moveTo>
                <a:cubicBezTo>
                  <a:pt x="2864968" y="167792"/>
                  <a:pt x="2871521" y="169850"/>
                  <a:pt x="2877160" y="173964"/>
                </a:cubicBezTo>
                <a:cubicBezTo>
                  <a:pt x="2882799" y="178079"/>
                  <a:pt x="2887180" y="183299"/>
                  <a:pt x="2890304" y="189623"/>
                </a:cubicBezTo>
                <a:cubicBezTo>
                  <a:pt x="2893429" y="195948"/>
                  <a:pt x="2894991" y="202539"/>
                  <a:pt x="2894991" y="209397"/>
                </a:cubicBezTo>
                <a:cubicBezTo>
                  <a:pt x="2894991" y="215951"/>
                  <a:pt x="2893771" y="221856"/>
                  <a:pt x="2891333" y="227114"/>
                </a:cubicBezTo>
                <a:cubicBezTo>
                  <a:pt x="2888895" y="232372"/>
                  <a:pt x="2885580" y="237058"/>
                  <a:pt x="2881389" y="241173"/>
                </a:cubicBezTo>
                <a:lnTo>
                  <a:pt x="2878506" y="243245"/>
                </a:lnTo>
                <a:lnTo>
                  <a:pt x="2879446" y="243344"/>
                </a:lnTo>
                <a:cubicBezTo>
                  <a:pt x="2885694" y="243878"/>
                  <a:pt x="2891943" y="244297"/>
                  <a:pt x="2898191" y="244602"/>
                </a:cubicBezTo>
                <a:lnTo>
                  <a:pt x="2908098" y="244881"/>
                </a:lnTo>
                <a:lnTo>
                  <a:pt x="2917927" y="244030"/>
                </a:lnTo>
                <a:cubicBezTo>
                  <a:pt x="2920975" y="243344"/>
                  <a:pt x="2923528" y="241592"/>
                  <a:pt x="2925585" y="238772"/>
                </a:cubicBezTo>
                <a:cubicBezTo>
                  <a:pt x="2927642" y="235953"/>
                  <a:pt x="2929585" y="231495"/>
                  <a:pt x="2931414" y="225399"/>
                </a:cubicBezTo>
                <a:cubicBezTo>
                  <a:pt x="2933243" y="219303"/>
                  <a:pt x="2935377" y="210769"/>
                  <a:pt x="2937815" y="199796"/>
                </a:cubicBezTo>
                <a:lnTo>
                  <a:pt x="2954960" y="204597"/>
                </a:lnTo>
                <a:cubicBezTo>
                  <a:pt x="2954046" y="208407"/>
                  <a:pt x="2952979" y="212979"/>
                  <a:pt x="2951760" y="218313"/>
                </a:cubicBezTo>
                <a:cubicBezTo>
                  <a:pt x="2950541" y="223647"/>
                  <a:pt x="2949931" y="228524"/>
                  <a:pt x="2949931" y="232943"/>
                </a:cubicBezTo>
                <a:cubicBezTo>
                  <a:pt x="2949931" y="235382"/>
                  <a:pt x="2950541" y="237515"/>
                  <a:pt x="2951760" y="239344"/>
                </a:cubicBezTo>
                <a:cubicBezTo>
                  <a:pt x="2952979" y="241173"/>
                  <a:pt x="2955074" y="242582"/>
                  <a:pt x="2958046" y="243573"/>
                </a:cubicBezTo>
                <a:cubicBezTo>
                  <a:pt x="2961018" y="244564"/>
                  <a:pt x="2965018" y="245059"/>
                  <a:pt x="2970048" y="245059"/>
                </a:cubicBezTo>
                <a:cubicBezTo>
                  <a:pt x="2974620" y="245059"/>
                  <a:pt x="2978353" y="244678"/>
                  <a:pt x="2981249" y="243916"/>
                </a:cubicBezTo>
                <a:cubicBezTo>
                  <a:pt x="2984145" y="243154"/>
                  <a:pt x="2986545" y="241325"/>
                  <a:pt x="2988450" y="238430"/>
                </a:cubicBezTo>
                <a:cubicBezTo>
                  <a:pt x="2990355" y="235534"/>
                  <a:pt x="2992069" y="230886"/>
                  <a:pt x="2993593" y="224485"/>
                </a:cubicBezTo>
                <a:cubicBezTo>
                  <a:pt x="2995117" y="218084"/>
                  <a:pt x="2996718" y="209321"/>
                  <a:pt x="2998394" y="198196"/>
                </a:cubicBezTo>
                <a:lnTo>
                  <a:pt x="3015768" y="201396"/>
                </a:lnTo>
                <a:cubicBezTo>
                  <a:pt x="3015310" y="204140"/>
                  <a:pt x="3014777" y="207492"/>
                  <a:pt x="3014167" y="211455"/>
                </a:cubicBezTo>
                <a:cubicBezTo>
                  <a:pt x="3013558" y="215417"/>
                  <a:pt x="3012986" y="219341"/>
                  <a:pt x="3012453" y="223228"/>
                </a:cubicBezTo>
                <a:cubicBezTo>
                  <a:pt x="3011920" y="227114"/>
                  <a:pt x="3011653" y="230352"/>
                  <a:pt x="3011653" y="232943"/>
                </a:cubicBezTo>
                <a:cubicBezTo>
                  <a:pt x="3011653" y="235077"/>
                  <a:pt x="3012148" y="237096"/>
                  <a:pt x="3013139" y="239001"/>
                </a:cubicBezTo>
                <a:cubicBezTo>
                  <a:pt x="3014129" y="240906"/>
                  <a:pt x="3016111" y="242392"/>
                  <a:pt x="3019082" y="243459"/>
                </a:cubicBezTo>
                <a:cubicBezTo>
                  <a:pt x="3022054" y="244526"/>
                  <a:pt x="3026512" y="245059"/>
                  <a:pt x="3032455" y="245059"/>
                </a:cubicBezTo>
                <a:cubicBezTo>
                  <a:pt x="3040075" y="245059"/>
                  <a:pt x="3045600" y="243459"/>
                  <a:pt x="3049029" y="240258"/>
                </a:cubicBezTo>
                <a:cubicBezTo>
                  <a:pt x="3052458" y="237058"/>
                  <a:pt x="3054172" y="232181"/>
                  <a:pt x="3054173" y="225628"/>
                </a:cubicBezTo>
                <a:cubicBezTo>
                  <a:pt x="3054172" y="222123"/>
                  <a:pt x="3054096" y="218427"/>
                  <a:pt x="3053944" y="214541"/>
                </a:cubicBezTo>
                <a:cubicBezTo>
                  <a:pt x="3053791" y="210655"/>
                  <a:pt x="3053525" y="206311"/>
                  <a:pt x="3053144" y="201511"/>
                </a:cubicBezTo>
                <a:cubicBezTo>
                  <a:pt x="3052763" y="196710"/>
                  <a:pt x="3052191" y="191186"/>
                  <a:pt x="3051429" y="184937"/>
                </a:cubicBezTo>
                <a:lnTo>
                  <a:pt x="3068117" y="183794"/>
                </a:lnTo>
                <a:cubicBezTo>
                  <a:pt x="3069032" y="196139"/>
                  <a:pt x="3070060" y="206273"/>
                  <a:pt x="3071203" y="214198"/>
                </a:cubicBezTo>
                <a:cubicBezTo>
                  <a:pt x="3072346" y="222123"/>
                  <a:pt x="3074023" y="228333"/>
                  <a:pt x="3076232" y="232829"/>
                </a:cubicBezTo>
                <a:cubicBezTo>
                  <a:pt x="3078442" y="237325"/>
                  <a:pt x="3081452" y="240487"/>
                  <a:pt x="3085262" y="242316"/>
                </a:cubicBezTo>
                <a:cubicBezTo>
                  <a:pt x="3089072" y="244145"/>
                  <a:pt x="3094101" y="245059"/>
                  <a:pt x="3100350" y="245059"/>
                </a:cubicBezTo>
                <a:lnTo>
                  <a:pt x="3105813" y="247119"/>
                </a:lnTo>
                <a:lnTo>
                  <a:pt x="3106065" y="245059"/>
                </a:lnTo>
                <a:cubicBezTo>
                  <a:pt x="3115056" y="245059"/>
                  <a:pt x="3122067" y="244716"/>
                  <a:pt x="3127096" y="244030"/>
                </a:cubicBezTo>
                <a:cubicBezTo>
                  <a:pt x="3132125" y="243344"/>
                  <a:pt x="3135707" y="241592"/>
                  <a:pt x="3137840" y="238772"/>
                </a:cubicBezTo>
                <a:cubicBezTo>
                  <a:pt x="3139974" y="235953"/>
                  <a:pt x="3141041" y="231495"/>
                  <a:pt x="3141041" y="225399"/>
                </a:cubicBezTo>
                <a:cubicBezTo>
                  <a:pt x="3141041" y="221589"/>
                  <a:pt x="3140431" y="217055"/>
                  <a:pt x="3139212" y="211798"/>
                </a:cubicBezTo>
                <a:cubicBezTo>
                  <a:pt x="3137992" y="206540"/>
                  <a:pt x="3136392" y="200939"/>
                  <a:pt x="3134411" y="194996"/>
                </a:cubicBezTo>
                <a:cubicBezTo>
                  <a:pt x="3132430" y="189052"/>
                  <a:pt x="3130296" y="183185"/>
                  <a:pt x="3128010" y="177393"/>
                </a:cubicBezTo>
                <a:lnTo>
                  <a:pt x="3146527" y="170535"/>
                </a:lnTo>
                <a:cubicBezTo>
                  <a:pt x="3148508" y="175412"/>
                  <a:pt x="3150375" y="180975"/>
                  <a:pt x="3152128" y="187223"/>
                </a:cubicBezTo>
                <a:cubicBezTo>
                  <a:pt x="3153880" y="193472"/>
                  <a:pt x="3155366" y="199644"/>
                  <a:pt x="3156585" y="205740"/>
                </a:cubicBezTo>
                <a:cubicBezTo>
                  <a:pt x="3157804" y="211836"/>
                  <a:pt x="3158414" y="217170"/>
                  <a:pt x="3158414" y="221742"/>
                </a:cubicBezTo>
                <a:cubicBezTo>
                  <a:pt x="3158414" y="229362"/>
                  <a:pt x="3157385" y="235839"/>
                  <a:pt x="3155328" y="241173"/>
                </a:cubicBezTo>
                <a:cubicBezTo>
                  <a:pt x="3153271" y="246507"/>
                  <a:pt x="3150032" y="250850"/>
                  <a:pt x="3145612" y="254203"/>
                </a:cubicBezTo>
                <a:cubicBezTo>
                  <a:pt x="3141193" y="257556"/>
                  <a:pt x="3135516" y="259994"/>
                  <a:pt x="3128582" y="261518"/>
                </a:cubicBezTo>
                <a:cubicBezTo>
                  <a:pt x="3121648" y="263042"/>
                  <a:pt x="3113380" y="263804"/>
                  <a:pt x="3103779" y="263804"/>
                </a:cubicBezTo>
                <a:lnTo>
                  <a:pt x="3104053" y="261558"/>
                </a:lnTo>
                <a:lnTo>
                  <a:pt x="3098063" y="263804"/>
                </a:lnTo>
                <a:cubicBezTo>
                  <a:pt x="3092882" y="263804"/>
                  <a:pt x="3088272" y="263080"/>
                  <a:pt x="3084233" y="261632"/>
                </a:cubicBezTo>
                <a:cubicBezTo>
                  <a:pt x="3080195" y="260185"/>
                  <a:pt x="3076690" y="258203"/>
                  <a:pt x="3073718" y="255689"/>
                </a:cubicBezTo>
                <a:cubicBezTo>
                  <a:pt x="3070746" y="253174"/>
                  <a:pt x="3068307" y="250279"/>
                  <a:pt x="3066403" y="247002"/>
                </a:cubicBezTo>
                <a:lnTo>
                  <a:pt x="3064797" y="242828"/>
                </a:lnTo>
                <a:lnTo>
                  <a:pt x="3063288" y="247088"/>
                </a:lnTo>
                <a:cubicBezTo>
                  <a:pt x="3061973" y="249736"/>
                  <a:pt x="3060421" y="251993"/>
                  <a:pt x="3058630" y="253860"/>
                </a:cubicBezTo>
                <a:cubicBezTo>
                  <a:pt x="3055049" y="257594"/>
                  <a:pt x="3050820" y="260185"/>
                  <a:pt x="3045943" y="261632"/>
                </a:cubicBezTo>
                <a:cubicBezTo>
                  <a:pt x="3041066" y="263080"/>
                  <a:pt x="3035884" y="263804"/>
                  <a:pt x="3030398" y="263804"/>
                </a:cubicBezTo>
                <a:cubicBezTo>
                  <a:pt x="3023692" y="263804"/>
                  <a:pt x="3018206" y="262966"/>
                  <a:pt x="3013939" y="261290"/>
                </a:cubicBezTo>
                <a:cubicBezTo>
                  <a:pt x="3009672" y="259613"/>
                  <a:pt x="3006357" y="257060"/>
                  <a:pt x="3003995" y="253631"/>
                </a:cubicBezTo>
                <a:lnTo>
                  <a:pt x="3002461" y="249331"/>
                </a:lnTo>
                <a:lnTo>
                  <a:pt x="2997937" y="255346"/>
                </a:lnTo>
                <a:cubicBezTo>
                  <a:pt x="2994736" y="258699"/>
                  <a:pt x="2990774" y="260947"/>
                  <a:pt x="2986050" y="262090"/>
                </a:cubicBezTo>
                <a:cubicBezTo>
                  <a:pt x="2981325" y="263233"/>
                  <a:pt x="2975077" y="263804"/>
                  <a:pt x="2967304" y="263804"/>
                </a:cubicBezTo>
                <a:cubicBezTo>
                  <a:pt x="2963494" y="263804"/>
                  <a:pt x="2959418" y="263195"/>
                  <a:pt x="2955074" y="261975"/>
                </a:cubicBezTo>
                <a:cubicBezTo>
                  <a:pt x="2950731" y="260756"/>
                  <a:pt x="2946959" y="258356"/>
                  <a:pt x="2943759" y="254774"/>
                </a:cubicBezTo>
                <a:lnTo>
                  <a:pt x="2940018" y="248214"/>
                </a:lnTo>
                <a:lnTo>
                  <a:pt x="2935415" y="254546"/>
                </a:lnTo>
                <a:cubicBezTo>
                  <a:pt x="2931681" y="258280"/>
                  <a:pt x="2927223" y="260756"/>
                  <a:pt x="2922042" y="261975"/>
                </a:cubicBezTo>
                <a:lnTo>
                  <a:pt x="2915184" y="262661"/>
                </a:lnTo>
                <a:lnTo>
                  <a:pt x="2912136" y="263804"/>
                </a:lnTo>
                <a:lnTo>
                  <a:pt x="2906987" y="263481"/>
                </a:lnTo>
                <a:lnTo>
                  <a:pt x="2903754" y="263804"/>
                </a:lnTo>
                <a:lnTo>
                  <a:pt x="2903817" y="263282"/>
                </a:lnTo>
                <a:lnTo>
                  <a:pt x="2888475" y="262318"/>
                </a:lnTo>
                <a:cubicBezTo>
                  <a:pt x="2880322" y="261328"/>
                  <a:pt x="2872626" y="260032"/>
                  <a:pt x="2865387" y="258432"/>
                </a:cubicBezTo>
                <a:lnTo>
                  <a:pt x="2856529" y="255780"/>
                </a:lnTo>
                <a:lnTo>
                  <a:pt x="2849042" y="258775"/>
                </a:lnTo>
                <a:cubicBezTo>
                  <a:pt x="2845537" y="259842"/>
                  <a:pt x="2841765" y="260680"/>
                  <a:pt x="2837726" y="261290"/>
                </a:cubicBezTo>
                <a:cubicBezTo>
                  <a:pt x="2833688" y="261899"/>
                  <a:pt x="2829459" y="262394"/>
                  <a:pt x="2825039" y="262775"/>
                </a:cubicBezTo>
                <a:cubicBezTo>
                  <a:pt x="2820619" y="263156"/>
                  <a:pt x="2816200" y="263423"/>
                  <a:pt x="2811780" y="263576"/>
                </a:cubicBezTo>
                <a:cubicBezTo>
                  <a:pt x="2807361" y="263728"/>
                  <a:pt x="2803093" y="263804"/>
                  <a:pt x="2798979" y="263804"/>
                </a:cubicBezTo>
                <a:lnTo>
                  <a:pt x="2799256" y="261528"/>
                </a:lnTo>
                <a:lnTo>
                  <a:pt x="2793187" y="263804"/>
                </a:lnTo>
                <a:lnTo>
                  <a:pt x="2773671" y="263804"/>
                </a:lnTo>
                <a:lnTo>
                  <a:pt x="2773414" y="265176"/>
                </a:lnTo>
                <a:cubicBezTo>
                  <a:pt x="2771813" y="272339"/>
                  <a:pt x="2769489" y="279197"/>
                  <a:pt x="2766441" y="285750"/>
                </a:cubicBezTo>
                <a:cubicBezTo>
                  <a:pt x="2762784" y="292913"/>
                  <a:pt x="2758135" y="298970"/>
                  <a:pt x="2752497" y="303923"/>
                </a:cubicBezTo>
                <a:cubicBezTo>
                  <a:pt x="2746858" y="308876"/>
                  <a:pt x="2740419" y="312915"/>
                  <a:pt x="2733180" y="316039"/>
                </a:cubicBezTo>
                <a:cubicBezTo>
                  <a:pt x="2725941" y="319163"/>
                  <a:pt x="2718130" y="321411"/>
                  <a:pt x="2709749" y="322783"/>
                </a:cubicBezTo>
                <a:cubicBezTo>
                  <a:pt x="2701366" y="324155"/>
                  <a:pt x="2692451" y="324840"/>
                  <a:pt x="2683002" y="324840"/>
                </a:cubicBezTo>
                <a:cubicBezTo>
                  <a:pt x="2673858" y="324840"/>
                  <a:pt x="2665248" y="323812"/>
                  <a:pt x="2657170" y="321754"/>
                </a:cubicBezTo>
                <a:cubicBezTo>
                  <a:pt x="2649093" y="319697"/>
                  <a:pt x="2641892" y="316496"/>
                  <a:pt x="2635568" y="312153"/>
                </a:cubicBezTo>
                <a:cubicBezTo>
                  <a:pt x="2629243" y="307810"/>
                  <a:pt x="2624290" y="302209"/>
                  <a:pt x="2620709" y="295351"/>
                </a:cubicBezTo>
                <a:cubicBezTo>
                  <a:pt x="2617127" y="288493"/>
                  <a:pt x="2615337" y="280263"/>
                  <a:pt x="2615337" y="270662"/>
                </a:cubicBezTo>
                <a:cubicBezTo>
                  <a:pt x="2615337" y="268376"/>
                  <a:pt x="2615603" y="265138"/>
                  <a:pt x="2616137" y="260947"/>
                </a:cubicBezTo>
                <a:cubicBezTo>
                  <a:pt x="2616670" y="256756"/>
                  <a:pt x="2617851" y="251688"/>
                  <a:pt x="2619680" y="245745"/>
                </a:cubicBezTo>
                <a:cubicBezTo>
                  <a:pt x="2621509" y="239801"/>
                  <a:pt x="2624404" y="233248"/>
                  <a:pt x="2628367" y="226085"/>
                </a:cubicBezTo>
                <a:lnTo>
                  <a:pt x="2645055" y="233858"/>
                </a:lnTo>
                <a:cubicBezTo>
                  <a:pt x="2642769" y="238582"/>
                  <a:pt x="2640863" y="242887"/>
                  <a:pt x="2639340" y="246773"/>
                </a:cubicBezTo>
                <a:cubicBezTo>
                  <a:pt x="2637816" y="250660"/>
                  <a:pt x="2636711" y="254241"/>
                  <a:pt x="2636025" y="257518"/>
                </a:cubicBezTo>
                <a:cubicBezTo>
                  <a:pt x="2635339" y="260794"/>
                  <a:pt x="2634996" y="264033"/>
                  <a:pt x="2634996" y="267233"/>
                </a:cubicBezTo>
                <a:cubicBezTo>
                  <a:pt x="2634996" y="276682"/>
                  <a:pt x="2637397" y="284226"/>
                  <a:pt x="2642197" y="289865"/>
                </a:cubicBezTo>
                <a:cubicBezTo>
                  <a:pt x="2646998" y="295503"/>
                  <a:pt x="2653398" y="299542"/>
                  <a:pt x="2661399" y="301980"/>
                </a:cubicBezTo>
                <a:cubicBezTo>
                  <a:pt x="2669400" y="304419"/>
                  <a:pt x="2678278" y="305638"/>
                  <a:pt x="2688032" y="305638"/>
                </a:cubicBezTo>
                <a:cubicBezTo>
                  <a:pt x="2695042" y="305638"/>
                  <a:pt x="2701595" y="305105"/>
                  <a:pt x="2707691" y="304038"/>
                </a:cubicBezTo>
                <a:cubicBezTo>
                  <a:pt x="2713787" y="302971"/>
                  <a:pt x="2719312" y="301447"/>
                  <a:pt x="2724265" y="299466"/>
                </a:cubicBezTo>
                <a:cubicBezTo>
                  <a:pt x="2729217" y="297485"/>
                  <a:pt x="2733599" y="295122"/>
                  <a:pt x="2737409" y="292379"/>
                </a:cubicBezTo>
                <a:cubicBezTo>
                  <a:pt x="2741219" y="289636"/>
                  <a:pt x="2744419" y="286626"/>
                  <a:pt x="2747010" y="283349"/>
                </a:cubicBezTo>
                <a:cubicBezTo>
                  <a:pt x="2749601" y="280073"/>
                  <a:pt x="2751506" y="276530"/>
                  <a:pt x="2752725" y="272720"/>
                </a:cubicBezTo>
                <a:lnTo>
                  <a:pt x="2754684" y="263804"/>
                </a:lnTo>
                <a:lnTo>
                  <a:pt x="2738552" y="263804"/>
                </a:lnTo>
                <a:cubicBezTo>
                  <a:pt x="2733370" y="263804"/>
                  <a:pt x="2728494" y="263271"/>
                  <a:pt x="2723922" y="262204"/>
                </a:cubicBezTo>
                <a:cubicBezTo>
                  <a:pt x="2719350" y="261137"/>
                  <a:pt x="2715273" y="259461"/>
                  <a:pt x="2711691" y="257175"/>
                </a:cubicBezTo>
                <a:cubicBezTo>
                  <a:pt x="2708110" y="254889"/>
                  <a:pt x="2705291" y="251917"/>
                  <a:pt x="2703233" y="248259"/>
                </a:cubicBezTo>
                <a:cubicBezTo>
                  <a:pt x="2701176" y="244602"/>
                  <a:pt x="2700071" y="240182"/>
                  <a:pt x="2699919" y="235001"/>
                </a:cubicBezTo>
                <a:cubicBezTo>
                  <a:pt x="2699766" y="229362"/>
                  <a:pt x="2700642" y="223723"/>
                  <a:pt x="2702548" y="218084"/>
                </a:cubicBezTo>
                <a:cubicBezTo>
                  <a:pt x="2704453" y="212445"/>
                  <a:pt x="2707158" y="207264"/>
                  <a:pt x="2710663" y="202539"/>
                </a:cubicBezTo>
                <a:cubicBezTo>
                  <a:pt x="2714168" y="197815"/>
                  <a:pt x="2718283" y="194043"/>
                  <a:pt x="2723007" y="191224"/>
                </a:cubicBezTo>
                <a:cubicBezTo>
                  <a:pt x="2727732" y="188404"/>
                  <a:pt x="2732837" y="186995"/>
                  <a:pt x="2738324" y="186995"/>
                </a:cubicBezTo>
                <a:cubicBezTo>
                  <a:pt x="2745334" y="186995"/>
                  <a:pt x="2751658" y="189128"/>
                  <a:pt x="2757297" y="193395"/>
                </a:cubicBezTo>
                <a:cubicBezTo>
                  <a:pt x="2762936" y="197663"/>
                  <a:pt x="2767432" y="204330"/>
                  <a:pt x="2770785" y="213398"/>
                </a:cubicBezTo>
                <a:cubicBezTo>
                  <a:pt x="2772461" y="217932"/>
                  <a:pt x="2773718" y="223104"/>
                  <a:pt x="2774556" y="228914"/>
                </a:cubicBezTo>
                <a:lnTo>
                  <a:pt x="2775606" y="245059"/>
                </a:lnTo>
                <a:lnTo>
                  <a:pt x="2795474" y="245059"/>
                </a:lnTo>
                <a:lnTo>
                  <a:pt x="2801010" y="247147"/>
                </a:lnTo>
                <a:lnTo>
                  <a:pt x="2801265" y="245059"/>
                </a:lnTo>
                <a:cubicBezTo>
                  <a:pt x="2805075" y="245059"/>
                  <a:pt x="2808999" y="245021"/>
                  <a:pt x="2813038" y="244945"/>
                </a:cubicBezTo>
                <a:cubicBezTo>
                  <a:pt x="2817076" y="244868"/>
                  <a:pt x="2821077" y="244678"/>
                  <a:pt x="2825039" y="244373"/>
                </a:cubicBezTo>
                <a:lnTo>
                  <a:pt x="2833717" y="243505"/>
                </a:lnTo>
                <a:lnTo>
                  <a:pt x="2829954" y="240144"/>
                </a:lnTo>
                <a:cubicBezTo>
                  <a:pt x="2826677" y="236867"/>
                  <a:pt x="2823782" y="232791"/>
                  <a:pt x="2821267" y="227914"/>
                </a:cubicBezTo>
                <a:cubicBezTo>
                  <a:pt x="2818753" y="223037"/>
                  <a:pt x="2817495" y="217475"/>
                  <a:pt x="2817495" y="211226"/>
                </a:cubicBezTo>
                <a:cubicBezTo>
                  <a:pt x="2817495" y="205130"/>
                  <a:pt x="2818600" y="199453"/>
                  <a:pt x="2820810" y="194195"/>
                </a:cubicBezTo>
                <a:cubicBezTo>
                  <a:pt x="2823020" y="188938"/>
                  <a:pt x="2825991" y="184328"/>
                  <a:pt x="2829725" y="180365"/>
                </a:cubicBezTo>
                <a:cubicBezTo>
                  <a:pt x="2833459" y="176403"/>
                  <a:pt x="2837726" y="173317"/>
                  <a:pt x="2842527" y="171107"/>
                </a:cubicBezTo>
                <a:cubicBezTo>
                  <a:pt x="2847328" y="168897"/>
                  <a:pt x="2852319" y="167792"/>
                  <a:pt x="2857500" y="167792"/>
                </a:cubicBezTo>
                <a:close/>
                <a:moveTo>
                  <a:pt x="1873301" y="162306"/>
                </a:moveTo>
                <a:cubicBezTo>
                  <a:pt x="1876806" y="162306"/>
                  <a:pt x="1880540" y="162611"/>
                  <a:pt x="1884502" y="163220"/>
                </a:cubicBezTo>
                <a:cubicBezTo>
                  <a:pt x="1888465" y="163830"/>
                  <a:pt x="1892275" y="164744"/>
                  <a:pt x="1895932" y="165963"/>
                </a:cubicBezTo>
                <a:lnTo>
                  <a:pt x="1892046" y="183566"/>
                </a:lnTo>
                <a:cubicBezTo>
                  <a:pt x="1888998" y="182804"/>
                  <a:pt x="1885798" y="182194"/>
                  <a:pt x="1882445" y="181737"/>
                </a:cubicBezTo>
                <a:cubicBezTo>
                  <a:pt x="1879092" y="181280"/>
                  <a:pt x="1876044" y="181051"/>
                  <a:pt x="1873301" y="181051"/>
                </a:cubicBezTo>
                <a:cubicBezTo>
                  <a:pt x="1867815" y="181051"/>
                  <a:pt x="1862938" y="182080"/>
                  <a:pt x="1858671" y="184137"/>
                </a:cubicBezTo>
                <a:cubicBezTo>
                  <a:pt x="1854403" y="186194"/>
                  <a:pt x="1851051" y="189052"/>
                  <a:pt x="1848612" y="192710"/>
                </a:cubicBezTo>
                <a:cubicBezTo>
                  <a:pt x="1846174" y="196367"/>
                  <a:pt x="1844955" y="200787"/>
                  <a:pt x="1844955" y="205968"/>
                </a:cubicBezTo>
                <a:cubicBezTo>
                  <a:pt x="1844955" y="209931"/>
                  <a:pt x="1845793" y="213550"/>
                  <a:pt x="1847469" y="216827"/>
                </a:cubicBezTo>
                <a:cubicBezTo>
                  <a:pt x="1849146" y="220103"/>
                  <a:pt x="1851355" y="223037"/>
                  <a:pt x="1854099" y="225628"/>
                </a:cubicBezTo>
                <a:cubicBezTo>
                  <a:pt x="1856842" y="228219"/>
                  <a:pt x="1859890" y="230352"/>
                  <a:pt x="1863243" y="232029"/>
                </a:cubicBezTo>
                <a:cubicBezTo>
                  <a:pt x="1866596" y="233705"/>
                  <a:pt x="1869910" y="235001"/>
                  <a:pt x="1873187" y="235915"/>
                </a:cubicBezTo>
                <a:cubicBezTo>
                  <a:pt x="1876463" y="236829"/>
                  <a:pt x="1879397" y="237210"/>
                  <a:pt x="1881988" y="237058"/>
                </a:cubicBezTo>
                <a:cubicBezTo>
                  <a:pt x="1883817" y="236448"/>
                  <a:pt x="1885493" y="235915"/>
                  <a:pt x="1887017" y="235458"/>
                </a:cubicBezTo>
                <a:cubicBezTo>
                  <a:pt x="1888541" y="235001"/>
                  <a:pt x="1890256" y="234429"/>
                  <a:pt x="1892161" y="233743"/>
                </a:cubicBezTo>
                <a:cubicBezTo>
                  <a:pt x="1894066" y="233057"/>
                  <a:pt x="1896428" y="232105"/>
                  <a:pt x="1899247" y="230886"/>
                </a:cubicBezTo>
                <a:cubicBezTo>
                  <a:pt x="1902067" y="229667"/>
                  <a:pt x="1905686" y="228066"/>
                  <a:pt x="1910106" y="226085"/>
                </a:cubicBezTo>
                <a:lnTo>
                  <a:pt x="1916506" y="242773"/>
                </a:lnTo>
                <a:cubicBezTo>
                  <a:pt x="1906296" y="246888"/>
                  <a:pt x="1895894" y="250545"/>
                  <a:pt x="1885303" y="253746"/>
                </a:cubicBezTo>
                <a:cubicBezTo>
                  <a:pt x="1874711" y="256946"/>
                  <a:pt x="1863205" y="259423"/>
                  <a:pt x="1850784" y="261175"/>
                </a:cubicBezTo>
                <a:lnTo>
                  <a:pt x="1811026" y="263640"/>
                </a:lnTo>
                <a:lnTo>
                  <a:pt x="1810589" y="263804"/>
                </a:lnTo>
                <a:lnTo>
                  <a:pt x="1809361" y="263743"/>
                </a:lnTo>
                <a:lnTo>
                  <a:pt x="1808379" y="263804"/>
                </a:lnTo>
                <a:lnTo>
                  <a:pt x="1808392" y="263695"/>
                </a:lnTo>
                <a:lnTo>
                  <a:pt x="1797330" y="263147"/>
                </a:lnTo>
                <a:cubicBezTo>
                  <a:pt x="1793443" y="262709"/>
                  <a:pt x="1790091" y="262052"/>
                  <a:pt x="1787271" y="261175"/>
                </a:cubicBezTo>
                <a:cubicBezTo>
                  <a:pt x="1781632" y="259423"/>
                  <a:pt x="1777518" y="256756"/>
                  <a:pt x="1774927" y="253174"/>
                </a:cubicBezTo>
                <a:lnTo>
                  <a:pt x="1772363" y="246764"/>
                </a:lnTo>
                <a:lnTo>
                  <a:pt x="1768640" y="252374"/>
                </a:lnTo>
                <a:cubicBezTo>
                  <a:pt x="1765821" y="255422"/>
                  <a:pt x="1762735" y="257784"/>
                  <a:pt x="1759382" y="259461"/>
                </a:cubicBezTo>
                <a:cubicBezTo>
                  <a:pt x="1756029" y="261137"/>
                  <a:pt x="1752143" y="262280"/>
                  <a:pt x="1747723" y="262890"/>
                </a:cubicBezTo>
                <a:lnTo>
                  <a:pt x="1734077" y="263692"/>
                </a:lnTo>
                <a:lnTo>
                  <a:pt x="1733779" y="263804"/>
                </a:lnTo>
                <a:lnTo>
                  <a:pt x="1732927" y="263760"/>
                </a:lnTo>
                <a:lnTo>
                  <a:pt x="1732179" y="263804"/>
                </a:lnTo>
                <a:lnTo>
                  <a:pt x="1732189" y="263722"/>
                </a:lnTo>
                <a:lnTo>
                  <a:pt x="1720520" y="263118"/>
                </a:lnTo>
                <a:lnTo>
                  <a:pt x="1715199" y="262475"/>
                </a:lnTo>
                <a:lnTo>
                  <a:pt x="1720634" y="271691"/>
                </a:lnTo>
                <a:cubicBezTo>
                  <a:pt x="1722082" y="276491"/>
                  <a:pt x="1722463" y="281292"/>
                  <a:pt x="1721777" y="286093"/>
                </a:cubicBezTo>
                <a:cubicBezTo>
                  <a:pt x="1721091" y="290893"/>
                  <a:pt x="1719339" y="295275"/>
                  <a:pt x="1716520" y="299237"/>
                </a:cubicBezTo>
                <a:cubicBezTo>
                  <a:pt x="1713700" y="303200"/>
                  <a:pt x="1709928" y="306362"/>
                  <a:pt x="1705204" y="308724"/>
                </a:cubicBezTo>
                <a:cubicBezTo>
                  <a:pt x="1700480" y="311086"/>
                  <a:pt x="1694764" y="312267"/>
                  <a:pt x="1688059" y="312267"/>
                </a:cubicBezTo>
                <a:cubicBezTo>
                  <a:pt x="1678458" y="312267"/>
                  <a:pt x="1669771" y="310058"/>
                  <a:pt x="1661998" y="305638"/>
                </a:cubicBezTo>
                <a:cubicBezTo>
                  <a:pt x="1654226" y="301218"/>
                  <a:pt x="1648054" y="294551"/>
                  <a:pt x="1643482" y="285635"/>
                </a:cubicBezTo>
                <a:cubicBezTo>
                  <a:pt x="1641196" y="281178"/>
                  <a:pt x="1639481" y="276158"/>
                  <a:pt x="1638338" y="270576"/>
                </a:cubicBezTo>
                <a:lnTo>
                  <a:pt x="1637546" y="262058"/>
                </a:lnTo>
                <a:lnTo>
                  <a:pt x="1628966" y="263233"/>
                </a:lnTo>
                <a:cubicBezTo>
                  <a:pt x="1625232" y="263614"/>
                  <a:pt x="1621536" y="263804"/>
                  <a:pt x="1617879" y="263804"/>
                </a:cubicBezTo>
                <a:lnTo>
                  <a:pt x="1618112" y="261888"/>
                </a:lnTo>
                <a:lnTo>
                  <a:pt x="1613002" y="263804"/>
                </a:lnTo>
                <a:cubicBezTo>
                  <a:pt x="1607058" y="263804"/>
                  <a:pt x="1601991" y="262737"/>
                  <a:pt x="1597800" y="260604"/>
                </a:cubicBezTo>
                <a:lnTo>
                  <a:pt x="1588573" y="253222"/>
                </a:lnTo>
                <a:lnTo>
                  <a:pt x="1585227" y="258432"/>
                </a:lnTo>
                <a:cubicBezTo>
                  <a:pt x="1582408" y="261251"/>
                  <a:pt x="1579283" y="263347"/>
                  <a:pt x="1575854" y="264719"/>
                </a:cubicBezTo>
                <a:cubicBezTo>
                  <a:pt x="1572425" y="266090"/>
                  <a:pt x="1568806" y="266776"/>
                  <a:pt x="1564996" y="266776"/>
                </a:cubicBezTo>
                <a:cubicBezTo>
                  <a:pt x="1560576" y="266776"/>
                  <a:pt x="1556004" y="265976"/>
                  <a:pt x="1551280" y="264376"/>
                </a:cubicBezTo>
                <a:cubicBezTo>
                  <a:pt x="1546555" y="262775"/>
                  <a:pt x="1541907" y="260413"/>
                  <a:pt x="1537335" y="257289"/>
                </a:cubicBezTo>
                <a:cubicBezTo>
                  <a:pt x="1532763" y="254165"/>
                  <a:pt x="1528458" y="250317"/>
                  <a:pt x="1524419" y="245745"/>
                </a:cubicBezTo>
                <a:lnTo>
                  <a:pt x="1515305" y="232416"/>
                </a:lnTo>
                <a:lnTo>
                  <a:pt x="1507617" y="249974"/>
                </a:lnTo>
                <a:cubicBezTo>
                  <a:pt x="1506246" y="256908"/>
                  <a:pt x="1505560" y="263042"/>
                  <a:pt x="1505560" y="268376"/>
                </a:cubicBezTo>
                <a:cubicBezTo>
                  <a:pt x="1505560" y="272643"/>
                  <a:pt x="1506017" y="278092"/>
                  <a:pt x="1506931" y="284721"/>
                </a:cubicBezTo>
                <a:cubicBezTo>
                  <a:pt x="1507846" y="291350"/>
                  <a:pt x="1509027" y="298399"/>
                  <a:pt x="1510475" y="305867"/>
                </a:cubicBezTo>
                <a:cubicBezTo>
                  <a:pt x="1511923" y="313334"/>
                  <a:pt x="1513523" y="320764"/>
                  <a:pt x="1515275" y="328155"/>
                </a:cubicBezTo>
                <a:cubicBezTo>
                  <a:pt x="1517028" y="335546"/>
                  <a:pt x="1518666" y="342214"/>
                  <a:pt x="1520190" y="348158"/>
                </a:cubicBezTo>
                <a:lnTo>
                  <a:pt x="1502131" y="352501"/>
                </a:lnTo>
                <a:cubicBezTo>
                  <a:pt x="1498930" y="340766"/>
                  <a:pt x="1496187" y="329298"/>
                  <a:pt x="1493901" y="318097"/>
                </a:cubicBezTo>
                <a:cubicBezTo>
                  <a:pt x="1491615" y="306895"/>
                  <a:pt x="1489863" y="296875"/>
                  <a:pt x="1488643" y="288036"/>
                </a:cubicBezTo>
                <a:cubicBezTo>
                  <a:pt x="1487424" y="279197"/>
                  <a:pt x="1486815" y="272643"/>
                  <a:pt x="1486815" y="268376"/>
                </a:cubicBezTo>
                <a:cubicBezTo>
                  <a:pt x="1486815" y="257099"/>
                  <a:pt x="1488643" y="246812"/>
                  <a:pt x="1492301" y="237515"/>
                </a:cubicBezTo>
                <a:cubicBezTo>
                  <a:pt x="1495959" y="228219"/>
                  <a:pt x="1500683" y="220027"/>
                  <a:pt x="1506474" y="212941"/>
                </a:cubicBezTo>
                <a:cubicBezTo>
                  <a:pt x="1512265" y="205854"/>
                  <a:pt x="1518514" y="199834"/>
                  <a:pt x="1525219" y="194881"/>
                </a:cubicBezTo>
                <a:cubicBezTo>
                  <a:pt x="1531925" y="189928"/>
                  <a:pt x="1538440" y="186194"/>
                  <a:pt x="1544765" y="183680"/>
                </a:cubicBezTo>
                <a:cubicBezTo>
                  <a:pt x="1551089" y="181165"/>
                  <a:pt x="1556461" y="179908"/>
                  <a:pt x="1560881" y="179908"/>
                </a:cubicBezTo>
                <a:cubicBezTo>
                  <a:pt x="1564691" y="179908"/>
                  <a:pt x="1568044" y="180746"/>
                  <a:pt x="1570939" y="182423"/>
                </a:cubicBezTo>
                <a:cubicBezTo>
                  <a:pt x="1573835" y="184099"/>
                  <a:pt x="1576655" y="187376"/>
                  <a:pt x="1579398" y="192252"/>
                </a:cubicBezTo>
                <a:cubicBezTo>
                  <a:pt x="1582141" y="197129"/>
                  <a:pt x="1585036" y="204292"/>
                  <a:pt x="1588085" y="213741"/>
                </a:cubicBezTo>
                <a:cubicBezTo>
                  <a:pt x="1590980" y="222428"/>
                  <a:pt x="1593723" y="229019"/>
                  <a:pt x="1596314" y="233515"/>
                </a:cubicBezTo>
                <a:cubicBezTo>
                  <a:pt x="1598905" y="238010"/>
                  <a:pt x="1601724" y="241058"/>
                  <a:pt x="1604772" y="242659"/>
                </a:cubicBezTo>
                <a:cubicBezTo>
                  <a:pt x="1607820" y="244259"/>
                  <a:pt x="1611326" y="245059"/>
                  <a:pt x="1615288" y="245059"/>
                </a:cubicBezTo>
                <a:lnTo>
                  <a:pt x="1619950" y="246817"/>
                </a:lnTo>
                <a:lnTo>
                  <a:pt x="1620165" y="245059"/>
                </a:lnTo>
                <a:cubicBezTo>
                  <a:pt x="1623365" y="245059"/>
                  <a:pt x="1626565" y="245059"/>
                  <a:pt x="1629766" y="245059"/>
                </a:cubicBezTo>
                <a:lnTo>
                  <a:pt x="1637552" y="244864"/>
                </a:lnTo>
                <a:lnTo>
                  <a:pt x="1640967" y="218084"/>
                </a:lnTo>
                <a:cubicBezTo>
                  <a:pt x="1643863" y="207721"/>
                  <a:pt x="1647711" y="198767"/>
                  <a:pt x="1652512" y="191224"/>
                </a:cubicBezTo>
                <a:cubicBezTo>
                  <a:pt x="1657312" y="183680"/>
                  <a:pt x="1662608" y="177851"/>
                  <a:pt x="1668399" y="173736"/>
                </a:cubicBezTo>
                <a:cubicBezTo>
                  <a:pt x="1674190" y="169621"/>
                  <a:pt x="1679905" y="167564"/>
                  <a:pt x="1685544" y="167564"/>
                </a:cubicBezTo>
                <a:cubicBezTo>
                  <a:pt x="1690573" y="167564"/>
                  <a:pt x="1695069" y="169011"/>
                  <a:pt x="1699032" y="171907"/>
                </a:cubicBezTo>
                <a:cubicBezTo>
                  <a:pt x="1702994" y="174803"/>
                  <a:pt x="1706118" y="178841"/>
                  <a:pt x="1708404" y="184023"/>
                </a:cubicBezTo>
                <a:cubicBezTo>
                  <a:pt x="1710690" y="189204"/>
                  <a:pt x="1711833" y="195377"/>
                  <a:pt x="1711833" y="202539"/>
                </a:cubicBezTo>
                <a:cubicBezTo>
                  <a:pt x="1711833" y="208940"/>
                  <a:pt x="1710843" y="215341"/>
                  <a:pt x="1708861" y="221742"/>
                </a:cubicBezTo>
                <a:cubicBezTo>
                  <a:pt x="1706880" y="228143"/>
                  <a:pt x="1703185" y="233934"/>
                  <a:pt x="1697774" y="239115"/>
                </a:cubicBezTo>
                <a:lnTo>
                  <a:pt x="1696482" y="240015"/>
                </a:lnTo>
                <a:lnTo>
                  <a:pt x="1704175" y="241744"/>
                </a:lnTo>
                <a:cubicBezTo>
                  <a:pt x="1709128" y="242735"/>
                  <a:pt x="1714234" y="243535"/>
                  <a:pt x="1719491" y="244145"/>
                </a:cubicBezTo>
                <a:lnTo>
                  <a:pt x="1734988" y="245000"/>
                </a:lnTo>
                <a:lnTo>
                  <a:pt x="1749552" y="243344"/>
                </a:lnTo>
                <a:cubicBezTo>
                  <a:pt x="1753210" y="242201"/>
                  <a:pt x="1755991" y="239992"/>
                  <a:pt x="1757896" y="236715"/>
                </a:cubicBezTo>
                <a:cubicBezTo>
                  <a:pt x="1759801" y="233438"/>
                  <a:pt x="1761439" y="228676"/>
                  <a:pt x="1762811" y="222428"/>
                </a:cubicBezTo>
                <a:cubicBezTo>
                  <a:pt x="1764183" y="216179"/>
                  <a:pt x="1765859" y="208026"/>
                  <a:pt x="1767840" y="197967"/>
                </a:cubicBezTo>
                <a:lnTo>
                  <a:pt x="1785671" y="201396"/>
                </a:lnTo>
                <a:cubicBezTo>
                  <a:pt x="1785061" y="204140"/>
                  <a:pt x="1784376" y="207188"/>
                  <a:pt x="1783614" y="210540"/>
                </a:cubicBezTo>
                <a:cubicBezTo>
                  <a:pt x="1782852" y="213893"/>
                  <a:pt x="1782204" y="217208"/>
                  <a:pt x="1781671" y="220484"/>
                </a:cubicBezTo>
                <a:cubicBezTo>
                  <a:pt x="1781137" y="223761"/>
                  <a:pt x="1780870" y="226619"/>
                  <a:pt x="1780871" y="229057"/>
                </a:cubicBezTo>
                <a:cubicBezTo>
                  <a:pt x="1780870" y="232105"/>
                  <a:pt x="1781556" y="234848"/>
                  <a:pt x="1782928" y="237287"/>
                </a:cubicBezTo>
                <a:cubicBezTo>
                  <a:pt x="1784299" y="239725"/>
                  <a:pt x="1787271" y="241630"/>
                  <a:pt x="1791843" y="243002"/>
                </a:cubicBezTo>
                <a:cubicBezTo>
                  <a:pt x="1794129" y="243687"/>
                  <a:pt x="1797025" y="244202"/>
                  <a:pt x="1800530" y="244545"/>
                </a:cubicBezTo>
                <a:lnTo>
                  <a:pt x="1812660" y="245050"/>
                </a:lnTo>
                <a:lnTo>
                  <a:pt x="1823438" y="245002"/>
                </a:lnTo>
                <a:cubicBezTo>
                  <a:pt x="1827152" y="244964"/>
                  <a:pt x="1830324" y="244907"/>
                  <a:pt x="1832953" y="244830"/>
                </a:cubicBezTo>
                <a:cubicBezTo>
                  <a:pt x="1838211" y="244678"/>
                  <a:pt x="1842059" y="244487"/>
                  <a:pt x="1844497" y="244259"/>
                </a:cubicBezTo>
                <a:cubicBezTo>
                  <a:pt x="1846936" y="244030"/>
                  <a:pt x="1848612" y="243916"/>
                  <a:pt x="1849527" y="243916"/>
                </a:cubicBezTo>
                <a:cubicBezTo>
                  <a:pt x="1846784" y="242392"/>
                  <a:pt x="1843583" y="239992"/>
                  <a:pt x="1839926" y="236715"/>
                </a:cubicBezTo>
                <a:cubicBezTo>
                  <a:pt x="1836268" y="233438"/>
                  <a:pt x="1833068" y="229247"/>
                  <a:pt x="1830324" y="224142"/>
                </a:cubicBezTo>
                <a:cubicBezTo>
                  <a:pt x="1827581" y="219037"/>
                  <a:pt x="1826210" y="212979"/>
                  <a:pt x="1826210" y="205968"/>
                </a:cubicBezTo>
                <a:cubicBezTo>
                  <a:pt x="1826210" y="197282"/>
                  <a:pt x="1828229" y="189662"/>
                  <a:pt x="1832267" y="183108"/>
                </a:cubicBezTo>
                <a:cubicBezTo>
                  <a:pt x="1836306" y="176555"/>
                  <a:pt x="1841869" y="171450"/>
                  <a:pt x="1848955" y="167792"/>
                </a:cubicBezTo>
                <a:cubicBezTo>
                  <a:pt x="1856042" y="164135"/>
                  <a:pt x="1864157" y="162306"/>
                  <a:pt x="1873301" y="162306"/>
                </a:cubicBezTo>
                <a:close/>
                <a:moveTo>
                  <a:pt x="826694" y="155448"/>
                </a:moveTo>
                <a:cubicBezTo>
                  <a:pt x="834771" y="166573"/>
                  <a:pt x="841210" y="176631"/>
                  <a:pt x="846011" y="185623"/>
                </a:cubicBezTo>
                <a:cubicBezTo>
                  <a:pt x="850811" y="194615"/>
                  <a:pt x="854240" y="202501"/>
                  <a:pt x="856298" y="209283"/>
                </a:cubicBezTo>
                <a:cubicBezTo>
                  <a:pt x="858355" y="216065"/>
                  <a:pt x="859384" y="221894"/>
                  <a:pt x="859384" y="226771"/>
                </a:cubicBezTo>
                <a:cubicBezTo>
                  <a:pt x="859384" y="232867"/>
                  <a:pt x="857860" y="238772"/>
                  <a:pt x="854812" y="244487"/>
                </a:cubicBezTo>
                <a:cubicBezTo>
                  <a:pt x="851764" y="250202"/>
                  <a:pt x="846658" y="254889"/>
                  <a:pt x="839496" y="258546"/>
                </a:cubicBezTo>
                <a:cubicBezTo>
                  <a:pt x="832333" y="262204"/>
                  <a:pt x="822427" y="264033"/>
                  <a:pt x="809778" y="264033"/>
                </a:cubicBezTo>
                <a:cubicBezTo>
                  <a:pt x="804291" y="264033"/>
                  <a:pt x="798995" y="263576"/>
                  <a:pt x="793890" y="262661"/>
                </a:cubicBezTo>
                <a:cubicBezTo>
                  <a:pt x="788785" y="261747"/>
                  <a:pt x="784098" y="260413"/>
                  <a:pt x="779831" y="258661"/>
                </a:cubicBezTo>
                <a:cubicBezTo>
                  <a:pt x="775564" y="256908"/>
                  <a:pt x="771830" y="254813"/>
                  <a:pt x="768630" y="252374"/>
                </a:cubicBezTo>
                <a:lnTo>
                  <a:pt x="777774" y="236601"/>
                </a:lnTo>
                <a:cubicBezTo>
                  <a:pt x="780822" y="238582"/>
                  <a:pt x="785089" y="240487"/>
                  <a:pt x="790575" y="242316"/>
                </a:cubicBezTo>
                <a:cubicBezTo>
                  <a:pt x="796062" y="244145"/>
                  <a:pt x="802462" y="245059"/>
                  <a:pt x="809778" y="245059"/>
                </a:cubicBezTo>
                <a:cubicBezTo>
                  <a:pt x="817398" y="245059"/>
                  <a:pt x="823456" y="244297"/>
                  <a:pt x="827951" y="242773"/>
                </a:cubicBezTo>
                <a:cubicBezTo>
                  <a:pt x="832447" y="241249"/>
                  <a:pt x="835724" y="239001"/>
                  <a:pt x="837781" y="236029"/>
                </a:cubicBezTo>
                <a:cubicBezTo>
                  <a:pt x="839839" y="233057"/>
                  <a:pt x="840867" y="229590"/>
                  <a:pt x="840867" y="225628"/>
                </a:cubicBezTo>
                <a:cubicBezTo>
                  <a:pt x="840867" y="222580"/>
                  <a:pt x="840220" y="218808"/>
                  <a:pt x="838924" y="214312"/>
                </a:cubicBezTo>
                <a:cubicBezTo>
                  <a:pt x="837629" y="209816"/>
                  <a:pt x="834847" y="203720"/>
                  <a:pt x="830580" y="196024"/>
                </a:cubicBezTo>
                <a:cubicBezTo>
                  <a:pt x="826313" y="188328"/>
                  <a:pt x="819760" y="178232"/>
                  <a:pt x="810921" y="165735"/>
                </a:cubicBezTo>
                <a:close/>
                <a:moveTo>
                  <a:pt x="1767840" y="151790"/>
                </a:moveTo>
                <a:cubicBezTo>
                  <a:pt x="1770888" y="151790"/>
                  <a:pt x="1773517" y="152933"/>
                  <a:pt x="1775727" y="155219"/>
                </a:cubicBezTo>
                <a:cubicBezTo>
                  <a:pt x="1777937" y="157505"/>
                  <a:pt x="1779042" y="160172"/>
                  <a:pt x="1779042" y="163220"/>
                </a:cubicBezTo>
                <a:cubicBezTo>
                  <a:pt x="1779042" y="166268"/>
                  <a:pt x="1777937" y="168897"/>
                  <a:pt x="1775727" y="171107"/>
                </a:cubicBezTo>
                <a:cubicBezTo>
                  <a:pt x="1773517" y="173317"/>
                  <a:pt x="1770888" y="174422"/>
                  <a:pt x="1767840" y="174422"/>
                </a:cubicBezTo>
                <a:cubicBezTo>
                  <a:pt x="1764640" y="174422"/>
                  <a:pt x="1761935" y="173317"/>
                  <a:pt x="1759725" y="171107"/>
                </a:cubicBezTo>
                <a:cubicBezTo>
                  <a:pt x="1757515" y="168897"/>
                  <a:pt x="1756410" y="166268"/>
                  <a:pt x="1756410" y="163220"/>
                </a:cubicBezTo>
                <a:cubicBezTo>
                  <a:pt x="1756410" y="160172"/>
                  <a:pt x="1757515" y="157505"/>
                  <a:pt x="1759725" y="155219"/>
                </a:cubicBezTo>
                <a:cubicBezTo>
                  <a:pt x="1761935" y="152933"/>
                  <a:pt x="1764640" y="151790"/>
                  <a:pt x="1767840" y="151790"/>
                </a:cubicBezTo>
                <a:close/>
                <a:moveTo>
                  <a:pt x="2754554" y="140817"/>
                </a:moveTo>
                <a:cubicBezTo>
                  <a:pt x="2757602" y="140817"/>
                  <a:pt x="2760231" y="141960"/>
                  <a:pt x="2762441" y="144246"/>
                </a:cubicBezTo>
                <a:cubicBezTo>
                  <a:pt x="2764650" y="146532"/>
                  <a:pt x="2765755" y="149199"/>
                  <a:pt x="2765755" y="152247"/>
                </a:cubicBezTo>
                <a:cubicBezTo>
                  <a:pt x="2765755" y="155295"/>
                  <a:pt x="2764650" y="157924"/>
                  <a:pt x="2762441" y="160134"/>
                </a:cubicBezTo>
                <a:cubicBezTo>
                  <a:pt x="2760231" y="162344"/>
                  <a:pt x="2757602" y="163449"/>
                  <a:pt x="2754554" y="163449"/>
                </a:cubicBezTo>
                <a:cubicBezTo>
                  <a:pt x="2751354" y="163449"/>
                  <a:pt x="2748648" y="162344"/>
                  <a:pt x="2746439" y="160134"/>
                </a:cubicBezTo>
                <a:cubicBezTo>
                  <a:pt x="2744229" y="157924"/>
                  <a:pt x="2743124" y="155295"/>
                  <a:pt x="2743124" y="152247"/>
                </a:cubicBezTo>
                <a:cubicBezTo>
                  <a:pt x="2743124" y="149199"/>
                  <a:pt x="2744229" y="146532"/>
                  <a:pt x="2746439" y="144246"/>
                </a:cubicBezTo>
                <a:cubicBezTo>
                  <a:pt x="2748648" y="141960"/>
                  <a:pt x="2751354" y="140817"/>
                  <a:pt x="2754554" y="140817"/>
                </a:cubicBezTo>
                <a:close/>
                <a:moveTo>
                  <a:pt x="2723236" y="140817"/>
                </a:moveTo>
                <a:cubicBezTo>
                  <a:pt x="2726284" y="140817"/>
                  <a:pt x="2728913" y="141960"/>
                  <a:pt x="2731123" y="144246"/>
                </a:cubicBezTo>
                <a:cubicBezTo>
                  <a:pt x="2733332" y="146532"/>
                  <a:pt x="2734437" y="149199"/>
                  <a:pt x="2734437" y="152247"/>
                </a:cubicBezTo>
                <a:cubicBezTo>
                  <a:pt x="2734437" y="155295"/>
                  <a:pt x="2733332" y="157924"/>
                  <a:pt x="2731123" y="160134"/>
                </a:cubicBezTo>
                <a:cubicBezTo>
                  <a:pt x="2728913" y="162344"/>
                  <a:pt x="2726284" y="163449"/>
                  <a:pt x="2723236" y="163449"/>
                </a:cubicBezTo>
                <a:cubicBezTo>
                  <a:pt x="2720035" y="163449"/>
                  <a:pt x="2717330" y="162344"/>
                  <a:pt x="2715121" y="160134"/>
                </a:cubicBezTo>
                <a:cubicBezTo>
                  <a:pt x="2712911" y="157924"/>
                  <a:pt x="2711806" y="155295"/>
                  <a:pt x="2711806" y="152247"/>
                </a:cubicBezTo>
                <a:cubicBezTo>
                  <a:pt x="2711806" y="149199"/>
                  <a:pt x="2712911" y="146532"/>
                  <a:pt x="2715121" y="144246"/>
                </a:cubicBezTo>
                <a:cubicBezTo>
                  <a:pt x="2717330" y="141960"/>
                  <a:pt x="2720035" y="140817"/>
                  <a:pt x="2723236" y="140817"/>
                </a:cubicBezTo>
                <a:close/>
                <a:moveTo>
                  <a:pt x="3017825" y="140589"/>
                </a:moveTo>
                <a:cubicBezTo>
                  <a:pt x="3020873" y="140589"/>
                  <a:pt x="3023502" y="141732"/>
                  <a:pt x="3025712" y="144018"/>
                </a:cubicBezTo>
                <a:cubicBezTo>
                  <a:pt x="3027922" y="146304"/>
                  <a:pt x="3029026" y="148971"/>
                  <a:pt x="3029026" y="152019"/>
                </a:cubicBezTo>
                <a:cubicBezTo>
                  <a:pt x="3029026" y="155067"/>
                  <a:pt x="3027922" y="157696"/>
                  <a:pt x="3025712" y="159905"/>
                </a:cubicBezTo>
                <a:cubicBezTo>
                  <a:pt x="3023502" y="162115"/>
                  <a:pt x="3020873" y="163220"/>
                  <a:pt x="3017825" y="163220"/>
                </a:cubicBezTo>
                <a:cubicBezTo>
                  <a:pt x="3014625" y="163220"/>
                  <a:pt x="3011920" y="162115"/>
                  <a:pt x="3009710" y="159905"/>
                </a:cubicBezTo>
                <a:cubicBezTo>
                  <a:pt x="3007500" y="157696"/>
                  <a:pt x="3006395" y="155067"/>
                  <a:pt x="3006395" y="152019"/>
                </a:cubicBezTo>
                <a:cubicBezTo>
                  <a:pt x="3006395" y="148971"/>
                  <a:pt x="3007500" y="146304"/>
                  <a:pt x="3009710" y="144018"/>
                </a:cubicBezTo>
                <a:cubicBezTo>
                  <a:pt x="3011920" y="141732"/>
                  <a:pt x="3014625" y="140589"/>
                  <a:pt x="3017825" y="140589"/>
                </a:cubicBezTo>
                <a:close/>
                <a:moveTo>
                  <a:pt x="2986735" y="140589"/>
                </a:moveTo>
                <a:cubicBezTo>
                  <a:pt x="2989783" y="140589"/>
                  <a:pt x="2992412" y="141732"/>
                  <a:pt x="2994622" y="144018"/>
                </a:cubicBezTo>
                <a:cubicBezTo>
                  <a:pt x="2996832" y="146304"/>
                  <a:pt x="2997937" y="148971"/>
                  <a:pt x="2997937" y="152019"/>
                </a:cubicBezTo>
                <a:cubicBezTo>
                  <a:pt x="2997937" y="155067"/>
                  <a:pt x="2996832" y="157696"/>
                  <a:pt x="2994622" y="159905"/>
                </a:cubicBezTo>
                <a:cubicBezTo>
                  <a:pt x="2992412" y="162115"/>
                  <a:pt x="2989783" y="163220"/>
                  <a:pt x="2986735" y="163220"/>
                </a:cubicBezTo>
                <a:cubicBezTo>
                  <a:pt x="2983535" y="163220"/>
                  <a:pt x="2980830" y="162115"/>
                  <a:pt x="2978620" y="159905"/>
                </a:cubicBezTo>
                <a:cubicBezTo>
                  <a:pt x="2976410" y="157696"/>
                  <a:pt x="2975305" y="155067"/>
                  <a:pt x="2975306" y="152019"/>
                </a:cubicBezTo>
                <a:cubicBezTo>
                  <a:pt x="2975305" y="148971"/>
                  <a:pt x="2976410" y="146304"/>
                  <a:pt x="2978620" y="144018"/>
                </a:cubicBezTo>
                <a:cubicBezTo>
                  <a:pt x="2980830" y="141732"/>
                  <a:pt x="2983535" y="140589"/>
                  <a:pt x="2986735" y="140589"/>
                </a:cubicBezTo>
                <a:close/>
                <a:moveTo>
                  <a:pt x="207950" y="140589"/>
                </a:moveTo>
                <a:cubicBezTo>
                  <a:pt x="210998" y="140589"/>
                  <a:pt x="213627" y="141732"/>
                  <a:pt x="215837" y="144018"/>
                </a:cubicBezTo>
                <a:cubicBezTo>
                  <a:pt x="218046" y="146304"/>
                  <a:pt x="219151" y="148971"/>
                  <a:pt x="219151" y="152019"/>
                </a:cubicBezTo>
                <a:cubicBezTo>
                  <a:pt x="219151" y="155067"/>
                  <a:pt x="218046" y="157696"/>
                  <a:pt x="215837" y="159905"/>
                </a:cubicBezTo>
                <a:cubicBezTo>
                  <a:pt x="213627" y="162115"/>
                  <a:pt x="210998" y="163220"/>
                  <a:pt x="207950" y="163220"/>
                </a:cubicBezTo>
                <a:cubicBezTo>
                  <a:pt x="204750" y="163220"/>
                  <a:pt x="202045" y="162115"/>
                  <a:pt x="199835" y="159905"/>
                </a:cubicBezTo>
                <a:cubicBezTo>
                  <a:pt x="197625" y="157696"/>
                  <a:pt x="196520" y="155067"/>
                  <a:pt x="196520" y="152019"/>
                </a:cubicBezTo>
                <a:cubicBezTo>
                  <a:pt x="196520" y="148971"/>
                  <a:pt x="197625" y="146304"/>
                  <a:pt x="199835" y="144018"/>
                </a:cubicBezTo>
                <a:cubicBezTo>
                  <a:pt x="202045" y="141732"/>
                  <a:pt x="204750" y="140589"/>
                  <a:pt x="207950" y="140589"/>
                </a:cubicBezTo>
                <a:close/>
                <a:moveTo>
                  <a:pt x="176861" y="140589"/>
                </a:moveTo>
                <a:cubicBezTo>
                  <a:pt x="179908" y="140589"/>
                  <a:pt x="182537" y="141732"/>
                  <a:pt x="184747" y="144018"/>
                </a:cubicBezTo>
                <a:cubicBezTo>
                  <a:pt x="186957" y="146304"/>
                  <a:pt x="188062" y="148971"/>
                  <a:pt x="188062" y="152019"/>
                </a:cubicBezTo>
                <a:cubicBezTo>
                  <a:pt x="188062" y="155067"/>
                  <a:pt x="186957" y="157696"/>
                  <a:pt x="184747" y="159905"/>
                </a:cubicBezTo>
                <a:cubicBezTo>
                  <a:pt x="182537" y="162115"/>
                  <a:pt x="179908" y="163220"/>
                  <a:pt x="176861" y="163220"/>
                </a:cubicBezTo>
                <a:cubicBezTo>
                  <a:pt x="173660" y="163220"/>
                  <a:pt x="170955" y="162115"/>
                  <a:pt x="168745" y="159905"/>
                </a:cubicBezTo>
                <a:cubicBezTo>
                  <a:pt x="166535" y="157696"/>
                  <a:pt x="165430" y="155067"/>
                  <a:pt x="165430" y="152019"/>
                </a:cubicBezTo>
                <a:cubicBezTo>
                  <a:pt x="165430" y="148971"/>
                  <a:pt x="166535" y="146304"/>
                  <a:pt x="168745" y="144018"/>
                </a:cubicBezTo>
                <a:cubicBezTo>
                  <a:pt x="170955" y="141732"/>
                  <a:pt x="173660" y="140589"/>
                  <a:pt x="176861" y="140589"/>
                </a:cubicBezTo>
                <a:close/>
                <a:moveTo>
                  <a:pt x="601219" y="139217"/>
                </a:moveTo>
                <a:lnTo>
                  <a:pt x="608305" y="152247"/>
                </a:lnTo>
                <a:cubicBezTo>
                  <a:pt x="601295" y="155600"/>
                  <a:pt x="596151" y="158458"/>
                  <a:pt x="592874" y="160820"/>
                </a:cubicBezTo>
                <a:cubicBezTo>
                  <a:pt x="589598" y="163182"/>
                  <a:pt x="587960" y="165278"/>
                  <a:pt x="587960" y="167106"/>
                </a:cubicBezTo>
                <a:cubicBezTo>
                  <a:pt x="587960" y="168478"/>
                  <a:pt x="588836" y="169926"/>
                  <a:pt x="590589" y="171450"/>
                </a:cubicBezTo>
                <a:cubicBezTo>
                  <a:pt x="592341" y="172974"/>
                  <a:pt x="594322" y="174650"/>
                  <a:pt x="596532" y="176479"/>
                </a:cubicBezTo>
                <a:cubicBezTo>
                  <a:pt x="598742" y="178308"/>
                  <a:pt x="600723" y="180403"/>
                  <a:pt x="602476" y="182765"/>
                </a:cubicBezTo>
                <a:cubicBezTo>
                  <a:pt x="604228" y="185128"/>
                  <a:pt x="605104" y="187909"/>
                  <a:pt x="605104" y="191109"/>
                </a:cubicBezTo>
                <a:cubicBezTo>
                  <a:pt x="605104" y="193243"/>
                  <a:pt x="604647" y="195338"/>
                  <a:pt x="603733" y="197396"/>
                </a:cubicBezTo>
                <a:cubicBezTo>
                  <a:pt x="602819" y="199453"/>
                  <a:pt x="601028" y="201511"/>
                  <a:pt x="598361" y="203568"/>
                </a:cubicBezTo>
                <a:cubicBezTo>
                  <a:pt x="595694" y="205625"/>
                  <a:pt x="591922" y="207683"/>
                  <a:pt x="587045" y="209740"/>
                </a:cubicBezTo>
                <a:cubicBezTo>
                  <a:pt x="582168" y="211798"/>
                  <a:pt x="575691" y="213893"/>
                  <a:pt x="567614" y="216027"/>
                </a:cubicBezTo>
                <a:lnTo>
                  <a:pt x="563271" y="201625"/>
                </a:lnTo>
                <a:cubicBezTo>
                  <a:pt x="569671" y="199949"/>
                  <a:pt x="574853" y="198501"/>
                  <a:pt x="578815" y="197282"/>
                </a:cubicBezTo>
                <a:cubicBezTo>
                  <a:pt x="582778" y="196062"/>
                  <a:pt x="585636" y="194881"/>
                  <a:pt x="587388" y="193738"/>
                </a:cubicBezTo>
                <a:cubicBezTo>
                  <a:pt x="589141" y="192595"/>
                  <a:pt x="590017" y="191414"/>
                  <a:pt x="590017" y="190195"/>
                </a:cubicBezTo>
                <a:cubicBezTo>
                  <a:pt x="590017" y="188519"/>
                  <a:pt x="589141" y="186956"/>
                  <a:pt x="587388" y="185509"/>
                </a:cubicBezTo>
                <a:cubicBezTo>
                  <a:pt x="585636" y="184061"/>
                  <a:pt x="583654" y="182537"/>
                  <a:pt x="581445" y="180937"/>
                </a:cubicBezTo>
                <a:cubicBezTo>
                  <a:pt x="579235" y="179336"/>
                  <a:pt x="577254" y="177470"/>
                  <a:pt x="575501" y="175336"/>
                </a:cubicBezTo>
                <a:cubicBezTo>
                  <a:pt x="573748" y="173202"/>
                  <a:pt x="572872" y="170612"/>
                  <a:pt x="572872" y="167564"/>
                </a:cubicBezTo>
                <a:cubicBezTo>
                  <a:pt x="572872" y="164820"/>
                  <a:pt x="573672" y="161963"/>
                  <a:pt x="575272" y="158991"/>
                </a:cubicBezTo>
                <a:cubicBezTo>
                  <a:pt x="576872" y="156019"/>
                  <a:pt x="579730" y="152895"/>
                  <a:pt x="583845" y="149618"/>
                </a:cubicBezTo>
                <a:cubicBezTo>
                  <a:pt x="587960" y="146342"/>
                  <a:pt x="593751" y="142875"/>
                  <a:pt x="601219" y="139217"/>
                </a:cubicBezTo>
                <a:close/>
                <a:moveTo>
                  <a:pt x="2221002" y="130988"/>
                </a:moveTo>
                <a:cubicBezTo>
                  <a:pt x="2224050" y="130988"/>
                  <a:pt x="2226678" y="132131"/>
                  <a:pt x="2228888" y="134417"/>
                </a:cubicBezTo>
                <a:cubicBezTo>
                  <a:pt x="2231098" y="136703"/>
                  <a:pt x="2232203" y="139370"/>
                  <a:pt x="2232203" y="142418"/>
                </a:cubicBezTo>
                <a:cubicBezTo>
                  <a:pt x="2232203" y="145466"/>
                  <a:pt x="2231098" y="148094"/>
                  <a:pt x="2228888" y="150304"/>
                </a:cubicBezTo>
                <a:cubicBezTo>
                  <a:pt x="2226678" y="152514"/>
                  <a:pt x="2224050" y="153619"/>
                  <a:pt x="2221002" y="153619"/>
                </a:cubicBezTo>
                <a:cubicBezTo>
                  <a:pt x="2217801" y="153619"/>
                  <a:pt x="2215096" y="152514"/>
                  <a:pt x="2212886" y="150304"/>
                </a:cubicBezTo>
                <a:cubicBezTo>
                  <a:pt x="2210677" y="148094"/>
                  <a:pt x="2209572" y="145466"/>
                  <a:pt x="2209572" y="142418"/>
                </a:cubicBezTo>
                <a:cubicBezTo>
                  <a:pt x="2209572" y="139370"/>
                  <a:pt x="2210677" y="136703"/>
                  <a:pt x="2212886" y="134417"/>
                </a:cubicBezTo>
                <a:cubicBezTo>
                  <a:pt x="2215096" y="132131"/>
                  <a:pt x="2217801" y="130988"/>
                  <a:pt x="2221002" y="130988"/>
                </a:cubicBezTo>
                <a:close/>
                <a:moveTo>
                  <a:pt x="1221029" y="125730"/>
                </a:moveTo>
                <a:lnTo>
                  <a:pt x="1221029" y="138760"/>
                </a:lnTo>
                <a:lnTo>
                  <a:pt x="1169823" y="153619"/>
                </a:lnTo>
                <a:lnTo>
                  <a:pt x="1169823" y="140817"/>
                </a:lnTo>
                <a:close/>
                <a:moveTo>
                  <a:pt x="354254" y="125730"/>
                </a:moveTo>
                <a:lnTo>
                  <a:pt x="354254" y="138760"/>
                </a:lnTo>
                <a:lnTo>
                  <a:pt x="303048" y="153619"/>
                </a:lnTo>
                <a:lnTo>
                  <a:pt x="303048" y="140817"/>
                </a:lnTo>
                <a:close/>
                <a:moveTo>
                  <a:pt x="3153613" y="124130"/>
                </a:moveTo>
                <a:cubicBezTo>
                  <a:pt x="3156661" y="124130"/>
                  <a:pt x="3159290" y="125273"/>
                  <a:pt x="3161500" y="127559"/>
                </a:cubicBezTo>
                <a:cubicBezTo>
                  <a:pt x="3163710" y="129845"/>
                  <a:pt x="3164815" y="132512"/>
                  <a:pt x="3164815" y="135560"/>
                </a:cubicBezTo>
                <a:cubicBezTo>
                  <a:pt x="3164815" y="138608"/>
                  <a:pt x="3163710" y="141236"/>
                  <a:pt x="3161500" y="143446"/>
                </a:cubicBezTo>
                <a:cubicBezTo>
                  <a:pt x="3159290" y="145656"/>
                  <a:pt x="3156661" y="146761"/>
                  <a:pt x="3153613" y="146761"/>
                </a:cubicBezTo>
                <a:cubicBezTo>
                  <a:pt x="3150413" y="146761"/>
                  <a:pt x="3147708" y="145656"/>
                  <a:pt x="3145498" y="143446"/>
                </a:cubicBezTo>
                <a:cubicBezTo>
                  <a:pt x="3143288" y="141236"/>
                  <a:pt x="3142183" y="138608"/>
                  <a:pt x="3142183" y="135560"/>
                </a:cubicBezTo>
                <a:cubicBezTo>
                  <a:pt x="3142183" y="132512"/>
                  <a:pt x="3143288" y="129845"/>
                  <a:pt x="3145498" y="127559"/>
                </a:cubicBezTo>
                <a:cubicBezTo>
                  <a:pt x="3147708" y="125273"/>
                  <a:pt x="3150413" y="124130"/>
                  <a:pt x="3153613" y="124130"/>
                </a:cubicBezTo>
                <a:close/>
                <a:moveTo>
                  <a:pt x="3122295" y="124130"/>
                </a:moveTo>
                <a:cubicBezTo>
                  <a:pt x="3125343" y="124130"/>
                  <a:pt x="3127972" y="125273"/>
                  <a:pt x="3130182" y="127559"/>
                </a:cubicBezTo>
                <a:cubicBezTo>
                  <a:pt x="3132392" y="129845"/>
                  <a:pt x="3133497" y="132512"/>
                  <a:pt x="3133497" y="135560"/>
                </a:cubicBezTo>
                <a:cubicBezTo>
                  <a:pt x="3133497" y="138608"/>
                  <a:pt x="3132392" y="141236"/>
                  <a:pt x="3130182" y="143446"/>
                </a:cubicBezTo>
                <a:cubicBezTo>
                  <a:pt x="3127972" y="145656"/>
                  <a:pt x="3125343" y="146761"/>
                  <a:pt x="3122295" y="146761"/>
                </a:cubicBezTo>
                <a:cubicBezTo>
                  <a:pt x="3119095" y="146761"/>
                  <a:pt x="3116390" y="145656"/>
                  <a:pt x="3114180" y="143446"/>
                </a:cubicBezTo>
                <a:cubicBezTo>
                  <a:pt x="3111970" y="141236"/>
                  <a:pt x="3110865" y="138608"/>
                  <a:pt x="3110865" y="135560"/>
                </a:cubicBezTo>
                <a:cubicBezTo>
                  <a:pt x="3110865" y="132512"/>
                  <a:pt x="3111970" y="129845"/>
                  <a:pt x="3114180" y="127559"/>
                </a:cubicBezTo>
                <a:cubicBezTo>
                  <a:pt x="3116390" y="125273"/>
                  <a:pt x="3119095" y="124130"/>
                  <a:pt x="3122295" y="124130"/>
                </a:cubicBezTo>
                <a:close/>
                <a:moveTo>
                  <a:pt x="2871445" y="121615"/>
                </a:moveTo>
                <a:cubicBezTo>
                  <a:pt x="2874493" y="121615"/>
                  <a:pt x="2877122" y="122758"/>
                  <a:pt x="2879331" y="125044"/>
                </a:cubicBezTo>
                <a:cubicBezTo>
                  <a:pt x="2881541" y="127330"/>
                  <a:pt x="2882646" y="129997"/>
                  <a:pt x="2882646" y="133045"/>
                </a:cubicBezTo>
                <a:cubicBezTo>
                  <a:pt x="2882646" y="136093"/>
                  <a:pt x="2881541" y="138722"/>
                  <a:pt x="2879331" y="140932"/>
                </a:cubicBezTo>
                <a:cubicBezTo>
                  <a:pt x="2877122" y="143141"/>
                  <a:pt x="2874493" y="144246"/>
                  <a:pt x="2871445" y="144246"/>
                </a:cubicBezTo>
                <a:cubicBezTo>
                  <a:pt x="2868244" y="144246"/>
                  <a:pt x="2865539" y="143141"/>
                  <a:pt x="2863330" y="140932"/>
                </a:cubicBezTo>
                <a:cubicBezTo>
                  <a:pt x="2861120" y="138722"/>
                  <a:pt x="2860015" y="136093"/>
                  <a:pt x="2860015" y="133045"/>
                </a:cubicBezTo>
                <a:cubicBezTo>
                  <a:pt x="2860015" y="129997"/>
                  <a:pt x="2861120" y="127330"/>
                  <a:pt x="2863330" y="125044"/>
                </a:cubicBezTo>
                <a:cubicBezTo>
                  <a:pt x="2865539" y="122758"/>
                  <a:pt x="2868244" y="121615"/>
                  <a:pt x="2871445" y="121615"/>
                </a:cubicBezTo>
                <a:close/>
                <a:moveTo>
                  <a:pt x="2840127" y="121615"/>
                </a:moveTo>
                <a:cubicBezTo>
                  <a:pt x="2843175" y="121615"/>
                  <a:pt x="2845804" y="122758"/>
                  <a:pt x="2848013" y="125044"/>
                </a:cubicBezTo>
                <a:cubicBezTo>
                  <a:pt x="2850223" y="127330"/>
                  <a:pt x="2851328" y="129997"/>
                  <a:pt x="2851328" y="133045"/>
                </a:cubicBezTo>
                <a:cubicBezTo>
                  <a:pt x="2851328" y="136093"/>
                  <a:pt x="2850223" y="138722"/>
                  <a:pt x="2848013" y="140932"/>
                </a:cubicBezTo>
                <a:cubicBezTo>
                  <a:pt x="2845804" y="143141"/>
                  <a:pt x="2843175" y="144246"/>
                  <a:pt x="2840127" y="144246"/>
                </a:cubicBezTo>
                <a:cubicBezTo>
                  <a:pt x="2836926" y="144246"/>
                  <a:pt x="2834221" y="143141"/>
                  <a:pt x="2832011" y="140932"/>
                </a:cubicBezTo>
                <a:cubicBezTo>
                  <a:pt x="2829802" y="138722"/>
                  <a:pt x="2828697" y="136093"/>
                  <a:pt x="2828697" y="133045"/>
                </a:cubicBezTo>
                <a:cubicBezTo>
                  <a:pt x="2828697" y="129997"/>
                  <a:pt x="2829802" y="127330"/>
                  <a:pt x="2832011" y="125044"/>
                </a:cubicBezTo>
                <a:cubicBezTo>
                  <a:pt x="2834221" y="122758"/>
                  <a:pt x="2836926" y="121615"/>
                  <a:pt x="2840127" y="121615"/>
                </a:cubicBezTo>
                <a:close/>
                <a:moveTo>
                  <a:pt x="3387700" y="118872"/>
                </a:moveTo>
                <a:cubicBezTo>
                  <a:pt x="3384804" y="118872"/>
                  <a:pt x="3382556" y="119862"/>
                  <a:pt x="3380956" y="121844"/>
                </a:cubicBezTo>
                <a:cubicBezTo>
                  <a:pt x="3379356" y="123825"/>
                  <a:pt x="3378556" y="126111"/>
                  <a:pt x="3378556" y="128702"/>
                </a:cubicBezTo>
                <a:cubicBezTo>
                  <a:pt x="3378556" y="131445"/>
                  <a:pt x="3379394" y="133693"/>
                  <a:pt x="3381070" y="135445"/>
                </a:cubicBezTo>
                <a:cubicBezTo>
                  <a:pt x="3382747" y="137198"/>
                  <a:pt x="3384880" y="138074"/>
                  <a:pt x="3387471" y="138074"/>
                </a:cubicBezTo>
                <a:cubicBezTo>
                  <a:pt x="3390062" y="138074"/>
                  <a:pt x="3392310" y="137236"/>
                  <a:pt x="3394215" y="135560"/>
                </a:cubicBezTo>
                <a:cubicBezTo>
                  <a:pt x="3396120" y="133883"/>
                  <a:pt x="3397073" y="131673"/>
                  <a:pt x="3397073" y="128930"/>
                </a:cubicBezTo>
                <a:cubicBezTo>
                  <a:pt x="3397073" y="126035"/>
                  <a:pt x="3396082" y="123634"/>
                  <a:pt x="3394101" y="121729"/>
                </a:cubicBezTo>
                <a:cubicBezTo>
                  <a:pt x="3392119" y="119824"/>
                  <a:pt x="3389986" y="118872"/>
                  <a:pt x="3387700" y="118872"/>
                </a:cubicBezTo>
                <a:close/>
                <a:moveTo>
                  <a:pt x="2320900" y="118872"/>
                </a:moveTo>
                <a:cubicBezTo>
                  <a:pt x="2318004" y="118872"/>
                  <a:pt x="2315756" y="119862"/>
                  <a:pt x="2314156" y="121844"/>
                </a:cubicBezTo>
                <a:cubicBezTo>
                  <a:pt x="2312556" y="123825"/>
                  <a:pt x="2311756" y="126111"/>
                  <a:pt x="2311756" y="128702"/>
                </a:cubicBezTo>
                <a:cubicBezTo>
                  <a:pt x="2311756" y="131445"/>
                  <a:pt x="2312594" y="133693"/>
                  <a:pt x="2314270" y="135445"/>
                </a:cubicBezTo>
                <a:cubicBezTo>
                  <a:pt x="2315947" y="137198"/>
                  <a:pt x="2318080" y="138074"/>
                  <a:pt x="2320671" y="138074"/>
                </a:cubicBezTo>
                <a:cubicBezTo>
                  <a:pt x="2323262" y="138074"/>
                  <a:pt x="2325510" y="137236"/>
                  <a:pt x="2327415" y="135560"/>
                </a:cubicBezTo>
                <a:cubicBezTo>
                  <a:pt x="2329320" y="133883"/>
                  <a:pt x="2330272" y="131673"/>
                  <a:pt x="2330272" y="128930"/>
                </a:cubicBezTo>
                <a:cubicBezTo>
                  <a:pt x="2330272" y="126035"/>
                  <a:pt x="2329282" y="123634"/>
                  <a:pt x="2327301" y="121729"/>
                </a:cubicBezTo>
                <a:cubicBezTo>
                  <a:pt x="2325319" y="119824"/>
                  <a:pt x="2323186" y="118872"/>
                  <a:pt x="2320900" y="118872"/>
                </a:cubicBezTo>
                <a:close/>
                <a:moveTo>
                  <a:pt x="3307004" y="116205"/>
                </a:moveTo>
                <a:lnTo>
                  <a:pt x="3307004" y="129235"/>
                </a:lnTo>
                <a:lnTo>
                  <a:pt x="3255798" y="144094"/>
                </a:lnTo>
                <a:lnTo>
                  <a:pt x="3255798" y="131292"/>
                </a:lnTo>
                <a:close/>
                <a:moveTo>
                  <a:pt x="3002280" y="115443"/>
                </a:moveTo>
                <a:cubicBezTo>
                  <a:pt x="3005328" y="115443"/>
                  <a:pt x="3007957" y="116586"/>
                  <a:pt x="3010167" y="118872"/>
                </a:cubicBezTo>
                <a:cubicBezTo>
                  <a:pt x="3012377" y="121158"/>
                  <a:pt x="3013482" y="123825"/>
                  <a:pt x="3013482" y="126873"/>
                </a:cubicBezTo>
                <a:cubicBezTo>
                  <a:pt x="3013482" y="129921"/>
                  <a:pt x="3012377" y="132550"/>
                  <a:pt x="3010167" y="134759"/>
                </a:cubicBezTo>
                <a:cubicBezTo>
                  <a:pt x="3007957" y="136969"/>
                  <a:pt x="3005328" y="138074"/>
                  <a:pt x="3002280" y="138074"/>
                </a:cubicBezTo>
                <a:cubicBezTo>
                  <a:pt x="2999080" y="138074"/>
                  <a:pt x="2996375" y="136969"/>
                  <a:pt x="2994165" y="134759"/>
                </a:cubicBezTo>
                <a:cubicBezTo>
                  <a:pt x="2991955" y="132550"/>
                  <a:pt x="2990850" y="129921"/>
                  <a:pt x="2990850" y="126873"/>
                </a:cubicBezTo>
                <a:cubicBezTo>
                  <a:pt x="2990850" y="123825"/>
                  <a:pt x="2991955" y="121158"/>
                  <a:pt x="2994165" y="118872"/>
                </a:cubicBezTo>
                <a:cubicBezTo>
                  <a:pt x="2996375" y="116586"/>
                  <a:pt x="2999080" y="115443"/>
                  <a:pt x="3002280" y="115443"/>
                </a:cubicBezTo>
                <a:close/>
                <a:moveTo>
                  <a:pt x="2510638" y="115443"/>
                </a:moveTo>
                <a:lnTo>
                  <a:pt x="2529154" y="115443"/>
                </a:lnTo>
                <a:lnTo>
                  <a:pt x="2533041" y="262661"/>
                </a:lnTo>
                <a:lnTo>
                  <a:pt x="2514524" y="262661"/>
                </a:lnTo>
                <a:close/>
                <a:moveTo>
                  <a:pt x="192405" y="115443"/>
                </a:moveTo>
                <a:cubicBezTo>
                  <a:pt x="195453" y="115443"/>
                  <a:pt x="198082" y="116586"/>
                  <a:pt x="200292" y="118872"/>
                </a:cubicBezTo>
                <a:cubicBezTo>
                  <a:pt x="202502" y="121158"/>
                  <a:pt x="203607" y="123825"/>
                  <a:pt x="203607" y="126873"/>
                </a:cubicBezTo>
                <a:cubicBezTo>
                  <a:pt x="203607" y="129921"/>
                  <a:pt x="202502" y="132550"/>
                  <a:pt x="200292" y="134759"/>
                </a:cubicBezTo>
                <a:cubicBezTo>
                  <a:pt x="198082" y="136969"/>
                  <a:pt x="195453" y="138074"/>
                  <a:pt x="192405" y="138074"/>
                </a:cubicBezTo>
                <a:cubicBezTo>
                  <a:pt x="189205" y="138074"/>
                  <a:pt x="186500" y="136969"/>
                  <a:pt x="184290" y="134759"/>
                </a:cubicBezTo>
                <a:cubicBezTo>
                  <a:pt x="182080" y="132550"/>
                  <a:pt x="180975" y="129921"/>
                  <a:pt x="180975" y="126873"/>
                </a:cubicBezTo>
                <a:cubicBezTo>
                  <a:pt x="180975" y="123825"/>
                  <a:pt x="182080" y="121158"/>
                  <a:pt x="184290" y="118872"/>
                </a:cubicBezTo>
                <a:cubicBezTo>
                  <a:pt x="186500" y="116586"/>
                  <a:pt x="189205" y="115443"/>
                  <a:pt x="192405" y="115443"/>
                </a:cubicBezTo>
                <a:close/>
                <a:moveTo>
                  <a:pt x="810006" y="112014"/>
                </a:moveTo>
                <a:cubicBezTo>
                  <a:pt x="813054" y="112014"/>
                  <a:pt x="815683" y="113157"/>
                  <a:pt x="817893" y="115443"/>
                </a:cubicBezTo>
                <a:cubicBezTo>
                  <a:pt x="820103" y="117729"/>
                  <a:pt x="821208" y="120396"/>
                  <a:pt x="821208" y="123444"/>
                </a:cubicBezTo>
                <a:cubicBezTo>
                  <a:pt x="821208" y="126492"/>
                  <a:pt x="820103" y="129121"/>
                  <a:pt x="817893" y="131330"/>
                </a:cubicBezTo>
                <a:cubicBezTo>
                  <a:pt x="815683" y="133540"/>
                  <a:pt x="813054" y="134645"/>
                  <a:pt x="810006" y="134645"/>
                </a:cubicBezTo>
                <a:cubicBezTo>
                  <a:pt x="806806" y="134645"/>
                  <a:pt x="804101" y="133540"/>
                  <a:pt x="801891" y="131330"/>
                </a:cubicBezTo>
                <a:cubicBezTo>
                  <a:pt x="799681" y="129121"/>
                  <a:pt x="798576" y="126492"/>
                  <a:pt x="798576" y="123444"/>
                </a:cubicBezTo>
                <a:cubicBezTo>
                  <a:pt x="798576" y="120396"/>
                  <a:pt x="799681" y="117729"/>
                  <a:pt x="801891" y="115443"/>
                </a:cubicBezTo>
                <a:cubicBezTo>
                  <a:pt x="804101" y="113157"/>
                  <a:pt x="806806" y="112014"/>
                  <a:pt x="810006" y="112014"/>
                </a:cubicBezTo>
                <a:close/>
                <a:moveTo>
                  <a:pt x="52121" y="111328"/>
                </a:moveTo>
                <a:cubicBezTo>
                  <a:pt x="49835" y="111328"/>
                  <a:pt x="47930" y="112128"/>
                  <a:pt x="46406" y="113728"/>
                </a:cubicBezTo>
                <a:cubicBezTo>
                  <a:pt x="44882" y="115328"/>
                  <a:pt x="44120" y="117272"/>
                  <a:pt x="44120" y="119558"/>
                </a:cubicBezTo>
                <a:cubicBezTo>
                  <a:pt x="44120" y="121386"/>
                  <a:pt x="44692" y="123215"/>
                  <a:pt x="45835" y="125044"/>
                </a:cubicBezTo>
                <a:cubicBezTo>
                  <a:pt x="46978" y="126873"/>
                  <a:pt x="48502" y="128511"/>
                  <a:pt x="50407" y="129959"/>
                </a:cubicBezTo>
                <a:lnTo>
                  <a:pt x="54147" y="131862"/>
                </a:lnTo>
                <a:lnTo>
                  <a:pt x="57322" y="128502"/>
                </a:lnTo>
                <a:cubicBezTo>
                  <a:pt x="58731" y="126120"/>
                  <a:pt x="59436" y="123596"/>
                  <a:pt x="59436" y="120929"/>
                </a:cubicBezTo>
                <a:cubicBezTo>
                  <a:pt x="59436" y="118186"/>
                  <a:pt x="58827" y="115900"/>
                  <a:pt x="57607" y="114071"/>
                </a:cubicBezTo>
                <a:cubicBezTo>
                  <a:pt x="56388" y="112242"/>
                  <a:pt x="54559" y="111328"/>
                  <a:pt x="52121" y="111328"/>
                </a:cubicBezTo>
                <a:close/>
                <a:moveTo>
                  <a:pt x="1558900" y="109347"/>
                </a:moveTo>
                <a:cubicBezTo>
                  <a:pt x="1556004" y="109347"/>
                  <a:pt x="1553756" y="110337"/>
                  <a:pt x="1552156" y="112319"/>
                </a:cubicBezTo>
                <a:cubicBezTo>
                  <a:pt x="1550556" y="114300"/>
                  <a:pt x="1549756" y="116586"/>
                  <a:pt x="1549756" y="119177"/>
                </a:cubicBezTo>
                <a:cubicBezTo>
                  <a:pt x="1549756" y="121920"/>
                  <a:pt x="1550594" y="124168"/>
                  <a:pt x="1552271" y="125920"/>
                </a:cubicBezTo>
                <a:cubicBezTo>
                  <a:pt x="1553947" y="127673"/>
                  <a:pt x="1556080" y="128549"/>
                  <a:pt x="1558671" y="128549"/>
                </a:cubicBezTo>
                <a:cubicBezTo>
                  <a:pt x="1561262" y="128549"/>
                  <a:pt x="1563510" y="127711"/>
                  <a:pt x="1565415" y="126035"/>
                </a:cubicBezTo>
                <a:cubicBezTo>
                  <a:pt x="1567320" y="124358"/>
                  <a:pt x="1568272" y="122148"/>
                  <a:pt x="1568272" y="119405"/>
                </a:cubicBezTo>
                <a:cubicBezTo>
                  <a:pt x="1568272" y="116510"/>
                  <a:pt x="1567282" y="114109"/>
                  <a:pt x="1565301" y="112204"/>
                </a:cubicBezTo>
                <a:cubicBezTo>
                  <a:pt x="1563319" y="110299"/>
                  <a:pt x="1561186" y="109347"/>
                  <a:pt x="1558900" y="109347"/>
                </a:cubicBezTo>
                <a:close/>
                <a:moveTo>
                  <a:pt x="3507029" y="106680"/>
                </a:moveTo>
                <a:lnTo>
                  <a:pt x="3507029" y="119710"/>
                </a:lnTo>
                <a:lnTo>
                  <a:pt x="3455823" y="134569"/>
                </a:lnTo>
                <a:lnTo>
                  <a:pt x="3455823" y="121767"/>
                </a:lnTo>
                <a:close/>
                <a:moveTo>
                  <a:pt x="3388843" y="106070"/>
                </a:moveTo>
                <a:cubicBezTo>
                  <a:pt x="3392500" y="106070"/>
                  <a:pt x="3395777" y="107137"/>
                  <a:pt x="3398673" y="109271"/>
                </a:cubicBezTo>
                <a:cubicBezTo>
                  <a:pt x="3401568" y="111404"/>
                  <a:pt x="3403854" y="114224"/>
                  <a:pt x="3405531" y="117729"/>
                </a:cubicBezTo>
                <a:cubicBezTo>
                  <a:pt x="3407207" y="121234"/>
                  <a:pt x="3408045" y="124968"/>
                  <a:pt x="3408045" y="128930"/>
                </a:cubicBezTo>
                <a:cubicBezTo>
                  <a:pt x="3408045" y="134874"/>
                  <a:pt x="3406140" y="139865"/>
                  <a:pt x="3402330" y="143903"/>
                </a:cubicBezTo>
                <a:cubicBezTo>
                  <a:pt x="3398520" y="147942"/>
                  <a:pt x="3393643" y="149961"/>
                  <a:pt x="3387700" y="149961"/>
                </a:cubicBezTo>
                <a:cubicBezTo>
                  <a:pt x="3381147" y="149961"/>
                  <a:pt x="3376232" y="147980"/>
                  <a:pt x="3372955" y="144018"/>
                </a:cubicBezTo>
                <a:cubicBezTo>
                  <a:pt x="3369679" y="140055"/>
                  <a:pt x="3368040" y="135407"/>
                  <a:pt x="3368040" y="130073"/>
                </a:cubicBezTo>
                <a:cubicBezTo>
                  <a:pt x="3368040" y="125654"/>
                  <a:pt x="3368916" y="121653"/>
                  <a:pt x="3370669" y="118072"/>
                </a:cubicBezTo>
                <a:cubicBezTo>
                  <a:pt x="3372422" y="114490"/>
                  <a:pt x="3374898" y="111595"/>
                  <a:pt x="3378099" y="109385"/>
                </a:cubicBezTo>
                <a:cubicBezTo>
                  <a:pt x="3381299" y="107175"/>
                  <a:pt x="3384880" y="106070"/>
                  <a:pt x="3388843" y="106070"/>
                </a:cubicBezTo>
                <a:close/>
                <a:moveTo>
                  <a:pt x="2322043" y="106070"/>
                </a:moveTo>
                <a:cubicBezTo>
                  <a:pt x="2325700" y="106070"/>
                  <a:pt x="2328977" y="107137"/>
                  <a:pt x="2331873" y="109271"/>
                </a:cubicBezTo>
                <a:cubicBezTo>
                  <a:pt x="2334768" y="111404"/>
                  <a:pt x="2337054" y="114224"/>
                  <a:pt x="2338731" y="117729"/>
                </a:cubicBezTo>
                <a:cubicBezTo>
                  <a:pt x="2340407" y="121234"/>
                  <a:pt x="2341245" y="124968"/>
                  <a:pt x="2341245" y="128930"/>
                </a:cubicBezTo>
                <a:cubicBezTo>
                  <a:pt x="2341245" y="134874"/>
                  <a:pt x="2339340" y="139865"/>
                  <a:pt x="2335530" y="143903"/>
                </a:cubicBezTo>
                <a:cubicBezTo>
                  <a:pt x="2331720" y="147942"/>
                  <a:pt x="2326843" y="149961"/>
                  <a:pt x="2320900" y="149961"/>
                </a:cubicBezTo>
                <a:cubicBezTo>
                  <a:pt x="2314347" y="149961"/>
                  <a:pt x="2309432" y="147980"/>
                  <a:pt x="2306155" y="144018"/>
                </a:cubicBezTo>
                <a:cubicBezTo>
                  <a:pt x="2302878" y="140055"/>
                  <a:pt x="2301240" y="135407"/>
                  <a:pt x="2301240" y="130073"/>
                </a:cubicBezTo>
                <a:cubicBezTo>
                  <a:pt x="2301240" y="125654"/>
                  <a:pt x="2302116" y="121653"/>
                  <a:pt x="2303869" y="118072"/>
                </a:cubicBezTo>
                <a:cubicBezTo>
                  <a:pt x="2305622" y="114490"/>
                  <a:pt x="2308098" y="111595"/>
                  <a:pt x="2311299" y="109385"/>
                </a:cubicBezTo>
                <a:cubicBezTo>
                  <a:pt x="2314499" y="107175"/>
                  <a:pt x="2318080" y="106070"/>
                  <a:pt x="2322043" y="106070"/>
                </a:cubicBezTo>
                <a:close/>
                <a:moveTo>
                  <a:pt x="52578" y="99669"/>
                </a:moveTo>
                <a:cubicBezTo>
                  <a:pt x="58674" y="99669"/>
                  <a:pt x="63284" y="101765"/>
                  <a:pt x="66408" y="105956"/>
                </a:cubicBezTo>
                <a:cubicBezTo>
                  <a:pt x="69533" y="110147"/>
                  <a:pt x="71095" y="114909"/>
                  <a:pt x="71095" y="120243"/>
                </a:cubicBezTo>
                <a:cubicBezTo>
                  <a:pt x="71095" y="126949"/>
                  <a:pt x="68961" y="132854"/>
                  <a:pt x="64694" y="137960"/>
                </a:cubicBezTo>
                <a:cubicBezTo>
                  <a:pt x="60427" y="143065"/>
                  <a:pt x="54293" y="147142"/>
                  <a:pt x="46292" y="150190"/>
                </a:cubicBezTo>
                <a:cubicBezTo>
                  <a:pt x="38291" y="153238"/>
                  <a:pt x="28728" y="155143"/>
                  <a:pt x="17602" y="155905"/>
                </a:cubicBezTo>
                <a:lnTo>
                  <a:pt x="14173" y="145389"/>
                </a:lnTo>
                <a:cubicBezTo>
                  <a:pt x="15698" y="143256"/>
                  <a:pt x="16726" y="141046"/>
                  <a:pt x="17259" y="138760"/>
                </a:cubicBezTo>
                <a:cubicBezTo>
                  <a:pt x="17793" y="136474"/>
                  <a:pt x="17793" y="134569"/>
                  <a:pt x="17259" y="133045"/>
                </a:cubicBezTo>
                <a:cubicBezTo>
                  <a:pt x="16726" y="131521"/>
                  <a:pt x="15545" y="130759"/>
                  <a:pt x="13716" y="130759"/>
                </a:cubicBezTo>
                <a:cubicBezTo>
                  <a:pt x="12040" y="130759"/>
                  <a:pt x="10554" y="131178"/>
                  <a:pt x="9259" y="132016"/>
                </a:cubicBezTo>
                <a:cubicBezTo>
                  <a:pt x="7963" y="132854"/>
                  <a:pt x="6934" y="133655"/>
                  <a:pt x="6172" y="134417"/>
                </a:cubicBezTo>
                <a:lnTo>
                  <a:pt x="0" y="126187"/>
                </a:lnTo>
                <a:cubicBezTo>
                  <a:pt x="1829" y="124053"/>
                  <a:pt x="3963" y="122225"/>
                  <a:pt x="6401" y="120701"/>
                </a:cubicBezTo>
                <a:cubicBezTo>
                  <a:pt x="8839" y="119177"/>
                  <a:pt x="11887" y="118415"/>
                  <a:pt x="15545" y="118415"/>
                </a:cubicBezTo>
                <a:cubicBezTo>
                  <a:pt x="20117" y="118415"/>
                  <a:pt x="23584" y="119748"/>
                  <a:pt x="25946" y="122415"/>
                </a:cubicBezTo>
                <a:cubicBezTo>
                  <a:pt x="28308" y="125082"/>
                  <a:pt x="29566" y="128359"/>
                  <a:pt x="29718" y="132245"/>
                </a:cubicBezTo>
                <a:cubicBezTo>
                  <a:pt x="29871" y="136131"/>
                  <a:pt x="28728" y="139827"/>
                  <a:pt x="26289" y="143332"/>
                </a:cubicBezTo>
                <a:cubicBezTo>
                  <a:pt x="31699" y="142722"/>
                  <a:pt x="36462" y="141741"/>
                  <a:pt x="40577" y="140389"/>
                </a:cubicBezTo>
                <a:lnTo>
                  <a:pt x="45228" y="138076"/>
                </a:lnTo>
                <a:lnTo>
                  <a:pt x="41034" y="135788"/>
                </a:lnTo>
                <a:cubicBezTo>
                  <a:pt x="38367" y="133807"/>
                  <a:pt x="36233" y="131483"/>
                  <a:pt x="34633" y="128816"/>
                </a:cubicBezTo>
                <a:cubicBezTo>
                  <a:pt x="33033" y="126149"/>
                  <a:pt x="32233" y="123063"/>
                  <a:pt x="32233" y="119558"/>
                </a:cubicBezTo>
                <a:cubicBezTo>
                  <a:pt x="32233" y="114224"/>
                  <a:pt x="34100" y="109575"/>
                  <a:pt x="37834" y="105613"/>
                </a:cubicBezTo>
                <a:cubicBezTo>
                  <a:pt x="41567" y="101651"/>
                  <a:pt x="46482" y="99669"/>
                  <a:pt x="52578" y="99669"/>
                </a:cubicBezTo>
                <a:close/>
                <a:moveTo>
                  <a:pt x="2466213" y="99441"/>
                </a:moveTo>
                <a:cubicBezTo>
                  <a:pt x="2466670" y="102489"/>
                  <a:pt x="2467166" y="106489"/>
                  <a:pt x="2467699" y="111442"/>
                </a:cubicBezTo>
                <a:cubicBezTo>
                  <a:pt x="2468232" y="116395"/>
                  <a:pt x="2468652" y="121310"/>
                  <a:pt x="2468957" y="126187"/>
                </a:cubicBezTo>
                <a:cubicBezTo>
                  <a:pt x="2469261" y="131064"/>
                  <a:pt x="2469413" y="135102"/>
                  <a:pt x="2469413" y="138303"/>
                </a:cubicBezTo>
                <a:cubicBezTo>
                  <a:pt x="2469413" y="145618"/>
                  <a:pt x="2468918" y="152743"/>
                  <a:pt x="2467928" y="159677"/>
                </a:cubicBezTo>
                <a:cubicBezTo>
                  <a:pt x="2466937" y="166611"/>
                  <a:pt x="2465375" y="173393"/>
                  <a:pt x="2463241" y="180022"/>
                </a:cubicBezTo>
                <a:lnTo>
                  <a:pt x="2457662" y="192763"/>
                </a:lnTo>
                <a:lnTo>
                  <a:pt x="2464499" y="199682"/>
                </a:lnTo>
                <a:cubicBezTo>
                  <a:pt x="2469452" y="205549"/>
                  <a:pt x="2473109" y="211112"/>
                  <a:pt x="2475472" y="216370"/>
                </a:cubicBezTo>
                <a:cubicBezTo>
                  <a:pt x="2477834" y="221627"/>
                  <a:pt x="2479015" y="226771"/>
                  <a:pt x="2479015" y="231800"/>
                </a:cubicBezTo>
                <a:cubicBezTo>
                  <a:pt x="2479015" y="235153"/>
                  <a:pt x="2478443" y="238620"/>
                  <a:pt x="2477300" y="242201"/>
                </a:cubicBezTo>
                <a:cubicBezTo>
                  <a:pt x="2476157" y="245783"/>
                  <a:pt x="2474176" y="249136"/>
                  <a:pt x="2471357" y="252260"/>
                </a:cubicBezTo>
                <a:cubicBezTo>
                  <a:pt x="2468537" y="255384"/>
                  <a:pt x="2464575" y="257899"/>
                  <a:pt x="2459470" y="259804"/>
                </a:cubicBezTo>
                <a:cubicBezTo>
                  <a:pt x="2454364" y="261709"/>
                  <a:pt x="2447773" y="262661"/>
                  <a:pt x="2439696" y="262661"/>
                </a:cubicBezTo>
                <a:lnTo>
                  <a:pt x="2387118" y="262661"/>
                </a:lnTo>
                <a:lnTo>
                  <a:pt x="2387118" y="244145"/>
                </a:lnTo>
                <a:cubicBezTo>
                  <a:pt x="2402815" y="232867"/>
                  <a:pt x="2415273" y="221894"/>
                  <a:pt x="2424494" y="211226"/>
                </a:cubicBezTo>
                <a:lnTo>
                  <a:pt x="2435864" y="195630"/>
                </a:lnTo>
                <a:lnTo>
                  <a:pt x="2434209" y="193967"/>
                </a:lnTo>
                <a:cubicBezTo>
                  <a:pt x="2425523" y="186423"/>
                  <a:pt x="2415693" y="178460"/>
                  <a:pt x="2404720" y="170078"/>
                </a:cubicBezTo>
                <a:cubicBezTo>
                  <a:pt x="2393747" y="161696"/>
                  <a:pt x="2382165" y="153162"/>
                  <a:pt x="2369973" y="144475"/>
                </a:cubicBezTo>
                <a:lnTo>
                  <a:pt x="2380717" y="129387"/>
                </a:lnTo>
                <a:cubicBezTo>
                  <a:pt x="2394738" y="139751"/>
                  <a:pt x="2407120" y="149123"/>
                  <a:pt x="2417864" y="157505"/>
                </a:cubicBezTo>
                <a:lnTo>
                  <a:pt x="2443892" y="179123"/>
                </a:lnTo>
                <a:lnTo>
                  <a:pt x="2444496" y="177851"/>
                </a:lnTo>
                <a:cubicBezTo>
                  <a:pt x="2448611" y="166268"/>
                  <a:pt x="2450668" y="153695"/>
                  <a:pt x="2450668" y="140132"/>
                </a:cubicBezTo>
                <a:cubicBezTo>
                  <a:pt x="2450668" y="136779"/>
                  <a:pt x="2450440" y="132740"/>
                  <a:pt x="2449983" y="128016"/>
                </a:cubicBezTo>
                <a:cubicBezTo>
                  <a:pt x="2449525" y="123291"/>
                  <a:pt x="2448992" y="118567"/>
                  <a:pt x="2448383" y="113843"/>
                </a:cubicBezTo>
                <a:cubicBezTo>
                  <a:pt x="2447773" y="109118"/>
                  <a:pt x="2447163" y="105080"/>
                  <a:pt x="2446554" y="101727"/>
                </a:cubicBezTo>
                <a:close/>
                <a:moveTo>
                  <a:pt x="1139038" y="99441"/>
                </a:moveTo>
                <a:lnTo>
                  <a:pt x="1157555" y="99441"/>
                </a:lnTo>
                <a:lnTo>
                  <a:pt x="1162126" y="262661"/>
                </a:lnTo>
                <a:lnTo>
                  <a:pt x="1143610" y="262661"/>
                </a:lnTo>
                <a:close/>
                <a:moveTo>
                  <a:pt x="948538" y="99441"/>
                </a:moveTo>
                <a:lnTo>
                  <a:pt x="967283" y="99441"/>
                </a:lnTo>
                <a:lnTo>
                  <a:pt x="971855" y="217170"/>
                </a:lnTo>
                <a:cubicBezTo>
                  <a:pt x="972160" y="224637"/>
                  <a:pt x="972884" y="230390"/>
                  <a:pt x="974027" y="234429"/>
                </a:cubicBezTo>
                <a:cubicBezTo>
                  <a:pt x="975170" y="238468"/>
                  <a:pt x="977761" y="241249"/>
                  <a:pt x="981799" y="242773"/>
                </a:cubicBezTo>
                <a:cubicBezTo>
                  <a:pt x="983818" y="243535"/>
                  <a:pt x="986419" y="244106"/>
                  <a:pt x="989600" y="244487"/>
                </a:cubicBezTo>
                <a:lnTo>
                  <a:pt x="999309" y="244979"/>
                </a:lnTo>
                <a:lnTo>
                  <a:pt x="1013803" y="244830"/>
                </a:lnTo>
                <a:cubicBezTo>
                  <a:pt x="1019061" y="244678"/>
                  <a:pt x="1022909" y="244487"/>
                  <a:pt x="1025347" y="244259"/>
                </a:cubicBezTo>
                <a:cubicBezTo>
                  <a:pt x="1027786" y="244030"/>
                  <a:pt x="1029462" y="243916"/>
                  <a:pt x="1030377" y="243916"/>
                </a:cubicBezTo>
                <a:cubicBezTo>
                  <a:pt x="1027633" y="242392"/>
                  <a:pt x="1024433" y="239992"/>
                  <a:pt x="1020776" y="236715"/>
                </a:cubicBezTo>
                <a:cubicBezTo>
                  <a:pt x="1017118" y="233438"/>
                  <a:pt x="1013918" y="229247"/>
                  <a:pt x="1011174" y="224142"/>
                </a:cubicBezTo>
                <a:cubicBezTo>
                  <a:pt x="1008431" y="219037"/>
                  <a:pt x="1007060" y="212979"/>
                  <a:pt x="1007060" y="205968"/>
                </a:cubicBezTo>
                <a:cubicBezTo>
                  <a:pt x="1007060" y="197282"/>
                  <a:pt x="1009079" y="189662"/>
                  <a:pt x="1013117" y="183108"/>
                </a:cubicBezTo>
                <a:cubicBezTo>
                  <a:pt x="1017156" y="176555"/>
                  <a:pt x="1022719" y="171450"/>
                  <a:pt x="1029805" y="167792"/>
                </a:cubicBezTo>
                <a:cubicBezTo>
                  <a:pt x="1036892" y="164135"/>
                  <a:pt x="1045007" y="162306"/>
                  <a:pt x="1054151" y="162306"/>
                </a:cubicBezTo>
                <a:cubicBezTo>
                  <a:pt x="1057656" y="162306"/>
                  <a:pt x="1061390" y="162611"/>
                  <a:pt x="1065352" y="163220"/>
                </a:cubicBezTo>
                <a:cubicBezTo>
                  <a:pt x="1069315" y="163830"/>
                  <a:pt x="1073125" y="164744"/>
                  <a:pt x="1076782" y="165963"/>
                </a:cubicBezTo>
                <a:lnTo>
                  <a:pt x="1072896" y="183566"/>
                </a:lnTo>
                <a:cubicBezTo>
                  <a:pt x="1069848" y="182804"/>
                  <a:pt x="1066648" y="182194"/>
                  <a:pt x="1063295" y="181737"/>
                </a:cubicBezTo>
                <a:cubicBezTo>
                  <a:pt x="1059942" y="181280"/>
                  <a:pt x="1056894" y="181051"/>
                  <a:pt x="1054151" y="181051"/>
                </a:cubicBezTo>
                <a:cubicBezTo>
                  <a:pt x="1048665" y="181051"/>
                  <a:pt x="1043788" y="182080"/>
                  <a:pt x="1039521" y="184137"/>
                </a:cubicBezTo>
                <a:cubicBezTo>
                  <a:pt x="1035253" y="186194"/>
                  <a:pt x="1031901" y="189052"/>
                  <a:pt x="1029462" y="192710"/>
                </a:cubicBezTo>
                <a:cubicBezTo>
                  <a:pt x="1027024" y="196367"/>
                  <a:pt x="1025805" y="200787"/>
                  <a:pt x="1025805" y="205968"/>
                </a:cubicBezTo>
                <a:cubicBezTo>
                  <a:pt x="1025805" y="209931"/>
                  <a:pt x="1026643" y="213550"/>
                  <a:pt x="1028319" y="216827"/>
                </a:cubicBezTo>
                <a:cubicBezTo>
                  <a:pt x="1029996" y="220103"/>
                  <a:pt x="1032205" y="223037"/>
                  <a:pt x="1034949" y="225628"/>
                </a:cubicBezTo>
                <a:cubicBezTo>
                  <a:pt x="1037692" y="228219"/>
                  <a:pt x="1040740" y="230352"/>
                  <a:pt x="1044093" y="232029"/>
                </a:cubicBezTo>
                <a:cubicBezTo>
                  <a:pt x="1047445" y="233705"/>
                  <a:pt x="1050760" y="235001"/>
                  <a:pt x="1054037" y="235915"/>
                </a:cubicBezTo>
                <a:cubicBezTo>
                  <a:pt x="1057313" y="236829"/>
                  <a:pt x="1060247" y="237210"/>
                  <a:pt x="1062838" y="237058"/>
                </a:cubicBezTo>
                <a:cubicBezTo>
                  <a:pt x="1064667" y="236448"/>
                  <a:pt x="1066343" y="235915"/>
                  <a:pt x="1067867" y="235458"/>
                </a:cubicBezTo>
                <a:cubicBezTo>
                  <a:pt x="1069391" y="235001"/>
                  <a:pt x="1071106" y="234429"/>
                  <a:pt x="1073011" y="233743"/>
                </a:cubicBezTo>
                <a:cubicBezTo>
                  <a:pt x="1074916" y="233057"/>
                  <a:pt x="1077278" y="232105"/>
                  <a:pt x="1080097" y="230886"/>
                </a:cubicBezTo>
                <a:cubicBezTo>
                  <a:pt x="1082917" y="229667"/>
                  <a:pt x="1086536" y="228066"/>
                  <a:pt x="1090956" y="226085"/>
                </a:cubicBezTo>
                <a:lnTo>
                  <a:pt x="1097356" y="242773"/>
                </a:lnTo>
                <a:cubicBezTo>
                  <a:pt x="1087146" y="246888"/>
                  <a:pt x="1076744" y="250545"/>
                  <a:pt x="1066153" y="253746"/>
                </a:cubicBezTo>
                <a:cubicBezTo>
                  <a:pt x="1055561" y="256946"/>
                  <a:pt x="1044055" y="259423"/>
                  <a:pt x="1031634" y="261175"/>
                </a:cubicBezTo>
                <a:lnTo>
                  <a:pt x="1000458" y="263108"/>
                </a:lnTo>
                <a:lnTo>
                  <a:pt x="998601" y="263804"/>
                </a:lnTo>
                <a:lnTo>
                  <a:pt x="993979" y="263510"/>
                </a:lnTo>
                <a:lnTo>
                  <a:pt x="989229" y="263804"/>
                </a:lnTo>
                <a:lnTo>
                  <a:pt x="989301" y="263212"/>
                </a:lnTo>
                <a:lnTo>
                  <a:pt x="982456" y="262775"/>
                </a:lnTo>
                <a:cubicBezTo>
                  <a:pt x="977789" y="262090"/>
                  <a:pt x="973836" y="261061"/>
                  <a:pt x="970598" y="259689"/>
                </a:cubicBezTo>
                <a:cubicBezTo>
                  <a:pt x="964121" y="256946"/>
                  <a:pt x="959663" y="252679"/>
                  <a:pt x="957225" y="246888"/>
                </a:cubicBezTo>
                <a:cubicBezTo>
                  <a:pt x="954786" y="241097"/>
                  <a:pt x="953415" y="233629"/>
                  <a:pt x="953110" y="224485"/>
                </a:cubicBezTo>
                <a:close/>
                <a:moveTo>
                  <a:pt x="648996" y="99441"/>
                </a:moveTo>
                <a:lnTo>
                  <a:pt x="667512" y="99441"/>
                </a:lnTo>
                <a:lnTo>
                  <a:pt x="672084" y="214884"/>
                </a:lnTo>
                <a:cubicBezTo>
                  <a:pt x="672389" y="222656"/>
                  <a:pt x="673646" y="228752"/>
                  <a:pt x="675856" y="233172"/>
                </a:cubicBezTo>
                <a:cubicBezTo>
                  <a:pt x="678066" y="237591"/>
                  <a:pt x="681076" y="240677"/>
                  <a:pt x="684886" y="242430"/>
                </a:cubicBezTo>
                <a:lnTo>
                  <a:pt x="697150" y="244994"/>
                </a:lnTo>
                <a:lnTo>
                  <a:pt x="707098" y="244430"/>
                </a:lnTo>
                <a:cubicBezTo>
                  <a:pt x="710146" y="244011"/>
                  <a:pt x="712546" y="243383"/>
                  <a:pt x="714299" y="242544"/>
                </a:cubicBezTo>
                <a:cubicBezTo>
                  <a:pt x="717804" y="240868"/>
                  <a:pt x="719824" y="237896"/>
                  <a:pt x="720357" y="233629"/>
                </a:cubicBezTo>
                <a:cubicBezTo>
                  <a:pt x="720890" y="229362"/>
                  <a:pt x="721005" y="223418"/>
                  <a:pt x="720700" y="215798"/>
                </a:cubicBezTo>
                <a:lnTo>
                  <a:pt x="716357" y="99441"/>
                </a:lnTo>
                <a:lnTo>
                  <a:pt x="734873" y="99441"/>
                </a:lnTo>
                <a:lnTo>
                  <a:pt x="739445" y="213741"/>
                </a:lnTo>
                <a:cubicBezTo>
                  <a:pt x="739750" y="221818"/>
                  <a:pt x="739483" y="228981"/>
                  <a:pt x="738645" y="235229"/>
                </a:cubicBezTo>
                <a:cubicBezTo>
                  <a:pt x="737807" y="241478"/>
                  <a:pt x="735826" y="246735"/>
                  <a:pt x="732701" y="251003"/>
                </a:cubicBezTo>
                <a:cubicBezTo>
                  <a:pt x="729577" y="255270"/>
                  <a:pt x="724929" y="258470"/>
                  <a:pt x="718757" y="260604"/>
                </a:cubicBezTo>
                <a:cubicBezTo>
                  <a:pt x="715671" y="261671"/>
                  <a:pt x="712061" y="262471"/>
                  <a:pt x="707927" y="263004"/>
                </a:cubicBezTo>
                <a:lnTo>
                  <a:pt x="695393" y="263722"/>
                </a:lnTo>
                <a:lnTo>
                  <a:pt x="695173" y="263804"/>
                </a:lnTo>
                <a:lnTo>
                  <a:pt x="694891" y="263750"/>
                </a:lnTo>
                <a:lnTo>
                  <a:pt x="693954" y="263804"/>
                </a:lnTo>
                <a:lnTo>
                  <a:pt x="693979" y="263576"/>
                </a:lnTo>
                <a:lnTo>
                  <a:pt x="677799" y="260489"/>
                </a:lnTo>
                <a:cubicBezTo>
                  <a:pt x="673380" y="258280"/>
                  <a:pt x="669989" y="255498"/>
                  <a:pt x="667627" y="252146"/>
                </a:cubicBezTo>
                <a:lnTo>
                  <a:pt x="664463" y="245046"/>
                </a:lnTo>
                <a:lnTo>
                  <a:pt x="655396" y="253860"/>
                </a:lnTo>
                <a:cubicBezTo>
                  <a:pt x="650215" y="257137"/>
                  <a:pt x="643814" y="259766"/>
                  <a:pt x="636194" y="261747"/>
                </a:cubicBezTo>
                <a:cubicBezTo>
                  <a:pt x="628574" y="263728"/>
                  <a:pt x="619621" y="265176"/>
                  <a:pt x="609334" y="266090"/>
                </a:cubicBezTo>
                <a:cubicBezTo>
                  <a:pt x="599047" y="267005"/>
                  <a:pt x="587121" y="267462"/>
                  <a:pt x="573558" y="267462"/>
                </a:cubicBezTo>
                <a:cubicBezTo>
                  <a:pt x="559994" y="267462"/>
                  <a:pt x="548069" y="266585"/>
                  <a:pt x="537782" y="264833"/>
                </a:cubicBezTo>
                <a:cubicBezTo>
                  <a:pt x="527495" y="263080"/>
                  <a:pt x="518922" y="260375"/>
                  <a:pt x="512064" y="256718"/>
                </a:cubicBezTo>
                <a:cubicBezTo>
                  <a:pt x="505206" y="253060"/>
                  <a:pt x="500025" y="248297"/>
                  <a:pt x="496519" y="242430"/>
                </a:cubicBezTo>
                <a:cubicBezTo>
                  <a:pt x="493014" y="236563"/>
                  <a:pt x="491262" y="229438"/>
                  <a:pt x="491262" y="221056"/>
                </a:cubicBezTo>
                <a:cubicBezTo>
                  <a:pt x="491262" y="217246"/>
                  <a:pt x="491566" y="213322"/>
                  <a:pt x="492176" y="209283"/>
                </a:cubicBezTo>
                <a:cubicBezTo>
                  <a:pt x="492786" y="205244"/>
                  <a:pt x="493586" y="201168"/>
                  <a:pt x="494576" y="197053"/>
                </a:cubicBezTo>
                <a:cubicBezTo>
                  <a:pt x="495567" y="192938"/>
                  <a:pt x="496596" y="188976"/>
                  <a:pt x="497663" y="185166"/>
                </a:cubicBezTo>
                <a:lnTo>
                  <a:pt x="514807" y="189509"/>
                </a:lnTo>
                <a:cubicBezTo>
                  <a:pt x="514198" y="191795"/>
                  <a:pt x="513512" y="194500"/>
                  <a:pt x="512750" y="197624"/>
                </a:cubicBezTo>
                <a:cubicBezTo>
                  <a:pt x="511988" y="200749"/>
                  <a:pt x="511340" y="203911"/>
                  <a:pt x="510807" y="207111"/>
                </a:cubicBezTo>
                <a:cubicBezTo>
                  <a:pt x="510274" y="210312"/>
                  <a:pt x="510007" y="213207"/>
                  <a:pt x="510007" y="215798"/>
                </a:cubicBezTo>
                <a:cubicBezTo>
                  <a:pt x="510007" y="223723"/>
                  <a:pt x="512026" y="230086"/>
                  <a:pt x="516065" y="234886"/>
                </a:cubicBezTo>
                <a:cubicBezTo>
                  <a:pt x="520103" y="239687"/>
                  <a:pt x="527152" y="243192"/>
                  <a:pt x="537210" y="245402"/>
                </a:cubicBezTo>
                <a:cubicBezTo>
                  <a:pt x="547269" y="247612"/>
                  <a:pt x="561366" y="248717"/>
                  <a:pt x="579501" y="248717"/>
                </a:cubicBezTo>
                <a:cubicBezTo>
                  <a:pt x="594437" y="248717"/>
                  <a:pt x="606781" y="248145"/>
                  <a:pt x="616534" y="247002"/>
                </a:cubicBezTo>
                <a:cubicBezTo>
                  <a:pt x="626288" y="245859"/>
                  <a:pt x="633870" y="244030"/>
                  <a:pt x="639280" y="241516"/>
                </a:cubicBezTo>
                <a:cubicBezTo>
                  <a:pt x="644690" y="239001"/>
                  <a:pt x="648462" y="235724"/>
                  <a:pt x="650596" y="231686"/>
                </a:cubicBezTo>
                <a:cubicBezTo>
                  <a:pt x="652729" y="227647"/>
                  <a:pt x="653644" y="222732"/>
                  <a:pt x="653339" y="216941"/>
                </a:cubicBezTo>
                <a:close/>
                <a:moveTo>
                  <a:pt x="1887779" y="97155"/>
                </a:moveTo>
                <a:lnTo>
                  <a:pt x="1887779" y="110185"/>
                </a:lnTo>
                <a:lnTo>
                  <a:pt x="1836573" y="125044"/>
                </a:lnTo>
                <a:lnTo>
                  <a:pt x="1836573" y="112242"/>
                </a:lnTo>
                <a:close/>
                <a:moveTo>
                  <a:pt x="1068629" y="97155"/>
                </a:moveTo>
                <a:lnTo>
                  <a:pt x="1068629" y="110185"/>
                </a:lnTo>
                <a:lnTo>
                  <a:pt x="1017423" y="125044"/>
                </a:lnTo>
                <a:lnTo>
                  <a:pt x="1017423" y="112242"/>
                </a:lnTo>
                <a:close/>
                <a:moveTo>
                  <a:pt x="1560043" y="96545"/>
                </a:moveTo>
                <a:cubicBezTo>
                  <a:pt x="1563701" y="96545"/>
                  <a:pt x="1566977" y="97612"/>
                  <a:pt x="1569873" y="99746"/>
                </a:cubicBezTo>
                <a:cubicBezTo>
                  <a:pt x="1572768" y="101879"/>
                  <a:pt x="1575054" y="104699"/>
                  <a:pt x="1576731" y="108204"/>
                </a:cubicBezTo>
                <a:cubicBezTo>
                  <a:pt x="1578407" y="111709"/>
                  <a:pt x="1579245" y="115443"/>
                  <a:pt x="1579245" y="119405"/>
                </a:cubicBezTo>
                <a:cubicBezTo>
                  <a:pt x="1579245" y="125349"/>
                  <a:pt x="1577340" y="130340"/>
                  <a:pt x="1573530" y="134378"/>
                </a:cubicBezTo>
                <a:cubicBezTo>
                  <a:pt x="1569720" y="138417"/>
                  <a:pt x="1564843" y="140436"/>
                  <a:pt x="1558900" y="140436"/>
                </a:cubicBezTo>
                <a:cubicBezTo>
                  <a:pt x="1552347" y="140436"/>
                  <a:pt x="1547432" y="138455"/>
                  <a:pt x="1544155" y="134493"/>
                </a:cubicBezTo>
                <a:cubicBezTo>
                  <a:pt x="1540879" y="130530"/>
                  <a:pt x="1539240" y="125882"/>
                  <a:pt x="1539240" y="120548"/>
                </a:cubicBezTo>
                <a:cubicBezTo>
                  <a:pt x="1539240" y="116129"/>
                  <a:pt x="1540117" y="112128"/>
                  <a:pt x="1541869" y="108547"/>
                </a:cubicBezTo>
                <a:cubicBezTo>
                  <a:pt x="1543622" y="104965"/>
                  <a:pt x="1546098" y="102070"/>
                  <a:pt x="1549299" y="99860"/>
                </a:cubicBezTo>
                <a:cubicBezTo>
                  <a:pt x="1552499" y="97650"/>
                  <a:pt x="1556080" y="96545"/>
                  <a:pt x="1560043" y="96545"/>
                </a:cubicBezTo>
                <a:close/>
                <a:moveTo>
                  <a:pt x="1686916" y="94564"/>
                </a:moveTo>
                <a:cubicBezTo>
                  <a:pt x="1684630" y="94564"/>
                  <a:pt x="1682725" y="95364"/>
                  <a:pt x="1681201" y="96964"/>
                </a:cubicBezTo>
                <a:cubicBezTo>
                  <a:pt x="1679677" y="98564"/>
                  <a:pt x="1678915" y="100508"/>
                  <a:pt x="1678915" y="102794"/>
                </a:cubicBezTo>
                <a:cubicBezTo>
                  <a:pt x="1678915" y="105689"/>
                  <a:pt x="1680134" y="108394"/>
                  <a:pt x="1682572" y="110909"/>
                </a:cubicBezTo>
                <a:lnTo>
                  <a:pt x="1689163" y="114946"/>
                </a:lnTo>
                <a:lnTo>
                  <a:pt x="1689773" y="114566"/>
                </a:lnTo>
                <a:cubicBezTo>
                  <a:pt x="1692745" y="111137"/>
                  <a:pt x="1694231" y="107670"/>
                  <a:pt x="1694231" y="104165"/>
                </a:cubicBezTo>
                <a:cubicBezTo>
                  <a:pt x="1694231" y="101422"/>
                  <a:pt x="1693622" y="99136"/>
                  <a:pt x="1692402" y="97307"/>
                </a:cubicBezTo>
                <a:cubicBezTo>
                  <a:pt x="1691183" y="95478"/>
                  <a:pt x="1689354" y="94564"/>
                  <a:pt x="1686916" y="94564"/>
                </a:cubicBezTo>
                <a:close/>
                <a:moveTo>
                  <a:pt x="1687373" y="82905"/>
                </a:moveTo>
                <a:cubicBezTo>
                  <a:pt x="1693469" y="82905"/>
                  <a:pt x="1698079" y="85001"/>
                  <a:pt x="1701203" y="89192"/>
                </a:cubicBezTo>
                <a:cubicBezTo>
                  <a:pt x="1704328" y="93383"/>
                  <a:pt x="1705890" y="98145"/>
                  <a:pt x="1705890" y="103479"/>
                </a:cubicBezTo>
                <a:cubicBezTo>
                  <a:pt x="1705890" y="110185"/>
                  <a:pt x="1703680" y="116129"/>
                  <a:pt x="1699260" y="121310"/>
                </a:cubicBezTo>
                <a:cubicBezTo>
                  <a:pt x="1694841" y="126492"/>
                  <a:pt x="1688630" y="130607"/>
                  <a:pt x="1680629" y="133655"/>
                </a:cubicBezTo>
                <a:cubicBezTo>
                  <a:pt x="1672628" y="136703"/>
                  <a:pt x="1663218" y="138531"/>
                  <a:pt x="1652397" y="139141"/>
                </a:cubicBezTo>
                <a:lnTo>
                  <a:pt x="1650340" y="128168"/>
                </a:lnTo>
                <a:cubicBezTo>
                  <a:pt x="1660703" y="127406"/>
                  <a:pt x="1669123" y="125806"/>
                  <a:pt x="1675600" y="123368"/>
                </a:cubicBezTo>
                <a:lnTo>
                  <a:pt x="1679829" y="120742"/>
                </a:lnTo>
                <a:lnTo>
                  <a:pt x="1672171" y="115824"/>
                </a:lnTo>
                <a:cubicBezTo>
                  <a:pt x="1668742" y="112319"/>
                  <a:pt x="1667028" y="107975"/>
                  <a:pt x="1667028" y="102794"/>
                </a:cubicBezTo>
                <a:cubicBezTo>
                  <a:pt x="1667028" y="97460"/>
                  <a:pt x="1668895" y="92811"/>
                  <a:pt x="1672628" y="88849"/>
                </a:cubicBezTo>
                <a:cubicBezTo>
                  <a:pt x="1676362" y="84887"/>
                  <a:pt x="1681277" y="82905"/>
                  <a:pt x="1687373" y="82905"/>
                </a:cubicBezTo>
                <a:close/>
                <a:moveTo>
                  <a:pt x="1768450" y="80772"/>
                </a:moveTo>
                <a:cubicBezTo>
                  <a:pt x="1765554" y="80772"/>
                  <a:pt x="1763306" y="81762"/>
                  <a:pt x="1761706" y="83744"/>
                </a:cubicBezTo>
                <a:cubicBezTo>
                  <a:pt x="1760106" y="85725"/>
                  <a:pt x="1759306" y="88011"/>
                  <a:pt x="1759306" y="90602"/>
                </a:cubicBezTo>
                <a:cubicBezTo>
                  <a:pt x="1759306" y="93345"/>
                  <a:pt x="1760144" y="95593"/>
                  <a:pt x="1761820" y="97345"/>
                </a:cubicBezTo>
                <a:cubicBezTo>
                  <a:pt x="1763497" y="99098"/>
                  <a:pt x="1765630" y="99974"/>
                  <a:pt x="1768221" y="99974"/>
                </a:cubicBezTo>
                <a:cubicBezTo>
                  <a:pt x="1770812" y="99974"/>
                  <a:pt x="1773060" y="99136"/>
                  <a:pt x="1774965" y="97460"/>
                </a:cubicBezTo>
                <a:cubicBezTo>
                  <a:pt x="1776870" y="95783"/>
                  <a:pt x="1777822" y="93573"/>
                  <a:pt x="1777822" y="90830"/>
                </a:cubicBezTo>
                <a:cubicBezTo>
                  <a:pt x="1777822" y="87935"/>
                  <a:pt x="1776832" y="85534"/>
                  <a:pt x="1774851" y="83629"/>
                </a:cubicBezTo>
                <a:cubicBezTo>
                  <a:pt x="1772869" y="81724"/>
                  <a:pt x="1770736" y="80772"/>
                  <a:pt x="1768450" y="80772"/>
                </a:cubicBezTo>
                <a:close/>
                <a:moveTo>
                  <a:pt x="611429" y="78105"/>
                </a:moveTo>
                <a:lnTo>
                  <a:pt x="611429" y="91135"/>
                </a:lnTo>
                <a:lnTo>
                  <a:pt x="560223" y="105994"/>
                </a:lnTo>
                <a:lnTo>
                  <a:pt x="560223" y="93192"/>
                </a:lnTo>
                <a:close/>
                <a:moveTo>
                  <a:pt x="1068629" y="73152"/>
                </a:moveTo>
                <a:lnTo>
                  <a:pt x="1068629" y="86182"/>
                </a:lnTo>
                <a:lnTo>
                  <a:pt x="1017423" y="101041"/>
                </a:lnTo>
                <a:lnTo>
                  <a:pt x="1017423" y="88239"/>
                </a:lnTo>
                <a:close/>
                <a:moveTo>
                  <a:pt x="1769593" y="67970"/>
                </a:moveTo>
                <a:cubicBezTo>
                  <a:pt x="1773251" y="67970"/>
                  <a:pt x="1776527" y="69037"/>
                  <a:pt x="1779423" y="71171"/>
                </a:cubicBezTo>
                <a:cubicBezTo>
                  <a:pt x="1782318" y="73304"/>
                  <a:pt x="1784604" y="76124"/>
                  <a:pt x="1786281" y="79629"/>
                </a:cubicBezTo>
                <a:cubicBezTo>
                  <a:pt x="1787957" y="83134"/>
                  <a:pt x="1788795" y="86868"/>
                  <a:pt x="1788795" y="90830"/>
                </a:cubicBezTo>
                <a:cubicBezTo>
                  <a:pt x="1788795" y="96774"/>
                  <a:pt x="1786890" y="101765"/>
                  <a:pt x="1783080" y="105803"/>
                </a:cubicBezTo>
                <a:cubicBezTo>
                  <a:pt x="1779270" y="109842"/>
                  <a:pt x="1774393" y="111861"/>
                  <a:pt x="1768450" y="111861"/>
                </a:cubicBezTo>
                <a:cubicBezTo>
                  <a:pt x="1761897" y="111861"/>
                  <a:pt x="1756982" y="109880"/>
                  <a:pt x="1753705" y="105918"/>
                </a:cubicBezTo>
                <a:cubicBezTo>
                  <a:pt x="1750429" y="101955"/>
                  <a:pt x="1748790" y="97307"/>
                  <a:pt x="1748790" y="91973"/>
                </a:cubicBezTo>
                <a:cubicBezTo>
                  <a:pt x="1748790" y="87554"/>
                  <a:pt x="1749666" y="83553"/>
                  <a:pt x="1751419" y="79972"/>
                </a:cubicBezTo>
                <a:cubicBezTo>
                  <a:pt x="1753172" y="76390"/>
                  <a:pt x="1755648" y="73495"/>
                  <a:pt x="1758849" y="71285"/>
                </a:cubicBezTo>
                <a:cubicBezTo>
                  <a:pt x="1762049" y="69075"/>
                  <a:pt x="1765630" y="67970"/>
                  <a:pt x="1769593" y="67970"/>
                </a:cubicBezTo>
                <a:close/>
                <a:moveTo>
                  <a:pt x="2744191" y="65989"/>
                </a:moveTo>
                <a:cubicBezTo>
                  <a:pt x="2741905" y="65989"/>
                  <a:pt x="2740000" y="66789"/>
                  <a:pt x="2738476" y="68389"/>
                </a:cubicBezTo>
                <a:cubicBezTo>
                  <a:pt x="2736952" y="69989"/>
                  <a:pt x="2736190" y="71933"/>
                  <a:pt x="2736190" y="74219"/>
                </a:cubicBezTo>
                <a:cubicBezTo>
                  <a:pt x="2736190" y="77114"/>
                  <a:pt x="2737409" y="79819"/>
                  <a:pt x="2739848" y="82334"/>
                </a:cubicBezTo>
                <a:lnTo>
                  <a:pt x="2746438" y="86371"/>
                </a:lnTo>
                <a:lnTo>
                  <a:pt x="2747048" y="85991"/>
                </a:lnTo>
                <a:cubicBezTo>
                  <a:pt x="2750020" y="82562"/>
                  <a:pt x="2751506" y="79095"/>
                  <a:pt x="2751506" y="75590"/>
                </a:cubicBezTo>
                <a:cubicBezTo>
                  <a:pt x="2751506" y="72847"/>
                  <a:pt x="2750896" y="70561"/>
                  <a:pt x="2749677" y="68732"/>
                </a:cubicBezTo>
                <a:cubicBezTo>
                  <a:pt x="2748458" y="66903"/>
                  <a:pt x="2746629" y="65989"/>
                  <a:pt x="2744191" y="65989"/>
                </a:cubicBezTo>
                <a:close/>
                <a:moveTo>
                  <a:pt x="2529840" y="64694"/>
                </a:moveTo>
                <a:cubicBezTo>
                  <a:pt x="2527249" y="64694"/>
                  <a:pt x="2524735" y="65494"/>
                  <a:pt x="2522296" y="67094"/>
                </a:cubicBezTo>
                <a:cubicBezTo>
                  <a:pt x="2519858" y="68694"/>
                  <a:pt x="2517534" y="70980"/>
                  <a:pt x="2515324" y="73952"/>
                </a:cubicBezTo>
                <a:lnTo>
                  <a:pt x="2509368" y="83340"/>
                </a:lnTo>
                <a:lnTo>
                  <a:pt x="2517724" y="83667"/>
                </a:lnTo>
                <a:cubicBezTo>
                  <a:pt x="2526411" y="83667"/>
                  <a:pt x="2532088" y="82677"/>
                  <a:pt x="2534755" y="80696"/>
                </a:cubicBezTo>
                <a:cubicBezTo>
                  <a:pt x="2537422" y="78714"/>
                  <a:pt x="2538755" y="76276"/>
                  <a:pt x="2538755" y="73380"/>
                </a:cubicBezTo>
                <a:cubicBezTo>
                  <a:pt x="2538755" y="70332"/>
                  <a:pt x="2537841" y="68123"/>
                  <a:pt x="2536012" y="66751"/>
                </a:cubicBezTo>
                <a:cubicBezTo>
                  <a:pt x="2534184" y="65379"/>
                  <a:pt x="2532126" y="64694"/>
                  <a:pt x="2529840" y="64694"/>
                </a:cubicBezTo>
                <a:close/>
                <a:moveTo>
                  <a:pt x="2387575" y="63322"/>
                </a:moveTo>
                <a:cubicBezTo>
                  <a:pt x="2389251" y="63322"/>
                  <a:pt x="2391042" y="63474"/>
                  <a:pt x="2392947" y="63779"/>
                </a:cubicBezTo>
                <a:cubicBezTo>
                  <a:pt x="2394852" y="64084"/>
                  <a:pt x="2396643" y="64541"/>
                  <a:pt x="2398319" y="65151"/>
                </a:cubicBezTo>
                <a:lnTo>
                  <a:pt x="2396490" y="76581"/>
                </a:lnTo>
                <a:cubicBezTo>
                  <a:pt x="2394966" y="76276"/>
                  <a:pt x="2393518" y="75971"/>
                  <a:pt x="2392147" y="75666"/>
                </a:cubicBezTo>
                <a:cubicBezTo>
                  <a:pt x="2390775" y="75362"/>
                  <a:pt x="2389251" y="75209"/>
                  <a:pt x="2387575" y="75209"/>
                </a:cubicBezTo>
                <a:cubicBezTo>
                  <a:pt x="2384070" y="75209"/>
                  <a:pt x="2381326" y="75933"/>
                  <a:pt x="2379345" y="77381"/>
                </a:cubicBezTo>
                <a:cubicBezTo>
                  <a:pt x="2377364" y="78829"/>
                  <a:pt x="2376374" y="80848"/>
                  <a:pt x="2376374" y="83439"/>
                </a:cubicBezTo>
                <a:lnTo>
                  <a:pt x="2377135" y="85469"/>
                </a:lnTo>
                <a:lnTo>
                  <a:pt x="2402129" y="78105"/>
                </a:lnTo>
                <a:lnTo>
                  <a:pt x="2402129" y="91135"/>
                </a:lnTo>
                <a:lnTo>
                  <a:pt x="2385226" y="96040"/>
                </a:lnTo>
                <a:lnTo>
                  <a:pt x="2386546" y="97040"/>
                </a:lnTo>
                <a:lnTo>
                  <a:pt x="2390026" y="98078"/>
                </a:lnTo>
                <a:lnTo>
                  <a:pt x="2395233" y="96583"/>
                </a:lnTo>
                <a:cubicBezTo>
                  <a:pt x="2398814" y="95440"/>
                  <a:pt x="2402053" y="94335"/>
                  <a:pt x="2404949" y="93269"/>
                </a:cubicBezTo>
                <a:lnTo>
                  <a:pt x="2408606" y="104927"/>
                </a:lnTo>
                <a:cubicBezTo>
                  <a:pt x="2404949" y="106299"/>
                  <a:pt x="2400643" y="107747"/>
                  <a:pt x="2395690" y="109271"/>
                </a:cubicBezTo>
                <a:cubicBezTo>
                  <a:pt x="2390737" y="110795"/>
                  <a:pt x="2385746" y="112242"/>
                  <a:pt x="2380717" y="113614"/>
                </a:cubicBezTo>
                <a:cubicBezTo>
                  <a:pt x="2375688" y="114986"/>
                  <a:pt x="2371040" y="116205"/>
                  <a:pt x="2366772" y="117272"/>
                </a:cubicBezTo>
                <a:lnTo>
                  <a:pt x="2364029" y="104927"/>
                </a:lnTo>
                <a:cubicBezTo>
                  <a:pt x="2367991" y="104013"/>
                  <a:pt x="2371192" y="103251"/>
                  <a:pt x="2373630" y="102641"/>
                </a:cubicBezTo>
                <a:lnTo>
                  <a:pt x="2374735" y="102365"/>
                </a:lnTo>
                <a:lnTo>
                  <a:pt x="2371958" y="99890"/>
                </a:lnTo>
                <a:lnTo>
                  <a:pt x="2350923" y="105994"/>
                </a:lnTo>
                <a:lnTo>
                  <a:pt x="2350923" y="93192"/>
                </a:lnTo>
                <a:lnTo>
                  <a:pt x="2365885" y="88784"/>
                </a:lnTo>
                <a:lnTo>
                  <a:pt x="2364029" y="84125"/>
                </a:lnTo>
                <a:cubicBezTo>
                  <a:pt x="2364029" y="79553"/>
                  <a:pt x="2365134" y="75704"/>
                  <a:pt x="2367344" y="72580"/>
                </a:cubicBezTo>
                <a:cubicBezTo>
                  <a:pt x="2369554" y="69456"/>
                  <a:pt x="2372449" y="67132"/>
                  <a:pt x="2376031" y="65608"/>
                </a:cubicBezTo>
                <a:cubicBezTo>
                  <a:pt x="2379612" y="64084"/>
                  <a:pt x="2383460" y="63322"/>
                  <a:pt x="2387575" y="63322"/>
                </a:cubicBezTo>
                <a:close/>
                <a:moveTo>
                  <a:pt x="3164129" y="59055"/>
                </a:moveTo>
                <a:lnTo>
                  <a:pt x="3164129" y="72085"/>
                </a:lnTo>
                <a:lnTo>
                  <a:pt x="3112923" y="86944"/>
                </a:lnTo>
                <a:lnTo>
                  <a:pt x="3112923" y="74142"/>
                </a:lnTo>
                <a:close/>
                <a:moveTo>
                  <a:pt x="3021254" y="59055"/>
                </a:moveTo>
                <a:lnTo>
                  <a:pt x="3021254" y="72085"/>
                </a:lnTo>
                <a:lnTo>
                  <a:pt x="2970048" y="86944"/>
                </a:lnTo>
                <a:lnTo>
                  <a:pt x="2970048" y="74142"/>
                </a:lnTo>
                <a:close/>
                <a:moveTo>
                  <a:pt x="2220316" y="56464"/>
                </a:moveTo>
                <a:cubicBezTo>
                  <a:pt x="2218030" y="56464"/>
                  <a:pt x="2216125" y="57264"/>
                  <a:pt x="2214601" y="58864"/>
                </a:cubicBezTo>
                <a:cubicBezTo>
                  <a:pt x="2213077" y="60464"/>
                  <a:pt x="2212315" y="62408"/>
                  <a:pt x="2212315" y="64694"/>
                </a:cubicBezTo>
                <a:cubicBezTo>
                  <a:pt x="2212315" y="67589"/>
                  <a:pt x="2213534" y="70294"/>
                  <a:pt x="2215972" y="72809"/>
                </a:cubicBezTo>
                <a:lnTo>
                  <a:pt x="2222563" y="76846"/>
                </a:lnTo>
                <a:lnTo>
                  <a:pt x="2223173" y="76466"/>
                </a:lnTo>
                <a:cubicBezTo>
                  <a:pt x="2226145" y="73037"/>
                  <a:pt x="2227631" y="69570"/>
                  <a:pt x="2227631" y="66065"/>
                </a:cubicBezTo>
                <a:cubicBezTo>
                  <a:pt x="2227631" y="63322"/>
                  <a:pt x="2227021" y="61036"/>
                  <a:pt x="2225802" y="59207"/>
                </a:cubicBezTo>
                <a:cubicBezTo>
                  <a:pt x="2224583" y="57378"/>
                  <a:pt x="2222754" y="56464"/>
                  <a:pt x="2220316" y="56464"/>
                </a:cubicBezTo>
                <a:close/>
                <a:moveTo>
                  <a:pt x="2744648" y="54330"/>
                </a:moveTo>
                <a:cubicBezTo>
                  <a:pt x="2750744" y="54330"/>
                  <a:pt x="2755354" y="56426"/>
                  <a:pt x="2758478" y="60617"/>
                </a:cubicBezTo>
                <a:cubicBezTo>
                  <a:pt x="2761603" y="64808"/>
                  <a:pt x="2763165" y="69570"/>
                  <a:pt x="2763165" y="74904"/>
                </a:cubicBezTo>
                <a:cubicBezTo>
                  <a:pt x="2763165" y="81610"/>
                  <a:pt x="2760955" y="87554"/>
                  <a:pt x="2756535" y="92735"/>
                </a:cubicBezTo>
                <a:cubicBezTo>
                  <a:pt x="2752116" y="97917"/>
                  <a:pt x="2745905" y="102032"/>
                  <a:pt x="2737904" y="105080"/>
                </a:cubicBezTo>
                <a:cubicBezTo>
                  <a:pt x="2729903" y="108128"/>
                  <a:pt x="2720493" y="109956"/>
                  <a:pt x="2709672" y="110566"/>
                </a:cubicBezTo>
                <a:lnTo>
                  <a:pt x="2707615" y="99593"/>
                </a:lnTo>
                <a:cubicBezTo>
                  <a:pt x="2717978" y="98831"/>
                  <a:pt x="2726398" y="97231"/>
                  <a:pt x="2732875" y="94793"/>
                </a:cubicBezTo>
                <a:lnTo>
                  <a:pt x="2737104" y="92167"/>
                </a:lnTo>
                <a:lnTo>
                  <a:pt x="2729446" y="87249"/>
                </a:lnTo>
                <a:cubicBezTo>
                  <a:pt x="2726017" y="83744"/>
                  <a:pt x="2724303" y="79400"/>
                  <a:pt x="2724303" y="74219"/>
                </a:cubicBezTo>
                <a:cubicBezTo>
                  <a:pt x="2724303" y="68885"/>
                  <a:pt x="2726170" y="64236"/>
                  <a:pt x="2729903" y="60274"/>
                </a:cubicBezTo>
                <a:cubicBezTo>
                  <a:pt x="2733637" y="56312"/>
                  <a:pt x="2738552" y="54330"/>
                  <a:pt x="2744648" y="54330"/>
                </a:cubicBezTo>
                <a:close/>
                <a:moveTo>
                  <a:pt x="2530755" y="52349"/>
                </a:moveTo>
                <a:cubicBezTo>
                  <a:pt x="2535631" y="52349"/>
                  <a:pt x="2540241" y="53873"/>
                  <a:pt x="2544585" y="56921"/>
                </a:cubicBezTo>
                <a:cubicBezTo>
                  <a:pt x="2548928" y="59969"/>
                  <a:pt x="2551100" y="65075"/>
                  <a:pt x="2551100" y="72237"/>
                </a:cubicBezTo>
                <a:cubicBezTo>
                  <a:pt x="2551100" y="75895"/>
                  <a:pt x="2550186" y="79514"/>
                  <a:pt x="2548357" y="83096"/>
                </a:cubicBezTo>
                <a:cubicBezTo>
                  <a:pt x="2546528" y="86677"/>
                  <a:pt x="2543213" y="89649"/>
                  <a:pt x="2538413" y="92011"/>
                </a:cubicBezTo>
                <a:cubicBezTo>
                  <a:pt x="2533612" y="94373"/>
                  <a:pt x="2526716" y="95555"/>
                  <a:pt x="2517724" y="95555"/>
                </a:cubicBezTo>
                <a:cubicBezTo>
                  <a:pt x="2514372" y="95555"/>
                  <a:pt x="2510371" y="95402"/>
                  <a:pt x="2505723" y="95097"/>
                </a:cubicBezTo>
                <a:cubicBezTo>
                  <a:pt x="2501075" y="94793"/>
                  <a:pt x="2496693" y="94373"/>
                  <a:pt x="2492578" y="93840"/>
                </a:cubicBezTo>
                <a:cubicBezTo>
                  <a:pt x="2488463" y="93307"/>
                  <a:pt x="2485339" y="92888"/>
                  <a:pt x="2483206" y="92583"/>
                </a:cubicBezTo>
                <a:lnTo>
                  <a:pt x="2484806" y="80924"/>
                </a:lnTo>
                <a:cubicBezTo>
                  <a:pt x="2487092" y="81229"/>
                  <a:pt x="2490140" y="81610"/>
                  <a:pt x="2493950" y="82067"/>
                </a:cubicBezTo>
                <a:lnTo>
                  <a:pt x="2497306" y="82384"/>
                </a:lnTo>
                <a:lnTo>
                  <a:pt x="2504123" y="69837"/>
                </a:lnTo>
                <a:cubicBezTo>
                  <a:pt x="2507247" y="64884"/>
                  <a:pt x="2511019" y="60731"/>
                  <a:pt x="2515438" y="57378"/>
                </a:cubicBezTo>
                <a:cubicBezTo>
                  <a:pt x="2519858" y="54026"/>
                  <a:pt x="2524963" y="52349"/>
                  <a:pt x="2530755" y="52349"/>
                </a:cubicBezTo>
                <a:close/>
                <a:moveTo>
                  <a:pt x="187300" y="52197"/>
                </a:moveTo>
                <a:cubicBezTo>
                  <a:pt x="184404" y="52197"/>
                  <a:pt x="182156" y="53187"/>
                  <a:pt x="180556" y="55169"/>
                </a:cubicBezTo>
                <a:cubicBezTo>
                  <a:pt x="178956" y="57150"/>
                  <a:pt x="178156" y="59436"/>
                  <a:pt x="178156" y="62027"/>
                </a:cubicBezTo>
                <a:cubicBezTo>
                  <a:pt x="178156" y="64770"/>
                  <a:pt x="178994" y="67018"/>
                  <a:pt x="180670" y="68770"/>
                </a:cubicBezTo>
                <a:cubicBezTo>
                  <a:pt x="182347" y="70523"/>
                  <a:pt x="184480" y="71399"/>
                  <a:pt x="187071" y="71399"/>
                </a:cubicBezTo>
                <a:cubicBezTo>
                  <a:pt x="189662" y="71399"/>
                  <a:pt x="191910" y="70561"/>
                  <a:pt x="193815" y="68885"/>
                </a:cubicBezTo>
                <a:cubicBezTo>
                  <a:pt x="195720" y="67208"/>
                  <a:pt x="196672" y="64998"/>
                  <a:pt x="196672" y="62255"/>
                </a:cubicBezTo>
                <a:cubicBezTo>
                  <a:pt x="196672" y="59360"/>
                  <a:pt x="195682" y="56959"/>
                  <a:pt x="193701" y="55054"/>
                </a:cubicBezTo>
                <a:cubicBezTo>
                  <a:pt x="191719" y="53149"/>
                  <a:pt x="189586" y="52197"/>
                  <a:pt x="187300" y="52197"/>
                </a:cubicBezTo>
                <a:close/>
                <a:moveTo>
                  <a:pt x="830504" y="49530"/>
                </a:moveTo>
                <a:lnTo>
                  <a:pt x="830504" y="62560"/>
                </a:lnTo>
                <a:lnTo>
                  <a:pt x="779298" y="77419"/>
                </a:lnTo>
                <a:lnTo>
                  <a:pt x="779298" y="64617"/>
                </a:lnTo>
                <a:close/>
                <a:moveTo>
                  <a:pt x="2220773" y="44805"/>
                </a:moveTo>
                <a:cubicBezTo>
                  <a:pt x="2226869" y="44805"/>
                  <a:pt x="2231479" y="46901"/>
                  <a:pt x="2234603" y="51092"/>
                </a:cubicBezTo>
                <a:cubicBezTo>
                  <a:pt x="2237727" y="55283"/>
                  <a:pt x="2239290" y="60045"/>
                  <a:pt x="2239290" y="65379"/>
                </a:cubicBezTo>
                <a:cubicBezTo>
                  <a:pt x="2239290" y="72085"/>
                  <a:pt x="2237080" y="78029"/>
                  <a:pt x="2232660" y="83210"/>
                </a:cubicBezTo>
                <a:cubicBezTo>
                  <a:pt x="2228241" y="88392"/>
                  <a:pt x="2222030" y="92507"/>
                  <a:pt x="2214029" y="95555"/>
                </a:cubicBezTo>
                <a:cubicBezTo>
                  <a:pt x="2206028" y="98603"/>
                  <a:pt x="2196618" y="100431"/>
                  <a:pt x="2185797" y="101041"/>
                </a:cubicBezTo>
                <a:lnTo>
                  <a:pt x="2183740" y="90068"/>
                </a:lnTo>
                <a:cubicBezTo>
                  <a:pt x="2194103" y="89306"/>
                  <a:pt x="2202523" y="87706"/>
                  <a:pt x="2209000" y="85268"/>
                </a:cubicBezTo>
                <a:lnTo>
                  <a:pt x="2213229" y="82642"/>
                </a:lnTo>
                <a:lnTo>
                  <a:pt x="2205571" y="77724"/>
                </a:lnTo>
                <a:cubicBezTo>
                  <a:pt x="2202142" y="74219"/>
                  <a:pt x="2200428" y="69875"/>
                  <a:pt x="2200428" y="64694"/>
                </a:cubicBezTo>
                <a:cubicBezTo>
                  <a:pt x="2200428" y="59360"/>
                  <a:pt x="2202294" y="54711"/>
                  <a:pt x="2206028" y="50749"/>
                </a:cubicBezTo>
                <a:cubicBezTo>
                  <a:pt x="2209762" y="46787"/>
                  <a:pt x="2214677" y="44805"/>
                  <a:pt x="2220773" y="44805"/>
                </a:cubicBezTo>
                <a:close/>
                <a:moveTo>
                  <a:pt x="2880665" y="42138"/>
                </a:moveTo>
                <a:cubicBezTo>
                  <a:pt x="2882189" y="45034"/>
                  <a:pt x="2883446" y="48349"/>
                  <a:pt x="2884437" y="52082"/>
                </a:cubicBezTo>
                <a:cubicBezTo>
                  <a:pt x="2885428" y="55816"/>
                  <a:pt x="2885923" y="59207"/>
                  <a:pt x="2885923" y="62255"/>
                </a:cubicBezTo>
                <a:cubicBezTo>
                  <a:pt x="2885923" y="67284"/>
                  <a:pt x="2884513" y="71818"/>
                  <a:pt x="2881694" y="75857"/>
                </a:cubicBezTo>
                <a:cubicBezTo>
                  <a:pt x="2878874" y="79895"/>
                  <a:pt x="2874493" y="81915"/>
                  <a:pt x="2868549" y="81915"/>
                </a:cubicBezTo>
                <a:cubicBezTo>
                  <a:pt x="2863825" y="81915"/>
                  <a:pt x="2859977" y="80657"/>
                  <a:pt x="2857005" y="78143"/>
                </a:cubicBezTo>
                <a:lnTo>
                  <a:pt x="2855874" y="75853"/>
                </a:lnTo>
                <a:lnTo>
                  <a:pt x="2852433" y="84201"/>
                </a:lnTo>
                <a:cubicBezTo>
                  <a:pt x="2848851" y="87706"/>
                  <a:pt x="2844394" y="89459"/>
                  <a:pt x="2839060" y="89459"/>
                </a:cubicBezTo>
                <a:cubicBezTo>
                  <a:pt x="2832964" y="89459"/>
                  <a:pt x="2828925" y="87439"/>
                  <a:pt x="2826944" y="83401"/>
                </a:cubicBezTo>
                <a:cubicBezTo>
                  <a:pt x="2824963" y="79362"/>
                  <a:pt x="2823972" y="75057"/>
                  <a:pt x="2823972" y="70485"/>
                </a:cubicBezTo>
                <a:cubicBezTo>
                  <a:pt x="2823972" y="68808"/>
                  <a:pt x="2824087" y="67018"/>
                  <a:pt x="2824315" y="65113"/>
                </a:cubicBezTo>
                <a:cubicBezTo>
                  <a:pt x="2824544" y="63208"/>
                  <a:pt x="2824887" y="61036"/>
                  <a:pt x="2825344" y="58598"/>
                </a:cubicBezTo>
                <a:lnTo>
                  <a:pt x="2836774" y="55397"/>
                </a:lnTo>
                <a:cubicBezTo>
                  <a:pt x="2836317" y="57988"/>
                  <a:pt x="2835974" y="60388"/>
                  <a:pt x="2835745" y="62598"/>
                </a:cubicBezTo>
                <a:cubicBezTo>
                  <a:pt x="2835516" y="64808"/>
                  <a:pt x="2835402" y="66751"/>
                  <a:pt x="2835402" y="68427"/>
                </a:cubicBezTo>
                <a:cubicBezTo>
                  <a:pt x="2835402" y="71323"/>
                  <a:pt x="2835859" y="73457"/>
                  <a:pt x="2836774" y="74828"/>
                </a:cubicBezTo>
                <a:cubicBezTo>
                  <a:pt x="2837688" y="76200"/>
                  <a:pt x="2839136" y="76886"/>
                  <a:pt x="2841117" y="76886"/>
                </a:cubicBezTo>
                <a:cubicBezTo>
                  <a:pt x="2843403" y="76886"/>
                  <a:pt x="2845308" y="75704"/>
                  <a:pt x="2846832" y="73342"/>
                </a:cubicBezTo>
                <a:cubicBezTo>
                  <a:pt x="2848356" y="70980"/>
                  <a:pt x="2849194" y="66218"/>
                  <a:pt x="2849347" y="59055"/>
                </a:cubicBezTo>
                <a:lnTo>
                  <a:pt x="2849347" y="52197"/>
                </a:lnTo>
                <a:lnTo>
                  <a:pt x="2860320" y="48082"/>
                </a:lnTo>
                <a:lnTo>
                  <a:pt x="2860320" y="62027"/>
                </a:lnTo>
                <a:cubicBezTo>
                  <a:pt x="2860320" y="64160"/>
                  <a:pt x="2860739" y="66027"/>
                  <a:pt x="2861577" y="67627"/>
                </a:cubicBezTo>
                <a:cubicBezTo>
                  <a:pt x="2862415" y="69227"/>
                  <a:pt x="2864206" y="70028"/>
                  <a:pt x="2866949" y="70028"/>
                </a:cubicBezTo>
                <a:cubicBezTo>
                  <a:pt x="2869692" y="70028"/>
                  <a:pt x="2871521" y="69189"/>
                  <a:pt x="2872435" y="67513"/>
                </a:cubicBezTo>
                <a:cubicBezTo>
                  <a:pt x="2873350" y="65837"/>
                  <a:pt x="2873807" y="63703"/>
                  <a:pt x="2873807" y="61112"/>
                </a:cubicBezTo>
                <a:cubicBezTo>
                  <a:pt x="2873807" y="58521"/>
                  <a:pt x="2873502" y="55892"/>
                  <a:pt x="2872893" y="53225"/>
                </a:cubicBezTo>
                <a:cubicBezTo>
                  <a:pt x="2872283" y="50558"/>
                  <a:pt x="2871445" y="47930"/>
                  <a:pt x="2870378" y="45339"/>
                </a:cubicBezTo>
                <a:close/>
                <a:moveTo>
                  <a:pt x="188443" y="39395"/>
                </a:moveTo>
                <a:cubicBezTo>
                  <a:pt x="192100" y="39395"/>
                  <a:pt x="195377" y="40462"/>
                  <a:pt x="198273" y="42596"/>
                </a:cubicBezTo>
                <a:cubicBezTo>
                  <a:pt x="201168" y="44729"/>
                  <a:pt x="203454" y="47549"/>
                  <a:pt x="205131" y="51054"/>
                </a:cubicBezTo>
                <a:cubicBezTo>
                  <a:pt x="206807" y="54559"/>
                  <a:pt x="207645" y="58293"/>
                  <a:pt x="207645" y="62255"/>
                </a:cubicBezTo>
                <a:cubicBezTo>
                  <a:pt x="207645" y="68199"/>
                  <a:pt x="205740" y="73190"/>
                  <a:pt x="201930" y="77228"/>
                </a:cubicBezTo>
                <a:cubicBezTo>
                  <a:pt x="198120" y="81267"/>
                  <a:pt x="193243" y="83286"/>
                  <a:pt x="187300" y="83286"/>
                </a:cubicBezTo>
                <a:cubicBezTo>
                  <a:pt x="180747" y="83286"/>
                  <a:pt x="175832" y="81305"/>
                  <a:pt x="172555" y="77343"/>
                </a:cubicBezTo>
                <a:cubicBezTo>
                  <a:pt x="169278" y="73380"/>
                  <a:pt x="167640" y="68732"/>
                  <a:pt x="167640" y="63398"/>
                </a:cubicBezTo>
                <a:cubicBezTo>
                  <a:pt x="167640" y="58979"/>
                  <a:pt x="168517" y="54978"/>
                  <a:pt x="170269" y="51397"/>
                </a:cubicBezTo>
                <a:cubicBezTo>
                  <a:pt x="172022" y="47815"/>
                  <a:pt x="174498" y="44920"/>
                  <a:pt x="177699" y="42710"/>
                </a:cubicBezTo>
                <a:cubicBezTo>
                  <a:pt x="180899" y="40500"/>
                  <a:pt x="184480" y="39395"/>
                  <a:pt x="188443" y="39395"/>
                </a:cubicBezTo>
                <a:close/>
                <a:moveTo>
                  <a:pt x="2454250" y="33147"/>
                </a:moveTo>
                <a:cubicBezTo>
                  <a:pt x="2451354" y="33147"/>
                  <a:pt x="2449106" y="34137"/>
                  <a:pt x="2447506" y="36119"/>
                </a:cubicBezTo>
                <a:cubicBezTo>
                  <a:pt x="2445906" y="38100"/>
                  <a:pt x="2445106" y="40386"/>
                  <a:pt x="2445106" y="42977"/>
                </a:cubicBezTo>
                <a:cubicBezTo>
                  <a:pt x="2445106" y="45720"/>
                  <a:pt x="2445944" y="47968"/>
                  <a:pt x="2447620" y="49720"/>
                </a:cubicBezTo>
                <a:cubicBezTo>
                  <a:pt x="2449297" y="51473"/>
                  <a:pt x="2451430" y="52349"/>
                  <a:pt x="2454021" y="52349"/>
                </a:cubicBezTo>
                <a:cubicBezTo>
                  <a:pt x="2456612" y="52349"/>
                  <a:pt x="2458860" y="51511"/>
                  <a:pt x="2460765" y="49835"/>
                </a:cubicBezTo>
                <a:cubicBezTo>
                  <a:pt x="2462670" y="48158"/>
                  <a:pt x="2463623" y="45948"/>
                  <a:pt x="2463623" y="43205"/>
                </a:cubicBezTo>
                <a:cubicBezTo>
                  <a:pt x="2463623" y="40310"/>
                  <a:pt x="2462632" y="37909"/>
                  <a:pt x="2460651" y="36004"/>
                </a:cubicBezTo>
                <a:cubicBezTo>
                  <a:pt x="2458669" y="34099"/>
                  <a:pt x="2456536" y="33147"/>
                  <a:pt x="2454250" y="33147"/>
                </a:cubicBezTo>
                <a:close/>
                <a:moveTo>
                  <a:pt x="2455393" y="20345"/>
                </a:moveTo>
                <a:cubicBezTo>
                  <a:pt x="2459050" y="20345"/>
                  <a:pt x="2462327" y="21412"/>
                  <a:pt x="2465223" y="23546"/>
                </a:cubicBezTo>
                <a:cubicBezTo>
                  <a:pt x="2468118" y="25679"/>
                  <a:pt x="2470404" y="28499"/>
                  <a:pt x="2472081" y="32004"/>
                </a:cubicBezTo>
                <a:cubicBezTo>
                  <a:pt x="2473757" y="35509"/>
                  <a:pt x="2474595" y="39243"/>
                  <a:pt x="2474595" y="43205"/>
                </a:cubicBezTo>
                <a:cubicBezTo>
                  <a:pt x="2474595" y="49149"/>
                  <a:pt x="2472690" y="54140"/>
                  <a:pt x="2468880" y="58178"/>
                </a:cubicBezTo>
                <a:cubicBezTo>
                  <a:pt x="2465070" y="62217"/>
                  <a:pt x="2460193" y="64236"/>
                  <a:pt x="2454250" y="64236"/>
                </a:cubicBezTo>
                <a:cubicBezTo>
                  <a:pt x="2447697" y="64236"/>
                  <a:pt x="2442782" y="62255"/>
                  <a:pt x="2439505" y="58293"/>
                </a:cubicBezTo>
                <a:cubicBezTo>
                  <a:pt x="2436229" y="54330"/>
                  <a:pt x="2434590" y="49682"/>
                  <a:pt x="2434590" y="44348"/>
                </a:cubicBezTo>
                <a:cubicBezTo>
                  <a:pt x="2434590" y="39929"/>
                  <a:pt x="2435466" y="35928"/>
                  <a:pt x="2437219" y="32347"/>
                </a:cubicBezTo>
                <a:cubicBezTo>
                  <a:pt x="2438972" y="28765"/>
                  <a:pt x="2441448" y="25870"/>
                  <a:pt x="2444649" y="23660"/>
                </a:cubicBezTo>
                <a:cubicBezTo>
                  <a:pt x="2447849" y="21450"/>
                  <a:pt x="2451430" y="20345"/>
                  <a:pt x="2455393" y="20345"/>
                </a:cubicBezTo>
                <a:close/>
                <a:moveTo>
                  <a:pt x="2877922" y="13335"/>
                </a:moveTo>
                <a:lnTo>
                  <a:pt x="2877922" y="26365"/>
                </a:lnTo>
                <a:lnTo>
                  <a:pt x="2826716" y="41224"/>
                </a:lnTo>
                <a:lnTo>
                  <a:pt x="2826716" y="28422"/>
                </a:lnTo>
                <a:close/>
                <a:moveTo>
                  <a:pt x="799491" y="0"/>
                </a:moveTo>
                <a:lnTo>
                  <a:pt x="812064" y="0"/>
                </a:lnTo>
                <a:lnTo>
                  <a:pt x="813435" y="39548"/>
                </a:lnTo>
                <a:lnTo>
                  <a:pt x="800862" y="39548"/>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22" name="Google Shape;322;p31"/>
          <p:cNvSpPr txBox="1"/>
          <p:nvPr/>
        </p:nvSpPr>
        <p:spPr>
          <a:xfrm>
            <a:off x="1230150" y="3360700"/>
            <a:ext cx="3703200" cy="6003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200">
                <a:solidFill>
                  <a:schemeClr val="dk1"/>
                </a:solidFill>
                <a:latin typeface="Inter Light"/>
                <a:ea typeface="Inter Light"/>
                <a:cs typeface="Inter Light"/>
                <a:sym typeface="Inter Light"/>
              </a:rPr>
              <a:t>44. ˹Beware of˺ the Day the earth will split open, letting them rush forth. That will be an easy gathering for Us.</a:t>
            </a:r>
            <a:endParaRPr sz="1200">
              <a:solidFill>
                <a:schemeClr val="dk1"/>
              </a:solidFill>
              <a:latin typeface="Inter Light"/>
              <a:ea typeface="Inter Light"/>
              <a:cs typeface="Inter Light"/>
              <a:sym typeface="Inter Light"/>
            </a:endParaRPr>
          </a:p>
        </p:txBody>
      </p:sp>
      <p:sp>
        <p:nvSpPr>
          <p:cNvPr id="324" name="Google Shape;324;p31"/>
          <p:cNvSpPr txBox="1"/>
          <p:nvPr/>
        </p:nvSpPr>
        <p:spPr>
          <a:xfrm>
            <a:off x="1004425" y="749075"/>
            <a:ext cx="54462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Back to the Point</a:t>
            </a:r>
            <a:endParaRPr sz="3600">
              <a:solidFill>
                <a:srgbClr val="1E1E1E"/>
              </a:solidFill>
              <a:latin typeface="Inter Tight Medium"/>
              <a:ea typeface="Inter Tight Medium"/>
              <a:cs typeface="Inter Tight Medium"/>
              <a:sym typeface="Inter Tight Medium"/>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32"/>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103;p14">
            <a:extLst>
              <a:ext uri="{FF2B5EF4-FFF2-40B4-BE49-F238E27FC236}">
                <a16:creationId xmlns:a16="http://schemas.microsoft.com/office/drawing/2014/main" id="{48C0F43D-9EC7-8B72-23D0-A489A6298228}"/>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F33105A1-D0EC-E1A3-898E-976432BE3B8E}"/>
              </a:ext>
            </a:extLst>
          </p:cNvPr>
          <p:cNvSpPr/>
          <p:nvPr/>
        </p:nvSpPr>
        <p:spPr>
          <a:xfrm>
            <a:off x="1355598" y="2229921"/>
            <a:ext cx="3419932" cy="797357"/>
          </a:xfrm>
          <a:custGeom>
            <a:avLst/>
            <a:gdLst/>
            <a:ahLst/>
            <a:cxnLst/>
            <a:rect l="l" t="t" r="r" b="b"/>
            <a:pathLst>
              <a:path w="3419932" h="797357">
                <a:moveTo>
                  <a:pt x="2860014" y="765353"/>
                </a:moveTo>
                <a:lnTo>
                  <a:pt x="2860014" y="781812"/>
                </a:lnTo>
                <a:lnTo>
                  <a:pt x="2806065" y="797357"/>
                </a:lnTo>
                <a:lnTo>
                  <a:pt x="2806065" y="781355"/>
                </a:lnTo>
                <a:close/>
                <a:moveTo>
                  <a:pt x="1666646" y="752247"/>
                </a:moveTo>
                <a:lnTo>
                  <a:pt x="1666646" y="765277"/>
                </a:lnTo>
                <a:lnTo>
                  <a:pt x="1615440" y="780136"/>
                </a:lnTo>
                <a:lnTo>
                  <a:pt x="1615440" y="767334"/>
                </a:lnTo>
                <a:close/>
                <a:moveTo>
                  <a:pt x="3250539" y="750875"/>
                </a:moveTo>
                <a:lnTo>
                  <a:pt x="3250539" y="767334"/>
                </a:lnTo>
                <a:lnTo>
                  <a:pt x="3196589" y="782879"/>
                </a:lnTo>
                <a:lnTo>
                  <a:pt x="3196589" y="766877"/>
                </a:lnTo>
                <a:close/>
                <a:moveTo>
                  <a:pt x="2257196" y="742722"/>
                </a:moveTo>
                <a:lnTo>
                  <a:pt x="2257196" y="755752"/>
                </a:lnTo>
                <a:lnTo>
                  <a:pt x="2205990" y="770611"/>
                </a:lnTo>
                <a:lnTo>
                  <a:pt x="2205990" y="757809"/>
                </a:lnTo>
                <a:close/>
                <a:moveTo>
                  <a:pt x="2860014" y="741350"/>
                </a:moveTo>
                <a:lnTo>
                  <a:pt x="2860014" y="757809"/>
                </a:lnTo>
                <a:lnTo>
                  <a:pt x="2806065" y="773354"/>
                </a:lnTo>
                <a:lnTo>
                  <a:pt x="2806065" y="757352"/>
                </a:lnTo>
                <a:close/>
                <a:moveTo>
                  <a:pt x="1134237" y="705612"/>
                </a:moveTo>
                <a:cubicBezTo>
                  <a:pt x="1137285" y="705612"/>
                  <a:pt x="1139914" y="706755"/>
                  <a:pt x="1142123" y="709041"/>
                </a:cubicBezTo>
                <a:cubicBezTo>
                  <a:pt x="1144333" y="711327"/>
                  <a:pt x="1145438" y="713994"/>
                  <a:pt x="1145438" y="717042"/>
                </a:cubicBezTo>
                <a:cubicBezTo>
                  <a:pt x="1145438" y="720090"/>
                  <a:pt x="1144333" y="722719"/>
                  <a:pt x="1142123" y="724929"/>
                </a:cubicBezTo>
                <a:cubicBezTo>
                  <a:pt x="1139914" y="727139"/>
                  <a:pt x="1137285" y="728244"/>
                  <a:pt x="1134237" y="728244"/>
                </a:cubicBezTo>
                <a:cubicBezTo>
                  <a:pt x="1131036" y="728244"/>
                  <a:pt x="1128331" y="727139"/>
                  <a:pt x="1126121" y="724929"/>
                </a:cubicBezTo>
                <a:cubicBezTo>
                  <a:pt x="1123912" y="722719"/>
                  <a:pt x="1122807" y="720090"/>
                  <a:pt x="1122807" y="717042"/>
                </a:cubicBezTo>
                <a:cubicBezTo>
                  <a:pt x="1122807" y="713994"/>
                  <a:pt x="1123912" y="711327"/>
                  <a:pt x="1126121" y="709041"/>
                </a:cubicBezTo>
                <a:cubicBezTo>
                  <a:pt x="1128331" y="706755"/>
                  <a:pt x="1131036" y="705612"/>
                  <a:pt x="1134237" y="705612"/>
                </a:cubicBezTo>
                <a:close/>
                <a:moveTo>
                  <a:pt x="1102918" y="705612"/>
                </a:moveTo>
                <a:cubicBezTo>
                  <a:pt x="1105966" y="705612"/>
                  <a:pt x="1108595" y="706755"/>
                  <a:pt x="1110805" y="709041"/>
                </a:cubicBezTo>
                <a:cubicBezTo>
                  <a:pt x="1113015" y="711327"/>
                  <a:pt x="1114120" y="713994"/>
                  <a:pt x="1114120" y="717042"/>
                </a:cubicBezTo>
                <a:cubicBezTo>
                  <a:pt x="1114120" y="720090"/>
                  <a:pt x="1113015" y="722719"/>
                  <a:pt x="1110805" y="724929"/>
                </a:cubicBezTo>
                <a:cubicBezTo>
                  <a:pt x="1108595" y="727139"/>
                  <a:pt x="1105966" y="728244"/>
                  <a:pt x="1102918" y="728244"/>
                </a:cubicBezTo>
                <a:cubicBezTo>
                  <a:pt x="1099718" y="728244"/>
                  <a:pt x="1097013" y="727139"/>
                  <a:pt x="1094803" y="724929"/>
                </a:cubicBezTo>
                <a:cubicBezTo>
                  <a:pt x="1092593" y="722719"/>
                  <a:pt x="1091489" y="720090"/>
                  <a:pt x="1091489" y="717042"/>
                </a:cubicBezTo>
                <a:cubicBezTo>
                  <a:pt x="1091489" y="713994"/>
                  <a:pt x="1092593" y="711327"/>
                  <a:pt x="1094803" y="709041"/>
                </a:cubicBezTo>
                <a:cubicBezTo>
                  <a:pt x="1097013" y="706755"/>
                  <a:pt x="1099718" y="705612"/>
                  <a:pt x="1102918" y="705612"/>
                </a:cubicBezTo>
                <a:close/>
                <a:moveTo>
                  <a:pt x="349453" y="705612"/>
                </a:moveTo>
                <a:cubicBezTo>
                  <a:pt x="352501" y="705612"/>
                  <a:pt x="355130" y="706755"/>
                  <a:pt x="357339" y="709041"/>
                </a:cubicBezTo>
                <a:cubicBezTo>
                  <a:pt x="359549" y="711327"/>
                  <a:pt x="360654" y="713994"/>
                  <a:pt x="360654" y="717042"/>
                </a:cubicBezTo>
                <a:cubicBezTo>
                  <a:pt x="360654" y="720090"/>
                  <a:pt x="359549" y="722719"/>
                  <a:pt x="357339" y="724929"/>
                </a:cubicBezTo>
                <a:cubicBezTo>
                  <a:pt x="355130" y="727139"/>
                  <a:pt x="352501" y="728244"/>
                  <a:pt x="349453" y="728244"/>
                </a:cubicBezTo>
                <a:cubicBezTo>
                  <a:pt x="346252" y="728244"/>
                  <a:pt x="343547" y="727139"/>
                  <a:pt x="341338" y="724929"/>
                </a:cubicBezTo>
                <a:cubicBezTo>
                  <a:pt x="339128" y="722719"/>
                  <a:pt x="338023" y="720090"/>
                  <a:pt x="338023" y="717042"/>
                </a:cubicBezTo>
                <a:cubicBezTo>
                  <a:pt x="338023" y="713994"/>
                  <a:pt x="339128" y="711327"/>
                  <a:pt x="341338" y="709041"/>
                </a:cubicBezTo>
                <a:cubicBezTo>
                  <a:pt x="343547" y="706755"/>
                  <a:pt x="346252" y="705612"/>
                  <a:pt x="349453" y="705612"/>
                </a:cubicBezTo>
                <a:close/>
                <a:moveTo>
                  <a:pt x="318135" y="705612"/>
                </a:moveTo>
                <a:cubicBezTo>
                  <a:pt x="321183" y="705612"/>
                  <a:pt x="323812" y="706755"/>
                  <a:pt x="326022" y="709041"/>
                </a:cubicBezTo>
                <a:cubicBezTo>
                  <a:pt x="328231" y="711327"/>
                  <a:pt x="329336" y="713994"/>
                  <a:pt x="329336" y="717042"/>
                </a:cubicBezTo>
                <a:cubicBezTo>
                  <a:pt x="329336" y="720090"/>
                  <a:pt x="328231" y="722719"/>
                  <a:pt x="326022" y="724929"/>
                </a:cubicBezTo>
                <a:cubicBezTo>
                  <a:pt x="323812" y="727139"/>
                  <a:pt x="321183" y="728244"/>
                  <a:pt x="318135" y="728244"/>
                </a:cubicBezTo>
                <a:cubicBezTo>
                  <a:pt x="314934" y="728244"/>
                  <a:pt x="312229" y="727139"/>
                  <a:pt x="310019" y="724929"/>
                </a:cubicBezTo>
                <a:cubicBezTo>
                  <a:pt x="307810" y="722719"/>
                  <a:pt x="306705" y="720090"/>
                  <a:pt x="306705" y="717042"/>
                </a:cubicBezTo>
                <a:cubicBezTo>
                  <a:pt x="306705" y="713994"/>
                  <a:pt x="307810" y="711327"/>
                  <a:pt x="310019" y="709041"/>
                </a:cubicBezTo>
                <a:cubicBezTo>
                  <a:pt x="312229" y="706755"/>
                  <a:pt x="314934" y="705612"/>
                  <a:pt x="318135" y="705612"/>
                </a:cubicBezTo>
                <a:close/>
                <a:moveTo>
                  <a:pt x="3215563" y="705384"/>
                </a:moveTo>
                <a:cubicBezTo>
                  <a:pt x="3219830" y="705231"/>
                  <a:pt x="3223526" y="706831"/>
                  <a:pt x="3226650" y="710184"/>
                </a:cubicBezTo>
                <a:cubicBezTo>
                  <a:pt x="3229775" y="713537"/>
                  <a:pt x="3231337" y="717423"/>
                  <a:pt x="3231337" y="721843"/>
                </a:cubicBezTo>
                <a:cubicBezTo>
                  <a:pt x="3231489" y="726262"/>
                  <a:pt x="3229965" y="729958"/>
                  <a:pt x="3226765" y="732930"/>
                </a:cubicBezTo>
                <a:cubicBezTo>
                  <a:pt x="3223564" y="735902"/>
                  <a:pt x="3219830" y="737464"/>
                  <a:pt x="3215563" y="737616"/>
                </a:cubicBezTo>
                <a:cubicBezTo>
                  <a:pt x="3210991" y="737464"/>
                  <a:pt x="3207181" y="735902"/>
                  <a:pt x="3204133" y="732930"/>
                </a:cubicBezTo>
                <a:cubicBezTo>
                  <a:pt x="3201085" y="729958"/>
                  <a:pt x="3199561" y="726262"/>
                  <a:pt x="3199561" y="721843"/>
                </a:cubicBezTo>
                <a:cubicBezTo>
                  <a:pt x="3199561" y="717423"/>
                  <a:pt x="3201085" y="713537"/>
                  <a:pt x="3204133" y="710184"/>
                </a:cubicBezTo>
                <a:cubicBezTo>
                  <a:pt x="3207181" y="706831"/>
                  <a:pt x="3210991" y="705231"/>
                  <a:pt x="3215563" y="705384"/>
                </a:cubicBezTo>
                <a:close/>
                <a:moveTo>
                  <a:pt x="2990011" y="705384"/>
                </a:moveTo>
                <a:cubicBezTo>
                  <a:pt x="2994279" y="705231"/>
                  <a:pt x="2997974" y="706831"/>
                  <a:pt x="3001098" y="710184"/>
                </a:cubicBezTo>
                <a:cubicBezTo>
                  <a:pt x="3004223" y="713537"/>
                  <a:pt x="3005785" y="717423"/>
                  <a:pt x="3005785" y="721843"/>
                </a:cubicBezTo>
                <a:cubicBezTo>
                  <a:pt x="3005937" y="726262"/>
                  <a:pt x="3004413" y="729958"/>
                  <a:pt x="3001213" y="732930"/>
                </a:cubicBezTo>
                <a:cubicBezTo>
                  <a:pt x="2998012" y="735902"/>
                  <a:pt x="2994279" y="737464"/>
                  <a:pt x="2990011" y="737616"/>
                </a:cubicBezTo>
                <a:cubicBezTo>
                  <a:pt x="2985439" y="737464"/>
                  <a:pt x="2981629" y="735902"/>
                  <a:pt x="2978582" y="732930"/>
                </a:cubicBezTo>
                <a:cubicBezTo>
                  <a:pt x="2975533" y="729958"/>
                  <a:pt x="2974009" y="726262"/>
                  <a:pt x="2974009" y="721843"/>
                </a:cubicBezTo>
                <a:cubicBezTo>
                  <a:pt x="2974009" y="717423"/>
                  <a:pt x="2975533" y="713537"/>
                  <a:pt x="2978582" y="710184"/>
                </a:cubicBezTo>
                <a:cubicBezTo>
                  <a:pt x="2981629" y="706831"/>
                  <a:pt x="2985439" y="705231"/>
                  <a:pt x="2990011" y="705384"/>
                </a:cubicBezTo>
                <a:close/>
                <a:moveTo>
                  <a:pt x="2230831" y="704926"/>
                </a:moveTo>
                <a:cubicBezTo>
                  <a:pt x="2233879" y="704926"/>
                  <a:pt x="2236508" y="706069"/>
                  <a:pt x="2238718" y="708355"/>
                </a:cubicBezTo>
                <a:cubicBezTo>
                  <a:pt x="2240927" y="710641"/>
                  <a:pt x="2242032" y="713308"/>
                  <a:pt x="2242032" y="716356"/>
                </a:cubicBezTo>
                <a:cubicBezTo>
                  <a:pt x="2242032" y="719404"/>
                  <a:pt x="2240927" y="722033"/>
                  <a:pt x="2238718" y="724243"/>
                </a:cubicBezTo>
                <a:cubicBezTo>
                  <a:pt x="2236508" y="726453"/>
                  <a:pt x="2233879" y="727558"/>
                  <a:pt x="2230831" y="727558"/>
                </a:cubicBezTo>
                <a:cubicBezTo>
                  <a:pt x="2227630" y="727558"/>
                  <a:pt x="2224925" y="726453"/>
                  <a:pt x="2222716" y="724243"/>
                </a:cubicBezTo>
                <a:cubicBezTo>
                  <a:pt x="2220506" y="722033"/>
                  <a:pt x="2219401" y="719404"/>
                  <a:pt x="2219401" y="716356"/>
                </a:cubicBezTo>
                <a:cubicBezTo>
                  <a:pt x="2219401" y="713308"/>
                  <a:pt x="2220506" y="710641"/>
                  <a:pt x="2222716" y="708355"/>
                </a:cubicBezTo>
                <a:cubicBezTo>
                  <a:pt x="2224925" y="706069"/>
                  <a:pt x="2227630" y="704926"/>
                  <a:pt x="2230831" y="704926"/>
                </a:cubicBezTo>
                <a:close/>
                <a:moveTo>
                  <a:pt x="3109264" y="704241"/>
                </a:moveTo>
                <a:cubicBezTo>
                  <a:pt x="3113532" y="704088"/>
                  <a:pt x="3117227" y="705688"/>
                  <a:pt x="3120351" y="709041"/>
                </a:cubicBezTo>
                <a:cubicBezTo>
                  <a:pt x="3123476" y="712394"/>
                  <a:pt x="3125038" y="716280"/>
                  <a:pt x="3125038" y="720700"/>
                </a:cubicBezTo>
                <a:cubicBezTo>
                  <a:pt x="3125190" y="725119"/>
                  <a:pt x="3123666" y="728815"/>
                  <a:pt x="3120466" y="731787"/>
                </a:cubicBezTo>
                <a:cubicBezTo>
                  <a:pt x="3117266" y="734759"/>
                  <a:pt x="3113532" y="736321"/>
                  <a:pt x="3109264" y="736473"/>
                </a:cubicBezTo>
                <a:cubicBezTo>
                  <a:pt x="3104692" y="736321"/>
                  <a:pt x="3100883" y="734759"/>
                  <a:pt x="3097834" y="731787"/>
                </a:cubicBezTo>
                <a:cubicBezTo>
                  <a:pt x="3094786" y="728815"/>
                  <a:pt x="3093262" y="725119"/>
                  <a:pt x="3093262" y="720700"/>
                </a:cubicBezTo>
                <a:cubicBezTo>
                  <a:pt x="3093262" y="716280"/>
                  <a:pt x="3094786" y="712394"/>
                  <a:pt x="3097834" y="709041"/>
                </a:cubicBezTo>
                <a:cubicBezTo>
                  <a:pt x="3100883" y="705688"/>
                  <a:pt x="3104692" y="704088"/>
                  <a:pt x="3109264" y="704241"/>
                </a:cubicBezTo>
                <a:close/>
                <a:moveTo>
                  <a:pt x="466496" y="695097"/>
                </a:moveTo>
                <a:lnTo>
                  <a:pt x="466496" y="708127"/>
                </a:lnTo>
                <a:lnTo>
                  <a:pt x="415290" y="722986"/>
                </a:lnTo>
                <a:lnTo>
                  <a:pt x="415290" y="710184"/>
                </a:lnTo>
                <a:close/>
                <a:moveTo>
                  <a:pt x="247421" y="695097"/>
                </a:moveTo>
                <a:lnTo>
                  <a:pt x="247421" y="708127"/>
                </a:lnTo>
                <a:lnTo>
                  <a:pt x="196215" y="722986"/>
                </a:lnTo>
                <a:lnTo>
                  <a:pt x="196215" y="710184"/>
                </a:lnTo>
                <a:close/>
                <a:moveTo>
                  <a:pt x="543077" y="625602"/>
                </a:moveTo>
                <a:cubicBezTo>
                  <a:pt x="539572" y="625602"/>
                  <a:pt x="536410" y="626936"/>
                  <a:pt x="533590" y="629603"/>
                </a:cubicBezTo>
                <a:cubicBezTo>
                  <a:pt x="530771" y="632270"/>
                  <a:pt x="528561" y="635661"/>
                  <a:pt x="526961" y="639775"/>
                </a:cubicBezTo>
                <a:cubicBezTo>
                  <a:pt x="525361" y="643890"/>
                  <a:pt x="524560" y="648005"/>
                  <a:pt x="524560" y="652120"/>
                </a:cubicBezTo>
                <a:cubicBezTo>
                  <a:pt x="524560" y="655320"/>
                  <a:pt x="525208" y="658101"/>
                  <a:pt x="526504" y="660464"/>
                </a:cubicBezTo>
                <a:cubicBezTo>
                  <a:pt x="527799" y="662826"/>
                  <a:pt x="529971" y="664617"/>
                  <a:pt x="533019" y="665836"/>
                </a:cubicBezTo>
                <a:cubicBezTo>
                  <a:pt x="536067" y="667055"/>
                  <a:pt x="540029" y="667665"/>
                  <a:pt x="544906" y="667665"/>
                </a:cubicBezTo>
                <a:cubicBezTo>
                  <a:pt x="549325" y="667665"/>
                  <a:pt x="553783" y="667207"/>
                  <a:pt x="558279" y="666293"/>
                </a:cubicBezTo>
                <a:lnTo>
                  <a:pt x="563407" y="664668"/>
                </a:lnTo>
                <a:lnTo>
                  <a:pt x="563651" y="661721"/>
                </a:lnTo>
                <a:cubicBezTo>
                  <a:pt x="563651" y="656997"/>
                  <a:pt x="563194" y="652463"/>
                  <a:pt x="562279" y="648119"/>
                </a:cubicBezTo>
                <a:cubicBezTo>
                  <a:pt x="561365" y="643776"/>
                  <a:pt x="559993" y="639928"/>
                  <a:pt x="558165" y="636575"/>
                </a:cubicBezTo>
                <a:cubicBezTo>
                  <a:pt x="556336" y="633222"/>
                  <a:pt x="554164" y="630555"/>
                  <a:pt x="551649" y="628574"/>
                </a:cubicBezTo>
                <a:cubicBezTo>
                  <a:pt x="549135" y="626593"/>
                  <a:pt x="546277" y="625602"/>
                  <a:pt x="543077" y="625602"/>
                </a:cubicBezTo>
                <a:close/>
                <a:moveTo>
                  <a:pt x="1455343" y="620802"/>
                </a:moveTo>
                <a:cubicBezTo>
                  <a:pt x="1452600" y="620802"/>
                  <a:pt x="1449933" y="621564"/>
                  <a:pt x="1447343" y="623088"/>
                </a:cubicBezTo>
                <a:cubicBezTo>
                  <a:pt x="1444752" y="624612"/>
                  <a:pt x="1442085" y="627431"/>
                  <a:pt x="1439342" y="631546"/>
                </a:cubicBezTo>
                <a:cubicBezTo>
                  <a:pt x="1436598" y="635661"/>
                  <a:pt x="1433474" y="641604"/>
                  <a:pt x="1429969" y="649377"/>
                </a:cubicBezTo>
                <a:lnTo>
                  <a:pt x="1427350" y="654797"/>
                </a:lnTo>
                <a:lnTo>
                  <a:pt x="1434455" y="658778"/>
                </a:lnTo>
                <a:cubicBezTo>
                  <a:pt x="1437827" y="660397"/>
                  <a:pt x="1441018" y="661645"/>
                  <a:pt x="1444028" y="662521"/>
                </a:cubicBezTo>
                <a:cubicBezTo>
                  <a:pt x="1450048" y="664274"/>
                  <a:pt x="1455039" y="665150"/>
                  <a:pt x="1459001" y="665150"/>
                </a:cubicBezTo>
                <a:cubicBezTo>
                  <a:pt x="1463421" y="665150"/>
                  <a:pt x="1466926" y="664502"/>
                  <a:pt x="1469517" y="663207"/>
                </a:cubicBezTo>
                <a:cubicBezTo>
                  <a:pt x="1472107" y="661911"/>
                  <a:pt x="1474012" y="660045"/>
                  <a:pt x="1475232" y="657606"/>
                </a:cubicBezTo>
                <a:cubicBezTo>
                  <a:pt x="1476451" y="655168"/>
                  <a:pt x="1477060" y="652425"/>
                  <a:pt x="1477060" y="649377"/>
                </a:cubicBezTo>
                <a:cubicBezTo>
                  <a:pt x="1477060" y="644957"/>
                  <a:pt x="1475994" y="640537"/>
                  <a:pt x="1473860" y="636118"/>
                </a:cubicBezTo>
                <a:cubicBezTo>
                  <a:pt x="1471727" y="631698"/>
                  <a:pt x="1469021" y="628041"/>
                  <a:pt x="1465745" y="625145"/>
                </a:cubicBezTo>
                <a:cubicBezTo>
                  <a:pt x="1462468" y="622249"/>
                  <a:pt x="1459001" y="620802"/>
                  <a:pt x="1455343" y="620802"/>
                </a:cubicBezTo>
                <a:close/>
                <a:moveTo>
                  <a:pt x="1696440" y="611200"/>
                </a:moveTo>
                <a:cubicBezTo>
                  <a:pt x="1699488" y="616992"/>
                  <a:pt x="1702270" y="623049"/>
                  <a:pt x="1704784" y="629374"/>
                </a:cubicBezTo>
                <a:cubicBezTo>
                  <a:pt x="1707299" y="635699"/>
                  <a:pt x="1709356" y="642176"/>
                  <a:pt x="1710956" y="648805"/>
                </a:cubicBezTo>
                <a:cubicBezTo>
                  <a:pt x="1712557" y="655434"/>
                  <a:pt x="1713357" y="662178"/>
                  <a:pt x="1713357" y="669036"/>
                </a:cubicBezTo>
                <a:cubicBezTo>
                  <a:pt x="1713357" y="674980"/>
                  <a:pt x="1712633" y="681076"/>
                  <a:pt x="1711185" y="687324"/>
                </a:cubicBezTo>
                <a:cubicBezTo>
                  <a:pt x="1709737" y="693573"/>
                  <a:pt x="1707337" y="699630"/>
                  <a:pt x="1703984" y="705498"/>
                </a:cubicBezTo>
                <a:cubicBezTo>
                  <a:pt x="1700631" y="711365"/>
                  <a:pt x="1696174" y="716623"/>
                  <a:pt x="1690611" y="721271"/>
                </a:cubicBezTo>
                <a:cubicBezTo>
                  <a:pt x="1685048" y="725919"/>
                  <a:pt x="1678190" y="729615"/>
                  <a:pt x="1670037" y="732358"/>
                </a:cubicBezTo>
                <a:cubicBezTo>
                  <a:pt x="1661884" y="735102"/>
                  <a:pt x="1652168" y="736473"/>
                  <a:pt x="1640890" y="736473"/>
                </a:cubicBezTo>
                <a:cubicBezTo>
                  <a:pt x="1632051" y="736473"/>
                  <a:pt x="1623631" y="735444"/>
                  <a:pt x="1615630" y="733387"/>
                </a:cubicBezTo>
                <a:cubicBezTo>
                  <a:pt x="1607629" y="731330"/>
                  <a:pt x="1600619" y="728167"/>
                  <a:pt x="1594599" y="723900"/>
                </a:cubicBezTo>
                <a:cubicBezTo>
                  <a:pt x="1588579" y="719633"/>
                  <a:pt x="1583817" y="714223"/>
                  <a:pt x="1580311" y="707670"/>
                </a:cubicBezTo>
                <a:cubicBezTo>
                  <a:pt x="1576806" y="701116"/>
                  <a:pt x="1575054" y="693268"/>
                  <a:pt x="1575054" y="684124"/>
                </a:cubicBezTo>
                <a:cubicBezTo>
                  <a:pt x="1575054" y="680466"/>
                  <a:pt x="1575397" y="676542"/>
                  <a:pt x="1576082" y="672351"/>
                </a:cubicBezTo>
                <a:cubicBezTo>
                  <a:pt x="1576768" y="668160"/>
                  <a:pt x="1577835" y="663664"/>
                  <a:pt x="1579283" y="658863"/>
                </a:cubicBezTo>
                <a:cubicBezTo>
                  <a:pt x="1580731" y="654063"/>
                  <a:pt x="1582521" y="648996"/>
                  <a:pt x="1584655" y="643662"/>
                </a:cubicBezTo>
                <a:lnTo>
                  <a:pt x="1601114" y="650062"/>
                </a:lnTo>
                <a:cubicBezTo>
                  <a:pt x="1599590" y="654330"/>
                  <a:pt x="1598257" y="658368"/>
                  <a:pt x="1597114" y="662178"/>
                </a:cubicBezTo>
                <a:cubicBezTo>
                  <a:pt x="1595971" y="665988"/>
                  <a:pt x="1595132" y="669570"/>
                  <a:pt x="1594599" y="672922"/>
                </a:cubicBezTo>
                <a:cubicBezTo>
                  <a:pt x="1594066" y="676275"/>
                  <a:pt x="1593799" y="679476"/>
                  <a:pt x="1593799" y="682524"/>
                </a:cubicBezTo>
                <a:cubicBezTo>
                  <a:pt x="1593799" y="690448"/>
                  <a:pt x="1595856" y="697002"/>
                  <a:pt x="1599971" y="702183"/>
                </a:cubicBezTo>
                <a:cubicBezTo>
                  <a:pt x="1604086" y="707365"/>
                  <a:pt x="1609725" y="711251"/>
                  <a:pt x="1616888" y="713842"/>
                </a:cubicBezTo>
                <a:cubicBezTo>
                  <a:pt x="1624050" y="716433"/>
                  <a:pt x="1632127" y="717728"/>
                  <a:pt x="1641119" y="717728"/>
                </a:cubicBezTo>
                <a:cubicBezTo>
                  <a:pt x="1651330" y="717728"/>
                  <a:pt x="1659902" y="716356"/>
                  <a:pt x="1666837" y="713613"/>
                </a:cubicBezTo>
                <a:cubicBezTo>
                  <a:pt x="1673771" y="710870"/>
                  <a:pt x="1679295" y="707250"/>
                  <a:pt x="1683410" y="702755"/>
                </a:cubicBezTo>
                <a:cubicBezTo>
                  <a:pt x="1687525" y="698259"/>
                  <a:pt x="1690459" y="693268"/>
                  <a:pt x="1692211" y="687781"/>
                </a:cubicBezTo>
                <a:cubicBezTo>
                  <a:pt x="1693964" y="682295"/>
                  <a:pt x="1694840" y="676885"/>
                  <a:pt x="1694840" y="671551"/>
                </a:cubicBezTo>
                <a:cubicBezTo>
                  <a:pt x="1694840" y="665760"/>
                  <a:pt x="1693735" y="658749"/>
                  <a:pt x="1691525" y="650520"/>
                </a:cubicBezTo>
                <a:cubicBezTo>
                  <a:pt x="1689316" y="642290"/>
                  <a:pt x="1685239" y="632079"/>
                  <a:pt x="1679295" y="619887"/>
                </a:cubicBezTo>
                <a:close/>
                <a:moveTo>
                  <a:pt x="2016556" y="607771"/>
                </a:moveTo>
                <a:cubicBezTo>
                  <a:pt x="2012899" y="607771"/>
                  <a:pt x="2009508" y="608991"/>
                  <a:pt x="2006384" y="611429"/>
                </a:cubicBezTo>
                <a:cubicBezTo>
                  <a:pt x="2003260" y="613867"/>
                  <a:pt x="2000745" y="617030"/>
                  <a:pt x="1998840" y="620916"/>
                </a:cubicBezTo>
                <a:cubicBezTo>
                  <a:pt x="1996935" y="624802"/>
                  <a:pt x="1995982" y="628803"/>
                  <a:pt x="1995982" y="632917"/>
                </a:cubicBezTo>
                <a:cubicBezTo>
                  <a:pt x="1995982" y="637794"/>
                  <a:pt x="1997240" y="642176"/>
                  <a:pt x="1999754" y="646062"/>
                </a:cubicBezTo>
                <a:cubicBezTo>
                  <a:pt x="2002269" y="649948"/>
                  <a:pt x="2005355" y="653263"/>
                  <a:pt x="2009013" y="656006"/>
                </a:cubicBezTo>
                <a:lnTo>
                  <a:pt x="2013819" y="658910"/>
                </a:lnTo>
                <a:lnTo>
                  <a:pt x="2020786" y="655777"/>
                </a:lnTo>
                <a:cubicBezTo>
                  <a:pt x="2025281" y="653034"/>
                  <a:pt x="2028939" y="649681"/>
                  <a:pt x="2031758" y="645719"/>
                </a:cubicBezTo>
                <a:cubicBezTo>
                  <a:pt x="2034578" y="641757"/>
                  <a:pt x="2035987" y="637185"/>
                  <a:pt x="2035987" y="632003"/>
                </a:cubicBezTo>
                <a:cubicBezTo>
                  <a:pt x="2035987" y="628498"/>
                  <a:pt x="2035149" y="624878"/>
                  <a:pt x="2033473" y="621144"/>
                </a:cubicBezTo>
                <a:cubicBezTo>
                  <a:pt x="2031796" y="617411"/>
                  <a:pt x="2029510" y="614248"/>
                  <a:pt x="2026615" y="611658"/>
                </a:cubicBezTo>
                <a:cubicBezTo>
                  <a:pt x="2023719" y="609067"/>
                  <a:pt x="2020366" y="607771"/>
                  <a:pt x="2016556" y="607771"/>
                </a:cubicBezTo>
                <a:close/>
                <a:moveTo>
                  <a:pt x="544906" y="606857"/>
                </a:moveTo>
                <a:cubicBezTo>
                  <a:pt x="551002" y="606857"/>
                  <a:pt x="556336" y="608419"/>
                  <a:pt x="560908" y="611543"/>
                </a:cubicBezTo>
                <a:cubicBezTo>
                  <a:pt x="565480" y="614667"/>
                  <a:pt x="569290" y="618897"/>
                  <a:pt x="572338" y="624231"/>
                </a:cubicBezTo>
                <a:cubicBezTo>
                  <a:pt x="575386" y="629565"/>
                  <a:pt x="577672" y="635584"/>
                  <a:pt x="579196" y="642290"/>
                </a:cubicBezTo>
                <a:cubicBezTo>
                  <a:pt x="580720" y="648996"/>
                  <a:pt x="581482" y="655930"/>
                  <a:pt x="581482" y="663093"/>
                </a:cubicBezTo>
                <a:cubicBezTo>
                  <a:pt x="581482" y="677266"/>
                  <a:pt x="578625" y="689496"/>
                  <a:pt x="572909" y="699783"/>
                </a:cubicBezTo>
                <a:cubicBezTo>
                  <a:pt x="567194" y="710070"/>
                  <a:pt x="558660" y="718261"/>
                  <a:pt x="547306" y="724357"/>
                </a:cubicBezTo>
                <a:cubicBezTo>
                  <a:pt x="535952" y="730453"/>
                  <a:pt x="521893" y="734492"/>
                  <a:pt x="505129" y="736473"/>
                </a:cubicBezTo>
                <a:lnTo>
                  <a:pt x="501015" y="717728"/>
                </a:lnTo>
                <a:cubicBezTo>
                  <a:pt x="510159" y="716509"/>
                  <a:pt x="518579" y="714794"/>
                  <a:pt x="526275" y="712584"/>
                </a:cubicBezTo>
                <a:cubicBezTo>
                  <a:pt x="533971" y="710375"/>
                  <a:pt x="540601" y="707212"/>
                  <a:pt x="546163" y="703098"/>
                </a:cubicBezTo>
                <a:cubicBezTo>
                  <a:pt x="551726" y="698983"/>
                  <a:pt x="556031" y="693573"/>
                  <a:pt x="559079" y="686867"/>
                </a:cubicBezTo>
                <a:lnTo>
                  <a:pt x="560219" y="683106"/>
                </a:lnTo>
                <a:lnTo>
                  <a:pt x="557822" y="684124"/>
                </a:lnTo>
                <a:cubicBezTo>
                  <a:pt x="552869" y="685191"/>
                  <a:pt x="547878" y="685724"/>
                  <a:pt x="542848" y="685724"/>
                </a:cubicBezTo>
                <a:cubicBezTo>
                  <a:pt x="537057" y="685724"/>
                  <a:pt x="531914" y="685114"/>
                  <a:pt x="527418" y="683895"/>
                </a:cubicBezTo>
                <a:cubicBezTo>
                  <a:pt x="522922" y="682676"/>
                  <a:pt x="519112" y="680885"/>
                  <a:pt x="515988" y="678523"/>
                </a:cubicBezTo>
                <a:cubicBezTo>
                  <a:pt x="512864" y="676161"/>
                  <a:pt x="510502" y="673151"/>
                  <a:pt x="508901" y="669493"/>
                </a:cubicBezTo>
                <a:cubicBezTo>
                  <a:pt x="507301" y="665836"/>
                  <a:pt x="506501" y="661569"/>
                  <a:pt x="506501" y="656692"/>
                </a:cubicBezTo>
                <a:cubicBezTo>
                  <a:pt x="506501" y="650901"/>
                  <a:pt x="507415" y="645071"/>
                  <a:pt x="509244" y="639204"/>
                </a:cubicBezTo>
                <a:cubicBezTo>
                  <a:pt x="511073" y="633336"/>
                  <a:pt x="513664" y="627964"/>
                  <a:pt x="517017" y="623088"/>
                </a:cubicBezTo>
                <a:cubicBezTo>
                  <a:pt x="520369" y="618211"/>
                  <a:pt x="524408" y="614286"/>
                  <a:pt x="529132" y="611315"/>
                </a:cubicBezTo>
                <a:cubicBezTo>
                  <a:pt x="533857" y="608343"/>
                  <a:pt x="539115" y="606857"/>
                  <a:pt x="544906" y="606857"/>
                </a:cubicBezTo>
                <a:close/>
                <a:moveTo>
                  <a:pt x="1829638" y="602742"/>
                </a:moveTo>
                <a:cubicBezTo>
                  <a:pt x="1832229" y="602742"/>
                  <a:pt x="1835048" y="603009"/>
                  <a:pt x="1838096" y="603542"/>
                </a:cubicBezTo>
                <a:cubicBezTo>
                  <a:pt x="1841144" y="604076"/>
                  <a:pt x="1844040" y="604723"/>
                  <a:pt x="1846783" y="605485"/>
                </a:cubicBezTo>
                <a:lnTo>
                  <a:pt x="1843811" y="622630"/>
                </a:lnTo>
                <a:cubicBezTo>
                  <a:pt x="1841525" y="622021"/>
                  <a:pt x="1839087" y="621525"/>
                  <a:pt x="1836496" y="621144"/>
                </a:cubicBezTo>
                <a:cubicBezTo>
                  <a:pt x="1833905" y="620763"/>
                  <a:pt x="1831619" y="620573"/>
                  <a:pt x="1829638" y="620573"/>
                </a:cubicBezTo>
                <a:cubicBezTo>
                  <a:pt x="1825066" y="620573"/>
                  <a:pt x="1821218" y="621449"/>
                  <a:pt x="1818094" y="623202"/>
                </a:cubicBezTo>
                <a:cubicBezTo>
                  <a:pt x="1814969" y="624954"/>
                  <a:pt x="1812645" y="627279"/>
                  <a:pt x="1811121" y="630174"/>
                </a:cubicBezTo>
                <a:cubicBezTo>
                  <a:pt x="1809597" y="633070"/>
                  <a:pt x="1808835" y="636270"/>
                  <a:pt x="1808835" y="639775"/>
                </a:cubicBezTo>
                <a:cubicBezTo>
                  <a:pt x="1808835" y="644652"/>
                  <a:pt x="1810283" y="649034"/>
                  <a:pt x="1813179" y="652920"/>
                </a:cubicBezTo>
                <a:cubicBezTo>
                  <a:pt x="1816074" y="656806"/>
                  <a:pt x="1819580" y="659892"/>
                  <a:pt x="1823694" y="662178"/>
                </a:cubicBezTo>
                <a:lnTo>
                  <a:pt x="1832665" y="664766"/>
                </a:lnTo>
                <a:lnTo>
                  <a:pt x="1856841" y="655777"/>
                </a:lnTo>
                <a:lnTo>
                  <a:pt x="1863699" y="672465"/>
                </a:lnTo>
                <a:cubicBezTo>
                  <a:pt x="1859280" y="674294"/>
                  <a:pt x="1853755" y="676389"/>
                  <a:pt x="1847126" y="678752"/>
                </a:cubicBezTo>
                <a:cubicBezTo>
                  <a:pt x="1840496" y="681114"/>
                  <a:pt x="1833486" y="683476"/>
                  <a:pt x="1826095" y="685838"/>
                </a:cubicBezTo>
                <a:cubicBezTo>
                  <a:pt x="1818703" y="688200"/>
                  <a:pt x="1811578" y="690410"/>
                  <a:pt x="1804721" y="692468"/>
                </a:cubicBezTo>
                <a:cubicBezTo>
                  <a:pt x="1797863" y="694525"/>
                  <a:pt x="1791919" y="696087"/>
                  <a:pt x="1786890" y="697154"/>
                </a:cubicBezTo>
                <a:lnTo>
                  <a:pt x="1781632" y="679780"/>
                </a:lnTo>
                <a:cubicBezTo>
                  <a:pt x="1787728" y="678409"/>
                  <a:pt x="1795005" y="676504"/>
                  <a:pt x="1803463" y="674065"/>
                </a:cubicBezTo>
                <a:lnTo>
                  <a:pt x="1811905" y="671421"/>
                </a:lnTo>
                <a:lnTo>
                  <a:pt x="1806435" y="668922"/>
                </a:lnTo>
                <a:cubicBezTo>
                  <a:pt x="1803463" y="667017"/>
                  <a:pt x="1800796" y="664617"/>
                  <a:pt x="1798434" y="661721"/>
                </a:cubicBezTo>
                <a:cubicBezTo>
                  <a:pt x="1796072" y="658825"/>
                  <a:pt x="1794205" y="655511"/>
                  <a:pt x="1792833" y="651777"/>
                </a:cubicBezTo>
                <a:cubicBezTo>
                  <a:pt x="1791462" y="648043"/>
                  <a:pt x="1790776" y="644043"/>
                  <a:pt x="1790776" y="639775"/>
                </a:cubicBezTo>
                <a:cubicBezTo>
                  <a:pt x="1790776" y="632003"/>
                  <a:pt x="1792567" y="625335"/>
                  <a:pt x="1796148" y="619773"/>
                </a:cubicBezTo>
                <a:cubicBezTo>
                  <a:pt x="1799729" y="614210"/>
                  <a:pt x="1804454" y="609981"/>
                  <a:pt x="1810321" y="607086"/>
                </a:cubicBezTo>
                <a:cubicBezTo>
                  <a:pt x="1816189" y="604190"/>
                  <a:pt x="1822627" y="602742"/>
                  <a:pt x="1829638" y="602742"/>
                </a:cubicBezTo>
                <a:close/>
                <a:moveTo>
                  <a:pt x="1456715" y="602056"/>
                </a:moveTo>
                <a:cubicBezTo>
                  <a:pt x="1461897" y="602056"/>
                  <a:pt x="1466697" y="603390"/>
                  <a:pt x="1471117" y="606057"/>
                </a:cubicBezTo>
                <a:cubicBezTo>
                  <a:pt x="1475536" y="608724"/>
                  <a:pt x="1479423" y="612267"/>
                  <a:pt x="1482776" y="616687"/>
                </a:cubicBezTo>
                <a:cubicBezTo>
                  <a:pt x="1486128" y="621106"/>
                  <a:pt x="1488757" y="625945"/>
                  <a:pt x="1490662" y="631203"/>
                </a:cubicBezTo>
                <a:cubicBezTo>
                  <a:pt x="1492567" y="636461"/>
                  <a:pt x="1493520" y="641680"/>
                  <a:pt x="1493520" y="646862"/>
                </a:cubicBezTo>
                <a:cubicBezTo>
                  <a:pt x="1493520" y="656006"/>
                  <a:pt x="1491919" y="663283"/>
                  <a:pt x="1488719" y="668693"/>
                </a:cubicBezTo>
                <a:cubicBezTo>
                  <a:pt x="1485519" y="674103"/>
                  <a:pt x="1481442" y="677990"/>
                  <a:pt x="1476489" y="680352"/>
                </a:cubicBezTo>
                <a:cubicBezTo>
                  <a:pt x="1471536" y="682714"/>
                  <a:pt x="1466393" y="683895"/>
                  <a:pt x="1461059" y="683895"/>
                </a:cubicBezTo>
                <a:cubicBezTo>
                  <a:pt x="1456334" y="683895"/>
                  <a:pt x="1450276" y="682981"/>
                  <a:pt x="1442885" y="681152"/>
                </a:cubicBezTo>
                <a:cubicBezTo>
                  <a:pt x="1439189" y="680238"/>
                  <a:pt x="1435008" y="678618"/>
                  <a:pt x="1430340" y="676294"/>
                </a:cubicBezTo>
                <a:lnTo>
                  <a:pt x="1419006" y="669632"/>
                </a:lnTo>
                <a:lnTo>
                  <a:pt x="1414624" y="675180"/>
                </a:lnTo>
                <a:cubicBezTo>
                  <a:pt x="1412967" y="676951"/>
                  <a:pt x="1411300" y="678409"/>
                  <a:pt x="1409623" y="679552"/>
                </a:cubicBezTo>
                <a:cubicBezTo>
                  <a:pt x="1406271" y="681838"/>
                  <a:pt x="1402804" y="683324"/>
                  <a:pt x="1399222" y="684009"/>
                </a:cubicBezTo>
                <a:lnTo>
                  <a:pt x="1393641" y="684488"/>
                </a:lnTo>
                <a:lnTo>
                  <a:pt x="1392174" y="685038"/>
                </a:lnTo>
                <a:lnTo>
                  <a:pt x="1390724" y="684738"/>
                </a:lnTo>
                <a:lnTo>
                  <a:pt x="1387221" y="685038"/>
                </a:lnTo>
                <a:lnTo>
                  <a:pt x="1387343" y="684037"/>
                </a:lnTo>
                <a:lnTo>
                  <a:pt x="1376172" y="681723"/>
                </a:lnTo>
                <a:lnTo>
                  <a:pt x="1370444" y="676918"/>
                </a:lnTo>
                <a:lnTo>
                  <a:pt x="1366456" y="697268"/>
                </a:lnTo>
                <a:cubicBezTo>
                  <a:pt x="1363942" y="704660"/>
                  <a:pt x="1359941" y="711365"/>
                  <a:pt x="1354455" y="717385"/>
                </a:cubicBezTo>
                <a:cubicBezTo>
                  <a:pt x="1348968" y="723405"/>
                  <a:pt x="1341539" y="728167"/>
                  <a:pt x="1332166" y="731673"/>
                </a:cubicBezTo>
                <a:cubicBezTo>
                  <a:pt x="1322794" y="735178"/>
                  <a:pt x="1311021" y="736930"/>
                  <a:pt x="1296847" y="736930"/>
                </a:cubicBezTo>
                <a:cubicBezTo>
                  <a:pt x="1288161" y="736930"/>
                  <a:pt x="1279931" y="735864"/>
                  <a:pt x="1272159" y="733730"/>
                </a:cubicBezTo>
                <a:cubicBezTo>
                  <a:pt x="1264386" y="731596"/>
                  <a:pt x="1257490" y="728358"/>
                  <a:pt x="1251470" y="724014"/>
                </a:cubicBezTo>
                <a:cubicBezTo>
                  <a:pt x="1245451" y="719671"/>
                  <a:pt x="1240726" y="714185"/>
                  <a:pt x="1237297" y="707555"/>
                </a:cubicBezTo>
                <a:cubicBezTo>
                  <a:pt x="1233868" y="700926"/>
                  <a:pt x="1232154" y="693115"/>
                  <a:pt x="1232154" y="684124"/>
                </a:cubicBezTo>
                <a:cubicBezTo>
                  <a:pt x="1232154" y="678637"/>
                  <a:pt x="1232916" y="672541"/>
                  <a:pt x="1234440" y="665836"/>
                </a:cubicBezTo>
                <a:cubicBezTo>
                  <a:pt x="1235964" y="659130"/>
                  <a:pt x="1238402" y="651739"/>
                  <a:pt x="1241755" y="643662"/>
                </a:cubicBezTo>
                <a:lnTo>
                  <a:pt x="1258214" y="650062"/>
                </a:lnTo>
                <a:cubicBezTo>
                  <a:pt x="1255776" y="656463"/>
                  <a:pt x="1253947" y="662331"/>
                  <a:pt x="1252728" y="667665"/>
                </a:cubicBezTo>
                <a:cubicBezTo>
                  <a:pt x="1251509" y="672999"/>
                  <a:pt x="1250899" y="677952"/>
                  <a:pt x="1250899" y="682524"/>
                </a:cubicBezTo>
                <a:cubicBezTo>
                  <a:pt x="1250899" y="690906"/>
                  <a:pt x="1252994" y="697725"/>
                  <a:pt x="1257185" y="702983"/>
                </a:cubicBezTo>
                <a:cubicBezTo>
                  <a:pt x="1261376" y="708241"/>
                  <a:pt x="1267015" y="712089"/>
                  <a:pt x="1274102" y="714528"/>
                </a:cubicBezTo>
                <a:cubicBezTo>
                  <a:pt x="1281188" y="716966"/>
                  <a:pt x="1288999" y="718185"/>
                  <a:pt x="1297533" y="718185"/>
                </a:cubicBezTo>
                <a:cubicBezTo>
                  <a:pt x="1307897" y="718185"/>
                  <a:pt x="1316583" y="717080"/>
                  <a:pt x="1323594" y="714870"/>
                </a:cubicBezTo>
                <a:cubicBezTo>
                  <a:pt x="1330604" y="712661"/>
                  <a:pt x="1336167" y="709651"/>
                  <a:pt x="1340281" y="705841"/>
                </a:cubicBezTo>
                <a:cubicBezTo>
                  <a:pt x="1344396" y="702031"/>
                  <a:pt x="1347330" y="697725"/>
                  <a:pt x="1349083" y="692925"/>
                </a:cubicBezTo>
                <a:cubicBezTo>
                  <a:pt x="1350835" y="688124"/>
                  <a:pt x="1351711" y="683133"/>
                  <a:pt x="1351711" y="677952"/>
                </a:cubicBezTo>
                <a:cubicBezTo>
                  <a:pt x="1351711" y="671246"/>
                  <a:pt x="1351216" y="664921"/>
                  <a:pt x="1350226" y="658978"/>
                </a:cubicBezTo>
                <a:cubicBezTo>
                  <a:pt x="1349235" y="653034"/>
                  <a:pt x="1347940" y="647205"/>
                  <a:pt x="1346339" y="641490"/>
                </a:cubicBezTo>
                <a:cubicBezTo>
                  <a:pt x="1344739" y="635775"/>
                  <a:pt x="1343025" y="629946"/>
                  <a:pt x="1341196" y="624002"/>
                </a:cubicBezTo>
                <a:lnTo>
                  <a:pt x="1359713" y="618973"/>
                </a:lnTo>
                <a:cubicBezTo>
                  <a:pt x="1361389" y="624764"/>
                  <a:pt x="1362684" y="629450"/>
                  <a:pt x="1363599" y="633032"/>
                </a:cubicBezTo>
                <a:cubicBezTo>
                  <a:pt x="1364513" y="636613"/>
                  <a:pt x="1365237" y="639471"/>
                  <a:pt x="1365770" y="641604"/>
                </a:cubicBezTo>
                <a:cubicBezTo>
                  <a:pt x="1366304" y="643738"/>
                  <a:pt x="1366799" y="645643"/>
                  <a:pt x="1367256" y="647319"/>
                </a:cubicBezTo>
                <a:cubicBezTo>
                  <a:pt x="1368933" y="652958"/>
                  <a:pt x="1371143" y="657111"/>
                  <a:pt x="1373886" y="659778"/>
                </a:cubicBezTo>
                <a:cubicBezTo>
                  <a:pt x="1376629" y="662445"/>
                  <a:pt x="1379791" y="664197"/>
                  <a:pt x="1383373" y="665036"/>
                </a:cubicBezTo>
                <a:lnTo>
                  <a:pt x="1391030" y="665904"/>
                </a:lnTo>
                <a:lnTo>
                  <a:pt x="1400251" y="663550"/>
                </a:lnTo>
                <a:cubicBezTo>
                  <a:pt x="1403147" y="661721"/>
                  <a:pt x="1405966" y="658673"/>
                  <a:pt x="1408709" y="654406"/>
                </a:cubicBezTo>
                <a:cubicBezTo>
                  <a:pt x="1411452" y="650139"/>
                  <a:pt x="1414424" y="644424"/>
                  <a:pt x="1417624" y="637261"/>
                </a:cubicBezTo>
                <a:cubicBezTo>
                  <a:pt x="1422044" y="627507"/>
                  <a:pt x="1426426" y="620116"/>
                  <a:pt x="1430769" y="615087"/>
                </a:cubicBezTo>
                <a:cubicBezTo>
                  <a:pt x="1435112" y="610057"/>
                  <a:pt x="1439456" y="606628"/>
                  <a:pt x="1443799" y="604800"/>
                </a:cubicBezTo>
                <a:cubicBezTo>
                  <a:pt x="1448143" y="602971"/>
                  <a:pt x="1452448" y="602056"/>
                  <a:pt x="1456715" y="602056"/>
                </a:cubicBezTo>
                <a:close/>
                <a:moveTo>
                  <a:pt x="2850261" y="596341"/>
                </a:moveTo>
                <a:cubicBezTo>
                  <a:pt x="2855595" y="606552"/>
                  <a:pt x="2859748" y="616306"/>
                  <a:pt x="2862719" y="625602"/>
                </a:cubicBezTo>
                <a:cubicBezTo>
                  <a:pt x="2865691" y="634899"/>
                  <a:pt x="2867177" y="643585"/>
                  <a:pt x="2867177" y="651663"/>
                </a:cubicBezTo>
                <a:cubicBezTo>
                  <a:pt x="2867177" y="659130"/>
                  <a:pt x="2866224" y="666293"/>
                  <a:pt x="2864320" y="673151"/>
                </a:cubicBezTo>
                <a:cubicBezTo>
                  <a:pt x="2862415" y="680009"/>
                  <a:pt x="2859519" y="686448"/>
                  <a:pt x="2855633" y="692468"/>
                </a:cubicBezTo>
                <a:cubicBezTo>
                  <a:pt x="2851747" y="698487"/>
                  <a:pt x="2846755" y="704164"/>
                  <a:pt x="2840659" y="709498"/>
                </a:cubicBezTo>
                <a:cubicBezTo>
                  <a:pt x="2834563" y="714832"/>
                  <a:pt x="2827401" y="719747"/>
                  <a:pt x="2819171" y="724243"/>
                </a:cubicBezTo>
                <a:cubicBezTo>
                  <a:pt x="2810941" y="728739"/>
                  <a:pt x="2801569" y="732816"/>
                  <a:pt x="2791053" y="736473"/>
                </a:cubicBezTo>
                <a:lnTo>
                  <a:pt x="2779395" y="707212"/>
                </a:lnTo>
                <a:cubicBezTo>
                  <a:pt x="2792501" y="702640"/>
                  <a:pt x="2803131" y="697611"/>
                  <a:pt x="2811284" y="692125"/>
                </a:cubicBezTo>
                <a:cubicBezTo>
                  <a:pt x="2819438" y="686638"/>
                  <a:pt x="2825457" y="680771"/>
                  <a:pt x="2829344" y="674523"/>
                </a:cubicBezTo>
                <a:cubicBezTo>
                  <a:pt x="2833230" y="668274"/>
                  <a:pt x="2835173" y="661797"/>
                  <a:pt x="2835173" y="655092"/>
                </a:cubicBezTo>
                <a:cubicBezTo>
                  <a:pt x="2835173" y="650824"/>
                  <a:pt x="2834563" y="646367"/>
                  <a:pt x="2833344" y="641718"/>
                </a:cubicBezTo>
                <a:cubicBezTo>
                  <a:pt x="2832125" y="637070"/>
                  <a:pt x="2830411" y="632155"/>
                  <a:pt x="2828201" y="626974"/>
                </a:cubicBezTo>
                <a:cubicBezTo>
                  <a:pt x="2825991" y="621792"/>
                  <a:pt x="2823362" y="616382"/>
                  <a:pt x="2820314" y="610743"/>
                </a:cubicBezTo>
                <a:close/>
                <a:moveTo>
                  <a:pt x="2678963" y="588112"/>
                </a:moveTo>
                <a:cubicBezTo>
                  <a:pt x="2675458" y="588112"/>
                  <a:pt x="2672296" y="589445"/>
                  <a:pt x="2669476" y="592112"/>
                </a:cubicBezTo>
                <a:cubicBezTo>
                  <a:pt x="2666657" y="594779"/>
                  <a:pt x="2664447" y="598170"/>
                  <a:pt x="2662847" y="602285"/>
                </a:cubicBezTo>
                <a:cubicBezTo>
                  <a:pt x="2661247" y="606400"/>
                  <a:pt x="2660446" y="610515"/>
                  <a:pt x="2660446" y="614629"/>
                </a:cubicBezTo>
                <a:cubicBezTo>
                  <a:pt x="2660446" y="617830"/>
                  <a:pt x="2661094" y="620573"/>
                  <a:pt x="2662390" y="622859"/>
                </a:cubicBezTo>
                <a:cubicBezTo>
                  <a:pt x="2663685" y="625145"/>
                  <a:pt x="2665857" y="626936"/>
                  <a:pt x="2668905" y="628231"/>
                </a:cubicBezTo>
                <a:cubicBezTo>
                  <a:pt x="2671953" y="629526"/>
                  <a:pt x="2675915" y="630174"/>
                  <a:pt x="2680792" y="630174"/>
                </a:cubicBezTo>
                <a:cubicBezTo>
                  <a:pt x="2685211" y="630174"/>
                  <a:pt x="2689669" y="629717"/>
                  <a:pt x="2694165" y="628803"/>
                </a:cubicBezTo>
                <a:lnTo>
                  <a:pt x="2699404" y="627143"/>
                </a:lnTo>
                <a:lnTo>
                  <a:pt x="2699537" y="624231"/>
                </a:lnTo>
                <a:cubicBezTo>
                  <a:pt x="2699537" y="617830"/>
                  <a:pt x="2698699" y="611886"/>
                  <a:pt x="2697022" y="606400"/>
                </a:cubicBezTo>
                <a:cubicBezTo>
                  <a:pt x="2695346" y="600913"/>
                  <a:pt x="2692984" y="596494"/>
                  <a:pt x="2689936" y="593141"/>
                </a:cubicBezTo>
                <a:cubicBezTo>
                  <a:pt x="2686888" y="589788"/>
                  <a:pt x="2683230" y="588112"/>
                  <a:pt x="2678963" y="588112"/>
                </a:cubicBezTo>
                <a:close/>
                <a:moveTo>
                  <a:pt x="829818" y="588112"/>
                </a:moveTo>
                <a:cubicBezTo>
                  <a:pt x="826312" y="588112"/>
                  <a:pt x="823150" y="589445"/>
                  <a:pt x="820331" y="592112"/>
                </a:cubicBezTo>
                <a:cubicBezTo>
                  <a:pt x="817511" y="594779"/>
                  <a:pt x="815302" y="598170"/>
                  <a:pt x="813701" y="602285"/>
                </a:cubicBezTo>
                <a:cubicBezTo>
                  <a:pt x="812101" y="606400"/>
                  <a:pt x="811301" y="610515"/>
                  <a:pt x="811301" y="614629"/>
                </a:cubicBezTo>
                <a:cubicBezTo>
                  <a:pt x="811301" y="617830"/>
                  <a:pt x="811949" y="620573"/>
                  <a:pt x="813244" y="622859"/>
                </a:cubicBezTo>
                <a:cubicBezTo>
                  <a:pt x="814540" y="625145"/>
                  <a:pt x="816711" y="626936"/>
                  <a:pt x="819759" y="628231"/>
                </a:cubicBezTo>
                <a:cubicBezTo>
                  <a:pt x="822807" y="629526"/>
                  <a:pt x="826770" y="630174"/>
                  <a:pt x="831646" y="630174"/>
                </a:cubicBezTo>
                <a:cubicBezTo>
                  <a:pt x="836066" y="630174"/>
                  <a:pt x="840524" y="629717"/>
                  <a:pt x="845020" y="628803"/>
                </a:cubicBezTo>
                <a:lnTo>
                  <a:pt x="850294" y="627131"/>
                </a:lnTo>
                <a:lnTo>
                  <a:pt x="850392" y="624231"/>
                </a:lnTo>
                <a:cubicBezTo>
                  <a:pt x="850392" y="619506"/>
                  <a:pt x="849934" y="614972"/>
                  <a:pt x="849020" y="610629"/>
                </a:cubicBezTo>
                <a:cubicBezTo>
                  <a:pt x="848106" y="606285"/>
                  <a:pt x="846734" y="602437"/>
                  <a:pt x="844905" y="599085"/>
                </a:cubicBezTo>
                <a:cubicBezTo>
                  <a:pt x="843076" y="595732"/>
                  <a:pt x="840905" y="593065"/>
                  <a:pt x="838390" y="591084"/>
                </a:cubicBezTo>
                <a:cubicBezTo>
                  <a:pt x="835876" y="589102"/>
                  <a:pt x="833018" y="588112"/>
                  <a:pt x="829818" y="588112"/>
                </a:cubicBezTo>
                <a:close/>
                <a:moveTo>
                  <a:pt x="234086" y="576682"/>
                </a:moveTo>
                <a:cubicBezTo>
                  <a:pt x="240030" y="585673"/>
                  <a:pt x="245211" y="594170"/>
                  <a:pt x="249631" y="602171"/>
                </a:cubicBezTo>
                <a:cubicBezTo>
                  <a:pt x="254050" y="610172"/>
                  <a:pt x="257784" y="617639"/>
                  <a:pt x="260832" y="624573"/>
                </a:cubicBezTo>
                <a:cubicBezTo>
                  <a:pt x="263880" y="631508"/>
                  <a:pt x="266319" y="638023"/>
                  <a:pt x="268147" y="644119"/>
                </a:cubicBezTo>
                <a:cubicBezTo>
                  <a:pt x="270281" y="650824"/>
                  <a:pt x="272681" y="655777"/>
                  <a:pt x="275348" y="658978"/>
                </a:cubicBezTo>
                <a:cubicBezTo>
                  <a:pt x="278015" y="662178"/>
                  <a:pt x="280797" y="664197"/>
                  <a:pt x="283692" y="665036"/>
                </a:cubicBezTo>
                <a:cubicBezTo>
                  <a:pt x="286588" y="665874"/>
                  <a:pt x="289255" y="666293"/>
                  <a:pt x="291693" y="666293"/>
                </a:cubicBezTo>
                <a:lnTo>
                  <a:pt x="294026" y="667158"/>
                </a:lnTo>
                <a:lnTo>
                  <a:pt x="294132" y="666293"/>
                </a:lnTo>
                <a:cubicBezTo>
                  <a:pt x="301752" y="666293"/>
                  <a:pt x="307695" y="665721"/>
                  <a:pt x="311962" y="664578"/>
                </a:cubicBezTo>
                <a:cubicBezTo>
                  <a:pt x="316230" y="663435"/>
                  <a:pt x="319468" y="661226"/>
                  <a:pt x="321678" y="657949"/>
                </a:cubicBezTo>
                <a:cubicBezTo>
                  <a:pt x="323888" y="654672"/>
                  <a:pt x="325678" y="649910"/>
                  <a:pt x="327050" y="643662"/>
                </a:cubicBezTo>
                <a:cubicBezTo>
                  <a:pt x="328422" y="637413"/>
                  <a:pt x="330098" y="629260"/>
                  <a:pt x="332079" y="619201"/>
                </a:cubicBezTo>
                <a:lnTo>
                  <a:pt x="349910" y="622630"/>
                </a:lnTo>
                <a:cubicBezTo>
                  <a:pt x="349300" y="625374"/>
                  <a:pt x="348615" y="628422"/>
                  <a:pt x="347853" y="631774"/>
                </a:cubicBezTo>
                <a:cubicBezTo>
                  <a:pt x="347091" y="635127"/>
                  <a:pt x="346443" y="638442"/>
                  <a:pt x="345910" y="641718"/>
                </a:cubicBezTo>
                <a:cubicBezTo>
                  <a:pt x="345376" y="644995"/>
                  <a:pt x="345109" y="647853"/>
                  <a:pt x="345109" y="650291"/>
                </a:cubicBezTo>
                <a:cubicBezTo>
                  <a:pt x="345109" y="652577"/>
                  <a:pt x="345262" y="654711"/>
                  <a:pt x="345567" y="656692"/>
                </a:cubicBezTo>
                <a:cubicBezTo>
                  <a:pt x="345872" y="658673"/>
                  <a:pt x="347014" y="660349"/>
                  <a:pt x="348996" y="661721"/>
                </a:cubicBezTo>
                <a:cubicBezTo>
                  <a:pt x="350977" y="663093"/>
                  <a:pt x="354330" y="664197"/>
                  <a:pt x="359054" y="665036"/>
                </a:cubicBezTo>
                <a:cubicBezTo>
                  <a:pt x="363778" y="665874"/>
                  <a:pt x="370560" y="666293"/>
                  <a:pt x="379399" y="666293"/>
                </a:cubicBezTo>
                <a:lnTo>
                  <a:pt x="379837" y="666458"/>
                </a:lnTo>
                <a:lnTo>
                  <a:pt x="379857" y="666293"/>
                </a:lnTo>
                <a:cubicBezTo>
                  <a:pt x="389458" y="666293"/>
                  <a:pt x="396887" y="666217"/>
                  <a:pt x="402145" y="666064"/>
                </a:cubicBezTo>
                <a:cubicBezTo>
                  <a:pt x="407403" y="665912"/>
                  <a:pt x="411251" y="665721"/>
                  <a:pt x="413689" y="665493"/>
                </a:cubicBezTo>
                <a:cubicBezTo>
                  <a:pt x="416128" y="665264"/>
                  <a:pt x="417804" y="665150"/>
                  <a:pt x="418719" y="665150"/>
                </a:cubicBezTo>
                <a:cubicBezTo>
                  <a:pt x="415976" y="663626"/>
                  <a:pt x="412775" y="661226"/>
                  <a:pt x="409117" y="657949"/>
                </a:cubicBezTo>
                <a:cubicBezTo>
                  <a:pt x="405460" y="654672"/>
                  <a:pt x="402259" y="650481"/>
                  <a:pt x="399516" y="645376"/>
                </a:cubicBezTo>
                <a:cubicBezTo>
                  <a:pt x="396773" y="640271"/>
                  <a:pt x="395401" y="634213"/>
                  <a:pt x="395401" y="627202"/>
                </a:cubicBezTo>
                <a:cubicBezTo>
                  <a:pt x="395401" y="618516"/>
                  <a:pt x="397421" y="610896"/>
                  <a:pt x="401459" y="604342"/>
                </a:cubicBezTo>
                <a:cubicBezTo>
                  <a:pt x="405498" y="597789"/>
                  <a:pt x="411061" y="592684"/>
                  <a:pt x="418147" y="589026"/>
                </a:cubicBezTo>
                <a:cubicBezTo>
                  <a:pt x="425234" y="585369"/>
                  <a:pt x="433349" y="583540"/>
                  <a:pt x="442493" y="583540"/>
                </a:cubicBezTo>
                <a:cubicBezTo>
                  <a:pt x="445998" y="583540"/>
                  <a:pt x="449732" y="583845"/>
                  <a:pt x="453694" y="584454"/>
                </a:cubicBezTo>
                <a:cubicBezTo>
                  <a:pt x="457657" y="585064"/>
                  <a:pt x="461467" y="585978"/>
                  <a:pt x="465125" y="587197"/>
                </a:cubicBezTo>
                <a:lnTo>
                  <a:pt x="461238" y="604800"/>
                </a:lnTo>
                <a:cubicBezTo>
                  <a:pt x="458190" y="604038"/>
                  <a:pt x="454990" y="603428"/>
                  <a:pt x="451637" y="602971"/>
                </a:cubicBezTo>
                <a:cubicBezTo>
                  <a:pt x="448284" y="602514"/>
                  <a:pt x="445236" y="602285"/>
                  <a:pt x="442493" y="602285"/>
                </a:cubicBezTo>
                <a:cubicBezTo>
                  <a:pt x="437007" y="602285"/>
                  <a:pt x="432130" y="603314"/>
                  <a:pt x="427863" y="605371"/>
                </a:cubicBezTo>
                <a:cubicBezTo>
                  <a:pt x="423595" y="607428"/>
                  <a:pt x="420243" y="610286"/>
                  <a:pt x="417804" y="613944"/>
                </a:cubicBezTo>
                <a:cubicBezTo>
                  <a:pt x="415366" y="617601"/>
                  <a:pt x="414147" y="622021"/>
                  <a:pt x="414147" y="627202"/>
                </a:cubicBezTo>
                <a:cubicBezTo>
                  <a:pt x="414147" y="631165"/>
                  <a:pt x="414985" y="634784"/>
                  <a:pt x="416661" y="638061"/>
                </a:cubicBezTo>
                <a:cubicBezTo>
                  <a:pt x="418338" y="641337"/>
                  <a:pt x="420547" y="644271"/>
                  <a:pt x="423291" y="646862"/>
                </a:cubicBezTo>
                <a:cubicBezTo>
                  <a:pt x="426034" y="649453"/>
                  <a:pt x="429082" y="651586"/>
                  <a:pt x="432435" y="653263"/>
                </a:cubicBezTo>
                <a:cubicBezTo>
                  <a:pt x="435787" y="654939"/>
                  <a:pt x="439102" y="656235"/>
                  <a:pt x="442379" y="657149"/>
                </a:cubicBezTo>
                <a:cubicBezTo>
                  <a:pt x="445655" y="658063"/>
                  <a:pt x="448589" y="658444"/>
                  <a:pt x="451180" y="658292"/>
                </a:cubicBezTo>
                <a:cubicBezTo>
                  <a:pt x="453009" y="657682"/>
                  <a:pt x="454685" y="657149"/>
                  <a:pt x="456209" y="656692"/>
                </a:cubicBezTo>
                <a:cubicBezTo>
                  <a:pt x="457733" y="656235"/>
                  <a:pt x="459448" y="655663"/>
                  <a:pt x="461353" y="654977"/>
                </a:cubicBezTo>
                <a:cubicBezTo>
                  <a:pt x="463258" y="654291"/>
                  <a:pt x="465620" y="653339"/>
                  <a:pt x="468439" y="652120"/>
                </a:cubicBezTo>
                <a:cubicBezTo>
                  <a:pt x="471258" y="650901"/>
                  <a:pt x="474878" y="649300"/>
                  <a:pt x="479298" y="647319"/>
                </a:cubicBezTo>
                <a:lnTo>
                  <a:pt x="485698" y="664007"/>
                </a:lnTo>
                <a:cubicBezTo>
                  <a:pt x="475488" y="668122"/>
                  <a:pt x="465086" y="671779"/>
                  <a:pt x="454495" y="674980"/>
                </a:cubicBezTo>
                <a:cubicBezTo>
                  <a:pt x="443903" y="678180"/>
                  <a:pt x="432396" y="680657"/>
                  <a:pt x="419976" y="682409"/>
                </a:cubicBezTo>
                <a:cubicBezTo>
                  <a:pt x="407555" y="684162"/>
                  <a:pt x="393420" y="685038"/>
                  <a:pt x="377571" y="685038"/>
                </a:cubicBezTo>
                <a:lnTo>
                  <a:pt x="377593" y="684858"/>
                </a:lnTo>
                <a:lnTo>
                  <a:pt x="377113" y="685038"/>
                </a:lnTo>
                <a:cubicBezTo>
                  <a:pt x="367817" y="685038"/>
                  <a:pt x="360426" y="684543"/>
                  <a:pt x="354939" y="683552"/>
                </a:cubicBezTo>
                <a:cubicBezTo>
                  <a:pt x="349453" y="682562"/>
                  <a:pt x="345300" y="681076"/>
                  <a:pt x="342480" y="679095"/>
                </a:cubicBezTo>
                <a:cubicBezTo>
                  <a:pt x="339661" y="677113"/>
                  <a:pt x="337680" y="674637"/>
                  <a:pt x="336537" y="671665"/>
                </a:cubicBezTo>
                <a:lnTo>
                  <a:pt x="335884" y="669080"/>
                </a:lnTo>
                <a:lnTo>
                  <a:pt x="332879" y="673608"/>
                </a:lnTo>
                <a:cubicBezTo>
                  <a:pt x="330060" y="676656"/>
                  <a:pt x="326821" y="679018"/>
                  <a:pt x="323164" y="680695"/>
                </a:cubicBezTo>
                <a:cubicBezTo>
                  <a:pt x="319506" y="682371"/>
                  <a:pt x="315125" y="683514"/>
                  <a:pt x="310019" y="684124"/>
                </a:cubicBezTo>
                <a:cubicBezTo>
                  <a:pt x="304914" y="684733"/>
                  <a:pt x="298856" y="685038"/>
                  <a:pt x="291846" y="685038"/>
                </a:cubicBezTo>
                <a:lnTo>
                  <a:pt x="291952" y="684170"/>
                </a:lnTo>
                <a:lnTo>
                  <a:pt x="289636" y="685038"/>
                </a:lnTo>
                <a:cubicBezTo>
                  <a:pt x="284607" y="685038"/>
                  <a:pt x="279692" y="684086"/>
                  <a:pt x="274891" y="682181"/>
                </a:cubicBezTo>
                <a:cubicBezTo>
                  <a:pt x="270091" y="680276"/>
                  <a:pt x="265938" y="677151"/>
                  <a:pt x="262433" y="672808"/>
                </a:cubicBezTo>
                <a:lnTo>
                  <a:pt x="259060" y="667036"/>
                </a:lnTo>
                <a:lnTo>
                  <a:pt x="246316" y="679780"/>
                </a:lnTo>
                <a:cubicBezTo>
                  <a:pt x="239534" y="683438"/>
                  <a:pt x="229819" y="685267"/>
                  <a:pt x="217170" y="685267"/>
                </a:cubicBezTo>
                <a:cubicBezTo>
                  <a:pt x="211683" y="685267"/>
                  <a:pt x="206387" y="684810"/>
                  <a:pt x="201282" y="683895"/>
                </a:cubicBezTo>
                <a:cubicBezTo>
                  <a:pt x="196177" y="682981"/>
                  <a:pt x="191490" y="681647"/>
                  <a:pt x="187223" y="679895"/>
                </a:cubicBezTo>
                <a:cubicBezTo>
                  <a:pt x="182956" y="678142"/>
                  <a:pt x="179222" y="676047"/>
                  <a:pt x="176022" y="673608"/>
                </a:cubicBezTo>
                <a:lnTo>
                  <a:pt x="185166" y="657835"/>
                </a:lnTo>
                <a:cubicBezTo>
                  <a:pt x="188214" y="659816"/>
                  <a:pt x="192481" y="661721"/>
                  <a:pt x="197967" y="663550"/>
                </a:cubicBezTo>
                <a:cubicBezTo>
                  <a:pt x="203454" y="665379"/>
                  <a:pt x="209854" y="666293"/>
                  <a:pt x="217170" y="666293"/>
                </a:cubicBezTo>
                <a:cubicBezTo>
                  <a:pt x="224790" y="666293"/>
                  <a:pt x="230847" y="665531"/>
                  <a:pt x="235343" y="664007"/>
                </a:cubicBezTo>
                <a:cubicBezTo>
                  <a:pt x="239839" y="662483"/>
                  <a:pt x="243116" y="660235"/>
                  <a:pt x="245173" y="657263"/>
                </a:cubicBezTo>
                <a:cubicBezTo>
                  <a:pt x="247231" y="654291"/>
                  <a:pt x="248259" y="650824"/>
                  <a:pt x="248259" y="646862"/>
                </a:cubicBezTo>
                <a:cubicBezTo>
                  <a:pt x="248259" y="643814"/>
                  <a:pt x="247459" y="640156"/>
                  <a:pt x="245859" y="635889"/>
                </a:cubicBezTo>
                <a:cubicBezTo>
                  <a:pt x="244259" y="631622"/>
                  <a:pt x="242087" y="626859"/>
                  <a:pt x="239344" y="621602"/>
                </a:cubicBezTo>
                <a:cubicBezTo>
                  <a:pt x="236601" y="616344"/>
                  <a:pt x="233438" y="610781"/>
                  <a:pt x="229857" y="604914"/>
                </a:cubicBezTo>
                <a:cubicBezTo>
                  <a:pt x="226275" y="599046"/>
                  <a:pt x="222427" y="593065"/>
                  <a:pt x="218313" y="586969"/>
                </a:cubicBezTo>
                <a:close/>
                <a:moveTo>
                  <a:pt x="1644091" y="570281"/>
                </a:moveTo>
                <a:cubicBezTo>
                  <a:pt x="1647139" y="570281"/>
                  <a:pt x="1649768" y="571424"/>
                  <a:pt x="1651978" y="573710"/>
                </a:cubicBezTo>
                <a:cubicBezTo>
                  <a:pt x="1654187" y="575996"/>
                  <a:pt x="1655292" y="578663"/>
                  <a:pt x="1655292" y="581711"/>
                </a:cubicBezTo>
                <a:cubicBezTo>
                  <a:pt x="1655292" y="584759"/>
                  <a:pt x="1654187" y="587388"/>
                  <a:pt x="1651978" y="589598"/>
                </a:cubicBezTo>
                <a:cubicBezTo>
                  <a:pt x="1649768" y="591807"/>
                  <a:pt x="1647139" y="592912"/>
                  <a:pt x="1644091" y="592912"/>
                </a:cubicBezTo>
                <a:cubicBezTo>
                  <a:pt x="1640890" y="592912"/>
                  <a:pt x="1638185" y="591807"/>
                  <a:pt x="1635976" y="589598"/>
                </a:cubicBezTo>
                <a:cubicBezTo>
                  <a:pt x="1633766" y="587388"/>
                  <a:pt x="1632661" y="584759"/>
                  <a:pt x="1632661" y="581711"/>
                </a:cubicBezTo>
                <a:cubicBezTo>
                  <a:pt x="1632661" y="578663"/>
                  <a:pt x="1633766" y="575996"/>
                  <a:pt x="1635976" y="573710"/>
                </a:cubicBezTo>
                <a:cubicBezTo>
                  <a:pt x="1638185" y="571424"/>
                  <a:pt x="1640890" y="570281"/>
                  <a:pt x="1644091" y="570281"/>
                </a:cubicBezTo>
                <a:close/>
                <a:moveTo>
                  <a:pt x="1301191" y="570281"/>
                </a:moveTo>
                <a:cubicBezTo>
                  <a:pt x="1304239" y="570281"/>
                  <a:pt x="1306868" y="571424"/>
                  <a:pt x="1309078" y="573710"/>
                </a:cubicBezTo>
                <a:cubicBezTo>
                  <a:pt x="1311287" y="575996"/>
                  <a:pt x="1312392" y="578663"/>
                  <a:pt x="1312392" y="581711"/>
                </a:cubicBezTo>
                <a:cubicBezTo>
                  <a:pt x="1312392" y="584759"/>
                  <a:pt x="1311287" y="587388"/>
                  <a:pt x="1309078" y="589598"/>
                </a:cubicBezTo>
                <a:cubicBezTo>
                  <a:pt x="1306868" y="591807"/>
                  <a:pt x="1304239" y="592912"/>
                  <a:pt x="1301191" y="592912"/>
                </a:cubicBezTo>
                <a:cubicBezTo>
                  <a:pt x="1297990" y="592912"/>
                  <a:pt x="1295285" y="591807"/>
                  <a:pt x="1293076" y="589598"/>
                </a:cubicBezTo>
                <a:cubicBezTo>
                  <a:pt x="1290866" y="587388"/>
                  <a:pt x="1289761" y="584759"/>
                  <a:pt x="1289761" y="581711"/>
                </a:cubicBezTo>
                <a:cubicBezTo>
                  <a:pt x="1289761" y="578663"/>
                  <a:pt x="1290866" y="575996"/>
                  <a:pt x="1293076" y="573710"/>
                </a:cubicBezTo>
                <a:cubicBezTo>
                  <a:pt x="1295285" y="571424"/>
                  <a:pt x="1297990" y="570281"/>
                  <a:pt x="1301191" y="570281"/>
                </a:cubicBezTo>
                <a:close/>
                <a:moveTo>
                  <a:pt x="2680792" y="569367"/>
                </a:moveTo>
                <a:cubicBezTo>
                  <a:pt x="2689021" y="569367"/>
                  <a:pt x="2695841" y="572034"/>
                  <a:pt x="2701251" y="577368"/>
                </a:cubicBezTo>
                <a:cubicBezTo>
                  <a:pt x="2706662" y="582702"/>
                  <a:pt x="2710700" y="589674"/>
                  <a:pt x="2713367" y="598284"/>
                </a:cubicBezTo>
                <a:cubicBezTo>
                  <a:pt x="2716034" y="606895"/>
                  <a:pt x="2717368" y="616001"/>
                  <a:pt x="2717368" y="625602"/>
                </a:cubicBezTo>
                <a:cubicBezTo>
                  <a:pt x="2717368" y="637032"/>
                  <a:pt x="2715425" y="646824"/>
                  <a:pt x="2711539" y="654977"/>
                </a:cubicBezTo>
                <a:cubicBezTo>
                  <a:pt x="2707652" y="663131"/>
                  <a:pt x="2701213" y="669874"/>
                  <a:pt x="2692222" y="675208"/>
                </a:cubicBezTo>
                <a:cubicBezTo>
                  <a:pt x="2688717" y="677190"/>
                  <a:pt x="2684488" y="678828"/>
                  <a:pt x="2679534" y="680123"/>
                </a:cubicBezTo>
                <a:cubicBezTo>
                  <a:pt x="2674582" y="681419"/>
                  <a:pt x="2669171" y="682447"/>
                  <a:pt x="2663304" y="683209"/>
                </a:cubicBezTo>
                <a:cubicBezTo>
                  <a:pt x="2657437" y="683971"/>
                  <a:pt x="2651302" y="684467"/>
                  <a:pt x="2644902" y="684695"/>
                </a:cubicBezTo>
                <a:lnTo>
                  <a:pt x="2633147" y="684903"/>
                </a:lnTo>
                <a:lnTo>
                  <a:pt x="2632786" y="685038"/>
                </a:lnTo>
                <a:lnTo>
                  <a:pt x="2632175" y="684920"/>
                </a:lnTo>
                <a:lnTo>
                  <a:pt x="2625471" y="685038"/>
                </a:lnTo>
                <a:lnTo>
                  <a:pt x="2625639" y="683653"/>
                </a:lnTo>
                <a:lnTo>
                  <a:pt x="2618041" y="682181"/>
                </a:lnTo>
                <a:cubicBezTo>
                  <a:pt x="2613240" y="680276"/>
                  <a:pt x="2609088" y="677151"/>
                  <a:pt x="2605583" y="672808"/>
                </a:cubicBezTo>
                <a:lnTo>
                  <a:pt x="2602390" y="667344"/>
                </a:lnTo>
                <a:lnTo>
                  <a:pt x="2598067" y="673522"/>
                </a:lnTo>
                <a:cubicBezTo>
                  <a:pt x="2595724" y="675866"/>
                  <a:pt x="2592857" y="677952"/>
                  <a:pt x="2589466" y="679780"/>
                </a:cubicBezTo>
                <a:cubicBezTo>
                  <a:pt x="2582684" y="683438"/>
                  <a:pt x="2572969" y="685267"/>
                  <a:pt x="2560320" y="685267"/>
                </a:cubicBezTo>
                <a:cubicBezTo>
                  <a:pt x="2554833" y="685267"/>
                  <a:pt x="2549537" y="684810"/>
                  <a:pt x="2544432" y="683895"/>
                </a:cubicBezTo>
                <a:cubicBezTo>
                  <a:pt x="2539326" y="682981"/>
                  <a:pt x="2534640" y="681647"/>
                  <a:pt x="2530373" y="679895"/>
                </a:cubicBezTo>
                <a:cubicBezTo>
                  <a:pt x="2526106" y="678142"/>
                  <a:pt x="2522372" y="676047"/>
                  <a:pt x="2519172" y="673608"/>
                </a:cubicBezTo>
                <a:lnTo>
                  <a:pt x="2528316" y="657835"/>
                </a:lnTo>
                <a:cubicBezTo>
                  <a:pt x="2531364" y="659816"/>
                  <a:pt x="2535631" y="661721"/>
                  <a:pt x="2541117" y="663550"/>
                </a:cubicBezTo>
                <a:cubicBezTo>
                  <a:pt x="2546604" y="665379"/>
                  <a:pt x="2553004" y="666293"/>
                  <a:pt x="2560320" y="666293"/>
                </a:cubicBezTo>
                <a:cubicBezTo>
                  <a:pt x="2567940" y="666293"/>
                  <a:pt x="2573998" y="665531"/>
                  <a:pt x="2578493" y="664007"/>
                </a:cubicBezTo>
                <a:cubicBezTo>
                  <a:pt x="2582989" y="662483"/>
                  <a:pt x="2586266" y="660235"/>
                  <a:pt x="2588323" y="657263"/>
                </a:cubicBezTo>
                <a:cubicBezTo>
                  <a:pt x="2590381" y="654291"/>
                  <a:pt x="2591409" y="650824"/>
                  <a:pt x="2591409" y="646862"/>
                </a:cubicBezTo>
                <a:cubicBezTo>
                  <a:pt x="2591409" y="643814"/>
                  <a:pt x="2590609" y="640156"/>
                  <a:pt x="2589009" y="635889"/>
                </a:cubicBezTo>
                <a:cubicBezTo>
                  <a:pt x="2587409" y="631622"/>
                  <a:pt x="2585237" y="626859"/>
                  <a:pt x="2582494" y="621602"/>
                </a:cubicBezTo>
                <a:cubicBezTo>
                  <a:pt x="2579751" y="616344"/>
                  <a:pt x="2576588" y="610781"/>
                  <a:pt x="2573007" y="604914"/>
                </a:cubicBezTo>
                <a:cubicBezTo>
                  <a:pt x="2569425" y="599046"/>
                  <a:pt x="2565577" y="593065"/>
                  <a:pt x="2561463" y="586969"/>
                </a:cubicBezTo>
                <a:lnTo>
                  <a:pt x="2577236" y="576682"/>
                </a:lnTo>
                <a:cubicBezTo>
                  <a:pt x="2583180" y="585673"/>
                  <a:pt x="2588361" y="594170"/>
                  <a:pt x="2592781" y="602171"/>
                </a:cubicBezTo>
                <a:cubicBezTo>
                  <a:pt x="2597200" y="610172"/>
                  <a:pt x="2600934" y="617639"/>
                  <a:pt x="2603982" y="624573"/>
                </a:cubicBezTo>
                <a:cubicBezTo>
                  <a:pt x="2607030" y="631508"/>
                  <a:pt x="2609469" y="638023"/>
                  <a:pt x="2611297" y="644119"/>
                </a:cubicBezTo>
                <a:cubicBezTo>
                  <a:pt x="2613431" y="650824"/>
                  <a:pt x="2615831" y="655777"/>
                  <a:pt x="2618498" y="658978"/>
                </a:cubicBezTo>
                <a:cubicBezTo>
                  <a:pt x="2621165" y="662178"/>
                  <a:pt x="2623947" y="664197"/>
                  <a:pt x="2626842" y="665036"/>
                </a:cubicBezTo>
                <a:lnTo>
                  <a:pt x="2634459" y="666233"/>
                </a:lnTo>
                <a:lnTo>
                  <a:pt x="2640444" y="666179"/>
                </a:lnTo>
                <a:cubicBezTo>
                  <a:pt x="2645092" y="666102"/>
                  <a:pt x="2649816" y="665988"/>
                  <a:pt x="2654617" y="665836"/>
                </a:cubicBezTo>
                <a:cubicBezTo>
                  <a:pt x="2659418" y="665683"/>
                  <a:pt x="2663875" y="665340"/>
                  <a:pt x="2667990" y="664807"/>
                </a:cubicBezTo>
                <a:cubicBezTo>
                  <a:pt x="2672105" y="664274"/>
                  <a:pt x="2675534" y="663550"/>
                  <a:pt x="2678277" y="662635"/>
                </a:cubicBezTo>
                <a:cubicBezTo>
                  <a:pt x="2683764" y="660654"/>
                  <a:pt x="2688031" y="658178"/>
                  <a:pt x="2691079" y="655206"/>
                </a:cubicBezTo>
                <a:lnTo>
                  <a:pt x="2696249" y="645772"/>
                </a:lnTo>
                <a:lnTo>
                  <a:pt x="2688793" y="647548"/>
                </a:lnTo>
                <a:cubicBezTo>
                  <a:pt x="2685440" y="648005"/>
                  <a:pt x="2682087" y="648234"/>
                  <a:pt x="2678734" y="648234"/>
                </a:cubicBezTo>
                <a:cubicBezTo>
                  <a:pt x="2670962" y="648234"/>
                  <a:pt x="2664371" y="646976"/>
                  <a:pt x="2658961" y="644462"/>
                </a:cubicBezTo>
                <a:cubicBezTo>
                  <a:pt x="2653550" y="641947"/>
                  <a:pt x="2649435" y="638518"/>
                  <a:pt x="2646616" y="634175"/>
                </a:cubicBezTo>
                <a:cubicBezTo>
                  <a:pt x="2643797" y="629831"/>
                  <a:pt x="2642387" y="624840"/>
                  <a:pt x="2642387" y="619201"/>
                </a:cubicBezTo>
                <a:cubicBezTo>
                  <a:pt x="2642387" y="613410"/>
                  <a:pt x="2643301" y="607581"/>
                  <a:pt x="2645130" y="601713"/>
                </a:cubicBezTo>
                <a:cubicBezTo>
                  <a:pt x="2646959" y="595846"/>
                  <a:pt x="2649550" y="590474"/>
                  <a:pt x="2652903" y="585597"/>
                </a:cubicBezTo>
                <a:cubicBezTo>
                  <a:pt x="2656255" y="580720"/>
                  <a:pt x="2660294" y="576796"/>
                  <a:pt x="2665018" y="573824"/>
                </a:cubicBezTo>
                <a:cubicBezTo>
                  <a:pt x="2669743" y="570852"/>
                  <a:pt x="2675001" y="569367"/>
                  <a:pt x="2680792" y="569367"/>
                </a:cubicBezTo>
                <a:close/>
                <a:moveTo>
                  <a:pt x="831646" y="569367"/>
                </a:moveTo>
                <a:cubicBezTo>
                  <a:pt x="839876" y="569367"/>
                  <a:pt x="846696" y="572034"/>
                  <a:pt x="852106" y="577368"/>
                </a:cubicBezTo>
                <a:cubicBezTo>
                  <a:pt x="857516" y="582702"/>
                  <a:pt x="861555" y="589674"/>
                  <a:pt x="864222" y="598284"/>
                </a:cubicBezTo>
                <a:cubicBezTo>
                  <a:pt x="866889" y="606895"/>
                  <a:pt x="868222" y="616001"/>
                  <a:pt x="868222" y="625602"/>
                </a:cubicBezTo>
                <a:cubicBezTo>
                  <a:pt x="868222" y="633222"/>
                  <a:pt x="867765" y="640271"/>
                  <a:pt x="866851" y="646748"/>
                </a:cubicBezTo>
                <a:cubicBezTo>
                  <a:pt x="865936" y="653225"/>
                  <a:pt x="864412" y="658978"/>
                  <a:pt x="862279" y="664007"/>
                </a:cubicBezTo>
                <a:cubicBezTo>
                  <a:pt x="860145" y="669036"/>
                  <a:pt x="857250" y="673380"/>
                  <a:pt x="853592" y="677037"/>
                </a:cubicBezTo>
                <a:cubicBezTo>
                  <a:pt x="850696" y="679933"/>
                  <a:pt x="845629" y="682181"/>
                  <a:pt x="838390" y="683781"/>
                </a:cubicBezTo>
                <a:cubicBezTo>
                  <a:pt x="831151" y="685381"/>
                  <a:pt x="822426" y="686524"/>
                  <a:pt x="812215" y="687210"/>
                </a:cubicBezTo>
                <a:cubicBezTo>
                  <a:pt x="802005" y="687896"/>
                  <a:pt x="790956" y="688315"/>
                  <a:pt x="779068" y="688467"/>
                </a:cubicBezTo>
                <a:cubicBezTo>
                  <a:pt x="767181" y="688620"/>
                  <a:pt x="755142" y="688696"/>
                  <a:pt x="742950" y="688696"/>
                </a:cubicBezTo>
                <a:cubicBezTo>
                  <a:pt x="729386" y="688696"/>
                  <a:pt x="717461" y="687819"/>
                  <a:pt x="707174" y="686067"/>
                </a:cubicBezTo>
                <a:cubicBezTo>
                  <a:pt x="696887" y="684314"/>
                  <a:pt x="688314" y="681609"/>
                  <a:pt x="681456" y="677952"/>
                </a:cubicBezTo>
                <a:cubicBezTo>
                  <a:pt x="674598" y="674294"/>
                  <a:pt x="669417" y="669531"/>
                  <a:pt x="665911" y="663664"/>
                </a:cubicBezTo>
                <a:cubicBezTo>
                  <a:pt x="662406" y="657797"/>
                  <a:pt x="660654" y="650672"/>
                  <a:pt x="660654" y="642290"/>
                </a:cubicBezTo>
                <a:cubicBezTo>
                  <a:pt x="660654" y="638480"/>
                  <a:pt x="660958" y="634556"/>
                  <a:pt x="661568" y="630517"/>
                </a:cubicBezTo>
                <a:cubicBezTo>
                  <a:pt x="662178" y="626478"/>
                  <a:pt x="662978" y="622402"/>
                  <a:pt x="663968" y="618287"/>
                </a:cubicBezTo>
                <a:cubicBezTo>
                  <a:pt x="664959" y="614172"/>
                  <a:pt x="665988" y="610210"/>
                  <a:pt x="667054" y="606400"/>
                </a:cubicBezTo>
                <a:lnTo>
                  <a:pt x="684199" y="610743"/>
                </a:lnTo>
                <a:cubicBezTo>
                  <a:pt x="683590" y="613029"/>
                  <a:pt x="682904" y="615734"/>
                  <a:pt x="682142" y="618858"/>
                </a:cubicBezTo>
                <a:cubicBezTo>
                  <a:pt x="681380" y="621983"/>
                  <a:pt x="680732" y="625145"/>
                  <a:pt x="680199" y="628345"/>
                </a:cubicBezTo>
                <a:cubicBezTo>
                  <a:pt x="679666" y="631546"/>
                  <a:pt x="679399" y="634441"/>
                  <a:pt x="679399" y="637032"/>
                </a:cubicBezTo>
                <a:cubicBezTo>
                  <a:pt x="679399" y="644957"/>
                  <a:pt x="681418" y="651320"/>
                  <a:pt x="685457" y="656120"/>
                </a:cubicBezTo>
                <a:cubicBezTo>
                  <a:pt x="689495" y="660921"/>
                  <a:pt x="696544" y="664426"/>
                  <a:pt x="706602" y="666636"/>
                </a:cubicBezTo>
                <a:cubicBezTo>
                  <a:pt x="716661" y="668846"/>
                  <a:pt x="730758" y="669951"/>
                  <a:pt x="748893" y="669951"/>
                </a:cubicBezTo>
                <a:cubicBezTo>
                  <a:pt x="758190" y="669951"/>
                  <a:pt x="767677" y="669951"/>
                  <a:pt x="777354" y="669951"/>
                </a:cubicBezTo>
                <a:cubicBezTo>
                  <a:pt x="787031" y="669951"/>
                  <a:pt x="796137" y="669798"/>
                  <a:pt x="804672" y="669493"/>
                </a:cubicBezTo>
                <a:cubicBezTo>
                  <a:pt x="813206" y="669189"/>
                  <a:pt x="820559" y="668655"/>
                  <a:pt x="826732" y="667893"/>
                </a:cubicBezTo>
                <a:cubicBezTo>
                  <a:pt x="832904" y="667131"/>
                  <a:pt x="837209" y="665988"/>
                  <a:pt x="839647" y="664464"/>
                </a:cubicBezTo>
                <a:cubicBezTo>
                  <a:pt x="844067" y="661569"/>
                  <a:pt x="846963" y="657035"/>
                  <a:pt x="848334" y="650862"/>
                </a:cubicBezTo>
                <a:lnTo>
                  <a:pt x="849095" y="645298"/>
                </a:lnTo>
                <a:lnTo>
                  <a:pt x="839647" y="647548"/>
                </a:lnTo>
                <a:cubicBezTo>
                  <a:pt x="836295" y="648005"/>
                  <a:pt x="832942" y="648234"/>
                  <a:pt x="829589" y="648234"/>
                </a:cubicBezTo>
                <a:cubicBezTo>
                  <a:pt x="821817" y="648234"/>
                  <a:pt x="815225" y="647167"/>
                  <a:pt x="809815" y="645033"/>
                </a:cubicBezTo>
                <a:cubicBezTo>
                  <a:pt x="804405" y="642900"/>
                  <a:pt x="800290" y="639699"/>
                  <a:pt x="797471" y="635432"/>
                </a:cubicBezTo>
                <a:cubicBezTo>
                  <a:pt x="794651" y="631165"/>
                  <a:pt x="793242" y="625755"/>
                  <a:pt x="793242" y="619201"/>
                </a:cubicBezTo>
                <a:cubicBezTo>
                  <a:pt x="793242" y="613410"/>
                  <a:pt x="794156" y="607581"/>
                  <a:pt x="795985" y="601713"/>
                </a:cubicBezTo>
                <a:cubicBezTo>
                  <a:pt x="797814" y="595846"/>
                  <a:pt x="800404" y="590474"/>
                  <a:pt x="803757" y="585597"/>
                </a:cubicBezTo>
                <a:cubicBezTo>
                  <a:pt x="807110" y="580720"/>
                  <a:pt x="811149" y="576796"/>
                  <a:pt x="815873" y="573824"/>
                </a:cubicBezTo>
                <a:cubicBezTo>
                  <a:pt x="820597" y="570852"/>
                  <a:pt x="825855" y="569367"/>
                  <a:pt x="831646" y="569367"/>
                </a:cubicBezTo>
                <a:close/>
                <a:moveTo>
                  <a:pt x="984961" y="557251"/>
                </a:moveTo>
                <a:cubicBezTo>
                  <a:pt x="988009" y="557251"/>
                  <a:pt x="990638" y="558394"/>
                  <a:pt x="992848" y="560680"/>
                </a:cubicBezTo>
                <a:cubicBezTo>
                  <a:pt x="995057" y="562966"/>
                  <a:pt x="996162" y="565633"/>
                  <a:pt x="996162" y="568681"/>
                </a:cubicBezTo>
                <a:cubicBezTo>
                  <a:pt x="996162" y="571729"/>
                  <a:pt x="995057" y="574358"/>
                  <a:pt x="992848" y="576567"/>
                </a:cubicBezTo>
                <a:cubicBezTo>
                  <a:pt x="990638" y="578777"/>
                  <a:pt x="988009" y="579882"/>
                  <a:pt x="984961" y="579882"/>
                </a:cubicBezTo>
                <a:cubicBezTo>
                  <a:pt x="981760" y="579882"/>
                  <a:pt x="979055" y="578777"/>
                  <a:pt x="976846" y="576567"/>
                </a:cubicBezTo>
                <a:cubicBezTo>
                  <a:pt x="974636" y="574358"/>
                  <a:pt x="973531" y="571729"/>
                  <a:pt x="973531" y="568681"/>
                </a:cubicBezTo>
                <a:cubicBezTo>
                  <a:pt x="973531" y="565633"/>
                  <a:pt x="974636" y="562966"/>
                  <a:pt x="976846" y="560680"/>
                </a:cubicBezTo>
                <a:cubicBezTo>
                  <a:pt x="979055" y="558394"/>
                  <a:pt x="981760" y="557251"/>
                  <a:pt x="984961" y="557251"/>
                </a:cubicBezTo>
                <a:close/>
                <a:moveTo>
                  <a:pt x="571271" y="546964"/>
                </a:moveTo>
                <a:lnTo>
                  <a:pt x="571271" y="559994"/>
                </a:lnTo>
                <a:lnTo>
                  <a:pt x="520065" y="574853"/>
                </a:lnTo>
                <a:lnTo>
                  <a:pt x="520065" y="562051"/>
                </a:lnTo>
                <a:close/>
                <a:moveTo>
                  <a:pt x="2031187" y="542849"/>
                </a:moveTo>
                <a:cubicBezTo>
                  <a:pt x="2034235" y="542849"/>
                  <a:pt x="2036864" y="543992"/>
                  <a:pt x="2039073" y="546278"/>
                </a:cubicBezTo>
                <a:cubicBezTo>
                  <a:pt x="2041283" y="548564"/>
                  <a:pt x="2042388" y="551231"/>
                  <a:pt x="2042388" y="554279"/>
                </a:cubicBezTo>
                <a:cubicBezTo>
                  <a:pt x="2042388" y="557327"/>
                  <a:pt x="2041283" y="559956"/>
                  <a:pt x="2039073" y="562166"/>
                </a:cubicBezTo>
                <a:cubicBezTo>
                  <a:pt x="2036864" y="564375"/>
                  <a:pt x="2034235" y="565480"/>
                  <a:pt x="2031187" y="565480"/>
                </a:cubicBezTo>
                <a:cubicBezTo>
                  <a:pt x="2027986" y="565480"/>
                  <a:pt x="2025281" y="564375"/>
                  <a:pt x="2023072" y="562166"/>
                </a:cubicBezTo>
                <a:cubicBezTo>
                  <a:pt x="2020862" y="559956"/>
                  <a:pt x="2019757" y="557327"/>
                  <a:pt x="2019757" y="554279"/>
                </a:cubicBezTo>
                <a:cubicBezTo>
                  <a:pt x="2019757" y="551231"/>
                  <a:pt x="2020862" y="548564"/>
                  <a:pt x="2023072" y="546278"/>
                </a:cubicBezTo>
                <a:cubicBezTo>
                  <a:pt x="2025281" y="543992"/>
                  <a:pt x="2027986" y="542849"/>
                  <a:pt x="2031187" y="542849"/>
                </a:cubicBezTo>
                <a:close/>
                <a:moveTo>
                  <a:pt x="1999869" y="542849"/>
                </a:moveTo>
                <a:cubicBezTo>
                  <a:pt x="2002917" y="542849"/>
                  <a:pt x="2005545" y="543992"/>
                  <a:pt x="2007755" y="546278"/>
                </a:cubicBezTo>
                <a:cubicBezTo>
                  <a:pt x="2009965" y="548564"/>
                  <a:pt x="2011070" y="551231"/>
                  <a:pt x="2011070" y="554279"/>
                </a:cubicBezTo>
                <a:cubicBezTo>
                  <a:pt x="2011070" y="557327"/>
                  <a:pt x="2009965" y="559956"/>
                  <a:pt x="2007755" y="562166"/>
                </a:cubicBezTo>
                <a:cubicBezTo>
                  <a:pt x="2005545" y="564375"/>
                  <a:pt x="2002917" y="565480"/>
                  <a:pt x="1999869" y="565480"/>
                </a:cubicBezTo>
                <a:cubicBezTo>
                  <a:pt x="1996668" y="565480"/>
                  <a:pt x="1993963" y="564375"/>
                  <a:pt x="1991753" y="562166"/>
                </a:cubicBezTo>
                <a:cubicBezTo>
                  <a:pt x="1989544" y="559956"/>
                  <a:pt x="1988439" y="557327"/>
                  <a:pt x="1988439" y="554279"/>
                </a:cubicBezTo>
                <a:cubicBezTo>
                  <a:pt x="1988439" y="551231"/>
                  <a:pt x="1989544" y="548564"/>
                  <a:pt x="1991753" y="546278"/>
                </a:cubicBezTo>
                <a:cubicBezTo>
                  <a:pt x="1993963" y="543992"/>
                  <a:pt x="1996668" y="542849"/>
                  <a:pt x="1999869" y="542849"/>
                </a:cubicBezTo>
                <a:close/>
                <a:moveTo>
                  <a:pt x="2356942" y="540106"/>
                </a:moveTo>
                <a:cubicBezTo>
                  <a:pt x="2354046" y="540106"/>
                  <a:pt x="2351798" y="541096"/>
                  <a:pt x="2350198" y="543078"/>
                </a:cubicBezTo>
                <a:cubicBezTo>
                  <a:pt x="2348598" y="545059"/>
                  <a:pt x="2347798" y="547345"/>
                  <a:pt x="2347798" y="549936"/>
                </a:cubicBezTo>
                <a:cubicBezTo>
                  <a:pt x="2347798" y="552679"/>
                  <a:pt x="2348636" y="554927"/>
                  <a:pt x="2350312" y="556679"/>
                </a:cubicBezTo>
                <a:cubicBezTo>
                  <a:pt x="2351989" y="558432"/>
                  <a:pt x="2354122" y="559308"/>
                  <a:pt x="2356713" y="559308"/>
                </a:cubicBezTo>
                <a:cubicBezTo>
                  <a:pt x="2359304" y="559308"/>
                  <a:pt x="2361552" y="558470"/>
                  <a:pt x="2363457" y="556794"/>
                </a:cubicBezTo>
                <a:cubicBezTo>
                  <a:pt x="2365362" y="555117"/>
                  <a:pt x="2366315" y="552907"/>
                  <a:pt x="2366315" y="550164"/>
                </a:cubicBezTo>
                <a:cubicBezTo>
                  <a:pt x="2366315" y="547269"/>
                  <a:pt x="2365324" y="544868"/>
                  <a:pt x="2363343" y="542963"/>
                </a:cubicBezTo>
                <a:cubicBezTo>
                  <a:pt x="2361361" y="541058"/>
                  <a:pt x="2359228" y="540106"/>
                  <a:pt x="2356942" y="540106"/>
                </a:cubicBezTo>
                <a:close/>
                <a:moveTo>
                  <a:pt x="1909267" y="540106"/>
                </a:moveTo>
                <a:cubicBezTo>
                  <a:pt x="1906371" y="540106"/>
                  <a:pt x="1904123" y="541096"/>
                  <a:pt x="1902523" y="543078"/>
                </a:cubicBezTo>
                <a:cubicBezTo>
                  <a:pt x="1900923" y="545059"/>
                  <a:pt x="1900123" y="547345"/>
                  <a:pt x="1900123" y="549936"/>
                </a:cubicBezTo>
                <a:cubicBezTo>
                  <a:pt x="1900123" y="552679"/>
                  <a:pt x="1900961" y="554927"/>
                  <a:pt x="1902637" y="556679"/>
                </a:cubicBezTo>
                <a:cubicBezTo>
                  <a:pt x="1904314" y="558432"/>
                  <a:pt x="1906447" y="559308"/>
                  <a:pt x="1909038" y="559308"/>
                </a:cubicBezTo>
                <a:cubicBezTo>
                  <a:pt x="1911629" y="559308"/>
                  <a:pt x="1913877" y="558470"/>
                  <a:pt x="1915782" y="556794"/>
                </a:cubicBezTo>
                <a:cubicBezTo>
                  <a:pt x="1917687" y="555117"/>
                  <a:pt x="1918639" y="552907"/>
                  <a:pt x="1918639" y="550164"/>
                </a:cubicBezTo>
                <a:cubicBezTo>
                  <a:pt x="1918639" y="547269"/>
                  <a:pt x="1917649" y="544868"/>
                  <a:pt x="1915668" y="542963"/>
                </a:cubicBezTo>
                <a:cubicBezTo>
                  <a:pt x="1913686" y="541058"/>
                  <a:pt x="1911553" y="540106"/>
                  <a:pt x="1909267" y="540106"/>
                </a:cubicBezTo>
                <a:close/>
                <a:moveTo>
                  <a:pt x="1476146" y="537439"/>
                </a:moveTo>
                <a:lnTo>
                  <a:pt x="1476146" y="550469"/>
                </a:lnTo>
                <a:lnTo>
                  <a:pt x="1424940" y="565328"/>
                </a:lnTo>
                <a:lnTo>
                  <a:pt x="1424940" y="552526"/>
                </a:lnTo>
                <a:close/>
                <a:moveTo>
                  <a:pt x="2156155" y="536677"/>
                </a:moveTo>
                <a:lnTo>
                  <a:pt x="2174900" y="536677"/>
                </a:lnTo>
                <a:lnTo>
                  <a:pt x="2179015" y="638404"/>
                </a:lnTo>
                <a:cubicBezTo>
                  <a:pt x="2179320" y="645871"/>
                  <a:pt x="2180044" y="651624"/>
                  <a:pt x="2181187" y="655663"/>
                </a:cubicBezTo>
                <a:cubicBezTo>
                  <a:pt x="2182330" y="659702"/>
                  <a:pt x="2184920" y="662483"/>
                  <a:pt x="2188959" y="664007"/>
                </a:cubicBezTo>
                <a:cubicBezTo>
                  <a:pt x="2192998" y="665531"/>
                  <a:pt x="2199360" y="666293"/>
                  <a:pt x="2208047" y="666293"/>
                </a:cubicBezTo>
                <a:lnTo>
                  <a:pt x="2208630" y="666513"/>
                </a:lnTo>
                <a:lnTo>
                  <a:pt x="2208657" y="666293"/>
                </a:lnTo>
                <a:cubicBezTo>
                  <a:pt x="2216124" y="666293"/>
                  <a:pt x="2222068" y="665836"/>
                  <a:pt x="2226487" y="664921"/>
                </a:cubicBezTo>
                <a:cubicBezTo>
                  <a:pt x="2230907" y="664007"/>
                  <a:pt x="2234108" y="662140"/>
                  <a:pt x="2236089" y="659321"/>
                </a:cubicBezTo>
                <a:cubicBezTo>
                  <a:pt x="2238070" y="656501"/>
                  <a:pt x="2239060" y="652272"/>
                  <a:pt x="2239060" y="646633"/>
                </a:cubicBezTo>
                <a:cubicBezTo>
                  <a:pt x="2239060" y="642823"/>
                  <a:pt x="2238451" y="638289"/>
                  <a:pt x="2237232" y="633032"/>
                </a:cubicBezTo>
                <a:cubicBezTo>
                  <a:pt x="2236012" y="627774"/>
                  <a:pt x="2234412" y="622173"/>
                  <a:pt x="2232431" y="616230"/>
                </a:cubicBezTo>
                <a:cubicBezTo>
                  <a:pt x="2230450" y="610286"/>
                  <a:pt x="2228316" y="604419"/>
                  <a:pt x="2226030" y="598627"/>
                </a:cubicBezTo>
                <a:lnTo>
                  <a:pt x="2244547" y="591769"/>
                </a:lnTo>
                <a:cubicBezTo>
                  <a:pt x="2246528" y="596646"/>
                  <a:pt x="2248395" y="602209"/>
                  <a:pt x="2250148" y="608457"/>
                </a:cubicBezTo>
                <a:cubicBezTo>
                  <a:pt x="2251900" y="614706"/>
                  <a:pt x="2253386" y="620878"/>
                  <a:pt x="2254605" y="626974"/>
                </a:cubicBezTo>
                <a:cubicBezTo>
                  <a:pt x="2255825" y="633070"/>
                  <a:pt x="2256434" y="638404"/>
                  <a:pt x="2256434" y="642976"/>
                </a:cubicBezTo>
                <a:cubicBezTo>
                  <a:pt x="2256434" y="649072"/>
                  <a:pt x="2255786" y="654444"/>
                  <a:pt x="2254491" y="659092"/>
                </a:cubicBezTo>
                <a:cubicBezTo>
                  <a:pt x="2253196" y="663740"/>
                  <a:pt x="2251252" y="667703"/>
                  <a:pt x="2248662" y="670979"/>
                </a:cubicBezTo>
                <a:cubicBezTo>
                  <a:pt x="2246071" y="674256"/>
                  <a:pt x="2242756" y="676923"/>
                  <a:pt x="2238718" y="678980"/>
                </a:cubicBezTo>
                <a:cubicBezTo>
                  <a:pt x="2234679" y="681038"/>
                  <a:pt x="2229993" y="682562"/>
                  <a:pt x="2224659" y="683552"/>
                </a:cubicBezTo>
                <a:cubicBezTo>
                  <a:pt x="2219325" y="684543"/>
                  <a:pt x="2213229" y="685038"/>
                  <a:pt x="2206371" y="685038"/>
                </a:cubicBezTo>
                <a:lnTo>
                  <a:pt x="2206400" y="684799"/>
                </a:lnTo>
                <a:lnTo>
                  <a:pt x="2205761" y="685038"/>
                </a:lnTo>
                <a:cubicBezTo>
                  <a:pt x="2193569" y="685038"/>
                  <a:pt x="2184273" y="683667"/>
                  <a:pt x="2177872" y="680923"/>
                </a:cubicBezTo>
                <a:cubicBezTo>
                  <a:pt x="2171471" y="678180"/>
                  <a:pt x="2167051" y="673913"/>
                  <a:pt x="2164613" y="668122"/>
                </a:cubicBezTo>
                <a:cubicBezTo>
                  <a:pt x="2162175" y="662331"/>
                  <a:pt x="2160727" y="654863"/>
                  <a:pt x="2160270" y="645719"/>
                </a:cubicBezTo>
                <a:close/>
                <a:moveTo>
                  <a:pt x="2561691" y="533248"/>
                </a:moveTo>
                <a:cubicBezTo>
                  <a:pt x="2564739" y="533248"/>
                  <a:pt x="2567368" y="534391"/>
                  <a:pt x="2569578" y="536677"/>
                </a:cubicBezTo>
                <a:cubicBezTo>
                  <a:pt x="2571788" y="538963"/>
                  <a:pt x="2572893" y="541630"/>
                  <a:pt x="2572893" y="544678"/>
                </a:cubicBezTo>
                <a:cubicBezTo>
                  <a:pt x="2572893" y="547726"/>
                  <a:pt x="2571788" y="550355"/>
                  <a:pt x="2569578" y="552564"/>
                </a:cubicBezTo>
                <a:cubicBezTo>
                  <a:pt x="2567368" y="554774"/>
                  <a:pt x="2564739" y="555879"/>
                  <a:pt x="2561691" y="555879"/>
                </a:cubicBezTo>
                <a:cubicBezTo>
                  <a:pt x="2558491" y="555879"/>
                  <a:pt x="2555786" y="554774"/>
                  <a:pt x="2553576" y="552564"/>
                </a:cubicBezTo>
                <a:cubicBezTo>
                  <a:pt x="2551366" y="550355"/>
                  <a:pt x="2550261" y="547726"/>
                  <a:pt x="2550261" y="544678"/>
                </a:cubicBezTo>
                <a:cubicBezTo>
                  <a:pt x="2550261" y="541630"/>
                  <a:pt x="2551366" y="538963"/>
                  <a:pt x="2553576" y="536677"/>
                </a:cubicBezTo>
                <a:cubicBezTo>
                  <a:pt x="2555786" y="534391"/>
                  <a:pt x="2558491" y="533248"/>
                  <a:pt x="2561691" y="533248"/>
                </a:cubicBezTo>
                <a:close/>
                <a:moveTo>
                  <a:pt x="1152296" y="527914"/>
                </a:moveTo>
                <a:lnTo>
                  <a:pt x="1152296" y="540944"/>
                </a:lnTo>
                <a:lnTo>
                  <a:pt x="1101090" y="555803"/>
                </a:lnTo>
                <a:lnTo>
                  <a:pt x="1101090" y="543001"/>
                </a:lnTo>
                <a:close/>
                <a:moveTo>
                  <a:pt x="2358085" y="527304"/>
                </a:moveTo>
                <a:cubicBezTo>
                  <a:pt x="2361742" y="527304"/>
                  <a:pt x="2365019" y="528371"/>
                  <a:pt x="2367915" y="530505"/>
                </a:cubicBezTo>
                <a:cubicBezTo>
                  <a:pt x="2370810" y="532638"/>
                  <a:pt x="2373096" y="535458"/>
                  <a:pt x="2374773" y="538963"/>
                </a:cubicBezTo>
                <a:cubicBezTo>
                  <a:pt x="2376449" y="542468"/>
                  <a:pt x="2377287" y="546202"/>
                  <a:pt x="2377287" y="550164"/>
                </a:cubicBezTo>
                <a:cubicBezTo>
                  <a:pt x="2377287" y="556108"/>
                  <a:pt x="2375382" y="561099"/>
                  <a:pt x="2371572" y="565137"/>
                </a:cubicBezTo>
                <a:cubicBezTo>
                  <a:pt x="2367762" y="569176"/>
                  <a:pt x="2362885" y="571195"/>
                  <a:pt x="2356942" y="571195"/>
                </a:cubicBezTo>
                <a:cubicBezTo>
                  <a:pt x="2350389" y="571195"/>
                  <a:pt x="2345474" y="569214"/>
                  <a:pt x="2342197" y="565252"/>
                </a:cubicBezTo>
                <a:cubicBezTo>
                  <a:pt x="2338921" y="561289"/>
                  <a:pt x="2337282" y="556641"/>
                  <a:pt x="2337282" y="551307"/>
                </a:cubicBezTo>
                <a:cubicBezTo>
                  <a:pt x="2337282" y="546888"/>
                  <a:pt x="2338158" y="542887"/>
                  <a:pt x="2339911" y="539306"/>
                </a:cubicBezTo>
                <a:cubicBezTo>
                  <a:pt x="2341664" y="535724"/>
                  <a:pt x="2344140" y="532829"/>
                  <a:pt x="2347341" y="530619"/>
                </a:cubicBezTo>
                <a:cubicBezTo>
                  <a:pt x="2350541" y="528409"/>
                  <a:pt x="2354122" y="527304"/>
                  <a:pt x="2358085" y="527304"/>
                </a:cubicBezTo>
                <a:close/>
                <a:moveTo>
                  <a:pt x="1910410" y="527304"/>
                </a:moveTo>
                <a:cubicBezTo>
                  <a:pt x="1914068" y="527304"/>
                  <a:pt x="1917344" y="528371"/>
                  <a:pt x="1920240" y="530505"/>
                </a:cubicBezTo>
                <a:cubicBezTo>
                  <a:pt x="1923135" y="532638"/>
                  <a:pt x="1925421" y="535458"/>
                  <a:pt x="1927098" y="538963"/>
                </a:cubicBezTo>
                <a:cubicBezTo>
                  <a:pt x="1928774" y="542468"/>
                  <a:pt x="1929612" y="546202"/>
                  <a:pt x="1929612" y="550164"/>
                </a:cubicBezTo>
                <a:cubicBezTo>
                  <a:pt x="1929612" y="556108"/>
                  <a:pt x="1927707" y="561099"/>
                  <a:pt x="1923897" y="565137"/>
                </a:cubicBezTo>
                <a:cubicBezTo>
                  <a:pt x="1920087" y="569176"/>
                  <a:pt x="1915210" y="571195"/>
                  <a:pt x="1909267" y="571195"/>
                </a:cubicBezTo>
                <a:cubicBezTo>
                  <a:pt x="1902714" y="571195"/>
                  <a:pt x="1897799" y="569214"/>
                  <a:pt x="1894522" y="565252"/>
                </a:cubicBezTo>
                <a:cubicBezTo>
                  <a:pt x="1891246" y="561289"/>
                  <a:pt x="1889607" y="556641"/>
                  <a:pt x="1889607" y="551307"/>
                </a:cubicBezTo>
                <a:cubicBezTo>
                  <a:pt x="1889607" y="546888"/>
                  <a:pt x="1890483" y="542887"/>
                  <a:pt x="1892236" y="539306"/>
                </a:cubicBezTo>
                <a:cubicBezTo>
                  <a:pt x="1893989" y="535724"/>
                  <a:pt x="1896465" y="532829"/>
                  <a:pt x="1899666" y="530619"/>
                </a:cubicBezTo>
                <a:cubicBezTo>
                  <a:pt x="1902866" y="528409"/>
                  <a:pt x="1906447" y="527304"/>
                  <a:pt x="1910410" y="527304"/>
                </a:cubicBezTo>
                <a:close/>
                <a:moveTo>
                  <a:pt x="2676449" y="523189"/>
                </a:moveTo>
                <a:cubicBezTo>
                  <a:pt x="2679496" y="523189"/>
                  <a:pt x="2682125" y="524332"/>
                  <a:pt x="2684335" y="526618"/>
                </a:cubicBezTo>
                <a:cubicBezTo>
                  <a:pt x="2686545" y="528904"/>
                  <a:pt x="2687650" y="531571"/>
                  <a:pt x="2687650" y="534619"/>
                </a:cubicBezTo>
                <a:cubicBezTo>
                  <a:pt x="2687650" y="537667"/>
                  <a:pt x="2686545" y="540296"/>
                  <a:pt x="2684335" y="542506"/>
                </a:cubicBezTo>
                <a:cubicBezTo>
                  <a:pt x="2682125" y="544716"/>
                  <a:pt x="2679496" y="545821"/>
                  <a:pt x="2676449" y="545821"/>
                </a:cubicBezTo>
                <a:cubicBezTo>
                  <a:pt x="2673248" y="545821"/>
                  <a:pt x="2670543" y="544716"/>
                  <a:pt x="2668333" y="542506"/>
                </a:cubicBezTo>
                <a:cubicBezTo>
                  <a:pt x="2666123" y="540296"/>
                  <a:pt x="2665018" y="537667"/>
                  <a:pt x="2665018" y="534619"/>
                </a:cubicBezTo>
                <a:cubicBezTo>
                  <a:pt x="2665018" y="531571"/>
                  <a:pt x="2666123" y="528904"/>
                  <a:pt x="2668333" y="526618"/>
                </a:cubicBezTo>
                <a:cubicBezTo>
                  <a:pt x="2670543" y="524332"/>
                  <a:pt x="2673248" y="523189"/>
                  <a:pt x="2676449" y="523189"/>
                </a:cubicBezTo>
                <a:close/>
                <a:moveTo>
                  <a:pt x="827303" y="523189"/>
                </a:moveTo>
                <a:cubicBezTo>
                  <a:pt x="830351" y="523189"/>
                  <a:pt x="832980" y="524332"/>
                  <a:pt x="835190" y="526618"/>
                </a:cubicBezTo>
                <a:cubicBezTo>
                  <a:pt x="837400" y="528904"/>
                  <a:pt x="838504" y="531571"/>
                  <a:pt x="838504" y="534619"/>
                </a:cubicBezTo>
                <a:cubicBezTo>
                  <a:pt x="838504" y="537667"/>
                  <a:pt x="837400" y="540296"/>
                  <a:pt x="835190" y="542506"/>
                </a:cubicBezTo>
                <a:cubicBezTo>
                  <a:pt x="832980" y="544716"/>
                  <a:pt x="830351" y="545821"/>
                  <a:pt x="827303" y="545821"/>
                </a:cubicBezTo>
                <a:cubicBezTo>
                  <a:pt x="824103" y="545821"/>
                  <a:pt x="821398" y="544716"/>
                  <a:pt x="819188" y="542506"/>
                </a:cubicBezTo>
                <a:cubicBezTo>
                  <a:pt x="816978" y="540296"/>
                  <a:pt x="815873" y="537667"/>
                  <a:pt x="815873" y="534619"/>
                </a:cubicBezTo>
                <a:cubicBezTo>
                  <a:pt x="815873" y="531571"/>
                  <a:pt x="816978" y="528904"/>
                  <a:pt x="819188" y="526618"/>
                </a:cubicBezTo>
                <a:cubicBezTo>
                  <a:pt x="821398" y="524332"/>
                  <a:pt x="824103" y="523189"/>
                  <a:pt x="827303" y="523189"/>
                </a:cubicBezTo>
                <a:close/>
                <a:moveTo>
                  <a:pt x="2504617" y="522275"/>
                </a:moveTo>
                <a:lnTo>
                  <a:pt x="2512390" y="539191"/>
                </a:lnTo>
                <a:cubicBezTo>
                  <a:pt x="2500198" y="544983"/>
                  <a:pt x="2490025" y="549897"/>
                  <a:pt x="2481872" y="553936"/>
                </a:cubicBezTo>
                <a:cubicBezTo>
                  <a:pt x="2473718" y="557975"/>
                  <a:pt x="2466822" y="561556"/>
                  <a:pt x="2461183" y="564680"/>
                </a:cubicBezTo>
                <a:cubicBezTo>
                  <a:pt x="2455545" y="567804"/>
                  <a:pt x="2450592" y="570738"/>
                  <a:pt x="2446325" y="573481"/>
                </a:cubicBezTo>
                <a:lnTo>
                  <a:pt x="2440789" y="577366"/>
                </a:lnTo>
                <a:lnTo>
                  <a:pt x="2462212" y="595427"/>
                </a:lnTo>
                <a:cubicBezTo>
                  <a:pt x="2469604" y="602133"/>
                  <a:pt x="2475814" y="608571"/>
                  <a:pt x="2480843" y="614744"/>
                </a:cubicBezTo>
                <a:cubicBezTo>
                  <a:pt x="2485872" y="620916"/>
                  <a:pt x="2489682" y="626974"/>
                  <a:pt x="2492273" y="632917"/>
                </a:cubicBezTo>
                <a:cubicBezTo>
                  <a:pt x="2494864" y="638861"/>
                  <a:pt x="2496159" y="644881"/>
                  <a:pt x="2496159" y="650977"/>
                </a:cubicBezTo>
                <a:cubicBezTo>
                  <a:pt x="2496159" y="654330"/>
                  <a:pt x="2495550" y="657987"/>
                  <a:pt x="2494330" y="661950"/>
                </a:cubicBezTo>
                <a:cubicBezTo>
                  <a:pt x="2493111" y="665912"/>
                  <a:pt x="2490520" y="669646"/>
                  <a:pt x="2486558" y="673151"/>
                </a:cubicBezTo>
                <a:cubicBezTo>
                  <a:pt x="2482596" y="676656"/>
                  <a:pt x="2476652" y="679514"/>
                  <a:pt x="2468727" y="681723"/>
                </a:cubicBezTo>
                <a:cubicBezTo>
                  <a:pt x="2460802" y="683933"/>
                  <a:pt x="2450134" y="685038"/>
                  <a:pt x="2436723" y="685038"/>
                </a:cubicBezTo>
                <a:lnTo>
                  <a:pt x="2415921" y="685038"/>
                </a:lnTo>
                <a:lnTo>
                  <a:pt x="2416147" y="683182"/>
                </a:lnTo>
                <a:lnTo>
                  <a:pt x="2411196" y="685038"/>
                </a:lnTo>
                <a:cubicBezTo>
                  <a:pt x="2404491" y="685038"/>
                  <a:pt x="2399042" y="683857"/>
                  <a:pt x="2394851" y="681495"/>
                </a:cubicBezTo>
                <a:lnTo>
                  <a:pt x="2387179" y="673915"/>
                </a:lnTo>
                <a:lnTo>
                  <a:pt x="2386650" y="678437"/>
                </a:lnTo>
                <a:cubicBezTo>
                  <a:pt x="2385526" y="683028"/>
                  <a:pt x="2383841" y="687400"/>
                  <a:pt x="2381592" y="691553"/>
                </a:cubicBezTo>
                <a:cubicBezTo>
                  <a:pt x="2377097" y="699859"/>
                  <a:pt x="2371344" y="707098"/>
                  <a:pt x="2364333" y="713270"/>
                </a:cubicBezTo>
                <a:cubicBezTo>
                  <a:pt x="2357323" y="719442"/>
                  <a:pt x="2350008" y="724510"/>
                  <a:pt x="2342388" y="728472"/>
                </a:cubicBezTo>
                <a:cubicBezTo>
                  <a:pt x="2334768" y="732435"/>
                  <a:pt x="2327833" y="735254"/>
                  <a:pt x="2321585" y="736930"/>
                </a:cubicBezTo>
                <a:lnTo>
                  <a:pt x="2314955" y="719557"/>
                </a:lnTo>
                <a:cubicBezTo>
                  <a:pt x="2326081" y="715899"/>
                  <a:pt x="2335339" y="711708"/>
                  <a:pt x="2342731" y="706984"/>
                </a:cubicBezTo>
                <a:cubicBezTo>
                  <a:pt x="2350122" y="702259"/>
                  <a:pt x="2355989" y="697230"/>
                  <a:pt x="2360333" y="691896"/>
                </a:cubicBezTo>
                <a:cubicBezTo>
                  <a:pt x="2364676" y="686562"/>
                  <a:pt x="2367762" y="681114"/>
                  <a:pt x="2369591" y="675551"/>
                </a:cubicBezTo>
                <a:cubicBezTo>
                  <a:pt x="2371420" y="669989"/>
                  <a:pt x="2372334" y="664617"/>
                  <a:pt x="2372334" y="659435"/>
                </a:cubicBezTo>
                <a:cubicBezTo>
                  <a:pt x="2372334" y="651967"/>
                  <a:pt x="2370696" y="644385"/>
                  <a:pt x="2367419" y="636689"/>
                </a:cubicBezTo>
                <a:cubicBezTo>
                  <a:pt x="2364143" y="628993"/>
                  <a:pt x="2360523" y="621716"/>
                  <a:pt x="2356561" y="614858"/>
                </a:cubicBezTo>
                <a:lnTo>
                  <a:pt x="2373249" y="606400"/>
                </a:lnTo>
                <a:cubicBezTo>
                  <a:pt x="2376144" y="611734"/>
                  <a:pt x="2378697" y="616992"/>
                  <a:pt x="2380907" y="622173"/>
                </a:cubicBezTo>
                <a:cubicBezTo>
                  <a:pt x="2383116" y="627355"/>
                  <a:pt x="2385098" y="632232"/>
                  <a:pt x="2386850" y="636804"/>
                </a:cubicBezTo>
                <a:cubicBezTo>
                  <a:pt x="2388603" y="641376"/>
                  <a:pt x="2390013" y="645567"/>
                  <a:pt x="2391079" y="649377"/>
                </a:cubicBezTo>
                <a:cubicBezTo>
                  <a:pt x="2393213" y="655930"/>
                  <a:pt x="2395994" y="660387"/>
                  <a:pt x="2399423" y="662750"/>
                </a:cubicBezTo>
                <a:cubicBezTo>
                  <a:pt x="2402852" y="665112"/>
                  <a:pt x="2407539" y="666293"/>
                  <a:pt x="2413482" y="666293"/>
                </a:cubicBezTo>
                <a:lnTo>
                  <a:pt x="2417999" y="667996"/>
                </a:lnTo>
                <a:lnTo>
                  <a:pt x="2418207" y="666293"/>
                </a:lnTo>
                <a:lnTo>
                  <a:pt x="2439695" y="666293"/>
                </a:lnTo>
                <a:cubicBezTo>
                  <a:pt x="2448687" y="666293"/>
                  <a:pt x="2455811" y="665798"/>
                  <a:pt x="2461069" y="664807"/>
                </a:cubicBezTo>
                <a:cubicBezTo>
                  <a:pt x="2466327" y="663816"/>
                  <a:pt x="2470213" y="662521"/>
                  <a:pt x="2472728" y="660921"/>
                </a:cubicBezTo>
                <a:cubicBezTo>
                  <a:pt x="2475242" y="659321"/>
                  <a:pt x="2476919" y="657568"/>
                  <a:pt x="2477757" y="655663"/>
                </a:cubicBezTo>
                <a:cubicBezTo>
                  <a:pt x="2478595" y="653758"/>
                  <a:pt x="2479014" y="651815"/>
                  <a:pt x="2479014" y="649834"/>
                </a:cubicBezTo>
                <a:cubicBezTo>
                  <a:pt x="2479014" y="646329"/>
                  <a:pt x="2477681" y="641985"/>
                  <a:pt x="2475014" y="636804"/>
                </a:cubicBezTo>
                <a:cubicBezTo>
                  <a:pt x="2472347" y="631622"/>
                  <a:pt x="2466899" y="624916"/>
                  <a:pt x="2458669" y="616687"/>
                </a:cubicBezTo>
                <a:cubicBezTo>
                  <a:pt x="2454402" y="612420"/>
                  <a:pt x="2450134" y="608495"/>
                  <a:pt x="2445867" y="604914"/>
                </a:cubicBezTo>
                <a:cubicBezTo>
                  <a:pt x="2441600" y="601332"/>
                  <a:pt x="2437676" y="598132"/>
                  <a:pt x="2434094" y="595313"/>
                </a:cubicBezTo>
                <a:cubicBezTo>
                  <a:pt x="2430513" y="592493"/>
                  <a:pt x="2427655" y="590093"/>
                  <a:pt x="2425522" y="588112"/>
                </a:cubicBezTo>
                <a:cubicBezTo>
                  <a:pt x="2423388" y="586131"/>
                  <a:pt x="2422321" y="584607"/>
                  <a:pt x="2422321" y="583540"/>
                </a:cubicBezTo>
                <a:cubicBezTo>
                  <a:pt x="2422321" y="581254"/>
                  <a:pt x="2422512" y="579044"/>
                  <a:pt x="2422893" y="576910"/>
                </a:cubicBezTo>
                <a:cubicBezTo>
                  <a:pt x="2423274" y="574777"/>
                  <a:pt x="2423807" y="572796"/>
                  <a:pt x="2424493" y="570967"/>
                </a:cubicBezTo>
                <a:cubicBezTo>
                  <a:pt x="2425179" y="569138"/>
                  <a:pt x="2426055" y="567690"/>
                  <a:pt x="2427122" y="566623"/>
                </a:cubicBezTo>
                <a:cubicBezTo>
                  <a:pt x="2430170" y="563423"/>
                  <a:pt x="2434094" y="560223"/>
                  <a:pt x="2438895" y="557022"/>
                </a:cubicBezTo>
                <a:cubicBezTo>
                  <a:pt x="2443696" y="553822"/>
                  <a:pt x="2449334" y="550469"/>
                  <a:pt x="2455811" y="546964"/>
                </a:cubicBezTo>
                <a:cubicBezTo>
                  <a:pt x="2462288" y="543459"/>
                  <a:pt x="2469604" y="539687"/>
                  <a:pt x="2477757" y="535648"/>
                </a:cubicBezTo>
                <a:cubicBezTo>
                  <a:pt x="2485910" y="531609"/>
                  <a:pt x="2494864" y="527152"/>
                  <a:pt x="2504617" y="522275"/>
                </a:cubicBezTo>
                <a:close/>
                <a:moveTo>
                  <a:pt x="2095423" y="520675"/>
                </a:moveTo>
                <a:lnTo>
                  <a:pt x="2113940" y="520675"/>
                </a:lnTo>
                <a:lnTo>
                  <a:pt x="2118512" y="634975"/>
                </a:lnTo>
                <a:cubicBezTo>
                  <a:pt x="2118817" y="643052"/>
                  <a:pt x="2118550" y="650215"/>
                  <a:pt x="2117712" y="656463"/>
                </a:cubicBezTo>
                <a:cubicBezTo>
                  <a:pt x="2116874" y="662712"/>
                  <a:pt x="2114893" y="667969"/>
                  <a:pt x="2111768" y="672237"/>
                </a:cubicBezTo>
                <a:cubicBezTo>
                  <a:pt x="2108644" y="676504"/>
                  <a:pt x="2103996" y="679704"/>
                  <a:pt x="2097824" y="681838"/>
                </a:cubicBezTo>
                <a:cubicBezTo>
                  <a:pt x="2091652" y="683971"/>
                  <a:pt x="2083384" y="685038"/>
                  <a:pt x="2073021" y="685038"/>
                </a:cubicBezTo>
                <a:lnTo>
                  <a:pt x="2073070" y="684591"/>
                </a:lnTo>
                <a:lnTo>
                  <a:pt x="2071878" y="685038"/>
                </a:lnTo>
                <a:cubicBezTo>
                  <a:pt x="2064258" y="685038"/>
                  <a:pt x="2056371" y="684543"/>
                  <a:pt x="2048218" y="683552"/>
                </a:cubicBezTo>
                <a:cubicBezTo>
                  <a:pt x="2040064" y="682562"/>
                  <a:pt x="2032368" y="681266"/>
                  <a:pt x="2025129" y="679666"/>
                </a:cubicBezTo>
                <a:lnTo>
                  <a:pt x="2016271" y="677014"/>
                </a:lnTo>
                <a:lnTo>
                  <a:pt x="2008784" y="680009"/>
                </a:lnTo>
                <a:cubicBezTo>
                  <a:pt x="2005279" y="681076"/>
                  <a:pt x="2001507" y="681914"/>
                  <a:pt x="1997468" y="682524"/>
                </a:cubicBezTo>
                <a:cubicBezTo>
                  <a:pt x="1993430" y="683133"/>
                  <a:pt x="1989201" y="683628"/>
                  <a:pt x="1984781" y="684009"/>
                </a:cubicBezTo>
                <a:cubicBezTo>
                  <a:pt x="1980361" y="684390"/>
                  <a:pt x="1975942" y="684657"/>
                  <a:pt x="1971522" y="684810"/>
                </a:cubicBezTo>
                <a:lnTo>
                  <a:pt x="1963761" y="684948"/>
                </a:lnTo>
                <a:lnTo>
                  <a:pt x="1963521" y="685038"/>
                </a:lnTo>
                <a:lnTo>
                  <a:pt x="1963156" y="684959"/>
                </a:lnTo>
                <a:lnTo>
                  <a:pt x="1958721" y="685038"/>
                </a:lnTo>
                <a:lnTo>
                  <a:pt x="1958844" y="684024"/>
                </a:lnTo>
                <a:lnTo>
                  <a:pt x="1947176" y="681495"/>
                </a:lnTo>
                <a:lnTo>
                  <a:pt x="1938483" y="672906"/>
                </a:lnTo>
                <a:lnTo>
                  <a:pt x="1933918" y="691553"/>
                </a:lnTo>
                <a:cubicBezTo>
                  <a:pt x="1929422" y="699859"/>
                  <a:pt x="1923669" y="707098"/>
                  <a:pt x="1916658" y="713270"/>
                </a:cubicBezTo>
                <a:cubicBezTo>
                  <a:pt x="1909648" y="719442"/>
                  <a:pt x="1902333" y="724510"/>
                  <a:pt x="1894713" y="728472"/>
                </a:cubicBezTo>
                <a:cubicBezTo>
                  <a:pt x="1887093" y="732435"/>
                  <a:pt x="1880158" y="735254"/>
                  <a:pt x="1873910" y="736930"/>
                </a:cubicBezTo>
                <a:lnTo>
                  <a:pt x="1867281" y="719557"/>
                </a:lnTo>
                <a:cubicBezTo>
                  <a:pt x="1878406" y="715899"/>
                  <a:pt x="1887664" y="711708"/>
                  <a:pt x="1895056" y="706984"/>
                </a:cubicBezTo>
                <a:cubicBezTo>
                  <a:pt x="1902447" y="702259"/>
                  <a:pt x="1908314" y="697230"/>
                  <a:pt x="1912658" y="691896"/>
                </a:cubicBezTo>
                <a:cubicBezTo>
                  <a:pt x="1917001" y="686562"/>
                  <a:pt x="1920087" y="681114"/>
                  <a:pt x="1921916" y="675551"/>
                </a:cubicBezTo>
                <a:cubicBezTo>
                  <a:pt x="1923745" y="669989"/>
                  <a:pt x="1924659" y="664617"/>
                  <a:pt x="1924659" y="659435"/>
                </a:cubicBezTo>
                <a:cubicBezTo>
                  <a:pt x="1924659" y="651967"/>
                  <a:pt x="1923021" y="644385"/>
                  <a:pt x="1919744" y="636689"/>
                </a:cubicBezTo>
                <a:cubicBezTo>
                  <a:pt x="1916468" y="628993"/>
                  <a:pt x="1912848" y="621716"/>
                  <a:pt x="1908886" y="614858"/>
                </a:cubicBezTo>
                <a:lnTo>
                  <a:pt x="1925574" y="606400"/>
                </a:lnTo>
                <a:cubicBezTo>
                  <a:pt x="1928469" y="611734"/>
                  <a:pt x="1931022" y="616992"/>
                  <a:pt x="1933232" y="622173"/>
                </a:cubicBezTo>
                <a:cubicBezTo>
                  <a:pt x="1935442" y="627355"/>
                  <a:pt x="1937423" y="632232"/>
                  <a:pt x="1939175" y="636804"/>
                </a:cubicBezTo>
                <a:cubicBezTo>
                  <a:pt x="1940928" y="641376"/>
                  <a:pt x="1942338" y="645567"/>
                  <a:pt x="1943405" y="649377"/>
                </a:cubicBezTo>
                <a:cubicBezTo>
                  <a:pt x="1945538" y="655930"/>
                  <a:pt x="1948319" y="660387"/>
                  <a:pt x="1951748" y="662750"/>
                </a:cubicBezTo>
                <a:lnTo>
                  <a:pt x="1965629" y="666248"/>
                </a:lnTo>
                <a:lnTo>
                  <a:pt x="1972780" y="666179"/>
                </a:lnTo>
                <a:cubicBezTo>
                  <a:pt x="1976818" y="666102"/>
                  <a:pt x="1980819" y="665912"/>
                  <a:pt x="1984781" y="665607"/>
                </a:cubicBezTo>
                <a:lnTo>
                  <a:pt x="1993459" y="664739"/>
                </a:lnTo>
                <a:lnTo>
                  <a:pt x="1989696" y="661378"/>
                </a:lnTo>
                <a:cubicBezTo>
                  <a:pt x="1986419" y="658101"/>
                  <a:pt x="1983524" y="654025"/>
                  <a:pt x="1981009" y="649148"/>
                </a:cubicBezTo>
                <a:cubicBezTo>
                  <a:pt x="1978494" y="644271"/>
                  <a:pt x="1977237" y="638709"/>
                  <a:pt x="1977237" y="632460"/>
                </a:cubicBezTo>
                <a:cubicBezTo>
                  <a:pt x="1977237" y="626364"/>
                  <a:pt x="1978342" y="620687"/>
                  <a:pt x="1980552" y="615429"/>
                </a:cubicBezTo>
                <a:cubicBezTo>
                  <a:pt x="1982762" y="610172"/>
                  <a:pt x="1985734" y="605562"/>
                  <a:pt x="1989467" y="601599"/>
                </a:cubicBezTo>
                <a:cubicBezTo>
                  <a:pt x="1993201" y="597637"/>
                  <a:pt x="1997468" y="594551"/>
                  <a:pt x="2002269" y="592341"/>
                </a:cubicBezTo>
                <a:cubicBezTo>
                  <a:pt x="2007069" y="590131"/>
                  <a:pt x="2012061" y="589026"/>
                  <a:pt x="2017242" y="589026"/>
                </a:cubicBezTo>
                <a:cubicBezTo>
                  <a:pt x="2024710" y="589026"/>
                  <a:pt x="2031263" y="591084"/>
                  <a:pt x="2036902" y="595198"/>
                </a:cubicBezTo>
                <a:cubicBezTo>
                  <a:pt x="2042541" y="599313"/>
                  <a:pt x="2046922" y="604533"/>
                  <a:pt x="2050046" y="610857"/>
                </a:cubicBezTo>
                <a:cubicBezTo>
                  <a:pt x="2053170" y="617182"/>
                  <a:pt x="2054733" y="623773"/>
                  <a:pt x="2054733" y="630631"/>
                </a:cubicBezTo>
                <a:cubicBezTo>
                  <a:pt x="2054733" y="637185"/>
                  <a:pt x="2053513" y="643090"/>
                  <a:pt x="2051075" y="648348"/>
                </a:cubicBezTo>
                <a:cubicBezTo>
                  <a:pt x="2048637" y="653606"/>
                  <a:pt x="2045322" y="658292"/>
                  <a:pt x="2041131" y="662407"/>
                </a:cubicBezTo>
                <a:lnTo>
                  <a:pt x="2038248" y="664479"/>
                </a:lnTo>
                <a:lnTo>
                  <a:pt x="2039188" y="664578"/>
                </a:lnTo>
                <a:cubicBezTo>
                  <a:pt x="2045436" y="665112"/>
                  <a:pt x="2051685" y="665531"/>
                  <a:pt x="2057933" y="665836"/>
                </a:cubicBezTo>
                <a:cubicBezTo>
                  <a:pt x="2064181" y="666141"/>
                  <a:pt x="2069592" y="666293"/>
                  <a:pt x="2074164" y="666293"/>
                </a:cubicBezTo>
                <a:lnTo>
                  <a:pt x="2075042" y="666624"/>
                </a:lnTo>
                <a:lnTo>
                  <a:pt x="2075078" y="666293"/>
                </a:lnTo>
                <a:cubicBezTo>
                  <a:pt x="2083765" y="666293"/>
                  <a:pt x="2089861" y="665455"/>
                  <a:pt x="2093366" y="663778"/>
                </a:cubicBezTo>
                <a:cubicBezTo>
                  <a:pt x="2096871" y="662102"/>
                  <a:pt x="2098890" y="659130"/>
                  <a:pt x="2099424" y="654863"/>
                </a:cubicBezTo>
                <a:cubicBezTo>
                  <a:pt x="2099957" y="650596"/>
                  <a:pt x="2100072" y="644652"/>
                  <a:pt x="2099767" y="637032"/>
                </a:cubicBezTo>
                <a:close/>
                <a:moveTo>
                  <a:pt x="1737055" y="520675"/>
                </a:moveTo>
                <a:lnTo>
                  <a:pt x="1755572" y="520675"/>
                </a:lnTo>
                <a:lnTo>
                  <a:pt x="1760143" y="683895"/>
                </a:lnTo>
                <a:lnTo>
                  <a:pt x="1741627" y="683895"/>
                </a:lnTo>
                <a:close/>
                <a:moveTo>
                  <a:pt x="898855" y="520675"/>
                </a:moveTo>
                <a:lnTo>
                  <a:pt x="917600" y="520675"/>
                </a:lnTo>
                <a:lnTo>
                  <a:pt x="922172" y="638404"/>
                </a:lnTo>
                <a:cubicBezTo>
                  <a:pt x="922477" y="645871"/>
                  <a:pt x="923201" y="651624"/>
                  <a:pt x="924344" y="655663"/>
                </a:cubicBezTo>
                <a:cubicBezTo>
                  <a:pt x="925487" y="659702"/>
                  <a:pt x="928078" y="662483"/>
                  <a:pt x="932116" y="664007"/>
                </a:cubicBezTo>
                <a:cubicBezTo>
                  <a:pt x="934135" y="664769"/>
                  <a:pt x="936736" y="665340"/>
                  <a:pt x="939917" y="665721"/>
                </a:cubicBezTo>
                <a:lnTo>
                  <a:pt x="951158" y="666291"/>
                </a:lnTo>
                <a:lnTo>
                  <a:pt x="974445" y="664464"/>
                </a:lnTo>
                <a:cubicBezTo>
                  <a:pt x="982065" y="663245"/>
                  <a:pt x="989533" y="661492"/>
                  <a:pt x="996848" y="659206"/>
                </a:cubicBezTo>
                <a:cubicBezTo>
                  <a:pt x="1004163" y="656920"/>
                  <a:pt x="1011212" y="654139"/>
                  <a:pt x="1017994" y="650862"/>
                </a:cubicBezTo>
                <a:cubicBezTo>
                  <a:pt x="1024775" y="647586"/>
                  <a:pt x="1031214" y="643814"/>
                  <a:pt x="1037310" y="639547"/>
                </a:cubicBezTo>
                <a:cubicBezTo>
                  <a:pt x="1033348" y="636042"/>
                  <a:pt x="1028776" y="632994"/>
                  <a:pt x="1023594" y="630403"/>
                </a:cubicBezTo>
                <a:cubicBezTo>
                  <a:pt x="1018413" y="627812"/>
                  <a:pt x="1012736" y="625793"/>
                  <a:pt x="1006564" y="624345"/>
                </a:cubicBezTo>
                <a:cubicBezTo>
                  <a:pt x="1000391" y="622897"/>
                  <a:pt x="993876" y="622173"/>
                  <a:pt x="987018" y="622173"/>
                </a:cubicBezTo>
                <a:cubicBezTo>
                  <a:pt x="984580" y="622173"/>
                  <a:pt x="982294" y="622249"/>
                  <a:pt x="980160" y="622402"/>
                </a:cubicBezTo>
                <a:cubicBezTo>
                  <a:pt x="978027" y="622554"/>
                  <a:pt x="975893" y="622821"/>
                  <a:pt x="973760" y="623202"/>
                </a:cubicBezTo>
                <a:cubicBezTo>
                  <a:pt x="971626" y="623583"/>
                  <a:pt x="969187" y="624078"/>
                  <a:pt x="966444" y="624688"/>
                </a:cubicBezTo>
                <a:lnTo>
                  <a:pt x="962787" y="607314"/>
                </a:lnTo>
                <a:cubicBezTo>
                  <a:pt x="966902" y="606095"/>
                  <a:pt x="971016" y="605142"/>
                  <a:pt x="975131" y="604457"/>
                </a:cubicBezTo>
                <a:cubicBezTo>
                  <a:pt x="979246" y="603771"/>
                  <a:pt x="983208" y="603428"/>
                  <a:pt x="987018" y="603428"/>
                </a:cubicBezTo>
                <a:cubicBezTo>
                  <a:pt x="994943" y="603428"/>
                  <a:pt x="1002106" y="604380"/>
                  <a:pt x="1008507" y="606285"/>
                </a:cubicBezTo>
                <a:cubicBezTo>
                  <a:pt x="1014908" y="608190"/>
                  <a:pt x="1020737" y="610515"/>
                  <a:pt x="1025995" y="613258"/>
                </a:cubicBezTo>
                <a:cubicBezTo>
                  <a:pt x="1031252" y="616001"/>
                  <a:pt x="1036205" y="618744"/>
                  <a:pt x="1040854" y="621487"/>
                </a:cubicBezTo>
                <a:cubicBezTo>
                  <a:pt x="1045502" y="624231"/>
                  <a:pt x="1050036" y="626555"/>
                  <a:pt x="1054455" y="628460"/>
                </a:cubicBezTo>
                <a:cubicBezTo>
                  <a:pt x="1058875" y="630365"/>
                  <a:pt x="1063447" y="631317"/>
                  <a:pt x="1068171" y="631317"/>
                </a:cubicBezTo>
                <a:lnTo>
                  <a:pt x="1072972" y="631317"/>
                </a:lnTo>
                <a:lnTo>
                  <a:pt x="1074572" y="647776"/>
                </a:lnTo>
                <a:lnTo>
                  <a:pt x="1061231" y="649803"/>
                </a:lnTo>
                <a:lnTo>
                  <a:pt x="1062113" y="651948"/>
                </a:lnTo>
                <a:cubicBezTo>
                  <a:pt x="1063333" y="654272"/>
                  <a:pt x="1064666" y="656235"/>
                  <a:pt x="1066114" y="657835"/>
                </a:cubicBezTo>
                <a:cubicBezTo>
                  <a:pt x="1069010" y="661035"/>
                  <a:pt x="1072934" y="663245"/>
                  <a:pt x="1077887" y="664464"/>
                </a:cubicBezTo>
                <a:lnTo>
                  <a:pt x="1096048" y="666204"/>
                </a:lnTo>
                <a:lnTo>
                  <a:pt x="1115263" y="665264"/>
                </a:lnTo>
                <a:cubicBezTo>
                  <a:pt x="1120292" y="664578"/>
                  <a:pt x="1123873" y="662826"/>
                  <a:pt x="1126007" y="660006"/>
                </a:cubicBezTo>
                <a:cubicBezTo>
                  <a:pt x="1128141" y="657187"/>
                  <a:pt x="1129207" y="652729"/>
                  <a:pt x="1129207" y="646633"/>
                </a:cubicBezTo>
                <a:cubicBezTo>
                  <a:pt x="1129207" y="642823"/>
                  <a:pt x="1128598" y="638289"/>
                  <a:pt x="1127379" y="633032"/>
                </a:cubicBezTo>
                <a:cubicBezTo>
                  <a:pt x="1126160" y="627774"/>
                  <a:pt x="1124559" y="622173"/>
                  <a:pt x="1122578" y="616230"/>
                </a:cubicBezTo>
                <a:cubicBezTo>
                  <a:pt x="1120597" y="610286"/>
                  <a:pt x="1118463" y="604419"/>
                  <a:pt x="1116177" y="598627"/>
                </a:cubicBezTo>
                <a:lnTo>
                  <a:pt x="1134694" y="591769"/>
                </a:lnTo>
                <a:cubicBezTo>
                  <a:pt x="1136675" y="596646"/>
                  <a:pt x="1138542" y="602209"/>
                  <a:pt x="1140295" y="608457"/>
                </a:cubicBezTo>
                <a:cubicBezTo>
                  <a:pt x="1142047" y="614706"/>
                  <a:pt x="1143533" y="620878"/>
                  <a:pt x="1144752" y="626974"/>
                </a:cubicBezTo>
                <a:cubicBezTo>
                  <a:pt x="1145972" y="633070"/>
                  <a:pt x="1146581" y="638404"/>
                  <a:pt x="1146581" y="642976"/>
                </a:cubicBezTo>
                <a:cubicBezTo>
                  <a:pt x="1146581" y="650596"/>
                  <a:pt x="1145552" y="657073"/>
                  <a:pt x="1143495" y="662407"/>
                </a:cubicBezTo>
                <a:cubicBezTo>
                  <a:pt x="1141438" y="667741"/>
                  <a:pt x="1138199" y="672084"/>
                  <a:pt x="1133780" y="675437"/>
                </a:cubicBezTo>
                <a:cubicBezTo>
                  <a:pt x="1129360" y="678790"/>
                  <a:pt x="1123683" y="681228"/>
                  <a:pt x="1116749" y="682752"/>
                </a:cubicBezTo>
                <a:lnTo>
                  <a:pt x="1095583" y="684703"/>
                </a:lnTo>
                <a:lnTo>
                  <a:pt x="1094689" y="685038"/>
                </a:lnTo>
                <a:lnTo>
                  <a:pt x="1093143" y="684928"/>
                </a:lnTo>
                <a:lnTo>
                  <a:pt x="1091946" y="685038"/>
                </a:lnTo>
                <a:lnTo>
                  <a:pt x="1091969" y="684844"/>
                </a:lnTo>
                <a:lnTo>
                  <a:pt x="1077087" y="683781"/>
                </a:lnTo>
                <a:cubicBezTo>
                  <a:pt x="1071753" y="682943"/>
                  <a:pt x="1066952" y="681381"/>
                  <a:pt x="1062685" y="679095"/>
                </a:cubicBezTo>
                <a:cubicBezTo>
                  <a:pt x="1058418" y="676809"/>
                  <a:pt x="1054836" y="673494"/>
                  <a:pt x="1051941" y="669150"/>
                </a:cubicBezTo>
                <a:cubicBezTo>
                  <a:pt x="1050493" y="666979"/>
                  <a:pt x="1049217" y="664455"/>
                  <a:pt x="1048112" y="661578"/>
                </a:cubicBezTo>
                <a:lnTo>
                  <a:pt x="1046204" y="654979"/>
                </a:lnTo>
                <a:lnTo>
                  <a:pt x="1040396" y="657492"/>
                </a:lnTo>
                <a:cubicBezTo>
                  <a:pt x="1035139" y="660311"/>
                  <a:pt x="1029614" y="663283"/>
                  <a:pt x="1023823" y="666407"/>
                </a:cubicBezTo>
                <a:cubicBezTo>
                  <a:pt x="1018032" y="669531"/>
                  <a:pt x="1011631" y="672503"/>
                  <a:pt x="1004620" y="675323"/>
                </a:cubicBezTo>
                <a:cubicBezTo>
                  <a:pt x="997610" y="678142"/>
                  <a:pt x="989571" y="680466"/>
                  <a:pt x="980503" y="682295"/>
                </a:cubicBezTo>
                <a:cubicBezTo>
                  <a:pt x="971435" y="684124"/>
                  <a:pt x="960958" y="685038"/>
                  <a:pt x="949071" y="685038"/>
                </a:cubicBezTo>
                <a:lnTo>
                  <a:pt x="949077" y="684979"/>
                </a:lnTo>
                <a:lnTo>
                  <a:pt x="948918" y="685038"/>
                </a:lnTo>
                <a:cubicBezTo>
                  <a:pt x="936726" y="685038"/>
                  <a:pt x="927392" y="683667"/>
                  <a:pt x="920915" y="680923"/>
                </a:cubicBezTo>
                <a:cubicBezTo>
                  <a:pt x="914438" y="678180"/>
                  <a:pt x="909980" y="673913"/>
                  <a:pt x="907542" y="668122"/>
                </a:cubicBezTo>
                <a:cubicBezTo>
                  <a:pt x="905103" y="662331"/>
                  <a:pt x="903732" y="654863"/>
                  <a:pt x="903427" y="645719"/>
                </a:cubicBezTo>
                <a:close/>
                <a:moveTo>
                  <a:pt x="3021482" y="520522"/>
                </a:moveTo>
                <a:cubicBezTo>
                  <a:pt x="3023006" y="523418"/>
                  <a:pt x="3024263" y="526733"/>
                  <a:pt x="3025254" y="530466"/>
                </a:cubicBezTo>
                <a:cubicBezTo>
                  <a:pt x="3026245" y="534200"/>
                  <a:pt x="3026740" y="537591"/>
                  <a:pt x="3026740" y="540639"/>
                </a:cubicBezTo>
                <a:cubicBezTo>
                  <a:pt x="3026740" y="545668"/>
                  <a:pt x="3025292" y="550202"/>
                  <a:pt x="3022396" y="554241"/>
                </a:cubicBezTo>
                <a:cubicBezTo>
                  <a:pt x="3019501" y="558279"/>
                  <a:pt x="3014776" y="560299"/>
                  <a:pt x="3008223" y="560299"/>
                </a:cubicBezTo>
                <a:cubicBezTo>
                  <a:pt x="3004108" y="560299"/>
                  <a:pt x="3000603" y="559041"/>
                  <a:pt x="2997708" y="556527"/>
                </a:cubicBezTo>
                <a:lnTo>
                  <a:pt x="2996652" y="554333"/>
                </a:lnTo>
                <a:lnTo>
                  <a:pt x="2993250" y="562585"/>
                </a:lnTo>
                <a:cubicBezTo>
                  <a:pt x="2989669" y="566090"/>
                  <a:pt x="2984982" y="567843"/>
                  <a:pt x="2979191" y="567843"/>
                </a:cubicBezTo>
                <a:cubicBezTo>
                  <a:pt x="2973552" y="567843"/>
                  <a:pt x="2969742" y="565861"/>
                  <a:pt x="2967761" y="561899"/>
                </a:cubicBezTo>
                <a:cubicBezTo>
                  <a:pt x="2965780" y="557937"/>
                  <a:pt x="2964789" y="553593"/>
                  <a:pt x="2964789" y="548869"/>
                </a:cubicBezTo>
                <a:cubicBezTo>
                  <a:pt x="2964789" y="547192"/>
                  <a:pt x="2964904" y="545402"/>
                  <a:pt x="2965132" y="543497"/>
                </a:cubicBezTo>
                <a:cubicBezTo>
                  <a:pt x="2965361" y="541592"/>
                  <a:pt x="2965704" y="539420"/>
                  <a:pt x="2966161" y="536982"/>
                </a:cubicBezTo>
                <a:lnTo>
                  <a:pt x="2979877" y="533781"/>
                </a:lnTo>
                <a:cubicBezTo>
                  <a:pt x="2979420" y="536372"/>
                  <a:pt x="2979077" y="538772"/>
                  <a:pt x="2978848" y="540982"/>
                </a:cubicBezTo>
                <a:cubicBezTo>
                  <a:pt x="2978620" y="543192"/>
                  <a:pt x="2978505" y="545135"/>
                  <a:pt x="2978505" y="546811"/>
                </a:cubicBezTo>
                <a:cubicBezTo>
                  <a:pt x="2978505" y="548793"/>
                  <a:pt x="2978886" y="550317"/>
                  <a:pt x="2979648" y="551383"/>
                </a:cubicBezTo>
                <a:cubicBezTo>
                  <a:pt x="2980410" y="552450"/>
                  <a:pt x="2981477" y="552984"/>
                  <a:pt x="2982849" y="552984"/>
                </a:cubicBezTo>
                <a:cubicBezTo>
                  <a:pt x="2984677" y="552984"/>
                  <a:pt x="2986163" y="551917"/>
                  <a:pt x="2987306" y="549783"/>
                </a:cubicBezTo>
                <a:cubicBezTo>
                  <a:pt x="2988449" y="547650"/>
                  <a:pt x="2989021" y="543535"/>
                  <a:pt x="2989021" y="537439"/>
                </a:cubicBezTo>
                <a:lnTo>
                  <a:pt x="2989021" y="530581"/>
                </a:lnTo>
                <a:lnTo>
                  <a:pt x="3002280" y="526466"/>
                </a:lnTo>
                <a:lnTo>
                  <a:pt x="3002280" y="540411"/>
                </a:lnTo>
                <a:cubicBezTo>
                  <a:pt x="3002280" y="542087"/>
                  <a:pt x="3002623" y="543459"/>
                  <a:pt x="3003308" y="544525"/>
                </a:cubicBezTo>
                <a:cubicBezTo>
                  <a:pt x="3003994" y="545592"/>
                  <a:pt x="3005099" y="546126"/>
                  <a:pt x="3006623" y="546126"/>
                </a:cubicBezTo>
                <a:cubicBezTo>
                  <a:pt x="3008757" y="546126"/>
                  <a:pt x="3010242" y="545478"/>
                  <a:pt x="3011081" y="544182"/>
                </a:cubicBezTo>
                <a:cubicBezTo>
                  <a:pt x="3011919" y="542887"/>
                  <a:pt x="3012338" y="541325"/>
                  <a:pt x="3012338" y="539496"/>
                </a:cubicBezTo>
                <a:cubicBezTo>
                  <a:pt x="3012338" y="536905"/>
                  <a:pt x="3012033" y="534276"/>
                  <a:pt x="3011424" y="531609"/>
                </a:cubicBezTo>
                <a:cubicBezTo>
                  <a:pt x="3010814" y="528942"/>
                  <a:pt x="3009976" y="526314"/>
                  <a:pt x="3008909" y="523723"/>
                </a:cubicBezTo>
                <a:close/>
                <a:moveTo>
                  <a:pt x="1857146" y="518389"/>
                </a:moveTo>
                <a:lnTo>
                  <a:pt x="1857146" y="531419"/>
                </a:lnTo>
                <a:lnTo>
                  <a:pt x="1805940" y="546278"/>
                </a:lnTo>
                <a:lnTo>
                  <a:pt x="1805940" y="533476"/>
                </a:lnTo>
                <a:close/>
                <a:moveTo>
                  <a:pt x="3107664" y="517017"/>
                </a:moveTo>
                <a:lnTo>
                  <a:pt x="3107664" y="533476"/>
                </a:lnTo>
                <a:lnTo>
                  <a:pt x="3053714" y="549021"/>
                </a:lnTo>
                <a:lnTo>
                  <a:pt x="3053714" y="533019"/>
                </a:lnTo>
                <a:close/>
                <a:moveTo>
                  <a:pt x="2896133" y="516560"/>
                </a:moveTo>
                <a:lnTo>
                  <a:pt x="2928137" y="516560"/>
                </a:lnTo>
                <a:lnTo>
                  <a:pt x="2932938" y="628345"/>
                </a:lnTo>
                <a:cubicBezTo>
                  <a:pt x="2933242" y="635356"/>
                  <a:pt x="2934004" y="640614"/>
                  <a:pt x="2935224" y="644119"/>
                </a:cubicBezTo>
                <a:cubicBezTo>
                  <a:pt x="2936443" y="647624"/>
                  <a:pt x="2938767" y="649986"/>
                  <a:pt x="2942196" y="651205"/>
                </a:cubicBezTo>
                <a:lnTo>
                  <a:pt x="2954559" y="652693"/>
                </a:lnTo>
                <a:lnTo>
                  <a:pt x="2965437" y="651434"/>
                </a:lnTo>
                <a:cubicBezTo>
                  <a:pt x="2968866" y="650367"/>
                  <a:pt x="2971609" y="648195"/>
                  <a:pt x="2973666" y="644919"/>
                </a:cubicBezTo>
                <a:cubicBezTo>
                  <a:pt x="2975724" y="641642"/>
                  <a:pt x="2977476" y="636804"/>
                  <a:pt x="2978924" y="630403"/>
                </a:cubicBezTo>
                <a:cubicBezTo>
                  <a:pt x="2980372" y="624002"/>
                  <a:pt x="2981858" y="615468"/>
                  <a:pt x="2983382" y="604800"/>
                </a:cubicBezTo>
                <a:lnTo>
                  <a:pt x="3013329" y="609829"/>
                </a:lnTo>
                <a:cubicBezTo>
                  <a:pt x="3013024" y="612115"/>
                  <a:pt x="3012605" y="614782"/>
                  <a:pt x="3012071" y="617830"/>
                </a:cubicBezTo>
                <a:cubicBezTo>
                  <a:pt x="3011538" y="620878"/>
                  <a:pt x="3011081" y="623964"/>
                  <a:pt x="3010700" y="627088"/>
                </a:cubicBezTo>
                <a:cubicBezTo>
                  <a:pt x="3010319" y="630212"/>
                  <a:pt x="3010128" y="633146"/>
                  <a:pt x="3010128" y="635889"/>
                </a:cubicBezTo>
                <a:cubicBezTo>
                  <a:pt x="3010128" y="639547"/>
                  <a:pt x="3010928" y="642633"/>
                  <a:pt x="3012529" y="645147"/>
                </a:cubicBezTo>
                <a:cubicBezTo>
                  <a:pt x="3014129" y="647662"/>
                  <a:pt x="3017024" y="649605"/>
                  <a:pt x="3021215" y="650977"/>
                </a:cubicBezTo>
                <a:cubicBezTo>
                  <a:pt x="3025406" y="652348"/>
                  <a:pt x="3031464" y="653034"/>
                  <a:pt x="3039389" y="653034"/>
                </a:cubicBezTo>
                <a:lnTo>
                  <a:pt x="3046777" y="654142"/>
                </a:lnTo>
                <a:lnTo>
                  <a:pt x="3046857" y="653034"/>
                </a:lnTo>
                <a:cubicBezTo>
                  <a:pt x="3055086" y="653034"/>
                  <a:pt x="3063239" y="652577"/>
                  <a:pt x="3071317" y="651663"/>
                </a:cubicBezTo>
                <a:cubicBezTo>
                  <a:pt x="3079394" y="650748"/>
                  <a:pt x="3087243" y="649377"/>
                  <a:pt x="3094863" y="647548"/>
                </a:cubicBezTo>
                <a:cubicBezTo>
                  <a:pt x="3102483" y="645719"/>
                  <a:pt x="3109760" y="643357"/>
                  <a:pt x="3116694" y="640461"/>
                </a:cubicBezTo>
                <a:cubicBezTo>
                  <a:pt x="3123628" y="637566"/>
                  <a:pt x="3130143" y="634060"/>
                  <a:pt x="3136239" y="629946"/>
                </a:cubicBezTo>
                <a:cubicBezTo>
                  <a:pt x="3131667" y="627202"/>
                  <a:pt x="3126714" y="624840"/>
                  <a:pt x="3121380" y="622859"/>
                </a:cubicBezTo>
                <a:cubicBezTo>
                  <a:pt x="3116046" y="620878"/>
                  <a:pt x="3110369" y="619392"/>
                  <a:pt x="3104349" y="618401"/>
                </a:cubicBezTo>
                <a:cubicBezTo>
                  <a:pt x="3098330" y="617411"/>
                  <a:pt x="3091967" y="616915"/>
                  <a:pt x="3085261" y="616915"/>
                </a:cubicBezTo>
                <a:cubicBezTo>
                  <a:pt x="3082823" y="616915"/>
                  <a:pt x="3080270" y="616992"/>
                  <a:pt x="3077603" y="617144"/>
                </a:cubicBezTo>
                <a:cubicBezTo>
                  <a:pt x="3074936" y="617296"/>
                  <a:pt x="3072231" y="617563"/>
                  <a:pt x="3069488" y="617944"/>
                </a:cubicBezTo>
                <a:cubicBezTo>
                  <a:pt x="3066745" y="618325"/>
                  <a:pt x="3064002" y="618820"/>
                  <a:pt x="3061258" y="619430"/>
                </a:cubicBezTo>
                <a:lnTo>
                  <a:pt x="3056686" y="588112"/>
                </a:lnTo>
                <a:cubicBezTo>
                  <a:pt x="3061106" y="586893"/>
                  <a:pt x="3065792" y="586016"/>
                  <a:pt x="3070745" y="585483"/>
                </a:cubicBezTo>
                <a:cubicBezTo>
                  <a:pt x="3075698" y="584949"/>
                  <a:pt x="3080080" y="584683"/>
                  <a:pt x="3083890" y="584683"/>
                </a:cubicBezTo>
                <a:cubicBezTo>
                  <a:pt x="3092119" y="584683"/>
                  <a:pt x="3099701" y="585597"/>
                  <a:pt x="3106636" y="587426"/>
                </a:cubicBezTo>
                <a:cubicBezTo>
                  <a:pt x="3113570" y="589255"/>
                  <a:pt x="3119971" y="591541"/>
                  <a:pt x="3125838" y="594284"/>
                </a:cubicBezTo>
                <a:cubicBezTo>
                  <a:pt x="3131705" y="597027"/>
                  <a:pt x="3137192" y="599770"/>
                  <a:pt x="3142297" y="602514"/>
                </a:cubicBezTo>
                <a:cubicBezTo>
                  <a:pt x="3147402" y="605257"/>
                  <a:pt x="3152279" y="607543"/>
                  <a:pt x="3156928" y="609372"/>
                </a:cubicBezTo>
                <a:cubicBezTo>
                  <a:pt x="3161576" y="611200"/>
                  <a:pt x="3166110" y="612115"/>
                  <a:pt x="3170529" y="612115"/>
                </a:cubicBezTo>
                <a:lnTo>
                  <a:pt x="3178987" y="612115"/>
                </a:lnTo>
                <a:lnTo>
                  <a:pt x="3182645" y="642519"/>
                </a:lnTo>
                <a:cubicBezTo>
                  <a:pt x="3176092" y="642823"/>
                  <a:pt x="3169958" y="644081"/>
                  <a:pt x="3164243" y="646290"/>
                </a:cubicBezTo>
                <a:lnTo>
                  <a:pt x="3164198" y="646312"/>
                </a:lnTo>
                <a:lnTo>
                  <a:pt x="3177159" y="651434"/>
                </a:lnTo>
                <a:lnTo>
                  <a:pt x="3192988" y="652753"/>
                </a:lnTo>
                <a:lnTo>
                  <a:pt x="3205619" y="651663"/>
                </a:lnTo>
                <a:cubicBezTo>
                  <a:pt x="3209506" y="650748"/>
                  <a:pt x="3212287" y="649034"/>
                  <a:pt x="3213963" y="646519"/>
                </a:cubicBezTo>
                <a:cubicBezTo>
                  <a:pt x="3215639" y="644004"/>
                  <a:pt x="3216478" y="640385"/>
                  <a:pt x="3216478" y="635661"/>
                </a:cubicBezTo>
                <a:cubicBezTo>
                  <a:pt x="3216478" y="631393"/>
                  <a:pt x="3215906" y="626288"/>
                  <a:pt x="3214763" y="620344"/>
                </a:cubicBezTo>
                <a:cubicBezTo>
                  <a:pt x="3213620" y="614401"/>
                  <a:pt x="3212134" y="608229"/>
                  <a:pt x="3210305" y="601828"/>
                </a:cubicBezTo>
                <a:cubicBezTo>
                  <a:pt x="3208477" y="595427"/>
                  <a:pt x="3206648" y="589560"/>
                  <a:pt x="3204819" y="584226"/>
                </a:cubicBezTo>
                <a:lnTo>
                  <a:pt x="3236366" y="575539"/>
                </a:lnTo>
                <a:cubicBezTo>
                  <a:pt x="3238195" y="580720"/>
                  <a:pt x="3240024" y="586740"/>
                  <a:pt x="3241852" y="593598"/>
                </a:cubicBezTo>
                <a:cubicBezTo>
                  <a:pt x="3243681" y="600456"/>
                  <a:pt x="3245243" y="607505"/>
                  <a:pt x="3246539" y="614744"/>
                </a:cubicBezTo>
                <a:cubicBezTo>
                  <a:pt x="3247834" y="621983"/>
                  <a:pt x="3248482" y="628955"/>
                  <a:pt x="3248482" y="635661"/>
                </a:cubicBezTo>
                <a:cubicBezTo>
                  <a:pt x="3248482" y="644043"/>
                  <a:pt x="3247415" y="651091"/>
                  <a:pt x="3245281" y="656806"/>
                </a:cubicBezTo>
                <a:cubicBezTo>
                  <a:pt x="3243148" y="662521"/>
                  <a:pt x="3240214" y="667245"/>
                  <a:pt x="3236480" y="670979"/>
                </a:cubicBezTo>
                <a:cubicBezTo>
                  <a:pt x="3232747" y="674713"/>
                  <a:pt x="3228327" y="677609"/>
                  <a:pt x="3223222" y="679666"/>
                </a:cubicBezTo>
                <a:cubicBezTo>
                  <a:pt x="3218116" y="681723"/>
                  <a:pt x="3212516" y="683133"/>
                  <a:pt x="3206419" y="683895"/>
                </a:cubicBezTo>
                <a:lnTo>
                  <a:pt x="3198570" y="684368"/>
                </a:lnTo>
                <a:lnTo>
                  <a:pt x="3194075" y="685038"/>
                </a:lnTo>
                <a:lnTo>
                  <a:pt x="3191265" y="684808"/>
                </a:lnTo>
                <a:lnTo>
                  <a:pt x="3187446" y="685038"/>
                </a:lnTo>
                <a:lnTo>
                  <a:pt x="3187484" y="684499"/>
                </a:lnTo>
                <a:lnTo>
                  <a:pt x="3174530" y="683438"/>
                </a:lnTo>
                <a:cubicBezTo>
                  <a:pt x="3168510" y="682371"/>
                  <a:pt x="3162985" y="680504"/>
                  <a:pt x="3157956" y="677837"/>
                </a:cubicBezTo>
                <a:cubicBezTo>
                  <a:pt x="3152927" y="675170"/>
                  <a:pt x="3148469" y="671475"/>
                  <a:pt x="3144583" y="666750"/>
                </a:cubicBezTo>
                <a:lnTo>
                  <a:pt x="3139426" y="659028"/>
                </a:lnTo>
                <a:lnTo>
                  <a:pt x="3129496" y="664693"/>
                </a:lnTo>
                <a:cubicBezTo>
                  <a:pt x="3123171" y="668198"/>
                  <a:pt x="3116046" y="671475"/>
                  <a:pt x="3108121" y="674523"/>
                </a:cubicBezTo>
                <a:cubicBezTo>
                  <a:pt x="3100197" y="677571"/>
                  <a:pt x="3091053" y="680085"/>
                  <a:pt x="3080689" y="682066"/>
                </a:cubicBezTo>
                <a:cubicBezTo>
                  <a:pt x="3070326" y="684048"/>
                  <a:pt x="3058287" y="685038"/>
                  <a:pt x="3044571" y="685038"/>
                </a:cubicBezTo>
                <a:lnTo>
                  <a:pt x="3044651" y="683913"/>
                </a:lnTo>
                <a:lnTo>
                  <a:pt x="3037103" y="685038"/>
                </a:lnTo>
                <a:cubicBezTo>
                  <a:pt x="3026587" y="685038"/>
                  <a:pt x="3018053" y="684048"/>
                  <a:pt x="3011500" y="682066"/>
                </a:cubicBezTo>
                <a:cubicBezTo>
                  <a:pt x="3004947" y="680085"/>
                  <a:pt x="3000070" y="676732"/>
                  <a:pt x="2996869" y="672008"/>
                </a:cubicBezTo>
                <a:lnTo>
                  <a:pt x="2994361" y="666664"/>
                </a:lnTo>
                <a:lnTo>
                  <a:pt x="2992069" y="670065"/>
                </a:lnTo>
                <a:cubicBezTo>
                  <a:pt x="2988411" y="674408"/>
                  <a:pt x="2984296" y="677647"/>
                  <a:pt x="2979725" y="679780"/>
                </a:cubicBezTo>
                <a:cubicBezTo>
                  <a:pt x="2975152" y="681914"/>
                  <a:pt x="2970314" y="683324"/>
                  <a:pt x="2965208" y="684009"/>
                </a:cubicBezTo>
                <a:lnTo>
                  <a:pt x="2959586" y="684373"/>
                </a:lnTo>
                <a:lnTo>
                  <a:pt x="2955112" y="685038"/>
                </a:lnTo>
                <a:lnTo>
                  <a:pt x="2952049" y="684862"/>
                </a:lnTo>
                <a:lnTo>
                  <a:pt x="2949321" y="685038"/>
                </a:lnTo>
                <a:lnTo>
                  <a:pt x="2949344" y="684706"/>
                </a:lnTo>
                <a:lnTo>
                  <a:pt x="2936281" y="683952"/>
                </a:lnTo>
                <a:cubicBezTo>
                  <a:pt x="2930814" y="683228"/>
                  <a:pt x="2926156" y="682143"/>
                  <a:pt x="2922308" y="680695"/>
                </a:cubicBezTo>
                <a:cubicBezTo>
                  <a:pt x="2914612" y="677799"/>
                  <a:pt x="2909240" y="673265"/>
                  <a:pt x="2906191" y="667093"/>
                </a:cubicBezTo>
                <a:cubicBezTo>
                  <a:pt x="2903143" y="660921"/>
                  <a:pt x="2901391" y="653110"/>
                  <a:pt x="2900934" y="643662"/>
                </a:cubicBezTo>
                <a:close/>
                <a:moveTo>
                  <a:pt x="1009421" y="499339"/>
                </a:moveTo>
                <a:lnTo>
                  <a:pt x="1009421" y="512369"/>
                </a:lnTo>
                <a:lnTo>
                  <a:pt x="958215" y="527228"/>
                </a:lnTo>
                <a:lnTo>
                  <a:pt x="958215" y="514426"/>
                </a:lnTo>
                <a:close/>
                <a:moveTo>
                  <a:pt x="2175129" y="485928"/>
                </a:moveTo>
                <a:cubicBezTo>
                  <a:pt x="2172538" y="485928"/>
                  <a:pt x="2170023" y="486728"/>
                  <a:pt x="2167585" y="488328"/>
                </a:cubicBezTo>
                <a:cubicBezTo>
                  <a:pt x="2165146" y="489928"/>
                  <a:pt x="2162822" y="492214"/>
                  <a:pt x="2160613" y="495186"/>
                </a:cubicBezTo>
                <a:lnTo>
                  <a:pt x="2154657" y="504574"/>
                </a:lnTo>
                <a:lnTo>
                  <a:pt x="2163013" y="504901"/>
                </a:lnTo>
                <a:cubicBezTo>
                  <a:pt x="2171700" y="504901"/>
                  <a:pt x="2177377" y="503911"/>
                  <a:pt x="2180044" y="501930"/>
                </a:cubicBezTo>
                <a:cubicBezTo>
                  <a:pt x="2182711" y="499948"/>
                  <a:pt x="2184044" y="497510"/>
                  <a:pt x="2184044" y="494614"/>
                </a:cubicBezTo>
                <a:cubicBezTo>
                  <a:pt x="2184044" y="491566"/>
                  <a:pt x="2183130" y="489357"/>
                  <a:pt x="2181301" y="487985"/>
                </a:cubicBezTo>
                <a:cubicBezTo>
                  <a:pt x="2179472" y="486613"/>
                  <a:pt x="2177415" y="485928"/>
                  <a:pt x="2175129" y="485928"/>
                </a:cubicBezTo>
                <a:close/>
                <a:moveTo>
                  <a:pt x="3020110" y="485775"/>
                </a:moveTo>
                <a:lnTo>
                  <a:pt x="3020110" y="502234"/>
                </a:lnTo>
                <a:lnTo>
                  <a:pt x="2966161" y="517779"/>
                </a:lnTo>
                <a:lnTo>
                  <a:pt x="2966161" y="501777"/>
                </a:lnTo>
                <a:close/>
                <a:moveTo>
                  <a:pt x="2482672" y="480289"/>
                </a:moveTo>
                <a:lnTo>
                  <a:pt x="2482672" y="493319"/>
                </a:lnTo>
                <a:lnTo>
                  <a:pt x="2431466" y="508178"/>
                </a:lnTo>
                <a:lnTo>
                  <a:pt x="2431466" y="495376"/>
                </a:lnTo>
                <a:close/>
                <a:moveTo>
                  <a:pt x="2176043" y="473583"/>
                </a:moveTo>
                <a:cubicBezTo>
                  <a:pt x="2180920" y="473583"/>
                  <a:pt x="2185530" y="475107"/>
                  <a:pt x="2189873" y="478155"/>
                </a:cubicBezTo>
                <a:cubicBezTo>
                  <a:pt x="2194217" y="481203"/>
                  <a:pt x="2196388" y="486309"/>
                  <a:pt x="2196388" y="493471"/>
                </a:cubicBezTo>
                <a:cubicBezTo>
                  <a:pt x="2196388" y="497129"/>
                  <a:pt x="2195474" y="500748"/>
                  <a:pt x="2193645" y="504330"/>
                </a:cubicBezTo>
                <a:cubicBezTo>
                  <a:pt x="2191816" y="507911"/>
                  <a:pt x="2188502" y="510883"/>
                  <a:pt x="2183701" y="513245"/>
                </a:cubicBezTo>
                <a:cubicBezTo>
                  <a:pt x="2178901" y="515607"/>
                  <a:pt x="2172004" y="516789"/>
                  <a:pt x="2163013" y="516789"/>
                </a:cubicBezTo>
                <a:cubicBezTo>
                  <a:pt x="2159660" y="516789"/>
                  <a:pt x="2155660" y="516636"/>
                  <a:pt x="2151011" y="516331"/>
                </a:cubicBezTo>
                <a:cubicBezTo>
                  <a:pt x="2146363" y="516027"/>
                  <a:pt x="2141982" y="515607"/>
                  <a:pt x="2137867" y="515074"/>
                </a:cubicBezTo>
                <a:cubicBezTo>
                  <a:pt x="2133752" y="514541"/>
                  <a:pt x="2130628" y="514122"/>
                  <a:pt x="2128494" y="513817"/>
                </a:cubicBezTo>
                <a:lnTo>
                  <a:pt x="2130094" y="502158"/>
                </a:lnTo>
                <a:cubicBezTo>
                  <a:pt x="2132228" y="502463"/>
                  <a:pt x="2135238" y="502844"/>
                  <a:pt x="2139124" y="503301"/>
                </a:cubicBezTo>
                <a:lnTo>
                  <a:pt x="2142590" y="503625"/>
                </a:lnTo>
                <a:lnTo>
                  <a:pt x="2149411" y="491071"/>
                </a:lnTo>
                <a:cubicBezTo>
                  <a:pt x="2152535" y="486118"/>
                  <a:pt x="2156307" y="481965"/>
                  <a:pt x="2160727" y="478612"/>
                </a:cubicBezTo>
                <a:cubicBezTo>
                  <a:pt x="2165146" y="475260"/>
                  <a:pt x="2170252" y="473583"/>
                  <a:pt x="2176043" y="473583"/>
                </a:cubicBezTo>
                <a:close/>
                <a:moveTo>
                  <a:pt x="2581046" y="470764"/>
                </a:moveTo>
                <a:lnTo>
                  <a:pt x="2581046" y="483794"/>
                </a:lnTo>
                <a:lnTo>
                  <a:pt x="2529840" y="498653"/>
                </a:lnTo>
                <a:lnTo>
                  <a:pt x="2529840" y="485851"/>
                </a:lnTo>
                <a:close/>
                <a:moveTo>
                  <a:pt x="2018233" y="468173"/>
                </a:moveTo>
                <a:cubicBezTo>
                  <a:pt x="2015947" y="468173"/>
                  <a:pt x="2014042" y="468973"/>
                  <a:pt x="2012518" y="470573"/>
                </a:cubicBezTo>
                <a:cubicBezTo>
                  <a:pt x="2010994" y="472173"/>
                  <a:pt x="2010232" y="474117"/>
                  <a:pt x="2010232" y="476403"/>
                </a:cubicBezTo>
                <a:cubicBezTo>
                  <a:pt x="2010232" y="479298"/>
                  <a:pt x="2011451" y="482003"/>
                  <a:pt x="2013889" y="484518"/>
                </a:cubicBezTo>
                <a:lnTo>
                  <a:pt x="2020480" y="488555"/>
                </a:lnTo>
                <a:lnTo>
                  <a:pt x="2021090" y="488175"/>
                </a:lnTo>
                <a:cubicBezTo>
                  <a:pt x="2024062" y="484746"/>
                  <a:pt x="2025548" y="481279"/>
                  <a:pt x="2025548" y="477774"/>
                </a:cubicBezTo>
                <a:cubicBezTo>
                  <a:pt x="2025548" y="475031"/>
                  <a:pt x="2024938" y="472745"/>
                  <a:pt x="2023719" y="470916"/>
                </a:cubicBezTo>
                <a:cubicBezTo>
                  <a:pt x="2022500" y="469087"/>
                  <a:pt x="2020671" y="468173"/>
                  <a:pt x="2018233" y="468173"/>
                </a:cubicBezTo>
                <a:close/>
                <a:moveTo>
                  <a:pt x="2695346" y="461239"/>
                </a:moveTo>
                <a:lnTo>
                  <a:pt x="2695346" y="474269"/>
                </a:lnTo>
                <a:lnTo>
                  <a:pt x="2644140" y="489128"/>
                </a:lnTo>
                <a:lnTo>
                  <a:pt x="2644140" y="476326"/>
                </a:lnTo>
                <a:close/>
                <a:moveTo>
                  <a:pt x="2018690" y="456514"/>
                </a:moveTo>
                <a:cubicBezTo>
                  <a:pt x="2024786" y="456514"/>
                  <a:pt x="2029396" y="458610"/>
                  <a:pt x="2032520" y="462801"/>
                </a:cubicBezTo>
                <a:cubicBezTo>
                  <a:pt x="2035644" y="466992"/>
                  <a:pt x="2037207" y="471754"/>
                  <a:pt x="2037207" y="477088"/>
                </a:cubicBezTo>
                <a:cubicBezTo>
                  <a:pt x="2037207" y="483794"/>
                  <a:pt x="2034997" y="489738"/>
                  <a:pt x="2030577" y="494919"/>
                </a:cubicBezTo>
                <a:cubicBezTo>
                  <a:pt x="2026158" y="500101"/>
                  <a:pt x="2019947" y="504216"/>
                  <a:pt x="2011946" y="507264"/>
                </a:cubicBezTo>
                <a:cubicBezTo>
                  <a:pt x="2003945" y="510312"/>
                  <a:pt x="1994535" y="512140"/>
                  <a:pt x="1983714" y="512750"/>
                </a:cubicBezTo>
                <a:lnTo>
                  <a:pt x="1981657" y="501777"/>
                </a:lnTo>
                <a:cubicBezTo>
                  <a:pt x="1992020" y="501015"/>
                  <a:pt x="2000440" y="499415"/>
                  <a:pt x="2006917" y="496977"/>
                </a:cubicBezTo>
                <a:lnTo>
                  <a:pt x="2011146" y="494351"/>
                </a:lnTo>
                <a:lnTo>
                  <a:pt x="2003488" y="489433"/>
                </a:lnTo>
                <a:cubicBezTo>
                  <a:pt x="2000059" y="485928"/>
                  <a:pt x="1998345" y="481584"/>
                  <a:pt x="1998345" y="476403"/>
                </a:cubicBezTo>
                <a:cubicBezTo>
                  <a:pt x="1998345" y="471069"/>
                  <a:pt x="2000211" y="466420"/>
                  <a:pt x="2003945" y="462458"/>
                </a:cubicBezTo>
                <a:cubicBezTo>
                  <a:pt x="2007679" y="458496"/>
                  <a:pt x="2012594" y="456514"/>
                  <a:pt x="2018690" y="456514"/>
                </a:cubicBezTo>
                <a:close/>
                <a:moveTo>
                  <a:pt x="2099767" y="454381"/>
                </a:moveTo>
                <a:cubicBezTo>
                  <a:pt x="2096871" y="454381"/>
                  <a:pt x="2094623" y="455371"/>
                  <a:pt x="2093023" y="457353"/>
                </a:cubicBezTo>
                <a:cubicBezTo>
                  <a:pt x="2091423" y="459334"/>
                  <a:pt x="2090623" y="461620"/>
                  <a:pt x="2090623" y="464211"/>
                </a:cubicBezTo>
                <a:cubicBezTo>
                  <a:pt x="2090623" y="466954"/>
                  <a:pt x="2091461" y="469202"/>
                  <a:pt x="2093137" y="470954"/>
                </a:cubicBezTo>
                <a:cubicBezTo>
                  <a:pt x="2094814" y="472707"/>
                  <a:pt x="2096947" y="473583"/>
                  <a:pt x="2099538" y="473583"/>
                </a:cubicBezTo>
                <a:cubicBezTo>
                  <a:pt x="2102129" y="473583"/>
                  <a:pt x="2104377" y="472745"/>
                  <a:pt x="2106282" y="471069"/>
                </a:cubicBezTo>
                <a:cubicBezTo>
                  <a:pt x="2108187" y="469392"/>
                  <a:pt x="2109139" y="467182"/>
                  <a:pt x="2109139" y="464439"/>
                </a:cubicBezTo>
                <a:cubicBezTo>
                  <a:pt x="2109139" y="461544"/>
                  <a:pt x="2108149" y="459143"/>
                  <a:pt x="2106168" y="457238"/>
                </a:cubicBezTo>
                <a:cubicBezTo>
                  <a:pt x="2104186" y="455333"/>
                  <a:pt x="2102053" y="454381"/>
                  <a:pt x="2099767" y="454381"/>
                </a:cubicBezTo>
                <a:close/>
                <a:moveTo>
                  <a:pt x="827608" y="449123"/>
                </a:moveTo>
                <a:cubicBezTo>
                  <a:pt x="825322" y="449123"/>
                  <a:pt x="823417" y="449923"/>
                  <a:pt x="821893" y="451523"/>
                </a:cubicBezTo>
                <a:cubicBezTo>
                  <a:pt x="820369" y="453123"/>
                  <a:pt x="819607" y="455067"/>
                  <a:pt x="819607" y="457353"/>
                </a:cubicBezTo>
                <a:cubicBezTo>
                  <a:pt x="819607" y="460248"/>
                  <a:pt x="820826" y="462953"/>
                  <a:pt x="823264" y="465468"/>
                </a:cubicBezTo>
                <a:lnTo>
                  <a:pt x="829855" y="469505"/>
                </a:lnTo>
                <a:lnTo>
                  <a:pt x="830465" y="469125"/>
                </a:lnTo>
                <a:cubicBezTo>
                  <a:pt x="833437" y="465696"/>
                  <a:pt x="834923" y="462229"/>
                  <a:pt x="834923" y="458724"/>
                </a:cubicBezTo>
                <a:cubicBezTo>
                  <a:pt x="834923" y="455981"/>
                  <a:pt x="834313" y="453695"/>
                  <a:pt x="833094" y="451866"/>
                </a:cubicBezTo>
                <a:cubicBezTo>
                  <a:pt x="831875" y="450037"/>
                  <a:pt x="830046" y="449123"/>
                  <a:pt x="827608" y="449123"/>
                </a:cubicBezTo>
                <a:close/>
                <a:moveTo>
                  <a:pt x="2100910" y="441579"/>
                </a:moveTo>
                <a:cubicBezTo>
                  <a:pt x="2104567" y="441579"/>
                  <a:pt x="2107844" y="442646"/>
                  <a:pt x="2110740" y="444780"/>
                </a:cubicBezTo>
                <a:cubicBezTo>
                  <a:pt x="2113635" y="446913"/>
                  <a:pt x="2115921" y="449733"/>
                  <a:pt x="2117598" y="453238"/>
                </a:cubicBezTo>
                <a:cubicBezTo>
                  <a:pt x="2119274" y="456743"/>
                  <a:pt x="2120112" y="460477"/>
                  <a:pt x="2120112" y="464439"/>
                </a:cubicBezTo>
                <a:cubicBezTo>
                  <a:pt x="2120112" y="470383"/>
                  <a:pt x="2118207" y="475374"/>
                  <a:pt x="2114397" y="479412"/>
                </a:cubicBezTo>
                <a:cubicBezTo>
                  <a:pt x="2110587" y="483451"/>
                  <a:pt x="2105710" y="485470"/>
                  <a:pt x="2099767" y="485470"/>
                </a:cubicBezTo>
                <a:cubicBezTo>
                  <a:pt x="2093214" y="485470"/>
                  <a:pt x="2088299" y="483489"/>
                  <a:pt x="2085022" y="479527"/>
                </a:cubicBezTo>
                <a:cubicBezTo>
                  <a:pt x="2081745" y="475564"/>
                  <a:pt x="2080107" y="470916"/>
                  <a:pt x="2080107" y="465582"/>
                </a:cubicBezTo>
                <a:cubicBezTo>
                  <a:pt x="2080107" y="461163"/>
                  <a:pt x="2080984" y="457162"/>
                  <a:pt x="2082736" y="453581"/>
                </a:cubicBezTo>
                <a:cubicBezTo>
                  <a:pt x="2084489" y="449999"/>
                  <a:pt x="2086965" y="447104"/>
                  <a:pt x="2090166" y="444894"/>
                </a:cubicBezTo>
                <a:cubicBezTo>
                  <a:pt x="2093366" y="442684"/>
                  <a:pt x="2096947" y="441579"/>
                  <a:pt x="2100910" y="441579"/>
                </a:cubicBezTo>
                <a:close/>
                <a:moveTo>
                  <a:pt x="828065" y="437464"/>
                </a:moveTo>
                <a:cubicBezTo>
                  <a:pt x="834161" y="437464"/>
                  <a:pt x="838771" y="439560"/>
                  <a:pt x="841895" y="443751"/>
                </a:cubicBezTo>
                <a:cubicBezTo>
                  <a:pt x="845020" y="447942"/>
                  <a:pt x="846582" y="452704"/>
                  <a:pt x="846582" y="458038"/>
                </a:cubicBezTo>
                <a:cubicBezTo>
                  <a:pt x="846582" y="464744"/>
                  <a:pt x="844372" y="470688"/>
                  <a:pt x="839952" y="475869"/>
                </a:cubicBezTo>
                <a:cubicBezTo>
                  <a:pt x="835533" y="481051"/>
                  <a:pt x="829322" y="485166"/>
                  <a:pt x="821321" y="488214"/>
                </a:cubicBezTo>
                <a:cubicBezTo>
                  <a:pt x="813320" y="491262"/>
                  <a:pt x="803910" y="493090"/>
                  <a:pt x="793089" y="493700"/>
                </a:cubicBezTo>
                <a:lnTo>
                  <a:pt x="791032" y="482727"/>
                </a:lnTo>
                <a:cubicBezTo>
                  <a:pt x="801395" y="481965"/>
                  <a:pt x="809815" y="480365"/>
                  <a:pt x="816292" y="477927"/>
                </a:cubicBezTo>
                <a:lnTo>
                  <a:pt x="820521" y="475301"/>
                </a:lnTo>
                <a:lnTo>
                  <a:pt x="812863" y="470383"/>
                </a:lnTo>
                <a:cubicBezTo>
                  <a:pt x="809434" y="466878"/>
                  <a:pt x="807720" y="462534"/>
                  <a:pt x="807720" y="457353"/>
                </a:cubicBezTo>
                <a:cubicBezTo>
                  <a:pt x="807720" y="452019"/>
                  <a:pt x="809587" y="447370"/>
                  <a:pt x="813320" y="443408"/>
                </a:cubicBezTo>
                <a:cubicBezTo>
                  <a:pt x="817054" y="439446"/>
                  <a:pt x="821969" y="437464"/>
                  <a:pt x="828065" y="437464"/>
                </a:cubicBezTo>
                <a:close/>
                <a:moveTo>
                  <a:pt x="2481758" y="422682"/>
                </a:moveTo>
                <a:cubicBezTo>
                  <a:pt x="2483282" y="425577"/>
                  <a:pt x="2484539" y="428892"/>
                  <a:pt x="2485529" y="432626"/>
                </a:cubicBezTo>
                <a:cubicBezTo>
                  <a:pt x="2486520" y="436359"/>
                  <a:pt x="2487015" y="439750"/>
                  <a:pt x="2487015" y="442798"/>
                </a:cubicBezTo>
                <a:cubicBezTo>
                  <a:pt x="2487015" y="447828"/>
                  <a:pt x="2485606" y="452361"/>
                  <a:pt x="2482786" y="456400"/>
                </a:cubicBezTo>
                <a:cubicBezTo>
                  <a:pt x="2479967" y="460439"/>
                  <a:pt x="2475585" y="462458"/>
                  <a:pt x="2469642" y="462458"/>
                </a:cubicBezTo>
                <a:cubicBezTo>
                  <a:pt x="2464917" y="462458"/>
                  <a:pt x="2461069" y="461201"/>
                  <a:pt x="2458097" y="458686"/>
                </a:cubicBezTo>
                <a:lnTo>
                  <a:pt x="2457728" y="457937"/>
                </a:lnTo>
                <a:lnTo>
                  <a:pt x="2457554" y="458858"/>
                </a:lnTo>
                <a:cubicBezTo>
                  <a:pt x="2456659" y="461029"/>
                  <a:pt x="2455316" y="462991"/>
                  <a:pt x="2453525" y="464744"/>
                </a:cubicBezTo>
                <a:cubicBezTo>
                  <a:pt x="2449944" y="468249"/>
                  <a:pt x="2445486" y="470002"/>
                  <a:pt x="2440152" y="470002"/>
                </a:cubicBezTo>
                <a:cubicBezTo>
                  <a:pt x="2434056" y="470002"/>
                  <a:pt x="2430018" y="467982"/>
                  <a:pt x="2428036" y="463944"/>
                </a:cubicBezTo>
                <a:cubicBezTo>
                  <a:pt x="2426055" y="459905"/>
                  <a:pt x="2425065" y="455600"/>
                  <a:pt x="2425065" y="451028"/>
                </a:cubicBezTo>
                <a:cubicBezTo>
                  <a:pt x="2425065" y="449352"/>
                  <a:pt x="2425179" y="447561"/>
                  <a:pt x="2425407" y="445656"/>
                </a:cubicBezTo>
                <a:cubicBezTo>
                  <a:pt x="2425636" y="443751"/>
                  <a:pt x="2425979" y="441579"/>
                  <a:pt x="2426436" y="439141"/>
                </a:cubicBezTo>
                <a:lnTo>
                  <a:pt x="2437866" y="435940"/>
                </a:lnTo>
                <a:cubicBezTo>
                  <a:pt x="2437409" y="438531"/>
                  <a:pt x="2437066" y="440931"/>
                  <a:pt x="2436838" y="443141"/>
                </a:cubicBezTo>
                <a:cubicBezTo>
                  <a:pt x="2436609" y="445351"/>
                  <a:pt x="2436495" y="447294"/>
                  <a:pt x="2436495" y="448971"/>
                </a:cubicBezTo>
                <a:cubicBezTo>
                  <a:pt x="2436495" y="451866"/>
                  <a:pt x="2436952" y="454000"/>
                  <a:pt x="2437866" y="455371"/>
                </a:cubicBezTo>
                <a:cubicBezTo>
                  <a:pt x="2438780" y="456743"/>
                  <a:pt x="2440228" y="457429"/>
                  <a:pt x="2442210" y="457429"/>
                </a:cubicBezTo>
                <a:cubicBezTo>
                  <a:pt x="2444496" y="457429"/>
                  <a:pt x="2446401" y="456248"/>
                  <a:pt x="2447925" y="453885"/>
                </a:cubicBezTo>
                <a:cubicBezTo>
                  <a:pt x="2449449" y="451523"/>
                  <a:pt x="2450287" y="446761"/>
                  <a:pt x="2450439" y="439598"/>
                </a:cubicBezTo>
                <a:lnTo>
                  <a:pt x="2450439" y="432740"/>
                </a:lnTo>
                <a:lnTo>
                  <a:pt x="2461412" y="428625"/>
                </a:lnTo>
                <a:lnTo>
                  <a:pt x="2461412" y="442570"/>
                </a:lnTo>
                <a:cubicBezTo>
                  <a:pt x="2461412" y="444703"/>
                  <a:pt x="2461831" y="446570"/>
                  <a:pt x="2462669" y="448170"/>
                </a:cubicBezTo>
                <a:cubicBezTo>
                  <a:pt x="2463507" y="449771"/>
                  <a:pt x="2465298" y="450571"/>
                  <a:pt x="2468041" y="450571"/>
                </a:cubicBezTo>
                <a:cubicBezTo>
                  <a:pt x="2470785" y="450571"/>
                  <a:pt x="2472613" y="449733"/>
                  <a:pt x="2473528" y="448056"/>
                </a:cubicBezTo>
                <a:cubicBezTo>
                  <a:pt x="2474442" y="446380"/>
                  <a:pt x="2474900" y="444246"/>
                  <a:pt x="2474900" y="441655"/>
                </a:cubicBezTo>
                <a:cubicBezTo>
                  <a:pt x="2474900" y="439065"/>
                  <a:pt x="2474595" y="436436"/>
                  <a:pt x="2473985" y="433769"/>
                </a:cubicBezTo>
                <a:cubicBezTo>
                  <a:pt x="2473375" y="431102"/>
                  <a:pt x="2472537" y="428473"/>
                  <a:pt x="2471470" y="425882"/>
                </a:cubicBezTo>
                <a:close/>
                <a:moveTo>
                  <a:pt x="2479014" y="341300"/>
                </a:moveTo>
                <a:lnTo>
                  <a:pt x="2479014" y="357759"/>
                </a:lnTo>
                <a:lnTo>
                  <a:pt x="2425065" y="373304"/>
                </a:lnTo>
                <a:lnTo>
                  <a:pt x="2425065" y="357302"/>
                </a:lnTo>
                <a:close/>
                <a:moveTo>
                  <a:pt x="259689" y="331775"/>
                </a:moveTo>
                <a:lnTo>
                  <a:pt x="259689" y="348234"/>
                </a:lnTo>
                <a:lnTo>
                  <a:pt x="205740" y="363779"/>
                </a:lnTo>
                <a:lnTo>
                  <a:pt x="205740" y="347777"/>
                </a:lnTo>
                <a:close/>
                <a:moveTo>
                  <a:pt x="346100" y="296494"/>
                </a:moveTo>
                <a:cubicBezTo>
                  <a:pt x="350367" y="296494"/>
                  <a:pt x="354025" y="298095"/>
                  <a:pt x="357073" y="301295"/>
                </a:cubicBezTo>
                <a:cubicBezTo>
                  <a:pt x="360121" y="304495"/>
                  <a:pt x="361645" y="308305"/>
                  <a:pt x="361645" y="312725"/>
                </a:cubicBezTo>
                <a:cubicBezTo>
                  <a:pt x="361645" y="316992"/>
                  <a:pt x="360121" y="320688"/>
                  <a:pt x="357073" y="323812"/>
                </a:cubicBezTo>
                <a:cubicBezTo>
                  <a:pt x="354025" y="326936"/>
                  <a:pt x="350367" y="328498"/>
                  <a:pt x="346100" y="328498"/>
                </a:cubicBezTo>
                <a:cubicBezTo>
                  <a:pt x="341680" y="328498"/>
                  <a:pt x="337908" y="326936"/>
                  <a:pt x="334784" y="323812"/>
                </a:cubicBezTo>
                <a:cubicBezTo>
                  <a:pt x="331660" y="320688"/>
                  <a:pt x="330098" y="316992"/>
                  <a:pt x="330098" y="312725"/>
                </a:cubicBezTo>
                <a:cubicBezTo>
                  <a:pt x="330098" y="308305"/>
                  <a:pt x="331660" y="304495"/>
                  <a:pt x="334784" y="301295"/>
                </a:cubicBezTo>
                <a:cubicBezTo>
                  <a:pt x="337908" y="298095"/>
                  <a:pt x="341680" y="296494"/>
                  <a:pt x="346100" y="296494"/>
                </a:cubicBezTo>
                <a:close/>
                <a:moveTo>
                  <a:pt x="306552" y="296494"/>
                </a:moveTo>
                <a:cubicBezTo>
                  <a:pt x="310819" y="296494"/>
                  <a:pt x="314477" y="298095"/>
                  <a:pt x="317525" y="301295"/>
                </a:cubicBezTo>
                <a:cubicBezTo>
                  <a:pt x="320573" y="304495"/>
                  <a:pt x="322097" y="308305"/>
                  <a:pt x="322097" y="312725"/>
                </a:cubicBezTo>
                <a:cubicBezTo>
                  <a:pt x="322097" y="316992"/>
                  <a:pt x="320573" y="320688"/>
                  <a:pt x="317525" y="323812"/>
                </a:cubicBezTo>
                <a:cubicBezTo>
                  <a:pt x="314477" y="326936"/>
                  <a:pt x="310819" y="328498"/>
                  <a:pt x="306552" y="328498"/>
                </a:cubicBezTo>
                <a:cubicBezTo>
                  <a:pt x="302133" y="328498"/>
                  <a:pt x="298361" y="326936"/>
                  <a:pt x="295236" y="323812"/>
                </a:cubicBezTo>
                <a:cubicBezTo>
                  <a:pt x="292112" y="320688"/>
                  <a:pt x="290550" y="316992"/>
                  <a:pt x="290550" y="312725"/>
                </a:cubicBezTo>
                <a:cubicBezTo>
                  <a:pt x="290550" y="308305"/>
                  <a:pt x="292112" y="304495"/>
                  <a:pt x="295236" y="301295"/>
                </a:cubicBezTo>
                <a:cubicBezTo>
                  <a:pt x="298361" y="298095"/>
                  <a:pt x="302133" y="296494"/>
                  <a:pt x="306552" y="296494"/>
                </a:cubicBezTo>
                <a:close/>
                <a:moveTo>
                  <a:pt x="2119731" y="296266"/>
                </a:moveTo>
                <a:cubicBezTo>
                  <a:pt x="2124151" y="296418"/>
                  <a:pt x="2127847" y="298095"/>
                  <a:pt x="2130818" y="301295"/>
                </a:cubicBezTo>
                <a:cubicBezTo>
                  <a:pt x="2133790" y="304495"/>
                  <a:pt x="2135276" y="308229"/>
                  <a:pt x="2135276" y="312496"/>
                </a:cubicBezTo>
                <a:cubicBezTo>
                  <a:pt x="2135428" y="316916"/>
                  <a:pt x="2133943" y="320650"/>
                  <a:pt x="2130818" y="323698"/>
                </a:cubicBezTo>
                <a:cubicBezTo>
                  <a:pt x="2127694" y="326746"/>
                  <a:pt x="2124075" y="328270"/>
                  <a:pt x="2119960" y="328270"/>
                </a:cubicBezTo>
                <a:cubicBezTo>
                  <a:pt x="2115540" y="328422"/>
                  <a:pt x="2111768" y="326936"/>
                  <a:pt x="2108644" y="323812"/>
                </a:cubicBezTo>
                <a:cubicBezTo>
                  <a:pt x="2105520" y="320688"/>
                  <a:pt x="2103882" y="316916"/>
                  <a:pt x="2103729" y="312496"/>
                </a:cubicBezTo>
                <a:cubicBezTo>
                  <a:pt x="2103729" y="308229"/>
                  <a:pt x="2105291" y="304457"/>
                  <a:pt x="2108415" y="301181"/>
                </a:cubicBezTo>
                <a:cubicBezTo>
                  <a:pt x="2111540" y="297904"/>
                  <a:pt x="2115312" y="296266"/>
                  <a:pt x="2119731" y="296266"/>
                </a:cubicBezTo>
                <a:close/>
                <a:moveTo>
                  <a:pt x="2080183" y="296266"/>
                </a:moveTo>
                <a:cubicBezTo>
                  <a:pt x="2084603" y="296418"/>
                  <a:pt x="2088299" y="298095"/>
                  <a:pt x="2091271" y="301295"/>
                </a:cubicBezTo>
                <a:cubicBezTo>
                  <a:pt x="2094242" y="304495"/>
                  <a:pt x="2095728" y="308229"/>
                  <a:pt x="2095728" y="312496"/>
                </a:cubicBezTo>
                <a:cubicBezTo>
                  <a:pt x="2095881" y="316916"/>
                  <a:pt x="2094395" y="320650"/>
                  <a:pt x="2091271" y="323698"/>
                </a:cubicBezTo>
                <a:cubicBezTo>
                  <a:pt x="2088146" y="326746"/>
                  <a:pt x="2084527" y="328270"/>
                  <a:pt x="2080412" y="328270"/>
                </a:cubicBezTo>
                <a:cubicBezTo>
                  <a:pt x="2075992" y="328422"/>
                  <a:pt x="2072220" y="326936"/>
                  <a:pt x="2069096" y="323812"/>
                </a:cubicBezTo>
                <a:cubicBezTo>
                  <a:pt x="2065972" y="320688"/>
                  <a:pt x="2064334" y="316916"/>
                  <a:pt x="2064181" y="312496"/>
                </a:cubicBezTo>
                <a:cubicBezTo>
                  <a:pt x="2064181" y="308229"/>
                  <a:pt x="2065744" y="304457"/>
                  <a:pt x="2068868" y="301181"/>
                </a:cubicBezTo>
                <a:cubicBezTo>
                  <a:pt x="2071992" y="297904"/>
                  <a:pt x="2075764" y="296266"/>
                  <a:pt x="2080183" y="296266"/>
                </a:cubicBezTo>
                <a:close/>
                <a:moveTo>
                  <a:pt x="2444038" y="295809"/>
                </a:moveTo>
                <a:cubicBezTo>
                  <a:pt x="2448305" y="295656"/>
                  <a:pt x="2452001" y="297256"/>
                  <a:pt x="2455125" y="300609"/>
                </a:cubicBezTo>
                <a:cubicBezTo>
                  <a:pt x="2458250" y="303962"/>
                  <a:pt x="2459812" y="307848"/>
                  <a:pt x="2459812" y="312268"/>
                </a:cubicBezTo>
                <a:cubicBezTo>
                  <a:pt x="2459964" y="316687"/>
                  <a:pt x="2458440" y="320383"/>
                  <a:pt x="2455240" y="323355"/>
                </a:cubicBezTo>
                <a:cubicBezTo>
                  <a:pt x="2452040" y="326327"/>
                  <a:pt x="2448305" y="327889"/>
                  <a:pt x="2444038" y="328041"/>
                </a:cubicBezTo>
                <a:cubicBezTo>
                  <a:pt x="2439466" y="327889"/>
                  <a:pt x="2435657" y="326327"/>
                  <a:pt x="2432608" y="323355"/>
                </a:cubicBezTo>
                <a:cubicBezTo>
                  <a:pt x="2429560" y="320383"/>
                  <a:pt x="2428036" y="316687"/>
                  <a:pt x="2428036" y="312268"/>
                </a:cubicBezTo>
                <a:cubicBezTo>
                  <a:pt x="2428036" y="307848"/>
                  <a:pt x="2429560" y="303962"/>
                  <a:pt x="2432608" y="300609"/>
                </a:cubicBezTo>
                <a:cubicBezTo>
                  <a:pt x="2435657" y="297256"/>
                  <a:pt x="2439466" y="295656"/>
                  <a:pt x="2444038" y="295809"/>
                </a:cubicBezTo>
                <a:close/>
                <a:moveTo>
                  <a:pt x="215265" y="266776"/>
                </a:moveTo>
                <a:cubicBezTo>
                  <a:pt x="212979" y="266776"/>
                  <a:pt x="210502" y="266929"/>
                  <a:pt x="207835" y="267234"/>
                </a:cubicBezTo>
                <a:lnTo>
                  <a:pt x="199406" y="268470"/>
                </a:lnTo>
                <a:lnTo>
                  <a:pt x="199949" y="272834"/>
                </a:lnTo>
                <a:cubicBezTo>
                  <a:pt x="201472" y="277787"/>
                  <a:pt x="203530" y="281750"/>
                  <a:pt x="206121" y="284721"/>
                </a:cubicBezTo>
                <a:cubicBezTo>
                  <a:pt x="208712" y="287693"/>
                  <a:pt x="211645" y="289827"/>
                  <a:pt x="214922" y="291122"/>
                </a:cubicBezTo>
                <a:cubicBezTo>
                  <a:pt x="218198" y="292418"/>
                  <a:pt x="221513" y="293065"/>
                  <a:pt x="224866" y="293065"/>
                </a:cubicBezTo>
                <a:cubicBezTo>
                  <a:pt x="227914" y="293065"/>
                  <a:pt x="230428" y="292570"/>
                  <a:pt x="232410" y="291579"/>
                </a:cubicBezTo>
                <a:cubicBezTo>
                  <a:pt x="234391" y="290589"/>
                  <a:pt x="235877" y="289217"/>
                  <a:pt x="236867" y="287465"/>
                </a:cubicBezTo>
                <a:cubicBezTo>
                  <a:pt x="237858" y="285712"/>
                  <a:pt x="238353" y="283769"/>
                  <a:pt x="238353" y="281635"/>
                </a:cubicBezTo>
                <a:cubicBezTo>
                  <a:pt x="238353" y="279807"/>
                  <a:pt x="237744" y="277749"/>
                  <a:pt x="236524" y="275463"/>
                </a:cubicBezTo>
                <a:cubicBezTo>
                  <a:pt x="235305" y="273177"/>
                  <a:pt x="233019" y="271158"/>
                  <a:pt x="229666" y="269405"/>
                </a:cubicBezTo>
                <a:cubicBezTo>
                  <a:pt x="226314" y="267653"/>
                  <a:pt x="221513" y="266776"/>
                  <a:pt x="215265" y="266776"/>
                </a:cubicBezTo>
                <a:close/>
                <a:moveTo>
                  <a:pt x="1881835" y="216027"/>
                </a:moveTo>
                <a:cubicBezTo>
                  <a:pt x="1878635" y="216027"/>
                  <a:pt x="1875968" y="217132"/>
                  <a:pt x="1873834" y="219342"/>
                </a:cubicBezTo>
                <a:cubicBezTo>
                  <a:pt x="1871700" y="221552"/>
                  <a:pt x="1870138" y="224142"/>
                  <a:pt x="1869148" y="227114"/>
                </a:cubicBezTo>
                <a:cubicBezTo>
                  <a:pt x="1868157" y="230086"/>
                  <a:pt x="1867662" y="232715"/>
                  <a:pt x="1867662" y="235001"/>
                </a:cubicBezTo>
                <a:cubicBezTo>
                  <a:pt x="1867662" y="236373"/>
                  <a:pt x="1868043" y="237820"/>
                  <a:pt x="1868805" y="239344"/>
                </a:cubicBezTo>
                <a:cubicBezTo>
                  <a:pt x="1869567" y="240868"/>
                  <a:pt x="1871243" y="242164"/>
                  <a:pt x="1873834" y="243231"/>
                </a:cubicBezTo>
                <a:cubicBezTo>
                  <a:pt x="1876425" y="244297"/>
                  <a:pt x="1880501" y="244907"/>
                  <a:pt x="1886064" y="245059"/>
                </a:cubicBezTo>
                <a:lnTo>
                  <a:pt x="1896819" y="244303"/>
                </a:lnTo>
                <a:lnTo>
                  <a:pt x="1895894" y="233401"/>
                </a:lnTo>
                <a:cubicBezTo>
                  <a:pt x="1895208" y="229819"/>
                  <a:pt x="1894179" y="226695"/>
                  <a:pt x="1892808" y="224028"/>
                </a:cubicBezTo>
                <a:cubicBezTo>
                  <a:pt x="1890064" y="218694"/>
                  <a:pt x="1886407" y="216027"/>
                  <a:pt x="1881835" y="216027"/>
                </a:cubicBezTo>
                <a:close/>
                <a:moveTo>
                  <a:pt x="1691335" y="216027"/>
                </a:moveTo>
                <a:cubicBezTo>
                  <a:pt x="1688135" y="216027"/>
                  <a:pt x="1685468" y="217132"/>
                  <a:pt x="1683334" y="219342"/>
                </a:cubicBezTo>
                <a:cubicBezTo>
                  <a:pt x="1681200" y="221552"/>
                  <a:pt x="1679638" y="224142"/>
                  <a:pt x="1678648" y="227114"/>
                </a:cubicBezTo>
                <a:cubicBezTo>
                  <a:pt x="1677657" y="230086"/>
                  <a:pt x="1677162" y="232715"/>
                  <a:pt x="1677162" y="235001"/>
                </a:cubicBezTo>
                <a:cubicBezTo>
                  <a:pt x="1677162" y="236373"/>
                  <a:pt x="1677543" y="237820"/>
                  <a:pt x="1678305" y="239344"/>
                </a:cubicBezTo>
                <a:cubicBezTo>
                  <a:pt x="1679067" y="240868"/>
                  <a:pt x="1680743" y="242164"/>
                  <a:pt x="1683334" y="243231"/>
                </a:cubicBezTo>
                <a:cubicBezTo>
                  <a:pt x="1685925" y="244297"/>
                  <a:pt x="1690001" y="244907"/>
                  <a:pt x="1695564" y="245059"/>
                </a:cubicBezTo>
                <a:lnTo>
                  <a:pt x="1706319" y="244303"/>
                </a:lnTo>
                <a:lnTo>
                  <a:pt x="1705394" y="233401"/>
                </a:lnTo>
                <a:cubicBezTo>
                  <a:pt x="1704708" y="229819"/>
                  <a:pt x="1703679" y="226695"/>
                  <a:pt x="1702308" y="224028"/>
                </a:cubicBezTo>
                <a:cubicBezTo>
                  <a:pt x="1699564" y="218694"/>
                  <a:pt x="1695907" y="216027"/>
                  <a:pt x="1691335" y="216027"/>
                </a:cubicBezTo>
                <a:close/>
                <a:moveTo>
                  <a:pt x="1348435" y="216027"/>
                </a:moveTo>
                <a:cubicBezTo>
                  <a:pt x="1345692" y="216027"/>
                  <a:pt x="1343253" y="216980"/>
                  <a:pt x="1341120" y="218885"/>
                </a:cubicBezTo>
                <a:cubicBezTo>
                  <a:pt x="1338986" y="220790"/>
                  <a:pt x="1337310" y="223152"/>
                  <a:pt x="1336090" y="225971"/>
                </a:cubicBezTo>
                <a:cubicBezTo>
                  <a:pt x="1334871" y="228791"/>
                  <a:pt x="1334262" y="231648"/>
                  <a:pt x="1334262" y="234544"/>
                </a:cubicBezTo>
                <a:cubicBezTo>
                  <a:pt x="1334262" y="236677"/>
                  <a:pt x="1334795" y="238468"/>
                  <a:pt x="1335862" y="239916"/>
                </a:cubicBezTo>
                <a:cubicBezTo>
                  <a:pt x="1336929" y="241364"/>
                  <a:pt x="1338529" y="242430"/>
                  <a:pt x="1340663" y="243116"/>
                </a:cubicBezTo>
                <a:cubicBezTo>
                  <a:pt x="1342796" y="243802"/>
                  <a:pt x="1345463" y="244145"/>
                  <a:pt x="1348664" y="244145"/>
                </a:cubicBezTo>
                <a:cubicBezTo>
                  <a:pt x="1352321" y="244145"/>
                  <a:pt x="1356093" y="243726"/>
                  <a:pt x="1359979" y="242888"/>
                </a:cubicBezTo>
                <a:lnTo>
                  <a:pt x="1363190" y="241817"/>
                </a:lnTo>
                <a:lnTo>
                  <a:pt x="1362608" y="235344"/>
                </a:lnTo>
                <a:cubicBezTo>
                  <a:pt x="1361998" y="231915"/>
                  <a:pt x="1361084" y="228753"/>
                  <a:pt x="1359865" y="225857"/>
                </a:cubicBezTo>
                <a:cubicBezTo>
                  <a:pt x="1358646" y="222961"/>
                  <a:pt x="1357084" y="220599"/>
                  <a:pt x="1355179" y="218770"/>
                </a:cubicBezTo>
                <a:cubicBezTo>
                  <a:pt x="1353274" y="216942"/>
                  <a:pt x="1351026" y="216027"/>
                  <a:pt x="1348435" y="216027"/>
                </a:cubicBezTo>
                <a:close/>
                <a:moveTo>
                  <a:pt x="1232001" y="210998"/>
                </a:moveTo>
                <a:cubicBezTo>
                  <a:pt x="1228801" y="210998"/>
                  <a:pt x="1226096" y="212179"/>
                  <a:pt x="1223886" y="214541"/>
                </a:cubicBezTo>
                <a:cubicBezTo>
                  <a:pt x="1221676" y="216903"/>
                  <a:pt x="1219543" y="220256"/>
                  <a:pt x="1217485" y="224600"/>
                </a:cubicBezTo>
                <a:lnTo>
                  <a:pt x="1212276" y="235259"/>
                </a:lnTo>
                <a:lnTo>
                  <a:pt x="1220914" y="239116"/>
                </a:lnTo>
                <a:cubicBezTo>
                  <a:pt x="1226934" y="241249"/>
                  <a:pt x="1231925" y="242316"/>
                  <a:pt x="1235888" y="242316"/>
                </a:cubicBezTo>
                <a:cubicBezTo>
                  <a:pt x="1238935" y="242316"/>
                  <a:pt x="1241450" y="242011"/>
                  <a:pt x="1243431" y="241402"/>
                </a:cubicBezTo>
                <a:cubicBezTo>
                  <a:pt x="1245413" y="240792"/>
                  <a:pt x="1246860" y="239802"/>
                  <a:pt x="1247775" y="238430"/>
                </a:cubicBezTo>
                <a:cubicBezTo>
                  <a:pt x="1248689" y="237058"/>
                  <a:pt x="1249146" y="235230"/>
                  <a:pt x="1249146" y="232944"/>
                </a:cubicBezTo>
                <a:cubicBezTo>
                  <a:pt x="1249146" y="229743"/>
                  <a:pt x="1248384" y="226467"/>
                  <a:pt x="1246860" y="223114"/>
                </a:cubicBezTo>
                <a:cubicBezTo>
                  <a:pt x="1245336" y="219761"/>
                  <a:pt x="1243317" y="216903"/>
                  <a:pt x="1240802" y="214541"/>
                </a:cubicBezTo>
                <a:cubicBezTo>
                  <a:pt x="1238288" y="212179"/>
                  <a:pt x="1235354" y="210998"/>
                  <a:pt x="1232001" y="210998"/>
                </a:cubicBezTo>
                <a:close/>
                <a:moveTo>
                  <a:pt x="2344369" y="210541"/>
                </a:moveTo>
                <a:cubicBezTo>
                  <a:pt x="2342388" y="210541"/>
                  <a:pt x="2340330" y="211150"/>
                  <a:pt x="2338197" y="212370"/>
                </a:cubicBezTo>
                <a:cubicBezTo>
                  <a:pt x="2336063" y="213589"/>
                  <a:pt x="2333929" y="215456"/>
                  <a:pt x="2331796" y="217970"/>
                </a:cubicBezTo>
                <a:cubicBezTo>
                  <a:pt x="2329662" y="220485"/>
                  <a:pt x="2327529" y="223800"/>
                  <a:pt x="2325395" y="227914"/>
                </a:cubicBezTo>
                <a:cubicBezTo>
                  <a:pt x="2326919" y="230200"/>
                  <a:pt x="2328748" y="232486"/>
                  <a:pt x="2330882" y="234772"/>
                </a:cubicBezTo>
                <a:cubicBezTo>
                  <a:pt x="2333015" y="237058"/>
                  <a:pt x="2335377" y="239078"/>
                  <a:pt x="2337968" y="240830"/>
                </a:cubicBezTo>
                <a:cubicBezTo>
                  <a:pt x="2340559" y="242583"/>
                  <a:pt x="2343340" y="243993"/>
                  <a:pt x="2346312" y="245059"/>
                </a:cubicBezTo>
                <a:cubicBezTo>
                  <a:pt x="2349284" y="246126"/>
                  <a:pt x="2352217" y="246660"/>
                  <a:pt x="2355113" y="246660"/>
                </a:cubicBezTo>
                <a:cubicBezTo>
                  <a:pt x="2358161" y="246660"/>
                  <a:pt x="2360676" y="245478"/>
                  <a:pt x="2362657" y="243116"/>
                </a:cubicBezTo>
                <a:cubicBezTo>
                  <a:pt x="2364638" y="240754"/>
                  <a:pt x="2364714" y="237211"/>
                  <a:pt x="2362885" y="232486"/>
                </a:cubicBezTo>
                <a:cubicBezTo>
                  <a:pt x="2362124" y="230505"/>
                  <a:pt x="2361095" y="228257"/>
                  <a:pt x="2359799" y="225743"/>
                </a:cubicBezTo>
                <a:cubicBezTo>
                  <a:pt x="2358504" y="223228"/>
                  <a:pt x="2357056" y="220828"/>
                  <a:pt x="2355456" y="218542"/>
                </a:cubicBezTo>
                <a:cubicBezTo>
                  <a:pt x="2353856" y="216256"/>
                  <a:pt x="2352103" y="214351"/>
                  <a:pt x="2350198" y="212827"/>
                </a:cubicBezTo>
                <a:cubicBezTo>
                  <a:pt x="2348293" y="211303"/>
                  <a:pt x="2346350" y="210541"/>
                  <a:pt x="2344369" y="210541"/>
                </a:cubicBezTo>
                <a:close/>
                <a:moveTo>
                  <a:pt x="2635453" y="210312"/>
                </a:moveTo>
                <a:cubicBezTo>
                  <a:pt x="2633472" y="210312"/>
                  <a:pt x="2631033" y="210960"/>
                  <a:pt x="2628138" y="212255"/>
                </a:cubicBezTo>
                <a:cubicBezTo>
                  <a:pt x="2625242" y="213551"/>
                  <a:pt x="2622346" y="215113"/>
                  <a:pt x="2619451" y="216942"/>
                </a:cubicBezTo>
                <a:cubicBezTo>
                  <a:pt x="2616555" y="218770"/>
                  <a:pt x="2614117" y="220561"/>
                  <a:pt x="2612136" y="222314"/>
                </a:cubicBezTo>
                <a:lnTo>
                  <a:pt x="2610090" y="224700"/>
                </a:lnTo>
                <a:lnTo>
                  <a:pt x="2615907" y="233058"/>
                </a:lnTo>
                <a:cubicBezTo>
                  <a:pt x="2619794" y="237249"/>
                  <a:pt x="2624023" y="240487"/>
                  <a:pt x="2628595" y="242773"/>
                </a:cubicBezTo>
                <a:cubicBezTo>
                  <a:pt x="2633167" y="245059"/>
                  <a:pt x="2637663" y="246202"/>
                  <a:pt x="2642082" y="246202"/>
                </a:cubicBezTo>
                <a:cubicBezTo>
                  <a:pt x="2644978" y="246202"/>
                  <a:pt x="2647302" y="245783"/>
                  <a:pt x="2649055" y="244945"/>
                </a:cubicBezTo>
                <a:cubicBezTo>
                  <a:pt x="2650807" y="244107"/>
                  <a:pt x="2651950" y="242850"/>
                  <a:pt x="2652483" y="241173"/>
                </a:cubicBezTo>
                <a:cubicBezTo>
                  <a:pt x="2653017" y="239497"/>
                  <a:pt x="2652826" y="237516"/>
                  <a:pt x="2651912" y="235230"/>
                </a:cubicBezTo>
                <a:cubicBezTo>
                  <a:pt x="2650388" y="231115"/>
                  <a:pt x="2648902" y="227533"/>
                  <a:pt x="2647454" y="224485"/>
                </a:cubicBezTo>
                <a:cubicBezTo>
                  <a:pt x="2646007" y="221437"/>
                  <a:pt x="2644635" y="218847"/>
                  <a:pt x="2643340" y="216713"/>
                </a:cubicBezTo>
                <a:cubicBezTo>
                  <a:pt x="2642044" y="214579"/>
                  <a:pt x="2640749" y="212979"/>
                  <a:pt x="2639453" y="211912"/>
                </a:cubicBezTo>
                <a:cubicBezTo>
                  <a:pt x="2638158" y="210846"/>
                  <a:pt x="2636825" y="210312"/>
                  <a:pt x="2635453" y="210312"/>
                </a:cubicBezTo>
                <a:close/>
                <a:moveTo>
                  <a:pt x="82753" y="210312"/>
                </a:moveTo>
                <a:cubicBezTo>
                  <a:pt x="80772" y="210312"/>
                  <a:pt x="78333" y="210960"/>
                  <a:pt x="75438" y="212255"/>
                </a:cubicBezTo>
                <a:cubicBezTo>
                  <a:pt x="72542" y="213551"/>
                  <a:pt x="69646" y="215113"/>
                  <a:pt x="66751" y="216942"/>
                </a:cubicBezTo>
                <a:cubicBezTo>
                  <a:pt x="63855" y="218770"/>
                  <a:pt x="61417" y="220561"/>
                  <a:pt x="59436" y="222314"/>
                </a:cubicBezTo>
                <a:lnTo>
                  <a:pt x="57390" y="224700"/>
                </a:lnTo>
                <a:lnTo>
                  <a:pt x="63207" y="233058"/>
                </a:lnTo>
                <a:cubicBezTo>
                  <a:pt x="67094" y="237249"/>
                  <a:pt x="71323" y="240487"/>
                  <a:pt x="75895" y="242773"/>
                </a:cubicBezTo>
                <a:cubicBezTo>
                  <a:pt x="80467" y="245059"/>
                  <a:pt x="84963" y="246202"/>
                  <a:pt x="89382" y="246202"/>
                </a:cubicBezTo>
                <a:cubicBezTo>
                  <a:pt x="92278" y="246202"/>
                  <a:pt x="94602" y="245783"/>
                  <a:pt x="96354" y="244945"/>
                </a:cubicBezTo>
                <a:cubicBezTo>
                  <a:pt x="98107" y="244107"/>
                  <a:pt x="99250" y="242850"/>
                  <a:pt x="99783" y="241173"/>
                </a:cubicBezTo>
                <a:cubicBezTo>
                  <a:pt x="100317" y="239497"/>
                  <a:pt x="100126" y="237516"/>
                  <a:pt x="99212" y="235230"/>
                </a:cubicBezTo>
                <a:cubicBezTo>
                  <a:pt x="97688" y="231115"/>
                  <a:pt x="96202" y="227533"/>
                  <a:pt x="94754" y="224485"/>
                </a:cubicBezTo>
                <a:cubicBezTo>
                  <a:pt x="93306" y="221437"/>
                  <a:pt x="91935" y="218847"/>
                  <a:pt x="90640" y="216713"/>
                </a:cubicBezTo>
                <a:cubicBezTo>
                  <a:pt x="89344" y="214579"/>
                  <a:pt x="88049" y="212979"/>
                  <a:pt x="86754" y="211912"/>
                </a:cubicBezTo>
                <a:cubicBezTo>
                  <a:pt x="85458" y="210846"/>
                  <a:pt x="84124" y="210312"/>
                  <a:pt x="82753" y="210312"/>
                </a:cubicBezTo>
                <a:close/>
                <a:moveTo>
                  <a:pt x="221665" y="196596"/>
                </a:moveTo>
                <a:cubicBezTo>
                  <a:pt x="219227" y="196596"/>
                  <a:pt x="216636" y="197968"/>
                  <a:pt x="213893" y="200711"/>
                </a:cubicBezTo>
                <a:cubicBezTo>
                  <a:pt x="211150" y="203454"/>
                  <a:pt x="208559" y="207378"/>
                  <a:pt x="206121" y="212484"/>
                </a:cubicBezTo>
                <a:cubicBezTo>
                  <a:pt x="203682" y="217589"/>
                  <a:pt x="201663" y="223685"/>
                  <a:pt x="200063" y="230772"/>
                </a:cubicBezTo>
                <a:lnTo>
                  <a:pt x="198970" y="241543"/>
                </a:lnTo>
                <a:lnTo>
                  <a:pt x="206578" y="240144"/>
                </a:lnTo>
                <a:cubicBezTo>
                  <a:pt x="211150" y="238697"/>
                  <a:pt x="214998" y="236715"/>
                  <a:pt x="218122" y="234201"/>
                </a:cubicBezTo>
                <a:cubicBezTo>
                  <a:pt x="221246" y="231686"/>
                  <a:pt x="223647" y="228600"/>
                  <a:pt x="225323" y="224943"/>
                </a:cubicBezTo>
                <a:cubicBezTo>
                  <a:pt x="226999" y="221285"/>
                  <a:pt x="227838" y="217018"/>
                  <a:pt x="227838" y="212141"/>
                </a:cubicBezTo>
                <a:cubicBezTo>
                  <a:pt x="227838" y="209703"/>
                  <a:pt x="227609" y="207302"/>
                  <a:pt x="227152" y="204940"/>
                </a:cubicBezTo>
                <a:cubicBezTo>
                  <a:pt x="226695" y="202578"/>
                  <a:pt x="226009" y="200597"/>
                  <a:pt x="225094" y="198996"/>
                </a:cubicBezTo>
                <a:cubicBezTo>
                  <a:pt x="224180" y="197396"/>
                  <a:pt x="223037" y="196596"/>
                  <a:pt x="221665" y="196596"/>
                </a:cubicBezTo>
                <a:close/>
                <a:moveTo>
                  <a:pt x="2010689" y="195910"/>
                </a:moveTo>
                <a:cubicBezTo>
                  <a:pt x="2007946" y="195910"/>
                  <a:pt x="2005431" y="196749"/>
                  <a:pt x="2003145" y="198425"/>
                </a:cubicBezTo>
                <a:cubicBezTo>
                  <a:pt x="2000859" y="200101"/>
                  <a:pt x="1999030" y="202349"/>
                  <a:pt x="1997659" y="205169"/>
                </a:cubicBezTo>
                <a:cubicBezTo>
                  <a:pt x="1996287" y="207988"/>
                  <a:pt x="1995601" y="211227"/>
                  <a:pt x="1995601" y="214884"/>
                </a:cubicBezTo>
                <a:cubicBezTo>
                  <a:pt x="1995601" y="218085"/>
                  <a:pt x="1996363" y="221094"/>
                  <a:pt x="1997887" y="223914"/>
                </a:cubicBezTo>
                <a:cubicBezTo>
                  <a:pt x="1999411" y="226733"/>
                  <a:pt x="2001545" y="229438"/>
                  <a:pt x="2004288" y="232029"/>
                </a:cubicBezTo>
                <a:lnTo>
                  <a:pt x="2007671" y="234547"/>
                </a:lnTo>
                <a:lnTo>
                  <a:pt x="2013432" y="231915"/>
                </a:lnTo>
                <a:cubicBezTo>
                  <a:pt x="2017090" y="229553"/>
                  <a:pt x="2019909" y="226848"/>
                  <a:pt x="2021890" y="223800"/>
                </a:cubicBezTo>
                <a:cubicBezTo>
                  <a:pt x="2023872" y="220752"/>
                  <a:pt x="2024862" y="217475"/>
                  <a:pt x="2024862" y="213970"/>
                </a:cubicBezTo>
                <a:cubicBezTo>
                  <a:pt x="2024862" y="211227"/>
                  <a:pt x="2024291" y="208445"/>
                  <a:pt x="2023148" y="205626"/>
                </a:cubicBezTo>
                <a:cubicBezTo>
                  <a:pt x="2022005" y="202806"/>
                  <a:pt x="2020366" y="200482"/>
                  <a:pt x="2018233" y="198654"/>
                </a:cubicBezTo>
                <a:cubicBezTo>
                  <a:pt x="2016099" y="196825"/>
                  <a:pt x="2013585" y="195910"/>
                  <a:pt x="2010689" y="195910"/>
                </a:cubicBezTo>
                <a:close/>
                <a:moveTo>
                  <a:pt x="1613763" y="190195"/>
                </a:moveTo>
                <a:cubicBezTo>
                  <a:pt x="1616811" y="195529"/>
                  <a:pt x="1619631" y="201740"/>
                  <a:pt x="1622222" y="208826"/>
                </a:cubicBezTo>
                <a:cubicBezTo>
                  <a:pt x="1624812" y="215913"/>
                  <a:pt x="1626908" y="223266"/>
                  <a:pt x="1628508" y="230886"/>
                </a:cubicBezTo>
                <a:cubicBezTo>
                  <a:pt x="1630108" y="238506"/>
                  <a:pt x="1630908" y="245745"/>
                  <a:pt x="1630908" y="252603"/>
                </a:cubicBezTo>
                <a:cubicBezTo>
                  <a:pt x="1630908" y="258699"/>
                  <a:pt x="1630146" y="265138"/>
                  <a:pt x="1628622" y="271920"/>
                </a:cubicBezTo>
                <a:cubicBezTo>
                  <a:pt x="1627098" y="278702"/>
                  <a:pt x="1624546" y="285369"/>
                  <a:pt x="1620964" y="291922"/>
                </a:cubicBezTo>
                <a:cubicBezTo>
                  <a:pt x="1617383" y="298476"/>
                  <a:pt x="1612544" y="304381"/>
                  <a:pt x="1606448" y="309639"/>
                </a:cubicBezTo>
                <a:cubicBezTo>
                  <a:pt x="1600352" y="314897"/>
                  <a:pt x="1592808" y="319126"/>
                  <a:pt x="1583817" y="322326"/>
                </a:cubicBezTo>
                <a:cubicBezTo>
                  <a:pt x="1574825" y="325527"/>
                  <a:pt x="1564081" y="327127"/>
                  <a:pt x="1551584" y="327127"/>
                </a:cubicBezTo>
                <a:cubicBezTo>
                  <a:pt x="1541526" y="327127"/>
                  <a:pt x="1532115" y="326022"/>
                  <a:pt x="1523352" y="323812"/>
                </a:cubicBezTo>
                <a:cubicBezTo>
                  <a:pt x="1514589" y="321602"/>
                  <a:pt x="1506893" y="318135"/>
                  <a:pt x="1500263" y="313411"/>
                </a:cubicBezTo>
                <a:cubicBezTo>
                  <a:pt x="1493634" y="308686"/>
                  <a:pt x="1488414" y="302552"/>
                  <a:pt x="1484604" y="295008"/>
                </a:cubicBezTo>
                <a:cubicBezTo>
                  <a:pt x="1480794" y="287465"/>
                  <a:pt x="1478889" y="278435"/>
                  <a:pt x="1478889" y="267919"/>
                </a:cubicBezTo>
                <a:cubicBezTo>
                  <a:pt x="1478889" y="264414"/>
                  <a:pt x="1479194" y="260299"/>
                  <a:pt x="1479804" y="255575"/>
                </a:cubicBezTo>
                <a:cubicBezTo>
                  <a:pt x="1480413" y="250851"/>
                  <a:pt x="1481556" y="245478"/>
                  <a:pt x="1483233" y="239459"/>
                </a:cubicBezTo>
                <a:cubicBezTo>
                  <a:pt x="1484909" y="233439"/>
                  <a:pt x="1487424" y="226695"/>
                  <a:pt x="1490777" y="219228"/>
                </a:cubicBezTo>
                <a:lnTo>
                  <a:pt x="1518894" y="229057"/>
                </a:lnTo>
                <a:cubicBezTo>
                  <a:pt x="1517218" y="233782"/>
                  <a:pt x="1515770" y="238087"/>
                  <a:pt x="1514551" y="241973"/>
                </a:cubicBezTo>
                <a:cubicBezTo>
                  <a:pt x="1513332" y="245859"/>
                  <a:pt x="1512417" y="249441"/>
                  <a:pt x="1511808" y="252717"/>
                </a:cubicBezTo>
                <a:cubicBezTo>
                  <a:pt x="1511198" y="255994"/>
                  <a:pt x="1510893" y="259233"/>
                  <a:pt x="1510893" y="262433"/>
                </a:cubicBezTo>
                <a:cubicBezTo>
                  <a:pt x="1510893" y="269901"/>
                  <a:pt x="1512608" y="276035"/>
                  <a:pt x="1516037" y="280835"/>
                </a:cubicBezTo>
                <a:cubicBezTo>
                  <a:pt x="1519466" y="285636"/>
                  <a:pt x="1524305" y="289217"/>
                  <a:pt x="1530553" y="291579"/>
                </a:cubicBezTo>
                <a:cubicBezTo>
                  <a:pt x="1536801" y="293942"/>
                  <a:pt x="1544040" y="295123"/>
                  <a:pt x="1552270" y="295123"/>
                </a:cubicBezTo>
                <a:cubicBezTo>
                  <a:pt x="1561719" y="295123"/>
                  <a:pt x="1569491" y="293865"/>
                  <a:pt x="1575587" y="291351"/>
                </a:cubicBezTo>
                <a:cubicBezTo>
                  <a:pt x="1581683" y="288836"/>
                  <a:pt x="1586407" y="285560"/>
                  <a:pt x="1589760" y="281521"/>
                </a:cubicBezTo>
                <a:cubicBezTo>
                  <a:pt x="1593113" y="277482"/>
                  <a:pt x="1595475" y="273063"/>
                  <a:pt x="1596847" y="268262"/>
                </a:cubicBezTo>
                <a:cubicBezTo>
                  <a:pt x="1598218" y="263462"/>
                  <a:pt x="1598904" y="258775"/>
                  <a:pt x="1598904" y="254203"/>
                </a:cubicBezTo>
                <a:cubicBezTo>
                  <a:pt x="1598904" y="247955"/>
                  <a:pt x="1597838" y="240525"/>
                  <a:pt x="1595704" y="231915"/>
                </a:cubicBezTo>
                <a:cubicBezTo>
                  <a:pt x="1593570" y="223304"/>
                  <a:pt x="1589760" y="213589"/>
                  <a:pt x="1584274" y="202768"/>
                </a:cubicBezTo>
                <a:close/>
                <a:moveTo>
                  <a:pt x="1349806" y="182194"/>
                </a:moveTo>
                <a:cubicBezTo>
                  <a:pt x="1357427" y="182194"/>
                  <a:pt x="1364094" y="184099"/>
                  <a:pt x="1369809" y="187909"/>
                </a:cubicBezTo>
                <a:cubicBezTo>
                  <a:pt x="1375524" y="191719"/>
                  <a:pt x="1380286" y="196710"/>
                  <a:pt x="1384097" y="202883"/>
                </a:cubicBezTo>
                <a:cubicBezTo>
                  <a:pt x="1387906" y="209055"/>
                  <a:pt x="1390802" y="215722"/>
                  <a:pt x="1392783" y="222885"/>
                </a:cubicBezTo>
                <a:cubicBezTo>
                  <a:pt x="1394764" y="230048"/>
                  <a:pt x="1395755" y="236906"/>
                  <a:pt x="1395755" y="243459"/>
                </a:cubicBezTo>
                <a:cubicBezTo>
                  <a:pt x="1395755" y="260680"/>
                  <a:pt x="1392097" y="275311"/>
                  <a:pt x="1384782" y="287350"/>
                </a:cubicBezTo>
                <a:cubicBezTo>
                  <a:pt x="1377467" y="299390"/>
                  <a:pt x="1367028" y="308724"/>
                  <a:pt x="1353464" y="315354"/>
                </a:cubicBezTo>
                <a:cubicBezTo>
                  <a:pt x="1339901" y="321983"/>
                  <a:pt x="1323746" y="325831"/>
                  <a:pt x="1305001" y="326898"/>
                </a:cubicBezTo>
                <a:lnTo>
                  <a:pt x="1298372" y="294894"/>
                </a:lnTo>
                <a:cubicBezTo>
                  <a:pt x="1309192" y="293523"/>
                  <a:pt x="1318641" y="291884"/>
                  <a:pt x="1326718" y="289979"/>
                </a:cubicBezTo>
                <a:cubicBezTo>
                  <a:pt x="1334795" y="288074"/>
                  <a:pt x="1341577" y="285445"/>
                  <a:pt x="1347063" y="282093"/>
                </a:cubicBezTo>
                <a:cubicBezTo>
                  <a:pt x="1349806" y="280416"/>
                  <a:pt x="1352207" y="278425"/>
                  <a:pt x="1354264" y="276120"/>
                </a:cubicBezTo>
                <a:lnTo>
                  <a:pt x="1356733" y="272349"/>
                </a:lnTo>
                <a:lnTo>
                  <a:pt x="1341806" y="275235"/>
                </a:lnTo>
                <a:cubicBezTo>
                  <a:pt x="1336319" y="275235"/>
                  <a:pt x="1331214" y="274587"/>
                  <a:pt x="1326489" y="273291"/>
                </a:cubicBezTo>
                <a:cubicBezTo>
                  <a:pt x="1321765" y="271996"/>
                  <a:pt x="1317612" y="269977"/>
                  <a:pt x="1314031" y="267234"/>
                </a:cubicBezTo>
                <a:cubicBezTo>
                  <a:pt x="1310449" y="264490"/>
                  <a:pt x="1307668" y="260947"/>
                  <a:pt x="1305687" y="256604"/>
                </a:cubicBezTo>
                <a:cubicBezTo>
                  <a:pt x="1303706" y="252260"/>
                  <a:pt x="1302715" y="247041"/>
                  <a:pt x="1302715" y="240945"/>
                </a:cubicBezTo>
                <a:cubicBezTo>
                  <a:pt x="1302715" y="233477"/>
                  <a:pt x="1303934" y="226238"/>
                  <a:pt x="1306372" y="219228"/>
                </a:cubicBezTo>
                <a:cubicBezTo>
                  <a:pt x="1308811" y="212217"/>
                  <a:pt x="1312202" y="205931"/>
                  <a:pt x="1316545" y="200368"/>
                </a:cubicBezTo>
                <a:cubicBezTo>
                  <a:pt x="1320889" y="194805"/>
                  <a:pt x="1325918" y="190386"/>
                  <a:pt x="1331633" y="187109"/>
                </a:cubicBezTo>
                <a:cubicBezTo>
                  <a:pt x="1337348" y="183833"/>
                  <a:pt x="1343406" y="182194"/>
                  <a:pt x="1349806" y="182194"/>
                </a:cubicBezTo>
                <a:close/>
                <a:moveTo>
                  <a:pt x="3407816" y="165964"/>
                </a:moveTo>
                <a:cubicBezTo>
                  <a:pt x="3409645" y="171145"/>
                  <a:pt x="3411474" y="177165"/>
                  <a:pt x="3413302" y="184023"/>
                </a:cubicBezTo>
                <a:cubicBezTo>
                  <a:pt x="3415131" y="190881"/>
                  <a:pt x="3416693" y="197930"/>
                  <a:pt x="3417989" y="205169"/>
                </a:cubicBezTo>
                <a:cubicBezTo>
                  <a:pt x="3419284" y="212408"/>
                  <a:pt x="3419932" y="219380"/>
                  <a:pt x="3419932" y="226086"/>
                </a:cubicBezTo>
                <a:cubicBezTo>
                  <a:pt x="3419932" y="234468"/>
                  <a:pt x="3418865" y="241516"/>
                  <a:pt x="3416732" y="247231"/>
                </a:cubicBezTo>
                <a:cubicBezTo>
                  <a:pt x="3414598" y="252946"/>
                  <a:pt x="3411664" y="257670"/>
                  <a:pt x="3407930" y="261404"/>
                </a:cubicBezTo>
                <a:cubicBezTo>
                  <a:pt x="3404197" y="265138"/>
                  <a:pt x="3399777" y="268034"/>
                  <a:pt x="3394672" y="270091"/>
                </a:cubicBezTo>
                <a:cubicBezTo>
                  <a:pt x="3389566" y="272148"/>
                  <a:pt x="3383966" y="273558"/>
                  <a:pt x="3377869" y="274320"/>
                </a:cubicBezTo>
                <a:lnTo>
                  <a:pt x="3370020" y="274793"/>
                </a:lnTo>
                <a:lnTo>
                  <a:pt x="3365525" y="275463"/>
                </a:lnTo>
                <a:lnTo>
                  <a:pt x="3362715" y="275233"/>
                </a:lnTo>
                <a:lnTo>
                  <a:pt x="3358896" y="275463"/>
                </a:lnTo>
                <a:lnTo>
                  <a:pt x="3358934" y="274924"/>
                </a:lnTo>
                <a:lnTo>
                  <a:pt x="3345980" y="273863"/>
                </a:lnTo>
                <a:cubicBezTo>
                  <a:pt x="3339960" y="272796"/>
                  <a:pt x="3334435" y="270929"/>
                  <a:pt x="3329406" y="268262"/>
                </a:cubicBezTo>
                <a:cubicBezTo>
                  <a:pt x="3324377" y="265595"/>
                  <a:pt x="3319919" y="261900"/>
                  <a:pt x="3316033" y="257175"/>
                </a:cubicBezTo>
                <a:lnTo>
                  <a:pt x="3310876" y="249453"/>
                </a:lnTo>
                <a:lnTo>
                  <a:pt x="3300946" y="255118"/>
                </a:lnTo>
                <a:cubicBezTo>
                  <a:pt x="3294621" y="258623"/>
                  <a:pt x="3287496" y="261900"/>
                  <a:pt x="3279571" y="264948"/>
                </a:cubicBezTo>
                <a:cubicBezTo>
                  <a:pt x="3271647" y="267996"/>
                  <a:pt x="3262503" y="270510"/>
                  <a:pt x="3252140" y="272491"/>
                </a:cubicBezTo>
                <a:cubicBezTo>
                  <a:pt x="3241776" y="274473"/>
                  <a:pt x="3229737" y="275463"/>
                  <a:pt x="3216021" y="275463"/>
                </a:cubicBezTo>
                <a:lnTo>
                  <a:pt x="3216092" y="274469"/>
                </a:lnTo>
                <a:lnTo>
                  <a:pt x="3209544" y="275463"/>
                </a:lnTo>
                <a:cubicBezTo>
                  <a:pt x="3204362" y="275463"/>
                  <a:pt x="3199218" y="274739"/>
                  <a:pt x="3194113" y="273291"/>
                </a:cubicBezTo>
                <a:lnTo>
                  <a:pt x="3181764" y="266526"/>
                </a:lnTo>
                <a:lnTo>
                  <a:pt x="3180569" y="276435"/>
                </a:lnTo>
                <a:cubicBezTo>
                  <a:pt x="3179540" y="281045"/>
                  <a:pt x="3178073" y="285369"/>
                  <a:pt x="3176168" y="289408"/>
                </a:cubicBezTo>
                <a:cubicBezTo>
                  <a:pt x="3172358" y="297485"/>
                  <a:pt x="3167062" y="304343"/>
                  <a:pt x="3160280" y="309982"/>
                </a:cubicBezTo>
                <a:cubicBezTo>
                  <a:pt x="3153498" y="315621"/>
                  <a:pt x="3145345" y="319888"/>
                  <a:pt x="3135820" y="322783"/>
                </a:cubicBezTo>
                <a:cubicBezTo>
                  <a:pt x="3126295" y="325679"/>
                  <a:pt x="3115665" y="327127"/>
                  <a:pt x="3103930" y="327127"/>
                </a:cubicBezTo>
                <a:cubicBezTo>
                  <a:pt x="3093720" y="327127"/>
                  <a:pt x="3084233" y="326022"/>
                  <a:pt x="3075470" y="323812"/>
                </a:cubicBezTo>
                <a:cubicBezTo>
                  <a:pt x="3066707" y="321602"/>
                  <a:pt x="3059011" y="318097"/>
                  <a:pt x="3052381" y="313296"/>
                </a:cubicBezTo>
                <a:cubicBezTo>
                  <a:pt x="3045752" y="308496"/>
                  <a:pt x="3040608" y="302362"/>
                  <a:pt x="3036951" y="294894"/>
                </a:cubicBezTo>
                <a:cubicBezTo>
                  <a:pt x="3033293" y="287427"/>
                  <a:pt x="3031464" y="278435"/>
                  <a:pt x="3031464" y="267919"/>
                </a:cubicBezTo>
                <a:cubicBezTo>
                  <a:pt x="3031464" y="262585"/>
                  <a:pt x="3032188" y="255918"/>
                  <a:pt x="3033636" y="247917"/>
                </a:cubicBezTo>
                <a:cubicBezTo>
                  <a:pt x="3035084" y="239916"/>
                  <a:pt x="3038322" y="230353"/>
                  <a:pt x="3043351" y="219228"/>
                </a:cubicBezTo>
                <a:lnTo>
                  <a:pt x="3071469" y="229057"/>
                </a:lnTo>
                <a:cubicBezTo>
                  <a:pt x="3068878" y="236220"/>
                  <a:pt x="3066897" y="242354"/>
                  <a:pt x="3065526" y="247460"/>
                </a:cubicBezTo>
                <a:cubicBezTo>
                  <a:pt x="3064154" y="252565"/>
                  <a:pt x="3063468" y="257556"/>
                  <a:pt x="3063468" y="262433"/>
                </a:cubicBezTo>
                <a:cubicBezTo>
                  <a:pt x="3063468" y="269291"/>
                  <a:pt x="3065030" y="275158"/>
                  <a:pt x="3068155" y="280035"/>
                </a:cubicBezTo>
                <a:cubicBezTo>
                  <a:pt x="3071279" y="284912"/>
                  <a:pt x="3075927" y="288646"/>
                  <a:pt x="3082099" y="291237"/>
                </a:cubicBezTo>
                <a:cubicBezTo>
                  <a:pt x="3088271" y="293827"/>
                  <a:pt x="3095853" y="295123"/>
                  <a:pt x="3104845" y="295123"/>
                </a:cubicBezTo>
                <a:cubicBezTo>
                  <a:pt x="3113989" y="295123"/>
                  <a:pt x="3121609" y="294132"/>
                  <a:pt x="3127705" y="292151"/>
                </a:cubicBezTo>
                <a:cubicBezTo>
                  <a:pt x="3133801" y="290170"/>
                  <a:pt x="3138601" y="287388"/>
                  <a:pt x="3142107" y="283807"/>
                </a:cubicBezTo>
                <a:cubicBezTo>
                  <a:pt x="3145612" y="280226"/>
                  <a:pt x="3148126" y="276073"/>
                  <a:pt x="3149650" y="271348"/>
                </a:cubicBezTo>
                <a:cubicBezTo>
                  <a:pt x="3151175" y="266624"/>
                  <a:pt x="3151936" y="261519"/>
                  <a:pt x="3151936" y="256032"/>
                </a:cubicBezTo>
                <a:cubicBezTo>
                  <a:pt x="3151936" y="251765"/>
                  <a:pt x="3151441" y="246964"/>
                  <a:pt x="3150450" y="241630"/>
                </a:cubicBezTo>
                <a:cubicBezTo>
                  <a:pt x="3149460" y="236296"/>
                  <a:pt x="3148050" y="230467"/>
                  <a:pt x="3146221" y="224142"/>
                </a:cubicBezTo>
                <a:cubicBezTo>
                  <a:pt x="3144393" y="217818"/>
                  <a:pt x="3142335" y="211150"/>
                  <a:pt x="3140049" y="204140"/>
                </a:cubicBezTo>
                <a:lnTo>
                  <a:pt x="3172053" y="195910"/>
                </a:lnTo>
                <a:cubicBezTo>
                  <a:pt x="3173577" y="201702"/>
                  <a:pt x="3174834" y="206655"/>
                  <a:pt x="3175825" y="210769"/>
                </a:cubicBezTo>
                <a:cubicBezTo>
                  <a:pt x="3176816" y="214884"/>
                  <a:pt x="3177692" y="218275"/>
                  <a:pt x="3178454" y="220942"/>
                </a:cubicBezTo>
                <a:cubicBezTo>
                  <a:pt x="3179216" y="223609"/>
                  <a:pt x="3179826" y="225781"/>
                  <a:pt x="3180283" y="227457"/>
                </a:cubicBezTo>
                <a:cubicBezTo>
                  <a:pt x="3181807" y="232029"/>
                  <a:pt x="3183864" y="235458"/>
                  <a:pt x="3186455" y="237744"/>
                </a:cubicBezTo>
                <a:cubicBezTo>
                  <a:pt x="3189046" y="240030"/>
                  <a:pt x="3192437" y="241554"/>
                  <a:pt x="3196628" y="242316"/>
                </a:cubicBezTo>
                <a:cubicBezTo>
                  <a:pt x="3200819" y="243078"/>
                  <a:pt x="3205886" y="243459"/>
                  <a:pt x="3211830" y="243459"/>
                </a:cubicBezTo>
                <a:lnTo>
                  <a:pt x="3218238" y="244420"/>
                </a:lnTo>
                <a:lnTo>
                  <a:pt x="3218307" y="243459"/>
                </a:lnTo>
                <a:cubicBezTo>
                  <a:pt x="3226536" y="243459"/>
                  <a:pt x="3234690" y="243002"/>
                  <a:pt x="3242767" y="242088"/>
                </a:cubicBezTo>
                <a:cubicBezTo>
                  <a:pt x="3250844" y="241173"/>
                  <a:pt x="3258693" y="239802"/>
                  <a:pt x="3266313" y="237973"/>
                </a:cubicBezTo>
                <a:cubicBezTo>
                  <a:pt x="3273933" y="236144"/>
                  <a:pt x="3281210" y="233782"/>
                  <a:pt x="3288144" y="230886"/>
                </a:cubicBezTo>
                <a:cubicBezTo>
                  <a:pt x="3295078" y="227991"/>
                  <a:pt x="3301593" y="224485"/>
                  <a:pt x="3307689" y="220371"/>
                </a:cubicBezTo>
                <a:cubicBezTo>
                  <a:pt x="3303117" y="217627"/>
                  <a:pt x="3298164" y="215265"/>
                  <a:pt x="3292830" y="213284"/>
                </a:cubicBezTo>
                <a:cubicBezTo>
                  <a:pt x="3287496" y="211303"/>
                  <a:pt x="3281819" y="209817"/>
                  <a:pt x="3275799" y="208826"/>
                </a:cubicBezTo>
                <a:cubicBezTo>
                  <a:pt x="3269780" y="207836"/>
                  <a:pt x="3263417" y="207340"/>
                  <a:pt x="3256711" y="207340"/>
                </a:cubicBezTo>
                <a:cubicBezTo>
                  <a:pt x="3254273" y="207340"/>
                  <a:pt x="3251720" y="207417"/>
                  <a:pt x="3249053" y="207569"/>
                </a:cubicBezTo>
                <a:cubicBezTo>
                  <a:pt x="3246386" y="207721"/>
                  <a:pt x="3243681" y="207988"/>
                  <a:pt x="3240938" y="208369"/>
                </a:cubicBezTo>
                <a:cubicBezTo>
                  <a:pt x="3238195" y="208750"/>
                  <a:pt x="3235452" y="209245"/>
                  <a:pt x="3232708" y="209855"/>
                </a:cubicBezTo>
                <a:lnTo>
                  <a:pt x="3228136" y="178537"/>
                </a:lnTo>
                <a:cubicBezTo>
                  <a:pt x="3232556" y="177318"/>
                  <a:pt x="3237242" y="176441"/>
                  <a:pt x="3242195" y="175908"/>
                </a:cubicBezTo>
                <a:cubicBezTo>
                  <a:pt x="3247148" y="175374"/>
                  <a:pt x="3251530" y="175108"/>
                  <a:pt x="3255340" y="175108"/>
                </a:cubicBezTo>
                <a:cubicBezTo>
                  <a:pt x="3263569" y="175108"/>
                  <a:pt x="3271151" y="176022"/>
                  <a:pt x="3278086" y="177851"/>
                </a:cubicBezTo>
                <a:cubicBezTo>
                  <a:pt x="3285020" y="179680"/>
                  <a:pt x="3291421" y="181966"/>
                  <a:pt x="3297288" y="184709"/>
                </a:cubicBezTo>
                <a:cubicBezTo>
                  <a:pt x="3303155" y="187452"/>
                  <a:pt x="3308642" y="190195"/>
                  <a:pt x="3313747" y="192939"/>
                </a:cubicBezTo>
                <a:cubicBezTo>
                  <a:pt x="3318853" y="195682"/>
                  <a:pt x="3323729" y="197968"/>
                  <a:pt x="3328378" y="199797"/>
                </a:cubicBezTo>
                <a:cubicBezTo>
                  <a:pt x="3333026" y="201625"/>
                  <a:pt x="3337560" y="202540"/>
                  <a:pt x="3341979" y="202540"/>
                </a:cubicBezTo>
                <a:lnTo>
                  <a:pt x="3350437" y="202540"/>
                </a:lnTo>
                <a:lnTo>
                  <a:pt x="3354095" y="232944"/>
                </a:lnTo>
                <a:cubicBezTo>
                  <a:pt x="3347542" y="233248"/>
                  <a:pt x="3341408" y="234506"/>
                  <a:pt x="3335693" y="236715"/>
                </a:cubicBezTo>
                <a:lnTo>
                  <a:pt x="3335648" y="236737"/>
                </a:lnTo>
                <a:lnTo>
                  <a:pt x="3348609" y="241859"/>
                </a:lnTo>
                <a:lnTo>
                  <a:pt x="3364438" y="243178"/>
                </a:lnTo>
                <a:lnTo>
                  <a:pt x="3377069" y="242088"/>
                </a:lnTo>
                <a:cubicBezTo>
                  <a:pt x="3380956" y="241173"/>
                  <a:pt x="3383737" y="239459"/>
                  <a:pt x="3385413" y="236944"/>
                </a:cubicBezTo>
                <a:cubicBezTo>
                  <a:pt x="3387089" y="234429"/>
                  <a:pt x="3387928" y="230810"/>
                  <a:pt x="3387928" y="226086"/>
                </a:cubicBezTo>
                <a:cubicBezTo>
                  <a:pt x="3387928" y="221818"/>
                  <a:pt x="3387356" y="216713"/>
                  <a:pt x="3386213" y="210769"/>
                </a:cubicBezTo>
                <a:cubicBezTo>
                  <a:pt x="3385070" y="204826"/>
                  <a:pt x="3383584" y="198654"/>
                  <a:pt x="3381755" y="192253"/>
                </a:cubicBezTo>
                <a:cubicBezTo>
                  <a:pt x="3379927" y="185852"/>
                  <a:pt x="3378098" y="179985"/>
                  <a:pt x="3376269" y="174651"/>
                </a:cubicBezTo>
                <a:close/>
                <a:moveTo>
                  <a:pt x="940841" y="165964"/>
                </a:moveTo>
                <a:cubicBezTo>
                  <a:pt x="942670" y="171145"/>
                  <a:pt x="944499" y="177165"/>
                  <a:pt x="946327" y="184023"/>
                </a:cubicBezTo>
                <a:cubicBezTo>
                  <a:pt x="948156" y="190881"/>
                  <a:pt x="949718" y="197930"/>
                  <a:pt x="951014" y="205169"/>
                </a:cubicBezTo>
                <a:cubicBezTo>
                  <a:pt x="952309" y="212408"/>
                  <a:pt x="952957" y="219380"/>
                  <a:pt x="952957" y="226086"/>
                </a:cubicBezTo>
                <a:cubicBezTo>
                  <a:pt x="952957" y="234468"/>
                  <a:pt x="951890" y="241516"/>
                  <a:pt x="949756" y="247231"/>
                </a:cubicBezTo>
                <a:cubicBezTo>
                  <a:pt x="947623" y="252946"/>
                  <a:pt x="944689" y="257670"/>
                  <a:pt x="940955" y="261404"/>
                </a:cubicBezTo>
                <a:cubicBezTo>
                  <a:pt x="937222" y="265138"/>
                  <a:pt x="932802" y="268034"/>
                  <a:pt x="927697" y="270091"/>
                </a:cubicBezTo>
                <a:cubicBezTo>
                  <a:pt x="922591" y="272148"/>
                  <a:pt x="916990" y="273558"/>
                  <a:pt x="910894" y="274320"/>
                </a:cubicBezTo>
                <a:cubicBezTo>
                  <a:pt x="904798" y="275082"/>
                  <a:pt x="898474" y="275463"/>
                  <a:pt x="891921" y="275463"/>
                </a:cubicBezTo>
                <a:lnTo>
                  <a:pt x="891981" y="274613"/>
                </a:lnTo>
                <a:lnTo>
                  <a:pt x="886282" y="275463"/>
                </a:lnTo>
                <a:cubicBezTo>
                  <a:pt x="875766" y="275463"/>
                  <a:pt x="866660" y="274015"/>
                  <a:pt x="858964" y="271120"/>
                </a:cubicBezTo>
                <a:cubicBezTo>
                  <a:pt x="851268" y="268224"/>
                  <a:pt x="845248" y="264147"/>
                  <a:pt x="840905" y="258890"/>
                </a:cubicBezTo>
                <a:cubicBezTo>
                  <a:pt x="838733" y="256261"/>
                  <a:pt x="837009" y="253432"/>
                  <a:pt x="835733" y="250403"/>
                </a:cubicBezTo>
                <a:lnTo>
                  <a:pt x="835041" y="247707"/>
                </a:lnTo>
                <a:lnTo>
                  <a:pt x="821931" y="258547"/>
                </a:lnTo>
                <a:cubicBezTo>
                  <a:pt x="813778" y="263271"/>
                  <a:pt x="804557" y="267157"/>
                  <a:pt x="794270" y="270205"/>
                </a:cubicBezTo>
                <a:cubicBezTo>
                  <a:pt x="783983" y="273253"/>
                  <a:pt x="772782" y="275501"/>
                  <a:pt x="760666" y="276949"/>
                </a:cubicBezTo>
                <a:cubicBezTo>
                  <a:pt x="748550" y="278397"/>
                  <a:pt x="735787" y="279121"/>
                  <a:pt x="722376" y="279121"/>
                </a:cubicBezTo>
                <a:lnTo>
                  <a:pt x="722410" y="278938"/>
                </a:lnTo>
                <a:lnTo>
                  <a:pt x="722147" y="279121"/>
                </a:lnTo>
                <a:cubicBezTo>
                  <a:pt x="705688" y="279121"/>
                  <a:pt x="691781" y="277863"/>
                  <a:pt x="680427" y="275349"/>
                </a:cubicBezTo>
                <a:cubicBezTo>
                  <a:pt x="669074" y="272834"/>
                  <a:pt x="659854" y="269253"/>
                  <a:pt x="652767" y="264605"/>
                </a:cubicBezTo>
                <a:cubicBezTo>
                  <a:pt x="645680" y="259956"/>
                  <a:pt x="640537" y="254508"/>
                  <a:pt x="637336" y="248260"/>
                </a:cubicBezTo>
                <a:cubicBezTo>
                  <a:pt x="634136" y="242011"/>
                  <a:pt x="632536" y="235153"/>
                  <a:pt x="632536" y="227686"/>
                </a:cubicBezTo>
                <a:cubicBezTo>
                  <a:pt x="632536" y="222809"/>
                  <a:pt x="632955" y="217894"/>
                  <a:pt x="633793" y="212941"/>
                </a:cubicBezTo>
                <a:cubicBezTo>
                  <a:pt x="634631" y="207988"/>
                  <a:pt x="635698" y="203149"/>
                  <a:pt x="636994" y="198425"/>
                </a:cubicBezTo>
                <a:cubicBezTo>
                  <a:pt x="638289" y="193701"/>
                  <a:pt x="639470" y="189433"/>
                  <a:pt x="640537" y="185623"/>
                </a:cubicBezTo>
                <a:lnTo>
                  <a:pt x="669112" y="192253"/>
                </a:lnTo>
                <a:cubicBezTo>
                  <a:pt x="668502" y="194996"/>
                  <a:pt x="667816" y="197968"/>
                  <a:pt x="667054" y="201168"/>
                </a:cubicBezTo>
                <a:cubicBezTo>
                  <a:pt x="666293" y="204369"/>
                  <a:pt x="665683" y="207455"/>
                  <a:pt x="665226" y="210426"/>
                </a:cubicBezTo>
                <a:cubicBezTo>
                  <a:pt x="664768" y="213398"/>
                  <a:pt x="664540" y="216103"/>
                  <a:pt x="664540" y="218542"/>
                </a:cubicBezTo>
                <a:cubicBezTo>
                  <a:pt x="664540" y="224181"/>
                  <a:pt x="666559" y="229172"/>
                  <a:pt x="670598" y="233515"/>
                </a:cubicBezTo>
                <a:cubicBezTo>
                  <a:pt x="674636" y="237858"/>
                  <a:pt x="681304" y="241211"/>
                  <a:pt x="690600" y="243573"/>
                </a:cubicBezTo>
                <a:cubicBezTo>
                  <a:pt x="699897" y="245936"/>
                  <a:pt x="712393" y="247117"/>
                  <a:pt x="728091" y="247117"/>
                </a:cubicBezTo>
                <a:lnTo>
                  <a:pt x="728205" y="247733"/>
                </a:lnTo>
                <a:lnTo>
                  <a:pt x="728319" y="247117"/>
                </a:lnTo>
                <a:cubicBezTo>
                  <a:pt x="739292" y="247117"/>
                  <a:pt x="749846" y="246583"/>
                  <a:pt x="759980" y="245517"/>
                </a:cubicBezTo>
                <a:cubicBezTo>
                  <a:pt x="770115" y="244450"/>
                  <a:pt x="779792" y="242316"/>
                  <a:pt x="789013" y="239116"/>
                </a:cubicBezTo>
                <a:cubicBezTo>
                  <a:pt x="798233" y="235915"/>
                  <a:pt x="806881" y="231191"/>
                  <a:pt x="814959" y="224943"/>
                </a:cubicBezTo>
                <a:cubicBezTo>
                  <a:pt x="823036" y="218694"/>
                  <a:pt x="830351" y="210312"/>
                  <a:pt x="836904" y="199797"/>
                </a:cubicBezTo>
                <a:lnTo>
                  <a:pt x="862507" y="211455"/>
                </a:lnTo>
                <a:cubicBezTo>
                  <a:pt x="861593" y="214351"/>
                  <a:pt x="860831" y="217132"/>
                  <a:pt x="860221" y="219799"/>
                </a:cubicBezTo>
                <a:cubicBezTo>
                  <a:pt x="859612" y="222466"/>
                  <a:pt x="859307" y="224638"/>
                  <a:pt x="859307" y="226314"/>
                </a:cubicBezTo>
                <a:cubicBezTo>
                  <a:pt x="859307" y="229819"/>
                  <a:pt x="860183" y="232867"/>
                  <a:pt x="861936" y="235458"/>
                </a:cubicBezTo>
                <a:cubicBezTo>
                  <a:pt x="863689" y="238049"/>
                  <a:pt x="866698" y="240030"/>
                  <a:pt x="870966" y="241402"/>
                </a:cubicBezTo>
                <a:cubicBezTo>
                  <a:pt x="875233" y="242773"/>
                  <a:pt x="881100" y="243459"/>
                  <a:pt x="888568" y="243459"/>
                </a:cubicBezTo>
                <a:lnTo>
                  <a:pt x="894147" y="244296"/>
                </a:lnTo>
                <a:lnTo>
                  <a:pt x="894207" y="243459"/>
                </a:lnTo>
                <a:cubicBezTo>
                  <a:pt x="900912" y="243459"/>
                  <a:pt x="906208" y="243002"/>
                  <a:pt x="910094" y="242088"/>
                </a:cubicBezTo>
                <a:cubicBezTo>
                  <a:pt x="913981" y="241173"/>
                  <a:pt x="916762" y="239459"/>
                  <a:pt x="918438" y="236944"/>
                </a:cubicBezTo>
                <a:cubicBezTo>
                  <a:pt x="920115" y="234429"/>
                  <a:pt x="920953" y="230810"/>
                  <a:pt x="920953" y="226086"/>
                </a:cubicBezTo>
                <a:cubicBezTo>
                  <a:pt x="920953" y="221818"/>
                  <a:pt x="920381" y="216713"/>
                  <a:pt x="919238" y="210769"/>
                </a:cubicBezTo>
                <a:cubicBezTo>
                  <a:pt x="918095" y="204826"/>
                  <a:pt x="916609" y="198654"/>
                  <a:pt x="914781" y="192253"/>
                </a:cubicBezTo>
                <a:cubicBezTo>
                  <a:pt x="912952" y="185852"/>
                  <a:pt x="911123" y="179985"/>
                  <a:pt x="909294" y="174651"/>
                </a:cubicBezTo>
                <a:close/>
                <a:moveTo>
                  <a:pt x="2011375" y="165278"/>
                </a:moveTo>
                <a:cubicBezTo>
                  <a:pt x="2020519" y="165278"/>
                  <a:pt x="2028444" y="167412"/>
                  <a:pt x="2035149" y="171679"/>
                </a:cubicBezTo>
                <a:cubicBezTo>
                  <a:pt x="2041855" y="175946"/>
                  <a:pt x="2047074" y="181509"/>
                  <a:pt x="2050808" y="188367"/>
                </a:cubicBezTo>
                <a:cubicBezTo>
                  <a:pt x="2054542" y="195225"/>
                  <a:pt x="2056409" y="202692"/>
                  <a:pt x="2056409" y="210769"/>
                </a:cubicBezTo>
                <a:cubicBezTo>
                  <a:pt x="2056409" y="218237"/>
                  <a:pt x="2055037" y="224904"/>
                  <a:pt x="2052294" y="230772"/>
                </a:cubicBezTo>
                <a:lnTo>
                  <a:pt x="2044040" y="242345"/>
                </a:lnTo>
                <a:lnTo>
                  <a:pt x="2052637" y="243002"/>
                </a:lnTo>
                <a:lnTo>
                  <a:pt x="2067471" y="243349"/>
                </a:lnTo>
                <a:lnTo>
                  <a:pt x="2086813" y="242088"/>
                </a:lnTo>
                <a:cubicBezTo>
                  <a:pt x="2091690" y="241173"/>
                  <a:pt x="2095081" y="239459"/>
                  <a:pt x="2096986" y="236944"/>
                </a:cubicBezTo>
                <a:cubicBezTo>
                  <a:pt x="2098890" y="234429"/>
                  <a:pt x="2099843" y="230810"/>
                  <a:pt x="2099843" y="226086"/>
                </a:cubicBezTo>
                <a:cubicBezTo>
                  <a:pt x="2099995" y="221818"/>
                  <a:pt x="2099462" y="216713"/>
                  <a:pt x="2098243" y="210769"/>
                </a:cubicBezTo>
                <a:cubicBezTo>
                  <a:pt x="2097024" y="204826"/>
                  <a:pt x="2095538" y="198654"/>
                  <a:pt x="2093785" y="192253"/>
                </a:cubicBezTo>
                <a:cubicBezTo>
                  <a:pt x="2092032" y="185852"/>
                  <a:pt x="2090166" y="179985"/>
                  <a:pt x="2088184" y="174651"/>
                </a:cubicBezTo>
                <a:lnTo>
                  <a:pt x="2119731" y="165964"/>
                </a:lnTo>
                <a:cubicBezTo>
                  <a:pt x="2121712" y="171145"/>
                  <a:pt x="2123617" y="177165"/>
                  <a:pt x="2125446" y="184023"/>
                </a:cubicBezTo>
                <a:cubicBezTo>
                  <a:pt x="2127275" y="190881"/>
                  <a:pt x="2128799" y="197930"/>
                  <a:pt x="2130018" y="205169"/>
                </a:cubicBezTo>
                <a:cubicBezTo>
                  <a:pt x="2131237" y="212408"/>
                  <a:pt x="2131847" y="219380"/>
                  <a:pt x="2131847" y="226086"/>
                </a:cubicBezTo>
                <a:cubicBezTo>
                  <a:pt x="2131847" y="236449"/>
                  <a:pt x="2130171" y="244869"/>
                  <a:pt x="2126818" y="251346"/>
                </a:cubicBezTo>
                <a:cubicBezTo>
                  <a:pt x="2123465" y="257823"/>
                  <a:pt x="2118779" y="262814"/>
                  <a:pt x="2112759" y="266319"/>
                </a:cubicBezTo>
                <a:cubicBezTo>
                  <a:pt x="2106739" y="269824"/>
                  <a:pt x="2099538" y="272225"/>
                  <a:pt x="2091156" y="273520"/>
                </a:cubicBezTo>
                <a:lnTo>
                  <a:pt x="2075639" y="274610"/>
                </a:lnTo>
                <a:lnTo>
                  <a:pt x="2069896" y="275463"/>
                </a:lnTo>
                <a:lnTo>
                  <a:pt x="2066237" y="275271"/>
                </a:lnTo>
                <a:lnTo>
                  <a:pt x="2063496" y="275463"/>
                </a:lnTo>
                <a:lnTo>
                  <a:pt x="2063520" y="275128"/>
                </a:lnTo>
                <a:lnTo>
                  <a:pt x="2043836" y="274092"/>
                </a:lnTo>
                <a:cubicBezTo>
                  <a:pt x="2035302" y="273177"/>
                  <a:pt x="2027415" y="271806"/>
                  <a:pt x="2020176" y="269977"/>
                </a:cubicBezTo>
                <a:lnTo>
                  <a:pt x="2009637" y="266272"/>
                </a:lnTo>
                <a:lnTo>
                  <a:pt x="2009089" y="266548"/>
                </a:lnTo>
                <a:cubicBezTo>
                  <a:pt x="2006346" y="267767"/>
                  <a:pt x="2002917" y="268910"/>
                  <a:pt x="1998802" y="269977"/>
                </a:cubicBezTo>
                <a:cubicBezTo>
                  <a:pt x="1994687" y="271044"/>
                  <a:pt x="1990039" y="271996"/>
                  <a:pt x="1984857" y="272834"/>
                </a:cubicBezTo>
                <a:cubicBezTo>
                  <a:pt x="1979676" y="273672"/>
                  <a:pt x="1974113" y="274320"/>
                  <a:pt x="1968169" y="274777"/>
                </a:cubicBezTo>
                <a:cubicBezTo>
                  <a:pt x="1962226" y="275235"/>
                  <a:pt x="1955901" y="275463"/>
                  <a:pt x="1949196" y="275463"/>
                </a:cubicBezTo>
                <a:lnTo>
                  <a:pt x="1949242" y="274822"/>
                </a:lnTo>
                <a:lnTo>
                  <a:pt x="1944928" y="275463"/>
                </a:lnTo>
                <a:lnTo>
                  <a:pt x="1923073" y="275463"/>
                </a:lnTo>
                <a:lnTo>
                  <a:pt x="1918182" y="287350"/>
                </a:lnTo>
                <a:cubicBezTo>
                  <a:pt x="1910867" y="299390"/>
                  <a:pt x="1900428" y="308724"/>
                  <a:pt x="1886864" y="315354"/>
                </a:cubicBezTo>
                <a:cubicBezTo>
                  <a:pt x="1873300" y="321983"/>
                  <a:pt x="1857146" y="325831"/>
                  <a:pt x="1838401" y="326898"/>
                </a:cubicBezTo>
                <a:lnTo>
                  <a:pt x="1831772" y="294894"/>
                </a:lnTo>
                <a:cubicBezTo>
                  <a:pt x="1842592" y="293523"/>
                  <a:pt x="1852041" y="291884"/>
                  <a:pt x="1860118" y="289979"/>
                </a:cubicBezTo>
                <a:cubicBezTo>
                  <a:pt x="1868195" y="288074"/>
                  <a:pt x="1874977" y="285445"/>
                  <a:pt x="1880463" y="282093"/>
                </a:cubicBezTo>
                <a:cubicBezTo>
                  <a:pt x="1883206" y="280416"/>
                  <a:pt x="1885607" y="278425"/>
                  <a:pt x="1887664" y="276120"/>
                </a:cubicBezTo>
                <a:lnTo>
                  <a:pt x="1888094" y="275463"/>
                </a:lnTo>
                <a:lnTo>
                  <a:pt x="1882064" y="275463"/>
                </a:lnTo>
                <a:cubicBezTo>
                  <a:pt x="1872462" y="275463"/>
                  <a:pt x="1864233" y="274320"/>
                  <a:pt x="1857375" y="272034"/>
                </a:cubicBezTo>
                <a:cubicBezTo>
                  <a:pt x="1850517" y="269748"/>
                  <a:pt x="1845259" y="266052"/>
                  <a:pt x="1841601" y="260947"/>
                </a:cubicBezTo>
                <a:cubicBezTo>
                  <a:pt x="1837944" y="255842"/>
                  <a:pt x="1836115" y="249022"/>
                  <a:pt x="1836115" y="240487"/>
                </a:cubicBezTo>
                <a:cubicBezTo>
                  <a:pt x="1836115" y="233629"/>
                  <a:pt x="1837296" y="226771"/>
                  <a:pt x="1839658" y="219913"/>
                </a:cubicBezTo>
                <a:cubicBezTo>
                  <a:pt x="1842020" y="213055"/>
                  <a:pt x="1845335" y="206769"/>
                  <a:pt x="1849602" y="201054"/>
                </a:cubicBezTo>
                <a:cubicBezTo>
                  <a:pt x="1853869" y="195339"/>
                  <a:pt x="1858861" y="190767"/>
                  <a:pt x="1864576" y="187338"/>
                </a:cubicBezTo>
                <a:cubicBezTo>
                  <a:pt x="1870291" y="183909"/>
                  <a:pt x="1876501" y="182194"/>
                  <a:pt x="1883206" y="182194"/>
                </a:cubicBezTo>
                <a:cubicBezTo>
                  <a:pt x="1892351" y="182194"/>
                  <a:pt x="1900352" y="185014"/>
                  <a:pt x="1907210" y="190653"/>
                </a:cubicBezTo>
                <a:cubicBezTo>
                  <a:pt x="1914068" y="196291"/>
                  <a:pt x="1919440" y="203759"/>
                  <a:pt x="1923326" y="213055"/>
                </a:cubicBezTo>
                <a:cubicBezTo>
                  <a:pt x="1927212" y="222352"/>
                  <a:pt x="1929155" y="232486"/>
                  <a:pt x="1929155" y="243459"/>
                </a:cubicBezTo>
                <a:lnTo>
                  <a:pt x="1947214" y="243459"/>
                </a:lnTo>
                <a:lnTo>
                  <a:pt x="1951453" y="244092"/>
                </a:lnTo>
                <a:lnTo>
                  <a:pt x="1951482" y="243688"/>
                </a:lnTo>
                <a:cubicBezTo>
                  <a:pt x="1957425" y="243840"/>
                  <a:pt x="1962912" y="243764"/>
                  <a:pt x="1967941" y="243459"/>
                </a:cubicBezTo>
                <a:lnTo>
                  <a:pt x="1976007" y="242646"/>
                </a:lnTo>
                <a:lnTo>
                  <a:pt x="1974227" y="240716"/>
                </a:lnTo>
                <a:cubicBezTo>
                  <a:pt x="1971256" y="237058"/>
                  <a:pt x="1968817" y="232905"/>
                  <a:pt x="1966912" y="228257"/>
                </a:cubicBezTo>
                <a:cubicBezTo>
                  <a:pt x="1965007" y="223609"/>
                  <a:pt x="1964055" y="218389"/>
                  <a:pt x="1964055" y="212598"/>
                </a:cubicBezTo>
                <a:cubicBezTo>
                  <a:pt x="1964055" y="205588"/>
                  <a:pt x="1965426" y="199187"/>
                  <a:pt x="1968169" y="193396"/>
                </a:cubicBezTo>
                <a:cubicBezTo>
                  <a:pt x="1970913" y="187605"/>
                  <a:pt x="1974570" y="182613"/>
                  <a:pt x="1979142" y="178422"/>
                </a:cubicBezTo>
                <a:cubicBezTo>
                  <a:pt x="1983714" y="174231"/>
                  <a:pt x="1988820" y="170993"/>
                  <a:pt x="1994458" y="168707"/>
                </a:cubicBezTo>
                <a:cubicBezTo>
                  <a:pt x="2000097" y="166421"/>
                  <a:pt x="2005736" y="165278"/>
                  <a:pt x="2011375" y="165278"/>
                </a:cubicBezTo>
                <a:close/>
                <a:moveTo>
                  <a:pt x="3105988" y="147447"/>
                </a:moveTo>
                <a:cubicBezTo>
                  <a:pt x="3110560" y="147295"/>
                  <a:pt x="3114484" y="148895"/>
                  <a:pt x="3117761" y="152248"/>
                </a:cubicBezTo>
                <a:cubicBezTo>
                  <a:pt x="3121037" y="155601"/>
                  <a:pt x="3122600" y="159715"/>
                  <a:pt x="3122447" y="164592"/>
                </a:cubicBezTo>
                <a:cubicBezTo>
                  <a:pt x="3122600" y="169164"/>
                  <a:pt x="3120999" y="173012"/>
                  <a:pt x="3117646" y="176136"/>
                </a:cubicBezTo>
                <a:cubicBezTo>
                  <a:pt x="3114294" y="179261"/>
                  <a:pt x="3110408" y="180823"/>
                  <a:pt x="3105988" y="180823"/>
                </a:cubicBezTo>
                <a:cubicBezTo>
                  <a:pt x="3101263" y="180975"/>
                  <a:pt x="3097263" y="179451"/>
                  <a:pt x="3093986" y="176251"/>
                </a:cubicBezTo>
                <a:cubicBezTo>
                  <a:pt x="3090710" y="173050"/>
                  <a:pt x="3089071" y="169164"/>
                  <a:pt x="3089071" y="164592"/>
                </a:cubicBezTo>
                <a:cubicBezTo>
                  <a:pt x="3089071" y="159715"/>
                  <a:pt x="3090710" y="155639"/>
                  <a:pt x="3093986" y="152362"/>
                </a:cubicBezTo>
                <a:cubicBezTo>
                  <a:pt x="3097263" y="149085"/>
                  <a:pt x="3101263" y="147447"/>
                  <a:pt x="3105988" y="147447"/>
                </a:cubicBezTo>
                <a:close/>
                <a:moveTo>
                  <a:pt x="1553413" y="147447"/>
                </a:moveTo>
                <a:cubicBezTo>
                  <a:pt x="1557985" y="147295"/>
                  <a:pt x="1561909" y="148895"/>
                  <a:pt x="1565186" y="152248"/>
                </a:cubicBezTo>
                <a:cubicBezTo>
                  <a:pt x="1568462" y="155601"/>
                  <a:pt x="1570024" y="159715"/>
                  <a:pt x="1569872" y="164592"/>
                </a:cubicBezTo>
                <a:cubicBezTo>
                  <a:pt x="1570024" y="169164"/>
                  <a:pt x="1568424" y="173012"/>
                  <a:pt x="1565072" y="176136"/>
                </a:cubicBezTo>
                <a:cubicBezTo>
                  <a:pt x="1561719" y="179261"/>
                  <a:pt x="1557832" y="180823"/>
                  <a:pt x="1553413" y="180823"/>
                </a:cubicBezTo>
                <a:cubicBezTo>
                  <a:pt x="1548689" y="180975"/>
                  <a:pt x="1544688" y="179451"/>
                  <a:pt x="1541411" y="176251"/>
                </a:cubicBezTo>
                <a:cubicBezTo>
                  <a:pt x="1538135" y="173050"/>
                  <a:pt x="1536497" y="169164"/>
                  <a:pt x="1536497" y="164592"/>
                </a:cubicBezTo>
                <a:cubicBezTo>
                  <a:pt x="1536497" y="159715"/>
                  <a:pt x="1538135" y="155639"/>
                  <a:pt x="1541411" y="152362"/>
                </a:cubicBezTo>
                <a:cubicBezTo>
                  <a:pt x="1544688" y="149085"/>
                  <a:pt x="1548689" y="147447"/>
                  <a:pt x="1553413" y="147447"/>
                </a:cubicBezTo>
                <a:close/>
                <a:moveTo>
                  <a:pt x="764438" y="142875"/>
                </a:moveTo>
                <a:cubicBezTo>
                  <a:pt x="768858" y="142723"/>
                  <a:pt x="772553" y="144285"/>
                  <a:pt x="775525" y="147561"/>
                </a:cubicBezTo>
                <a:cubicBezTo>
                  <a:pt x="778497" y="150838"/>
                  <a:pt x="779983" y="154534"/>
                  <a:pt x="779983" y="158649"/>
                </a:cubicBezTo>
                <a:cubicBezTo>
                  <a:pt x="780135" y="163068"/>
                  <a:pt x="778649" y="166802"/>
                  <a:pt x="775525" y="169850"/>
                </a:cubicBezTo>
                <a:cubicBezTo>
                  <a:pt x="772401" y="172898"/>
                  <a:pt x="768781" y="174422"/>
                  <a:pt x="764667" y="174422"/>
                </a:cubicBezTo>
                <a:cubicBezTo>
                  <a:pt x="760247" y="174574"/>
                  <a:pt x="756475" y="173088"/>
                  <a:pt x="753351" y="169964"/>
                </a:cubicBezTo>
                <a:cubicBezTo>
                  <a:pt x="750227" y="166840"/>
                  <a:pt x="748588" y="163068"/>
                  <a:pt x="748436" y="158649"/>
                </a:cubicBezTo>
                <a:cubicBezTo>
                  <a:pt x="748436" y="154534"/>
                  <a:pt x="749998" y="150876"/>
                  <a:pt x="753122" y="147676"/>
                </a:cubicBezTo>
                <a:cubicBezTo>
                  <a:pt x="756247" y="144475"/>
                  <a:pt x="760018" y="142875"/>
                  <a:pt x="764438" y="142875"/>
                </a:cubicBezTo>
                <a:close/>
                <a:moveTo>
                  <a:pt x="724890" y="142647"/>
                </a:moveTo>
                <a:cubicBezTo>
                  <a:pt x="729310" y="142494"/>
                  <a:pt x="733006" y="144056"/>
                  <a:pt x="735977" y="147333"/>
                </a:cubicBezTo>
                <a:cubicBezTo>
                  <a:pt x="738949" y="150609"/>
                  <a:pt x="740435" y="154305"/>
                  <a:pt x="740435" y="158420"/>
                </a:cubicBezTo>
                <a:cubicBezTo>
                  <a:pt x="740587" y="162840"/>
                  <a:pt x="739102" y="166573"/>
                  <a:pt x="735977" y="169621"/>
                </a:cubicBezTo>
                <a:cubicBezTo>
                  <a:pt x="732853" y="172669"/>
                  <a:pt x="729234" y="174193"/>
                  <a:pt x="725119" y="174193"/>
                </a:cubicBezTo>
                <a:cubicBezTo>
                  <a:pt x="720699" y="174346"/>
                  <a:pt x="716927" y="172860"/>
                  <a:pt x="713803" y="169736"/>
                </a:cubicBezTo>
                <a:cubicBezTo>
                  <a:pt x="710679" y="166611"/>
                  <a:pt x="709041" y="162840"/>
                  <a:pt x="708888" y="158420"/>
                </a:cubicBezTo>
                <a:cubicBezTo>
                  <a:pt x="708888" y="154305"/>
                  <a:pt x="710450" y="150648"/>
                  <a:pt x="713575" y="147447"/>
                </a:cubicBezTo>
                <a:cubicBezTo>
                  <a:pt x="716699" y="144247"/>
                  <a:pt x="720471" y="142647"/>
                  <a:pt x="724890" y="142647"/>
                </a:cubicBezTo>
                <a:close/>
                <a:moveTo>
                  <a:pt x="330631" y="128016"/>
                </a:moveTo>
                <a:cubicBezTo>
                  <a:pt x="327736" y="128016"/>
                  <a:pt x="325488" y="129007"/>
                  <a:pt x="323888" y="130988"/>
                </a:cubicBezTo>
                <a:cubicBezTo>
                  <a:pt x="322288" y="132969"/>
                  <a:pt x="321488" y="135255"/>
                  <a:pt x="321488" y="137846"/>
                </a:cubicBezTo>
                <a:cubicBezTo>
                  <a:pt x="321488" y="140589"/>
                  <a:pt x="322326" y="142837"/>
                  <a:pt x="324002" y="144590"/>
                </a:cubicBezTo>
                <a:cubicBezTo>
                  <a:pt x="325678" y="146342"/>
                  <a:pt x="327888" y="147142"/>
                  <a:pt x="330631" y="146990"/>
                </a:cubicBezTo>
                <a:cubicBezTo>
                  <a:pt x="333070" y="147142"/>
                  <a:pt x="335241" y="146380"/>
                  <a:pt x="337147" y="144704"/>
                </a:cubicBezTo>
                <a:cubicBezTo>
                  <a:pt x="339052" y="143028"/>
                  <a:pt x="340004" y="140818"/>
                  <a:pt x="340004" y="138075"/>
                </a:cubicBezTo>
                <a:cubicBezTo>
                  <a:pt x="340004" y="135179"/>
                  <a:pt x="339013" y="132779"/>
                  <a:pt x="337032" y="130874"/>
                </a:cubicBezTo>
                <a:cubicBezTo>
                  <a:pt x="335051" y="128969"/>
                  <a:pt x="332917" y="128016"/>
                  <a:pt x="330631" y="128016"/>
                </a:cubicBezTo>
                <a:close/>
                <a:moveTo>
                  <a:pt x="1374114" y="126492"/>
                </a:moveTo>
                <a:lnTo>
                  <a:pt x="1374114" y="142951"/>
                </a:lnTo>
                <a:lnTo>
                  <a:pt x="1320165" y="158496"/>
                </a:lnTo>
                <a:lnTo>
                  <a:pt x="1320165" y="142494"/>
                </a:lnTo>
                <a:close/>
                <a:moveTo>
                  <a:pt x="2915183" y="122987"/>
                </a:moveTo>
                <a:lnTo>
                  <a:pt x="2947187" y="122987"/>
                </a:lnTo>
                <a:lnTo>
                  <a:pt x="2951530" y="274320"/>
                </a:lnTo>
                <a:lnTo>
                  <a:pt x="2919526" y="274320"/>
                </a:lnTo>
                <a:close/>
                <a:moveTo>
                  <a:pt x="972083" y="122987"/>
                </a:moveTo>
                <a:lnTo>
                  <a:pt x="1004087" y="122987"/>
                </a:lnTo>
                <a:lnTo>
                  <a:pt x="1008431" y="274320"/>
                </a:lnTo>
                <a:lnTo>
                  <a:pt x="976427" y="274320"/>
                </a:lnTo>
                <a:close/>
                <a:moveTo>
                  <a:pt x="2374239" y="116967"/>
                </a:moveTo>
                <a:lnTo>
                  <a:pt x="2374239" y="133426"/>
                </a:lnTo>
                <a:lnTo>
                  <a:pt x="2320290" y="148971"/>
                </a:lnTo>
                <a:lnTo>
                  <a:pt x="2320290" y="132969"/>
                </a:lnTo>
                <a:close/>
                <a:moveTo>
                  <a:pt x="1259814" y="116967"/>
                </a:moveTo>
                <a:lnTo>
                  <a:pt x="1259814" y="133426"/>
                </a:lnTo>
                <a:lnTo>
                  <a:pt x="1205865" y="148971"/>
                </a:lnTo>
                <a:lnTo>
                  <a:pt x="1205865" y="132969"/>
                </a:lnTo>
                <a:close/>
                <a:moveTo>
                  <a:pt x="3391814" y="113386"/>
                </a:moveTo>
                <a:cubicBezTo>
                  <a:pt x="3396386" y="113233"/>
                  <a:pt x="3400310" y="114834"/>
                  <a:pt x="3403587" y="118186"/>
                </a:cubicBezTo>
                <a:cubicBezTo>
                  <a:pt x="3406864" y="121539"/>
                  <a:pt x="3408426" y="125654"/>
                  <a:pt x="3408273" y="130531"/>
                </a:cubicBezTo>
                <a:cubicBezTo>
                  <a:pt x="3408426" y="135103"/>
                  <a:pt x="3406825" y="138951"/>
                  <a:pt x="3403472" y="142075"/>
                </a:cubicBezTo>
                <a:cubicBezTo>
                  <a:pt x="3400120" y="145199"/>
                  <a:pt x="3396234" y="146761"/>
                  <a:pt x="3391814" y="146761"/>
                </a:cubicBezTo>
                <a:cubicBezTo>
                  <a:pt x="3387090" y="146914"/>
                  <a:pt x="3383089" y="145390"/>
                  <a:pt x="3379813" y="142189"/>
                </a:cubicBezTo>
                <a:cubicBezTo>
                  <a:pt x="3376536" y="138989"/>
                  <a:pt x="3374897" y="135103"/>
                  <a:pt x="3374898" y="130531"/>
                </a:cubicBezTo>
                <a:cubicBezTo>
                  <a:pt x="3374897" y="125654"/>
                  <a:pt x="3376536" y="121577"/>
                  <a:pt x="3379813" y="118301"/>
                </a:cubicBezTo>
                <a:cubicBezTo>
                  <a:pt x="3383089" y="115024"/>
                  <a:pt x="3387090" y="113386"/>
                  <a:pt x="3391814" y="113386"/>
                </a:cubicBezTo>
                <a:close/>
                <a:moveTo>
                  <a:pt x="924839" y="113386"/>
                </a:moveTo>
                <a:cubicBezTo>
                  <a:pt x="929411" y="113233"/>
                  <a:pt x="933335" y="114834"/>
                  <a:pt x="936612" y="118186"/>
                </a:cubicBezTo>
                <a:cubicBezTo>
                  <a:pt x="939889" y="121539"/>
                  <a:pt x="941451" y="125654"/>
                  <a:pt x="941298" y="130531"/>
                </a:cubicBezTo>
                <a:cubicBezTo>
                  <a:pt x="941451" y="135103"/>
                  <a:pt x="939850" y="138951"/>
                  <a:pt x="936498" y="142075"/>
                </a:cubicBezTo>
                <a:cubicBezTo>
                  <a:pt x="933145" y="145199"/>
                  <a:pt x="929259" y="146761"/>
                  <a:pt x="924839" y="146761"/>
                </a:cubicBezTo>
                <a:cubicBezTo>
                  <a:pt x="920115" y="146914"/>
                  <a:pt x="916114" y="145390"/>
                  <a:pt x="912838" y="142189"/>
                </a:cubicBezTo>
                <a:cubicBezTo>
                  <a:pt x="909561" y="138989"/>
                  <a:pt x="907923" y="135103"/>
                  <a:pt x="907923" y="130531"/>
                </a:cubicBezTo>
                <a:cubicBezTo>
                  <a:pt x="907923" y="125654"/>
                  <a:pt x="909561" y="121577"/>
                  <a:pt x="912838" y="118301"/>
                </a:cubicBezTo>
                <a:cubicBezTo>
                  <a:pt x="916114" y="115024"/>
                  <a:pt x="920115" y="113386"/>
                  <a:pt x="924839" y="113386"/>
                </a:cubicBezTo>
                <a:close/>
                <a:moveTo>
                  <a:pt x="2031263" y="112700"/>
                </a:moveTo>
                <a:cubicBezTo>
                  <a:pt x="2035683" y="112548"/>
                  <a:pt x="2039378" y="114110"/>
                  <a:pt x="2042350" y="117386"/>
                </a:cubicBezTo>
                <a:cubicBezTo>
                  <a:pt x="2045322" y="120663"/>
                  <a:pt x="2046808" y="124359"/>
                  <a:pt x="2046808" y="128473"/>
                </a:cubicBezTo>
                <a:cubicBezTo>
                  <a:pt x="2046960" y="132893"/>
                  <a:pt x="2045474" y="136627"/>
                  <a:pt x="2042350" y="139675"/>
                </a:cubicBezTo>
                <a:cubicBezTo>
                  <a:pt x="2039226" y="142723"/>
                  <a:pt x="2035606" y="144247"/>
                  <a:pt x="2031492" y="144247"/>
                </a:cubicBezTo>
                <a:cubicBezTo>
                  <a:pt x="2027072" y="144399"/>
                  <a:pt x="2023300" y="142913"/>
                  <a:pt x="2020176" y="139789"/>
                </a:cubicBezTo>
                <a:cubicBezTo>
                  <a:pt x="2017052" y="136665"/>
                  <a:pt x="2015413" y="132893"/>
                  <a:pt x="2015261" y="128473"/>
                </a:cubicBezTo>
                <a:cubicBezTo>
                  <a:pt x="2015261" y="124359"/>
                  <a:pt x="2016823" y="120701"/>
                  <a:pt x="2019947" y="117501"/>
                </a:cubicBezTo>
                <a:cubicBezTo>
                  <a:pt x="2023072" y="114300"/>
                  <a:pt x="2026843" y="112700"/>
                  <a:pt x="2031263" y="112700"/>
                </a:cubicBezTo>
                <a:close/>
                <a:moveTo>
                  <a:pt x="1991715" y="112471"/>
                </a:moveTo>
                <a:cubicBezTo>
                  <a:pt x="1996135" y="112319"/>
                  <a:pt x="1999831" y="113881"/>
                  <a:pt x="2002802" y="117158"/>
                </a:cubicBezTo>
                <a:cubicBezTo>
                  <a:pt x="2005774" y="120434"/>
                  <a:pt x="2007260" y="124130"/>
                  <a:pt x="2007260" y="128245"/>
                </a:cubicBezTo>
                <a:cubicBezTo>
                  <a:pt x="2007412" y="132664"/>
                  <a:pt x="2005927" y="136398"/>
                  <a:pt x="2002802" y="139446"/>
                </a:cubicBezTo>
                <a:cubicBezTo>
                  <a:pt x="1999678" y="142494"/>
                  <a:pt x="1996059" y="144018"/>
                  <a:pt x="1991944" y="144018"/>
                </a:cubicBezTo>
                <a:cubicBezTo>
                  <a:pt x="1987524" y="144171"/>
                  <a:pt x="1983752" y="142685"/>
                  <a:pt x="1980628" y="139560"/>
                </a:cubicBezTo>
                <a:cubicBezTo>
                  <a:pt x="1977504" y="136436"/>
                  <a:pt x="1975866" y="132664"/>
                  <a:pt x="1975713" y="128245"/>
                </a:cubicBezTo>
                <a:cubicBezTo>
                  <a:pt x="1975713" y="124130"/>
                  <a:pt x="1977275" y="120472"/>
                  <a:pt x="1980400" y="117272"/>
                </a:cubicBezTo>
                <a:cubicBezTo>
                  <a:pt x="1983524" y="114072"/>
                  <a:pt x="1987296" y="112471"/>
                  <a:pt x="1991715" y="112471"/>
                </a:cubicBezTo>
                <a:close/>
                <a:moveTo>
                  <a:pt x="332003" y="112471"/>
                </a:moveTo>
                <a:cubicBezTo>
                  <a:pt x="336270" y="112319"/>
                  <a:pt x="340042" y="113462"/>
                  <a:pt x="343319" y="115900"/>
                </a:cubicBezTo>
                <a:cubicBezTo>
                  <a:pt x="346595" y="118339"/>
                  <a:pt x="349148" y="121501"/>
                  <a:pt x="350977" y="125387"/>
                </a:cubicBezTo>
                <a:cubicBezTo>
                  <a:pt x="352806" y="129273"/>
                  <a:pt x="353720" y="133426"/>
                  <a:pt x="353720" y="137846"/>
                </a:cubicBezTo>
                <a:cubicBezTo>
                  <a:pt x="353872" y="144399"/>
                  <a:pt x="351815" y="150000"/>
                  <a:pt x="347548" y="154648"/>
                </a:cubicBezTo>
                <a:cubicBezTo>
                  <a:pt x="343281" y="159296"/>
                  <a:pt x="337718" y="161620"/>
                  <a:pt x="330860" y="161620"/>
                </a:cubicBezTo>
                <a:cubicBezTo>
                  <a:pt x="323545" y="161620"/>
                  <a:pt x="317982" y="159372"/>
                  <a:pt x="314172" y="154877"/>
                </a:cubicBezTo>
                <a:cubicBezTo>
                  <a:pt x="310362" y="150381"/>
                  <a:pt x="308457" y="145085"/>
                  <a:pt x="308457" y="138989"/>
                </a:cubicBezTo>
                <a:cubicBezTo>
                  <a:pt x="308457" y="134112"/>
                  <a:pt x="309486" y="129654"/>
                  <a:pt x="311543" y="125616"/>
                </a:cubicBezTo>
                <a:cubicBezTo>
                  <a:pt x="313601" y="121577"/>
                  <a:pt x="316382" y="118339"/>
                  <a:pt x="319887" y="115900"/>
                </a:cubicBezTo>
                <a:cubicBezTo>
                  <a:pt x="323392" y="113462"/>
                  <a:pt x="327431" y="112319"/>
                  <a:pt x="332003" y="112471"/>
                </a:cubicBezTo>
                <a:close/>
                <a:moveTo>
                  <a:pt x="2136114" y="107442"/>
                </a:moveTo>
                <a:lnTo>
                  <a:pt x="2136114" y="123901"/>
                </a:lnTo>
                <a:lnTo>
                  <a:pt x="2082165" y="139446"/>
                </a:lnTo>
                <a:lnTo>
                  <a:pt x="2082165" y="123444"/>
                </a:lnTo>
                <a:close/>
                <a:moveTo>
                  <a:pt x="2721330" y="106985"/>
                </a:moveTo>
                <a:lnTo>
                  <a:pt x="2753791" y="106985"/>
                </a:lnTo>
                <a:lnTo>
                  <a:pt x="2757678" y="215113"/>
                </a:lnTo>
                <a:cubicBezTo>
                  <a:pt x="2757983" y="222733"/>
                  <a:pt x="2758897" y="228600"/>
                  <a:pt x="2760421" y="232715"/>
                </a:cubicBezTo>
                <a:cubicBezTo>
                  <a:pt x="2761945" y="236830"/>
                  <a:pt x="2764498" y="239649"/>
                  <a:pt x="2768079" y="241173"/>
                </a:cubicBezTo>
                <a:lnTo>
                  <a:pt x="2782505" y="243445"/>
                </a:lnTo>
                <a:lnTo>
                  <a:pt x="2789672" y="243402"/>
                </a:lnTo>
                <a:cubicBezTo>
                  <a:pt x="2792434" y="243364"/>
                  <a:pt x="2794787" y="243307"/>
                  <a:pt x="2796730" y="243231"/>
                </a:cubicBezTo>
                <a:cubicBezTo>
                  <a:pt x="2800616" y="243078"/>
                  <a:pt x="2803550" y="242888"/>
                  <a:pt x="2805531" y="242659"/>
                </a:cubicBezTo>
                <a:cubicBezTo>
                  <a:pt x="2807512" y="242430"/>
                  <a:pt x="2809189" y="242240"/>
                  <a:pt x="2810560" y="242088"/>
                </a:cubicBezTo>
                <a:cubicBezTo>
                  <a:pt x="2809036" y="240564"/>
                  <a:pt x="2807055" y="238354"/>
                  <a:pt x="2804617" y="235458"/>
                </a:cubicBezTo>
                <a:cubicBezTo>
                  <a:pt x="2802178" y="232563"/>
                  <a:pt x="2800007" y="228829"/>
                  <a:pt x="2798102" y="224257"/>
                </a:cubicBezTo>
                <a:cubicBezTo>
                  <a:pt x="2796197" y="219685"/>
                  <a:pt x="2795244" y="214198"/>
                  <a:pt x="2795244" y="207798"/>
                </a:cubicBezTo>
                <a:cubicBezTo>
                  <a:pt x="2795244" y="198501"/>
                  <a:pt x="2797645" y="190348"/>
                  <a:pt x="2802445" y="183337"/>
                </a:cubicBezTo>
                <a:cubicBezTo>
                  <a:pt x="2807246" y="176327"/>
                  <a:pt x="2813761" y="170841"/>
                  <a:pt x="2821991" y="166878"/>
                </a:cubicBezTo>
                <a:cubicBezTo>
                  <a:pt x="2830220" y="162916"/>
                  <a:pt x="2839440" y="160935"/>
                  <a:pt x="2849651" y="160935"/>
                </a:cubicBezTo>
                <a:cubicBezTo>
                  <a:pt x="2854528" y="160935"/>
                  <a:pt x="2859062" y="161239"/>
                  <a:pt x="2863253" y="161849"/>
                </a:cubicBezTo>
                <a:cubicBezTo>
                  <a:pt x="2867444" y="162459"/>
                  <a:pt x="2871673" y="163373"/>
                  <a:pt x="2875940" y="164592"/>
                </a:cubicBezTo>
                <a:lnTo>
                  <a:pt x="2870911" y="194996"/>
                </a:lnTo>
                <a:cubicBezTo>
                  <a:pt x="2867863" y="194234"/>
                  <a:pt x="2864662" y="193624"/>
                  <a:pt x="2861310" y="193167"/>
                </a:cubicBezTo>
                <a:cubicBezTo>
                  <a:pt x="2857957" y="192710"/>
                  <a:pt x="2854985" y="192481"/>
                  <a:pt x="2852394" y="192481"/>
                </a:cubicBezTo>
                <a:cubicBezTo>
                  <a:pt x="2847365" y="192481"/>
                  <a:pt x="2842983" y="193281"/>
                  <a:pt x="2839250" y="194882"/>
                </a:cubicBezTo>
                <a:cubicBezTo>
                  <a:pt x="2835516" y="196482"/>
                  <a:pt x="2832620" y="198692"/>
                  <a:pt x="2830563" y="201511"/>
                </a:cubicBezTo>
                <a:cubicBezTo>
                  <a:pt x="2828506" y="204330"/>
                  <a:pt x="2827477" y="207721"/>
                  <a:pt x="2827477" y="211684"/>
                </a:cubicBezTo>
                <a:cubicBezTo>
                  <a:pt x="2827477" y="214275"/>
                  <a:pt x="2827972" y="216713"/>
                  <a:pt x="2828963" y="218999"/>
                </a:cubicBezTo>
                <a:cubicBezTo>
                  <a:pt x="2829953" y="221285"/>
                  <a:pt x="2831211" y="223342"/>
                  <a:pt x="2832735" y="225171"/>
                </a:cubicBezTo>
                <a:cubicBezTo>
                  <a:pt x="2834259" y="227000"/>
                  <a:pt x="2835935" y="228600"/>
                  <a:pt x="2837764" y="229972"/>
                </a:cubicBezTo>
                <a:cubicBezTo>
                  <a:pt x="2839593" y="231343"/>
                  <a:pt x="2841383" y="232448"/>
                  <a:pt x="2843136" y="233286"/>
                </a:cubicBezTo>
                <a:cubicBezTo>
                  <a:pt x="2844889" y="234125"/>
                  <a:pt x="2846375" y="234696"/>
                  <a:pt x="2847594" y="235001"/>
                </a:cubicBezTo>
                <a:cubicBezTo>
                  <a:pt x="2851404" y="233934"/>
                  <a:pt x="2854718" y="232982"/>
                  <a:pt x="2857538" y="232143"/>
                </a:cubicBezTo>
                <a:cubicBezTo>
                  <a:pt x="2860357" y="231305"/>
                  <a:pt x="2863100" y="230467"/>
                  <a:pt x="2865767" y="229629"/>
                </a:cubicBezTo>
                <a:cubicBezTo>
                  <a:pt x="2868434" y="228791"/>
                  <a:pt x="2871368" y="227686"/>
                  <a:pt x="2874568" y="226314"/>
                </a:cubicBezTo>
                <a:cubicBezTo>
                  <a:pt x="2877769" y="224943"/>
                  <a:pt x="2881731" y="223266"/>
                  <a:pt x="2886455" y="221285"/>
                </a:cubicBezTo>
                <a:lnTo>
                  <a:pt x="2896743" y="251460"/>
                </a:lnTo>
                <a:cubicBezTo>
                  <a:pt x="2883941" y="257709"/>
                  <a:pt x="2871444" y="262585"/>
                  <a:pt x="2859252" y="266091"/>
                </a:cubicBezTo>
                <a:cubicBezTo>
                  <a:pt x="2847060" y="269596"/>
                  <a:pt x="2834411" y="272034"/>
                  <a:pt x="2821305" y="273406"/>
                </a:cubicBezTo>
                <a:cubicBezTo>
                  <a:pt x="2814751" y="274092"/>
                  <a:pt x="2807855" y="274606"/>
                  <a:pt x="2800616" y="274949"/>
                </a:cubicBezTo>
                <a:lnTo>
                  <a:pt x="2780736" y="275398"/>
                </a:lnTo>
                <a:lnTo>
                  <a:pt x="2780309" y="275463"/>
                </a:lnTo>
                <a:lnTo>
                  <a:pt x="2779928" y="275417"/>
                </a:lnTo>
                <a:lnTo>
                  <a:pt x="2777871" y="275463"/>
                </a:lnTo>
                <a:lnTo>
                  <a:pt x="2777892" y="275168"/>
                </a:lnTo>
                <a:lnTo>
                  <a:pt x="2761564" y="273177"/>
                </a:lnTo>
                <a:cubicBezTo>
                  <a:pt x="2755773" y="271653"/>
                  <a:pt x="2750972" y="268758"/>
                  <a:pt x="2747162" y="264490"/>
                </a:cubicBezTo>
                <a:lnTo>
                  <a:pt x="2743699" y="258775"/>
                </a:lnTo>
                <a:lnTo>
                  <a:pt x="2739618" y="264376"/>
                </a:lnTo>
                <a:cubicBezTo>
                  <a:pt x="2735503" y="268567"/>
                  <a:pt x="2730360" y="271463"/>
                  <a:pt x="2724188" y="273063"/>
                </a:cubicBezTo>
                <a:cubicBezTo>
                  <a:pt x="2718015" y="274663"/>
                  <a:pt x="2710510" y="275463"/>
                  <a:pt x="2701671" y="275463"/>
                </a:cubicBezTo>
                <a:lnTo>
                  <a:pt x="2701689" y="275206"/>
                </a:lnTo>
                <a:lnTo>
                  <a:pt x="2699918" y="275463"/>
                </a:lnTo>
                <a:cubicBezTo>
                  <a:pt x="2692450" y="275463"/>
                  <a:pt x="2685974" y="274206"/>
                  <a:pt x="2680487" y="271691"/>
                </a:cubicBezTo>
                <a:lnTo>
                  <a:pt x="2668102" y="262641"/>
                </a:lnTo>
                <a:lnTo>
                  <a:pt x="2666428" y="266433"/>
                </a:lnTo>
                <a:cubicBezTo>
                  <a:pt x="2664066" y="270167"/>
                  <a:pt x="2660942" y="273101"/>
                  <a:pt x="2657056" y="275235"/>
                </a:cubicBezTo>
                <a:cubicBezTo>
                  <a:pt x="2653169" y="277368"/>
                  <a:pt x="2648330" y="278435"/>
                  <a:pt x="2642540" y="278435"/>
                </a:cubicBezTo>
                <a:cubicBezTo>
                  <a:pt x="2637358" y="278435"/>
                  <a:pt x="2632214" y="277673"/>
                  <a:pt x="2627109" y="276149"/>
                </a:cubicBezTo>
                <a:cubicBezTo>
                  <a:pt x="2622004" y="274625"/>
                  <a:pt x="2617050" y="272339"/>
                  <a:pt x="2612250" y="269291"/>
                </a:cubicBezTo>
                <a:cubicBezTo>
                  <a:pt x="2607449" y="266243"/>
                  <a:pt x="2602839" y="262471"/>
                  <a:pt x="2598420" y="257975"/>
                </a:cubicBezTo>
                <a:lnTo>
                  <a:pt x="2590953" y="248676"/>
                </a:lnTo>
                <a:lnTo>
                  <a:pt x="2586990" y="258090"/>
                </a:lnTo>
                <a:cubicBezTo>
                  <a:pt x="2585466" y="264490"/>
                  <a:pt x="2584704" y="270815"/>
                  <a:pt x="2584704" y="277063"/>
                </a:cubicBezTo>
                <a:cubicBezTo>
                  <a:pt x="2584704" y="281940"/>
                  <a:pt x="2585123" y="287617"/>
                  <a:pt x="2585961" y="294094"/>
                </a:cubicBezTo>
                <a:cubicBezTo>
                  <a:pt x="2586799" y="300571"/>
                  <a:pt x="2587904" y="307429"/>
                  <a:pt x="2589276" y="314668"/>
                </a:cubicBezTo>
                <a:cubicBezTo>
                  <a:pt x="2590647" y="321907"/>
                  <a:pt x="2592209" y="329070"/>
                  <a:pt x="2593962" y="336156"/>
                </a:cubicBezTo>
                <a:cubicBezTo>
                  <a:pt x="2595715" y="343243"/>
                  <a:pt x="2597429" y="349758"/>
                  <a:pt x="2599105" y="355702"/>
                </a:cubicBezTo>
                <a:lnTo>
                  <a:pt x="2568016" y="364160"/>
                </a:lnTo>
                <a:cubicBezTo>
                  <a:pt x="2564511" y="351663"/>
                  <a:pt x="2561615" y="339814"/>
                  <a:pt x="2559329" y="328613"/>
                </a:cubicBezTo>
                <a:cubicBezTo>
                  <a:pt x="2557043" y="317411"/>
                  <a:pt x="2555367" y="307277"/>
                  <a:pt x="2554300" y="298209"/>
                </a:cubicBezTo>
                <a:cubicBezTo>
                  <a:pt x="2553233" y="289141"/>
                  <a:pt x="2552700" y="281559"/>
                  <a:pt x="2552700" y="275463"/>
                </a:cubicBezTo>
                <a:cubicBezTo>
                  <a:pt x="2552700" y="261900"/>
                  <a:pt x="2554871" y="249822"/>
                  <a:pt x="2559215" y="239230"/>
                </a:cubicBezTo>
                <a:cubicBezTo>
                  <a:pt x="2563558" y="228638"/>
                  <a:pt x="2569197" y="219494"/>
                  <a:pt x="2576131" y="211798"/>
                </a:cubicBezTo>
                <a:cubicBezTo>
                  <a:pt x="2583065" y="204102"/>
                  <a:pt x="2590533" y="197739"/>
                  <a:pt x="2598534" y="192710"/>
                </a:cubicBezTo>
                <a:cubicBezTo>
                  <a:pt x="2606535" y="187681"/>
                  <a:pt x="2614307" y="183947"/>
                  <a:pt x="2621851" y="181509"/>
                </a:cubicBezTo>
                <a:cubicBezTo>
                  <a:pt x="2629395" y="179070"/>
                  <a:pt x="2635834" y="177851"/>
                  <a:pt x="2641168" y="177851"/>
                </a:cubicBezTo>
                <a:cubicBezTo>
                  <a:pt x="2646654" y="177851"/>
                  <a:pt x="2651188" y="179299"/>
                  <a:pt x="2654770" y="182194"/>
                </a:cubicBezTo>
                <a:cubicBezTo>
                  <a:pt x="2658351" y="185090"/>
                  <a:pt x="2661551" y="189243"/>
                  <a:pt x="2664371" y="194653"/>
                </a:cubicBezTo>
                <a:cubicBezTo>
                  <a:pt x="2667190" y="200063"/>
                  <a:pt x="2670200" y="206578"/>
                  <a:pt x="2673400" y="214198"/>
                </a:cubicBezTo>
                <a:cubicBezTo>
                  <a:pt x="2677058" y="222428"/>
                  <a:pt x="2680297" y="228638"/>
                  <a:pt x="2683116" y="232829"/>
                </a:cubicBezTo>
                <a:cubicBezTo>
                  <a:pt x="2685935" y="237020"/>
                  <a:pt x="2688869" y="239840"/>
                  <a:pt x="2691917" y="241287"/>
                </a:cubicBezTo>
                <a:cubicBezTo>
                  <a:pt x="2694965" y="242735"/>
                  <a:pt x="2698394" y="243459"/>
                  <a:pt x="2702204" y="243459"/>
                </a:cubicBezTo>
                <a:lnTo>
                  <a:pt x="2703938" y="243717"/>
                </a:lnTo>
                <a:lnTo>
                  <a:pt x="2703957" y="243459"/>
                </a:lnTo>
                <a:cubicBezTo>
                  <a:pt x="2711119" y="243459"/>
                  <a:pt x="2716187" y="242735"/>
                  <a:pt x="2719158" y="241287"/>
                </a:cubicBezTo>
                <a:cubicBezTo>
                  <a:pt x="2722130" y="239840"/>
                  <a:pt x="2723921" y="237096"/>
                  <a:pt x="2724530" y="233058"/>
                </a:cubicBezTo>
                <a:cubicBezTo>
                  <a:pt x="2725140" y="229019"/>
                  <a:pt x="2725293" y="223114"/>
                  <a:pt x="2724988" y="215341"/>
                </a:cubicBezTo>
                <a:close/>
                <a:moveTo>
                  <a:pt x="2219858" y="106985"/>
                </a:moveTo>
                <a:lnTo>
                  <a:pt x="2251862" y="106985"/>
                </a:lnTo>
                <a:lnTo>
                  <a:pt x="2256663" y="218770"/>
                </a:lnTo>
                <a:cubicBezTo>
                  <a:pt x="2256967" y="225781"/>
                  <a:pt x="2257729" y="231039"/>
                  <a:pt x="2258949" y="234544"/>
                </a:cubicBezTo>
                <a:cubicBezTo>
                  <a:pt x="2260168" y="238049"/>
                  <a:pt x="2262492" y="240411"/>
                  <a:pt x="2265921" y="241630"/>
                </a:cubicBezTo>
                <a:cubicBezTo>
                  <a:pt x="2267635" y="242240"/>
                  <a:pt x="2269760" y="242697"/>
                  <a:pt x="2272293" y="243002"/>
                </a:cubicBezTo>
                <a:lnTo>
                  <a:pt x="2276284" y="243209"/>
                </a:lnTo>
                <a:lnTo>
                  <a:pt x="2284018" y="241173"/>
                </a:lnTo>
                <a:cubicBezTo>
                  <a:pt x="2286000" y="239649"/>
                  <a:pt x="2287981" y="236982"/>
                  <a:pt x="2289962" y="233172"/>
                </a:cubicBezTo>
                <a:cubicBezTo>
                  <a:pt x="2291943" y="229362"/>
                  <a:pt x="2294686" y="224181"/>
                  <a:pt x="2298192" y="217627"/>
                </a:cubicBezTo>
                <a:cubicBezTo>
                  <a:pt x="2302002" y="210312"/>
                  <a:pt x="2305964" y="204178"/>
                  <a:pt x="2310079" y="199225"/>
                </a:cubicBezTo>
                <a:cubicBezTo>
                  <a:pt x="2314194" y="194272"/>
                  <a:pt x="2318347" y="190310"/>
                  <a:pt x="2322538" y="187338"/>
                </a:cubicBezTo>
                <a:cubicBezTo>
                  <a:pt x="2326729" y="184366"/>
                  <a:pt x="2330920" y="182232"/>
                  <a:pt x="2335111" y="180937"/>
                </a:cubicBezTo>
                <a:cubicBezTo>
                  <a:pt x="2339301" y="179642"/>
                  <a:pt x="2343454" y="178994"/>
                  <a:pt x="2347569" y="178994"/>
                </a:cubicBezTo>
                <a:cubicBezTo>
                  <a:pt x="2353208" y="178994"/>
                  <a:pt x="2358504" y="180175"/>
                  <a:pt x="2363457" y="182537"/>
                </a:cubicBezTo>
                <a:cubicBezTo>
                  <a:pt x="2368410" y="184899"/>
                  <a:pt x="2373172" y="188938"/>
                  <a:pt x="2377744" y="194653"/>
                </a:cubicBezTo>
                <a:cubicBezTo>
                  <a:pt x="2382316" y="200368"/>
                  <a:pt x="2386660" y="208179"/>
                  <a:pt x="2390775" y="218085"/>
                </a:cubicBezTo>
                <a:cubicBezTo>
                  <a:pt x="2393670" y="224943"/>
                  <a:pt x="2396566" y="230200"/>
                  <a:pt x="2399461" y="233858"/>
                </a:cubicBezTo>
                <a:cubicBezTo>
                  <a:pt x="2402357" y="237516"/>
                  <a:pt x="2405367" y="240030"/>
                  <a:pt x="2408491" y="241402"/>
                </a:cubicBezTo>
                <a:cubicBezTo>
                  <a:pt x="2411615" y="242773"/>
                  <a:pt x="2414778" y="243459"/>
                  <a:pt x="2417978" y="243459"/>
                </a:cubicBezTo>
                <a:lnTo>
                  <a:pt x="2418204" y="243493"/>
                </a:lnTo>
                <a:lnTo>
                  <a:pt x="2418207" y="243459"/>
                </a:lnTo>
                <a:cubicBezTo>
                  <a:pt x="2424912" y="243459"/>
                  <a:pt x="2430208" y="243002"/>
                  <a:pt x="2434094" y="242088"/>
                </a:cubicBezTo>
                <a:cubicBezTo>
                  <a:pt x="2437981" y="241173"/>
                  <a:pt x="2440762" y="239459"/>
                  <a:pt x="2442438" y="236944"/>
                </a:cubicBezTo>
                <a:cubicBezTo>
                  <a:pt x="2444115" y="234429"/>
                  <a:pt x="2444953" y="230810"/>
                  <a:pt x="2444953" y="226086"/>
                </a:cubicBezTo>
                <a:cubicBezTo>
                  <a:pt x="2444953" y="221818"/>
                  <a:pt x="2444381" y="216713"/>
                  <a:pt x="2443238" y="210769"/>
                </a:cubicBezTo>
                <a:cubicBezTo>
                  <a:pt x="2442095" y="204826"/>
                  <a:pt x="2440609" y="198654"/>
                  <a:pt x="2438780" y="192253"/>
                </a:cubicBezTo>
                <a:cubicBezTo>
                  <a:pt x="2436952" y="185852"/>
                  <a:pt x="2435123" y="179985"/>
                  <a:pt x="2433294" y="174651"/>
                </a:cubicBezTo>
                <a:lnTo>
                  <a:pt x="2464841" y="165964"/>
                </a:lnTo>
                <a:cubicBezTo>
                  <a:pt x="2466670" y="171145"/>
                  <a:pt x="2468499" y="177165"/>
                  <a:pt x="2470327" y="184023"/>
                </a:cubicBezTo>
                <a:cubicBezTo>
                  <a:pt x="2472156" y="190881"/>
                  <a:pt x="2473718" y="197930"/>
                  <a:pt x="2475014" y="205169"/>
                </a:cubicBezTo>
                <a:cubicBezTo>
                  <a:pt x="2476309" y="212408"/>
                  <a:pt x="2476957" y="219380"/>
                  <a:pt x="2476957" y="226086"/>
                </a:cubicBezTo>
                <a:cubicBezTo>
                  <a:pt x="2476957" y="234468"/>
                  <a:pt x="2475890" y="241516"/>
                  <a:pt x="2473757" y="247231"/>
                </a:cubicBezTo>
                <a:cubicBezTo>
                  <a:pt x="2471623" y="252946"/>
                  <a:pt x="2468689" y="257670"/>
                  <a:pt x="2464955" y="261404"/>
                </a:cubicBezTo>
                <a:cubicBezTo>
                  <a:pt x="2461222" y="265138"/>
                  <a:pt x="2456802" y="268034"/>
                  <a:pt x="2451697" y="270091"/>
                </a:cubicBezTo>
                <a:cubicBezTo>
                  <a:pt x="2446591" y="272148"/>
                  <a:pt x="2440991" y="273558"/>
                  <a:pt x="2434894" y="274320"/>
                </a:cubicBezTo>
                <a:cubicBezTo>
                  <a:pt x="2428799" y="275082"/>
                  <a:pt x="2422474" y="275463"/>
                  <a:pt x="2415921" y="275463"/>
                </a:cubicBezTo>
                <a:lnTo>
                  <a:pt x="2415923" y="275428"/>
                </a:lnTo>
                <a:lnTo>
                  <a:pt x="2415692" y="275463"/>
                </a:lnTo>
                <a:cubicBezTo>
                  <a:pt x="2408225" y="275463"/>
                  <a:pt x="2401443" y="274244"/>
                  <a:pt x="2395347" y="271806"/>
                </a:cubicBezTo>
                <a:cubicBezTo>
                  <a:pt x="2392299" y="270586"/>
                  <a:pt x="2389574" y="269062"/>
                  <a:pt x="2387174" y="267234"/>
                </a:cubicBezTo>
                <a:lnTo>
                  <a:pt x="2383169" y="263118"/>
                </a:lnTo>
                <a:lnTo>
                  <a:pt x="2381516" y="265862"/>
                </a:lnTo>
                <a:cubicBezTo>
                  <a:pt x="2378849" y="269367"/>
                  <a:pt x="2375420" y="272339"/>
                  <a:pt x="2371229" y="274777"/>
                </a:cubicBezTo>
                <a:cubicBezTo>
                  <a:pt x="2367038" y="277216"/>
                  <a:pt x="2362047" y="278435"/>
                  <a:pt x="2356256" y="278435"/>
                </a:cubicBezTo>
                <a:cubicBezTo>
                  <a:pt x="2352446" y="278435"/>
                  <a:pt x="2347988" y="277711"/>
                  <a:pt x="2342883" y="276263"/>
                </a:cubicBezTo>
                <a:cubicBezTo>
                  <a:pt x="2337778" y="274815"/>
                  <a:pt x="2332520" y="272377"/>
                  <a:pt x="2327109" y="268948"/>
                </a:cubicBezTo>
                <a:cubicBezTo>
                  <a:pt x="2321699" y="265519"/>
                  <a:pt x="2316708" y="260833"/>
                  <a:pt x="2312136" y="254889"/>
                </a:cubicBezTo>
                <a:cubicBezTo>
                  <a:pt x="2309241" y="260223"/>
                  <a:pt x="2306040" y="264376"/>
                  <a:pt x="2302535" y="267348"/>
                </a:cubicBezTo>
                <a:cubicBezTo>
                  <a:pt x="2299030" y="270320"/>
                  <a:pt x="2294915" y="272415"/>
                  <a:pt x="2290191" y="273634"/>
                </a:cubicBezTo>
                <a:lnTo>
                  <a:pt x="2287303" y="273942"/>
                </a:lnTo>
                <a:lnTo>
                  <a:pt x="2286723" y="274292"/>
                </a:lnTo>
                <a:cubicBezTo>
                  <a:pt x="2284438" y="275073"/>
                  <a:pt x="2281809" y="275463"/>
                  <a:pt x="2278837" y="275463"/>
                </a:cubicBezTo>
                <a:lnTo>
                  <a:pt x="2275078" y="275246"/>
                </a:lnTo>
                <a:lnTo>
                  <a:pt x="2273046" y="275463"/>
                </a:lnTo>
                <a:lnTo>
                  <a:pt x="2273069" y="275131"/>
                </a:lnTo>
                <a:lnTo>
                  <a:pt x="2260006" y="274377"/>
                </a:lnTo>
                <a:cubicBezTo>
                  <a:pt x="2254539" y="273653"/>
                  <a:pt x="2249881" y="272568"/>
                  <a:pt x="2246033" y="271120"/>
                </a:cubicBezTo>
                <a:cubicBezTo>
                  <a:pt x="2238336" y="268224"/>
                  <a:pt x="2232964" y="263690"/>
                  <a:pt x="2229916" y="257518"/>
                </a:cubicBezTo>
                <a:cubicBezTo>
                  <a:pt x="2226868" y="251346"/>
                  <a:pt x="2225116" y="243535"/>
                  <a:pt x="2224659" y="234087"/>
                </a:cubicBezTo>
                <a:close/>
                <a:moveTo>
                  <a:pt x="1777898" y="106985"/>
                </a:moveTo>
                <a:lnTo>
                  <a:pt x="1810131" y="106985"/>
                </a:lnTo>
                <a:lnTo>
                  <a:pt x="1814703" y="217627"/>
                </a:lnTo>
                <a:cubicBezTo>
                  <a:pt x="1815007" y="226467"/>
                  <a:pt x="1814665" y="234429"/>
                  <a:pt x="1813674" y="241516"/>
                </a:cubicBezTo>
                <a:cubicBezTo>
                  <a:pt x="1812683" y="248603"/>
                  <a:pt x="1810321" y="254661"/>
                  <a:pt x="1806587" y="259690"/>
                </a:cubicBezTo>
                <a:cubicBezTo>
                  <a:pt x="1802854" y="264719"/>
                  <a:pt x="1797139" y="268605"/>
                  <a:pt x="1789442" y="271348"/>
                </a:cubicBezTo>
                <a:cubicBezTo>
                  <a:pt x="1781746" y="274092"/>
                  <a:pt x="1771497" y="275463"/>
                  <a:pt x="1758696" y="275463"/>
                </a:cubicBezTo>
                <a:lnTo>
                  <a:pt x="1758741" y="274822"/>
                </a:lnTo>
                <a:lnTo>
                  <a:pt x="1754428" y="275463"/>
                </a:lnTo>
                <a:lnTo>
                  <a:pt x="1732573" y="275463"/>
                </a:lnTo>
                <a:lnTo>
                  <a:pt x="1727682" y="287350"/>
                </a:lnTo>
                <a:cubicBezTo>
                  <a:pt x="1720367" y="299390"/>
                  <a:pt x="1709928" y="308724"/>
                  <a:pt x="1696364" y="315354"/>
                </a:cubicBezTo>
                <a:cubicBezTo>
                  <a:pt x="1682801" y="321983"/>
                  <a:pt x="1666646" y="325831"/>
                  <a:pt x="1647901" y="326898"/>
                </a:cubicBezTo>
                <a:lnTo>
                  <a:pt x="1641272" y="294894"/>
                </a:lnTo>
                <a:cubicBezTo>
                  <a:pt x="1652092" y="293523"/>
                  <a:pt x="1661541" y="291884"/>
                  <a:pt x="1669618" y="289979"/>
                </a:cubicBezTo>
                <a:cubicBezTo>
                  <a:pt x="1677695" y="288074"/>
                  <a:pt x="1684477" y="285445"/>
                  <a:pt x="1689963" y="282093"/>
                </a:cubicBezTo>
                <a:cubicBezTo>
                  <a:pt x="1692706" y="280416"/>
                  <a:pt x="1695107" y="278425"/>
                  <a:pt x="1697164" y="276120"/>
                </a:cubicBezTo>
                <a:lnTo>
                  <a:pt x="1697594" y="275463"/>
                </a:lnTo>
                <a:lnTo>
                  <a:pt x="1691564" y="275463"/>
                </a:lnTo>
                <a:cubicBezTo>
                  <a:pt x="1681962" y="275463"/>
                  <a:pt x="1673733" y="274320"/>
                  <a:pt x="1666875" y="272034"/>
                </a:cubicBezTo>
                <a:cubicBezTo>
                  <a:pt x="1660017" y="269748"/>
                  <a:pt x="1654759" y="266052"/>
                  <a:pt x="1651101" y="260947"/>
                </a:cubicBezTo>
                <a:cubicBezTo>
                  <a:pt x="1647444" y="255842"/>
                  <a:pt x="1645615" y="249022"/>
                  <a:pt x="1645615" y="240487"/>
                </a:cubicBezTo>
                <a:cubicBezTo>
                  <a:pt x="1645615" y="233629"/>
                  <a:pt x="1646796" y="226771"/>
                  <a:pt x="1649158" y="219913"/>
                </a:cubicBezTo>
                <a:cubicBezTo>
                  <a:pt x="1651520" y="213055"/>
                  <a:pt x="1654835" y="206769"/>
                  <a:pt x="1659102" y="201054"/>
                </a:cubicBezTo>
                <a:cubicBezTo>
                  <a:pt x="1663369" y="195339"/>
                  <a:pt x="1668361" y="190767"/>
                  <a:pt x="1674076" y="187338"/>
                </a:cubicBezTo>
                <a:cubicBezTo>
                  <a:pt x="1679791" y="183909"/>
                  <a:pt x="1686001" y="182194"/>
                  <a:pt x="1692706" y="182194"/>
                </a:cubicBezTo>
                <a:cubicBezTo>
                  <a:pt x="1701851" y="182194"/>
                  <a:pt x="1709852" y="185014"/>
                  <a:pt x="1716710" y="190653"/>
                </a:cubicBezTo>
                <a:cubicBezTo>
                  <a:pt x="1723568" y="196291"/>
                  <a:pt x="1728940" y="203759"/>
                  <a:pt x="1732826" y="213055"/>
                </a:cubicBezTo>
                <a:cubicBezTo>
                  <a:pt x="1736712" y="222352"/>
                  <a:pt x="1738655" y="232486"/>
                  <a:pt x="1738655" y="243459"/>
                </a:cubicBezTo>
                <a:lnTo>
                  <a:pt x="1756714" y="243459"/>
                </a:lnTo>
                <a:lnTo>
                  <a:pt x="1760937" y="244090"/>
                </a:lnTo>
                <a:lnTo>
                  <a:pt x="1760982" y="243459"/>
                </a:lnTo>
                <a:cubicBezTo>
                  <a:pt x="1767992" y="243459"/>
                  <a:pt x="1773021" y="242735"/>
                  <a:pt x="1776069" y="241287"/>
                </a:cubicBezTo>
                <a:cubicBezTo>
                  <a:pt x="1779117" y="239840"/>
                  <a:pt x="1780946" y="237096"/>
                  <a:pt x="1781556" y="233058"/>
                </a:cubicBezTo>
                <a:cubicBezTo>
                  <a:pt x="1782165" y="229019"/>
                  <a:pt x="1782318" y="223114"/>
                  <a:pt x="1782013" y="215341"/>
                </a:cubicBezTo>
                <a:close/>
                <a:moveTo>
                  <a:pt x="1095908" y="106985"/>
                </a:moveTo>
                <a:lnTo>
                  <a:pt x="1127912" y="106985"/>
                </a:lnTo>
                <a:lnTo>
                  <a:pt x="1132713" y="218770"/>
                </a:lnTo>
                <a:cubicBezTo>
                  <a:pt x="1133018" y="225781"/>
                  <a:pt x="1133780" y="231039"/>
                  <a:pt x="1134999" y="234544"/>
                </a:cubicBezTo>
                <a:cubicBezTo>
                  <a:pt x="1136218" y="238049"/>
                  <a:pt x="1138542" y="240411"/>
                  <a:pt x="1141971" y="241630"/>
                </a:cubicBezTo>
                <a:cubicBezTo>
                  <a:pt x="1145400" y="242850"/>
                  <a:pt x="1150467" y="243459"/>
                  <a:pt x="1157173" y="243459"/>
                </a:cubicBezTo>
                <a:lnTo>
                  <a:pt x="1160867" y="244011"/>
                </a:lnTo>
                <a:lnTo>
                  <a:pt x="1160907" y="243459"/>
                </a:lnTo>
                <a:cubicBezTo>
                  <a:pt x="1164412" y="243459"/>
                  <a:pt x="1167422" y="242583"/>
                  <a:pt x="1169936" y="240830"/>
                </a:cubicBezTo>
                <a:cubicBezTo>
                  <a:pt x="1172451" y="239078"/>
                  <a:pt x="1175080" y="236106"/>
                  <a:pt x="1177823" y="231915"/>
                </a:cubicBezTo>
                <a:cubicBezTo>
                  <a:pt x="1180566" y="227724"/>
                  <a:pt x="1183767" y="222047"/>
                  <a:pt x="1187424" y="214884"/>
                </a:cubicBezTo>
                <a:cubicBezTo>
                  <a:pt x="1191996" y="205740"/>
                  <a:pt x="1196759" y="198577"/>
                  <a:pt x="1201712" y="193396"/>
                </a:cubicBezTo>
                <a:cubicBezTo>
                  <a:pt x="1206665" y="188214"/>
                  <a:pt x="1211770" y="184518"/>
                  <a:pt x="1217028" y="182309"/>
                </a:cubicBezTo>
                <a:cubicBezTo>
                  <a:pt x="1222286" y="180099"/>
                  <a:pt x="1227582" y="178994"/>
                  <a:pt x="1232916" y="178994"/>
                </a:cubicBezTo>
                <a:cubicBezTo>
                  <a:pt x="1239621" y="178994"/>
                  <a:pt x="1245870" y="180442"/>
                  <a:pt x="1251661" y="183337"/>
                </a:cubicBezTo>
                <a:cubicBezTo>
                  <a:pt x="1257452" y="186233"/>
                  <a:pt x="1262481" y="190157"/>
                  <a:pt x="1266748" y="195110"/>
                </a:cubicBezTo>
                <a:cubicBezTo>
                  <a:pt x="1271016" y="200063"/>
                  <a:pt x="1274330" y="205702"/>
                  <a:pt x="1276693" y="212027"/>
                </a:cubicBezTo>
                <a:cubicBezTo>
                  <a:pt x="1279055" y="218351"/>
                  <a:pt x="1280236" y="224866"/>
                  <a:pt x="1280236" y="231572"/>
                </a:cubicBezTo>
                <a:cubicBezTo>
                  <a:pt x="1280236" y="239649"/>
                  <a:pt x="1278521" y="246926"/>
                  <a:pt x="1275092" y="253403"/>
                </a:cubicBezTo>
                <a:cubicBezTo>
                  <a:pt x="1271663" y="259880"/>
                  <a:pt x="1266939" y="264986"/>
                  <a:pt x="1260919" y="268719"/>
                </a:cubicBezTo>
                <a:cubicBezTo>
                  <a:pt x="1254899" y="272453"/>
                  <a:pt x="1248003" y="274320"/>
                  <a:pt x="1240231" y="274320"/>
                </a:cubicBezTo>
                <a:cubicBezTo>
                  <a:pt x="1233678" y="274320"/>
                  <a:pt x="1226058" y="273177"/>
                  <a:pt x="1217371" y="270891"/>
                </a:cubicBezTo>
                <a:cubicBezTo>
                  <a:pt x="1213027" y="269748"/>
                  <a:pt x="1208570" y="267976"/>
                  <a:pt x="1203998" y="265576"/>
                </a:cubicBezTo>
                <a:lnTo>
                  <a:pt x="1196460" y="260704"/>
                </a:lnTo>
                <a:lnTo>
                  <a:pt x="1189139" y="268262"/>
                </a:lnTo>
                <a:cubicBezTo>
                  <a:pt x="1185405" y="270929"/>
                  <a:pt x="1181062" y="272796"/>
                  <a:pt x="1176109" y="273863"/>
                </a:cubicBezTo>
                <a:cubicBezTo>
                  <a:pt x="1171156" y="274930"/>
                  <a:pt x="1165326" y="275463"/>
                  <a:pt x="1158621" y="275463"/>
                </a:cubicBezTo>
                <a:lnTo>
                  <a:pt x="1158661" y="274903"/>
                </a:lnTo>
                <a:lnTo>
                  <a:pt x="1154887" y="275463"/>
                </a:lnTo>
                <a:cubicBezTo>
                  <a:pt x="1140714" y="275463"/>
                  <a:pt x="1129779" y="274015"/>
                  <a:pt x="1122083" y="271120"/>
                </a:cubicBezTo>
                <a:cubicBezTo>
                  <a:pt x="1114387" y="268224"/>
                  <a:pt x="1109014" y="263690"/>
                  <a:pt x="1105967" y="257518"/>
                </a:cubicBezTo>
                <a:cubicBezTo>
                  <a:pt x="1102918" y="251346"/>
                  <a:pt x="1101166" y="243535"/>
                  <a:pt x="1100709" y="234087"/>
                </a:cubicBezTo>
                <a:close/>
                <a:moveTo>
                  <a:pt x="387705" y="106985"/>
                </a:moveTo>
                <a:lnTo>
                  <a:pt x="420166" y="106985"/>
                </a:lnTo>
                <a:lnTo>
                  <a:pt x="424053" y="215113"/>
                </a:lnTo>
                <a:cubicBezTo>
                  <a:pt x="424357" y="222733"/>
                  <a:pt x="425272" y="228600"/>
                  <a:pt x="426796" y="232715"/>
                </a:cubicBezTo>
                <a:cubicBezTo>
                  <a:pt x="428320" y="236830"/>
                  <a:pt x="430872" y="239649"/>
                  <a:pt x="434454" y="241173"/>
                </a:cubicBezTo>
                <a:cubicBezTo>
                  <a:pt x="438035" y="242697"/>
                  <a:pt x="442874" y="243459"/>
                  <a:pt x="448970" y="243459"/>
                </a:cubicBezTo>
                <a:lnTo>
                  <a:pt x="455981" y="244511"/>
                </a:lnTo>
                <a:lnTo>
                  <a:pt x="456057" y="243459"/>
                </a:lnTo>
                <a:cubicBezTo>
                  <a:pt x="463219" y="243459"/>
                  <a:pt x="468744" y="243383"/>
                  <a:pt x="472630" y="243231"/>
                </a:cubicBezTo>
                <a:cubicBezTo>
                  <a:pt x="476516" y="243078"/>
                  <a:pt x="479450" y="242888"/>
                  <a:pt x="481431" y="242659"/>
                </a:cubicBezTo>
                <a:cubicBezTo>
                  <a:pt x="483412" y="242430"/>
                  <a:pt x="485089" y="242240"/>
                  <a:pt x="486460" y="242088"/>
                </a:cubicBezTo>
                <a:cubicBezTo>
                  <a:pt x="484936" y="240564"/>
                  <a:pt x="482955" y="238354"/>
                  <a:pt x="480517" y="235458"/>
                </a:cubicBezTo>
                <a:cubicBezTo>
                  <a:pt x="478078" y="232563"/>
                  <a:pt x="475907" y="228829"/>
                  <a:pt x="474002" y="224257"/>
                </a:cubicBezTo>
                <a:cubicBezTo>
                  <a:pt x="472097" y="219685"/>
                  <a:pt x="471144" y="214198"/>
                  <a:pt x="471144" y="207798"/>
                </a:cubicBezTo>
                <a:cubicBezTo>
                  <a:pt x="471144" y="198501"/>
                  <a:pt x="473545" y="190348"/>
                  <a:pt x="478345" y="183337"/>
                </a:cubicBezTo>
                <a:cubicBezTo>
                  <a:pt x="483146" y="176327"/>
                  <a:pt x="489661" y="170841"/>
                  <a:pt x="497890" y="166878"/>
                </a:cubicBezTo>
                <a:cubicBezTo>
                  <a:pt x="506120" y="162916"/>
                  <a:pt x="515340" y="160935"/>
                  <a:pt x="525551" y="160935"/>
                </a:cubicBezTo>
                <a:cubicBezTo>
                  <a:pt x="530428" y="160935"/>
                  <a:pt x="534962" y="161239"/>
                  <a:pt x="539153" y="161849"/>
                </a:cubicBezTo>
                <a:cubicBezTo>
                  <a:pt x="543344" y="162459"/>
                  <a:pt x="547573" y="163373"/>
                  <a:pt x="551840" y="164592"/>
                </a:cubicBezTo>
                <a:lnTo>
                  <a:pt x="546811" y="194996"/>
                </a:lnTo>
                <a:cubicBezTo>
                  <a:pt x="543763" y="194234"/>
                  <a:pt x="540562" y="193624"/>
                  <a:pt x="537210" y="193167"/>
                </a:cubicBezTo>
                <a:cubicBezTo>
                  <a:pt x="533857" y="192710"/>
                  <a:pt x="530885" y="192481"/>
                  <a:pt x="528294" y="192481"/>
                </a:cubicBezTo>
                <a:cubicBezTo>
                  <a:pt x="523265" y="192481"/>
                  <a:pt x="518884" y="193281"/>
                  <a:pt x="515150" y="194882"/>
                </a:cubicBezTo>
                <a:cubicBezTo>
                  <a:pt x="511416" y="196482"/>
                  <a:pt x="508520" y="198692"/>
                  <a:pt x="506463" y="201511"/>
                </a:cubicBezTo>
                <a:cubicBezTo>
                  <a:pt x="504406" y="204330"/>
                  <a:pt x="503377" y="207721"/>
                  <a:pt x="503377" y="211684"/>
                </a:cubicBezTo>
                <a:cubicBezTo>
                  <a:pt x="503377" y="214275"/>
                  <a:pt x="503872" y="216713"/>
                  <a:pt x="504863" y="218999"/>
                </a:cubicBezTo>
                <a:cubicBezTo>
                  <a:pt x="505853" y="221285"/>
                  <a:pt x="507111" y="223342"/>
                  <a:pt x="508635" y="225171"/>
                </a:cubicBezTo>
                <a:cubicBezTo>
                  <a:pt x="510159" y="227000"/>
                  <a:pt x="511835" y="228600"/>
                  <a:pt x="513664" y="229972"/>
                </a:cubicBezTo>
                <a:cubicBezTo>
                  <a:pt x="515493" y="231343"/>
                  <a:pt x="517284" y="232448"/>
                  <a:pt x="519036" y="233286"/>
                </a:cubicBezTo>
                <a:cubicBezTo>
                  <a:pt x="520789" y="234125"/>
                  <a:pt x="522274" y="234696"/>
                  <a:pt x="523494" y="235001"/>
                </a:cubicBezTo>
                <a:cubicBezTo>
                  <a:pt x="527304" y="233934"/>
                  <a:pt x="530618" y="232982"/>
                  <a:pt x="533438" y="232143"/>
                </a:cubicBezTo>
                <a:cubicBezTo>
                  <a:pt x="536257" y="231305"/>
                  <a:pt x="539000" y="230467"/>
                  <a:pt x="541667" y="229629"/>
                </a:cubicBezTo>
                <a:cubicBezTo>
                  <a:pt x="544334" y="228791"/>
                  <a:pt x="547268" y="227686"/>
                  <a:pt x="550468" y="226314"/>
                </a:cubicBezTo>
                <a:cubicBezTo>
                  <a:pt x="553669" y="224943"/>
                  <a:pt x="557631" y="223266"/>
                  <a:pt x="562356" y="221285"/>
                </a:cubicBezTo>
                <a:lnTo>
                  <a:pt x="572643" y="251460"/>
                </a:lnTo>
                <a:cubicBezTo>
                  <a:pt x="559841" y="257709"/>
                  <a:pt x="547344" y="262585"/>
                  <a:pt x="535152" y="266091"/>
                </a:cubicBezTo>
                <a:cubicBezTo>
                  <a:pt x="522960" y="269596"/>
                  <a:pt x="510311" y="272034"/>
                  <a:pt x="497205" y="273406"/>
                </a:cubicBezTo>
                <a:cubicBezTo>
                  <a:pt x="484098" y="274777"/>
                  <a:pt x="469620" y="275463"/>
                  <a:pt x="453771" y="275463"/>
                </a:cubicBezTo>
                <a:lnTo>
                  <a:pt x="453848" y="274375"/>
                </a:lnTo>
                <a:lnTo>
                  <a:pt x="446684" y="275463"/>
                </a:lnTo>
                <a:cubicBezTo>
                  <a:pt x="439978" y="275463"/>
                  <a:pt x="433730" y="274701"/>
                  <a:pt x="427939" y="273177"/>
                </a:cubicBezTo>
                <a:cubicBezTo>
                  <a:pt x="422148" y="271653"/>
                  <a:pt x="417347" y="268758"/>
                  <a:pt x="413537" y="264490"/>
                </a:cubicBezTo>
                <a:lnTo>
                  <a:pt x="410074" y="258775"/>
                </a:lnTo>
                <a:lnTo>
                  <a:pt x="405993" y="264376"/>
                </a:lnTo>
                <a:cubicBezTo>
                  <a:pt x="401878" y="268567"/>
                  <a:pt x="396735" y="271463"/>
                  <a:pt x="390563" y="273063"/>
                </a:cubicBezTo>
                <a:lnTo>
                  <a:pt x="384655" y="273693"/>
                </a:lnTo>
                <a:lnTo>
                  <a:pt x="383676" y="274292"/>
                </a:lnTo>
                <a:cubicBezTo>
                  <a:pt x="381409" y="275073"/>
                  <a:pt x="378790" y="275463"/>
                  <a:pt x="375818" y="275463"/>
                </a:cubicBezTo>
                <a:lnTo>
                  <a:pt x="371514" y="275093"/>
                </a:lnTo>
                <a:lnTo>
                  <a:pt x="368046" y="275463"/>
                </a:lnTo>
                <a:lnTo>
                  <a:pt x="368093" y="274800"/>
                </a:lnTo>
                <a:lnTo>
                  <a:pt x="357187" y="273863"/>
                </a:lnTo>
                <a:cubicBezTo>
                  <a:pt x="351625" y="272796"/>
                  <a:pt x="346824" y="271005"/>
                  <a:pt x="342785" y="268491"/>
                </a:cubicBezTo>
                <a:cubicBezTo>
                  <a:pt x="338747" y="265976"/>
                  <a:pt x="335470" y="262623"/>
                  <a:pt x="332956" y="258432"/>
                </a:cubicBezTo>
                <a:lnTo>
                  <a:pt x="332218" y="256004"/>
                </a:lnTo>
                <a:lnTo>
                  <a:pt x="328841" y="260490"/>
                </a:lnTo>
                <a:cubicBezTo>
                  <a:pt x="324650" y="264833"/>
                  <a:pt x="319963" y="268072"/>
                  <a:pt x="314782" y="270205"/>
                </a:cubicBezTo>
                <a:cubicBezTo>
                  <a:pt x="309600" y="272339"/>
                  <a:pt x="304228" y="273749"/>
                  <a:pt x="298666" y="274434"/>
                </a:cubicBezTo>
                <a:cubicBezTo>
                  <a:pt x="293103" y="275120"/>
                  <a:pt x="287655" y="275463"/>
                  <a:pt x="282321" y="275463"/>
                </a:cubicBezTo>
                <a:lnTo>
                  <a:pt x="282354" y="275006"/>
                </a:lnTo>
                <a:lnTo>
                  <a:pt x="279273" y="275463"/>
                </a:lnTo>
                <a:lnTo>
                  <a:pt x="266086" y="274840"/>
                </a:lnTo>
                <a:lnTo>
                  <a:pt x="268186" y="279006"/>
                </a:lnTo>
                <a:cubicBezTo>
                  <a:pt x="269481" y="284264"/>
                  <a:pt x="269633" y="289560"/>
                  <a:pt x="268643" y="294894"/>
                </a:cubicBezTo>
                <a:cubicBezTo>
                  <a:pt x="267652" y="300228"/>
                  <a:pt x="265442" y="305143"/>
                  <a:pt x="262014" y="309639"/>
                </a:cubicBezTo>
                <a:cubicBezTo>
                  <a:pt x="258584" y="314135"/>
                  <a:pt x="253860" y="317754"/>
                  <a:pt x="247840" y="320497"/>
                </a:cubicBezTo>
                <a:cubicBezTo>
                  <a:pt x="241820" y="323241"/>
                  <a:pt x="234467" y="324612"/>
                  <a:pt x="225780" y="324612"/>
                </a:cubicBezTo>
                <a:cubicBezTo>
                  <a:pt x="214960" y="324612"/>
                  <a:pt x="204978" y="322288"/>
                  <a:pt x="195834" y="317640"/>
                </a:cubicBezTo>
                <a:cubicBezTo>
                  <a:pt x="186690" y="312992"/>
                  <a:pt x="179374" y="305753"/>
                  <a:pt x="173888" y="295923"/>
                </a:cubicBezTo>
                <a:cubicBezTo>
                  <a:pt x="171145" y="291008"/>
                  <a:pt x="169087" y="285398"/>
                  <a:pt x="167716" y="279092"/>
                </a:cubicBezTo>
                <a:lnTo>
                  <a:pt x="167196" y="273786"/>
                </a:lnTo>
                <a:lnTo>
                  <a:pt x="161430" y="274663"/>
                </a:lnTo>
                <a:cubicBezTo>
                  <a:pt x="156324" y="275196"/>
                  <a:pt x="152171" y="275463"/>
                  <a:pt x="148971" y="275463"/>
                </a:cubicBezTo>
                <a:lnTo>
                  <a:pt x="148989" y="275206"/>
                </a:lnTo>
                <a:lnTo>
                  <a:pt x="147218" y="275463"/>
                </a:lnTo>
                <a:cubicBezTo>
                  <a:pt x="139751" y="275463"/>
                  <a:pt x="133273" y="274206"/>
                  <a:pt x="127787" y="271691"/>
                </a:cubicBezTo>
                <a:lnTo>
                  <a:pt x="115402" y="262641"/>
                </a:lnTo>
                <a:lnTo>
                  <a:pt x="113728" y="266433"/>
                </a:lnTo>
                <a:cubicBezTo>
                  <a:pt x="111366" y="270167"/>
                  <a:pt x="108242" y="273101"/>
                  <a:pt x="104355" y="275235"/>
                </a:cubicBezTo>
                <a:cubicBezTo>
                  <a:pt x="100469" y="277368"/>
                  <a:pt x="95631" y="278435"/>
                  <a:pt x="89839" y="278435"/>
                </a:cubicBezTo>
                <a:cubicBezTo>
                  <a:pt x="84658" y="278435"/>
                  <a:pt x="79514" y="277673"/>
                  <a:pt x="74409" y="276149"/>
                </a:cubicBezTo>
                <a:cubicBezTo>
                  <a:pt x="69304" y="274625"/>
                  <a:pt x="64351" y="272339"/>
                  <a:pt x="59550" y="269291"/>
                </a:cubicBezTo>
                <a:cubicBezTo>
                  <a:pt x="54749" y="266243"/>
                  <a:pt x="50139" y="262471"/>
                  <a:pt x="45720" y="257975"/>
                </a:cubicBezTo>
                <a:lnTo>
                  <a:pt x="38253" y="248676"/>
                </a:lnTo>
                <a:lnTo>
                  <a:pt x="34290" y="258090"/>
                </a:lnTo>
                <a:cubicBezTo>
                  <a:pt x="32766" y="264490"/>
                  <a:pt x="32004" y="270815"/>
                  <a:pt x="32004" y="277063"/>
                </a:cubicBezTo>
                <a:cubicBezTo>
                  <a:pt x="32004" y="281940"/>
                  <a:pt x="32423" y="287617"/>
                  <a:pt x="33261" y="294094"/>
                </a:cubicBezTo>
                <a:cubicBezTo>
                  <a:pt x="34099" y="300571"/>
                  <a:pt x="35204" y="307429"/>
                  <a:pt x="36576" y="314668"/>
                </a:cubicBezTo>
                <a:cubicBezTo>
                  <a:pt x="37947" y="321907"/>
                  <a:pt x="39509" y="329070"/>
                  <a:pt x="41262" y="336156"/>
                </a:cubicBezTo>
                <a:cubicBezTo>
                  <a:pt x="43015" y="343243"/>
                  <a:pt x="44729" y="349758"/>
                  <a:pt x="46405" y="355702"/>
                </a:cubicBezTo>
                <a:lnTo>
                  <a:pt x="15316" y="364160"/>
                </a:lnTo>
                <a:cubicBezTo>
                  <a:pt x="11811" y="351663"/>
                  <a:pt x="8915" y="339814"/>
                  <a:pt x="6629" y="328613"/>
                </a:cubicBezTo>
                <a:cubicBezTo>
                  <a:pt x="4343" y="317411"/>
                  <a:pt x="2667" y="307277"/>
                  <a:pt x="1600" y="298209"/>
                </a:cubicBezTo>
                <a:cubicBezTo>
                  <a:pt x="533" y="289141"/>
                  <a:pt x="0" y="281559"/>
                  <a:pt x="0" y="275463"/>
                </a:cubicBezTo>
                <a:cubicBezTo>
                  <a:pt x="0" y="261900"/>
                  <a:pt x="2171" y="249822"/>
                  <a:pt x="6515" y="239230"/>
                </a:cubicBezTo>
                <a:cubicBezTo>
                  <a:pt x="10858" y="228638"/>
                  <a:pt x="16497" y="219494"/>
                  <a:pt x="23431" y="211798"/>
                </a:cubicBezTo>
                <a:cubicBezTo>
                  <a:pt x="30365" y="204102"/>
                  <a:pt x="37833" y="197739"/>
                  <a:pt x="45834" y="192710"/>
                </a:cubicBezTo>
                <a:cubicBezTo>
                  <a:pt x="53835" y="187681"/>
                  <a:pt x="61607" y="183947"/>
                  <a:pt x="69151" y="181509"/>
                </a:cubicBezTo>
                <a:cubicBezTo>
                  <a:pt x="76695" y="179070"/>
                  <a:pt x="83134" y="177851"/>
                  <a:pt x="88468" y="177851"/>
                </a:cubicBezTo>
                <a:cubicBezTo>
                  <a:pt x="93954" y="177851"/>
                  <a:pt x="98488" y="179299"/>
                  <a:pt x="102069" y="182194"/>
                </a:cubicBezTo>
                <a:cubicBezTo>
                  <a:pt x="105651" y="185090"/>
                  <a:pt x="108851" y="189243"/>
                  <a:pt x="111671" y="194653"/>
                </a:cubicBezTo>
                <a:cubicBezTo>
                  <a:pt x="114490" y="200063"/>
                  <a:pt x="117500" y="206578"/>
                  <a:pt x="120700" y="214198"/>
                </a:cubicBezTo>
                <a:cubicBezTo>
                  <a:pt x="124358" y="222428"/>
                  <a:pt x="127597" y="228638"/>
                  <a:pt x="130416" y="232829"/>
                </a:cubicBezTo>
                <a:cubicBezTo>
                  <a:pt x="133236" y="237020"/>
                  <a:pt x="136169" y="239840"/>
                  <a:pt x="139217" y="241287"/>
                </a:cubicBezTo>
                <a:cubicBezTo>
                  <a:pt x="142265" y="242735"/>
                  <a:pt x="145694" y="243459"/>
                  <a:pt x="149504" y="243459"/>
                </a:cubicBezTo>
                <a:lnTo>
                  <a:pt x="151238" y="243717"/>
                </a:lnTo>
                <a:lnTo>
                  <a:pt x="151257" y="243459"/>
                </a:lnTo>
                <a:cubicBezTo>
                  <a:pt x="153847" y="243459"/>
                  <a:pt x="157315" y="243459"/>
                  <a:pt x="161658" y="243459"/>
                </a:cubicBezTo>
                <a:lnTo>
                  <a:pt x="167538" y="243459"/>
                </a:lnTo>
                <a:lnTo>
                  <a:pt x="170459" y="220713"/>
                </a:lnTo>
                <a:cubicBezTo>
                  <a:pt x="173659" y="209360"/>
                  <a:pt x="178041" y="199530"/>
                  <a:pt x="183603" y="191224"/>
                </a:cubicBezTo>
                <a:cubicBezTo>
                  <a:pt x="189166" y="182918"/>
                  <a:pt x="195453" y="176479"/>
                  <a:pt x="202463" y="171907"/>
                </a:cubicBezTo>
                <a:cubicBezTo>
                  <a:pt x="209473" y="167335"/>
                  <a:pt x="216865" y="165049"/>
                  <a:pt x="224637" y="165049"/>
                </a:cubicBezTo>
                <a:cubicBezTo>
                  <a:pt x="230428" y="165049"/>
                  <a:pt x="235915" y="166688"/>
                  <a:pt x="241096" y="169964"/>
                </a:cubicBezTo>
                <a:cubicBezTo>
                  <a:pt x="246278" y="173241"/>
                  <a:pt x="250545" y="178003"/>
                  <a:pt x="253898" y="184252"/>
                </a:cubicBezTo>
                <a:cubicBezTo>
                  <a:pt x="257251" y="190500"/>
                  <a:pt x="258927" y="198120"/>
                  <a:pt x="258927" y="207112"/>
                </a:cubicBezTo>
                <a:cubicBezTo>
                  <a:pt x="258927" y="211989"/>
                  <a:pt x="257937" y="217475"/>
                  <a:pt x="255955" y="223571"/>
                </a:cubicBezTo>
                <a:lnTo>
                  <a:pt x="245990" y="240106"/>
                </a:lnTo>
                <a:lnTo>
                  <a:pt x="246126" y="240144"/>
                </a:lnTo>
                <a:cubicBezTo>
                  <a:pt x="251764" y="241287"/>
                  <a:pt x="257632" y="242126"/>
                  <a:pt x="263728" y="242659"/>
                </a:cubicBezTo>
                <a:cubicBezTo>
                  <a:pt x="269824" y="243192"/>
                  <a:pt x="275767" y="243459"/>
                  <a:pt x="281559" y="243459"/>
                </a:cubicBezTo>
                <a:lnTo>
                  <a:pt x="284574" y="243910"/>
                </a:lnTo>
                <a:lnTo>
                  <a:pt x="284607" y="243459"/>
                </a:lnTo>
                <a:cubicBezTo>
                  <a:pt x="290093" y="243459"/>
                  <a:pt x="294817" y="242926"/>
                  <a:pt x="298780" y="241859"/>
                </a:cubicBezTo>
                <a:cubicBezTo>
                  <a:pt x="302742" y="240792"/>
                  <a:pt x="306095" y="238620"/>
                  <a:pt x="308838" y="235344"/>
                </a:cubicBezTo>
                <a:cubicBezTo>
                  <a:pt x="311582" y="232067"/>
                  <a:pt x="313906" y="227229"/>
                  <a:pt x="315811" y="220828"/>
                </a:cubicBezTo>
                <a:cubicBezTo>
                  <a:pt x="317716" y="214427"/>
                  <a:pt x="319430" y="205893"/>
                  <a:pt x="320954" y="195225"/>
                </a:cubicBezTo>
                <a:lnTo>
                  <a:pt x="350901" y="200254"/>
                </a:lnTo>
                <a:cubicBezTo>
                  <a:pt x="350596" y="202540"/>
                  <a:pt x="350177" y="205207"/>
                  <a:pt x="349643" y="208255"/>
                </a:cubicBezTo>
                <a:cubicBezTo>
                  <a:pt x="349110" y="211303"/>
                  <a:pt x="348653" y="214389"/>
                  <a:pt x="348272" y="217513"/>
                </a:cubicBezTo>
                <a:cubicBezTo>
                  <a:pt x="347891" y="220637"/>
                  <a:pt x="347700" y="223571"/>
                  <a:pt x="347700" y="226314"/>
                </a:cubicBezTo>
                <a:cubicBezTo>
                  <a:pt x="347700" y="229057"/>
                  <a:pt x="348234" y="231496"/>
                  <a:pt x="349300" y="233629"/>
                </a:cubicBezTo>
                <a:cubicBezTo>
                  <a:pt x="350367" y="235763"/>
                  <a:pt x="352082" y="237554"/>
                  <a:pt x="354444" y="239001"/>
                </a:cubicBezTo>
                <a:cubicBezTo>
                  <a:pt x="356806" y="240449"/>
                  <a:pt x="359930" y="241554"/>
                  <a:pt x="363816" y="242316"/>
                </a:cubicBezTo>
                <a:lnTo>
                  <a:pt x="373122" y="243061"/>
                </a:lnTo>
                <a:lnTo>
                  <a:pt x="385533" y="241287"/>
                </a:lnTo>
                <a:cubicBezTo>
                  <a:pt x="388506" y="239840"/>
                  <a:pt x="390296" y="237096"/>
                  <a:pt x="390906" y="233058"/>
                </a:cubicBezTo>
                <a:cubicBezTo>
                  <a:pt x="391515" y="229019"/>
                  <a:pt x="391668" y="223114"/>
                  <a:pt x="391363" y="215341"/>
                </a:cubicBezTo>
                <a:close/>
                <a:moveTo>
                  <a:pt x="2630119" y="104851"/>
                </a:moveTo>
                <a:cubicBezTo>
                  <a:pt x="2628138" y="104851"/>
                  <a:pt x="2626385" y="105613"/>
                  <a:pt x="2624861" y="107137"/>
                </a:cubicBezTo>
                <a:cubicBezTo>
                  <a:pt x="2623337" y="108661"/>
                  <a:pt x="2622575" y="110566"/>
                  <a:pt x="2622575" y="112852"/>
                </a:cubicBezTo>
                <a:cubicBezTo>
                  <a:pt x="2622575" y="115748"/>
                  <a:pt x="2623718" y="118301"/>
                  <a:pt x="2626004" y="120510"/>
                </a:cubicBezTo>
                <a:lnTo>
                  <a:pt x="2630906" y="123710"/>
                </a:lnTo>
                <a:lnTo>
                  <a:pt x="2635605" y="118396"/>
                </a:lnTo>
                <a:cubicBezTo>
                  <a:pt x="2636672" y="116605"/>
                  <a:pt x="2637205" y="114834"/>
                  <a:pt x="2637205" y="113081"/>
                </a:cubicBezTo>
                <a:cubicBezTo>
                  <a:pt x="2637205" y="110947"/>
                  <a:pt x="2636596" y="109042"/>
                  <a:pt x="2635377" y="107366"/>
                </a:cubicBezTo>
                <a:cubicBezTo>
                  <a:pt x="2634158" y="105690"/>
                  <a:pt x="2632405" y="104851"/>
                  <a:pt x="2630119" y="104851"/>
                </a:cubicBezTo>
                <a:close/>
                <a:moveTo>
                  <a:pt x="3254807" y="99441"/>
                </a:moveTo>
                <a:cubicBezTo>
                  <a:pt x="3251911" y="99441"/>
                  <a:pt x="3249663" y="100432"/>
                  <a:pt x="3248063" y="102413"/>
                </a:cubicBezTo>
                <a:cubicBezTo>
                  <a:pt x="3246463" y="104394"/>
                  <a:pt x="3245662" y="106680"/>
                  <a:pt x="3245662" y="109271"/>
                </a:cubicBezTo>
                <a:cubicBezTo>
                  <a:pt x="3245662" y="112014"/>
                  <a:pt x="3246501" y="114262"/>
                  <a:pt x="3248177" y="116015"/>
                </a:cubicBezTo>
                <a:cubicBezTo>
                  <a:pt x="3249853" y="117767"/>
                  <a:pt x="3252063" y="118567"/>
                  <a:pt x="3254807" y="118415"/>
                </a:cubicBezTo>
                <a:cubicBezTo>
                  <a:pt x="3257245" y="118567"/>
                  <a:pt x="3259416" y="117805"/>
                  <a:pt x="3261322" y="116129"/>
                </a:cubicBezTo>
                <a:cubicBezTo>
                  <a:pt x="3263226" y="114453"/>
                  <a:pt x="3264179" y="112243"/>
                  <a:pt x="3264179" y="109500"/>
                </a:cubicBezTo>
                <a:cubicBezTo>
                  <a:pt x="3264179" y="106604"/>
                  <a:pt x="3263188" y="104204"/>
                  <a:pt x="3261207" y="102299"/>
                </a:cubicBezTo>
                <a:cubicBezTo>
                  <a:pt x="3259226" y="100394"/>
                  <a:pt x="3257092" y="99441"/>
                  <a:pt x="3254807" y="99441"/>
                </a:cubicBezTo>
                <a:close/>
                <a:moveTo>
                  <a:pt x="545439" y="97917"/>
                </a:moveTo>
                <a:lnTo>
                  <a:pt x="545439" y="114376"/>
                </a:lnTo>
                <a:lnTo>
                  <a:pt x="491490" y="129921"/>
                </a:lnTo>
                <a:lnTo>
                  <a:pt x="491490" y="113919"/>
                </a:lnTo>
                <a:close/>
                <a:moveTo>
                  <a:pt x="2630347" y="90450"/>
                </a:moveTo>
                <a:cubicBezTo>
                  <a:pt x="2637510" y="90450"/>
                  <a:pt x="2642920" y="92736"/>
                  <a:pt x="2646578" y="97308"/>
                </a:cubicBezTo>
                <a:cubicBezTo>
                  <a:pt x="2650236" y="101880"/>
                  <a:pt x="2652065" y="107061"/>
                  <a:pt x="2652065" y="112852"/>
                </a:cubicBezTo>
                <a:cubicBezTo>
                  <a:pt x="2652065" y="120168"/>
                  <a:pt x="2649436" y="126568"/>
                  <a:pt x="2644178" y="132055"/>
                </a:cubicBezTo>
                <a:cubicBezTo>
                  <a:pt x="2638920" y="137541"/>
                  <a:pt x="2631909" y="141885"/>
                  <a:pt x="2623147" y="145085"/>
                </a:cubicBezTo>
                <a:cubicBezTo>
                  <a:pt x="2614383" y="148285"/>
                  <a:pt x="2604592" y="150190"/>
                  <a:pt x="2593771" y="150800"/>
                </a:cubicBezTo>
                <a:lnTo>
                  <a:pt x="2591257" y="136398"/>
                </a:lnTo>
                <a:cubicBezTo>
                  <a:pt x="2599334" y="136398"/>
                  <a:pt x="2606878" y="135217"/>
                  <a:pt x="2613888" y="132855"/>
                </a:cubicBezTo>
                <a:lnTo>
                  <a:pt x="2619010" y="130680"/>
                </a:lnTo>
                <a:lnTo>
                  <a:pt x="2612517" y="125997"/>
                </a:lnTo>
                <a:cubicBezTo>
                  <a:pt x="2609164" y="122415"/>
                  <a:pt x="2607487" y="117805"/>
                  <a:pt x="2607487" y="112167"/>
                </a:cubicBezTo>
                <a:cubicBezTo>
                  <a:pt x="2607487" y="105918"/>
                  <a:pt x="2609659" y="100737"/>
                  <a:pt x="2614003" y="96622"/>
                </a:cubicBezTo>
                <a:cubicBezTo>
                  <a:pt x="2618346" y="92507"/>
                  <a:pt x="2623794" y="90450"/>
                  <a:pt x="2630347" y="90450"/>
                </a:cubicBezTo>
                <a:close/>
                <a:moveTo>
                  <a:pt x="2835707" y="89916"/>
                </a:moveTo>
                <a:cubicBezTo>
                  <a:pt x="2832811" y="89916"/>
                  <a:pt x="2830563" y="90907"/>
                  <a:pt x="2828963" y="92888"/>
                </a:cubicBezTo>
                <a:cubicBezTo>
                  <a:pt x="2827363" y="94869"/>
                  <a:pt x="2826562" y="97155"/>
                  <a:pt x="2826562" y="99746"/>
                </a:cubicBezTo>
                <a:cubicBezTo>
                  <a:pt x="2826562" y="102489"/>
                  <a:pt x="2827401" y="104737"/>
                  <a:pt x="2829077" y="106490"/>
                </a:cubicBezTo>
                <a:cubicBezTo>
                  <a:pt x="2830753" y="108242"/>
                  <a:pt x="2832963" y="109042"/>
                  <a:pt x="2835707" y="108890"/>
                </a:cubicBezTo>
                <a:cubicBezTo>
                  <a:pt x="2838145" y="109042"/>
                  <a:pt x="2840316" y="108280"/>
                  <a:pt x="2842222" y="106604"/>
                </a:cubicBezTo>
                <a:cubicBezTo>
                  <a:pt x="2844126" y="104928"/>
                  <a:pt x="2845079" y="102718"/>
                  <a:pt x="2845079" y="99975"/>
                </a:cubicBezTo>
                <a:cubicBezTo>
                  <a:pt x="2845079" y="97079"/>
                  <a:pt x="2844088" y="94679"/>
                  <a:pt x="2842107" y="92774"/>
                </a:cubicBezTo>
                <a:cubicBezTo>
                  <a:pt x="2840126" y="90869"/>
                  <a:pt x="2837992" y="89916"/>
                  <a:pt x="2835707" y="89916"/>
                </a:cubicBezTo>
                <a:close/>
                <a:moveTo>
                  <a:pt x="1583664" y="88392"/>
                </a:moveTo>
                <a:lnTo>
                  <a:pt x="1583664" y="104851"/>
                </a:lnTo>
                <a:lnTo>
                  <a:pt x="1529715" y="120396"/>
                </a:lnTo>
                <a:lnTo>
                  <a:pt x="1529715" y="104394"/>
                </a:lnTo>
                <a:close/>
                <a:moveTo>
                  <a:pt x="3256178" y="83896"/>
                </a:moveTo>
                <a:cubicBezTo>
                  <a:pt x="3260445" y="83744"/>
                  <a:pt x="3264217" y="84887"/>
                  <a:pt x="3267494" y="87325"/>
                </a:cubicBezTo>
                <a:cubicBezTo>
                  <a:pt x="3270770" y="89764"/>
                  <a:pt x="3273323" y="92926"/>
                  <a:pt x="3275152" y="96812"/>
                </a:cubicBezTo>
                <a:cubicBezTo>
                  <a:pt x="3276980" y="100698"/>
                  <a:pt x="3277895" y="104851"/>
                  <a:pt x="3277895" y="109271"/>
                </a:cubicBezTo>
                <a:cubicBezTo>
                  <a:pt x="3278047" y="115824"/>
                  <a:pt x="3275990" y="121425"/>
                  <a:pt x="3271723" y="126073"/>
                </a:cubicBezTo>
                <a:cubicBezTo>
                  <a:pt x="3267455" y="130721"/>
                  <a:pt x="3261893" y="133045"/>
                  <a:pt x="3255035" y="133045"/>
                </a:cubicBezTo>
                <a:cubicBezTo>
                  <a:pt x="3247720" y="133045"/>
                  <a:pt x="3242157" y="130797"/>
                  <a:pt x="3238347" y="126302"/>
                </a:cubicBezTo>
                <a:cubicBezTo>
                  <a:pt x="3234537" y="121806"/>
                  <a:pt x="3232632" y="116510"/>
                  <a:pt x="3232632" y="110414"/>
                </a:cubicBezTo>
                <a:cubicBezTo>
                  <a:pt x="3232632" y="105537"/>
                  <a:pt x="3233661" y="101079"/>
                  <a:pt x="3235718" y="97041"/>
                </a:cubicBezTo>
                <a:cubicBezTo>
                  <a:pt x="3237776" y="93002"/>
                  <a:pt x="3240557" y="89764"/>
                  <a:pt x="3244062" y="87325"/>
                </a:cubicBezTo>
                <a:cubicBezTo>
                  <a:pt x="3247567" y="84887"/>
                  <a:pt x="3251606" y="83744"/>
                  <a:pt x="3256178" y="83896"/>
                </a:cubicBezTo>
                <a:close/>
                <a:moveTo>
                  <a:pt x="774039" y="78867"/>
                </a:moveTo>
                <a:lnTo>
                  <a:pt x="774039" y="95326"/>
                </a:lnTo>
                <a:lnTo>
                  <a:pt x="720090" y="110871"/>
                </a:lnTo>
                <a:lnTo>
                  <a:pt x="720090" y="94869"/>
                </a:lnTo>
                <a:close/>
                <a:moveTo>
                  <a:pt x="3106369" y="76276"/>
                </a:moveTo>
                <a:cubicBezTo>
                  <a:pt x="3104388" y="76276"/>
                  <a:pt x="3102635" y="77038"/>
                  <a:pt x="3101111" y="78562"/>
                </a:cubicBezTo>
                <a:cubicBezTo>
                  <a:pt x="3099587" y="80086"/>
                  <a:pt x="3098825" y="81991"/>
                  <a:pt x="3098825" y="84277"/>
                </a:cubicBezTo>
                <a:cubicBezTo>
                  <a:pt x="3098825" y="87173"/>
                  <a:pt x="3099968" y="89726"/>
                  <a:pt x="3102254" y="91935"/>
                </a:cubicBezTo>
                <a:lnTo>
                  <a:pt x="3107156" y="95135"/>
                </a:lnTo>
                <a:lnTo>
                  <a:pt x="3111855" y="89821"/>
                </a:lnTo>
                <a:cubicBezTo>
                  <a:pt x="3112922" y="88030"/>
                  <a:pt x="3113455" y="86259"/>
                  <a:pt x="3113455" y="84506"/>
                </a:cubicBezTo>
                <a:cubicBezTo>
                  <a:pt x="3113455" y="82372"/>
                  <a:pt x="3112846" y="80467"/>
                  <a:pt x="3111627" y="78791"/>
                </a:cubicBezTo>
                <a:cubicBezTo>
                  <a:pt x="3110408" y="77115"/>
                  <a:pt x="3108655" y="76276"/>
                  <a:pt x="3106369" y="76276"/>
                </a:cubicBezTo>
                <a:close/>
                <a:moveTo>
                  <a:pt x="2837078" y="74371"/>
                </a:moveTo>
                <a:cubicBezTo>
                  <a:pt x="2841345" y="74219"/>
                  <a:pt x="2845117" y="75362"/>
                  <a:pt x="2848394" y="77800"/>
                </a:cubicBezTo>
                <a:cubicBezTo>
                  <a:pt x="2851670" y="80239"/>
                  <a:pt x="2854223" y="83401"/>
                  <a:pt x="2856052" y="87287"/>
                </a:cubicBezTo>
                <a:cubicBezTo>
                  <a:pt x="2857880" y="91173"/>
                  <a:pt x="2858795" y="95326"/>
                  <a:pt x="2858795" y="99746"/>
                </a:cubicBezTo>
                <a:cubicBezTo>
                  <a:pt x="2858947" y="106299"/>
                  <a:pt x="2856890" y="111900"/>
                  <a:pt x="2852623" y="116548"/>
                </a:cubicBezTo>
                <a:cubicBezTo>
                  <a:pt x="2848355" y="121196"/>
                  <a:pt x="2842793" y="123520"/>
                  <a:pt x="2835935" y="123520"/>
                </a:cubicBezTo>
                <a:cubicBezTo>
                  <a:pt x="2828620" y="123520"/>
                  <a:pt x="2823057" y="121272"/>
                  <a:pt x="2819247" y="116777"/>
                </a:cubicBezTo>
                <a:cubicBezTo>
                  <a:pt x="2815437" y="112281"/>
                  <a:pt x="2813532" y="106985"/>
                  <a:pt x="2813532" y="100889"/>
                </a:cubicBezTo>
                <a:cubicBezTo>
                  <a:pt x="2813532" y="96012"/>
                  <a:pt x="2814561" y="91554"/>
                  <a:pt x="2816618" y="87516"/>
                </a:cubicBezTo>
                <a:cubicBezTo>
                  <a:pt x="2818676" y="83477"/>
                  <a:pt x="2821457" y="80239"/>
                  <a:pt x="2824962" y="77800"/>
                </a:cubicBezTo>
                <a:cubicBezTo>
                  <a:pt x="2828467" y="75362"/>
                  <a:pt x="2832506" y="74219"/>
                  <a:pt x="2837078" y="74371"/>
                </a:cubicBezTo>
                <a:close/>
                <a:moveTo>
                  <a:pt x="3106598" y="61875"/>
                </a:moveTo>
                <a:cubicBezTo>
                  <a:pt x="3113760" y="61875"/>
                  <a:pt x="3119170" y="64161"/>
                  <a:pt x="3122828" y="68733"/>
                </a:cubicBezTo>
                <a:cubicBezTo>
                  <a:pt x="3126486" y="73305"/>
                  <a:pt x="3128315" y="78486"/>
                  <a:pt x="3128315" y="84277"/>
                </a:cubicBezTo>
                <a:cubicBezTo>
                  <a:pt x="3128315" y="91593"/>
                  <a:pt x="3125686" y="97993"/>
                  <a:pt x="3120428" y="103480"/>
                </a:cubicBezTo>
                <a:cubicBezTo>
                  <a:pt x="3115170" y="108966"/>
                  <a:pt x="3108159" y="113310"/>
                  <a:pt x="3099397" y="116510"/>
                </a:cubicBezTo>
                <a:cubicBezTo>
                  <a:pt x="3090633" y="119710"/>
                  <a:pt x="3080842" y="121615"/>
                  <a:pt x="3070021" y="122225"/>
                </a:cubicBezTo>
                <a:lnTo>
                  <a:pt x="3067507" y="107823"/>
                </a:lnTo>
                <a:cubicBezTo>
                  <a:pt x="3075584" y="107823"/>
                  <a:pt x="3083128" y="106642"/>
                  <a:pt x="3090138" y="104280"/>
                </a:cubicBezTo>
                <a:lnTo>
                  <a:pt x="3094815" y="101784"/>
                </a:lnTo>
                <a:lnTo>
                  <a:pt x="3088767" y="97422"/>
                </a:lnTo>
                <a:cubicBezTo>
                  <a:pt x="3085414" y="93840"/>
                  <a:pt x="3083737" y="89230"/>
                  <a:pt x="3083737" y="83592"/>
                </a:cubicBezTo>
                <a:cubicBezTo>
                  <a:pt x="3083737" y="77343"/>
                  <a:pt x="3085909" y="72162"/>
                  <a:pt x="3090253" y="68047"/>
                </a:cubicBezTo>
                <a:cubicBezTo>
                  <a:pt x="3094596" y="63932"/>
                  <a:pt x="3100044" y="61875"/>
                  <a:pt x="3106598" y="61875"/>
                </a:cubicBezTo>
                <a:close/>
                <a:moveTo>
                  <a:pt x="2929585" y="48921"/>
                </a:moveTo>
                <a:cubicBezTo>
                  <a:pt x="2931871" y="48921"/>
                  <a:pt x="2934042" y="49073"/>
                  <a:pt x="2936100" y="49378"/>
                </a:cubicBezTo>
                <a:cubicBezTo>
                  <a:pt x="2938157" y="49683"/>
                  <a:pt x="2940024" y="50140"/>
                  <a:pt x="2941701" y="50749"/>
                </a:cubicBezTo>
                <a:lnTo>
                  <a:pt x="2939872" y="67209"/>
                </a:lnTo>
                <a:cubicBezTo>
                  <a:pt x="2938348" y="66904"/>
                  <a:pt x="2936824" y="66599"/>
                  <a:pt x="2935300" y="66294"/>
                </a:cubicBezTo>
                <a:cubicBezTo>
                  <a:pt x="2933776" y="65989"/>
                  <a:pt x="2932100" y="65837"/>
                  <a:pt x="2930271" y="65837"/>
                </a:cubicBezTo>
                <a:cubicBezTo>
                  <a:pt x="2928289" y="65837"/>
                  <a:pt x="2926499" y="66485"/>
                  <a:pt x="2924898" y="67780"/>
                </a:cubicBezTo>
                <a:cubicBezTo>
                  <a:pt x="2923298" y="69075"/>
                  <a:pt x="2922498" y="70638"/>
                  <a:pt x="2922498" y="72466"/>
                </a:cubicBezTo>
                <a:cubicBezTo>
                  <a:pt x="2922498" y="75057"/>
                  <a:pt x="2923413" y="77343"/>
                  <a:pt x="2925241" y="79324"/>
                </a:cubicBezTo>
                <a:cubicBezTo>
                  <a:pt x="2927070" y="81306"/>
                  <a:pt x="2929242" y="82868"/>
                  <a:pt x="2931757" y="84011"/>
                </a:cubicBezTo>
                <a:lnTo>
                  <a:pt x="2934330" y="84806"/>
                </a:lnTo>
                <a:lnTo>
                  <a:pt x="2937129" y="84011"/>
                </a:lnTo>
                <a:cubicBezTo>
                  <a:pt x="2940786" y="82868"/>
                  <a:pt x="2944215" y="81687"/>
                  <a:pt x="2947416" y="80467"/>
                </a:cubicBezTo>
                <a:lnTo>
                  <a:pt x="2951988" y="95784"/>
                </a:lnTo>
                <a:cubicBezTo>
                  <a:pt x="2948178" y="97155"/>
                  <a:pt x="2943720" y="98641"/>
                  <a:pt x="2938615" y="100241"/>
                </a:cubicBezTo>
                <a:cubicBezTo>
                  <a:pt x="2933509" y="101841"/>
                  <a:pt x="2928251" y="103327"/>
                  <a:pt x="2922841" y="104699"/>
                </a:cubicBezTo>
                <a:cubicBezTo>
                  <a:pt x="2917431" y="106071"/>
                  <a:pt x="2912135" y="107290"/>
                  <a:pt x="2906953" y="108357"/>
                </a:cubicBezTo>
                <a:lnTo>
                  <a:pt x="2903067" y="92355"/>
                </a:lnTo>
                <a:cubicBezTo>
                  <a:pt x="2905734" y="91897"/>
                  <a:pt x="2908068" y="91478"/>
                  <a:pt x="2910068" y="91097"/>
                </a:cubicBezTo>
                <a:lnTo>
                  <a:pt x="2914931" y="90097"/>
                </a:lnTo>
                <a:lnTo>
                  <a:pt x="2910040" y="85611"/>
                </a:lnTo>
                <a:cubicBezTo>
                  <a:pt x="2906458" y="81572"/>
                  <a:pt x="2904667" y="76962"/>
                  <a:pt x="2904667" y="71781"/>
                </a:cubicBezTo>
                <a:cubicBezTo>
                  <a:pt x="2904667" y="66294"/>
                  <a:pt x="2905887" y="61875"/>
                  <a:pt x="2908325" y="58522"/>
                </a:cubicBezTo>
                <a:cubicBezTo>
                  <a:pt x="2910763" y="55169"/>
                  <a:pt x="2913888" y="52731"/>
                  <a:pt x="2917698" y="51207"/>
                </a:cubicBezTo>
                <a:cubicBezTo>
                  <a:pt x="2921508" y="49683"/>
                  <a:pt x="2925470" y="48921"/>
                  <a:pt x="2929585" y="48921"/>
                </a:cubicBezTo>
                <a:close/>
                <a:moveTo>
                  <a:pt x="986485" y="48921"/>
                </a:moveTo>
                <a:cubicBezTo>
                  <a:pt x="988771" y="48921"/>
                  <a:pt x="990943" y="49073"/>
                  <a:pt x="993000" y="49378"/>
                </a:cubicBezTo>
                <a:cubicBezTo>
                  <a:pt x="995057" y="49683"/>
                  <a:pt x="996924" y="50140"/>
                  <a:pt x="998601" y="50749"/>
                </a:cubicBezTo>
                <a:lnTo>
                  <a:pt x="996772" y="67209"/>
                </a:lnTo>
                <a:cubicBezTo>
                  <a:pt x="995248" y="66904"/>
                  <a:pt x="993724" y="66599"/>
                  <a:pt x="992200" y="66294"/>
                </a:cubicBezTo>
                <a:cubicBezTo>
                  <a:pt x="990676" y="65989"/>
                  <a:pt x="988999" y="65837"/>
                  <a:pt x="987171" y="65837"/>
                </a:cubicBezTo>
                <a:cubicBezTo>
                  <a:pt x="985189" y="65837"/>
                  <a:pt x="983399" y="66485"/>
                  <a:pt x="981799" y="67780"/>
                </a:cubicBezTo>
                <a:cubicBezTo>
                  <a:pt x="980198" y="69075"/>
                  <a:pt x="979398" y="70638"/>
                  <a:pt x="979398" y="72466"/>
                </a:cubicBezTo>
                <a:cubicBezTo>
                  <a:pt x="979398" y="75057"/>
                  <a:pt x="980313" y="77343"/>
                  <a:pt x="982141" y="79324"/>
                </a:cubicBezTo>
                <a:cubicBezTo>
                  <a:pt x="983970" y="81306"/>
                  <a:pt x="986142" y="82868"/>
                  <a:pt x="988657" y="84011"/>
                </a:cubicBezTo>
                <a:lnTo>
                  <a:pt x="991231" y="84806"/>
                </a:lnTo>
                <a:lnTo>
                  <a:pt x="994029" y="84011"/>
                </a:lnTo>
                <a:cubicBezTo>
                  <a:pt x="997686" y="82868"/>
                  <a:pt x="1001115" y="81687"/>
                  <a:pt x="1004316" y="80467"/>
                </a:cubicBezTo>
                <a:lnTo>
                  <a:pt x="1008888" y="95784"/>
                </a:lnTo>
                <a:cubicBezTo>
                  <a:pt x="1005078" y="97155"/>
                  <a:pt x="1000620" y="98641"/>
                  <a:pt x="995515" y="100241"/>
                </a:cubicBezTo>
                <a:cubicBezTo>
                  <a:pt x="990409" y="101841"/>
                  <a:pt x="985151" y="103327"/>
                  <a:pt x="979741" y="104699"/>
                </a:cubicBezTo>
                <a:cubicBezTo>
                  <a:pt x="974331" y="106071"/>
                  <a:pt x="969035" y="107290"/>
                  <a:pt x="963854" y="108357"/>
                </a:cubicBezTo>
                <a:lnTo>
                  <a:pt x="959967" y="92355"/>
                </a:lnTo>
                <a:lnTo>
                  <a:pt x="971829" y="90095"/>
                </a:lnTo>
                <a:lnTo>
                  <a:pt x="966940" y="85611"/>
                </a:lnTo>
                <a:cubicBezTo>
                  <a:pt x="963358" y="81572"/>
                  <a:pt x="961568" y="76962"/>
                  <a:pt x="961568" y="71781"/>
                </a:cubicBezTo>
                <a:cubicBezTo>
                  <a:pt x="961568" y="66294"/>
                  <a:pt x="962787" y="61875"/>
                  <a:pt x="965225" y="58522"/>
                </a:cubicBezTo>
                <a:cubicBezTo>
                  <a:pt x="967664" y="55169"/>
                  <a:pt x="970788" y="52731"/>
                  <a:pt x="974598" y="51207"/>
                </a:cubicBezTo>
                <a:cubicBezTo>
                  <a:pt x="978408" y="49683"/>
                  <a:pt x="982370" y="48921"/>
                  <a:pt x="986485" y="48921"/>
                </a:cubicBezTo>
                <a:close/>
                <a:moveTo>
                  <a:pt x="1097813" y="42367"/>
                </a:moveTo>
                <a:cubicBezTo>
                  <a:pt x="1101623" y="42367"/>
                  <a:pt x="1105128" y="43129"/>
                  <a:pt x="1108329" y="44653"/>
                </a:cubicBezTo>
                <a:cubicBezTo>
                  <a:pt x="1111529" y="46177"/>
                  <a:pt x="1114768" y="47701"/>
                  <a:pt x="1118044" y="49225"/>
                </a:cubicBezTo>
                <a:cubicBezTo>
                  <a:pt x="1121321" y="50749"/>
                  <a:pt x="1124864" y="51511"/>
                  <a:pt x="1128674" y="51511"/>
                </a:cubicBezTo>
                <a:cubicBezTo>
                  <a:pt x="1131113" y="51511"/>
                  <a:pt x="1133398" y="51092"/>
                  <a:pt x="1135532" y="50254"/>
                </a:cubicBezTo>
                <a:cubicBezTo>
                  <a:pt x="1137666" y="49416"/>
                  <a:pt x="1140333" y="48006"/>
                  <a:pt x="1143533" y="46025"/>
                </a:cubicBezTo>
                <a:lnTo>
                  <a:pt x="1151534" y="58598"/>
                </a:lnTo>
                <a:cubicBezTo>
                  <a:pt x="1146048" y="63322"/>
                  <a:pt x="1141514" y="66294"/>
                  <a:pt x="1137932" y="67513"/>
                </a:cubicBezTo>
                <a:cubicBezTo>
                  <a:pt x="1134351" y="68733"/>
                  <a:pt x="1131265" y="69342"/>
                  <a:pt x="1128674" y="69342"/>
                </a:cubicBezTo>
                <a:cubicBezTo>
                  <a:pt x="1124102" y="69342"/>
                  <a:pt x="1119987" y="68542"/>
                  <a:pt x="1116330" y="66942"/>
                </a:cubicBezTo>
                <a:cubicBezTo>
                  <a:pt x="1112672" y="65342"/>
                  <a:pt x="1109319" y="63780"/>
                  <a:pt x="1106271" y="62256"/>
                </a:cubicBezTo>
                <a:cubicBezTo>
                  <a:pt x="1103223" y="60732"/>
                  <a:pt x="1100404" y="59970"/>
                  <a:pt x="1097813" y="59970"/>
                </a:cubicBezTo>
                <a:cubicBezTo>
                  <a:pt x="1095070" y="59970"/>
                  <a:pt x="1092593" y="60655"/>
                  <a:pt x="1090384" y="62027"/>
                </a:cubicBezTo>
                <a:cubicBezTo>
                  <a:pt x="1088174" y="63399"/>
                  <a:pt x="1085926" y="65304"/>
                  <a:pt x="1083640" y="67742"/>
                </a:cubicBezTo>
                <a:lnTo>
                  <a:pt x="1072896" y="57684"/>
                </a:lnTo>
                <a:cubicBezTo>
                  <a:pt x="1077010" y="52502"/>
                  <a:pt x="1081163" y="48616"/>
                  <a:pt x="1085354" y="46025"/>
                </a:cubicBezTo>
                <a:cubicBezTo>
                  <a:pt x="1089545" y="43434"/>
                  <a:pt x="1093698" y="42215"/>
                  <a:pt x="1097813" y="42367"/>
                </a:cubicBezTo>
                <a:close/>
                <a:moveTo>
                  <a:pt x="2764764" y="40767"/>
                </a:moveTo>
                <a:lnTo>
                  <a:pt x="2764764" y="57226"/>
                </a:lnTo>
                <a:lnTo>
                  <a:pt x="2710815" y="72771"/>
                </a:lnTo>
                <a:lnTo>
                  <a:pt x="2710815" y="56769"/>
                </a:lnTo>
                <a:close/>
                <a:moveTo>
                  <a:pt x="431139" y="40767"/>
                </a:moveTo>
                <a:lnTo>
                  <a:pt x="431139" y="57226"/>
                </a:lnTo>
                <a:lnTo>
                  <a:pt x="377190" y="72771"/>
                </a:lnTo>
                <a:lnTo>
                  <a:pt x="377190" y="56769"/>
                </a:lnTo>
                <a:close/>
                <a:moveTo>
                  <a:pt x="2010994" y="38176"/>
                </a:moveTo>
                <a:cubicBezTo>
                  <a:pt x="2009013" y="38176"/>
                  <a:pt x="2007260" y="38938"/>
                  <a:pt x="2005736" y="40462"/>
                </a:cubicBezTo>
                <a:cubicBezTo>
                  <a:pt x="2004212" y="41986"/>
                  <a:pt x="2003450" y="43891"/>
                  <a:pt x="2003450" y="46177"/>
                </a:cubicBezTo>
                <a:cubicBezTo>
                  <a:pt x="2003450" y="49073"/>
                  <a:pt x="2004593" y="51626"/>
                  <a:pt x="2006879" y="53835"/>
                </a:cubicBezTo>
                <a:lnTo>
                  <a:pt x="2011757" y="57020"/>
                </a:lnTo>
                <a:lnTo>
                  <a:pt x="2018080" y="46406"/>
                </a:lnTo>
                <a:cubicBezTo>
                  <a:pt x="2018080" y="44272"/>
                  <a:pt x="2017471" y="42367"/>
                  <a:pt x="2016252" y="40691"/>
                </a:cubicBezTo>
                <a:cubicBezTo>
                  <a:pt x="2015032" y="39015"/>
                  <a:pt x="2013280" y="38176"/>
                  <a:pt x="2010994" y="38176"/>
                </a:cubicBezTo>
                <a:close/>
                <a:moveTo>
                  <a:pt x="3412007" y="34747"/>
                </a:moveTo>
                <a:cubicBezTo>
                  <a:pt x="3413531" y="37643"/>
                  <a:pt x="3414788" y="40958"/>
                  <a:pt x="3415779" y="44691"/>
                </a:cubicBezTo>
                <a:cubicBezTo>
                  <a:pt x="3416770" y="48425"/>
                  <a:pt x="3417265" y="51816"/>
                  <a:pt x="3417265" y="54864"/>
                </a:cubicBezTo>
                <a:cubicBezTo>
                  <a:pt x="3417265" y="59893"/>
                  <a:pt x="3415817" y="64427"/>
                  <a:pt x="3412921" y="68466"/>
                </a:cubicBezTo>
                <a:cubicBezTo>
                  <a:pt x="3410026" y="72504"/>
                  <a:pt x="3405301" y="74524"/>
                  <a:pt x="3398748" y="74524"/>
                </a:cubicBezTo>
                <a:cubicBezTo>
                  <a:pt x="3394633" y="74524"/>
                  <a:pt x="3391128" y="73266"/>
                  <a:pt x="3388233" y="70752"/>
                </a:cubicBezTo>
                <a:lnTo>
                  <a:pt x="3387913" y="70345"/>
                </a:lnTo>
                <a:lnTo>
                  <a:pt x="3387804" y="70923"/>
                </a:lnTo>
                <a:cubicBezTo>
                  <a:pt x="3386909" y="73095"/>
                  <a:pt x="3385566" y="75057"/>
                  <a:pt x="3383775" y="76810"/>
                </a:cubicBezTo>
                <a:cubicBezTo>
                  <a:pt x="3380193" y="80315"/>
                  <a:pt x="3375507" y="82068"/>
                  <a:pt x="3369716" y="82068"/>
                </a:cubicBezTo>
                <a:cubicBezTo>
                  <a:pt x="3364077" y="82068"/>
                  <a:pt x="3360267" y="80086"/>
                  <a:pt x="3358286" y="76124"/>
                </a:cubicBezTo>
                <a:cubicBezTo>
                  <a:pt x="3356305" y="72162"/>
                  <a:pt x="3355314" y="67818"/>
                  <a:pt x="3355314" y="63094"/>
                </a:cubicBezTo>
                <a:cubicBezTo>
                  <a:pt x="3355314" y="61417"/>
                  <a:pt x="3355429" y="59627"/>
                  <a:pt x="3355657" y="57722"/>
                </a:cubicBezTo>
                <a:cubicBezTo>
                  <a:pt x="3355886" y="55817"/>
                  <a:pt x="3356229" y="53645"/>
                  <a:pt x="3356686" y="51207"/>
                </a:cubicBezTo>
                <a:lnTo>
                  <a:pt x="3370402" y="48006"/>
                </a:lnTo>
                <a:cubicBezTo>
                  <a:pt x="3369945" y="50597"/>
                  <a:pt x="3369602" y="52997"/>
                  <a:pt x="3369373" y="55207"/>
                </a:cubicBezTo>
                <a:cubicBezTo>
                  <a:pt x="3369145" y="57417"/>
                  <a:pt x="3369030" y="59360"/>
                  <a:pt x="3369030" y="61036"/>
                </a:cubicBezTo>
                <a:cubicBezTo>
                  <a:pt x="3369030" y="63018"/>
                  <a:pt x="3369411" y="64542"/>
                  <a:pt x="3370173" y="65608"/>
                </a:cubicBezTo>
                <a:cubicBezTo>
                  <a:pt x="3370935" y="66675"/>
                  <a:pt x="3372002" y="67209"/>
                  <a:pt x="3373374" y="67209"/>
                </a:cubicBezTo>
                <a:cubicBezTo>
                  <a:pt x="3375202" y="67209"/>
                  <a:pt x="3376688" y="66142"/>
                  <a:pt x="3377831" y="64008"/>
                </a:cubicBezTo>
                <a:cubicBezTo>
                  <a:pt x="3378974" y="61875"/>
                  <a:pt x="3379546" y="57760"/>
                  <a:pt x="3379546" y="51664"/>
                </a:cubicBezTo>
                <a:lnTo>
                  <a:pt x="3379546" y="44806"/>
                </a:lnTo>
                <a:lnTo>
                  <a:pt x="3392805" y="40691"/>
                </a:lnTo>
                <a:lnTo>
                  <a:pt x="3392805" y="54636"/>
                </a:lnTo>
                <a:cubicBezTo>
                  <a:pt x="3392805" y="56312"/>
                  <a:pt x="3393148" y="57684"/>
                  <a:pt x="3393833" y="58750"/>
                </a:cubicBezTo>
                <a:cubicBezTo>
                  <a:pt x="3394519" y="59817"/>
                  <a:pt x="3395624" y="60351"/>
                  <a:pt x="3397148" y="60351"/>
                </a:cubicBezTo>
                <a:cubicBezTo>
                  <a:pt x="3399282" y="60351"/>
                  <a:pt x="3400767" y="59703"/>
                  <a:pt x="3401606" y="58407"/>
                </a:cubicBezTo>
                <a:cubicBezTo>
                  <a:pt x="3402444" y="57112"/>
                  <a:pt x="3402863" y="55550"/>
                  <a:pt x="3402863" y="53721"/>
                </a:cubicBezTo>
                <a:cubicBezTo>
                  <a:pt x="3402863" y="51130"/>
                  <a:pt x="3402558" y="48501"/>
                  <a:pt x="3401949" y="45834"/>
                </a:cubicBezTo>
                <a:cubicBezTo>
                  <a:pt x="3401339" y="43167"/>
                  <a:pt x="3400501" y="40539"/>
                  <a:pt x="3399434" y="37948"/>
                </a:cubicBezTo>
                <a:close/>
                <a:moveTo>
                  <a:pt x="1791919" y="28651"/>
                </a:moveTo>
                <a:cubicBezTo>
                  <a:pt x="1789938" y="28651"/>
                  <a:pt x="1788185" y="29413"/>
                  <a:pt x="1786661" y="30937"/>
                </a:cubicBezTo>
                <a:cubicBezTo>
                  <a:pt x="1785137" y="32461"/>
                  <a:pt x="1784375" y="34366"/>
                  <a:pt x="1784375" y="36652"/>
                </a:cubicBezTo>
                <a:cubicBezTo>
                  <a:pt x="1784375" y="39548"/>
                  <a:pt x="1785518" y="42101"/>
                  <a:pt x="1787804" y="44310"/>
                </a:cubicBezTo>
                <a:lnTo>
                  <a:pt x="1792682" y="47495"/>
                </a:lnTo>
                <a:lnTo>
                  <a:pt x="1799006" y="36881"/>
                </a:lnTo>
                <a:cubicBezTo>
                  <a:pt x="1799006" y="34747"/>
                  <a:pt x="1798396" y="32842"/>
                  <a:pt x="1797177" y="31166"/>
                </a:cubicBezTo>
                <a:cubicBezTo>
                  <a:pt x="1795957" y="29490"/>
                  <a:pt x="1794205" y="28651"/>
                  <a:pt x="1791919" y="28651"/>
                </a:cubicBezTo>
                <a:close/>
                <a:moveTo>
                  <a:pt x="2011222" y="23775"/>
                </a:moveTo>
                <a:cubicBezTo>
                  <a:pt x="2018385" y="23775"/>
                  <a:pt x="2023795" y="26061"/>
                  <a:pt x="2027453" y="30633"/>
                </a:cubicBezTo>
                <a:cubicBezTo>
                  <a:pt x="2031111" y="35205"/>
                  <a:pt x="2032939" y="40386"/>
                  <a:pt x="2032939" y="46177"/>
                </a:cubicBezTo>
                <a:cubicBezTo>
                  <a:pt x="2032939" y="53493"/>
                  <a:pt x="2030311" y="59893"/>
                  <a:pt x="2025053" y="65380"/>
                </a:cubicBezTo>
                <a:cubicBezTo>
                  <a:pt x="2019795" y="70866"/>
                  <a:pt x="2012785" y="75210"/>
                  <a:pt x="2004022" y="78410"/>
                </a:cubicBezTo>
                <a:cubicBezTo>
                  <a:pt x="1995259" y="81610"/>
                  <a:pt x="1985467" y="83515"/>
                  <a:pt x="1974646" y="84125"/>
                </a:cubicBezTo>
                <a:lnTo>
                  <a:pt x="1972132" y="69723"/>
                </a:lnTo>
                <a:cubicBezTo>
                  <a:pt x="1980209" y="69723"/>
                  <a:pt x="1987753" y="68542"/>
                  <a:pt x="1994763" y="66180"/>
                </a:cubicBezTo>
                <a:lnTo>
                  <a:pt x="1999440" y="63684"/>
                </a:lnTo>
                <a:lnTo>
                  <a:pt x="1993392" y="59322"/>
                </a:lnTo>
                <a:cubicBezTo>
                  <a:pt x="1990039" y="55740"/>
                  <a:pt x="1988362" y="51130"/>
                  <a:pt x="1988362" y="45492"/>
                </a:cubicBezTo>
                <a:cubicBezTo>
                  <a:pt x="1988362" y="39243"/>
                  <a:pt x="1990534" y="34062"/>
                  <a:pt x="1994877" y="29947"/>
                </a:cubicBezTo>
                <a:cubicBezTo>
                  <a:pt x="1999221" y="25832"/>
                  <a:pt x="2004669" y="23775"/>
                  <a:pt x="2011222" y="23775"/>
                </a:cubicBezTo>
                <a:close/>
                <a:moveTo>
                  <a:pt x="1792147" y="14250"/>
                </a:moveTo>
                <a:cubicBezTo>
                  <a:pt x="1799310" y="14250"/>
                  <a:pt x="1804720" y="16536"/>
                  <a:pt x="1808378" y="21108"/>
                </a:cubicBezTo>
                <a:cubicBezTo>
                  <a:pt x="1812036" y="25680"/>
                  <a:pt x="1813864" y="30861"/>
                  <a:pt x="1813864" y="36652"/>
                </a:cubicBezTo>
                <a:cubicBezTo>
                  <a:pt x="1813864" y="43968"/>
                  <a:pt x="1811236" y="50368"/>
                  <a:pt x="1805978" y="55855"/>
                </a:cubicBezTo>
                <a:cubicBezTo>
                  <a:pt x="1800720" y="61341"/>
                  <a:pt x="1793710" y="65685"/>
                  <a:pt x="1784947" y="68885"/>
                </a:cubicBezTo>
                <a:cubicBezTo>
                  <a:pt x="1776184" y="72085"/>
                  <a:pt x="1766392" y="73990"/>
                  <a:pt x="1755572" y="74600"/>
                </a:cubicBezTo>
                <a:lnTo>
                  <a:pt x="1753057" y="60198"/>
                </a:lnTo>
                <a:cubicBezTo>
                  <a:pt x="1761134" y="60198"/>
                  <a:pt x="1768678" y="59017"/>
                  <a:pt x="1775688" y="56655"/>
                </a:cubicBezTo>
                <a:lnTo>
                  <a:pt x="1780365" y="54159"/>
                </a:lnTo>
                <a:lnTo>
                  <a:pt x="1774317" y="49797"/>
                </a:lnTo>
                <a:cubicBezTo>
                  <a:pt x="1770964" y="46215"/>
                  <a:pt x="1769287" y="41605"/>
                  <a:pt x="1769288" y="35967"/>
                </a:cubicBezTo>
                <a:cubicBezTo>
                  <a:pt x="1769287" y="29718"/>
                  <a:pt x="1771459" y="24537"/>
                  <a:pt x="1775803" y="20422"/>
                </a:cubicBezTo>
                <a:cubicBezTo>
                  <a:pt x="1780146" y="16307"/>
                  <a:pt x="1785594" y="14250"/>
                  <a:pt x="1792147" y="14250"/>
                </a:cubicBezTo>
                <a:close/>
                <a:moveTo>
                  <a:pt x="2955264" y="2667"/>
                </a:moveTo>
                <a:lnTo>
                  <a:pt x="2955264" y="19126"/>
                </a:lnTo>
                <a:lnTo>
                  <a:pt x="2901315" y="34671"/>
                </a:lnTo>
                <a:lnTo>
                  <a:pt x="2901315" y="18669"/>
                </a:lnTo>
                <a:close/>
                <a:moveTo>
                  <a:pt x="1012164" y="2667"/>
                </a:moveTo>
                <a:lnTo>
                  <a:pt x="1012164" y="19126"/>
                </a:lnTo>
                <a:lnTo>
                  <a:pt x="958215" y="34671"/>
                </a:lnTo>
                <a:lnTo>
                  <a:pt x="958215" y="18669"/>
                </a:lnTo>
                <a:close/>
                <a:moveTo>
                  <a:pt x="3410635" y="0"/>
                </a:moveTo>
                <a:lnTo>
                  <a:pt x="3410635" y="16459"/>
                </a:lnTo>
                <a:lnTo>
                  <a:pt x="3356686" y="32004"/>
                </a:lnTo>
                <a:lnTo>
                  <a:pt x="3356686" y="16002"/>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31" name="Google Shape;331;p32"/>
          <p:cNvSpPr txBox="1"/>
          <p:nvPr/>
        </p:nvSpPr>
        <p:spPr>
          <a:xfrm>
            <a:off x="1230150" y="3319750"/>
            <a:ext cx="3703200" cy="785100"/>
          </a:xfrm>
          <a:prstGeom prst="rect">
            <a:avLst/>
          </a:prstGeom>
          <a:noFill/>
          <a:ln>
            <a:noFill/>
          </a:ln>
        </p:spPr>
        <p:txBody>
          <a:bodyPr spcFirstLastPara="1" wrap="square" lIns="45725" tIns="22850" rIns="45725" bIns="22850" anchor="t" anchorCtr="0">
            <a:spAutoFit/>
          </a:bodyPr>
          <a:lstStyle/>
          <a:p>
            <a:pPr marL="0" lvl="0" indent="0" algn="ctr" rtl="0">
              <a:spcBef>
                <a:spcPts val="0"/>
              </a:spcBef>
              <a:spcAft>
                <a:spcPts val="0"/>
              </a:spcAft>
              <a:buNone/>
            </a:pPr>
            <a:r>
              <a:rPr lang="en-GB" sz="1200">
                <a:solidFill>
                  <a:schemeClr val="dk1"/>
                </a:solidFill>
                <a:latin typeface="Inter Light"/>
                <a:ea typeface="Inter Light"/>
                <a:cs typeface="Inter Light"/>
                <a:sym typeface="Inter Light"/>
              </a:rPr>
              <a:t>45. We know best what they say. And you ˹O Prophet˺ are not ˹there˺ to compel them ˹to believe˺. So remind with the Qur’ān  ˹only˺ those who fear My warning.</a:t>
            </a:r>
            <a:endParaRPr sz="1200">
              <a:solidFill>
                <a:schemeClr val="dk1"/>
              </a:solidFill>
              <a:latin typeface="Inter Light"/>
              <a:ea typeface="Inter Light"/>
              <a:cs typeface="Inter Light"/>
              <a:sym typeface="Inter Light"/>
            </a:endParaRPr>
          </a:p>
        </p:txBody>
      </p:sp>
      <p:sp>
        <p:nvSpPr>
          <p:cNvPr id="333" name="Google Shape;333;p32"/>
          <p:cNvSpPr txBox="1"/>
          <p:nvPr/>
        </p:nvSpPr>
        <p:spPr>
          <a:xfrm>
            <a:off x="1004425" y="749075"/>
            <a:ext cx="6217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All-Aware</a:t>
            </a:r>
            <a:endParaRPr sz="3600">
              <a:solidFill>
                <a:srgbClr val="1E1E1E"/>
              </a:solidFill>
              <a:latin typeface="Inter Tight Medium"/>
              <a:ea typeface="Inter Tight Medium"/>
              <a:cs typeface="Inter Tight Medium"/>
              <a:sym typeface="Inter Tight Medium"/>
            </a:endParaRPr>
          </a:p>
        </p:txBody>
      </p:sp>
      <p:sp>
        <p:nvSpPr>
          <p:cNvPr id="334" name="Google Shape;334;p32"/>
          <p:cNvSpPr/>
          <p:nvPr/>
        </p:nvSpPr>
        <p:spPr>
          <a:xfrm>
            <a:off x="5395650" y="3319750"/>
            <a:ext cx="3341700" cy="11658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pic>
        <p:nvPicPr>
          <p:cNvPr id="335" name="Google Shape;335;p32"/>
          <p:cNvPicPr preferRelativeResize="0"/>
          <p:nvPr/>
        </p:nvPicPr>
        <p:blipFill rotWithShape="1">
          <a:blip r:embed="rId3">
            <a:alphaModFix/>
          </a:blip>
          <a:srcRect/>
          <a:stretch/>
        </p:blipFill>
        <p:spPr>
          <a:xfrm>
            <a:off x="5623489" y="3515554"/>
            <a:ext cx="497928" cy="497928"/>
          </a:xfrm>
          <a:prstGeom prst="rect">
            <a:avLst/>
          </a:prstGeom>
          <a:noFill/>
          <a:ln>
            <a:noFill/>
          </a:ln>
        </p:spPr>
      </p:pic>
      <p:sp>
        <p:nvSpPr>
          <p:cNvPr id="336" name="Google Shape;336;p32"/>
          <p:cNvSpPr txBox="1"/>
          <p:nvPr/>
        </p:nvSpPr>
        <p:spPr>
          <a:xfrm>
            <a:off x="5395650" y="990000"/>
            <a:ext cx="3224700" cy="1616100"/>
          </a:xfrm>
          <a:prstGeom prst="rect">
            <a:avLst/>
          </a:prstGeom>
          <a:noFill/>
          <a:ln>
            <a:noFill/>
          </a:ln>
        </p:spPr>
        <p:txBody>
          <a:bodyPr spcFirstLastPara="1" wrap="square" lIns="45725" tIns="22850" rIns="45725" bIns="22850" anchor="t" anchorCtr="0">
            <a:spAutoFit/>
          </a:bodyPr>
          <a:lstStyle/>
          <a:p>
            <a:pPr marL="45720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Comforting the Messenger </a:t>
            </a:r>
            <a:endParaRPr sz="1200">
              <a:solidFill>
                <a:srgbClr val="1E1E1E"/>
              </a:solidFill>
              <a:latin typeface="Inter Light"/>
              <a:ea typeface="Inter Light"/>
              <a:cs typeface="Inter Light"/>
              <a:sym typeface="Inter Light"/>
            </a:endParaRPr>
          </a:p>
          <a:p>
            <a:pPr marL="45720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Prophet’s role is only to convey the message, not to force belief. </a:t>
            </a:r>
            <a:endParaRPr sz="1200">
              <a:solidFill>
                <a:srgbClr val="1E1E1E"/>
              </a:solidFill>
              <a:latin typeface="Inter Light"/>
              <a:ea typeface="Inter Light"/>
              <a:cs typeface="Inter Light"/>
              <a:sym typeface="Inter Light"/>
            </a:endParaRPr>
          </a:p>
          <a:p>
            <a:pPr marL="45720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Guidance comes from Allah alone. Our role is to share the truth, trusting that the outcome is in His hands.</a:t>
            </a:r>
            <a:endParaRPr sz="1200">
              <a:solidFill>
                <a:srgbClr val="1E1E1E"/>
              </a:solidFill>
              <a:latin typeface="Inter Light"/>
              <a:ea typeface="Inter Light"/>
              <a:cs typeface="Inter Light"/>
              <a:sym typeface="Inter Light"/>
            </a:endParaRPr>
          </a:p>
        </p:txBody>
      </p:sp>
      <p:sp>
        <p:nvSpPr>
          <p:cNvPr id="337" name="Google Shape;337;p32"/>
          <p:cNvSpPr txBox="1"/>
          <p:nvPr/>
        </p:nvSpPr>
        <p:spPr>
          <a:xfrm>
            <a:off x="6244584" y="3514854"/>
            <a:ext cx="14739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rgbClr val="1E1E1E"/>
                </a:solidFill>
                <a:latin typeface="Inter Tight Medium"/>
                <a:ea typeface="Inter Tight Medium"/>
                <a:cs typeface="Inter Tight Medium"/>
                <a:sym typeface="Inter Tight Medium"/>
              </a:rPr>
              <a:t>Reflect</a:t>
            </a:r>
            <a:endParaRPr sz="700" b="0" i="0" u="none" strike="noStrike" cap="none">
              <a:solidFill>
                <a:srgbClr val="000000"/>
              </a:solidFill>
              <a:latin typeface="Arial"/>
              <a:ea typeface="Arial"/>
              <a:cs typeface="Arial"/>
              <a:sym typeface="Arial"/>
            </a:endParaRPr>
          </a:p>
        </p:txBody>
      </p:sp>
      <p:sp>
        <p:nvSpPr>
          <p:cNvPr id="338" name="Google Shape;338;p32"/>
          <p:cNvSpPr txBox="1"/>
          <p:nvPr/>
        </p:nvSpPr>
        <p:spPr>
          <a:xfrm>
            <a:off x="6244575" y="3801225"/>
            <a:ext cx="2186400" cy="5079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How are we conveying the message of Allah?</a:t>
            </a:r>
            <a:br>
              <a:rPr lang="en-GB" sz="1000">
                <a:solidFill>
                  <a:srgbClr val="1E1E1E"/>
                </a:solidFill>
                <a:latin typeface="Inter Tight Medium"/>
                <a:ea typeface="Inter Tight Medium"/>
                <a:cs typeface="Inter Tight Medium"/>
                <a:sym typeface="Inter Tight Medium"/>
              </a:rPr>
            </a:br>
            <a:r>
              <a:rPr lang="en-GB" sz="1000">
                <a:solidFill>
                  <a:srgbClr val="1E1E1E"/>
                </a:solidFill>
                <a:latin typeface="Inter Tight Medium"/>
                <a:ea typeface="Inter Tight Medium"/>
                <a:cs typeface="Inter Tight Medium"/>
                <a:sym typeface="Inter Tight Medium"/>
              </a:rPr>
              <a:t>Are we giving it its due right?</a:t>
            </a:r>
            <a:endParaRPr sz="1000">
              <a:solidFill>
                <a:srgbClr val="1E1E1E"/>
              </a:solidFill>
              <a:latin typeface="Inter Tight Medium"/>
              <a:ea typeface="Inter Tight Medium"/>
              <a:cs typeface="Inter Tight Medium"/>
              <a:sym typeface="Inter Tight Medium"/>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3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33"/>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103;p14">
            <a:extLst>
              <a:ext uri="{FF2B5EF4-FFF2-40B4-BE49-F238E27FC236}">
                <a16:creationId xmlns:a16="http://schemas.microsoft.com/office/drawing/2014/main" id="{2FD33762-D149-695D-A1F9-0C467382CA95}"/>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4801E914-43CB-1D80-F545-E13E7BD35D78}"/>
              </a:ext>
            </a:extLst>
          </p:cNvPr>
          <p:cNvSpPr/>
          <p:nvPr/>
        </p:nvSpPr>
        <p:spPr>
          <a:xfrm>
            <a:off x="1436371" y="2243484"/>
            <a:ext cx="3271799" cy="781050"/>
          </a:xfrm>
          <a:custGeom>
            <a:avLst/>
            <a:gdLst/>
            <a:ahLst/>
            <a:cxnLst/>
            <a:rect l="l" t="t" r="r" b="b"/>
            <a:pathLst>
              <a:path w="3271799" h="781050">
                <a:moveTo>
                  <a:pt x="2900324" y="753161"/>
                </a:moveTo>
                <a:lnTo>
                  <a:pt x="2900324" y="766191"/>
                </a:lnTo>
                <a:lnTo>
                  <a:pt x="2849118" y="781050"/>
                </a:lnTo>
                <a:lnTo>
                  <a:pt x="2849118" y="768248"/>
                </a:lnTo>
                <a:close/>
                <a:moveTo>
                  <a:pt x="2255367" y="737311"/>
                </a:moveTo>
                <a:lnTo>
                  <a:pt x="2255367" y="753770"/>
                </a:lnTo>
                <a:lnTo>
                  <a:pt x="2201418" y="769315"/>
                </a:lnTo>
                <a:lnTo>
                  <a:pt x="2201418" y="753313"/>
                </a:lnTo>
                <a:close/>
                <a:moveTo>
                  <a:pt x="1607667" y="737311"/>
                </a:moveTo>
                <a:lnTo>
                  <a:pt x="1607667" y="753770"/>
                </a:lnTo>
                <a:lnTo>
                  <a:pt x="1553718" y="769315"/>
                </a:lnTo>
                <a:lnTo>
                  <a:pt x="1553718" y="753313"/>
                </a:lnTo>
                <a:close/>
                <a:moveTo>
                  <a:pt x="3271799" y="729158"/>
                </a:moveTo>
                <a:lnTo>
                  <a:pt x="3271799" y="742188"/>
                </a:lnTo>
                <a:lnTo>
                  <a:pt x="3220593" y="757047"/>
                </a:lnTo>
                <a:lnTo>
                  <a:pt x="3220593" y="744245"/>
                </a:lnTo>
                <a:close/>
                <a:moveTo>
                  <a:pt x="2900324" y="729158"/>
                </a:moveTo>
                <a:lnTo>
                  <a:pt x="2900324" y="742188"/>
                </a:lnTo>
                <a:lnTo>
                  <a:pt x="2849118" y="757047"/>
                </a:lnTo>
                <a:lnTo>
                  <a:pt x="2849118" y="744245"/>
                </a:lnTo>
                <a:close/>
                <a:moveTo>
                  <a:pt x="189128" y="692505"/>
                </a:moveTo>
                <a:cubicBezTo>
                  <a:pt x="193395" y="692505"/>
                  <a:pt x="197053" y="694106"/>
                  <a:pt x="200101" y="697306"/>
                </a:cubicBezTo>
                <a:cubicBezTo>
                  <a:pt x="203149" y="700506"/>
                  <a:pt x="204673" y="704316"/>
                  <a:pt x="204673" y="708736"/>
                </a:cubicBezTo>
                <a:cubicBezTo>
                  <a:pt x="204673" y="713003"/>
                  <a:pt x="203149" y="716699"/>
                  <a:pt x="200101" y="719823"/>
                </a:cubicBezTo>
                <a:cubicBezTo>
                  <a:pt x="197053" y="722947"/>
                  <a:pt x="193395" y="724509"/>
                  <a:pt x="189128" y="724509"/>
                </a:cubicBezTo>
                <a:cubicBezTo>
                  <a:pt x="184708" y="724509"/>
                  <a:pt x="180937" y="722947"/>
                  <a:pt x="177812" y="719823"/>
                </a:cubicBezTo>
                <a:cubicBezTo>
                  <a:pt x="174688" y="716699"/>
                  <a:pt x="173126" y="713003"/>
                  <a:pt x="173126" y="708736"/>
                </a:cubicBezTo>
                <a:cubicBezTo>
                  <a:pt x="173126" y="704316"/>
                  <a:pt x="174688" y="700506"/>
                  <a:pt x="177812" y="697306"/>
                </a:cubicBezTo>
                <a:cubicBezTo>
                  <a:pt x="180937" y="694106"/>
                  <a:pt x="184708" y="692505"/>
                  <a:pt x="189128" y="692505"/>
                </a:cubicBezTo>
                <a:close/>
                <a:moveTo>
                  <a:pt x="149580" y="692505"/>
                </a:moveTo>
                <a:cubicBezTo>
                  <a:pt x="153847" y="692505"/>
                  <a:pt x="157505" y="694106"/>
                  <a:pt x="160553" y="697306"/>
                </a:cubicBezTo>
                <a:cubicBezTo>
                  <a:pt x="163601" y="700506"/>
                  <a:pt x="165125" y="704316"/>
                  <a:pt x="165125" y="708736"/>
                </a:cubicBezTo>
                <a:cubicBezTo>
                  <a:pt x="165125" y="713003"/>
                  <a:pt x="163601" y="716699"/>
                  <a:pt x="160553" y="719823"/>
                </a:cubicBezTo>
                <a:cubicBezTo>
                  <a:pt x="157505" y="722947"/>
                  <a:pt x="153847" y="724509"/>
                  <a:pt x="149580" y="724509"/>
                </a:cubicBezTo>
                <a:cubicBezTo>
                  <a:pt x="145161" y="724509"/>
                  <a:pt x="141389" y="722947"/>
                  <a:pt x="138265" y="719823"/>
                </a:cubicBezTo>
                <a:cubicBezTo>
                  <a:pt x="135140" y="716699"/>
                  <a:pt x="133578" y="713003"/>
                  <a:pt x="133578" y="708736"/>
                </a:cubicBezTo>
                <a:cubicBezTo>
                  <a:pt x="133578" y="704316"/>
                  <a:pt x="135140" y="700506"/>
                  <a:pt x="138265" y="697306"/>
                </a:cubicBezTo>
                <a:cubicBezTo>
                  <a:pt x="141389" y="694106"/>
                  <a:pt x="145161" y="692505"/>
                  <a:pt x="149580" y="692505"/>
                </a:cubicBezTo>
                <a:close/>
                <a:moveTo>
                  <a:pt x="1029309" y="692277"/>
                </a:moveTo>
                <a:cubicBezTo>
                  <a:pt x="1033729" y="692429"/>
                  <a:pt x="1037425" y="694106"/>
                  <a:pt x="1040396" y="697306"/>
                </a:cubicBezTo>
                <a:cubicBezTo>
                  <a:pt x="1043368" y="700506"/>
                  <a:pt x="1044854" y="704240"/>
                  <a:pt x="1044854" y="708507"/>
                </a:cubicBezTo>
                <a:cubicBezTo>
                  <a:pt x="1045006" y="712927"/>
                  <a:pt x="1043520" y="716661"/>
                  <a:pt x="1040396" y="719709"/>
                </a:cubicBezTo>
                <a:cubicBezTo>
                  <a:pt x="1037272" y="722757"/>
                  <a:pt x="1033653" y="724281"/>
                  <a:pt x="1029538" y="724281"/>
                </a:cubicBezTo>
                <a:cubicBezTo>
                  <a:pt x="1025118" y="724433"/>
                  <a:pt x="1021346" y="722947"/>
                  <a:pt x="1018222" y="719823"/>
                </a:cubicBezTo>
                <a:cubicBezTo>
                  <a:pt x="1015098" y="716699"/>
                  <a:pt x="1013460" y="712927"/>
                  <a:pt x="1013307" y="708507"/>
                </a:cubicBezTo>
                <a:cubicBezTo>
                  <a:pt x="1013307" y="704240"/>
                  <a:pt x="1014869" y="700468"/>
                  <a:pt x="1017994" y="697192"/>
                </a:cubicBezTo>
                <a:cubicBezTo>
                  <a:pt x="1021118" y="693915"/>
                  <a:pt x="1024890" y="692277"/>
                  <a:pt x="1029309" y="692277"/>
                </a:cubicBezTo>
                <a:close/>
                <a:moveTo>
                  <a:pt x="989761" y="692277"/>
                </a:moveTo>
                <a:cubicBezTo>
                  <a:pt x="994181" y="692429"/>
                  <a:pt x="997877" y="694106"/>
                  <a:pt x="1000849" y="697306"/>
                </a:cubicBezTo>
                <a:cubicBezTo>
                  <a:pt x="1003820" y="700506"/>
                  <a:pt x="1005306" y="704240"/>
                  <a:pt x="1005306" y="708507"/>
                </a:cubicBezTo>
                <a:cubicBezTo>
                  <a:pt x="1005459" y="712927"/>
                  <a:pt x="1003973" y="716661"/>
                  <a:pt x="1000849" y="719709"/>
                </a:cubicBezTo>
                <a:cubicBezTo>
                  <a:pt x="997724" y="722757"/>
                  <a:pt x="994105" y="724281"/>
                  <a:pt x="989990" y="724281"/>
                </a:cubicBezTo>
                <a:cubicBezTo>
                  <a:pt x="985571" y="724433"/>
                  <a:pt x="981799" y="722947"/>
                  <a:pt x="978674" y="719823"/>
                </a:cubicBezTo>
                <a:cubicBezTo>
                  <a:pt x="975550" y="716699"/>
                  <a:pt x="973912" y="712927"/>
                  <a:pt x="973759" y="708507"/>
                </a:cubicBezTo>
                <a:cubicBezTo>
                  <a:pt x="973759" y="704240"/>
                  <a:pt x="975322" y="700468"/>
                  <a:pt x="978446" y="697192"/>
                </a:cubicBezTo>
                <a:cubicBezTo>
                  <a:pt x="981570" y="693915"/>
                  <a:pt x="985342" y="692277"/>
                  <a:pt x="989761" y="692277"/>
                </a:cubicBezTo>
                <a:close/>
                <a:moveTo>
                  <a:pt x="2220391" y="691820"/>
                </a:moveTo>
                <a:cubicBezTo>
                  <a:pt x="2224659" y="691667"/>
                  <a:pt x="2228354" y="693267"/>
                  <a:pt x="2231479" y="696620"/>
                </a:cubicBezTo>
                <a:cubicBezTo>
                  <a:pt x="2234603" y="699973"/>
                  <a:pt x="2236165" y="703859"/>
                  <a:pt x="2236165" y="708279"/>
                </a:cubicBezTo>
                <a:cubicBezTo>
                  <a:pt x="2236317" y="712698"/>
                  <a:pt x="2234793" y="716394"/>
                  <a:pt x="2231593" y="719366"/>
                </a:cubicBezTo>
                <a:cubicBezTo>
                  <a:pt x="2228392" y="722338"/>
                  <a:pt x="2224659" y="723900"/>
                  <a:pt x="2220391" y="724052"/>
                </a:cubicBezTo>
                <a:cubicBezTo>
                  <a:pt x="2215819" y="723900"/>
                  <a:pt x="2212009" y="722338"/>
                  <a:pt x="2208961" y="719366"/>
                </a:cubicBezTo>
                <a:cubicBezTo>
                  <a:pt x="2205913" y="716394"/>
                  <a:pt x="2204389" y="712698"/>
                  <a:pt x="2204390" y="708279"/>
                </a:cubicBezTo>
                <a:cubicBezTo>
                  <a:pt x="2204389" y="703859"/>
                  <a:pt x="2205913" y="699973"/>
                  <a:pt x="2208961" y="696620"/>
                </a:cubicBezTo>
                <a:cubicBezTo>
                  <a:pt x="2212009" y="693267"/>
                  <a:pt x="2215819" y="691667"/>
                  <a:pt x="2220391" y="691820"/>
                </a:cubicBezTo>
                <a:close/>
                <a:moveTo>
                  <a:pt x="3245434" y="691362"/>
                </a:moveTo>
                <a:cubicBezTo>
                  <a:pt x="3248482" y="691362"/>
                  <a:pt x="3251111" y="692505"/>
                  <a:pt x="3253320" y="694791"/>
                </a:cubicBezTo>
                <a:cubicBezTo>
                  <a:pt x="3255530" y="697077"/>
                  <a:pt x="3256635" y="699744"/>
                  <a:pt x="3256635" y="702792"/>
                </a:cubicBezTo>
                <a:cubicBezTo>
                  <a:pt x="3256635" y="705840"/>
                  <a:pt x="3255530" y="708469"/>
                  <a:pt x="3253320" y="710679"/>
                </a:cubicBezTo>
                <a:cubicBezTo>
                  <a:pt x="3251111" y="712889"/>
                  <a:pt x="3248482" y="713994"/>
                  <a:pt x="3245434" y="713994"/>
                </a:cubicBezTo>
                <a:cubicBezTo>
                  <a:pt x="3242233" y="713994"/>
                  <a:pt x="3239528" y="712889"/>
                  <a:pt x="3237318" y="710679"/>
                </a:cubicBezTo>
                <a:cubicBezTo>
                  <a:pt x="3235109" y="708469"/>
                  <a:pt x="3234004" y="705840"/>
                  <a:pt x="3234004" y="702792"/>
                </a:cubicBezTo>
                <a:cubicBezTo>
                  <a:pt x="3234004" y="699744"/>
                  <a:pt x="3235109" y="697077"/>
                  <a:pt x="3237318" y="694791"/>
                </a:cubicBezTo>
                <a:cubicBezTo>
                  <a:pt x="3239528" y="692505"/>
                  <a:pt x="3242233" y="691362"/>
                  <a:pt x="3245434" y="691362"/>
                </a:cubicBezTo>
                <a:close/>
                <a:moveTo>
                  <a:pt x="3031236" y="691362"/>
                </a:moveTo>
                <a:cubicBezTo>
                  <a:pt x="3034283" y="691362"/>
                  <a:pt x="3036912" y="692505"/>
                  <a:pt x="3039122" y="694791"/>
                </a:cubicBezTo>
                <a:cubicBezTo>
                  <a:pt x="3041332" y="697077"/>
                  <a:pt x="3042437" y="699744"/>
                  <a:pt x="3042437" y="702792"/>
                </a:cubicBezTo>
                <a:cubicBezTo>
                  <a:pt x="3042437" y="705840"/>
                  <a:pt x="3041332" y="708469"/>
                  <a:pt x="3039122" y="710679"/>
                </a:cubicBezTo>
                <a:cubicBezTo>
                  <a:pt x="3036912" y="712889"/>
                  <a:pt x="3034283" y="713994"/>
                  <a:pt x="3031236" y="713994"/>
                </a:cubicBezTo>
                <a:cubicBezTo>
                  <a:pt x="3028035" y="713994"/>
                  <a:pt x="3025330" y="712889"/>
                  <a:pt x="3023120" y="710679"/>
                </a:cubicBezTo>
                <a:cubicBezTo>
                  <a:pt x="3020910" y="708469"/>
                  <a:pt x="3019806" y="705840"/>
                  <a:pt x="3019806" y="702792"/>
                </a:cubicBezTo>
                <a:cubicBezTo>
                  <a:pt x="3019806" y="699744"/>
                  <a:pt x="3020910" y="697077"/>
                  <a:pt x="3023120" y="694791"/>
                </a:cubicBezTo>
                <a:cubicBezTo>
                  <a:pt x="3025330" y="692505"/>
                  <a:pt x="3028035" y="691362"/>
                  <a:pt x="3031236" y="691362"/>
                </a:cubicBezTo>
                <a:close/>
                <a:moveTo>
                  <a:pt x="3128238" y="690219"/>
                </a:moveTo>
                <a:cubicBezTo>
                  <a:pt x="3131286" y="690219"/>
                  <a:pt x="3133915" y="691362"/>
                  <a:pt x="3136125" y="693648"/>
                </a:cubicBezTo>
                <a:cubicBezTo>
                  <a:pt x="3138335" y="695934"/>
                  <a:pt x="3139440" y="698601"/>
                  <a:pt x="3139440" y="701649"/>
                </a:cubicBezTo>
                <a:cubicBezTo>
                  <a:pt x="3139440" y="704697"/>
                  <a:pt x="3138335" y="707326"/>
                  <a:pt x="3136125" y="709536"/>
                </a:cubicBezTo>
                <a:cubicBezTo>
                  <a:pt x="3133915" y="711746"/>
                  <a:pt x="3131286" y="712851"/>
                  <a:pt x="3128238" y="712851"/>
                </a:cubicBezTo>
                <a:cubicBezTo>
                  <a:pt x="3125038" y="712851"/>
                  <a:pt x="3122333" y="711746"/>
                  <a:pt x="3120123" y="709536"/>
                </a:cubicBezTo>
                <a:cubicBezTo>
                  <a:pt x="3117913" y="707326"/>
                  <a:pt x="3116808" y="704697"/>
                  <a:pt x="3116808" y="701649"/>
                </a:cubicBezTo>
                <a:cubicBezTo>
                  <a:pt x="3116808" y="698601"/>
                  <a:pt x="3117913" y="695934"/>
                  <a:pt x="3120123" y="693648"/>
                </a:cubicBezTo>
                <a:cubicBezTo>
                  <a:pt x="3122333" y="691362"/>
                  <a:pt x="3125038" y="690219"/>
                  <a:pt x="3128238" y="690219"/>
                </a:cubicBezTo>
                <a:close/>
                <a:moveTo>
                  <a:pt x="321792" y="680161"/>
                </a:moveTo>
                <a:lnTo>
                  <a:pt x="321792" y="696620"/>
                </a:lnTo>
                <a:lnTo>
                  <a:pt x="267843" y="712165"/>
                </a:lnTo>
                <a:lnTo>
                  <a:pt x="267843" y="696163"/>
                </a:lnTo>
                <a:close/>
                <a:moveTo>
                  <a:pt x="74142" y="680161"/>
                </a:moveTo>
                <a:lnTo>
                  <a:pt x="74142" y="696620"/>
                </a:lnTo>
                <a:lnTo>
                  <a:pt x="20193" y="712165"/>
                </a:lnTo>
                <a:lnTo>
                  <a:pt x="20193" y="696163"/>
                </a:lnTo>
                <a:close/>
                <a:moveTo>
                  <a:pt x="400888" y="612038"/>
                </a:moveTo>
                <a:cubicBezTo>
                  <a:pt x="398145" y="612038"/>
                  <a:pt x="395706" y="612991"/>
                  <a:pt x="393573" y="614896"/>
                </a:cubicBezTo>
                <a:cubicBezTo>
                  <a:pt x="391439" y="616801"/>
                  <a:pt x="389763" y="619163"/>
                  <a:pt x="388543" y="621982"/>
                </a:cubicBezTo>
                <a:cubicBezTo>
                  <a:pt x="387324" y="624802"/>
                  <a:pt x="386715" y="627659"/>
                  <a:pt x="386715" y="630555"/>
                </a:cubicBezTo>
                <a:cubicBezTo>
                  <a:pt x="386715" y="632688"/>
                  <a:pt x="387248" y="634479"/>
                  <a:pt x="388315" y="635927"/>
                </a:cubicBezTo>
                <a:cubicBezTo>
                  <a:pt x="389382" y="637375"/>
                  <a:pt x="390982" y="638441"/>
                  <a:pt x="393115" y="639127"/>
                </a:cubicBezTo>
                <a:cubicBezTo>
                  <a:pt x="395249" y="639813"/>
                  <a:pt x="397916" y="640156"/>
                  <a:pt x="401116" y="640156"/>
                </a:cubicBezTo>
                <a:cubicBezTo>
                  <a:pt x="404774" y="640156"/>
                  <a:pt x="408546" y="639737"/>
                  <a:pt x="412432" y="638899"/>
                </a:cubicBezTo>
                <a:lnTo>
                  <a:pt x="415643" y="637828"/>
                </a:lnTo>
                <a:lnTo>
                  <a:pt x="415061" y="631355"/>
                </a:lnTo>
                <a:cubicBezTo>
                  <a:pt x="414452" y="627926"/>
                  <a:pt x="413537" y="624764"/>
                  <a:pt x="412318" y="621868"/>
                </a:cubicBezTo>
                <a:cubicBezTo>
                  <a:pt x="411099" y="618972"/>
                  <a:pt x="409536" y="616610"/>
                  <a:pt x="407632" y="614781"/>
                </a:cubicBezTo>
                <a:cubicBezTo>
                  <a:pt x="405727" y="612953"/>
                  <a:pt x="403479" y="612038"/>
                  <a:pt x="400888" y="612038"/>
                </a:cubicBezTo>
                <a:close/>
                <a:moveTo>
                  <a:pt x="1379829" y="607009"/>
                </a:moveTo>
                <a:cubicBezTo>
                  <a:pt x="1376629" y="607009"/>
                  <a:pt x="1373924" y="608190"/>
                  <a:pt x="1371714" y="610552"/>
                </a:cubicBezTo>
                <a:cubicBezTo>
                  <a:pt x="1369504" y="612914"/>
                  <a:pt x="1367371" y="616267"/>
                  <a:pt x="1365313" y="620611"/>
                </a:cubicBezTo>
                <a:lnTo>
                  <a:pt x="1360104" y="631270"/>
                </a:lnTo>
                <a:lnTo>
                  <a:pt x="1368742" y="635127"/>
                </a:lnTo>
                <a:cubicBezTo>
                  <a:pt x="1374762" y="637260"/>
                  <a:pt x="1379753" y="638327"/>
                  <a:pt x="1383716" y="638327"/>
                </a:cubicBezTo>
                <a:cubicBezTo>
                  <a:pt x="1386763" y="638327"/>
                  <a:pt x="1389278" y="638022"/>
                  <a:pt x="1391259" y="637413"/>
                </a:cubicBezTo>
                <a:cubicBezTo>
                  <a:pt x="1393241" y="636803"/>
                  <a:pt x="1394688" y="635813"/>
                  <a:pt x="1395603" y="634441"/>
                </a:cubicBezTo>
                <a:cubicBezTo>
                  <a:pt x="1396517" y="633069"/>
                  <a:pt x="1396974" y="631241"/>
                  <a:pt x="1396974" y="628955"/>
                </a:cubicBezTo>
                <a:cubicBezTo>
                  <a:pt x="1396974" y="625754"/>
                  <a:pt x="1396212" y="622478"/>
                  <a:pt x="1394688" y="619125"/>
                </a:cubicBezTo>
                <a:cubicBezTo>
                  <a:pt x="1393164" y="615772"/>
                  <a:pt x="1391145" y="612914"/>
                  <a:pt x="1388630" y="610552"/>
                </a:cubicBezTo>
                <a:cubicBezTo>
                  <a:pt x="1386116" y="608190"/>
                  <a:pt x="1383182" y="607009"/>
                  <a:pt x="1379829" y="607009"/>
                </a:cubicBezTo>
                <a:close/>
                <a:moveTo>
                  <a:pt x="2892552" y="592836"/>
                </a:moveTo>
                <a:cubicBezTo>
                  <a:pt x="2898343" y="602742"/>
                  <a:pt x="2902496" y="612114"/>
                  <a:pt x="2905010" y="620954"/>
                </a:cubicBezTo>
                <a:cubicBezTo>
                  <a:pt x="2907525" y="629793"/>
                  <a:pt x="2908782" y="637565"/>
                  <a:pt x="2908782" y="644271"/>
                </a:cubicBezTo>
                <a:cubicBezTo>
                  <a:pt x="2908782" y="653872"/>
                  <a:pt x="2907220" y="662559"/>
                  <a:pt x="2904096" y="670331"/>
                </a:cubicBezTo>
                <a:cubicBezTo>
                  <a:pt x="2900972" y="678104"/>
                  <a:pt x="2896857" y="685000"/>
                  <a:pt x="2891751" y="691019"/>
                </a:cubicBezTo>
                <a:cubicBezTo>
                  <a:pt x="2886646" y="697039"/>
                  <a:pt x="2881084" y="702183"/>
                  <a:pt x="2875064" y="706450"/>
                </a:cubicBezTo>
                <a:cubicBezTo>
                  <a:pt x="2869044" y="710717"/>
                  <a:pt x="2863024" y="714222"/>
                  <a:pt x="2857004" y="716966"/>
                </a:cubicBezTo>
                <a:cubicBezTo>
                  <a:pt x="2850985" y="719709"/>
                  <a:pt x="2845612" y="721690"/>
                  <a:pt x="2840888" y="722909"/>
                </a:cubicBezTo>
                <a:lnTo>
                  <a:pt x="2834258" y="705536"/>
                </a:lnTo>
                <a:cubicBezTo>
                  <a:pt x="2849651" y="700659"/>
                  <a:pt x="2861500" y="694829"/>
                  <a:pt x="2869806" y="688048"/>
                </a:cubicBezTo>
                <a:cubicBezTo>
                  <a:pt x="2878112" y="681266"/>
                  <a:pt x="2883827" y="674217"/>
                  <a:pt x="2886951" y="666902"/>
                </a:cubicBezTo>
                <a:cubicBezTo>
                  <a:pt x="2890075" y="659587"/>
                  <a:pt x="2891637" y="652577"/>
                  <a:pt x="2891637" y="645871"/>
                </a:cubicBezTo>
                <a:cubicBezTo>
                  <a:pt x="2891637" y="641604"/>
                  <a:pt x="2891180" y="637489"/>
                  <a:pt x="2890266" y="633527"/>
                </a:cubicBezTo>
                <a:cubicBezTo>
                  <a:pt x="2889351" y="629564"/>
                  <a:pt x="2887751" y="625068"/>
                  <a:pt x="2885465" y="620039"/>
                </a:cubicBezTo>
                <a:cubicBezTo>
                  <a:pt x="2883179" y="615010"/>
                  <a:pt x="2879979" y="608762"/>
                  <a:pt x="2875864" y="601294"/>
                </a:cubicBezTo>
                <a:close/>
                <a:moveTo>
                  <a:pt x="1996592" y="591921"/>
                </a:moveTo>
                <a:cubicBezTo>
                  <a:pt x="1993849" y="591921"/>
                  <a:pt x="1991334" y="592760"/>
                  <a:pt x="1989048" y="594436"/>
                </a:cubicBezTo>
                <a:cubicBezTo>
                  <a:pt x="1986762" y="596112"/>
                  <a:pt x="1984933" y="598360"/>
                  <a:pt x="1983562" y="601180"/>
                </a:cubicBezTo>
                <a:cubicBezTo>
                  <a:pt x="1982190" y="603999"/>
                  <a:pt x="1981504" y="607238"/>
                  <a:pt x="1981504" y="610895"/>
                </a:cubicBezTo>
                <a:cubicBezTo>
                  <a:pt x="1981504" y="614096"/>
                  <a:pt x="1982266" y="617105"/>
                  <a:pt x="1983790" y="619925"/>
                </a:cubicBezTo>
                <a:cubicBezTo>
                  <a:pt x="1985314" y="622744"/>
                  <a:pt x="1987448" y="625449"/>
                  <a:pt x="1990191" y="628040"/>
                </a:cubicBezTo>
                <a:lnTo>
                  <a:pt x="1993574" y="630558"/>
                </a:lnTo>
                <a:lnTo>
                  <a:pt x="1999335" y="627926"/>
                </a:lnTo>
                <a:cubicBezTo>
                  <a:pt x="2002993" y="625564"/>
                  <a:pt x="2005812" y="622859"/>
                  <a:pt x="2007793" y="619811"/>
                </a:cubicBezTo>
                <a:cubicBezTo>
                  <a:pt x="2009775" y="616763"/>
                  <a:pt x="2010765" y="613486"/>
                  <a:pt x="2010765" y="609981"/>
                </a:cubicBezTo>
                <a:cubicBezTo>
                  <a:pt x="2010765" y="607238"/>
                  <a:pt x="2010194" y="604456"/>
                  <a:pt x="2009051" y="601637"/>
                </a:cubicBezTo>
                <a:cubicBezTo>
                  <a:pt x="2007908" y="598817"/>
                  <a:pt x="2006269" y="596493"/>
                  <a:pt x="2004136" y="594665"/>
                </a:cubicBezTo>
                <a:cubicBezTo>
                  <a:pt x="2002002" y="592836"/>
                  <a:pt x="1999488" y="591921"/>
                  <a:pt x="1996592" y="591921"/>
                </a:cubicBezTo>
                <a:close/>
                <a:moveTo>
                  <a:pt x="1637766" y="586206"/>
                </a:moveTo>
                <a:cubicBezTo>
                  <a:pt x="1640814" y="591540"/>
                  <a:pt x="1643634" y="597751"/>
                  <a:pt x="1646225" y="604837"/>
                </a:cubicBezTo>
                <a:cubicBezTo>
                  <a:pt x="1648815" y="611924"/>
                  <a:pt x="1650911" y="619277"/>
                  <a:pt x="1652511" y="626897"/>
                </a:cubicBezTo>
                <a:cubicBezTo>
                  <a:pt x="1654111" y="634517"/>
                  <a:pt x="1654911" y="641756"/>
                  <a:pt x="1654911" y="648614"/>
                </a:cubicBezTo>
                <a:cubicBezTo>
                  <a:pt x="1654911" y="654710"/>
                  <a:pt x="1654149" y="661149"/>
                  <a:pt x="1652625" y="667931"/>
                </a:cubicBezTo>
                <a:cubicBezTo>
                  <a:pt x="1651101" y="674713"/>
                  <a:pt x="1648549" y="681380"/>
                  <a:pt x="1644967" y="687933"/>
                </a:cubicBezTo>
                <a:cubicBezTo>
                  <a:pt x="1641386" y="694487"/>
                  <a:pt x="1636547" y="700392"/>
                  <a:pt x="1630451" y="705650"/>
                </a:cubicBezTo>
                <a:cubicBezTo>
                  <a:pt x="1624355" y="710908"/>
                  <a:pt x="1616811" y="715137"/>
                  <a:pt x="1607820" y="718337"/>
                </a:cubicBezTo>
                <a:cubicBezTo>
                  <a:pt x="1598828" y="721538"/>
                  <a:pt x="1588084" y="723138"/>
                  <a:pt x="1575587" y="723138"/>
                </a:cubicBezTo>
                <a:cubicBezTo>
                  <a:pt x="1565529" y="723138"/>
                  <a:pt x="1556118" y="722033"/>
                  <a:pt x="1547355" y="719823"/>
                </a:cubicBezTo>
                <a:cubicBezTo>
                  <a:pt x="1538592" y="717613"/>
                  <a:pt x="1530896" y="714146"/>
                  <a:pt x="1524266" y="709422"/>
                </a:cubicBezTo>
                <a:cubicBezTo>
                  <a:pt x="1517637" y="704697"/>
                  <a:pt x="1512417" y="698563"/>
                  <a:pt x="1508607" y="691019"/>
                </a:cubicBezTo>
                <a:cubicBezTo>
                  <a:pt x="1504797" y="683476"/>
                  <a:pt x="1502892" y="674446"/>
                  <a:pt x="1502892" y="663930"/>
                </a:cubicBezTo>
                <a:cubicBezTo>
                  <a:pt x="1502892" y="660425"/>
                  <a:pt x="1503197" y="656310"/>
                  <a:pt x="1503807" y="651586"/>
                </a:cubicBezTo>
                <a:cubicBezTo>
                  <a:pt x="1504416" y="646862"/>
                  <a:pt x="1505559" y="641489"/>
                  <a:pt x="1507236" y="635470"/>
                </a:cubicBezTo>
                <a:cubicBezTo>
                  <a:pt x="1508912" y="629450"/>
                  <a:pt x="1511427" y="622706"/>
                  <a:pt x="1514780" y="615239"/>
                </a:cubicBezTo>
                <a:lnTo>
                  <a:pt x="1542897" y="625068"/>
                </a:lnTo>
                <a:cubicBezTo>
                  <a:pt x="1541221" y="629793"/>
                  <a:pt x="1539773" y="634098"/>
                  <a:pt x="1538554" y="637984"/>
                </a:cubicBezTo>
                <a:cubicBezTo>
                  <a:pt x="1537335" y="641870"/>
                  <a:pt x="1536420" y="645452"/>
                  <a:pt x="1535811" y="648728"/>
                </a:cubicBezTo>
                <a:cubicBezTo>
                  <a:pt x="1535201" y="652005"/>
                  <a:pt x="1534896" y="655244"/>
                  <a:pt x="1534896" y="658444"/>
                </a:cubicBezTo>
                <a:cubicBezTo>
                  <a:pt x="1534896" y="665912"/>
                  <a:pt x="1536611" y="672046"/>
                  <a:pt x="1540040" y="676846"/>
                </a:cubicBezTo>
                <a:cubicBezTo>
                  <a:pt x="1543469" y="681647"/>
                  <a:pt x="1548308" y="685228"/>
                  <a:pt x="1554556" y="687590"/>
                </a:cubicBezTo>
                <a:cubicBezTo>
                  <a:pt x="1560804" y="689953"/>
                  <a:pt x="1568043" y="691134"/>
                  <a:pt x="1576273" y="691134"/>
                </a:cubicBezTo>
                <a:cubicBezTo>
                  <a:pt x="1585722" y="691134"/>
                  <a:pt x="1593494" y="689876"/>
                  <a:pt x="1599590" y="687362"/>
                </a:cubicBezTo>
                <a:cubicBezTo>
                  <a:pt x="1605686" y="684847"/>
                  <a:pt x="1610410" y="681571"/>
                  <a:pt x="1613763" y="677532"/>
                </a:cubicBezTo>
                <a:cubicBezTo>
                  <a:pt x="1617116" y="673493"/>
                  <a:pt x="1619478" y="669074"/>
                  <a:pt x="1620850" y="664273"/>
                </a:cubicBezTo>
                <a:cubicBezTo>
                  <a:pt x="1622221" y="659473"/>
                  <a:pt x="1622907" y="654786"/>
                  <a:pt x="1622907" y="650214"/>
                </a:cubicBezTo>
                <a:cubicBezTo>
                  <a:pt x="1622907" y="643966"/>
                  <a:pt x="1621841" y="636536"/>
                  <a:pt x="1619707" y="627926"/>
                </a:cubicBezTo>
                <a:cubicBezTo>
                  <a:pt x="1617573" y="619315"/>
                  <a:pt x="1613763" y="609600"/>
                  <a:pt x="1608277" y="598779"/>
                </a:cubicBezTo>
                <a:close/>
                <a:moveTo>
                  <a:pt x="402259" y="578205"/>
                </a:moveTo>
                <a:cubicBezTo>
                  <a:pt x="409879" y="578205"/>
                  <a:pt x="416547" y="580110"/>
                  <a:pt x="422262" y="583920"/>
                </a:cubicBezTo>
                <a:cubicBezTo>
                  <a:pt x="427977" y="587730"/>
                  <a:pt x="432739" y="592721"/>
                  <a:pt x="436549" y="598894"/>
                </a:cubicBezTo>
                <a:cubicBezTo>
                  <a:pt x="440359" y="605066"/>
                  <a:pt x="443255" y="611733"/>
                  <a:pt x="445236" y="618896"/>
                </a:cubicBezTo>
                <a:cubicBezTo>
                  <a:pt x="447217" y="626059"/>
                  <a:pt x="448208" y="632917"/>
                  <a:pt x="448208" y="639470"/>
                </a:cubicBezTo>
                <a:cubicBezTo>
                  <a:pt x="448208" y="656691"/>
                  <a:pt x="444550" y="671322"/>
                  <a:pt x="437235" y="683361"/>
                </a:cubicBezTo>
                <a:cubicBezTo>
                  <a:pt x="429920" y="695401"/>
                  <a:pt x="419481" y="704735"/>
                  <a:pt x="405917" y="711365"/>
                </a:cubicBezTo>
                <a:cubicBezTo>
                  <a:pt x="392353" y="717994"/>
                  <a:pt x="376199" y="721842"/>
                  <a:pt x="357454" y="722909"/>
                </a:cubicBezTo>
                <a:lnTo>
                  <a:pt x="350824" y="690905"/>
                </a:lnTo>
                <a:cubicBezTo>
                  <a:pt x="361645" y="689534"/>
                  <a:pt x="371094" y="687895"/>
                  <a:pt x="379171" y="685990"/>
                </a:cubicBezTo>
                <a:cubicBezTo>
                  <a:pt x="387248" y="684085"/>
                  <a:pt x="394030" y="681456"/>
                  <a:pt x="399516" y="678104"/>
                </a:cubicBezTo>
                <a:cubicBezTo>
                  <a:pt x="402259" y="676427"/>
                  <a:pt x="404660" y="674436"/>
                  <a:pt x="406717" y="672131"/>
                </a:cubicBezTo>
                <a:lnTo>
                  <a:pt x="409186" y="668360"/>
                </a:lnTo>
                <a:lnTo>
                  <a:pt x="394258" y="671246"/>
                </a:lnTo>
                <a:cubicBezTo>
                  <a:pt x="388772" y="671246"/>
                  <a:pt x="383667" y="670598"/>
                  <a:pt x="378942" y="669302"/>
                </a:cubicBezTo>
                <a:cubicBezTo>
                  <a:pt x="374218" y="668007"/>
                  <a:pt x="370065" y="665988"/>
                  <a:pt x="366483" y="663245"/>
                </a:cubicBezTo>
                <a:cubicBezTo>
                  <a:pt x="362902" y="660501"/>
                  <a:pt x="360121" y="656958"/>
                  <a:pt x="358140" y="652615"/>
                </a:cubicBezTo>
                <a:cubicBezTo>
                  <a:pt x="356158" y="648271"/>
                  <a:pt x="355168" y="643052"/>
                  <a:pt x="355168" y="636956"/>
                </a:cubicBezTo>
                <a:cubicBezTo>
                  <a:pt x="355168" y="629488"/>
                  <a:pt x="356387" y="622249"/>
                  <a:pt x="358825" y="615239"/>
                </a:cubicBezTo>
                <a:cubicBezTo>
                  <a:pt x="361264" y="608228"/>
                  <a:pt x="364655" y="601942"/>
                  <a:pt x="368998" y="596379"/>
                </a:cubicBezTo>
                <a:cubicBezTo>
                  <a:pt x="373342" y="590816"/>
                  <a:pt x="378371" y="586397"/>
                  <a:pt x="384086" y="583120"/>
                </a:cubicBezTo>
                <a:cubicBezTo>
                  <a:pt x="389801" y="579844"/>
                  <a:pt x="395859" y="578205"/>
                  <a:pt x="402259" y="578205"/>
                </a:cubicBezTo>
                <a:close/>
                <a:moveTo>
                  <a:pt x="1380744" y="575005"/>
                </a:moveTo>
                <a:cubicBezTo>
                  <a:pt x="1387449" y="575005"/>
                  <a:pt x="1393698" y="576453"/>
                  <a:pt x="1399489" y="579348"/>
                </a:cubicBezTo>
                <a:cubicBezTo>
                  <a:pt x="1405280" y="582244"/>
                  <a:pt x="1410309" y="586168"/>
                  <a:pt x="1414576" y="591121"/>
                </a:cubicBezTo>
                <a:cubicBezTo>
                  <a:pt x="1418844" y="596074"/>
                  <a:pt x="1422158" y="601713"/>
                  <a:pt x="1424521" y="608038"/>
                </a:cubicBezTo>
                <a:cubicBezTo>
                  <a:pt x="1426883" y="614362"/>
                  <a:pt x="1428064" y="620877"/>
                  <a:pt x="1428064" y="627583"/>
                </a:cubicBezTo>
                <a:cubicBezTo>
                  <a:pt x="1428064" y="635660"/>
                  <a:pt x="1426349" y="642937"/>
                  <a:pt x="1422920" y="649414"/>
                </a:cubicBezTo>
                <a:cubicBezTo>
                  <a:pt x="1419491" y="655891"/>
                  <a:pt x="1414767" y="660997"/>
                  <a:pt x="1408747" y="664730"/>
                </a:cubicBezTo>
                <a:cubicBezTo>
                  <a:pt x="1402727" y="668464"/>
                  <a:pt x="1395831" y="670331"/>
                  <a:pt x="1388059" y="670331"/>
                </a:cubicBezTo>
                <a:cubicBezTo>
                  <a:pt x="1381506" y="670331"/>
                  <a:pt x="1373886" y="669188"/>
                  <a:pt x="1365199" y="666902"/>
                </a:cubicBezTo>
                <a:cubicBezTo>
                  <a:pt x="1360855" y="665759"/>
                  <a:pt x="1356398" y="663988"/>
                  <a:pt x="1351826" y="661587"/>
                </a:cubicBezTo>
                <a:lnTo>
                  <a:pt x="1344288" y="656716"/>
                </a:lnTo>
                <a:lnTo>
                  <a:pt x="1336967" y="664273"/>
                </a:lnTo>
                <a:cubicBezTo>
                  <a:pt x="1333233" y="666940"/>
                  <a:pt x="1328890" y="668807"/>
                  <a:pt x="1323937" y="669874"/>
                </a:cubicBezTo>
                <a:lnTo>
                  <a:pt x="1314118" y="670772"/>
                </a:lnTo>
                <a:lnTo>
                  <a:pt x="1309497" y="671474"/>
                </a:lnTo>
                <a:lnTo>
                  <a:pt x="1308296" y="671305"/>
                </a:lnTo>
                <a:lnTo>
                  <a:pt x="1306449" y="671474"/>
                </a:lnTo>
                <a:lnTo>
                  <a:pt x="1306479" y="671049"/>
                </a:lnTo>
                <a:lnTo>
                  <a:pt x="1294066" y="669302"/>
                </a:lnTo>
                <a:lnTo>
                  <a:pt x="1281717" y="662537"/>
                </a:lnTo>
                <a:lnTo>
                  <a:pt x="1280522" y="672446"/>
                </a:lnTo>
                <a:cubicBezTo>
                  <a:pt x="1279493" y="677056"/>
                  <a:pt x="1278026" y="681380"/>
                  <a:pt x="1276121" y="685419"/>
                </a:cubicBezTo>
                <a:cubicBezTo>
                  <a:pt x="1272311" y="693496"/>
                  <a:pt x="1267015" y="700354"/>
                  <a:pt x="1260233" y="705993"/>
                </a:cubicBezTo>
                <a:cubicBezTo>
                  <a:pt x="1253452" y="711632"/>
                  <a:pt x="1245298" y="715899"/>
                  <a:pt x="1235773" y="718794"/>
                </a:cubicBezTo>
                <a:cubicBezTo>
                  <a:pt x="1226248" y="721690"/>
                  <a:pt x="1215618" y="723138"/>
                  <a:pt x="1203884" y="723138"/>
                </a:cubicBezTo>
                <a:cubicBezTo>
                  <a:pt x="1193673" y="723138"/>
                  <a:pt x="1184186" y="722033"/>
                  <a:pt x="1175423" y="719823"/>
                </a:cubicBezTo>
                <a:cubicBezTo>
                  <a:pt x="1166660" y="717613"/>
                  <a:pt x="1158964" y="714108"/>
                  <a:pt x="1152334" y="709307"/>
                </a:cubicBezTo>
                <a:cubicBezTo>
                  <a:pt x="1145705" y="704507"/>
                  <a:pt x="1140561" y="698373"/>
                  <a:pt x="1136904" y="690905"/>
                </a:cubicBezTo>
                <a:cubicBezTo>
                  <a:pt x="1133246" y="683438"/>
                  <a:pt x="1131417" y="674446"/>
                  <a:pt x="1131417" y="663930"/>
                </a:cubicBezTo>
                <a:cubicBezTo>
                  <a:pt x="1131417" y="658596"/>
                  <a:pt x="1132141" y="651929"/>
                  <a:pt x="1133589" y="643928"/>
                </a:cubicBezTo>
                <a:cubicBezTo>
                  <a:pt x="1135037" y="635927"/>
                  <a:pt x="1138275" y="626364"/>
                  <a:pt x="1143305" y="615239"/>
                </a:cubicBezTo>
                <a:lnTo>
                  <a:pt x="1171422" y="625068"/>
                </a:lnTo>
                <a:cubicBezTo>
                  <a:pt x="1168831" y="632231"/>
                  <a:pt x="1166850" y="638365"/>
                  <a:pt x="1165479" y="643471"/>
                </a:cubicBezTo>
                <a:cubicBezTo>
                  <a:pt x="1164107" y="648576"/>
                  <a:pt x="1163421" y="653567"/>
                  <a:pt x="1163421" y="658444"/>
                </a:cubicBezTo>
                <a:cubicBezTo>
                  <a:pt x="1163421" y="665302"/>
                  <a:pt x="1164983" y="671169"/>
                  <a:pt x="1168108" y="676046"/>
                </a:cubicBezTo>
                <a:cubicBezTo>
                  <a:pt x="1171232" y="680923"/>
                  <a:pt x="1175880" y="684657"/>
                  <a:pt x="1182052" y="687248"/>
                </a:cubicBezTo>
                <a:cubicBezTo>
                  <a:pt x="1188224" y="689838"/>
                  <a:pt x="1195806" y="691134"/>
                  <a:pt x="1204798" y="691134"/>
                </a:cubicBezTo>
                <a:cubicBezTo>
                  <a:pt x="1213942" y="691134"/>
                  <a:pt x="1221562" y="690143"/>
                  <a:pt x="1227658" y="688162"/>
                </a:cubicBezTo>
                <a:cubicBezTo>
                  <a:pt x="1233754" y="686181"/>
                  <a:pt x="1238555" y="683399"/>
                  <a:pt x="1242060" y="679818"/>
                </a:cubicBezTo>
                <a:cubicBezTo>
                  <a:pt x="1245565" y="676237"/>
                  <a:pt x="1248080" y="672084"/>
                  <a:pt x="1249604" y="667359"/>
                </a:cubicBezTo>
                <a:cubicBezTo>
                  <a:pt x="1251127" y="662635"/>
                  <a:pt x="1251889" y="657530"/>
                  <a:pt x="1251889" y="652043"/>
                </a:cubicBezTo>
                <a:cubicBezTo>
                  <a:pt x="1251889" y="647776"/>
                  <a:pt x="1251394" y="642975"/>
                  <a:pt x="1250404" y="637641"/>
                </a:cubicBezTo>
                <a:cubicBezTo>
                  <a:pt x="1249413" y="632307"/>
                  <a:pt x="1248003" y="626478"/>
                  <a:pt x="1246175" y="620153"/>
                </a:cubicBezTo>
                <a:cubicBezTo>
                  <a:pt x="1244346" y="613829"/>
                  <a:pt x="1242288" y="607161"/>
                  <a:pt x="1240002" y="600151"/>
                </a:cubicBezTo>
                <a:lnTo>
                  <a:pt x="1272006" y="591921"/>
                </a:lnTo>
                <a:cubicBezTo>
                  <a:pt x="1273530" y="597713"/>
                  <a:pt x="1274788" y="602666"/>
                  <a:pt x="1275778" y="606780"/>
                </a:cubicBezTo>
                <a:cubicBezTo>
                  <a:pt x="1276769" y="610895"/>
                  <a:pt x="1277645" y="614286"/>
                  <a:pt x="1278407" y="616953"/>
                </a:cubicBezTo>
                <a:cubicBezTo>
                  <a:pt x="1279169" y="619620"/>
                  <a:pt x="1279779" y="621792"/>
                  <a:pt x="1280236" y="623468"/>
                </a:cubicBezTo>
                <a:cubicBezTo>
                  <a:pt x="1281760" y="628040"/>
                  <a:pt x="1283817" y="631469"/>
                  <a:pt x="1286408" y="633755"/>
                </a:cubicBezTo>
                <a:cubicBezTo>
                  <a:pt x="1288999" y="636041"/>
                  <a:pt x="1292390" y="637565"/>
                  <a:pt x="1296581" y="638327"/>
                </a:cubicBezTo>
                <a:lnTo>
                  <a:pt x="1309360" y="639288"/>
                </a:lnTo>
                <a:lnTo>
                  <a:pt x="1317764" y="636841"/>
                </a:lnTo>
                <a:cubicBezTo>
                  <a:pt x="1320279" y="635089"/>
                  <a:pt x="1322908" y="632117"/>
                  <a:pt x="1325651" y="627926"/>
                </a:cubicBezTo>
                <a:cubicBezTo>
                  <a:pt x="1328394" y="623735"/>
                  <a:pt x="1331595" y="618058"/>
                  <a:pt x="1335252" y="610895"/>
                </a:cubicBezTo>
                <a:cubicBezTo>
                  <a:pt x="1339824" y="601751"/>
                  <a:pt x="1344587" y="594588"/>
                  <a:pt x="1349540" y="589407"/>
                </a:cubicBezTo>
                <a:cubicBezTo>
                  <a:pt x="1354493" y="584225"/>
                  <a:pt x="1359598" y="580529"/>
                  <a:pt x="1364856" y="578320"/>
                </a:cubicBezTo>
                <a:cubicBezTo>
                  <a:pt x="1370114" y="576110"/>
                  <a:pt x="1375410" y="575005"/>
                  <a:pt x="1380744" y="575005"/>
                </a:cubicBezTo>
                <a:close/>
                <a:moveTo>
                  <a:pt x="1782242" y="570662"/>
                </a:moveTo>
                <a:cubicBezTo>
                  <a:pt x="1786661" y="570662"/>
                  <a:pt x="1790738" y="570928"/>
                  <a:pt x="1794472" y="571462"/>
                </a:cubicBezTo>
                <a:cubicBezTo>
                  <a:pt x="1798205" y="571995"/>
                  <a:pt x="1801977" y="572795"/>
                  <a:pt x="1805787" y="573862"/>
                </a:cubicBezTo>
                <a:lnTo>
                  <a:pt x="1800758" y="603580"/>
                </a:lnTo>
                <a:cubicBezTo>
                  <a:pt x="1798015" y="602818"/>
                  <a:pt x="1795386" y="602246"/>
                  <a:pt x="1792871" y="601865"/>
                </a:cubicBezTo>
                <a:cubicBezTo>
                  <a:pt x="1790357" y="601484"/>
                  <a:pt x="1788109" y="601294"/>
                  <a:pt x="1786128" y="601294"/>
                </a:cubicBezTo>
                <a:cubicBezTo>
                  <a:pt x="1782927" y="601294"/>
                  <a:pt x="1780108" y="601942"/>
                  <a:pt x="1777670" y="603237"/>
                </a:cubicBezTo>
                <a:cubicBezTo>
                  <a:pt x="1775231" y="604532"/>
                  <a:pt x="1773364" y="606361"/>
                  <a:pt x="1772069" y="608723"/>
                </a:cubicBezTo>
                <a:cubicBezTo>
                  <a:pt x="1770773" y="611086"/>
                  <a:pt x="1770126" y="613791"/>
                  <a:pt x="1770126" y="616839"/>
                </a:cubicBezTo>
                <a:cubicBezTo>
                  <a:pt x="1770126" y="620344"/>
                  <a:pt x="1770926" y="623468"/>
                  <a:pt x="1772526" y="626211"/>
                </a:cubicBezTo>
                <a:cubicBezTo>
                  <a:pt x="1774126" y="628955"/>
                  <a:pt x="1776565" y="631279"/>
                  <a:pt x="1779841" y="633184"/>
                </a:cubicBezTo>
                <a:lnTo>
                  <a:pt x="1785510" y="635250"/>
                </a:lnTo>
                <a:lnTo>
                  <a:pt x="1814246" y="624383"/>
                </a:lnTo>
                <a:lnTo>
                  <a:pt x="1826133" y="653643"/>
                </a:lnTo>
                <a:cubicBezTo>
                  <a:pt x="1820037" y="656082"/>
                  <a:pt x="1813255" y="658711"/>
                  <a:pt x="1805787" y="661530"/>
                </a:cubicBezTo>
                <a:cubicBezTo>
                  <a:pt x="1798320" y="664349"/>
                  <a:pt x="1790547" y="667131"/>
                  <a:pt x="1782470" y="669874"/>
                </a:cubicBezTo>
                <a:cubicBezTo>
                  <a:pt x="1774393" y="672617"/>
                  <a:pt x="1766544" y="675132"/>
                  <a:pt x="1758924" y="677418"/>
                </a:cubicBezTo>
                <a:cubicBezTo>
                  <a:pt x="1751304" y="679704"/>
                  <a:pt x="1744294" y="681685"/>
                  <a:pt x="1737893" y="683361"/>
                </a:cubicBezTo>
                <a:lnTo>
                  <a:pt x="1727606" y="653415"/>
                </a:lnTo>
                <a:cubicBezTo>
                  <a:pt x="1735531" y="651281"/>
                  <a:pt x="1744142" y="648805"/>
                  <a:pt x="1753438" y="645985"/>
                </a:cubicBezTo>
                <a:lnTo>
                  <a:pt x="1754979" y="645476"/>
                </a:lnTo>
                <a:lnTo>
                  <a:pt x="1751152" y="642785"/>
                </a:lnTo>
                <a:cubicBezTo>
                  <a:pt x="1748713" y="640575"/>
                  <a:pt x="1746504" y="637946"/>
                  <a:pt x="1744522" y="634898"/>
                </a:cubicBezTo>
                <a:cubicBezTo>
                  <a:pt x="1742541" y="631850"/>
                  <a:pt x="1740979" y="628535"/>
                  <a:pt x="1739836" y="624954"/>
                </a:cubicBezTo>
                <a:cubicBezTo>
                  <a:pt x="1738693" y="621373"/>
                  <a:pt x="1738122" y="617677"/>
                  <a:pt x="1738122" y="613867"/>
                </a:cubicBezTo>
                <a:cubicBezTo>
                  <a:pt x="1738122" y="605485"/>
                  <a:pt x="1740103" y="598055"/>
                  <a:pt x="1744065" y="591578"/>
                </a:cubicBezTo>
                <a:cubicBezTo>
                  <a:pt x="1748028" y="585101"/>
                  <a:pt x="1753362" y="579996"/>
                  <a:pt x="1760067" y="576262"/>
                </a:cubicBezTo>
                <a:cubicBezTo>
                  <a:pt x="1766773" y="572528"/>
                  <a:pt x="1774164" y="570662"/>
                  <a:pt x="1782242" y="570662"/>
                </a:cubicBezTo>
                <a:close/>
                <a:moveTo>
                  <a:pt x="2727503" y="569290"/>
                </a:moveTo>
                <a:cubicBezTo>
                  <a:pt x="2725064" y="569290"/>
                  <a:pt x="2722778" y="570090"/>
                  <a:pt x="2720644" y="571690"/>
                </a:cubicBezTo>
                <a:cubicBezTo>
                  <a:pt x="2718511" y="573290"/>
                  <a:pt x="2716758" y="575462"/>
                  <a:pt x="2715387" y="578205"/>
                </a:cubicBezTo>
                <a:cubicBezTo>
                  <a:pt x="2714015" y="580949"/>
                  <a:pt x="2713329" y="584073"/>
                  <a:pt x="2713329" y="587578"/>
                </a:cubicBezTo>
                <a:cubicBezTo>
                  <a:pt x="2713329" y="589559"/>
                  <a:pt x="2713863" y="591312"/>
                  <a:pt x="2714929" y="592836"/>
                </a:cubicBezTo>
                <a:cubicBezTo>
                  <a:pt x="2715996" y="594360"/>
                  <a:pt x="2717673" y="595503"/>
                  <a:pt x="2719958" y="596265"/>
                </a:cubicBezTo>
                <a:cubicBezTo>
                  <a:pt x="2722245" y="597027"/>
                  <a:pt x="2725140" y="597408"/>
                  <a:pt x="2728645" y="597408"/>
                </a:cubicBezTo>
                <a:cubicBezTo>
                  <a:pt x="2731998" y="597408"/>
                  <a:pt x="2735542" y="596989"/>
                  <a:pt x="2739275" y="596150"/>
                </a:cubicBezTo>
                <a:lnTo>
                  <a:pt x="2742622" y="595011"/>
                </a:lnTo>
                <a:lnTo>
                  <a:pt x="2741561" y="584720"/>
                </a:lnTo>
                <a:cubicBezTo>
                  <a:pt x="2740266" y="579615"/>
                  <a:pt x="2738437" y="575767"/>
                  <a:pt x="2736075" y="573176"/>
                </a:cubicBezTo>
                <a:cubicBezTo>
                  <a:pt x="2733713" y="570585"/>
                  <a:pt x="2730855" y="569290"/>
                  <a:pt x="2727503" y="569290"/>
                </a:cubicBezTo>
                <a:close/>
                <a:moveTo>
                  <a:pt x="693496" y="569290"/>
                </a:moveTo>
                <a:cubicBezTo>
                  <a:pt x="691057" y="569290"/>
                  <a:pt x="688771" y="570090"/>
                  <a:pt x="686638" y="571690"/>
                </a:cubicBezTo>
                <a:cubicBezTo>
                  <a:pt x="684504" y="573290"/>
                  <a:pt x="682752" y="575462"/>
                  <a:pt x="681380" y="578205"/>
                </a:cubicBezTo>
                <a:cubicBezTo>
                  <a:pt x="680008" y="580949"/>
                  <a:pt x="679323" y="584073"/>
                  <a:pt x="679323" y="587578"/>
                </a:cubicBezTo>
                <a:cubicBezTo>
                  <a:pt x="679323" y="589559"/>
                  <a:pt x="679856" y="591312"/>
                  <a:pt x="680923" y="592836"/>
                </a:cubicBezTo>
                <a:cubicBezTo>
                  <a:pt x="681990" y="594360"/>
                  <a:pt x="683666" y="595503"/>
                  <a:pt x="685952" y="596265"/>
                </a:cubicBezTo>
                <a:cubicBezTo>
                  <a:pt x="688238" y="597027"/>
                  <a:pt x="691134" y="597408"/>
                  <a:pt x="694639" y="597408"/>
                </a:cubicBezTo>
                <a:cubicBezTo>
                  <a:pt x="697992" y="597408"/>
                  <a:pt x="701535" y="596989"/>
                  <a:pt x="705269" y="596150"/>
                </a:cubicBezTo>
                <a:lnTo>
                  <a:pt x="708451" y="595066"/>
                </a:lnTo>
                <a:lnTo>
                  <a:pt x="708012" y="588721"/>
                </a:lnTo>
                <a:cubicBezTo>
                  <a:pt x="707326" y="584454"/>
                  <a:pt x="706297" y="580872"/>
                  <a:pt x="704926" y="577977"/>
                </a:cubicBezTo>
                <a:cubicBezTo>
                  <a:pt x="703554" y="575081"/>
                  <a:pt x="701916" y="572909"/>
                  <a:pt x="700011" y="571462"/>
                </a:cubicBezTo>
                <a:cubicBezTo>
                  <a:pt x="698106" y="570014"/>
                  <a:pt x="695934" y="569290"/>
                  <a:pt x="693496" y="569290"/>
                </a:cubicBezTo>
                <a:close/>
                <a:moveTo>
                  <a:pt x="65379" y="552145"/>
                </a:moveTo>
                <a:cubicBezTo>
                  <a:pt x="71932" y="560984"/>
                  <a:pt x="77571" y="569709"/>
                  <a:pt x="82296" y="578320"/>
                </a:cubicBezTo>
                <a:cubicBezTo>
                  <a:pt x="87020" y="586930"/>
                  <a:pt x="90868" y="594893"/>
                  <a:pt x="93840" y="602208"/>
                </a:cubicBezTo>
                <a:cubicBezTo>
                  <a:pt x="96812" y="609524"/>
                  <a:pt x="98907" y="615772"/>
                  <a:pt x="100126" y="620954"/>
                </a:cubicBezTo>
                <a:cubicBezTo>
                  <a:pt x="101346" y="625830"/>
                  <a:pt x="103212" y="629602"/>
                  <a:pt x="105727" y="632269"/>
                </a:cubicBezTo>
                <a:cubicBezTo>
                  <a:pt x="108242" y="634936"/>
                  <a:pt x="111175" y="636803"/>
                  <a:pt x="114528" y="637870"/>
                </a:cubicBezTo>
                <a:cubicBezTo>
                  <a:pt x="117881" y="638937"/>
                  <a:pt x="121234" y="639470"/>
                  <a:pt x="124587" y="639470"/>
                </a:cubicBezTo>
                <a:lnTo>
                  <a:pt x="127602" y="639921"/>
                </a:lnTo>
                <a:lnTo>
                  <a:pt x="127635" y="639470"/>
                </a:lnTo>
                <a:cubicBezTo>
                  <a:pt x="133121" y="639470"/>
                  <a:pt x="137846" y="638937"/>
                  <a:pt x="141808" y="637870"/>
                </a:cubicBezTo>
                <a:cubicBezTo>
                  <a:pt x="145770" y="636803"/>
                  <a:pt x="149123" y="634631"/>
                  <a:pt x="151866" y="631355"/>
                </a:cubicBezTo>
                <a:cubicBezTo>
                  <a:pt x="154609" y="628078"/>
                  <a:pt x="156933" y="623240"/>
                  <a:pt x="158838" y="616839"/>
                </a:cubicBezTo>
                <a:cubicBezTo>
                  <a:pt x="160743" y="610438"/>
                  <a:pt x="162458" y="601904"/>
                  <a:pt x="163982" y="591236"/>
                </a:cubicBezTo>
                <a:lnTo>
                  <a:pt x="193929" y="596265"/>
                </a:lnTo>
                <a:cubicBezTo>
                  <a:pt x="193624" y="598551"/>
                  <a:pt x="193205" y="601218"/>
                  <a:pt x="192671" y="604266"/>
                </a:cubicBezTo>
                <a:cubicBezTo>
                  <a:pt x="192138" y="607314"/>
                  <a:pt x="191681" y="610400"/>
                  <a:pt x="191300" y="613524"/>
                </a:cubicBezTo>
                <a:cubicBezTo>
                  <a:pt x="190919" y="616648"/>
                  <a:pt x="190728" y="619582"/>
                  <a:pt x="190728" y="622325"/>
                </a:cubicBezTo>
                <a:cubicBezTo>
                  <a:pt x="190728" y="625068"/>
                  <a:pt x="191262" y="627507"/>
                  <a:pt x="192328" y="629640"/>
                </a:cubicBezTo>
                <a:cubicBezTo>
                  <a:pt x="193395" y="631774"/>
                  <a:pt x="195110" y="633565"/>
                  <a:pt x="197472" y="635012"/>
                </a:cubicBezTo>
                <a:cubicBezTo>
                  <a:pt x="199834" y="636460"/>
                  <a:pt x="202958" y="637565"/>
                  <a:pt x="206845" y="638327"/>
                </a:cubicBezTo>
                <a:cubicBezTo>
                  <a:pt x="210731" y="639089"/>
                  <a:pt x="215493" y="639470"/>
                  <a:pt x="221132" y="639470"/>
                </a:cubicBezTo>
                <a:lnTo>
                  <a:pt x="222866" y="639730"/>
                </a:lnTo>
                <a:lnTo>
                  <a:pt x="222885" y="639470"/>
                </a:lnTo>
                <a:cubicBezTo>
                  <a:pt x="230048" y="639470"/>
                  <a:pt x="235572" y="639394"/>
                  <a:pt x="239458" y="639242"/>
                </a:cubicBezTo>
                <a:cubicBezTo>
                  <a:pt x="243344" y="639089"/>
                  <a:pt x="246278" y="638899"/>
                  <a:pt x="248259" y="638670"/>
                </a:cubicBezTo>
                <a:cubicBezTo>
                  <a:pt x="250240" y="638441"/>
                  <a:pt x="251917" y="638251"/>
                  <a:pt x="253288" y="638099"/>
                </a:cubicBezTo>
                <a:cubicBezTo>
                  <a:pt x="251765" y="636575"/>
                  <a:pt x="249783" y="634365"/>
                  <a:pt x="247345" y="631469"/>
                </a:cubicBezTo>
                <a:cubicBezTo>
                  <a:pt x="244906" y="628574"/>
                  <a:pt x="242735" y="624840"/>
                  <a:pt x="240830" y="620268"/>
                </a:cubicBezTo>
                <a:cubicBezTo>
                  <a:pt x="238925" y="615696"/>
                  <a:pt x="237972" y="610209"/>
                  <a:pt x="237972" y="603809"/>
                </a:cubicBezTo>
                <a:cubicBezTo>
                  <a:pt x="237972" y="594512"/>
                  <a:pt x="240372" y="586359"/>
                  <a:pt x="245173" y="579348"/>
                </a:cubicBezTo>
                <a:cubicBezTo>
                  <a:pt x="249974" y="572338"/>
                  <a:pt x="256489" y="566852"/>
                  <a:pt x="264718" y="562889"/>
                </a:cubicBezTo>
                <a:cubicBezTo>
                  <a:pt x="272948" y="558927"/>
                  <a:pt x="282168" y="556946"/>
                  <a:pt x="292379" y="556946"/>
                </a:cubicBezTo>
                <a:cubicBezTo>
                  <a:pt x="297256" y="556946"/>
                  <a:pt x="301790" y="557250"/>
                  <a:pt x="305981" y="557860"/>
                </a:cubicBezTo>
                <a:cubicBezTo>
                  <a:pt x="310172" y="558470"/>
                  <a:pt x="314401" y="559384"/>
                  <a:pt x="318668" y="560603"/>
                </a:cubicBezTo>
                <a:lnTo>
                  <a:pt x="313639" y="591007"/>
                </a:lnTo>
                <a:cubicBezTo>
                  <a:pt x="310591" y="590245"/>
                  <a:pt x="307390" y="589635"/>
                  <a:pt x="304038" y="589178"/>
                </a:cubicBezTo>
                <a:cubicBezTo>
                  <a:pt x="300685" y="588721"/>
                  <a:pt x="297713" y="588492"/>
                  <a:pt x="295122" y="588492"/>
                </a:cubicBezTo>
                <a:cubicBezTo>
                  <a:pt x="290093" y="588492"/>
                  <a:pt x="285712" y="589292"/>
                  <a:pt x="281978" y="590893"/>
                </a:cubicBezTo>
                <a:cubicBezTo>
                  <a:pt x="278244" y="592493"/>
                  <a:pt x="275348" y="594703"/>
                  <a:pt x="273291" y="597522"/>
                </a:cubicBezTo>
                <a:cubicBezTo>
                  <a:pt x="271234" y="600341"/>
                  <a:pt x="270205" y="603732"/>
                  <a:pt x="270205" y="607695"/>
                </a:cubicBezTo>
                <a:cubicBezTo>
                  <a:pt x="270205" y="610286"/>
                  <a:pt x="270700" y="612724"/>
                  <a:pt x="271691" y="615010"/>
                </a:cubicBezTo>
                <a:cubicBezTo>
                  <a:pt x="272681" y="617296"/>
                  <a:pt x="273939" y="619353"/>
                  <a:pt x="275463" y="621182"/>
                </a:cubicBezTo>
                <a:cubicBezTo>
                  <a:pt x="276987" y="623011"/>
                  <a:pt x="278663" y="624611"/>
                  <a:pt x="280492" y="625983"/>
                </a:cubicBezTo>
                <a:cubicBezTo>
                  <a:pt x="282321" y="627354"/>
                  <a:pt x="284111" y="628459"/>
                  <a:pt x="285864" y="629297"/>
                </a:cubicBezTo>
                <a:cubicBezTo>
                  <a:pt x="287616" y="630136"/>
                  <a:pt x="289102" y="630707"/>
                  <a:pt x="290322" y="631012"/>
                </a:cubicBezTo>
                <a:cubicBezTo>
                  <a:pt x="294132" y="629945"/>
                  <a:pt x="297446" y="628993"/>
                  <a:pt x="300266" y="628154"/>
                </a:cubicBezTo>
                <a:cubicBezTo>
                  <a:pt x="303085" y="627316"/>
                  <a:pt x="305828" y="626478"/>
                  <a:pt x="308495" y="625640"/>
                </a:cubicBezTo>
                <a:cubicBezTo>
                  <a:pt x="311162" y="624802"/>
                  <a:pt x="314096" y="623697"/>
                  <a:pt x="317296" y="622325"/>
                </a:cubicBezTo>
                <a:cubicBezTo>
                  <a:pt x="320497" y="620954"/>
                  <a:pt x="324459" y="619277"/>
                  <a:pt x="329184" y="617296"/>
                </a:cubicBezTo>
                <a:lnTo>
                  <a:pt x="339471" y="647471"/>
                </a:lnTo>
                <a:cubicBezTo>
                  <a:pt x="326669" y="653720"/>
                  <a:pt x="314172" y="658596"/>
                  <a:pt x="301980" y="662102"/>
                </a:cubicBezTo>
                <a:cubicBezTo>
                  <a:pt x="289788" y="665607"/>
                  <a:pt x="277139" y="668045"/>
                  <a:pt x="264033" y="669417"/>
                </a:cubicBezTo>
                <a:cubicBezTo>
                  <a:pt x="250926" y="670788"/>
                  <a:pt x="236448" y="671474"/>
                  <a:pt x="220599" y="671474"/>
                </a:cubicBezTo>
                <a:lnTo>
                  <a:pt x="220618" y="671210"/>
                </a:lnTo>
                <a:lnTo>
                  <a:pt x="218846" y="671474"/>
                </a:lnTo>
                <a:cubicBezTo>
                  <a:pt x="211988" y="671474"/>
                  <a:pt x="205778" y="670941"/>
                  <a:pt x="200215" y="669874"/>
                </a:cubicBezTo>
                <a:cubicBezTo>
                  <a:pt x="194653" y="668807"/>
                  <a:pt x="189852" y="667016"/>
                  <a:pt x="185813" y="664502"/>
                </a:cubicBezTo>
                <a:cubicBezTo>
                  <a:pt x="181775" y="661987"/>
                  <a:pt x="178498" y="658634"/>
                  <a:pt x="175983" y="654443"/>
                </a:cubicBezTo>
                <a:lnTo>
                  <a:pt x="175246" y="652015"/>
                </a:lnTo>
                <a:lnTo>
                  <a:pt x="171869" y="656501"/>
                </a:lnTo>
                <a:cubicBezTo>
                  <a:pt x="167678" y="660844"/>
                  <a:pt x="162991" y="664083"/>
                  <a:pt x="157810" y="666216"/>
                </a:cubicBezTo>
                <a:cubicBezTo>
                  <a:pt x="152628" y="668350"/>
                  <a:pt x="147256" y="669760"/>
                  <a:pt x="141694" y="670445"/>
                </a:cubicBezTo>
                <a:cubicBezTo>
                  <a:pt x="136131" y="671131"/>
                  <a:pt x="130683" y="671474"/>
                  <a:pt x="125349" y="671474"/>
                </a:cubicBezTo>
                <a:lnTo>
                  <a:pt x="125381" y="671025"/>
                </a:lnTo>
                <a:lnTo>
                  <a:pt x="122301" y="671474"/>
                </a:lnTo>
                <a:cubicBezTo>
                  <a:pt x="115595" y="671474"/>
                  <a:pt x="109728" y="670560"/>
                  <a:pt x="104698" y="668731"/>
                </a:cubicBezTo>
                <a:cubicBezTo>
                  <a:pt x="99669" y="666902"/>
                  <a:pt x="95402" y="664007"/>
                  <a:pt x="91897" y="660044"/>
                </a:cubicBezTo>
                <a:lnTo>
                  <a:pt x="90279" y="657307"/>
                </a:lnTo>
                <a:lnTo>
                  <a:pt x="88582" y="659701"/>
                </a:lnTo>
                <a:cubicBezTo>
                  <a:pt x="84239" y="663283"/>
                  <a:pt x="78524" y="666178"/>
                  <a:pt x="71437" y="668388"/>
                </a:cubicBezTo>
                <a:cubicBezTo>
                  <a:pt x="64350" y="670598"/>
                  <a:pt x="56007" y="671703"/>
                  <a:pt x="46405" y="671703"/>
                </a:cubicBezTo>
                <a:cubicBezTo>
                  <a:pt x="41834" y="671703"/>
                  <a:pt x="36766" y="671322"/>
                  <a:pt x="31204" y="670560"/>
                </a:cubicBezTo>
                <a:cubicBezTo>
                  <a:pt x="25641" y="669798"/>
                  <a:pt x="20155" y="668655"/>
                  <a:pt x="14744" y="667131"/>
                </a:cubicBezTo>
                <a:cubicBezTo>
                  <a:pt x="9334" y="665607"/>
                  <a:pt x="4419" y="663626"/>
                  <a:pt x="0" y="661187"/>
                </a:cubicBezTo>
                <a:lnTo>
                  <a:pt x="11201" y="632155"/>
                </a:lnTo>
                <a:cubicBezTo>
                  <a:pt x="16840" y="634593"/>
                  <a:pt x="22288" y="636422"/>
                  <a:pt x="27546" y="637641"/>
                </a:cubicBezTo>
                <a:cubicBezTo>
                  <a:pt x="32804" y="638861"/>
                  <a:pt x="37566" y="639470"/>
                  <a:pt x="41834" y="639470"/>
                </a:cubicBezTo>
                <a:cubicBezTo>
                  <a:pt x="48691" y="639470"/>
                  <a:pt x="53949" y="638861"/>
                  <a:pt x="57607" y="637641"/>
                </a:cubicBezTo>
                <a:cubicBezTo>
                  <a:pt x="61264" y="636422"/>
                  <a:pt x="63779" y="634822"/>
                  <a:pt x="65151" y="632841"/>
                </a:cubicBezTo>
                <a:cubicBezTo>
                  <a:pt x="66522" y="630860"/>
                  <a:pt x="67208" y="628726"/>
                  <a:pt x="67208" y="626440"/>
                </a:cubicBezTo>
                <a:cubicBezTo>
                  <a:pt x="67208" y="622782"/>
                  <a:pt x="66179" y="618515"/>
                  <a:pt x="64122" y="613638"/>
                </a:cubicBezTo>
                <a:cubicBezTo>
                  <a:pt x="62064" y="608762"/>
                  <a:pt x="59512" y="603656"/>
                  <a:pt x="56464" y="598322"/>
                </a:cubicBezTo>
                <a:cubicBezTo>
                  <a:pt x="53416" y="592988"/>
                  <a:pt x="50254" y="587883"/>
                  <a:pt x="46977" y="583006"/>
                </a:cubicBezTo>
                <a:cubicBezTo>
                  <a:pt x="43700" y="578129"/>
                  <a:pt x="40767" y="573862"/>
                  <a:pt x="38176" y="570204"/>
                </a:cubicBezTo>
                <a:close/>
                <a:moveTo>
                  <a:pt x="1577416" y="543458"/>
                </a:moveTo>
                <a:cubicBezTo>
                  <a:pt x="1581988" y="543306"/>
                  <a:pt x="1585912" y="544906"/>
                  <a:pt x="1589189" y="548259"/>
                </a:cubicBezTo>
                <a:cubicBezTo>
                  <a:pt x="1592465" y="551612"/>
                  <a:pt x="1594027" y="555726"/>
                  <a:pt x="1593875" y="560603"/>
                </a:cubicBezTo>
                <a:cubicBezTo>
                  <a:pt x="1594027" y="565175"/>
                  <a:pt x="1592427" y="569023"/>
                  <a:pt x="1589075" y="572147"/>
                </a:cubicBezTo>
                <a:cubicBezTo>
                  <a:pt x="1585722" y="575272"/>
                  <a:pt x="1581835" y="576834"/>
                  <a:pt x="1577416" y="576834"/>
                </a:cubicBezTo>
                <a:cubicBezTo>
                  <a:pt x="1572692" y="576986"/>
                  <a:pt x="1568691" y="575462"/>
                  <a:pt x="1565414" y="572262"/>
                </a:cubicBezTo>
                <a:cubicBezTo>
                  <a:pt x="1562138" y="569061"/>
                  <a:pt x="1560500" y="565175"/>
                  <a:pt x="1560500" y="560603"/>
                </a:cubicBezTo>
                <a:cubicBezTo>
                  <a:pt x="1560500" y="555726"/>
                  <a:pt x="1562138" y="551650"/>
                  <a:pt x="1565414" y="548373"/>
                </a:cubicBezTo>
                <a:cubicBezTo>
                  <a:pt x="1568691" y="545096"/>
                  <a:pt x="1572692" y="543458"/>
                  <a:pt x="1577416" y="543458"/>
                </a:cubicBezTo>
                <a:close/>
                <a:moveTo>
                  <a:pt x="1205941" y="543458"/>
                </a:moveTo>
                <a:cubicBezTo>
                  <a:pt x="1210513" y="543306"/>
                  <a:pt x="1214437" y="544906"/>
                  <a:pt x="1217714" y="548259"/>
                </a:cubicBezTo>
                <a:cubicBezTo>
                  <a:pt x="1220990" y="551612"/>
                  <a:pt x="1222552" y="555726"/>
                  <a:pt x="1222400" y="560603"/>
                </a:cubicBezTo>
                <a:cubicBezTo>
                  <a:pt x="1222552" y="565175"/>
                  <a:pt x="1220952" y="569023"/>
                  <a:pt x="1217600" y="572147"/>
                </a:cubicBezTo>
                <a:cubicBezTo>
                  <a:pt x="1214247" y="575272"/>
                  <a:pt x="1210360" y="576834"/>
                  <a:pt x="1205941" y="576834"/>
                </a:cubicBezTo>
                <a:cubicBezTo>
                  <a:pt x="1201217" y="576986"/>
                  <a:pt x="1197216" y="575462"/>
                  <a:pt x="1193939" y="572262"/>
                </a:cubicBezTo>
                <a:cubicBezTo>
                  <a:pt x="1190663" y="569061"/>
                  <a:pt x="1189025" y="565175"/>
                  <a:pt x="1189025" y="560603"/>
                </a:cubicBezTo>
                <a:cubicBezTo>
                  <a:pt x="1189025" y="555726"/>
                  <a:pt x="1190663" y="551650"/>
                  <a:pt x="1193939" y="548373"/>
                </a:cubicBezTo>
                <a:cubicBezTo>
                  <a:pt x="1197216" y="545096"/>
                  <a:pt x="1201217" y="543458"/>
                  <a:pt x="1205941" y="543458"/>
                </a:cubicBezTo>
                <a:close/>
                <a:moveTo>
                  <a:pt x="2729331" y="537743"/>
                </a:moveTo>
                <a:cubicBezTo>
                  <a:pt x="2739694" y="537743"/>
                  <a:pt x="2748267" y="540753"/>
                  <a:pt x="2755049" y="546773"/>
                </a:cubicBezTo>
                <a:cubicBezTo>
                  <a:pt x="2761830" y="552793"/>
                  <a:pt x="2766860" y="560870"/>
                  <a:pt x="2770136" y="571004"/>
                </a:cubicBezTo>
                <a:cubicBezTo>
                  <a:pt x="2773413" y="581139"/>
                  <a:pt x="2775051" y="592379"/>
                  <a:pt x="2775051" y="604723"/>
                </a:cubicBezTo>
                <a:cubicBezTo>
                  <a:pt x="2775051" y="615543"/>
                  <a:pt x="2773451" y="624954"/>
                  <a:pt x="2770250" y="632955"/>
                </a:cubicBezTo>
                <a:cubicBezTo>
                  <a:pt x="2767050" y="640956"/>
                  <a:pt x="2763240" y="647243"/>
                  <a:pt x="2758821" y="651815"/>
                </a:cubicBezTo>
                <a:cubicBezTo>
                  <a:pt x="2755163" y="655625"/>
                  <a:pt x="2750972" y="658825"/>
                  <a:pt x="2746248" y="661416"/>
                </a:cubicBezTo>
                <a:cubicBezTo>
                  <a:pt x="2741523" y="664007"/>
                  <a:pt x="2735770" y="666026"/>
                  <a:pt x="2728988" y="667474"/>
                </a:cubicBezTo>
                <a:cubicBezTo>
                  <a:pt x="2722207" y="668921"/>
                  <a:pt x="2713901" y="669950"/>
                  <a:pt x="2704071" y="670560"/>
                </a:cubicBezTo>
                <a:cubicBezTo>
                  <a:pt x="2694241" y="671169"/>
                  <a:pt x="2682392" y="671474"/>
                  <a:pt x="2668524" y="671474"/>
                </a:cubicBezTo>
                <a:lnTo>
                  <a:pt x="2668556" y="671025"/>
                </a:lnTo>
                <a:lnTo>
                  <a:pt x="2665476" y="671474"/>
                </a:lnTo>
                <a:cubicBezTo>
                  <a:pt x="2658770" y="671474"/>
                  <a:pt x="2652903" y="670560"/>
                  <a:pt x="2647873" y="668731"/>
                </a:cubicBezTo>
                <a:cubicBezTo>
                  <a:pt x="2642844" y="666902"/>
                  <a:pt x="2638577" y="664007"/>
                  <a:pt x="2635072" y="660044"/>
                </a:cubicBezTo>
                <a:lnTo>
                  <a:pt x="2633454" y="657307"/>
                </a:lnTo>
                <a:lnTo>
                  <a:pt x="2631757" y="659701"/>
                </a:lnTo>
                <a:cubicBezTo>
                  <a:pt x="2627414" y="663283"/>
                  <a:pt x="2621699" y="666178"/>
                  <a:pt x="2614612" y="668388"/>
                </a:cubicBezTo>
                <a:cubicBezTo>
                  <a:pt x="2607526" y="670598"/>
                  <a:pt x="2599182" y="671703"/>
                  <a:pt x="2589580" y="671703"/>
                </a:cubicBezTo>
                <a:cubicBezTo>
                  <a:pt x="2585008" y="671703"/>
                  <a:pt x="2579941" y="671322"/>
                  <a:pt x="2574378" y="670560"/>
                </a:cubicBezTo>
                <a:cubicBezTo>
                  <a:pt x="2568816" y="669798"/>
                  <a:pt x="2563329" y="668655"/>
                  <a:pt x="2557919" y="667131"/>
                </a:cubicBezTo>
                <a:cubicBezTo>
                  <a:pt x="2552509" y="665607"/>
                  <a:pt x="2547594" y="663626"/>
                  <a:pt x="2543175" y="661187"/>
                </a:cubicBezTo>
                <a:lnTo>
                  <a:pt x="2554376" y="632155"/>
                </a:lnTo>
                <a:cubicBezTo>
                  <a:pt x="2560015" y="634593"/>
                  <a:pt x="2565463" y="636422"/>
                  <a:pt x="2570721" y="637641"/>
                </a:cubicBezTo>
                <a:cubicBezTo>
                  <a:pt x="2575979" y="638861"/>
                  <a:pt x="2580741" y="639470"/>
                  <a:pt x="2585008" y="639470"/>
                </a:cubicBezTo>
                <a:cubicBezTo>
                  <a:pt x="2591866" y="639470"/>
                  <a:pt x="2597124" y="638861"/>
                  <a:pt x="2600782" y="637641"/>
                </a:cubicBezTo>
                <a:cubicBezTo>
                  <a:pt x="2604439" y="636422"/>
                  <a:pt x="2606954" y="634822"/>
                  <a:pt x="2608326" y="632841"/>
                </a:cubicBezTo>
                <a:cubicBezTo>
                  <a:pt x="2609697" y="630860"/>
                  <a:pt x="2610383" y="628726"/>
                  <a:pt x="2610383" y="626440"/>
                </a:cubicBezTo>
                <a:cubicBezTo>
                  <a:pt x="2610383" y="622782"/>
                  <a:pt x="2609354" y="618515"/>
                  <a:pt x="2607297" y="613638"/>
                </a:cubicBezTo>
                <a:cubicBezTo>
                  <a:pt x="2605240" y="608762"/>
                  <a:pt x="2602687" y="603656"/>
                  <a:pt x="2599639" y="598322"/>
                </a:cubicBezTo>
                <a:cubicBezTo>
                  <a:pt x="2596591" y="592988"/>
                  <a:pt x="2593428" y="587883"/>
                  <a:pt x="2590152" y="583006"/>
                </a:cubicBezTo>
                <a:cubicBezTo>
                  <a:pt x="2586875" y="578129"/>
                  <a:pt x="2583942" y="573862"/>
                  <a:pt x="2581351" y="570204"/>
                </a:cubicBezTo>
                <a:lnTo>
                  <a:pt x="2608554" y="552145"/>
                </a:lnTo>
                <a:cubicBezTo>
                  <a:pt x="2615107" y="560984"/>
                  <a:pt x="2620746" y="569709"/>
                  <a:pt x="2625471" y="578320"/>
                </a:cubicBezTo>
                <a:cubicBezTo>
                  <a:pt x="2630195" y="586930"/>
                  <a:pt x="2634043" y="594893"/>
                  <a:pt x="2637015" y="602208"/>
                </a:cubicBezTo>
                <a:cubicBezTo>
                  <a:pt x="2639987" y="609524"/>
                  <a:pt x="2642082" y="615772"/>
                  <a:pt x="2643302" y="620954"/>
                </a:cubicBezTo>
                <a:cubicBezTo>
                  <a:pt x="2644521" y="625830"/>
                  <a:pt x="2646387" y="629602"/>
                  <a:pt x="2648902" y="632269"/>
                </a:cubicBezTo>
                <a:cubicBezTo>
                  <a:pt x="2651417" y="634936"/>
                  <a:pt x="2654350" y="636803"/>
                  <a:pt x="2657703" y="637870"/>
                </a:cubicBezTo>
                <a:cubicBezTo>
                  <a:pt x="2661056" y="638937"/>
                  <a:pt x="2664409" y="639470"/>
                  <a:pt x="2667762" y="639470"/>
                </a:cubicBezTo>
                <a:lnTo>
                  <a:pt x="2670793" y="639923"/>
                </a:lnTo>
                <a:lnTo>
                  <a:pt x="2670810" y="639699"/>
                </a:lnTo>
                <a:cubicBezTo>
                  <a:pt x="2683459" y="639699"/>
                  <a:pt x="2693632" y="639623"/>
                  <a:pt x="2701328" y="639470"/>
                </a:cubicBezTo>
                <a:cubicBezTo>
                  <a:pt x="2709024" y="639318"/>
                  <a:pt x="2715044" y="638975"/>
                  <a:pt x="2719387" y="638441"/>
                </a:cubicBezTo>
                <a:cubicBezTo>
                  <a:pt x="2723731" y="637908"/>
                  <a:pt x="2726969" y="637222"/>
                  <a:pt x="2729103" y="636384"/>
                </a:cubicBezTo>
                <a:cubicBezTo>
                  <a:pt x="2731236" y="635546"/>
                  <a:pt x="2733065" y="634593"/>
                  <a:pt x="2734589" y="633527"/>
                </a:cubicBezTo>
                <a:cubicBezTo>
                  <a:pt x="2736418" y="632155"/>
                  <a:pt x="2737980" y="630288"/>
                  <a:pt x="2739275" y="627926"/>
                </a:cubicBezTo>
                <a:lnTo>
                  <a:pt x="2740241" y="624956"/>
                </a:lnTo>
                <a:lnTo>
                  <a:pt x="2731960" y="627469"/>
                </a:lnTo>
                <a:cubicBezTo>
                  <a:pt x="2728379" y="628154"/>
                  <a:pt x="2724759" y="628497"/>
                  <a:pt x="2721102" y="628497"/>
                </a:cubicBezTo>
                <a:cubicBezTo>
                  <a:pt x="2713024" y="628497"/>
                  <a:pt x="2706052" y="627392"/>
                  <a:pt x="2700185" y="625183"/>
                </a:cubicBezTo>
                <a:cubicBezTo>
                  <a:pt x="2694317" y="622973"/>
                  <a:pt x="2689783" y="619353"/>
                  <a:pt x="2686583" y="614324"/>
                </a:cubicBezTo>
                <a:cubicBezTo>
                  <a:pt x="2683383" y="609295"/>
                  <a:pt x="2681782" y="602437"/>
                  <a:pt x="2681782" y="593750"/>
                </a:cubicBezTo>
                <a:cubicBezTo>
                  <a:pt x="2681782" y="587045"/>
                  <a:pt x="2682925" y="580377"/>
                  <a:pt x="2685211" y="573748"/>
                </a:cubicBezTo>
                <a:cubicBezTo>
                  <a:pt x="2687497" y="567118"/>
                  <a:pt x="2690774" y="561098"/>
                  <a:pt x="2695041" y="555688"/>
                </a:cubicBezTo>
                <a:cubicBezTo>
                  <a:pt x="2699308" y="550278"/>
                  <a:pt x="2704338" y="545935"/>
                  <a:pt x="2710129" y="542658"/>
                </a:cubicBezTo>
                <a:cubicBezTo>
                  <a:pt x="2715920" y="539381"/>
                  <a:pt x="2722321" y="537743"/>
                  <a:pt x="2729331" y="537743"/>
                </a:cubicBezTo>
                <a:close/>
                <a:moveTo>
                  <a:pt x="695325" y="537743"/>
                </a:moveTo>
                <a:cubicBezTo>
                  <a:pt x="705688" y="537743"/>
                  <a:pt x="714260" y="540753"/>
                  <a:pt x="721042" y="546773"/>
                </a:cubicBezTo>
                <a:cubicBezTo>
                  <a:pt x="727824" y="552793"/>
                  <a:pt x="732853" y="560870"/>
                  <a:pt x="736130" y="571004"/>
                </a:cubicBezTo>
                <a:cubicBezTo>
                  <a:pt x="739406" y="581139"/>
                  <a:pt x="741045" y="592379"/>
                  <a:pt x="741045" y="604723"/>
                </a:cubicBezTo>
                <a:cubicBezTo>
                  <a:pt x="741045" y="611886"/>
                  <a:pt x="740397" y="618858"/>
                  <a:pt x="739102" y="625640"/>
                </a:cubicBezTo>
                <a:cubicBezTo>
                  <a:pt x="737806" y="632422"/>
                  <a:pt x="736054" y="638480"/>
                  <a:pt x="733844" y="643814"/>
                </a:cubicBezTo>
                <a:cubicBezTo>
                  <a:pt x="731634" y="649148"/>
                  <a:pt x="729157" y="653415"/>
                  <a:pt x="726414" y="656615"/>
                </a:cubicBezTo>
                <a:cubicBezTo>
                  <a:pt x="723519" y="659968"/>
                  <a:pt x="718947" y="662864"/>
                  <a:pt x="712698" y="665302"/>
                </a:cubicBezTo>
                <a:cubicBezTo>
                  <a:pt x="706450" y="667740"/>
                  <a:pt x="698563" y="669645"/>
                  <a:pt x="689038" y="671017"/>
                </a:cubicBezTo>
                <a:cubicBezTo>
                  <a:pt x="679513" y="672389"/>
                  <a:pt x="668388" y="673417"/>
                  <a:pt x="655663" y="674103"/>
                </a:cubicBezTo>
                <a:cubicBezTo>
                  <a:pt x="642937" y="674789"/>
                  <a:pt x="628650" y="675132"/>
                  <a:pt x="612800" y="675132"/>
                </a:cubicBezTo>
                <a:cubicBezTo>
                  <a:pt x="596341" y="675132"/>
                  <a:pt x="582434" y="673874"/>
                  <a:pt x="571081" y="671360"/>
                </a:cubicBezTo>
                <a:cubicBezTo>
                  <a:pt x="559727" y="668845"/>
                  <a:pt x="550507" y="665264"/>
                  <a:pt x="543420" y="660616"/>
                </a:cubicBezTo>
                <a:cubicBezTo>
                  <a:pt x="536333" y="655967"/>
                  <a:pt x="531190" y="650519"/>
                  <a:pt x="527990" y="644271"/>
                </a:cubicBezTo>
                <a:cubicBezTo>
                  <a:pt x="524789" y="638022"/>
                  <a:pt x="523189" y="631164"/>
                  <a:pt x="523189" y="623697"/>
                </a:cubicBezTo>
                <a:cubicBezTo>
                  <a:pt x="523189" y="618820"/>
                  <a:pt x="523608" y="613905"/>
                  <a:pt x="524446" y="608952"/>
                </a:cubicBezTo>
                <a:cubicBezTo>
                  <a:pt x="525284" y="603999"/>
                  <a:pt x="526351" y="599160"/>
                  <a:pt x="527647" y="594436"/>
                </a:cubicBezTo>
                <a:cubicBezTo>
                  <a:pt x="528942" y="589712"/>
                  <a:pt x="530123" y="585444"/>
                  <a:pt x="531190" y="581634"/>
                </a:cubicBezTo>
                <a:lnTo>
                  <a:pt x="559765" y="588264"/>
                </a:lnTo>
                <a:cubicBezTo>
                  <a:pt x="559155" y="591007"/>
                  <a:pt x="558469" y="593979"/>
                  <a:pt x="557707" y="597179"/>
                </a:cubicBezTo>
                <a:cubicBezTo>
                  <a:pt x="556945" y="600380"/>
                  <a:pt x="556336" y="603466"/>
                  <a:pt x="555879" y="606437"/>
                </a:cubicBezTo>
                <a:cubicBezTo>
                  <a:pt x="555421" y="609409"/>
                  <a:pt x="555193" y="612114"/>
                  <a:pt x="555193" y="614553"/>
                </a:cubicBezTo>
                <a:cubicBezTo>
                  <a:pt x="555193" y="620192"/>
                  <a:pt x="557212" y="625183"/>
                  <a:pt x="561251" y="629526"/>
                </a:cubicBezTo>
                <a:cubicBezTo>
                  <a:pt x="565289" y="633869"/>
                  <a:pt x="571957" y="637222"/>
                  <a:pt x="581253" y="639584"/>
                </a:cubicBezTo>
                <a:cubicBezTo>
                  <a:pt x="590550" y="641947"/>
                  <a:pt x="603047" y="643128"/>
                  <a:pt x="618744" y="643128"/>
                </a:cubicBezTo>
                <a:cubicBezTo>
                  <a:pt x="631698" y="643128"/>
                  <a:pt x="643051" y="642975"/>
                  <a:pt x="652805" y="642671"/>
                </a:cubicBezTo>
                <a:cubicBezTo>
                  <a:pt x="662559" y="642366"/>
                  <a:pt x="670826" y="641909"/>
                  <a:pt x="677608" y="641299"/>
                </a:cubicBezTo>
                <a:cubicBezTo>
                  <a:pt x="684390" y="640689"/>
                  <a:pt x="689838" y="639813"/>
                  <a:pt x="693953" y="638670"/>
                </a:cubicBezTo>
                <a:cubicBezTo>
                  <a:pt x="698068" y="637527"/>
                  <a:pt x="700963" y="636117"/>
                  <a:pt x="702640" y="634441"/>
                </a:cubicBezTo>
                <a:cubicBezTo>
                  <a:pt x="703707" y="633374"/>
                  <a:pt x="704640" y="631984"/>
                  <a:pt x="705440" y="630269"/>
                </a:cubicBezTo>
                <a:lnTo>
                  <a:pt x="707244" y="624755"/>
                </a:lnTo>
                <a:lnTo>
                  <a:pt x="697954" y="627469"/>
                </a:lnTo>
                <a:cubicBezTo>
                  <a:pt x="694372" y="628154"/>
                  <a:pt x="690753" y="628497"/>
                  <a:pt x="687095" y="628497"/>
                </a:cubicBezTo>
                <a:cubicBezTo>
                  <a:pt x="679018" y="628497"/>
                  <a:pt x="672046" y="627392"/>
                  <a:pt x="666178" y="625183"/>
                </a:cubicBezTo>
                <a:cubicBezTo>
                  <a:pt x="660311" y="622973"/>
                  <a:pt x="655777" y="619353"/>
                  <a:pt x="652576" y="614324"/>
                </a:cubicBezTo>
                <a:cubicBezTo>
                  <a:pt x="649376" y="609295"/>
                  <a:pt x="647776" y="602437"/>
                  <a:pt x="647776" y="593750"/>
                </a:cubicBezTo>
                <a:cubicBezTo>
                  <a:pt x="647776" y="587045"/>
                  <a:pt x="648919" y="580377"/>
                  <a:pt x="651205" y="573748"/>
                </a:cubicBezTo>
                <a:cubicBezTo>
                  <a:pt x="653491" y="567118"/>
                  <a:pt x="656767" y="561098"/>
                  <a:pt x="661035" y="555688"/>
                </a:cubicBezTo>
                <a:cubicBezTo>
                  <a:pt x="665302" y="550278"/>
                  <a:pt x="670331" y="545935"/>
                  <a:pt x="676122" y="542658"/>
                </a:cubicBezTo>
                <a:cubicBezTo>
                  <a:pt x="681913" y="539381"/>
                  <a:pt x="688314" y="537743"/>
                  <a:pt x="695325" y="537743"/>
                </a:cubicBezTo>
                <a:close/>
                <a:moveTo>
                  <a:pt x="3128924" y="533400"/>
                </a:moveTo>
                <a:lnTo>
                  <a:pt x="3128924" y="546430"/>
                </a:lnTo>
                <a:lnTo>
                  <a:pt x="3077718" y="561289"/>
                </a:lnTo>
                <a:lnTo>
                  <a:pt x="3077718" y="548487"/>
                </a:lnTo>
                <a:close/>
                <a:moveTo>
                  <a:pt x="3055010" y="526008"/>
                </a:moveTo>
                <a:cubicBezTo>
                  <a:pt x="3056534" y="528904"/>
                  <a:pt x="3057791" y="532219"/>
                  <a:pt x="3058782" y="535952"/>
                </a:cubicBezTo>
                <a:cubicBezTo>
                  <a:pt x="3059773" y="539686"/>
                  <a:pt x="3060268" y="543077"/>
                  <a:pt x="3060268" y="546125"/>
                </a:cubicBezTo>
                <a:cubicBezTo>
                  <a:pt x="3060268" y="551154"/>
                  <a:pt x="3058858" y="555688"/>
                  <a:pt x="3056039" y="559727"/>
                </a:cubicBezTo>
                <a:cubicBezTo>
                  <a:pt x="3053219" y="563765"/>
                  <a:pt x="3048838" y="565785"/>
                  <a:pt x="3042894" y="565785"/>
                </a:cubicBezTo>
                <a:cubicBezTo>
                  <a:pt x="3038170" y="565785"/>
                  <a:pt x="3034322" y="564527"/>
                  <a:pt x="3031350" y="562013"/>
                </a:cubicBezTo>
                <a:lnTo>
                  <a:pt x="3030219" y="559723"/>
                </a:lnTo>
                <a:lnTo>
                  <a:pt x="3026778" y="568071"/>
                </a:lnTo>
                <a:cubicBezTo>
                  <a:pt x="3023196" y="571576"/>
                  <a:pt x="3018739" y="573329"/>
                  <a:pt x="3013405" y="573329"/>
                </a:cubicBezTo>
                <a:cubicBezTo>
                  <a:pt x="3007309" y="573329"/>
                  <a:pt x="3003270" y="571309"/>
                  <a:pt x="3001289" y="567271"/>
                </a:cubicBezTo>
                <a:cubicBezTo>
                  <a:pt x="2999308" y="563232"/>
                  <a:pt x="2998317" y="558927"/>
                  <a:pt x="2998317" y="554355"/>
                </a:cubicBezTo>
                <a:cubicBezTo>
                  <a:pt x="2998317" y="552678"/>
                  <a:pt x="2998432" y="550888"/>
                  <a:pt x="2998660" y="548983"/>
                </a:cubicBezTo>
                <a:cubicBezTo>
                  <a:pt x="2998889" y="547078"/>
                  <a:pt x="2999232" y="544906"/>
                  <a:pt x="2999689" y="542468"/>
                </a:cubicBezTo>
                <a:lnTo>
                  <a:pt x="3011119" y="539267"/>
                </a:lnTo>
                <a:cubicBezTo>
                  <a:pt x="3010662" y="541858"/>
                  <a:pt x="3010319" y="544258"/>
                  <a:pt x="3010090" y="546468"/>
                </a:cubicBezTo>
                <a:cubicBezTo>
                  <a:pt x="3009861" y="548678"/>
                  <a:pt x="3009747" y="550621"/>
                  <a:pt x="3009747" y="552297"/>
                </a:cubicBezTo>
                <a:cubicBezTo>
                  <a:pt x="3009747" y="555193"/>
                  <a:pt x="3010204" y="557327"/>
                  <a:pt x="3011119" y="558698"/>
                </a:cubicBezTo>
                <a:cubicBezTo>
                  <a:pt x="3012033" y="560070"/>
                  <a:pt x="3013481" y="560756"/>
                  <a:pt x="3015462" y="560756"/>
                </a:cubicBezTo>
                <a:cubicBezTo>
                  <a:pt x="3017748" y="560756"/>
                  <a:pt x="3019653" y="559574"/>
                  <a:pt x="3021177" y="557212"/>
                </a:cubicBezTo>
                <a:cubicBezTo>
                  <a:pt x="3022701" y="554850"/>
                  <a:pt x="3023539" y="550088"/>
                  <a:pt x="3023692" y="542925"/>
                </a:cubicBezTo>
                <a:lnTo>
                  <a:pt x="3023692" y="536067"/>
                </a:lnTo>
                <a:lnTo>
                  <a:pt x="3034665" y="531952"/>
                </a:lnTo>
                <a:lnTo>
                  <a:pt x="3034665" y="545897"/>
                </a:lnTo>
                <a:cubicBezTo>
                  <a:pt x="3034665" y="548030"/>
                  <a:pt x="3035084" y="549897"/>
                  <a:pt x="3035922" y="551497"/>
                </a:cubicBezTo>
                <a:cubicBezTo>
                  <a:pt x="3036760" y="553097"/>
                  <a:pt x="3038551" y="553898"/>
                  <a:pt x="3041294" y="553898"/>
                </a:cubicBezTo>
                <a:cubicBezTo>
                  <a:pt x="3044037" y="553898"/>
                  <a:pt x="3045866" y="553059"/>
                  <a:pt x="3046780" y="551383"/>
                </a:cubicBezTo>
                <a:cubicBezTo>
                  <a:pt x="3047695" y="549707"/>
                  <a:pt x="3048152" y="547573"/>
                  <a:pt x="3048152" y="544982"/>
                </a:cubicBezTo>
                <a:cubicBezTo>
                  <a:pt x="3048152" y="542391"/>
                  <a:pt x="3047847" y="539762"/>
                  <a:pt x="3047238" y="537095"/>
                </a:cubicBezTo>
                <a:cubicBezTo>
                  <a:pt x="3046628" y="534428"/>
                  <a:pt x="3045790" y="531800"/>
                  <a:pt x="3044723" y="529209"/>
                </a:cubicBezTo>
                <a:close/>
                <a:moveTo>
                  <a:pt x="426567" y="522503"/>
                </a:moveTo>
                <a:lnTo>
                  <a:pt x="426567" y="538962"/>
                </a:lnTo>
                <a:lnTo>
                  <a:pt x="372618" y="554507"/>
                </a:lnTo>
                <a:lnTo>
                  <a:pt x="372618" y="538505"/>
                </a:lnTo>
                <a:close/>
                <a:moveTo>
                  <a:pt x="2139086" y="518998"/>
                </a:moveTo>
                <a:lnTo>
                  <a:pt x="2171090" y="518998"/>
                </a:lnTo>
                <a:lnTo>
                  <a:pt x="2175433" y="614781"/>
                </a:lnTo>
                <a:cubicBezTo>
                  <a:pt x="2175738" y="621792"/>
                  <a:pt x="2176500" y="627050"/>
                  <a:pt x="2177719" y="630555"/>
                </a:cubicBezTo>
                <a:cubicBezTo>
                  <a:pt x="2178939" y="634060"/>
                  <a:pt x="2181263" y="636422"/>
                  <a:pt x="2184692" y="637641"/>
                </a:cubicBezTo>
                <a:lnTo>
                  <a:pt x="2197665" y="639202"/>
                </a:lnTo>
                <a:lnTo>
                  <a:pt x="2210447" y="638099"/>
                </a:lnTo>
                <a:cubicBezTo>
                  <a:pt x="2214334" y="637184"/>
                  <a:pt x="2217115" y="635470"/>
                  <a:pt x="2218791" y="632955"/>
                </a:cubicBezTo>
                <a:cubicBezTo>
                  <a:pt x="2220468" y="630440"/>
                  <a:pt x="2221306" y="626821"/>
                  <a:pt x="2221306" y="622097"/>
                </a:cubicBezTo>
                <a:cubicBezTo>
                  <a:pt x="2221306" y="617829"/>
                  <a:pt x="2220734" y="612724"/>
                  <a:pt x="2219591" y="606780"/>
                </a:cubicBezTo>
                <a:cubicBezTo>
                  <a:pt x="2218448" y="600837"/>
                  <a:pt x="2216962" y="594665"/>
                  <a:pt x="2215134" y="588264"/>
                </a:cubicBezTo>
                <a:cubicBezTo>
                  <a:pt x="2213305" y="581863"/>
                  <a:pt x="2211476" y="575996"/>
                  <a:pt x="2209647" y="570662"/>
                </a:cubicBezTo>
                <a:lnTo>
                  <a:pt x="2241194" y="561975"/>
                </a:lnTo>
                <a:cubicBezTo>
                  <a:pt x="2243023" y="567156"/>
                  <a:pt x="2244852" y="573176"/>
                  <a:pt x="2246680" y="580034"/>
                </a:cubicBezTo>
                <a:cubicBezTo>
                  <a:pt x="2248509" y="586892"/>
                  <a:pt x="2250071" y="593941"/>
                  <a:pt x="2251367" y="601180"/>
                </a:cubicBezTo>
                <a:cubicBezTo>
                  <a:pt x="2252662" y="608419"/>
                  <a:pt x="2253310" y="615391"/>
                  <a:pt x="2253310" y="622097"/>
                </a:cubicBezTo>
                <a:cubicBezTo>
                  <a:pt x="2253310" y="630479"/>
                  <a:pt x="2252243" y="637527"/>
                  <a:pt x="2250110" y="643242"/>
                </a:cubicBezTo>
                <a:cubicBezTo>
                  <a:pt x="2247976" y="648957"/>
                  <a:pt x="2245042" y="653681"/>
                  <a:pt x="2241308" y="657415"/>
                </a:cubicBezTo>
                <a:cubicBezTo>
                  <a:pt x="2237575" y="661149"/>
                  <a:pt x="2233155" y="664045"/>
                  <a:pt x="2228050" y="666102"/>
                </a:cubicBezTo>
                <a:cubicBezTo>
                  <a:pt x="2222944" y="668159"/>
                  <a:pt x="2217343" y="669569"/>
                  <a:pt x="2211248" y="670331"/>
                </a:cubicBezTo>
                <a:lnTo>
                  <a:pt x="2201246" y="670934"/>
                </a:lnTo>
                <a:lnTo>
                  <a:pt x="2197608" y="671474"/>
                </a:lnTo>
                <a:lnTo>
                  <a:pt x="2194882" y="671317"/>
                </a:lnTo>
                <a:lnTo>
                  <a:pt x="2192274" y="671474"/>
                </a:lnTo>
                <a:lnTo>
                  <a:pt x="2192295" y="671168"/>
                </a:lnTo>
                <a:lnTo>
                  <a:pt x="2178777" y="670388"/>
                </a:lnTo>
                <a:cubicBezTo>
                  <a:pt x="2173309" y="669664"/>
                  <a:pt x="2168652" y="668579"/>
                  <a:pt x="2164804" y="667131"/>
                </a:cubicBezTo>
                <a:cubicBezTo>
                  <a:pt x="2157107" y="664235"/>
                  <a:pt x="2151735" y="659701"/>
                  <a:pt x="2148687" y="653529"/>
                </a:cubicBezTo>
                <a:cubicBezTo>
                  <a:pt x="2145639" y="647357"/>
                  <a:pt x="2143887" y="639546"/>
                  <a:pt x="2143429" y="630098"/>
                </a:cubicBezTo>
                <a:close/>
                <a:moveTo>
                  <a:pt x="2373935" y="514502"/>
                </a:moveTo>
                <a:cubicBezTo>
                  <a:pt x="2371039" y="514502"/>
                  <a:pt x="2368791" y="515493"/>
                  <a:pt x="2367191" y="517474"/>
                </a:cubicBezTo>
                <a:cubicBezTo>
                  <a:pt x="2365591" y="519455"/>
                  <a:pt x="2364790" y="521741"/>
                  <a:pt x="2364790" y="524332"/>
                </a:cubicBezTo>
                <a:cubicBezTo>
                  <a:pt x="2364790" y="527075"/>
                  <a:pt x="2365629" y="529323"/>
                  <a:pt x="2367305" y="531076"/>
                </a:cubicBezTo>
                <a:cubicBezTo>
                  <a:pt x="2368981" y="532828"/>
                  <a:pt x="2371191" y="533628"/>
                  <a:pt x="2373935" y="533476"/>
                </a:cubicBezTo>
                <a:cubicBezTo>
                  <a:pt x="2376373" y="533628"/>
                  <a:pt x="2378544" y="532866"/>
                  <a:pt x="2380450" y="531190"/>
                </a:cubicBezTo>
                <a:cubicBezTo>
                  <a:pt x="2382354" y="529514"/>
                  <a:pt x="2383307" y="527304"/>
                  <a:pt x="2383307" y="524561"/>
                </a:cubicBezTo>
                <a:cubicBezTo>
                  <a:pt x="2383307" y="521665"/>
                  <a:pt x="2382316" y="519265"/>
                  <a:pt x="2380335" y="517360"/>
                </a:cubicBezTo>
                <a:cubicBezTo>
                  <a:pt x="2378354" y="515455"/>
                  <a:pt x="2376220" y="514502"/>
                  <a:pt x="2373935" y="514502"/>
                </a:cubicBezTo>
                <a:close/>
                <a:moveTo>
                  <a:pt x="1878634" y="514502"/>
                </a:moveTo>
                <a:cubicBezTo>
                  <a:pt x="1875739" y="514502"/>
                  <a:pt x="1873491" y="515493"/>
                  <a:pt x="1871891" y="517474"/>
                </a:cubicBezTo>
                <a:cubicBezTo>
                  <a:pt x="1870291" y="519455"/>
                  <a:pt x="1869491" y="521741"/>
                  <a:pt x="1869491" y="524332"/>
                </a:cubicBezTo>
                <a:cubicBezTo>
                  <a:pt x="1869491" y="527075"/>
                  <a:pt x="1870329" y="529323"/>
                  <a:pt x="1872005" y="531076"/>
                </a:cubicBezTo>
                <a:cubicBezTo>
                  <a:pt x="1873681" y="532828"/>
                  <a:pt x="1875891" y="533628"/>
                  <a:pt x="1878634" y="533476"/>
                </a:cubicBezTo>
                <a:cubicBezTo>
                  <a:pt x="1881073" y="533628"/>
                  <a:pt x="1883245" y="532866"/>
                  <a:pt x="1885150" y="531190"/>
                </a:cubicBezTo>
                <a:cubicBezTo>
                  <a:pt x="1887055" y="529514"/>
                  <a:pt x="1888007" y="527304"/>
                  <a:pt x="1888007" y="524561"/>
                </a:cubicBezTo>
                <a:cubicBezTo>
                  <a:pt x="1888007" y="521665"/>
                  <a:pt x="1887017" y="519265"/>
                  <a:pt x="1885035" y="517360"/>
                </a:cubicBezTo>
                <a:cubicBezTo>
                  <a:pt x="1883054" y="515455"/>
                  <a:pt x="1880921" y="514502"/>
                  <a:pt x="1878634" y="514502"/>
                </a:cubicBezTo>
                <a:close/>
                <a:moveTo>
                  <a:pt x="869518" y="513969"/>
                </a:moveTo>
                <a:cubicBezTo>
                  <a:pt x="874090" y="513816"/>
                  <a:pt x="878014" y="515417"/>
                  <a:pt x="881291" y="518769"/>
                </a:cubicBezTo>
                <a:cubicBezTo>
                  <a:pt x="884567" y="522122"/>
                  <a:pt x="886130" y="526237"/>
                  <a:pt x="885977" y="531114"/>
                </a:cubicBezTo>
                <a:cubicBezTo>
                  <a:pt x="886130" y="535686"/>
                  <a:pt x="884529" y="539534"/>
                  <a:pt x="881177" y="542658"/>
                </a:cubicBezTo>
                <a:cubicBezTo>
                  <a:pt x="877824" y="545782"/>
                  <a:pt x="873938" y="547344"/>
                  <a:pt x="869518" y="547344"/>
                </a:cubicBezTo>
                <a:cubicBezTo>
                  <a:pt x="864794" y="547497"/>
                  <a:pt x="860793" y="545973"/>
                  <a:pt x="857516" y="542772"/>
                </a:cubicBezTo>
                <a:cubicBezTo>
                  <a:pt x="854240" y="539572"/>
                  <a:pt x="852601" y="535686"/>
                  <a:pt x="852602" y="531114"/>
                </a:cubicBezTo>
                <a:cubicBezTo>
                  <a:pt x="852601" y="526237"/>
                  <a:pt x="854240" y="522160"/>
                  <a:pt x="857516" y="518884"/>
                </a:cubicBezTo>
                <a:cubicBezTo>
                  <a:pt x="860793" y="515607"/>
                  <a:pt x="864794" y="513969"/>
                  <a:pt x="869518" y="513969"/>
                </a:cubicBezTo>
                <a:close/>
                <a:moveTo>
                  <a:pt x="1407642" y="512978"/>
                </a:moveTo>
                <a:lnTo>
                  <a:pt x="1407642" y="529437"/>
                </a:lnTo>
                <a:lnTo>
                  <a:pt x="1353693" y="544982"/>
                </a:lnTo>
                <a:lnTo>
                  <a:pt x="1353693" y="528980"/>
                </a:lnTo>
                <a:close/>
                <a:moveTo>
                  <a:pt x="2017166" y="508711"/>
                </a:moveTo>
                <a:cubicBezTo>
                  <a:pt x="2021586" y="508559"/>
                  <a:pt x="2025281" y="510121"/>
                  <a:pt x="2028253" y="513397"/>
                </a:cubicBezTo>
                <a:cubicBezTo>
                  <a:pt x="2031225" y="516674"/>
                  <a:pt x="2032711" y="520370"/>
                  <a:pt x="2032711" y="524484"/>
                </a:cubicBezTo>
                <a:cubicBezTo>
                  <a:pt x="2032863" y="528904"/>
                  <a:pt x="2031377" y="532638"/>
                  <a:pt x="2028253" y="535686"/>
                </a:cubicBezTo>
                <a:cubicBezTo>
                  <a:pt x="2025129" y="538734"/>
                  <a:pt x="2021509" y="540258"/>
                  <a:pt x="2017395" y="540258"/>
                </a:cubicBezTo>
                <a:cubicBezTo>
                  <a:pt x="2012975" y="540410"/>
                  <a:pt x="2009203" y="538924"/>
                  <a:pt x="2006079" y="535800"/>
                </a:cubicBezTo>
                <a:cubicBezTo>
                  <a:pt x="2002955" y="532676"/>
                  <a:pt x="2001316" y="528904"/>
                  <a:pt x="2001164" y="524484"/>
                </a:cubicBezTo>
                <a:cubicBezTo>
                  <a:pt x="2001164" y="520370"/>
                  <a:pt x="2002726" y="516712"/>
                  <a:pt x="2005850" y="513512"/>
                </a:cubicBezTo>
                <a:cubicBezTo>
                  <a:pt x="2008974" y="510311"/>
                  <a:pt x="2012746" y="508711"/>
                  <a:pt x="2017166" y="508711"/>
                </a:cubicBezTo>
                <a:close/>
                <a:moveTo>
                  <a:pt x="1977618" y="508482"/>
                </a:moveTo>
                <a:cubicBezTo>
                  <a:pt x="1982038" y="508330"/>
                  <a:pt x="1985734" y="509892"/>
                  <a:pt x="1988705" y="513169"/>
                </a:cubicBezTo>
                <a:cubicBezTo>
                  <a:pt x="1991677" y="516445"/>
                  <a:pt x="1993163" y="520141"/>
                  <a:pt x="1993163" y="524256"/>
                </a:cubicBezTo>
                <a:cubicBezTo>
                  <a:pt x="1993315" y="528675"/>
                  <a:pt x="1991830" y="532409"/>
                  <a:pt x="1988705" y="535457"/>
                </a:cubicBezTo>
                <a:cubicBezTo>
                  <a:pt x="1985581" y="538505"/>
                  <a:pt x="1981962" y="540029"/>
                  <a:pt x="1977847" y="540029"/>
                </a:cubicBezTo>
                <a:cubicBezTo>
                  <a:pt x="1973427" y="540182"/>
                  <a:pt x="1969655" y="538696"/>
                  <a:pt x="1966531" y="535571"/>
                </a:cubicBezTo>
                <a:cubicBezTo>
                  <a:pt x="1963407" y="532447"/>
                  <a:pt x="1961769" y="528675"/>
                  <a:pt x="1961616" y="524256"/>
                </a:cubicBezTo>
                <a:cubicBezTo>
                  <a:pt x="1961616" y="520141"/>
                  <a:pt x="1963178" y="516483"/>
                  <a:pt x="1966302" y="513283"/>
                </a:cubicBezTo>
                <a:cubicBezTo>
                  <a:pt x="1969427" y="510083"/>
                  <a:pt x="1973199" y="508482"/>
                  <a:pt x="1977618" y="508482"/>
                </a:cubicBezTo>
                <a:close/>
                <a:moveTo>
                  <a:pt x="2942158" y="507111"/>
                </a:moveTo>
                <a:lnTo>
                  <a:pt x="2960903" y="507111"/>
                </a:lnTo>
                <a:lnTo>
                  <a:pt x="2965475" y="624840"/>
                </a:lnTo>
                <a:cubicBezTo>
                  <a:pt x="2965780" y="632307"/>
                  <a:pt x="2966504" y="638060"/>
                  <a:pt x="2967647" y="642099"/>
                </a:cubicBezTo>
                <a:cubicBezTo>
                  <a:pt x="2968790" y="646138"/>
                  <a:pt x="2971381" y="648919"/>
                  <a:pt x="2975419" y="650443"/>
                </a:cubicBezTo>
                <a:cubicBezTo>
                  <a:pt x="2979458" y="651967"/>
                  <a:pt x="2985820" y="652729"/>
                  <a:pt x="2994507" y="652729"/>
                </a:cubicBezTo>
                <a:lnTo>
                  <a:pt x="2994653" y="652784"/>
                </a:lnTo>
                <a:lnTo>
                  <a:pt x="2994660" y="652729"/>
                </a:lnTo>
                <a:cubicBezTo>
                  <a:pt x="3001061" y="652729"/>
                  <a:pt x="3006090" y="652157"/>
                  <a:pt x="3009747" y="651014"/>
                </a:cubicBezTo>
                <a:cubicBezTo>
                  <a:pt x="3013405" y="649871"/>
                  <a:pt x="3016186" y="647662"/>
                  <a:pt x="3018091" y="644385"/>
                </a:cubicBezTo>
                <a:cubicBezTo>
                  <a:pt x="3019996" y="641108"/>
                  <a:pt x="3021635" y="636346"/>
                  <a:pt x="3023006" y="630098"/>
                </a:cubicBezTo>
                <a:cubicBezTo>
                  <a:pt x="3024378" y="623849"/>
                  <a:pt x="3026054" y="615696"/>
                  <a:pt x="3028035" y="605637"/>
                </a:cubicBezTo>
                <a:lnTo>
                  <a:pt x="3045866" y="609066"/>
                </a:lnTo>
                <a:cubicBezTo>
                  <a:pt x="3045256" y="611810"/>
                  <a:pt x="3044571" y="614858"/>
                  <a:pt x="3043808" y="618210"/>
                </a:cubicBezTo>
                <a:cubicBezTo>
                  <a:pt x="3043047" y="621563"/>
                  <a:pt x="3042399" y="624878"/>
                  <a:pt x="3041866" y="628154"/>
                </a:cubicBezTo>
                <a:cubicBezTo>
                  <a:pt x="3041332" y="631431"/>
                  <a:pt x="3041065" y="634289"/>
                  <a:pt x="3041065" y="636727"/>
                </a:cubicBezTo>
                <a:cubicBezTo>
                  <a:pt x="3041065" y="639775"/>
                  <a:pt x="3041751" y="642518"/>
                  <a:pt x="3043123" y="644957"/>
                </a:cubicBezTo>
                <a:cubicBezTo>
                  <a:pt x="3044494" y="647395"/>
                  <a:pt x="3047466" y="649300"/>
                  <a:pt x="3052038" y="650672"/>
                </a:cubicBezTo>
                <a:cubicBezTo>
                  <a:pt x="3054324" y="651357"/>
                  <a:pt x="3057220" y="651872"/>
                  <a:pt x="3060725" y="652215"/>
                </a:cubicBezTo>
                <a:lnTo>
                  <a:pt x="3071477" y="652663"/>
                </a:lnTo>
                <a:lnTo>
                  <a:pt x="3093948" y="650900"/>
                </a:lnTo>
                <a:cubicBezTo>
                  <a:pt x="3101568" y="649681"/>
                  <a:pt x="3109036" y="647928"/>
                  <a:pt x="3116351" y="645642"/>
                </a:cubicBezTo>
                <a:cubicBezTo>
                  <a:pt x="3123666" y="643356"/>
                  <a:pt x="3130715" y="640575"/>
                  <a:pt x="3137496" y="637298"/>
                </a:cubicBezTo>
                <a:cubicBezTo>
                  <a:pt x="3144278" y="634022"/>
                  <a:pt x="3150717" y="630250"/>
                  <a:pt x="3156813" y="625983"/>
                </a:cubicBezTo>
                <a:cubicBezTo>
                  <a:pt x="3152851" y="622478"/>
                  <a:pt x="3148279" y="619430"/>
                  <a:pt x="3143097" y="616839"/>
                </a:cubicBezTo>
                <a:cubicBezTo>
                  <a:pt x="3137916" y="614248"/>
                  <a:pt x="3132239" y="612229"/>
                  <a:pt x="3126067" y="610781"/>
                </a:cubicBezTo>
                <a:cubicBezTo>
                  <a:pt x="3119894" y="609333"/>
                  <a:pt x="3113379" y="608609"/>
                  <a:pt x="3106521" y="608609"/>
                </a:cubicBezTo>
                <a:cubicBezTo>
                  <a:pt x="3104083" y="608609"/>
                  <a:pt x="3101797" y="608685"/>
                  <a:pt x="3099663" y="608838"/>
                </a:cubicBezTo>
                <a:cubicBezTo>
                  <a:pt x="3097530" y="608990"/>
                  <a:pt x="3095396" y="609257"/>
                  <a:pt x="3093262" y="609638"/>
                </a:cubicBezTo>
                <a:cubicBezTo>
                  <a:pt x="3091129" y="610019"/>
                  <a:pt x="3088690" y="610514"/>
                  <a:pt x="3085947" y="611124"/>
                </a:cubicBezTo>
                <a:lnTo>
                  <a:pt x="3082290" y="593750"/>
                </a:lnTo>
                <a:cubicBezTo>
                  <a:pt x="3086404" y="592531"/>
                  <a:pt x="3090519" y="591578"/>
                  <a:pt x="3094634" y="590893"/>
                </a:cubicBezTo>
                <a:cubicBezTo>
                  <a:pt x="3098749" y="590207"/>
                  <a:pt x="3102711" y="589864"/>
                  <a:pt x="3106521" y="589864"/>
                </a:cubicBezTo>
                <a:cubicBezTo>
                  <a:pt x="3114446" y="589864"/>
                  <a:pt x="3121609" y="590816"/>
                  <a:pt x="3128010" y="592721"/>
                </a:cubicBezTo>
                <a:cubicBezTo>
                  <a:pt x="3134411" y="594626"/>
                  <a:pt x="3140240" y="596951"/>
                  <a:pt x="3145498" y="599694"/>
                </a:cubicBezTo>
                <a:cubicBezTo>
                  <a:pt x="3150755" y="602437"/>
                  <a:pt x="3155708" y="605180"/>
                  <a:pt x="3160357" y="607923"/>
                </a:cubicBezTo>
                <a:cubicBezTo>
                  <a:pt x="3165005" y="610667"/>
                  <a:pt x="3169539" y="612991"/>
                  <a:pt x="3173958" y="614896"/>
                </a:cubicBezTo>
                <a:cubicBezTo>
                  <a:pt x="3178378" y="616801"/>
                  <a:pt x="3182950" y="617753"/>
                  <a:pt x="3187674" y="617753"/>
                </a:cubicBezTo>
                <a:lnTo>
                  <a:pt x="3192475" y="617753"/>
                </a:lnTo>
                <a:lnTo>
                  <a:pt x="3194075" y="634212"/>
                </a:lnTo>
                <a:lnTo>
                  <a:pt x="3180734" y="636239"/>
                </a:lnTo>
                <a:lnTo>
                  <a:pt x="3181616" y="638384"/>
                </a:lnTo>
                <a:cubicBezTo>
                  <a:pt x="3182835" y="640708"/>
                  <a:pt x="3184169" y="642671"/>
                  <a:pt x="3185617" y="644271"/>
                </a:cubicBezTo>
                <a:cubicBezTo>
                  <a:pt x="3188512" y="647471"/>
                  <a:pt x="3192437" y="649681"/>
                  <a:pt x="3197390" y="650900"/>
                </a:cubicBezTo>
                <a:cubicBezTo>
                  <a:pt x="3202343" y="652119"/>
                  <a:pt x="3208705" y="652729"/>
                  <a:pt x="3216478" y="652729"/>
                </a:cubicBezTo>
                <a:lnTo>
                  <a:pt x="3222962" y="655174"/>
                </a:lnTo>
                <a:lnTo>
                  <a:pt x="3223260" y="652729"/>
                </a:lnTo>
                <a:cubicBezTo>
                  <a:pt x="3230727" y="652729"/>
                  <a:pt x="3236671" y="652272"/>
                  <a:pt x="3241090" y="651357"/>
                </a:cubicBezTo>
                <a:cubicBezTo>
                  <a:pt x="3245510" y="650443"/>
                  <a:pt x="3248711" y="648576"/>
                  <a:pt x="3250692" y="645757"/>
                </a:cubicBezTo>
                <a:cubicBezTo>
                  <a:pt x="3252673" y="642937"/>
                  <a:pt x="3253663" y="638708"/>
                  <a:pt x="3253663" y="633069"/>
                </a:cubicBezTo>
                <a:cubicBezTo>
                  <a:pt x="3253663" y="629259"/>
                  <a:pt x="3253054" y="624725"/>
                  <a:pt x="3251835" y="619468"/>
                </a:cubicBezTo>
                <a:cubicBezTo>
                  <a:pt x="3250615" y="614210"/>
                  <a:pt x="3249015" y="608609"/>
                  <a:pt x="3247034" y="602666"/>
                </a:cubicBezTo>
                <a:cubicBezTo>
                  <a:pt x="3245053" y="596722"/>
                  <a:pt x="3242919" y="590855"/>
                  <a:pt x="3240633" y="585063"/>
                </a:cubicBezTo>
                <a:lnTo>
                  <a:pt x="3259150" y="578205"/>
                </a:lnTo>
                <a:cubicBezTo>
                  <a:pt x="3261131" y="583082"/>
                  <a:pt x="3262998" y="588645"/>
                  <a:pt x="3264751" y="594893"/>
                </a:cubicBezTo>
                <a:cubicBezTo>
                  <a:pt x="3266503" y="601142"/>
                  <a:pt x="3267989" y="607314"/>
                  <a:pt x="3269208" y="613410"/>
                </a:cubicBezTo>
                <a:cubicBezTo>
                  <a:pt x="3270428" y="619506"/>
                  <a:pt x="3271037" y="624840"/>
                  <a:pt x="3271037" y="629412"/>
                </a:cubicBezTo>
                <a:cubicBezTo>
                  <a:pt x="3271037" y="635508"/>
                  <a:pt x="3270389" y="640880"/>
                  <a:pt x="3269094" y="645528"/>
                </a:cubicBezTo>
                <a:cubicBezTo>
                  <a:pt x="3267799" y="650176"/>
                  <a:pt x="3265855" y="654139"/>
                  <a:pt x="3263265" y="657415"/>
                </a:cubicBezTo>
                <a:cubicBezTo>
                  <a:pt x="3260674" y="660692"/>
                  <a:pt x="3257359" y="663359"/>
                  <a:pt x="3253320" y="665416"/>
                </a:cubicBezTo>
                <a:cubicBezTo>
                  <a:pt x="3249282" y="667474"/>
                  <a:pt x="3244596" y="668998"/>
                  <a:pt x="3239262" y="669988"/>
                </a:cubicBezTo>
                <a:cubicBezTo>
                  <a:pt x="3233928" y="670979"/>
                  <a:pt x="3227832" y="671474"/>
                  <a:pt x="3220974" y="671474"/>
                </a:cubicBezTo>
                <a:lnTo>
                  <a:pt x="3221299" y="668809"/>
                </a:lnTo>
                <a:lnTo>
                  <a:pt x="3214192" y="671474"/>
                </a:lnTo>
                <a:cubicBezTo>
                  <a:pt x="3207791" y="671474"/>
                  <a:pt x="3201924" y="671055"/>
                  <a:pt x="3196590" y="670217"/>
                </a:cubicBezTo>
                <a:cubicBezTo>
                  <a:pt x="3191256" y="669379"/>
                  <a:pt x="3186455" y="667817"/>
                  <a:pt x="3182188" y="665531"/>
                </a:cubicBezTo>
                <a:cubicBezTo>
                  <a:pt x="3177921" y="663245"/>
                  <a:pt x="3174339" y="659930"/>
                  <a:pt x="3171444" y="655586"/>
                </a:cubicBezTo>
                <a:cubicBezTo>
                  <a:pt x="3169996" y="653415"/>
                  <a:pt x="3168719" y="650891"/>
                  <a:pt x="3167615" y="648014"/>
                </a:cubicBezTo>
                <a:lnTo>
                  <a:pt x="3165707" y="641415"/>
                </a:lnTo>
                <a:lnTo>
                  <a:pt x="3159899" y="643928"/>
                </a:lnTo>
                <a:cubicBezTo>
                  <a:pt x="3154642" y="646747"/>
                  <a:pt x="3149117" y="649719"/>
                  <a:pt x="3143326" y="652843"/>
                </a:cubicBezTo>
                <a:cubicBezTo>
                  <a:pt x="3137534" y="655967"/>
                  <a:pt x="3131134" y="658939"/>
                  <a:pt x="3124123" y="661759"/>
                </a:cubicBezTo>
                <a:cubicBezTo>
                  <a:pt x="3117113" y="664578"/>
                  <a:pt x="3109074" y="666902"/>
                  <a:pt x="3100006" y="668731"/>
                </a:cubicBezTo>
                <a:lnTo>
                  <a:pt x="3071454" y="671223"/>
                </a:lnTo>
                <a:lnTo>
                  <a:pt x="3070783" y="671474"/>
                </a:lnTo>
                <a:lnTo>
                  <a:pt x="3069374" y="671404"/>
                </a:lnTo>
                <a:lnTo>
                  <a:pt x="3068574" y="671474"/>
                </a:lnTo>
                <a:lnTo>
                  <a:pt x="3068585" y="671365"/>
                </a:lnTo>
                <a:lnTo>
                  <a:pt x="3057525" y="670817"/>
                </a:lnTo>
                <a:cubicBezTo>
                  <a:pt x="3053638" y="670379"/>
                  <a:pt x="3050286" y="669722"/>
                  <a:pt x="3047466" y="668845"/>
                </a:cubicBezTo>
                <a:cubicBezTo>
                  <a:pt x="3041828" y="667093"/>
                  <a:pt x="3037713" y="664426"/>
                  <a:pt x="3035122" y="660844"/>
                </a:cubicBezTo>
                <a:lnTo>
                  <a:pt x="3032558" y="654434"/>
                </a:lnTo>
                <a:lnTo>
                  <a:pt x="3028835" y="660044"/>
                </a:lnTo>
                <a:cubicBezTo>
                  <a:pt x="3026016" y="663092"/>
                  <a:pt x="3022930" y="665454"/>
                  <a:pt x="3019577" y="667131"/>
                </a:cubicBezTo>
                <a:cubicBezTo>
                  <a:pt x="3016224" y="668807"/>
                  <a:pt x="3012338" y="669950"/>
                  <a:pt x="3007919" y="670560"/>
                </a:cubicBezTo>
                <a:cubicBezTo>
                  <a:pt x="3003499" y="671169"/>
                  <a:pt x="2998317" y="671474"/>
                  <a:pt x="2992374" y="671474"/>
                </a:cubicBezTo>
                <a:lnTo>
                  <a:pt x="2992381" y="671414"/>
                </a:lnTo>
                <a:lnTo>
                  <a:pt x="2992221" y="671474"/>
                </a:lnTo>
                <a:cubicBezTo>
                  <a:pt x="2980029" y="671474"/>
                  <a:pt x="2970695" y="670103"/>
                  <a:pt x="2964218" y="667359"/>
                </a:cubicBezTo>
                <a:cubicBezTo>
                  <a:pt x="2957741" y="664616"/>
                  <a:pt x="2953283" y="660349"/>
                  <a:pt x="2950845" y="654558"/>
                </a:cubicBezTo>
                <a:cubicBezTo>
                  <a:pt x="2948406" y="648767"/>
                  <a:pt x="2947035" y="641299"/>
                  <a:pt x="2946730" y="632155"/>
                </a:cubicBezTo>
                <a:close/>
                <a:moveTo>
                  <a:pt x="2522982" y="507111"/>
                </a:moveTo>
                <a:lnTo>
                  <a:pt x="2536012" y="535000"/>
                </a:lnTo>
                <a:cubicBezTo>
                  <a:pt x="2527630" y="538658"/>
                  <a:pt x="2519705" y="542201"/>
                  <a:pt x="2512237" y="545630"/>
                </a:cubicBezTo>
                <a:cubicBezTo>
                  <a:pt x="2504770" y="549059"/>
                  <a:pt x="2497798" y="552412"/>
                  <a:pt x="2491320" y="555688"/>
                </a:cubicBezTo>
                <a:cubicBezTo>
                  <a:pt x="2484843" y="558965"/>
                  <a:pt x="2478900" y="562165"/>
                  <a:pt x="2473490" y="565289"/>
                </a:cubicBezTo>
                <a:lnTo>
                  <a:pt x="2472466" y="565953"/>
                </a:lnTo>
                <a:lnTo>
                  <a:pt x="2479633" y="571747"/>
                </a:lnTo>
                <a:cubicBezTo>
                  <a:pt x="2484796" y="576205"/>
                  <a:pt x="2489301" y="580415"/>
                  <a:pt x="2493149" y="584378"/>
                </a:cubicBezTo>
                <a:cubicBezTo>
                  <a:pt x="2500845" y="592302"/>
                  <a:pt x="2506599" y="599351"/>
                  <a:pt x="2510409" y="605523"/>
                </a:cubicBezTo>
                <a:cubicBezTo>
                  <a:pt x="2514219" y="611695"/>
                  <a:pt x="2516733" y="617182"/>
                  <a:pt x="2517953" y="621982"/>
                </a:cubicBezTo>
                <a:cubicBezTo>
                  <a:pt x="2519172" y="626783"/>
                  <a:pt x="2519781" y="631012"/>
                  <a:pt x="2519781" y="634670"/>
                </a:cubicBezTo>
                <a:cubicBezTo>
                  <a:pt x="2519781" y="638327"/>
                  <a:pt x="2518905" y="642251"/>
                  <a:pt x="2517152" y="646442"/>
                </a:cubicBezTo>
                <a:cubicBezTo>
                  <a:pt x="2515400" y="650633"/>
                  <a:pt x="2512276" y="654634"/>
                  <a:pt x="2507780" y="658444"/>
                </a:cubicBezTo>
                <a:cubicBezTo>
                  <a:pt x="2503284" y="662254"/>
                  <a:pt x="2496997" y="665378"/>
                  <a:pt x="2488920" y="667817"/>
                </a:cubicBezTo>
                <a:cubicBezTo>
                  <a:pt x="2480843" y="670255"/>
                  <a:pt x="2470480" y="671474"/>
                  <a:pt x="2457831" y="671474"/>
                </a:cubicBezTo>
                <a:lnTo>
                  <a:pt x="2430399" y="671474"/>
                </a:lnTo>
                <a:lnTo>
                  <a:pt x="2430422" y="671154"/>
                </a:lnTo>
                <a:lnTo>
                  <a:pt x="2428265" y="671474"/>
                </a:lnTo>
                <a:cubicBezTo>
                  <a:pt x="2422017" y="671474"/>
                  <a:pt x="2416530" y="670560"/>
                  <a:pt x="2411806" y="668731"/>
                </a:cubicBezTo>
                <a:lnTo>
                  <a:pt x="2400890" y="661012"/>
                </a:lnTo>
                <a:lnTo>
                  <a:pt x="2395690" y="676160"/>
                </a:lnTo>
                <a:cubicBezTo>
                  <a:pt x="2391346" y="683399"/>
                  <a:pt x="2385745" y="690067"/>
                  <a:pt x="2378887" y="696163"/>
                </a:cubicBezTo>
                <a:cubicBezTo>
                  <a:pt x="2372029" y="702259"/>
                  <a:pt x="2364333" y="707593"/>
                  <a:pt x="2355799" y="712165"/>
                </a:cubicBezTo>
                <a:cubicBezTo>
                  <a:pt x="2347264" y="716737"/>
                  <a:pt x="2338425" y="720395"/>
                  <a:pt x="2329281" y="723138"/>
                </a:cubicBezTo>
                <a:lnTo>
                  <a:pt x="2317623" y="694791"/>
                </a:lnTo>
                <a:cubicBezTo>
                  <a:pt x="2325700" y="692048"/>
                  <a:pt x="2333129" y="688848"/>
                  <a:pt x="2339911" y="685190"/>
                </a:cubicBezTo>
                <a:cubicBezTo>
                  <a:pt x="2346693" y="681533"/>
                  <a:pt x="2352598" y="677494"/>
                  <a:pt x="2357628" y="673074"/>
                </a:cubicBezTo>
                <a:cubicBezTo>
                  <a:pt x="2362657" y="668655"/>
                  <a:pt x="2366543" y="663816"/>
                  <a:pt x="2369286" y="658558"/>
                </a:cubicBezTo>
                <a:cubicBezTo>
                  <a:pt x="2372029" y="653300"/>
                  <a:pt x="2373401" y="647624"/>
                  <a:pt x="2373401" y="641528"/>
                </a:cubicBezTo>
                <a:cubicBezTo>
                  <a:pt x="2373401" y="635127"/>
                  <a:pt x="2371953" y="628116"/>
                  <a:pt x="2369058" y="620496"/>
                </a:cubicBezTo>
                <a:cubicBezTo>
                  <a:pt x="2366162" y="612876"/>
                  <a:pt x="2362657" y="605104"/>
                  <a:pt x="2358542" y="597179"/>
                </a:cubicBezTo>
                <a:lnTo>
                  <a:pt x="2388489" y="582777"/>
                </a:lnTo>
                <a:cubicBezTo>
                  <a:pt x="2391232" y="587502"/>
                  <a:pt x="2393632" y="592569"/>
                  <a:pt x="2395690" y="597979"/>
                </a:cubicBezTo>
                <a:cubicBezTo>
                  <a:pt x="2397747" y="603389"/>
                  <a:pt x="2399461" y="608228"/>
                  <a:pt x="2400833" y="612495"/>
                </a:cubicBezTo>
                <a:cubicBezTo>
                  <a:pt x="2402205" y="616763"/>
                  <a:pt x="2403119" y="619658"/>
                  <a:pt x="2403576" y="621182"/>
                </a:cubicBezTo>
                <a:cubicBezTo>
                  <a:pt x="2405710" y="628497"/>
                  <a:pt x="2408643" y="633374"/>
                  <a:pt x="2412377" y="635813"/>
                </a:cubicBezTo>
                <a:cubicBezTo>
                  <a:pt x="2416111" y="638251"/>
                  <a:pt x="2422169" y="639470"/>
                  <a:pt x="2430551" y="639470"/>
                </a:cubicBezTo>
                <a:lnTo>
                  <a:pt x="2432662" y="639786"/>
                </a:lnTo>
                <a:lnTo>
                  <a:pt x="2432685" y="639470"/>
                </a:lnTo>
                <a:lnTo>
                  <a:pt x="2465374" y="639470"/>
                </a:lnTo>
                <a:cubicBezTo>
                  <a:pt x="2468575" y="639470"/>
                  <a:pt x="2471394" y="639280"/>
                  <a:pt x="2473833" y="638899"/>
                </a:cubicBezTo>
                <a:cubicBezTo>
                  <a:pt x="2476271" y="638518"/>
                  <a:pt x="2478290" y="637870"/>
                  <a:pt x="2479891" y="636956"/>
                </a:cubicBezTo>
                <a:cubicBezTo>
                  <a:pt x="2481491" y="636041"/>
                  <a:pt x="2482672" y="634898"/>
                  <a:pt x="2483434" y="633527"/>
                </a:cubicBezTo>
                <a:cubicBezTo>
                  <a:pt x="2484196" y="632155"/>
                  <a:pt x="2484577" y="630555"/>
                  <a:pt x="2484577" y="628726"/>
                </a:cubicBezTo>
                <a:cubicBezTo>
                  <a:pt x="2484577" y="626897"/>
                  <a:pt x="2483624" y="623963"/>
                  <a:pt x="2481719" y="619925"/>
                </a:cubicBezTo>
                <a:cubicBezTo>
                  <a:pt x="2479814" y="615886"/>
                  <a:pt x="2475738" y="610971"/>
                  <a:pt x="2469489" y="605180"/>
                </a:cubicBezTo>
                <a:cubicBezTo>
                  <a:pt x="2466136" y="602132"/>
                  <a:pt x="2462517" y="598894"/>
                  <a:pt x="2458631" y="595465"/>
                </a:cubicBezTo>
                <a:cubicBezTo>
                  <a:pt x="2454744" y="592036"/>
                  <a:pt x="2451049" y="588759"/>
                  <a:pt x="2447544" y="585635"/>
                </a:cubicBezTo>
                <a:cubicBezTo>
                  <a:pt x="2444038" y="582511"/>
                  <a:pt x="2441143" y="579729"/>
                  <a:pt x="2438857" y="577291"/>
                </a:cubicBezTo>
                <a:cubicBezTo>
                  <a:pt x="2436571" y="574853"/>
                  <a:pt x="2435428" y="573100"/>
                  <a:pt x="2435428" y="572033"/>
                </a:cubicBezTo>
                <a:cubicBezTo>
                  <a:pt x="2435428" y="569747"/>
                  <a:pt x="2435580" y="567233"/>
                  <a:pt x="2435885" y="564489"/>
                </a:cubicBezTo>
                <a:cubicBezTo>
                  <a:pt x="2436190" y="561746"/>
                  <a:pt x="2436685" y="559232"/>
                  <a:pt x="2437371" y="556946"/>
                </a:cubicBezTo>
                <a:cubicBezTo>
                  <a:pt x="2438057" y="554660"/>
                  <a:pt x="2439009" y="552983"/>
                  <a:pt x="2440228" y="551916"/>
                </a:cubicBezTo>
                <a:cubicBezTo>
                  <a:pt x="2442819" y="549478"/>
                  <a:pt x="2446667" y="546620"/>
                  <a:pt x="2451773" y="543344"/>
                </a:cubicBezTo>
                <a:cubicBezTo>
                  <a:pt x="2456878" y="540067"/>
                  <a:pt x="2463012" y="536486"/>
                  <a:pt x="2470175" y="532600"/>
                </a:cubicBezTo>
                <a:cubicBezTo>
                  <a:pt x="2477338" y="528713"/>
                  <a:pt x="2485377" y="524599"/>
                  <a:pt x="2494292" y="520255"/>
                </a:cubicBezTo>
                <a:cubicBezTo>
                  <a:pt x="2503208" y="515912"/>
                  <a:pt x="2512771" y="511530"/>
                  <a:pt x="2522982" y="507111"/>
                </a:cubicBezTo>
                <a:close/>
                <a:moveTo>
                  <a:pt x="1045692" y="503453"/>
                </a:moveTo>
                <a:lnTo>
                  <a:pt x="1045692" y="519912"/>
                </a:lnTo>
                <a:lnTo>
                  <a:pt x="991743" y="535457"/>
                </a:lnTo>
                <a:lnTo>
                  <a:pt x="991743" y="519455"/>
                </a:lnTo>
                <a:close/>
                <a:moveTo>
                  <a:pt x="2078126" y="502996"/>
                </a:moveTo>
                <a:lnTo>
                  <a:pt x="2110359" y="502996"/>
                </a:lnTo>
                <a:lnTo>
                  <a:pt x="2114931" y="613638"/>
                </a:lnTo>
                <a:cubicBezTo>
                  <a:pt x="2115235" y="622478"/>
                  <a:pt x="2114893" y="630440"/>
                  <a:pt x="2113902" y="637527"/>
                </a:cubicBezTo>
                <a:cubicBezTo>
                  <a:pt x="2112911" y="644614"/>
                  <a:pt x="2110549" y="650672"/>
                  <a:pt x="2106815" y="655701"/>
                </a:cubicBezTo>
                <a:cubicBezTo>
                  <a:pt x="2103081" y="660730"/>
                  <a:pt x="2097367" y="664616"/>
                  <a:pt x="2089670" y="667359"/>
                </a:cubicBezTo>
                <a:cubicBezTo>
                  <a:pt x="2081974" y="670103"/>
                  <a:pt x="2071725" y="671474"/>
                  <a:pt x="2058924" y="671474"/>
                </a:cubicBezTo>
                <a:lnTo>
                  <a:pt x="2058957" y="671005"/>
                </a:lnTo>
                <a:lnTo>
                  <a:pt x="2055799" y="671474"/>
                </a:lnTo>
                <a:cubicBezTo>
                  <a:pt x="2046960" y="671474"/>
                  <a:pt x="2038273" y="671017"/>
                  <a:pt x="2029739" y="670103"/>
                </a:cubicBezTo>
                <a:cubicBezTo>
                  <a:pt x="2021205" y="669188"/>
                  <a:pt x="2013318" y="667817"/>
                  <a:pt x="2006079" y="665988"/>
                </a:cubicBezTo>
                <a:lnTo>
                  <a:pt x="1995540" y="662283"/>
                </a:lnTo>
                <a:lnTo>
                  <a:pt x="1994992" y="662559"/>
                </a:lnTo>
                <a:cubicBezTo>
                  <a:pt x="1992249" y="663778"/>
                  <a:pt x="1988820" y="664921"/>
                  <a:pt x="1984705" y="665988"/>
                </a:cubicBezTo>
                <a:cubicBezTo>
                  <a:pt x="1980590" y="667055"/>
                  <a:pt x="1975942" y="668007"/>
                  <a:pt x="1970760" y="668845"/>
                </a:cubicBezTo>
                <a:cubicBezTo>
                  <a:pt x="1965579" y="669683"/>
                  <a:pt x="1960016" y="670331"/>
                  <a:pt x="1954072" y="670788"/>
                </a:cubicBezTo>
                <a:cubicBezTo>
                  <a:pt x="1948129" y="671246"/>
                  <a:pt x="1941804" y="671474"/>
                  <a:pt x="1935099" y="671474"/>
                </a:cubicBezTo>
                <a:lnTo>
                  <a:pt x="1935122" y="671154"/>
                </a:lnTo>
                <a:lnTo>
                  <a:pt x="1932965" y="671474"/>
                </a:lnTo>
                <a:cubicBezTo>
                  <a:pt x="1926717" y="671474"/>
                  <a:pt x="1921230" y="670560"/>
                  <a:pt x="1916506" y="668731"/>
                </a:cubicBezTo>
                <a:lnTo>
                  <a:pt x="1905590" y="661012"/>
                </a:lnTo>
                <a:lnTo>
                  <a:pt x="1900389" y="676160"/>
                </a:lnTo>
                <a:cubicBezTo>
                  <a:pt x="1896046" y="683399"/>
                  <a:pt x="1890446" y="690067"/>
                  <a:pt x="1883588" y="696163"/>
                </a:cubicBezTo>
                <a:cubicBezTo>
                  <a:pt x="1876730" y="702259"/>
                  <a:pt x="1869033" y="707593"/>
                  <a:pt x="1860499" y="712165"/>
                </a:cubicBezTo>
                <a:cubicBezTo>
                  <a:pt x="1851964" y="716737"/>
                  <a:pt x="1843125" y="720395"/>
                  <a:pt x="1833981" y="723138"/>
                </a:cubicBezTo>
                <a:lnTo>
                  <a:pt x="1822323" y="694791"/>
                </a:lnTo>
                <a:cubicBezTo>
                  <a:pt x="1830400" y="692048"/>
                  <a:pt x="1837829" y="688848"/>
                  <a:pt x="1844611" y="685190"/>
                </a:cubicBezTo>
                <a:cubicBezTo>
                  <a:pt x="1851393" y="681533"/>
                  <a:pt x="1857298" y="677494"/>
                  <a:pt x="1862328" y="673074"/>
                </a:cubicBezTo>
                <a:cubicBezTo>
                  <a:pt x="1867357" y="668655"/>
                  <a:pt x="1871243" y="663816"/>
                  <a:pt x="1873986" y="658558"/>
                </a:cubicBezTo>
                <a:cubicBezTo>
                  <a:pt x="1876730" y="653300"/>
                  <a:pt x="1878101" y="647624"/>
                  <a:pt x="1878101" y="641528"/>
                </a:cubicBezTo>
                <a:cubicBezTo>
                  <a:pt x="1878101" y="635127"/>
                  <a:pt x="1876653" y="628116"/>
                  <a:pt x="1873758" y="620496"/>
                </a:cubicBezTo>
                <a:cubicBezTo>
                  <a:pt x="1870862" y="612876"/>
                  <a:pt x="1867357" y="605104"/>
                  <a:pt x="1863242" y="597179"/>
                </a:cubicBezTo>
                <a:lnTo>
                  <a:pt x="1893189" y="582777"/>
                </a:lnTo>
                <a:cubicBezTo>
                  <a:pt x="1895932" y="587502"/>
                  <a:pt x="1898332" y="592569"/>
                  <a:pt x="1900389" y="597979"/>
                </a:cubicBezTo>
                <a:cubicBezTo>
                  <a:pt x="1902447" y="603389"/>
                  <a:pt x="1904161" y="608228"/>
                  <a:pt x="1905533" y="612495"/>
                </a:cubicBezTo>
                <a:cubicBezTo>
                  <a:pt x="1906905" y="616763"/>
                  <a:pt x="1907819" y="619658"/>
                  <a:pt x="1908276" y="621182"/>
                </a:cubicBezTo>
                <a:cubicBezTo>
                  <a:pt x="1910410" y="628497"/>
                  <a:pt x="1913343" y="633374"/>
                  <a:pt x="1917077" y="635813"/>
                </a:cubicBezTo>
                <a:cubicBezTo>
                  <a:pt x="1920811" y="638251"/>
                  <a:pt x="1926869" y="639470"/>
                  <a:pt x="1935251" y="639470"/>
                </a:cubicBezTo>
                <a:lnTo>
                  <a:pt x="1937378" y="639788"/>
                </a:lnTo>
                <a:lnTo>
                  <a:pt x="1937385" y="639699"/>
                </a:lnTo>
                <a:cubicBezTo>
                  <a:pt x="1943328" y="639851"/>
                  <a:pt x="1948815" y="639775"/>
                  <a:pt x="1953844" y="639470"/>
                </a:cubicBezTo>
                <a:lnTo>
                  <a:pt x="1961910" y="638657"/>
                </a:lnTo>
                <a:lnTo>
                  <a:pt x="1960130" y="636727"/>
                </a:lnTo>
                <a:cubicBezTo>
                  <a:pt x="1957159" y="633069"/>
                  <a:pt x="1954720" y="628916"/>
                  <a:pt x="1952815" y="624268"/>
                </a:cubicBezTo>
                <a:cubicBezTo>
                  <a:pt x="1950910" y="619620"/>
                  <a:pt x="1949958" y="614400"/>
                  <a:pt x="1949958" y="608609"/>
                </a:cubicBezTo>
                <a:cubicBezTo>
                  <a:pt x="1949958" y="601599"/>
                  <a:pt x="1951329" y="595198"/>
                  <a:pt x="1954072" y="589407"/>
                </a:cubicBezTo>
                <a:cubicBezTo>
                  <a:pt x="1956816" y="583616"/>
                  <a:pt x="1960473" y="578624"/>
                  <a:pt x="1965045" y="574433"/>
                </a:cubicBezTo>
                <a:cubicBezTo>
                  <a:pt x="1969617" y="570242"/>
                  <a:pt x="1974723" y="567004"/>
                  <a:pt x="1980361" y="564718"/>
                </a:cubicBezTo>
                <a:cubicBezTo>
                  <a:pt x="1986000" y="562432"/>
                  <a:pt x="1991639" y="561289"/>
                  <a:pt x="1997278" y="561289"/>
                </a:cubicBezTo>
                <a:cubicBezTo>
                  <a:pt x="2006422" y="561289"/>
                  <a:pt x="2014347" y="563423"/>
                  <a:pt x="2021052" y="567690"/>
                </a:cubicBezTo>
                <a:cubicBezTo>
                  <a:pt x="2027758" y="571957"/>
                  <a:pt x="2032977" y="577520"/>
                  <a:pt x="2036711" y="584378"/>
                </a:cubicBezTo>
                <a:cubicBezTo>
                  <a:pt x="2040445" y="591236"/>
                  <a:pt x="2042312" y="598703"/>
                  <a:pt x="2042312" y="606780"/>
                </a:cubicBezTo>
                <a:cubicBezTo>
                  <a:pt x="2042312" y="614248"/>
                  <a:pt x="2040940" y="620915"/>
                  <a:pt x="2038197" y="626783"/>
                </a:cubicBezTo>
                <a:lnTo>
                  <a:pt x="2029943" y="638356"/>
                </a:lnTo>
                <a:lnTo>
                  <a:pt x="2038540" y="639013"/>
                </a:lnTo>
                <a:cubicBezTo>
                  <a:pt x="2045322" y="639318"/>
                  <a:pt x="2051837" y="639470"/>
                  <a:pt x="2058085" y="639470"/>
                </a:cubicBezTo>
                <a:lnTo>
                  <a:pt x="2061177" y="639932"/>
                </a:lnTo>
                <a:lnTo>
                  <a:pt x="2061210" y="639470"/>
                </a:lnTo>
                <a:cubicBezTo>
                  <a:pt x="2068220" y="639470"/>
                  <a:pt x="2073249" y="638746"/>
                  <a:pt x="2076297" y="637298"/>
                </a:cubicBezTo>
                <a:cubicBezTo>
                  <a:pt x="2079345" y="635851"/>
                  <a:pt x="2081174" y="633107"/>
                  <a:pt x="2081784" y="629069"/>
                </a:cubicBezTo>
                <a:cubicBezTo>
                  <a:pt x="2082393" y="625030"/>
                  <a:pt x="2082546" y="619125"/>
                  <a:pt x="2082241" y="611352"/>
                </a:cubicBezTo>
                <a:close/>
                <a:moveTo>
                  <a:pt x="1672361" y="502996"/>
                </a:moveTo>
                <a:lnTo>
                  <a:pt x="1704365" y="502996"/>
                </a:lnTo>
                <a:lnTo>
                  <a:pt x="1709166" y="670331"/>
                </a:lnTo>
                <a:lnTo>
                  <a:pt x="1677162" y="670331"/>
                </a:lnTo>
                <a:close/>
                <a:moveTo>
                  <a:pt x="767486" y="502996"/>
                </a:moveTo>
                <a:lnTo>
                  <a:pt x="799490" y="502996"/>
                </a:lnTo>
                <a:lnTo>
                  <a:pt x="804291" y="614781"/>
                </a:lnTo>
                <a:cubicBezTo>
                  <a:pt x="804595" y="621792"/>
                  <a:pt x="805357" y="627050"/>
                  <a:pt x="806577" y="630555"/>
                </a:cubicBezTo>
                <a:cubicBezTo>
                  <a:pt x="807796" y="634060"/>
                  <a:pt x="810120" y="636422"/>
                  <a:pt x="813549" y="637641"/>
                </a:cubicBezTo>
                <a:cubicBezTo>
                  <a:pt x="816978" y="638861"/>
                  <a:pt x="822045" y="639470"/>
                  <a:pt x="828751" y="639470"/>
                </a:cubicBezTo>
                <a:lnTo>
                  <a:pt x="832445" y="640022"/>
                </a:lnTo>
                <a:lnTo>
                  <a:pt x="832485" y="639470"/>
                </a:lnTo>
                <a:cubicBezTo>
                  <a:pt x="840714" y="639470"/>
                  <a:pt x="848868" y="639013"/>
                  <a:pt x="856945" y="638099"/>
                </a:cubicBezTo>
                <a:cubicBezTo>
                  <a:pt x="865022" y="637184"/>
                  <a:pt x="872871" y="635813"/>
                  <a:pt x="880491" y="633984"/>
                </a:cubicBezTo>
                <a:cubicBezTo>
                  <a:pt x="888111" y="632155"/>
                  <a:pt x="895388" y="629793"/>
                  <a:pt x="902322" y="626897"/>
                </a:cubicBezTo>
                <a:cubicBezTo>
                  <a:pt x="909256" y="624002"/>
                  <a:pt x="915771" y="620496"/>
                  <a:pt x="921867" y="616382"/>
                </a:cubicBezTo>
                <a:cubicBezTo>
                  <a:pt x="917295" y="613638"/>
                  <a:pt x="912342" y="611276"/>
                  <a:pt x="907008" y="609295"/>
                </a:cubicBezTo>
                <a:cubicBezTo>
                  <a:pt x="901674" y="607314"/>
                  <a:pt x="895997" y="605828"/>
                  <a:pt x="889978" y="604837"/>
                </a:cubicBezTo>
                <a:cubicBezTo>
                  <a:pt x="883958" y="603847"/>
                  <a:pt x="877595" y="603351"/>
                  <a:pt x="870890" y="603351"/>
                </a:cubicBezTo>
                <a:cubicBezTo>
                  <a:pt x="868451" y="603351"/>
                  <a:pt x="865898" y="603428"/>
                  <a:pt x="863231" y="603580"/>
                </a:cubicBezTo>
                <a:cubicBezTo>
                  <a:pt x="860564" y="603732"/>
                  <a:pt x="857859" y="603999"/>
                  <a:pt x="855116" y="604380"/>
                </a:cubicBezTo>
                <a:cubicBezTo>
                  <a:pt x="852373" y="604761"/>
                  <a:pt x="849630" y="605256"/>
                  <a:pt x="846886" y="605866"/>
                </a:cubicBezTo>
                <a:lnTo>
                  <a:pt x="842314" y="574548"/>
                </a:lnTo>
                <a:cubicBezTo>
                  <a:pt x="846734" y="573329"/>
                  <a:pt x="851420" y="572452"/>
                  <a:pt x="856373" y="571919"/>
                </a:cubicBezTo>
                <a:cubicBezTo>
                  <a:pt x="861326" y="571385"/>
                  <a:pt x="865708" y="571119"/>
                  <a:pt x="869518" y="571119"/>
                </a:cubicBezTo>
                <a:cubicBezTo>
                  <a:pt x="877748" y="571119"/>
                  <a:pt x="885329" y="572033"/>
                  <a:pt x="892264" y="573862"/>
                </a:cubicBezTo>
                <a:cubicBezTo>
                  <a:pt x="899198" y="575691"/>
                  <a:pt x="905599" y="577977"/>
                  <a:pt x="911466" y="580720"/>
                </a:cubicBezTo>
                <a:cubicBezTo>
                  <a:pt x="917333" y="583463"/>
                  <a:pt x="922820" y="586206"/>
                  <a:pt x="927925" y="588950"/>
                </a:cubicBezTo>
                <a:cubicBezTo>
                  <a:pt x="933031" y="591693"/>
                  <a:pt x="937907" y="593979"/>
                  <a:pt x="942556" y="595808"/>
                </a:cubicBezTo>
                <a:cubicBezTo>
                  <a:pt x="947204" y="597636"/>
                  <a:pt x="951738" y="598551"/>
                  <a:pt x="956157" y="598551"/>
                </a:cubicBezTo>
                <a:lnTo>
                  <a:pt x="964615" y="598551"/>
                </a:lnTo>
                <a:lnTo>
                  <a:pt x="968273" y="628955"/>
                </a:lnTo>
                <a:cubicBezTo>
                  <a:pt x="961720" y="629259"/>
                  <a:pt x="955586" y="630517"/>
                  <a:pt x="949871" y="632726"/>
                </a:cubicBezTo>
                <a:lnTo>
                  <a:pt x="949826" y="632748"/>
                </a:lnTo>
                <a:lnTo>
                  <a:pt x="962787" y="637870"/>
                </a:lnTo>
                <a:lnTo>
                  <a:pt x="980308" y="639330"/>
                </a:lnTo>
                <a:lnTo>
                  <a:pt x="987475" y="639127"/>
                </a:lnTo>
                <a:cubicBezTo>
                  <a:pt x="990981" y="638899"/>
                  <a:pt x="993952" y="638556"/>
                  <a:pt x="996391" y="638099"/>
                </a:cubicBezTo>
                <a:cubicBezTo>
                  <a:pt x="1001268" y="637184"/>
                  <a:pt x="1004659" y="635470"/>
                  <a:pt x="1006564" y="632955"/>
                </a:cubicBezTo>
                <a:cubicBezTo>
                  <a:pt x="1008469" y="630440"/>
                  <a:pt x="1009421" y="626821"/>
                  <a:pt x="1009421" y="622097"/>
                </a:cubicBezTo>
                <a:cubicBezTo>
                  <a:pt x="1009573" y="617829"/>
                  <a:pt x="1009040" y="612724"/>
                  <a:pt x="1007821" y="606780"/>
                </a:cubicBezTo>
                <a:cubicBezTo>
                  <a:pt x="1006602" y="600837"/>
                  <a:pt x="1005116" y="594665"/>
                  <a:pt x="1003363" y="588264"/>
                </a:cubicBezTo>
                <a:cubicBezTo>
                  <a:pt x="1001611" y="581863"/>
                  <a:pt x="999744" y="575996"/>
                  <a:pt x="997762" y="570662"/>
                </a:cubicBezTo>
                <a:lnTo>
                  <a:pt x="1029309" y="561975"/>
                </a:lnTo>
                <a:cubicBezTo>
                  <a:pt x="1031290" y="567156"/>
                  <a:pt x="1033196" y="573176"/>
                  <a:pt x="1035024" y="580034"/>
                </a:cubicBezTo>
                <a:cubicBezTo>
                  <a:pt x="1036853" y="586892"/>
                  <a:pt x="1038377" y="593941"/>
                  <a:pt x="1039596" y="601180"/>
                </a:cubicBezTo>
                <a:cubicBezTo>
                  <a:pt x="1040815" y="608419"/>
                  <a:pt x="1041425" y="615391"/>
                  <a:pt x="1041425" y="622097"/>
                </a:cubicBezTo>
                <a:cubicBezTo>
                  <a:pt x="1041425" y="632460"/>
                  <a:pt x="1039749" y="640880"/>
                  <a:pt x="1036396" y="647357"/>
                </a:cubicBezTo>
                <a:cubicBezTo>
                  <a:pt x="1033043" y="653834"/>
                  <a:pt x="1028357" y="658825"/>
                  <a:pt x="1022337" y="662330"/>
                </a:cubicBezTo>
                <a:cubicBezTo>
                  <a:pt x="1016317" y="665835"/>
                  <a:pt x="1009116" y="668236"/>
                  <a:pt x="1000734" y="669531"/>
                </a:cubicBezTo>
                <a:lnTo>
                  <a:pt x="985610" y="670594"/>
                </a:lnTo>
                <a:lnTo>
                  <a:pt x="979703" y="671474"/>
                </a:lnTo>
                <a:lnTo>
                  <a:pt x="976642" y="671223"/>
                </a:lnTo>
                <a:lnTo>
                  <a:pt x="973074" y="671474"/>
                </a:lnTo>
                <a:lnTo>
                  <a:pt x="973112" y="670935"/>
                </a:lnTo>
                <a:lnTo>
                  <a:pt x="960158" y="669874"/>
                </a:lnTo>
                <a:cubicBezTo>
                  <a:pt x="954138" y="668807"/>
                  <a:pt x="948613" y="666940"/>
                  <a:pt x="943584" y="664273"/>
                </a:cubicBezTo>
                <a:cubicBezTo>
                  <a:pt x="938555" y="661606"/>
                  <a:pt x="934097" y="657911"/>
                  <a:pt x="930211" y="653186"/>
                </a:cubicBezTo>
                <a:lnTo>
                  <a:pt x="925054" y="645464"/>
                </a:lnTo>
                <a:lnTo>
                  <a:pt x="915124" y="651129"/>
                </a:lnTo>
                <a:cubicBezTo>
                  <a:pt x="908799" y="654634"/>
                  <a:pt x="901674" y="657911"/>
                  <a:pt x="893750" y="660959"/>
                </a:cubicBezTo>
                <a:cubicBezTo>
                  <a:pt x="885825" y="664007"/>
                  <a:pt x="876681" y="666521"/>
                  <a:pt x="866317" y="668502"/>
                </a:cubicBezTo>
                <a:cubicBezTo>
                  <a:pt x="855954" y="670484"/>
                  <a:pt x="843915" y="671474"/>
                  <a:pt x="830199" y="671474"/>
                </a:cubicBezTo>
                <a:lnTo>
                  <a:pt x="830239" y="670914"/>
                </a:lnTo>
                <a:lnTo>
                  <a:pt x="826465" y="671474"/>
                </a:lnTo>
                <a:cubicBezTo>
                  <a:pt x="812292" y="671474"/>
                  <a:pt x="801357" y="670026"/>
                  <a:pt x="793661" y="667131"/>
                </a:cubicBezTo>
                <a:cubicBezTo>
                  <a:pt x="785965" y="664235"/>
                  <a:pt x="780592" y="659701"/>
                  <a:pt x="777544" y="653529"/>
                </a:cubicBezTo>
                <a:cubicBezTo>
                  <a:pt x="774496" y="647357"/>
                  <a:pt x="772744" y="639546"/>
                  <a:pt x="772287" y="630098"/>
                </a:cubicBezTo>
                <a:close/>
                <a:moveTo>
                  <a:pt x="2586380" y="501167"/>
                </a:moveTo>
                <a:cubicBezTo>
                  <a:pt x="2590952" y="501015"/>
                  <a:pt x="2594876" y="502615"/>
                  <a:pt x="2598153" y="505968"/>
                </a:cubicBezTo>
                <a:cubicBezTo>
                  <a:pt x="2601429" y="509321"/>
                  <a:pt x="2602992" y="513435"/>
                  <a:pt x="2602839" y="518312"/>
                </a:cubicBezTo>
                <a:cubicBezTo>
                  <a:pt x="2602992" y="522884"/>
                  <a:pt x="2601391" y="526732"/>
                  <a:pt x="2598039" y="529856"/>
                </a:cubicBezTo>
                <a:cubicBezTo>
                  <a:pt x="2594686" y="532981"/>
                  <a:pt x="2590800" y="534543"/>
                  <a:pt x="2586380" y="534543"/>
                </a:cubicBezTo>
                <a:cubicBezTo>
                  <a:pt x="2581656" y="534695"/>
                  <a:pt x="2577655" y="533171"/>
                  <a:pt x="2574378" y="529971"/>
                </a:cubicBezTo>
                <a:cubicBezTo>
                  <a:pt x="2571102" y="526770"/>
                  <a:pt x="2569464" y="522884"/>
                  <a:pt x="2569464" y="518312"/>
                </a:cubicBezTo>
                <a:cubicBezTo>
                  <a:pt x="2569464" y="513435"/>
                  <a:pt x="2571102" y="509359"/>
                  <a:pt x="2574378" y="506082"/>
                </a:cubicBezTo>
                <a:cubicBezTo>
                  <a:pt x="2577655" y="502805"/>
                  <a:pt x="2581656" y="501167"/>
                  <a:pt x="2586380" y="501167"/>
                </a:cubicBezTo>
                <a:close/>
                <a:moveTo>
                  <a:pt x="2375306" y="498957"/>
                </a:moveTo>
                <a:cubicBezTo>
                  <a:pt x="2379573" y="498805"/>
                  <a:pt x="2383345" y="499948"/>
                  <a:pt x="2386622" y="502386"/>
                </a:cubicBezTo>
                <a:cubicBezTo>
                  <a:pt x="2389898" y="504825"/>
                  <a:pt x="2392451" y="507987"/>
                  <a:pt x="2394280" y="511873"/>
                </a:cubicBezTo>
                <a:cubicBezTo>
                  <a:pt x="2396108" y="515759"/>
                  <a:pt x="2397023" y="519912"/>
                  <a:pt x="2397023" y="524332"/>
                </a:cubicBezTo>
                <a:cubicBezTo>
                  <a:pt x="2397175" y="530885"/>
                  <a:pt x="2395118" y="536486"/>
                  <a:pt x="2390851" y="541134"/>
                </a:cubicBezTo>
                <a:cubicBezTo>
                  <a:pt x="2386583" y="545782"/>
                  <a:pt x="2381021" y="548106"/>
                  <a:pt x="2374163" y="548106"/>
                </a:cubicBezTo>
                <a:cubicBezTo>
                  <a:pt x="2366848" y="548106"/>
                  <a:pt x="2361285" y="545858"/>
                  <a:pt x="2357475" y="541363"/>
                </a:cubicBezTo>
                <a:cubicBezTo>
                  <a:pt x="2353665" y="536867"/>
                  <a:pt x="2351760" y="531571"/>
                  <a:pt x="2351760" y="525475"/>
                </a:cubicBezTo>
                <a:cubicBezTo>
                  <a:pt x="2351760" y="520598"/>
                  <a:pt x="2352789" y="516140"/>
                  <a:pt x="2354846" y="512102"/>
                </a:cubicBezTo>
                <a:cubicBezTo>
                  <a:pt x="2356904" y="508063"/>
                  <a:pt x="2359685" y="504825"/>
                  <a:pt x="2363190" y="502386"/>
                </a:cubicBezTo>
                <a:cubicBezTo>
                  <a:pt x="2366695" y="499948"/>
                  <a:pt x="2370734" y="498805"/>
                  <a:pt x="2375306" y="498957"/>
                </a:cubicBezTo>
                <a:close/>
                <a:moveTo>
                  <a:pt x="1880006" y="498957"/>
                </a:moveTo>
                <a:cubicBezTo>
                  <a:pt x="1884273" y="498805"/>
                  <a:pt x="1888045" y="499948"/>
                  <a:pt x="1891322" y="502386"/>
                </a:cubicBezTo>
                <a:cubicBezTo>
                  <a:pt x="1894598" y="504825"/>
                  <a:pt x="1897151" y="507987"/>
                  <a:pt x="1898980" y="511873"/>
                </a:cubicBezTo>
                <a:cubicBezTo>
                  <a:pt x="1900809" y="515759"/>
                  <a:pt x="1901723" y="519912"/>
                  <a:pt x="1901723" y="524332"/>
                </a:cubicBezTo>
                <a:cubicBezTo>
                  <a:pt x="1901875" y="530885"/>
                  <a:pt x="1899818" y="536486"/>
                  <a:pt x="1895551" y="541134"/>
                </a:cubicBezTo>
                <a:cubicBezTo>
                  <a:pt x="1891284" y="545782"/>
                  <a:pt x="1885721" y="548106"/>
                  <a:pt x="1878863" y="548106"/>
                </a:cubicBezTo>
                <a:cubicBezTo>
                  <a:pt x="1871548" y="548106"/>
                  <a:pt x="1865985" y="545858"/>
                  <a:pt x="1862175" y="541363"/>
                </a:cubicBezTo>
                <a:cubicBezTo>
                  <a:pt x="1858365" y="536867"/>
                  <a:pt x="1856460" y="531571"/>
                  <a:pt x="1856460" y="525475"/>
                </a:cubicBezTo>
                <a:cubicBezTo>
                  <a:pt x="1856460" y="520598"/>
                  <a:pt x="1857489" y="516140"/>
                  <a:pt x="1859546" y="512102"/>
                </a:cubicBezTo>
                <a:cubicBezTo>
                  <a:pt x="1861604" y="508063"/>
                  <a:pt x="1864385" y="504825"/>
                  <a:pt x="1867890" y="502386"/>
                </a:cubicBezTo>
                <a:cubicBezTo>
                  <a:pt x="1871396" y="499948"/>
                  <a:pt x="1875434" y="498805"/>
                  <a:pt x="1880006" y="498957"/>
                </a:cubicBezTo>
                <a:close/>
                <a:moveTo>
                  <a:pt x="3052267" y="497205"/>
                </a:moveTo>
                <a:lnTo>
                  <a:pt x="3052267" y="510235"/>
                </a:lnTo>
                <a:lnTo>
                  <a:pt x="3001061" y="525094"/>
                </a:lnTo>
                <a:lnTo>
                  <a:pt x="3001061" y="512292"/>
                </a:lnTo>
                <a:close/>
                <a:moveTo>
                  <a:pt x="1807692" y="484403"/>
                </a:moveTo>
                <a:lnTo>
                  <a:pt x="1807692" y="500862"/>
                </a:lnTo>
                <a:lnTo>
                  <a:pt x="1753743" y="516407"/>
                </a:lnTo>
                <a:lnTo>
                  <a:pt x="1753743" y="500405"/>
                </a:lnTo>
                <a:close/>
                <a:moveTo>
                  <a:pt x="2728874" y="482879"/>
                </a:moveTo>
                <a:cubicBezTo>
                  <a:pt x="2733446" y="482727"/>
                  <a:pt x="2737370" y="484327"/>
                  <a:pt x="2740647" y="487680"/>
                </a:cubicBezTo>
                <a:cubicBezTo>
                  <a:pt x="2743924" y="491033"/>
                  <a:pt x="2745486" y="495147"/>
                  <a:pt x="2745333" y="500024"/>
                </a:cubicBezTo>
                <a:cubicBezTo>
                  <a:pt x="2745486" y="504596"/>
                  <a:pt x="2743886" y="508444"/>
                  <a:pt x="2740533" y="511568"/>
                </a:cubicBezTo>
                <a:cubicBezTo>
                  <a:pt x="2737180" y="514693"/>
                  <a:pt x="2733294" y="516255"/>
                  <a:pt x="2728874" y="516255"/>
                </a:cubicBezTo>
                <a:cubicBezTo>
                  <a:pt x="2724150" y="516407"/>
                  <a:pt x="2720149" y="514883"/>
                  <a:pt x="2716873" y="511683"/>
                </a:cubicBezTo>
                <a:cubicBezTo>
                  <a:pt x="2713596" y="508482"/>
                  <a:pt x="2711958" y="504596"/>
                  <a:pt x="2711958" y="500024"/>
                </a:cubicBezTo>
                <a:cubicBezTo>
                  <a:pt x="2711958" y="495147"/>
                  <a:pt x="2713596" y="491071"/>
                  <a:pt x="2716873" y="487794"/>
                </a:cubicBezTo>
                <a:cubicBezTo>
                  <a:pt x="2720149" y="484517"/>
                  <a:pt x="2724150" y="482879"/>
                  <a:pt x="2728874" y="482879"/>
                </a:cubicBezTo>
                <a:close/>
                <a:moveTo>
                  <a:pt x="694639" y="482879"/>
                </a:moveTo>
                <a:cubicBezTo>
                  <a:pt x="699211" y="482727"/>
                  <a:pt x="703135" y="484327"/>
                  <a:pt x="706412" y="487680"/>
                </a:cubicBezTo>
                <a:cubicBezTo>
                  <a:pt x="709688" y="491033"/>
                  <a:pt x="711250" y="495147"/>
                  <a:pt x="711098" y="500024"/>
                </a:cubicBezTo>
                <a:cubicBezTo>
                  <a:pt x="711250" y="504596"/>
                  <a:pt x="709650" y="508444"/>
                  <a:pt x="706297" y="511568"/>
                </a:cubicBezTo>
                <a:cubicBezTo>
                  <a:pt x="702945" y="514693"/>
                  <a:pt x="699058" y="516255"/>
                  <a:pt x="694639" y="516255"/>
                </a:cubicBezTo>
                <a:cubicBezTo>
                  <a:pt x="689914" y="516407"/>
                  <a:pt x="685914" y="514883"/>
                  <a:pt x="682637" y="511683"/>
                </a:cubicBezTo>
                <a:cubicBezTo>
                  <a:pt x="679361" y="508482"/>
                  <a:pt x="677722" y="504596"/>
                  <a:pt x="677722" y="500024"/>
                </a:cubicBezTo>
                <a:cubicBezTo>
                  <a:pt x="677722" y="495147"/>
                  <a:pt x="679361" y="491071"/>
                  <a:pt x="682637" y="487794"/>
                </a:cubicBezTo>
                <a:cubicBezTo>
                  <a:pt x="685914" y="484517"/>
                  <a:pt x="689914" y="482879"/>
                  <a:pt x="694639" y="482879"/>
                </a:cubicBezTo>
                <a:close/>
                <a:moveTo>
                  <a:pt x="2163318" y="465963"/>
                </a:moveTo>
                <a:cubicBezTo>
                  <a:pt x="2161336" y="465963"/>
                  <a:pt x="2159203" y="466687"/>
                  <a:pt x="2156917" y="468134"/>
                </a:cubicBezTo>
                <a:cubicBezTo>
                  <a:pt x="2154631" y="469582"/>
                  <a:pt x="2152383" y="471754"/>
                  <a:pt x="2150173" y="474650"/>
                </a:cubicBezTo>
                <a:lnTo>
                  <a:pt x="2144961" y="483558"/>
                </a:lnTo>
                <a:lnTo>
                  <a:pt x="2150973" y="483794"/>
                </a:lnTo>
                <a:cubicBezTo>
                  <a:pt x="2159508" y="483794"/>
                  <a:pt x="2165070" y="482841"/>
                  <a:pt x="2167661" y="480936"/>
                </a:cubicBezTo>
                <a:cubicBezTo>
                  <a:pt x="2170252" y="479031"/>
                  <a:pt x="2171547" y="476783"/>
                  <a:pt x="2171547" y="474192"/>
                </a:cubicBezTo>
                <a:cubicBezTo>
                  <a:pt x="2171547" y="471449"/>
                  <a:pt x="2170709" y="469392"/>
                  <a:pt x="2169033" y="468020"/>
                </a:cubicBezTo>
                <a:cubicBezTo>
                  <a:pt x="2167356" y="466649"/>
                  <a:pt x="2165451" y="465963"/>
                  <a:pt x="2163318" y="465963"/>
                </a:cubicBezTo>
                <a:close/>
                <a:moveTo>
                  <a:pt x="2488539" y="465353"/>
                </a:moveTo>
                <a:lnTo>
                  <a:pt x="2488539" y="481812"/>
                </a:lnTo>
                <a:lnTo>
                  <a:pt x="2434590" y="497357"/>
                </a:lnTo>
                <a:lnTo>
                  <a:pt x="2434590" y="481355"/>
                </a:lnTo>
                <a:close/>
                <a:moveTo>
                  <a:pt x="893292" y="455828"/>
                </a:moveTo>
                <a:lnTo>
                  <a:pt x="893292" y="472287"/>
                </a:lnTo>
                <a:lnTo>
                  <a:pt x="839343" y="487832"/>
                </a:lnTo>
                <a:lnTo>
                  <a:pt x="839343" y="471830"/>
                </a:lnTo>
                <a:close/>
                <a:moveTo>
                  <a:pt x="2164003" y="450418"/>
                </a:moveTo>
                <a:cubicBezTo>
                  <a:pt x="2170252" y="450418"/>
                  <a:pt x="2175662" y="452399"/>
                  <a:pt x="2180234" y="456362"/>
                </a:cubicBezTo>
                <a:cubicBezTo>
                  <a:pt x="2184806" y="460324"/>
                  <a:pt x="2187092" y="465887"/>
                  <a:pt x="2187092" y="473049"/>
                </a:cubicBezTo>
                <a:cubicBezTo>
                  <a:pt x="2187092" y="477621"/>
                  <a:pt x="2186139" y="481889"/>
                  <a:pt x="2184235" y="485851"/>
                </a:cubicBezTo>
                <a:cubicBezTo>
                  <a:pt x="2182330" y="489813"/>
                  <a:pt x="2178786" y="493014"/>
                  <a:pt x="2173605" y="495452"/>
                </a:cubicBezTo>
                <a:cubicBezTo>
                  <a:pt x="2168423" y="497891"/>
                  <a:pt x="2160879" y="499110"/>
                  <a:pt x="2150973" y="499110"/>
                </a:cubicBezTo>
                <a:cubicBezTo>
                  <a:pt x="2147620" y="499110"/>
                  <a:pt x="2143620" y="498957"/>
                  <a:pt x="2138972" y="498653"/>
                </a:cubicBezTo>
                <a:cubicBezTo>
                  <a:pt x="2134324" y="498348"/>
                  <a:pt x="2129942" y="497929"/>
                  <a:pt x="2125827" y="497395"/>
                </a:cubicBezTo>
                <a:cubicBezTo>
                  <a:pt x="2121712" y="496862"/>
                  <a:pt x="2118588" y="496443"/>
                  <a:pt x="2116455" y="496138"/>
                </a:cubicBezTo>
                <a:lnTo>
                  <a:pt x="2118055" y="481050"/>
                </a:lnTo>
                <a:cubicBezTo>
                  <a:pt x="2120341" y="481355"/>
                  <a:pt x="2123389" y="481736"/>
                  <a:pt x="2127199" y="482193"/>
                </a:cubicBezTo>
                <a:lnTo>
                  <a:pt x="2128201" y="482288"/>
                </a:lnTo>
                <a:lnTo>
                  <a:pt x="2134628" y="469620"/>
                </a:lnTo>
                <a:cubicBezTo>
                  <a:pt x="2138057" y="464286"/>
                  <a:pt x="2142248" y="459752"/>
                  <a:pt x="2147201" y="456019"/>
                </a:cubicBezTo>
                <a:cubicBezTo>
                  <a:pt x="2152154" y="452285"/>
                  <a:pt x="2157755" y="450418"/>
                  <a:pt x="2164003" y="450418"/>
                </a:cubicBezTo>
                <a:close/>
                <a:moveTo>
                  <a:pt x="2607792" y="436778"/>
                </a:moveTo>
                <a:lnTo>
                  <a:pt x="2607792" y="453237"/>
                </a:lnTo>
                <a:lnTo>
                  <a:pt x="2553843" y="468782"/>
                </a:lnTo>
                <a:lnTo>
                  <a:pt x="2553843" y="452780"/>
                </a:lnTo>
                <a:close/>
                <a:moveTo>
                  <a:pt x="1996897" y="434187"/>
                </a:moveTo>
                <a:cubicBezTo>
                  <a:pt x="1994916" y="434187"/>
                  <a:pt x="1993163" y="434949"/>
                  <a:pt x="1991639" y="436473"/>
                </a:cubicBezTo>
                <a:cubicBezTo>
                  <a:pt x="1990115" y="437997"/>
                  <a:pt x="1989353" y="439902"/>
                  <a:pt x="1989353" y="442188"/>
                </a:cubicBezTo>
                <a:cubicBezTo>
                  <a:pt x="1989353" y="445084"/>
                  <a:pt x="1990496" y="447637"/>
                  <a:pt x="1992782" y="449846"/>
                </a:cubicBezTo>
                <a:lnTo>
                  <a:pt x="1997660" y="453031"/>
                </a:lnTo>
                <a:lnTo>
                  <a:pt x="2003983" y="442417"/>
                </a:lnTo>
                <a:cubicBezTo>
                  <a:pt x="2003983" y="440283"/>
                  <a:pt x="2003374" y="438378"/>
                  <a:pt x="2002155" y="436702"/>
                </a:cubicBezTo>
                <a:cubicBezTo>
                  <a:pt x="2000935" y="435026"/>
                  <a:pt x="1999183" y="434187"/>
                  <a:pt x="1996897" y="434187"/>
                </a:cubicBezTo>
                <a:close/>
                <a:moveTo>
                  <a:pt x="2097709" y="428777"/>
                </a:moveTo>
                <a:cubicBezTo>
                  <a:pt x="2094814" y="428777"/>
                  <a:pt x="2092566" y="429768"/>
                  <a:pt x="2090966" y="431749"/>
                </a:cubicBezTo>
                <a:cubicBezTo>
                  <a:pt x="2089365" y="433730"/>
                  <a:pt x="2088565" y="436016"/>
                  <a:pt x="2088565" y="438607"/>
                </a:cubicBezTo>
                <a:cubicBezTo>
                  <a:pt x="2088565" y="441350"/>
                  <a:pt x="2089404" y="443598"/>
                  <a:pt x="2091080" y="445351"/>
                </a:cubicBezTo>
                <a:cubicBezTo>
                  <a:pt x="2092756" y="447103"/>
                  <a:pt x="2094966" y="447903"/>
                  <a:pt x="2097709" y="447751"/>
                </a:cubicBezTo>
                <a:cubicBezTo>
                  <a:pt x="2100148" y="447903"/>
                  <a:pt x="2102320" y="447141"/>
                  <a:pt x="2104225" y="445465"/>
                </a:cubicBezTo>
                <a:cubicBezTo>
                  <a:pt x="2106130" y="443789"/>
                  <a:pt x="2107082" y="441579"/>
                  <a:pt x="2107082" y="438836"/>
                </a:cubicBezTo>
                <a:cubicBezTo>
                  <a:pt x="2107082" y="435940"/>
                  <a:pt x="2106091" y="433540"/>
                  <a:pt x="2104110" y="431635"/>
                </a:cubicBezTo>
                <a:cubicBezTo>
                  <a:pt x="2102129" y="429730"/>
                  <a:pt x="2099995" y="428777"/>
                  <a:pt x="2097709" y="428777"/>
                </a:cubicBezTo>
                <a:close/>
                <a:moveTo>
                  <a:pt x="1997125" y="419786"/>
                </a:moveTo>
                <a:cubicBezTo>
                  <a:pt x="2004288" y="419786"/>
                  <a:pt x="2009698" y="422072"/>
                  <a:pt x="2013356" y="426644"/>
                </a:cubicBezTo>
                <a:cubicBezTo>
                  <a:pt x="2017014" y="431216"/>
                  <a:pt x="2018842" y="436397"/>
                  <a:pt x="2018842" y="442188"/>
                </a:cubicBezTo>
                <a:cubicBezTo>
                  <a:pt x="2018842" y="449504"/>
                  <a:pt x="2016214" y="455904"/>
                  <a:pt x="2010956" y="461391"/>
                </a:cubicBezTo>
                <a:cubicBezTo>
                  <a:pt x="2005698" y="466877"/>
                  <a:pt x="1998688" y="471221"/>
                  <a:pt x="1989925" y="474421"/>
                </a:cubicBezTo>
                <a:cubicBezTo>
                  <a:pt x="1981161" y="477621"/>
                  <a:pt x="1971370" y="479526"/>
                  <a:pt x="1960549" y="480136"/>
                </a:cubicBezTo>
                <a:lnTo>
                  <a:pt x="1958035" y="465734"/>
                </a:lnTo>
                <a:cubicBezTo>
                  <a:pt x="1966112" y="465734"/>
                  <a:pt x="1973656" y="464553"/>
                  <a:pt x="1980666" y="462191"/>
                </a:cubicBezTo>
                <a:lnTo>
                  <a:pt x="1985343" y="459695"/>
                </a:lnTo>
                <a:lnTo>
                  <a:pt x="1979295" y="455333"/>
                </a:lnTo>
                <a:cubicBezTo>
                  <a:pt x="1975942" y="451751"/>
                  <a:pt x="1974265" y="447141"/>
                  <a:pt x="1974265" y="441503"/>
                </a:cubicBezTo>
                <a:cubicBezTo>
                  <a:pt x="1974265" y="435254"/>
                  <a:pt x="1976437" y="430073"/>
                  <a:pt x="1980780" y="425958"/>
                </a:cubicBezTo>
                <a:cubicBezTo>
                  <a:pt x="1985124" y="421843"/>
                  <a:pt x="1990572" y="419786"/>
                  <a:pt x="1997125" y="419786"/>
                </a:cubicBezTo>
                <a:close/>
                <a:moveTo>
                  <a:pt x="2750667" y="417728"/>
                </a:moveTo>
                <a:lnTo>
                  <a:pt x="2750667" y="434187"/>
                </a:lnTo>
                <a:lnTo>
                  <a:pt x="2696718" y="449732"/>
                </a:lnTo>
                <a:lnTo>
                  <a:pt x="2696718" y="433730"/>
                </a:lnTo>
                <a:close/>
                <a:moveTo>
                  <a:pt x="2099081" y="413232"/>
                </a:moveTo>
                <a:cubicBezTo>
                  <a:pt x="2103348" y="413080"/>
                  <a:pt x="2107120" y="414223"/>
                  <a:pt x="2110397" y="416661"/>
                </a:cubicBezTo>
                <a:cubicBezTo>
                  <a:pt x="2113673" y="419100"/>
                  <a:pt x="2116226" y="422262"/>
                  <a:pt x="2118055" y="426148"/>
                </a:cubicBezTo>
                <a:cubicBezTo>
                  <a:pt x="2119884" y="430034"/>
                  <a:pt x="2120798" y="434187"/>
                  <a:pt x="2120798" y="438607"/>
                </a:cubicBezTo>
                <a:cubicBezTo>
                  <a:pt x="2120950" y="445160"/>
                  <a:pt x="2118893" y="450761"/>
                  <a:pt x="2114626" y="455409"/>
                </a:cubicBezTo>
                <a:cubicBezTo>
                  <a:pt x="2110359" y="460057"/>
                  <a:pt x="2104796" y="462381"/>
                  <a:pt x="2097938" y="462381"/>
                </a:cubicBezTo>
                <a:cubicBezTo>
                  <a:pt x="2090623" y="462381"/>
                  <a:pt x="2085060" y="460133"/>
                  <a:pt x="2081250" y="455638"/>
                </a:cubicBezTo>
                <a:cubicBezTo>
                  <a:pt x="2077440" y="451142"/>
                  <a:pt x="2075535" y="445846"/>
                  <a:pt x="2075535" y="439750"/>
                </a:cubicBezTo>
                <a:cubicBezTo>
                  <a:pt x="2075535" y="434873"/>
                  <a:pt x="2076564" y="430415"/>
                  <a:pt x="2078621" y="426377"/>
                </a:cubicBezTo>
                <a:cubicBezTo>
                  <a:pt x="2080679" y="422338"/>
                  <a:pt x="2083460" y="419100"/>
                  <a:pt x="2086965" y="416661"/>
                </a:cubicBezTo>
                <a:cubicBezTo>
                  <a:pt x="2090470" y="414223"/>
                  <a:pt x="2094509" y="413080"/>
                  <a:pt x="2099081" y="413232"/>
                </a:cubicBezTo>
                <a:close/>
                <a:moveTo>
                  <a:pt x="2486711" y="406603"/>
                </a:moveTo>
                <a:cubicBezTo>
                  <a:pt x="2488235" y="409499"/>
                  <a:pt x="2489492" y="412813"/>
                  <a:pt x="2490482" y="416547"/>
                </a:cubicBezTo>
                <a:cubicBezTo>
                  <a:pt x="2491473" y="420281"/>
                  <a:pt x="2491968" y="423672"/>
                  <a:pt x="2491968" y="426720"/>
                </a:cubicBezTo>
                <a:cubicBezTo>
                  <a:pt x="2491968" y="431749"/>
                  <a:pt x="2490520" y="436283"/>
                  <a:pt x="2487625" y="440321"/>
                </a:cubicBezTo>
                <a:cubicBezTo>
                  <a:pt x="2484729" y="444360"/>
                  <a:pt x="2480005" y="446379"/>
                  <a:pt x="2473452" y="446379"/>
                </a:cubicBezTo>
                <a:cubicBezTo>
                  <a:pt x="2469337" y="446379"/>
                  <a:pt x="2465832" y="445122"/>
                  <a:pt x="2462936" y="442607"/>
                </a:cubicBezTo>
                <a:lnTo>
                  <a:pt x="2462651" y="442015"/>
                </a:lnTo>
                <a:lnTo>
                  <a:pt x="2462507" y="442779"/>
                </a:lnTo>
                <a:cubicBezTo>
                  <a:pt x="2461612" y="444951"/>
                  <a:pt x="2460269" y="446913"/>
                  <a:pt x="2458478" y="448665"/>
                </a:cubicBezTo>
                <a:cubicBezTo>
                  <a:pt x="2454897" y="452171"/>
                  <a:pt x="2450211" y="453923"/>
                  <a:pt x="2444419" y="453923"/>
                </a:cubicBezTo>
                <a:cubicBezTo>
                  <a:pt x="2438781" y="453923"/>
                  <a:pt x="2434971" y="451942"/>
                  <a:pt x="2432989" y="447980"/>
                </a:cubicBezTo>
                <a:cubicBezTo>
                  <a:pt x="2431008" y="444017"/>
                  <a:pt x="2430018" y="439674"/>
                  <a:pt x="2430018" y="434949"/>
                </a:cubicBezTo>
                <a:cubicBezTo>
                  <a:pt x="2430018" y="433273"/>
                  <a:pt x="2430132" y="431482"/>
                  <a:pt x="2430360" y="429577"/>
                </a:cubicBezTo>
                <a:cubicBezTo>
                  <a:pt x="2430589" y="427672"/>
                  <a:pt x="2430932" y="425501"/>
                  <a:pt x="2431389" y="423062"/>
                </a:cubicBezTo>
                <a:lnTo>
                  <a:pt x="2445105" y="419862"/>
                </a:lnTo>
                <a:cubicBezTo>
                  <a:pt x="2444648" y="422453"/>
                  <a:pt x="2444305" y="424853"/>
                  <a:pt x="2444076" y="427063"/>
                </a:cubicBezTo>
                <a:cubicBezTo>
                  <a:pt x="2443848" y="429272"/>
                  <a:pt x="2443733" y="431216"/>
                  <a:pt x="2443733" y="432892"/>
                </a:cubicBezTo>
                <a:cubicBezTo>
                  <a:pt x="2443733" y="434873"/>
                  <a:pt x="2444115" y="436397"/>
                  <a:pt x="2444877" y="437464"/>
                </a:cubicBezTo>
                <a:cubicBezTo>
                  <a:pt x="2445639" y="438531"/>
                  <a:pt x="2446705" y="439064"/>
                  <a:pt x="2448077" y="439064"/>
                </a:cubicBezTo>
                <a:cubicBezTo>
                  <a:pt x="2449906" y="439064"/>
                  <a:pt x="2451392" y="437997"/>
                  <a:pt x="2452535" y="435864"/>
                </a:cubicBezTo>
                <a:cubicBezTo>
                  <a:pt x="2453678" y="433730"/>
                  <a:pt x="2454249" y="429615"/>
                  <a:pt x="2454249" y="423519"/>
                </a:cubicBezTo>
                <a:lnTo>
                  <a:pt x="2454249" y="416661"/>
                </a:lnTo>
                <a:lnTo>
                  <a:pt x="2467508" y="412547"/>
                </a:lnTo>
                <a:lnTo>
                  <a:pt x="2467508" y="426491"/>
                </a:lnTo>
                <a:cubicBezTo>
                  <a:pt x="2467508" y="428168"/>
                  <a:pt x="2467851" y="429539"/>
                  <a:pt x="2468537" y="430606"/>
                </a:cubicBezTo>
                <a:cubicBezTo>
                  <a:pt x="2469223" y="431673"/>
                  <a:pt x="2470328" y="432206"/>
                  <a:pt x="2471852" y="432206"/>
                </a:cubicBezTo>
                <a:cubicBezTo>
                  <a:pt x="2473985" y="432206"/>
                  <a:pt x="2475471" y="431558"/>
                  <a:pt x="2476309" y="430263"/>
                </a:cubicBezTo>
                <a:cubicBezTo>
                  <a:pt x="2477147" y="428968"/>
                  <a:pt x="2477566" y="427406"/>
                  <a:pt x="2477566" y="425577"/>
                </a:cubicBezTo>
                <a:cubicBezTo>
                  <a:pt x="2477566" y="422986"/>
                  <a:pt x="2477262" y="420357"/>
                  <a:pt x="2476652" y="417690"/>
                </a:cubicBezTo>
                <a:cubicBezTo>
                  <a:pt x="2476043" y="415023"/>
                  <a:pt x="2475204" y="412394"/>
                  <a:pt x="2474137" y="409803"/>
                </a:cubicBezTo>
                <a:close/>
                <a:moveTo>
                  <a:pt x="691972" y="405612"/>
                </a:moveTo>
                <a:cubicBezTo>
                  <a:pt x="689991" y="405612"/>
                  <a:pt x="688238" y="406374"/>
                  <a:pt x="686714" y="407898"/>
                </a:cubicBezTo>
                <a:cubicBezTo>
                  <a:pt x="685190" y="409422"/>
                  <a:pt x="684428" y="411327"/>
                  <a:pt x="684428" y="413613"/>
                </a:cubicBezTo>
                <a:cubicBezTo>
                  <a:pt x="684428" y="416509"/>
                  <a:pt x="685571" y="419062"/>
                  <a:pt x="687857" y="421271"/>
                </a:cubicBezTo>
                <a:lnTo>
                  <a:pt x="692759" y="424471"/>
                </a:lnTo>
                <a:lnTo>
                  <a:pt x="697458" y="419157"/>
                </a:lnTo>
                <a:cubicBezTo>
                  <a:pt x="698525" y="417366"/>
                  <a:pt x="699058" y="415595"/>
                  <a:pt x="699058" y="413842"/>
                </a:cubicBezTo>
                <a:cubicBezTo>
                  <a:pt x="699058" y="411708"/>
                  <a:pt x="698449" y="409803"/>
                  <a:pt x="697230" y="408127"/>
                </a:cubicBezTo>
                <a:cubicBezTo>
                  <a:pt x="696010" y="406451"/>
                  <a:pt x="694258" y="405612"/>
                  <a:pt x="691972" y="405612"/>
                </a:cubicBezTo>
                <a:close/>
                <a:moveTo>
                  <a:pt x="692200" y="391211"/>
                </a:moveTo>
                <a:cubicBezTo>
                  <a:pt x="699363" y="391211"/>
                  <a:pt x="704773" y="393497"/>
                  <a:pt x="708431" y="398069"/>
                </a:cubicBezTo>
                <a:cubicBezTo>
                  <a:pt x="712089" y="402641"/>
                  <a:pt x="713917" y="407822"/>
                  <a:pt x="713917" y="413613"/>
                </a:cubicBezTo>
                <a:cubicBezTo>
                  <a:pt x="713917" y="420929"/>
                  <a:pt x="711289" y="427329"/>
                  <a:pt x="706031" y="432816"/>
                </a:cubicBezTo>
                <a:cubicBezTo>
                  <a:pt x="700773" y="438302"/>
                  <a:pt x="693763" y="442646"/>
                  <a:pt x="685000" y="445846"/>
                </a:cubicBezTo>
                <a:cubicBezTo>
                  <a:pt x="676237" y="449046"/>
                  <a:pt x="666445" y="450951"/>
                  <a:pt x="655624" y="451561"/>
                </a:cubicBezTo>
                <a:lnTo>
                  <a:pt x="653110" y="437159"/>
                </a:lnTo>
                <a:cubicBezTo>
                  <a:pt x="661187" y="437159"/>
                  <a:pt x="668731" y="435978"/>
                  <a:pt x="675741" y="433616"/>
                </a:cubicBezTo>
                <a:lnTo>
                  <a:pt x="680418" y="431120"/>
                </a:lnTo>
                <a:lnTo>
                  <a:pt x="674370" y="426758"/>
                </a:lnTo>
                <a:cubicBezTo>
                  <a:pt x="671017" y="423176"/>
                  <a:pt x="669340" y="418566"/>
                  <a:pt x="669340" y="412928"/>
                </a:cubicBezTo>
                <a:cubicBezTo>
                  <a:pt x="669340" y="406679"/>
                  <a:pt x="671512" y="401498"/>
                  <a:pt x="675856" y="397383"/>
                </a:cubicBezTo>
                <a:cubicBezTo>
                  <a:pt x="680199" y="393268"/>
                  <a:pt x="685647" y="391211"/>
                  <a:pt x="692200" y="391211"/>
                </a:cubicBezTo>
                <a:close/>
                <a:moveTo>
                  <a:pt x="2338349" y="319583"/>
                </a:moveTo>
                <a:lnTo>
                  <a:pt x="2338349" y="332613"/>
                </a:lnTo>
                <a:lnTo>
                  <a:pt x="2287143" y="347472"/>
                </a:lnTo>
                <a:lnTo>
                  <a:pt x="2287143" y="334670"/>
                </a:lnTo>
                <a:close/>
                <a:moveTo>
                  <a:pt x="299999" y="319583"/>
                </a:moveTo>
                <a:lnTo>
                  <a:pt x="299999" y="332613"/>
                </a:lnTo>
                <a:lnTo>
                  <a:pt x="248793" y="347472"/>
                </a:lnTo>
                <a:lnTo>
                  <a:pt x="248793" y="334670"/>
                </a:lnTo>
                <a:close/>
                <a:moveTo>
                  <a:pt x="2005965" y="282473"/>
                </a:moveTo>
                <a:cubicBezTo>
                  <a:pt x="2009013" y="282473"/>
                  <a:pt x="2011642" y="283616"/>
                  <a:pt x="2013851" y="285902"/>
                </a:cubicBezTo>
                <a:cubicBezTo>
                  <a:pt x="2016061" y="288188"/>
                  <a:pt x="2017166" y="290855"/>
                  <a:pt x="2017166" y="293903"/>
                </a:cubicBezTo>
                <a:cubicBezTo>
                  <a:pt x="2017166" y="296951"/>
                  <a:pt x="2016061" y="299580"/>
                  <a:pt x="2013851" y="301790"/>
                </a:cubicBezTo>
                <a:cubicBezTo>
                  <a:pt x="2011642" y="304000"/>
                  <a:pt x="2009013" y="305105"/>
                  <a:pt x="2005965" y="305105"/>
                </a:cubicBezTo>
                <a:cubicBezTo>
                  <a:pt x="2002764" y="305105"/>
                  <a:pt x="2000059" y="304000"/>
                  <a:pt x="1997849" y="301790"/>
                </a:cubicBezTo>
                <a:cubicBezTo>
                  <a:pt x="1995639" y="299580"/>
                  <a:pt x="1994535" y="296951"/>
                  <a:pt x="1994535" y="293903"/>
                </a:cubicBezTo>
                <a:cubicBezTo>
                  <a:pt x="1994535" y="290855"/>
                  <a:pt x="1995639" y="288188"/>
                  <a:pt x="1997849" y="285902"/>
                </a:cubicBezTo>
                <a:cubicBezTo>
                  <a:pt x="2000059" y="283616"/>
                  <a:pt x="2002764" y="282473"/>
                  <a:pt x="2005965" y="282473"/>
                </a:cubicBezTo>
                <a:close/>
                <a:moveTo>
                  <a:pt x="1974646" y="282473"/>
                </a:moveTo>
                <a:cubicBezTo>
                  <a:pt x="1977694" y="282473"/>
                  <a:pt x="1980323" y="283616"/>
                  <a:pt x="1982533" y="285902"/>
                </a:cubicBezTo>
                <a:cubicBezTo>
                  <a:pt x="1984743" y="288188"/>
                  <a:pt x="1985848" y="290855"/>
                  <a:pt x="1985848" y="293903"/>
                </a:cubicBezTo>
                <a:cubicBezTo>
                  <a:pt x="1985848" y="296951"/>
                  <a:pt x="1984743" y="299580"/>
                  <a:pt x="1982533" y="301790"/>
                </a:cubicBezTo>
                <a:cubicBezTo>
                  <a:pt x="1980323" y="304000"/>
                  <a:pt x="1977694" y="305105"/>
                  <a:pt x="1974646" y="305105"/>
                </a:cubicBezTo>
                <a:cubicBezTo>
                  <a:pt x="1971446" y="305105"/>
                  <a:pt x="1968741" y="304000"/>
                  <a:pt x="1966531" y="301790"/>
                </a:cubicBezTo>
                <a:cubicBezTo>
                  <a:pt x="1964321" y="299580"/>
                  <a:pt x="1963216" y="296951"/>
                  <a:pt x="1963216" y="293903"/>
                </a:cubicBezTo>
                <a:cubicBezTo>
                  <a:pt x="1963216" y="290855"/>
                  <a:pt x="1964321" y="288188"/>
                  <a:pt x="1966531" y="285902"/>
                </a:cubicBezTo>
                <a:cubicBezTo>
                  <a:pt x="1968741" y="283616"/>
                  <a:pt x="1971446" y="282473"/>
                  <a:pt x="1974646" y="282473"/>
                </a:cubicBezTo>
                <a:close/>
                <a:moveTo>
                  <a:pt x="373456" y="282473"/>
                </a:moveTo>
                <a:cubicBezTo>
                  <a:pt x="376504" y="282473"/>
                  <a:pt x="379133" y="283616"/>
                  <a:pt x="381342" y="285902"/>
                </a:cubicBezTo>
                <a:cubicBezTo>
                  <a:pt x="383552" y="288188"/>
                  <a:pt x="384657" y="290855"/>
                  <a:pt x="384657" y="293903"/>
                </a:cubicBezTo>
                <a:cubicBezTo>
                  <a:pt x="384657" y="296951"/>
                  <a:pt x="383552" y="299580"/>
                  <a:pt x="381342" y="301790"/>
                </a:cubicBezTo>
                <a:cubicBezTo>
                  <a:pt x="379133" y="304000"/>
                  <a:pt x="376504" y="305105"/>
                  <a:pt x="373456" y="305105"/>
                </a:cubicBezTo>
                <a:cubicBezTo>
                  <a:pt x="370255" y="305105"/>
                  <a:pt x="367550" y="304000"/>
                  <a:pt x="365341" y="301790"/>
                </a:cubicBezTo>
                <a:cubicBezTo>
                  <a:pt x="363131" y="299580"/>
                  <a:pt x="362026" y="296951"/>
                  <a:pt x="362026" y="293903"/>
                </a:cubicBezTo>
                <a:cubicBezTo>
                  <a:pt x="362026" y="290855"/>
                  <a:pt x="363131" y="288188"/>
                  <a:pt x="365341" y="285902"/>
                </a:cubicBezTo>
                <a:cubicBezTo>
                  <a:pt x="367550" y="283616"/>
                  <a:pt x="370255" y="282473"/>
                  <a:pt x="373456" y="282473"/>
                </a:cubicBezTo>
                <a:close/>
                <a:moveTo>
                  <a:pt x="342138" y="282473"/>
                </a:moveTo>
                <a:cubicBezTo>
                  <a:pt x="345186" y="282473"/>
                  <a:pt x="347815" y="283616"/>
                  <a:pt x="350024" y="285902"/>
                </a:cubicBezTo>
                <a:cubicBezTo>
                  <a:pt x="352234" y="288188"/>
                  <a:pt x="353339" y="290855"/>
                  <a:pt x="353339" y="293903"/>
                </a:cubicBezTo>
                <a:cubicBezTo>
                  <a:pt x="353339" y="296951"/>
                  <a:pt x="352234" y="299580"/>
                  <a:pt x="350024" y="301790"/>
                </a:cubicBezTo>
                <a:cubicBezTo>
                  <a:pt x="347815" y="304000"/>
                  <a:pt x="345186" y="305105"/>
                  <a:pt x="342138" y="305105"/>
                </a:cubicBezTo>
                <a:cubicBezTo>
                  <a:pt x="338937" y="305105"/>
                  <a:pt x="336232" y="304000"/>
                  <a:pt x="334022" y="301790"/>
                </a:cubicBezTo>
                <a:cubicBezTo>
                  <a:pt x="331813" y="299580"/>
                  <a:pt x="330708" y="296951"/>
                  <a:pt x="330708" y="293903"/>
                </a:cubicBezTo>
                <a:cubicBezTo>
                  <a:pt x="330708" y="290855"/>
                  <a:pt x="331813" y="288188"/>
                  <a:pt x="334022" y="285902"/>
                </a:cubicBezTo>
                <a:cubicBezTo>
                  <a:pt x="336232" y="283616"/>
                  <a:pt x="338937" y="282473"/>
                  <a:pt x="342138" y="282473"/>
                </a:cubicBezTo>
                <a:close/>
                <a:moveTo>
                  <a:pt x="2311984" y="281787"/>
                </a:moveTo>
                <a:cubicBezTo>
                  <a:pt x="2315032" y="281787"/>
                  <a:pt x="2317661" y="282930"/>
                  <a:pt x="2319870" y="285216"/>
                </a:cubicBezTo>
                <a:cubicBezTo>
                  <a:pt x="2322080" y="287502"/>
                  <a:pt x="2323185" y="290169"/>
                  <a:pt x="2323185" y="293217"/>
                </a:cubicBezTo>
                <a:cubicBezTo>
                  <a:pt x="2323185" y="296265"/>
                  <a:pt x="2322080" y="298894"/>
                  <a:pt x="2319870" y="301104"/>
                </a:cubicBezTo>
                <a:cubicBezTo>
                  <a:pt x="2317661" y="303314"/>
                  <a:pt x="2315032" y="304419"/>
                  <a:pt x="2311984" y="304419"/>
                </a:cubicBezTo>
                <a:cubicBezTo>
                  <a:pt x="2308783" y="304419"/>
                  <a:pt x="2306078" y="303314"/>
                  <a:pt x="2303868" y="301104"/>
                </a:cubicBezTo>
                <a:cubicBezTo>
                  <a:pt x="2301659" y="298894"/>
                  <a:pt x="2300554" y="296265"/>
                  <a:pt x="2300554" y="293217"/>
                </a:cubicBezTo>
                <a:cubicBezTo>
                  <a:pt x="2300554" y="290169"/>
                  <a:pt x="2301659" y="287502"/>
                  <a:pt x="2303868" y="285216"/>
                </a:cubicBezTo>
                <a:cubicBezTo>
                  <a:pt x="2306078" y="282930"/>
                  <a:pt x="2308783" y="281787"/>
                  <a:pt x="2311984" y="281787"/>
                </a:cubicBezTo>
                <a:close/>
                <a:moveTo>
                  <a:pt x="256641" y="254584"/>
                </a:moveTo>
                <a:cubicBezTo>
                  <a:pt x="254812" y="254584"/>
                  <a:pt x="252793" y="254698"/>
                  <a:pt x="250583" y="254927"/>
                </a:cubicBezTo>
                <a:cubicBezTo>
                  <a:pt x="248373" y="255155"/>
                  <a:pt x="246126" y="255460"/>
                  <a:pt x="243840" y="255841"/>
                </a:cubicBezTo>
                <a:lnTo>
                  <a:pt x="239468" y="256758"/>
                </a:lnTo>
                <a:lnTo>
                  <a:pt x="239639" y="259527"/>
                </a:lnTo>
                <a:cubicBezTo>
                  <a:pt x="240192" y="263509"/>
                  <a:pt x="241020" y="267005"/>
                  <a:pt x="242125" y="270014"/>
                </a:cubicBezTo>
                <a:cubicBezTo>
                  <a:pt x="244335" y="276034"/>
                  <a:pt x="247192" y="280606"/>
                  <a:pt x="250698" y="283730"/>
                </a:cubicBezTo>
                <a:cubicBezTo>
                  <a:pt x="254203" y="286855"/>
                  <a:pt x="257861" y="288950"/>
                  <a:pt x="261670" y="290017"/>
                </a:cubicBezTo>
                <a:cubicBezTo>
                  <a:pt x="265481" y="291084"/>
                  <a:pt x="268986" y="291617"/>
                  <a:pt x="272186" y="291617"/>
                </a:cubicBezTo>
                <a:cubicBezTo>
                  <a:pt x="274929" y="291617"/>
                  <a:pt x="277635" y="291122"/>
                  <a:pt x="280301" y="290131"/>
                </a:cubicBezTo>
                <a:cubicBezTo>
                  <a:pt x="282968" y="289141"/>
                  <a:pt x="285178" y="287464"/>
                  <a:pt x="286931" y="285102"/>
                </a:cubicBezTo>
                <a:cubicBezTo>
                  <a:pt x="288683" y="282740"/>
                  <a:pt x="289560" y="279578"/>
                  <a:pt x="289560" y="275615"/>
                </a:cubicBezTo>
                <a:cubicBezTo>
                  <a:pt x="289560" y="271805"/>
                  <a:pt x="288607" y="268338"/>
                  <a:pt x="286702" y="265214"/>
                </a:cubicBezTo>
                <a:cubicBezTo>
                  <a:pt x="284797" y="262090"/>
                  <a:pt x="281483" y="259537"/>
                  <a:pt x="276758" y="257556"/>
                </a:cubicBezTo>
                <a:cubicBezTo>
                  <a:pt x="272034" y="255575"/>
                  <a:pt x="265328" y="254584"/>
                  <a:pt x="256641" y="254584"/>
                </a:cubicBezTo>
                <a:close/>
                <a:moveTo>
                  <a:pt x="1795805" y="202463"/>
                </a:moveTo>
                <a:cubicBezTo>
                  <a:pt x="1792605" y="202463"/>
                  <a:pt x="1789633" y="203682"/>
                  <a:pt x="1786890" y="206121"/>
                </a:cubicBezTo>
                <a:cubicBezTo>
                  <a:pt x="1784146" y="208559"/>
                  <a:pt x="1781899" y="211836"/>
                  <a:pt x="1780146" y="215951"/>
                </a:cubicBezTo>
                <a:cubicBezTo>
                  <a:pt x="1778393" y="220065"/>
                  <a:pt x="1777517" y="224561"/>
                  <a:pt x="1777517" y="229438"/>
                </a:cubicBezTo>
                <a:cubicBezTo>
                  <a:pt x="1777517" y="232181"/>
                  <a:pt x="1778127" y="234429"/>
                  <a:pt x="1779346" y="236182"/>
                </a:cubicBezTo>
                <a:cubicBezTo>
                  <a:pt x="1780565" y="237934"/>
                  <a:pt x="1782356" y="239306"/>
                  <a:pt x="1784718" y="240296"/>
                </a:cubicBezTo>
                <a:cubicBezTo>
                  <a:pt x="1787080" y="241287"/>
                  <a:pt x="1790090" y="242011"/>
                  <a:pt x="1793748" y="242468"/>
                </a:cubicBezTo>
                <a:cubicBezTo>
                  <a:pt x="1797405" y="242925"/>
                  <a:pt x="1801672" y="243154"/>
                  <a:pt x="1806549" y="243154"/>
                </a:cubicBezTo>
                <a:lnTo>
                  <a:pt x="1816001" y="243154"/>
                </a:lnTo>
                <a:lnTo>
                  <a:pt x="1816379" y="238582"/>
                </a:lnTo>
                <a:cubicBezTo>
                  <a:pt x="1816379" y="228219"/>
                  <a:pt x="1814474" y="219608"/>
                  <a:pt x="1810664" y="212750"/>
                </a:cubicBezTo>
                <a:cubicBezTo>
                  <a:pt x="1806854" y="205892"/>
                  <a:pt x="1801901" y="202463"/>
                  <a:pt x="1795805" y="202463"/>
                </a:cubicBezTo>
                <a:close/>
                <a:moveTo>
                  <a:pt x="1624355" y="202463"/>
                </a:moveTo>
                <a:cubicBezTo>
                  <a:pt x="1621155" y="202463"/>
                  <a:pt x="1618183" y="203682"/>
                  <a:pt x="1615440" y="206121"/>
                </a:cubicBezTo>
                <a:cubicBezTo>
                  <a:pt x="1612696" y="208559"/>
                  <a:pt x="1610449" y="211836"/>
                  <a:pt x="1608696" y="215951"/>
                </a:cubicBezTo>
                <a:cubicBezTo>
                  <a:pt x="1606943" y="220065"/>
                  <a:pt x="1606067" y="224561"/>
                  <a:pt x="1606067" y="229438"/>
                </a:cubicBezTo>
                <a:cubicBezTo>
                  <a:pt x="1606067" y="232181"/>
                  <a:pt x="1606677" y="234429"/>
                  <a:pt x="1607896" y="236182"/>
                </a:cubicBezTo>
                <a:cubicBezTo>
                  <a:pt x="1609115" y="237934"/>
                  <a:pt x="1610906" y="239306"/>
                  <a:pt x="1613268" y="240296"/>
                </a:cubicBezTo>
                <a:cubicBezTo>
                  <a:pt x="1615630" y="241287"/>
                  <a:pt x="1618640" y="242011"/>
                  <a:pt x="1622298" y="242468"/>
                </a:cubicBezTo>
                <a:cubicBezTo>
                  <a:pt x="1625955" y="242925"/>
                  <a:pt x="1630222" y="243154"/>
                  <a:pt x="1635099" y="243154"/>
                </a:cubicBezTo>
                <a:lnTo>
                  <a:pt x="1644551" y="243154"/>
                </a:lnTo>
                <a:lnTo>
                  <a:pt x="1644929" y="238582"/>
                </a:lnTo>
                <a:cubicBezTo>
                  <a:pt x="1644929" y="228219"/>
                  <a:pt x="1643024" y="219608"/>
                  <a:pt x="1639214" y="212750"/>
                </a:cubicBezTo>
                <a:cubicBezTo>
                  <a:pt x="1635404" y="205892"/>
                  <a:pt x="1630451" y="202463"/>
                  <a:pt x="1624355" y="202463"/>
                </a:cubicBezTo>
                <a:close/>
                <a:moveTo>
                  <a:pt x="1300505" y="202463"/>
                </a:moveTo>
                <a:cubicBezTo>
                  <a:pt x="1297000" y="202463"/>
                  <a:pt x="1293838" y="203797"/>
                  <a:pt x="1291018" y="206464"/>
                </a:cubicBezTo>
                <a:cubicBezTo>
                  <a:pt x="1288199" y="209131"/>
                  <a:pt x="1285989" y="212522"/>
                  <a:pt x="1284389" y="216636"/>
                </a:cubicBezTo>
                <a:cubicBezTo>
                  <a:pt x="1282789" y="220751"/>
                  <a:pt x="1281988" y="224866"/>
                  <a:pt x="1281988" y="228981"/>
                </a:cubicBezTo>
                <a:cubicBezTo>
                  <a:pt x="1281988" y="232181"/>
                  <a:pt x="1282636" y="234962"/>
                  <a:pt x="1283932" y="237325"/>
                </a:cubicBezTo>
                <a:cubicBezTo>
                  <a:pt x="1285227" y="239687"/>
                  <a:pt x="1287399" y="241478"/>
                  <a:pt x="1290447" y="242697"/>
                </a:cubicBezTo>
                <a:cubicBezTo>
                  <a:pt x="1293495" y="243916"/>
                  <a:pt x="1297457" y="244526"/>
                  <a:pt x="1302334" y="244526"/>
                </a:cubicBezTo>
                <a:cubicBezTo>
                  <a:pt x="1306754" y="244526"/>
                  <a:pt x="1311211" y="244068"/>
                  <a:pt x="1315707" y="243154"/>
                </a:cubicBezTo>
                <a:lnTo>
                  <a:pt x="1320836" y="241529"/>
                </a:lnTo>
                <a:lnTo>
                  <a:pt x="1321079" y="238582"/>
                </a:lnTo>
                <a:cubicBezTo>
                  <a:pt x="1321079" y="233858"/>
                  <a:pt x="1320622" y="229324"/>
                  <a:pt x="1319708" y="224980"/>
                </a:cubicBezTo>
                <a:cubicBezTo>
                  <a:pt x="1318793" y="220637"/>
                  <a:pt x="1317421" y="216789"/>
                  <a:pt x="1315593" y="213436"/>
                </a:cubicBezTo>
                <a:cubicBezTo>
                  <a:pt x="1313764" y="210083"/>
                  <a:pt x="1311592" y="207416"/>
                  <a:pt x="1309078" y="205435"/>
                </a:cubicBezTo>
                <a:cubicBezTo>
                  <a:pt x="1306563" y="203454"/>
                  <a:pt x="1303705" y="202463"/>
                  <a:pt x="1300505" y="202463"/>
                </a:cubicBezTo>
                <a:close/>
                <a:moveTo>
                  <a:pt x="2484500" y="198348"/>
                </a:moveTo>
                <a:cubicBezTo>
                  <a:pt x="2482824" y="198348"/>
                  <a:pt x="2480729" y="198729"/>
                  <a:pt x="2478214" y="199491"/>
                </a:cubicBezTo>
                <a:cubicBezTo>
                  <a:pt x="2475700" y="200253"/>
                  <a:pt x="2473033" y="201396"/>
                  <a:pt x="2470213" y="202920"/>
                </a:cubicBezTo>
                <a:cubicBezTo>
                  <a:pt x="2467394" y="204444"/>
                  <a:pt x="2464536" y="206349"/>
                  <a:pt x="2461641" y="208635"/>
                </a:cubicBezTo>
                <a:lnTo>
                  <a:pt x="2454306" y="215766"/>
                </a:lnTo>
                <a:lnTo>
                  <a:pt x="2465870" y="232410"/>
                </a:lnTo>
                <a:cubicBezTo>
                  <a:pt x="2470670" y="237134"/>
                  <a:pt x="2475547" y="240601"/>
                  <a:pt x="2480500" y="242811"/>
                </a:cubicBezTo>
                <a:cubicBezTo>
                  <a:pt x="2485453" y="245021"/>
                  <a:pt x="2489835" y="246126"/>
                  <a:pt x="2493645" y="246126"/>
                </a:cubicBezTo>
                <a:cubicBezTo>
                  <a:pt x="2496388" y="246126"/>
                  <a:pt x="2498636" y="245592"/>
                  <a:pt x="2500388" y="244526"/>
                </a:cubicBezTo>
                <a:cubicBezTo>
                  <a:pt x="2502141" y="243459"/>
                  <a:pt x="2503322" y="241859"/>
                  <a:pt x="2503932" y="239725"/>
                </a:cubicBezTo>
                <a:cubicBezTo>
                  <a:pt x="2504541" y="237591"/>
                  <a:pt x="2504313" y="234924"/>
                  <a:pt x="2503246" y="231724"/>
                </a:cubicBezTo>
                <a:cubicBezTo>
                  <a:pt x="2501417" y="226238"/>
                  <a:pt x="2499741" y="221399"/>
                  <a:pt x="2498217" y="217208"/>
                </a:cubicBezTo>
                <a:cubicBezTo>
                  <a:pt x="2496693" y="213017"/>
                  <a:pt x="2495207" y="209512"/>
                  <a:pt x="2493759" y="206692"/>
                </a:cubicBezTo>
                <a:cubicBezTo>
                  <a:pt x="2492311" y="203873"/>
                  <a:pt x="2490825" y="201777"/>
                  <a:pt x="2489301" y="200406"/>
                </a:cubicBezTo>
                <a:cubicBezTo>
                  <a:pt x="2487777" y="199034"/>
                  <a:pt x="2486177" y="198348"/>
                  <a:pt x="2484500" y="198348"/>
                </a:cubicBezTo>
                <a:close/>
                <a:moveTo>
                  <a:pt x="141351" y="198348"/>
                </a:moveTo>
                <a:cubicBezTo>
                  <a:pt x="139674" y="198348"/>
                  <a:pt x="137579" y="198729"/>
                  <a:pt x="135064" y="199491"/>
                </a:cubicBezTo>
                <a:cubicBezTo>
                  <a:pt x="132550" y="200253"/>
                  <a:pt x="129883" y="201396"/>
                  <a:pt x="127063" y="202920"/>
                </a:cubicBezTo>
                <a:cubicBezTo>
                  <a:pt x="124244" y="204444"/>
                  <a:pt x="121387" y="206349"/>
                  <a:pt x="118491" y="208635"/>
                </a:cubicBezTo>
                <a:lnTo>
                  <a:pt x="111156" y="215766"/>
                </a:lnTo>
                <a:lnTo>
                  <a:pt x="122720" y="232410"/>
                </a:lnTo>
                <a:cubicBezTo>
                  <a:pt x="127520" y="237134"/>
                  <a:pt x="132397" y="240601"/>
                  <a:pt x="137350" y="242811"/>
                </a:cubicBezTo>
                <a:cubicBezTo>
                  <a:pt x="142303" y="245021"/>
                  <a:pt x="146685" y="246126"/>
                  <a:pt x="150495" y="246126"/>
                </a:cubicBezTo>
                <a:cubicBezTo>
                  <a:pt x="153238" y="246126"/>
                  <a:pt x="155486" y="245592"/>
                  <a:pt x="157238" y="244526"/>
                </a:cubicBezTo>
                <a:cubicBezTo>
                  <a:pt x="158991" y="243459"/>
                  <a:pt x="160172" y="241859"/>
                  <a:pt x="160782" y="239725"/>
                </a:cubicBezTo>
                <a:cubicBezTo>
                  <a:pt x="161391" y="237591"/>
                  <a:pt x="161163" y="234924"/>
                  <a:pt x="160096" y="231724"/>
                </a:cubicBezTo>
                <a:cubicBezTo>
                  <a:pt x="158267" y="226238"/>
                  <a:pt x="156591" y="221399"/>
                  <a:pt x="155067" y="217208"/>
                </a:cubicBezTo>
                <a:cubicBezTo>
                  <a:pt x="153543" y="213017"/>
                  <a:pt x="152057" y="209512"/>
                  <a:pt x="150609" y="206692"/>
                </a:cubicBezTo>
                <a:cubicBezTo>
                  <a:pt x="149161" y="203873"/>
                  <a:pt x="147675" y="201777"/>
                  <a:pt x="146151" y="200406"/>
                </a:cubicBezTo>
                <a:cubicBezTo>
                  <a:pt x="144628" y="199034"/>
                  <a:pt x="143027" y="198348"/>
                  <a:pt x="141351" y="198348"/>
                </a:cubicBezTo>
                <a:close/>
                <a:moveTo>
                  <a:pt x="1203121" y="197663"/>
                </a:moveTo>
                <a:cubicBezTo>
                  <a:pt x="1200378" y="197663"/>
                  <a:pt x="1197711" y="198425"/>
                  <a:pt x="1195121" y="199949"/>
                </a:cubicBezTo>
                <a:cubicBezTo>
                  <a:pt x="1192530" y="201473"/>
                  <a:pt x="1189863" y="204292"/>
                  <a:pt x="1187120" y="208407"/>
                </a:cubicBezTo>
                <a:cubicBezTo>
                  <a:pt x="1184376" y="212522"/>
                  <a:pt x="1181252" y="218465"/>
                  <a:pt x="1177747" y="226238"/>
                </a:cubicBezTo>
                <a:lnTo>
                  <a:pt x="1175128" y="231657"/>
                </a:lnTo>
                <a:lnTo>
                  <a:pt x="1182233" y="235639"/>
                </a:lnTo>
                <a:cubicBezTo>
                  <a:pt x="1185605" y="237258"/>
                  <a:pt x="1188796" y="238506"/>
                  <a:pt x="1191806" y="239382"/>
                </a:cubicBezTo>
                <a:cubicBezTo>
                  <a:pt x="1197826" y="241135"/>
                  <a:pt x="1202817" y="242011"/>
                  <a:pt x="1206779" y="242011"/>
                </a:cubicBezTo>
                <a:cubicBezTo>
                  <a:pt x="1211199" y="242011"/>
                  <a:pt x="1214704" y="241363"/>
                  <a:pt x="1217295" y="240068"/>
                </a:cubicBezTo>
                <a:cubicBezTo>
                  <a:pt x="1219885" y="238772"/>
                  <a:pt x="1221791" y="236906"/>
                  <a:pt x="1223010" y="234467"/>
                </a:cubicBezTo>
                <a:cubicBezTo>
                  <a:pt x="1224229" y="232029"/>
                  <a:pt x="1224838" y="229286"/>
                  <a:pt x="1224838" y="226238"/>
                </a:cubicBezTo>
                <a:cubicBezTo>
                  <a:pt x="1224838" y="221818"/>
                  <a:pt x="1223772" y="217398"/>
                  <a:pt x="1221638" y="212979"/>
                </a:cubicBezTo>
                <a:cubicBezTo>
                  <a:pt x="1219505" y="208559"/>
                  <a:pt x="1216799" y="204902"/>
                  <a:pt x="1213523" y="202006"/>
                </a:cubicBezTo>
                <a:cubicBezTo>
                  <a:pt x="1210246" y="199110"/>
                  <a:pt x="1206779" y="197663"/>
                  <a:pt x="1203121" y="197663"/>
                </a:cubicBezTo>
                <a:close/>
                <a:moveTo>
                  <a:pt x="2222754" y="196291"/>
                </a:moveTo>
                <a:cubicBezTo>
                  <a:pt x="2220468" y="196291"/>
                  <a:pt x="2218067" y="197053"/>
                  <a:pt x="2215553" y="198577"/>
                </a:cubicBezTo>
                <a:cubicBezTo>
                  <a:pt x="2213038" y="200101"/>
                  <a:pt x="2210371" y="202692"/>
                  <a:pt x="2207552" y="206349"/>
                </a:cubicBezTo>
                <a:cubicBezTo>
                  <a:pt x="2204732" y="210007"/>
                  <a:pt x="2201722" y="215036"/>
                  <a:pt x="2198522" y="221437"/>
                </a:cubicBezTo>
                <a:cubicBezTo>
                  <a:pt x="2201113" y="225704"/>
                  <a:pt x="2203894" y="229438"/>
                  <a:pt x="2206866" y="232638"/>
                </a:cubicBezTo>
                <a:cubicBezTo>
                  <a:pt x="2209838" y="235839"/>
                  <a:pt x="2212848" y="238468"/>
                  <a:pt x="2215896" y="240525"/>
                </a:cubicBezTo>
                <a:cubicBezTo>
                  <a:pt x="2218944" y="242582"/>
                  <a:pt x="2221954" y="244106"/>
                  <a:pt x="2224925" y="245097"/>
                </a:cubicBezTo>
                <a:cubicBezTo>
                  <a:pt x="2227897" y="246088"/>
                  <a:pt x="2230602" y="246583"/>
                  <a:pt x="2233041" y="246583"/>
                </a:cubicBezTo>
                <a:cubicBezTo>
                  <a:pt x="2238375" y="246583"/>
                  <a:pt x="2242299" y="244678"/>
                  <a:pt x="2244814" y="240868"/>
                </a:cubicBezTo>
                <a:cubicBezTo>
                  <a:pt x="2247328" y="237058"/>
                  <a:pt x="2247214" y="231724"/>
                  <a:pt x="2244471" y="224866"/>
                </a:cubicBezTo>
                <a:cubicBezTo>
                  <a:pt x="2243099" y="221361"/>
                  <a:pt x="2241689" y="217932"/>
                  <a:pt x="2240242" y="214579"/>
                </a:cubicBezTo>
                <a:cubicBezTo>
                  <a:pt x="2238794" y="211226"/>
                  <a:pt x="2237232" y="208140"/>
                  <a:pt x="2235555" y="205321"/>
                </a:cubicBezTo>
                <a:cubicBezTo>
                  <a:pt x="2233879" y="202501"/>
                  <a:pt x="2231974" y="200291"/>
                  <a:pt x="2229840" y="198691"/>
                </a:cubicBezTo>
                <a:cubicBezTo>
                  <a:pt x="2227707" y="197091"/>
                  <a:pt x="2225344" y="196291"/>
                  <a:pt x="2222754" y="196291"/>
                </a:cubicBezTo>
                <a:close/>
                <a:moveTo>
                  <a:pt x="1548993" y="188061"/>
                </a:moveTo>
                <a:cubicBezTo>
                  <a:pt x="1552041" y="193853"/>
                  <a:pt x="1554823" y="199910"/>
                  <a:pt x="1557337" y="206235"/>
                </a:cubicBezTo>
                <a:cubicBezTo>
                  <a:pt x="1559852" y="212560"/>
                  <a:pt x="1561909" y="219037"/>
                  <a:pt x="1563509" y="225666"/>
                </a:cubicBezTo>
                <a:cubicBezTo>
                  <a:pt x="1565110" y="232295"/>
                  <a:pt x="1565910" y="239039"/>
                  <a:pt x="1565910" y="245897"/>
                </a:cubicBezTo>
                <a:cubicBezTo>
                  <a:pt x="1565910" y="251841"/>
                  <a:pt x="1565186" y="257937"/>
                  <a:pt x="1563738" y="264185"/>
                </a:cubicBezTo>
                <a:cubicBezTo>
                  <a:pt x="1562290" y="270434"/>
                  <a:pt x="1559890" y="276491"/>
                  <a:pt x="1556537" y="282359"/>
                </a:cubicBezTo>
                <a:cubicBezTo>
                  <a:pt x="1553184" y="288226"/>
                  <a:pt x="1548727" y="293484"/>
                  <a:pt x="1543164" y="298132"/>
                </a:cubicBezTo>
                <a:cubicBezTo>
                  <a:pt x="1537601" y="302780"/>
                  <a:pt x="1530743" y="306476"/>
                  <a:pt x="1522590" y="309219"/>
                </a:cubicBezTo>
                <a:cubicBezTo>
                  <a:pt x="1514437" y="311963"/>
                  <a:pt x="1504721" y="313334"/>
                  <a:pt x="1493443" y="313334"/>
                </a:cubicBezTo>
                <a:cubicBezTo>
                  <a:pt x="1484604" y="313334"/>
                  <a:pt x="1476184" y="312305"/>
                  <a:pt x="1468183" y="310248"/>
                </a:cubicBezTo>
                <a:cubicBezTo>
                  <a:pt x="1460182" y="308191"/>
                  <a:pt x="1453172" y="305028"/>
                  <a:pt x="1447152" y="300761"/>
                </a:cubicBezTo>
                <a:cubicBezTo>
                  <a:pt x="1441132" y="296494"/>
                  <a:pt x="1436370" y="291084"/>
                  <a:pt x="1432864" y="284531"/>
                </a:cubicBezTo>
                <a:cubicBezTo>
                  <a:pt x="1429359" y="277977"/>
                  <a:pt x="1427607" y="270129"/>
                  <a:pt x="1427607" y="260985"/>
                </a:cubicBezTo>
                <a:cubicBezTo>
                  <a:pt x="1427607" y="257327"/>
                  <a:pt x="1427950" y="253403"/>
                  <a:pt x="1428635" y="249212"/>
                </a:cubicBezTo>
                <a:cubicBezTo>
                  <a:pt x="1429321" y="245021"/>
                  <a:pt x="1430388" y="240525"/>
                  <a:pt x="1431836" y="235724"/>
                </a:cubicBezTo>
                <a:cubicBezTo>
                  <a:pt x="1433284" y="230924"/>
                  <a:pt x="1435074" y="225857"/>
                  <a:pt x="1437208" y="220523"/>
                </a:cubicBezTo>
                <a:lnTo>
                  <a:pt x="1453667" y="226923"/>
                </a:lnTo>
                <a:cubicBezTo>
                  <a:pt x="1452143" y="231191"/>
                  <a:pt x="1450810" y="235229"/>
                  <a:pt x="1449667" y="239039"/>
                </a:cubicBezTo>
                <a:cubicBezTo>
                  <a:pt x="1448524" y="242849"/>
                  <a:pt x="1447685" y="246431"/>
                  <a:pt x="1447152" y="249783"/>
                </a:cubicBezTo>
                <a:cubicBezTo>
                  <a:pt x="1446619" y="253136"/>
                  <a:pt x="1446352" y="256337"/>
                  <a:pt x="1446352" y="259385"/>
                </a:cubicBezTo>
                <a:cubicBezTo>
                  <a:pt x="1446352" y="267309"/>
                  <a:pt x="1448409" y="273863"/>
                  <a:pt x="1452524" y="279044"/>
                </a:cubicBezTo>
                <a:cubicBezTo>
                  <a:pt x="1456639" y="284226"/>
                  <a:pt x="1462278" y="288112"/>
                  <a:pt x="1469441" y="290703"/>
                </a:cubicBezTo>
                <a:cubicBezTo>
                  <a:pt x="1476603" y="293294"/>
                  <a:pt x="1484680" y="294589"/>
                  <a:pt x="1493672" y="294589"/>
                </a:cubicBezTo>
                <a:cubicBezTo>
                  <a:pt x="1503883" y="294589"/>
                  <a:pt x="1512455" y="293217"/>
                  <a:pt x="1519390" y="290474"/>
                </a:cubicBezTo>
                <a:cubicBezTo>
                  <a:pt x="1526324" y="287731"/>
                  <a:pt x="1531848" y="284111"/>
                  <a:pt x="1535963" y="279616"/>
                </a:cubicBezTo>
                <a:cubicBezTo>
                  <a:pt x="1540078" y="275120"/>
                  <a:pt x="1543012" y="270129"/>
                  <a:pt x="1544764" y="264642"/>
                </a:cubicBezTo>
                <a:cubicBezTo>
                  <a:pt x="1546517" y="259156"/>
                  <a:pt x="1547393" y="253746"/>
                  <a:pt x="1547393" y="248412"/>
                </a:cubicBezTo>
                <a:cubicBezTo>
                  <a:pt x="1547393" y="242621"/>
                  <a:pt x="1546288" y="235610"/>
                  <a:pt x="1544078" y="227381"/>
                </a:cubicBezTo>
                <a:cubicBezTo>
                  <a:pt x="1541869" y="219151"/>
                  <a:pt x="1537792" y="208940"/>
                  <a:pt x="1531848" y="196748"/>
                </a:cubicBezTo>
                <a:close/>
                <a:moveTo>
                  <a:pt x="1907209" y="184632"/>
                </a:moveTo>
                <a:cubicBezTo>
                  <a:pt x="1903552" y="184632"/>
                  <a:pt x="1900161" y="185852"/>
                  <a:pt x="1897037" y="188290"/>
                </a:cubicBezTo>
                <a:cubicBezTo>
                  <a:pt x="1893913" y="190728"/>
                  <a:pt x="1891398" y="193891"/>
                  <a:pt x="1889493" y="197777"/>
                </a:cubicBezTo>
                <a:cubicBezTo>
                  <a:pt x="1887588" y="201663"/>
                  <a:pt x="1886635" y="205664"/>
                  <a:pt x="1886635" y="209778"/>
                </a:cubicBezTo>
                <a:cubicBezTo>
                  <a:pt x="1886635" y="214655"/>
                  <a:pt x="1887893" y="219037"/>
                  <a:pt x="1890407" y="222923"/>
                </a:cubicBezTo>
                <a:cubicBezTo>
                  <a:pt x="1892922" y="226809"/>
                  <a:pt x="1896008" y="230124"/>
                  <a:pt x="1899666" y="232867"/>
                </a:cubicBezTo>
                <a:lnTo>
                  <a:pt x="1904472" y="235771"/>
                </a:lnTo>
                <a:lnTo>
                  <a:pt x="1911439" y="232638"/>
                </a:lnTo>
                <a:cubicBezTo>
                  <a:pt x="1915934" y="229895"/>
                  <a:pt x="1919592" y="226542"/>
                  <a:pt x="1922411" y="222580"/>
                </a:cubicBezTo>
                <a:cubicBezTo>
                  <a:pt x="1925231" y="218618"/>
                  <a:pt x="1926640" y="214046"/>
                  <a:pt x="1926640" y="208864"/>
                </a:cubicBezTo>
                <a:cubicBezTo>
                  <a:pt x="1926640" y="205359"/>
                  <a:pt x="1925802" y="201739"/>
                  <a:pt x="1924126" y="198005"/>
                </a:cubicBezTo>
                <a:cubicBezTo>
                  <a:pt x="1922449" y="194272"/>
                  <a:pt x="1920163" y="191109"/>
                  <a:pt x="1917268" y="188519"/>
                </a:cubicBezTo>
                <a:cubicBezTo>
                  <a:pt x="1914372" y="185928"/>
                  <a:pt x="1911019" y="184632"/>
                  <a:pt x="1907209" y="184632"/>
                </a:cubicBezTo>
                <a:close/>
                <a:moveTo>
                  <a:pt x="267614" y="184404"/>
                </a:moveTo>
                <a:cubicBezTo>
                  <a:pt x="265328" y="184404"/>
                  <a:pt x="262547" y="185928"/>
                  <a:pt x="259270" y="188976"/>
                </a:cubicBezTo>
                <a:cubicBezTo>
                  <a:pt x="255994" y="192024"/>
                  <a:pt x="252793" y="196291"/>
                  <a:pt x="249669" y="201777"/>
                </a:cubicBezTo>
                <a:cubicBezTo>
                  <a:pt x="246545" y="207264"/>
                  <a:pt x="243954" y="213779"/>
                  <a:pt x="241897" y="221323"/>
                </a:cubicBezTo>
                <a:lnTo>
                  <a:pt x="239425" y="241186"/>
                </a:lnTo>
                <a:lnTo>
                  <a:pt x="252641" y="238239"/>
                </a:lnTo>
                <a:cubicBezTo>
                  <a:pt x="257441" y="236639"/>
                  <a:pt x="261670" y="234391"/>
                  <a:pt x="265328" y="231495"/>
                </a:cubicBezTo>
                <a:cubicBezTo>
                  <a:pt x="268986" y="228600"/>
                  <a:pt x="271805" y="224790"/>
                  <a:pt x="273786" y="220065"/>
                </a:cubicBezTo>
                <a:cubicBezTo>
                  <a:pt x="275767" y="215341"/>
                  <a:pt x="276758" y="209550"/>
                  <a:pt x="276758" y="202692"/>
                </a:cubicBezTo>
                <a:cubicBezTo>
                  <a:pt x="276758" y="200406"/>
                  <a:pt x="276491" y="197815"/>
                  <a:pt x="275958" y="194919"/>
                </a:cubicBezTo>
                <a:cubicBezTo>
                  <a:pt x="275425" y="192024"/>
                  <a:pt x="274472" y="189547"/>
                  <a:pt x="273101" y="187490"/>
                </a:cubicBezTo>
                <a:cubicBezTo>
                  <a:pt x="271729" y="185432"/>
                  <a:pt x="269900" y="184404"/>
                  <a:pt x="267614" y="184404"/>
                </a:cubicBezTo>
                <a:close/>
                <a:moveTo>
                  <a:pt x="1302334" y="183718"/>
                </a:moveTo>
                <a:cubicBezTo>
                  <a:pt x="1308430" y="183718"/>
                  <a:pt x="1313764" y="185280"/>
                  <a:pt x="1318336" y="188404"/>
                </a:cubicBezTo>
                <a:cubicBezTo>
                  <a:pt x="1322908" y="191528"/>
                  <a:pt x="1326718" y="195758"/>
                  <a:pt x="1329766" y="201092"/>
                </a:cubicBezTo>
                <a:cubicBezTo>
                  <a:pt x="1332814" y="206426"/>
                  <a:pt x="1335100" y="212445"/>
                  <a:pt x="1336624" y="219151"/>
                </a:cubicBezTo>
                <a:cubicBezTo>
                  <a:pt x="1338148" y="225857"/>
                  <a:pt x="1338910" y="232791"/>
                  <a:pt x="1338910" y="239954"/>
                </a:cubicBezTo>
                <a:cubicBezTo>
                  <a:pt x="1338910" y="254127"/>
                  <a:pt x="1336052" y="266357"/>
                  <a:pt x="1330337" y="276644"/>
                </a:cubicBezTo>
                <a:cubicBezTo>
                  <a:pt x="1324622" y="286931"/>
                  <a:pt x="1316088" y="295122"/>
                  <a:pt x="1304734" y="301218"/>
                </a:cubicBezTo>
                <a:cubicBezTo>
                  <a:pt x="1293380" y="307314"/>
                  <a:pt x="1279321" y="311353"/>
                  <a:pt x="1262558" y="313334"/>
                </a:cubicBezTo>
                <a:lnTo>
                  <a:pt x="1258443" y="294589"/>
                </a:lnTo>
                <a:cubicBezTo>
                  <a:pt x="1267587" y="293370"/>
                  <a:pt x="1276007" y="291655"/>
                  <a:pt x="1283703" y="289445"/>
                </a:cubicBezTo>
                <a:cubicBezTo>
                  <a:pt x="1291399" y="287236"/>
                  <a:pt x="1298029" y="284073"/>
                  <a:pt x="1303591" y="279959"/>
                </a:cubicBezTo>
                <a:cubicBezTo>
                  <a:pt x="1309154" y="275844"/>
                  <a:pt x="1313459" y="270434"/>
                  <a:pt x="1316507" y="263728"/>
                </a:cubicBezTo>
                <a:lnTo>
                  <a:pt x="1317647" y="259966"/>
                </a:lnTo>
                <a:lnTo>
                  <a:pt x="1315250" y="260985"/>
                </a:lnTo>
                <a:cubicBezTo>
                  <a:pt x="1310297" y="262052"/>
                  <a:pt x="1305306" y="262585"/>
                  <a:pt x="1300276" y="262585"/>
                </a:cubicBezTo>
                <a:cubicBezTo>
                  <a:pt x="1294485" y="262585"/>
                  <a:pt x="1289342" y="261975"/>
                  <a:pt x="1284846" y="260756"/>
                </a:cubicBezTo>
                <a:cubicBezTo>
                  <a:pt x="1280350" y="259537"/>
                  <a:pt x="1276540" y="257746"/>
                  <a:pt x="1273416" y="255384"/>
                </a:cubicBezTo>
                <a:cubicBezTo>
                  <a:pt x="1270292" y="253022"/>
                  <a:pt x="1267930" y="250012"/>
                  <a:pt x="1266329" y="246354"/>
                </a:cubicBezTo>
                <a:cubicBezTo>
                  <a:pt x="1264729" y="242697"/>
                  <a:pt x="1263929" y="238430"/>
                  <a:pt x="1263929" y="233553"/>
                </a:cubicBezTo>
                <a:cubicBezTo>
                  <a:pt x="1263929" y="227762"/>
                  <a:pt x="1264843" y="221932"/>
                  <a:pt x="1266672" y="216065"/>
                </a:cubicBezTo>
                <a:cubicBezTo>
                  <a:pt x="1268501" y="210197"/>
                  <a:pt x="1271092" y="204825"/>
                  <a:pt x="1274445" y="199949"/>
                </a:cubicBezTo>
                <a:cubicBezTo>
                  <a:pt x="1277797" y="195072"/>
                  <a:pt x="1281836" y="191147"/>
                  <a:pt x="1286560" y="188176"/>
                </a:cubicBezTo>
                <a:cubicBezTo>
                  <a:pt x="1291285" y="185204"/>
                  <a:pt x="1296543" y="183718"/>
                  <a:pt x="1302334" y="183718"/>
                </a:cubicBezTo>
                <a:close/>
                <a:moveTo>
                  <a:pt x="3182950" y="168630"/>
                </a:moveTo>
                <a:cubicBezTo>
                  <a:pt x="3184931" y="173507"/>
                  <a:pt x="3186798" y="179070"/>
                  <a:pt x="3188551" y="185318"/>
                </a:cubicBezTo>
                <a:cubicBezTo>
                  <a:pt x="3190303" y="191567"/>
                  <a:pt x="3191789" y="197739"/>
                  <a:pt x="3193008" y="203835"/>
                </a:cubicBezTo>
                <a:cubicBezTo>
                  <a:pt x="3194228" y="209931"/>
                  <a:pt x="3194837" y="215265"/>
                  <a:pt x="3194837" y="219837"/>
                </a:cubicBezTo>
                <a:cubicBezTo>
                  <a:pt x="3194837" y="225933"/>
                  <a:pt x="3194189" y="231305"/>
                  <a:pt x="3192894" y="235953"/>
                </a:cubicBezTo>
                <a:cubicBezTo>
                  <a:pt x="3191599" y="240601"/>
                  <a:pt x="3189655" y="244564"/>
                  <a:pt x="3187065" y="247840"/>
                </a:cubicBezTo>
                <a:cubicBezTo>
                  <a:pt x="3184474" y="251117"/>
                  <a:pt x="3181159" y="253784"/>
                  <a:pt x="3177120" y="255841"/>
                </a:cubicBezTo>
                <a:cubicBezTo>
                  <a:pt x="3173082" y="257899"/>
                  <a:pt x="3168396" y="259423"/>
                  <a:pt x="3163062" y="260413"/>
                </a:cubicBezTo>
                <a:cubicBezTo>
                  <a:pt x="3157728" y="261404"/>
                  <a:pt x="3151632" y="261899"/>
                  <a:pt x="3144774" y="261899"/>
                </a:cubicBezTo>
                <a:lnTo>
                  <a:pt x="3145099" y="259234"/>
                </a:lnTo>
                <a:lnTo>
                  <a:pt x="3137992" y="261899"/>
                </a:lnTo>
                <a:cubicBezTo>
                  <a:pt x="3131591" y="261899"/>
                  <a:pt x="3125724" y="261480"/>
                  <a:pt x="3120390" y="260642"/>
                </a:cubicBezTo>
                <a:cubicBezTo>
                  <a:pt x="3115056" y="259804"/>
                  <a:pt x="3110255" y="258242"/>
                  <a:pt x="3105988" y="255956"/>
                </a:cubicBezTo>
                <a:cubicBezTo>
                  <a:pt x="3101721" y="253670"/>
                  <a:pt x="3098139" y="250355"/>
                  <a:pt x="3095244" y="246011"/>
                </a:cubicBezTo>
                <a:cubicBezTo>
                  <a:pt x="3093796" y="243840"/>
                  <a:pt x="3092519" y="241316"/>
                  <a:pt x="3091415" y="238439"/>
                </a:cubicBezTo>
                <a:lnTo>
                  <a:pt x="3089507" y="231840"/>
                </a:lnTo>
                <a:lnTo>
                  <a:pt x="3083699" y="234353"/>
                </a:lnTo>
                <a:cubicBezTo>
                  <a:pt x="3078442" y="237172"/>
                  <a:pt x="3072917" y="240144"/>
                  <a:pt x="3067126" y="243268"/>
                </a:cubicBezTo>
                <a:cubicBezTo>
                  <a:pt x="3061335" y="246392"/>
                  <a:pt x="3054934" y="249364"/>
                  <a:pt x="3047923" y="252184"/>
                </a:cubicBezTo>
                <a:cubicBezTo>
                  <a:pt x="3040913" y="255003"/>
                  <a:pt x="3032874" y="257327"/>
                  <a:pt x="3023806" y="259156"/>
                </a:cubicBezTo>
                <a:lnTo>
                  <a:pt x="2998829" y="261336"/>
                </a:lnTo>
                <a:lnTo>
                  <a:pt x="2997327" y="261899"/>
                </a:lnTo>
                <a:lnTo>
                  <a:pt x="2995859" y="261595"/>
                </a:lnTo>
                <a:lnTo>
                  <a:pt x="2992374" y="261899"/>
                </a:lnTo>
                <a:lnTo>
                  <a:pt x="2992484" y="260896"/>
                </a:lnTo>
                <a:lnTo>
                  <a:pt x="2981325" y="258584"/>
                </a:lnTo>
                <a:lnTo>
                  <a:pt x="2975597" y="253779"/>
                </a:lnTo>
                <a:lnTo>
                  <a:pt x="2971609" y="274129"/>
                </a:lnTo>
                <a:cubicBezTo>
                  <a:pt x="2969094" y="281521"/>
                  <a:pt x="2965094" y="288226"/>
                  <a:pt x="2959608" y="294246"/>
                </a:cubicBezTo>
                <a:cubicBezTo>
                  <a:pt x="2954121" y="300266"/>
                  <a:pt x="2946692" y="305028"/>
                  <a:pt x="2937319" y="308534"/>
                </a:cubicBezTo>
                <a:cubicBezTo>
                  <a:pt x="2927947" y="312039"/>
                  <a:pt x="2916174" y="313791"/>
                  <a:pt x="2902000" y="313791"/>
                </a:cubicBezTo>
                <a:cubicBezTo>
                  <a:pt x="2893314" y="313791"/>
                  <a:pt x="2885084" y="312725"/>
                  <a:pt x="2877312" y="310591"/>
                </a:cubicBezTo>
                <a:cubicBezTo>
                  <a:pt x="2869539" y="308457"/>
                  <a:pt x="2862643" y="305219"/>
                  <a:pt x="2856623" y="300875"/>
                </a:cubicBezTo>
                <a:cubicBezTo>
                  <a:pt x="2850603" y="296532"/>
                  <a:pt x="2845879" y="291046"/>
                  <a:pt x="2842450" y="284416"/>
                </a:cubicBezTo>
                <a:cubicBezTo>
                  <a:pt x="2839021" y="277787"/>
                  <a:pt x="2837307" y="269976"/>
                  <a:pt x="2837307" y="260985"/>
                </a:cubicBezTo>
                <a:cubicBezTo>
                  <a:pt x="2837307" y="255498"/>
                  <a:pt x="2838069" y="249402"/>
                  <a:pt x="2839593" y="242697"/>
                </a:cubicBezTo>
                <a:cubicBezTo>
                  <a:pt x="2841117" y="235991"/>
                  <a:pt x="2843555" y="228600"/>
                  <a:pt x="2846908" y="220523"/>
                </a:cubicBezTo>
                <a:lnTo>
                  <a:pt x="2863367" y="226923"/>
                </a:lnTo>
                <a:cubicBezTo>
                  <a:pt x="2860929" y="233324"/>
                  <a:pt x="2859100" y="239192"/>
                  <a:pt x="2857881" y="244526"/>
                </a:cubicBezTo>
                <a:cubicBezTo>
                  <a:pt x="2856661" y="249860"/>
                  <a:pt x="2856052" y="254813"/>
                  <a:pt x="2856052" y="259385"/>
                </a:cubicBezTo>
                <a:cubicBezTo>
                  <a:pt x="2856052" y="267767"/>
                  <a:pt x="2858147" y="274586"/>
                  <a:pt x="2862338" y="279844"/>
                </a:cubicBezTo>
                <a:cubicBezTo>
                  <a:pt x="2866529" y="285102"/>
                  <a:pt x="2872168" y="288950"/>
                  <a:pt x="2879255" y="291389"/>
                </a:cubicBezTo>
                <a:cubicBezTo>
                  <a:pt x="2886341" y="293827"/>
                  <a:pt x="2894152" y="295046"/>
                  <a:pt x="2902686" y="295046"/>
                </a:cubicBezTo>
                <a:cubicBezTo>
                  <a:pt x="2913049" y="295046"/>
                  <a:pt x="2921736" y="293941"/>
                  <a:pt x="2928747" y="291731"/>
                </a:cubicBezTo>
                <a:cubicBezTo>
                  <a:pt x="2935757" y="289522"/>
                  <a:pt x="2941320" y="286512"/>
                  <a:pt x="2945435" y="282702"/>
                </a:cubicBezTo>
                <a:cubicBezTo>
                  <a:pt x="2949549" y="278892"/>
                  <a:pt x="2952483" y="274586"/>
                  <a:pt x="2954235" y="269786"/>
                </a:cubicBezTo>
                <a:cubicBezTo>
                  <a:pt x="2955988" y="264985"/>
                  <a:pt x="2956864" y="259994"/>
                  <a:pt x="2956864" y="254813"/>
                </a:cubicBezTo>
                <a:cubicBezTo>
                  <a:pt x="2956864" y="248107"/>
                  <a:pt x="2956369" y="241782"/>
                  <a:pt x="2955378" y="235839"/>
                </a:cubicBezTo>
                <a:cubicBezTo>
                  <a:pt x="2954388" y="229895"/>
                  <a:pt x="2953093" y="224066"/>
                  <a:pt x="2951492" y="218351"/>
                </a:cubicBezTo>
                <a:cubicBezTo>
                  <a:pt x="2949892" y="212636"/>
                  <a:pt x="2948178" y="206807"/>
                  <a:pt x="2946349" y="200863"/>
                </a:cubicBezTo>
                <a:lnTo>
                  <a:pt x="2964865" y="195834"/>
                </a:lnTo>
                <a:cubicBezTo>
                  <a:pt x="2966542" y="201625"/>
                  <a:pt x="2967837" y="206311"/>
                  <a:pt x="2968752" y="209893"/>
                </a:cubicBezTo>
                <a:cubicBezTo>
                  <a:pt x="2969666" y="213474"/>
                  <a:pt x="2970390" y="216332"/>
                  <a:pt x="2970923" y="218465"/>
                </a:cubicBezTo>
                <a:cubicBezTo>
                  <a:pt x="2971457" y="220599"/>
                  <a:pt x="2971952" y="222504"/>
                  <a:pt x="2972409" y="224180"/>
                </a:cubicBezTo>
                <a:cubicBezTo>
                  <a:pt x="2974086" y="229819"/>
                  <a:pt x="2976295" y="233972"/>
                  <a:pt x="2979039" y="236639"/>
                </a:cubicBezTo>
                <a:cubicBezTo>
                  <a:pt x="2981782" y="239306"/>
                  <a:pt x="2984944" y="241058"/>
                  <a:pt x="2988526" y="241897"/>
                </a:cubicBezTo>
                <a:lnTo>
                  <a:pt x="2997494" y="242914"/>
                </a:lnTo>
                <a:lnTo>
                  <a:pt x="3017748" y="241325"/>
                </a:lnTo>
                <a:cubicBezTo>
                  <a:pt x="3025368" y="240106"/>
                  <a:pt x="3032836" y="238353"/>
                  <a:pt x="3040151" y="236067"/>
                </a:cubicBezTo>
                <a:cubicBezTo>
                  <a:pt x="3047466" y="233781"/>
                  <a:pt x="3054515" y="231000"/>
                  <a:pt x="3061297" y="227723"/>
                </a:cubicBezTo>
                <a:cubicBezTo>
                  <a:pt x="3068078" y="224447"/>
                  <a:pt x="3074517" y="220675"/>
                  <a:pt x="3080613" y="216408"/>
                </a:cubicBezTo>
                <a:cubicBezTo>
                  <a:pt x="3076651" y="212903"/>
                  <a:pt x="3072079" y="209855"/>
                  <a:pt x="3066897" y="207264"/>
                </a:cubicBezTo>
                <a:cubicBezTo>
                  <a:pt x="3061716" y="204673"/>
                  <a:pt x="3056039" y="202654"/>
                  <a:pt x="3049867" y="201206"/>
                </a:cubicBezTo>
                <a:cubicBezTo>
                  <a:pt x="3043694" y="199758"/>
                  <a:pt x="3037179" y="199034"/>
                  <a:pt x="3030321" y="199034"/>
                </a:cubicBezTo>
                <a:cubicBezTo>
                  <a:pt x="3027883" y="199034"/>
                  <a:pt x="3025597" y="199110"/>
                  <a:pt x="3023463" y="199263"/>
                </a:cubicBezTo>
                <a:cubicBezTo>
                  <a:pt x="3021330" y="199415"/>
                  <a:pt x="3019196" y="199682"/>
                  <a:pt x="3017062" y="200063"/>
                </a:cubicBezTo>
                <a:cubicBezTo>
                  <a:pt x="3014929" y="200444"/>
                  <a:pt x="3012490" y="200939"/>
                  <a:pt x="3009747" y="201549"/>
                </a:cubicBezTo>
                <a:lnTo>
                  <a:pt x="3006090" y="184175"/>
                </a:lnTo>
                <a:cubicBezTo>
                  <a:pt x="3010204" y="182956"/>
                  <a:pt x="3014319" y="182003"/>
                  <a:pt x="3018434" y="181318"/>
                </a:cubicBezTo>
                <a:cubicBezTo>
                  <a:pt x="3022549" y="180632"/>
                  <a:pt x="3026511" y="180289"/>
                  <a:pt x="3030321" y="180289"/>
                </a:cubicBezTo>
                <a:cubicBezTo>
                  <a:pt x="3038246" y="180289"/>
                  <a:pt x="3045409" y="181241"/>
                  <a:pt x="3051810" y="183146"/>
                </a:cubicBezTo>
                <a:cubicBezTo>
                  <a:pt x="3058211" y="185051"/>
                  <a:pt x="3064040" y="187376"/>
                  <a:pt x="3069298" y="190119"/>
                </a:cubicBezTo>
                <a:cubicBezTo>
                  <a:pt x="3074555" y="192862"/>
                  <a:pt x="3079508" y="195605"/>
                  <a:pt x="3084157" y="198348"/>
                </a:cubicBezTo>
                <a:cubicBezTo>
                  <a:pt x="3088805" y="201092"/>
                  <a:pt x="3093339" y="203416"/>
                  <a:pt x="3097758" y="205321"/>
                </a:cubicBezTo>
                <a:cubicBezTo>
                  <a:pt x="3102178" y="207226"/>
                  <a:pt x="3106750" y="208178"/>
                  <a:pt x="3111474" y="208178"/>
                </a:cubicBezTo>
                <a:lnTo>
                  <a:pt x="3116275" y="208178"/>
                </a:lnTo>
                <a:lnTo>
                  <a:pt x="3117875" y="224637"/>
                </a:lnTo>
                <a:lnTo>
                  <a:pt x="3104534" y="226664"/>
                </a:lnTo>
                <a:lnTo>
                  <a:pt x="3105416" y="228809"/>
                </a:lnTo>
                <a:cubicBezTo>
                  <a:pt x="3106635" y="231133"/>
                  <a:pt x="3107969" y="233096"/>
                  <a:pt x="3109417" y="234696"/>
                </a:cubicBezTo>
                <a:cubicBezTo>
                  <a:pt x="3112312" y="237896"/>
                  <a:pt x="3116237" y="240106"/>
                  <a:pt x="3121190" y="241325"/>
                </a:cubicBezTo>
                <a:cubicBezTo>
                  <a:pt x="3126143" y="242544"/>
                  <a:pt x="3132505" y="243154"/>
                  <a:pt x="3140278" y="243154"/>
                </a:cubicBezTo>
                <a:lnTo>
                  <a:pt x="3146762" y="245599"/>
                </a:lnTo>
                <a:lnTo>
                  <a:pt x="3147060" y="243154"/>
                </a:lnTo>
                <a:cubicBezTo>
                  <a:pt x="3154527" y="243154"/>
                  <a:pt x="3160471" y="242697"/>
                  <a:pt x="3164890" y="241782"/>
                </a:cubicBezTo>
                <a:cubicBezTo>
                  <a:pt x="3169310" y="240868"/>
                  <a:pt x="3172511" y="239001"/>
                  <a:pt x="3174492" y="236182"/>
                </a:cubicBezTo>
                <a:cubicBezTo>
                  <a:pt x="3176473" y="233362"/>
                  <a:pt x="3177463" y="229133"/>
                  <a:pt x="3177463" y="223494"/>
                </a:cubicBezTo>
                <a:cubicBezTo>
                  <a:pt x="3177463" y="219684"/>
                  <a:pt x="3176854" y="215150"/>
                  <a:pt x="3175635" y="209893"/>
                </a:cubicBezTo>
                <a:cubicBezTo>
                  <a:pt x="3174415" y="204635"/>
                  <a:pt x="3172815" y="199034"/>
                  <a:pt x="3170834" y="193091"/>
                </a:cubicBezTo>
                <a:cubicBezTo>
                  <a:pt x="3168853" y="187147"/>
                  <a:pt x="3166719" y="181280"/>
                  <a:pt x="3164433" y="175488"/>
                </a:cubicBezTo>
                <a:close/>
                <a:moveTo>
                  <a:pt x="935050" y="168630"/>
                </a:moveTo>
                <a:cubicBezTo>
                  <a:pt x="937031" y="173507"/>
                  <a:pt x="938898" y="179070"/>
                  <a:pt x="940651" y="185318"/>
                </a:cubicBezTo>
                <a:cubicBezTo>
                  <a:pt x="942403" y="191567"/>
                  <a:pt x="943889" y="197739"/>
                  <a:pt x="945108" y="203835"/>
                </a:cubicBezTo>
                <a:cubicBezTo>
                  <a:pt x="946327" y="209931"/>
                  <a:pt x="946937" y="215265"/>
                  <a:pt x="946937" y="219837"/>
                </a:cubicBezTo>
                <a:cubicBezTo>
                  <a:pt x="946937" y="225933"/>
                  <a:pt x="946289" y="231305"/>
                  <a:pt x="944994" y="235953"/>
                </a:cubicBezTo>
                <a:cubicBezTo>
                  <a:pt x="943699" y="240601"/>
                  <a:pt x="941755" y="244564"/>
                  <a:pt x="939165" y="247840"/>
                </a:cubicBezTo>
                <a:cubicBezTo>
                  <a:pt x="936574" y="251117"/>
                  <a:pt x="933259" y="253784"/>
                  <a:pt x="929221" y="255841"/>
                </a:cubicBezTo>
                <a:cubicBezTo>
                  <a:pt x="925182" y="257899"/>
                  <a:pt x="920496" y="259423"/>
                  <a:pt x="915162" y="260413"/>
                </a:cubicBezTo>
                <a:lnTo>
                  <a:pt x="899695" y="261670"/>
                </a:lnTo>
                <a:lnTo>
                  <a:pt x="899084" y="261899"/>
                </a:lnTo>
                <a:lnTo>
                  <a:pt x="898191" y="261792"/>
                </a:lnTo>
                <a:lnTo>
                  <a:pt x="896874" y="261899"/>
                </a:lnTo>
                <a:lnTo>
                  <a:pt x="896906" y="261638"/>
                </a:lnTo>
                <a:lnTo>
                  <a:pt x="873366" y="258813"/>
                </a:lnTo>
                <a:cubicBezTo>
                  <a:pt x="865975" y="256756"/>
                  <a:pt x="860488" y="253479"/>
                  <a:pt x="856907" y="248983"/>
                </a:cubicBezTo>
                <a:cubicBezTo>
                  <a:pt x="855116" y="246735"/>
                  <a:pt x="853925" y="244154"/>
                  <a:pt x="853335" y="241239"/>
                </a:cubicBezTo>
                <a:lnTo>
                  <a:pt x="853352" y="235568"/>
                </a:lnTo>
                <a:lnTo>
                  <a:pt x="835647" y="247154"/>
                </a:lnTo>
                <a:cubicBezTo>
                  <a:pt x="827189" y="251193"/>
                  <a:pt x="817816" y="254584"/>
                  <a:pt x="807529" y="257327"/>
                </a:cubicBezTo>
                <a:cubicBezTo>
                  <a:pt x="797242" y="260070"/>
                  <a:pt x="786269" y="262128"/>
                  <a:pt x="774611" y="263499"/>
                </a:cubicBezTo>
                <a:cubicBezTo>
                  <a:pt x="762952" y="264871"/>
                  <a:pt x="750874" y="265557"/>
                  <a:pt x="738378" y="265557"/>
                </a:cubicBezTo>
                <a:cubicBezTo>
                  <a:pt x="724814" y="265557"/>
                  <a:pt x="712889" y="264680"/>
                  <a:pt x="702602" y="262928"/>
                </a:cubicBezTo>
                <a:cubicBezTo>
                  <a:pt x="692315" y="261175"/>
                  <a:pt x="683742" y="258470"/>
                  <a:pt x="676884" y="254813"/>
                </a:cubicBezTo>
                <a:cubicBezTo>
                  <a:pt x="670026" y="251155"/>
                  <a:pt x="664845" y="246392"/>
                  <a:pt x="661339" y="240525"/>
                </a:cubicBezTo>
                <a:cubicBezTo>
                  <a:pt x="657834" y="234658"/>
                  <a:pt x="656082" y="227533"/>
                  <a:pt x="656082" y="219151"/>
                </a:cubicBezTo>
                <a:cubicBezTo>
                  <a:pt x="656082" y="215341"/>
                  <a:pt x="656386" y="211417"/>
                  <a:pt x="656996" y="207378"/>
                </a:cubicBezTo>
                <a:cubicBezTo>
                  <a:pt x="657606" y="203339"/>
                  <a:pt x="658406" y="199263"/>
                  <a:pt x="659397" y="195148"/>
                </a:cubicBezTo>
                <a:cubicBezTo>
                  <a:pt x="660387" y="191033"/>
                  <a:pt x="661416" y="187071"/>
                  <a:pt x="662482" y="183261"/>
                </a:cubicBezTo>
                <a:lnTo>
                  <a:pt x="679627" y="187604"/>
                </a:lnTo>
                <a:cubicBezTo>
                  <a:pt x="679018" y="189890"/>
                  <a:pt x="678332" y="192595"/>
                  <a:pt x="677570" y="195719"/>
                </a:cubicBezTo>
                <a:cubicBezTo>
                  <a:pt x="676808" y="198844"/>
                  <a:pt x="676160" y="202006"/>
                  <a:pt x="675627" y="205206"/>
                </a:cubicBezTo>
                <a:cubicBezTo>
                  <a:pt x="675094" y="208407"/>
                  <a:pt x="674827" y="211302"/>
                  <a:pt x="674827" y="213893"/>
                </a:cubicBezTo>
                <a:cubicBezTo>
                  <a:pt x="674827" y="221818"/>
                  <a:pt x="676846" y="228181"/>
                  <a:pt x="680885" y="232981"/>
                </a:cubicBezTo>
                <a:cubicBezTo>
                  <a:pt x="684923" y="237782"/>
                  <a:pt x="691972" y="241287"/>
                  <a:pt x="702030" y="243497"/>
                </a:cubicBezTo>
                <a:cubicBezTo>
                  <a:pt x="712089" y="245707"/>
                  <a:pt x="726186" y="246812"/>
                  <a:pt x="744321" y="246812"/>
                </a:cubicBezTo>
                <a:cubicBezTo>
                  <a:pt x="753618" y="246812"/>
                  <a:pt x="763447" y="246240"/>
                  <a:pt x="773811" y="245097"/>
                </a:cubicBezTo>
                <a:cubicBezTo>
                  <a:pt x="784174" y="243954"/>
                  <a:pt x="794499" y="241897"/>
                  <a:pt x="804786" y="238925"/>
                </a:cubicBezTo>
                <a:cubicBezTo>
                  <a:pt x="815073" y="235953"/>
                  <a:pt x="824865" y="231876"/>
                  <a:pt x="834161" y="226695"/>
                </a:cubicBezTo>
                <a:cubicBezTo>
                  <a:pt x="843457" y="221513"/>
                  <a:pt x="851611" y="214960"/>
                  <a:pt x="858621" y="207035"/>
                </a:cubicBezTo>
                <a:lnTo>
                  <a:pt x="873023" y="215493"/>
                </a:lnTo>
                <a:cubicBezTo>
                  <a:pt x="871651" y="218999"/>
                  <a:pt x="870737" y="221780"/>
                  <a:pt x="870280" y="223837"/>
                </a:cubicBezTo>
                <a:cubicBezTo>
                  <a:pt x="869823" y="225895"/>
                  <a:pt x="869594" y="227762"/>
                  <a:pt x="869594" y="229438"/>
                </a:cubicBezTo>
                <a:cubicBezTo>
                  <a:pt x="869594" y="231724"/>
                  <a:pt x="870432" y="233896"/>
                  <a:pt x="872109" y="235953"/>
                </a:cubicBezTo>
                <a:cubicBezTo>
                  <a:pt x="873785" y="238010"/>
                  <a:pt x="876947" y="239725"/>
                  <a:pt x="881596" y="241097"/>
                </a:cubicBezTo>
                <a:cubicBezTo>
                  <a:pt x="883920" y="241782"/>
                  <a:pt x="886730" y="242297"/>
                  <a:pt x="890025" y="242640"/>
                </a:cubicBezTo>
                <a:lnTo>
                  <a:pt x="899979" y="243091"/>
                </a:lnTo>
                <a:lnTo>
                  <a:pt x="916990" y="241782"/>
                </a:lnTo>
                <a:cubicBezTo>
                  <a:pt x="921410" y="240868"/>
                  <a:pt x="924611" y="239001"/>
                  <a:pt x="926592" y="236182"/>
                </a:cubicBezTo>
                <a:cubicBezTo>
                  <a:pt x="928573" y="233362"/>
                  <a:pt x="929563" y="229133"/>
                  <a:pt x="929563" y="223494"/>
                </a:cubicBezTo>
                <a:cubicBezTo>
                  <a:pt x="929563" y="219684"/>
                  <a:pt x="928954" y="215150"/>
                  <a:pt x="927735" y="209893"/>
                </a:cubicBezTo>
                <a:cubicBezTo>
                  <a:pt x="926515" y="204635"/>
                  <a:pt x="924915" y="199034"/>
                  <a:pt x="922934" y="193091"/>
                </a:cubicBezTo>
                <a:cubicBezTo>
                  <a:pt x="920953" y="187147"/>
                  <a:pt x="918819" y="181280"/>
                  <a:pt x="916533" y="175488"/>
                </a:cubicBezTo>
                <a:close/>
                <a:moveTo>
                  <a:pt x="1907895" y="165887"/>
                </a:moveTo>
                <a:cubicBezTo>
                  <a:pt x="1915363" y="165887"/>
                  <a:pt x="1921916" y="167945"/>
                  <a:pt x="1927555" y="172059"/>
                </a:cubicBezTo>
                <a:cubicBezTo>
                  <a:pt x="1933194" y="176174"/>
                  <a:pt x="1937575" y="181394"/>
                  <a:pt x="1940699" y="187718"/>
                </a:cubicBezTo>
                <a:cubicBezTo>
                  <a:pt x="1943823" y="194043"/>
                  <a:pt x="1945386" y="200634"/>
                  <a:pt x="1945386" y="207492"/>
                </a:cubicBezTo>
                <a:cubicBezTo>
                  <a:pt x="1945386" y="214046"/>
                  <a:pt x="1944166" y="219951"/>
                  <a:pt x="1941728" y="225209"/>
                </a:cubicBezTo>
                <a:cubicBezTo>
                  <a:pt x="1939290" y="230467"/>
                  <a:pt x="1935975" y="235153"/>
                  <a:pt x="1931784" y="239268"/>
                </a:cubicBezTo>
                <a:lnTo>
                  <a:pt x="1928901" y="241340"/>
                </a:lnTo>
                <a:lnTo>
                  <a:pt x="1929841" y="241439"/>
                </a:lnTo>
                <a:cubicBezTo>
                  <a:pt x="1936089" y="241973"/>
                  <a:pt x="1942337" y="242392"/>
                  <a:pt x="1948586" y="242697"/>
                </a:cubicBezTo>
                <a:cubicBezTo>
                  <a:pt x="1954834" y="243002"/>
                  <a:pt x="1960245" y="243154"/>
                  <a:pt x="1964817" y="243154"/>
                </a:cubicBezTo>
                <a:lnTo>
                  <a:pt x="1965909" y="243566"/>
                </a:lnTo>
                <a:lnTo>
                  <a:pt x="1965960" y="243154"/>
                </a:lnTo>
                <a:cubicBezTo>
                  <a:pt x="1974951" y="243154"/>
                  <a:pt x="1981962" y="242811"/>
                  <a:pt x="1986991" y="242125"/>
                </a:cubicBezTo>
                <a:cubicBezTo>
                  <a:pt x="1992020" y="241439"/>
                  <a:pt x="1995601" y="239687"/>
                  <a:pt x="1997735" y="236867"/>
                </a:cubicBezTo>
                <a:cubicBezTo>
                  <a:pt x="1999869" y="234048"/>
                  <a:pt x="2000935" y="229590"/>
                  <a:pt x="2000935" y="223494"/>
                </a:cubicBezTo>
                <a:cubicBezTo>
                  <a:pt x="2000935" y="219684"/>
                  <a:pt x="2000326" y="215150"/>
                  <a:pt x="1999107" y="209893"/>
                </a:cubicBezTo>
                <a:cubicBezTo>
                  <a:pt x="1997887" y="204635"/>
                  <a:pt x="1996287" y="199034"/>
                  <a:pt x="1994306" y="193091"/>
                </a:cubicBezTo>
                <a:cubicBezTo>
                  <a:pt x="1992325" y="187147"/>
                  <a:pt x="1990191" y="181280"/>
                  <a:pt x="1987905" y="175488"/>
                </a:cubicBezTo>
                <a:lnTo>
                  <a:pt x="2006422" y="168630"/>
                </a:lnTo>
                <a:cubicBezTo>
                  <a:pt x="2008403" y="173507"/>
                  <a:pt x="2010270" y="179070"/>
                  <a:pt x="2012022" y="185318"/>
                </a:cubicBezTo>
                <a:cubicBezTo>
                  <a:pt x="2013775" y="191567"/>
                  <a:pt x="2015261" y="197739"/>
                  <a:pt x="2016480" y="203835"/>
                </a:cubicBezTo>
                <a:cubicBezTo>
                  <a:pt x="2017699" y="209931"/>
                  <a:pt x="2018309" y="215265"/>
                  <a:pt x="2018309" y="219837"/>
                </a:cubicBezTo>
                <a:cubicBezTo>
                  <a:pt x="2018309" y="227457"/>
                  <a:pt x="2017280" y="233934"/>
                  <a:pt x="2015223" y="239268"/>
                </a:cubicBezTo>
                <a:cubicBezTo>
                  <a:pt x="2013165" y="244602"/>
                  <a:pt x="2009927" y="248945"/>
                  <a:pt x="2005507" y="252298"/>
                </a:cubicBezTo>
                <a:cubicBezTo>
                  <a:pt x="2001088" y="255651"/>
                  <a:pt x="1995411" y="258089"/>
                  <a:pt x="1988477" y="259613"/>
                </a:cubicBezTo>
                <a:cubicBezTo>
                  <a:pt x="1981543" y="261137"/>
                  <a:pt x="1973275" y="261899"/>
                  <a:pt x="1963674" y="261899"/>
                </a:cubicBezTo>
                <a:lnTo>
                  <a:pt x="1963728" y="261450"/>
                </a:lnTo>
                <a:lnTo>
                  <a:pt x="1962531" y="261899"/>
                </a:lnTo>
                <a:cubicBezTo>
                  <a:pt x="1954911" y="261899"/>
                  <a:pt x="1947024" y="261404"/>
                  <a:pt x="1938871" y="260413"/>
                </a:cubicBezTo>
                <a:cubicBezTo>
                  <a:pt x="1930717" y="259423"/>
                  <a:pt x="1923021" y="258127"/>
                  <a:pt x="1915782" y="256527"/>
                </a:cubicBezTo>
                <a:lnTo>
                  <a:pt x="1906924" y="253875"/>
                </a:lnTo>
                <a:lnTo>
                  <a:pt x="1899437" y="256870"/>
                </a:lnTo>
                <a:cubicBezTo>
                  <a:pt x="1895932" y="257937"/>
                  <a:pt x="1892160" y="258775"/>
                  <a:pt x="1888121" y="259385"/>
                </a:cubicBezTo>
                <a:cubicBezTo>
                  <a:pt x="1884083" y="259994"/>
                  <a:pt x="1879854" y="260489"/>
                  <a:pt x="1875434" y="260870"/>
                </a:cubicBezTo>
                <a:cubicBezTo>
                  <a:pt x="1871014" y="261251"/>
                  <a:pt x="1866595" y="261518"/>
                  <a:pt x="1862175" y="261671"/>
                </a:cubicBezTo>
                <a:lnTo>
                  <a:pt x="1852654" y="261841"/>
                </a:lnTo>
                <a:lnTo>
                  <a:pt x="1852498" y="261899"/>
                </a:lnTo>
                <a:lnTo>
                  <a:pt x="1849374" y="261899"/>
                </a:lnTo>
                <a:lnTo>
                  <a:pt x="1831251" y="261899"/>
                </a:lnTo>
                <a:lnTo>
                  <a:pt x="1825637" y="276644"/>
                </a:lnTo>
                <a:cubicBezTo>
                  <a:pt x="1819922" y="286931"/>
                  <a:pt x="1811388" y="295122"/>
                  <a:pt x="1800034" y="301218"/>
                </a:cubicBezTo>
                <a:cubicBezTo>
                  <a:pt x="1788680" y="307314"/>
                  <a:pt x="1774621" y="311353"/>
                  <a:pt x="1757858" y="313334"/>
                </a:cubicBezTo>
                <a:lnTo>
                  <a:pt x="1753743" y="294589"/>
                </a:lnTo>
                <a:cubicBezTo>
                  <a:pt x="1762887" y="293370"/>
                  <a:pt x="1771307" y="291655"/>
                  <a:pt x="1779003" y="289445"/>
                </a:cubicBezTo>
                <a:cubicBezTo>
                  <a:pt x="1786699" y="287236"/>
                  <a:pt x="1793329" y="284073"/>
                  <a:pt x="1798891" y="279959"/>
                </a:cubicBezTo>
                <a:cubicBezTo>
                  <a:pt x="1804454" y="275844"/>
                  <a:pt x="1808759" y="270434"/>
                  <a:pt x="1811807" y="263728"/>
                </a:cubicBezTo>
                <a:lnTo>
                  <a:pt x="1812361" y="261899"/>
                </a:lnTo>
                <a:lnTo>
                  <a:pt x="1797863" y="261899"/>
                </a:lnTo>
                <a:cubicBezTo>
                  <a:pt x="1791005" y="261899"/>
                  <a:pt x="1784642" y="260909"/>
                  <a:pt x="1778774" y="258927"/>
                </a:cubicBezTo>
                <a:cubicBezTo>
                  <a:pt x="1772907" y="256946"/>
                  <a:pt x="1768183" y="253860"/>
                  <a:pt x="1764601" y="249669"/>
                </a:cubicBezTo>
                <a:cubicBezTo>
                  <a:pt x="1761020" y="245478"/>
                  <a:pt x="1759229" y="239954"/>
                  <a:pt x="1759229" y="233096"/>
                </a:cubicBezTo>
                <a:cubicBezTo>
                  <a:pt x="1759229" y="226695"/>
                  <a:pt x="1760220" y="220561"/>
                  <a:pt x="1762201" y="214693"/>
                </a:cubicBezTo>
                <a:cubicBezTo>
                  <a:pt x="1764182" y="208826"/>
                  <a:pt x="1766887" y="203568"/>
                  <a:pt x="1770316" y="198920"/>
                </a:cubicBezTo>
                <a:cubicBezTo>
                  <a:pt x="1773745" y="194272"/>
                  <a:pt x="1777784" y="190576"/>
                  <a:pt x="1782432" y="187833"/>
                </a:cubicBezTo>
                <a:cubicBezTo>
                  <a:pt x="1787080" y="185090"/>
                  <a:pt x="1792147" y="183718"/>
                  <a:pt x="1797634" y="183718"/>
                </a:cubicBezTo>
                <a:cubicBezTo>
                  <a:pt x="1804644" y="183718"/>
                  <a:pt x="1810893" y="185775"/>
                  <a:pt x="1816379" y="189890"/>
                </a:cubicBezTo>
                <a:cubicBezTo>
                  <a:pt x="1821865" y="194005"/>
                  <a:pt x="1826209" y="200215"/>
                  <a:pt x="1829409" y="208521"/>
                </a:cubicBezTo>
                <a:cubicBezTo>
                  <a:pt x="1832610" y="216827"/>
                  <a:pt x="1834210" y="227304"/>
                  <a:pt x="1834210" y="239954"/>
                </a:cubicBezTo>
                <a:lnTo>
                  <a:pt x="1833864" y="243154"/>
                </a:lnTo>
                <a:lnTo>
                  <a:pt x="1851660" y="243154"/>
                </a:lnTo>
                <a:cubicBezTo>
                  <a:pt x="1855470" y="243154"/>
                  <a:pt x="1859394" y="243116"/>
                  <a:pt x="1863433" y="243040"/>
                </a:cubicBezTo>
                <a:cubicBezTo>
                  <a:pt x="1867471" y="242963"/>
                  <a:pt x="1871472" y="242773"/>
                  <a:pt x="1875434" y="242468"/>
                </a:cubicBezTo>
                <a:lnTo>
                  <a:pt x="1884112" y="241600"/>
                </a:lnTo>
                <a:lnTo>
                  <a:pt x="1880349" y="238239"/>
                </a:lnTo>
                <a:cubicBezTo>
                  <a:pt x="1877072" y="234962"/>
                  <a:pt x="1874177" y="230886"/>
                  <a:pt x="1871662" y="226009"/>
                </a:cubicBezTo>
                <a:cubicBezTo>
                  <a:pt x="1869148" y="221132"/>
                  <a:pt x="1867890" y="215570"/>
                  <a:pt x="1867890" y="209321"/>
                </a:cubicBezTo>
                <a:cubicBezTo>
                  <a:pt x="1867890" y="203225"/>
                  <a:pt x="1868995" y="197548"/>
                  <a:pt x="1871205" y="192290"/>
                </a:cubicBezTo>
                <a:cubicBezTo>
                  <a:pt x="1873415" y="187033"/>
                  <a:pt x="1876387" y="182423"/>
                  <a:pt x="1880120" y="178460"/>
                </a:cubicBezTo>
                <a:cubicBezTo>
                  <a:pt x="1883854" y="174498"/>
                  <a:pt x="1888121" y="171412"/>
                  <a:pt x="1892922" y="169202"/>
                </a:cubicBezTo>
                <a:cubicBezTo>
                  <a:pt x="1897722" y="166992"/>
                  <a:pt x="1902714" y="165887"/>
                  <a:pt x="1907895" y="165887"/>
                </a:cubicBezTo>
                <a:close/>
                <a:moveTo>
                  <a:pt x="2906344" y="147142"/>
                </a:moveTo>
                <a:cubicBezTo>
                  <a:pt x="2909392" y="147142"/>
                  <a:pt x="2912021" y="148285"/>
                  <a:pt x="2914231" y="150571"/>
                </a:cubicBezTo>
                <a:cubicBezTo>
                  <a:pt x="2916440" y="152857"/>
                  <a:pt x="2917545" y="155524"/>
                  <a:pt x="2917545" y="158572"/>
                </a:cubicBezTo>
                <a:cubicBezTo>
                  <a:pt x="2917545" y="161620"/>
                  <a:pt x="2916440" y="164249"/>
                  <a:pt x="2914231" y="166459"/>
                </a:cubicBezTo>
                <a:cubicBezTo>
                  <a:pt x="2912021" y="168668"/>
                  <a:pt x="2909392" y="169773"/>
                  <a:pt x="2906344" y="169773"/>
                </a:cubicBezTo>
                <a:cubicBezTo>
                  <a:pt x="2903144" y="169773"/>
                  <a:pt x="2900438" y="168668"/>
                  <a:pt x="2898228" y="166459"/>
                </a:cubicBezTo>
                <a:cubicBezTo>
                  <a:pt x="2896019" y="164249"/>
                  <a:pt x="2894914" y="161620"/>
                  <a:pt x="2894914" y="158572"/>
                </a:cubicBezTo>
                <a:cubicBezTo>
                  <a:pt x="2894914" y="155524"/>
                  <a:pt x="2896019" y="152857"/>
                  <a:pt x="2898228" y="150571"/>
                </a:cubicBezTo>
                <a:cubicBezTo>
                  <a:pt x="2900438" y="148285"/>
                  <a:pt x="2903144" y="147142"/>
                  <a:pt x="2906344" y="147142"/>
                </a:cubicBezTo>
                <a:close/>
                <a:moveTo>
                  <a:pt x="1496644" y="147142"/>
                </a:moveTo>
                <a:cubicBezTo>
                  <a:pt x="1499692" y="147142"/>
                  <a:pt x="1502321" y="148285"/>
                  <a:pt x="1504531" y="150571"/>
                </a:cubicBezTo>
                <a:cubicBezTo>
                  <a:pt x="1506740" y="152857"/>
                  <a:pt x="1507845" y="155524"/>
                  <a:pt x="1507845" y="158572"/>
                </a:cubicBezTo>
                <a:cubicBezTo>
                  <a:pt x="1507845" y="161620"/>
                  <a:pt x="1506740" y="164249"/>
                  <a:pt x="1504531" y="166459"/>
                </a:cubicBezTo>
                <a:cubicBezTo>
                  <a:pt x="1502321" y="168668"/>
                  <a:pt x="1499692" y="169773"/>
                  <a:pt x="1496644" y="169773"/>
                </a:cubicBezTo>
                <a:cubicBezTo>
                  <a:pt x="1493443" y="169773"/>
                  <a:pt x="1490738" y="168668"/>
                  <a:pt x="1488529" y="166459"/>
                </a:cubicBezTo>
                <a:cubicBezTo>
                  <a:pt x="1486319" y="164249"/>
                  <a:pt x="1485214" y="161620"/>
                  <a:pt x="1485214" y="158572"/>
                </a:cubicBezTo>
                <a:cubicBezTo>
                  <a:pt x="1485214" y="155524"/>
                  <a:pt x="1486319" y="152857"/>
                  <a:pt x="1488529" y="150571"/>
                </a:cubicBezTo>
                <a:cubicBezTo>
                  <a:pt x="1490738" y="148285"/>
                  <a:pt x="1493443" y="147142"/>
                  <a:pt x="1496644" y="147142"/>
                </a:cubicBezTo>
                <a:close/>
                <a:moveTo>
                  <a:pt x="776782" y="146456"/>
                </a:moveTo>
                <a:cubicBezTo>
                  <a:pt x="779830" y="146456"/>
                  <a:pt x="782459" y="147599"/>
                  <a:pt x="784669" y="149885"/>
                </a:cubicBezTo>
                <a:cubicBezTo>
                  <a:pt x="786879" y="152171"/>
                  <a:pt x="787984" y="154838"/>
                  <a:pt x="787984" y="157886"/>
                </a:cubicBezTo>
                <a:cubicBezTo>
                  <a:pt x="787984" y="160934"/>
                  <a:pt x="786879" y="163563"/>
                  <a:pt x="784669" y="165773"/>
                </a:cubicBezTo>
                <a:cubicBezTo>
                  <a:pt x="782459" y="167983"/>
                  <a:pt x="779830" y="169088"/>
                  <a:pt x="776782" y="169088"/>
                </a:cubicBezTo>
                <a:cubicBezTo>
                  <a:pt x="773582" y="169088"/>
                  <a:pt x="770877" y="167983"/>
                  <a:pt x="768667" y="165773"/>
                </a:cubicBezTo>
                <a:cubicBezTo>
                  <a:pt x="766457" y="163563"/>
                  <a:pt x="765352" y="160934"/>
                  <a:pt x="765352" y="157886"/>
                </a:cubicBezTo>
                <a:cubicBezTo>
                  <a:pt x="765352" y="154838"/>
                  <a:pt x="766457" y="152171"/>
                  <a:pt x="768667" y="149885"/>
                </a:cubicBezTo>
                <a:cubicBezTo>
                  <a:pt x="770877" y="147599"/>
                  <a:pt x="773582" y="146456"/>
                  <a:pt x="776782" y="146456"/>
                </a:cubicBezTo>
                <a:close/>
                <a:moveTo>
                  <a:pt x="745464" y="146456"/>
                </a:moveTo>
                <a:cubicBezTo>
                  <a:pt x="748512" y="146456"/>
                  <a:pt x="751141" y="147599"/>
                  <a:pt x="753351" y="149885"/>
                </a:cubicBezTo>
                <a:cubicBezTo>
                  <a:pt x="755561" y="152171"/>
                  <a:pt x="756666" y="154838"/>
                  <a:pt x="756666" y="157886"/>
                </a:cubicBezTo>
                <a:cubicBezTo>
                  <a:pt x="756666" y="160934"/>
                  <a:pt x="755561" y="163563"/>
                  <a:pt x="753351" y="165773"/>
                </a:cubicBezTo>
                <a:cubicBezTo>
                  <a:pt x="751141" y="167983"/>
                  <a:pt x="748512" y="169088"/>
                  <a:pt x="745464" y="169088"/>
                </a:cubicBezTo>
                <a:cubicBezTo>
                  <a:pt x="742264" y="169088"/>
                  <a:pt x="739559" y="167983"/>
                  <a:pt x="737349" y="165773"/>
                </a:cubicBezTo>
                <a:cubicBezTo>
                  <a:pt x="735139" y="163563"/>
                  <a:pt x="734034" y="160934"/>
                  <a:pt x="734034" y="157886"/>
                </a:cubicBezTo>
                <a:cubicBezTo>
                  <a:pt x="734034" y="154838"/>
                  <a:pt x="735139" y="152171"/>
                  <a:pt x="737349" y="149885"/>
                </a:cubicBezTo>
                <a:cubicBezTo>
                  <a:pt x="739559" y="147599"/>
                  <a:pt x="742264" y="146456"/>
                  <a:pt x="745464" y="146456"/>
                </a:cubicBezTo>
                <a:close/>
                <a:moveTo>
                  <a:pt x="361645" y="126492"/>
                </a:moveTo>
                <a:cubicBezTo>
                  <a:pt x="358749" y="126492"/>
                  <a:pt x="356502" y="127482"/>
                  <a:pt x="354901" y="129464"/>
                </a:cubicBezTo>
                <a:cubicBezTo>
                  <a:pt x="353301" y="131445"/>
                  <a:pt x="352501" y="133731"/>
                  <a:pt x="352501" y="136322"/>
                </a:cubicBezTo>
                <a:cubicBezTo>
                  <a:pt x="352501" y="139065"/>
                  <a:pt x="353339" y="141313"/>
                  <a:pt x="355016" y="143065"/>
                </a:cubicBezTo>
                <a:cubicBezTo>
                  <a:pt x="356692" y="144818"/>
                  <a:pt x="358825" y="145694"/>
                  <a:pt x="361417" y="145694"/>
                </a:cubicBezTo>
                <a:cubicBezTo>
                  <a:pt x="364007" y="145694"/>
                  <a:pt x="366255" y="144856"/>
                  <a:pt x="368160" y="143180"/>
                </a:cubicBezTo>
                <a:cubicBezTo>
                  <a:pt x="370065" y="141503"/>
                  <a:pt x="371017" y="139293"/>
                  <a:pt x="371017" y="136550"/>
                </a:cubicBezTo>
                <a:cubicBezTo>
                  <a:pt x="371017" y="133655"/>
                  <a:pt x="370027" y="131254"/>
                  <a:pt x="368046" y="129349"/>
                </a:cubicBezTo>
                <a:cubicBezTo>
                  <a:pt x="366064" y="127444"/>
                  <a:pt x="363931" y="126492"/>
                  <a:pt x="361645" y="126492"/>
                </a:cubicBezTo>
                <a:close/>
                <a:moveTo>
                  <a:pt x="1328699" y="123825"/>
                </a:moveTo>
                <a:lnTo>
                  <a:pt x="1328699" y="136855"/>
                </a:lnTo>
                <a:lnTo>
                  <a:pt x="1277493" y="151714"/>
                </a:lnTo>
                <a:lnTo>
                  <a:pt x="1277493" y="138912"/>
                </a:lnTo>
                <a:close/>
                <a:moveTo>
                  <a:pt x="3174035" y="122225"/>
                </a:moveTo>
                <a:cubicBezTo>
                  <a:pt x="3177082" y="122225"/>
                  <a:pt x="3179711" y="123368"/>
                  <a:pt x="3181921" y="125654"/>
                </a:cubicBezTo>
                <a:cubicBezTo>
                  <a:pt x="3184131" y="127940"/>
                  <a:pt x="3185236" y="130607"/>
                  <a:pt x="3185236" y="133655"/>
                </a:cubicBezTo>
                <a:cubicBezTo>
                  <a:pt x="3185236" y="136703"/>
                  <a:pt x="3184131" y="139331"/>
                  <a:pt x="3181921" y="141541"/>
                </a:cubicBezTo>
                <a:cubicBezTo>
                  <a:pt x="3179711" y="143751"/>
                  <a:pt x="3177082" y="144856"/>
                  <a:pt x="3174035" y="144856"/>
                </a:cubicBezTo>
                <a:cubicBezTo>
                  <a:pt x="3170834" y="144856"/>
                  <a:pt x="3168129" y="143751"/>
                  <a:pt x="3165919" y="141541"/>
                </a:cubicBezTo>
                <a:cubicBezTo>
                  <a:pt x="3163709" y="139331"/>
                  <a:pt x="3162604" y="136703"/>
                  <a:pt x="3162604" y="133655"/>
                </a:cubicBezTo>
                <a:cubicBezTo>
                  <a:pt x="3162604" y="130607"/>
                  <a:pt x="3163709" y="127940"/>
                  <a:pt x="3165919" y="125654"/>
                </a:cubicBezTo>
                <a:cubicBezTo>
                  <a:pt x="3168129" y="123368"/>
                  <a:pt x="3170834" y="122225"/>
                  <a:pt x="3174035" y="122225"/>
                </a:cubicBezTo>
                <a:close/>
                <a:moveTo>
                  <a:pt x="926134" y="122225"/>
                </a:moveTo>
                <a:cubicBezTo>
                  <a:pt x="929182" y="122225"/>
                  <a:pt x="931811" y="123368"/>
                  <a:pt x="934021" y="125654"/>
                </a:cubicBezTo>
                <a:cubicBezTo>
                  <a:pt x="936231" y="127940"/>
                  <a:pt x="937336" y="130607"/>
                  <a:pt x="937336" y="133655"/>
                </a:cubicBezTo>
                <a:cubicBezTo>
                  <a:pt x="937336" y="136703"/>
                  <a:pt x="936231" y="139331"/>
                  <a:pt x="934021" y="141541"/>
                </a:cubicBezTo>
                <a:cubicBezTo>
                  <a:pt x="931811" y="143751"/>
                  <a:pt x="929182" y="144856"/>
                  <a:pt x="926134" y="144856"/>
                </a:cubicBezTo>
                <a:cubicBezTo>
                  <a:pt x="922934" y="144856"/>
                  <a:pt x="920229" y="143751"/>
                  <a:pt x="918019" y="141541"/>
                </a:cubicBezTo>
                <a:cubicBezTo>
                  <a:pt x="915809" y="139331"/>
                  <a:pt x="914705" y="136703"/>
                  <a:pt x="914705" y="133655"/>
                </a:cubicBezTo>
                <a:cubicBezTo>
                  <a:pt x="914705" y="130607"/>
                  <a:pt x="915809" y="127940"/>
                  <a:pt x="918019" y="125654"/>
                </a:cubicBezTo>
                <a:cubicBezTo>
                  <a:pt x="920229" y="123368"/>
                  <a:pt x="922934" y="122225"/>
                  <a:pt x="926134" y="122225"/>
                </a:cubicBezTo>
                <a:close/>
                <a:moveTo>
                  <a:pt x="1921840" y="119710"/>
                </a:moveTo>
                <a:cubicBezTo>
                  <a:pt x="1924888" y="119710"/>
                  <a:pt x="1927517" y="120853"/>
                  <a:pt x="1929726" y="123139"/>
                </a:cubicBezTo>
                <a:cubicBezTo>
                  <a:pt x="1931936" y="125425"/>
                  <a:pt x="1933041" y="128092"/>
                  <a:pt x="1933041" y="131140"/>
                </a:cubicBezTo>
                <a:cubicBezTo>
                  <a:pt x="1933041" y="134188"/>
                  <a:pt x="1931936" y="136817"/>
                  <a:pt x="1929726" y="139027"/>
                </a:cubicBezTo>
                <a:cubicBezTo>
                  <a:pt x="1927517" y="141236"/>
                  <a:pt x="1924888" y="142341"/>
                  <a:pt x="1921840" y="142341"/>
                </a:cubicBezTo>
                <a:cubicBezTo>
                  <a:pt x="1918639" y="142341"/>
                  <a:pt x="1915934" y="141236"/>
                  <a:pt x="1913725" y="139027"/>
                </a:cubicBezTo>
                <a:cubicBezTo>
                  <a:pt x="1911515" y="136817"/>
                  <a:pt x="1910410" y="134188"/>
                  <a:pt x="1910410" y="131140"/>
                </a:cubicBezTo>
                <a:cubicBezTo>
                  <a:pt x="1910410" y="128092"/>
                  <a:pt x="1911515" y="125425"/>
                  <a:pt x="1913725" y="123139"/>
                </a:cubicBezTo>
                <a:cubicBezTo>
                  <a:pt x="1915934" y="120853"/>
                  <a:pt x="1918639" y="119710"/>
                  <a:pt x="1921840" y="119710"/>
                </a:cubicBezTo>
                <a:close/>
                <a:moveTo>
                  <a:pt x="1890522" y="119710"/>
                </a:moveTo>
                <a:cubicBezTo>
                  <a:pt x="1893570" y="119710"/>
                  <a:pt x="1896198" y="120853"/>
                  <a:pt x="1898408" y="123139"/>
                </a:cubicBezTo>
                <a:cubicBezTo>
                  <a:pt x="1900618" y="125425"/>
                  <a:pt x="1901723" y="128092"/>
                  <a:pt x="1901723" y="131140"/>
                </a:cubicBezTo>
                <a:cubicBezTo>
                  <a:pt x="1901723" y="134188"/>
                  <a:pt x="1900618" y="136817"/>
                  <a:pt x="1898408" y="139027"/>
                </a:cubicBezTo>
                <a:cubicBezTo>
                  <a:pt x="1896198" y="141236"/>
                  <a:pt x="1893570" y="142341"/>
                  <a:pt x="1890522" y="142341"/>
                </a:cubicBezTo>
                <a:cubicBezTo>
                  <a:pt x="1887321" y="142341"/>
                  <a:pt x="1884616" y="141236"/>
                  <a:pt x="1882406" y="139027"/>
                </a:cubicBezTo>
                <a:cubicBezTo>
                  <a:pt x="1880197" y="136817"/>
                  <a:pt x="1879092" y="134188"/>
                  <a:pt x="1879092" y="131140"/>
                </a:cubicBezTo>
                <a:cubicBezTo>
                  <a:pt x="1879092" y="128092"/>
                  <a:pt x="1880197" y="125425"/>
                  <a:pt x="1882406" y="123139"/>
                </a:cubicBezTo>
                <a:cubicBezTo>
                  <a:pt x="1884616" y="120853"/>
                  <a:pt x="1887321" y="119710"/>
                  <a:pt x="1890522" y="119710"/>
                </a:cubicBezTo>
                <a:close/>
                <a:moveTo>
                  <a:pt x="3028645" y="116967"/>
                </a:moveTo>
                <a:cubicBezTo>
                  <a:pt x="3025749" y="116967"/>
                  <a:pt x="3023501" y="117957"/>
                  <a:pt x="3021901" y="119939"/>
                </a:cubicBezTo>
                <a:cubicBezTo>
                  <a:pt x="3020301" y="121920"/>
                  <a:pt x="3019501" y="124206"/>
                  <a:pt x="3019501" y="126797"/>
                </a:cubicBezTo>
                <a:cubicBezTo>
                  <a:pt x="3019501" y="129540"/>
                  <a:pt x="3020339" y="131788"/>
                  <a:pt x="3022015" y="133540"/>
                </a:cubicBezTo>
                <a:cubicBezTo>
                  <a:pt x="3023692" y="135293"/>
                  <a:pt x="3025825" y="136169"/>
                  <a:pt x="3028416" y="136169"/>
                </a:cubicBezTo>
                <a:cubicBezTo>
                  <a:pt x="3031007" y="136169"/>
                  <a:pt x="3033255" y="135331"/>
                  <a:pt x="3035160" y="133655"/>
                </a:cubicBezTo>
                <a:cubicBezTo>
                  <a:pt x="3037065" y="131978"/>
                  <a:pt x="3038017" y="129768"/>
                  <a:pt x="3038018" y="127025"/>
                </a:cubicBezTo>
                <a:cubicBezTo>
                  <a:pt x="3038017" y="124130"/>
                  <a:pt x="3037027" y="121729"/>
                  <a:pt x="3035046" y="119824"/>
                </a:cubicBezTo>
                <a:cubicBezTo>
                  <a:pt x="3033064" y="117919"/>
                  <a:pt x="3030931" y="116967"/>
                  <a:pt x="3028645" y="116967"/>
                </a:cubicBezTo>
                <a:close/>
                <a:moveTo>
                  <a:pt x="2243099" y="114300"/>
                </a:moveTo>
                <a:lnTo>
                  <a:pt x="2243099" y="127330"/>
                </a:lnTo>
                <a:lnTo>
                  <a:pt x="2191893" y="142189"/>
                </a:lnTo>
                <a:lnTo>
                  <a:pt x="2191893" y="129387"/>
                </a:lnTo>
                <a:close/>
                <a:moveTo>
                  <a:pt x="1223924" y="114300"/>
                </a:moveTo>
                <a:lnTo>
                  <a:pt x="1223924" y="127330"/>
                </a:lnTo>
                <a:lnTo>
                  <a:pt x="1172718" y="142189"/>
                </a:lnTo>
                <a:lnTo>
                  <a:pt x="1172718" y="129387"/>
                </a:lnTo>
                <a:close/>
                <a:moveTo>
                  <a:pt x="362788" y="113690"/>
                </a:moveTo>
                <a:cubicBezTo>
                  <a:pt x="366446" y="113690"/>
                  <a:pt x="369722" y="114757"/>
                  <a:pt x="372618" y="116891"/>
                </a:cubicBezTo>
                <a:cubicBezTo>
                  <a:pt x="375513" y="119024"/>
                  <a:pt x="377799" y="121844"/>
                  <a:pt x="379476" y="125349"/>
                </a:cubicBezTo>
                <a:cubicBezTo>
                  <a:pt x="381152" y="128854"/>
                  <a:pt x="381990" y="132588"/>
                  <a:pt x="381990" y="136550"/>
                </a:cubicBezTo>
                <a:cubicBezTo>
                  <a:pt x="381990" y="142494"/>
                  <a:pt x="380085" y="147485"/>
                  <a:pt x="376275" y="151523"/>
                </a:cubicBezTo>
                <a:cubicBezTo>
                  <a:pt x="372465" y="155562"/>
                  <a:pt x="367588" y="157581"/>
                  <a:pt x="361645" y="157581"/>
                </a:cubicBezTo>
                <a:cubicBezTo>
                  <a:pt x="355092" y="157581"/>
                  <a:pt x="350177" y="155600"/>
                  <a:pt x="346900" y="151638"/>
                </a:cubicBezTo>
                <a:cubicBezTo>
                  <a:pt x="343624" y="147675"/>
                  <a:pt x="341985" y="143027"/>
                  <a:pt x="341985" y="137693"/>
                </a:cubicBezTo>
                <a:cubicBezTo>
                  <a:pt x="341985" y="133274"/>
                  <a:pt x="342862" y="129273"/>
                  <a:pt x="344614" y="125692"/>
                </a:cubicBezTo>
                <a:cubicBezTo>
                  <a:pt x="346367" y="122110"/>
                  <a:pt x="348843" y="119215"/>
                  <a:pt x="352044" y="117005"/>
                </a:cubicBezTo>
                <a:cubicBezTo>
                  <a:pt x="355244" y="114795"/>
                  <a:pt x="358825" y="113690"/>
                  <a:pt x="362788" y="113690"/>
                </a:cubicBezTo>
                <a:close/>
                <a:moveTo>
                  <a:pt x="2732608" y="113538"/>
                </a:moveTo>
                <a:lnTo>
                  <a:pt x="2751124" y="113538"/>
                </a:lnTo>
                <a:lnTo>
                  <a:pt x="2755011" y="260756"/>
                </a:lnTo>
                <a:lnTo>
                  <a:pt x="2736494" y="260756"/>
                </a:lnTo>
                <a:close/>
                <a:moveTo>
                  <a:pt x="970483" y="113538"/>
                </a:moveTo>
                <a:lnTo>
                  <a:pt x="988999" y="113538"/>
                </a:lnTo>
                <a:lnTo>
                  <a:pt x="992886" y="260756"/>
                </a:lnTo>
                <a:lnTo>
                  <a:pt x="974369" y="260756"/>
                </a:lnTo>
                <a:close/>
                <a:moveTo>
                  <a:pt x="2024024" y="104775"/>
                </a:moveTo>
                <a:lnTo>
                  <a:pt x="2024024" y="117805"/>
                </a:lnTo>
                <a:lnTo>
                  <a:pt x="1972818" y="132664"/>
                </a:lnTo>
                <a:lnTo>
                  <a:pt x="1972818" y="119862"/>
                </a:lnTo>
                <a:close/>
                <a:moveTo>
                  <a:pt x="3029788" y="104165"/>
                </a:moveTo>
                <a:cubicBezTo>
                  <a:pt x="3033445" y="104165"/>
                  <a:pt x="3036722" y="105232"/>
                  <a:pt x="3039618" y="107366"/>
                </a:cubicBezTo>
                <a:cubicBezTo>
                  <a:pt x="3042513" y="109499"/>
                  <a:pt x="3044799" y="112319"/>
                  <a:pt x="3046476" y="115824"/>
                </a:cubicBezTo>
                <a:cubicBezTo>
                  <a:pt x="3048152" y="119329"/>
                  <a:pt x="3048990" y="123063"/>
                  <a:pt x="3048990" y="127025"/>
                </a:cubicBezTo>
                <a:cubicBezTo>
                  <a:pt x="3048990" y="132969"/>
                  <a:pt x="3047085" y="137960"/>
                  <a:pt x="3043275" y="141998"/>
                </a:cubicBezTo>
                <a:cubicBezTo>
                  <a:pt x="3039465" y="146037"/>
                  <a:pt x="3034588" y="148056"/>
                  <a:pt x="3028645" y="148056"/>
                </a:cubicBezTo>
                <a:cubicBezTo>
                  <a:pt x="3022092" y="148056"/>
                  <a:pt x="3017177" y="146075"/>
                  <a:pt x="3013900" y="142113"/>
                </a:cubicBezTo>
                <a:cubicBezTo>
                  <a:pt x="3010624" y="138150"/>
                  <a:pt x="3008985" y="133502"/>
                  <a:pt x="3008985" y="128168"/>
                </a:cubicBezTo>
                <a:cubicBezTo>
                  <a:pt x="3008985" y="123749"/>
                  <a:pt x="3009861" y="119748"/>
                  <a:pt x="3011614" y="116167"/>
                </a:cubicBezTo>
                <a:cubicBezTo>
                  <a:pt x="3013367" y="112585"/>
                  <a:pt x="3015843" y="109690"/>
                  <a:pt x="3019044" y="107480"/>
                </a:cubicBezTo>
                <a:cubicBezTo>
                  <a:pt x="3022244" y="105270"/>
                  <a:pt x="3025825" y="104165"/>
                  <a:pt x="3029788" y="104165"/>
                </a:cubicBezTo>
                <a:close/>
                <a:moveTo>
                  <a:pt x="2480386" y="102184"/>
                </a:moveTo>
                <a:cubicBezTo>
                  <a:pt x="2478100" y="102184"/>
                  <a:pt x="2476195" y="102984"/>
                  <a:pt x="2474671" y="104584"/>
                </a:cubicBezTo>
                <a:cubicBezTo>
                  <a:pt x="2473147" y="106184"/>
                  <a:pt x="2472385" y="108128"/>
                  <a:pt x="2472385" y="110414"/>
                </a:cubicBezTo>
                <a:cubicBezTo>
                  <a:pt x="2472385" y="113309"/>
                  <a:pt x="2473604" y="116014"/>
                  <a:pt x="2476043" y="118529"/>
                </a:cubicBezTo>
                <a:lnTo>
                  <a:pt x="2482720" y="122619"/>
                </a:lnTo>
                <a:lnTo>
                  <a:pt x="2483243" y="122186"/>
                </a:lnTo>
                <a:cubicBezTo>
                  <a:pt x="2486215" y="118757"/>
                  <a:pt x="2487701" y="115290"/>
                  <a:pt x="2487701" y="111785"/>
                </a:cubicBezTo>
                <a:cubicBezTo>
                  <a:pt x="2487701" y="109042"/>
                  <a:pt x="2487091" y="106756"/>
                  <a:pt x="2485872" y="104927"/>
                </a:cubicBezTo>
                <a:cubicBezTo>
                  <a:pt x="2484653" y="103098"/>
                  <a:pt x="2482824" y="102184"/>
                  <a:pt x="2480386" y="102184"/>
                </a:cubicBezTo>
                <a:close/>
                <a:moveTo>
                  <a:pt x="2558033" y="97536"/>
                </a:moveTo>
                <a:lnTo>
                  <a:pt x="2577007" y="97536"/>
                </a:lnTo>
                <a:lnTo>
                  <a:pt x="2580665" y="213436"/>
                </a:lnTo>
                <a:cubicBezTo>
                  <a:pt x="2580970" y="221208"/>
                  <a:pt x="2582227" y="227266"/>
                  <a:pt x="2584437" y="231610"/>
                </a:cubicBezTo>
                <a:cubicBezTo>
                  <a:pt x="2586647" y="235953"/>
                  <a:pt x="2589657" y="238963"/>
                  <a:pt x="2593467" y="240639"/>
                </a:cubicBezTo>
                <a:lnTo>
                  <a:pt x="2605998" y="243146"/>
                </a:lnTo>
                <a:lnTo>
                  <a:pt x="2616908" y="243097"/>
                </a:lnTo>
                <a:cubicBezTo>
                  <a:pt x="2620622" y="243059"/>
                  <a:pt x="2623794" y="243002"/>
                  <a:pt x="2626423" y="242925"/>
                </a:cubicBezTo>
                <a:cubicBezTo>
                  <a:pt x="2631681" y="242773"/>
                  <a:pt x="2635529" y="242582"/>
                  <a:pt x="2637968" y="242354"/>
                </a:cubicBezTo>
                <a:cubicBezTo>
                  <a:pt x="2640406" y="242125"/>
                  <a:pt x="2642082" y="242011"/>
                  <a:pt x="2642997" y="242011"/>
                </a:cubicBezTo>
                <a:cubicBezTo>
                  <a:pt x="2640253" y="240487"/>
                  <a:pt x="2637053" y="238087"/>
                  <a:pt x="2633395" y="234810"/>
                </a:cubicBezTo>
                <a:cubicBezTo>
                  <a:pt x="2629738" y="231533"/>
                  <a:pt x="2626537" y="227342"/>
                  <a:pt x="2623794" y="222237"/>
                </a:cubicBezTo>
                <a:cubicBezTo>
                  <a:pt x="2621051" y="217132"/>
                  <a:pt x="2619679" y="211074"/>
                  <a:pt x="2619679" y="204063"/>
                </a:cubicBezTo>
                <a:cubicBezTo>
                  <a:pt x="2619679" y="195377"/>
                  <a:pt x="2621699" y="187757"/>
                  <a:pt x="2625737" y="181203"/>
                </a:cubicBezTo>
                <a:cubicBezTo>
                  <a:pt x="2629776" y="174650"/>
                  <a:pt x="2635339" y="169545"/>
                  <a:pt x="2642425" y="165887"/>
                </a:cubicBezTo>
                <a:cubicBezTo>
                  <a:pt x="2649512" y="162230"/>
                  <a:pt x="2657627" y="160401"/>
                  <a:pt x="2666771" y="160401"/>
                </a:cubicBezTo>
                <a:cubicBezTo>
                  <a:pt x="2670276" y="160401"/>
                  <a:pt x="2674010" y="160706"/>
                  <a:pt x="2677972" y="161315"/>
                </a:cubicBezTo>
                <a:cubicBezTo>
                  <a:pt x="2681935" y="161925"/>
                  <a:pt x="2685745" y="162839"/>
                  <a:pt x="2689403" y="164058"/>
                </a:cubicBezTo>
                <a:lnTo>
                  <a:pt x="2685516" y="181661"/>
                </a:lnTo>
                <a:cubicBezTo>
                  <a:pt x="2682468" y="180899"/>
                  <a:pt x="2679268" y="180289"/>
                  <a:pt x="2675915" y="179832"/>
                </a:cubicBezTo>
                <a:cubicBezTo>
                  <a:pt x="2672562" y="179375"/>
                  <a:pt x="2669514" y="179146"/>
                  <a:pt x="2666771" y="179146"/>
                </a:cubicBezTo>
                <a:cubicBezTo>
                  <a:pt x="2661284" y="179146"/>
                  <a:pt x="2656408" y="180175"/>
                  <a:pt x="2652141" y="182232"/>
                </a:cubicBezTo>
                <a:cubicBezTo>
                  <a:pt x="2647873" y="184289"/>
                  <a:pt x="2644521" y="187147"/>
                  <a:pt x="2642082" y="190805"/>
                </a:cubicBezTo>
                <a:cubicBezTo>
                  <a:pt x="2639644" y="194462"/>
                  <a:pt x="2638425" y="198882"/>
                  <a:pt x="2638425" y="204063"/>
                </a:cubicBezTo>
                <a:cubicBezTo>
                  <a:pt x="2638425" y="208026"/>
                  <a:pt x="2639263" y="211645"/>
                  <a:pt x="2640939" y="214922"/>
                </a:cubicBezTo>
                <a:cubicBezTo>
                  <a:pt x="2642616" y="218198"/>
                  <a:pt x="2644825" y="221132"/>
                  <a:pt x="2647569" y="223723"/>
                </a:cubicBezTo>
                <a:cubicBezTo>
                  <a:pt x="2650312" y="226314"/>
                  <a:pt x="2653360" y="228447"/>
                  <a:pt x="2656713" y="230124"/>
                </a:cubicBezTo>
                <a:cubicBezTo>
                  <a:pt x="2660065" y="231800"/>
                  <a:pt x="2663380" y="233096"/>
                  <a:pt x="2666657" y="234010"/>
                </a:cubicBezTo>
                <a:cubicBezTo>
                  <a:pt x="2669933" y="234924"/>
                  <a:pt x="2672867" y="235305"/>
                  <a:pt x="2675458" y="235153"/>
                </a:cubicBezTo>
                <a:cubicBezTo>
                  <a:pt x="2677287" y="234543"/>
                  <a:pt x="2678963" y="234010"/>
                  <a:pt x="2680487" y="233553"/>
                </a:cubicBezTo>
                <a:cubicBezTo>
                  <a:pt x="2682011" y="233096"/>
                  <a:pt x="2683726" y="232524"/>
                  <a:pt x="2685631" y="231838"/>
                </a:cubicBezTo>
                <a:cubicBezTo>
                  <a:pt x="2687535" y="231152"/>
                  <a:pt x="2689898" y="230200"/>
                  <a:pt x="2692717" y="228981"/>
                </a:cubicBezTo>
                <a:cubicBezTo>
                  <a:pt x="2695536" y="227762"/>
                  <a:pt x="2699156" y="226161"/>
                  <a:pt x="2703575" y="224180"/>
                </a:cubicBezTo>
                <a:lnTo>
                  <a:pt x="2709977" y="240868"/>
                </a:lnTo>
                <a:cubicBezTo>
                  <a:pt x="2699766" y="244983"/>
                  <a:pt x="2689364" y="248640"/>
                  <a:pt x="2678773" y="251841"/>
                </a:cubicBezTo>
                <a:cubicBezTo>
                  <a:pt x="2668181" y="255041"/>
                  <a:pt x="2656675" y="257518"/>
                  <a:pt x="2644254" y="259270"/>
                </a:cubicBezTo>
                <a:cubicBezTo>
                  <a:pt x="2638044" y="260147"/>
                  <a:pt x="2631405" y="260804"/>
                  <a:pt x="2624337" y="261242"/>
                </a:cubicBezTo>
                <a:lnTo>
                  <a:pt x="2603915" y="261839"/>
                </a:lnTo>
                <a:lnTo>
                  <a:pt x="2603754" y="261899"/>
                </a:lnTo>
                <a:lnTo>
                  <a:pt x="2603505" y="261851"/>
                </a:lnTo>
                <a:lnTo>
                  <a:pt x="2601849" y="261899"/>
                </a:lnTo>
                <a:lnTo>
                  <a:pt x="2601893" y="261538"/>
                </a:lnTo>
                <a:lnTo>
                  <a:pt x="2587866" y="258813"/>
                </a:lnTo>
                <a:cubicBezTo>
                  <a:pt x="2583675" y="256756"/>
                  <a:pt x="2580398" y="254089"/>
                  <a:pt x="2578036" y="250812"/>
                </a:cubicBezTo>
                <a:lnTo>
                  <a:pt x="2575448" y="245067"/>
                </a:lnTo>
                <a:lnTo>
                  <a:pt x="2570721" y="252412"/>
                </a:lnTo>
                <a:cubicBezTo>
                  <a:pt x="2567292" y="255536"/>
                  <a:pt x="2562682" y="257899"/>
                  <a:pt x="2556891" y="259499"/>
                </a:cubicBezTo>
                <a:cubicBezTo>
                  <a:pt x="2553995" y="260299"/>
                  <a:pt x="2550737" y="260899"/>
                  <a:pt x="2547118" y="261299"/>
                </a:cubicBezTo>
                <a:lnTo>
                  <a:pt x="2540541" y="261629"/>
                </a:lnTo>
                <a:lnTo>
                  <a:pt x="2539822" y="261899"/>
                </a:lnTo>
                <a:lnTo>
                  <a:pt x="2538926" y="261711"/>
                </a:lnTo>
                <a:lnTo>
                  <a:pt x="2535174" y="261899"/>
                </a:lnTo>
                <a:lnTo>
                  <a:pt x="2535278" y="260943"/>
                </a:lnTo>
                <a:lnTo>
                  <a:pt x="2524620" y="258699"/>
                </a:lnTo>
                <a:lnTo>
                  <a:pt x="2515392" y="251317"/>
                </a:lnTo>
                <a:lnTo>
                  <a:pt x="2512047" y="256527"/>
                </a:lnTo>
                <a:cubicBezTo>
                  <a:pt x="2509227" y="259346"/>
                  <a:pt x="2506103" y="261442"/>
                  <a:pt x="2502674" y="262814"/>
                </a:cubicBezTo>
                <a:cubicBezTo>
                  <a:pt x="2499245" y="264185"/>
                  <a:pt x="2495626" y="264871"/>
                  <a:pt x="2491816" y="264871"/>
                </a:cubicBezTo>
                <a:cubicBezTo>
                  <a:pt x="2487396" y="264871"/>
                  <a:pt x="2482824" y="264071"/>
                  <a:pt x="2478100" y="262471"/>
                </a:cubicBezTo>
                <a:cubicBezTo>
                  <a:pt x="2473375" y="260870"/>
                  <a:pt x="2468727" y="258508"/>
                  <a:pt x="2464155" y="255384"/>
                </a:cubicBezTo>
                <a:cubicBezTo>
                  <a:pt x="2459583" y="252260"/>
                  <a:pt x="2455278" y="248412"/>
                  <a:pt x="2451239" y="243840"/>
                </a:cubicBezTo>
                <a:lnTo>
                  <a:pt x="2441996" y="230323"/>
                </a:lnTo>
                <a:lnTo>
                  <a:pt x="2437580" y="238039"/>
                </a:lnTo>
                <a:cubicBezTo>
                  <a:pt x="2436171" y="241258"/>
                  <a:pt x="2435123" y="244602"/>
                  <a:pt x="2434437" y="248069"/>
                </a:cubicBezTo>
                <a:cubicBezTo>
                  <a:pt x="2433066" y="255003"/>
                  <a:pt x="2432380" y="261137"/>
                  <a:pt x="2432380" y="266471"/>
                </a:cubicBezTo>
                <a:cubicBezTo>
                  <a:pt x="2432380" y="270738"/>
                  <a:pt x="2432837" y="276187"/>
                  <a:pt x="2433752" y="282816"/>
                </a:cubicBezTo>
                <a:cubicBezTo>
                  <a:pt x="2434666" y="289445"/>
                  <a:pt x="2435847" y="296494"/>
                  <a:pt x="2437295" y="303962"/>
                </a:cubicBezTo>
                <a:cubicBezTo>
                  <a:pt x="2438743" y="311429"/>
                  <a:pt x="2440343" y="318859"/>
                  <a:pt x="2442095" y="326250"/>
                </a:cubicBezTo>
                <a:cubicBezTo>
                  <a:pt x="2443848" y="333641"/>
                  <a:pt x="2445486" y="340309"/>
                  <a:pt x="2447010" y="346253"/>
                </a:cubicBezTo>
                <a:lnTo>
                  <a:pt x="2428951" y="350596"/>
                </a:lnTo>
                <a:cubicBezTo>
                  <a:pt x="2425750" y="338861"/>
                  <a:pt x="2423007" y="327393"/>
                  <a:pt x="2420721" y="316192"/>
                </a:cubicBezTo>
                <a:cubicBezTo>
                  <a:pt x="2418435" y="304990"/>
                  <a:pt x="2416683" y="294970"/>
                  <a:pt x="2415463" y="286131"/>
                </a:cubicBezTo>
                <a:cubicBezTo>
                  <a:pt x="2414244" y="277292"/>
                  <a:pt x="2413635" y="270738"/>
                  <a:pt x="2413635" y="266471"/>
                </a:cubicBezTo>
                <a:cubicBezTo>
                  <a:pt x="2413635" y="255194"/>
                  <a:pt x="2415463" y="244907"/>
                  <a:pt x="2419121" y="235610"/>
                </a:cubicBezTo>
                <a:cubicBezTo>
                  <a:pt x="2422779" y="226314"/>
                  <a:pt x="2427503" y="218122"/>
                  <a:pt x="2433294" y="211036"/>
                </a:cubicBezTo>
                <a:cubicBezTo>
                  <a:pt x="2439086" y="203949"/>
                  <a:pt x="2445334" y="197929"/>
                  <a:pt x="2452039" y="192976"/>
                </a:cubicBezTo>
                <a:cubicBezTo>
                  <a:pt x="2458745" y="188023"/>
                  <a:pt x="2465260" y="184289"/>
                  <a:pt x="2471585" y="181775"/>
                </a:cubicBezTo>
                <a:cubicBezTo>
                  <a:pt x="2477909" y="179260"/>
                  <a:pt x="2483281" y="178003"/>
                  <a:pt x="2487701" y="178003"/>
                </a:cubicBezTo>
                <a:cubicBezTo>
                  <a:pt x="2491511" y="178003"/>
                  <a:pt x="2494864" y="178841"/>
                  <a:pt x="2497760" y="180518"/>
                </a:cubicBezTo>
                <a:cubicBezTo>
                  <a:pt x="2500655" y="182194"/>
                  <a:pt x="2503474" y="185471"/>
                  <a:pt x="2506218" y="190347"/>
                </a:cubicBezTo>
                <a:cubicBezTo>
                  <a:pt x="2508961" y="195224"/>
                  <a:pt x="2511856" y="202387"/>
                  <a:pt x="2514904" y="211836"/>
                </a:cubicBezTo>
                <a:cubicBezTo>
                  <a:pt x="2517800" y="220523"/>
                  <a:pt x="2520543" y="227114"/>
                  <a:pt x="2523134" y="231610"/>
                </a:cubicBezTo>
                <a:cubicBezTo>
                  <a:pt x="2525725" y="236105"/>
                  <a:pt x="2528544" y="239153"/>
                  <a:pt x="2531592" y="240754"/>
                </a:cubicBezTo>
                <a:lnTo>
                  <a:pt x="2541137" y="242932"/>
                </a:lnTo>
                <a:lnTo>
                  <a:pt x="2548318" y="242525"/>
                </a:lnTo>
                <a:cubicBezTo>
                  <a:pt x="2551366" y="242106"/>
                  <a:pt x="2553766" y="241478"/>
                  <a:pt x="2555519" y="240639"/>
                </a:cubicBezTo>
                <a:cubicBezTo>
                  <a:pt x="2559024" y="238963"/>
                  <a:pt x="2561043" y="235991"/>
                  <a:pt x="2561577" y="231724"/>
                </a:cubicBezTo>
                <a:cubicBezTo>
                  <a:pt x="2562110" y="227457"/>
                  <a:pt x="2562225" y="221513"/>
                  <a:pt x="2561920" y="213893"/>
                </a:cubicBezTo>
                <a:close/>
                <a:moveTo>
                  <a:pt x="2103958" y="97536"/>
                </a:moveTo>
                <a:lnTo>
                  <a:pt x="2122703" y="97536"/>
                </a:lnTo>
                <a:lnTo>
                  <a:pt x="2127275" y="215265"/>
                </a:lnTo>
                <a:cubicBezTo>
                  <a:pt x="2127580" y="222732"/>
                  <a:pt x="2128304" y="228485"/>
                  <a:pt x="2129447" y="232524"/>
                </a:cubicBezTo>
                <a:cubicBezTo>
                  <a:pt x="2130590" y="236563"/>
                  <a:pt x="2133180" y="239344"/>
                  <a:pt x="2137219" y="240868"/>
                </a:cubicBezTo>
                <a:cubicBezTo>
                  <a:pt x="2141258" y="242392"/>
                  <a:pt x="2147620" y="243154"/>
                  <a:pt x="2156307" y="243154"/>
                </a:cubicBezTo>
                <a:lnTo>
                  <a:pt x="2156453" y="243209"/>
                </a:lnTo>
                <a:lnTo>
                  <a:pt x="2156460" y="243154"/>
                </a:lnTo>
                <a:cubicBezTo>
                  <a:pt x="2160727" y="243154"/>
                  <a:pt x="2164118" y="242240"/>
                  <a:pt x="2166632" y="240411"/>
                </a:cubicBezTo>
                <a:cubicBezTo>
                  <a:pt x="2169147" y="238582"/>
                  <a:pt x="2171585" y="235534"/>
                  <a:pt x="2173947" y="231267"/>
                </a:cubicBezTo>
                <a:cubicBezTo>
                  <a:pt x="2176310" y="227000"/>
                  <a:pt x="2179320" y="221285"/>
                  <a:pt x="2182977" y="214122"/>
                </a:cubicBezTo>
                <a:cubicBezTo>
                  <a:pt x="2186635" y="206807"/>
                  <a:pt x="2190330" y="200825"/>
                  <a:pt x="2194064" y="196177"/>
                </a:cubicBezTo>
                <a:cubicBezTo>
                  <a:pt x="2197798" y="191528"/>
                  <a:pt x="2201456" y="187871"/>
                  <a:pt x="2205037" y="185204"/>
                </a:cubicBezTo>
                <a:cubicBezTo>
                  <a:pt x="2208618" y="182537"/>
                  <a:pt x="2212009" y="180670"/>
                  <a:pt x="2215210" y="179603"/>
                </a:cubicBezTo>
                <a:cubicBezTo>
                  <a:pt x="2218410" y="178536"/>
                  <a:pt x="2221382" y="178003"/>
                  <a:pt x="2224125" y="178003"/>
                </a:cubicBezTo>
                <a:cubicBezTo>
                  <a:pt x="2229154" y="178003"/>
                  <a:pt x="2233650" y="179108"/>
                  <a:pt x="2237613" y="181318"/>
                </a:cubicBezTo>
                <a:cubicBezTo>
                  <a:pt x="2241575" y="183527"/>
                  <a:pt x="2245309" y="187261"/>
                  <a:pt x="2248814" y="192519"/>
                </a:cubicBezTo>
                <a:cubicBezTo>
                  <a:pt x="2252319" y="197777"/>
                  <a:pt x="2255900" y="204978"/>
                  <a:pt x="2259558" y="214122"/>
                </a:cubicBezTo>
                <a:cubicBezTo>
                  <a:pt x="2263063" y="222504"/>
                  <a:pt x="2266226" y="228790"/>
                  <a:pt x="2269045" y="232981"/>
                </a:cubicBezTo>
                <a:cubicBezTo>
                  <a:pt x="2271865" y="237172"/>
                  <a:pt x="2274836" y="239915"/>
                  <a:pt x="2277960" y="241211"/>
                </a:cubicBezTo>
                <a:cubicBezTo>
                  <a:pt x="2281085" y="242506"/>
                  <a:pt x="2284628" y="243154"/>
                  <a:pt x="2288590" y="243154"/>
                </a:cubicBezTo>
                <a:lnTo>
                  <a:pt x="2289756" y="243593"/>
                </a:lnTo>
                <a:lnTo>
                  <a:pt x="2289810" y="243154"/>
                </a:lnTo>
                <a:cubicBezTo>
                  <a:pt x="2297277" y="243154"/>
                  <a:pt x="2303221" y="242697"/>
                  <a:pt x="2307640" y="241782"/>
                </a:cubicBezTo>
                <a:cubicBezTo>
                  <a:pt x="2312060" y="240868"/>
                  <a:pt x="2315261" y="239001"/>
                  <a:pt x="2317242" y="236182"/>
                </a:cubicBezTo>
                <a:cubicBezTo>
                  <a:pt x="2319223" y="233362"/>
                  <a:pt x="2320213" y="229133"/>
                  <a:pt x="2320213" y="223494"/>
                </a:cubicBezTo>
                <a:cubicBezTo>
                  <a:pt x="2320213" y="219684"/>
                  <a:pt x="2319604" y="215150"/>
                  <a:pt x="2318385" y="209893"/>
                </a:cubicBezTo>
                <a:cubicBezTo>
                  <a:pt x="2317165" y="204635"/>
                  <a:pt x="2315565" y="199034"/>
                  <a:pt x="2313584" y="193091"/>
                </a:cubicBezTo>
                <a:cubicBezTo>
                  <a:pt x="2311603" y="187147"/>
                  <a:pt x="2309469" y="181280"/>
                  <a:pt x="2307183" y="175488"/>
                </a:cubicBezTo>
                <a:lnTo>
                  <a:pt x="2325700" y="168630"/>
                </a:lnTo>
                <a:cubicBezTo>
                  <a:pt x="2327681" y="173507"/>
                  <a:pt x="2329548" y="179070"/>
                  <a:pt x="2331301" y="185318"/>
                </a:cubicBezTo>
                <a:cubicBezTo>
                  <a:pt x="2333053" y="191567"/>
                  <a:pt x="2334539" y="197739"/>
                  <a:pt x="2335758" y="203835"/>
                </a:cubicBezTo>
                <a:cubicBezTo>
                  <a:pt x="2336978" y="209931"/>
                  <a:pt x="2337587" y="215265"/>
                  <a:pt x="2337587" y="219837"/>
                </a:cubicBezTo>
                <a:cubicBezTo>
                  <a:pt x="2337587" y="225933"/>
                  <a:pt x="2336939" y="231305"/>
                  <a:pt x="2335644" y="235953"/>
                </a:cubicBezTo>
                <a:cubicBezTo>
                  <a:pt x="2334349" y="240601"/>
                  <a:pt x="2332405" y="244564"/>
                  <a:pt x="2329815" y="247840"/>
                </a:cubicBezTo>
                <a:cubicBezTo>
                  <a:pt x="2327224" y="251117"/>
                  <a:pt x="2323909" y="253784"/>
                  <a:pt x="2319870" y="255841"/>
                </a:cubicBezTo>
                <a:cubicBezTo>
                  <a:pt x="2315832" y="257899"/>
                  <a:pt x="2311146" y="259423"/>
                  <a:pt x="2305812" y="260413"/>
                </a:cubicBezTo>
                <a:cubicBezTo>
                  <a:pt x="2300478" y="261404"/>
                  <a:pt x="2294382" y="261899"/>
                  <a:pt x="2287524" y="261899"/>
                </a:cubicBezTo>
                <a:lnTo>
                  <a:pt x="2287582" y="261420"/>
                </a:lnTo>
                <a:lnTo>
                  <a:pt x="2286304" y="261899"/>
                </a:lnTo>
                <a:cubicBezTo>
                  <a:pt x="2280361" y="261899"/>
                  <a:pt x="2274912" y="260909"/>
                  <a:pt x="2269960" y="258927"/>
                </a:cubicBezTo>
                <a:lnTo>
                  <a:pt x="2257776" y="249762"/>
                </a:lnTo>
                <a:lnTo>
                  <a:pt x="2253958" y="256298"/>
                </a:lnTo>
                <a:cubicBezTo>
                  <a:pt x="2251138" y="259270"/>
                  <a:pt x="2247976" y="261480"/>
                  <a:pt x="2244471" y="262928"/>
                </a:cubicBezTo>
                <a:cubicBezTo>
                  <a:pt x="2240965" y="264376"/>
                  <a:pt x="2237232" y="265100"/>
                  <a:pt x="2233269" y="265100"/>
                </a:cubicBezTo>
                <a:cubicBezTo>
                  <a:pt x="2228240" y="265100"/>
                  <a:pt x="2223097" y="264033"/>
                  <a:pt x="2217839" y="261899"/>
                </a:cubicBezTo>
                <a:cubicBezTo>
                  <a:pt x="2212581" y="259766"/>
                  <a:pt x="2207514" y="256718"/>
                  <a:pt x="2202637" y="252755"/>
                </a:cubicBezTo>
                <a:cubicBezTo>
                  <a:pt x="2197760" y="248793"/>
                  <a:pt x="2193493" y="244145"/>
                  <a:pt x="2189835" y="238811"/>
                </a:cubicBezTo>
                <a:cubicBezTo>
                  <a:pt x="2185873" y="245821"/>
                  <a:pt x="2182101" y="250964"/>
                  <a:pt x="2178520" y="254241"/>
                </a:cubicBezTo>
                <a:cubicBezTo>
                  <a:pt x="2174938" y="257518"/>
                  <a:pt x="2171242" y="259613"/>
                  <a:pt x="2167432" y="260528"/>
                </a:cubicBezTo>
                <a:cubicBezTo>
                  <a:pt x="2163622" y="261442"/>
                  <a:pt x="2159203" y="261899"/>
                  <a:pt x="2154174" y="261899"/>
                </a:cubicBezTo>
                <a:lnTo>
                  <a:pt x="2154181" y="261839"/>
                </a:lnTo>
                <a:lnTo>
                  <a:pt x="2154021" y="261899"/>
                </a:lnTo>
                <a:cubicBezTo>
                  <a:pt x="2141829" y="261899"/>
                  <a:pt x="2132495" y="260528"/>
                  <a:pt x="2126018" y="257784"/>
                </a:cubicBezTo>
                <a:cubicBezTo>
                  <a:pt x="2119541" y="255041"/>
                  <a:pt x="2115083" y="250774"/>
                  <a:pt x="2112645" y="244983"/>
                </a:cubicBezTo>
                <a:cubicBezTo>
                  <a:pt x="2110206" y="239192"/>
                  <a:pt x="2108835" y="231724"/>
                  <a:pt x="2108530" y="222580"/>
                </a:cubicBezTo>
                <a:close/>
                <a:moveTo>
                  <a:pt x="1700326" y="97536"/>
                </a:moveTo>
                <a:lnTo>
                  <a:pt x="1718843" y="97536"/>
                </a:lnTo>
                <a:lnTo>
                  <a:pt x="1723415" y="211836"/>
                </a:lnTo>
                <a:cubicBezTo>
                  <a:pt x="1723720" y="219913"/>
                  <a:pt x="1723453" y="227076"/>
                  <a:pt x="1722615" y="233324"/>
                </a:cubicBezTo>
                <a:cubicBezTo>
                  <a:pt x="1721777" y="239573"/>
                  <a:pt x="1719796" y="244830"/>
                  <a:pt x="1716671" y="249098"/>
                </a:cubicBezTo>
                <a:cubicBezTo>
                  <a:pt x="1713547" y="253365"/>
                  <a:pt x="1708899" y="256565"/>
                  <a:pt x="1702727" y="258699"/>
                </a:cubicBezTo>
                <a:lnTo>
                  <a:pt x="1682687" y="261285"/>
                </a:lnTo>
                <a:lnTo>
                  <a:pt x="1681048" y="261899"/>
                </a:lnTo>
                <a:lnTo>
                  <a:pt x="1677924" y="261899"/>
                </a:lnTo>
                <a:lnTo>
                  <a:pt x="1659801" y="261899"/>
                </a:lnTo>
                <a:lnTo>
                  <a:pt x="1654187" y="276644"/>
                </a:lnTo>
                <a:cubicBezTo>
                  <a:pt x="1648472" y="286931"/>
                  <a:pt x="1639938" y="295122"/>
                  <a:pt x="1628584" y="301218"/>
                </a:cubicBezTo>
                <a:cubicBezTo>
                  <a:pt x="1617230" y="307314"/>
                  <a:pt x="1603171" y="311353"/>
                  <a:pt x="1586408" y="313334"/>
                </a:cubicBezTo>
                <a:lnTo>
                  <a:pt x="1582293" y="294589"/>
                </a:lnTo>
                <a:cubicBezTo>
                  <a:pt x="1591437" y="293370"/>
                  <a:pt x="1599857" y="291655"/>
                  <a:pt x="1607553" y="289445"/>
                </a:cubicBezTo>
                <a:cubicBezTo>
                  <a:pt x="1615249" y="287236"/>
                  <a:pt x="1621879" y="284073"/>
                  <a:pt x="1627441" y="279959"/>
                </a:cubicBezTo>
                <a:cubicBezTo>
                  <a:pt x="1633004" y="275844"/>
                  <a:pt x="1637309" y="270434"/>
                  <a:pt x="1640357" y="263728"/>
                </a:cubicBezTo>
                <a:lnTo>
                  <a:pt x="1640911" y="261899"/>
                </a:lnTo>
                <a:lnTo>
                  <a:pt x="1626413" y="261899"/>
                </a:lnTo>
                <a:cubicBezTo>
                  <a:pt x="1619555" y="261899"/>
                  <a:pt x="1613192" y="260909"/>
                  <a:pt x="1607324" y="258927"/>
                </a:cubicBezTo>
                <a:cubicBezTo>
                  <a:pt x="1601457" y="256946"/>
                  <a:pt x="1596733" y="253860"/>
                  <a:pt x="1593151" y="249669"/>
                </a:cubicBezTo>
                <a:cubicBezTo>
                  <a:pt x="1589570" y="245478"/>
                  <a:pt x="1587779" y="239954"/>
                  <a:pt x="1587779" y="233096"/>
                </a:cubicBezTo>
                <a:cubicBezTo>
                  <a:pt x="1587779" y="226695"/>
                  <a:pt x="1588770" y="220561"/>
                  <a:pt x="1590751" y="214693"/>
                </a:cubicBezTo>
                <a:cubicBezTo>
                  <a:pt x="1592732" y="208826"/>
                  <a:pt x="1595437" y="203568"/>
                  <a:pt x="1598866" y="198920"/>
                </a:cubicBezTo>
                <a:cubicBezTo>
                  <a:pt x="1602295" y="194272"/>
                  <a:pt x="1606334" y="190576"/>
                  <a:pt x="1610982" y="187833"/>
                </a:cubicBezTo>
                <a:cubicBezTo>
                  <a:pt x="1615630" y="185090"/>
                  <a:pt x="1620697" y="183718"/>
                  <a:pt x="1626184" y="183718"/>
                </a:cubicBezTo>
                <a:cubicBezTo>
                  <a:pt x="1633194" y="183718"/>
                  <a:pt x="1639443" y="185775"/>
                  <a:pt x="1644929" y="189890"/>
                </a:cubicBezTo>
                <a:cubicBezTo>
                  <a:pt x="1650416" y="194005"/>
                  <a:pt x="1654759" y="200215"/>
                  <a:pt x="1657959" y="208521"/>
                </a:cubicBezTo>
                <a:cubicBezTo>
                  <a:pt x="1661160" y="216827"/>
                  <a:pt x="1662760" y="227304"/>
                  <a:pt x="1662760" y="239954"/>
                </a:cubicBezTo>
                <a:lnTo>
                  <a:pt x="1662414" y="243154"/>
                </a:lnTo>
                <a:lnTo>
                  <a:pt x="1679981" y="243154"/>
                </a:lnTo>
                <a:cubicBezTo>
                  <a:pt x="1688668" y="243154"/>
                  <a:pt x="1694764" y="242316"/>
                  <a:pt x="1698269" y="240639"/>
                </a:cubicBezTo>
                <a:cubicBezTo>
                  <a:pt x="1701774" y="238963"/>
                  <a:pt x="1703794" y="235991"/>
                  <a:pt x="1704327" y="231724"/>
                </a:cubicBezTo>
                <a:cubicBezTo>
                  <a:pt x="1704860" y="227457"/>
                  <a:pt x="1704975" y="221513"/>
                  <a:pt x="1704670" y="213893"/>
                </a:cubicBezTo>
                <a:close/>
                <a:moveTo>
                  <a:pt x="1084783" y="97536"/>
                </a:moveTo>
                <a:lnTo>
                  <a:pt x="1103528" y="97536"/>
                </a:lnTo>
                <a:lnTo>
                  <a:pt x="1108100" y="215265"/>
                </a:lnTo>
                <a:cubicBezTo>
                  <a:pt x="1108405" y="222732"/>
                  <a:pt x="1109129" y="228485"/>
                  <a:pt x="1110272" y="232524"/>
                </a:cubicBezTo>
                <a:cubicBezTo>
                  <a:pt x="1111415" y="236563"/>
                  <a:pt x="1114006" y="239344"/>
                  <a:pt x="1118044" y="240868"/>
                </a:cubicBezTo>
                <a:cubicBezTo>
                  <a:pt x="1122083" y="242392"/>
                  <a:pt x="1128446" y="243154"/>
                  <a:pt x="1137132" y="243154"/>
                </a:cubicBezTo>
                <a:lnTo>
                  <a:pt x="1137278" y="243209"/>
                </a:lnTo>
                <a:lnTo>
                  <a:pt x="1137285" y="243154"/>
                </a:lnTo>
                <a:cubicBezTo>
                  <a:pt x="1141552" y="243154"/>
                  <a:pt x="1145133" y="242240"/>
                  <a:pt x="1148029" y="240411"/>
                </a:cubicBezTo>
                <a:cubicBezTo>
                  <a:pt x="1150925" y="238582"/>
                  <a:pt x="1153744" y="235534"/>
                  <a:pt x="1156487" y="231267"/>
                </a:cubicBezTo>
                <a:cubicBezTo>
                  <a:pt x="1159230" y="227000"/>
                  <a:pt x="1162202" y="221285"/>
                  <a:pt x="1165402" y="214122"/>
                </a:cubicBezTo>
                <a:cubicBezTo>
                  <a:pt x="1169822" y="204368"/>
                  <a:pt x="1174204" y="196977"/>
                  <a:pt x="1178547" y="191948"/>
                </a:cubicBezTo>
                <a:cubicBezTo>
                  <a:pt x="1182890" y="186918"/>
                  <a:pt x="1187234" y="183489"/>
                  <a:pt x="1191577" y="181661"/>
                </a:cubicBezTo>
                <a:cubicBezTo>
                  <a:pt x="1195921" y="179832"/>
                  <a:pt x="1200226" y="178917"/>
                  <a:pt x="1204493" y="178917"/>
                </a:cubicBezTo>
                <a:cubicBezTo>
                  <a:pt x="1209675" y="178917"/>
                  <a:pt x="1214475" y="180251"/>
                  <a:pt x="1218895" y="182918"/>
                </a:cubicBezTo>
                <a:cubicBezTo>
                  <a:pt x="1223314" y="185585"/>
                  <a:pt x="1227201" y="189128"/>
                  <a:pt x="1230554" y="193548"/>
                </a:cubicBezTo>
                <a:cubicBezTo>
                  <a:pt x="1233906" y="197967"/>
                  <a:pt x="1236535" y="202806"/>
                  <a:pt x="1238440" y="208064"/>
                </a:cubicBezTo>
                <a:cubicBezTo>
                  <a:pt x="1240345" y="213322"/>
                  <a:pt x="1241298" y="218541"/>
                  <a:pt x="1241298" y="223723"/>
                </a:cubicBezTo>
                <a:cubicBezTo>
                  <a:pt x="1241298" y="232867"/>
                  <a:pt x="1239697" y="240144"/>
                  <a:pt x="1236497" y="245554"/>
                </a:cubicBezTo>
                <a:cubicBezTo>
                  <a:pt x="1233297" y="250964"/>
                  <a:pt x="1229220" y="254851"/>
                  <a:pt x="1224267" y="257213"/>
                </a:cubicBezTo>
                <a:cubicBezTo>
                  <a:pt x="1219314" y="259575"/>
                  <a:pt x="1214171" y="260756"/>
                  <a:pt x="1208837" y="260756"/>
                </a:cubicBezTo>
                <a:cubicBezTo>
                  <a:pt x="1204112" y="260756"/>
                  <a:pt x="1198054" y="259842"/>
                  <a:pt x="1190663" y="258013"/>
                </a:cubicBezTo>
                <a:cubicBezTo>
                  <a:pt x="1186967" y="257099"/>
                  <a:pt x="1182786" y="255479"/>
                  <a:pt x="1178118" y="253155"/>
                </a:cubicBezTo>
                <a:lnTo>
                  <a:pt x="1166784" y="246493"/>
                </a:lnTo>
                <a:lnTo>
                  <a:pt x="1162402" y="252041"/>
                </a:lnTo>
                <a:cubicBezTo>
                  <a:pt x="1160745" y="253812"/>
                  <a:pt x="1159078" y="255270"/>
                  <a:pt x="1157401" y="256413"/>
                </a:cubicBezTo>
                <a:cubicBezTo>
                  <a:pt x="1154049" y="258699"/>
                  <a:pt x="1150582" y="260185"/>
                  <a:pt x="1147000" y="260870"/>
                </a:cubicBezTo>
                <a:cubicBezTo>
                  <a:pt x="1143419" y="261556"/>
                  <a:pt x="1139418" y="261899"/>
                  <a:pt x="1134999" y="261899"/>
                </a:cubicBezTo>
                <a:lnTo>
                  <a:pt x="1135006" y="261839"/>
                </a:lnTo>
                <a:lnTo>
                  <a:pt x="1134846" y="261899"/>
                </a:lnTo>
                <a:cubicBezTo>
                  <a:pt x="1122654" y="261899"/>
                  <a:pt x="1113320" y="260528"/>
                  <a:pt x="1106843" y="257784"/>
                </a:cubicBezTo>
                <a:cubicBezTo>
                  <a:pt x="1100366" y="255041"/>
                  <a:pt x="1095908" y="250774"/>
                  <a:pt x="1093470" y="244983"/>
                </a:cubicBezTo>
                <a:cubicBezTo>
                  <a:pt x="1091031" y="239192"/>
                  <a:pt x="1089660" y="231724"/>
                  <a:pt x="1089355" y="222580"/>
                </a:cubicBezTo>
                <a:close/>
                <a:moveTo>
                  <a:pt x="424434" y="97536"/>
                </a:moveTo>
                <a:lnTo>
                  <a:pt x="443407" y="97536"/>
                </a:lnTo>
                <a:lnTo>
                  <a:pt x="447065" y="213436"/>
                </a:lnTo>
                <a:cubicBezTo>
                  <a:pt x="447370" y="221208"/>
                  <a:pt x="448627" y="227266"/>
                  <a:pt x="450837" y="231610"/>
                </a:cubicBezTo>
                <a:cubicBezTo>
                  <a:pt x="453047" y="235953"/>
                  <a:pt x="456057" y="238963"/>
                  <a:pt x="459867" y="240639"/>
                </a:cubicBezTo>
                <a:lnTo>
                  <a:pt x="472398" y="243146"/>
                </a:lnTo>
                <a:lnTo>
                  <a:pt x="483308" y="243097"/>
                </a:lnTo>
                <a:cubicBezTo>
                  <a:pt x="487022" y="243059"/>
                  <a:pt x="490194" y="243002"/>
                  <a:pt x="492823" y="242925"/>
                </a:cubicBezTo>
                <a:cubicBezTo>
                  <a:pt x="498081" y="242773"/>
                  <a:pt x="501929" y="242582"/>
                  <a:pt x="504368" y="242354"/>
                </a:cubicBezTo>
                <a:cubicBezTo>
                  <a:pt x="506806" y="242125"/>
                  <a:pt x="508482" y="242011"/>
                  <a:pt x="509397" y="242011"/>
                </a:cubicBezTo>
                <a:cubicBezTo>
                  <a:pt x="506654" y="240487"/>
                  <a:pt x="503453" y="238087"/>
                  <a:pt x="499796" y="234810"/>
                </a:cubicBezTo>
                <a:cubicBezTo>
                  <a:pt x="496138" y="231533"/>
                  <a:pt x="492937" y="227342"/>
                  <a:pt x="490194" y="222237"/>
                </a:cubicBezTo>
                <a:cubicBezTo>
                  <a:pt x="487451" y="217132"/>
                  <a:pt x="486079" y="211074"/>
                  <a:pt x="486079" y="204063"/>
                </a:cubicBezTo>
                <a:cubicBezTo>
                  <a:pt x="486079" y="195377"/>
                  <a:pt x="488099" y="187757"/>
                  <a:pt x="492137" y="181203"/>
                </a:cubicBezTo>
                <a:cubicBezTo>
                  <a:pt x="496176" y="174650"/>
                  <a:pt x="501738" y="169545"/>
                  <a:pt x="508825" y="165887"/>
                </a:cubicBezTo>
                <a:cubicBezTo>
                  <a:pt x="515912" y="162230"/>
                  <a:pt x="524027" y="160401"/>
                  <a:pt x="533171" y="160401"/>
                </a:cubicBezTo>
                <a:cubicBezTo>
                  <a:pt x="536676" y="160401"/>
                  <a:pt x="540410" y="160706"/>
                  <a:pt x="544372" y="161315"/>
                </a:cubicBezTo>
                <a:cubicBezTo>
                  <a:pt x="548335" y="161925"/>
                  <a:pt x="552145" y="162839"/>
                  <a:pt x="555802" y="164058"/>
                </a:cubicBezTo>
                <a:lnTo>
                  <a:pt x="551916" y="181661"/>
                </a:lnTo>
                <a:cubicBezTo>
                  <a:pt x="548868" y="180899"/>
                  <a:pt x="545668" y="180289"/>
                  <a:pt x="542315" y="179832"/>
                </a:cubicBezTo>
                <a:cubicBezTo>
                  <a:pt x="538962" y="179375"/>
                  <a:pt x="535914" y="179146"/>
                  <a:pt x="533171" y="179146"/>
                </a:cubicBezTo>
                <a:cubicBezTo>
                  <a:pt x="527685" y="179146"/>
                  <a:pt x="522808" y="180175"/>
                  <a:pt x="518541" y="182232"/>
                </a:cubicBezTo>
                <a:cubicBezTo>
                  <a:pt x="514273" y="184289"/>
                  <a:pt x="510921" y="187147"/>
                  <a:pt x="508482" y="190805"/>
                </a:cubicBezTo>
                <a:cubicBezTo>
                  <a:pt x="506044" y="194462"/>
                  <a:pt x="504825" y="198882"/>
                  <a:pt x="504825" y="204063"/>
                </a:cubicBezTo>
                <a:cubicBezTo>
                  <a:pt x="504825" y="208026"/>
                  <a:pt x="505663" y="211645"/>
                  <a:pt x="507339" y="214922"/>
                </a:cubicBezTo>
                <a:cubicBezTo>
                  <a:pt x="509016" y="218198"/>
                  <a:pt x="511226" y="221132"/>
                  <a:pt x="513969" y="223723"/>
                </a:cubicBezTo>
                <a:cubicBezTo>
                  <a:pt x="516712" y="226314"/>
                  <a:pt x="519760" y="228447"/>
                  <a:pt x="523113" y="230124"/>
                </a:cubicBezTo>
                <a:cubicBezTo>
                  <a:pt x="526465" y="231800"/>
                  <a:pt x="529780" y="233096"/>
                  <a:pt x="533057" y="234010"/>
                </a:cubicBezTo>
                <a:cubicBezTo>
                  <a:pt x="536333" y="234924"/>
                  <a:pt x="539267" y="235305"/>
                  <a:pt x="541858" y="235153"/>
                </a:cubicBezTo>
                <a:cubicBezTo>
                  <a:pt x="543687" y="234543"/>
                  <a:pt x="545363" y="234010"/>
                  <a:pt x="546887" y="233553"/>
                </a:cubicBezTo>
                <a:cubicBezTo>
                  <a:pt x="548411" y="233096"/>
                  <a:pt x="550125" y="232524"/>
                  <a:pt x="552031" y="231838"/>
                </a:cubicBezTo>
                <a:cubicBezTo>
                  <a:pt x="553936" y="231152"/>
                  <a:pt x="556298" y="230200"/>
                  <a:pt x="559117" y="228981"/>
                </a:cubicBezTo>
                <a:cubicBezTo>
                  <a:pt x="561937" y="227762"/>
                  <a:pt x="565556" y="226161"/>
                  <a:pt x="569976" y="224180"/>
                </a:cubicBezTo>
                <a:lnTo>
                  <a:pt x="576376" y="240868"/>
                </a:lnTo>
                <a:cubicBezTo>
                  <a:pt x="566166" y="244983"/>
                  <a:pt x="555765" y="248640"/>
                  <a:pt x="545173" y="251841"/>
                </a:cubicBezTo>
                <a:cubicBezTo>
                  <a:pt x="534581" y="255041"/>
                  <a:pt x="523074" y="257518"/>
                  <a:pt x="510654" y="259270"/>
                </a:cubicBezTo>
                <a:lnTo>
                  <a:pt x="470531" y="261758"/>
                </a:lnTo>
                <a:lnTo>
                  <a:pt x="470154" y="261899"/>
                </a:lnTo>
                <a:lnTo>
                  <a:pt x="469693" y="261810"/>
                </a:lnTo>
                <a:lnTo>
                  <a:pt x="468249" y="261899"/>
                </a:lnTo>
                <a:lnTo>
                  <a:pt x="468293" y="261538"/>
                </a:lnTo>
                <a:lnTo>
                  <a:pt x="454266" y="258813"/>
                </a:lnTo>
                <a:cubicBezTo>
                  <a:pt x="450075" y="256756"/>
                  <a:pt x="446799" y="254089"/>
                  <a:pt x="444436" y="250812"/>
                </a:cubicBezTo>
                <a:lnTo>
                  <a:pt x="441848" y="245067"/>
                </a:lnTo>
                <a:lnTo>
                  <a:pt x="437121" y="252412"/>
                </a:lnTo>
                <a:cubicBezTo>
                  <a:pt x="433692" y="255536"/>
                  <a:pt x="429082" y="257899"/>
                  <a:pt x="423291" y="259499"/>
                </a:cubicBezTo>
                <a:cubicBezTo>
                  <a:pt x="417500" y="261099"/>
                  <a:pt x="410261" y="261899"/>
                  <a:pt x="401574" y="261899"/>
                </a:cubicBezTo>
                <a:lnTo>
                  <a:pt x="401593" y="261720"/>
                </a:lnTo>
                <a:lnTo>
                  <a:pt x="401116" y="261899"/>
                </a:lnTo>
                <a:cubicBezTo>
                  <a:pt x="391820" y="261899"/>
                  <a:pt x="384429" y="261404"/>
                  <a:pt x="378942" y="260413"/>
                </a:cubicBezTo>
                <a:cubicBezTo>
                  <a:pt x="373456" y="259423"/>
                  <a:pt x="369303" y="257937"/>
                  <a:pt x="366483" y="255956"/>
                </a:cubicBezTo>
                <a:cubicBezTo>
                  <a:pt x="363664" y="253974"/>
                  <a:pt x="361683" y="251498"/>
                  <a:pt x="360540" y="248526"/>
                </a:cubicBezTo>
                <a:lnTo>
                  <a:pt x="359887" y="245941"/>
                </a:lnTo>
                <a:lnTo>
                  <a:pt x="356882" y="250469"/>
                </a:lnTo>
                <a:cubicBezTo>
                  <a:pt x="354063" y="253517"/>
                  <a:pt x="350825" y="255879"/>
                  <a:pt x="347167" y="257556"/>
                </a:cubicBezTo>
                <a:cubicBezTo>
                  <a:pt x="343509" y="259232"/>
                  <a:pt x="339128" y="260375"/>
                  <a:pt x="334022" y="260985"/>
                </a:cubicBezTo>
                <a:lnTo>
                  <a:pt x="317697" y="261806"/>
                </a:lnTo>
                <a:lnTo>
                  <a:pt x="317449" y="261899"/>
                </a:lnTo>
                <a:lnTo>
                  <a:pt x="316660" y="261858"/>
                </a:lnTo>
                <a:lnTo>
                  <a:pt x="315849" y="261899"/>
                </a:lnTo>
                <a:lnTo>
                  <a:pt x="315859" y="261817"/>
                </a:lnTo>
                <a:lnTo>
                  <a:pt x="304190" y="261213"/>
                </a:lnTo>
                <a:lnTo>
                  <a:pt x="298869" y="260570"/>
                </a:lnTo>
                <a:lnTo>
                  <a:pt x="304305" y="269786"/>
                </a:lnTo>
                <a:cubicBezTo>
                  <a:pt x="305752" y="274586"/>
                  <a:pt x="306133" y="279387"/>
                  <a:pt x="305448" y="284188"/>
                </a:cubicBezTo>
                <a:cubicBezTo>
                  <a:pt x="304762" y="288988"/>
                  <a:pt x="303009" y="293370"/>
                  <a:pt x="300190" y="297332"/>
                </a:cubicBezTo>
                <a:cubicBezTo>
                  <a:pt x="297370" y="301295"/>
                  <a:pt x="293598" y="304457"/>
                  <a:pt x="288874" y="306819"/>
                </a:cubicBezTo>
                <a:cubicBezTo>
                  <a:pt x="284150" y="309181"/>
                  <a:pt x="278435" y="310362"/>
                  <a:pt x="271729" y="310362"/>
                </a:cubicBezTo>
                <a:cubicBezTo>
                  <a:pt x="262128" y="310362"/>
                  <a:pt x="253441" y="308153"/>
                  <a:pt x="245669" y="303733"/>
                </a:cubicBezTo>
                <a:cubicBezTo>
                  <a:pt x="237896" y="299313"/>
                  <a:pt x="231724" y="292646"/>
                  <a:pt x="227152" y="283730"/>
                </a:cubicBezTo>
                <a:cubicBezTo>
                  <a:pt x="224866" y="279273"/>
                  <a:pt x="223152" y="274253"/>
                  <a:pt x="222009" y="268671"/>
                </a:cubicBezTo>
                <a:lnTo>
                  <a:pt x="221216" y="260154"/>
                </a:lnTo>
                <a:lnTo>
                  <a:pt x="212636" y="261328"/>
                </a:lnTo>
                <a:cubicBezTo>
                  <a:pt x="208902" y="261709"/>
                  <a:pt x="205207" y="261899"/>
                  <a:pt x="201549" y="261899"/>
                </a:cubicBezTo>
                <a:lnTo>
                  <a:pt x="201782" y="259983"/>
                </a:lnTo>
                <a:lnTo>
                  <a:pt x="196672" y="261899"/>
                </a:lnTo>
                <a:cubicBezTo>
                  <a:pt x="190728" y="261899"/>
                  <a:pt x="185661" y="260832"/>
                  <a:pt x="181470" y="258699"/>
                </a:cubicBezTo>
                <a:lnTo>
                  <a:pt x="172243" y="251317"/>
                </a:lnTo>
                <a:lnTo>
                  <a:pt x="168897" y="256527"/>
                </a:lnTo>
                <a:cubicBezTo>
                  <a:pt x="166078" y="259346"/>
                  <a:pt x="162953" y="261442"/>
                  <a:pt x="159525" y="262814"/>
                </a:cubicBezTo>
                <a:cubicBezTo>
                  <a:pt x="156095" y="264185"/>
                  <a:pt x="152476" y="264871"/>
                  <a:pt x="148666" y="264871"/>
                </a:cubicBezTo>
                <a:cubicBezTo>
                  <a:pt x="144246" y="264871"/>
                  <a:pt x="139674" y="264071"/>
                  <a:pt x="134950" y="262471"/>
                </a:cubicBezTo>
                <a:cubicBezTo>
                  <a:pt x="130226" y="260870"/>
                  <a:pt x="125577" y="258508"/>
                  <a:pt x="121005" y="255384"/>
                </a:cubicBezTo>
                <a:cubicBezTo>
                  <a:pt x="116433" y="252260"/>
                  <a:pt x="112128" y="248412"/>
                  <a:pt x="108090" y="243840"/>
                </a:cubicBezTo>
                <a:lnTo>
                  <a:pt x="98975" y="230511"/>
                </a:lnTo>
                <a:lnTo>
                  <a:pt x="91287" y="248069"/>
                </a:lnTo>
                <a:cubicBezTo>
                  <a:pt x="89916" y="255003"/>
                  <a:pt x="89230" y="261137"/>
                  <a:pt x="89230" y="266471"/>
                </a:cubicBezTo>
                <a:cubicBezTo>
                  <a:pt x="89230" y="270738"/>
                  <a:pt x="89687" y="276187"/>
                  <a:pt x="90601" y="282816"/>
                </a:cubicBezTo>
                <a:cubicBezTo>
                  <a:pt x="91516" y="289445"/>
                  <a:pt x="92697" y="296494"/>
                  <a:pt x="94145" y="303962"/>
                </a:cubicBezTo>
                <a:cubicBezTo>
                  <a:pt x="95593" y="311429"/>
                  <a:pt x="97193" y="318859"/>
                  <a:pt x="98946" y="326250"/>
                </a:cubicBezTo>
                <a:cubicBezTo>
                  <a:pt x="100698" y="333641"/>
                  <a:pt x="102336" y="340309"/>
                  <a:pt x="103861" y="346253"/>
                </a:cubicBezTo>
                <a:lnTo>
                  <a:pt x="85801" y="350596"/>
                </a:lnTo>
                <a:cubicBezTo>
                  <a:pt x="82601" y="338861"/>
                  <a:pt x="79857" y="327393"/>
                  <a:pt x="77571" y="316192"/>
                </a:cubicBezTo>
                <a:cubicBezTo>
                  <a:pt x="75285" y="304990"/>
                  <a:pt x="73533" y="294970"/>
                  <a:pt x="72314" y="286131"/>
                </a:cubicBezTo>
                <a:cubicBezTo>
                  <a:pt x="71094" y="277292"/>
                  <a:pt x="70485" y="270738"/>
                  <a:pt x="70485" y="266471"/>
                </a:cubicBezTo>
                <a:cubicBezTo>
                  <a:pt x="70485" y="255194"/>
                  <a:pt x="72314" y="244907"/>
                  <a:pt x="75971" y="235610"/>
                </a:cubicBezTo>
                <a:cubicBezTo>
                  <a:pt x="79629" y="226314"/>
                  <a:pt x="84353" y="218122"/>
                  <a:pt x="90144" y="211036"/>
                </a:cubicBezTo>
                <a:cubicBezTo>
                  <a:pt x="95936" y="203949"/>
                  <a:pt x="102184" y="197929"/>
                  <a:pt x="108889" y="192976"/>
                </a:cubicBezTo>
                <a:cubicBezTo>
                  <a:pt x="115595" y="188023"/>
                  <a:pt x="122110" y="184289"/>
                  <a:pt x="128435" y="181775"/>
                </a:cubicBezTo>
                <a:cubicBezTo>
                  <a:pt x="134759" y="179260"/>
                  <a:pt x="140131" y="178003"/>
                  <a:pt x="144551" y="178003"/>
                </a:cubicBezTo>
                <a:cubicBezTo>
                  <a:pt x="148361" y="178003"/>
                  <a:pt x="151714" y="178841"/>
                  <a:pt x="154610" y="180518"/>
                </a:cubicBezTo>
                <a:cubicBezTo>
                  <a:pt x="157505" y="182194"/>
                  <a:pt x="160324" y="185471"/>
                  <a:pt x="163068" y="190347"/>
                </a:cubicBezTo>
                <a:cubicBezTo>
                  <a:pt x="165811" y="195224"/>
                  <a:pt x="168706" y="202387"/>
                  <a:pt x="171755" y="211836"/>
                </a:cubicBezTo>
                <a:cubicBezTo>
                  <a:pt x="174650" y="220523"/>
                  <a:pt x="177394" y="227114"/>
                  <a:pt x="179984" y="231610"/>
                </a:cubicBezTo>
                <a:cubicBezTo>
                  <a:pt x="182575" y="236105"/>
                  <a:pt x="185395" y="239153"/>
                  <a:pt x="188442" y="240754"/>
                </a:cubicBezTo>
                <a:cubicBezTo>
                  <a:pt x="191490" y="242354"/>
                  <a:pt x="194995" y="243154"/>
                  <a:pt x="198958" y="243154"/>
                </a:cubicBezTo>
                <a:lnTo>
                  <a:pt x="203620" y="244912"/>
                </a:lnTo>
                <a:lnTo>
                  <a:pt x="203835" y="243154"/>
                </a:lnTo>
                <a:cubicBezTo>
                  <a:pt x="207035" y="243154"/>
                  <a:pt x="210235" y="243154"/>
                  <a:pt x="213436" y="243154"/>
                </a:cubicBezTo>
                <a:lnTo>
                  <a:pt x="221222" y="242959"/>
                </a:lnTo>
                <a:lnTo>
                  <a:pt x="224637" y="216179"/>
                </a:lnTo>
                <a:cubicBezTo>
                  <a:pt x="227533" y="205816"/>
                  <a:pt x="231381" y="196862"/>
                  <a:pt x="236182" y="189319"/>
                </a:cubicBezTo>
                <a:cubicBezTo>
                  <a:pt x="240982" y="181775"/>
                  <a:pt x="246278" y="175946"/>
                  <a:pt x="252069" y="171831"/>
                </a:cubicBezTo>
                <a:cubicBezTo>
                  <a:pt x="257861" y="167716"/>
                  <a:pt x="263575" y="165659"/>
                  <a:pt x="269215" y="165659"/>
                </a:cubicBezTo>
                <a:cubicBezTo>
                  <a:pt x="274244" y="165659"/>
                  <a:pt x="278739" y="167106"/>
                  <a:pt x="282702" y="170002"/>
                </a:cubicBezTo>
                <a:cubicBezTo>
                  <a:pt x="286664" y="172898"/>
                  <a:pt x="289788" y="176936"/>
                  <a:pt x="292075" y="182118"/>
                </a:cubicBezTo>
                <a:cubicBezTo>
                  <a:pt x="294360" y="187299"/>
                  <a:pt x="295503" y="193472"/>
                  <a:pt x="295503" y="200634"/>
                </a:cubicBezTo>
                <a:cubicBezTo>
                  <a:pt x="295503" y="207035"/>
                  <a:pt x="294513" y="213436"/>
                  <a:pt x="292531" y="219837"/>
                </a:cubicBezTo>
                <a:cubicBezTo>
                  <a:pt x="290550" y="226238"/>
                  <a:pt x="286855" y="232029"/>
                  <a:pt x="281445" y="237210"/>
                </a:cubicBezTo>
                <a:lnTo>
                  <a:pt x="280151" y="238110"/>
                </a:lnTo>
                <a:lnTo>
                  <a:pt x="287845" y="239839"/>
                </a:lnTo>
                <a:cubicBezTo>
                  <a:pt x="292798" y="240830"/>
                  <a:pt x="297904" y="241630"/>
                  <a:pt x="303161" y="242240"/>
                </a:cubicBezTo>
                <a:lnTo>
                  <a:pt x="318718" y="243098"/>
                </a:lnTo>
                <a:lnTo>
                  <a:pt x="335965" y="241439"/>
                </a:lnTo>
                <a:cubicBezTo>
                  <a:pt x="340233" y="240296"/>
                  <a:pt x="343471" y="238087"/>
                  <a:pt x="345681" y="234810"/>
                </a:cubicBezTo>
                <a:cubicBezTo>
                  <a:pt x="347891" y="231533"/>
                  <a:pt x="349682" y="226771"/>
                  <a:pt x="351053" y="220523"/>
                </a:cubicBezTo>
                <a:cubicBezTo>
                  <a:pt x="352425" y="214274"/>
                  <a:pt x="354101" y="206121"/>
                  <a:pt x="356082" y="196062"/>
                </a:cubicBezTo>
                <a:lnTo>
                  <a:pt x="373913" y="199491"/>
                </a:lnTo>
                <a:cubicBezTo>
                  <a:pt x="373303" y="202235"/>
                  <a:pt x="372618" y="205283"/>
                  <a:pt x="371856" y="208635"/>
                </a:cubicBezTo>
                <a:cubicBezTo>
                  <a:pt x="371094" y="211988"/>
                  <a:pt x="370446" y="215303"/>
                  <a:pt x="369913" y="218579"/>
                </a:cubicBezTo>
                <a:cubicBezTo>
                  <a:pt x="369379" y="221856"/>
                  <a:pt x="369112" y="224714"/>
                  <a:pt x="369112" y="227152"/>
                </a:cubicBezTo>
                <a:cubicBezTo>
                  <a:pt x="369112" y="229438"/>
                  <a:pt x="369265" y="231572"/>
                  <a:pt x="369570" y="233553"/>
                </a:cubicBezTo>
                <a:cubicBezTo>
                  <a:pt x="369875" y="235534"/>
                  <a:pt x="371017" y="237210"/>
                  <a:pt x="372999" y="238582"/>
                </a:cubicBezTo>
                <a:cubicBezTo>
                  <a:pt x="374980" y="239954"/>
                  <a:pt x="378333" y="241058"/>
                  <a:pt x="383057" y="241897"/>
                </a:cubicBezTo>
                <a:cubicBezTo>
                  <a:pt x="387781" y="242735"/>
                  <a:pt x="394563" y="243154"/>
                  <a:pt x="403402" y="243154"/>
                </a:cubicBezTo>
                <a:lnTo>
                  <a:pt x="403622" y="243237"/>
                </a:lnTo>
                <a:lnTo>
                  <a:pt x="403631" y="243154"/>
                </a:lnTo>
                <a:cubicBezTo>
                  <a:pt x="412318" y="243154"/>
                  <a:pt x="418414" y="242316"/>
                  <a:pt x="421919" y="240639"/>
                </a:cubicBezTo>
                <a:cubicBezTo>
                  <a:pt x="425424" y="238963"/>
                  <a:pt x="427444" y="235991"/>
                  <a:pt x="427977" y="231724"/>
                </a:cubicBezTo>
                <a:cubicBezTo>
                  <a:pt x="428510" y="227457"/>
                  <a:pt x="428625" y="221513"/>
                  <a:pt x="428320" y="213893"/>
                </a:cubicBezTo>
                <a:close/>
                <a:moveTo>
                  <a:pt x="547649" y="95250"/>
                </a:moveTo>
                <a:lnTo>
                  <a:pt x="547649" y="108280"/>
                </a:lnTo>
                <a:lnTo>
                  <a:pt x="496443" y="123139"/>
                </a:lnTo>
                <a:lnTo>
                  <a:pt x="496443" y="110337"/>
                </a:lnTo>
                <a:close/>
                <a:moveTo>
                  <a:pt x="2480843" y="90525"/>
                </a:moveTo>
                <a:cubicBezTo>
                  <a:pt x="2486939" y="90525"/>
                  <a:pt x="2491549" y="92621"/>
                  <a:pt x="2494673" y="96812"/>
                </a:cubicBezTo>
                <a:cubicBezTo>
                  <a:pt x="2497798" y="101003"/>
                  <a:pt x="2499360" y="105765"/>
                  <a:pt x="2499360" y="111099"/>
                </a:cubicBezTo>
                <a:cubicBezTo>
                  <a:pt x="2499360" y="117805"/>
                  <a:pt x="2497150" y="123749"/>
                  <a:pt x="2492730" y="128930"/>
                </a:cubicBezTo>
                <a:cubicBezTo>
                  <a:pt x="2488311" y="134112"/>
                  <a:pt x="2482100" y="138227"/>
                  <a:pt x="2474099" y="141275"/>
                </a:cubicBezTo>
                <a:cubicBezTo>
                  <a:pt x="2466098" y="144323"/>
                  <a:pt x="2456688" y="146151"/>
                  <a:pt x="2445867" y="146761"/>
                </a:cubicBezTo>
                <a:lnTo>
                  <a:pt x="2443810" y="135788"/>
                </a:lnTo>
                <a:cubicBezTo>
                  <a:pt x="2454173" y="135026"/>
                  <a:pt x="2462593" y="133426"/>
                  <a:pt x="2469070" y="130988"/>
                </a:cubicBezTo>
                <a:lnTo>
                  <a:pt x="2473832" y="128704"/>
                </a:lnTo>
                <a:lnTo>
                  <a:pt x="2465641" y="123444"/>
                </a:lnTo>
                <a:cubicBezTo>
                  <a:pt x="2462212" y="119939"/>
                  <a:pt x="2460498" y="115595"/>
                  <a:pt x="2460498" y="110414"/>
                </a:cubicBezTo>
                <a:cubicBezTo>
                  <a:pt x="2460498" y="105080"/>
                  <a:pt x="2462365" y="100431"/>
                  <a:pt x="2466098" y="96469"/>
                </a:cubicBezTo>
                <a:cubicBezTo>
                  <a:pt x="2469832" y="92507"/>
                  <a:pt x="2474747" y="90525"/>
                  <a:pt x="2480843" y="90525"/>
                </a:cubicBezTo>
                <a:close/>
                <a:moveTo>
                  <a:pt x="2657170" y="88392"/>
                </a:moveTo>
                <a:cubicBezTo>
                  <a:pt x="2654274" y="88392"/>
                  <a:pt x="2652026" y="89382"/>
                  <a:pt x="2650426" y="91364"/>
                </a:cubicBezTo>
                <a:cubicBezTo>
                  <a:pt x="2648826" y="93345"/>
                  <a:pt x="2648026" y="95631"/>
                  <a:pt x="2648026" y="98222"/>
                </a:cubicBezTo>
                <a:cubicBezTo>
                  <a:pt x="2648026" y="100965"/>
                  <a:pt x="2648864" y="103213"/>
                  <a:pt x="2650540" y="104965"/>
                </a:cubicBezTo>
                <a:cubicBezTo>
                  <a:pt x="2652217" y="106718"/>
                  <a:pt x="2654350" y="107594"/>
                  <a:pt x="2656941" y="107594"/>
                </a:cubicBezTo>
                <a:cubicBezTo>
                  <a:pt x="2659532" y="107594"/>
                  <a:pt x="2661780" y="106756"/>
                  <a:pt x="2663685" y="105080"/>
                </a:cubicBezTo>
                <a:cubicBezTo>
                  <a:pt x="2665590" y="103403"/>
                  <a:pt x="2666543" y="101193"/>
                  <a:pt x="2666543" y="98450"/>
                </a:cubicBezTo>
                <a:cubicBezTo>
                  <a:pt x="2666543" y="95555"/>
                  <a:pt x="2665552" y="93154"/>
                  <a:pt x="2663571" y="91249"/>
                </a:cubicBezTo>
                <a:cubicBezTo>
                  <a:pt x="2661589" y="89344"/>
                  <a:pt x="2659456" y="88392"/>
                  <a:pt x="2657170" y="88392"/>
                </a:cubicBezTo>
                <a:close/>
                <a:moveTo>
                  <a:pt x="1519199" y="85725"/>
                </a:moveTo>
                <a:lnTo>
                  <a:pt x="1519199" y="98755"/>
                </a:lnTo>
                <a:lnTo>
                  <a:pt x="1467993" y="113614"/>
                </a:lnTo>
                <a:lnTo>
                  <a:pt x="1467993" y="100812"/>
                </a:lnTo>
                <a:close/>
                <a:moveTo>
                  <a:pt x="785774" y="85725"/>
                </a:moveTo>
                <a:lnTo>
                  <a:pt x="785774" y="98755"/>
                </a:lnTo>
                <a:lnTo>
                  <a:pt x="734568" y="113614"/>
                </a:lnTo>
                <a:lnTo>
                  <a:pt x="734568" y="100812"/>
                </a:lnTo>
                <a:close/>
                <a:moveTo>
                  <a:pt x="2658313" y="75590"/>
                </a:moveTo>
                <a:cubicBezTo>
                  <a:pt x="2661970" y="75590"/>
                  <a:pt x="2665247" y="76657"/>
                  <a:pt x="2668143" y="78791"/>
                </a:cubicBezTo>
                <a:cubicBezTo>
                  <a:pt x="2671038" y="80924"/>
                  <a:pt x="2673324" y="83744"/>
                  <a:pt x="2675000" y="87249"/>
                </a:cubicBezTo>
                <a:cubicBezTo>
                  <a:pt x="2676677" y="90754"/>
                  <a:pt x="2677515" y="94488"/>
                  <a:pt x="2677515" y="98450"/>
                </a:cubicBezTo>
                <a:cubicBezTo>
                  <a:pt x="2677515" y="104394"/>
                  <a:pt x="2675610" y="109385"/>
                  <a:pt x="2671800" y="113423"/>
                </a:cubicBezTo>
                <a:cubicBezTo>
                  <a:pt x="2667990" y="117462"/>
                  <a:pt x="2663113" y="119481"/>
                  <a:pt x="2657170" y="119481"/>
                </a:cubicBezTo>
                <a:cubicBezTo>
                  <a:pt x="2650617" y="119481"/>
                  <a:pt x="2645702" y="117500"/>
                  <a:pt x="2642425" y="113538"/>
                </a:cubicBezTo>
                <a:cubicBezTo>
                  <a:pt x="2639149" y="109575"/>
                  <a:pt x="2637510" y="104927"/>
                  <a:pt x="2637510" y="99593"/>
                </a:cubicBezTo>
                <a:cubicBezTo>
                  <a:pt x="2637510" y="95174"/>
                  <a:pt x="2638386" y="91173"/>
                  <a:pt x="2640139" y="87592"/>
                </a:cubicBezTo>
                <a:cubicBezTo>
                  <a:pt x="2641892" y="84010"/>
                  <a:pt x="2644368" y="81115"/>
                  <a:pt x="2647569" y="78905"/>
                </a:cubicBezTo>
                <a:cubicBezTo>
                  <a:pt x="2650769" y="76695"/>
                  <a:pt x="2654350" y="75590"/>
                  <a:pt x="2658313" y="75590"/>
                </a:cubicBezTo>
                <a:close/>
                <a:moveTo>
                  <a:pt x="2909011" y="73609"/>
                </a:moveTo>
                <a:cubicBezTo>
                  <a:pt x="2906725" y="73609"/>
                  <a:pt x="2904820" y="74409"/>
                  <a:pt x="2903296" y="76009"/>
                </a:cubicBezTo>
                <a:cubicBezTo>
                  <a:pt x="2901772" y="77609"/>
                  <a:pt x="2901010" y="79553"/>
                  <a:pt x="2901010" y="81839"/>
                </a:cubicBezTo>
                <a:cubicBezTo>
                  <a:pt x="2901010" y="84734"/>
                  <a:pt x="2902229" y="87439"/>
                  <a:pt x="2904668" y="89954"/>
                </a:cubicBezTo>
                <a:lnTo>
                  <a:pt x="2911345" y="94044"/>
                </a:lnTo>
                <a:lnTo>
                  <a:pt x="2911868" y="93611"/>
                </a:lnTo>
                <a:cubicBezTo>
                  <a:pt x="2914840" y="90182"/>
                  <a:pt x="2916326" y="86715"/>
                  <a:pt x="2916326" y="83210"/>
                </a:cubicBezTo>
                <a:cubicBezTo>
                  <a:pt x="2916326" y="80467"/>
                  <a:pt x="2915716" y="78181"/>
                  <a:pt x="2914497" y="76352"/>
                </a:cubicBezTo>
                <a:cubicBezTo>
                  <a:pt x="2913278" y="74523"/>
                  <a:pt x="2911449" y="73609"/>
                  <a:pt x="2909011" y="73609"/>
                </a:cubicBezTo>
                <a:close/>
                <a:moveTo>
                  <a:pt x="2909468" y="61950"/>
                </a:moveTo>
                <a:cubicBezTo>
                  <a:pt x="2915564" y="61950"/>
                  <a:pt x="2920174" y="64046"/>
                  <a:pt x="2923298" y="68237"/>
                </a:cubicBezTo>
                <a:cubicBezTo>
                  <a:pt x="2926423" y="72428"/>
                  <a:pt x="2927985" y="77190"/>
                  <a:pt x="2927985" y="82524"/>
                </a:cubicBezTo>
                <a:cubicBezTo>
                  <a:pt x="2927985" y="89230"/>
                  <a:pt x="2925775" y="95174"/>
                  <a:pt x="2921355" y="100355"/>
                </a:cubicBezTo>
                <a:cubicBezTo>
                  <a:pt x="2916936" y="105537"/>
                  <a:pt x="2910725" y="109652"/>
                  <a:pt x="2902724" y="112700"/>
                </a:cubicBezTo>
                <a:cubicBezTo>
                  <a:pt x="2894723" y="115748"/>
                  <a:pt x="2885313" y="117576"/>
                  <a:pt x="2874492" y="118186"/>
                </a:cubicBezTo>
                <a:lnTo>
                  <a:pt x="2872435" y="107213"/>
                </a:lnTo>
                <a:cubicBezTo>
                  <a:pt x="2882798" y="106451"/>
                  <a:pt x="2891218" y="104851"/>
                  <a:pt x="2897695" y="102413"/>
                </a:cubicBezTo>
                <a:lnTo>
                  <a:pt x="2902457" y="100129"/>
                </a:lnTo>
                <a:lnTo>
                  <a:pt x="2894266" y="94869"/>
                </a:lnTo>
                <a:cubicBezTo>
                  <a:pt x="2890837" y="91364"/>
                  <a:pt x="2889123" y="87020"/>
                  <a:pt x="2889123" y="81839"/>
                </a:cubicBezTo>
                <a:cubicBezTo>
                  <a:pt x="2889123" y="76505"/>
                  <a:pt x="2890990" y="71856"/>
                  <a:pt x="2894723" y="67894"/>
                </a:cubicBezTo>
                <a:cubicBezTo>
                  <a:pt x="2898457" y="63932"/>
                  <a:pt x="2903372" y="61950"/>
                  <a:pt x="2909468" y="61950"/>
                </a:cubicBezTo>
                <a:close/>
                <a:moveTo>
                  <a:pt x="2742209" y="45872"/>
                </a:moveTo>
                <a:cubicBezTo>
                  <a:pt x="2743886" y="45872"/>
                  <a:pt x="2745676" y="46025"/>
                  <a:pt x="2747581" y="46329"/>
                </a:cubicBezTo>
                <a:cubicBezTo>
                  <a:pt x="2749486" y="46634"/>
                  <a:pt x="2751277" y="47091"/>
                  <a:pt x="2752953" y="47701"/>
                </a:cubicBezTo>
                <a:lnTo>
                  <a:pt x="2751124" y="59131"/>
                </a:lnTo>
                <a:cubicBezTo>
                  <a:pt x="2749600" y="58826"/>
                  <a:pt x="2748153" y="58521"/>
                  <a:pt x="2746781" y="58217"/>
                </a:cubicBezTo>
                <a:cubicBezTo>
                  <a:pt x="2745409" y="57912"/>
                  <a:pt x="2743886" y="57759"/>
                  <a:pt x="2742209" y="57759"/>
                </a:cubicBezTo>
                <a:cubicBezTo>
                  <a:pt x="2738704" y="57759"/>
                  <a:pt x="2735961" y="58483"/>
                  <a:pt x="2733979" y="59931"/>
                </a:cubicBezTo>
                <a:cubicBezTo>
                  <a:pt x="2731998" y="61379"/>
                  <a:pt x="2731008" y="63398"/>
                  <a:pt x="2731008" y="65989"/>
                </a:cubicBezTo>
                <a:cubicBezTo>
                  <a:pt x="2731008" y="69189"/>
                  <a:pt x="2732036" y="71933"/>
                  <a:pt x="2734094" y="74219"/>
                </a:cubicBezTo>
                <a:cubicBezTo>
                  <a:pt x="2736151" y="76505"/>
                  <a:pt x="2738513" y="78295"/>
                  <a:pt x="2741180" y="79591"/>
                </a:cubicBezTo>
                <a:lnTo>
                  <a:pt x="2744660" y="80629"/>
                </a:lnTo>
                <a:lnTo>
                  <a:pt x="2749867" y="79133"/>
                </a:lnTo>
                <a:cubicBezTo>
                  <a:pt x="2753449" y="77990"/>
                  <a:pt x="2756687" y="76886"/>
                  <a:pt x="2759583" y="75819"/>
                </a:cubicBezTo>
                <a:lnTo>
                  <a:pt x="2763240" y="87477"/>
                </a:lnTo>
                <a:cubicBezTo>
                  <a:pt x="2759583" y="88849"/>
                  <a:pt x="2755277" y="90297"/>
                  <a:pt x="2750324" y="91821"/>
                </a:cubicBezTo>
                <a:cubicBezTo>
                  <a:pt x="2745371" y="93345"/>
                  <a:pt x="2740380" y="94793"/>
                  <a:pt x="2735351" y="96164"/>
                </a:cubicBezTo>
                <a:cubicBezTo>
                  <a:pt x="2730322" y="97536"/>
                  <a:pt x="2725674" y="98755"/>
                  <a:pt x="2721406" y="99822"/>
                </a:cubicBezTo>
                <a:lnTo>
                  <a:pt x="2718663" y="87477"/>
                </a:lnTo>
                <a:cubicBezTo>
                  <a:pt x="2722626" y="86563"/>
                  <a:pt x="2725826" y="85801"/>
                  <a:pt x="2728264" y="85191"/>
                </a:cubicBezTo>
                <a:lnTo>
                  <a:pt x="2729369" y="84915"/>
                </a:lnTo>
                <a:lnTo>
                  <a:pt x="2724035" y="80162"/>
                </a:lnTo>
                <a:cubicBezTo>
                  <a:pt x="2720454" y="76200"/>
                  <a:pt x="2718663" y="71704"/>
                  <a:pt x="2718663" y="66675"/>
                </a:cubicBezTo>
                <a:cubicBezTo>
                  <a:pt x="2718663" y="62103"/>
                  <a:pt x="2719768" y="58255"/>
                  <a:pt x="2721978" y="55130"/>
                </a:cubicBezTo>
                <a:cubicBezTo>
                  <a:pt x="2724188" y="52006"/>
                  <a:pt x="2727083" y="49682"/>
                  <a:pt x="2730665" y="48158"/>
                </a:cubicBezTo>
                <a:cubicBezTo>
                  <a:pt x="2734246" y="46634"/>
                  <a:pt x="2738094" y="45872"/>
                  <a:pt x="2742209" y="45872"/>
                </a:cubicBezTo>
                <a:close/>
                <a:moveTo>
                  <a:pt x="980084" y="45872"/>
                </a:moveTo>
                <a:cubicBezTo>
                  <a:pt x="981760" y="45872"/>
                  <a:pt x="983551" y="46025"/>
                  <a:pt x="985456" y="46329"/>
                </a:cubicBezTo>
                <a:cubicBezTo>
                  <a:pt x="987361" y="46634"/>
                  <a:pt x="989152" y="47091"/>
                  <a:pt x="990828" y="47701"/>
                </a:cubicBezTo>
                <a:lnTo>
                  <a:pt x="988999" y="59131"/>
                </a:lnTo>
                <a:cubicBezTo>
                  <a:pt x="987475" y="58826"/>
                  <a:pt x="986028" y="58521"/>
                  <a:pt x="984656" y="58217"/>
                </a:cubicBezTo>
                <a:cubicBezTo>
                  <a:pt x="983284" y="57912"/>
                  <a:pt x="981760" y="57759"/>
                  <a:pt x="980084" y="57759"/>
                </a:cubicBezTo>
                <a:cubicBezTo>
                  <a:pt x="976579" y="57759"/>
                  <a:pt x="973836" y="58483"/>
                  <a:pt x="971855" y="59931"/>
                </a:cubicBezTo>
                <a:cubicBezTo>
                  <a:pt x="969873" y="61379"/>
                  <a:pt x="968883" y="63398"/>
                  <a:pt x="968883" y="65989"/>
                </a:cubicBezTo>
                <a:cubicBezTo>
                  <a:pt x="968883" y="69189"/>
                  <a:pt x="969911" y="71933"/>
                  <a:pt x="971969" y="74219"/>
                </a:cubicBezTo>
                <a:cubicBezTo>
                  <a:pt x="974026" y="76505"/>
                  <a:pt x="976388" y="78295"/>
                  <a:pt x="979055" y="79591"/>
                </a:cubicBezTo>
                <a:lnTo>
                  <a:pt x="982535" y="80629"/>
                </a:lnTo>
                <a:lnTo>
                  <a:pt x="987742" y="79133"/>
                </a:lnTo>
                <a:cubicBezTo>
                  <a:pt x="991324" y="77990"/>
                  <a:pt x="994562" y="76886"/>
                  <a:pt x="997458" y="75819"/>
                </a:cubicBezTo>
                <a:lnTo>
                  <a:pt x="1001115" y="87477"/>
                </a:lnTo>
                <a:cubicBezTo>
                  <a:pt x="997458" y="88849"/>
                  <a:pt x="993152" y="90297"/>
                  <a:pt x="988199" y="91821"/>
                </a:cubicBezTo>
                <a:cubicBezTo>
                  <a:pt x="983246" y="93345"/>
                  <a:pt x="978255" y="94793"/>
                  <a:pt x="973226" y="96164"/>
                </a:cubicBezTo>
                <a:cubicBezTo>
                  <a:pt x="968197" y="97536"/>
                  <a:pt x="963549" y="98755"/>
                  <a:pt x="959282" y="99822"/>
                </a:cubicBezTo>
                <a:lnTo>
                  <a:pt x="956538" y="87477"/>
                </a:lnTo>
                <a:cubicBezTo>
                  <a:pt x="960501" y="86563"/>
                  <a:pt x="963701" y="85801"/>
                  <a:pt x="966140" y="85191"/>
                </a:cubicBezTo>
                <a:lnTo>
                  <a:pt x="967244" y="84915"/>
                </a:lnTo>
                <a:lnTo>
                  <a:pt x="961910" y="80162"/>
                </a:lnTo>
                <a:cubicBezTo>
                  <a:pt x="958329" y="76200"/>
                  <a:pt x="956538" y="71704"/>
                  <a:pt x="956538" y="66675"/>
                </a:cubicBezTo>
                <a:cubicBezTo>
                  <a:pt x="956538" y="62103"/>
                  <a:pt x="957643" y="58255"/>
                  <a:pt x="959853" y="55130"/>
                </a:cubicBezTo>
                <a:cubicBezTo>
                  <a:pt x="962063" y="52006"/>
                  <a:pt x="964958" y="49682"/>
                  <a:pt x="968540" y="48158"/>
                </a:cubicBezTo>
                <a:cubicBezTo>
                  <a:pt x="972121" y="46634"/>
                  <a:pt x="975969" y="45872"/>
                  <a:pt x="980084" y="45872"/>
                </a:cubicBezTo>
                <a:close/>
                <a:moveTo>
                  <a:pt x="1908886" y="45034"/>
                </a:moveTo>
                <a:cubicBezTo>
                  <a:pt x="1906600" y="45034"/>
                  <a:pt x="1904695" y="45834"/>
                  <a:pt x="1903171" y="47434"/>
                </a:cubicBezTo>
                <a:cubicBezTo>
                  <a:pt x="1901647" y="49034"/>
                  <a:pt x="1900885" y="50978"/>
                  <a:pt x="1900885" y="53264"/>
                </a:cubicBezTo>
                <a:cubicBezTo>
                  <a:pt x="1900885" y="56159"/>
                  <a:pt x="1902104" y="58864"/>
                  <a:pt x="1904542" y="61379"/>
                </a:cubicBezTo>
                <a:lnTo>
                  <a:pt x="1911133" y="65416"/>
                </a:lnTo>
                <a:lnTo>
                  <a:pt x="1911743" y="65036"/>
                </a:lnTo>
                <a:cubicBezTo>
                  <a:pt x="1914715" y="61607"/>
                  <a:pt x="1916201" y="58140"/>
                  <a:pt x="1916201" y="54635"/>
                </a:cubicBezTo>
                <a:cubicBezTo>
                  <a:pt x="1916201" y="51892"/>
                  <a:pt x="1915591" y="49606"/>
                  <a:pt x="1914372" y="47777"/>
                </a:cubicBezTo>
                <a:cubicBezTo>
                  <a:pt x="1913153" y="45948"/>
                  <a:pt x="1911324" y="45034"/>
                  <a:pt x="1908886" y="45034"/>
                </a:cubicBezTo>
                <a:close/>
                <a:moveTo>
                  <a:pt x="1081887" y="42215"/>
                </a:moveTo>
                <a:cubicBezTo>
                  <a:pt x="1085697" y="42215"/>
                  <a:pt x="1089202" y="42977"/>
                  <a:pt x="1092403" y="44501"/>
                </a:cubicBezTo>
                <a:cubicBezTo>
                  <a:pt x="1095603" y="46025"/>
                  <a:pt x="1098842" y="47549"/>
                  <a:pt x="1102118" y="49073"/>
                </a:cubicBezTo>
                <a:cubicBezTo>
                  <a:pt x="1105395" y="50597"/>
                  <a:pt x="1108938" y="51359"/>
                  <a:pt x="1112748" y="51359"/>
                </a:cubicBezTo>
                <a:cubicBezTo>
                  <a:pt x="1115187" y="51359"/>
                  <a:pt x="1117473" y="50939"/>
                  <a:pt x="1119606" y="50101"/>
                </a:cubicBezTo>
                <a:cubicBezTo>
                  <a:pt x="1121740" y="49263"/>
                  <a:pt x="1124331" y="47930"/>
                  <a:pt x="1127379" y="46101"/>
                </a:cubicBezTo>
                <a:lnTo>
                  <a:pt x="1134008" y="55473"/>
                </a:lnTo>
                <a:cubicBezTo>
                  <a:pt x="1129131" y="59741"/>
                  <a:pt x="1124978" y="62446"/>
                  <a:pt x="1121549" y="63589"/>
                </a:cubicBezTo>
                <a:cubicBezTo>
                  <a:pt x="1118120" y="64732"/>
                  <a:pt x="1115187" y="65303"/>
                  <a:pt x="1112748" y="65303"/>
                </a:cubicBezTo>
                <a:cubicBezTo>
                  <a:pt x="1108176" y="65303"/>
                  <a:pt x="1104062" y="64503"/>
                  <a:pt x="1100404" y="62903"/>
                </a:cubicBezTo>
                <a:cubicBezTo>
                  <a:pt x="1096746" y="61303"/>
                  <a:pt x="1093393" y="59741"/>
                  <a:pt x="1090346" y="58217"/>
                </a:cubicBezTo>
                <a:cubicBezTo>
                  <a:pt x="1087297" y="56693"/>
                  <a:pt x="1084478" y="55931"/>
                  <a:pt x="1081887" y="55931"/>
                </a:cubicBezTo>
                <a:cubicBezTo>
                  <a:pt x="1079144" y="55931"/>
                  <a:pt x="1076668" y="56616"/>
                  <a:pt x="1074458" y="57988"/>
                </a:cubicBezTo>
                <a:cubicBezTo>
                  <a:pt x="1072248" y="59360"/>
                  <a:pt x="1069924" y="61265"/>
                  <a:pt x="1067485" y="63703"/>
                </a:cubicBezTo>
                <a:lnTo>
                  <a:pt x="1058799" y="56388"/>
                </a:lnTo>
                <a:cubicBezTo>
                  <a:pt x="1062304" y="51968"/>
                  <a:pt x="1065962" y="48501"/>
                  <a:pt x="1069771" y="45986"/>
                </a:cubicBezTo>
                <a:cubicBezTo>
                  <a:pt x="1073581" y="43472"/>
                  <a:pt x="1077620" y="42215"/>
                  <a:pt x="1081887" y="42215"/>
                </a:cubicBezTo>
                <a:close/>
                <a:moveTo>
                  <a:pt x="3197885" y="40233"/>
                </a:moveTo>
                <a:cubicBezTo>
                  <a:pt x="3199409" y="43129"/>
                  <a:pt x="3200666" y="46444"/>
                  <a:pt x="3201657" y="50177"/>
                </a:cubicBezTo>
                <a:cubicBezTo>
                  <a:pt x="3202648" y="53911"/>
                  <a:pt x="3203143" y="57302"/>
                  <a:pt x="3203143" y="60350"/>
                </a:cubicBezTo>
                <a:cubicBezTo>
                  <a:pt x="3203143" y="65379"/>
                  <a:pt x="3201733" y="69913"/>
                  <a:pt x="3198914" y="73952"/>
                </a:cubicBezTo>
                <a:cubicBezTo>
                  <a:pt x="3196094" y="77990"/>
                  <a:pt x="3191713" y="80010"/>
                  <a:pt x="3185769" y="80010"/>
                </a:cubicBezTo>
                <a:cubicBezTo>
                  <a:pt x="3181045" y="80010"/>
                  <a:pt x="3177197" y="78752"/>
                  <a:pt x="3174225" y="76238"/>
                </a:cubicBezTo>
                <a:lnTo>
                  <a:pt x="3173811" y="75725"/>
                </a:lnTo>
                <a:lnTo>
                  <a:pt x="3173682" y="76409"/>
                </a:lnTo>
                <a:cubicBezTo>
                  <a:pt x="3172787" y="78581"/>
                  <a:pt x="3171444" y="80543"/>
                  <a:pt x="3169653" y="82296"/>
                </a:cubicBezTo>
                <a:cubicBezTo>
                  <a:pt x="3166072" y="85801"/>
                  <a:pt x="3161614" y="87554"/>
                  <a:pt x="3156280" y="87554"/>
                </a:cubicBezTo>
                <a:cubicBezTo>
                  <a:pt x="3150184" y="87554"/>
                  <a:pt x="3146145" y="85534"/>
                  <a:pt x="3144164" y="81496"/>
                </a:cubicBezTo>
                <a:cubicBezTo>
                  <a:pt x="3142183" y="77457"/>
                  <a:pt x="3141192" y="73152"/>
                  <a:pt x="3141192" y="68580"/>
                </a:cubicBezTo>
                <a:cubicBezTo>
                  <a:pt x="3141192" y="66903"/>
                  <a:pt x="3141307" y="65113"/>
                  <a:pt x="3141535" y="63208"/>
                </a:cubicBezTo>
                <a:cubicBezTo>
                  <a:pt x="3141764" y="61303"/>
                  <a:pt x="3142107" y="59131"/>
                  <a:pt x="3142564" y="56693"/>
                </a:cubicBezTo>
                <a:lnTo>
                  <a:pt x="3153994" y="53492"/>
                </a:lnTo>
                <a:cubicBezTo>
                  <a:pt x="3153537" y="56083"/>
                  <a:pt x="3153194" y="58483"/>
                  <a:pt x="3152965" y="60693"/>
                </a:cubicBezTo>
                <a:cubicBezTo>
                  <a:pt x="3152736" y="62903"/>
                  <a:pt x="3152622" y="64846"/>
                  <a:pt x="3152622" y="66522"/>
                </a:cubicBezTo>
                <a:cubicBezTo>
                  <a:pt x="3152622" y="69418"/>
                  <a:pt x="3153079" y="71552"/>
                  <a:pt x="3153994" y="72923"/>
                </a:cubicBezTo>
                <a:cubicBezTo>
                  <a:pt x="3154908" y="74295"/>
                  <a:pt x="3156356" y="74981"/>
                  <a:pt x="3158337" y="74981"/>
                </a:cubicBezTo>
                <a:cubicBezTo>
                  <a:pt x="3160623" y="74981"/>
                  <a:pt x="3162528" y="73799"/>
                  <a:pt x="3164052" y="71437"/>
                </a:cubicBezTo>
                <a:cubicBezTo>
                  <a:pt x="3165576" y="69075"/>
                  <a:pt x="3166414" y="64313"/>
                  <a:pt x="3166567" y="57150"/>
                </a:cubicBezTo>
                <a:lnTo>
                  <a:pt x="3166567" y="50292"/>
                </a:lnTo>
                <a:lnTo>
                  <a:pt x="3177540" y="46177"/>
                </a:lnTo>
                <a:lnTo>
                  <a:pt x="3177540" y="60122"/>
                </a:lnTo>
                <a:cubicBezTo>
                  <a:pt x="3177540" y="62255"/>
                  <a:pt x="3177959" y="64122"/>
                  <a:pt x="3178797" y="65722"/>
                </a:cubicBezTo>
                <a:cubicBezTo>
                  <a:pt x="3179635" y="67322"/>
                  <a:pt x="3181426" y="68123"/>
                  <a:pt x="3184169" y="68123"/>
                </a:cubicBezTo>
                <a:cubicBezTo>
                  <a:pt x="3186912" y="68123"/>
                  <a:pt x="3188741" y="67284"/>
                  <a:pt x="3189655" y="65608"/>
                </a:cubicBezTo>
                <a:cubicBezTo>
                  <a:pt x="3190570" y="63932"/>
                  <a:pt x="3191027" y="61798"/>
                  <a:pt x="3191027" y="59207"/>
                </a:cubicBezTo>
                <a:cubicBezTo>
                  <a:pt x="3191027" y="56616"/>
                  <a:pt x="3190722" y="53987"/>
                  <a:pt x="3190113" y="51320"/>
                </a:cubicBezTo>
                <a:cubicBezTo>
                  <a:pt x="3189503" y="48653"/>
                  <a:pt x="3188665" y="46025"/>
                  <a:pt x="3187598" y="43434"/>
                </a:cubicBezTo>
                <a:close/>
                <a:moveTo>
                  <a:pt x="2595524" y="38100"/>
                </a:moveTo>
                <a:lnTo>
                  <a:pt x="2595524" y="51130"/>
                </a:lnTo>
                <a:lnTo>
                  <a:pt x="2544318" y="65989"/>
                </a:lnTo>
                <a:lnTo>
                  <a:pt x="2544318" y="53187"/>
                </a:lnTo>
                <a:close/>
                <a:moveTo>
                  <a:pt x="461924" y="38100"/>
                </a:moveTo>
                <a:lnTo>
                  <a:pt x="461924" y="51130"/>
                </a:lnTo>
                <a:lnTo>
                  <a:pt x="410718" y="65989"/>
                </a:lnTo>
                <a:lnTo>
                  <a:pt x="410718" y="53187"/>
                </a:lnTo>
                <a:close/>
                <a:moveTo>
                  <a:pt x="1909343" y="33375"/>
                </a:moveTo>
                <a:cubicBezTo>
                  <a:pt x="1915439" y="33375"/>
                  <a:pt x="1920049" y="35471"/>
                  <a:pt x="1923173" y="39662"/>
                </a:cubicBezTo>
                <a:cubicBezTo>
                  <a:pt x="1926297" y="43853"/>
                  <a:pt x="1927860" y="48615"/>
                  <a:pt x="1927860" y="53949"/>
                </a:cubicBezTo>
                <a:cubicBezTo>
                  <a:pt x="1927860" y="60655"/>
                  <a:pt x="1925650" y="66599"/>
                  <a:pt x="1921230" y="71780"/>
                </a:cubicBezTo>
                <a:cubicBezTo>
                  <a:pt x="1916811" y="76962"/>
                  <a:pt x="1910600" y="81077"/>
                  <a:pt x="1902599" y="84125"/>
                </a:cubicBezTo>
                <a:cubicBezTo>
                  <a:pt x="1894598" y="87173"/>
                  <a:pt x="1885188" y="89001"/>
                  <a:pt x="1874367" y="89611"/>
                </a:cubicBezTo>
                <a:lnTo>
                  <a:pt x="1872310" y="78638"/>
                </a:lnTo>
                <a:cubicBezTo>
                  <a:pt x="1882673" y="77876"/>
                  <a:pt x="1891093" y="76276"/>
                  <a:pt x="1897570" y="73838"/>
                </a:cubicBezTo>
                <a:lnTo>
                  <a:pt x="1901799" y="71212"/>
                </a:lnTo>
                <a:lnTo>
                  <a:pt x="1894141" y="66294"/>
                </a:lnTo>
                <a:cubicBezTo>
                  <a:pt x="1890712" y="62789"/>
                  <a:pt x="1888998" y="58445"/>
                  <a:pt x="1888998" y="53264"/>
                </a:cubicBezTo>
                <a:cubicBezTo>
                  <a:pt x="1888998" y="47930"/>
                  <a:pt x="1890865" y="43281"/>
                  <a:pt x="1894598" y="39319"/>
                </a:cubicBezTo>
                <a:cubicBezTo>
                  <a:pt x="1898332" y="35357"/>
                  <a:pt x="1903247" y="33375"/>
                  <a:pt x="1909343" y="33375"/>
                </a:cubicBezTo>
                <a:close/>
                <a:moveTo>
                  <a:pt x="1708861" y="25984"/>
                </a:moveTo>
                <a:cubicBezTo>
                  <a:pt x="1706575" y="25984"/>
                  <a:pt x="1704670" y="26784"/>
                  <a:pt x="1703146" y="28384"/>
                </a:cubicBezTo>
                <a:cubicBezTo>
                  <a:pt x="1701622" y="29984"/>
                  <a:pt x="1700860" y="31928"/>
                  <a:pt x="1700860" y="34214"/>
                </a:cubicBezTo>
                <a:cubicBezTo>
                  <a:pt x="1700860" y="37109"/>
                  <a:pt x="1702079" y="39814"/>
                  <a:pt x="1704517" y="42329"/>
                </a:cubicBezTo>
                <a:lnTo>
                  <a:pt x="1711108" y="46366"/>
                </a:lnTo>
                <a:lnTo>
                  <a:pt x="1711718" y="45986"/>
                </a:lnTo>
                <a:cubicBezTo>
                  <a:pt x="1714690" y="42557"/>
                  <a:pt x="1716176" y="39090"/>
                  <a:pt x="1716176" y="35585"/>
                </a:cubicBezTo>
                <a:cubicBezTo>
                  <a:pt x="1716176" y="32842"/>
                  <a:pt x="1715567" y="30556"/>
                  <a:pt x="1714347" y="28727"/>
                </a:cubicBezTo>
                <a:cubicBezTo>
                  <a:pt x="1713128" y="26898"/>
                  <a:pt x="1711299" y="25984"/>
                  <a:pt x="1708861" y="25984"/>
                </a:cubicBezTo>
                <a:close/>
                <a:moveTo>
                  <a:pt x="1709318" y="14325"/>
                </a:moveTo>
                <a:cubicBezTo>
                  <a:pt x="1715414" y="14325"/>
                  <a:pt x="1720024" y="16421"/>
                  <a:pt x="1723148" y="20612"/>
                </a:cubicBezTo>
                <a:cubicBezTo>
                  <a:pt x="1726273" y="24803"/>
                  <a:pt x="1727835" y="29565"/>
                  <a:pt x="1727835" y="34899"/>
                </a:cubicBezTo>
                <a:cubicBezTo>
                  <a:pt x="1727835" y="41605"/>
                  <a:pt x="1725625" y="47549"/>
                  <a:pt x="1721205" y="52730"/>
                </a:cubicBezTo>
                <a:cubicBezTo>
                  <a:pt x="1716786" y="57912"/>
                  <a:pt x="1710575" y="62027"/>
                  <a:pt x="1702574" y="65075"/>
                </a:cubicBezTo>
                <a:cubicBezTo>
                  <a:pt x="1694573" y="68123"/>
                  <a:pt x="1685163" y="69951"/>
                  <a:pt x="1674342" y="70561"/>
                </a:cubicBezTo>
                <a:lnTo>
                  <a:pt x="1672285" y="59588"/>
                </a:lnTo>
                <a:cubicBezTo>
                  <a:pt x="1682648" y="58826"/>
                  <a:pt x="1691068" y="57226"/>
                  <a:pt x="1697545" y="54788"/>
                </a:cubicBezTo>
                <a:lnTo>
                  <a:pt x="1701774" y="52162"/>
                </a:lnTo>
                <a:lnTo>
                  <a:pt x="1694116" y="47244"/>
                </a:lnTo>
                <a:cubicBezTo>
                  <a:pt x="1690687" y="43739"/>
                  <a:pt x="1688973" y="39395"/>
                  <a:pt x="1688973" y="34214"/>
                </a:cubicBezTo>
                <a:cubicBezTo>
                  <a:pt x="1688973" y="28880"/>
                  <a:pt x="1690840" y="24231"/>
                  <a:pt x="1694573" y="20269"/>
                </a:cubicBezTo>
                <a:cubicBezTo>
                  <a:pt x="1698307" y="16307"/>
                  <a:pt x="1703222" y="14325"/>
                  <a:pt x="1709318" y="14325"/>
                </a:cubicBezTo>
                <a:close/>
                <a:moveTo>
                  <a:pt x="3195142" y="11430"/>
                </a:moveTo>
                <a:lnTo>
                  <a:pt x="3195142" y="24460"/>
                </a:lnTo>
                <a:lnTo>
                  <a:pt x="3143936" y="39319"/>
                </a:lnTo>
                <a:lnTo>
                  <a:pt x="3143936" y="26517"/>
                </a:lnTo>
                <a:close/>
                <a:moveTo>
                  <a:pt x="2766974" y="0"/>
                </a:moveTo>
                <a:lnTo>
                  <a:pt x="2766974" y="13030"/>
                </a:lnTo>
                <a:lnTo>
                  <a:pt x="2715768" y="27889"/>
                </a:lnTo>
                <a:lnTo>
                  <a:pt x="2715768" y="15087"/>
                </a:lnTo>
                <a:close/>
                <a:moveTo>
                  <a:pt x="1004849" y="0"/>
                </a:moveTo>
                <a:lnTo>
                  <a:pt x="1004849" y="13030"/>
                </a:lnTo>
                <a:lnTo>
                  <a:pt x="953643" y="27889"/>
                </a:lnTo>
                <a:lnTo>
                  <a:pt x="953643" y="15087"/>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45" name="Google Shape;345;p33"/>
          <p:cNvSpPr txBox="1"/>
          <p:nvPr/>
        </p:nvSpPr>
        <p:spPr>
          <a:xfrm>
            <a:off x="1230150" y="3319750"/>
            <a:ext cx="3703200" cy="785100"/>
          </a:xfrm>
          <a:prstGeom prst="rect">
            <a:avLst/>
          </a:prstGeom>
          <a:noFill/>
          <a:ln>
            <a:noFill/>
          </a:ln>
        </p:spPr>
        <p:txBody>
          <a:bodyPr spcFirstLastPara="1" wrap="square" lIns="45725" tIns="22850" rIns="45725" bIns="22850" anchor="t" anchorCtr="0">
            <a:spAutoFit/>
          </a:bodyPr>
          <a:lstStyle/>
          <a:p>
            <a:pPr marL="0" lvl="0" indent="0" algn="ctr" rtl="0">
              <a:spcBef>
                <a:spcPts val="0"/>
              </a:spcBef>
              <a:spcAft>
                <a:spcPts val="0"/>
              </a:spcAft>
              <a:buNone/>
            </a:pPr>
            <a:r>
              <a:rPr lang="en-GB" sz="1200">
                <a:solidFill>
                  <a:schemeClr val="dk1"/>
                </a:solidFill>
                <a:latin typeface="Inter Light"/>
                <a:ea typeface="Inter Light"/>
                <a:cs typeface="Inter Light"/>
                <a:sym typeface="Inter Light"/>
              </a:rPr>
              <a:t>45. We know best what they say. And you ˹O Prophet˺ are not ˹there˺ to compel them ˹to believe˺. So remind with the Qur’ān  ˹only˺ those who fear My warning.</a:t>
            </a:r>
            <a:endParaRPr sz="1200">
              <a:solidFill>
                <a:schemeClr val="dk1"/>
              </a:solidFill>
              <a:latin typeface="Inter Light"/>
              <a:ea typeface="Inter Light"/>
              <a:cs typeface="Inter Light"/>
              <a:sym typeface="Inter Light"/>
            </a:endParaRPr>
          </a:p>
        </p:txBody>
      </p:sp>
      <p:sp>
        <p:nvSpPr>
          <p:cNvPr id="347" name="Google Shape;347;p33"/>
          <p:cNvSpPr txBox="1"/>
          <p:nvPr/>
        </p:nvSpPr>
        <p:spPr>
          <a:xfrm>
            <a:off x="1004425" y="749075"/>
            <a:ext cx="6217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Best Reminder</a:t>
            </a:r>
            <a:endParaRPr sz="3600">
              <a:solidFill>
                <a:srgbClr val="1E1E1E"/>
              </a:solidFill>
              <a:latin typeface="Inter Tight Medium"/>
              <a:ea typeface="Inter Tight Medium"/>
              <a:cs typeface="Inter Tight Medium"/>
              <a:sym typeface="Inter Tight Medium"/>
            </a:endParaRPr>
          </a:p>
        </p:txBody>
      </p:sp>
      <p:sp>
        <p:nvSpPr>
          <p:cNvPr id="348" name="Google Shape;348;p33"/>
          <p:cNvSpPr/>
          <p:nvPr/>
        </p:nvSpPr>
        <p:spPr>
          <a:xfrm>
            <a:off x="5395650" y="3544675"/>
            <a:ext cx="3341700" cy="9408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349" name="Google Shape;349;p33"/>
          <p:cNvSpPr txBox="1"/>
          <p:nvPr/>
        </p:nvSpPr>
        <p:spPr>
          <a:xfrm>
            <a:off x="5395650" y="990000"/>
            <a:ext cx="3224700" cy="1616100"/>
          </a:xfrm>
          <a:prstGeom prst="rect">
            <a:avLst/>
          </a:prstGeom>
          <a:noFill/>
          <a:ln>
            <a:noFill/>
          </a:ln>
        </p:spPr>
        <p:txBody>
          <a:bodyPr spcFirstLastPara="1" wrap="square" lIns="45725" tIns="22850" rIns="45725" bIns="22850" anchor="t" anchorCtr="0">
            <a:spAutoFit/>
          </a:bodyPr>
          <a:lstStyle/>
          <a:p>
            <a:pPr marL="45720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The Qur’ān is the best reminder; that is why we need to constantly turn to it and reflect on it. </a:t>
            </a:r>
            <a:endParaRPr sz="1200">
              <a:solidFill>
                <a:srgbClr val="1E1E1E"/>
              </a:solidFill>
              <a:latin typeface="Inter Light"/>
              <a:ea typeface="Inter Light"/>
              <a:cs typeface="Inter Light"/>
              <a:sym typeface="Inter Light"/>
            </a:endParaRPr>
          </a:p>
          <a:p>
            <a:pPr marL="45720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The Qur’ān is our methodology, it is our fuel and thus we need it to navigate all of life’s challenges.</a:t>
            </a:r>
            <a:endParaRPr sz="1200">
              <a:solidFill>
                <a:srgbClr val="1E1E1E"/>
              </a:solidFill>
              <a:latin typeface="Inter Light"/>
              <a:ea typeface="Inter Light"/>
              <a:cs typeface="Inter Light"/>
              <a:sym typeface="Inter Light"/>
            </a:endParaRPr>
          </a:p>
        </p:txBody>
      </p:sp>
      <p:sp>
        <p:nvSpPr>
          <p:cNvPr id="350" name="Google Shape;350;p33"/>
          <p:cNvSpPr txBox="1"/>
          <p:nvPr/>
        </p:nvSpPr>
        <p:spPr>
          <a:xfrm>
            <a:off x="6244584" y="3739779"/>
            <a:ext cx="14739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a:solidFill>
                  <a:srgbClr val="1E1E1E"/>
                </a:solidFill>
                <a:latin typeface="Inter Tight Medium"/>
                <a:ea typeface="Inter Tight Medium"/>
                <a:cs typeface="Inter Tight Medium"/>
                <a:sym typeface="Inter Tight Medium"/>
              </a:rPr>
              <a:t>Discuss</a:t>
            </a:r>
            <a:endParaRPr sz="700" b="0" i="0" u="none" strike="noStrike" cap="none">
              <a:solidFill>
                <a:srgbClr val="000000"/>
              </a:solidFill>
              <a:latin typeface="Arial"/>
              <a:ea typeface="Arial"/>
              <a:cs typeface="Arial"/>
              <a:sym typeface="Arial"/>
            </a:endParaRPr>
          </a:p>
        </p:txBody>
      </p:sp>
      <p:pic>
        <p:nvPicPr>
          <p:cNvPr id="351" name="Google Shape;351;p33"/>
          <p:cNvPicPr preferRelativeResize="0"/>
          <p:nvPr/>
        </p:nvPicPr>
        <p:blipFill rotWithShape="1">
          <a:blip r:embed="rId3">
            <a:alphaModFix/>
          </a:blip>
          <a:srcRect/>
          <a:stretch/>
        </p:blipFill>
        <p:spPr>
          <a:xfrm>
            <a:off x="5649591" y="3754321"/>
            <a:ext cx="445722" cy="470229"/>
          </a:xfrm>
          <a:prstGeom prst="rect">
            <a:avLst/>
          </a:prstGeom>
          <a:noFill/>
          <a:ln>
            <a:noFill/>
          </a:ln>
        </p:spPr>
      </p:pic>
      <p:sp>
        <p:nvSpPr>
          <p:cNvPr id="352" name="Google Shape;352;p33"/>
          <p:cNvSpPr txBox="1"/>
          <p:nvPr/>
        </p:nvSpPr>
        <p:spPr>
          <a:xfrm>
            <a:off x="6244575" y="4026150"/>
            <a:ext cx="2186400" cy="2001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Who benefits from the reminder?</a:t>
            </a:r>
            <a:endParaRPr sz="1000">
              <a:solidFill>
                <a:srgbClr val="1E1E1E"/>
              </a:solidFill>
              <a:latin typeface="Inter Tight Medium"/>
              <a:ea typeface="Inter Tight Medium"/>
              <a:cs typeface="Inter Tight Medium"/>
              <a:sym typeface="Inter Tight Medium"/>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5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5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pic>
        <p:nvPicPr>
          <p:cNvPr id="357" name="Google Shape;357;p34" descr="A wooden cross with a book on top of it"/>
          <p:cNvPicPr preferRelativeResize="0"/>
          <p:nvPr/>
        </p:nvPicPr>
        <p:blipFill rotWithShape="1">
          <a:blip r:embed="rId3">
            <a:alphaModFix/>
          </a:blip>
          <a:srcRect l="10897"/>
          <a:stretch/>
        </p:blipFill>
        <p:spPr>
          <a:xfrm>
            <a:off x="5516375" y="1089200"/>
            <a:ext cx="4147800" cy="3142200"/>
          </a:xfrm>
          <a:prstGeom prst="roundRect">
            <a:avLst>
              <a:gd name="adj" fmla="val 10630"/>
            </a:avLst>
          </a:prstGeom>
          <a:noFill/>
          <a:ln>
            <a:noFill/>
          </a:ln>
        </p:spPr>
      </p:pic>
      <p:sp>
        <p:nvSpPr>
          <p:cNvPr id="358" name="Google Shape;358;p34"/>
          <p:cNvSpPr txBox="1"/>
          <p:nvPr/>
        </p:nvSpPr>
        <p:spPr>
          <a:xfrm>
            <a:off x="1004425" y="749075"/>
            <a:ext cx="4655100" cy="600300"/>
          </a:xfrm>
          <a:prstGeom prst="rect">
            <a:avLst/>
          </a:prstGeom>
          <a:noFill/>
          <a:ln>
            <a:noFill/>
          </a:ln>
        </p:spPr>
        <p:txBody>
          <a:bodyPr spcFirstLastPara="1" wrap="square" lIns="45725" tIns="22850" rIns="45725" bIns="22850" anchor="t" anchorCtr="0">
            <a:spAutoFit/>
          </a:bodyPr>
          <a:lstStyle/>
          <a:p>
            <a:pPr marL="0" lvl="0" indent="0" algn="l" rtl="0">
              <a:spcBef>
                <a:spcPts val="0"/>
              </a:spcBef>
              <a:spcAft>
                <a:spcPts val="0"/>
              </a:spcAft>
              <a:buClr>
                <a:schemeClr val="dk1"/>
              </a:buClr>
              <a:buSzPts val="3600"/>
              <a:buFont typeface="Arial"/>
              <a:buNone/>
            </a:pPr>
            <a:r>
              <a:rPr lang="en-GB" sz="3600">
                <a:solidFill>
                  <a:srgbClr val="1E1E1E"/>
                </a:solidFill>
                <a:latin typeface="Inter Tight Medium"/>
                <a:ea typeface="Inter Tight Medium"/>
                <a:cs typeface="Inter Tight Medium"/>
                <a:sym typeface="Inter Tight Medium"/>
              </a:rPr>
              <a:t>Reflect</a:t>
            </a:r>
            <a:endParaRPr sz="3600">
              <a:solidFill>
                <a:srgbClr val="1E1E1E"/>
              </a:solidFill>
              <a:latin typeface="Inter Tight Medium"/>
              <a:ea typeface="Inter Tight Medium"/>
              <a:cs typeface="Inter Tight Medium"/>
              <a:sym typeface="Inter Tight Medium"/>
            </a:endParaRPr>
          </a:p>
        </p:txBody>
      </p:sp>
      <p:sp>
        <p:nvSpPr>
          <p:cNvPr id="359" name="Google Shape;359;p34"/>
          <p:cNvSpPr/>
          <p:nvPr/>
        </p:nvSpPr>
        <p:spPr>
          <a:xfrm>
            <a:off x="1004425" y="1624425"/>
            <a:ext cx="4208700" cy="11658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pic>
        <p:nvPicPr>
          <p:cNvPr id="360" name="Google Shape;360;p34"/>
          <p:cNvPicPr preferRelativeResize="0"/>
          <p:nvPr/>
        </p:nvPicPr>
        <p:blipFill rotWithShape="1">
          <a:blip r:embed="rId4">
            <a:alphaModFix/>
          </a:blip>
          <a:srcRect/>
          <a:stretch/>
        </p:blipFill>
        <p:spPr>
          <a:xfrm>
            <a:off x="1232264" y="1820229"/>
            <a:ext cx="497928" cy="497928"/>
          </a:xfrm>
          <a:prstGeom prst="rect">
            <a:avLst/>
          </a:prstGeom>
          <a:noFill/>
          <a:ln>
            <a:noFill/>
          </a:ln>
        </p:spPr>
      </p:pic>
      <p:sp>
        <p:nvSpPr>
          <p:cNvPr id="361" name="Google Shape;361;p34"/>
          <p:cNvSpPr txBox="1"/>
          <p:nvPr/>
        </p:nvSpPr>
        <p:spPr>
          <a:xfrm>
            <a:off x="1853339" y="1819525"/>
            <a:ext cx="3269400" cy="7851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a:solidFill>
                  <a:srgbClr val="1E1E1E"/>
                </a:solidFill>
                <a:latin typeface="Inter Tight Medium"/>
                <a:ea typeface="Inter Tight Medium"/>
                <a:cs typeface="Inter Tight Medium"/>
                <a:sym typeface="Inter Tight Medium"/>
              </a:rPr>
              <a:t>How has your relationship with the Qur’ān changed over the last 4 weeks?</a:t>
            </a:r>
            <a:endParaRPr sz="700" b="0" i="0" u="none" strike="noStrike" cap="none">
              <a:solidFill>
                <a:srgbClr val="000000"/>
              </a:solidFill>
              <a:latin typeface="Arial"/>
              <a:ea typeface="Arial"/>
              <a:cs typeface="Arial"/>
              <a:sym typeface="Arial"/>
            </a:endParaRPr>
          </a:p>
        </p:txBody>
      </p:sp>
      <p:sp>
        <p:nvSpPr>
          <p:cNvPr id="362" name="Google Shape;362;p34"/>
          <p:cNvSpPr/>
          <p:nvPr/>
        </p:nvSpPr>
        <p:spPr>
          <a:xfrm>
            <a:off x="1004425" y="3065300"/>
            <a:ext cx="4208700" cy="11658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pic>
        <p:nvPicPr>
          <p:cNvPr id="363" name="Google Shape;363;p34"/>
          <p:cNvPicPr preferRelativeResize="0"/>
          <p:nvPr/>
        </p:nvPicPr>
        <p:blipFill rotWithShape="1">
          <a:blip r:embed="rId4">
            <a:alphaModFix/>
          </a:blip>
          <a:srcRect/>
          <a:stretch/>
        </p:blipFill>
        <p:spPr>
          <a:xfrm>
            <a:off x="1232264" y="3261104"/>
            <a:ext cx="497928" cy="497928"/>
          </a:xfrm>
          <a:prstGeom prst="rect">
            <a:avLst/>
          </a:prstGeom>
          <a:noFill/>
          <a:ln>
            <a:noFill/>
          </a:ln>
        </p:spPr>
      </p:pic>
      <p:sp>
        <p:nvSpPr>
          <p:cNvPr id="364" name="Google Shape;364;p34"/>
          <p:cNvSpPr txBox="1"/>
          <p:nvPr/>
        </p:nvSpPr>
        <p:spPr>
          <a:xfrm>
            <a:off x="1853339" y="3260400"/>
            <a:ext cx="3269400" cy="7851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a:solidFill>
                  <a:srgbClr val="1E1E1E"/>
                </a:solidFill>
                <a:latin typeface="Inter Tight Medium"/>
                <a:ea typeface="Inter Tight Medium"/>
                <a:cs typeface="Inter Tight Medium"/>
                <a:sym typeface="Inter Tight Medium"/>
              </a:rPr>
              <a:t>What do you want your relationship with the Qur’ān to look like going forwards?</a:t>
            </a:r>
            <a:endParaRPr sz="7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6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6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35"/>
          <p:cNvSpPr txBox="1"/>
          <p:nvPr/>
        </p:nvSpPr>
        <p:spPr>
          <a:xfrm>
            <a:off x="849688" y="1772110"/>
            <a:ext cx="3556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b="0" i="0" u="none" strike="noStrike" cap="none">
                <a:solidFill>
                  <a:srgbClr val="1E1E1E"/>
                </a:solidFill>
                <a:latin typeface="Inter Tight Medium"/>
                <a:ea typeface="Inter Tight Medium"/>
                <a:cs typeface="Inter Tight Medium"/>
                <a:sym typeface="Inter Tight Medium"/>
              </a:rPr>
              <a:t>Plenary</a:t>
            </a:r>
            <a:endParaRPr sz="700" b="0" i="0" u="none" strike="noStrike" cap="none">
              <a:solidFill>
                <a:srgbClr val="000000"/>
              </a:solidFill>
              <a:latin typeface="Arial"/>
              <a:ea typeface="Arial"/>
              <a:cs typeface="Arial"/>
              <a:sym typeface="Arial"/>
            </a:endParaRPr>
          </a:p>
        </p:txBody>
      </p:sp>
      <p:sp>
        <p:nvSpPr>
          <p:cNvPr id="370" name="Google Shape;370;p35"/>
          <p:cNvSpPr/>
          <p:nvPr/>
        </p:nvSpPr>
        <p:spPr>
          <a:xfrm>
            <a:off x="0" y="0"/>
            <a:ext cx="9144000" cy="1332600"/>
          </a:xfrm>
          <a:prstGeom prst="rect">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71" name="Google Shape;371;p35"/>
          <p:cNvSpPr txBox="1"/>
          <p:nvPr/>
        </p:nvSpPr>
        <p:spPr>
          <a:xfrm>
            <a:off x="849689" y="2911053"/>
            <a:ext cx="3556800" cy="4311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Write down one thing that changed your perspective/transformed you from this surah.</a:t>
            </a:r>
            <a:endParaRPr sz="1000">
              <a:solidFill>
                <a:srgbClr val="1E1E1E"/>
              </a:solidFill>
              <a:latin typeface="Inter Light"/>
              <a:ea typeface="Inter Light"/>
              <a:cs typeface="Inter Light"/>
              <a:sym typeface="Inter Light"/>
            </a:endParaRPr>
          </a:p>
        </p:txBody>
      </p:sp>
      <p:sp>
        <p:nvSpPr>
          <p:cNvPr id="372" name="Google Shape;372;p35"/>
          <p:cNvSpPr txBox="1"/>
          <p:nvPr/>
        </p:nvSpPr>
        <p:spPr>
          <a:xfrm>
            <a:off x="849689" y="2653195"/>
            <a:ext cx="3076800" cy="2310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Tight Medium"/>
                <a:ea typeface="Inter Tight Medium"/>
                <a:cs typeface="Inter Tight Medium"/>
                <a:sym typeface="Inter Tight Medium"/>
              </a:rPr>
              <a:t>WRITE</a:t>
            </a:r>
            <a:endParaRPr sz="700" b="0" i="0" u="none" strike="noStrike" cap="none">
              <a:solidFill>
                <a:srgbClr val="000000"/>
              </a:solidFill>
              <a:latin typeface="Arial"/>
              <a:ea typeface="Arial"/>
              <a:cs typeface="Arial"/>
              <a:sym typeface="Arial"/>
            </a:endParaRPr>
          </a:p>
        </p:txBody>
      </p:sp>
      <p:sp>
        <p:nvSpPr>
          <p:cNvPr id="373" name="Google Shape;373;p35"/>
          <p:cNvSpPr txBox="1"/>
          <p:nvPr/>
        </p:nvSpPr>
        <p:spPr>
          <a:xfrm>
            <a:off x="4988808" y="1938113"/>
            <a:ext cx="3076800" cy="2310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Tight Medium"/>
                <a:ea typeface="Inter Tight Medium"/>
                <a:cs typeface="Inter Tight Medium"/>
                <a:sym typeface="Inter Tight Medium"/>
              </a:rPr>
              <a:t>Any reflections/questions?</a:t>
            </a:r>
            <a:endParaRPr sz="1200">
              <a:solidFill>
                <a:srgbClr val="1E1E1E"/>
              </a:solidFill>
              <a:latin typeface="Inter Tight Medium"/>
              <a:ea typeface="Inter Tight Medium"/>
              <a:cs typeface="Inter Tight Medium"/>
              <a:sym typeface="Inter Tight Medium"/>
            </a:endParaRPr>
          </a:p>
        </p:txBody>
      </p:sp>
      <p:sp>
        <p:nvSpPr>
          <p:cNvPr id="374" name="Google Shape;374;p35"/>
          <p:cNvSpPr/>
          <p:nvPr/>
        </p:nvSpPr>
        <p:spPr>
          <a:xfrm>
            <a:off x="4988800" y="2787048"/>
            <a:ext cx="3445200" cy="9069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375" name="Google Shape;375;p35"/>
          <p:cNvSpPr txBox="1"/>
          <p:nvPr/>
        </p:nvSpPr>
        <p:spPr>
          <a:xfrm>
            <a:off x="5888834" y="3094260"/>
            <a:ext cx="23076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rgbClr val="1E1E1E"/>
                </a:solidFill>
                <a:latin typeface="Inter Tight Medium"/>
                <a:ea typeface="Inter Tight Medium"/>
                <a:cs typeface="Inter Tight Medium"/>
                <a:sym typeface="Inter Tight Medium"/>
              </a:rPr>
              <a:t>Action to take away</a:t>
            </a:r>
            <a:endParaRPr sz="700" b="0" i="0" u="none" strike="noStrike" cap="none">
              <a:solidFill>
                <a:srgbClr val="000000"/>
              </a:solidFill>
              <a:latin typeface="Arial"/>
              <a:ea typeface="Arial"/>
              <a:cs typeface="Arial"/>
              <a:sym typeface="Arial"/>
            </a:endParaRPr>
          </a:p>
        </p:txBody>
      </p:sp>
      <p:pic>
        <p:nvPicPr>
          <p:cNvPr id="376" name="Google Shape;376;p35"/>
          <p:cNvPicPr preferRelativeResize="0"/>
          <p:nvPr/>
        </p:nvPicPr>
        <p:blipFill rotWithShape="1">
          <a:blip r:embed="rId3">
            <a:alphaModFix/>
          </a:blip>
          <a:srcRect/>
          <a:stretch/>
        </p:blipFill>
        <p:spPr>
          <a:xfrm>
            <a:off x="5226379" y="3005388"/>
            <a:ext cx="551196" cy="47022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7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7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7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36"/>
          <p:cNvSpPr/>
          <p:nvPr/>
        </p:nvSpPr>
        <p:spPr>
          <a:xfrm>
            <a:off x="4378419" y="2115595"/>
            <a:ext cx="2727600" cy="1541400"/>
          </a:xfrm>
          <a:prstGeom prst="roundRect">
            <a:avLst>
              <a:gd name="adj" fmla="val 6846"/>
            </a:avLst>
          </a:prstGeom>
          <a:solidFill>
            <a:schemeClr val="lt1"/>
          </a:solidFill>
          <a:ln>
            <a:noFill/>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382" name="Google Shape;382;p36"/>
          <p:cNvSpPr txBox="1"/>
          <p:nvPr/>
        </p:nvSpPr>
        <p:spPr>
          <a:xfrm>
            <a:off x="888599" y="633062"/>
            <a:ext cx="7311900" cy="723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en-GB" sz="4400">
                <a:solidFill>
                  <a:srgbClr val="1E1E1E"/>
                </a:solidFill>
                <a:latin typeface="Inter Tight Medium"/>
                <a:ea typeface="Inter Tight Medium"/>
                <a:cs typeface="Inter Tight Medium"/>
                <a:sym typeface="Inter Tight Medium"/>
              </a:rPr>
              <a:t>Until Next Ramadan</a:t>
            </a:r>
            <a:endParaRPr sz="4400">
              <a:solidFill>
                <a:srgbClr val="1E1E1E"/>
              </a:solidFill>
              <a:latin typeface="Inter Tight Medium"/>
              <a:ea typeface="Inter Tight Medium"/>
              <a:cs typeface="Inter Tight Medium"/>
              <a:sym typeface="Inter Tight Medium"/>
            </a:endParaRPr>
          </a:p>
        </p:txBody>
      </p:sp>
      <p:sp>
        <p:nvSpPr>
          <p:cNvPr id="383" name="Google Shape;383;p36"/>
          <p:cNvSpPr txBox="1"/>
          <p:nvPr/>
        </p:nvSpPr>
        <p:spPr>
          <a:xfrm>
            <a:off x="4773362" y="3067144"/>
            <a:ext cx="2011800" cy="2001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Recite Surah Qāf in your salah</a:t>
            </a:r>
            <a:endParaRPr sz="1000">
              <a:solidFill>
                <a:srgbClr val="1E1E1E"/>
              </a:solidFill>
              <a:latin typeface="Inter Light"/>
              <a:ea typeface="Inter Light"/>
              <a:cs typeface="Inter Light"/>
              <a:sym typeface="Inter Light"/>
            </a:endParaRPr>
          </a:p>
        </p:txBody>
      </p:sp>
      <p:grpSp>
        <p:nvGrpSpPr>
          <p:cNvPr id="384" name="Google Shape;384;p36"/>
          <p:cNvGrpSpPr/>
          <p:nvPr/>
        </p:nvGrpSpPr>
        <p:grpSpPr>
          <a:xfrm rot="10800000">
            <a:off x="4773287" y="2473160"/>
            <a:ext cx="766083" cy="175652"/>
            <a:chOff x="10700426" y="972763"/>
            <a:chExt cx="1532166" cy="351303"/>
          </a:xfrm>
        </p:grpSpPr>
        <p:sp>
          <p:nvSpPr>
            <p:cNvPr id="385" name="Google Shape;385;p36"/>
            <p:cNvSpPr/>
            <p:nvPr/>
          </p:nvSpPr>
          <p:spPr>
            <a:xfrm>
              <a:off x="10700426" y="972766"/>
              <a:ext cx="351300" cy="351300"/>
            </a:xfrm>
            <a:prstGeom prst="roundRect">
              <a:avLst>
                <a:gd name="adj" fmla="val 7524"/>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386" name="Google Shape;386;p36"/>
            <p:cNvSpPr/>
            <p:nvPr/>
          </p:nvSpPr>
          <p:spPr>
            <a:xfrm>
              <a:off x="11094048" y="972765"/>
              <a:ext cx="351300" cy="351300"/>
            </a:xfrm>
            <a:prstGeom prst="roundRect">
              <a:avLst>
                <a:gd name="adj" fmla="val 7524"/>
              </a:avLst>
            </a:prstGeom>
            <a:solidFill>
              <a:srgbClr val="C3B8DE">
                <a:alpha val="60000"/>
              </a:srgbClr>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387" name="Google Shape;387;p36"/>
            <p:cNvSpPr/>
            <p:nvPr/>
          </p:nvSpPr>
          <p:spPr>
            <a:xfrm>
              <a:off x="11487670" y="972764"/>
              <a:ext cx="351300" cy="351300"/>
            </a:xfrm>
            <a:prstGeom prst="roundRect">
              <a:avLst>
                <a:gd name="adj" fmla="val 7524"/>
              </a:avLst>
            </a:prstGeom>
            <a:solidFill>
              <a:srgbClr val="C3B8DE">
                <a:alpha val="29409"/>
              </a:srgbClr>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388" name="Google Shape;388;p36"/>
            <p:cNvSpPr/>
            <p:nvPr/>
          </p:nvSpPr>
          <p:spPr>
            <a:xfrm>
              <a:off x="11881292" y="972763"/>
              <a:ext cx="351300" cy="351300"/>
            </a:xfrm>
            <a:prstGeom prst="roundRect">
              <a:avLst>
                <a:gd name="adj" fmla="val 7524"/>
              </a:avLst>
            </a:prstGeom>
            <a:solidFill>
              <a:srgbClr val="C3B8DE">
                <a:alpha val="20000"/>
              </a:srgbClr>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grpSp>
      <p:sp>
        <p:nvSpPr>
          <p:cNvPr id="389" name="Google Shape;389;p36"/>
          <p:cNvSpPr txBox="1"/>
          <p:nvPr/>
        </p:nvSpPr>
        <p:spPr>
          <a:xfrm>
            <a:off x="888599" y="2115595"/>
            <a:ext cx="3089700" cy="2616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E1E1E"/>
                </a:solidFill>
                <a:latin typeface="Inter Tight Medium"/>
                <a:ea typeface="Inter Tight Medium"/>
                <a:cs typeface="Inter Tight Medium"/>
                <a:sym typeface="Inter Tight Medium"/>
              </a:rPr>
              <a:t>Homework task</a:t>
            </a:r>
            <a:endParaRPr sz="700" b="0" i="0" u="none" strike="noStrike" cap="none">
              <a:solidFill>
                <a:srgbClr val="000000"/>
              </a:solidFill>
              <a:latin typeface="Arial"/>
              <a:ea typeface="Arial"/>
              <a:cs typeface="Arial"/>
              <a:sym typeface="Arial"/>
            </a:endParaRPr>
          </a:p>
        </p:txBody>
      </p:sp>
      <p:sp>
        <p:nvSpPr>
          <p:cNvPr id="390" name="Google Shape;390;p36"/>
          <p:cNvSpPr txBox="1"/>
          <p:nvPr/>
        </p:nvSpPr>
        <p:spPr>
          <a:xfrm>
            <a:off x="889260" y="2436886"/>
            <a:ext cx="3109500" cy="4311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Commit to one new action you will take to strengthen your relationship with the Qur’ān.</a:t>
            </a:r>
            <a:endParaRPr sz="1000">
              <a:solidFill>
                <a:srgbClr val="1E1E1E"/>
              </a:solidFill>
              <a:latin typeface="Inter Light"/>
              <a:ea typeface="Inter Light"/>
              <a:cs typeface="Inter Light"/>
              <a:sym typeface="Inter Light"/>
            </a:endParaRPr>
          </a:p>
        </p:txBody>
      </p:sp>
      <p:sp>
        <p:nvSpPr>
          <p:cNvPr id="391" name="Google Shape;391;p36"/>
          <p:cNvSpPr txBox="1"/>
          <p:nvPr/>
        </p:nvSpPr>
        <p:spPr>
          <a:xfrm>
            <a:off x="4773362" y="2818102"/>
            <a:ext cx="1821900" cy="2616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a:solidFill>
                  <a:srgbClr val="1E1E1E"/>
                </a:solidFill>
                <a:latin typeface="Inter Tight Medium"/>
                <a:ea typeface="Inter Tight Medium"/>
                <a:cs typeface="Inter Tight Medium"/>
                <a:sym typeface="Inter Tight Medium"/>
              </a:rPr>
              <a:t>Aim High!</a:t>
            </a:r>
            <a:endParaRPr>
              <a:solidFill>
                <a:srgbClr val="1E1E1E"/>
              </a:solidFill>
              <a:latin typeface="Inter Tight Medium"/>
              <a:ea typeface="Inter Tight Medium"/>
              <a:cs typeface="Inter Tight Medium"/>
              <a:sym typeface="Inter Tight Medium"/>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0C0C0C"/>
            </a:gs>
            <a:gs pos="100000">
              <a:schemeClr val="dk1"/>
            </a:gs>
          </a:gsLst>
          <a:lin ang="0" scaled="0"/>
        </a:gradFill>
        <a:effectLst/>
      </p:bgPr>
    </p:bg>
    <p:spTree>
      <p:nvGrpSpPr>
        <p:cNvPr id="1" name="Shape 46"/>
        <p:cNvGrpSpPr/>
        <p:nvPr/>
      </p:nvGrpSpPr>
      <p:grpSpPr>
        <a:xfrm>
          <a:off x="0" y="0"/>
          <a:ext cx="0" cy="0"/>
          <a:chOff x="0" y="0"/>
          <a:chExt cx="0" cy="0"/>
        </a:xfrm>
      </p:grpSpPr>
      <p:pic>
        <p:nvPicPr>
          <p:cNvPr id="47" name="Google Shape;47;p10"/>
          <p:cNvPicPr preferRelativeResize="0"/>
          <p:nvPr/>
        </p:nvPicPr>
        <p:blipFill>
          <a:blip r:embed="rId3">
            <a:alphaModFix/>
          </a:blip>
          <a:stretch>
            <a:fillRect/>
          </a:stretch>
        </p:blipFill>
        <p:spPr>
          <a:xfrm>
            <a:off x="0" y="0"/>
            <a:ext cx="9144000" cy="5143500"/>
          </a:xfrm>
          <a:prstGeom prst="rect">
            <a:avLst/>
          </a:prstGeom>
          <a:noFill/>
          <a:ln>
            <a:noFill/>
          </a:ln>
        </p:spPr>
      </p:pic>
      <p:sp>
        <p:nvSpPr>
          <p:cNvPr id="48" name="Google Shape;48;p10"/>
          <p:cNvSpPr/>
          <p:nvPr/>
        </p:nvSpPr>
        <p:spPr>
          <a:xfrm>
            <a:off x="-57150" y="-40822"/>
            <a:ext cx="7810500" cy="5225100"/>
          </a:xfrm>
          <a:prstGeom prst="rect">
            <a:avLst/>
          </a:prstGeom>
          <a:gradFill>
            <a:gsLst>
              <a:gs pos="0">
                <a:srgbClr val="413169"/>
              </a:gs>
              <a:gs pos="100000">
                <a:srgbClr val="413169">
                  <a:alpha val="0"/>
                </a:srgbClr>
              </a:gs>
            </a:gsLst>
            <a:lin ang="0" scaled="0"/>
          </a:gra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300" b="0" i="0" u="none" strike="noStrike" cap="none">
              <a:solidFill>
                <a:schemeClr val="lt1"/>
              </a:solidFill>
              <a:latin typeface="Arial"/>
              <a:ea typeface="Arial"/>
              <a:cs typeface="Arial"/>
              <a:sym typeface="Arial"/>
            </a:endParaRPr>
          </a:p>
        </p:txBody>
      </p:sp>
      <p:sp>
        <p:nvSpPr>
          <p:cNvPr id="49" name="Google Shape;49;p10"/>
          <p:cNvSpPr txBox="1"/>
          <p:nvPr/>
        </p:nvSpPr>
        <p:spPr>
          <a:xfrm>
            <a:off x="488167" y="669197"/>
            <a:ext cx="6363600" cy="1108200"/>
          </a:xfrm>
          <a:prstGeom prst="rect">
            <a:avLst/>
          </a:prstGeom>
          <a:noFill/>
          <a:ln>
            <a:noFill/>
          </a:ln>
        </p:spPr>
        <p:txBody>
          <a:bodyPr spcFirstLastPara="1" wrap="square" lIns="45725" tIns="22850" rIns="45725" bIns="22850" anchor="t" anchorCtr="0">
            <a:spAutoFit/>
          </a:bodyPr>
          <a:lstStyle/>
          <a:p>
            <a:pPr marL="0" lvl="0" indent="0" algn="l" rtl="0">
              <a:spcBef>
                <a:spcPts val="0"/>
              </a:spcBef>
              <a:spcAft>
                <a:spcPts val="0"/>
              </a:spcAft>
              <a:buClr>
                <a:schemeClr val="dk1"/>
              </a:buClr>
              <a:buSzPts val="6900"/>
              <a:buFont typeface="Arial"/>
              <a:buNone/>
            </a:pPr>
            <a:r>
              <a:rPr lang="en-GB" sz="6900" b="1">
                <a:solidFill>
                  <a:schemeClr val="lt1"/>
                </a:solidFill>
                <a:latin typeface="Inter Tight SemiBold"/>
                <a:ea typeface="Inter Tight SemiBold"/>
                <a:cs typeface="Inter Tight SemiBold"/>
                <a:sym typeface="Inter Tight SemiBold"/>
              </a:rPr>
              <a:t>AN EASY</a:t>
            </a:r>
            <a:endParaRPr sz="700" b="0" i="0" u="none" strike="noStrike" cap="none">
              <a:solidFill>
                <a:schemeClr val="lt1"/>
              </a:solidFill>
              <a:latin typeface="Arial"/>
              <a:ea typeface="Arial"/>
              <a:cs typeface="Arial"/>
              <a:sym typeface="Arial"/>
            </a:endParaRPr>
          </a:p>
        </p:txBody>
      </p:sp>
      <p:sp>
        <p:nvSpPr>
          <p:cNvPr id="50" name="Google Shape;50;p10"/>
          <p:cNvSpPr txBox="1"/>
          <p:nvPr/>
        </p:nvSpPr>
        <p:spPr>
          <a:xfrm>
            <a:off x="488167" y="1496622"/>
            <a:ext cx="8118600" cy="11082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6900"/>
              <a:buFont typeface="Arial"/>
              <a:buNone/>
            </a:pPr>
            <a:r>
              <a:rPr lang="en-GB" sz="6900" b="1">
                <a:solidFill>
                  <a:schemeClr val="lt1"/>
                </a:solidFill>
                <a:latin typeface="Inter Tight SemiBold"/>
                <a:ea typeface="Inter Tight SemiBold"/>
                <a:cs typeface="Inter Tight SemiBold"/>
                <a:sym typeface="Inter Tight SemiBold"/>
              </a:rPr>
              <a:t>RESURRECTION</a:t>
            </a:r>
            <a:endParaRPr sz="700" b="0" i="0" u="none" strike="noStrike" cap="none">
              <a:solidFill>
                <a:schemeClr val="lt1"/>
              </a:solidFill>
              <a:latin typeface="Arial"/>
              <a:ea typeface="Arial"/>
              <a:cs typeface="Arial"/>
              <a:sym typeface="Arial"/>
            </a:endParaRPr>
          </a:p>
        </p:txBody>
      </p:sp>
      <p:sp>
        <p:nvSpPr>
          <p:cNvPr id="51" name="Google Shape;51;p10"/>
          <p:cNvSpPr/>
          <p:nvPr/>
        </p:nvSpPr>
        <p:spPr>
          <a:xfrm>
            <a:off x="488166" y="2666642"/>
            <a:ext cx="2476800" cy="503100"/>
          </a:xfrm>
          <a:prstGeom prst="roundRect">
            <a:avLst>
              <a:gd name="adj" fmla="val 50000"/>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r>
              <a:rPr lang="en-GB" sz="1600" b="0" i="0" u="none" strike="noStrike" cap="none">
                <a:solidFill>
                  <a:srgbClr val="1E1E1E"/>
                </a:solidFill>
                <a:latin typeface="Inter Tight Medium"/>
                <a:ea typeface="Inter Tight Medium"/>
                <a:cs typeface="Inter Tight Medium"/>
                <a:sym typeface="Inter Tight Medium"/>
              </a:rPr>
              <a:t>Surah Qāf</a:t>
            </a:r>
            <a:r>
              <a:rPr lang="en-GB" sz="1600" b="0" i="0" u="none" strike="noStrike" cap="none">
                <a:solidFill>
                  <a:srgbClr val="1E1E1E"/>
                </a:solidFill>
                <a:latin typeface="Inter Tight"/>
                <a:ea typeface="Inter Tight"/>
                <a:cs typeface="Inter Tight"/>
                <a:sym typeface="Inter Tight"/>
              </a:rPr>
              <a:t>: Session </a:t>
            </a:r>
            <a:r>
              <a:rPr lang="en-GB" sz="1600">
                <a:solidFill>
                  <a:srgbClr val="1E1E1E"/>
                </a:solidFill>
                <a:latin typeface="Inter Tight"/>
                <a:ea typeface="Inter Tight"/>
                <a:cs typeface="Inter Tight"/>
                <a:sym typeface="Inter Tight"/>
              </a:rPr>
              <a:t>4</a:t>
            </a:r>
            <a:endParaRPr sz="1600" b="0" i="0" u="none" strike="noStrike" cap="none">
              <a:solidFill>
                <a:schemeClr val="lt1"/>
              </a:solidFill>
              <a:latin typeface="Arial"/>
              <a:ea typeface="Arial"/>
              <a:cs typeface="Arial"/>
              <a:sym typeface="Arial"/>
            </a:endParaRPr>
          </a:p>
        </p:txBody>
      </p:sp>
      <p:sp>
        <p:nvSpPr>
          <p:cNvPr id="52" name="Google Shape;52;p10"/>
          <p:cNvSpPr/>
          <p:nvPr/>
        </p:nvSpPr>
        <p:spPr>
          <a:xfrm>
            <a:off x="10922373" y="1973924"/>
            <a:ext cx="2333065" cy="2333065"/>
          </a:xfrm>
          <a:custGeom>
            <a:avLst/>
            <a:gdLst/>
            <a:ahLst/>
            <a:cxnLst/>
            <a:rect l="l" t="t" r="r" b="b"/>
            <a:pathLst>
              <a:path w="4666130" h="4666129" extrusionOk="0">
                <a:moveTo>
                  <a:pt x="4666130" y="0"/>
                </a:moveTo>
                <a:lnTo>
                  <a:pt x="4666130" y="4666129"/>
                </a:lnTo>
                <a:lnTo>
                  <a:pt x="0" y="4666129"/>
                </a:lnTo>
                <a:cubicBezTo>
                  <a:pt x="0" y="2089097"/>
                  <a:pt x="2089098" y="0"/>
                  <a:pt x="4666130" y="0"/>
                </a:cubicBezTo>
                <a:close/>
              </a:path>
            </a:pathLst>
          </a:custGeom>
          <a:solidFill>
            <a:schemeClr val="lt1"/>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pic>
        <p:nvPicPr>
          <p:cNvPr id="53" name="Google Shape;53;p10"/>
          <p:cNvPicPr preferRelativeResize="0"/>
          <p:nvPr/>
        </p:nvPicPr>
        <p:blipFill rotWithShape="1">
          <a:blip r:embed="rId4">
            <a:alphaModFix/>
          </a:blip>
          <a:srcRect/>
          <a:stretch/>
        </p:blipFill>
        <p:spPr>
          <a:xfrm>
            <a:off x="488166" y="4499177"/>
            <a:ext cx="1353813" cy="265424"/>
          </a:xfrm>
          <a:prstGeom prst="rect">
            <a:avLst/>
          </a:prstGeom>
          <a:noFill/>
          <a:ln>
            <a:noFill/>
          </a:ln>
        </p:spPr>
      </p:pic>
      <p:pic>
        <p:nvPicPr>
          <p:cNvPr id="54" name="Google Shape;54;p10"/>
          <p:cNvPicPr preferRelativeResize="0"/>
          <p:nvPr/>
        </p:nvPicPr>
        <p:blipFill rotWithShape="1">
          <a:blip r:embed="rId5">
            <a:alphaModFix/>
          </a:blip>
          <a:srcRect/>
          <a:stretch/>
        </p:blipFill>
        <p:spPr>
          <a:xfrm>
            <a:off x="6851616" y="4524951"/>
            <a:ext cx="1714500" cy="1809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2" name="Google Shape;59;p11">
            <a:extLst>
              <a:ext uri="{FF2B5EF4-FFF2-40B4-BE49-F238E27FC236}">
                <a16:creationId xmlns:a16="http://schemas.microsoft.com/office/drawing/2014/main" id="{813A9363-D7E4-F8CA-4517-064AC1B2EE10}"/>
              </a:ext>
            </a:extLst>
          </p:cNvPr>
          <p:cNvSpPr/>
          <p:nvPr/>
        </p:nvSpPr>
        <p:spPr>
          <a:xfrm>
            <a:off x="801254" y="608708"/>
            <a:ext cx="7527600" cy="3695700"/>
          </a:xfrm>
          <a:prstGeom prst="roundRect">
            <a:avLst>
              <a:gd name="adj" fmla="val 10456"/>
            </a:avLst>
          </a:prstGeom>
          <a:solidFill>
            <a:srgbClr val="9E8CCA">
              <a:alpha val="7840"/>
            </a:srgbClr>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dirty="0">
              <a:solidFill>
                <a:schemeClr val="lt1"/>
              </a:solidFill>
              <a:latin typeface="Arial"/>
              <a:ea typeface="Arial"/>
              <a:cs typeface="Arial"/>
              <a:sym typeface="Arial"/>
            </a:endParaRPr>
          </a:p>
        </p:txBody>
      </p:sp>
      <p:sp>
        <p:nvSpPr>
          <p:cNvPr id="3" name="Freeform: Shape 2">
            <a:extLst>
              <a:ext uri="{FF2B5EF4-FFF2-40B4-BE49-F238E27FC236}">
                <a16:creationId xmlns:a16="http://schemas.microsoft.com/office/drawing/2014/main" id="{F8F3E50C-FAF1-308E-76EA-E70F59DC46A2}"/>
              </a:ext>
            </a:extLst>
          </p:cNvPr>
          <p:cNvSpPr/>
          <p:nvPr/>
        </p:nvSpPr>
        <p:spPr>
          <a:xfrm>
            <a:off x="1152699" y="1600367"/>
            <a:ext cx="6801507" cy="1441085"/>
          </a:xfrm>
          <a:custGeom>
            <a:avLst/>
            <a:gdLst/>
            <a:ahLst/>
            <a:cxnLst/>
            <a:rect l="l" t="t" r="r" b="b"/>
            <a:pathLst>
              <a:path w="6801507" h="1441085">
                <a:moveTo>
                  <a:pt x="4338761" y="1421282"/>
                </a:moveTo>
                <a:cubicBezTo>
                  <a:pt x="4341428" y="1421282"/>
                  <a:pt x="4343728" y="1422282"/>
                  <a:pt x="4345662" y="1424283"/>
                </a:cubicBezTo>
                <a:cubicBezTo>
                  <a:pt x="4347595" y="1426283"/>
                  <a:pt x="4348562" y="1428617"/>
                  <a:pt x="4348562" y="1431284"/>
                </a:cubicBezTo>
                <a:cubicBezTo>
                  <a:pt x="4348562" y="1433951"/>
                  <a:pt x="4347595" y="1436251"/>
                  <a:pt x="4345662" y="1438184"/>
                </a:cubicBezTo>
                <a:cubicBezTo>
                  <a:pt x="4343728" y="1440118"/>
                  <a:pt x="4341428" y="1441085"/>
                  <a:pt x="4338761" y="1441085"/>
                </a:cubicBezTo>
                <a:cubicBezTo>
                  <a:pt x="4335961" y="1441085"/>
                  <a:pt x="4333594" y="1440118"/>
                  <a:pt x="4331660" y="1438184"/>
                </a:cubicBezTo>
                <a:cubicBezTo>
                  <a:pt x="4329727" y="1436251"/>
                  <a:pt x="4328760" y="1433951"/>
                  <a:pt x="4328760" y="1431284"/>
                </a:cubicBezTo>
                <a:cubicBezTo>
                  <a:pt x="4328760" y="1428617"/>
                  <a:pt x="4329727" y="1426283"/>
                  <a:pt x="4331660" y="1424283"/>
                </a:cubicBezTo>
                <a:cubicBezTo>
                  <a:pt x="4333594" y="1422282"/>
                  <a:pt x="4335961" y="1421282"/>
                  <a:pt x="4338761" y="1421282"/>
                </a:cubicBezTo>
                <a:close/>
                <a:moveTo>
                  <a:pt x="4311358" y="1421282"/>
                </a:moveTo>
                <a:cubicBezTo>
                  <a:pt x="4314025" y="1421282"/>
                  <a:pt x="4316325" y="1422282"/>
                  <a:pt x="4318258" y="1424283"/>
                </a:cubicBezTo>
                <a:cubicBezTo>
                  <a:pt x="4320192" y="1426283"/>
                  <a:pt x="4321159" y="1428617"/>
                  <a:pt x="4321159" y="1431284"/>
                </a:cubicBezTo>
                <a:cubicBezTo>
                  <a:pt x="4321159" y="1433951"/>
                  <a:pt x="4320192" y="1436251"/>
                  <a:pt x="4318258" y="1438184"/>
                </a:cubicBezTo>
                <a:cubicBezTo>
                  <a:pt x="4316325" y="1440118"/>
                  <a:pt x="4314025" y="1441085"/>
                  <a:pt x="4311358" y="1441085"/>
                </a:cubicBezTo>
                <a:cubicBezTo>
                  <a:pt x="4308557" y="1441085"/>
                  <a:pt x="4306190" y="1440118"/>
                  <a:pt x="4304257" y="1438184"/>
                </a:cubicBezTo>
                <a:cubicBezTo>
                  <a:pt x="4302323" y="1436251"/>
                  <a:pt x="4301356" y="1433951"/>
                  <a:pt x="4301356" y="1431284"/>
                </a:cubicBezTo>
                <a:cubicBezTo>
                  <a:pt x="4301356" y="1428617"/>
                  <a:pt x="4302323" y="1426283"/>
                  <a:pt x="4304257" y="1424283"/>
                </a:cubicBezTo>
                <a:cubicBezTo>
                  <a:pt x="4306190" y="1422282"/>
                  <a:pt x="4308557" y="1421282"/>
                  <a:pt x="4311358" y="1421282"/>
                </a:cubicBezTo>
                <a:close/>
                <a:moveTo>
                  <a:pt x="3294535" y="1421282"/>
                </a:moveTo>
                <a:cubicBezTo>
                  <a:pt x="3297202" y="1421282"/>
                  <a:pt x="3299502" y="1422282"/>
                  <a:pt x="3301436" y="1424283"/>
                </a:cubicBezTo>
                <a:cubicBezTo>
                  <a:pt x="3303369" y="1426283"/>
                  <a:pt x="3304336" y="1428617"/>
                  <a:pt x="3304336" y="1431284"/>
                </a:cubicBezTo>
                <a:cubicBezTo>
                  <a:pt x="3304336" y="1433951"/>
                  <a:pt x="3303369" y="1436251"/>
                  <a:pt x="3301436" y="1438184"/>
                </a:cubicBezTo>
                <a:cubicBezTo>
                  <a:pt x="3299502" y="1440118"/>
                  <a:pt x="3297202" y="1441085"/>
                  <a:pt x="3294535" y="1441085"/>
                </a:cubicBezTo>
                <a:cubicBezTo>
                  <a:pt x="3291735" y="1441085"/>
                  <a:pt x="3289368" y="1440118"/>
                  <a:pt x="3287434" y="1438184"/>
                </a:cubicBezTo>
                <a:cubicBezTo>
                  <a:pt x="3285501" y="1436251"/>
                  <a:pt x="3284534" y="1433951"/>
                  <a:pt x="3284534" y="1431284"/>
                </a:cubicBezTo>
                <a:cubicBezTo>
                  <a:pt x="3284534" y="1428617"/>
                  <a:pt x="3285501" y="1426283"/>
                  <a:pt x="3287434" y="1424283"/>
                </a:cubicBezTo>
                <a:cubicBezTo>
                  <a:pt x="3289368" y="1422282"/>
                  <a:pt x="3291735" y="1421282"/>
                  <a:pt x="3294535" y="1421282"/>
                </a:cubicBezTo>
                <a:close/>
                <a:moveTo>
                  <a:pt x="3267132" y="1421282"/>
                </a:moveTo>
                <a:cubicBezTo>
                  <a:pt x="3269799" y="1421282"/>
                  <a:pt x="3272099" y="1422282"/>
                  <a:pt x="3274032" y="1424283"/>
                </a:cubicBezTo>
                <a:cubicBezTo>
                  <a:pt x="3275966" y="1426283"/>
                  <a:pt x="3276933" y="1428617"/>
                  <a:pt x="3276933" y="1431284"/>
                </a:cubicBezTo>
                <a:cubicBezTo>
                  <a:pt x="3276933" y="1433951"/>
                  <a:pt x="3275966" y="1436251"/>
                  <a:pt x="3274032" y="1438184"/>
                </a:cubicBezTo>
                <a:cubicBezTo>
                  <a:pt x="3272099" y="1440118"/>
                  <a:pt x="3269799" y="1441085"/>
                  <a:pt x="3267132" y="1441085"/>
                </a:cubicBezTo>
                <a:cubicBezTo>
                  <a:pt x="3264331" y="1441085"/>
                  <a:pt x="3261964" y="1440118"/>
                  <a:pt x="3260031" y="1438184"/>
                </a:cubicBezTo>
                <a:cubicBezTo>
                  <a:pt x="3258097" y="1436251"/>
                  <a:pt x="3257130" y="1433951"/>
                  <a:pt x="3257130" y="1431284"/>
                </a:cubicBezTo>
                <a:cubicBezTo>
                  <a:pt x="3257130" y="1428617"/>
                  <a:pt x="3258097" y="1426283"/>
                  <a:pt x="3260031" y="1424283"/>
                </a:cubicBezTo>
                <a:cubicBezTo>
                  <a:pt x="3261964" y="1422282"/>
                  <a:pt x="3264331" y="1421282"/>
                  <a:pt x="3267132" y="1421282"/>
                </a:cubicBezTo>
                <a:close/>
                <a:moveTo>
                  <a:pt x="2122960" y="1421282"/>
                </a:moveTo>
                <a:cubicBezTo>
                  <a:pt x="2125628" y="1421282"/>
                  <a:pt x="2127928" y="1422282"/>
                  <a:pt x="2129861" y="1424283"/>
                </a:cubicBezTo>
                <a:cubicBezTo>
                  <a:pt x="2131795" y="1426283"/>
                  <a:pt x="2132762" y="1428617"/>
                  <a:pt x="2132762" y="1431284"/>
                </a:cubicBezTo>
                <a:cubicBezTo>
                  <a:pt x="2132762" y="1433951"/>
                  <a:pt x="2131795" y="1436251"/>
                  <a:pt x="2129861" y="1438184"/>
                </a:cubicBezTo>
                <a:cubicBezTo>
                  <a:pt x="2127928" y="1440118"/>
                  <a:pt x="2125628" y="1441085"/>
                  <a:pt x="2122960" y="1441085"/>
                </a:cubicBezTo>
                <a:cubicBezTo>
                  <a:pt x="2120160" y="1441085"/>
                  <a:pt x="2117793" y="1440118"/>
                  <a:pt x="2115859" y="1438184"/>
                </a:cubicBezTo>
                <a:cubicBezTo>
                  <a:pt x="2113926" y="1436251"/>
                  <a:pt x="2112959" y="1433951"/>
                  <a:pt x="2112959" y="1431284"/>
                </a:cubicBezTo>
                <a:cubicBezTo>
                  <a:pt x="2112959" y="1428617"/>
                  <a:pt x="2113926" y="1426283"/>
                  <a:pt x="2115859" y="1424283"/>
                </a:cubicBezTo>
                <a:cubicBezTo>
                  <a:pt x="2117793" y="1422282"/>
                  <a:pt x="2120160" y="1421282"/>
                  <a:pt x="2122960" y="1421282"/>
                </a:cubicBezTo>
                <a:close/>
                <a:moveTo>
                  <a:pt x="2095557" y="1421282"/>
                </a:moveTo>
                <a:cubicBezTo>
                  <a:pt x="2098224" y="1421282"/>
                  <a:pt x="2100524" y="1422282"/>
                  <a:pt x="2102457" y="1424283"/>
                </a:cubicBezTo>
                <a:cubicBezTo>
                  <a:pt x="2104391" y="1426283"/>
                  <a:pt x="2105358" y="1428617"/>
                  <a:pt x="2105358" y="1431284"/>
                </a:cubicBezTo>
                <a:cubicBezTo>
                  <a:pt x="2105358" y="1433951"/>
                  <a:pt x="2104391" y="1436251"/>
                  <a:pt x="2102457" y="1438184"/>
                </a:cubicBezTo>
                <a:cubicBezTo>
                  <a:pt x="2100524" y="1440118"/>
                  <a:pt x="2098224" y="1441085"/>
                  <a:pt x="2095557" y="1441085"/>
                </a:cubicBezTo>
                <a:cubicBezTo>
                  <a:pt x="2092757" y="1441085"/>
                  <a:pt x="2090389" y="1440118"/>
                  <a:pt x="2088456" y="1438184"/>
                </a:cubicBezTo>
                <a:cubicBezTo>
                  <a:pt x="2086522" y="1436251"/>
                  <a:pt x="2085555" y="1433951"/>
                  <a:pt x="2085555" y="1431284"/>
                </a:cubicBezTo>
                <a:cubicBezTo>
                  <a:pt x="2085555" y="1428617"/>
                  <a:pt x="2086522" y="1426283"/>
                  <a:pt x="2088456" y="1424283"/>
                </a:cubicBezTo>
                <a:cubicBezTo>
                  <a:pt x="2090389" y="1422282"/>
                  <a:pt x="2092757" y="1421282"/>
                  <a:pt x="2095557" y="1421282"/>
                </a:cubicBezTo>
                <a:close/>
                <a:moveTo>
                  <a:pt x="4458357" y="1404775"/>
                </a:moveTo>
                <a:lnTo>
                  <a:pt x="4458357" y="1416177"/>
                </a:lnTo>
                <a:lnTo>
                  <a:pt x="4413551" y="1429178"/>
                </a:lnTo>
                <a:lnTo>
                  <a:pt x="4413551" y="1417977"/>
                </a:lnTo>
                <a:close/>
                <a:moveTo>
                  <a:pt x="2578712" y="1379277"/>
                </a:moveTo>
                <a:cubicBezTo>
                  <a:pt x="2581379" y="1379277"/>
                  <a:pt x="2583680" y="1380277"/>
                  <a:pt x="2585613" y="1382277"/>
                </a:cubicBezTo>
                <a:cubicBezTo>
                  <a:pt x="2587547" y="1384278"/>
                  <a:pt x="2588514" y="1386611"/>
                  <a:pt x="2588514" y="1389278"/>
                </a:cubicBezTo>
                <a:cubicBezTo>
                  <a:pt x="2588514" y="1391945"/>
                  <a:pt x="2587547" y="1394246"/>
                  <a:pt x="2585613" y="1396179"/>
                </a:cubicBezTo>
                <a:cubicBezTo>
                  <a:pt x="2583680" y="1398113"/>
                  <a:pt x="2581379" y="1399080"/>
                  <a:pt x="2578712" y="1399080"/>
                </a:cubicBezTo>
                <a:cubicBezTo>
                  <a:pt x="2575912" y="1399080"/>
                  <a:pt x="2573545" y="1398113"/>
                  <a:pt x="2571611" y="1396179"/>
                </a:cubicBezTo>
                <a:cubicBezTo>
                  <a:pt x="2569678" y="1394246"/>
                  <a:pt x="2568711" y="1391945"/>
                  <a:pt x="2568711" y="1389278"/>
                </a:cubicBezTo>
                <a:cubicBezTo>
                  <a:pt x="2568711" y="1386611"/>
                  <a:pt x="2569678" y="1384278"/>
                  <a:pt x="2571611" y="1382277"/>
                </a:cubicBezTo>
                <a:cubicBezTo>
                  <a:pt x="2573545" y="1380277"/>
                  <a:pt x="2575912" y="1379277"/>
                  <a:pt x="2578712" y="1379277"/>
                </a:cubicBezTo>
                <a:close/>
                <a:moveTo>
                  <a:pt x="3918432" y="1374276"/>
                </a:moveTo>
                <a:cubicBezTo>
                  <a:pt x="3921099" y="1374276"/>
                  <a:pt x="3923399" y="1375276"/>
                  <a:pt x="3925333" y="1377277"/>
                </a:cubicBezTo>
                <a:cubicBezTo>
                  <a:pt x="3927266" y="1379277"/>
                  <a:pt x="3928233" y="1381611"/>
                  <a:pt x="3928233" y="1384278"/>
                </a:cubicBezTo>
                <a:cubicBezTo>
                  <a:pt x="3928233" y="1386945"/>
                  <a:pt x="3927266" y="1389245"/>
                  <a:pt x="3925333" y="1391178"/>
                </a:cubicBezTo>
                <a:cubicBezTo>
                  <a:pt x="3923399" y="1393112"/>
                  <a:pt x="3921099" y="1394079"/>
                  <a:pt x="3918432" y="1394079"/>
                </a:cubicBezTo>
                <a:cubicBezTo>
                  <a:pt x="3915632" y="1394079"/>
                  <a:pt x="3913265" y="1393112"/>
                  <a:pt x="3911331" y="1391178"/>
                </a:cubicBezTo>
                <a:cubicBezTo>
                  <a:pt x="3909397" y="1389245"/>
                  <a:pt x="3908431" y="1386945"/>
                  <a:pt x="3908431" y="1384278"/>
                </a:cubicBezTo>
                <a:cubicBezTo>
                  <a:pt x="3908431" y="1381611"/>
                  <a:pt x="3909397" y="1379277"/>
                  <a:pt x="3911331" y="1377277"/>
                </a:cubicBezTo>
                <a:cubicBezTo>
                  <a:pt x="3913265" y="1375276"/>
                  <a:pt x="3915632" y="1374276"/>
                  <a:pt x="3918432" y="1374276"/>
                </a:cubicBezTo>
                <a:close/>
                <a:moveTo>
                  <a:pt x="3401082" y="1366675"/>
                </a:moveTo>
                <a:lnTo>
                  <a:pt x="3401082" y="1378077"/>
                </a:lnTo>
                <a:lnTo>
                  <a:pt x="3356276" y="1391078"/>
                </a:lnTo>
                <a:lnTo>
                  <a:pt x="3356276" y="1379877"/>
                </a:lnTo>
                <a:close/>
                <a:moveTo>
                  <a:pt x="4160329" y="1312269"/>
                </a:moveTo>
                <a:lnTo>
                  <a:pt x="4172331" y="1318469"/>
                </a:lnTo>
                <a:cubicBezTo>
                  <a:pt x="4170997" y="1320870"/>
                  <a:pt x="4169730" y="1323437"/>
                  <a:pt x="4168530" y="1326170"/>
                </a:cubicBezTo>
                <a:cubicBezTo>
                  <a:pt x="4167330" y="1328904"/>
                  <a:pt x="4166330" y="1331304"/>
                  <a:pt x="4165530" y="1333371"/>
                </a:cubicBezTo>
                <a:cubicBezTo>
                  <a:pt x="4164730" y="1335438"/>
                  <a:pt x="4164263" y="1336872"/>
                  <a:pt x="4164130" y="1337672"/>
                </a:cubicBezTo>
                <a:cubicBezTo>
                  <a:pt x="4167197" y="1338472"/>
                  <a:pt x="4169430" y="1339705"/>
                  <a:pt x="4170830" y="1341372"/>
                </a:cubicBezTo>
                <a:cubicBezTo>
                  <a:pt x="4172231" y="1343039"/>
                  <a:pt x="4172931" y="1344806"/>
                  <a:pt x="4172931" y="1346673"/>
                </a:cubicBezTo>
                <a:cubicBezTo>
                  <a:pt x="4172931" y="1349607"/>
                  <a:pt x="4171997" y="1352174"/>
                  <a:pt x="4170130" y="1354374"/>
                </a:cubicBezTo>
                <a:cubicBezTo>
                  <a:pt x="4168264" y="1356574"/>
                  <a:pt x="4165263" y="1357674"/>
                  <a:pt x="4161129" y="1357674"/>
                </a:cubicBezTo>
                <a:cubicBezTo>
                  <a:pt x="4159396" y="1357674"/>
                  <a:pt x="4157462" y="1357308"/>
                  <a:pt x="4155329" y="1356574"/>
                </a:cubicBezTo>
                <a:cubicBezTo>
                  <a:pt x="4153195" y="1355841"/>
                  <a:pt x="4151328" y="1354507"/>
                  <a:pt x="4149728" y="1352574"/>
                </a:cubicBezTo>
                <a:cubicBezTo>
                  <a:pt x="4148128" y="1350640"/>
                  <a:pt x="4147328" y="1347940"/>
                  <a:pt x="4147328" y="1344473"/>
                </a:cubicBezTo>
                <a:cubicBezTo>
                  <a:pt x="4147328" y="1341272"/>
                  <a:pt x="4147994" y="1337805"/>
                  <a:pt x="4149328" y="1334071"/>
                </a:cubicBezTo>
                <a:cubicBezTo>
                  <a:pt x="4150661" y="1330337"/>
                  <a:pt x="4152362" y="1326570"/>
                  <a:pt x="4154428" y="1322770"/>
                </a:cubicBezTo>
                <a:cubicBezTo>
                  <a:pt x="4156495" y="1318969"/>
                  <a:pt x="4158462" y="1315469"/>
                  <a:pt x="4160329" y="1312269"/>
                </a:cubicBezTo>
                <a:close/>
                <a:moveTo>
                  <a:pt x="3122104" y="1312269"/>
                </a:moveTo>
                <a:lnTo>
                  <a:pt x="3134106" y="1318469"/>
                </a:lnTo>
                <a:cubicBezTo>
                  <a:pt x="3132772" y="1320870"/>
                  <a:pt x="3131505" y="1323437"/>
                  <a:pt x="3130305" y="1326170"/>
                </a:cubicBezTo>
                <a:cubicBezTo>
                  <a:pt x="3129105" y="1328904"/>
                  <a:pt x="3128105" y="1331304"/>
                  <a:pt x="3127305" y="1333371"/>
                </a:cubicBezTo>
                <a:cubicBezTo>
                  <a:pt x="3126505" y="1335438"/>
                  <a:pt x="3126038" y="1336872"/>
                  <a:pt x="3125905" y="1337672"/>
                </a:cubicBezTo>
                <a:cubicBezTo>
                  <a:pt x="3128972" y="1338472"/>
                  <a:pt x="3131205" y="1339705"/>
                  <a:pt x="3132605" y="1341372"/>
                </a:cubicBezTo>
                <a:cubicBezTo>
                  <a:pt x="3134006" y="1343039"/>
                  <a:pt x="3134706" y="1344806"/>
                  <a:pt x="3134706" y="1346673"/>
                </a:cubicBezTo>
                <a:cubicBezTo>
                  <a:pt x="3134706" y="1349607"/>
                  <a:pt x="3133772" y="1352174"/>
                  <a:pt x="3131905" y="1354374"/>
                </a:cubicBezTo>
                <a:cubicBezTo>
                  <a:pt x="3130038" y="1356574"/>
                  <a:pt x="3127038" y="1357674"/>
                  <a:pt x="3122904" y="1357674"/>
                </a:cubicBezTo>
                <a:cubicBezTo>
                  <a:pt x="3121171" y="1357674"/>
                  <a:pt x="3119237" y="1357308"/>
                  <a:pt x="3117103" y="1356574"/>
                </a:cubicBezTo>
                <a:cubicBezTo>
                  <a:pt x="3114970" y="1355841"/>
                  <a:pt x="3113103" y="1354507"/>
                  <a:pt x="3111503" y="1352574"/>
                </a:cubicBezTo>
                <a:cubicBezTo>
                  <a:pt x="3109902" y="1350640"/>
                  <a:pt x="3109102" y="1347940"/>
                  <a:pt x="3109102" y="1344473"/>
                </a:cubicBezTo>
                <a:cubicBezTo>
                  <a:pt x="3109102" y="1341272"/>
                  <a:pt x="3109769" y="1337805"/>
                  <a:pt x="3111103" y="1334071"/>
                </a:cubicBezTo>
                <a:cubicBezTo>
                  <a:pt x="3112436" y="1330337"/>
                  <a:pt x="3114136" y="1326570"/>
                  <a:pt x="3116203" y="1322770"/>
                </a:cubicBezTo>
                <a:cubicBezTo>
                  <a:pt x="3118270" y="1318969"/>
                  <a:pt x="3120237" y="1315469"/>
                  <a:pt x="3122104" y="1312269"/>
                </a:cubicBezTo>
                <a:close/>
                <a:moveTo>
                  <a:pt x="2813353" y="1307744"/>
                </a:moveTo>
                <a:lnTo>
                  <a:pt x="2813685" y="1309268"/>
                </a:lnTo>
                <a:cubicBezTo>
                  <a:pt x="2813685" y="1317003"/>
                  <a:pt x="2811517" y="1323903"/>
                  <a:pt x="2807184" y="1329971"/>
                </a:cubicBezTo>
                <a:lnTo>
                  <a:pt x="2796939" y="1338927"/>
                </a:lnTo>
                <a:lnTo>
                  <a:pt x="2799783" y="1340272"/>
                </a:lnTo>
                <a:cubicBezTo>
                  <a:pt x="2805050" y="1341872"/>
                  <a:pt x="2810084" y="1342672"/>
                  <a:pt x="2814885" y="1342672"/>
                </a:cubicBezTo>
                <a:cubicBezTo>
                  <a:pt x="2819419" y="1342672"/>
                  <a:pt x="2822752" y="1341906"/>
                  <a:pt x="2824886" y="1340372"/>
                </a:cubicBezTo>
                <a:cubicBezTo>
                  <a:pt x="2827019" y="1338839"/>
                  <a:pt x="2828086" y="1336272"/>
                  <a:pt x="2828086" y="1332671"/>
                </a:cubicBezTo>
                <a:cubicBezTo>
                  <a:pt x="2828086" y="1332004"/>
                  <a:pt x="2827920" y="1330771"/>
                  <a:pt x="2827586" y="1328971"/>
                </a:cubicBezTo>
                <a:cubicBezTo>
                  <a:pt x="2827253" y="1327171"/>
                  <a:pt x="2826186" y="1324670"/>
                  <a:pt x="2824386" y="1321470"/>
                </a:cubicBezTo>
                <a:cubicBezTo>
                  <a:pt x="2822586" y="1318269"/>
                  <a:pt x="2819552" y="1314302"/>
                  <a:pt x="2815285" y="1309568"/>
                </a:cubicBezTo>
                <a:close/>
                <a:moveTo>
                  <a:pt x="2384692" y="1307574"/>
                </a:moveTo>
                <a:lnTo>
                  <a:pt x="2385060" y="1309268"/>
                </a:lnTo>
                <a:cubicBezTo>
                  <a:pt x="2385060" y="1317003"/>
                  <a:pt x="2382893" y="1323903"/>
                  <a:pt x="2378559" y="1329971"/>
                </a:cubicBezTo>
                <a:lnTo>
                  <a:pt x="2368315" y="1338927"/>
                </a:lnTo>
                <a:lnTo>
                  <a:pt x="2371158" y="1340272"/>
                </a:lnTo>
                <a:cubicBezTo>
                  <a:pt x="2376425" y="1341872"/>
                  <a:pt x="2381459" y="1342672"/>
                  <a:pt x="2386260" y="1342672"/>
                </a:cubicBezTo>
                <a:cubicBezTo>
                  <a:pt x="2390794" y="1342672"/>
                  <a:pt x="2394127" y="1341906"/>
                  <a:pt x="2396261" y="1340372"/>
                </a:cubicBezTo>
                <a:cubicBezTo>
                  <a:pt x="2398395" y="1338839"/>
                  <a:pt x="2399461" y="1336272"/>
                  <a:pt x="2399461" y="1332671"/>
                </a:cubicBezTo>
                <a:cubicBezTo>
                  <a:pt x="2399461" y="1332004"/>
                  <a:pt x="2399295" y="1330771"/>
                  <a:pt x="2398961" y="1328971"/>
                </a:cubicBezTo>
                <a:cubicBezTo>
                  <a:pt x="2398628" y="1327171"/>
                  <a:pt x="2397561" y="1324670"/>
                  <a:pt x="2395761" y="1321470"/>
                </a:cubicBezTo>
                <a:cubicBezTo>
                  <a:pt x="2393961" y="1318269"/>
                  <a:pt x="2390927" y="1314302"/>
                  <a:pt x="2386660" y="1309568"/>
                </a:cubicBezTo>
                <a:close/>
                <a:moveTo>
                  <a:pt x="4031256" y="1305868"/>
                </a:moveTo>
                <a:cubicBezTo>
                  <a:pt x="4028189" y="1305868"/>
                  <a:pt x="4025422" y="1307035"/>
                  <a:pt x="4022955" y="1309368"/>
                </a:cubicBezTo>
                <a:cubicBezTo>
                  <a:pt x="4020488" y="1311702"/>
                  <a:pt x="4018554" y="1314669"/>
                  <a:pt x="4017154" y="1318269"/>
                </a:cubicBezTo>
                <a:cubicBezTo>
                  <a:pt x="4015754" y="1321870"/>
                  <a:pt x="4015054" y="1325470"/>
                  <a:pt x="4015054" y="1329071"/>
                </a:cubicBezTo>
                <a:cubicBezTo>
                  <a:pt x="4015054" y="1331871"/>
                  <a:pt x="4015620" y="1334305"/>
                  <a:pt x="4016754" y="1336372"/>
                </a:cubicBezTo>
                <a:cubicBezTo>
                  <a:pt x="4017887" y="1338439"/>
                  <a:pt x="4019788" y="1340005"/>
                  <a:pt x="4022455" y="1341072"/>
                </a:cubicBezTo>
                <a:cubicBezTo>
                  <a:pt x="4025122" y="1342139"/>
                  <a:pt x="4028589" y="1342672"/>
                  <a:pt x="4032856" y="1342672"/>
                </a:cubicBezTo>
                <a:cubicBezTo>
                  <a:pt x="4036723" y="1342672"/>
                  <a:pt x="4040623" y="1342272"/>
                  <a:pt x="4044557" y="1341472"/>
                </a:cubicBezTo>
                <a:lnTo>
                  <a:pt x="4049045" y="1340051"/>
                </a:lnTo>
                <a:lnTo>
                  <a:pt x="4049258" y="1337472"/>
                </a:lnTo>
                <a:cubicBezTo>
                  <a:pt x="4049258" y="1333338"/>
                  <a:pt x="4048858" y="1329371"/>
                  <a:pt x="4048058" y="1325570"/>
                </a:cubicBezTo>
                <a:cubicBezTo>
                  <a:pt x="4047258" y="1321770"/>
                  <a:pt x="4046057" y="1318403"/>
                  <a:pt x="4044457" y="1315469"/>
                </a:cubicBezTo>
                <a:cubicBezTo>
                  <a:pt x="4042857" y="1312535"/>
                  <a:pt x="4040957" y="1310202"/>
                  <a:pt x="4038757" y="1308468"/>
                </a:cubicBezTo>
                <a:cubicBezTo>
                  <a:pt x="4036556" y="1306735"/>
                  <a:pt x="4034056" y="1305868"/>
                  <a:pt x="4031256" y="1305868"/>
                </a:cubicBezTo>
                <a:close/>
                <a:moveTo>
                  <a:pt x="2993031" y="1305868"/>
                </a:moveTo>
                <a:cubicBezTo>
                  <a:pt x="2989964" y="1305868"/>
                  <a:pt x="2987197" y="1307035"/>
                  <a:pt x="2984730" y="1309368"/>
                </a:cubicBezTo>
                <a:cubicBezTo>
                  <a:pt x="2982263" y="1311702"/>
                  <a:pt x="2980329" y="1314669"/>
                  <a:pt x="2978929" y="1318269"/>
                </a:cubicBezTo>
                <a:cubicBezTo>
                  <a:pt x="2977529" y="1321870"/>
                  <a:pt x="2976829" y="1325470"/>
                  <a:pt x="2976829" y="1329071"/>
                </a:cubicBezTo>
                <a:cubicBezTo>
                  <a:pt x="2976829" y="1331871"/>
                  <a:pt x="2977395" y="1334305"/>
                  <a:pt x="2978529" y="1336372"/>
                </a:cubicBezTo>
                <a:cubicBezTo>
                  <a:pt x="2979663" y="1338439"/>
                  <a:pt x="2981563" y="1340005"/>
                  <a:pt x="2984230" y="1341072"/>
                </a:cubicBezTo>
                <a:cubicBezTo>
                  <a:pt x="2986897" y="1342139"/>
                  <a:pt x="2990364" y="1342672"/>
                  <a:pt x="2994631" y="1342672"/>
                </a:cubicBezTo>
                <a:cubicBezTo>
                  <a:pt x="2998498" y="1342672"/>
                  <a:pt x="3002398" y="1342272"/>
                  <a:pt x="3006332" y="1341472"/>
                </a:cubicBezTo>
                <a:lnTo>
                  <a:pt x="3010820" y="1340051"/>
                </a:lnTo>
                <a:lnTo>
                  <a:pt x="3011033" y="1337472"/>
                </a:lnTo>
                <a:cubicBezTo>
                  <a:pt x="3011033" y="1333338"/>
                  <a:pt x="3010633" y="1329371"/>
                  <a:pt x="3009833" y="1325570"/>
                </a:cubicBezTo>
                <a:cubicBezTo>
                  <a:pt x="3009033" y="1321770"/>
                  <a:pt x="3007833" y="1318403"/>
                  <a:pt x="3006232" y="1315469"/>
                </a:cubicBezTo>
                <a:cubicBezTo>
                  <a:pt x="3004632" y="1312535"/>
                  <a:pt x="3002732" y="1310202"/>
                  <a:pt x="3000532" y="1308468"/>
                </a:cubicBezTo>
                <a:cubicBezTo>
                  <a:pt x="2998332" y="1306735"/>
                  <a:pt x="2995831" y="1305868"/>
                  <a:pt x="2993031" y="1305868"/>
                </a:cubicBezTo>
                <a:close/>
                <a:moveTo>
                  <a:pt x="2255758" y="1300467"/>
                </a:moveTo>
                <a:cubicBezTo>
                  <a:pt x="2253758" y="1300467"/>
                  <a:pt x="2251657" y="1301134"/>
                  <a:pt x="2249457" y="1302467"/>
                </a:cubicBezTo>
                <a:cubicBezTo>
                  <a:pt x="2247257" y="1303801"/>
                  <a:pt x="2244923" y="1306068"/>
                  <a:pt x="2242456" y="1309268"/>
                </a:cubicBezTo>
                <a:cubicBezTo>
                  <a:pt x="2239989" y="1312469"/>
                  <a:pt x="2237355" y="1316869"/>
                  <a:pt x="2234555" y="1322470"/>
                </a:cubicBezTo>
                <a:cubicBezTo>
                  <a:pt x="2236822" y="1326204"/>
                  <a:pt x="2239256" y="1329471"/>
                  <a:pt x="2241856" y="1332271"/>
                </a:cubicBezTo>
                <a:cubicBezTo>
                  <a:pt x="2244456" y="1335072"/>
                  <a:pt x="2247090" y="1337372"/>
                  <a:pt x="2249757" y="1339172"/>
                </a:cubicBezTo>
                <a:cubicBezTo>
                  <a:pt x="2252424" y="1340972"/>
                  <a:pt x="2255057" y="1342306"/>
                  <a:pt x="2257658" y="1343172"/>
                </a:cubicBezTo>
                <a:cubicBezTo>
                  <a:pt x="2260258" y="1344039"/>
                  <a:pt x="2262625" y="1344473"/>
                  <a:pt x="2264759" y="1344473"/>
                </a:cubicBezTo>
                <a:cubicBezTo>
                  <a:pt x="2269426" y="1344473"/>
                  <a:pt x="2272860" y="1342806"/>
                  <a:pt x="2275060" y="1339472"/>
                </a:cubicBezTo>
                <a:cubicBezTo>
                  <a:pt x="2277260" y="1336138"/>
                  <a:pt x="2277161" y="1331471"/>
                  <a:pt x="2274760" y="1325470"/>
                </a:cubicBezTo>
                <a:cubicBezTo>
                  <a:pt x="2273560" y="1322403"/>
                  <a:pt x="2272327" y="1319403"/>
                  <a:pt x="2271060" y="1316469"/>
                </a:cubicBezTo>
                <a:cubicBezTo>
                  <a:pt x="2269793" y="1313535"/>
                  <a:pt x="2268426" y="1310835"/>
                  <a:pt x="2266959" y="1308368"/>
                </a:cubicBezTo>
                <a:cubicBezTo>
                  <a:pt x="2265493" y="1305901"/>
                  <a:pt x="2263825" y="1303968"/>
                  <a:pt x="2261958" y="1302567"/>
                </a:cubicBezTo>
                <a:cubicBezTo>
                  <a:pt x="2260092" y="1301167"/>
                  <a:pt x="2258025" y="1300467"/>
                  <a:pt x="2255758" y="1300467"/>
                </a:cubicBezTo>
                <a:close/>
                <a:moveTo>
                  <a:pt x="4721542" y="1299467"/>
                </a:moveTo>
                <a:cubicBezTo>
                  <a:pt x="4715141" y="1299467"/>
                  <a:pt x="4708774" y="1301134"/>
                  <a:pt x="4702440" y="1304468"/>
                </a:cubicBezTo>
                <a:cubicBezTo>
                  <a:pt x="4696106" y="1307801"/>
                  <a:pt x="4690105" y="1311969"/>
                  <a:pt x="4684438" y="1316969"/>
                </a:cubicBezTo>
                <a:cubicBezTo>
                  <a:pt x="4678770" y="1321970"/>
                  <a:pt x="4673736" y="1327070"/>
                  <a:pt x="4669336" y="1332271"/>
                </a:cubicBezTo>
                <a:lnTo>
                  <a:pt x="4660667" y="1343394"/>
                </a:lnTo>
                <a:lnTo>
                  <a:pt x="4669761" y="1343848"/>
                </a:lnTo>
                <a:cubicBezTo>
                  <a:pt x="4674878" y="1343998"/>
                  <a:pt x="4680604" y="1344073"/>
                  <a:pt x="4686938" y="1344073"/>
                </a:cubicBezTo>
                <a:cubicBezTo>
                  <a:pt x="4695739" y="1344073"/>
                  <a:pt x="4703606" y="1343539"/>
                  <a:pt x="4710541" y="1342472"/>
                </a:cubicBezTo>
                <a:cubicBezTo>
                  <a:pt x="4717475" y="1341406"/>
                  <a:pt x="4723309" y="1339772"/>
                  <a:pt x="4728043" y="1337572"/>
                </a:cubicBezTo>
                <a:cubicBezTo>
                  <a:pt x="4732777" y="1335371"/>
                  <a:pt x="4736411" y="1332671"/>
                  <a:pt x="4738944" y="1329471"/>
                </a:cubicBezTo>
                <a:cubicBezTo>
                  <a:pt x="4741478" y="1326270"/>
                  <a:pt x="4742745" y="1322603"/>
                  <a:pt x="4742745" y="1318469"/>
                </a:cubicBezTo>
                <a:cubicBezTo>
                  <a:pt x="4742745" y="1315536"/>
                  <a:pt x="4742011" y="1312635"/>
                  <a:pt x="4740545" y="1309768"/>
                </a:cubicBezTo>
                <a:cubicBezTo>
                  <a:pt x="4739078" y="1306901"/>
                  <a:pt x="4736811" y="1304468"/>
                  <a:pt x="4733744" y="1302467"/>
                </a:cubicBezTo>
                <a:cubicBezTo>
                  <a:pt x="4730677" y="1300467"/>
                  <a:pt x="4726609" y="1299467"/>
                  <a:pt x="4721542" y="1299467"/>
                </a:cubicBezTo>
                <a:close/>
                <a:moveTo>
                  <a:pt x="2784881" y="1289866"/>
                </a:moveTo>
                <a:cubicBezTo>
                  <a:pt x="2781947" y="1289866"/>
                  <a:pt x="2779314" y="1290699"/>
                  <a:pt x="2776980" y="1292366"/>
                </a:cubicBezTo>
                <a:cubicBezTo>
                  <a:pt x="2774647" y="1294033"/>
                  <a:pt x="2772813" y="1296200"/>
                  <a:pt x="2771479" y="1298867"/>
                </a:cubicBezTo>
                <a:cubicBezTo>
                  <a:pt x="2770146" y="1301534"/>
                  <a:pt x="2769479" y="1304334"/>
                  <a:pt x="2769479" y="1307268"/>
                </a:cubicBezTo>
                <a:cubicBezTo>
                  <a:pt x="2769479" y="1312869"/>
                  <a:pt x="2770913" y="1317836"/>
                  <a:pt x="2773780" y="1322170"/>
                </a:cubicBezTo>
                <a:lnTo>
                  <a:pt x="2782731" y="1331041"/>
                </a:lnTo>
                <a:lnTo>
                  <a:pt x="2789182" y="1327171"/>
                </a:lnTo>
                <a:cubicBezTo>
                  <a:pt x="2792715" y="1323770"/>
                  <a:pt x="2795216" y="1320270"/>
                  <a:pt x="2796683" y="1316669"/>
                </a:cubicBezTo>
                <a:cubicBezTo>
                  <a:pt x="2798149" y="1313069"/>
                  <a:pt x="2798883" y="1309802"/>
                  <a:pt x="2798883" y="1306868"/>
                </a:cubicBezTo>
                <a:cubicBezTo>
                  <a:pt x="2798883" y="1304068"/>
                  <a:pt x="2798316" y="1301367"/>
                  <a:pt x="2797183" y="1298767"/>
                </a:cubicBezTo>
                <a:cubicBezTo>
                  <a:pt x="2796049" y="1296167"/>
                  <a:pt x="2794449" y="1294033"/>
                  <a:pt x="2792382" y="1292366"/>
                </a:cubicBezTo>
                <a:cubicBezTo>
                  <a:pt x="2790315" y="1290699"/>
                  <a:pt x="2787815" y="1289866"/>
                  <a:pt x="2784881" y="1289866"/>
                </a:cubicBezTo>
                <a:close/>
                <a:moveTo>
                  <a:pt x="2356256" y="1289866"/>
                </a:moveTo>
                <a:cubicBezTo>
                  <a:pt x="2353322" y="1289866"/>
                  <a:pt x="2350689" y="1290699"/>
                  <a:pt x="2348355" y="1292366"/>
                </a:cubicBezTo>
                <a:cubicBezTo>
                  <a:pt x="2346021" y="1294033"/>
                  <a:pt x="2344188" y="1296200"/>
                  <a:pt x="2342854" y="1298867"/>
                </a:cubicBezTo>
                <a:cubicBezTo>
                  <a:pt x="2341521" y="1301534"/>
                  <a:pt x="2340854" y="1304334"/>
                  <a:pt x="2340854" y="1307268"/>
                </a:cubicBezTo>
                <a:cubicBezTo>
                  <a:pt x="2340854" y="1312869"/>
                  <a:pt x="2342287" y="1317836"/>
                  <a:pt x="2345155" y="1322170"/>
                </a:cubicBezTo>
                <a:lnTo>
                  <a:pt x="2354106" y="1331041"/>
                </a:lnTo>
                <a:lnTo>
                  <a:pt x="2360556" y="1327171"/>
                </a:lnTo>
                <a:cubicBezTo>
                  <a:pt x="2364090" y="1323770"/>
                  <a:pt x="2366591" y="1320270"/>
                  <a:pt x="2368057" y="1316669"/>
                </a:cubicBezTo>
                <a:cubicBezTo>
                  <a:pt x="2369524" y="1313069"/>
                  <a:pt x="2370258" y="1309802"/>
                  <a:pt x="2370258" y="1306868"/>
                </a:cubicBezTo>
                <a:cubicBezTo>
                  <a:pt x="2370258" y="1304068"/>
                  <a:pt x="2369691" y="1301367"/>
                  <a:pt x="2368558" y="1298767"/>
                </a:cubicBezTo>
                <a:cubicBezTo>
                  <a:pt x="2367424" y="1296167"/>
                  <a:pt x="2365824" y="1294033"/>
                  <a:pt x="2363757" y="1292366"/>
                </a:cubicBezTo>
                <a:cubicBezTo>
                  <a:pt x="2361690" y="1290699"/>
                  <a:pt x="2359190" y="1289866"/>
                  <a:pt x="2356256" y="1289866"/>
                </a:cubicBezTo>
                <a:close/>
                <a:moveTo>
                  <a:pt x="4032856" y="1289466"/>
                </a:moveTo>
                <a:cubicBezTo>
                  <a:pt x="4038190" y="1289466"/>
                  <a:pt x="4042857" y="1290833"/>
                  <a:pt x="4046858" y="1293566"/>
                </a:cubicBezTo>
                <a:cubicBezTo>
                  <a:pt x="4050858" y="1296300"/>
                  <a:pt x="4054192" y="1300000"/>
                  <a:pt x="4056859" y="1304668"/>
                </a:cubicBezTo>
                <a:cubicBezTo>
                  <a:pt x="4059526" y="1309335"/>
                  <a:pt x="4061526" y="1314602"/>
                  <a:pt x="4062860" y="1320470"/>
                </a:cubicBezTo>
                <a:cubicBezTo>
                  <a:pt x="4064193" y="1326337"/>
                  <a:pt x="4064860" y="1332405"/>
                  <a:pt x="4064860" y="1338672"/>
                </a:cubicBezTo>
                <a:cubicBezTo>
                  <a:pt x="4064860" y="1351073"/>
                  <a:pt x="4062360" y="1361775"/>
                  <a:pt x="4057359" y="1370776"/>
                </a:cubicBezTo>
                <a:cubicBezTo>
                  <a:pt x="4052358" y="1379777"/>
                  <a:pt x="4044891" y="1386945"/>
                  <a:pt x="4034956" y="1392279"/>
                </a:cubicBezTo>
                <a:cubicBezTo>
                  <a:pt x="4025022" y="1397613"/>
                  <a:pt x="4012720" y="1401146"/>
                  <a:pt x="3998052" y="1402880"/>
                </a:cubicBezTo>
                <a:lnTo>
                  <a:pt x="3994451" y="1386478"/>
                </a:lnTo>
                <a:cubicBezTo>
                  <a:pt x="4002452" y="1385411"/>
                  <a:pt x="4009820" y="1383911"/>
                  <a:pt x="4016554" y="1381977"/>
                </a:cubicBezTo>
                <a:cubicBezTo>
                  <a:pt x="4023288" y="1380044"/>
                  <a:pt x="4029089" y="1377277"/>
                  <a:pt x="4033956" y="1373676"/>
                </a:cubicBezTo>
                <a:cubicBezTo>
                  <a:pt x="4038823" y="1370076"/>
                  <a:pt x="4042591" y="1365342"/>
                  <a:pt x="4045258" y="1359475"/>
                </a:cubicBezTo>
                <a:lnTo>
                  <a:pt x="4046255" y="1356183"/>
                </a:lnTo>
                <a:lnTo>
                  <a:pt x="4044157" y="1357074"/>
                </a:lnTo>
                <a:cubicBezTo>
                  <a:pt x="4039824" y="1358008"/>
                  <a:pt x="4035456" y="1358474"/>
                  <a:pt x="4031056" y="1358474"/>
                </a:cubicBezTo>
                <a:cubicBezTo>
                  <a:pt x="4025988" y="1358474"/>
                  <a:pt x="4021488" y="1357941"/>
                  <a:pt x="4017554" y="1356874"/>
                </a:cubicBezTo>
                <a:cubicBezTo>
                  <a:pt x="4013620" y="1355807"/>
                  <a:pt x="4010286" y="1354241"/>
                  <a:pt x="4007553" y="1352174"/>
                </a:cubicBezTo>
                <a:cubicBezTo>
                  <a:pt x="4004819" y="1350107"/>
                  <a:pt x="4002752" y="1347473"/>
                  <a:pt x="4001352" y="1344273"/>
                </a:cubicBezTo>
                <a:cubicBezTo>
                  <a:pt x="3999952" y="1341072"/>
                  <a:pt x="3999252" y="1337338"/>
                  <a:pt x="3999252" y="1333071"/>
                </a:cubicBezTo>
                <a:cubicBezTo>
                  <a:pt x="3999252" y="1328004"/>
                  <a:pt x="4000052" y="1322903"/>
                  <a:pt x="4001652" y="1317769"/>
                </a:cubicBezTo>
                <a:cubicBezTo>
                  <a:pt x="4003252" y="1312635"/>
                  <a:pt x="4005519" y="1307935"/>
                  <a:pt x="4008453" y="1303668"/>
                </a:cubicBezTo>
                <a:cubicBezTo>
                  <a:pt x="4011387" y="1299400"/>
                  <a:pt x="4014920" y="1295967"/>
                  <a:pt x="4019054" y="1293366"/>
                </a:cubicBezTo>
                <a:cubicBezTo>
                  <a:pt x="4023188" y="1290766"/>
                  <a:pt x="4027789" y="1289466"/>
                  <a:pt x="4032856" y="1289466"/>
                </a:cubicBezTo>
                <a:close/>
                <a:moveTo>
                  <a:pt x="2994631" y="1289466"/>
                </a:moveTo>
                <a:cubicBezTo>
                  <a:pt x="2999965" y="1289466"/>
                  <a:pt x="3004632" y="1290833"/>
                  <a:pt x="3008633" y="1293566"/>
                </a:cubicBezTo>
                <a:cubicBezTo>
                  <a:pt x="3012633" y="1296300"/>
                  <a:pt x="3015967" y="1300000"/>
                  <a:pt x="3018634" y="1304668"/>
                </a:cubicBezTo>
                <a:cubicBezTo>
                  <a:pt x="3021301" y="1309335"/>
                  <a:pt x="3023301" y="1314602"/>
                  <a:pt x="3024635" y="1320470"/>
                </a:cubicBezTo>
                <a:cubicBezTo>
                  <a:pt x="3025969" y="1326337"/>
                  <a:pt x="3026635" y="1332405"/>
                  <a:pt x="3026635" y="1338672"/>
                </a:cubicBezTo>
                <a:cubicBezTo>
                  <a:pt x="3026635" y="1351073"/>
                  <a:pt x="3024135" y="1361775"/>
                  <a:pt x="3019134" y="1370776"/>
                </a:cubicBezTo>
                <a:cubicBezTo>
                  <a:pt x="3014133" y="1379777"/>
                  <a:pt x="3006666" y="1386945"/>
                  <a:pt x="2996732" y="1392279"/>
                </a:cubicBezTo>
                <a:cubicBezTo>
                  <a:pt x="2986797" y="1397613"/>
                  <a:pt x="2974495" y="1401146"/>
                  <a:pt x="2959827" y="1402880"/>
                </a:cubicBezTo>
                <a:lnTo>
                  <a:pt x="2956226" y="1386478"/>
                </a:lnTo>
                <a:cubicBezTo>
                  <a:pt x="2964227" y="1385411"/>
                  <a:pt x="2971595" y="1383911"/>
                  <a:pt x="2978329" y="1381977"/>
                </a:cubicBezTo>
                <a:cubicBezTo>
                  <a:pt x="2985063" y="1380044"/>
                  <a:pt x="2990864" y="1377277"/>
                  <a:pt x="2995731" y="1373676"/>
                </a:cubicBezTo>
                <a:cubicBezTo>
                  <a:pt x="3000598" y="1370076"/>
                  <a:pt x="3004366" y="1365342"/>
                  <a:pt x="3007033" y="1359475"/>
                </a:cubicBezTo>
                <a:lnTo>
                  <a:pt x="3008030" y="1356183"/>
                </a:lnTo>
                <a:lnTo>
                  <a:pt x="3005932" y="1357074"/>
                </a:lnTo>
                <a:cubicBezTo>
                  <a:pt x="3001599" y="1358008"/>
                  <a:pt x="2997232" y="1358474"/>
                  <a:pt x="2992831" y="1358474"/>
                </a:cubicBezTo>
                <a:cubicBezTo>
                  <a:pt x="2987764" y="1358474"/>
                  <a:pt x="2983263" y="1357941"/>
                  <a:pt x="2979329" y="1356874"/>
                </a:cubicBezTo>
                <a:cubicBezTo>
                  <a:pt x="2975395" y="1355807"/>
                  <a:pt x="2972062" y="1354241"/>
                  <a:pt x="2969328" y="1352174"/>
                </a:cubicBezTo>
                <a:cubicBezTo>
                  <a:pt x="2966594" y="1350107"/>
                  <a:pt x="2964528" y="1347473"/>
                  <a:pt x="2963127" y="1344273"/>
                </a:cubicBezTo>
                <a:cubicBezTo>
                  <a:pt x="2961727" y="1341072"/>
                  <a:pt x="2961027" y="1337338"/>
                  <a:pt x="2961027" y="1333071"/>
                </a:cubicBezTo>
                <a:cubicBezTo>
                  <a:pt x="2961027" y="1328004"/>
                  <a:pt x="2961827" y="1322903"/>
                  <a:pt x="2963427" y="1317769"/>
                </a:cubicBezTo>
                <a:cubicBezTo>
                  <a:pt x="2965027" y="1312635"/>
                  <a:pt x="2967295" y="1307935"/>
                  <a:pt x="2970228" y="1303668"/>
                </a:cubicBezTo>
                <a:cubicBezTo>
                  <a:pt x="2973162" y="1299400"/>
                  <a:pt x="2976696" y="1295967"/>
                  <a:pt x="2980829" y="1293366"/>
                </a:cubicBezTo>
                <a:cubicBezTo>
                  <a:pt x="2984963" y="1290766"/>
                  <a:pt x="2989564" y="1289466"/>
                  <a:pt x="2994631" y="1289466"/>
                </a:cubicBezTo>
                <a:close/>
                <a:moveTo>
                  <a:pt x="4451556" y="1289066"/>
                </a:moveTo>
                <a:cubicBezTo>
                  <a:pt x="4456623" y="1297734"/>
                  <a:pt x="4460257" y="1305934"/>
                  <a:pt x="4462457" y="1313669"/>
                </a:cubicBezTo>
                <a:cubicBezTo>
                  <a:pt x="4464658" y="1321403"/>
                  <a:pt x="4465758" y="1328204"/>
                  <a:pt x="4465758" y="1334071"/>
                </a:cubicBezTo>
                <a:cubicBezTo>
                  <a:pt x="4465758" y="1342472"/>
                  <a:pt x="4464391" y="1350073"/>
                  <a:pt x="4461657" y="1356874"/>
                </a:cubicBezTo>
                <a:cubicBezTo>
                  <a:pt x="4458924" y="1363675"/>
                  <a:pt x="4455323" y="1369709"/>
                  <a:pt x="4450856" y="1374976"/>
                </a:cubicBezTo>
                <a:cubicBezTo>
                  <a:pt x="4446389" y="1380244"/>
                  <a:pt x="4441522" y="1384744"/>
                  <a:pt x="4436254" y="1388478"/>
                </a:cubicBezTo>
                <a:cubicBezTo>
                  <a:pt x="4430987" y="1392212"/>
                  <a:pt x="4425719" y="1395279"/>
                  <a:pt x="4420452" y="1397679"/>
                </a:cubicBezTo>
                <a:cubicBezTo>
                  <a:pt x="4415185" y="1400080"/>
                  <a:pt x="4410484" y="1401813"/>
                  <a:pt x="4406350" y="1402880"/>
                </a:cubicBezTo>
                <a:lnTo>
                  <a:pt x="4400550" y="1387678"/>
                </a:lnTo>
                <a:cubicBezTo>
                  <a:pt x="4414018" y="1383411"/>
                  <a:pt x="4424386" y="1378310"/>
                  <a:pt x="4431654" y="1372376"/>
                </a:cubicBezTo>
                <a:cubicBezTo>
                  <a:pt x="4438921" y="1366442"/>
                  <a:pt x="4443922" y="1360275"/>
                  <a:pt x="4446656" y="1353874"/>
                </a:cubicBezTo>
                <a:cubicBezTo>
                  <a:pt x="4449389" y="1347473"/>
                  <a:pt x="4450756" y="1341339"/>
                  <a:pt x="4450756" y="1335471"/>
                </a:cubicBezTo>
                <a:cubicBezTo>
                  <a:pt x="4450756" y="1331738"/>
                  <a:pt x="4450356" y="1328137"/>
                  <a:pt x="4449556" y="1324670"/>
                </a:cubicBezTo>
                <a:cubicBezTo>
                  <a:pt x="4448756" y="1321203"/>
                  <a:pt x="4447355" y="1317269"/>
                  <a:pt x="4445355" y="1312869"/>
                </a:cubicBezTo>
                <a:cubicBezTo>
                  <a:pt x="4443355" y="1308468"/>
                  <a:pt x="4440555" y="1303001"/>
                  <a:pt x="4436954" y="1296467"/>
                </a:cubicBezTo>
                <a:close/>
                <a:moveTo>
                  <a:pt x="3524354" y="1286465"/>
                </a:moveTo>
                <a:cubicBezTo>
                  <a:pt x="3531288" y="1286465"/>
                  <a:pt x="3537556" y="1287299"/>
                  <a:pt x="3543156" y="1288966"/>
                </a:cubicBezTo>
                <a:cubicBezTo>
                  <a:pt x="3548757" y="1290633"/>
                  <a:pt x="3553858" y="1292666"/>
                  <a:pt x="3558458" y="1295067"/>
                </a:cubicBezTo>
                <a:cubicBezTo>
                  <a:pt x="3563059" y="1297467"/>
                  <a:pt x="3567393" y="1299867"/>
                  <a:pt x="3571460" y="1302267"/>
                </a:cubicBezTo>
                <a:cubicBezTo>
                  <a:pt x="3575527" y="1304668"/>
                  <a:pt x="3579494" y="1306701"/>
                  <a:pt x="3583362" y="1308368"/>
                </a:cubicBezTo>
                <a:cubicBezTo>
                  <a:pt x="3587229" y="1310035"/>
                  <a:pt x="3591229" y="1310868"/>
                  <a:pt x="3595363" y="1310868"/>
                </a:cubicBezTo>
                <a:lnTo>
                  <a:pt x="3599564" y="1310868"/>
                </a:lnTo>
                <a:lnTo>
                  <a:pt x="3600964" y="1325270"/>
                </a:lnTo>
                <a:cubicBezTo>
                  <a:pt x="3595230" y="1325270"/>
                  <a:pt x="3589962" y="1326070"/>
                  <a:pt x="3585162" y="1327671"/>
                </a:cubicBezTo>
                <a:cubicBezTo>
                  <a:pt x="3580361" y="1329271"/>
                  <a:pt x="3575661" y="1331304"/>
                  <a:pt x="3571060" y="1333771"/>
                </a:cubicBezTo>
                <a:cubicBezTo>
                  <a:pt x="3566459" y="1336238"/>
                  <a:pt x="3561626" y="1338839"/>
                  <a:pt x="3556558" y="1341572"/>
                </a:cubicBezTo>
                <a:cubicBezTo>
                  <a:pt x="3551491" y="1344306"/>
                  <a:pt x="3545890" y="1346906"/>
                  <a:pt x="3539756" y="1349373"/>
                </a:cubicBezTo>
                <a:cubicBezTo>
                  <a:pt x="3533622" y="1351840"/>
                  <a:pt x="3526588" y="1353874"/>
                  <a:pt x="3518654" y="1355474"/>
                </a:cubicBezTo>
                <a:cubicBezTo>
                  <a:pt x="3510719" y="1357074"/>
                  <a:pt x="3501551" y="1357874"/>
                  <a:pt x="3491150" y="1357874"/>
                </a:cubicBezTo>
                <a:lnTo>
                  <a:pt x="3491430" y="1355326"/>
                </a:lnTo>
                <a:lnTo>
                  <a:pt x="3484635" y="1357874"/>
                </a:lnTo>
                <a:cubicBezTo>
                  <a:pt x="3478768" y="1357874"/>
                  <a:pt x="3474000" y="1356841"/>
                  <a:pt x="3470333" y="1354774"/>
                </a:cubicBezTo>
                <a:lnTo>
                  <a:pt x="3463620" y="1348141"/>
                </a:lnTo>
                <a:lnTo>
                  <a:pt x="3463157" y="1352099"/>
                </a:lnTo>
                <a:cubicBezTo>
                  <a:pt x="3462174" y="1356116"/>
                  <a:pt x="3460699" y="1359941"/>
                  <a:pt x="3458732" y="1363575"/>
                </a:cubicBezTo>
                <a:cubicBezTo>
                  <a:pt x="3454798" y="1370843"/>
                  <a:pt x="3449764" y="1377177"/>
                  <a:pt x="3443630" y="1382577"/>
                </a:cubicBezTo>
                <a:cubicBezTo>
                  <a:pt x="3437496" y="1387978"/>
                  <a:pt x="3431095" y="1392412"/>
                  <a:pt x="3424427" y="1395879"/>
                </a:cubicBezTo>
                <a:cubicBezTo>
                  <a:pt x="3417760" y="1399346"/>
                  <a:pt x="3411693" y="1401813"/>
                  <a:pt x="3406225" y="1403280"/>
                </a:cubicBezTo>
                <a:lnTo>
                  <a:pt x="3400424" y="1388078"/>
                </a:lnTo>
                <a:cubicBezTo>
                  <a:pt x="3410159" y="1384878"/>
                  <a:pt x="3418260" y="1381211"/>
                  <a:pt x="3424728" y="1377077"/>
                </a:cubicBezTo>
                <a:cubicBezTo>
                  <a:pt x="3431195" y="1372943"/>
                  <a:pt x="3436329" y="1368542"/>
                  <a:pt x="3440129" y="1363875"/>
                </a:cubicBezTo>
                <a:cubicBezTo>
                  <a:pt x="3443930" y="1359208"/>
                  <a:pt x="3446630" y="1354441"/>
                  <a:pt x="3448231" y="1349573"/>
                </a:cubicBezTo>
                <a:cubicBezTo>
                  <a:pt x="3449831" y="1344706"/>
                  <a:pt x="3450631" y="1340005"/>
                  <a:pt x="3450631" y="1335471"/>
                </a:cubicBezTo>
                <a:cubicBezTo>
                  <a:pt x="3450631" y="1328937"/>
                  <a:pt x="3449197" y="1322303"/>
                  <a:pt x="3446330" y="1315569"/>
                </a:cubicBezTo>
                <a:cubicBezTo>
                  <a:pt x="3443463" y="1308835"/>
                  <a:pt x="3440296" y="1302467"/>
                  <a:pt x="3436829" y="1296467"/>
                </a:cubicBezTo>
                <a:lnTo>
                  <a:pt x="3451431" y="1289066"/>
                </a:lnTo>
                <a:cubicBezTo>
                  <a:pt x="3453965" y="1293733"/>
                  <a:pt x="3456198" y="1298333"/>
                  <a:pt x="3458132" y="1302868"/>
                </a:cubicBezTo>
                <a:cubicBezTo>
                  <a:pt x="3460065" y="1307401"/>
                  <a:pt x="3461799" y="1311669"/>
                  <a:pt x="3463332" y="1315669"/>
                </a:cubicBezTo>
                <a:cubicBezTo>
                  <a:pt x="3464866" y="1319670"/>
                  <a:pt x="3466099" y="1323337"/>
                  <a:pt x="3467033" y="1326670"/>
                </a:cubicBezTo>
                <a:cubicBezTo>
                  <a:pt x="3468900" y="1332405"/>
                  <a:pt x="3471333" y="1336305"/>
                  <a:pt x="3474334" y="1338372"/>
                </a:cubicBezTo>
                <a:cubicBezTo>
                  <a:pt x="3477334" y="1340439"/>
                  <a:pt x="3481435" y="1341472"/>
                  <a:pt x="3486635" y="1341472"/>
                </a:cubicBezTo>
                <a:lnTo>
                  <a:pt x="3492699" y="1343759"/>
                </a:lnTo>
                <a:lnTo>
                  <a:pt x="3492950" y="1341472"/>
                </a:lnTo>
                <a:cubicBezTo>
                  <a:pt x="3499884" y="1341472"/>
                  <a:pt x="3506685" y="1340939"/>
                  <a:pt x="3513353" y="1339872"/>
                </a:cubicBezTo>
                <a:cubicBezTo>
                  <a:pt x="3520020" y="1338805"/>
                  <a:pt x="3526555" y="1337272"/>
                  <a:pt x="3532955" y="1335271"/>
                </a:cubicBezTo>
                <a:cubicBezTo>
                  <a:pt x="3539356" y="1333271"/>
                  <a:pt x="3545523" y="1330838"/>
                  <a:pt x="3551458" y="1327971"/>
                </a:cubicBezTo>
                <a:cubicBezTo>
                  <a:pt x="3557392" y="1325104"/>
                  <a:pt x="3563026" y="1321803"/>
                  <a:pt x="3568360" y="1318069"/>
                </a:cubicBezTo>
                <a:cubicBezTo>
                  <a:pt x="3564893" y="1315002"/>
                  <a:pt x="3560892" y="1312335"/>
                  <a:pt x="3556358" y="1310068"/>
                </a:cubicBezTo>
                <a:cubicBezTo>
                  <a:pt x="3551824" y="1307801"/>
                  <a:pt x="3546857" y="1306034"/>
                  <a:pt x="3541456" y="1304768"/>
                </a:cubicBezTo>
                <a:cubicBezTo>
                  <a:pt x="3536056" y="1303501"/>
                  <a:pt x="3530355" y="1302868"/>
                  <a:pt x="3524354" y="1302868"/>
                </a:cubicBezTo>
                <a:cubicBezTo>
                  <a:pt x="3522221" y="1302868"/>
                  <a:pt x="3520220" y="1302934"/>
                  <a:pt x="3518354" y="1303068"/>
                </a:cubicBezTo>
                <a:cubicBezTo>
                  <a:pt x="3516487" y="1303201"/>
                  <a:pt x="3514620" y="1303434"/>
                  <a:pt x="3512753" y="1303768"/>
                </a:cubicBezTo>
                <a:cubicBezTo>
                  <a:pt x="3510886" y="1304101"/>
                  <a:pt x="3508752" y="1304534"/>
                  <a:pt x="3506352" y="1305068"/>
                </a:cubicBezTo>
                <a:lnTo>
                  <a:pt x="3503152" y="1289866"/>
                </a:lnTo>
                <a:cubicBezTo>
                  <a:pt x="3506752" y="1288799"/>
                  <a:pt x="3510353" y="1287966"/>
                  <a:pt x="3513953" y="1287366"/>
                </a:cubicBezTo>
                <a:cubicBezTo>
                  <a:pt x="3517553" y="1286765"/>
                  <a:pt x="3521021" y="1286465"/>
                  <a:pt x="3524354" y="1286465"/>
                </a:cubicBezTo>
                <a:close/>
                <a:moveTo>
                  <a:pt x="3708006" y="1285865"/>
                </a:moveTo>
                <a:cubicBezTo>
                  <a:pt x="3710273" y="1285865"/>
                  <a:pt x="3712740" y="1286099"/>
                  <a:pt x="3715407" y="1286565"/>
                </a:cubicBezTo>
                <a:cubicBezTo>
                  <a:pt x="3718074" y="1287032"/>
                  <a:pt x="3720607" y="1287599"/>
                  <a:pt x="3723008" y="1288266"/>
                </a:cubicBezTo>
                <a:lnTo>
                  <a:pt x="3720407" y="1303267"/>
                </a:lnTo>
                <a:cubicBezTo>
                  <a:pt x="3718407" y="1302734"/>
                  <a:pt x="3716274" y="1302301"/>
                  <a:pt x="3714007" y="1301967"/>
                </a:cubicBezTo>
                <a:cubicBezTo>
                  <a:pt x="3711740" y="1301634"/>
                  <a:pt x="3709739" y="1301467"/>
                  <a:pt x="3708006" y="1301467"/>
                </a:cubicBezTo>
                <a:cubicBezTo>
                  <a:pt x="3704005" y="1301467"/>
                  <a:pt x="3700638" y="1302234"/>
                  <a:pt x="3697905" y="1303768"/>
                </a:cubicBezTo>
                <a:cubicBezTo>
                  <a:pt x="3695171" y="1305301"/>
                  <a:pt x="3693137" y="1307335"/>
                  <a:pt x="3691804" y="1309868"/>
                </a:cubicBezTo>
                <a:cubicBezTo>
                  <a:pt x="3690470" y="1312402"/>
                  <a:pt x="3689804" y="1315202"/>
                  <a:pt x="3689804" y="1318269"/>
                </a:cubicBezTo>
                <a:cubicBezTo>
                  <a:pt x="3689804" y="1322537"/>
                  <a:pt x="3691070" y="1326370"/>
                  <a:pt x="3693604" y="1329771"/>
                </a:cubicBezTo>
                <a:cubicBezTo>
                  <a:pt x="3696138" y="1333171"/>
                  <a:pt x="3699205" y="1335872"/>
                  <a:pt x="3702805" y="1337872"/>
                </a:cubicBezTo>
                <a:lnTo>
                  <a:pt x="3710655" y="1340136"/>
                </a:lnTo>
                <a:lnTo>
                  <a:pt x="3731809" y="1332271"/>
                </a:lnTo>
                <a:lnTo>
                  <a:pt x="3737809" y="1346873"/>
                </a:lnTo>
                <a:cubicBezTo>
                  <a:pt x="3733943" y="1348473"/>
                  <a:pt x="3729108" y="1350307"/>
                  <a:pt x="3723308" y="1352374"/>
                </a:cubicBezTo>
                <a:cubicBezTo>
                  <a:pt x="3717507" y="1354441"/>
                  <a:pt x="3711373" y="1356507"/>
                  <a:pt x="3704905" y="1358574"/>
                </a:cubicBezTo>
                <a:cubicBezTo>
                  <a:pt x="3698438" y="1360641"/>
                  <a:pt x="3692204" y="1362575"/>
                  <a:pt x="3686203" y="1364375"/>
                </a:cubicBezTo>
                <a:cubicBezTo>
                  <a:pt x="3680202" y="1366175"/>
                  <a:pt x="3675002" y="1367542"/>
                  <a:pt x="3670601" y="1368476"/>
                </a:cubicBezTo>
                <a:lnTo>
                  <a:pt x="3666000" y="1353274"/>
                </a:lnTo>
                <a:cubicBezTo>
                  <a:pt x="3671335" y="1352074"/>
                  <a:pt x="3677702" y="1350407"/>
                  <a:pt x="3685103" y="1348273"/>
                </a:cubicBezTo>
                <a:lnTo>
                  <a:pt x="3692490" y="1345959"/>
                </a:lnTo>
                <a:lnTo>
                  <a:pt x="3687703" y="1343773"/>
                </a:lnTo>
                <a:cubicBezTo>
                  <a:pt x="3685103" y="1342106"/>
                  <a:pt x="3682769" y="1340005"/>
                  <a:pt x="3680702" y="1337472"/>
                </a:cubicBezTo>
                <a:cubicBezTo>
                  <a:pt x="3678635" y="1334938"/>
                  <a:pt x="3677002" y="1332038"/>
                  <a:pt x="3675802" y="1328771"/>
                </a:cubicBezTo>
                <a:cubicBezTo>
                  <a:pt x="3674602" y="1325504"/>
                  <a:pt x="3674002" y="1322003"/>
                  <a:pt x="3674002" y="1318269"/>
                </a:cubicBezTo>
                <a:cubicBezTo>
                  <a:pt x="3674002" y="1311469"/>
                  <a:pt x="3675568" y="1305634"/>
                  <a:pt x="3678702" y="1300767"/>
                </a:cubicBezTo>
                <a:cubicBezTo>
                  <a:pt x="3681836" y="1295900"/>
                  <a:pt x="3685970" y="1292199"/>
                  <a:pt x="3691104" y="1289666"/>
                </a:cubicBezTo>
                <a:cubicBezTo>
                  <a:pt x="3696238" y="1287132"/>
                  <a:pt x="3701872" y="1285865"/>
                  <a:pt x="3708006" y="1285865"/>
                </a:cubicBezTo>
                <a:close/>
                <a:moveTo>
                  <a:pt x="3400729" y="1276264"/>
                </a:moveTo>
                <a:cubicBezTo>
                  <a:pt x="3402463" y="1280531"/>
                  <a:pt x="3404096" y="1285399"/>
                  <a:pt x="3405630" y="1290866"/>
                </a:cubicBezTo>
                <a:cubicBezTo>
                  <a:pt x="3407163" y="1296333"/>
                  <a:pt x="3408464" y="1301734"/>
                  <a:pt x="3409530" y="1307068"/>
                </a:cubicBezTo>
                <a:cubicBezTo>
                  <a:pt x="3410597" y="1312402"/>
                  <a:pt x="3411131" y="1317069"/>
                  <a:pt x="3411131" y="1321070"/>
                </a:cubicBezTo>
                <a:cubicBezTo>
                  <a:pt x="3411131" y="1326404"/>
                  <a:pt x="3410564" y="1331104"/>
                  <a:pt x="3409430" y="1335172"/>
                </a:cubicBezTo>
                <a:cubicBezTo>
                  <a:pt x="3408297" y="1339239"/>
                  <a:pt x="3406597" y="1342706"/>
                  <a:pt x="3404330" y="1345573"/>
                </a:cubicBezTo>
                <a:cubicBezTo>
                  <a:pt x="3402063" y="1348440"/>
                  <a:pt x="3399162" y="1350773"/>
                  <a:pt x="3395629" y="1352574"/>
                </a:cubicBezTo>
                <a:cubicBezTo>
                  <a:pt x="3392095" y="1354374"/>
                  <a:pt x="3387994" y="1355707"/>
                  <a:pt x="3383327" y="1356574"/>
                </a:cubicBezTo>
                <a:cubicBezTo>
                  <a:pt x="3378660" y="1357441"/>
                  <a:pt x="3373326" y="1357874"/>
                  <a:pt x="3367325" y="1357874"/>
                </a:cubicBezTo>
                <a:lnTo>
                  <a:pt x="3367574" y="1355838"/>
                </a:lnTo>
                <a:lnTo>
                  <a:pt x="3362143" y="1357874"/>
                </a:lnTo>
                <a:cubicBezTo>
                  <a:pt x="3361343" y="1357874"/>
                  <a:pt x="3360543" y="1357874"/>
                  <a:pt x="3359743" y="1357874"/>
                </a:cubicBezTo>
                <a:cubicBezTo>
                  <a:pt x="3358943" y="1357874"/>
                  <a:pt x="3358110" y="1357874"/>
                  <a:pt x="3357243" y="1357874"/>
                </a:cubicBezTo>
                <a:cubicBezTo>
                  <a:pt x="3356376" y="1357874"/>
                  <a:pt x="3355543" y="1357874"/>
                  <a:pt x="3354743" y="1357874"/>
                </a:cubicBezTo>
                <a:cubicBezTo>
                  <a:pt x="3355009" y="1359074"/>
                  <a:pt x="3355209" y="1360041"/>
                  <a:pt x="3355343" y="1360775"/>
                </a:cubicBezTo>
                <a:cubicBezTo>
                  <a:pt x="3355476" y="1361508"/>
                  <a:pt x="3355543" y="1362475"/>
                  <a:pt x="3355543" y="1363675"/>
                </a:cubicBezTo>
                <a:cubicBezTo>
                  <a:pt x="3355543" y="1368609"/>
                  <a:pt x="3353842" y="1373410"/>
                  <a:pt x="3350442" y="1378077"/>
                </a:cubicBezTo>
                <a:cubicBezTo>
                  <a:pt x="3347042" y="1382744"/>
                  <a:pt x="3342074" y="1386978"/>
                  <a:pt x="3335540" y="1390778"/>
                </a:cubicBezTo>
                <a:cubicBezTo>
                  <a:pt x="3329006" y="1394579"/>
                  <a:pt x="3321105" y="1397613"/>
                  <a:pt x="3311837" y="1399880"/>
                </a:cubicBezTo>
                <a:cubicBezTo>
                  <a:pt x="3302569" y="1402146"/>
                  <a:pt x="3292001" y="1403280"/>
                  <a:pt x="3280133" y="1403280"/>
                </a:cubicBezTo>
                <a:cubicBezTo>
                  <a:pt x="3269599" y="1403280"/>
                  <a:pt x="3259831" y="1401580"/>
                  <a:pt x="3250830" y="1398179"/>
                </a:cubicBezTo>
                <a:cubicBezTo>
                  <a:pt x="3241828" y="1394779"/>
                  <a:pt x="3234594" y="1389678"/>
                  <a:pt x="3229127" y="1382877"/>
                </a:cubicBezTo>
                <a:cubicBezTo>
                  <a:pt x="3223659" y="1376077"/>
                  <a:pt x="3220926" y="1367475"/>
                  <a:pt x="3220926" y="1357074"/>
                </a:cubicBezTo>
                <a:cubicBezTo>
                  <a:pt x="3220926" y="1353874"/>
                  <a:pt x="3221226" y="1350440"/>
                  <a:pt x="3221826" y="1346773"/>
                </a:cubicBezTo>
                <a:cubicBezTo>
                  <a:pt x="3222426" y="1343106"/>
                  <a:pt x="3223359" y="1339172"/>
                  <a:pt x="3224626" y="1334972"/>
                </a:cubicBezTo>
                <a:cubicBezTo>
                  <a:pt x="3225893" y="1330771"/>
                  <a:pt x="3227460" y="1326337"/>
                  <a:pt x="3229327" y="1321670"/>
                </a:cubicBezTo>
                <a:lnTo>
                  <a:pt x="3243729" y="1327271"/>
                </a:lnTo>
                <a:cubicBezTo>
                  <a:pt x="3242395" y="1331004"/>
                  <a:pt x="3241228" y="1334538"/>
                  <a:pt x="3240228" y="1337872"/>
                </a:cubicBezTo>
                <a:cubicBezTo>
                  <a:pt x="3239228" y="1341206"/>
                  <a:pt x="3238495" y="1344339"/>
                  <a:pt x="3238028" y="1347273"/>
                </a:cubicBezTo>
                <a:cubicBezTo>
                  <a:pt x="3237561" y="1350207"/>
                  <a:pt x="3237328" y="1353007"/>
                  <a:pt x="3237328" y="1355674"/>
                </a:cubicBezTo>
                <a:cubicBezTo>
                  <a:pt x="3237328" y="1361275"/>
                  <a:pt x="3238561" y="1366042"/>
                  <a:pt x="3241028" y="1369976"/>
                </a:cubicBezTo>
                <a:cubicBezTo>
                  <a:pt x="3243495" y="1373910"/>
                  <a:pt x="3246929" y="1377143"/>
                  <a:pt x="3251330" y="1379677"/>
                </a:cubicBezTo>
                <a:cubicBezTo>
                  <a:pt x="3255730" y="1382211"/>
                  <a:pt x="3260764" y="1384078"/>
                  <a:pt x="3266432" y="1385278"/>
                </a:cubicBezTo>
                <a:cubicBezTo>
                  <a:pt x="3272099" y="1386478"/>
                  <a:pt x="3278133" y="1387078"/>
                  <a:pt x="3284534" y="1387078"/>
                </a:cubicBezTo>
                <a:cubicBezTo>
                  <a:pt x="3292268" y="1387078"/>
                  <a:pt x="3299502" y="1386411"/>
                  <a:pt x="3306237" y="1385078"/>
                </a:cubicBezTo>
                <a:cubicBezTo>
                  <a:pt x="3312971" y="1383744"/>
                  <a:pt x="3318905" y="1381844"/>
                  <a:pt x="3324039" y="1379377"/>
                </a:cubicBezTo>
                <a:cubicBezTo>
                  <a:pt x="3329173" y="1376910"/>
                  <a:pt x="3333207" y="1374110"/>
                  <a:pt x="3336140" y="1370976"/>
                </a:cubicBezTo>
                <a:cubicBezTo>
                  <a:pt x="3339074" y="1367842"/>
                  <a:pt x="3340541" y="1364475"/>
                  <a:pt x="3340541" y="1360875"/>
                </a:cubicBezTo>
                <a:cubicBezTo>
                  <a:pt x="3340541" y="1359141"/>
                  <a:pt x="3339874" y="1357541"/>
                  <a:pt x="3338540" y="1356074"/>
                </a:cubicBezTo>
                <a:cubicBezTo>
                  <a:pt x="3337207" y="1354607"/>
                  <a:pt x="3335207" y="1353207"/>
                  <a:pt x="3332540" y="1351874"/>
                </a:cubicBezTo>
                <a:cubicBezTo>
                  <a:pt x="3329873" y="1350540"/>
                  <a:pt x="3326672" y="1349240"/>
                  <a:pt x="3322939" y="1347973"/>
                </a:cubicBezTo>
                <a:cubicBezTo>
                  <a:pt x="3319205" y="1346706"/>
                  <a:pt x="3314938" y="1345406"/>
                  <a:pt x="3310137" y="1344073"/>
                </a:cubicBezTo>
                <a:lnTo>
                  <a:pt x="3313938" y="1327471"/>
                </a:lnTo>
                <a:cubicBezTo>
                  <a:pt x="3320872" y="1330138"/>
                  <a:pt x="3327006" y="1332371"/>
                  <a:pt x="3332340" y="1334171"/>
                </a:cubicBezTo>
                <a:cubicBezTo>
                  <a:pt x="3337674" y="1335972"/>
                  <a:pt x="3342341" y="1337405"/>
                  <a:pt x="3346341" y="1338472"/>
                </a:cubicBezTo>
                <a:cubicBezTo>
                  <a:pt x="3350342" y="1339539"/>
                  <a:pt x="3353809" y="1340305"/>
                  <a:pt x="3356743" y="1340772"/>
                </a:cubicBezTo>
                <a:cubicBezTo>
                  <a:pt x="3359676" y="1341239"/>
                  <a:pt x="3362143" y="1341472"/>
                  <a:pt x="3364144" y="1341472"/>
                </a:cubicBezTo>
                <a:lnTo>
                  <a:pt x="3369098" y="1343340"/>
                </a:lnTo>
                <a:lnTo>
                  <a:pt x="3369326" y="1341472"/>
                </a:lnTo>
                <a:cubicBezTo>
                  <a:pt x="3375859" y="1341472"/>
                  <a:pt x="3381060" y="1341072"/>
                  <a:pt x="3384927" y="1340272"/>
                </a:cubicBezTo>
                <a:cubicBezTo>
                  <a:pt x="3388794" y="1339472"/>
                  <a:pt x="3391595" y="1337838"/>
                  <a:pt x="3393328" y="1335371"/>
                </a:cubicBezTo>
                <a:cubicBezTo>
                  <a:pt x="3395062" y="1332904"/>
                  <a:pt x="3395929" y="1329204"/>
                  <a:pt x="3395929" y="1324270"/>
                </a:cubicBezTo>
                <a:cubicBezTo>
                  <a:pt x="3395929" y="1320936"/>
                  <a:pt x="3395395" y="1316969"/>
                  <a:pt x="3394329" y="1312369"/>
                </a:cubicBezTo>
                <a:cubicBezTo>
                  <a:pt x="3393262" y="1307768"/>
                  <a:pt x="3391862" y="1302868"/>
                  <a:pt x="3390128" y="1297667"/>
                </a:cubicBezTo>
                <a:cubicBezTo>
                  <a:pt x="3388394" y="1292466"/>
                  <a:pt x="3386528" y="1287332"/>
                  <a:pt x="3384527" y="1282265"/>
                </a:cubicBezTo>
                <a:close/>
                <a:moveTo>
                  <a:pt x="2659723" y="1276264"/>
                </a:moveTo>
                <a:cubicBezTo>
                  <a:pt x="2661456" y="1280531"/>
                  <a:pt x="2663090" y="1285099"/>
                  <a:pt x="2664623" y="1289966"/>
                </a:cubicBezTo>
                <a:cubicBezTo>
                  <a:pt x="2666157" y="1294833"/>
                  <a:pt x="2667457" y="1299634"/>
                  <a:pt x="2668524" y="1304368"/>
                </a:cubicBezTo>
                <a:cubicBezTo>
                  <a:pt x="2669590" y="1309102"/>
                  <a:pt x="2670124" y="1313469"/>
                  <a:pt x="2670124" y="1317469"/>
                </a:cubicBezTo>
                <a:cubicBezTo>
                  <a:pt x="2670124" y="1325337"/>
                  <a:pt x="2668324" y="1332038"/>
                  <a:pt x="2664723" y="1337572"/>
                </a:cubicBezTo>
                <a:cubicBezTo>
                  <a:pt x="2661123" y="1343106"/>
                  <a:pt x="2655122" y="1347606"/>
                  <a:pt x="2646721" y="1351073"/>
                </a:cubicBezTo>
                <a:cubicBezTo>
                  <a:pt x="2638320" y="1354541"/>
                  <a:pt x="2627018" y="1357074"/>
                  <a:pt x="2612817" y="1358674"/>
                </a:cubicBezTo>
                <a:cubicBezTo>
                  <a:pt x="2598615" y="1360275"/>
                  <a:pt x="2580846" y="1361075"/>
                  <a:pt x="2559510" y="1361075"/>
                </a:cubicBezTo>
                <a:cubicBezTo>
                  <a:pt x="2547642" y="1361075"/>
                  <a:pt x="2537207" y="1360308"/>
                  <a:pt x="2528206" y="1358774"/>
                </a:cubicBezTo>
                <a:cubicBezTo>
                  <a:pt x="2519205" y="1357241"/>
                  <a:pt x="2511704" y="1354874"/>
                  <a:pt x="2505703" y="1351674"/>
                </a:cubicBezTo>
                <a:cubicBezTo>
                  <a:pt x="2499703" y="1348473"/>
                  <a:pt x="2495169" y="1344306"/>
                  <a:pt x="2492101" y="1339172"/>
                </a:cubicBezTo>
                <a:cubicBezTo>
                  <a:pt x="2489034" y="1334038"/>
                  <a:pt x="2487501" y="1327804"/>
                  <a:pt x="2487501" y="1320470"/>
                </a:cubicBezTo>
                <a:cubicBezTo>
                  <a:pt x="2487501" y="1317136"/>
                  <a:pt x="2487768" y="1313702"/>
                  <a:pt x="2488301" y="1310168"/>
                </a:cubicBezTo>
                <a:cubicBezTo>
                  <a:pt x="2488834" y="1306635"/>
                  <a:pt x="2489535" y="1303068"/>
                  <a:pt x="2490402" y="1299467"/>
                </a:cubicBezTo>
                <a:cubicBezTo>
                  <a:pt x="2491268" y="1295867"/>
                  <a:pt x="2492168" y="1292399"/>
                  <a:pt x="2493102" y="1289066"/>
                </a:cubicBezTo>
                <a:lnTo>
                  <a:pt x="2508104" y="1292866"/>
                </a:lnTo>
                <a:cubicBezTo>
                  <a:pt x="2507570" y="1294866"/>
                  <a:pt x="2506970" y="1297233"/>
                  <a:pt x="2506303" y="1299967"/>
                </a:cubicBezTo>
                <a:cubicBezTo>
                  <a:pt x="2505636" y="1302701"/>
                  <a:pt x="2505070" y="1305468"/>
                  <a:pt x="2504603" y="1308268"/>
                </a:cubicBezTo>
                <a:cubicBezTo>
                  <a:pt x="2504136" y="1311068"/>
                  <a:pt x="2503903" y="1313602"/>
                  <a:pt x="2503903" y="1315869"/>
                </a:cubicBezTo>
                <a:cubicBezTo>
                  <a:pt x="2503903" y="1322803"/>
                  <a:pt x="2505670" y="1328371"/>
                  <a:pt x="2509204" y="1332571"/>
                </a:cubicBezTo>
                <a:cubicBezTo>
                  <a:pt x="2512737" y="1336772"/>
                  <a:pt x="2518905" y="1339839"/>
                  <a:pt x="2527706" y="1341772"/>
                </a:cubicBezTo>
                <a:cubicBezTo>
                  <a:pt x="2536507" y="1343706"/>
                  <a:pt x="2548842" y="1344673"/>
                  <a:pt x="2564711" y="1344673"/>
                </a:cubicBezTo>
                <a:cubicBezTo>
                  <a:pt x="2580312" y="1344673"/>
                  <a:pt x="2593748" y="1344273"/>
                  <a:pt x="2605016" y="1343472"/>
                </a:cubicBezTo>
                <a:cubicBezTo>
                  <a:pt x="2616284" y="1342672"/>
                  <a:pt x="2625552" y="1341372"/>
                  <a:pt x="2632819" y="1339572"/>
                </a:cubicBezTo>
                <a:cubicBezTo>
                  <a:pt x="2640087" y="1337772"/>
                  <a:pt x="2645487" y="1335305"/>
                  <a:pt x="2649021" y="1332171"/>
                </a:cubicBezTo>
                <a:cubicBezTo>
                  <a:pt x="2652555" y="1329037"/>
                  <a:pt x="2654322" y="1325204"/>
                  <a:pt x="2654322" y="1320670"/>
                </a:cubicBezTo>
                <a:cubicBezTo>
                  <a:pt x="2654322" y="1315602"/>
                  <a:pt x="2653389" y="1309735"/>
                  <a:pt x="2651521" y="1303068"/>
                </a:cubicBezTo>
                <a:cubicBezTo>
                  <a:pt x="2649655" y="1296400"/>
                  <a:pt x="2647254" y="1289266"/>
                  <a:pt x="2644320" y="1281665"/>
                </a:cubicBezTo>
                <a:close/>
                <a:moveTo>
                  <a:pt x="4378966" y="1273064"/>
                </a:moveTo>
                <a:cubicBezTo>
                  <a:pt x="4384567" y="1273064"/>
                  <a:pt x="4389367" y="1273830"/>
                  <a:pt x="4393368" y="1275364"/>
                </a:cubicBezTo>
                <a:cubicBezTo>
                  <a:pt x="4397368" y="1276898"/>
                  <a:pt x="4400235" y="1278331"/>
                  <a:pt x="4401969" y="1279665"/>
                </a:cubicBezTo>
                <a:lnTo>
                  <a:pt x="4395368" y="1293866"/>
                </a:lnTo>
                <a:cubicBezTo>
                  <a:pt x="4393101" y="1292800"/>
                  <a:pt x="4390567" y="1291799"/>
                  <a:pt x="4387767" y="1290866"/>
                </a:cubicBezTo>
                <a:cubicBezTo>
                  <a:pt x="4384967" y="1289933"/>
                  <a:pt x="4382033" y="1289466"/>
                  <a:pt x="4378966" y="1289466"/>
                </a:cubicBezTo>
                <a:cubicBezTo>
                  <a:pt x="4375099" y="1289466"/>
                  <a:pt x="4371198" y="1290266"/>
                  <a:pt x="4367264" y="1291866"/>
                </a:cubicBezTo>
                <a:cubicBezTo>
                  <a:pt x="4363331" y="1293466"/>
                  <a:pt x="4359730" y="1295600"/>
                  <a:pt x="4356463" y="1298267"/>
                </a:cubicBezTo>
                <a:cubicBezTo>
                  <a:pt x="4353196" y="1300934"/>
                  <a:pt x="4350563" y="1303868"/>
                  <a:pt x="4348562" y="1307068"/>
                </a:cubicBezTo>
                <a:cubicBezTo>
                  <a:pt x="4346562" y="1310268"/>
                  <a:pt x="4345562" y="1313469"/>
                  <a:pt x="4345562" y="1316669"/>
                </a:cubicBezTo>
                <a:cubicBezTo>
                  <a:pt x="4345562" y="1318936"/>
                  <a:pt x="4346728" y="1321003"/>
                  <a:pt x="4349062" y="1322870"/>
                </a:cubicBezTo>
                <a:cubicBezTo>
                  <a:pt x="4351396" y="1324737"/>
                  <a:pt x="4354429" y="1326470"/>
                  <a:pt x="4358163" y="1328071"/>
                </a:cubicBezTo>
                <a:cubicBezTo>
                  <a:pt x="4361897" y="1329671"/>
                  <a:pt x="4365864" y="1331304"/>
                  <a:pt x="4370065" y="1332971"/>
                </a:cubicBezTo>
                <a:cubicBezTo>
                  <a:pt x="4374265" y="1334638"/>
                  <a:pt x="4378233" y="1336438"/>
                  <a:pt x="4381966" y="1338372"/>
                </a:cubicBezTo>
                <a:cubicBezTo>
                  <a:pt x="4385700" y="1340305"/>
                  <a:pt x="4388734" y="1342539"/>
                  <a:pt x="4391068" y="1345073"/>
                </a:cubicBezTo>
                <a:cubicBezTo>
                  <a:pt x="4393401" y="1347606"/>
                  <a:pt x="4394568" y="1350607"/>
                  <a:pt x="4394568" y="1354074"/>
                </a:cubicBezTo>
                <a:cubicBezTo>
                  <a:pt x="4394568" y="1359008"/>
                  <a:pt x="4392901" y="1364342"/>
                  <a:pt x="4389567" y="1370076"/>
                </a:cubicBezTo>
                <a:cubicBezTo>
                  <a:pt x="4386234" y="1375810"/>
                  <a:pt x="4381300" y="1381177"/>
                  <a:pt x="4374765" y="1386178"/>
                </a:cubicBezTo>
                <a:cubicBezTo>
                  <a:pt x="4368231" y="1391179"/>
                  <a:pt x="4360264" y="1395279"/>
                  <a:pt x="4350863" y="1398479"/>
                </a:cubicBezTo>
                <a:cubicBezTo>
                  <a:pt x="4341461" y="1401680"/>
                  <a:pt x="4330627" y="1403280"/>
                  <a:pt x="4318358" y="1403280"/>
                </a:cubicBezTo>
                <a:cubicBezTo>
                  <a:pt x="4309957" y="1403280"/>
                  <a:pt x="4302190" y="1402346"/>
                  <a:pt x="4295055" y="1400480"/>
                </a:cubicBezTo>
                <a:cubicBezTo>
                  <a:pt x="4287921" y="1398613"/>
                  <a:pt x="4281654" y="1395779"/>
                  <a:pt x="4276253" y="1391979"/>
                </a:cubicBezTo>
                <a:cubicBezTo>
                  <a:pt x="4270853" y="1388178"/>
                  <a:pt x="4266652" y="1383378"/>
                  <a:pt x="4263652" y="1377577"/>
                </a:cubicBezTo>
                <a:cubicBezTo>
                  <a:pt x="4260651" y="1371776"/>
                  <a:pt x="4259151" y="1364942"/>
                  <a:pt x="4259151" y="1357074"/>
                </a:cubicBezTo>
                <a:cubicBezTo>
                  <a:pt x="4259151" y="1353874"/>
                  <a:pt x="4259451" y="1350440"/>
                  <a:pt x="4260051" y="1346773"/>
                </a:cubicBezTo>
                <a:cubicBezTo>
                  <a:pt x="4260651" y="1343106"/>
                  <a:pt x="4261585" y="1339172"/>
                  <a:pt x="4262851" y="1334972"/>
                </a:cubicBezTo>
                <a:cubicBezTo>
                  <a:pt x="4264118" y="1330771"/>
                  <a:pt x="4265685" y="1326337"/>
                  <a:pt x="4267552" y="1321670"/>
                </a:cubicBezTo>
                <a:lnTo>
                  <a:pt x="4281954" y="1327271"/>
                </a:lnTo>
                <a:cubicBezTo>
                  <a:pt x="4280620" y="1331004"/>
                  <a:pt x="4279454" y="1334538"/>
                  <a:pt x="4278453" y="1337872"/>
                </a:cubicBezTo>
                <a:cubicBezTo>
                  <a:pt x="4277453" y="1341206"/>
                  <a:pt x="4276720" y="1344339"/>
                  <a:pt x="4276253" y="1347273"/>
                </a:cubicBezTo>
                <a:cubicBezTo>
                  <a:pt x="4275786" y="1350207"/>
                  <a:pt x="4275553" y="1353007"/>
                  <a:pt x="4275553" y="1355674"/>
                </a:cubicBezTo>
                <a:cubicBezTo>
                  <a:pt x="4275553" y="1360875"/>
                  <a:pt x="4276653" y="1365409"/>
                  <a:pt x="4278854" y="1369276"/>
                </a:cubicBezTo>
                <a:cubicBezTo>
                  <a:pt x="4281054" y="1373143"/>
                  <a:pt x="4284154" y="1376377"/>
                  <a:pt x="4288155" y="1378977"/>
                </a:cubicBezTo>
                <a:cubicBezTo>
                  <a:pt x="4292155" y="1381577"/>
                  <a:pt x="4296823" y="1383544"/>
                  <a:pt x="4302156" y="1384878"/>
                </a:cubicBezTo>
                <a:cubicBezTo>
                  <a:pt x="4307490" y="1386211"/>
                  <a:pt x="4313224" y="1386878"/>
                  <a:pt x="4319359" y="1386878"/>
                </a:cubicBezTo>
                <a:cubicBezTo>
                  <a:pt x="4328960" y="1386878"/>
                  <a:pt x="4337361" y="1385844"/>
                  <a:pt x="4344562" y="1383778"/>
                </a:cubicBezTo>
                <a:cubicBezTo>
                  <a:pt x="4351762" y="1381711"/>
                  <a:pt x="4357763" y="1379077"/>
                  <a:pt x="4362564" y="1375877"/>
                </a:cubicBezTo>
                <a:cubicBezTo>
                  <a:pt x="4367364" y="1372676"/>
                  <a:pt x="4370932" y="1369342"/>
                  <a:pt x="4373265" y="1365875"/>
                </a:cubicBezTo>
                <a:cubicBezTo>
                  <a:pt x="4375599" y="1362408"/>
                  <a:pt x="4376766" y="1359341"/>
                  <a:pt x="4376766" y="1356674"/>
                </a:cubicBezTo>
                <a:cubicBezTo>
                  <a:pt x="4376766" y="1354807"/>
                  <a:pt x="4375632" y="1353140"/>
                  <a:pt x="4373365" y="1351674"/>
                </a:cubicBezTo>
                <a:cubicBezTo>
                  <a:pt x="4371098" y="1350207"/>
                  <a:pt x="4368165" y="1348807"/>
                  <a:pt x="4364564" y="1347473"/>
                </a:cubicBezTo>
                <a:cubicBezTo>
                  <a:pt x="4360964" y="1346140"/>
                  <a:pt x="4357163" y="1344706"/>
                  <a:pt x="4353163" y="1343172"/>
                </a:cubicBezTo>
                <a:cubicBezTo>
                  <a:pt x="4349162" y="1341639"/>
                  <a:pt x="4345362" y="1339805"/>
                  <a:pt x="4341761" y="1337672"/>
                </a:cubicBezTo>
                <a:cubicBezTo>
                  <a:pt x="4338161" y="1335538"/>
                  <a:pt x="4335227" y="1332971"/>
                  <a:pt x="4332960" y="1329971"/>
                </a:cubicBezTo>
                <a:cubicBezTo>
                  <a:pt x="4330693" y="1326970"/>
                  <a:pt x="4329560" y="1323403"/>
                  <a:pt x="4329560" y="1319269"/>
                </a:cubicBezTo>
                <a:cubicBezTo>
                  <a:pt x="4329560" y="1313802"/>
                  <a:pt x="4330927" y="1308368"/>
                  <a:pt x="4333660" y="1302968"/>
                </a:cubicBezTo>
                <a:cubicBezTo>
                  <a:pt x="4336394" y="1297567"/>
                  <a:pt x="4340128" y="1292600"/>
                  <a:pt x="4344862" y="1288066"/>
                </a:cubicBezTo>
                <a:cubicBezTo>
                  <a:pt x="4349596" y="1283532"/>
                  <a:pt x="4354896" y="1279898"/>
                  <a:pt x="4360764" y="1277164"/>
                </a:cubicBezTo>
                <a:cubicBezTo>
                  <a:pt x="4366631" y="1274431"/>
                  <a:pt x="4372698" y="1273064"/>
                  <a:pt x="4378966" y="1273064"/>
                </a:cubicBezTo>
                <a:close/>
                <a:moveTo>
                  <a:pt x="4295603" y="1263205"/>
                </a:moveTo>
                <a:cubicBezTo>
                  <a:pt x="4293070" y="1263205"/>
                  <a:pt x="4291103" y="1264072"/>
                  <a:pt x="4289702" y="1265806"/>
                </a:cubicBezTo>
                <a:cubicBezTo>
                  <a:pt x="4288302" y="1267539"/>
                  <a:pt x="4287602" y="1269539"/>
                  <a:pt x="4287602" y="1271806"/>
                </a:cubicBezTo>
                <a:cubicBezTo>
                  <a:pt x="4287602" y="1274207"/>
                  <a:pt x="4288336" y="1276174"/>
                  <a:pt x="4289803" y="1277707"/>
                </a:cubicBezTo>
                <a:cubicBezTo>
                  <a:pt x="4291269" y="1279241"/>
                  <a:pt x="4293136" y="1280007"/>
                  <a:pt x="4295403" y="1280007"/>
                </a:cubicBezTo>
                <a:cubicBezTo>
                  <a:pt x="4297670" y="1280007"/>
                  <a:pt x="4299637" y="1279274"/>
                  <a:pt x="4301304" y="1277807"/>
                </a:cubicBezTo>
                <a:cubicBezTo>
                  <a:pt x="4302971" y="1276340"/>
                  <a:pt x="4303804" y="1274407"/>
                  <a:pt x="4303804" y="1272006"/>
                </a:cubicBezTo>
                <a:cubicBezTo>
                  <a:pt x="4303804" y="1269473"/>
                  <a:pt x="4302938" y="1267373"/>
                  <a:pt x="4301204" y="1265706"/>
                </a:cubicBezTo>
                <a:cubicBezTo>
                  <a:pt x="4299470" y="1264039"/>
                  <a:pt x="4297604" y="1263205"/>
                  <a:pt x="4295603" y="1263205"/>
                </a:cubicBezTo>
                <a:close/>
                <a:moveTo>
                  <a:pt x="3257378" y="1263205"/>
                </a:moveTo>
                <a:cubicBezTo>
                  <a:pt x="3254844" y="1263205"/>
                  <a:pt x="3252877" y="1264072"/>
                  <a:pt x="3251477" y="1265806"/>
                </a:cubicBezTo>
                <a:cubicBezTo>
                  <a:pt x="3250077" y="1267539"/>
                  <a:pt x="3249377" y="1269539"/>
                  <a:pt x="3249377" y="1271806"/>
                </a:cubicBezTo>
                <a:cubicBezTo>
                  <a:pt x="3249377" y="1274207"/>
                  <a:pt x="3250110" y="1276174"/>
                  <a:pt x="3251577" y="1277707"/>
                </a:cubicBezTo>
                <a:cubicBezTo>
                  <a:pt x="3253044" y="1279241"/>
                  <a:pt x="3254911" y="1280007"/>
                  <a:pt x="3257178" y="1280007"/>
                </a:cubicBezTo>
                <a:cubicBezTo>
                  <a:pt x="3259445" y="1280007"/>
                  <a:pt x="3261412" y="1279274"/>
                  <a:pt x="3263079" y="1277807"/>
                </a:cubicBezTo>
                <a:cubicBezTo>
                  <a:pt x="3264746" y="1276340"/>
                  <a:pt x="3265579" y="1274407"/>
                  <a:pt x="3265579" y="1272006"/>
                </a:cubicBezTo>
                <a:cubicBezTo>
                  <a:pt x="3265579" y="1269473"/>
                  <a:pt x="3264712" y="1267373"/>
                  <a:pt x="3262979" y="1265706"/>
                </a:cubicBezTo>
                <a:cubicBezTo>
                  <a:pt x="3261245" y="1264039"/>
                  <a:pt x="3259378" y="1263205"/>
                  <a:pt x="3257378" y="1263205"/>
                </a:cubicBezTo>
                <a:close/>
                <a:moveTo>
                  <a:pt x="2085803" y="1263205"/>
                </a:moveTo>
                <a:cubicBezTo>
                  <a:pt x="2083270" y="1263205"/>
                  <a:pt x="2081303" y="1264072"/>
                  <a:pt x="2079902" y="1265806"/>
                </a:cubicBezTo>
                <a:cubicBezTo>
                  <a:pt x="2078502" y="1267539"/>
                  <a:pt x="2077803" y="1269539"/>
                  <a:pt x="2077803" y="1271806"/>
                </a:cubicBezTo>
                <a:cubicBezTo>
                  <a:pt x="2077803" y="1274207"/>
                  <a:pt x="2078535" y="1276174"/>
                  <a:pt x="2080003" y="1277707"/>
                </a:cubicBezTo>
                <a:cubicBezTo>
                  <a:pt x="2081469" y="1279241"/>
                  <a:pt x="2083336" y="1280007"/>
                  <a:pt x="2085603" y="1280007"/>
                </a:cubicBezTo>
                <a:cubicBezTo>
                  <a:pt x="2087870" y="1280007"/>
                  <a:pt x="2089837" y="1279274"/>
                  <a:pt x="2091504" y="1277807"/>
                </a:cubicBezTo>
                <a:cubicBezTo>
                  <a:pt x="2093171" y="1276340"/>
                  <a:pt x="2094004" y="1274407"/>
                  <a:pt x="2094004" y="1272006"/>
                </a:cubicBezTo>
                <a:cubicBezTo>
                  <a:pt x="2094004" y="1269473"/>
                  <a:pt x="2093137" y="1267373"/>
                  <a:pt x="2091404" y="1265706"/>
                </a:cubicBezTo>
                <a:cubicBezTo>
                  <a:pt x="2089670" y="1264039"/>
                  <a:pt x="2087804" y="1263205"/>
                  <a:pt x="2085803" y="1263205"/>
                </a:cubicBezTo>
                <a:close/>
                <a:moveTo>
                  <a:pt x="4539557" y="1263063"/>
                </a:moveTo>
                <a:cubicBezTo>
                  <a:pt x="4544758" y="1270930"/>
                  <a:pt x="4549292" y="1278364"/>
                  <a:pt x="4553159" y="1285365"/>
                </a:cubicBezTo>
                <a:cubicBezTo>
                  <a:pt x="4557026" y="1292366"/>
                  <a:pt x="4560293" y="1298900"/>
                  <a:pt x="4562960" y="1304968"/>
                </a:cubicBezTo>
                <a:cubicBezTo>
                  <a:pt x="4565627" y="1311035"/>
                  <a:pt x="4567761" y="1316736"/>
                  <a:pt x="4569361" y="1322070"/>
                </a:cubicBezTo>
                <a:cubicBezTo>
                  <a:pt x="4571228" y="1327937"/>
                  <a:pt x="4573328" y="1332271"/>
                  <a:pt x="4575662" y="1335072"/>
                </a:cubicBezTo>
                <a:cubicBezTo>
                  <a:pt x="4577995" y="1337872"/>
                  <a:pt x="4580429" y="1339639"/>
                  <a:pt x="4582963" y="1340372"/>
                </a:cubicBezTo>
                <a:lnTo>
                  <a:pt x="4589208" y="1341354"/>
                </a:lnTo>
                <a:lnTo>
                  <a:pt x="4600027" y="1339472"/>
                </a:lnTo>
                <a:cubicBezTo>
                  <a:pt x="4603027" y="1338138"/>
                  <a:pt x="4605494" y="1335938"/>
                  <a:pt x="4607428" y="1332871"/>
                </a:cubicBezTo>
                <a:cubicBezTo>
                  <a:pt x="4609361" y="1329804"/>
                  <a:pt x="4611062" y="1325737"/>
                  <a:pt x="4612529" y="1320670"/>
                </a:cubicBezTo>
                <a:cubicBezTo>
                  <a:pt x="4613995" y="1315602"/>
                  <a:pt x="4615596" y="1309335"/>
                  <a:pt x="4617329" y="1301867"/>
                </a:cubicBezTo>
                <a:lnTo>
                  <a:pt x="4631931" y="1305668"/>
                </a:lnTo>
                <a:cubicBezTo>
                  <a:pt x="4631131" y="1308735"/>
                  <a:pt x="4630398" y="1311669"/>
                  <a:pt x="4629731" y="1314469"/>
                </a:cubicBezTo>
                <a:cubicBezTo>
                  <a:pt x="4629064" y="1317269"/>
                  <a:pt x="4628564" y="1319703"/>
                  <a:pt x="4628230" y="1321770"/>
                </a:cubicBezTo>
                <a:cubicBezTo>
                  <a:pt x="4627897" y="1323837"/>
                  <a:pt x="4627731" y="1325470"/>
                  <a:pt x="4627731" y="1326670"/>
                </a:cubicBezTo>
                <a:cubicBezTo>
                  <a:pt x="4627731" y="1329871"/>
                  <a:pt x="4628464" y="1332571"/>
                  <a:pt x="4629931" y="1334771"/>
                </a:cubicBezTo>
                <a:cubicBezTo>
                  <a:pt x="4631397" y="1336972"/>
                  <a:pt x="4634198" y="1338772"/>
                  <a:pt x="4638332" y="1340172"/>
                </a:cubicBezTo>
                <a:lnTo>
                  <a:pt x="4644280" y="1341169"/>
                </a:lnTo>
                <a:lnTo>
                  <a:pt x="4656634" y="1323970"/>
                </a:lnTo>
                <a:cubicBezTo>
                  <a:pt x="4662568" y="1316703"/>
                  <a:pt x="4669102" y="1309968"/>
                  <a:pt x="4676237" y="1303768"/>
                </a:cubicBezTo>
                <a:cubicBezTo>
                  <a:pt x="4683371" y="1297567"/>
                  <a:pt x="4690872" y="1292566"/>
                  <a:pt x="4698739" y="1288766"/>
                </a:cubicBezTo>
                <a:cubicBezTo>
                  <a:pt x="4706607" y="1284965"/>
                  <a:pt x="4714608" y="1283065"/>
                  <a:pt x="4722742" y="1283065"/>
                </a:cubicBezTo>
                <a:cubicBezTo>
                  <a:pt x="4730077" y="1283065"/>
                  <a:pt x="4736377" y="1284565"/>
                  <a:pt x="4741644" y="1287566"/>
                </a:cubicBezTo>
                <a:cubicBezTo>
                  <a:pt x="4746912" y="1290566"/>
                  <a:pt x="4750979" y="1294600"/>
                  <a:pt x="4753846" y="1299667"/>
                </a:cubicBezTo>
                <a:cubicBezTo>
                  <a:pt x="4756713" y="1304734"/>
                  <a:pt x="4758147" y="1310468"/>
                  <a:pt x="4758147" y="1316869"/>
                </a:cubicBezTo>
                <a:cubicBezTo>
                  <a:pt x="4758147" y="1324737"/>
                  <a:pt x="4755847" y="1331971"/>
                  <a:pt x="4751246" y="1338572"/>
                </a:cubicBezTo>
                <a:cubicBezTo>
                  <a:pt x="4746645" y="1345173"/>
                  <a:pt x="4738878" y="1350473"/>
                  <a:pt x="4727943" y="1354474"/>
                </a:cubicBezTo>
                <a:cubicBezTo>
                  <a:pt x="4717008" y="1358474"/>
                  <a:pt x="4702140" y="1360475"/>
                  <a:pt x="4683337" y="1360475"/>
                </a:cubicBezTo>
                <a:cubicBezTo>
                  <a:pt x="4671603" y="1360475"/>
                  <a:pt x="4661768" y="1360041"/>
                  <a:pt x="4653834" y="1359175"/>
                </a:cubicBezTo>
                <a:cubicBezTo>
                  <a:pt x="4645899" y="1358308"/>
                  <a:pt x="4639465" y="1357008"/>
                  <a:pt x="4634531" y="1355274"/>
                </a:cubicBezTo>
                <a:cubicBezTo>
                  <a:pt x="4629597" y="1353540"/>
                  <a:pt x="4625863" y="1351340"/>
                  <a:pt x="4623330" y="1348673"/>
                </a:cubicBezTo>
                <a:lnTo>
                  <a:pt x="4619794" y="1342144"/>
                </a:lnTo>
                <a:lnTo>
                  <a:pt x="4617529" y="1345748"/>
                </a:lnTo>
                <a:cubicBezTo>
                  <a:pt x="4615729" y="1348065"/>
                  <a:pt x="4613862" y="1349940"/>
                  <a:pt x="4611928" y="1351374"/>
                </a:cubicBezTo>
                <a:cubicBezTo>
                  <a:pt x="4608061" y="1354241"/>
                  <a:pt x="4604027" y="1356041"/>
                  <a:pt x="4599827" y="1356774"/>
                </a:cubicBezTo>
                <a:lnTo>
                  <a:pt x="4588627" y="1357701"/>
                </a:lnTo>
                <a:lnTo>
                  <a:pt x="4588163" y="1357874"/>
                </a:lnTo>
                <a:lnTo>
                  <a:pt x="4587673" y="1357779"/>
                </a:lnTo>
                <a:lnTo>
                  <a:pt x="4586525" y="1357874"/>
                </a:lnTo>
                <a:lnTo>
                  <a:pt x="4586563" y="1357564"/>
                </a:lnTo>
                <a:lnTo>
                  <a:pt x="4575262" y="1355374"/>
                </a:lnTo>
                <a:cubicBezTo>
                  <a:pt x="4571061" y="1353707"/>
                  <a:pt x="4567428" y="1350973"/>
                  <a:pt x="4564361" y="1347173"/>
                </a:cubicBezTo>
                <a:lnTo>
                  <a:pt x="4561410" y="1342123"/>
                </a:lnTo>
                <a:lnTo>
                  <a:pt x="4550259" y="1353274"/>
                </a:lnTo>
                <a:cubicBezTo>
                  <a:pt x="4544325" y="1356474"/>
                  <a:pt x="4535824" y="1358074"/>
                  <a:pt x="4524756" y="1358074"/>
                </a:cubicBezTo>
                <a:cubicBezTo>
                  <a:pt x="4519955" y="1358074"/>
                  <a:pt x="4515321" y="1357674"/>
                  <a:pt x="4510854" y="1356874"/>
                </a:cubicBezTo>
                <a:cubicBezTo>
                  <a:pt x="4506387" y="1356074"/>
                  <a:pt x="4502286" y="1354907"/>
                  <a:pt x="4498552" y="1353374"/>
                </a:cubicBezTo>
                <a:cubicBezTo>
                  <a:pt x="4494819" y="1351840"/>
                  <a:pt x="4491552" y="1350007"/>
                  <a:pt x="4488751" y="1347873"/>
                </a:cubicBezTo>
                <a:lnTo>
                  <a:pt x="4496752" y="1334071"/>
                </a:lnTo>
                <a:cubicBezTo>
                  <a:pt x="4499419" y="1335805"/>
                  <a:pt x="4503153" y="1337472"/>
                  <a:pt x="4507954" y="1339072"/>
                </a:cubicBezTo>
                <a:cubicBezTo>
                  <a:pt x="4512754" y="1340672"/>
                  <a:pt x="4518355" y="1341472"/>
                  <a:pt x="4524756" y="1341472"/>
                </a:cubicBezTo>
                <a:cubicBezTo>
                  <a:pt x="4531423" y="1341472"/>
                  <a:pt x="4536724" y="1340805"/>
                  <a:pt x="4540658" y="1339472"/>
                </a:cubicBezTo>
                <a:cubicBezTo>
                  <a:pt x="4544591" y="1338138"/>
                  <a:pt x="4547458" y="1336172"/>
                  <a:pt x="4549259" y="1333571"/>
                </a:cubicBezTo>
                <a:cubicBezTo>
                  <a:pt x="4551059" y="1330971"/>
                  <a:pt x="4551959" y="1327937"/>
                  <a:pt x="4551959" y="1324470"/>
                </a:cubicBezTo>
                <a:cubicBezTo>
                  <a:pt x="4551959" y="1321803"/>
                  <a:pt x="4551259" y="1318603"/>
                  <a:pt x="4549859" y="1314869"/>
                </a:cubicBezTo>
                <a:cubicBezTo>
                  <a:pt x="4548459" y="1311135"/>
                  <a:pt x="4546558" y="1306968"/>
                  <a:pt x="4544158" y="1302367"/>
                </a:cubicBezTo>
                <a:cubicBezTo>
                  <a:pt x="4541758" y="1297767"/>
                  <a:pt x="4538991" y="1292900"/>
                  <a:pt x="4535857" y="1287766"/>
                </a:cubicBezTo>
                <a:cubicBezTo>
                  <a:pt x="4532723" y="1282632"/>
                  <a:pt x="4529356" y="1277398"/>
                  <a:pt x="4525756" y="1272064"/>
                </a:cubicBezTo>
                <a:close/>
                <a:moveTo>
                  <a:pt x="2910783" y="1263063"/>
                </a:moveTo>
                <a:cubicBezTo>
                  <a:pt x="2917850" y="1272797"/>
                  <a:pt x="2923484" y="1281598"/>
                  <a:pt x="2927685" y="1289466"/>
                </a:cubicBezTo>
                <a:cubicBezTo>
                  <a:pt x="2931885" y="1297333"/>
                  <a:pt x="2934885" y="1304234"/>
                  <a:pt x="2936686" y="1310168"/>
                </a:cubicBezTo>
                <a:cubicBezTo>
                  <a:pt x="2938486" y="1316102"/>
                  <a:pt x="2939386" y="1321203"/>
                  <a:pt x="2939386" y="1325470"/>
                </a:cubicBezTo>
                <a:cubicBezTo>
                  <a:pt x="2939386" y="1330804"/>
                  <a:pt x="2938052" y="1335972"/>
                  <a:pt x="2935386" y="1340972"/>
                </a:cubicBezTo>
                <a:cubicBezTo>
                  <a:pt x="2932718" y="1345973"/>
                  <a:pt x="2928252" y="1350073"/>
                  <a:pt x="2921984" y="1353274"/>
                </a:cubicBezTo>
                <a:cubicBezTo>
                  <a:pt x="2915717" y="1356474"/>
                  <a:pt x="2907049" y="1358074"/>
                  <a:pt x="2895981" y="1358074"/>
                </a:cubicBezTo>
                <a:cubicBezTo>
                  <a:pt x="2891180" y="1358074"/>
                  <a:pt x="2886546" y="1357674"/>
                  <a:pt x="2882079" y="1356874"/>
                </a:cubicBezTo>
                <a:cubicBezTo>
                  <a:pt x="2877612" y="1356074"/>
                  <a:pt x="2873511" y="1354907"/>
                  <a:pt x="2869777" y="1353374"/>
                </a:cubicBezTo>
                <a:cubicBezTo>
                  <a:pt x="2866044" y="1351840"/>
                  <a:pt x="2862777" y="1350007"/>
                  <a:pt x="2859976" y="1347873"/>
                </a:cubicBezTo>
                <a:lnTo>
                  <a:pt x="2867977" y="1334071"/>
                </a:lnTo>
                <a:cubicBezTo>
                  <a:pt x="2870644" y="1335805"/>
                  <a:pt x="2874378" y="1337472"/>
                  <a:pt x="2879179" y="1339072"/>
                </a:cubicBezTo>
                <a:cubicBezTo>
                  <a:pt x="2883979" y="1340672"/>
                  <a:pt x="2889580" y="1341472"/>
                  <a:pt x="2895981" y="1341472"/>
                </a:cubicBezTo>
                <a:cubicBezTo>
                  <a:pt x="2902648" y="1341472"/>
                  <a:pt x="2907949" y="1340805"/>
                  <a:pt x="2911883" y="1339472"/>
                </a:cubicBezTo>
                <a:cubicBezTo>
                  <a:pt x="2915816" y="1338138"/>
                  <a:pt x="2918684" y="1336172"/>
                  <a:pt x="2920484" y="1333571"/>
                </a:cubicBezTo>
                <a:cubicBezTo>
                  <a:pt x="2922284" y="1330971"/>
                  <a:pt x="2923184" y="1327937"/>
                  <a:pt x="2923184" y="1324470"/>
                </a:cubicBezTo>
                <a:cubicBezTo>
                  <a:pt x="2923184" y="1321803"/>
                  <a:pt x="2922617" y="1318503"/>
                  <a:pt x="2921484" y="1314569"/>
                </a:cubicBezTo>
                <a:cubicBezTo>
                  <a:pt x="2920351" y="1310635"/>
                  <a:pt x="2917917" y="1305301"/>
                  <a:pt x="2914183" y="1298567"/>
                </a:cubicBezTo>
                <a:cubicBezTo>
                  <a:pt x="2910449" y="1291833"/>
                  <a:pt x="2904715" y="1282998"/>
                  <a:pt x="2896981" y="1272064"/>
                </a:cubicBezTo>
                <a:close/>
                <a:moveTo>
                  <a:pt x="2348055" y="1257062"/>
                </a:moveTo>
                <a:cubicBezTo>
                  <a:pt x="2360857" y="1266396"/>
                  <a:pt x="2371425" y="1274631"/>
                  <a:pt x="2379759" y="1281765"/>
                </a:cubicBezTo>
                <a:cubicBezTo>
                  <a:pt x="2388094" y="1288899"/>
                  <a:pt x="2394694" y="1295100"/>
                  <a:pt x="2399561" y="1300367"/>
                </a:cubicBezTo>
                <a:cubicBezTo>
                  <a:pt x="2404429" y="1305634"/>
                  <a:pt x="2408029" y="1310235"/>
                  <a:pt x="2410363" y="1314169"/>
                </a:cubicBezTo>
                <a:cubicBezTo>
                  <a:pt x="2412697" y="1318103"/>
                  <a:pt x="2414197" y="1321570"/>
                  <a:pt x="2414863" y="1324570"/>
                </a:cubicBezTo>
                <a:cubicBezTo>
                  <a:pt x="2415530" y="1327571"/>
                  <a:pt x="2415864" y="1330404"/>
                  <a:pt x="2415864" y="1333071"/>
                </a:cubicBezTo>
                <a:cubicBezTo>
                  <a:pt x="2415864" y="1337472"/>
                  <a:pt x="2414897" y="1341606"/>
                  <a:pt x="2412963" y="1345473"/>
                </a:cubicBezTo>
                <a:cubicBezTo>
                  <a:pt x="2411029" y="1349340"/>
                  <a:pt x="2407963" y="1352474"/>
                  <a:pt x="2403762" y="1354874"/>
                </a:cubicBezTo>
                <a:cubicBezTo>
                  <a:pt x="2399561" y="1357274"/>
                  <a:pt x="2393994" y="1358474"/>
                  <a:pt x="2387060" y="1358474"/>
                </a:cubicBezTo>
                <a:cubicBezTo>
                  <a:pt x="2381593" y="1358474"/>
                  <a:pt x="2375992" y="1357708"/>
                  <a:pt x="2370258" y="1356174"/>
                </a:cubicBezTo>
                <a:cubicBezTo>
                  <a:pt x="2364524" y="1354641"/>
                  <a:pt x="2359023" y="1352474"/>
                  <a:pt x="2353756" y="1349673"/>
                </a:cubicBezTo>
                <a:lnTo>
                  <a:pt x="2352351" y="1348654"/>
                </a:lnTo>
                <a:lnTo>
                  <a:pt x="2336854" y="1354674"/>
                </a:lnTo>
                <a:lnTo>
                  <a:pt x="2311979" y="1357644"/>
                </a:lnTo>
                <a:lnTo>
                  <a:pt x="2311365" y="1357874"/>
                </a:lnTo>
                <a:lnTo>
                  <a:pt x="2310844" y="1357780"/>
                </a:lnTo>
                <a:lnTo>
                  <a:pt x="2310050" y="1357874"/>
                </a:lnTo>
                <a:lnTo>
                  <a:pt x="2310079" y="1357640"/>
                </a:lnTo>
                <a:lnTo>
                  <a:pt x="2297063" y="1355274"/>
                </a:lnTo>
                <a:lnTo>
                  <a:pt x="2286402" y="1347254"/>
                </a:lnTo>
                <a:lnTo>
                  <a:pt x="2283061" y="1352974"/>
                </a:lnTo>
                <a:cubicBezTo>
                  <a:pt x="2280595" y="1355574"/>
                  <a:pt x="2277827" y="1357508"/>
                  <a:pt x="2274760" y="1358774"/>
                </a:cubicBezTo>
                <a:cubicBezTo>
                  <a:pt x="2271693" y="1360041"/>
                  <a:pt x="2268426" y="1360675"/>
                  <a:pt x="2264959" y="1360675"/>
                </a:cubicBezTo>
                <a:cubicBezTo>
                  <a:pt x="2260558" y="1360675"/>
                  <a:pt x="2256058" y="1359741"/>
                  <a:pt x="2251457" y="1357874"/>
                </a:cubicBezTo>
                <a:cubicBezTo>
                  <a:pt x="2246857" y="1356007"/>
                  <a:pt x="2242423" y="1353340"/>
                  <a:pt x="2238155" y="1349873"/>
                </a:cubicBezTo>
                <a:cubicBezTo>
                  <a:pt x="2233889" y="1346406"/>
                  <a:pt x="2230154" y="1342339"/>
                  <a:pt x="2226954" y="1337672"/>
                </a:cubicBezTo>
                <a:cubicBezTo>
                  <a:pt x="2223487" y="1343806"/>
                  <a:pt x="2220187" y="1348306"/>
                  <a:pt x="2217053" y="1351173"/>
                </a:cubicBezTo>
                <a:cubicBezTo>
                  <a:pt x="2213919" y="1354041"/>
                  <a:pt x="2210685" y="1355874"/>
                  <a:pt x="2207352" y="1356674"/>
                </a:cubicBezTo>
                <a:cubicBezTo>
                  <a:pt x="2204018" y="1357474"/>
                  <a:pt x="2200151" y="1357874"/>
                  <a:pt x="2195750" y="1357874"/>
                </a:cubicBezTo>
                <a:lnTo>
                  <a:pt x="2195998" y="1355838"/>
                </a:lnTo>
                <a:lnTo>
                  <a:pt x="2190569" y="1357874"/>
                </a:lnTo>
                <a:cubicBezTo>
                  <a:pt x="2189768" y="1357874"/>
                  <a:pt x="2188968" y="1357874"/>
                  <a:pt x="2188168" y="1357874"/>
                </a:cubicBezTo>
                <a:cubicBezTo>
                  <a:pt x="2187368" y="1357874"/>
                  <a:pt x="2186535" y="1357874"/>
                  <a:pt x="2185668" y="1357874"/>
                </a:cubicBezTo>
                <a:cubicBezTo>
                  <a:pt x="2184801" y="1357874"/>
                  <a:pt x="2183968" y="1357874"/>
                  <a:pt x="2183168" y="1357874"/>
                </a:cubicBezTo>
                <a:cubicBezTo>
                  <a:pt x="2183434" y="1359074"/>
                  <a:pt x="2183635" y="1360041"/>
                  <a:pt x="2183768" y="1360775"/>
                </a:cubicBezTo>
                <a:cubicBezTo>
                  <a:pt x="2183902" y="1361508"/>
                  <a:pt x="2183968" y="1362475"/>
                  <a:pt x="2183968" y="1363675"/>
                </a:cubicBezTo>
                <a:cubicBezTo>
                  <a:pt x="2183968" y="1368609"/>
                  <a:pt x="2182268" y="1373410"/>
                  <a:pt x="2178867" y="1378077"/>
                </a:cubicBezTo>
                <a:cubicBezTo>
                  <a:pt x="2175467" y="1382744"/>
                  <a:pt x="2170500" y="1386978"/>
                  <a:pt x="2163965" y="1390778"/>
                </a:cubicBezTo>
                <a:cubicBezTo>
                  <a:pt x="2157431" y="1394579"/>
                  <a:pt x="2149530" y="1397613"/>
                  <a:pt x="2140262" y="1399880"/>
                </a:cubicBezTo>
                <a:cubicBezTo>
                  <a:pt x="2130995" y="1402146"/>
                  <a:pt x="2120426" y="1403280"/>
                  <a:pt x="2108559" y="1403280"/>
                </a:cubicBezTo>
                <a:cubicBezTo>
                  <a:pt x="2098024" y="1403280"/>
                  <a:pt x="2088256" y="1401580"/>
                  <a:pt x="2079255" y="1398179"/>
                </a:cubicBezTo>
                <a:cubicBezTo>
                  <a:pt x="2070254" y="1394779"/>
                  <a:pt x="2063019" y="1389678"/>
                  <a:pt x="2057552" y="1382877"/>
                </a:cubicBezTo>
                <a:cubicBezTo>
                  <a:pt x="2052085" y="1376077"/>
                  <a:pt x="2049351" y="1367475"/>
                  <a:pt x="2049351" y="1357074"/>
                </a:cubicBezTo>
                <a:cubicBezTo>
                  <a:pt x="2049351" y="1353874"/>
                  <a:pt x="2049651" y="1350440"/>
                  <a:pt x="2050251" y="1346773"/>
                </a:cubicBezTo>
                <a:cubicBezTo>
                  <a:pt x="2050851" y="1343106"/>
                  <a:pt x="2051785" y="1339172"/>
                  <a:pt x="2053052" y="1334972"/>
                </a:cubicBezTo>
                <a:cubicBezTo>
                  <a:pt x="2054318" y="1330771"/>
                  <a:pt x="2055885" y="1326337"/>
                  <a:pt x="2057752" y="1321670"/>
                </a:cubicBezTo>
                <a:lnTo>
                  <a:pt x="2072154" y="1327271"/>
                </a:lnTo>
                <a:cubicBezTo>
                  <a:pt x="2070820" y="1331004"/>
                  <a:pt x="2069653" y="1334538"/>
                  <a:pt x="2068653" y="1337872"/>
                </a:cubicBezTo>
                <a:cubicBezTo>
                  <a:pt x="2067653" y="1341206"/>
                  <a:pt x="2066920" y="1344339"/>
                  <a:pt x="2066453" y="1347273"/>
                </a:cubicBezTo>
                <a:cubicBezTo>
                  <a:pt x="2065987" y="1350207"/>
                  <a:pt x="2065753" y="1353007"/>
                  <a:pt x="2065753" y="1355674"/>
                </a:cubicBezTo>
                <a:cubicBezTo>
                  <a:pt x="2065753" y="1361275"/>
                  <a:pt x="2066987" y="1366042"/>
                  <a:pt x="2069454" y="1369976"/>
                </a:cubicBezTo>
                <a:cubicBezTo>
                  <a:pt x="2071920" y="1373910"/>
                  <a:pt x="2075354" y="1377143"/>
                  <a:pt x="2079755" y="1379677"/>
                </a:cubicBezTo>
                <a:cubicBezTo>
                  <a:pt x="2084156" y="1382211"/>
                  <a:pt x="2089189" y="1384078"/>
                  <a:pt x="2094857" y="1385278"/>
                </a:cubicBezTo>
                <a:cubicBezTo>
                  <a:pt x="2100524" y="1386478"/>
                  <a:pt x="2106558" y="1387078"/>
                  <a:pt x="2112959" y="1387078"/>
                </a:cubicBezTo>
                <a:cubicBezTo>
                  <a:pt x="2120693" y="1387078"/>
                  <a:pt x="2127928" y="1386411"/>
                  <a:pt x="2134661" y="1385078"/>
                </a:cubicBezTo>
                <a:cubicBezTo>
                  <a:pt x="2141396" y="1383744"/>
                  <a:pt x="2147330" y="1381844"/>
                  <a:pt x="2152464" y="1379377"/>
                </a:cubicBezTo>
                <a:cubicBezTo>
                  <a:pt x="2157598" y="1376910"/>
                  <a:pt x="2161632" y="1374110"/>
                  <a:pt x="2164565" y="1370976"/>
                </a:cubicBezTo>
                <a:cubicBezTo>
                  <a:pt x="2167499" y="1367842"/>
                  <a:pt x="2168966" y="1364475"/>
                  <a:pt x="2168966" y="1360875"/>
                </a:cubicBezTo>
                <a:cubicBezTo>
                  <a:pt x="2168966" y="1359141"/>
                  <a:pt x="2168299" y="1357541"/>
                  <a:pt x="2166966" y="1356074"/>
                </a:cubicBezTo>
                <a:cubicBezTo>
                  <a:pt x="2165633" y="1354607"/>
                  <a:pt x="2163632" y="1353207"/>
                  <a:pt x="2160965" y="1351874"/>
                </a:cubicBezTo>
                <a:cubicBezTo>
                  <a:pt x="2158298" y="1350540"/>
                  <a:pt x="2155098" y="1349240"/>
                  <a:pt x="2151364" y="1347973"/>
                </a:cubicBezTo>
                <a:cubicBezTo>
                  <a:pt x="2147630" y="1346706"/>
                  <a:pt x="2143363" y="1345406"/>
                  <a:pt x="2138562" y="1344073"/>
                </a:cubicBezTo>
                <a:lnTo>
                  <a:pt x="2142363" y="1327471"/>
                </a:lnTo>
                <a:cubicBezTo>
                  <a:pt x="2149297" y="1330138"/>
                  <a:pt x="2155431" y="1332371"/>
                  <a:pt x="2160765" y="1334171"/>
                </a:cubicBezTo>
                <a:cubicBezTo>
                  <a:pt x="2166099" y="1335972"/>
                  <a:pt x="2170767" y="1337405"/>
                  <a:pt x="2174767" y="1338472"/>
                </a:cubicBezTo>
                <a:cubicBezTo>
                  <a:pt x="2178767" y="1339539"/>
                  <a:pt x="2182234" y="1340305"/>
                  <a:pt x="2185168" y="1340772"/>
                </a:cubicBezTo>
                <a:cubicBezTo>
                  <a:pt x="2188102" y="1341239"/>
                  <a:pt x="2190569" y="1341472"/>
                  <a:pt x="2192569" y="1341472"/>
                </a:cubicBezTo>
                <a:lnTo>
                  <a:pt x="2197523" y="1343340"/>
                </a:lnTo>
                <a:lnTo>
                  <a:pt x="2197750" y="1341472"/>
                </a:lnTo>
                <a:cubicBezTo>
                  <a:pt x="2201484" y="1341472"/>
                  <a:pt x="2204452" y="1340672"/>
                  <a:pt x="2206651" y="1339072"/>
                </a:cubicBezTo>
                <a:cubicBezTo>
                  <a:pt x="2208852" y="1337472"/>
                  <a:pt x="2210986" y="1334805"/>
                  <a:pt x="2213052" y="1331071"/>
                </a:cubicBezTo>
                <a:cubicBezTo>
                  <a:pt x="2215119" y="1327337"/>
                  <a:pt x="2217753" y="1322337"/>
                  <a:pt x="2220954" y="1316069"/>
                </a:cubicBezTo>
                <a:cubicBezTo>
                  <a:pt x="2224154" y="1309668"/>
                  <a:pt x="2227387" y="1304434"/>
                  <a:pt x="2230655" y="1300367"/>
                </a:cubicBezTo>
                <a:cubicBezTo>
                  <a:pt x="2233922" y="1296300"/>
                  <a:pt x="2237122" y="1293100"/>
                  <a:pt x="2240256" y="1290766"/>
                </a:cubicBezTo>
                <a:cubicBezTo>
                  <a:pt x="2243390" y="1288432"/>
                  <a:pt x="2246357" y="1286799"/>
                  <a:pt x="2249157" y="1285865"/>
                </a:cubicBezTo>
                <a:cubicBezTo>
                  <a:pt x="2251957" y="1284932"/>
                  <a:pt x="2254558" y="1284465"/>
                  <a:pt x="2256958" y="1284465"/>
                </a:cubicBezTo>
                <a:cubicBezTo>
                  <a:pt x="2261358" y="1284465"/>
                  <a:pt x="2265292" y="1285432"/>
                  <a:pt x="2268759" y="1287366"/>
                </a:cubicBezTo>
                <a:cubicBezTo>
                  <a:pt x="2272227" y="1289299"/>
                  <a:pt x="2275494" y="1292566"/>
                  <a:pt x="2278561" y="1297167"/>
                </a:cubicBezTo>
                <a:cubicBezTo>
                  <a:pt x="2281628" y="1301767"/>
                  <a:pt x="2284761" y="1308068"/>
                  <a:pt x="2287962" y="1316069"/>
                </a:cubicBezTo>
                <a:cubicBezTo>
                  <a:pt x="2291029" y="1323403"/>
                  <a:pt x="2293796" y="1328904"/>
                  <a:pt x="2296263" y="1332571"/>
                </a:cubicBezTo>
                <a:cubicBezTo>
                  <a:pt x="2298730" y="1336238"/>
                  <a:pt x="2301330" y="1338639"/>
                  <a:pt x="2304064" y="1339772"/>
                </a:cubicBezTo>
                <a:lnTo>
                  <a:pt x="2312973" y="1341401"/>
                </a:lnTo>
                <a:lnTo>
                  <a:pt x="2331353" y="1339972"/>
                </a:lnTo>
                <a:lnTo>
                  <a:pt x="2338531" y="1337970"/>
                </a:lnTo>
                <a:lnTo>
                  <a:pt x="2329553" y="1325670"/>
                </a:lnTo>
                <a:cubicBezTo>
                  <a:pt x="2327086" y="1320603"/>
                  <a:pt x="2325853" y="1315136"/>
                  <a:pt x="2325853" y="1309268"/>
                </a:cubicBezTo>
                <a:cubicBezTo>
                  <a:pt x="2325853" y="1303267"/>
                  <a:pt x="2327086" y="1297734"/>
                  <a:pt x="2329553" y="1292666"/>
                </a:cubicBezTo>
                <a:cubicBezTo>
                  <a:pt x="2332020" y="1287599"/>
                  <a:pt x="2335554" y="1283498"/>
                  <a:pt x="2340154" y="1280365"/>
                </a:cubicBezTo>
                <a:cubicBezTo>
                  <a:pt x="2342454" y="1278798"/>
                  <a:pt x="2344947" y="1277623"/>
                  <a:pt x="2347630" y="1276839"/>
                </a:cubicBezTo>
                <a:lnTo>
                  <a:pt x="2348456" y="1276727"/>
                </a:lnTo>
                <a:lnTo>
                  <a:pt x="2338654" y="1269463"/>
                </a:lnTo>
                <a:close/>
                <a:moveTo>
                  <a:pt x="4296603" y="1252004"/>
                </a:moveTo>
                <a:cubicBezTo>
                  <a:pt x="4299804" y="1252004"/>
                  <a:pt x="4302671" y="1252937"/>
                  <a:pt x="4305204" y="1254804"/>
                </a:cubicBezTo>
                <a:cubicBezTo>
                  <a:pt x="4307738" y="1256671"/>
                  <a:pt x="4309738" y="1259138"/>
                  <a:pt x="4311205" y="1262205"/>
                </a:cubicBezTo>
                <a:cubicBezTo>
                  <a:pt x="4312672" y="1265272"/>
                  <a:pt x="4313406" y="1268539"/>
                  <a:pt x="4313406" y="1272006"/>
                </a:cubicBezTo>
                <a:cubicBezTo>
                  <a:pt x="4313406" y="1277207"/>
                  <a:pt x="4311738" y="1281574"/>
                  <a:pt x="4308405" y="1285108"/>
                </a:cubicBezTo>
                <a:cubicBezTo>
                  <a:pt x="4305071" y="1288642"/>
                  <a:pt x="4300804" y="1290409"/>
                  <a:pt x="4295603" y="1290409"/>
                </a:cubicBezTo>
                <a:cubicBezTo>
                  <a:pt x="4289869" y="1290409"/>
                  <a:pt x="4285569" y="1288675"/>
                  <a:pt x="4282702" y="1285208"/>
                </a:cubicBezTo>
                <a:cubicBezTo>
                  <a:pt x="4279835" y="1281741"/>
                  <a:pt x="4278401" y="1277674"/>
                  <a:pt x="4278401" y="1273007"/>
                </a:cubicBezTo>
                <a:cubicBezTo>
                  <a:pt x="4278401" y="1269139"/>
                  <a:pt x="4279168" y="1265639"/>
                  <a:pt x="4280701" y="1262505"/>
                </a:cubicBezTo>
                <a:cubicBezTo>
                  <a:pt x="4282235" y="1259371"/>
                  <a:pt x="4284402" y="1256838"/>
                  <a:pt x="4287202" y="1254904"/>
                </a:cubicBezTo>
                <a:cubicBezTo>
                  <a:pt x="4290003" y="1252971"/>
                  <a:pt x="4293136" y="1252004"/>
                  <a:pt x="4296603" y="1252004"/>
                </a:cubicBezTo>
                <a:close/>
                <a:moveTo>
                  <a:pt x="3258378" y="1252004"/>
                </a:moveTo>
                <a:cubicBezTo>
                  <a:pt x="3261579" y="1252004"/>
                  <a:pt x="3264446" y="1252937"/>
                  <a:pt x="3266979" y="1254804"/>
                </a:cubicBezTo>
                <a:cubicBezTo>
                  <a:pt x="3269513" y="1256671"/>
                  <a:pt x="3271513" y="1259138"/>
                  <a:pt x="3272980" y="1262205"/>
                </a:cubicBezTo>
                <a:cubicBezTo>
                  <a:pt x="3274447" y="1265272"/>
                  <a:pt x="3275180" y="1268539"/>
                  <a:pt x="3275180" y="1272006"/>
                </a:cubicBezTo>
                <a:cubicBezTo>
                  <a:pt x="3275180" y="1277207"/>
                  <a:pt x="3273513" y="1281574"/>
                  <a:pt x="3270180" y="1285108"/>
                </a:cubicBezTo>
                <a:cubicBezTo>
                  <a:pt x="3266846" y="1288642"/>
                  <a:pt x="3262579" y="1290409"/>
                  <a:pt x="3257378" y="1290409"/>
                </a:cubicBezTo>
                <a:cubicBezTo>
                  <a:pt x="3251644" y="1290409"/>
                  <a:pt x="3247343" y="1288675"/>
                  <a:pt x="3244476" y="1285208"/>
                </a:cubicBezTo>
                <a:cubicBezTo>
                  <a:pt x="3241609" y="1281741"/>
                  <a:pt x="3240176" y="1277674"/>
                  <a:pt x="3240176" y="1273007"/>
                </a:cubicBezTo>
                <a:cubicBezTo>
                  <a:pt x="3240176" y="1269139"/>
                  <a:pt x="3240943" y="1265639"/>
                  <a:pt x="3242476" y="1262505"/>
                </a:cubicBezTo>
                <a:cubicBezTo>
                  <a:pt x="3244010" y="1259371"/>
                  <a:pt x="3246177" y="1256838"/>
                  <a:pt x="3248977" y="1254904"/>
                </a:cubicBezTo>
                <a:cubicBezTo>
                  <a:pt x="3251777" y="1252971"/>
                  <a:pt x="3254911" y="1252004"/>
                  <a:pt x="3258378" y="1252004"/>
                </a:cubicBezTo>
                <a:close/>
                <a:moveTo>
                  <a:pt x="2086803" y="1252004"/>
                </a:moveTo>
                <a:cubicBezTo>
                  <a:pt x="2090004" y="1252004"/>
                  <a:pt x="2092871" y="1252937"/>
                  <a:pt x="2095404" y="1254804"/>
                </a:cubicBezTo>
                <a:cubicBezTo>
                  <a:pt x="2097938" y="1256671"/>
                  <a:pt x="2099938" y="1259138"/>
                  <a:pt x="2101405" y="1262205"/>
                </a:cubicBezTo>
                <a:cubicBezTo>
                  <a:pt x="2102872" y="1265272"/>
                  <a:pt x="2103605" y="1268539"/>
                  <a:pt x="2103605" y="1272006"/>
                </a:cubicBezTo>
                <a:cubicBezTo>
                  <a:pt x="2103605" y="1277207"/>
                  <a:pt x="2101938" y="1281574"/>
                  <a:pt x="2098605" y="1285108"/>
                </a:cubicBezTo>
                <a:cubicBezTo>
                  <a:pt x="2095271" y="1288642"/>
                  <a:pt x="2091004" y="1290409"/>
                  <a:pt x="2085803" y="1290409"/>
                </a:cubicBezTo>
                <a:cubicBezTo>
                  <a:pt x="2080069" y="1290409"/>
                  <a:pt x="2075769" y="1288675"/>
                  <a:pt x="2072901" y="1285208"/>
                </a:cubicBezTo>
                <a:cubicBezTo>
                  <a:pt x="2070035" y="1281741"/>
                  <a:pt x="2068601" y="1277674"/>
                  <a:pt x="2068601" y="1273007"/>
                </a:cubicBezTo>
                <a:cubicBezTo>
                  <a:pt x="2068601" y="1269139"/>
                  <a:pt x="2069368" y="1265639"/>
                  <a:pt x="2070901" y="1262505"/>
                </a:cubicBezTo>
                <a:cubicBezTo>
                  <a:pt x="2072435" y="1259371"/>
                  <a:pt x="2074602" y="1256838"/>
                  <a:pt x="2077402" y="1254904"/>
                </a:cubicBezTo>
                <a:cubicBezTo>
                  <a:pt x="2080203" y="1252971"/>
                  <a:pt x="2083336" y="1252004"/>
                  <a:pt x="2086803" y="1252004"/>
                </a:cubicBezTo>
                <a:close/>
                <a:moveTo>
                  <a:pt x="3438029" y="1246260"/>
                </a:moveTo>
                <a:cubicBezTo>
                  <a:pt x="3440696" y="1246260"/>
                  <a:pt x="3442997" y="1247260"/>
                  <a:pt x="3444930" y="1249261"/>
                </a:cubicBezTo>
                <a:cubicBezTo>
                  <a:pt x="3446864" y="1251261"/>
                  <a:pt x="3447830" y="1253595"/>
                  <a:pt x="3447830" y="1256262"/>
                </a:cubicBezTo>
                <a:cubicBezTo>
                  <a:pt x="3447830" y="1258929"/>
                  <a:pt x="3446864" y="1261229"/>
                  <a:pt x="3444930" y="1263163"/>
                </a:cubicBezTo>
                <a:cubicBezTo>
                  <a:pt x="3442997" y="1265096"/>
                  <a:pt x="3440696" y="1266063"/>
                  <a:pt x="3438029" y="1266063"/>
                </a:cubicBezTo>
                <a:cubicBezTo>
                  <a:pt x="3435229" y="1266063"/>
                  <a:pt x="3432862" y="1265096"/>
                  <a:pt x="3430928" y="1263163"/>
                </a:cubicBezTo>
                <a:cubicBezTo>
                  <a:pt x="3428995" y="1261229"/>
                  <a:pt x="3428028" y="1258929"/>
                  <a:pt x="3428028" y="1256262"/>
                </a:cubicBezTo>
                <a:cubicBezTo>
                  <a:pt x="3428028" y="1253595"/>
                  <a:pt x="3428995" y="1251261"/>
                  <a:pt x="3430928" y="1249261"/>
                </a:cubicBezTo>
                <a:cubicBezTo>
                  <a:pt x="3432862" y="1247260"/>
                  <a:pt x="3435229" y="1246260"/>
                  <a:pt x="3438029" y="1246260"/>
                </a:cubicBezTo>
                <a:close/>
                <a:moveTo>
                  <a:pt x="4048782" y="1240631"/>
                </a:moveTo>
                <a:lnTo>
                  <a:pt x="4048782" y="1252033"/>
                </a:lnTo>
                <a:lnTo>
                  <a:pt x="4003976" y="1265034"/>
                </a:lnTo>
                <a:lnTo>
                  <a:pt x="4003976" y="1253833"/>
                </a:lnTo>
                <a:close/>
                <a:moveTo>
                  <a:pt x="3010557" y="1240631"/>
                </a:moveTo>
                <a:lnTo>
                  <a:pt x="3010557" y="1252033"/>
                </a:lnTo>
                <a:lnTo>
                  <a:pt x="2965751" y="1265034"/>
                </a:lnTo>
                <a:lnTo>
                  <a:pt x="2965751" y="1253833"/>
                </a:lnTo>
                <a:close/>
                <a:moveTo>
                  <a:pt x="2600982" y="1240631"/>
                </a:moveTo>
                <a:lnTo>
                  <a:pt x="2600982" y="1252033"/>
                </a:lnTo>
                <a:lnTo>
                  <a:pt x="2556176" y="1265034"/>
                </a:lnTo>
                <a:lnTo>
                  <a:pt x="2556176" y="1253833"/>
                </a:lnTo>
                <a:close/>
                <a:moveTo>
                  <a:pt x="3392928" y="1235659"/>
                </a:moveTo>
                <a:cubicBezTo>
                  <a:pt x="3395595" y="1235659"/>
                  <a:pt x="3397896" y="1236659"/>
                  <a:pt x="3399829" y="1238659"/>
                </a:cubicBezTo>
                <a:cubicBezTo>
                  <a:pt x="3401763" y="1240660"/>
                  <a:pt x="3402730" y="1242993"/>
                  <a:pt x="3402730" y="1245660"/>
                </a:cubicBezTo>
                <a:cubicBezTo>
                  <a:pt x="3402730" y="1248327"/>
                  <a:pt x="3401763" y="1250628"/>
                  <a:pt x="3399829" y="1252561"/>
                </a:cubicBezTo>
                <a:cubicBezTo>
                  <a:pt x="3397896" y="1254495"/>
                  <a:pt x="3395595" y="1255462"/>
                  <a:pt x="3392928" y="1255462"/>
                </a:cubicBezTo>
                <a:cubicBezTo>
                  <a:pt x="3390128" y="1255462"/>
                  <a:pt x="3387761" y="1254495"/>
                  <a:pt x="3385827" y="1252561"/>
                </a:cubicBezTo>
                <a:cubicBezTo>
                  <a:pt x="3383894" y="1250628"/>
                  <a:pt x="3382927" y="1248327"/>
                  <a:pt x="3382927" y="1245660"/>
                </a:cubicBezTo>
                <a:cubicBezTo>
                  <a:pt x="3382927" y="1242993"/>
                  <a:pt x="3383894" y="1240660"/>
                  <a:pt x="3385827" y="1238659"/>
                </a:cubicBezTo>
                <a:cubicBezTo>
                  <a:pt x="3387761" y="1236659"/>
                  <a:pt x="3390128" y="1235659"/>
                  <a:pt x="3392928" y="1235659"/>
                </a:cubicBezTo>
                <a:close/>
                <a:moveTo>
                  <a:pt x="4734582" y="1231106"/>
                </a:moveTo>
                <a:lnTo>
                  <a:pt x="4734582" y="1242508"/>
                </a:lnTo>
                <a:lnTo>
                  <a:pt x="4689776" y="1255509"/>
                </a:lnTo>
                <a:lnTo>
                  <a:pt x="4689776" y="1244308"/>
                </a:lnTo>
                <a:close/>
                <a:moveTo>
                  <a:pt x="3915432" y="1231106"/>
                </a:moveTo>
                <a:lnTo>
                  <a:pt x="3915432" y="1242508"/>
                </a:lnTo>
                <a:lnTo>
                  <a:pt x="3870626" y="1255509"/>
                </a:lnTo>
                <a:lnTo>
                  <a:pt x="3870626" y="1244308"/>
                </a:lnTo>
                <a:close/>
                <a:moveTo>
                  <a:pt x="2273207" y="1231106"/>
                </a:moveTo>
                <a:lnTo>
                  <a:pt x="2273207" y="1242508"/>
                </a:lnTo>
                <a:lnTo>
                  <a:pt x="2228402" y="1255509"/>
                </a:lnTo>
                <a:lnTo>
                  <a:pt x="2228402" y="1244308"/>
                </a:lnTo>
                <a:close/>
                <a:moveTo>
                  <a:pt x="2896181" y="1225058"/>
                </a:moveTo>
                <a:cubicBezTo>
                  <a:pt x="2898848" y="1225058"/>
                  <a:pt x="2901148" y="1226058"/>
                  <a:pt x="2903082" y="1228058"/>
                </a:cubicBezTo>
                <a:cubicBezTo>
                  <a:pt x="2905015" y="1230058"/>
                  <a:pt x="2905982" y="1232392"/>
                  <a:pt x="2905982" y="1235059"/>
                </a:cubicBezTo>
                <a:cubicBezTo>
                  <a:pt x="2905982" y="1237726"/>
                  <a:pt x="2905015" y="1240026"/>
                  <a:pt x="2903082" y="1241960"/>
                </a:cubicBezTo>
                <a:cubicBezTo>
                  <a:pt x="2901148" y="1243893"/>
                  <a:pt x="2898848" y="1244860"/>
                  <a:pt x="2896181" y="1244860"/>
                </a:cubicBezTo>
                <a:cubicBezTo>
                  <a:pt x="2893380" y="1244860"/>
                  <a:pt x="2891013" y="1243893"/>
                  <a:pt x="2889080" y="1241960"/>
                </a:cubicBezTo>
                <a:cubicBezTo>
                  <a:pt x="2887146" y="1240026"/>
                  <a:pt x="2886179" y="1237726"/>
                  <a:pt x="2886179" y="1235059"/>
                </a:cubicBezTo>
                <a:cubicBezTo>
                  <a:pt x="2886179" y="1232392"/>
                  <a:pt x="2887146" y="1230058"/>
                  <a:pt x="2889080" y="1228058"/>
                </a:cubicBezTo>
                <a:cubicBezTo>
                  <a:pt x="2891013" y="1226058"/>
                  <a:pt x="2893380" y="1225058"/>
                  <a:pt x="2896181" y="1225058"/>
                </a:cubicBezTo>
                <a:close/>
                <a:moveTo>
                  <a:pt x="3526555" y="1220505"/>
                </a:moveTo>
                <a:cubicBezTo>
                  <a:pt x="3524554" y="1220505"/>
                  <a:pt x="3522887" y="1221205"/>
                  <a:pt x="3521554" y="1222605"/>
                </a:cubicBezTo>
                <a:cubicBezTo>
                  <a:pt x="3520220" y="1224005"/>
                  <a:pt x="3519554" y="1225706"/>
                  <a:pt x="3519554" y="1227706"/>
                </a:cubicBezTo>
                <a:cubicBezTo>
                  <a:pt x="3519554" y="1230239"/>
                  <a:pt x="3520620" y="1232606"/>
                  <a:pt x="3522754" y="1234807"/>
                </a:cubicBezTo>
                <a:lnTo>
                  <a:pt x="3528521" y="1238339"/>
                </a:lnTo>
                <a:lnTo>
                  <a:pt x="3529055" y="1238007"/>
                </a:lnTo>
                <a:cubicBezTo>
                  <a:pt x="3531655" y="1235007"/>
                  <a:pt x="3532955" y="1231973"/>
                  <a:pt x="3532955" y="1228906"/>
                </a:cubicBezTo>
                <a:cubicBezTo>
                  <a:pt x="3532955" y="1226506"/>
                  <a:pt x="3532422" y="1224505"/>
                  <a:pt x="3531355" y="1222905"/>
                </a:cubicBezTo>
                <a:cubicBezTo>
                  <a:pt x="3530288" y="1221305"/>
                  <a:pt x="3528688" y="1220505"/>
                  <a:pt x="3526555" y="1220505"/>
                </a:cubicBezTo>
                <a:close/>
                <a:moveTo>
                  <a:pt x="3824335" y="1214056"/>
                </a:moveTo>
                <a:lnTo>
                  <a:pt x="3840737" y="1214056"/>
                </a:lnTo>
                <a:lnTo>
                  <a:pt x="3844737" y="1317069"/>
                </a:lnTo>
                <a:cubicBezTo>
                  <a:pt x="3845004" y="1323603"/>
                  <a:pt x="3845637" y="1328637"/>
                  <a:pt x="3846637" y="1332171"/>
                </a:cubicBezTo>
                <a:cubicBezTo>
                  <a:pt x="3847638" y="1335705"/>
                  <a:pt x="3849905" y="1338138"/>
                  <a:pt x="3853438" y="1339472"/>
                </a:cubicBezTo>
                <a:cubicBezTo>
                  <a:pt x="3855205" y="1340139"/>
                  <a:pt x="3857480" y="1340639"/>
                  <a:pt x="3860264" y="1340972"/>
                </a:cubicBezTo>
                <a:lnTo>
                  <a:pt x="3866667" y="1341296"/>
                </a:lnTo>
                <a:lnTo>
                  <a:pt x="3884828" y="1339872"/>
                </a:lnTo>
                <a:cubicBezTo>
                  <a:pt x="3891495" y="1338805"/>
                  <a:pt x="3898030" y="1337272"/>
                  <a:pt x="3904430" y="1335271"/>
                </a:cubicBezTo>
                <a:cubicBezTo>
                  <a:pt x="3910831" y="1333271"/>
                  <a:pt x="3916998" y="1330838"/>
                  <a:pt x="3922933" y="1327971"/>
                </a:cubicBezTo>
                <a:cubicBezTo>
                  <a:pt x="3928867" y="1325104"/>
                  <a:pt x="3934501" y="1321803"/>
                  <a:pt x="3939835" y="1318069"/>
                </a:cubicBezTo>
                <a:cubicBezTo>
                  <a:pt x="3936368" y="1315002"/>
                  <a:pt x="3932367" y="1312335"/>
                  <a:pt x="3927833" y="1310068"/>
                </a:cubicBezTo>
                <a:cubicBezTo>
                  <a:pt x="3923299" y="1307801"/>
                  <a:pt x="3918332" y="1306034"/>
                  <a:pt x="3912931" y="1304768"/>
                </a:cubicBezTo>
                <a:cubicBezTo>
                  <a:pt x="3907531" y="1303501"/>
                  <a:pt x="3901830" y="1302867"/>
                  <a:pt x="3895829" y="1302867"/>
                </a:cubicBezTo>
                <a:cubicBezTo>
                  <a:pt x="3893696" y="1302867"/>
                  <a:pt x="3891695" y="1302934"/>
                  <a:pt x="3889829" y="1303068"/>
                </a:cubicBezTo>
                <a:cubicBezTo>
                  <a:pt x="3887962" y="1303201"/>
                  <a:pt x="3886095" y="1303434"/>
                  <a:pt x="3884228" y="1303768"/>
                </a:cubicBezTo>
                <a:cubicBezTo>
                  <a:pt x="3882361" y="1304101"/>
                  <a:pt x="3880227" y="1304534"/>
                  <a:pt x="3877827" y="1305068"/>
                </a:cubicBezTo>
                <a:lnTo>
                  <a:pt x="3874627" y="1289866"/>
                </a:lnTo>
                <a:cubicBezTo>
                  <a:pt x="3878227" y="1288799"/>
                  <a:pt x="3881827" y="1287966"/>
                  <a:pt x="3885428" y="1287366"/>
                </a:cubicBezTo>
                <a:cubicBezTo>
                  <a:pt x="3889028" y="1286765"/>
                  <a:pt x="3892496" y="1286465"/>
                  <a:pt x="3895829" y="1286465"/>
                </a:cubicBezTo>
                <a:cubicBezTo>
                  <a:pt x="3902764" y="1286465"/>
                  <a:pt x="3909031" y="1287299"/>
                  <a:pt x="3914631" y="1288966"/>
                </a:cubicBezTo>
                <a:cubicBezTo>
                  <a:pt x="3920232" y="1290633"/>
                  <a:pt x="3925333" y="1292666"/>
                  <a:pt x="3929933" y="1295067"/>
                </a:cubicBezTo>
                <a:cubicBezTo>
                  <a:pt x="3934534" y="1297467"/>
                  <a:pt x="3938868" y="1299867"/>
                  <a:pt x="3942935" y="1302267"/>
                </a:cubicBezTo>
                <a:cubicBezTo>
                  <a:pt x="3947002" y="1304668"/>
                  <a:pt x="3950969" y="1306701"/>
                  <a:pt x="3954837" y="1308368"/>
                </a:cubicBezTo>
                <a:cubicBezTo>
                  <a:pt x="3958704" y="1310035"/>
                  <a:pt x="3962704" y="1310868"/>
                  <a:pt x="3966838" y="1310868"/>
                </a:cubicBezTo>
                <a:lnTo>
                  <a:pt x="3971039" y="1310868"/>
                </a:lnTo>
                <a:lnTo>
                  <a:pt x="3972439" y="1325270"/>
                </a:lnTo>
                <a:cubicBezTo>
                  <a:pt x="3966705" y="1325270"/>
                  <a:pt x="3961437" y="1326070"/>
                  <a:pt x="3956637" y="1327671"/>
                </a:cubicBezTo>
                <a:cubicBezTo>
                  <a:pt x="3951836" y="1329271"/>
                  <a:pt x="3947136" y="1331304"/>
                  <a:pt x="3942535" y="1333771"/>
                </a:cubicBezTo>
                <a:cubicBezTo>
                  <a:pt x="3937934" y="1336238"/>
                  <a:pt x="3933101" y="1338839"/>
                  <a:pt x="3928033" y="1341572"/>
                </a:cubicBezTo>
                <a:cubicBezTo>
                  <a:pt x="3922966" y="1344306"/>
                  <a:pt x="3917365" y="1346906"/>
                  <a:pt x="3911231" y="1349373"/>
                </a:cubicBezTo>
                <a:cubicBezTo>
                  <a:pt x="3905097" y="1351840"/>
                  <a:pt x="3898063" y="1353874"/>
                  <a:pt x="3890129" y="1355474"/>
                </a:cubicBezTo>
                <a:lnTo>
                  <a:pt x="3869813" y="1357247"/>
                </a:lnTo>
                <a:lnTo>
                  <a:pt x="3868140" y="1357874"/>
                </a:lnTo>
                <a:lnTo>
                  <a:pt x="3865591" y="1357615"/>
                </a:lnTo>
                <a:lnTo>
                  <a:pt x="3862625" y="1357874"/>
                </a:lnTo>
                <a:lnTo>
                  <a:pt x="3862686" y="1357321"/>
                </a:lnTo>
                <a:lnTo>
                  <a:pt x="3848438" y="1355874"/>
                </a:lnTo>
                <a:cubicBezTo>
                  <a:pt x="3843304" y="1354541"/>
                  <a:pt x="3839303" y="1352474"/>
                  <a:pt x="3836436" y="1349673"/>
                </a:cubicBezTo>
                <a:cubicBezTo>
                  <a:pt x="3833569" y="1346873"/>
                  <a:pt x="3831569" y="1343306"/>
                  <a:pt x="3830435" y="1338972"/>
                </a:cubicBezTo>
                <a:lnTo>
                  <a:pt x="3829401" y="1331338"/>
                </a:lnTo>
                <a:lnTo>
                  <a:pt x="3818434" y="1344973"/>
                </a:lnTo>
                <a:cubicBezTo>
                  <a:pt x="3814233" y="1348506"/>
                  <a:pt x="3809733" y="1351207"/>
                  <a:pt x="3804932" y="1353074"/>
                </a:cubicBezTo>
                <a:cubicBezTo>
                  <a:pt x="3800131" y="1354941"/>
                  <a:pt x="3795331" y="1356207"/>
                  <a:pt x="3790530" y="1356874"/>
                </a:cubicBezTo>
                <a:cubicBezTo>
                  <a:pt x="3785730" y="1357541"/>
                  <a:pt x="3781129" y="1357874"/>
                  <a:pt x="3776729" y="1357874"/>
                </a:cubicBezTo>
                <a:cubicBezTo>
                  <a:pt x="3773128" y="1357874"/>
                  <a:pt x="3769494" y="1357574"/>
                  <a:pt x="3765827" y="1356974"/>
                </a:cubicBezTo>
                <a:cubicBezTo>
                  <a:pt x="3762160" y="1356374"/>
                  <a:pt x="3759593" y="1355941"/>
                  <a:pt x="3758126" y="1355674"/>
                </a:cubicBezTo>
                <a:lnTo>
                  <a:pt x="3760327" y="1339872"/>
                </a:lnTo>
                <a:cubicBezTo>
                  <a:pt x="3769528" y="1341072"/>
                  <a:pt x="3778196" y="1341272"/>
                  <a:pt x="3786330" y="1340472"/>
                </a:cubicBezTo>
                <a:cubicBezTo>
                  <a:pt x="3794464" y="1339672"/>
                  <a:pt x="3801565" y="1337372"/>
                  <a:pt x="3807632" y="1333571"/>
                </a:cubicBezTo>
                <a:cubicBezTo>
                  <a:pt x="3810666" y="1331671"/>
                  <a:pt x="3813375" y="1329279"/>
                  <a:pt x="3815758" y="1326395"/>
                </a:cubicBezTo>
                <a:lnTo>
                  <a:pt x="3816674" y="1324895"/>
                </a:lnTo>
                <a:lnTo>
                  <a:pt x="3811133" y="1315969"/>
                </a:lnTo>
                <a:cubicBezTo>
                  <a:pt x="3807266" y="1310435"/>
                  <a:pt x="3802598" y="1304401"/>
                  <a:pt x="3797131" y="1297867"/>
                </a:cubicBezTo>
                <a:cubicBezTo>
                  <a:pt x="3791664" y="1291333"/>
                  <a:pt x="3785496" y="1284532"/>
                  <a:pt x="3778629" y="1277464"/>
                </a:cubicBezTo>
                <a:cubicBezTo>
                  <a:pt x="3771761" y="1270397"/>
                  <a:pt x="3764327" y="1263263"/>
                  <a:pt x="3756326" y="1256062"/>
                </a:cubicBezTo>
                <a:lnTo>
                  <a:pt x="3767127" y="1244660"/>
                </a:lnTo>
                <a:cubicBezTo>
                  <a:pt x="3775929" y="1253061"/>
                  <a:pt x="3783763" y="1260896"/>
                  <a:pt x="3790630" y="1268163"/>
                </a:cubicBezTo>
                <a:cubicBezTo>
                  <a:pt x="3797498" y="1275431"/>
                  <a:pt x="3803532" y="1282232"/>
                  <a:pt x="3808733" y="1288566"/>
                </a:cubicBezTo>
                <a:cubicBezTo>
                  <a:pt x="3813933" y="1294900"/>
                  <a:pt x="3818400" y="1300667"/>
                  <a:pt x="3822134" y="1305868"/>
                </a:cubicBezTo>
                <a:lnTo>
                  <a:pt x="3824104" y="1308843"/>
                </a:lnTo>
                <a:lnTo>
                  <a:pt x="3825835" y="1302918"/>
                </a:lnTo>
                <a:lnTo>
                  <a:pt x="3827021" y="1287538"/>
                </a:lnTo>
                <a:close/>
                <a:moveTo>
                  <a:pt x="2686402" y="1214056"/>
                </a:moveTo>
                <a:lnTo>
                  <a:pt x="2702804" y="1214056"/>
                </a:lnTo>
                <a:lnTo>
                  <a:pt x="2706805" y="1317069"/>
                </a:lnTo>
                <a:cubicBezTo>
                  <a:pt x="2707072" y="1323603"/>
                  <a:pt x="2707705" y="1328637"/>
                  <a:pt x="2708705" y="1332171"/>
                </a:cubicBezTo>
                <a:cubicBezTo>
                  <a:pt x="2709705" y="1335705"/>
                  <a:pt x="2711972" y="1338138"/>
                  <a:pt x="2715506" y="1339472"/>
                </a:cubicBezTo>
                <a:cubicBezTo>
                  <a:pt x="2719040" y="1340805"/>
                  <a:pt x="2724607" y="1341472"/>
                  <a:pt x="2732208" y="1341472"/>
                </a:cubicBezTo>
                <a:cubicBezTo>
                  <a:pt x="2735008" y="1341472"/>
                  <a:pt x="2737042" y="1342239"/>
                  <a:pt x="2738309" y="1343773"/>
                </a:cubicBezTo>
                <a:lnTo>
                  <a:pt x="2739851" y="1348236"/>
                </a:lnTo>
                <a:lnTo>
                  <a:pt x="2740676" y="1341472"/>
                </a:lnTo>
                <a:cubicBezTo>
                  <a:pt x="2747876" y="1341472"/>
                  <a:pt x="2754310" y="1340972"/>
                  <a:pt x="2759978" y="1339972"/>
                </a:cubicBezTo>
                <a:lnTo>
                  <a:pt x="2767156" y="1337970"/>
                </a:lnTo>
                <a:lnTo>
                  <a:pt x="2758178" y="1325670"/>
                </a:lnTo>
                <a:cubicBezTo>
                  <a:pt x="2755711" y="1320603"/>
                  <a:pt x="2754477" y="1315136"/>
                  <a:pt x="2754477" y="1309268"/>
                </a:cubicBezTo>
                <a:cubicBezTo>
                  <a:pt x="2754477" y="1303267"/>
                  <a:pt x="2755711" y="1297734"/>
                  <a:pt x="2758178" y="1292666"/>
                </a:cubicBezTo>
                <a:cubicBezTo>
                  <a:pt x="2760645" y="1287599"/>
                  <a:pt x="2764178" y="1283498"/>
                  <a:pt x="2768779" y="1280365"/>
                </a:cubicBezTo>
                <a:cubicBezTo>
                  <a:pt x="2771080" y="1278798"/>
                  <a:pt x="2773571" y="1277623"/>
                  <a:pt x="2776255" y="1276839"/>
                </a:cubicBezTo>
                <a:lnTo>
                  <a:pt x="2776768" y="1276769"/>
                </a:lnTo>
                <a:lnTo>
                  <a:pt x="2767279" y="1269463"/>
                </a:lnTo>
                <a:lnTo>
                  <a:pt x="2776680" y="1257062"/>
                </a:lnTo>
                <a:cubicBezTo>
                  <a:pt x="2789482" y="1266396"/>
                  <a:pt x="2800050" y="1274631"/>
                  <a:pt x="2808384" y="1281765"/>
                </a:cubicBezTo>
                <a:cubicBezTo>
                  <a:pt x="2816718" y="1288899"/>
                  <a:pt x="2823319" y="1295100"/>
                  <a:pt x="2828186" y="1300367"/>
                </a:cubicBezTo>
                <a:cubicBezTo>
                  <a:pt x="2833054" y="1305634"/>
                  <a:pt x="2836654" y="1310235"/>
                  <a:pt x="2838988" y="1314169"/>
                </a:cubicBezTo>
                <a:cubicBezTo>
                  <a:pt x="2841321" y="1318103"/>
                  <a:pt x="2842822" y="1321570"/>
                  <a:pt x="2843488" y="1324570"/>
                </a:cubicBezTo>
                <a:cubicBezTo>
                  <a:pt x="2844155" y="1327571"/>
                  <a:pt x="2844488" y="1330404"/>
                  <a:pt x="2844488" y="1333071"/>
                </a:cubicBezTo>
                <a:cubicBezTo>
                  <a:pt x="2844488" y="1337472"/>
                  <a:pt x="2843522" y="1341606"/>
                  <a:pt x="2841588" y="1345473"/>
                </a:cubicBezTo>
                <a:cubicBezTo>
                  <a:pt x="2839655" y="1349340"/>
                  <a:pt x="2836587" y="1352474"/>
                  <a:pt x="2832387" y="1354874"/>
                </a:cubicBezTo>
                <a:cubicBezTo>
                  <a:pt x="2828186" y="1357274"/>
                  <a:pt x="2822619" y="1358474"/>
                  <a:pt x="2815685" y="1358474"/>
                </a:cubicBezTo>
                <a:cubicBezTo>
                  <a:pt x="2810218" y="1358474"/>
                  <a:pt x="2804617" y="1357708"/>
                  <a:pt x="2798883" y="1356174"/>
                </a:cubicBezTo>
                <a:cubicBezTo>
                  <a:pt x="2793149" y="1354641"/>
                  <a:pt x="2787648" y="1352474"/>
                  <a:pt x="2782381" y="1349673"/>
                </a:cubicBezTo>
                <a:lnTo>
                  <a:pt x="2780976" y="1348654"/>
                </a:lnTo>
                <a:lnTo>
                  <a:pt x="2765479" y="1354674"/>
                </a:lnTo>
                <a:cubicBezTo>
                  <a:pt x="2756677" y="1356808"/>
                  <a:pt x="2747743" y="1357874"/>
                  <a:pt x="2738675" y="1357874"/>
                </a:cubicBezTo>
                <a:lnTo>
                  <a:pt x="2739556" y="1350647"/>
                </a:lnTo>
                <a:lnTo>
                  <a:pt x="2737408" y="1355174"/>
                </a:lnTo>
                <a:cubicBezTo>
                  <a:pt x="2735542" y="1356974"/>
                  <a:pt x="2733141" y="1357874"/>
                  <a:pt x="2730208" y="1357874"/>
                </a:cubicBezTo>
                <a:cubicBezTo>
                  <a:pt x="2719540" y="1357874"/>
                  <a:pt x="2711372" y="1356674"/>
                  <a:pt x="2705704" y="1354274"/>
                </a:cubicBezTo>
                <a:cubicBezTo>
                  <a:pt x="2700037" y="1351874"/>
                  <a:pt x="2696137" y="1348140"/>
                  <a:pt x="2694003" y="1343072"/>
                </a:cubicBezTo>
                <a:cubicBezTo>
                  <a:pt x="2691869" y="1338005"/>
                  <a:pt x="2690669" y="1331471"/>
                  <a:pt x="2690402" y="1323470"/>
                </a:cubicBezTo>
                <a:close/>
                <a:moveTo>
                  <a:pt x="3724932" y="1212056"/>
                </a:moveTo>
                <a:lnTo>
                  <a:pt x="3724932" y="1223458"/>
                </a:lnTo>
                <a:lnTo>
                  <a:pt x="3680126" y="1236459"/>
                </a:lnTo>
                <a:lnTo>
                  <a:pt x="3680126" y="1225258"/>
                </a:lnTo>
                <a:close/>
                <a:moveTo>
                  <a:pt x="2810532" y="1212056"/>
                </a:moveTo>
                <a:lnTo>
                  <a:pt x="2810532" y="1223458"/>
                </a:lnTo>
                <a:lnTo>
                  <a:pt x="2765727" y="1236459"/>
                </a:lnTo>
                <a:lnTo>
                  <a:pt x="2765727" y="1225258"/>
                </a:lnTo>
                <a:close/>
                <a:moveTo>
                  <a:pt x="2381907" y="1212056"/>
                </a:moveTo>
                <a:lnTo>
                  <a:pt x="2381907" y="1223458"/>
                </a:lnTo>
                <a:lnTo>
                  <a:pt x="2337101" y="1236459"/>
                </a:lnTo>
                <a:lnTo>
                  <a:pt x="2337101" y="1225258"/>
                </a:lnTo>
                <a:close/>
                <a:moveTo>
                  <a:pt x="3526955" y="1210304"/>
                </a:moveTo>
                <a:cubicBezTo>
                  <a:pt x="3532289" y="1210304"/>
                  <a:pt x="3536322" y="1212137"/>
                  <a:pt x="3539056" y="1215804"/>
                </a:cubicBezTo>
                <a:cubicBezTo>
                  <a:pt x="3541790" y="1219471"/>
                  <a:pt x="3543156" y="1223638"/>
                  <a:pt x="3543156" y="1228306"/>
                </a:cubicBezTo>
                <a:cubicBezTo>
                  <a:pt x="3543156" y="1234173"/>
                  <a:pt x="3541223" y="1239374"/>
                  <a:pt x="3537356" y="1243908"/>
                </a:cubicBezTo>
                <a:cubicBezTo>
                  <a:pt x="3533489" y="1248442"/>
                  <a:pt x="3528055" y="1252042"/>
                  <a:pt x="3521054" y="1254709"/>
                </a:cubicBezTo>
                <a:cubicBezTo>
                  <a:pt x="3514053" y="1257376"/>
                  <a:pt x="3505819" y="1258976"/>
                  <a:pt x="3496351" y="1259510"/>
                </a:cubicBezTo>
                <a:lnTo>
                  <a:pt x="3494550" y="1249908"/>
                </a:lnTo>
                <a:cubicBezTo>
                  <a:pt x="3503618" y="1249242"/>
                  <a:pt x="3510986" y="1247842"/>
                  <a:pt x="3516653" y="1245708"/>
                </a:cubicBezTo>
                <a:lnTo>
                  <a:pt x="3520354" y="1243410"/>
                </a:lnTo>
                <a:lnTo>
                  <a:pt x="3513653" y="1239107"/>
                </a:lnTo>
                <a:cubicBezTo>
                  <a:pt x="3510653" y="1236040"/>
                  <a:pt x="3509152" y="1232240"/>
                  <a:pt x="3509152" y="1227706"/>
                </a:cubicBezTo>
                <a:cubicBezTo>
                  <a:pt x="3509152" y="1223038"/>
                  <a:pt x="3510786" y="1218971"/>
                  <a:pt x="3514053" y="1215504"/>
                </a:cubicBezTo>
                <a:cubicBezTo>
                  <a:pt x="3517320" y="1212037"/>
                  <a:pt x="3521621" y="1210304"/>
                  <a:pt x="3526955" y="1210304"/>
                </a:cubicBezTo>
                <a:close/>
                <a:moveTo>
                  <a:pt x="4524203" y="1206055"/>
                </a:moveTo>
                <a:cubicBezTo>
                  <a:pt x="4521670" y="1206055"/>
                  <a:pt x="4519703" y="1206922"/>
                  <a:pt x="4518302" y="1208656"/>
                </a:cubicBezTo>
                <a:cubicBezTo>
                  <a:pt x="4516902" y="1210389"/>
                  <a:pt x="4516202" y="1212389"/>
                  <a:pt x="4516202" y="1214656"/>
                </a:cubicBezTo>
                <a:cubicBezTo>
                  <a:pt x="4516202" y="1217057"/>
                  <a:pt x="4516936" y="1219024"/>
                  <a:pt x="4518402" y="1220557"/>
                </a:cubicBezTo>
                <a:cubicBezTo>
                  <a:pt x="4519869" y="1222091"/>
                  <a:pt x="4521736" y="1222857"/>
                  <a:pt x="4524003" y="1222857"/>
                </a:cubicBezTo>
                <a:cubicBezTo>
                  <a:pt x="4526270" y="1222857"/>
                  <a:pt x="4528237" y="1222124"/>
                  <a:pt x="4529904" y="1220657"/>
                </a:cubicBezTo>
                <a:cubicBezTo>
                  <a:pt x="4531571" y="1219190"/>
                  <a:pt x="4532404" y="1217257"/>
                  <a:pt x="4532404" y="1214856"/>
                </a:cubicBezTo>
                <a:cubicBezTo>
                  <a:pt x="4532404" y="1212323"/>
                  <a:pt x="4531537" y="1210223"/>
                  <a:pt x="4529804" y="1208556"/>
                </a:cubicBezTo>
                <a:cubicBezTo>
                  <a:pt x="4528070" y="1206889"/>
                  <a:pt x="4526203" y="1206055"/>
                  <a:pt x="4524203" y="1206055"/>
                </a:cubicBezTo>
                <a:close/>
                <a:moveTo>
                  <a:pt x="4525203" y="1194854"/>
                </a:moveTo>
                <a:cubicBezTo>
                  <a:pt x="4528404" y="1194854"/>
                  <a:pt x="4531271" y="1195787"/>
                  <a:pt x="4533804" y="1197654"/>
                </a:cubicBezTo>
                <a:cubicBezTo>
                  <a:pt x="4536338" y="1199521"/>
                  <a:pt x="4538338" y="1201988"/>
                  <a:pt x="4539805" y="1205055"/>
                </a:cubicBezTo>
                <a:cubicBezTo>
                  <a:pt x="4541272" y="1208122"/>
                  <a:pt x="4542006" y="1211389"/>
                  <a:pt x="4542006" y="1214856"/>
                </a:cubicBezTo>
                <a:cubicBezTo>
                  <a:pt x="4542006" y="1220057"/>
                  <a:pt x="4540338" y="1224424"/>
                  <a:pt x="4537005" y="1227958"/>
                </a:cubicBezTo>
                <a:cubicBezTo>
                  <a:pt x="4533671" y="1231492"/>
                  <a:pt x="4529404" y="1233259"/>
                  <a:pt x="4524203" y="1233259"/>
                </a:cubicBezTo>
                <a:cubicBezTo>
                  <a:pt x="4518469" y="1233259"/>
                  <a:pt x="4514169" y="1231525"/>
                  <a:pt x="4511302" y="1228058"/>
                </a:cubicBezTo>
                <a:cubicBezTo>
                  <a:pt x="4508435" y="1224591"/>
                  <a:pt x="4507001" y="1220524"/>
                  <a:pt x="4507001" y="1215857"/>
                </a:cubicBezTo>
                <a:cubicBezTo>
                  <a:pt x="4507001" y="1211989"/>
                  <a:pt x="4507768" y="1208489"/>
                  <a:pt x="4509301" y="1205355"/>
                </a:cubicBezTo>
                <a:cubicBezTo>
                  <a:pt x="4510835" y="1202221"/>
                  <a:pt x="4513002" y="1199688"/>
                  <a:pt x="4515802" y="1197754"/>
                </a:cubicBezTo>
                <a:cubicBezTo>
                  <a:pt x="4518603" y="1195821"/>
                  <a:pt x="4521736" y="1194854"/>
                  <a:pt x="4525203" y="1194854"/>
                </a:cubicBezTo>
                <a:close/>
                <a:moveTo>
                  <a:pt x="3438353" y="1187005"/>
                </a:moveTo>
                <a:cubicBezTo>
                  <a:pt x="3435819" y="1187005"/>
                  <a:pt x="3433852" y="1187872"/>
                  <a:pt x="3432452" y="1189606"/>
                </a:cubicBezTo>
                <a:cubicBezTo>
                  <a:pt x="3431052" y="1191339"/>
                  <a:pt x="3430352" y="1193339"/>
                  <a:pt x="3430352" y="1195606"/>
                </a:cubicBezTo>
                <a:cubicBezTo>
                  <a:pt x="3430352" y="1198007"/>
                  <a:pt x="3431085" y="1199974"/>
                  <a:pt x="3432552" y="1201507"/>
                </a:cubicBezTo>
                <a:cubicBezTo>
                  <a:pt x="3434019" y="1203041"/>
                  <a:pt x="3435886" y="1203807"/>
                  <a:pt x="3438153" y="1203807"/>
                </a:cubicBezTo>
                <a:cubicBezTo>
                  <a:pt x="3440420" y="1203807"/>
                  <a:pt x="3442387" y="1203074"/>
                  <a:pt x="3444054" y="1201607"/>
                </a:cubicBezTo>
                <a:cubicBezTo>
                  <a:pt x="3445721" y="1200140"/>
                  <a:pt x="3446554" y="1198207"/>
                  <a:pt x="3446554" y="1195806"/>
                </a:cubicBezTo>
                <a:cubicBezTo>
                  <a:pt x="3446554" y="1193273"/>
                  <a:pt x="3445687" y="1191173"/>
                  <a:pt x="3443954" y="1189506"/>
                </a:cubicBezTo>
                <a:cubicBezTo>
                  <a:pt x="3442220" y="1187839"/>
                  <a:pt x="3440353" y="1187005"/>
                  <a:pt x="3438353" y="1187005"/>
                </a:cubicBezTo>
                <a:close/>
                <a:moveTo>
                  <a:pt x="2272407" y="1180700"/>
                </a:moveTo>
                <a:cubicBezTo>
                  <a:pt x="2273741" y="1183233"/>
                  <a:pt x="2274841" y="1186134"/>
                  <a:pt x="2275708" y="1189401"/>
                </a:cubicBezTo>
                <a:cubicBezTo>
                  <a:pt x="2276575" y="1192668"/>
                  <a:pt x="2277008" y="1195635"/>
                  <a:pt x="2277008" y="1198302"/>
                </a:cubicBezTo>
                <a:cubicBezTo>
                  <a:pt x="2277008" y="1202703"/>
                  <a:pt x="2275774" y="1206670"/>
                  <a:pt x="2273307" y="1210204"/>
                </a:cubicBezTo>
                <a:cubicBezTo>
                  <a:pt x="2270841" y="1213737"/>
                  <a:pt x="2267007" y="1215504"/>
                  <a:pt x="2261806" y="1215504"/>
                </a:cubicBezTo>
                <a:cubicBezTo>
                  <a:pt x="2257672" y="1215504"/>
                  <a:pt x="2254305" y="1214404"/>
                  <a:pt x="2251705" y="1212204"/>
                </a:cubicBezTo>
                <a:lnTo>
                  <a:pt x="2250716" y="1210200"/>
                </a:lnTo>
                <a:lnTo>
                  <a:pt x="2247704" y="1217504"/>
                </a:lnTo>
                <a:cubicBezTo>
                  <a:pt x="2244571" y="1220572"/>
                  <a:pt x="2240670" y="1222105"/>
                  <a:pt x="2236003" y="1222105"/>
                </a:cubicBezTo>
                <a:cubicBezTo>
                  <a:pt x="2230669" y="1222105"/>
                  <a:pt x="2227135" y="1220338"/>
                  <a:pt x="2225402" y="1216804"/>
                </a:cubicBezTo>
                <a:cubicBezTo>
                  <a:pt x="2223668" y="1213271"/>
                  <a:pt x="2222802" y="1209503"/>
                  <a:pt x="2222802" y="1205503"/>
                </a:cubicBezTo>
                <a:cubicBezTo>
                  <a:pt x="2222802" y="1204036"/>
                  <a:pt x="2222901" y="1202469"/>
                  <a:pt x="2223101" y="1200802"/>
                </a:cubicBezTo>
                <a:cubicBezTo>
                  <a:pt x="2223301" y="1199135"/>
                  <a:pt x="2223602" y="1197235"/>
                  <a:pt x="2224002" y="1195102"/>
                </a:cubicBezTo>
                <a:lnTo>
                  <a:pt x="2234003" y="1192301"/>
                </a:lnTo>
                <a:cubicBezTo>
                  <a:pt x="2233602" y="1194568"/>
                  <a:pt x="2233303" y="1196668"/>
                  <a:pt x="2233103" y="1198602"/>
                </a:cubicBezTo>
                <a:cubicBezTo>
                  <a:pt x="2232903" y="1200536"/>
                  <a:pt x="2232803" y="1202236"/>
                  <a:pt x="2232803" y="1203703"/>
                </a:cubicBezTo>
                <a:cubicBezTo>
                  <a:pt x="2232803" y="1206236"/>
                  <a:pt x="2233202" y="1208103"/>
                  <a:pt x="2234003" y="1209303"/>
                </a:cubicBezTo>
                <a:cubicBezTo>
                  <a:pt x="2234803" y="1210504"/>
                  <a:pt x="2236070" y="1211104"/>
                  <a:pt x="2237803" y="1211104"/>
                </a:cubicBezTo>
                <a:cubicBezTo>
                  <a:pt x="2239803" y="1211104"/>
                  <a:pt x="2241470" y="1210070"/>
                  <a:pt x="2242804" y="1208003"/>
                </a:cubicBezTo>
                <a:cubicBezTo>
                  <a:pt x="2244137" y="1205936"/>
                  <a:pt x="2244871" y="1201769"/>
                  <a:pt x="2245004" y="1195502"/>
                </a:cubicBezTo>
                <a:lnTo>
                  <a:pt x="2245004" y="1189501"/>
                </a:lnTo>
                <a:lnTo>
                  <a:pt x="2254605" y="1185900"/>
                </a:lnTo>
                <a:lnTo>
                  <a:pt x="2254605" y="1198102"/>
                </a:lnTo>
                <a:cubicBezTo>
                  <a:pt x="2254605" y="1199969"/>
                  <a:pt x="2254972" y="1201602"/>
                  <a:pt x="2255705" y="1203003"/>
                </a:cubicBezTo>
                <a:cubicBezTo>
                  <a:pt x="2256439" y="1204403"/>
                  <a:pt x="2258006" y="1205103"/>
                  <a:pt x="2260406" y="1205103"/>
                </a:cubicBezTo>
                <a:cubicBezTo>
                  <a:pt x="2262806" y="1205103"/>
                  <a:pt x="2264406" y="1204369"/>
                  <a:pt x="2265206" y="1202903"/>
                </a:cubicBezTo>
                <a:cubicBezTo>
                  <a:pt x="2266007" y="1201436"/>
                  <a:pt x="2266407" y="1199569"/>
                  <a:pt x="2266407" y="1197302"/>
                </a:cubicBezTo>
                <a:cubicBezTo>
                  <a:pt x="2266407" y="1195035"/>
                  <a:pt x="2266140" y="1192735"/>
                  <a:pt x="2265606" y="1190401"/>
                </a:cubicBezTo>
                <a:cubicBezTo>
                  <a:pt x="2265073" y="1188067"/>
                  <a:pt x="2264340" y="1185767"/>
                  <a:pt x="2263406" y="1183500"/>
                </a:cubicBezTo>
                <a:close/>
                <a:moveTo>
                  <a:pt x="3439353" y="1175804"/>
                </a:moveTo>
                <a:cubicBezTo>
                  <a:pt x="3442554" y="1175804"/>
                  <a:pt x="3445421" y="1176737"/>
                  <a:pt x="3447954" y="1178604"/>
                </a:cubicBezTo>
                <a:cubicBezTo>
                  <a:pt x="3450488" y="1180471"/>
                  <a:pt x="3452488" y="1182938"/>
                  <a:pt x="3453955" y="1186005"/>
                </a:cubicBezTo>
                <a:cubicBezTo>
                  <a:pt x="3455422" y="1189072"/>
                  <a:pt x="3456155" y="1192339"/>
                  <a:pt x="3456155" y="1195806"/>
                </a:cubicBezTo>
                <a:cubicBezTo>
                  <a:pt x="3456155" y="1201007"/>
                  <a:pt x="3454488" y="1205374"/>
                  <a:pt x="3451155" y="1208908"/>
                </a:cubicBezTo>
                <a:cubicBezTo>
                  <a:pt x="3447821" y="1212442"/>
                  <a:pt x="3443554" y="1214209"/>
                  <a:pt x="3438353" y="1214209"/>
                </a:cubicBezTo>
                <a:cubicBezTo>
                  <a:pt x="3432619" y="1214209"/>
                  <a:pt x="3428318" y="1212475"/>
                  <a:pt x="3425451" y="1209008"/>
                </a:cubicBezTo>
                <a:cubicBezTo>
                  <a:pt x="3422584" y="1205541"/>
                  <a:pt x="3421151" y="1201474"/>
                  <a:pt x="3421151" y="1196807"/>
                </a:cubicBezTo>
                <a:cubicBezTo>
                  <a:pt x="3421151" y="1192939"/>
                  <a:pt x="3421918" y="1189439"/>
                  <a:pt x="3423451" y="1186305"/>
                </a:cubicBezTo>
                <a:cubicBezTo>
                  <a:pt x="3424985" y="1183172"/>
                  <a:pt x="3427152" y="1180638"/>
                  <a:pt x="3429952" y="1178704"/>
                </a:cubicBezTo>
                <a:cubicBezTo>
                  <a:pt x="3432752" y="1176771"/>
                  <a:pt x="3435886" y="1175804"/>
                  <a:pt x="3439353" y="1175804"/>
                </a:cubicBezTo>
                <a:close/>
                <a:moveTo>
                  <a:pt x="2915307" y="1173956"/>
                </a:moveTo>
                <a:lnTo>
                  <a:pt x="2915307" y="1185358"/>
                </a:lnTo>
                <a:lnTo>
                  <a:pt x="2870501" y="1198359"/>
                </a:lnTo>
                <a:lnTo>
                  <a:pt x="2870501" y="1187158"/>
                </a:lnTo>
                <a:close/>
                <a:moveTo>
                  <a:pt x="3848757" y="1164431"/>
                </a:moveTo>
                <a:lnTo>
                  <a:pt x="3848757" y="1175833"/>
                </a:lnTo>
                <a:lnTo>
                  <a:pt x="3803951" y="1188834"/>
                </a:lnTo>
                <a:lnTo>
                  <a:pt x="3803951" y="1177633"/>
                </a:lnTo>
                <a:close/>
                <a:moveTo>
                  <a:pt x="6190135" y="1040282"/>
                </a:moveTo>
                <a:cubicBezTo>
                  <a:pt x="6192802" y="1040282"/>
                  <a:pt x="6195102" y="1041282"/>
                  <a:pt x="6197036" y="1043283"/>
                </a:cubicBezTo>
                <a:cubicBezTo>
                  <a:pt x="6198969" y="1045283"/>
                  <a:pt x="6199936" y="1047616"/>
                  <a:pt x="6199936" y="1050284"/>
                </a:cubicBezTo>
                <a:cubicBezTo>
                  <a:pt x="6199936" y="1052951"/>
                  <a:pt x="6198969" y="1055251"/>
                  <a:pt x="6197036" y="1057184"/>
                </a:cubicBezTo>
                <a:cubicBezTo>
                  <a:pt x="6195102" y="1059118"/>
                  <a:pt x="6192802" y="1060085"/>
                  <a:pt x="6190135" y="1060085"/>
                </a:cubicBezTo>
                <a:cubicBezTo>
                  <a:pt x="6187335" y="1060085"/>
                  <a:pt x="6184968" y="1059118"/>
                  <a:pt x="6183034" y="1057184"/>
                </a:cubicBezTo>
                <a:cubicBezTo>
                  <a:pt x="6181101" y="1055251"/>
                  <a:pt x="6180134" y="1052951"/>
                  <a:pt x="6180134" y="1050284"/>
                </a:cubicBezTo>
                <a:cubicBezTo>
                  <a:pt x="6180134" y="1047616"/>
                  <a:pt x="6181101" y="1045283"/>
                  <a:pt x="6183034" y="1043283"/>
                </a:cubicBezTo>
                <a:cubicBezTo>
                  <a:pt x="6184968" y="1041282"/>
                  <a:pt x="6187335" y="1040282"/>
                  <a:pt x="6190135" y="1040282"/>
                </a:cubicBezTo>
                <a:close/>
                <a:moveTo>
                  <a:pt x="6162732" y="1040282"/>
                </a:moveTo>
                <a:cubicBezTo>
                  <a:pt x="6165399" y="1040282"/>
                  <a:pt x="6167699" y="1041282"/>
                  <a:pt x="6169633" y="1043283"/>
                </a:cubicBezTo>
                <a:cubicBezTo>
                  <a:pt x="6171566" y="1045283"/>
                  <a:pt x="6172533" y="1047616"/>
                  <a:pt x="6172533" y="1050284"/>
                </a:cubicBezTo>
                <a:cubicBezTo>
                  <a:pt x="6172533" y="1052951"/>
                  <a:pt x="6171566" y="1055251"/>
                  <a:pt x="6169633" y="1057184"/>
                </a:cubicBezTo>
                <a:cubicBezTo>
                  <a:pt x="6167699" y="1059118"/>
                  <a:pt x="6165399" y="1060085"/>
                  <a:pt x="6162732" y="1060085"/>
                </a:cubicBezTo>
                <a:cubicBezTo>
                  <a:pt x="6159931" y="1060085"/>
                  <a:pt x="6157564" y="1059118"/>
                  <a:pt x="6155631" y="1057184"/>
                </a:cubicBezTo>
                <a:cubicBezTo>
                  <a:pt x="6153697" y="1055251"/>
                  <a:pt x="6152730" y="1052951"/>
                  <a:pt x="6152730" y="1050284"/>
                </a:cubicBezTo>
                <a:cubicBezTo>
                  <a:pt x="6152730" y="1047616"/>
                  <a:pt x="6153697" y="1045283"/>
                  <a:pt x="6155631" y="1043283"/>
                </a:cubicBezTo>
                <a:cubicBezTo>
                  <a:pt x="6157564" y="1041282"/>
                  <a:pt x="6159931" y="1040282"/>
                  <a:pt x="6162732" y="1040282"/>
                </a:cubicBezTo>
                <a:close/>
                <a:moveTo>
                  <a:pt x="4132735" y="1040282"/>
                </a:moveTo>
                <a:cubicBezTo>
                  <a:pt x="4135402" y="1040282"/>
                  <a:pt x="4137702" y="1041282"/>
                  <a:pt x="4139636" y="1043283"/>
                </a:cubicBezTo>
                <a:cubicBezTo>
                  <a:pt x="4141569" y="1045283"/>
                  <a:pt x="4142536" y="1047616"/>
                  <a:pt x="4142536" y="1050284"/>
                </a:cubicBezTo>
                <a:cubicBezTo>
                  <a:pt x="4142536" y="1052951"/>
                  <a:pt x="4141569" y="1055251"/>
                  <a:pt x="4139636" y="1057184"/>
                </a:cubicBezTo>
                <a:cubicBezTo>
                  <a:pt x="4137702" y="1059118"/>
                  <a:pt x="4135402" y="1060085"/>
                  <a:pt x="4132735" y="1060085"/>
                </a:cubicBezTo>
                <a:cubicBezTo>
                  <a:pt x="4129935" y="1060085"/>
                  <a:pt x="4127568" y="1059118"/>
                  <a:pt x="4125634" y="1057184"/>
                </a:cubicBezTo>
                <a:cubicBezTo>
                  <a:pt x="4123701" y="1055251"/>
                  <a:pt x="4122734" y="1052951"/>
                  <a:pt x="4122734" y="1050284"/>
                </a:cubicBezTo>
                <a:cubicBezTo>
                  <a:pt x="4122734" y="1047616"/>
                  <a:pt x="4123701" y="1045283"/>
                  <a:pt x="4125634" y="1043283"/>
                </a:cubicBezTo>
                <a:cubicBezTo>
                  <a:pt x="4127568" y="1041282"/>
                  <a:pt x="4129935" y="1040282"/>
                  <a:pt x="4132735" y="1040282"/>
                </a:cubicBezTo>
                <a:close/>
                <a:moveTo>
                  <a:pt x="4105332" y="1040282"/>
                </a:moveTo>
                <a:cubicBezTo>
                  <a:pt x="4107999" y="1040282"/>
                  <a:pt x="4110299" y="1041282"/>
                  <a:pt x="4112232" y="1043283"/>
                </a:cubicBezTo>
                <a:cubicBezTo>
                  <a:pt x="4114166" y="1045283"/>
                  <a:pt x="4115133" y="1047616"/>
                  <a:pt x="4115133" y="1050284"/>
                </a:cubicBezTo>
                <a:cubicBezTo>
                  <a:pt x="4115133" y="1052951"/>
                  <a:pt x="4114166" y="1055251"/>
                  <a:pt x="4112232" y="1057184"/>
                </a:cubicBezTo>
                <a:cubicBezTo>
                  <a:pt x="4110299" y="1059118"/>
                  <a:pt x="4107999" y="1060085"/>
                  <a:pt x="4105332" y="1060085"/>
                </a:cubicBezTo>
                <a:cubicBezTo>
                  <a:pt x="4102531" y="1060085"/>
                  <a:pt x="4100164" y="1059118"/>
                  <a:pt x="4098231" y="1057184"/>
                </a:cubicBezTo>
                <a:cubicBezTo>
                  <a:pt x="4096297" y="1055251"/>
                  <a:pt x="4095330" y="1052951"/>
                  <a:pt x="4095330" y="1050284"/>
                </a:cubicBezTo>
                <a:cubicBezTo>
                  <a:pt x="4095330" y="1047616"/>
                  <a:pt x="4096297" y="1045283"/>
                  <a:pt x="4098231" y="1043283"/>
                </a:cubicBezTo>
                <a:cubicBezTo>
                  <a:pt x="4100164" y="1041282"/>
                  <a:pt x="4102531" y="1040282"/>
                  <a:pt x="4105332" y="1040282"/>
                </a:cubicBezTo>
                <a:close/>
                <a:moveTo>
                  <a:pt x="579911" y="1040282"/>
                </a:moveTo>
                <a:cubicBezTo>
                  <a:pt x="582578" y="1040282"/>
                  <a:pt x="584878" y="1041282"/>
                  <a:pt x="586812" y="1043283"/>
                </a:cubicBezTo>
                <a:cubicBezTo>
                  <a:pt x="588745" y="1045283"/>
                  <a:pt x="589713" y="1047616"/>
                  <a:pt x="589713" y="1050284"/>
                </a:cubicBezTo>
                <a:cubicBezTo>
                  <a:pt x="589713" y="1052951"/>
                  <a:pt x="588745" y="1055251"/>
                  <a:pt x="586812" y="1057184"/>
                </a:cubicBezTo>
                <a:cubicBezTo>
                  <a:pt x="584878" y="1059118"/>
                  <a:pt x="582578" y="1060085"/>
                  <a:pt x="579911" y="1060085"/>
                </a:cubicBezTo>
                <a:cubicBezTo>
                  <a:pt x="577111" y="1060085"/>
                  <a:pt x="574744" y="1059118"/>
                  <a:pt x="572811" y="1057184"/>
                </a:cubicBezTo>
                <a:cubicBezTo>
                  <a:pt x="570877" y="1055251"/>
                  <a:pt x="569910" y="1052951"/>
                  <a:pt x="569910" y="1050284"/>
                </a:cubicBezTo>
                <a:cubicBezTo>
                  <a:pt x="569910" y="1047616"/>
                  <a:pt x="570877" y="1045283"/>
                  <a:pt x="572811" y="1043283"/>
                </a:cubicBezTo>
                <a:cubicBezTo>
                  <a:pt x="574744" y="1041282"/>
                  <a:pt x="577111" y="1040282"/>
                  <a:pt x="579911" y="1040282"/>
                </a:cubicBezTo>
                <a:close/>
                <a:moveTo>
                  <a:pt x="552508" y="1040282"/>
                </a:moveTo>
                <a:cubicBezTo>
                  <a:pt x="555175" y="1040282"/>
                  <a:pt x="557475" y="1041282"/>
                  <a:pt x="559408" y="1043283"/>
                </a:cubicBezTo>
                <a:cubicBezTo>
                  <a:pt x="561342" y="1045283"/>
                  <a:pt x="562309" y="1047616"/>
                  <a:pt x="562309" y="1050284"/>
                </a:cubicBezTo>
                <a:cubicBezTo>
                  <a:pt x="562309" y="1052951"/>
                  <a:pt x="561342" y="1055251"/>
                  <a:pt x="559408" y="1057184"/>
                </a:cubicBezTo>
                <a:cubicBezTo>
                  <a:pt x="557475" y="1059118"/>
                  <a:pt x="555175" y="1060085"/>
                  <a:pt x="552508" y="1060085"/>
                </a:cubicBezTo>
                <a:cubicBezTo>
                  <a:pt x="549707" y="1060085"/>
                  <a:pt x="547341" y="1059118"/>
                  <a:pt x="545407" y="1057184"/>
                </a:cubicBezTo>
                <a:cubicBezTo>
                  <a:pt x="543473" y="1055251"/>
                  <a:pt x="542506" y="1052951"/>
                  <a:pt x="542506" y="1050284"/>
                </a:cubicBezTo>
                <a:cubicBezTo>
                  <a:pt x="542506" y="1047616"/>
                  <a:pt x="543473" y="1045283"/>
                  <a:pt x="545407" y="1043283"/>
                </a:cubicBezTo>
                <a:cubicBezTo>
                  <a:pt x="547341" y="1041282"/>
                  <a:pt x="549707" y="1040282"/>
                  <a:pt x="552508" y="1040282"/>
                </a:cubicBezTo>
                <a:close/>
                <a:moveTo>
                  <a:pt x="5363232" y="1033300"/>
                </a:moveTo>
                <a:lnTo>
                  <a:pt x="5363232" y="1044702"/>
                </a:lnTo>
                <a:lnTo>
                  <a:pt x="5318426" y="1057703"/>
                </a:lnTo>
                <a:lnTo>
                  <a:pt x="5318426" y="1046502"/>
                </a:lnTo>
                <a:close/>
                <a:moveTo>
                  <a:pt x="5829957" y="1023775"/>
                </a:moveTo>
                <a:lnTo>
                  <a:pt x="5829957" y="1035177"/>
                </a:lnTo>
                <a:lnTo>
                  <a:pt x="5785151" y="1048178"/>
                </a:lnTo>
                <a:lnTo>
                  <a:pt x="5785151" y="1036977"/>
                </a:lnTo>
                <a:close/>
                <a:moveTo>
                  <a:pt x="4486932" y="1023775"/>
                </a:moveTo>
                <a:lnTo>
                  <a:pt x="4486932" y="1035177"/>
                </a:lnTo>
                <a:lnTo>
                  <a:pt x="4442126" y="1048178"/>
                </a:lnTo>
                <a:lnTo>
                  <a:pt x="4442126" y="1036977"/>
                </a:lnTo>
                <a:close/>
                <a:moveTo>
                  <a:pt x="3296307" y="1023775"/>
                </a:moveTo>
                <a:lnTo>
                  <a:pt x="3296307" y="1035177"/>
                </a:lnTo>
                <a:lnTo>
                  <a:pt x="3251501" y="1048178"/>
                </a:lnTo>
                <a:lnTo>
                  <a:pt x="3251501" y="1036977"/>
                </a:lnTo>
                <a:close/>
                <a:moveTo>
                  <a:pt x="1134133" y="1023775"/>
                </a:moveTo>
                <a:lnTo>
                  <a:pt x="1134133" y="1035177"/>
                </a:lnTo>
                <a:lnTo>
                  <a:pt x="1089327" y="1048178"/>
                </a:lnTo>
                <a:lnTo>
                  <a:pt x="1089327" y="1036977"/>
                </a:lnTo>
                <a:close/>
                <a:moveTo>
                  <a:pt x="705508" y="1023775"/>
                </a:moveTo>
                <a:lnTo>
                  <a:pt x="705508" y="1035177"/>
                </a:lnTo>
                <a:lnTo>
                  <a:pt x="660702" y="1048178"/>
                </a:lnTo>
                <a:lnTo>
                  <a:pt x="660702" y="1036977"/>
                </a:lnTo>
                <a:close/>
                <a:moveTo>
                  <a:pt x="3269437" y="998277"/>
                </a:moveTo>
                <a:cubicBezTo>
                  <a:pt x="3272104" y="998277"/>
                  <a:pt x="3274404" y="999277"/>
                  <a:pt x="3276338" y="1001277"/>
                </a:cubicBezTo>
                <a:cubicBezTo>
                  <a:pt x="3278271" y="1003278"/>
                  <a:pt x="3279238" y="1005611"/>
                  <a:pt x="3279238" y="1008278"/>
                </a:cubicBezTo>
                <a:cubicBezTo>
                  <a:pt x="3279238" y="1010945"/>
                  <a:pt x="3278271" y="1013245"/>
                  <a:pt x="3276338" y="1015179"/>
                </a:cubicBezTo>
                <a:cubicBezTo>
                  <a:pt x="3274404" y="1017113"/>
                  <a:pt x="3272104" y="1018079"/>
                  <a:pt x="3269437" y="1018079"/>
                </a:cubicBezTo>
                <a:cubicBezTo>
                  <a:pt x="3266636" y="1018079"/>
                  <a:pt x="3264269" y="1017113"/>
                  <a:pt x="3262336" y="1015179"/>
                </a:cubicBezTo>
                <a:cubicBezTo>
                  <a:pt x="3260402" y="1013245"/>
                  <a:pt x="3259435" y="1010945"/>
                  <a:pt x="3259435" y="1008278"/>
                </a:cubicBezTo>
                <a:cubicBezTo>
                  <a:pt x="3259435" y="1005611"/>
                  <a:pt x="3260402" y="1003278"/>
                  <a:pt x="3262336" y="1001277"/>
                </a:cubicBezTo>
                <a:cubicBezTo>
                  <a:pt x="3264269" y="999277"/>
                  <a:pt x="3266636" y="998277"/>
                  <a:pt x="3269437" y="998277"/>
                </a:cubicBezTo>
                <a:close/>
                <a:moveTo>
                  <a:pt x="3446307" y="994877"/>
                </a:moveTo>
                <a:cubicBezTo>
                  <a:pt x="3448974" y="994877"/>
                  <a:pt x="3451274" y="995877"/>
                  <a:pt x="3453207" y="997877"/>
                </a:cubicBezTo>
                <a:cubicBezTo>
                  <a:pt x="3455141" y="999877"/>
                  <a:pt x="3456108" y="1002211"/>
                  <a:pt x="3456108" y="1004878"/>
                </a:cubicBezTo>
                <a:cubicBezTo>
                  <a:pt x="3456108" y="1007545"/>
                  <a:pt x="3455141" y="1009845"/>
                  <a:pt x="3453207" y="1011779"/>
                </a:cubicBezTo>
                <a:cubicBezTo>
                  <a:pt x="3451274" y="1013712"/>
                  <a:pt x="3448974" y="1014679"/>
                  <a:pt x="3446307" y="1014679"/>
                </a:cubicBezTo>
                <a:cubicBezTo>
                  <a:pt x="3443506" y="1014679"/>
                  <a:pt x="3441139" y="1013712"/>
                  <a:pt x="3439206" y="1011779"/>
                </a:cubicBezTo>
                <a:cubicBezTo>
                  <a:pt x="3437272" y="1009845"/>
                  <a:pt x="3436305" y="1007545"/>
                  <a:pt x="3436305" y="1004878"/>
                </a:cubicBezTo>
                <a:cubicBezTo>
                  <a:pt x="3436305" y="1002211"/>
                  <a:pt x="3437272" y="999877"/>
                  <a:pt x="3439206" y="997877"/>
                </a:cubicBezTo>
                <a:cubicBezTo>
                  <a:pt x="3441139" y="995877"/>
                  <a:pt x="3443506" y="994877"/>
                  <a:pt x="3446307" y="994877"/>
                </a:cubicBezTo>
                <a:close/>
                <a:moveTo>
                  <a:pt x="3418903" y="994877"/>
                </a:moveTo>
                <a:cubicBezTo>
                  <a:pt x="3421570" y="994877"/>
                  <a:pt x="3423870" y="995877"/>
                  <a:pt x="3425804" y="997877"/>
                </a:cubicBezTo>
                <a:cubicBezTo>
                  <a:pt x="3427737" y="999877"/>
                  <a:pt x="3428704" y="1002211"/>
                  <a:pt x="3428704" y="1004878"/>
                </a:cubicBezTo>
                <a:cubicBezTo>
                  <a:pt x="3428704" y="1007545"/>
                  <a:pt x="3427737" y="1009845"/>
                  <a:pt x="3425804" y="1011779"/>
                </a:cubicBezTo>
                <a:cubicBezTo>
                  <a:pt x="3423870" y="1013712"/>
                  <a:pt x="3421570" y="1014679"/>
                  <a:pt x="3418903" y="1014679"/>
                </a:cubicBezTo>
                <a:cubicBezTo>
                  <a:pt x="3416103" y="1014679"/>
                  <a:pt x="3413736" y="1013712"/>
                  <a:pt x="3411802" y="1011779"/>
                </a:cubicBezTo>
                <a:cubicBezTo>
                  <a:pt x="3409869" y="1009845"/>
                  <a:pt x="3408902" y="1007545"/>
                  <a:pt x="3408902" y="1004878"/>
                </a:cubicBezTo>
                <a:cubicBezTo>
                  <a:pt x="3408902" y="1002211"/>
                  <a:pt x="3409869" y="999877"/>
                  <a:pt x="3411802" y="997877"/>
                </a:cubicBezTo>
                <a:cubicBezTo>
                  <a:pt x="3413736" y="995877"/>
                  <a:pt x="3416103" y="994877"/>
                  <a:pt x="3418903" y="994877"/>
                </a:cubicBezTo>
                <a:close/>
                <a:moveTo>
                  <a:pt x="1074582" y="994877"/>
                </a:moveTo>
                <a:cubicBezTo>
                  <a:pt x="1077249" y="994877"/>
                  <a:pt x="1079549" y="995877"/>
                  <a:pt x="1081483" y="997877"/>
                </a:cubicBezTo>
                <a:cubicBezTo>
                  <a:pt x="1083416" y="999877"/>
                  <a:pt x="1084383" y="1002211"/>
                  <a:pt x="1084383" y="1004878"/>
                </a:cubicBezTo>
                <a:cubicBezTo>
                  <a:pt x="1084383" y="1007545"/>
                  <a:pt x="1083416" y="1009845"/>
                  <a:pt x="1081483" y="1011779"/>
                </a:cubicBezTo>
                <a:cubicBezTo>
                  <a:pt x="1079549" y="1013712"/>
                  <a:pt x="1077249" y="1014679"/>
                  <a:pt x="1074582" y="1014679"/>
                </a:cubicBezTo>
                <a:cubicBezTo>
                  <a:pt x="1071781" y="1014679"/>
                  <a:pt x="1069414" y="1013712"/>
                  <a:pt x="1067481" y="1011779"/>
                </a:cubicBezTo>
                <a:cubicBezTo>
                  <a:pt x="1065548" y="1009845"/>
                  <a:pt x="1064580" y="1007545"/>
                  <a:pt x="1064580" y="1004878"/>
                </a:cubicBezTo>
                <a:cubicBezTo>
                  <a:pt x="1064580" y="1002211"/>
                  <a:pt x="1065548" y="999877"/>
                  <a:pt x="1067481" y="997877"/>
                </a:cubicBezTo>
                <a:cubicBezTo>
                  <a:pt x="1069414" y="995877"/>
                  <a:pt x="1071781" y="994877"/>
                  <a:pt x="1074582" y="994877"/>
                </a:cubicBezTo>
                <a:close/>
                <a:moveTo>
                  <a:pt x="1047178" y="994877"/>
                </a:moveTo>
                <a:cubicBezTo>
                  <a:pt x="1049846" y="994877"/>
                  <a:pt x="1052146" y="995877"/>
                  <a:pt x="1054079" y="997877"/>
                </a:cubicBezTo>
                <a:cubicBezTo>
                  <a:pt x="1056013" y="999877"/>
                  <a:pt x="1056980" y="1002211"/>
                  <a:pt x="1056980" y="1004878"/>
                </a:cubicBezTo>
                <a:cubicBezTo>
                  <a:pt x="1056980" y="1007545"/>
                  <a:pt x="1056013" y="1009845"/>
                  <a:pt x="1054079" y="1011779"/>
                </a:cubicBezTo>
                <a:cubicBezTo>
                  <a:pt x="1052146" y="1013712"/>
                  <a:pt x="1049846" y="1014679"/>
                  <a:pt x="1047178" y="1014679"/>
                </a:cubicBezTo>
                <a:cubicBezTo>
                  <a:pt x="1044378" y="1014679"/>
                  <a:pt x="1042011" y="1013712"/>
                  <a:pt x="1040078" y="1011779"/>
                </a:cubicBezTo>
                <a:cubicBezTo>
                  <a:pt x="1038144" y="1009845"/>
                  <a:pt x="1037177" y="1007545"/>
                  <a:pt x="1037177" y="1004878"/>
                </a:cubicBezTo>
                <a:cubicBezTo>
                  <a:pt x="1037177" y="1002211"/>
                  <a:pt x="1038144" y="999877"/>
                  <a:pt x="1040078" y="997877"/>
                </a:cubicBezTo>
                <a:cubicBezTo>
                  <a:pt x="1042011" y="995877"/>
                  <a:pt x="1044378" y="994877"/>
                  <a:pt x="1047178" y="994877"/>
                </a:cubicBezTo>
                <a:close/>
                <a:moveTo>
                  <a:pt x="5808078" y="994276"/>
                </a:moveTo>
                <a:cubicBezTo>
                  <a:pt x="5810745" y="994276"/>
                  <a:pt x="5813045" y="995277"/>
                  <a:pt x="5814979" y="997277"/>
                </a:cubicBezTo>
                <a:cubicBezTo>
                  <a:pt x="5816913" y="999277"/>
                  <a:pt x="5817879" y="1001611"/>
                  <a:pt x="5817879" y="1004278"/>
                </a:cubicBezTo>
                <a:cubicBezTo>
                  <a:pt x="5817879" y="1006945"/>
                  <a:pt x="5816913" y="1009245"/>
                  <a:pt x="5814979" y="1011179"/>
                </a:cubicBezTo>
                <a:cubicBezTo>
                  <a:pt x="5813045" y="1013112"/>
                  <a:pt x="5810745" y="1014079"/>
                  <a:pt x="5808078" y="1014079"/>
                </a:cubicBezTo>
                <a:cubicBezTo>
                  <a:pt x="5805278" y="1014079"/>
                  <a:pt x="5802911" y="1013112"/>
                  <a:pt x="5800977" y="1011179"/>
                </a:cubicBezTo>
                <a:cubicBezTo>
                  <a:pt x="5799043" y="1009245"/>
                  <a:pt x="5798077" y="1006945"/>
                  <a:pt x="5798077" y="1004278"/>
                </a:cubicBezTo>
                <a:cubicBezTo>
                  <a:pt x="5798077" y="1001611"/>
                  <a:pt x="5799043" y="999277"/>
                  <a:pt x="5800977" y="997277"/>
                </a:cubicBezTo>
                <a:cubicBezTo>
                  <a:pt x="5802911" y="995277"/>
                  <a:pt x="5805278" y="994276"/>
                  <a:pt x="5808078" y="994276"/>
                </a:cubicBezTo>
                <a:close/>
                <a:moveTo>
                  <a:pt x="4465053" y="994276"/>
                </a:moveTo>
                <a:cubicBezTo>
                  <a:pt x="4467720" y="994276"/>
                  <a:pt x="4470020" y="995277"/>
                  <a:pt x="4471954" y="997277"/>
                </a:cubicBezTo>
                <a:cubicBezTo>
                  <a:pt x="4473887" y="999277"/>
                  <a:pt x="4474854" y="1001611"/>
                  <a:pt x="4474854" y="1004278"/>
                </a:cubicBezTo>
                <a:cubicBezTo>
                  <a:pt x="4474854" y="1006945"/>
                  <a:pt x="4473887" y="1009245"/>
                  <a:pt x="4471954" y="1011179"/>
                </a:cubicBezTo>
                <a:cubicBezTo>
                  <a:pt x="4470020" y="1013112"/>
                  <a:pt x="4467720" y="1014079"/>
                  <a:pt x="4465053" y="1014079"/>
                </a:cubicBezTo>
                <a:cubicBezTo>
                  <a:pt x="4462253" y="1014079"/>
                  <a:pt x="4459886" y="1013112"/>
                  <a:pt x="4457952" y="1011179"/>
                </a:cubicBezTo>
                <a:cubicBezTo>
                  <a:pt x="4456018" y="1009245"/>
                  <a:pt x="4455052" y="1006945"/>
                  <a:pt x="4455052" y="1004278"/>
                </a:cubicBezTo>
                <a:cubicBezTo>
                  <a:pt x="4455052" y="1001611"/>
                  <a:pt x="4456018" y="999277"/>
                  <a:pt x="4457952" y="997277"/>
                </a:cubicBezTo>
                <a:cubicBezTo>
                  <a:pt x="4459886" y="995277"/>
                  <a:pt x="4462253" y="994276"/>
                  <a:pt x="4465053" y="994276"/>
                </a:cubicBezTo>
                <a:close/>
                <a:moveTo>
                  <a:pt x="1112253" y="994276"/>
                </a:moveTo>
                <a:cubicBezTo>
                  <a:pt x="1114920" y="994276"/>
                  <a:pt x="1117221" y="995277"/>
                  <a:pt x="1119154" y="997277"/>
                </a:cubicBezTo>
                <a:cubicBezTo>
                  <a:pt x="1121088" y="999277"/>
                  <a:pt x="1122055" y="1001611"/>
                  <a:pt x="1122055" y="1004278"/>
                </a:cubicBezTo>
                <a:cubicBezTo>
                  <a:pt x="1122055" y="1006945"/>
                  <a:pt x="1121088" y="1009245"/>
                  <a:pt x="1119154" y="1011179"/>
                </a:cubicBezTo>
                <a:cubicBezTo>
                  <a:pt x="1117221" y="1013112"/>
                  <a:pt x="1114920" y="1014079"/>
                  <a:pt x="1112253" y="1014079"/>
                </a:cubicBezTo>
                <a:cubicBezTo>
                  <a:pt x="1109453" y="1014079"/>
                  <a:pt x="1107087" y="1013112"/>
                  <a:pt x="1105153" y="1011179"/>
                </a:cubicBezTo>
                <a:cubicBezTo>
                  <a:pt x="1103219" y="1009245"/>
                  <a:pt x="1102252" y="1006945"/>
                  <a:pt x="1102252" y="1004278"/>
                </a:cubicBezTo>
                <a:cubicBezTo>
                  <a:pt x="1102252" y="1001611"/>
                  <a:pt x="1103219" y="999277"/>
                  <a:pt x="1105153" y="997277"/>
                </a:cubicBezTo>
                <a:cubicBezTo>
                  <a:pt x="1107087" y="995277"/>
                  <a:pt x="1109453" y="994276"/>
                  <a:pt x="1112253" y="994276"/>
                </a:cubicBezTo>
                <a:close/>
                <a:moveTo>
                  <a:pt x="677180" y="994276"/>
                </a:moveTo>
                <a:cubicBezTo>
                  <a:pt x="679847" y="994276"/>
                  <a:pt x="682148" y="995277"/>
                  <a:pt x="684081" y="997277"/>
                </a:cubicBezTo>
                <a:cubicBezTo>
                  <a:pt x="686015" y="999277"/>
                  <a:pt x="686982" y="1001611"/>
                  <a:pt x="686982" y="1004278"/>
                </a:cubicBezTo>
                <a:cubicBezTo>
                  <a:pt x="686982" y="1006945"/>
                  <a:pt x="686015" y="1009245"/>
                  <a:pt x="684081" y="1011179"/>
                </a:cubicBezTo>
                <a:cubicBezTo>
                  <a:pt x="682148" y="1013112"/>
                  <a:pt x="679847" y="1014079"/>
                  <a:pt x="677180" y="1014079"/>
                </a:cubicBezTo>
                <a:cubicBezTo>
                  <a:pt x="674380" y="1014079"/>
                  <a:pt x="672013" y="1013112"/>
                  <a:pt x="670080" y="1011179"/>
                </a:cubicBezTo>
                <a:cubicBezTo>
                  <a:pt x="668146" y="1009245"/>
                  <a:pt x="667179" y="1006945"/>
                  <a:pt x="667179" y="1004278"/>
                </a:cubicBezTo>
                <a:cubicBezTo>
                  <a:pt x="667179" y="1001611"/>
                  <a:pt x="668146" y="999277"/>
                  <a:pt x="670080" y="997277"/>
                </a:cubicBezTo>
                <a:cubicBezTo>
                  <a:pt x="672013" y="995277"/>
                  <a:pt x="674380" y="994276"/>
                  <a:pt x="677180" y="994276"/>
                </a:cubicBezTo>
                <a:close/>
                <a:moveTo>
                  <a:pt x="2105082" y="993276"/>
                </a:moveTo>
                <a:cubicBezTo>
                  <a:pt x="2107750" y="993276"/>
                  <a:pt x="2110050" y="994276"/>
                  <a:pt x="2111983" y="996277"/>
                </a:cubicBezTo>
                <a:cubicBezTo>
                  <a:pt x="2113917" y="998277"/>
                  <a:pt x="2114884" y="1000611"/>
                  <a:pt x="2114884" y="1003278"/>
                </a:cubicBezTo>
                <a:cubicBezTo>
                  <a:pt x="2114884" y="1005945"/>
                  <a:pt x="2113917" y="1008245"/>
                  <a:pt x="2111983" y="1010178"/>
                </a:cubicBezTo>
                <a:cubicBezTo>
                  <a:pt x="2110050" y="1012112"/>
                  <a:pt x="2107750" y="1013079"/>
                  <a:pt x="2105082" y="1013079"/>
                </a:cubicBezTo>
                <a:cubicBezTo>
                  <a:pt x="2102282" y="1013079"/>
                  <a:pt x="2099915" y="1012112"/>
                  <a:pt x="2097981" y="1010178"/>
                </a:cubicBezTo>
                <a:cubicBezTo>
                  <a:pt x="2096048" y="1008245"/>
                  <a:pt x="2095081" y="1005945"/>
                  <a:pt x="2095081" y="1003278"/>
                </a:cubicBezTo>
                <a:cubicBezTo>
                  <a:pt x="2095081" y="1000611"/>
                  <a:pt x="2096048" y="998277"/>
                  <a:pt x="2097981" y="996277"/>
                </a:cubicBezTo>
                <a:cubicBezTo>
                  <a:pt x="2099915" y="994276"/>
                  <a:pt x="2102282" y="993276"/>
                  <a:pt x="2105082" y="993276"/>
                </a:cubicBezTo>
                <a:close/>
                <a:moveTo>
                  <a:pt x="6325257" y="985675"/>
                </a:moveTo>
                <a:lnTo>
                  <a:pt x="6325257" y="997077"/>
                </a:lnTo>
                <a:lnTo>
                  <a:pt x="6280451" y="1010078"/>
                </a:lnTo>
                <a:lnTo>
                  <a:pt x="6280451" y="998877"/>
                </a:lnTo>
                <a:close/>
                <a:moveTo>
                  <a:pt x="6020457" y="985675"/>
                </a:moveTo>
                <a:lnTo>
                  <a:pt x="6020457" y="997077"/>
                </a:lnTo>
                <a:lnTo>
                  <a:pt x="5975651" y="1010078"/>
                </a:lnTo>
                <a:lnTo>
                  <a:pt x="5975651" y="998877"/>
                </a:lnTo>
                <a:close/>
                <a:moveTo>
                  <a:pt x="4420257" y="985675"/>
                </a:moveTo>
                <a:lnTo>
                  <a:pt x="4420257" y="997077"/>
                </a:lnTo>
                <a:lnTo>
                  <a:pt x="4375451" y="1010078"/>
                </a:lnTo>
                <a:lnTo>
                  <a:pt x="4375451" y="998877"/>
                </a:lnTo>
                <a:close/>
                <a:moveTo>
                  <a:pt x="4267857" y="985675"/>
                </a:moveTo>
                <a:lnTo>
                  <a:pt x="4267857" y="997077"/>
                </a:lnTo>
                <a:lnTo>
                  <a:pt x="4223051" y="1010078"/>
                </a:lnTo>
                <a:lnTo>
                  <a:pt x="4223051" y="998877"/>
                </a:lnTo>
                <a:close/>
                <a:moveTo>
                  <a:pt x="3982107" y="985675"/>
                </a:moveTo>
                <a:lnTo>
                  <a:pt x="3982107" y="997077"/>
                </a:lnTo>
                <a:lnTo>
                  <a:pt x="3937301" y="1010078"/>
                </a:lnTo>
                <a:lnTo>
                  <a:pt x="3937301" y="998877"/>
                </a:lnTo>
                <a:close/>
                <a:moveTo>
                  <a:pt x="3810657" y="985675"/>
                </a:moveTo>
                <a:lnTo>
                  <a:pt x="3810657" y="997077"/>
                </a:lnTo>
                <a:lnTo>
                  <a:pt x="3765851" y="1010078"/>
                </a:lnTo>
                <a:lnTo>
                  <a:pt x="3765851" y="998877"/>
                </a:lnTo>
                <a:close/>
                <a:moveTo>
                  <a:pt x="3096282" y="985675"/>
                </a:moveTo>
                <a:lnTo>
                  <a:pt x="3096282" y="997077"/>
                </a:lnTo>
                <a:lnTo>
                  <a:pt x="3051476" y="1010078"/>
                </a:lnTo>
                <a:lnTo>
                  <a:pt x="3051476" y="998877"/>
                </a:lnTo>
                <a:close/>
                <a:moveTo>
                  <a:pt x="5512879" y="931269"/>
                </a:moveTo>
                <a:lnTo>
                  <a:pt x="5524880" y="937469"/>
                </a:lnTo>
                <a:cubicBezTo>
                  <a:pt x="5523547" y="939870"/>
                  <a:pt x="5522281" y="942437"/>
                  <a:pt x="5521080" y="945170"/>
                </a:cubicBezTo>
                <a:cubicBezTo>
                  <a:pt x="5519880" y="947904"/>
                  <a:pt x="5518880" y="950304"/>
                  <a:pt x="5518080" y="952371"/>
                </a:cubicBezTo>
                <a:cubicBezTo>
                  <a:pt x="5517280" y="954438"/>
                  <a:pt x="5516813" y="955872"/>
                  <a:pt x="5516680" y="956672"/>
                </a:cubicBezTo>
                <a:cubicBezTo>
                  <a:pt x="5519746" y="957472"/>
                  <a:pt x="5521980" y="958705"/>
                  <a:pt x="5523380" y="960372"/>
                </a:cubicBezTo>
                <a:cubicBezTo>
                  <a:pt x="5524780" y="962039"/>
                  <a:pt x="5525481" y="963806"/>
                  <a:pt x="5525481" y="965673"/>
                </a:cubicBezTo>
                <a:cubicBezTo>
                  <a:pt x="5525481" y="968607"/>
                  <a:pt x="5524547" y="971174"/>
                  <a:pt x="5522681" y="973374"/>
                </a:cubicBezTo>
                <a:cubicBezTo>
                  <a:pt x="5520813" y="975574"/>
                  <a:pt x="5517813" y="976674"/>
                  <a:pt x="5513679" y="976674"/>
                </a:cubicBezTo>
                <a:cubicBezTo>
                  <a:pt x="5511946" y="976674"/>
                  <a:pt x="5510012" y="976308"/>
                  <a:pt x="5507879" y="975574"/>
                </a:cubicBezTo>
                <a:cubicBezTo>
                  <a:pt x="5505745" y="974841"/>
                  <a:pt x="5503878" y="973507"/>
                  <a:pt x="5502278" y="971574"/>
                </a:cubicBezTo>
                <a:cubicBezTo>
                  <a:pt x="5500678" y="969640"/>
                  <a:pt x="5499877" y="966940"/>
                  <a:pt x="5499877" y="963473"/>
                </a:cubicBezTo>
                <a:cubicBezTo>
                  <a:pt x="5499877" y="960272"/>
                  <a:pt x="5500544" y="956805"/>
                  <a:pt x="5501878" y="953071"/>
                </a:cubicBezTo>
                <a:cubicBezTo>
                  <a:pt x="5503211" y="949338"/>
                  <a:pt x="5504911" y="945570"/>
                  <a:pt x="5506979" y="941770"/>
                </a:cubicBezTo>
                <a:cubicBezTo>
                  <a:pt x="5509045" y="937969"/>
                  <a:pt x="5511012" y="934469"/>
                  <a:pt x="5512879" y="931269"/>
                </a:cubicBezTo>
                <a:close/>
                <a:moveTo>
                  <a:pt x="2569655" y="931269"/>
                </a:moveTo>
                <a:lnTo>
                  <a:pt x="2581656" y="937469"/>
                </a:lnTo>
                <a:cubicBezTo>
                  <a:pt x="2580322" y="939870"/>
                  <a:pt x="2579056" y="942437"/>
                  <a:pt x="2577855" y="945170"/>
                </a:cubicBezTo>
                <a:cubicBezTo>
                  <a:pt x="2576656" y="947904"/>
                  <a:pt x="2575656" y="950304"/>
                  <a:pt x="2574856" y="952371"/>
                </a:cubicBezTo>
                <a:cubicBezTo>
                  <a:pt x="2574055" y="954438"/>
                  <a:pt x="2573588" y="955872"/>
                  <a:pt x="2573455" y="956672"/>
                </a:cubicBezTo>
                <a:cubicBezTo>
                  <a:pt x="2576522" y="957472"/>
                  <a:pt x="2578756" y="958705"/>
                  <a:pt x="2580156" y="960372"/>
                </a:cubicBezTo>
                <a:cubicBezTo>
                  <a:pt x="2581556" y="962039"/>
                  <a:pt x="2582256" y="963806"/>
                  <a:pt x="2582256" y="965673"/>
                </a:cubicBezTo>
                <a:cubicBezTo>
                  <a:pt x="2582256" y="968607"/>
                  <a:pt x="2581323" y="971174"/>
                  <a:pt x="2579455" y="973374"/>
                </a:cubicBezTo>
                <a:cubicBezTo>
                  <a:pt x="2577589" y="975574"/>
                  <a:pt x="2574588" y="976674"/>
                  <a:pt x="2570455" y="976674"/>
                </a:cubicBezTo>
                <a:cubicBezTo>
                  <a:pt x="2568721" y="976674"/>
                  <a:pt x="2566787" y="976308"/>
                  <a:pt x="2564654" y="975574"/>
                </a:cubicBezTo>
                <a:cubicBezTo>
                  <a:pt x="2562521" y="974841"/>
                  <a:pt x="2560654" y="973507"/>
                  <a:pt x="2559053" y="971574"/>
                </a:cubicBezTo>
                <a:cubicBezTo>
                  <a:pt x="2557453" y="969640"/>
                  <a:pt x="2556653" y="966940"/>
                  <a:pt x="2556653" y="963473"/>
                </a:cubicBezTo>
                <a:cubicBezTo>
                  <a:pt x="2556653" y="960272"/>
                  <a:pt x="2557320" y="956805"/>
                  <a:pt x="2558654" y="953071"/>
                </a:cubicBezTo>
                <a:cubicBezTo>
                  <a:pt x="2559987" y="949338"/>
                  <a:pt x="2561687" y="945570"/>
                  <a:pt x="2563754" y="941770"/>
                </a:cubicBezTo>
                <a:cubicBezTo>
                  <a:pt x="2565820" y="937969"/>
                  <a:pt x="2567788" y="934469"/>
                  <a:pt x="2569655" y="931269"/>
                </a:cubicBezTo>
                <a:close/>
                <a:moveTo>
                  <a:pt x="407480" y="931269"/>
                </a:moveTo>
                <a:lnTo>
                  <a:pt x="419481" y="937469"/>
                </a:lnTo>
                <a:cubicBezTo>
                  <a:pt x="418148" y="939870"/>
                  <a:pt x="416881" y="942437"/>
                  <a:pt x="415681" y="945170"/>
                </a:cubicBezTo>
                <a:cubicBezTo>
                  <a:pt x="414481" y="947904"/>
                  <a:pt x="413481" y="950304"/>
                  <a:pt x="412681" y="952371"/>
                </a:cubicBezTo>
                <a:cubicBezTo>
                  <a:pt x="411881" y="954438"/>
                  <a:pt x="411414" y="955872"/>
                  <a:pt x="411281" y="956672"/>
                </a:cubicBezTo>
                <a:cubicBezTo>
                  <a:pt x="414347" y="957472"/>
                  <a:pt x="416581" y="958705"/>
                  <a:pt x="417981" y="960372"/>
                </a:cubicBezTo>
                <a:cubicBezTo>
                  <a:pt x="419381" y="962039"/>
                  <a:pt x="420081" y="963806"/>
                  <a:pt x="420081" y="965673"/>
                </a:cubicBezTo>
                <a:cubicBezTo>
                  <a:pt x="420081" y="968607"/>
                  <a:pt x="419148" y="971174"/>
                  <a:pt x="417281" y="973374"/>
                </a:cubicBezTo>
                <a:cubicBezTo>
                  <a:pt x="415414" y="975574"/>
                  <a:pt x="412414" y="976674"/>
                  <a:pt x="408280" y="976674"/>
                </a:cubicBezTo>
                <a:cubicBezTo>
                  <a:pt x="406547" y="976674"/>
                  <a:pt x="404613" y="976308"/>
                  <a:pt x="402479" y="975574"/>
                </a:cubicBezTo>
                <a:cubicBezTo>
                  <a:pt x="400346" y="974841"/>
                  <a:pt x="398479" y="973507"/>
                  <a:pt x="396879" y="971574"/>
                </a:cubicBezTo>
                <a:cubicBezTo>
                  <a:pt x="395279" y="969640"/>
                  <a:pt x="394478" y="966940"/>
                  <a:pt x="394478" y="963473"/>
                </a:cubicBezTo>
                <a:cubicBezTo>
                  <a:pt x="394478" y="960272"/>
                  <a:pt x="395145" y="956805"/>
                  <a:pt x="396479" y="953071"/>
                </a:cubicBezTo>
                <a:cubicBezTo>
                  <a:pt x="397812" y="949338"/>
                  <a:pt x="399512" y="945570"/>
                  <a:pt x="401579" y="941770"/>
                </a:cubicBezTo>
                <a:cubicBezTo>
                  <a:pt x="403646" y="937969"/>
                  <a:pt x="405613" y="934469"/>
                  <a:pt x="407480" y="931269"/>
                </a:cubicBezTo>
                <a:close/>
                <a:moveTo>
                  <a:pt x="5336181" y="924868"/>
                </a:moveTo>
                <a:cubicBezTo>
                  <a:pt x="5333114" y="924868"/>
                  <a:pt x="5330347" y="926035"/>
                  <a:pt x="5327880" y="928368"/>
                </a:cubicBezTo>
                <a:cubicBezTo>
                  <a:pt x="5325413" y="930702"/>
                  <a:pt x="5323479" y="933669"/>
                  <a:pt x="5322079" y="937269"/>
                </a:cubicBezTo>
                <a:cubicBezTo>
                  <a:pt x="5320679" y="940870"/>
                  <a:pt x="5319979" y="944470"/>
                  <a:pt x="5319979" y="948071"/>
                </a:cubicBezTo>
                <a:cubicBezTo>
                  <a:pt x="5319979" y="950871"/>
                  <a:pt x="5320546" y="953305"/>
                  <a:pt x="5321679" y="955372"/>
                </a:cubicBezTo>
                <a:cubicBezTo>
                  <a:pt x="5322813" y="957438"/>
                  <a:pt x="5324713" y="959005"/>
                  <a:pt x="5327380" y="960072"/>
                </a:cubicBezTo>
                <a:cubicBezTo>
                  <a:pt x="5330047" y="961139"/>
                  <a:pt x="5333514" y="961672"/>
                  <a:pt x="5337781" y="961672"/>
                </a:cubicBezTo>
                <a:cubicBezTo>
                  <a:pt x="5341648" y="961672"/>
                  <a:pt x="5345549" y="961272"/>
                  <a:pt x="5349482" y="960472"/>
                </a:cubicBezTo>
                <a:lnTo>
                  <a:pt x="5353970" y="959050"/>
                </a:lnTo>
                <a:lnTo>
                  <a:pt x="5354183" y="956472"/>
                </a:lnTo>
                <a:cubicBezTo>
                  <a:pt x="5354183" y="952338"/>
                  <a:pt x="5353783" y="948371"/>
                  <a:pt x="5352983" y="944570"/>
                </a:cubicBezTo>
                <a:cubicBezTo>
                  <a:pt x="5352183" y="940770"/>
                  <a:pt x="5350983" y="937403"/>
                  <a:pt x="5349382" y="934469"/>
                </a:cubicBezTo>
                <a:cubicBezTo>
                  <a:pt x="5347782" y="931535"/>
                  <a:pt x="5345882" y="929202"/>
                  <a:pt x="5343682" y="927468"/>
                </a:cubicBezTo>
                <a:cubicBezTo>
                  <a:pt x="5341482" y="925735"/>
                  <a:pt x="5338981" y="924868"/>
                  <a:pt x="5336181" y="924868"/>
                </a:cubicBezTo>
                <a:close/>
                <a:moveTo>
                  <a:pt x="278407" y="924868"/>
                </a:moveTo>
                <a:cubicBezTo>
                  <a:pt x="275340" y="924868"/>
                  <a:pt x="272572" y="926035"/>
                  <a:pt x="270106" y="928368"/>
                </a:cubicBezTo>
                <a:cubicBezTo>
                  <a:pt x="267639" y="930702"/>
                  <a:pt x="265705" y="933669"/>
                  <a:pt x="264305" y="937269"/>
                </a:cubicBezTo>
                <a:cubicBezTo>
                  <a:pt x="262905" y="940870"/>
                  <a:pt x="262205" y="944470"/>
                  <a:pt x="262205" y="948071"/>
                </a:cubicBezTo>
                <a:cubicBezTo>
                  <a:pt x="262205" y="950871"/>
                  <a:pt x="262771" y="953305"/>
                  <a:pt x="263905" y="955372"/>
                </a:cubicBezTo>
                <a:cubicBezTo>
                  <a:pt x="265038" y="957438"/>
                  <a:pt x="266939" y="959005"/>
                  <a:pt x="269606" y="960072"/>
                </a:cubicBezTo>
                <a:cubicBezTo>
                  <a:pt x="272272" y="961139"/>
                  <a:pt x="275740" y="961672"/>
                  <a:pt x="280006" y="961672"/>
                </a:cubicBezTo>
                <a:cubicBezTo>
                  <a:pt x="283874" y="961672"/>
                  <a:pt x="287774" y="961272"/>
                  <a:pt x="291708" y="960472"/>
                </a:cubicBezTo>
                <a:lnTo>
                  <a:pt x="296195" y="959050"/>
                </a:lnTo>
                <a:lnTo>
                  <a:pt x="296409" y="956472"/>
                </a:lnTo>
                <a:cubicBezTo>
                  <a:pt x="296409" y="952338"/>
                  <a:pt x="296009" y="948371"/>
                  <a:pt x="295209" y="944570"/>
                </a:cubicBezTo>
                <a:cubicBezTo>
                  <a:pt x="294409" y="940770"/>
                  <a:pt x="293208" y="937403"/>
                  <a:pt x="291608" y="934469"/>
                </a:cubicBezTo>
                <a:cubicBezTo>
                  <a:pt x="290008" y="931535"/>
                  <a:pt x="288108" y="929202"/>
                  <a:pt x="285908" y="927468"/>
                </a:cubicBezTo>
                <a:cubicBezTo>
                  <a:pt x="283707" y="925735"/>
                  <a:pt x="281207" y="924868"/>
                  <a:pt x="278407" y="924868"/>
                </a:cubicBezTo>
                <a:close/>
                <a:moveTo>
                  <a:pt x="126006" y="924868"/>
                </a:moveTo>
                <a:cubicBezTo>
                  <a:pt x="123206" y="924868"/>
                  <a:pt x="120606" y="925935"/>
                  <a:pt x="118206" y="928068"/>
                </a:cubicBezTo>
                <a:cubicBezTo>
                  <a:pt x="115806" y="930202"/>
                  <a:pt x="113838" y="933069"/>
                  <a:pt x="112305" y="936669"/>
                </a:cubicBezTo>
                <a:cubicBezTo>
                  <a:pt x="110771" y="940270"/>
                  <a:pt x="110004" y="944204"/>
                  <a:pt x="110004" y="948471"/>
                </a:cubicBezTo>
                <a:cubicBezTo>
                  <a:pt x="110004" y="950871"/>
                  <a:pt x="110538" y="952838"/>
                  <a:pt x="111605" y="954371"/>
                </a:cubicBezTo>
                <a:cubicBezTo>
                  <a:pt x="112672" y="955905"/>
                  <a:pt x="114239" y="957105"/>
                  <a:pt x="116305" y="957972"/>
                </a:cubicBezTo>
                <a:cubicBezTo>
                  <a:pt x="118372" y="958839"/>
                  <a:pt x="121006" y="959472"/>
                  <a:pt x="124206" y="959872"/>
                </a:cubicBezTo>
                <a:cubicBezTo>
                  <a:pt x="127407" y="960272"/>
                  <a:pt x="131140" y="960472"/>
                  <a:pt x="135408" y="960472"/>
                </a:cubicBezTo>
                <a:lnTo>
                  <a:pt x="143678" y="960472"/>
                </a:lnTo>
                <a:lnTo>
                  <a:pt x="144009" y="956472"/>
                </a:lnTo>
                <a:cubicBezTo>
                  <a:pt x="144009" y="947404"/>
                  <a:pt x="142342" y="939870"/>
                  <a:pt x="139008" y="933869"/>
                </a:cubicBezTo>
                <a:cubicBezTo>
                  <a:pt x="135675" y="927868"/>
                  <a:pt x="131341" y="924868"/>
                  <a:pt x="126006" y="924868"/>
                </a:cubicBezTo>
                <a:close/>
                <a:moveTo>
                  <a:pt x="3793283" y="921267"/>
                </a:moveTo>
                <a:cubicBezTo>
                  <a:pt x="3791816" y="921267"/>
                  <a:pt x="3789983" y="921601"/>
                  <a:pt x="3787783" y="922267"/>
                </a:cubicBezTo>
                <a:cubicBezTo>
                  <a:pt x="3785582" y="922934"/>
                  <a:pt x="3783249" y="923934"/>
                  <a:pt x="3780782" y="925268"/>
                </a:cubicBezTo>
                <a:cubicBezTo>
                  <a:pt x="3778315" y="926601"/>
                  <a:pt x="3775814" y="928268"/>
                  <a:pt x="3773281" y="930268"/>
                </a:cubicBezTo>
                <a:lnTo>
                  <a:pt x="3766863" y="936508"/>
                </a:lnTo>
                <a:lnTo>
                  <a:pt x="3776981" y="951071"/>
                </a:lnTo>
                <a:cubicBezTo>
                  <a:pt x="3781181" y="955205"/>
                  <a:pt x="3785449" y="958239"/>
                  <a:pt x="3789783" y="960172"/>
                </a:cubicBezTo>
                <a:cubicBezTo>
                  <a:pt x="3794116" y="962106"/>
                  <a:pt x="3797951" y="963073"/>
                  <a:pt x="3801284" y="963073"/>
                </a:cubicBezTo>
                <a:cubicBezTo>
                  <a:pt x="3803684" y="963073"/>
                  <a:pt x="3805651" y="962606"/>
                  <a:pt x="3807185" y="961672"/>
                </a:cubicBezTo>
                <a:cubicBezTo>
                  <a:pt x="3808718" y="960739"/>
                  <a:pt x="3809752" y="959339"/>
                  <a:pt x="3810285" y="957472"/>
                </a:cubicBezTo>
                <a:cubicBezTo>
                  <a:pt x="3810819" y="955605"/>
                  <a:pt x="3810619" y="953271"/>
                  <a:pt x="3809685" y="950471"/>
                </a:cubicBezTo>
                <a:cubicBezTo>
                  <a:pt x="3808085" y="945670"/>
                  <a:pt x="3806618" y="941436"/>
                  <a:pt x="3805285" y="937769"/>
                </a:cubicBezTo>
                <a:cubicBezTo>
                  <a:pt x="3803951" y="934102"/>
                  <a:pt x="3802651" y="931035"/>
                  <a:pt x="3801384" y="928568"/>
                </a:cubicBezTo>
                <a:cubicBezTo>
                  <a:pt x="3800117" y="926101"/>
                  <a:pt x="3798817" y="924268"/>
                  <a:pt x="3797484" y="923068"/>
                </a:cubicBezTo>
                <a:cubicBezTo>
                  <a:pt x="3796150" y="921867"/>
                  <a:pt x="3794750" y="921267"/>
                  <a:pt x="3793283" y="921267"/>
                </a:cubicBezTo>
                <a:close/>
                <a:moveTo>
                  <a:pt x="2412740" y="912266"/>
                </a:moveTo>
                <a:cubicBezTo>
                  <a:pt x="2415407" y="917334"/>
                  <a:pt x="2417841" y="922634"/>
                  <a:pt x="2420041" y="928168"/>
                </a:cubicBezTo>
                <a:cubicBezTo>
                  <a:pt x="2422241" y="933702"/>
                  <a:pt x="2424041" y="939370"/>
                  <a:pt x="2425441" y="945170"/>
                </a:cubicBezTo>
                <a:cubicBezTo>
                  <a:pt x="2426842" y="950971"/>
                  <a:pt x="2427541" y="956872"/>
                  <a:pt x="2427541" y="962873"/>
                </a:cubicBezTo>
                <a:cubicBezTo>
                  <a:pt x="2427541" y="968073"/>
                  <a:pt x="2426908" y="973407"/>
                  <a:pt x="2425642" y="978875"/>
                </a:cubicBezTo>
                <a:cubicBezTo>
                  <a:pt x="2424374" y="984342"/>
                  <a:pt x="2422275" y="989643"/>
                  <a:pt x="2419340" y="994777"/>
                </a:cubicBezTo>
                <a:cubicBezTo>
                  <a:pt x="2416407" y="999910"/>
                  <a:pt x="2412506" y="1004511"/>
                  <a:pt x="2407639" y="1008578"/>
                </a:cubicBezTo>
                <a:cubicBezTo>
                  <a:pt x="2402772" y="1012645"/>
                  <a:pt x="2396771" y="1015879"/>
                  <a:pt x="2389637" y="1018279"/>
                </a:cubicBezTo>
                <a:cubicBezTo>
                  <a:pt x="2382503" y="1020680"/>
                  <a:pt x="2374001" y="1021880"/>
                  <a:pt x="2364134" y="1021880"/>
                </a:cubicBezTo>
                <a:cubicBezTo>
                  <a:pt x="2356399" y="1021880"/>
                  <a:pt x="2349032" y="1020980"/>
                  <a:pt x="2342031" y="1019180"/>
                </a:cubicBezTo>
                <a:cubicBezTo>
                  <a:pt x="2335030" y="1017379"/>
                  <a:pt x="2328896" y="1014612"/>
                  <a:pt x="2323629" y="1010879"/>
                </a:cubicBezTo>
                <a:cubicBezTo>
                  <a:pt x="2318361" y="1007145"/>
                  <a:pt x="2314194" y="1002411"/>
                  <a:pt x="2311127" y="996677"/>
                </a:cubicBezTo>
                <a:cubicBezTo>
                  <a:pt x="2308060" y="990943"/>
                  <a:pt x="2306527" y="984075"/>
                  <a:pt x="2306527" y="976074"/>
                </a:cubicBezTo>
                <a:cubicBezTo>
                  <a:pt x="2306527" y="972874"/>
                  <a:pt x="2306827" y="969440"/>
                  <a:pt x="2307426" y="965773"/>
                </a:cubicBezTo>
                <a:cubicBezTo>
                  <a:pt x="2308026" y="962106"/>
                  <a:pt x="2308960" y="958172"/>
                  <a:pt x="2310227" y="953971"/>
                </a:cubicBezTo>
                <a:cubicBezTo>
                  <a:pt x="2311494" y="949771"/>
                  <a:pt x="2313061" y="945337"/>
                  <a:pt x="2314928" y="940670"/>
                </a:cubicBezTo>
                <a:lnTo>
                  <a:pt x="2329329" y="946270"/>
                </a:lnTo>
                <a:cubicBezTo>
                  <a:pt x="2327996" y="950004"/>
                  <a:pt x="2326829" y="953538"/>
                  <a:pt x="2325829" y="956872"/>
                </a:cubicBezTo>
                <a:cubicBezTo>
                  <a:pt x="2324829" y="960206"/>
                  <a:pt x="2324095" y="963339"/>
                  <a:pt x="2323629" y="966273"/>
                </a:cubicBezTo>
                <a:cubicBezTo>
                  <a:pt x="2323162" y="969207"/>
                  <a:pt x="2322929" y="972007"/>
                  <a:pt x="2322929" y="974674"/>
                </a:cubicBezTo>
                <a:cubicBezTo>
                  <a:pt x="2322929" y="981608"/>
                  <a:pt x="2324728" y="987342"/>
                  <a:pt x="2328329" y="991876"/>
                </a:cubicBezTo>
                <a:cubicBezTo>
                  <a:pt x="2331930" y="996410"/>
                  <a:pt x="2336864" y="999810"/>
                  <a:pt x="2343131" y="1002077"/>
                </a:cubicBezTo>
                <a:cubicBezTo>
                  <a:pt x="2349398" y="1004344"/>
                  <a:pt x="2356467" y="1005478"/>
                  <a:pt x="2364334" y="1005478"/>
                </a:cubicBezTo>
                <a:cubicBezTo>
                  <a:pt x="2373268" y="1005478"/>
                  <a:pt x="2380769" y="1004278"/>
                  <a:pt x="2386837" y="1001877"/>
                </a:cubicBezTo>
                <a:cubicBezTo>
                  <a:pt x="2392904" y="999477"/>
                  <a:pt x="2397737" y="996310"/>
                  <a:pt x="2401339" y="992376"/>
                </a:cubicBezTo>
                <a:cubicBezTo>
                  <a:pt x="2404939" y="988442"/>
                  <a:pt x="2407506" y="984075"/>
                  <a:pt x="2409039" y="979275"/>
                </a:cubicBezTo>
                <a:cubicBezTo>
                  <a:pt x="2410573" y="974474"/>
                  <a:pt x="2411340" y="969740"/>
                  <a:pt x="2411340" y="965073"/>
                </a:cubicBezTo>
                <a:cubicBezTo>
                  <a:pt x="2411340" y="960005"/>
                  <a:pt x="2410373" y="953871"/>
                  <a:pt x="2408439" y="946670"/>
                </a:cubicBezTo>
                <a:cubicBezTo>
                  <a:pt x="2406506" y="939470"/>
                  <a:pt x="2402939" y="930535"/>
                  <a:pt x="2397737" y="919867"/>
                </a:cubicBezTo>
                <a:close/>
                <a:moveTo>
                  <a:pt x="1403090" y="912266"/>
                </a:moveTo>
                <a:cubicBezTo>
                  <a:pt x="1405757" y="917334"/>
                  <a:pt x="1408190" y="922634"/>
                  <a:pt x="1410391" y="928168"/>
                </a:cubicBezTo>
                <a:cubicBezTo>
                  <a:pt x="1412591" y="933702"/>
                  <a:pt x="1414391" y="939370"/>
                  <a:pt x="1415792" y="945170"/>
                </a:cubicBezTo>
                <a:cubicBezTo>
                  <a:pt x="1417192" y="950971"/>
                  <a:pt x="1417892" y="956872"/>
                  <a:pt x="1417892" y="962873"/>
                </a:cubicBezTo>
                <a:cubicBezTo>
                  <a:pt x="1417892" y="968073"/>
                  <a:pt x="1417259" y="973407"/>
                  <a:pt x="1415991" y="978875"/>
                </a:cubicBezTo>
                <a:cubicBezTo>
                  <a:pt x="1414724" y="984342"/>
                  <a:pt x="1412625" y="989643"/>
                  <a:pt x="1409691" y="994777"/>
                </a:cubicBezTo>
                <a:cubicBezTo>
                  <a:pt x="1406756" y="999910"/>
                  <a:pt x="1402856" y="1004511"/>
                  <a:pt x="1397989" y="1008578"/>
                </a:cubicBezTo>
                <a:cubicBezTo>
                  <a:pt x="1393122" y="1012645"/>
                  <a:pt x="1387121" y="1015879"/>
                  <a:pt x="1379987" y="1018279"/>
                </a:cubicBezTo>
                <a:cubicBezTo>
                  <a:pt x="1372853" y="1020680"/>
                  <a:pt x="1364352" y="1021880"/>
                  <a:pt x="1354484" y="1021880"/>
                </a:cubicBezTo>
                <a:cubicBezTo>
                  <a:pt x="1346749" y="1021880"/>
                  <a:pt x="1339382" y="1020980"/>
                  <a:pt x="1332381" y="1019180"/>
                </a:cubicBezTo>
                <a:cubicBezTo>
                  <a:pt x="1325381" y="1017379"/>
                  <a:pt x="1319246" y="1014612"/>
                  <a:pt x="1313979" y="1010879"/>
                </a:cubicBezTo>
                <a:cubicBezTo>
                  <a:pt x="1308712" y="1007145"/>
                  <a:pt x="1304544" y="1002411"/>
                  <a:pt x="1301477" y="996677"/>
                </a:cubicBezTo>
                <a:cubicBezTo>
                  <a:pt x="1298410" y="990943"/>
                  <a:pt x="1296876" y="984075"/>
                  <a:pt x="1296876" y="976074"/>
                </a:cubicBezTo>
                <a:cubicBezTo>
                  <a:pt x="1296876" y="972874"/>
                  <a:pt x="1297176" y="969440"/>
                  <a:pt x="1297776" y="965773"/>
                </a:cubicBezTo>
                <a:cubicBezTo>
                  <a:pt x="1298377" y="962106"/>
                  <a:pt x="1299311" y="958172"/>
                  <a:pt x="1300576" y="953971"/>
                </a:cubicBezTo>
                <a:cubicBezTo>
                  <a:pt x="1301844" y="949771"/>
                  <a:pt x="1303411" y="945337"/>
                  <a:pt x="1305278" y="940670"/>
                </a:cubicBezTo>
                <a:lnTo>
                  <a:pt x="1319679" y="946270"/>
                </a:lnTo>
                <a:cubicBezTo>
                  <a:pt x="1318345" y="950004"/>
                  <a:pt x="1317178" y="953538"/>
                  <a:pt x="1316179" y="956872"/>
                </a:cubicBezTo>
                <a:cubicBezTo>
                  <a:pt x="1315178" y="960206"/>
                  <a:pt x="1314445" y="963339"/>
                  <a:pt x="1313979" y="966273"/>
                </a:cubicBezTo>
                <a:cubicBezTo>
                  <a:pt x="1313511" y="969207"/>
                  <a:pt x="1313279" y="972007"/>
                  <a:pt x="1313279" y="974674"/>
                </a:cubicBezTo>
                <a:cubicBezTo>
                  <a:pt x="1313279" y="981608"/>
                  <a:pt x="1315079" y="987342"/>
                  <a:pt x="1318679" y="991876"/>
                </a:cubicBezTo>
                <a:cubicBezTo>
                  <a:pt x="1322280" y="996410"/>
                  <a:pt x="1327213" y="999810"/>
                  <a:pt x="1333481" y="1002077"/>
                </a:cubicBezTo>
                <a:cubicBezTo>
                  <a:pt x="1339749" y="1004344"/>
                  <a:pt x="1346816" y="1005478"/>
                  <a:pt x="1354683" y="1005478"/>
                </a:cubicBezTo>
                <a:cubicBezTo>
                  <a:pt x="1363618" y="1005478"/>
                  <a:pt x="1371119" y="1004278"/>
                  <a:pt x="1377187" y="1001877"/>
                </a:cubicBezTo>
                <a:cubicBezTo>
                  <a:pt x="1383253" y="999477"/>
                  <a:pt x="1388088" y="996310"/>
                  <a:pt x="1391688" y="992376"/>
                </a:cubicBezTo>
                <a:cubicBezTo>
                  <a:pt x="1395288" y="988442"/>
                  <a:pt x="1397856" y="984075"/>
                  <a:pt x="1399389" y="979275"/>
                </a:cubicBezTo>
                <a:cubicBezTo>
                  <a:pt x="1400923" y="974474"/>
                  <a:pt x="1401690" y="969740"/>
                  <a:pt x="1401690" y="965073"/>
                </a:cubicBezTo>
                <a:cubicBezTo>
                  <a:pt x="1401690" y="960005"/>
                  <a:pt x="1400722" y="953871"/>
                  <a:pt x="1398789" y="946670"/>
                </a:cubicBezTo>
                <a:cubicBezTo>
                  <a:pt x="1396856" y="939470"/>
                  <a:pt x="1393288" y="930535"/>
                  <a:pt x="1388088" y="919867"/>
                </a:cubicBezTo>
                <a:close/>
                <a:moveTo>
                  <a:pt x="3525507" y="909866"/>
                </a:moveTo>
                <a:cubicBezTo>
                  <a:pt x="3522573" y="909866"/>
                  <a:pt x="3519306" y="910266"/>
                  <a:pt x="3515706" y="911066"/>
                </a:cubicBezTo>
                <a:cubicBezTo>
                  <a:pt x="3512105" y="911866"/>
                  <a:pt x="3508671" y="912966"/>
                  <a:pt x="3505404" y="914366"/>
                </a:cubicBezTo>
                <a:cubicBezTo>
                  <a:pt x="3502137" y="915767"/>
                  <a:pt x="3499437" y="917334"/>
                  <a:pt x="3497303" y="919067"/>
                </a:cubicBezTo>
                <a:cubicBezTo>
                  <a:pt x="3500904" y="922001"/>
                  <a:pt x="3504271" y="924868"/>
                  <a:pt x="3507405" y="927668"/>
                </a:cubicBezTo>
                <a:cubicBezTo>
                  <a:pt x="3510538" y="930468"/>
                  <a:pt x="3513772" y="933502"/>
                  <a:pt x="3517106" y="936769"/>
                </a:cubicBezTo>
                <a:lnTo>
                  <a:pt x="3526185" y="946101"/>
                </a:lnTo>
                <a:lnTo>
                  <a:pt x="3531507" y="942970"/>
                </a:lnTo>
                <a:cubicBezTo>
                  <a:pt x="3535775" y="939570"/>
                  <a:pt x="3539075" y="936036"/>
                  <a:pt x="3541409" y="932369"/>
                </a:cubicBezTo>
                <a:cubicBezTo>
                  <a:pt x="3543742" y="928702"/>
                  <a:pt x="3544909" y="925068"/>
                  <a:pt x="3544909" y="921467"/>
                </a:cubicBezTo>
                <a:cubicBezTo>
                  <a:pt x="3544909" y="919734"/>
                  <a:pt x="3544309" y="917967"/>
                  <a:pt x="3543109" y="916167"/>
                </a:cubicBezTo>
                <a:cubicBezTo>
                  <a:pt x="3541909" y="914366"/>
                  <a:pt x="3539875" y="912866"/>
                  <a:pt x="3537008" y="911666"/>
                </a:cubicBezTo>
                <a:cubicBezTo>
                  <a:pt x="3534141" y="910466"/>
                  <a:pt x="3530307" y="909866"/>
                  <a:pt x="3525507" y="909866"/>
                </a:cubicBezTo>
                <a:close/>
                <a:moveTo>
                  <a:pt x="2001508" y="909866"/>
                </a:moveTo>
                <a:cubicBezTo>
                  <a:pt x="1998574" y="909866"/>
                  <a:pt x="1995306" y="910266"/>
                  <a:pt x="1991706" y="911066"/>
                </a:cubicBezTo>
                <a:cubicBezTo>
                  <a:pt x="1988105" y="911866"/>
                  <a:pt x="1984671" y="912966"/>
                  <a:pt x="1981405" y="914366"/>
                </a:cubicBezTo>
                <a:cubicBezTo>
                  <a:pt x="1978137" y="915767"/>
                  <a:pt x="1975438" y="917334"/>
                  <a:pt x="1973304" y="919067"/>
                </a:cubicBezTo>
                <a:cubicBezTo>
                  <a:pt x="1976905" y="922001"/>
                  <a:pt x="1980272" y="924868"/>
                  <a:pt x="1983406" y="927668"/>
                </a:cubicBezTo>
                <a:cubicBezTo>
                  <a:pt x="1986539" y="930468"/>
                  <a:pt x="1989773" y="933502"/>
                  <a:pt x="1993107" y="936769"/>
                </a:cubicBezTo>
                <a:lnTo>
                  <a:pt x="2002185" y="946101"/>
                </a:lnTo>
                <a:lnTo>
                  <a:pt x="2007509" y="942970"/>
                </a:lnTo>
                <a:cubicBezTo>
                  <a:pt x="2011776" y="939570"/>
                  <a:pt x="2015076" y="936036"/>
                  <a:pt x="2017409" y="932369"/>
                </a:cubicBezTo>
                <a:cubicBezTo>
                  <a:pt x="2019743" y="928702"/>
                  <a:pt x="2020910" y="925068"/>
                  <a:pt x="2020910" y="921467"/>
                </a:cubicBezTo>
                <a:cubicBezTo>
                  <a:pt x="2020910" y="919734"/>
                  <a:pt x="2020310" y="917967"/>
                  <a:pt x="2019110" y="916167"/>
                </a:cubicBezTo>
                <a:cubicBezTo>
                  <a:pt x="2017909" y="914366"/>
                  <a:pt x="2015875" y="912866"/>
                  <a:pt x="2013009" y="911666"/>
                </a:cubicBezTo>
                <a:cubicBezTo>
                  <a:pt x="2010141" y="910466"/>
                  <a:pt x="2006309" y="909866"/>
                  <a:pt x="2001508" y="909866"/>
                </a:cubicBezTo>
                <a:close/>
                <a:moveTo>
                  <a:pt x="965682" y="909866"/>
                </a:moveTo>
                <a:cubicBezTo>
                  <a:pt x="962749" y="909866"/>
                  <a:pt x="959482" y="910266"/>
                  <a:pt x="955881" y="911066"/>
                </a:cubicBezTo>
                <a:cubicBezTo>
                  <a:pt x="952281" y="911866"/>
                  <a:pt x="948847" y="912966"/>
                  <a:pt x="945580" y="914366"/>
                </a:cubicBezTo>
                <a:cubicBezTo>
                  <a:pt x="942314" y="915767"/>
                  <a:pt x="939613" y="917334"/>
                  <a:pt x="937479" y="919067"/>
                </a:cubicBezTo>
                <a:cubicBezTo>
                  <a:pt x="941080" y="922001"/>
                  <a:pt x="944446" y="924868"/>
                  <a:pt x="947580" y="927668"/>
                </a:cubicBezTo>
                <a:cubicBezTo>
                  <a:pt x="950714" y="930468"/>
                  <a:pt x="953948" y="933502"/>
                  <a:pt x="957282" y="936769"/>
                </a:cubicBezTo>
                <a:lnTo>
                  <a:pt x="964600" y="944291"/>
                </a:lnTo>
                <a:lnTo>
                  <a:pt x="977584" y="933569"/>
                </a:lnTo>
                <a:cubicBezTo>
                  <a:pt x="980984" y="929902"/>
                  <a:pt x="982685" y="925868"/>
                  <a:pt x="982685" y="921467"/>
                </a:cubicBezTo>
                <a:cubicBezTo>
                  <a:pt x="982685" y="919734"/>
                  <a:pt x="982118" y="917967"/>
                  <a:pt x="980984" y="916167"/>
                </a:cubicBezTo>
                <a:cubicBezTo>
                  <a:pt x="979851" y="914366"/>
                  <a:pt x="978051" y="912866"/>
                  <a:pt x="975584" y="911666"/>
                </a:cubicBezTo>
                <a:cubicBezTo>
                  <a:pt x="973117" y="910466"/>
                  <a:pt x="969816" y="909866"/>
                  <a:pt x="965682" y="909866"/>
                </a:cubicBezTo>
                <a:close/>
                <a:moveTo>
                  <a:pt x="1598657" y="909266"/>
                </a:moveTo>
                <a:cubicBezTo>
                  <a:pt x="1595456" y="909266"/>
                  <a:pt x="1592490" y="910333"/>
                  <a:pt x="1589756" y="912466"/>
                </a:cubicBezTo>
                <a:cubicBezTo>
                  <a:pt x="1587022" y="914600"/>
                  <a:pt x="1584823" y="917367"/>
                  <a:pt x="1583155" y="920767"/>
                </a:cubicBezTo>
                <a:cubicBezTo>
                  <a:pt x="1581488" y="924168"/>
                  <a:pt x="1580654" y="927668"/>
                  <a:pt x="1580654" y="931269"/>
                </a:cubicBezTo>
                <a:cubicBezTo>
                  <a:pt x="1580654" y="935536"/>
                  <a:pt x="1581754" y="939370"/>
                  <a:pt x="1583956" y="942770"/>
                </a:cubicBezTo>
                <a:cubicBezTo>
                  <a:pt x="1586156" y="946170"/>
                  <a:pt x="1588855" y="949071"/>
                  <a:pt x="1592056" y="951471"/>
                </a:cubicBezTo>
                <a:lnTo>
                  <a:pt x="1596261" y="954012"/>
                </a:lnTo>
                <a:lnTo>
                  <a:pt x="1602357" y="951271"/>
                </a:lnTo>
                <a:cubicBezTo>
                  <a:pt x="1606292" y="948871"/>
                  <a:pt x="1609491" y="945937"/>
                  <a:pt x="1611959" y="942470"/>
                </a:cubicBezTo>
                <a:cubicBezTo>
                  <a:pt x="1614426" y="939003"/>
                  <a:pt x="1615659" y="935002"/>
                  <a:pt x="1615659" y="930468"/>
                </a:cubicBezTo>
                <a:cubicBezTo>
                  <a:pt x="1615659" y="927401"/>
                  <a:pt x="1614925" y="924234"/>
                  <a:pt x="1613458" y="920967"/>
                </a:cubicBezTo>
                <a:cubicBezTo>
                  <a:pt x="1611993" y="917700"/>
                  <a:pt x="1609992" y="914933"/>
                  <a:pt x="1607459" y="912666"/>
                </a:cubicBezTo>
                <a:cubicBezTo>
                  <a:pt x="1604924" y="910399"/>
                  <a:pt x="1601991" y="909266"/>
                  <a:pt x="1598657" y="909266"/>
                </a:cubicBezTo>
                <a:close/>
                <a:moveTo>
                  <a:pt x="5337781" y="908466"/>
                </a:moveTo>
                <a:cubicBezTo>
                  <a:pt x="5343115" y="908466"/>
                  <a:pt x="5347782" y="909833"/>
                  <a:pt x="5351783" y="912566"/>
                </a:cubicBezTo>
                <a:cubicBezTo>
                  <a:pt x="5355783" y="915300"/>
                  <a:pt x="5359117" y="919000"/>
                  <a:pt x="5361784" y="923668"/>
                </a:cubicBezTo>
                <a:cubicBezTo>
                  <a:pt x="5364451" y="928335"/>
                  <a:pt x="5366451" y="933602"/>
                  <a:pt x="5367785" y="939470"/>
                </a:cubicBezTo>
                <a:cubicBezTo>
                  <a:pt x="5369118" y="945337"/>
                  <a:pt x="5369785" y="951404"/>
                  <a:pt x="5369785" y="957672"/>
                </a:cubicBezTo>
                <a:cubicBezTo>
                  <a:pt x="5369785" y="970073"/>
                  <a:pt x="5367285" y="980775"/>
                  <a:pt x="5362284" y="989776"/>
                </a:cubicBezTo>
                <a:cubicBezTo>
                  <a:pt x="5357284" y="998777"/>
                  <a:pt x="5349816" y="1005945"/>
                  <a:pt x="5339881" y="1011279"/>
                </a:cubicBezTo>
                <a:cubicBezTo>
                  <a:pt x="5329947" y="1016613"/>
                  <a:pt x="5317645" y="1020146"/>
                  <a:pt x="5302977" y="1021880"/>
                </a:cubicBezTo>
                <a:lnTo>
                  <a:pt x="5299376" y="1005478"/>
                </a:lnTo>
                <a:cubicBezTo>
                  <a:pt x="5307377" y="1004411"/>
                  <a:pt x="5314745" y="1002911"/>
                  <a:pt x="5321479" y="1000977"/>
                </a:cubicBezTo>
                <a:cubicBezTo>
                  <a:pt x="5328213" y="999044"/>
                  <a:pt x="5334014" y="996277"/>
                  <a:pt x="5338881" y="992676"/>
                </a:cubicBezTo>
                <a:cubicBezTo>
                  <a:pt x="5343748" y="989076"/>
                  <a:pt x="5347516" y="984342"/>
                  <a:pt x="5350182" y="978474"/>
                </a:cubicBezTo>
                <a:lnTo>
                  <a:pt x="5351180" y="975183"/>
                </a:lnTo>
                <a:lnTo>
                  <a:pt x="5349082" y="976074"/>
                </a:lnTo>
                <a:cubicBezTo>
                  <a:pt x="5344748" y="977008"/>
                  <a:pt x="5340381" y="977474"/>
                  <a:pt x="5335981" y="977474"/>
                </a:cubicBezTo>
                <a:cubicBezTo>
                  <a:pt x="5330914" y="977474"/>
                  <a:pt x="5326413" y="976941"/>
                  <a:pt x="5322479" y="975874"/>
                </a:cubicBezTo>
                <a:cubicBezTo>
                  <a:pt x="5318545" y="974807"/>
                  <a:pt x="5315212" y="973241"/>
                  <a:pt x="5312478" y="971174"/>
                </a:cubicBezTo>
                <a:cubicBezTo>
                  <a:pt x="5309744" y="969107"/>
                  <a:pt x="5307677" y="966473"/>
                  <a:pt x="5306277" y="963273"/>
                </a:cubicBezTo>
                <a:cubicBezTo>
                  <a:pt x="5304877" y="960072"/>
                  <a:pt x="5304177" y="956338"/>
                  <a:pt x="5304177" y="952071"/>
                </a:cubicBezTo>
                <a:cubicBezTo>
                  <a:pt x="5304177" y="947004"/>
                  <a:pt x="5304977" y="941903"/>
                  <a:pt x="5306577" y="936769"/>
                </a:cubicBezTo>
                <a:cubicBezTo>
                  <a:pt x="5308177" y="931635"/>
                  <a:pt x="5310444" y="926935"/>
                  <a:pt x="5313378" y="922668"/>
                </a:cubicBezTo>
                <a:cubicBezTo>
                  <a:pt x="5316312" y="918400"/>
                  <a:pt x="5319845" y="914967"/>
                  <a:pt x="5323979" y="912366"/>
                </a:cubicBezTo>
                <a:cubicBezTo>
                  <a:pt x="5328113" y="909766"/>
                  <a:pt x="5332714" y="908466"/>
                  <a:pt x="5337781" y="908466"/>
                </a:cubicBezTo>
                <a:close/>
                <a:moveTo>
                  <a:pt x="280006" y="908466"/>
                </a:moveTo>
                <a:cubicBezTo>
                  <a:pt x="285341" y="908466"/>
                  <a:pt x="290008" y="909833"/>
                  <a:pt x="294009" y="912566"/>
                </a:cubicBezTo>
                <a:cubicBezTo>
                  <a:pt x="298009" y="915300"/>
                  <a:pt x="301343" y="919000"/>
                  <a:pt x="304010" y="923668"/>
                </a:cubicBezTo>
                <a:cubicBezTo>
                  <a:pt x="306677" y="928335"/>
                  <a:pt x="308677" y="933602"/>
                  <a:pt x="310011" y="939470"/>
                </a:cubicBezTo>
                <a:cubicBezTo>
                  <a:pt x="311344" y="945337"/>
                  <a:pt x="312011" y="951404"/>
                  <a:pt x="312011" y="957672"/>
                </a:cubicBezTo>
                <a:cubicBezTo>
                  <a:pt x="312011" y="970073"/>
                  <a:pt x="309510" y="980775"/>
                  <a:pt x="304510" y="989776"/>
                </a:cubicBezTo>
                <a:cubicBezTo>
                  <a:pt x="299509" y="998777"/>
                  <a:pt x="292042" y="1005945"/>
                  <a:pt x="282107" y="1011279"/>
                </a:cubicBezTo>
                <a:cubicBezTo>
                  <a:pt x="272173" y="1016613"/>
                  <a:pt x="259871" y="1020146"/>
                  <a:pt x="245203" y="1021880"/>
                </a:cubicBezTo>
                <a:lnTo>
                  <a:pt x="241602" y="1005478"/>
                </a:lnTo>
                <a:cubicBezTo>
                  <a:pt x="249603" y="1004411"/>
                  <a:pt x="256970" y="1002911"/>
                  <a:pt x="263704" y="1000977"/>
                </a:cubicBezTo>
                <a:cubicBezTo>
                  <a:pt x="270439" y="999044"/>
                  <a:pt x="276240" y="996277"/>
                  <a:pt x="281107" y="992676"/>
                </a:cubicBezTo>
                <a:cubicBezTo>
                  <a:pt x="285974" y="989076"/>
                  <a:pt x="289742" y="984342"/>
                  <a:pt x="292409" y="978474"/>
                </a:cubicBezTo>
                <a:lnTo>
                  <a:pt x="293406" y="975183"/>
                </a:lnTo>
                <a:lnTo>
                  <a:pt x="291308" y="976074"/>
                </a:lnTo>
                <a:cubicBezTo>
                  <a:pt x="286974" y="977008"/>
                  <a:pt x="282607" y="977474"/>
                  <a:pt x="278207" y="977474"/>
                </a:cubicBezTo>
                <a:cubicBezTo>
                  <a:pt x="273139" y="977474"/>
                  <a:pt x="268639" y="976941"/>
                  <a:pt x="264705" y="975874"/>
                </a:cubicBezTo>
                <a:cubicBezTo>
                  <a:pt x="260771" y="974807"/>
                  <a:pt x="257437" y="973241"/>
                  <a:pt x="254703" y="971174"/>
                </a:cubicBezTo>
                <a:cubicBezTo>
                  <a:pt x="251970" y="969107"/>
                  <a:pt x="249903" y="966473"/>
                  <a:pt x="248503" y="963273"/>
                </a:cubicBezTo>
                <a:cubicBezTo>
                  <a:pt x="247102" y="960072"/>
                  <a:pt x="246402" y="956338"/>
                  <a:pt x="246402" y="952071"/>
                </a:cubicBezTo>
                <a:cubicBezTo>
                  <a:pt x="246402" y="947004"/>
                  <a:pt x="247203" y="941903"/>
                  <a:pt x="248803" y="936769"/>
                </a:cubicBezTo>
                <a:cubicBezTo>
                  <a:pt x="250403" y="931635"/>
                  <a:pt x="252670" y="926935"/>
                  <a:pt x="255604" y="922668"/>
                </a:cubicBezTo>
                <a:cubicBezTo>
                  <a:pt x="258537" y="918400"/>
                  <a:pt x="262071" y="914967"/>
                  <a:pt x="266205" y="912366"/>
                </a:cubicBezTo>
                <a:cubicBezTo>
                  <a:pt x="270339" y="909766"/>
                  <a:pt x="274940" y="908466"/>
                  <a:pt x="280006" y="908466"/>
                </a:cubicBezTo>
                <a:close/>
                <a:moveTo>
                  <a:pt x="1194006" y="908066"/>
                </a:moveTo>
                <a:cubicBezTo>
                  <a:pt x="1199074" y="916733"/>
                  <a:pt x="1202708" y="924934"/>
                  <a:pt x="1204908" y="932669"/>
                </a:cubicBezTo>
                <a:cubicBezTo>
                  <a:pt x="1207108" y="940403"/>
                  <a:pt x="1208208" y="947204"/>
                  <a:pt x="1208208" y="953071"/>
                </a:cubicBezTo>
                <a:cubicBezTo>
                  <a:pt x="1208208" y="961472"/>
                  <a:pt x="1206841" y="969073"/>
                  <a:pt x="1204108" y="975874"/>
                </a:cubicBezTo>
                <a:cubicBezTo>
                  <a:pt x="1201374" y="982675"/>
                  <a:pt x="1197774" y="988709"/>
                  <a:pt x="1193307" y="993976"/>
                </a:cubicBezTo>
                <a:cubicBezTo>
                  <a:pt x="1188839" y="999244"/>
                  <a:pt x="1183972" y="1003744"/>
                  <a:pt x="1178705" y="1007478"/>
                </a:cubicBezTo>
                <a:cubicBezTo>
                  <a:pt x="1173437" y="1011212"/>
                  <a:pt x="1168170" y="1014279"/>
                  <a:pt x="1162903" y="1016679"/>
                </a:cubicBezTo>
                <a:cubicBezTo>
                  <a:pt x="1157635" y="1019080"/>
                  <a:pt x="1152935" y="1020813"/>
                  <a:pt x="1148801" y="1021880"/>
                </a:cubicBezTo>
                <a:lnTo>
                  <a:pt x="1143000" y="1006678"/>
                </a:lnTo>
                <a:cubicBezTo>
                  <a:pt x="1156468" y="1002411"/>
                  <a:pt x="1166836" y="997310"/>
                  <a:pt x="1174104" y="991376"/>
                </a:cubicBezTo>
                <a:cubicBezTo>
                  <a:pt x="1181372" y="985442"/>
                  <a:pt x="1186373" y="979275"/>
                  <a:pt x="1189106" y="972874"/>
                </a:cubicBezTo>
                <a:cubicBezTo>
                  <a:pt x="1191840" y="966473"/>
                  <a:pt x="1193206" y="960339"/>
                  <a:pt x="1193206" y="954471"/>
                </a:cubicBezTo>
                <a:cubicBezTo>
                  <a:pt x="1193206" y="950738"/>
                  <a:pt x="1192806" y="947137"/>
                  <a:pt x="1192006" y="943670"/>
                </a:cubicBezTo>
                <a:cubicBezTo>
                  <a:pt x="1191206" y="940203"/>
                  <a:pt x="1189806" y="936269"/>
                  <a:pt x="1187806" y="931869"/>
                </a:cubicBezTo>
                <a:cubicBezTo>
                  <a:pt x="1185805" y="927468"/>
                  <a:pt x="1183006" y="922001"/>
                  <a:pt x="1179405" y="915467"/>
                </a:cubicBezTo>
                <a:close/>
                <a:moveTo>
                  <a:pt x="51007" y="908066"/>
                </a:moveTo>
                <a:cubicBezTo>
                  <a:pt x="56074" y="916733"/>
                  <a:pt x="59708" y="924934"/>
                  <a:pt x="61908" y="932669"/>
                </a:cubicBezTo>
                <a:cubicBezTo>
                  <a:pt x="64108" y="940403"/>
                  <a:pt x="65209" y="947204"/>
                  <a:pt x="65209" y="953071"/>
                </a:cubicBezTo>
                <a:cubicBezTo>
                  <a:pt x="65209" y="961472"/>
                  <a:pt x="63842" y="969073"/>
                  <a:pt x="61108" y="975874"/>
                </a:cubicBezTo>
                <a:cubicBezTo>
                  <a:pt x="58374" y="982675"/>
                  <a:pt x="54774" y="988709"/>
                  <a:pt x="50307" y="993976"/>
                </a:cubicBezTo>
                <a:cubicBezTo>
                  <a:pt x="45840" y="999244"/>
                  <a:pt x="40972" y="1003744"/>
                  <a:pt x="35705" y="1007478"/>
                </a:cubicBezTo>
                <a:cubicBezTo>
                  <a:pt x="30437" y="1011212"/>
                  <a:pt x="25170" y="1014279"/>
                  <a:pt x="19902" y="1016679"/>
                </a:cubicBezTo>
                <a:cubicBezTo>
                  <a:pt x="14636" y="1019080"/>
                  <a:pt x="9935" y="1020813"/>
                  <a:pt x="5801" y="1021880"/>
                </a:cubicBezTo>
                <a:lnTo>
                  <a:pt x="0" y="1006678"/>
                </a:lnTo>
                <a:cubicBezTo>
                  <a:pt x="13469" y="1002411"/>
                  <a:pt x="23837" y="997310"/>
                  <a:pt x="31104" y="991376"/>
                </a:cubicBezTo>
                <a:cubicBezTo>
                  <a:pt x="38372" y="985442"/>
                  <a:pt x="43372" y="979275"/>
                  <a:pt x="46106" y="972874"/>
                </a:cubicBezTo>
                <a:cubicBezTo>
                  <a:pt x="48840" y="966473"/>
                  <a:pt x="50207" y="960339"/>
                  <a:pt x="50207" y="954471"/>
                </a:cubicBezTo>
                <a:cubicBezTo>
                  <a:pt x="50207" y="950738"/>
                  <a:pt x="49807" y="947137"/>
                  <a:pt x="49007" y="943670"/>
                </a:cubicBezTo>
                <a:cubicBezTo>
                  <a:pt x="48206" y="940203"/>
                  <a:pt x="46806" y="936269"/>
                  <a:pt x="44806" y="931869"/>
                </a:cubicBezTo>
                <a:cubicBezTo>
                  <a:pt x="42806" y="927468"/>
                  <a:pt x="40005" y="922001"/>
                  <a:pt x="36405" y="915467"/>
                </a:cubicBezTo>
                <a:close/>
                <a:moveTo>
                  <a:pt x="6463491" y="904937"/>
                </a:moveTo>
                <a:lnTo>
                  <a:pt x="6451506" y="906765"/>
                </a:lnTo>
                <a:cubicBezTo>
                  <a:pt x="6446372" y="908299"/>
                  <a:pt x="6442038" y="910266"/>
                  <a:pt x="6438504" y="912666"/>
                </a:cubicBezTo>
                <a:cubicBezTo>
                  <a:pt x="6434971" y="915067"/>
                  <a:pt x="6432270" y="917667"/>
                  <a:pt x="6430403" y="920467"/>
                </a:cubicBezTo>
                <a:cubicBezTo>
                  <a:pt x="6428536" y="923268"/>
                  <a:pt x="6427603" y="926001"/>
                  <a:pt x="6427603" y="928668"/>
                </a:cubicBezTo>
                <a:cubicBezTo>
                  <a:pt x="6427603" y="931602"/>
                  <a:pt x="6428670" y="934002"/>
                  <a:pt x="6430804" y="935869"/>
                </a:cubicBezTo>
                <a:cubicBezTo>
                  <a:pt x="6432937" y="937736"/>
                  <a:pt x="6435671" y="939170"/>
                  <a:pt x="6439004" y="940170"/>
                </a:cubicBezTo>
                <a:cubicBezTo>
                  <a:pt x="6442338" y="941170"/>
                  <a:pt x="6446005" y="941770"/>
                  <a:pt x="6450006" y="941970"/>
                </a:cubicBezTo>
                <a:cubicBezTo>
                  <a:pt x="6454006" y="942170"/>
                  <a:pt x="6457873" y="942037"/>
                  <a:pt x="6461607" y="941570"/>
                </a:cubicBezTo>
                <a:lnTo>
                  <a:pt x="6465140" y="940797"/>
                </a:lnTo>
                <a:close/>
                <a:moveTo>
                  <a:pt x="4406091" y="904937"/>
                </a:moveTo>
                <a:lnTo>
                  <a:pt x="4394106" y="906765"/>
                </a:lnTo>
                <a:cubicBezTo>
                  <a:pt x="4388972" y="908299"/>
                  <a:pt x="4384638" y="910266"/>
                  <a:pt x="4381104" y="912666"/>
                </a:cubicBezTo>
                <a:cubicBezTo>
                  <a:pt x="4377570" y="915067"/>
                  <a:pt x="4374870" y="917667"/>
                  <a:pt x="4373003" y="920467"/>
                </a:cubicBezTo>
                <a:cubicBezTo>
                  <a:pt x="4371136" y="923268"/>
                  <a:pt x="4370203" y="926001"/>
                  <a:pt x="4370203" y="928668"/>
                </a:cubicBezTo>
                <a:cubicBezTo>
                  <a:pt x="4370203" y="931602"/>
                  <a:pt x="4371270" y="934002"/>
                  <a:pt x="4373403" y="935869"/>
                </a:cubicBezTo>
                <a:cubicBezTo>
                  <a:pt x="4375537" y="937736"/>
                  <a:pt x="4378271" y="939170"/>
                  <a:pt x="4381604" y="940170"/>
                </a:cubicBezTo>
                <a:cubicBezTo>
                  <a:pt x="4384938" y="941170"/>
                  <a:pt x="4388605" y="941770"/>
                  <a:pt x="4392606" y="941970"/>
                </a:cubicBezTo>
                <a:cubicBezTo>
                  <a:pt x="4396606" y="942170"/>
                  <a:pt x="4400473" y="942037"/>
                  <a:pt x="4404207" y="941570"/>
                </a:cubicBezTo>
                <a:lnTo>
                  <a:pt x="4407740" y="940797"/>
                </a:lnTo>
                <a:close/>
                <a:moveTo>
                  <a:pt x="6734479" y="895264"/>
                </a:moveTo>
                <a:cubicBezTo>
                  <a:pt x="6736213" y="899531"/>
                  <a:pt x="6737846" y="904399"/>
                  <a:pt x="6739380" y="909866"/>
                </a:cubicBezTo>
                <a:cubicBezTo>
                  <a:pt x="6740914" y="915333"/>
                  <a:pt x="6742214" y="920734"/>
                  <a:pt x="6743280" y="926068"/>
                </a:cubicBezTo>
                <a:cubicBezTo>
                  <a:pt x="6744347" y="931402"/>
                  <a:pt x="6744881" y="936069"/>
                  <a:pt x="6744881" y="940070"/>
                </a:cubicBezTo>
                <a:cubicBezTo>
                  <a:pt x="6744881" y="945404"/>
                  <a:pt x="6744314" y="950104"/>
                  <a:pt x="6743180" y="954171"/>
                </a:cubicBezTo>
                <a:cubicBezTo>
                  <a:pt x="6742047" y="958239"/>
                  <a:pt x="6740347" y="961706"/>
                  <a:pt x="6738080" y="964573"/>
                </a:cubicBezTo>
                <a:cubicBezTo>
                  <a:pt x="6735813" y="967440"/>
                  <a:pt x="6732912" y="969773"/>
                  <a:pt x="6729379" y="971574"/>
                </a:cubicBezTo>
                <a:cubicBezTo>
                  <a:pt x="6725845" y="973374"/>
                  <a:pt x="6721745" y="974707"/>
                  <a:pt x="6717077" y="975574"/>
                </a:cubicBezTo>
                <a:lnTo>
                  <a:pt x="6704918" y="976562"/>
                </a:lnTo>
                <a:lnTo>
                  <a:pt x="6704085" y="976874"/>
                </a:lnTo>
                <a:lnTo>
                  <a:pt x="6703265" y="976696"/>
                </a:lnTo>
                <a:lnTo>
                  <a:pt x="6701075" y="976874"/>
                </a:lnTo>
                <a:lnTo>
                  <a:pt x="6701153" y="976239"/>
                </a:lnTo>
                <a:lnTo>
                  <a:pt x="6689783" y="973774"/>
                </a:lnTo>
                <a:lnTo>
                  <a:pt x="6683070" y="967141"/>
                </a:lnTo>
                <a:lnTo>
                  <a:pt x="6682607" y="971099"/>
                </a:lnTo>
                <a:cubicBezTo>
                  <a:pt x="6681624" y="975116"/>
                  <a:pt x="6680149" y="978941"/>
                  <a:pt x="6678182" y="982575"/>
                </a:cubicBezTo>
                <a:cubicBezTo>
                  <a:pt x="6674248" y="989843"/>
                  <a:pt x="6669214" y="996177"/>
                  <a:pt x="6663080" y="1001577"/>
                </a:cubicBezTo>
                <a:cubicBezTo>
                  <a:pt x="6656946" y="1006978"/>
                  <a:pt x="6650545" y="1011412"/>
                  <a:pt x="6643878" y="1014879"/>
                </a:cubicBezTo>
                <a:cubicBezTo>
                  <a:pt x="6637210" y="1018346"/>
                  <a:pt x="6631143" y="1020813"/>
                  <a:pt x="6625675" y="1022280"/>
                </a:cubicBezTo>
                <a:lnTo>
                  <a:pt x="6619875" y="1007078"/>
                </a:lnTo>
                <a:cubicBezTo>
                  <a:pt x="6629609" y="1003878"/>
                  <a:pt x="6637710" y="1000211"/>
                  <a:pt x="6644178" y="996077"/>
                </a:cubicBezTo>
                <a:cubicBezTo>
                  <a:pt x="6650645" y="991943"/>
                  <a:pt x="6655779" y="987542"/>
                  <a:pt x="6659580" y="982875"/>
                </a:cubicBezTo>
                <a:cubicBezTo>
                  <a:pt x="6663380" y="978208"/>
                  <a:pt x="6666081" y="973440"/>
                  <a:pt x="6667680" y="968573"/>
                </a:cubicBezTo>
                <a:cubicBezTo>
                  <a:pt x="6669281" y="963706"/>
                  <a:pt x="6670081" y="959005"/>
                  <a:pt x="6670081" y="954471"/>
                </a:cubicBezTo>
                <a:cubicBezTo>
                  <a:pt x="6670081" y="947937"/>
                  <a:pt x="6668647" y="941303"/>
                  <a:pt x="6665781" y="934569"/>
                </a:cubicBezTo>
                <a:cubicBezTo>
                  <a:pt x="6662913" y="927835"/>
                  <a:pt x="6659746" y="921467"/>
                  <a:pt x="6656279" y="915467"/>
                </a:cubicBezTo>
                <a:lnTo>
                  <a:pt x="6670881" y="908066"/>
                </a:lnTo>
                <a:cubicBezTo>
                  <a:pt x="6673414" y="912733"/>
                  <a:pt x="6675649" y="917334"/>
                  <a:pt x="6677582" y="921867"/>
                </a:cubicBezTo>
                <a:cubicBezTo>
                  <a:pt x="6679515" y="926401"/>
                  <a:pt x="6681249" y="930669"/>
                  <a:pt x="6682782" y="934669"/>
                </a:cubicBezTo>
                <a:cubicBezTo>
                  <a:pt x="6684316" y="938670"/>
                  <a:pt x="6685550" y="942337"/>
                  <a:pt x="6686483" y="945670"/>
                </a:cubicBezTo>
                <a:cubicBezTo>
                  <a:pt x="6688350" y="951404"/>
                  <a:pt x="6690784" y="955305"/>
                  <a:pt x="6693784" y="957372"/>
                </a:cubicBezTo>
                <a:lnTo>
                  <a:pt x="6705382" y="960295"/>
                </a:lnTo>
                <a:lnTo>
                  <a:pt x="6718677" y="959272"/>
                </a:lnTo>
                <a:cubicBezTo>
                  <a:pt x="6722545" y="958472"/>
                  <a:pt x="6725345" y="956838"/>
                  <a:pt x="6727079" y="954371"/>
                </a:cubicBezTo>
                <a:cubicBezTo>
                  <a:pt x="6728812" y="951905"/>
                  <a:pt x="6729679" y="948204"/>
                  <a:pt x="6729679" y="943270"/>
                </a:cubicBezTo>
                <a:cubicBezTo>
                  <a:pt x="6729679" y="939936"/>
                  <a:pt x="6729145" y="935969"/>
                  <a:pt x="6728078" y="931369"/>
                </a:cubicBezTo>
                <a:cubicBezTo>
                  <a:pt x="6727012" y="926768"/>
                  <a:pt x="6725612" y="921867"/>
                  <a:pt x="6723878" y="916667"/>
                </a:cubicBezTo>
                <a:cubicBezTo>
                  <a:pt x="6722145" y="911466"/>
                  <a:pt x="6720278" y="906332"/>
                  <a:pt x="6718277" y="901265"/>
                </a:cubicBezTo>
                <a:close/>
                <a:moveTo>
                  <a:pt x="4871580" y="895264"/>
                </a:moveTo>
                <a:cubicBezTo>
                  <a:pt x="4873313" y="899531"/>
                  <a:pt x="4874947" y="904399"/>
                  <a:pt x="4876480" y="909866"/>
                </a:cubicBezTo>
                <a:cubicBezTo>
                  <a:pt x="4878014" y="915333"/>
                  <a:pt x="4879314" y="920734"/>
                  <a:pt x="4880381" y="926068"/>
                </a:cubicBezTo>
                <a:cubicBezTo>
                  <a:pt x="4881448" y="931402"/>
                  <a:pt x="4881981" y="936069"/>
                  <a:pt x="4881981" y="940070"/>
                </a:cubicBezTo>
                <a:cubicBezTo>
                  <a:pt x="4881981" y="946737"/>
                  <a:pt x="4881081" y="952405"/>
                  <a:pt x="4879281" y="957072"/>
                </a:cubicBezTo>
                <a:cubicBezTo>
                  <a:pt x="4877480" y="961739"/>
                  <a:pt x="4874647" y="965540"/>
                  <a:pt x="4870780" y="968473"/>
                </a:cubicBezTo>
                <a:cubicBezTo>
                  <a:pt x="4866912" y="971407"/>
                  <a:pt x="4861945" y="973541"/>
                  <a:pt x="4855878" y="974874"/>
                </a:cubicBezTo>
                <a:lnTo>
                  <a:pt x="4838166" y="976506"/>
                </a:lnTo>
                <a:lnTo>
                  <a:pt x="4837185" y="976874"/>
                </a:lnTo>
                <a:lnTo>
                  <a:pt x="4836287" y="976680"/>
                </a:lnTo>
                <a:lnTo>
                  <a:pt x="4834175" y="976874"/>
                </a:lnTo>
                <a:lnTo>
                  <a:pt x="4834253" y="976239"/>
                </a:lnTo>
                <a:lnTo>
                  <a:pt x="4822883" y="973774"/>
                </a:lnTo>
                <a:lnTo>
                  <a:pt x="4815276" y="966259"/>
                </a:lnTo>
                <a:lnTo>
                  <a:pt x="4811282" y="982575"/>
                </a:lnTo>
                <a:cubicBezTo>
                  <a:pt x="4807348" y="989843"/>
                  <a:pt x="4802314" y="996177"/>
                  <a:pt x="4796180" y="1001577"/>
                </a:cubicBezTo>
                <a:cubicBezTo>
                  <a:pt x="4790046" y="1006978"/>
                  <a:pt x="4783645" y="1011412"/>
                  <a:pt x="4776978" y="1014879"/>
                </a:cubicBezTo>
                <a:cubicBezTo>
                  <a:pt x="4770310" y="1018346"/>
                  <a:pt x="4764243" y="1020813"/>
                  <a:pt x="4758775" y="1022280"/>
                </a:cubicBezTo>
                <a:lnTo>
                  <a:pt x="4752975" y="1007078"/>
                </a:lnTo>
                <a:cubicBezTo>
                  <a:pt x="4762709" y="1003878"/>
                  <a:pt x="4770810" y="1000211"/>
                  <a:pt x="4777278" y="996077"/>
                </a:cubicBezTo>
                <a:cubicBezTo>
                  <a:pt x="4783745" y="991943"/>
                  <a:pt x="4788879" y="987542"/>
                  <a:pt x="4792679" y="982875"/>
                </a:cubicBezTo>
                <a:cubicBezTo>
                  <a:pt x="4796480" y="978208"/>
                  <a:pt x="4799181" y="973440"/>
                  <a:pt x="4800781" y="968573"/>
                </a:cubicBezTo>
                <a:cubicBezTo>
                  <a:pt x="4802381" y="963706"/>
                  <a:pt x="4803181" y="959005"/>
                  <a:pt x="4803181" y="954471"/>
                </a:cubicBezTo>
                <a:cubicBezTo>
                  <a:pt x="4803181" y="947937"/>
                  <a:pt x="4801747" y="941303"/>
                  <a:pt x="4798880" y="934569"/>
                </a:cubicBezTo>
                <a:cubicBezTo>
                  <a:pt x="4796013" y="927835"/>
                  <a:pt x="4792846" y="921467"/>
                  <a:pt x="4789379" y="915467"/>
                </a:cubicBezTo>
                <a:lnTo>
                  <a:pt x="4803981" y="908066"/>
                </a:lnTo>
                <a:cubicBezTo>
                  <a:pt x="4806515" y="912733"/>
                  <a:pt x="4808748" y="917334"/>
                  <a:pt x="4810682" y="921867"/>
                </a:cubicBezTo>
                <a:cubicBezTo>
                  <a:pt x="4812615" y="926401"/>
                  <a:pt x="4814349" y="930669"/>
                  <a:pt x="4815882" y="934669"/>
                </a:cubicBezTo>
                <a:cubicBezTo>
                  <a:pt x="4817416" y="938670"/>
                  <a:pt x="4818649" y="942337"/>
                  <a:pt x="4819583" y="945670"/>
                </a:cubicBezTo>
                <a:cubicBezTo>
                  <a:pt x="4821450" y="951404"/>
                  <a:pt x="4823883" y="955305"/>
                  <a:pt x="4826884" y="957372"/>
                </a:cubicBezTo>
                <a:lnTo>
                  <a:pt x="4838696" y="960349"/>
                </a:lnTo>
                <a:lnTo>
                  <a:pt x="4854578" y="959572"/>
                </a:lnTo>
                <a:cubicBezTo>
                  <a:pt x="4858979" y="958972"/>
                  <a:pt x="4862112" y="957438"/>
                  <a:pt x="4863979" y="954972"/>
                </a:cubicBezTo>
                <a:cubicBezTo>
                  <a:pt x="4865846" y="952505"/>
                  <a:pt x="4866779" y="948604"/>
                  <a:pt x="4866779" y="943270"/>
                </a:cubicBezTo>
                <a:cubicBezTo>
                  <a:pt x="4866779" y="939936"/>
                  <a:pt x="4866246" y="935969"/>
                  <a:pt x="4865179" y="931369"/>
                </a:cubicBezTo>
                <a:cubicBezTo>
                  <a:pt x="4864112" y="926768"/>
                  <a:pt x="4862712" y="921867"/>
                  <a:pt x="4860978" y="916667"/>
                </a:cubicBezTo>
                <a:cubicBezTo>
                  <a:pt x="4859245" y="911466"/>
                  <a:pt x="4857378" y="906332"/>
                  <a:pt x="4855378" y="901265"/>
                </a:cubicBezTo>
                <a:close/>
                <a:moveTo>
                  <a:pt x="4736172" y="895264"/>
                </a:moveTo>
                <a:cubicBezTo>
                  <a:pt x="4737906" y="899531"/>
                  <a:pt x="4739540" y="904099"/>
                  <a:pt x="4741073" y="908966"/>
                </a:cubicBezTo>
                <a:cubicBezTo>
                  <a:pt x="4742607" y="913833"/>
                  <a:pt x="4743907" y="918634"/>
                  <a:pt x="4744974" y="923368"/>
                </a:cubicBezTo>
                <a:cubicBezTo>
                  <a:pt x="4746040" y="928102"/>
                  <a:pt x="4746574" y="932469"/>
                  <a:pt x="4746574" y="936469"/>
                </a:cubicBezTo>
                <a:cubicBezTo>
                  <a:pt x="4746574" y="944337"/>
                  <a:pt x="4744774" y="951038"/>
                  <a:pt x="4741173" y="956572"/>
                </a:cubicBezTo>
                <a:cubicBezTo>
                  <a:pt x="4737573" y="962106"/>
                  <a:pt x="4731572" y="966606"/>
                  <a:pt x="4723171" y="970073"/>
                </a:cubicBezTo>
                <a:cubicBezTo>
                  <a:pt x="4714770" y="973541"/>
                  <a:pt x="4703468" y="976074"/>
                  <a:pt x="4689267" y="977674"/>
                </a:cubicBezTo>
                <a:cubicBezTo>
                  <a:pt x="4675065" y="979275"/>
                  <a:pt x="4657296" y="980075"/>
                  <a:pt x="4635960" y="980075"/>
                </a:cubicBezTo>
                <a:cubicBezTo>
                  <a:pt x="4624092" y="980075"/>
                  <a:pt x="4613657" y="979308"/>
                  <a:pt x="4604656" y="977774"/>
                </a:cubicBezTo>
                <a:cubicBezTo>
                  <a:pt x="4595655" y="976241"/>
                  <a:pt x="4588154" y="973874"/>
                  <a:pt x="4582153" y="970674"/>
                </a:cubicBezTo>
                <a:cubicBezTo>
                  <a:pt x="4576153" y="967473"/>
                  <a:pt x="4571619" y="963306"/>
                  <a:pt x="4568552" y="958172"/>
                </a:cubicBezTo>
                <a:cubicBezTo>
                  <a:pt x="4565485" y="953038"/>
                  <a:pt x="4563951" y="946804"/>
                  <a:pt x="4563951" y="939470"/>
                </a:cubicBezTo>
                <a:cubicBezTo>
                  <a:pt x="4563951" y="936136"/>
                  <a:pt x="4564218" y="932702"/>
                  <a:pt x="4564751" y="929168"/>
                </a:cubicBezTo>
                <a:cubicBezTo>
                  <a:pt x="4565285" y="925635"/>
                  <a:pt x="4565985" y="922067"/>
                  <a:pt x="4566851" y="918467"/>
                </a:cubicBezTo>
                <a:cubicBezTo>
                  <a:pt x="4567718" y="914867"/>
                  <a:pt x="4568618" y="911399"/>
                  <a:pt x="4569552" y="908066"/>
                </a:cubicBezTo>
                <a:lnTo>
                  <a:pt x="4584554" y="911866"/>
                </a:lnTo>
                <a:cubicBezTo>
                  <a:pt x="4584020" y="913866"/>
                  <a:pt x="4583420" y="916233"/>
                  <a:pt x="4582753" y="918967"/>
                </a:cubicBezTo>
                <a:cubicBezTo>
                  <a:pt x="4582087" y="921701"/>
                  <a:pt x="4581520" y="924468"/>
                  <a:pt x="4581053" y="927268"/>
                </a:cubicBezTo>
                <a:cubicBezTo>
                  <a:pt x="4580586" y="930068"/>
                  <a:pt x="4580353" y="932602"/>
                  <a:pt x="4580353" y="934869"/>
                </a:cubicBezTo>
                <a:cubicBezTo>
                  <a:pt x="4580353" y="941803"/>
                  <a:pt x="4582120" y="947371"/>
                  <a:pt x="4585654" y="951571"/>
                </a:cubicBezTo>
                <a:cubicBezTo>
                  <a:pt x="4589188" y="955772"/>
                  <a:pt x="4595355" y="958839"/>
                  <a:pt x="4604156" y="960772"/>
                </a:cubicBezTo>
                <a:cubicBezTo>
                  <a:pt x="4612957" y="962706"/>
                  <a:pt x="4625292" y="963673"/>
                  <a:pt x="4641161" y="963673"/>
                </a:cubicBezTo>
                <a:cubicBezTo>
                  <a:pt x="4656762" y="963673"/>
                  <a:pt x="4670198" y="963273"/>
                  <a:pt x="4681466" y="962472"/>
                </a:cubicBezTo>
                <a:cubicBezTo>
                  <a:pt x="4692734" y="961672"/>
                  <a:pt x="4702002" y="960372"/>
                  <a:pt x="4709269" y="958572"/>
                </a:cubicBezTo>
                <a:cubicBezTo>
                  <a:pt x="4716537" y="956772"/>
                  <a:pt x="4721938" y="954305"/>
                  <a:pt x="4725471" y="951171"/>
                </a:cubicBezTo>
                <a:cubicBezTo>
                  <a:pt x="4729005" y="948037"/>
                  <a:pt x="4730772" y="944204"/>
                  <a:pt x="4730772" y="939670"/>
                </a:cubicBezTo>
                <a:cubicBezTo>
                  <a:pt x="4730772" y="934602"/>
                  <a:pt x="4729838" y="928735"/>
                  <a:pt x="4727971" y="922067"/>
                </a:cubicBezTo>
                <a:cubicBezTo>
                  <a:pt x="4726104" y="915400"/>
                  <a:pt x="4723704" y="908266"/>
                  <a:pt x="4720770" y="900665"/>
                </a:cubicBezTo>
                <a:close/>
                <a:moveTo>
                  <a:pt x="209855" y="895264"/>
                </a:moveTo>
                <a:cubicBezTo>
                  <a:pt x="211589" y="899531"/>
                  <a:pt x="213222" y="904399"/>
                  <a:pt x="214756" y="909866"/>
                </a:cubicBezTo>
                <a:cubicBezTo>
                  <a:pt x="216289" y="915333"/>
                  <a:pt x="217590" y="920734"/>
                  <a:pt x="218656" y="926068"/>
                </a:cubicBezTo>
                <a:cubicBezTo>
                  <a:pt x="219723" y="931402"/>
                  <a:pt x="220257" y="936069"/>
                  <a:pt x="220257" y="940070"/>
                </a:cubicBezTo>
                <a:cubicBezTo>
                  <a:pt x="220257" y="945404"/>
                  <a:pt x="219690" y="950104"/>
                  <a:pt x="218556" y="954171"/>
                </a:cubicBezTo>
                <a:cubicBezTo>
                  <a:pt x="217423" y="958239"/>
                  <a:pt x="215723" y="961706"/>
                  <a:pt x="213456" y="964573"/>
                </a:cubicBezTo>
                <a:cubicBezTo>
                  <a:pt x="211188" y="967440"/>
                  <a:pt x="208288" y="969773"/>
                  <a:pt x="204754" y="971574"/>
                </a:cubicBezTo>
                <a:cubicBezTo>
                  <a:pt x="201221" y="973374"/>
                  <a:pt x="197120" y="974707"/>
                  <a:pt x="192453" y="975574"/>
                </a:cubicBezTo>
                <a:cubicBezTo>
                  <a:pt x="187786" y="976441"/>
                  <a:pt x="182452" y="976874"/>
                  <a:pt x="176451" y="976874"/>
                </a:cubicBezTo>
                <a:lnTo>
                  <a:pt x="176491" y="976545"/>
                </a:lnTo>
                <a:lnTo>
                  <a:pt x="175612" y="976874"/>
                </a:lnTo>
                <a:lnTo>
                  <a:pt x="157022" y="976874"/>
                </a:lnTo>
                <a:lnTo>
                  <a:pt x="152110" y="989776"/>
                </a:lnTo>
                <a:cubicBezTo>
                  <a:pt x="147109" y="998777"/>
                  <a:pt x="139642" y="1005945"/>
                  <a:pt x="129707" y="1011279"/>
                </a:cubicBezTo>
                <a:cubicBezTo>
                  <a:pt x="119773" y="1016613"/>
                  <a:pt x="107471" y="1020146"/>
                  <a:pt x="92802" y="1021880"/>
                </a:cubicBezTo>
                <a:lnTo>
                  <a:pt x="89202" y="1005478"/>
                </a:lnTo>
                <a:cubicBezTo>
                  <a:pt x="97203" y="1004411"/>
                  <a:pt x="104570" y="1002911"/>
                  <a:pt x="111305" y="1000977"/>
                </a:cubicBezTo>
                <a:cubicBezTo>
                  <a:pt x="118039" y="999044"/>
                  <a:pt x="123839" y="996277"/>
                  <a:pt x="128707" y="992676"/>
                </a:cubicBezTo>
                <a:cubicBezTo>
                  <a:pt x="133574" y="989076"/>
                  <a:pt x="137341" y="984342"/>
                  <a:pt x="140008" y="978474"/>
                </a:cubicBezTo>
                <a:lnTo>
                  <a:pt x="140493" y="976874"/>
                </a:lnTo>
                <a:lnTo>
                  <a:pt x="127807" y="976874"/>
                </a:lnTo>
                <a:cubicBezTo>
                  <a:pt x="121806" y="976874"/>
                  <a:pt x="116239" y="976007"/>
                  <a:pt x="111105" y="974274"/>
                </a:cubicBezTo>
                <a:cubicBezTo>
                  <a:pt x="105971" y="972540"/>
                  <a:pt x="101837" y="969840"/>
                  <a:pt x="98703" y="966173"/>
                </a:cubicBezTo>
                <a:cubicBezTo>
                  <a:pt x="95570" y="962506"/>
                  <a:pt x="94003" y="957672"/>
                  <a:pt x="94003" y="951671"/>
                </a:cubicBezTo>
                <a:cubicBezTo>
                  <a:pt x="94003" y="946070"/>
                  <a:pt x="94870" y="940703"/>
                  <a:pt x="96603" y="935569"/>
                </a:cubicBezTo>
                <a:cubicBezTo>
                  <a:pt x="98337" y="930435"/>
                  <a:pt x="100703" y="925835"/>
                  <a:pt x="103704" y="921767"/>
                </a:cubicBezTo>
                <a:cubicBezTo>
                  <a:pt x="106704" y="917700"/>
                  <a:pt x="110238" y="914466"/>
                  <a:pt x="114305" y="912066"/>
                </a:cubicBezTo>
                <a:cubicBezTo>
                  <a:pt x="118372" y="909666"/>
                  <a:pt x="122806" y="908466"/>
                  <a:pt x="127607" y="908466"/>
                </a:cubicBezTo>
                <a:cubicBezTo>
                  <a:pt x="133741" y="908466"/>
                  <a:pt x="139208" y="910266"/>
                  <a:pt x="144009" y="913866"/>
                </a:cubicBezTo>
                <a:cubicBezTo>
                  <a:pt x="148810" y="917467"/>
                  <a:pt x="152610" y="922901"/>
                  <a:pt x="155410" y="930168"/>
                </a:cubicBezTo>
                <a:cubicBezTo>
                  <a:pt x="158211" y="937436"/>
                  <a:pt x="159610" y="946604"/>
                  <a:pt x="159610" y="957672"/>
                </a:cubicBezTo>
                <a:lnTo>
                  <a:pt x="159308" y="960472"/>
                </a:lnTo>
                <a:lnTo>
                  <a:pt x="177613" y="960472"/>
                </a:lnTo>
                <a:lnTo>
                  <a:pt x="178414" y="960774"/>
                </a:lnTo>
                <a:lnTo>
                  <a:pt x="178451" y="960472"/>
                </a:lnTo>
                <a:cubicBezTo>
                  <a:pt x="184985" y="960472"/>
                  <a:pt x="190186" y="960072"/>
                  <a:pt x="194053" y="959272"/>
                </a:cubicBezTo>
                <a:cubicBezTo>
                  <a:pt x="197920" y="958472"/>
                  <a:pt x="200721" y="956838"/>
                  <a:pt x="202454" y="954371"/>
                </a:cubicBezTo>
                <a:cubicBezTo>
                  <a:pt x="204188" y="951905"/>
                  <a:pt x="205054" y="948204"/>
                  <a:pt x="205054" y="943270"/>
                </a:cubicBezTo>
                <a:cubicBezTo>
                  <a:pt x="205054" y="939936"/>
                  <a:pt x="204521" y="935969"/>
                  <a:pt x="203454" y="931369"/>
                </a:cubicBezTo>
                <a:cubicBezTo>
                  <a:pt x="202388" y="926768"/>
                  <a:pt x="200987" y="921867"/>
                  <a:pt x="199254" y="916667"/>
                </a:cubicBezTo>
                <a:cubicBezTo>
                  <a:pt x="197520" y="911466"/>
                  <a:pt x="195654" y="906332"/>
                  <a:pt x="193653" y="901265"/>
                </a:cubicBezTo>
                <a:close/>
                <a:moveTo>
                  <a:pt x="968683" y="893664"/>
                </a:moveTo>
                <a:cubicBezTo>
                  <a:pt x="978151" y="893664"/>
                  <a:pt x="985485" y="895997"/>
                  <a:pt x="990686" y="900665"/>
                </a:cubicBezTo>
                <a:cubicBezTo>
                  <a:pt x="995886" y="905332"/>
                  <a:pt x="998487" y="910799"/>
                  <a:pt x="998487" y="917067"/>
                </a:cubicBezTo>
                <a:cubicBezTo>
                  <a:pt x="998487" y="923868"/>
                  <a:pt x="996787" y="929935"/>
                  <a:pt x="993386" y="935269"/>
                </a:cubicBezTo>
                <a:cubicBezTo>
                  <a:pt x="989986" y="940603"/>
                  <a:pt x="985618" y="945470"/>
                  <a:pt x="980284" y="949871"/>
                </a:cubicBezTo>
                <a:lnTo>
                  <a:pt x="976917" y="952422"/>
                </a:lnTo>
                <a:lnTo>
                  <a:pt x="977984" y="952971"/>
                </a:lnTo>
                <a:cubicBezTo>
                  <a:pt x="981251" y="954505"/>
                  <a:pt x="984752" y="955838"/>
                  <a:pt x="988486" y="956972"/>
                </a:cubicBezTo>
                <a:cubicBezTo>
                  <a:pt x="992219" y="958105"/>
                  <a:pt x="996486" y="958972"/>
                  <a:pt x="1001287" y="959572"/>
                </a:cubicBezTo>
                <a:cubicBezTo>
                  <a:pt x="1006088" y="960172"/>
                  <a:pt x="1011689" y="960472"/>
                  <a:pt x="1018089" y="960472"/>
                </a:cubicBezTo>
                <a:cubicBezTo>
                  <a:pt x="1020890" y="960472"/>
                  <a:pt x="1022923" y="961239"/>
                  <a:pt x="1024190" y="962773"/>
                </a:cubicBezTo>
                <a:lnTo>
                  <a:pt x="1025450" y="966421"/>
                </a:lnTo>
                <a:lnTo>
                  <a:pt x="1026176" y="960472"/>
                </a:lnTo>
                <a:cubicBezTo>
                  <a:pt x="1032843" y="960472"/>
                  <a:pt x="1038044" y="959972"/>
                  <a:pt x="1041778" y="958972"/>
                </a:cubicBezTo>
                <a:cubicBezTo>
                  <a:pt x="1045512" y="957972"/>
                  <a:pt x="1048345" y="956038"/>
                  <a:pt x="1050279" y="953171"/>
                </a:cubicBezTo>
                <a:cubicBezTo>
                  <a:pt x="1052213" y="950304"/>
                  <a:pt x="1053780" y="946137"/>
                  <a:pt x="1054980" y="940670"/>
                </a:cubicBezTo>
                <a:cubicBezTo>
                  <a:pt x="1056180" y="935202"/>
                  <a:pt x="1057646" y="928068"/>
                  <a:pt x="1059380" y="919267"/>
                </a:cubicBezTo>
                <a:lnTo>
                  <a:pt x="1074982" y="922267"/>
                </a:lnTo>
                <a:cubicBezTo>
                  <a:pt x="1074449" y="924668"/>
                  <a:pt x="1073849" y="927335"/>
                  <a:pt x="1073182" y="930268"/>
                </a:cubicBezTo>
                <a:cubicBezTo>
                  <a:pt x="1072515" y="933202"/>
                  <a:pt x="1071948" y="936103"/>
                  <a:pt x="1071482" y="938970"/>
                </a:cubicBezTo>
                <a:cubicBezTo>
                  <a:pt x="1071014" y="941837"/>
                  <a:pt x="1070781" y="944337"/>
                  <a:pt x="1070781" y="946470"/>
                </a:cubicBezTo>
                <a:cubicBezTo>
                  <a:pt x="1070781" y="948471"/>
                  <a:pt x="1070915" y="950338"/>
                  <a:pt x="1071182" y="952071"/>
                </a:cubicBezTo>
                <a:cubicBezTo>
                  <a:pt x="1071448" y="953805"/>
                  <a:pt x="1072448" y="955272"/>
                  <a:pt x="1074182" y="956472"/>
                </a:cubicBezTo>
                <a:cubicBezTo>
                  <a:pt x="1075915" y="957672"/>
                  <a:pt x="1078850" y="958639"/>
                  <a:pt x="1082983" y="959372"/>
                </a:cubicBezTo>
                <a:lnTo>
                  <a:pt x="1096386" y="960200"/>
                </a:lnTo>
                <a:lnTo>
                  <a:pt x="1108453" y="959272"/>
                </a:lnTo>
                <a:cubicBezTo>
                  <a:pt x="1112320" y="958472"/>
                  <a:pt x="1115120" y="956838"/>
                  <a:pt x="1116854" y="954371"/>
                </a:cubicBezTo>
                <a:cubicBezTo>
                  <a:pt x="1118588" y="951905"/>
                  <a:pt x="1119454" y="948204"/>
                  <a:pt x="1119454" y="943270"/>
                </a:cubicBezTo>
                <a:cubicBezTo>
                  <a:pt x="1119454" y="939936"/>
                  <a:pt x="1118920" y="935969"/>
                  <a:pt x="1117854" y="931369"/>
                </a:cubicBezTo>
                <a:cubicBezTo>
                  <a:pt x="1116787" y="926768"/>
                  <a:pt x="1115387" y="921867"/>
                  <a:pt x="1113654" y="916667"/>
                </a:cubicBezTo>
                <a:cubicBezTo>
                  <a:pt x="1111920" y="911466"/>
                  <a:pt x="1110053" y="906332"/>
                  <a:pt x="1108053" y="901265"/>
                </a:cubicBezTo>
                <a:lnTo>
                  <a:pt x="1124255" y="895264"/>
                </a:lnTo>
                <a:cubicBezTo>
                  <a:pt x="1125988" y="899531"/>
                  <a:pt x="1127622" y="904399"/>
                  <a:pt x="1129155" y="909866"/>
                </a:cubicBezTo>
                <a:cubicBezTo>
                  <a:pt x="1130689" y="915333"/>
                  <a:pt x="1131989" y="920734"/>
                  <a:pt x="1133056" y="926068"/>
                </a:cubicBezTo>
                <a:cubicBezTo>
                  <a:pt x="1134123" y="931402"/>
                  <a:pt x="1134656" y="936069"/>
                  <a:pt x="1134656" y="940070"/>
                </a:cubicBezTo>
                <a:cubicBezTo>
                  <a:pt x="1134656" y="945404"/>
                  <a:pt x="1134090" y="950104"/>
                  <a:pt x="1132956" y="954171"/>
                </a:cubicBezTo>
                <a:cubicBezTo>
                  <a:pt x="1131822" y="958239"/>
                  <a:pt x="1130122" y="961706"/>
                  <a:pt x="1127855" y="964573"/>
                </a:cubicBezTo>
                <a:cubicBezTo>
                  <a:pt x="1125589" y="967440"/>
                  <a:pt x="1122688" y="969773"/>
                  <a:pt x="1119154" y="971574"/>
                </a:cubicBezTo>
                <a:cubicBezTo>
                  <a:pt x="1115620" y="973374"/>
                  <a:pt x="1111520" y="974707"/>
                  <a:pt x="1106853" y="975574"/>
                </a:cubicBezTo>
                <a:lnTo>
                  <a:pt x="1100980" y="976051"/>
                </a:lnTo>
                <a:lnTo>
                  <a:pt x="1098785" y="976874"/>
                </a:lnTo>
                <a:lnTo>
                  <a:pt x="1094437" y="976583"/>
                </a:lnTo>
                <a:lnTo>
                  <a:pt x="1090850" y="976874"/>
                </a:lnTo>
                <a:lnTo>
                  <a:pt x="1090915" y="976347"/>
                </a:lnTo>
                <a:lnTo>
                  <a:pt x="1079382" y="975574"/>
                </a:lnTo>
                <a:cubicBezTo>
                  <a:pt x="1074582" y="974707"/>
                  <a:pt x="1070948" y="973407"/>
                  <a:pt x="1068481" y="971674"/>
                </a:cubicBezTo>
                <a:cubicBezTo>
                  <a:pt x="1066014" y="969940"/>
                  <a:pt x="1064280" y="967773"/>
                  <a:pt x="1063280" y="965173"/>
                </a:cubicBezTo>
                <a:lnTo>
                  <a:pt x="1062709" y="962911"/>
                </a:lnTo>
                <a:lnTo>
                  <a:pt x="1060080" y="966873"/>
                </a:lnTo>
                <a:cubicBezTo>
                  <a:pt x="1057613" y="969540"/>
                  <a:pt x="1054780" y="971607"/>
                  <a:pt x="1051579" y="973074"/>
                </a:cubicBezTo>
                <a:cubicBezTo>
                  <a:pt x="1048379" y="974541"/>
                  <a:pt x="1044545" y="975541"/>
                  <a:pt x="1040078" y="976074"/>
                </a:cubicBezTo>
                <a:cubicBezTo>
                  <a:pt x="1035610" y="976608"/>
                  <a:pt x="1030310" y="976874"/>
                  <a:pt x="1024176" y="976874"/>
                </a:cubicBezTo>
                <a:lnTo>
                  <a:pt x="1024925" y="970728"/>
                </a:lnTo>
                <a:lnTo>
                  <a:pt x="1023290" y="974174"/>
                </a:lnTo>
                <a:cubicBezTo>
                  <a:pt x="1021423" y="975974"/>
                  <a:pt x="1019022" y="976874"/>
                  <a:pt x="1016089" y="976874"/>
                </a:cubicBezTo>
                <a:cubicBezTo>
                  <a:pt x="1005021" y="976874"/>
                  <a:pt x="995854" y="976007"/>
                  <a:pt x="988585" y="974274"/>
                </a:cubicBezTo>
                <a:cubicBezTo>
                  <a:pt x="981318" y="972540"/>
                  <a:pt x="975150" y="970207"/>
                  <a:pt x="970083" y="967273"/>
                </a:cubicBezTo>
                <a:lnTo>
                  <a:pt x="963311" y="962727"/>
                </a:lnTo>
                <a:lnTo>
                  <a:pt x="946480" y="975574"/>
                </a:lnTo>
                <a:cubicBezTo>
                  <a:pt x="941147" y="980041"/>
                  <a:pt x="936779" y="984942"/>
                  <a:pt x="933379" y="990276"/>
                </a:cubicBezTo>
                <a:cubicBezTo>
                  <a:pt x="929979" y="995610"/>
                  <a:pt x="928279" y="1001811"/>
                  <a:pt x="928279" y="1008878"/>
                </a:cubicBezTo>
                <a:cubicBezTo>
                  <a:pt x="928279" y="1015012"/>
                  <a:pt x="929745" y="1020013"/>
                  <a:pt x="932679" y="1023880"/>
                </a:cubicBezTo>
                <a:cubicBezTo>
                  <a:pt x="935612" y="1027747"/>
                  <a:pt x="939280" y="1030714"/>
                  <a:pt x="943680" y="1032781"/>
                </a:cubicBezTo>
                <a:cubicBezTo>
                  <a:pt x="948081" y="1034848"/>
                  <a:pt x="952615" y="1036282"/>
                  <a:pt x="957282" y="1037082"/>
                </a:cubicBezTo>
                <a:cubicBezTo>
                  <a:pt x="961949" y="1037882"/>
                  <a:pt x="965949" y="1038282"/>
                  <a:pt x="969283" y="1038282"/>
                </a:cubicBezTo>
                <a:cubicBezTo>
                  <a:pt x="973951" y="1038282"/>
                  <a:pt x="978718" y="1037949"/>
                  <a:pt x="983585" y="1037282"/>
                </a:cubicBezTo>
                <a:cubicBezTo>
                  <a:pt x="988452" y="1036615"/>
                  <a:pt x="993520" y="1035548"/>
                  <a:pt x="998787" y="1034081"/>
                </a:cubicBezTo>
                <a:cubicBezTo>
                  <a:pt x="1004054" y="1032615"/>
                  <a:pt x="1009355" y="1030814"/>
                  <a:pt x="1014689" y="1028681"/>
                </a:cubicBezTo>
                <a:lnTo>
                  <a:pt x="1019889" y="1041482"/>
                </a:lnTo>
                <a:cubicBezTo>
                  <a:pt x="1016022" y="1043749"/>
                  <a:pt x="1011288" y="1045916"/>
                  <a:pt x="1005688" y="1047983"/>
                </a:cubicBezTo>
                <a:cubicBezTo>
                  <a:pt x="1000087" y="1050050"/>
                  <a:pt x="994153" y="1051684"/>
                  <a:pt x="987886" y="1052884"/>
                </a:cubicBezTo>
                <a:cubicBezTo>
                  <a:pt x="981618" y="1054084"/>
                  <a:pt x="975417" y="1054684"/>
                  <a:pt x="969283" y="1054684"/>
                </a:cubicBezTo>
                <a:cubicBezTo>
                  <a:pt x="963282" y="1054684"/>
                  <a:pt x="956948" y="1054117"/>
                  <a:pt x="950281" y="1052984"/>
                </a:cubicBezTo>
                <a:cubicBezTo>
                  <a:pt x="943613" y="1051850"/>
                  <a:pt x="937380" y="1049717"/>
                  <a:pt x="931579" y="1046583"/>
                </a:cubicBezTo>
                <a:cubicBezTo>
                  <a:pt x="925778" y="1043449"/>
                  <a:pt x="921044" y="1039049"/>
                  <a:pt x="917377" y="1033381"/>
                </a:cubicBezTo>
                <a:cubicBezTo>
                  <a:pt x="913710" y="1027714"/>
                  <a:pt x="911876" y="1020413"/>
                  <a:pt x="911876" y="1011479"/>
                </a:cubicBezTo>
                <a:cubicBezTo>
                  <a:pt x="911876" y="1002411"/>
                  <a:pt x="913577" y="994510"/>
                  <a:pt x="916977" y="987776"/>
                </a:cubicBezTo>
                <a:cubicBezTo>
                  <a:pt x="920378" y="981041"/>
                  <a:pt x="924778" y="975107"/>
                  <a:pt x="930178" y="969973"/>
                </a:cubicBezTo>
                <a:cubicBezTo>
                  <a:pt x="935579" y="964839"/>
                  <a:pt x="941280" y="960206"/>
                  <a:pt x="947281" y="956072"/>
                </a:cubicBezTo>
                <a:lnTo>
                  <a:pt x="951689" y="953081"/>
                </a:lnTo>
                <a:lnTo>
                  <a:pt x="947880" y="948671"/>
                </a:lnTo>
                <a:cubicBezTo>
                  <a:pt x="945080" y="945737"/>
                  <a:pt x="942047" y="942770"/>
                  <a:pt x="938779" y="939770"/>
                </a:cubicBezTo>
                <a:cubicBezTo>
                  <a:pt x="935513" y="936769"/>
                  <a:pt x="932013" y="933936"/>
                  <a:pt x="928279" y="931269"/>
                </a:cubicBezTo>
                <a:cubicBezTo>
                  <a:pt x="927478" y="930602"/>
                  <a:pt x="926678" y="929402"/>
                  <a:pt x="925878" y="927668"/>
                </a:cubicBezTo>
                <a:cubicBezTo>
                  <a:pt x="925078" y="925935"/>
                  <a:pt x="924411" y="924134"/>
                  <a:pt x="923878" y="922267"/>
                </a:cubicBezTo>
                <a:cubicBezTo>
                  <a:pt x="923344" y="920401"/>
                  <a:pt x="923078" y="919000"/>
                  <a:pt x="923078" y="918067"/>
                </a:cubicBezTo>
                <a:cubicBezTo>
                  <a:pt x="923078" y="916067"/>
                  <a:pt x="924344" y="913666"/>
                  <a:pt x="926878" y="910866"/>
                </a:cubicBezTo>
                <a:cubicBezTo>
                  <a:pt x="929412" y="908066"/>
                  <a:pt x="932812" y="905365"/>
                  <a:pt x="937079" y="902765"/>
                </a:cubicBezTo>
                <a:cubicBezTo>
                  <a:pt x="941346" y="900165"/>
                  <a:pt x="946214" y="897998"/>
                  <a:pt x="951681" y="896264"/>
                </a:cubicBezTo>
                <a:cubicBezTo>
                  <a:pt x="957148" y="894531"/>
                  <a:pt x="962816" y="893664"/>
                  <a:pt x="968683" y="893664"/>
                </a:cubicBezTo>
                <a:close/>
                <a:moveTo>
                  <a:pt x="6309731" y="892064"/>
                </a:moveTo>
                <a:cubicBezTo>
                  <a:pt x="6306664" y="892064"/>
                  <a:pt x="6303897" y="893230"/>
                  <a:pt x="6301430" y="895564"/>
                </a:cubicBezTo>
                <a:cubicBezTo>
                  <a:pt x="6298963" y="897898"/>
                  <a:pt x="6297030" y="900865"/>
                  <a:pt x="6295629" y="904465"/>
                </a:cubicBezTo>
                <a:cubicBezTo>
                  <a:pt x="6294229" y="908066"/>
                  <a:pt x="6293529" y="911666"/>
                  <a:pt x="6293529" y="915267"/>
                </a:cubicBezTo>
                <a:cubicBezTo>
                  <a:pt x="6293529" y="918067"/>
                  <a:pt x="6294096" y="920467"/>
                  <a:pt x="6295229" y="922468"/>
                </a:cubicBezTo>
                <a:cubicBezTo>
                  <a:pt x="6296363" y="924468"/>
                  <a:pt x="6298263" y="926035"/>
                  <a:pt x="6300930" y="927168"/>
                </a:cubicBezTo>
                <a:cubicBezTo>
                  <a:pt x="6303597" y="928302"/>
                  <a:pt x="6307064" y="928868"/>
                  <a:pt x="6311331" y="928868"/>
                </a:cubicBezTo>
                <a:cubicBezTo>
                  <a:pt x="6315198" y="928868"/>
                  <a:pt x="6319099" y="928468"/>
                  <a:pt x="6323033" y="927668"/>
                </a:cubicBezTo>
                <a:lnTo>
                  <a:pt x="6327617" y="926216"/>
                </a:lnTo>
                <a:lnTo>
                  <a:pt x="6327733" y="923668"/>
                </a:lnTo>
                <a:cubicBezTo>
                  <a:pt x="6327733" y="918067"/>
                  <a:pt x="6327000" y="912866"/>
                  <a:pt x="6325533" y="908066"/>
                </a:cubicBezTo>
                <a:cubicBezTo>
                  <a:pt x="6324066" y="903265"/>
                  <a:pt x="6321999" y="899398"/>
                  <a:pt x="6319332" y="896464"/>
                </a:cubicBezTo>
                <a:cubicBezTo>
                  <a:pt x="6316665" y="893531"/>
                  <a:pt x="6313465" y="892064"/>
                  <a:pt x="6309731" y="892064"/>
                </a:cubicBezTo>
                <a:close/>
                <a:moveTo>
                  <a:pt x="4252331" y="892064"/>
                </a:moveTo>
                <a:cubicBezTo>
                  <a:pt x="4249264" y="892064"/>
                  <a:pt x="4246497" y="893230"/>
                  <a:pt x="4244030" y="895564"/>
                </a:cubicBezTo>
                <a:cubicBezTo>
                  <a:pt x="4241563" y="897898"/>
                  <a:pt x="4239629" y="900865"/>
                  <a:pt x="4238229" y="904465"/>
                </a:cubicBezTo>
                <a:cubicBezTo>
                  <a:pt x="4236829" y="908066"/>
                  <a:pt x="4236129" y="911666"/>
                  <a:pt x="4236129" y="915267"/>
                </a:cubicBezTo>
                <a:cubicBezTo>
                  <a:pt x="4236129" y="918067"/>
                  <a:pt x="4236696" y="920467"/>
                  <a:pt x="4237829" y="922468"/>
                </a:cubicBezTo>
                <a:cubicBezTo>
                  <a:pt x="4238963" y="924468"/>
                  <a:pt x="4240863" y="926035"/>
                  <a:pt x="4243530" y="927168"/>
                </a:cubicBezTo>
                <a:cubicBezTo>
                  <a:pt x="4246197" y="928302"/>
                  <a:pt x="4249664" y="928868"/>
                  <a:pt x="4253931" y="928868"/>
                </a:cubicBezTo>
                <a:cubicBezTo>
                  <a:pt x="4257798" y="928868"/>
                  <a:pt x="4261699" y="928468"/>
                  <a:pt x="4265633" y="927668"/>
                </a:cubicBezTo>
                <a:lnTo>
                  <a:pt x="4270217" y="926216"/>
                </a:lnTo>
                <a:lnTo>
                  <a:pt x="4270333" y="923668"/>
                </a:lnTo>
                <a:cubicBezTo>
                  <a:pt x="4270333" y="918067"/>
                  <a:pt x="4269600" y="912866"/>
                  <a:pt x="4268133" y="908066"/>
                </a:cubicBezTo>
                <a:cubicBezTo>
                  <a:pt x="4266666" y="903265"/>
                  <a:pt x="4264599" y="899398"/>
                  <a:pt x="4261932" y="896464"/>
                </a:cubicBezTo>
                <a:cubicBezTo>
                  <a:pt x="4259265" y="893531"/>
                  <a:pt x="4256065" y="892064"/>
                  <a:pt x="4252331" y="892064"/>
                </a:cubicBezTo>
                <a:close/>
                <a:moveTo>
                  <a:pt x="823332" y="892064"/>
                </a:moveTo>
                <a:cubicBezTo>
                  <a:pt x="820265" y="892064"/>
                  <a:pt x="817498" y="893230"/>
                  <a:pt x="815030" y="895564"/>
                </a:cubicBezTo>
                <a:cubicBezTo>
                  <a:pt x="812564" y="897898"/>
                  <a:pt x="810630" y="900865"/>
                  <a:pt x="809231" y="904465"/>
                </a:cubicBezTo>
                <a:cubicBezTo>
                  <a:pt x="807830" y="908066"/>
                  <a:pt x="807130" y="911666"/>
                  <a:pt x="807130" y="915267"/>
                </a:cubicBezTo>
                <a:cubicBezTo>
                  <a:pt x="807130" y="918067"/>
                  <a:pt x="807697" y="920467"/>
                  <a:pt x="808830" y="922468"/>
                </a:cubicBezTo>
                <a:cubicBezTo>
                  <a:pt x="809964" y="924468"/>
                  <a:pt x="811864" y="926035"/>
                  <a:pt x="814531" y="927168"/>
                </a:cubicBezTo>
                <a:cubicBezTo>
                  <a:pt x="817198" y="928302"/>
                  <a:pt x="820665" y="928868"/>
                  <a:pt x="824932" y="928868"/>
                </a:cubicBezTo>
                <a:cubicBezTo>
                  <a:pt x="828799" y="928868"/>
                  <a:pt x="832700" y="928468"/>
                  <a:pt x="836633" y="927668"/>
                </a:cubicBezTo>
                <a:lnTo>
                  <a:pt x="841218" y="926216"/>
                </a:lnTo>
                <a:lnTo>
                  <a:pt x="841335" y="923668"/>
                </a:lnTo>
                <a:cubicBezTo>
                  <a:pt x="841335" y="918067"/>
                  <a:pt x="840601" y="912866"/>
                  <a:pt x="839134" y="908066"/>
                </a:cubicBezTo>
                <a:cubicBezTo>
                  <a:pt x="837667" y="903265"/>
                  <a:pt x="835600" y="899398"/>
                  <a:pt x="832933" y="896464"/>
                </a:cubicBezTo>
                <a:cubicBezTo>
                  <a:pt x="830266" y="893531"/>
                  <a:pt x="827066" y="892064"/>
                  <a:pt x="823332" y="892064"/>
                </a:cubicBezTo>
                <a:close/>
                <a:moveTo>
                  <a:pt x="6152978" y="882205"/>
                </a:moveTo>
                <a:cubicBezTo>
                  <a:pt x="6150445" y="882205"/>
                  <a:pt x="6148478" y="883072"/>
                  <a:pt x="6147077" y="884806"/>
                </a:cubicBezTo>
                <a:cubicBezTo>
                  <a:pt x="6145677" y="886539"/>
                  <a:pt x="6144977" y="888539"/>
                  <a:pt x="6144977" y="890806"/>
                </a:cubicBezTo>
                <a:cubicBezTo>
                  <a:pt x="6144977" y="893207"/>
                  <a:pt x="6145711" y="895174"/>
                  <a:pt x="6147177" y="896707"/>
                </a:cubicBezTo>
                <a:cubicBezTo>
                  <a:pt x="6148644" y="898241"/>
                  <a:pt x="6150511" y="899007"/>
                  <a:pt x="6152778" y="899007"/>
                </a:cubicBezTo>
                <a:cubicBezTo>
                  <a:pt x="6155045" y="899007"/>
                  <a:pt x="6157012" y="898274"/>
                  <a:pt x="6158679" y="896807"/>
                </a:cubicBezTo>
                <a:cubicBezTo>
                  <a:pt x="6160346" y="895340"/>
                  <a:pt x="6161179" y="893407"/>
                  <a:pt x="6161179" y="891006"/>
                </a:cubicBezTo>
                <a:cubicBezTo>
                  <a:pt x="6161179" y="888473"/>
                  <a:pt x="6160313" y="886372"/>
                  <a:pt x="6158579" y="884706"/>
                </a:cubicBezTo>
                <a:cubicBezTo>
                  <a:pt x="6156845" y="883039"/>
                  <a:pt x="6154979" y="882205"/>
                  <a:pt x="6152978" y="882205"/>
                </a:cubicBezTo>
                <a:close/>
                <a:moveTo>
                  <a:pt x="4095578" y="882205"/>
                </a:moveTo>
                <a:cubicBezTo>
                  <a:pt x="4093044" y="882205"/>
                  <a:pt x="4091077" y="883072"/>
                  <a:pt x="4089677" y="884806"/>
                </a:cubicBezTo>
                <a:cubicBezTo>
                  <a:pt x="4088277" y="886539"/>
                  <a:pt x="4087577" y="888539"/>
                  <a:pt x="4087577" y="890806"/>
                </a:cubicBezTo>
                <a:cubicBezTo>
                  <a:pt x="4087577" y="893207"/>
                  <a:pt x="4088310" y="895174"/>
                  <a:pt x="4089777" y="896707"/>
                </a:cubicBezTo>
                <a:cubicBezTo>
                  <a:pt x="4091244" y="898241"/>
                  <a:pt x="4093111" y="899007"/>
                  <a:pt x="4095378" y="899007"/>
                </a:cubicBezTo>
                <a:cubicBezTo>
                  <a:pt x="4097645" y="899007"/>
                  <a:pt x="4099612" y="898274"/>
                  <a:pt x="4101279" y="896807"/>
                </a:cubicBezTo>
                <a:cubicBezTo>
                  <a:pt x="4102946" y="895340"/>
                  <a:pt x="4103779" y="893407"/>
                  <a:pt x="4103779" y="891006"/>
                </a:cubicBezTo>
                <a:cubicBezTo>
                  <a:pt x="4103779" y="888473"/>
                  <a:pt x="4102912" y="886372"/>
                  <a:pt x="4101179" y="884706"/>
                </a:cubicBezTo>
                <a:cubicBezTo>
                  <a:pt x="4099445" y="883039"/>
                  <a:pt x="4097578" y="882205"/>
                  <a:pt x="4095578" y="882205"/>
                </a:cubicBezTo>
                <a:close/>
                <a:moveTo>
                  <a:pt x="542754" y="882205"/>
                </a:moveTo>
                <a:cubicBezTo>
                  <a:pt x="540220" y="882205"/>
                  <a:pt x="538254" y="883072"/>
                  <a:pt x="536854" y="884806"/>
                </a:cubicBezTo>
                <a:cubicBezTo>
                  <a:pt x="535453" y="886539"/>
                  <a:pt x="534753" y="888539"/>
                  <a:pt x="534753" y="890806"/>
                </a:cubicBezTo>
                <a:cubicBezTo>
                  <a:pt x="534753" y="893207"/>
                  <a:pt x="535486" y="895174"/>
                  <a:pt x="536953" y="896707"/>
                </a:cubicBezTo>
                <a:cubicBezTo>
                  <a:pt x="538420" y="898241"/>
                  <a:pt x="540287" y="899007"/>
                  <a:pt x="542554" y="899007"/>
                </a:cubicBezTo>
                <a:cubicBezTo>
                  <a:pt x="544821" y="899007"/>
                  <a:pt x="546788" y="898274"/>
                  <a:pt x="548455" y="896807"/>
                </a:cubicBezTo>
                <a:cubicBezTo>
                  <a:pt x="550121" y="895340"/>
                  <a:pt x="550955" y="893407"/>
                  <a:pt x="550955" y="891006"/>
                </a:cubicBezTo>
                <a:cubicBezTo>
                  <a:pt x="550955" y="888473"/>
                  <a:pt x="550088" y="886372"/>
                  <a:pt x="548355" y="884706"/>
                </a:cubicBezTo>
                <a:cubicBezTo>
                  <a:pt x="546621" y="883039"/>
                  <a:pt x="544755" y="882205"/>
                  <a:pt x="542754" y="882205"/>
                </a:cubicBezTo>
                <a:close/>
                <a:moveTo>
                  <a:pt x="2901258" y="882062"/>
                </a:moveTo>
                <a:cubicBezTo>
                  <a:pt x="2906459" y="889930"/>
                  <a:pt x="2910993" y="897364"/>
                  <a:pt x="2914860" y="904365"/>
                </a:cubicBezTo>
                <a:cubicBezTo>
                  <a:pt x="2918727" y="911366"/>
                  <a:pt x="2921993" y="917900"/>
                  <a:pt x="2924661" y="923968"/>
                </a:cubicBezTo>
                <a:cubicBezTo>
                  <a:pt x="2927328" y="930035"/>
                  <a:pt x="2929462" y="935736"/>
                  <a:pt x="2931062" y="941070"/>
                </a:cubicBezTo>
                <a:cubicBezTo>
                  <a:pt x="2932929" y="946937"/>
                  <a:pt x="2935029" y="951271"/>
                  <a:pt x="2937363" y="954071"/>
                </a:cubicBezTo>
                <a:cubicBezTo>
                  <a:pt x="2939696" y="956872"/>
                  <a:pt x="2942130" y="958639"/>
                  <a:pt x="2944664" y="959372"/>
                </a:cubicBezTo>
                <a:lnTo>
                  <a:pt x="2951061" y="960377"/>
                </a:lnTo>
                <a:lnTo>
                  <a:pt x="2963428" y="958972"/>
                </a:lnTo>
                <a:cubicBezTo>
                  <a:pt x="2966628" y="957972"/>
                  <a:pt x="2969061" y="956038"/>
                  <a:pt x="2970729" y="953171"/>
                </a:cubicBezTo>
                <a:cubicBezTo>
                  <a:pt x="2972396" y="950304"/>
                  <a:pt x="2973829" y="946137"/>
                  <a:pt x="2975029" y="940670"/>
                </a:cubicBezTo>
                <a:cubicBezTo>
                  <a:pt x="2976229" y="935202"/>
                  <a:pt x="2977696" y="928068"/>
                  <a:pt x="2979429" y="919267"/>
                </a:cubicBezTo>
                <a:lnTo>
                  <a:pt x="2995032" y="922267"/>
                </a:lnTo>
                <a:cubicBezTo>
                  <a:pt x="2994498" y="924668"/>
                  <a:pt x="2993898" y="927335"/>
                  <a:pt x="2993231" y="930268"/>
                </a:cubicBezTo>
                <a:cubicBezTo>
                  <a:pt x="2992564" y="933202"/>
                  <a:pt x="2991998" y="936103"/>
                  <a:pt x="2991531" y="938970"/>
                </a:cubicBezTo>
                <a:cubicBezTo>
                  <a:pt x="2991064" y="941837"/>
                  <a:pt x="2990831" y="944337"/>
                  <a:pt x="2990831" y="946470"/>
                </a:cubicBezTo>
                <a:cubicBezTo>
                  <a:pt x="2990831" y="949137"/>
                  <a:pt x="2991431" y="951538"/>
                  <a:pt x="2992631" y="953671"/>
                </a:cubicBezTo>
                <a:cubicBezTo>
                  <a:pt x="2993831" y="955805"/>
                  <a:pt x="2996432" y="957472"/>
                  <a:pt x="3000432" y="958672"/>
                </a:cubicBezTo>
                <a:lnTo>
                  <a:pt x="3018651" y="960454"/>
                </a:lnTo>
                <a:lnTo>
                  <a:pt x="3036403" y="960272"/>
                </a:lnTo>
                <a:cubicBezTo>
                  <a:pt x="3041004" y="960139"/>
                  <a:pt x="3044370" y="959972"/>
                  <a:pt x="3046504" y="959772"/>
                </a:cubicBezTo>
                <a:cubicBezTo>
                  <a:pt x="3048638" y="959572"/>
                  <a:pt x="3050105" y="959472"/>
                  <a:pt x="3050905" y="959472"/>
                </a:cubicBezTo>
                <a:cubicBezTo>
                  <a:pt x="3048504" y="958139"/>
                  <a:pt x="3045704" y="956038"/>
                  <a:pt x="3042504" y="953171"/>
                </a:cubicBezTo>
                <a:cubicBezTo>
                  <a:pt x="3039304" y="950304"/>
                  <a:pt x="3036504" y="946637"/>
                  <a:pt x="3034103" y="942170"/>
                </a:cubicBezTo>
                <a:cubicBezTo>
                  <a:pt x="3031703" y="937703"/>
                  <a:pt x="3030503" y="932402"/>
                  <a:pt x="3030503" y="926268"/>
                </a:cubicBezTo>
                <a:cubicBezTo>
                  <a:pt x="3030503" y="918667"/>
                  <a:pt x="3032270" y="911999"/>
                  <a:pt x="3035803" y="906265"/>
                </a:cubicBezTo>
                <a:cubicBezTo>
                  <a:pt x="3039337" y="900531"/>
                  <a:pt x="3044204" y="896064"/>
                  <a:pt x="3050405" y="892864"/>
                </a:cubicBezTo>
                <a:cubicBezTo>
                  <a:pt x="3056605" y="889663"/>
                  <a:pt x="3063706" y="888063"/>
                  <a:pt x="3071707" y="888063"/>
                </a:cubicBezTo>
                <a:cubicBezTo>
                  <a:pt x="3074774" y="888063"/>
                  <a:pt x="3078041" y="888330"/>
                  <a:pt x="3081508" y="888863"/>
                </a:cubicBezTo>
                <a:cubicBezTo>
                  <a:pt x="3084975" y="889397"/>
                  <a:pt x="3088309" y="890197"/>
                  <a:pt x="3091510" y="891264"/>
                </a:cubicBezTo>
                <a:lnTo>
                  <a:pt x="3088109" y="906666"/>
                </a:lnTo>
                <a:cubicBezTo>
                  <a:pt x="3085442" y="905999"/>
                  <a:pt x="3082642" y="905465"/>
                  <a:pt x="3079708" y="905065"/>
                </a:cubicBezTo>
                <a:cubicBezTo>
                  <a:pt x="3076774" y="904665"/>
                  <a:pt x="3074107" y="904465"/>
                  <a:pt x="3071707" y="904465"/>
                </a:cubicBezTo>
                <a:cubicBezTo>
                  <a:pt x="3066906" y="904465"/>
                  <a:pt x="3062639" y="905365"/>
                  <a:pt x="3058906" y="907166"/>
                </a:cubicBezTo>
                <a:cubicBezTo>
                  <a:pt x="3055172" y="908966"/>
                  <a:pt x="3052238" y="911466"/>
                  <a:pt x="3050105" y="914667"/>
                </a:cubicBezTo>
                <a:cubicBezTo>
                  <a:pt x="3047971" y="917867"/>
                  <a:pt x="3046904" y="921734"/>
                  <a:pt x="3046904" y="926268"/>
                </a:cubicBezTo>
                <a:cubicBezTo>
                  <a:pt x="3046904" y="929735"/>
                  <a:pt x="3047638" y="932902"/>
                  <a:pt x="3049104" y="935769"/>
                </a:cubicBezTo>
                <a:cubicBezTo>
                  <a:pt x="3050571" y="938636"/>
                  <a:pt x="3052505" y="941203"/>
                  <a:pt x="3054905" y="943470"/>
                </a:cubicBezTo>
                <a:cubicBezTo>
                  <a:pt x="3057305" y="945737"/>
                  <a:pt x="3059972" y="947604"/>
                  <a:pt x="3062906" y="949071"/>
                </a:cubicBezTo>
                <a:cubicBezTo>
                  <a:pt x="3065840" y="950538"/>
                  <a:pt x="3068740" y="951671"/>
                  <a:pt x="3071607" y="952471"/>
                </a:cubicBezTo>
                <a:cubicBezTo>
                  <a:pt x="3074474" y="953271"/>
                  <a:pt x="3077041" y="953605"/>
                  <a:pt x="3079308" y="953471"/>
                </a:cubicBezTo>
                <a:cubicBezTo>
                  <a:pt x="3080908" y="952938"/>
                  <a:pt x="3082375" y="952471"/>
                  <a:pt x="3083709" y="952071"/>
                </a:cubicBezTo>
                <a:cubicBezTo>
                  <a:pt x="3085042" y="951671"/>
                  <a:pt x="3086542" y="951171"/>
                  <a:pt x="3088209" y="950571"/>
                </a:cubicBezTo>
                <a:cubicBezTo>
                  <a:pt x="3089876" y="949971"/>
                  <a:pt x="3091943" y="949137"/>
                  <a:pt x="3094410" y="948071"/>
                </a:cubicBezTo>
                <a:cubicBezTo>
                  <a:pt x="3096877" y="947004"/>
                  <a:pt x="3100044" y="945604"/>
                  <a:pt x="3103911" y="943870"/>
                </a:cubicBezTo>
                <a:lnTo>
                  <a:pt x="3109512" y="958472"/>
                </a:lnTo>
                <a:cubicBezTo>
                  <a:pt x="3100577" y="962072"/>
                  <a:pt x="3091476" y="965273"/>
                  <a:pt x="3082208" y="968073"/>
                </a:cubicBezTo>
                <a:cubicBezTo>
                  <a:pt x="3072941" y="970874"/>
                  <a:pt x="3062873" y="973040"/>
                  <a:pt x="3052005" y="974574"/>
                </a:cubicBezTo>
                <a:lnTo>
                  <a:pt x="3017218" y="976731"/>
                </a:lnTo>
                <a:lnTo>
                  <a:pt x="3016834" y="976874"/>
                </a:lnTo>
                <a:lnTo>
                  <a:pt x="3016148" y="976797"/>
                </a:lnTo>
                <a:lnTo>
                  <a:pt x="3014901" y="976874"/>
                </a:lnTo>
                <a:lnTo>
                  <a:pt x="3014927" y="976659"/>
                </a:lnTo>
                <a:lnTo>
                  <a:pt x="2996432" y="974574"/>
                </a:lnTo>
                <a:cubicBezTo>
                  <a:pt x="2991498" y="973040"/>
                  <a:pt x="2987897" y="970707"/>
                  <a:pt x="2985631" y="967573"/>
                </a:cubicBezTo>
                <a:lnTo>
                  <a:pt x="2983386" y="961964"/>
                </a:lnTo>
                <a:lnTo>
                  <a:pt x="2980130" y="966873"/>
                </a:lnTo>
                <a:cubicBezTo>
                  <a:pt x="2977663" y="969540"/>
                  <a:pt x="2974963" y="971607"/>
                  <a:pt x="2972029" y="973074"/>
                </a:cubicBezTo>
                <a:cubicBezTo>
                  <a:pt x="2969095" y="974541"/>
                  <a:pt x="2965695" y="975541"/>
                  <a:pt x="2961828" y="976074"/>
                </a:cubicBezTo>
                <a:lnTo>
                  <a:pt x="2950169" y="976760"/>
                </a:lnTo>
                <a:lnTo>
                  <a:pt x="2949864" y="976874"/>
                </a:lnTo>
                <a:lnTo>
                  <a:pt x="2949482" y="976800"/>
                </a:lnTo>
                <a:lnTo>
                  <a:pt x="2948226" y="976874"/>
                </a:lnTo>
                <a:lnTo>
                  <a:pt x="2948263" y="976564"/>
                </a:lnTo>
                <a:lnTo>
                  <a:pt x="2936963" y="974374"/>
                </a:lnTo>
                <a:cubicBezTo>
                  <a:pt x="2932762" y="972707"/>
                  <a:pt x="2929128" y="969973"/>
                  <a:pt x="2926061" y="966173"/>
                </a:cubicBezTo>
                <a:lnTo>
                  <a:pt x="2923110" y="961123"/>
                </a:lnTo>
                <a:lnTo>
                  <a:pt x="2911959" y="972274"/>
                </a:lnTo>
                <a:cubicBezTo>
                  <a:pt x="2906025" y="975474"/>
                  <a:pt x="2897524" y="977074"/>
                  <a:pt x="2886456" y="977074"/>
                </a:cubicBezTo>
                <a:cubicBezTo>
                  <a:pt x="2881656" y="977074"/>
                  <a:pt x="2877021" y="976674"/>
                  <a:pt x="2872555" y="975874"/>
                </a:cubicBezTo>
                <a:cubicBezTo>
                  <a:pt x="2868087" y="975074"/>
                  <a:pt x="2863987" y="973907"/>
                  <a:pt x="2860253" y="972374"/>
                </a:cubicBezTo>
                <a:cubicBezTo>
                  <a:pt x="2856519" y="970840"/>
                  <a:pt x="2853252" y="969007"/>
                  <a:pt x="2850451" y="966873"/>
                </a:cubicBezTo>
                <a:lnTo>
                  <a:pt x="2858453" y="953071"/>
                </a:lnTo>
                <a:cubicBezTo>
                  <a:pt x="2861120" y="954805"/>
                  <a:pt x="2864854" y="956472"/>
                  <a:pt x="2869654" y="958072"/>
                </a:cubicBezTo>
                <a:cubicBezTo>
                  <a:pt x="2874454" y="959672"/>
                  <a:pt x="2880056" y="960472"/>
                  <a:pt x="2886456" y="960472"/>
                </a:cubicBezTo>
                <a:cubicBezTo>
                  <a:pt x="2893124" y="960472"/>
                  <a:pt x="2898425" y="959806"/>
                  <a:pt x="2902358" y="958472"/>
                </a:cubicBezTo>
                <a:cubicBezTo>
                  <a:pt x="2906292" y="957139"/>
                  <a:pt x="2909159" y="955172"/>
                  <a:pt x="2910959" y="952571"/>
                </a:cubicBezTo>
                <a:cubicBezTo>
                  <a:pt x="2912760" y="949971"/>
                  <a:pt x="2913659" y="946937"/>
                  <a:pt x="2913659" y="943470"/>
                </a:cubicBezTo>
                <a:cubicBezTo>
                  <a:pt x="2913659" y="940803"/>
                  <a:pt x="2912960" y="937603"/>
                  <a:pt x="2911560" y="933869"/>
                </a:cubicBezTo>
                <a:cubicBezTo>
                  <a:pt x="2910159" y="930135"/>
                  <a:pt x="2908259" y="925968"/>
                  <a:pt x="2905859" y="921367"/>
                </a:cubicBezTo>
                <a:cubicBezTo>
                  <a:pt x="2903458" y="916767"/>
                  <a:pt x="2900691" y="911899"/>
                  <a:pt x="2897558" y="906765"/>
                </a:cubicBezTo>
                <a:cubicBezTo>
                  <a:pt x="2894424" y="901632"/>
                  <a:pt x="2891057" y="896398"/>
                  <a:pt x="2887456" y="891064"/>
                </a:cubicBezTo>
                <a:close/>
                <a:moveTo>
                  <a:pt x="6554457" y="878862"/>
                </a:moveTo>
                <a:cubicBezTo>
                  <a:pt x="6557124" y="878862"/>
                  <a:pt x="6559424" y="879862"/>
                  <a:pt x="6561358" y="881862"/>
                </a:cubicBezTo>
                <a:cubicBezTo>
                  <a:pt x="6563291" y="883863"/>
                  <a:pt x="6564258" y="886196"/>
                  <a:pt x="6564258" y="888863"/>
                </a:cubicBezTo>
                <a:cubicBezTo>
                  <a:pt x="6564258" y="891530"/>
                  <a:pt x="6563291" y="893831"/>
                  <a:pt x="6561358" y="895764"/>
                </a:cubicBezTo>
                <a:cubicBezTo>
                  <a:pt x="6559424" y="897698"/>
                  <a:pt x="6557124" y="898665"/>
                  <a:pt x="6554457" y="898665"/>
                </a:cubicBezTo>
                <a:cubicBezTo>
                  <a:pt x="6551657" y="898665"/>
                  <a:pt x="6549289" y="897698"/>
                  <a:pt x="6547356" y="895764"/>
                </a:cubicBezTo>
                <a:cubicBezTo>
                  <a:pt x="6545422" y="893831"/>
                  <a:pt x="6544455" y="891530"/>
                  <a:pt x="6544456" y="888863"/>
                </a:cubicBezTo>
                <a:cubicBezTo>
                  <a:pt x="6544455" y="886196"/>
                  <a:pt x="6545422" y="883863"/>
                  <a:pt x="6547356" y="881862"/>
                </a:cubicBezTo>
                <a:cubicBezTo>
                  <a:pt x="6549289" y="879862"/>
                  <a:pt x="6551657" y="878862"/>
                  <a:pt x="6554457" y="878862"/>
                </a:cubicBezTo>
                <a:close/>
                <a:moveTo>
                  <a:pt x="6527054" y="878862"/>
                </a:moveTo>
                <a:cubicBezTo>
                  <a:pt x="6529720" y="878862"/>
                  <a:pt x="6532021" y="879862"/>
                  <a:pt x="6533954" y="881862"/>
                </a:cubicBezTo>
                <a:cubicBezTo>
                  <a:pt x="6535888" y="883863"/>
                  <a:pt x="6536855" y="886196"/>
                  <a:pt x="6536855" y="888863"/>
                </a:cubicBezTo>
                <a:cubicBezTo>
                  <a:pt x="6536855" y="891530"/>
                  <a:pt x="6535888" y="893831"/>
                  <a:pt x="6533954" y="895764"/>
                </a:cubicBezTo>
                <a:cubicBezTo>
                  <a:pt x="6532021" y="897698"/>
                  <a:pt x="6529720" y="898665"/>
                  <a:pt x="6527054" y="898665"/>
                </a:cubicBezTo>
                <a:cubicBezTo>
                  <a:pt x="6524253" y="898665"/>
                  <a:pt x="6521886" y="897698"/>
                  <a:pt x="6519953" y="895764"/>
                </a:cubicBezTo>
                <a:cubicBezTo>
                  <a:pt x="6518019" y="893831"/>
                  <a:pt x="6517052" y="891530"/>
                  <a:pt x="6517052" y="888863"/>
                </a:cubicBezTo>
                <a:cubicBezTo>
                  <a:pt x="6517052" y="886196"/>
                  <a:pt x="6518019" y="883863"/>
                  <a:pt x="6519953" y="881862"/>
                </a:cubicBezTo>
                <a:cubicBezTo>
                  <a:pt x="6521886" y="879862"/>
                  <a:pt x="6524253" y="878862"/>
                  <a:pt x="6527054" y="878862"/>
                </a:cubicBezTo>
                <a:close/>
                <a:moveTo>
                  <a:pt x="5954382" y="878862"/>
                </a:moveTo>
                <a:cubicBezTo>
                  <a:pt x="5957049" y="878862"/>
                  <a:pt x="5959349" y="879862"/>
                  <a:pt x="5961283" y="881862"/>
                </a:cubicBezTo>
                <a:cubicBezTo>
                  <a:pt x="5963216" y="883863"/>
                  <a:pt x="5964183" y="886196"/>
                  <a:pt x="5964183" y="888863"/>
                </a:cubicBezTo>
                <a:cubicBezTo>
                  <a:pt x="5964183" y="891530"/>
                  <a:pt x="5963216" y="893831"/>
                  <a:pt x="5961283" y="895764"/>
                </a:cubicBezTo>
                <a:cubicBezTo>
                  <a:pt x="5959349" y="897698"/>
                  <a:pt x="5957049" y="898665"/>
                  <a:pt x="5954382" y="898665"/>
                </a:cubicBezTo>
                <a:cubicBezTo>
                  <a:pt x="5951582" y="898665"/>
                  <a:pt x="5949214" y="897698"/>
                  <a:pt x="5947281" y="895764"/>
                </a:cubicBezTo>
                <a:cubicBezTo>
                  <a:pt x="5945347" y="893831"/>
                  <a:pt x="5944380" y="891530"/>
                  <a:pt x="5944380" y="888863"/>
                </a:cubicBezTo>
                <a:cubicBezTo>
                  <a:pt x="5944380" y="886196"/>
                  <a:pt x="5945347" y="883863"/>
                  <a:pt x="5947281" y="881862"/>
                </a:cubicBezTo>
                <a:cubicBezTo>
                  <a:pt x="5949214" y="879862"/>
                  <a:pt x="5951582" y="878862"/>
                  <a:pt x="5954382" y="878862"/>
                </a:cubicBezTo>
                <a:close/>
                <a:moveTo>
                  <a:pt x="5926979" y="878862"/>
                </a:moveTo>
                <a:cubicBezTo>
                  <a:pt x="5929645" y="878862"/>
                  <a:pt x="5931946" y="879862"/>
                  <a:pt x="5933879" y="881862"/>
                </a:cubicBezTo>
                <a:cubicBezTo>
                  <a:pt x="5935813" y="883863"/>
                  <a:pt x="5936780" y="886196"/>
                  <a:pt x="5936780" y="888863"/>
                </a:cubicBezTo>
                <a:cubicBezTo>
                  <a:pt x="5936780" y="891530"/>
                  <a:pt x="5935813" y="893831"/>
                  <a:pt x="5933879" y="895764"/>
                </a:cubicBezTo>
                <a:cubicBezTo>
                  <a:pt x="5931946" y="897698"/>
                  <a:pt x="5929645" y="898665"/>
                  <a:pt x="5926979" y="898665"/>
                </a:cubicBezTo>
                <a:cubicBezTo>
                  <a:pt x="5924178" y="898665"/>
                  <a:pt x="5921811" y="897698"/>
                  <a:pt x="5919878" y="895764"/>
                </a:cubicBezTo>
                <a:cubicBezTo>
                  <a:pt x="5917944" y="893831"/>
                  <a:pt x="5916977" y="891530"/>
                  <a:pt x="5916977" y="888863"/>
                </a:cubicBezTo>
                <a:cubicBezTo>
                  <a:pt x="5916977" y="886196"/>
                  <a:pt x="5917944" y="883863"/>
                  <a:pt x="5919878" y="881862"/>
                </a:cubicBezTo>
                <a:cubicBezTo>
                  <a:pt x="5921811" y="879862"/>
                  <a:pt x="5924178" y="878862"/>
                  <a:pt x="5926979" y="878862"/>
                </a:cubicBezTo>
                <a:close/>
                <a:moveTo>
                  <a:pt x="5011407" y="878862"/>
                </a:moveTo>
                <a:cubicBezTo>
                  <a:pt x="5014074" y="878862"/>
                  <a:pt x="5016374" y="879862"/>
                  <a:pt x="5018308" y="881862"/>
                </a:cubicBezTo>
                <a:cubicBezTo>
                  <a:pt x="5020241" y="883863"/>
                  <a:pt x="5021208" y="886196"/>
                  <a:pt x="5021208" y="888863"/>
                </a:cubicBezTo>
                <a:cubicBezTo>
                  <a:pt x="5021208" y="891530"/>
                  <a:pt x="5020241" y="893831"/>
                  <a:pt x="5018308" y="895764"/>
                </a:cubicBezTo>
                <a:cubicBezTo>
                  <a:pt x="5016374" y="897698"/>
                  <a:pt x="5014074" y="898665"/>
                  <a:pt x="5011407" y="898665"/>
                </a:cubicBezTo>
                <a:cubicBezTo>
                  <a:pt x="5008607" y="898665"/>
                  <a:pt x="5006239" y="897698"/>
                  <a:pt x="5004306" y="895764"/>
                </a:cubicBezTo>
                <a:cubicBezTo>
                  <a:pt x="5002372" y="893831"/>
                  <a:pt x="5001405" y="891530"/>
                  <a:pt x="5001405" y="888863"/>
                </a:cubicBezTo>
                <a:cubicBezTo>
                  <a:pt x="5001405" y="886196"/>
                  <a:pt x="5002372" y="883863"/>
                  <a:pt x="5004306" y="881862"/>
                </a:cubicBezTo>
                <a:cubicBezTo>
                  <a:pt x="5006239" y="879862"/>
                  <a:pt x="5008607" y="878862"/>
                  <a:pt x="5011407" y="878862"/>
                </a:cubicBezTo>
                <a:close/>
                <a:moveTo>
                  <a:pt x="4984004" y="878862"/>
                </a:moveTo>
                <a:cubicBezTo>
                  <a:pt x="4986670" y="878862"/>
                  <a:pt x="4988971" y="879862"/>
                  <a:pt x="4990904" y="881862"/>
                </a:cubicBezTo>
                <a:cubicBezTo>
                  <a:pt x="4992838" y="883863"/>
                  <a:pt x="4993805" y="886196"/>
                  <a:pt x="4993805" y="888863"/>
                </a:cubicBezTo>
                <a:cubicBezTo>
                  <a:pt x="4993805" y="891530"/>
                  <a:pt x="4992838" y="893831"/>
                  <a:pt x="4990904" y="895764"/>
                </a:cubicBezTo>
                <a:cubicBezTo>
                  <a:pt x="4988971" y="897698"/>
                  <a:pt x="4986670" y="898665"/>
                  <a:pt x="4984004" y="898665"/>
                </a:cubicBezTo>
                <a:cubicBezTo>
                  <a:pt x="4981203" y="898665"/>
                  <a:pt x="4978836" y="897698"/>
                  <a:pt x="4976903" y="895764"/>
                </a:cubicBezTo>
                <a:cubicBezTo>
                  <a:pt x="4974969" y="893831"/>
                  <a:pt x="4974002" y="891530"/>
                  <a:pt x="4974002" y="888863"/>
                </a:cubicBezTo>
                <a:cubicBezTo>
                  <a:pt x="4974002" y="886196"/>
                  <a:pt x="4974969" y="883863"/>
                  <a:pt x="4976903" y="881862"/>
                </a:cubicBezTo>
                <a:cubicBezTo>
                  <a:pt x="4978836" y="879862"/>
                  <a:pt x="4981203" y="878862"/>
                  <a:pt x="4984004" y="878862"/>
                </a:cubicBezTo>
                <a:close/>
                <a:moveTo>
                  <a:pt x="2979429" y="878862"/>
                </a:moveTo>
                <a:cubicBezTo>
                  <a:pt x="2982097" y="878862"/>
                  <a:pt x="2984397" y="879862"/>
                  <a:pt x="2986331" y="881862"/>
                </a:cubicBezTo>
                <a:cubicBezTo>
                  <a:pt x="2988264" y="883863"/>
                  <a:pt x="2989231" y="886196"/>
                  <a:pt x="2989231" y="888863"/>
                </a:cubicBezTo>
                <a:cubicBezTo>
                  <a:pt x="2989231" y="891530"/>
                  <a:pt x="2988264" y="893831"/>
                  <a:pt x="2986331" y="895764"/>
                </a:cubicBezTo>
                <a:cubicBezTo>
                  <a:pt x="2984397" y="897698"/>
                  <a:pt x="2982097" y="898665"/>
                  <a:pt x="2979429" y="898665"/>
                </a:cubicBezTo>
                <a:cubicBezTo>
                  <a:pt x="2976629" y="898665"/>
                  <a:pt x="2974263" y="897698"/>
                  <a:pt x="2972329" y="895764"/>
                </a:cubicBezTo>
                <a:cubicBezTo>
                  <a:pt x="2970395" y="893831"/>
                  <a:pt x="2969428" y="891530"/>
                  <a:pt x="2969428" y="888863"/>
                </a:cubicBezTo>
                <a:cubicBezTo>
                  <a:pt x="2969428" y="886196"/>
                  <a:pt x="2970395" y="883863"/>
                  <a:pt x="2972329" y="881862"/>
                </a:cubicBezTo>
                <a:cubicBezTo>
                  <a:pt x="2974263" y="879862"/>
                  <a:pt x="2976629" y="878862"/>
                  <a:pt x="2979429" y="878862"/>
                </a:cubicBezTo>
                <a:close/>
                <a:moveTo>
                  <a:pt x="2366934" y="876462"/>
                </a:moveTo>
                <a:cubicBezTo>
                  <a:pt x="2369601" y="876462"/>
                  <a:pt x="2371901" y="877462"/>
                  <a:pt x="2373834" y="879462"/>
                </a:cubicBezTo>
                <a:cubicBezTo>
                  <a:pt x="2375768" y="881462"/>
                  <a:pt x="2376735" y="883796"/>
                  <a:pt x="2376735" y="886463"/>
                </a:cubicBezTo>
                <a:cubicBezTo>
                  <a:pt x="2376735" y="889130"/>
                  <a:pt x="2375768" y="891430"/>
                  <a:pt x="2373834" y="893364"/>
                </a:cubicBezTo>
                <a:cubicBezTo>
                  <a:pt x="2371901" y="895297"/>
                  <a:pt x="2369601" y="896264"/>
                  <a:pt x="2366934" y="896264"/>
                </a:cubicBezTo>
                <a:cubicBezTo>
                  <a:pt x="2364134" y="896264"/>
                  <a:pt x="2361767" y="895297"/>
                  <a:pt x="2359833" y="893364"/>
                </a:cubicBezTo>
                <a:cubicBezTo>
                  <a:pt x="2357900" y="891430"/>
                  <a:pt x="2356932" y="889130"/>
                  <a:pt x="2356932" y="886463"/>
                </a:cubicBezTo>
                <a:cubicBezTo>
                  <a:pt x="2356932" y="883796"/>
                  <a:pt x="2357900" y="881462"/>
                  <a:pt x="2359833" y="879462"/>
                </a:cubicBezTo>
                <a:cubicBezTo>
                  <a:pt x="2361767" y="877462"/>
                  <a:pt x="2364134" y="876462"/>
                  <a:pt x="2366934" y="876462"/>
                </a:cubicBezTo>
                <a:close/>
                <a:moveTo>
                  <a:pt x="1357284" y="876462"/>
                </a:moveTo>
                <a:cubicBezTo>
                  <a:pt x="1359951" y="876462"/>
                  <a:pt x="1362251" y="877462"/>
                  <a:pt x="1364184" y="879462"/>
                </a:cubicBezTo>
                <a:cubicBezTo>
                  <a:pt x="1366118" y="881462"/>
                  <a:pt x="1367085" y="883796"/>
                  <a:pt x="1367085" y="886463"/>
                </a:cubicBezTo>
                <a:cubicBezTo>
                  <a:pt x="1367085" y="889130"/>
                  <a:pt x="1366118" y="891430"/>
                  <a:pt x="1364184" y="893364"/>
                </a:cubicBezTo>
                <a:cubicBezTo>
                  <a:pt x="1362251" y="895297"/>
                  <a:pt x="1359951" y="896264"/>
                  <a:pt x="1357284" y="896264"/>
                </a:cubicBezTo>
                <a:cubicBezTo>
                  <a:pt x="1354484" y="896264"/>
                  <a:pt x="1352116" y="895297"/>
                  <a:pt x="1350183" y="893364"/>
                </a:cubicBezTo>
                <a:cubicBezTo>
                  <a:pt x="1348250" y="891430"/>
                  <a:pt x="1347283" y="889130"/>
                  <a:pt x="1347283" y="886463"/>
                </a:cubicBezTo>
                <a:cubicBezTo>
                  <a:pt x="1347283" y="883796"/>
                  <a:pt x="1348250" y="881462"/>
                  <a:pt x="1350183" y="879462"/>
                </a:cubicBezTo>
                <a:cubicBezTo>
                  <a:pt x="1352116" y="877462"/>
                  <a:pt x="1354484" y="876462"/>
                  <a:pt x="1357284" y="876462"/>
                </a:cubicBezTo>
                <a:close/>
                <a:moveTo>
                  <a:pt x="4669364" y="875862"/>
                </a:moveTo>
                <a:cubicBezTo>
                  <a:pt x="4672031" y="875862"/>
                  <a:pt x="4674331" y="876862"/>
                  <a:pt x="4676265" y="878862"/>
                </a:cubicBezTo>
                <a:cubicBezTo>
                  <a:pt x="4678199" y="880862"/>
                  <a:pt x="4679165" y="883196"/>
                  <a:pt x="4679165" y="885863"/>
                </a:cubicBezTo>
                <a:cubicBezTo>
                  <a:pt x="4679165" y="888530"/>
                  <a:pt x="4678199" y="890830"/>
                  <a:pt x="4676265" y="892764"/>
                </a:cubicBezTo>
                <a:cubicBezTo>
                  <a:pt x="4674331" y="894697"/>
                  <a:pt x="4672031" y="895664"/>
                  <a:pt x="4669364" y="895664"/>
                </a:cubicBezTo>
                <a:cubicBezTo>
                  <a:pt x="4666564" y="895664"/>
                  <a:pt x="4664197" y="894697"/>
                  <a:pt x="4662263" y="892764"/>
                </a:cubicBezTo>
                <a:cubicBezTo>
                  <a:pt x="4660330" y="890830"/>
                  <a:pt x="4659363" y="888530"/>
                  <a:pt x="4659363" y="885863"/>
                </a:cubicBezTo>
                <a:cubicBezTo>
                  <a:pt x="4659363" y="883196"/>
                  <a:pt x="4660330" y="880862"/>
                  <a:pt x="4662263" y="878862"/>
                </a:cubicBezTo>
                <a:cubicBezTo>
                  <a:pt x="4664197" y="876862"/>
                  <a:pt x="4666564" y="875862"/>
                  <a:pt x="4669364" y="875862"/>
                </a:cubicBezTo>
                <a:close/>
                <a:moveTo>
                  <a:pt x="4641961" y="875862"/>
                </a:moveTo>
                <a:cubicBezTo>
                  <a:pt x="4644628" y="875862"/>
                  <a:pt x="4646928" y="876862"/>
                  <a:pt x="4648861" y="878862"/>
                </a:cubicBezTo>
                <a:cubicBezTo>
                  <a:pt x="4650795" y="880862"/>
                  <a:pt x="4651762" y="883196"/>
                  <a:pt x="4651762" y="885863"/>
                </a:cubicBezTo>
                <a:cubicBezTo>
                  <a:pt x="4651762" y="888530"/>
                  <a:pt x="4650795" y="890830"/>
                  <a:pt x="4648861" y="892764"/>
                </a:cubicBezTo>
                <a:cubicBezTo>
                  <a:pt x="4646928" y="894697"/>
                  <a:pt x="4644628" y="895664"/>
                  <a:pt x="4641961" y="895664"/>
                </a:cubicBezTo>
                <a:cubicBezTo>
                  <a:pt x="4639160" y="895664"/>
                  <a:pt x="4636793" y="894697"/>
                  <a:pt x="4634860" y="892764"/>
                </a:cubicBezTo>
                <a:cubicBezTo>
                  <a:pt x="4632926" y="890830"/>
                  <a:pt x="4631960" y="888530"/>
                  <a:pt x="4631960" y="885863"/>
                </a:cubicBezTo>
                <a:cubicBezTo>
                  <a:pt x="4631960" y="883196"/>
                  <a:pt x="4632926" y="880862"/>
                  <a:pt x="4634860" y="878862"/>
                </a:cubicBezTo>
                <a:cubicBezTo>
                  <a:pt x="4636793" y="876862"/>
                  <a:pt x="4639160" y="875862"/>
                  <a:pt x="4641961" y="875862"/>
                </a:cubicBezTo>
                <a:close/>
                <a:moveTo>
                  <a:pt x="6311331" y="875662"/>
                </a:moveTo>
                <a:cubicBezTo>
                  <a:pt x="6318532" y="875662"/>
                  <a:pt x="6324500" y="877995"/>
                  <a:pt x="6329234" y="882663"/>
                </a:cubicBezTo>
                <a:cubicBezTo>
                  <a:pt x="6333968" y="887330"/>
                  <a:pt x="6337501" y="893431"/>
                  <a:pt x="6339835" y="900965"/>
                </a:cubicBezTo>
                <a:cubicBezTo>
                  <a:pt x="6342168" y="908499"/>
                  <a:pt x="6343335" y="916467"/>
                  <a:pt x="6343335" y="924868"/>
                </a:cubicBezTo>
                <a:cubicBezTo>
                  <a:pt x="6343335" y="934869"/>
                  <a:pt x="6341635" y="943437"/>
                  <a:pt x="6338235" y="950571"/>
                </a:cubicBezTo>
                <a:cubicBezTo>
                  <a:pt x="6334834" y="957705"/>
                  <a:pt x="6329200" y="963606"/>
                  <a:pt x="6321332" y="968273"/>
                </a:cubicBezTo>
                <a:cubicBezTo>
                  <a:pt x="6318266" y="970007"/>
                  <a:pt x="6314565" y="971440"/>
                  <a:pt x="6310231" y="972574"/>
                </a:cubicBezTo>
                <a:cubicBezTo>
                  <a:pt x="6305897" y="973707"/>
                  <a:pt x="6301163" y="974607"/>
                  <a:pt x="6296029" y="975274"/>
                </a:cubicBezTo>
                <a:cubicBezTo>
                  <a:pt x="6290895" y="975941"/>
                  <a:pt x="6285528" y="976374"/>
                  <a:pt x="6279927" y="976574"/>
                </a:cubicBezTo>
                <a:cubicBezTo>
                  <a:pt x="6274327" y="976774"/>
                  <a:pt x="6268659" y="976874"/>
                  <a:pt x="6262925" y="976874"/>
                </a:cubicBezTo>
                <a:lnTo>
                  <a:pt x="6263174" y="974838"/>
                </a:lnTo>
                <a:lnTo>
                  <a:pt x="6257744" y="976874"/>
                </a:lnTo>
                <a:cubicBezTo>
                  <a:pt x="6256943" y="976874"/>
                  <a:pt x="6256143" y="976874"/>
                  <a:pt x="6255343" y="976874"/>
                </a:cubicBezTo>
                <a:cubicBezTo>
                  <a:pt x="6254543" y="976874"/>
                  <a:pt x="6253710" y="976874"/>
                  <a:pt x="6252843" y="976874"/>
                </a:cubicBezTo>
                <a:cubicBezTo>
                  <a:pt x="6251976" y="976874"/>
                  <a:pt x="6251143" y="976874"/>
                  <a:pt x="6250343" y="976874"/>
                </a:cubicBezTo>
                <a:cubicBezTo>
                  <a:pt x="6250609" y="978074"/>
                  <a:pt x="6250809" y="979041"/>
                  <a:pt x="6250943" y="979775"/>
                </a:cubicBezTo>
                <a:cubicBezTo>
                  <a:pt x="6251076" y="980508"/>
                  <a:pt x="6251143" y="981475"/>
                  <a:pt x="6251143" y="982675"/>
                </a:cubicBezTo>
                <a:cubicBezTo>
                  <a:pt x="6251143" y="987609"/>
                  <a:pt x="6249443" y="992410"/>
                  <a:pt x="6246042" y="997077"/>
                </a:cubicBezTo>
                <a:cubicBezTo>
                  <a:pt x="6242642" y="1001744"/>
                  <a:pt x="6237675" y="1005978"/>
                  <a:pt x="6231140" y="1009778"/>
                </a:cubicBezTo>
                <a:cubicBezTo>
                  <a:pt x="6224606" y="1013579"/>
                  <a:pt x="6216705" y="1016613"/>
                  <a:pt x="6207438" y="1018880"/>
                </a:cubicBezTo>
                <a:cubicBezTo>
                  <a:pt x="6198170" y="1021146"/>
                  <a:pt x="6187602" y="1022280"/>
                  <a:pt x="6175733" y="1022280"/>
                </a:cubicBezTo>
                <a:cubicBezTo>
                  <a:pt x="6165199" y="1022280"/>
                  <a:pt x="6155431" y="1020580"/>
                  <a:pt x="6146430" y="1017179"/>
                </a:cubicBezTo>
                <a:cubicBezTo>
                  <a:pt x="6137428" y="1013779"/>
                  <a:pt x="6130195" y="1008678"/>
                  <a:pt x="6124727" y="1001877"/>
                </a:cubicBezTo>
                <a:cubicBezTo>
                  <a:pt x="6119260" y="995077"/>
                  <a:pt x="6116526" y="986475"/>
                  <a:pt x="6116526" y="976074"/>
                </a:cubicBezTo>
                <a:cubicBezTo>
                  <a:pt x="6116526" y="972874"/>
                  <a:pt x="6116826" y="969440"/>
                  <a:pt x="6117426" y="965773"/>
                </a:cubicBezTo>
                <a:cubicBezTo>
                  <a:pt x="6118026" y="962106"/>
                  <a:pt x="6118960" y="958172"/>
                  <a:pt x="6120227" y="953971"/>
                </a:cubicBezTo>
                <a:cubicBezTo>
                  <a:pt x="6121493" y="949771"/>
                  <a:pt x="6123060" y="945337"/>
                  <a:pt x="6124927" y="940670"/>
                </a:cubicBezTo>
                <a:lnTo>
                  <a:pt x="6139329" y="946270"/>
                </a:lnTo>
                <a:cubicBezTo>
                  <a:pt x="6137995" y="950004"/>
                  <a:pt x="6136829" y="953538"/>
                  <a:pt x="6135829" y="956872"/>
                </a:cubicBezTo>
                <a:cubicBezTo>
                  <a:pt x="6134828" y="960206"/>
                  <a:pt x="6134095" y="963339"/>
                  <a:pt x="6133628" y="966273"/>
                </a:cubicBezTo>
                <a:cubicBezTo>
                  <a:pt x="6133161" y="969207"/>
                  <a:pt x="6132928" y="972007"/>
                  <a:pt x="6132928" y="974674"/>
                </a:cubicBezTo>
                <a:cubicBezTo>
                  <a:pt x="6132928" y="980275"/>
                  <a:pt x="6134162" y="985042"/>
                  <a:pt x="6136629" y="988976"/>
                </a:cubicBezTo>
                <a:cubicBezTo>
                  <a:pt x="6139095" y="992910"/>
                  <a:pt x="6142529" y="996143"/>
                  <a:pt x="6146930" y="998677"/>
                </a:cubicBezTo>
                <a:cubicBezTo>
                  <a:pt x="6151331" y="1001211"/>
                  <a:pt x="6156365" y="1003078"/>
                  <a:pt x="6162032" y="1004278"/>
                </a:cubicBezTo>
                <a:cubicBezTo>
                  <a:pt x="6167699" y="1005478"/>
                  <a:pt x="6173733" y="1006078"/>
                  <a:pt x="6180134" y="1006078"/>
                </a:cubicBezTo>
                <a:cubicBezTo>
                  <a:pt x="6187868" y="1006078"/>
                  <a:pt x="6195102" y="1005411"/>
                  <a:pt x="6201837" y="1004078"/>
                </a:cubicBezTo>
                <a:cubicBezTo>
                  <a:pt x="6208571" y="1002744"/>
                  <a:pt x="6214505" y="1000844"/>
                  <a:pt x="6219639" y="998377"/>
                </a:cubicBezTo>
                <a:cubicBezTo>
                  <a:pt x="6224773" y="995910"/>
                  <a:pt x="6228807" y="993110"/>
                  <a:pt x="6231740" y="989976"/>
                </a:cubicBezTo>
                <a:cubicBezTo>
                  <a:pt x="6234674" y="986842"/>
                  <a:pt x="6236141" y="983475"/>
                  <a:pt x="6236141" y="979875"/>
                </a:cubicBezTo>
                <a:cubicBezTo>
                  <a:pt x="6236141" y="978141"/>
                  <a:pt x="6235474" y="976541"/>
                  <a:pt x="6234141" y="975074"/>
                </a:cubicBezTo>
                <a:cubicBezTo>
                  <a:pt x="6232807" y="973607"/>
                  <a:pt x="6230807" y="972207"/>
                  <a:pt x="6228140" y="970874"/>
                </a:cubicBezTo>
                <a:cubicBezTo>
                  <a:pt x="6225473" y="969540"/>
                  <a:pt x="6222273" y="968240"/>
                  <a:pt x="6218539" y="966973"/>
                </a:cubicBezTo>
                <a:cubicBezTo>
                  <a:pt x="6214805" y="965706"/>
                  <a:pt x="6210538" y="964406"/>
                  <a:pt x="6205737" y="963073"/>
                </a:cubicBezTo>
                <a:lnTo>
                  <a:pt x="6209537" y="946470"/>
                </a:lnTo>
                <a:cubicBezTo>
                  <a:pt x="6216472" y="949137"/>
                  <a:pt x="6222606" y="951371"/>
                  <a:pt x="6227940" y="953171"/>
                </a:cubicBezTo>
                <a:cubicBezTo>
                  <a:pt x="6233274" y="954972"/>
                  <a:pt x="6237941" y="956405"/>
                  <a:pt x="6241942" y="957472"/>
                </a:cubicBezTo>
                <a:cubicBezTo>
                  <a:pt x="6245942" y="958539"/>
                  <a:pt x="6249409" y="959305"/>
                  <a:pt x="6252343" y="959772"/>
                </a:cubicBezTo>
                <a:cubicBezTo>
                  <a:pt x="6255277" y="960239"/>
                  <a:pt x="6257744" y="960472"/>
                  <a:pt x="6259744" y="960472"/>
                </a:cubicBezTo>
                <a:lnTo>
                  <a:pt x="6264697" y="962340"/>
                </a:lnTo>
                <a:lnTo>
                  <a:pt x="6264925" y="960472"/>
                </a:lnTo>
                <a:cubicBezTo>
                  <a:pt x="6268259" y="960472"/>
                  <a:pt x="6271960" y="960439"/>
                  <a:pt x="6276027" y="960372"/>
                </a:cubicBezTo>
                <a:cubicBezTo>
                  <a:pt x="6280094" y="960306"/>
                  <a:pt x="6284228" y="960206"/>
                  <a:pt x="6288429" y="960072"/>
                </a:cubicBezTo>
                <a:cubicBezTo>
                  <a:pt x="6292629" y="959939"/>
                  <a:pt x="6296529" y="959639"/>
                  <a:pt x="6300130" y="959172"/>
                </a:cubicBezTo>
                <a:cubicBezTo>
                  <a:pt x="6303731" y="958705"/>
                  <a:pt x="6306731" y="958072"/>
                  <a:pt x="6309131" y="957272"/>
                </a:cubicBezTo>
                <a:cubicBezTo>
                  <a:pt x="6313932" y="955538"/>
                  <a:pt x="6317665" y="953371"/>
                  <a:pt x="6320332" y="950771"/>
                </a:cubicBezTo>
                <a:lnTo>
                  <a:pt x="6324857" y="942517"/>
                </a:lnTo>
                <a:lnTo>
                  <a:pt x="6318332" y="944070"/>
                </a:lnTo>
                <a:cubicBezTo>
                  <a:pt x="6315398" y="944470"/>
                  <a:pt x="6312465" y="944670"/>
                  <a:pt x="6309531" y="944670"/>
                </a:cubicBezTo>
                <a:cubicBezTo>
                  <a:pt x="6302730" y="944670"/>
                  <a:pt x="6296963" y="943570"/>
                  <a:pt x="6292229" y="941370"/>
                </a:cubicBezTo>
                <a:cubicBezTo>
                  <a:pt x="6287495" y="939170"/>
                  <a:pt x="6283895" y="936169"/>
                  <a:pt x="6281428" y="932369"/>
                </a:cubicBezTo>
                <a:cubicBezTo>
                  <a:pt x="6278961" y="928568"/>
                  <a:pt x="6277727" y="924201"/>
                  <a:pt x="6277727" y="919267"/>
                </a:cubicBezTo>
                <a:cubicBezTo>
                  <a:pt x="6277727" y="914200"/>
                  <a:pt x="6278527" y="909099"/>
                  <a:pt x="6280127" y="903965"/>
                </a:cubicBezTo>
                <a:cubicBezTo>
                  <a:pt x="6281728" y="898831"/>
                  <a:pt x="6283995" y="894131"/>
                  <a:pt x="6286928" y="889863"/>
                </a:cubicBezTo>
                <a:cubicBezTo>
                  <a:pt x="6289862" y="885596"/>
                  <a:pt x="6293396" y="882162"/>
                  <a:pt x="6297530" y="879562"/>
                </a:cubicBezTo>
                <a:cubicBezTo>
                  <a:pt x="6301663" y="876962"/>
                  <a:pt x="6306264" y="875662"/>
                  <a:pt x="6311331" y="875662"/>
                </a:cubicBezTo>
                <a:close/>
                <a:moveTo>
                  <a:pt x="4253931" y="875662"/>
                </a:moveTo>
                <a:cubicBezTo>
                  <a:pt x="4261132" y="875662"/>
                  <a:pt x="4267100" y="877995"/>
                  <a:pt x="4271834" y="882663"/>
                </a:cubicBezTo>
                <a:cubicBezTo>
                  <a:pt x="4276567" y="887330"/>
                  <a:pt x="4280101" y="893431"/>
                  <a:pt x="4282435" y="900965"/>
                </a:cubicBezTo>
                <a:cubicBezTo>
                  <a:pt x="4284769" y="908499"/>
                  <a:pt x="4285935" y="916467"/>
                  <a:pt x="4285935" y="924868"/>
                </a:cubicBezTo>
                <a:cubicBezTo>
                  <a:pt x="4285935" y="934869"/>
                  <a:pt x="4284235" y="943437"/>
                  <a:pt x="4280835" y="950571"/>
                </a:cubicBezTo>
                <a:cubicBezTo>
                  <a:pt x="4277434" y="957705"/>
                  <a:pt x="4271800" y="963606"/>
                  <a:pt x="4263933" y="968273"/>
                </a:cubicBezTo>
                <a:cubicBezTo>
                  <a:pt x="4260865" y="970007"/>
                  <a:pt x="4257165" y="971440"/>
                  <a:pt x="4252831" y="972574"/>
                </a:cubicBezTo>
                <a:cubicBezTo>
                  <a:pt x="4248497" y="973707"/>
                  <a:pt x="4243763" y="974607"/>
                  <a:pt x="4238629" y="975274"/>
                </a:cubicBezTo>
                <a:cubicBezTo>
                  <a:pt x="4233495" y="975941"/>
                  <a:pt x="4228128" y="976374"/>
                  <a:pt x="4222527" y="976574"/>
                </a:cubicBezTo>
                <a:cubicBezTo>
                  <a:pt x="4216927" y="976774"/>
                  <a:pt x="4211259" y="976874"/>
                  <a:pt x="4205525" y="976874"/>
                </a:cubicBezTo>
                <a:lnTo>
                  <a:pt x="4205773" y="974838"/>
                </a:lnTo>
                <a:lnTo>
                  <a:pt x="4200344" y="976874"/>
                </a:lnTo>
                <a:cubicBezTo>
                  <a:pt x="4199544" y="976874"/>
                  <a:pt x="4198743" y="976874"/>
                  <a:pt x="4197943" y="976874"/>
                </a:cubicBezTo>
                <a:cubicBezTo>
                  <a:pt x="4197143" y="976874"/>
                  <a:pt x="4196310" y="976874"/>
                  <a:pt x="4195443" y="976874"/>
                </a:cubicBezTo>
                <a:cubicBezTo>
                  <a:pt x="4194576" y="976874"/>
                  <a:pt x="4193743" y="976874"/>
                  <a:pt x="4192943" y="976874"/>
                </a:cubicBezTo>
                <a:cubicBezTo>
                  <a:pt x="4193209" y="978074"/>
                  <a:pt x="4193409" y="979041"/>
                  <a:pt x="4193543" y="979775"/>
                </a:cubicBezTo>
                <a:cubicBezTo>
                  <a:pt x="4193676" y="980508"/>
                  <a:pt x="4193743" y="981475"/>
                  <a:pt x="4193743" y="982675"/>
                </a:cubicBezTo>
                <a:cubicBezTo>
                  <a:pt x="4193743" y="987609"/>
                  <a:pt x="4192043" y="992410"/>
                  <a:pt x="4188642" y="997077"/>
                </a:cubicBezTo>
                <a:cubicBezTo>
                  <a:pt x="4185242" y="1001744"/>
                  <a:pt x="4180274" y="1005978"/>
                  <a:pt x="4173740" y="1009778"/>
                </a:cubicBezTo>
                <a:cubicBezTo>
                  <a:pt x="4167206" y="1013579"/>
                  <a:pt x="4159305" y="1016613"/>
                  <a:pt x="4150037" y="1018880"/>
                </a:cubicBezTo>
                <a:cubicBezTo>
                  <a:pt x="4140769" y="1021146"/>
                  <a:pt x="4130201" y="1022280"/>
                  <a:pt x="4118333" y="1022280"/>
                </a:cubicBezTo>
                <a:cubicBezTo>
                  <a:pt x="4107799" y="1022280"/>
                  <a:pt x="4098031" y="1020580"/>
                  <a:pt x="4089030" y="1017179"/>
                </a:cubicBezTo>
                <a:cubicBezTo>
                  <a:pt x="4080028" y="1013779"/>
                  <a:pt x="4072794" y="1008678"/>
                  <a:pt x="4067327" y="1001877"/>
                </a:cubicBezTo>
                <a:cubicBezTo>
                  <a:pt x="4061859" y="995077"/>
                  <a:pt x="4059126" y="986475"/>
                  <a:pt x="4059126" y="976074"/>
                </a:cubicBezTo>
                <a:cubicBezTo>
                  <a:pt x="4059126" y="972874"/>
                  <a:pt x="4059426" y="969440"/>
                  <a:pt x="4060026" y="965773"/>
                </a:cubicBezTo>
                <a:cubicBezTo>
                  <a:pt x="4060626" y="962106"/>
                  <a:pt x="4061559" y="958172"/>
                  <a:pt x="4062826" y="953971"/>
                </a:cubicBezTo>
                <a:cubicBezTo>
                  <a:pt x="4064093" y="949771"/>
                  <a:pt x="4065660" y="945337"/>
                  <a:pt x="4067527" y="940670"/>
                </a:cubicBezTo>
                <a:lnTo>
                  <a:pt x="4081929" y="946270"/>
                </a:lnTo>
                <a:cubicBezTo>
                  <a:pt x="4080595" y="950004"/>
                  <a:pt x="4079428" y="953538"/>
                  <a:pt x="4078428" y="956872"/>
                </a:cubicBezTo>
                <a:cubicBezTo>
                  <a:pt x="4077428" y="960206"/>
                  <a:pt x="4076695" y="963339"/>
                  <a:pt x="4076228" y="966273"/>
                </a:cubicBezTo>
                <a:cubicBezTo>
                  <a:pt x="4075761" y="969207"/>
                  <a:pt x="4075528" y="972007"/>
                  <a:pt x="4075528" y="974674"/>
                </a:cubicBezTo>
                <a:cubicBezTo>
                  <a:pt x="4075528" y="980275"/>
                  <a:pt x="4076761" y="985042"/>
                  <a:pt x="4079228" y="988976"/>
                </a:cubicBezTo>
                <a:cubicBezTo>
                  <a:pt x="4081695" y="992910"/>
                  <a:pt x="4085129" y="996143"/>
                  <a:pt x="4089530" y="998677"/>
                </a:cubicBezTo>
                <a:cubicBezTo>
                  <a:pt x="4093930" y="1001211"/>
                  <a:pt x="4098964" y="1003078"/>
                  <a:pt x="4104632" y="1004278"/>
                </a:cubicBezTo>
                <a:cubicBezTo>
                  <a:pt x="4110299" y="1005478"/>
                  <a:pt x="4116333" y="1006078"/>
                  <a:pt x="4122734" y="1006078"/>
                </a:cubicBezTo>
                <a:cubicBezTo>
                  <a:pt x="4130468" y="1006078"/>
                  <a:pt x="4137702" y="1005411"/>
                  <a:pt x="4144437" y="1004078"/>
                </a:cubicBezTo>
                <a:cubicBezTo>
                  <a:pt x="4151171" y="1002744"/>
                  <a:pt x="4157105" y="1000844"/>
                  <a:pt x="4162239" y="998377"/>
                </a:cubicBezTo>
                <a:cubicBezTo>
                  <a:pt x="4167373" y="995910"/>
                  <a:pt x="4171407" y="993110"/>
                  <a:pt x="4174340" y="989976"/>
                </a:cubicBezTo>
                <a:cubicBezTo>
                  <a:pt x="4177274" y="986842"/>
                  <a:pt x="4178741" y="983475"/>
                  <a:pt x="4178741" y="979875"/>
                </a:cubicBezTo>
                <a:cubicBezTo>
                  <a:pt x="4178741" y="978141"/>
                  <a:pt x="4178074" y="976541"/>
                  <a:pt x="4176741" y="975074"/>
                </a:cubicBezTo>
                <a:cubicBezTo>
                  <a:pt x="4175407" y="973607"/>
                  <a:pt x="4173407" y="972207"/>
                  <a:pt x="4170740" y="970874"/>
                </a:cubicBezTo>
                <a:cubicBezTo>
                  <a:pt x="4168073" y="969540"/>
                  <a:pt x="4164872" y="968240"/>
                  <a:pt x="4161139" y="966973"/>
                </a:cubicBezTo>
                <a:cubicBezTo>
                  <a:pt x="4157405" y="965706"/>
                  <a:pt x="4153138" y="964406"/>
                  <a:pt x="4148337" y="963073"/>
                </a:cubicBezTo>
                <a:lnTo>
                  <a:pt x="4152138" y="946470"/>
                </a:lnTo>
                <a:cubicBezTo>
                  <a:pt x="4159072" y="949137"/>
                  <a:pt x="4165206" y="951371"/>
                  <a:pt x="4170540" y="953171"/>
                </a:cubicBezTo>
                <a:cubicBezTo>
                  <a:pt x="4175874" y="954972"/>
                  <a:pt x="4180541" y="956405"/>
                  <a:pt x="4184542" y="957472"/>
                </a:cubicBezTo>
                <a:cubicBezTo>
                  <a:pt x="4188542" y="958539"/>
                  <a:pt x="4192009" y="959305"/>
                  <a:pt x="4194943" y="959772"/>
                </a:cubicBezTo>
                <a:cubicBezTo>
                  <a:pt x="4197877" y="960239"/>
                  <a:pt x="4200344" y="960472"/>
                  <a:pt x="4202344" y="960472"/>
                </a:cubicBezTo>
                <a:lnTo>
                  <a:pt x="4207298" y="962340"/>
                </a:lnTo>
                <a:lnTo>
                  <a:pt x="4207526" y="960472"/>
                </a:lnTo>
                <a:cubicBezTo>
                  <a:pt x="4210859" y="960472"/>
                  <a:pt x="4214560" y="960439"/>
                  <a:pt x="4218627" y="960372"/>
                </a:cubicBezTo>
                <a:cubicBezTo>
                  <a:pt x="4222694" y="960306"/>
                  <a:pt x="4226828" y="960206"/>
                  <a:pt x="4231029" y="960072"/>
                </a:cubicBezTo>
                <a:cubicBezTo>
                  <a:pt x="4235229" y="959939"/>
                  <a:pt x="4239130" y="959639"/>
                  <a:pt x="4242730" y="959172"/>
                </a:cubicBezTo>
                <a:cubicBezTo>
                  <a:pt x="4246330" y="958705"/>
                  <a:pt x="4249331" y="958072"/>
                  <a:pt x="4251731" y="957272"/>
                </a:cubicBezTo>
                <a:cubicBezTo>
                  <a:pt x="4256532" y="955538"/>
                  <a:pt x="4260265" y="953371"/>
                  <a:pt x="4262932" y="950771"/>
                </a:cubicBezTo>
                <a:lnTo>
                  <a:pt x="4267456" y="942517"/>
                </a:lnTo>
                <a:lnTo>
                  <a:pt x="4260932" y="944070"/>
                </a:lnTo>
                <a:cubicBezTo>
                  <a:pt x="4257998" y="944470"/>
                  <a:pt x="4255065" y="944670"/>
                  <a:pt x="4252131" y="944670"/>
                </a:cubicBezTo>
                <a:cubicBezTo>
                  <a:pt x="4245330" y="944670"/>
                  <a:pt x="4239563" y="943570"/>
                  <a:pt x="4234829" y="941370"/>
                </a:cubicBezTo>
                <a:cubicBezTo>
                  <a:pt x="4230095" y="939170"/>
                  <a:pt x="4226495" y="936169"/>
                  <a:pt x="4224028" y="932369"/>
                </a:cubicBezTo>
                <a:cubicBezTo>
                  <a:pt x="4221561" y="928568"/>
                  <a:pt x="4220327" y="924201"/>
                  <a:pt x="4220327" y="919267"/>
                </a:cubicBezTo>
                <a:cubicBezTo>
                  <a:pt x="4220327" y="914200"/>
                  <a:pt x="4221127" y="909099"/>
                  <a:pt x="4222727" y="903965"/>
                </a:cubicBezTo>
                <a:cubicBezTo>
                  <a:pt x="4224328" y="898831"/>
                  <a:pt x="4226595" y="894131"/>
                  <a:pt x="4229528" y="889863"/>
                </a:cubicBezTo>
                <a:cubicBezTo>
                  <a:pt x="4232462" y="885596"/>
                  <a:pt x="4235996" y="882162"/>
                  <a:pt x="4240129" y="879562"/>
                </a:cubicBezTo>
                <a:cubicBezTo>
                  <a:pt x="4244264" y="876962"/>
                  <a:pt x="4248864" y="875662"/>
                  <a:pt x="4253931" y="875662"/>
                </a:cubicBezTo>
                <a:close/>
                <a:moveTo>
                  <a:pt x="6462008" y="872661"/>
                </a:moveTo>
                <a:lnTo>
                  <a:pt x="6478209" y="872661"/>
                </a:lnTo>
                <a:lnTo>
                  <a:pt x="6481410" y="938670"/>
                </a:lnTo>
                <a:cubicBezTo>
                  <a:pt x="6481810" y="944937"/>
                  <a:pt x="6482943" y="949638"/>
                  <a:pt x="6484810" y="952771"/>
                </a:cubicBezTo>
                <a:cubicBezTo>
                  <a:pt x="6486677" y="955905"/>
                  <a:pt x="6489310" y="957972"/>
                  <a:pt x="6492711" y="958972"/>
                </a:cubicBezTo>
                <a:lnTo>
                  <a:pt x="6504147" y="960367"/>
                </a:lnTo>
                <a:lnTo>
                  <a:pt x="6518652" y="958972"/>
                </a:lnTo>
                <a:cubicBezTo>
                  <a:pt x="6522386" y="957972"/>
                  <a:pt x="6525220" y="956038"/>
                  <a:pt x="6527154" y="953171"/>
                </a:cubicBezTo>
                <a:cubicBezTo>
                  <a:pt x="6529087" y="950304"/>
                  <a:pt x="6530654" y="946137"/>
                  <a:pt x="6531854" y="940670"/>
                </a:cubicBezTo>
                <a:cubicBezTo>
                  <a:pt x="6533054" y="935202"/>
                  <a:pt x="6534521" y="928068"/>
                  <a:pt x="6536255" y="919267"/>
                </a:cubicBezTo>
                <a:lnTo>
                  <a:pt x="6551857" y="922267"/>
                </a:lnTo>
                <a:cubicBezTo>
                  <a:pt x="6551323" y="924668"/>
                  <a:pt x="6550723" y="927335"/>
                  <a:pt x="6550056" y="930268"/>
                </a:cubicBezTo>
                <a:cubicBezTo>
                  <a:pt x="6549389" y="933202"/>
                  <a:pt x="6548823" y="936103"/>
                  <a:pt x="6548356" y="938970"/>
                </a:cubicBezTo>
                <a:cubicBezTo>
                  <a:pt x="6547889" y="941837"/>
                  <a:pt x="6547656" y="944337"/>
                  <a:pt x="6547656" y="946470"/>
                </a:cubicBezTo>
                <a:cubicBezTo>
                  <a:pt x="6547656" y="948471"/>
                  <a:pt x="6547789" y="950338"/>
                  <a:pt x="6548056" y="952071"/>
                </a:cubicBezTo>
                <a:cubicBezTo>
                  <a:pt x="6548323" y="953805"/>
                  <a:pt x="6549323" y="955272"/>
                  <a:pt x="6551057" y="956472"/>
                </a:cubicBezTo>
                <a:cubicBezTo>
                  <a:pt x="6552790" y="957672"/>
                  <a:pt x="6555724" y="958639"/>
                  <a:pt x="6559857" y="959372"/>
                </a:cubicBezTo>
                <a:cubicBezTo>
                  <a:pt x="6563991" y="960106"/>
                  <a:pt x="6569925" y="960472"/>
                  <a:pt x="6577660" y="960472"/>
                </a:cubicBezTo>
                <a:cubicBezTo>
                  <a:pt x="6580460" y="960472"/>
                  <a:pt x="6582494" y="961239"/>
                  <a:pt x="6583761" y="962773"/>
                </a:cubicBezTo>
                <a:cubicBezTo>
                  <a:pt x="6585027" y="964306"/>
                  <a:pt x="6585661" y="966140"/>
                  <a:pt x="6585661" y="968273"/>
                </a:cubicBezTo>
                <a:cubicBezTo>
                  <a:pt x="6585661" y="970407"/>
                  <a:pt x="6584727" y="972374"/>
                  <a:pt x="6582861" y="974174"/>
                </a:cubicBezTo>
                <a:cubicBezTo>
                  <a:pt x="6580994" y="975974"/>
                  <a:pt x="6578593" y="976874"/>
                  <a:pt x="6575659" y="976874"/>
                </a:cubicBezTo>
                <a:cubicBezTo>
                  <a:pt x="6567525" y="976874"/>
                  <a:pt x="6561058" y="976441"/>
                  <a:pt x="6556257" y="975574"/>
                </a:cubicBezTo>
                <a:cubicBezTo>
                  <a:pt x="6551457" y="974707"/>
                  <a:pt x="6547823" y="973407"/>
                  <a:pt x="6545356" y="971674"/>
                </a:cubicBezTo>
                <a:cubicBezTo>
                  <a:pt x="6542889" y="969940"/>
                  <a:pt x="6541155" y="967773"/>
                  <a:pt x="6540155" y="965173"/>
                </a:cubicBezTo>
                <a:lnTo>
                  <a:pt x="6539584" y="962911"/>
                </a:lnTo>
                <a:lnTo>
                  <a:pt x="6536955" y="966873"/>
                </a:lnTo>
                <a:cubicBezTo>
                  <a:pt x="6534488" y="969540"/>
                  <a:pt x="6531654" y="971607"/>
                  <a:pt x="6528453" y="973074"/>
                </a:cubicBezTo>
                <a:cubicBezTo>
                  <a:pt x="6525253" y="974541"/>
                  <a:pt x="6521420" y="975541"/>
                  <a:pt x="6516952" y="976074"/>
                </a:cubicBezTo>
                <a:lnTo>
                  <a:pt x="6503317" y="976760"/>
                </a:lnTo>
                <a:lnTo>
                  <a:pt x="6503013" y="976874"/>
                </a:lnTo>
                <a:lnTo>
                  <a:pt x="6502548" y="976799"/>
                </a:lnTo>
                <a:lnTo>
                  <a:pt x="6501050" y="976874"/>
                </a:lnTo>
                <a:lnTo>
                  <a:pt x="6501088" y="976562"/>
                </a:lnTo>
                <a:lnTo>
                  <a:pt x="6483910" y="973774"/>
                </a:lnTo>
                <a:cubicBezTo>
                  <a:pt x="6478376" y="971707"/>
                  <a:pt x="6473975" y="968173"/>
                  <a:pt x="6470708" y="963173"/>
                </a:cubicBezTo>
                <a:lnTo>
                  <a:pt x="6467694" y="956099"/>
                </a:lnTo>
                <a:lnTo>
                  <a:pt x="6461557" y="957572"/>
                </a:lnTo>
                <a:cubicBezTo>
                  <a:pt x="6457857" y="958172"/>
                  <a:pt x="6454206" y="958472"/>
                  <a:pt x="6450606" y="958472"/>
                </a:cubicBezTo>
                <a:cubicBezTo>
                  <a:pt x="6443405" y="958472"/>
                  <a:pt x="6436871" y="957405"/>
                  <a:pt x="6431004" y="955272"/>
                </a:cubicBezTo>
                <a:cubicBezTo>
                  <a:pt x="6425136" y="953138"/>
                  <a:pt x="6420469" y="950038"/>
                  <a:pt x="6417002" y="945970"/>
                </a:cubicBezTo>
                <a:cubicBezTo>
                  <a:pt x="6413534" y="941903"/>
                  <a:pt x="6411801" y="937003"/>
                  <a:pt x="6411801" y="931269"/>
                </a:cubicBezTo>
                <a:cubicBezTo>
                  <a:pt x="6411801" y="925668"/>
                  <a:pt x="6413234" y="920401"/>
                  <a:pt x="6416102" y="915467"/>
                </a:cubicBezTo>
                <a:cubicBezTo>
                  <a:pt x="6418969" y="910533"/>
                  <a:pt x="6422902" y="906132"/>
                  <a:pt x="6427903" y="902265"/>
                </a:cubicBezTo>
                <a:cubicBezTo>
                  <a:pt x="6432903" y="898398"/>
                  <a:pt x="6438704" y="895164"/>
                  <a:pt x="6445305" y="892564"/>
                </a:cubicBezTo>
                <a:lnTo>
                  <a:pt x="6462721" y="888189"/>
                </a:lnTo>
                <a:close/>
                <a:moveTo>
                  <a:pt x="4404607" y="872661"/>
                </a:moveTo>
                <a:lnTo>
                  <a:pt x="4420809" y="872661"/>
                </a:lnTo>
                <a:lnTo>
                  <a:pt x="4424010" y="938670"/>
                </a:lnTo>
                <a:cubicBezTo>
                  <a:pt x="4424410" y="944937"/>
                  <a:pt x="4425543" y="949638"/>
                  <a:pt x="4427410" y="952771"/>
                </a:cubicBezTo>
                <a:cubicBezTo>
                  <a:pt x="4429277" y="955905"/>
                  <a:pt x="4431911" y="957972"/>
                  <a:pt x="4435311" y="958972"/>
                </a:cubicBezTo>
                <a:lnTo>
                  <a:pt x="4447184" y="960420"/>
                </a:lnTo>
                <a:lnTo>
                  <a:pt x="4454452" y="960172"/>
                </a:lnTo>
                <a:cubicBezTo>
                  <a:pt x="4457052" y="959972"/>
                  <a:pt x="4459319" y="959672"/>
                  <a:pt x="4461253" y="959272"/>
                </a:cubicBezTo>
                <a:cubicBezTo>
                  <a:pt x="4465120" y="958472"/>
                  <a:pt x="4467920" y="956838"/>
                  <a:pt x="4469654" y="954371"/>
                </a:cubicBezTo>
                <a:cubicBezTo>
                  <a:pt x="4471387" y="951905"/>
                  <a:pt x="4472254" y="948204"/>
                  <a:pt x="4472254" y="943270"/>
                </a:cubicBezTo>
                <a:cubicBezTo>
                  <a:pt x="4472254" y="939936"/>
                  <a:pt x="4471721" y="935969"/>
                  <a:pt x="4470654" y="931369"/>
                </a:cubicBezTo>
                <a:cubicBezTo>
                  <a:pt x="4469587" y="926768"/>
                  <a:pt x="4468187" y="921867"/>
                  <a:pt x="4466453" y="916667"/>
                </a:cubicBezTo>
                <a:cubicBezTo>
                  <a:pt x="4464720" y="911466"/>
                  <a:pt x="4462853" y="906332"/>
                  <a:pt x="4460852" y="901265"/>
                </a:cubicBezTo>
                <a:lnTo>
                  <a:pt x="4477055" y="895264"/>
                </a:lnTo>
                <a:cubicBezTo>
                  <a:pt x="4478788" y="899531"/>
                  <a:pt x="4480421" y="904399"/>
                  <a:pt x="4481955" y="909866"/>
                </a:cubicBezTo>
                <a:cubicBezTo>
                  <a:pt x="4483488" y="915333"/>
                  <a:pt x="4484789" y="920734"/>
                  <a:pt x="4485855" y="926068"/>
                </a:cubicBezTo>
                <a:cubicBezTo>
                  <a:pt x="4486922" y="931402"/>
                  <a:pt x="4487456" y="936069"/>
                  <a:pt x="4487456" y="940070"/>
                </a:cubicBezTo>
                <a:cubicBezTo>
                  <a:pt x="4487456" y="945404"/>
                  <a:pt x="4486889" y="950104"/>
                  <a:pt x="4485755" y="954171"/>
                </a:cubicBezTo>
                <a:cubicBezTo>
                  <a:pt x="4484622" y="958239"/>
                  <a:pt x="4482922" y="961706"/>
                  <a:pt x="4480655" y="964573"/>
                </a:cubicBezTo>
                <a:cubicBezTo>
                  <a:pt x="4478388" y="967440"/>
                  <a:pt x="4475487" y="969773"/>
                  <a:pt x="4471954" y="971574"/>
                </a:cubicBezTo>
                <a:cubicBezTo>
                  <a:pt x="4468420" y="973374"/>
                  <a:pt x="4464320" y="974707"/>
                  <a:pt x="4459652" y="975574"/>
                </a:cubicBezTo>
                <a:lnTo>
                  <a:pt x="4446155" y="976671"/>
                </a:lnTo>
                <a:lnTo>
                  <a:pt x="4445612" y="976874"/>
                </a:lnTo>
                <a:lnTo>
                  <a:pt x="4444958" y="976768"/>
                </a:lnTo>
                <a:lnTo>
                  <a:pt x="4443650" y="976874"/>
                </a:lnTo>
                <a:lnTo>
                  <a:pt x="4443688" y="976562"/>
                </a:lnTo>
                <a:lnTo>
                  <a:pt x="4426510" y="973774"/>
                </a:lnTo>
                <a:cubicBezTo>
                  <a:pt x="4420976" y="971707"/>
                  <a:pt x="4416575" y="968173"/>
                  <a:pt x="4413308" y="963173"/>
                </a:cubicBezTo>
                <a:lnTo>
                  <a:pt x="4410135" y="955727"/>
                </a:lnTo>
                <a:lnTo>
                  <a:pt x="4393206" y="958472"/>
                </a:lnTo>
                <a:cubicBezTo>
                  <a:pt x="4386005" y="958472"/>
                  <a:pt x="4379471" y="957405"/>
                  <a:pt x="4373603" y="955272"/>
                </a:cubicBezTo>
                <a:cubicBezTo>
                  <a:pt x="4367736" y="953138"/>
                  <a:pt x="4363069" y="950038"/>
                  <a:pt x="4359602" y="945970"/>
                </a:cubicBezTo>
                <a:cubicBezTo>
                  <a:pt x="4356135" y="941903"/>
                  <a:pt x="4354401" y="937003"/>
                  <a:pt x="4354401" y="931269"/>
                </a:cubicBezTo>
                <a:cubicBezTo>
                  <a:pt x="4354401" y="925668"/>
                  <a:pt x="4355835" y="920401"/>
                  <a:pt x="4358702" y="915467"/>
                </a:cubicBezTo>
                <a:cubicBezTo>
                  <a:pt x="4361569" y="910533"/>
                  <a:pt x="4365502" y="906132"/>
                  <a:pt x="4370503" y="902265"/>
                </a:cubicBezTo>
                <a:cubicBezTo>
                  <a:pt x="4375504" y="898398"/>
                  <a:pt x="4381304" y="895164"/>
                  <a:pt x="4387905" y="892564"/>
                </a:cubicBezTo>
                <a:lnTo>
                  <a:pt x="4405321" y="888189"/>
                </a:lnTo>
                <a:close/>
                <a:moveTo>
                  <a:pt x="6153978" y="871004"/>
                </a:moveTo>
                <a:cubicBezTo>
                  <a:pt x="6157178" y="871004"/>
                  <a:pt x="6160046" y="871937"/>
                  <a:pt x="6162579" y="873804"/>
                </a:cubicBezTo>
                <a:cubicBezTo>
                  <a:pt x="6165113" y="875671"/>
                  <a:pt x="6167113" y="878138"/>
                  <a:pt x="6168580" y="881205"/>
                </a:cubicBezTo>
                <a:cubicBezTo>
                  <a:pt x="6170047" y="884272"/>
                  <a:pt x="6170781" y="887539"/>
                  <a:pt x="6170781" y="891006"/>
                </a:cubicBezTo>
                <a:cubicBezTo>
                  <a:pt x="6170781" y="896207"/>
                  <a:pt x="6169114" y="900574"/>
                  <a:pt x="6165780" y="904108"/>
                </a:cubicBezTo>
                <a:cubicBezTo>
                  <a:pt x="6162446" y="907642"/>
                  <a:pt x="6158179" y="909409"/>
                  <a:pt x="6152978" y="909409"/>
                </a:cubicBezTo>
                <a:cubicBezTo>
                  <a:pt x="6147244" y="909409"/>
                  <a:pt x="6142944" y="907675"/>
                  <a:pt x="6140077" y="904208"/>
                </a:cubicBezTo>
                <a:cubicBezTo>
                  <a:pt x="6137209" y="900741"/>
                  <a:pt x="6135776" y="896674"/>
                  <a:pt x="6135776" y="892007"/>
                </a:cubicBezTo>
                <a:cubicBezTo>
                  <a:pt x="6135776" y="888139"/>
                  <a:pt x="6136543" y="884639"/>
                  <a:pt x="6138076" y="881505"/>
                </a:cubicBezTo>
                <a:cubicBezTo>
                  <a:pt x="6139610" y="878372"/>
                  <a:pt x="6141777" y="875838"/>
                  <a:pt x="6144577" y="873904"/>
                </a:cubicBezTo>
                <a:cubicBezTo>
                  <a:pt x="6147377" y="871971"/>
                  <a:pt x="6150511" y="871004"/>
                  <a:pt x="6153978" y="871004"/>
                </a:cubicBezTo>
                <a:close/>
                <a:moveTo>
                  <a:pt x="4096578" y="871004"/>
                </a:moveTo>
                <a:cubicBezTo>
                  <a:pt x="4099779" y="871004"/>
                  <a:pt x="4102646" y="871937"/>
                  <a:pt x="4105179" y="873804"/>
                </a:cubicBezTo>
                <a:cubicBezTo>
                  <a:pt x="4107713" y="875671"/>
                  <a:pt x="4109713" y="878138"/>
                  <a:pt x="4111180" y="881205"/>
                </a:cubicBezTo>
                <a:cubicBezTo>
                  <a:pt x="4112647" y="884272"/>
                  <a:pt x="4113380" y="887539"/>
                  <a:pt x="4113380" y="891006"/>
                </a:cubicBezTo>
                <a:cubicBezTo>
                  <a:pt x="4113380" y="896207"/>
                  <a:pt x="4111713" y="900574"/>
                  <a:pt x="4108380" y="904108"/>
                </a:cubicBezTo>
                <a:cubicBezTo>
                  <a:pt x="4105046" y="907642"/>
                  <a:pt x="4100779" y="909409"/>
                  <a:pt x="4095578" y="909409"/>
                </a:cubicBezTo>
                <a:cubicBezTo>
                  <a:pt x="4089844" y="909409"/>
                  <a:pt x="4085543" y="907675"/>
                  <a:pt x="4082676" y="904208"/>
                </a:cubicBezTo>
                <a:cubicBezTo>
                  <a:pt x="4079809" y="900741"/>
                  <a:pt x="4078376" y="896674"/>
                  <a:pt x="4078376" y="892007"/>
                </a:cubicBezTo>
                <a:cubicBezTo>
                  <a:pt x="4078376" y="888139"/>
                  <a:pt x="4079143" y="884639"/>
                  <a:pt x="4080676" y="881505"/>
                </a:cubicBezTo>
                <a:cubicBezTo>
                  <a:pt x="4082210" y="878372"/>
                  <a:pt x="4084377" y="875838"/>
                  <a:pt x="4087177" y="873904"/>
                </a:cubicBezTo>
                <a:cubicBezTo>
                  <a:pt x="4089977" y="871971"/>
                  <a:pt x="4093111" y="871004"/>
                  <a:pt x="4096578" y="871004"/>
                </a:cubicBezTo>
                <a:close/>
                <a:moveTo>
                  <a:pt x="543754" y="871004"/>
                </a:moveTo>
                <a:cubicBezTo>
                  <a:pt x="546954" y="871004"/>
                  <a:pt x="549821" y="871937"/>
                  <a:pt x="552356" y="873804"/>
                </a:cubicBezTo>
                <a:cubicBezTo>
                  <a:pt x="554889" y="875671"/>
                  <a:pt x="556889" y="878138"/>
                  <a:pt x="558356" y="881205"/>
                </a:cubicBezTo>
                <a:cubicBezTo>
                  <a:pt x="559823" y="884272"/>
                  <a:pt x="560556" y="887539"/>
                  <a:pt x="560556" y="891006"/>
                </a:cubicBezTo>
                <a:cubicBezTo>
                  <a:pt x="560556" y="896207"/>
                  <a:pt x="558890" y="900574"/>
                  <a:pt x="555555" y="904108"/>
                </a:cubicBezTo>
                <a:cubicBezTo>
                  <a:pt x="552222" y="907642"/>
                  <a:pt x="547955" y="909409"/>
                  <a:pt x="542754" y="909409"/>
                </a:cubicBezTo>
                <a:cubicBezTo>
                  <a:pt x="537020" y="909409"/>
                  <a:pt x="532720" y="907675"/>
                  <a:pt x="529852" y="904208"/>
                </a:cubicBezTo>
                <a:cubicBezTo>
                  <a:pt x="526985" y="900741"/>
                  <a:pt x="525552" y="896674"/>
                  <a:pt x="525552" y="892007"/>
                </a:cubicBezTo>
                <a:cubicBezTo>
                  <a:pt x="525552" y="888139"/>
                  <a:pt x="526319" y="884639"/>
                  <a:pt x="527852" y="881505"/>
                </a:cubicBezTo>
                <a:cubicBezTo>
                  <a:pt x="529386" y="878372"/>
                  <a:pt x="531552" y="875838"/>
                  <a:pt x="534353" y="873904"/>
                </a:cubicBezTo>
                <a:cubicBezTo>
                  <a:pt x="537154" y="871971"/>
                  <a:pt x="540287" y="871004"/>
                  <a:pt x="543754" y="871004"/>
                </a:cubicBezTo>
                <a:close/>
                <a:moveTo>
                  <a:pt x="5698388" y="867861"/>
                </a:moveTo>
                <a:lnTo>
                  <a:pt x="5704589" y="879262"/>
                </a:lnTo>
                <a:cubicBezTo>
                  <a:pt x="5698455" y="882196"/>
                  <a:pt x="5693954" y="884696"/>
                  <a:pt x="5691087" y="886763"/>
                </a:cubicBezTo>
                <a:cubicBezTo>
                  <a:pt x="5688220" y="888830"/>
                  <a:pt x="5686787" y="890664"/>
                  <a:pt x="5686787" y="892264"/>
                </a:cubicBezTo>
                <a:cubicBezTo>
                  <a:pt x="5686787" y="893464"/>
                  <a:pt x="5687554" y="894731"/>
                  <a:pt x="5689087" y="896064"/>
                </a:cubicBezTo>
                <a:cubicBezTo>
                  <a:pt x="5690620" y="897398"/>
                  <a:pt x="5692354" y="898865"/>
                  <a:pt x="5694288" y="900465"/>
                </a:cubicBezTo>
                <a:cubicBezTo>
                  <a:pt x="5696221" y="902065"/>
                  <a:pt x="5697955" y="903899"/>
                  <a:pt x="5699488" y="905965"/>
                </a:cubicBezTo>
                <a:cubicBezTo>
                  <a:pt x="5701021" y="908032"/>
                  <a:pt x="5701788" y="910466"/>
                  <a:pt x="5701788" y="913266"/>
                </a:cubicBezTo>
                <a:cubicBezTo>
                  <a:pt x="5701788" y="915133"/>
                  <a:pt x="5701388" y="916967"/>
                  <a:pt x="5700588" y="918767"/>
                </a:cubicBezTo>
                <a:cubicBezTo>
                  <a:pt x="5699788" y="920567"/>
                  <a:pt x="5698222" y="922367"/>
                  <a:pt x="5695888" y="924168"/>
                </a:cubicBezTo>
                <a:cubicBezTo>
                  <a:pt x="5693554" y="925968"/>
                  <a:pt x="5690253" y="927768"/>
                  <a:pt x="5685986" y="929568"/>
                </a:cubicBezTo>
                <a:cubicBezTo>
                  <a:pt x="5681719" y="931369"/>
                  <a:pt x="5676052" y="933202"/>
                  <a:pt x="5668984" y="935069"/>
                </a:cubicBezTo>
                <a:lnTo>
                  <a:pt x="5665184" y="922468"/>
                </a:lnTo>
                <a:cubicBezTo>
                  <a:pt x="5670784" y="921001"/>
                  <a:pt x="5675318" y="919734"/>
                  <a:pt x="5678786" y="918667"/>
                </a:cubicBezTo>
                <a:cubicBezTo>
                  <a:pt x="5682253" y="917600"/>
                  <a:pt x="5684753" y="916567"/>
                  <a:pt x="5686286" y="915567"/>
                </a:cubicBezTo>
                <a:cubicBezTo>
                  <a:pt x="5687820" y="914566"/>
                  <a:pt x="5688587" y="913533"/>
                  <a:pt x="5688587" y="912466"/>
                </a:cubicBezTo>
                <a:cubicBezTo>
                  <a:pt x="5688587" y="910999"/>
                  <a:pt x="5687820" y="909633"/>
                  <a:pt x="5686286" y="908366"/>
                </a:cubicBezTo>
                <a:cubicBezTo>
                  <a:pt x="5684753" y="907099"/>
                  <a:pt x="5683020" y="905765"/>
                  <a:pt x="5681086" y="904365"/>
                </a:cubicBezTo>
                <a:cubicBezTo>
                  <a:pt x="5679152" y="902965"/>
                  <a:pt x="5677419" y="901332"/>
                  <a:pt x="5675885" y="899465"/>
                </a:cubicBezTo>
                <a:cubicBezTo>
                  <a:pt x="5674352" y="897598"/>
                  <a:pt x="5673585" y="895331"/>
                  <a:pt x="5673585" y="892664"/>
                </a:cubicBezTo>
                <a:cubicBezTo>
                  <a:pt x="5673585" y="890263"/>
                  <a:pt x="5674285" y="887763"/>
                  <a:pt x="5675685" y="885163"/>
                </a:cubicBezTo>
                <a:cubicBezTo>
                  <a:pt x="5677086" y="882562"/>
                  <a:pt x="5679585" y="879829"/>
                  <a:pt x="5683186" y="876962"/>
                </a:cubicBezTo>
                <a:cubicBezTo>
                  <a:pt x="5686787" y="874095"/>
                  <a:pt x="5691854" y="871061"/>
                  <a:pt x="5698388" y="867861"/>
                </a:cubicBezTo>
                <a:close/>
                <a:moveTo>
                  <a:pt x="2774214" y="867861"/>
                </a:moveTo>
                <a:lnTo>
                  <a:pt x="2780414" y="879262"/>
                </a:lnTo>
                <a:cubicBezTo>
                  <a:pt x="2774281" y="882196"/>
                  <a:pt x="2769779" y="884696"/>
                  <a:pt x="2766913" y="886763"/>
                </a:cubicBezTo>
                <a:cubicBezTo>
                  <a:pt x="2764045" y="888830"/>
                  <a:pt x="2762612" y="890664"/>
                  <a:pt x="2762612" y="892264"/>
                </a:cubicBezTo>
                <a:cubicBezTo>
                  <a:pt x="2762612" y="893464"/>
                  <a:pt x="2763379" y="894731"/>
                  <a:pt x="2764912" y="896064"/>
                </a:cubicBezTo>
                <a:cubicBezTo>
                  <a:pt x="2766446" y="897398"/>
                  <a:pt x="2768180" y="898865"/>
                  <a:pt x="2770113" y="900465"/>
                </a:cubicBezTo>
                <a:cubicBezTo>
                  <a:pt x="2772047" y="902065"/>
                  <a:pt x="2773780" y="903899"/>
                  <a:pt x="2775314" y="905965"/>
                </a:cubicBezTo>
                <a:cubicBezTo>
                  <a:pt x="2776847" y="908032"/>
                  <a:pt x="2777614" y="910466"/>
                  <a:pt x="2777614" y="913266"/>
                </a:cubicBezTo>
                <a:cubicBezTo>
                  <a:pt x="2777614" y="915133"/>
                  <a:pt x="2777214" y="916967"/>
                  <a:pt x="2776414" y="918767"/>
                </a:cubicBezTo>
                <a:cubicBezTo>
                  <a:pt x="2775614" y="920567"/>
                  <a:pt x="2774047" y="922367"/>
                  <a:pt x="2771713" y="924168"/>
                </a:cubicBezTo>
                <a:cubicBezTo>
                  <a:pt x="2769380" y="925968"/>
                  <a:pt x="2766080" y="927768"/>
                  <a:pt x="2761812" y="929568"/>
                </a:cubicBezTo>
                <a:cubicBezTo>
                  <a:pt x="2757546" y="931369"/>
                  <a:pt x="2751878" y="933202"/>
                  <a:pt x="2744810" y="935069"/>
                </a:cubicBezTo>
                <a:lnTo>
                  <a:pt x="2741009" y="922468"/>
                </a:lnTo>
                <a:cubicBezTo>
                  <a:pt x="2746610" y="921001"/>
                  <a:pt x="2751144" y="919734"/>
                  <a:pt x="2754611" y="918667"/>
                </a:cubicBezTo>
                <a:cubicBezTo>
                  <a:pt x="2758078" y="917600"/>
                  <a:pt x="2760579" y="916567"/>
                  <a:pt x="2762112" y="915567"/>
                </a:cubicBezTo>
                <a:cubicBezTo>
                  <a:pt x="2763646" y="914566"/>
                  <a:pt x="2764412" y="913533"/>
                  <a:pt x="2764412" y="912466"/>
                </a:cubicBezTo>
                <a:cubicBezTo>
                  <a:pt x="2764412" y="910999"/>
                  <a:pt x="2763646" y="909633"/>
                  <a:pt x="2762112" y="908366"/>
                </a:cubicBezTo>
                <a:cubicBezTo>
                  <a:pt x="2760579" y="907099"/>
                  <a:pt x="2758845" y="905765"/>
                  <a:pt x="2756912" y="904365"/>
                </a:cubicBezTo>
                <a:cubicBezTo>
                  <a:pt x="2754978" y="902965"/>
                  <a:pt x="2753244" y="901332"/>
                  <a:pt x="2751711" y="899465"/>
                </a:cubicBezTo>
                <a:cubicBezTo>
                  <a:pt x="2750178" y="897598"/>
                  <a:pt x="2749411" y="895331"/>
                  <a:pt x="2749411" y="892664"/>
                </a:cubicBezTo>
                <a:cubicBezTo>
                  <a:pt x="2749411" y="890263"/>
                  <a:pt x="2750110" y="887763"/>
                  <a:pt x="2751511" y="885163"/>
                </a:cubicBezTo>
                <a:cubicBezTo>
                  <a:pt x="2752911" y="882562"/>
                  <a:pt x="2755411" y="879829"/>
                  <a:pt x="2759011" y="876962"/>
                </a:cubicBezTo>
                <a:cubicBezTo>
                  <a:pt x="2762612" y="874095"/>
                  <a:pt x="2767680" y="871061"/>
                  <a:pt x="2774214" y="867861"/>
                </a:cubicBezTo>
                <a:close/>
                <a:moveTo>
                  <a:pt x="6657479" y="865260"/>
                </a:moveTo>
                <a:cubicBezTo>
                  <a:pt x="6660147" y="865260"/>
                  <a:pt x="6662446" y="866260"/>
                  <a:pt x="6664380" y="868261"/>
                </a:cubicBezTo>
                <a:cubicBezTo>
                  <a:pt x="6666314" y="870261"/>
                  <a:pt x="6667280" y="872595"/>
                  <a:pt x="6667280" y="875262"/>
                </a:cubicBezTo>
                <a:cubicBezTo>
                  <a:pt x="6667280" y="877929"/>
                  <a:pt x="6666314" y="880229"/>
                  <a:pt x="6664380" y="882162"/>
                </a:cubicBezTo>
                <a:cubicBezTo>
                  <a:pt x="6662446" y="884096"/>
                  <a:pt x="6660147" y="885063"/>
                  <a:pt x="6657479" y="885063"/>
                </a:cubicBezTo>
                <a:cubicBezTo>
                  <a:pt x="6654679" y="885063"/>
                  <a:pt x="6652312" y="884096"/>
                  <a:pt x="6650379" y="882162"/>
                </a:cubicBezTo>
                <a:cubicBezTo>
                  <a:pt x="6648445" y="880229"/>
                  <a:pt x="6647478" y="877929"/>
                  <a:pt x="6647478" y="875262"/>
                </a:cubicBezTo>
                <a:cubicBezTo>
                  <a:pt x="6647478" y="872595"/>
                  <a:pt x="6648445" y="870261"/>
                  <a:pt x="6650379" y="868261"/>
                </a:cubicBezTo>
                <a:cubicBezTo>
                  <a:pt x="6652312" y="866260"/>
                  <a:pt x="6654679" y="865260"/>
                  <a:pt x="6657479" y="865260"/>
                </a:cubicBezTo>
                <a:close/>
                <a:moveTo>
                  <a:pt x="3428828" y="863155"/>
                </a:moveTo>
                <a:cubicBezTo>
                  <a:pt x="3426294" y="863155"/>
                  <a:pt x="3424327" y="864022"/>
                  <a:pt x="3422927" y="865756"/>
                </a:cubicBezTo>
                <a:cubicBezTo>
                  <a:pt x="3421527" y="867489"/>
                  <a:pt x="3420827" y="869489"/>
                  <a:pt x="3420827" y="871756"/>
                </a:cubicBezTo>
                <a:cubicBezTo>
                  <a:pt x="3420827" y="874157"/>
                  <a:pt x="3421560" y="876124"/>
                  <a:pt x="3423027" y="877657"/>
                </a:cubicBezTo>
                <a:cubicBezTo>
                  <a:pt x="3424494" y="879191"/>
                  <a:pt x="3426361" y="879957"/>
                  <a:pt x="3428628" y="879957"/>
                </a:cubicBezTo>
                <a:cubicBezTo>
                  <a:pt x="3430895" y="879957"/>
                  <a:pt x="3432862" y="879224"/>
                  <a:pt x="3434529" y="877757"/>
                </a:cubicBezTo>
                <a:cubicBezTo>
                  <a:pt x="3436196" y="876290"/>
                  <a:pt x="3437029" y="874357"/>
                  <a:pt x="3437029" y="871956"/>
                </a:cubicBezTo>
                <a:cubicBezTo>
                  <a:pt x="3437029" y="869423"/>
                  <a:pt x="3436162" y="867322"/>
                  <a:pt x="3434429" y="865656"/>
                </a:cubicBezTo>
                <a:cubicBezTo>
                  <a:pt x="3432695" y="863989"/>
                  <a:pt x="3430828" y="863155"/>
                  <a:pt x="3428828" y="863155"/>
                </a:cubicBezTo>
                <a:close/>
                <a:moveTo>
                  <a:pt x="1057104" y="863155"/>
                </a:moveTo>
                <a:cubicBezTo>
                  <a:pt x="1054570" y="863155"/>
                  <a:pt x="1052603" y="864022"/>
                  <a:pt x="1051203" y="865756"/>
                </a:cubicBezTo>
                <a:cubicBezTo>
                  <a:pt x="1049803" y="867489"/>
                  <a:pt x="1049103" y="869489"/>
                  <a:pt x="1049103" y="871756"/>
                </a:cubicBezTo>
                <a:cubicBezTo>
                  <a:pt x="1049103" y="874157"/>
                  <a:pt x="1049836" y="876124"/>
                  <a:pt x="1051303" y="877657"/>
                </a:cubicBezTo>
                <a:cubicBezTo>
                  <a:pt x="1052770" y="879191"/>
                  <a:pt x="1054637" y="879957"/>
                  <a:pt x="1056903" y="879957"/>
                </a:cubicBezTo>
                <a:cubicBezTo>
                  <a:pt x="1059171" y="879957"/>
                  <a:pt x="1061137" y="879224"/>
                  <a:pt x="1062804" y="877757"/>
                </a:cubicBezTo>
                <a:cubicBezTo>
                  <a:pt x="1064471" y="876290"/>
                  <a:pt x="1065305" y="874357"/>
                  <a:pt x="1065305" y="871956"/>
                </a:cubicBezTo>
                <a:cubicBezTo>
                  <a:pt x="1065305" y="869423"/>
                  <a:pt x="1064438" y="867322"/>
                  <a:pt x="1062704" y="865656"/>
                </a:cubicBezTo>
                <a:cubicBezTo>
                  <a:pt x="1060971" y="863989"/>
                  <a:pt x="1059104" y="863155"/>
                  <a:pt x="1057104" y="863155"/>
                </a:cubicBezTo>
                <a:close/>
                <a:moveTo>
                  <a:pt x="295933" y="859631"/>
                </a:moveTo>
                <a:lnTo>
                  <a:pt x="295933" y="871033"/>
                </a:lnTo>
                <a:lnTo>
                  <a:pt x="251127" y="884034"/>
                </a:lnTo>
                <a:lnTo>
                  <a:pt x="251127" y="872833"/>
                </a:lnTo>
                <a:close/>
                <a:moveTo>
                  <a:pt x="6726679" y="854659"/>
                </a:moveTo>
                <a:cubicBezTo>
                  <a:pt x="6729345" y="854659"/>
                  <a:pt x="6731646" y="855659"/>
                  <a:pt x="6733579" y="857659"/>
                </a:cubicBezTo>
                <a:cubicBezTo>
                  <a:pt x="6735513" y="859660"/>
                  <a:pt x="6736480" y="861993"/>
                  <a:pt x="6736480" y="864660"/>
                </a:cubicBezTo>
                <a:cubicBezTo>
                  <a:pt x="6736480" y="867327"/>
                  <a:pt x="6735513" y="869628"/>
                  <a:pt x="6733579" y="871561"/>
                </a:cubicBezTo>
                <a:cubicBezTo>
                  <a:pt x="6731646" y="873495"/>
                  <a:pt x="6729345" y="874462"/>
                  <a:pt x="6726679" y="874462"/>
                </a:cubicBezTo>
                <a:cubicBezTo>
                  <a:pt x="6723878" y="874462"/>
                  <a:pt x="6721511" y="873495"/>
                  <a:pt x="6719578" y="871561"/>
                </a:cubicBezTo>
                <a:cubicBezTo>
                  <a:pt x="6717644" y="869628"/>
                  <a:pt x="6716677" y="867327"/>
                  <a:pt x="6716677" y="864660"/>
                </a:cubicBezTo>
                <a:cubicBezTo>
                  <a:pt x="6716677" y="861993"/>
                  <a:pt x="6717644" y="859660"/>
                  <a:pt x="6719578" y="857659"/>
                </a:cubicBezTo>
                <a:cubicBezTo>
                  <a:pt x="6721511" y="855659"/>
                  <a:pt x="6723878" y="854659"/>
                  <a:pt x="6726679" y="854659"/>
                </a:cubicBezTo>
                <a:close/>
                <a:moveTo>
                  <a:pt x="4877781" y="854659"/>
                </a:moveTo>
                <a:cubicBezTo>
                  <a:pt x="4880448" y="854659"/>
                  <a:pt x="4882748" y="855659"/>
                  <a:pt x="4884682" y="857659"/>
                </a:cubicBezTo>
                <a:cubicBezTo>
                  <a:pt x="4886615" y="859660"/>
                  <a:pt x="4887582" y="861993"/>
                  <a:pt x="4887582" y="864660"/>
                </a:cubicBezTo>
                <a:cubicBezTo>
                  <a:pt x="4887582" y="867327"/>
                  <a:pt x="4886615" y="869628"/>
                  <a:pt x="4884682" y="871561"/>
                </a:cubicBezTo>
                <a:cubicBezTo>
                  <a:pt x="4882748" y="873495"/>
                  <a:pt x="4880448" y="874462"/>
                  <a:pt x="4877781" y="874462"/>
                </a:cubicBezTo>
                <a:cubicBezTo>
                  <a:pt x="4874981" y="874462"/>
                  <a:pt x="4872613" y="873495"/>
                  <a:pt x="4870680" y="871561"/>
                </a:cubicBezTo>
                <a:cubicBezTo>
                  <a:pt x="4868746" y="869628"/>
                  <a:pt x="4867779" y="867327"/>
                  <a:pt x="4867779" y="864660"/>
                </a:cubicBezTo>
                <a:cubicBezTo>
                  <a:pt x="4867779" y="861993"/>
                  <a:pt x="4868746" y="859660"/>
                  <a:pt x="4870680" y="857659"/>
                </a:cubicBezTo>
                <a:cubicBezTo>
                  <a:pt x="4872613" y="855659"/>
                  <a:pt x="4874981" y="854659"/>
                  <a:pt x="4877781" y="854659"/>
                </a:cubicBezTo>
                <a:close/>
                <a:moveTo>
                  <a:pt x="4850577" y="854659"/>
                </a:moveTo>
                <a:cubicBezTo>
                  <a:pt x="4853244" y="854659"/>
                  <a:pt x="4855545" y="855659"/>
                  <a:pt x="4857478" y="857659"/>
                </a:cubicBezTo>
                <a:cubicBezTo>
                  <a:pt x="4859412" y="859660"/>
                  <a:pt x="4860379" y="861993"/>
                  <a:pt x="4860379" y="864660"/>
                </a:cubicBezTo>
                <a:cubicBezTo>
                  <a:pt x="4860379" y="867327"/>
                  <a:pt x="4859412" y="869628"/>
                  <a:pt x="4857478" y="871561"/>
                </a:cubicBezTo>
                <a:cubicBezTo>
                  <a:pt x="4855545" y="873495"/>
                  <a:pt x="4853244" y="874462"/>
                  <a:pt x="4850577" y="874462"/>
                </a:cubicBezTo>
                <a:cubicBezTo>
                  <a:pt x="4847777" y="874462"/>
                  <a:pt x="4845410" y="873495"/>
                  <a:pt x="4843477" y="871561"/>
                </a:cubicBezTo>
                <a:cubicBezTo>
                  <a:pt x="4841543" y="869628"/>
                  <a:pt x="4840576" y="867327"/>
                  <a:pt x="4840576" y="864660"/>
                </a:cubicBezTo>
                <a:cubicBezTo>
                  <a:pt x="4840576" y="861993"/>
                  <a:pt x="4841543" y="859660"/>
                  <a:pt x="4843477" y="857659"/>
                </a:cubicBezTo>
                <a:cubicBezTo>
                  <a:pt x="4845410" y="855659"/>
                  <a:pt x="4847777" y="854659"/>
                  <a:pt x="4850577" y="854659"/>
                </a:cubicBezTo>
                <a:close/>
                <a:moveTo>
                  <a:pt x="2229831" y="854659"/>
                </a:moveTo>
                <a:cubicBezTo>
                  <a:pt x="2232498" y="854659"/>
                  <a:pt x="2234799" y="855659"/>
                  <a:pt x="2236732" y="857659"/>
                </a:cubicBezTo>
                <a:cubicBezTo>
                  <a:pt x="2238666" y="859660"/>
                  <a:pt x="2239632" y="861993"/>
                  <a:pt x="2239632" y="864660"/>
                </a:cubicBezTo>
                <a:cubicBezTo>
                  <a:pt x="2239632" y="867327"/>
                  <a:pt x="2238666" y="869628"/>
                  <a:pt x="2236732" y="871561"/>
                </a:cubicBezTo>
                <a:cubicBezTo>
                  <a:pt x="2234799" y="873495"/>
                  <a:pt x="2232498" y="874462"/>
                  <a:pt x="2229831" y="874462"/>
                </a:cubicBezTo>
                <a:cubicBezTo>
                  <a:pt x="2227031" y="874462"/>
                  <a:pt x="2224664" y="873495"/>
                  <a:pt x="2222730" y="871561"/>
                </a:cubicBezTo>
                <a:cubicBezTo>
                  <a:pt x="2220797" y="869628"/>
                  <a:pt x="2219830" y="867327"/>
                  <a:pt x="2219830" y="864660"/>
                </a:cubicBezTo>
                <a:cubicBezTo>
                  <a:pt x="2219830" y="861993"/>
                  <a:pt x="2220797" y="859660"/>
                  <a:pt x="2222730" y="857659"/>
                </a:cubicBezTo>
                <a:cubicBezTo>
                  <a:pt x="2224664" y="855659"/>
                  <a:pt x="2227031" y="854659"/>
                  <a:pt x="2229831" y="854659"/>
                </a:cubicBezTo>
                <a:close/>
                <a:moveTo>
                  <a:pt x="2202428" y="854659"/>
                </a:moveTo>
                <a:cubicBezTo>
                  <a:pt x="2205095" y="854659"/>
                  <a:pt x="2207395" y="855659"/>
                  <a:pt x="2209329" y="857659"/>
                </a:cubicBezTo>
                <a:cubicBezTo>
                  <a:pt x="2211262" y="859660"/>
                  <a:pt x="2212229" y="861993"/>
                  <a:pt x="2212229" y="864660"/>
                </a:cubicBezTo>
                <a:cubicBezTo>
                  <a:pt x="2212229" y="867327"/>
                  <a:pt x="2211262" y="869628"/>
                  <a:pt x="2209329" y="871561"/>
                </a:cubicBezTo>
                <a:cubicBezTo>
                  <a:pt x="2207395" y="873495"/>
                  <a:pt x="2205095" y="874462"/>
                  <a:pt x="2202428" y="874462"/>
                </a:cubicBezTo>
                <a:cubicBezTo>
                  <a:pt x="2199627" y="874462"/>
                  <a:pt x="2197261" y="873495"/>
                  <a:pt x="2195327" y="871561"/>
                </a:cubicBezTo>
                <a:cubicBezTo>
                  <a:pt x="2193394" y="869628"/>
                  <a:pt x="2192426" y="867327"/>
                  <a:pt x="2192426" y="864660"/>
                </a:cubicBezTo>
                <a:cubicBezTo>
                  <a:pt x="2192426" y="861993"/>
                  <a:pt x="2193394" y="859660"/>
                  <a:pt x="2195327" y="857659"/>
                </a:cubicBezTo>
                <a:cubicBezTo>
                  <a:pt x="2197261" y="855659"/>
                  <a:pt x="2199627" y="854659"/>
                  <a:pt x="2202428" y="854659"/>
                </a:cubicBezTo>
                <a:close/>
                <a:moveTo>
                  <a:pt x="202054" y="854659"/>
                </a:moveTo>
                <a:cubicBezTo>
                  <a:pt x="204721" y="854659"/>
                  <a:pt x="207022" y="855659"/>
                  <a:pt x="208955" y="857659"/>
                </a:cubicBezTo>
                <a:cubicBezTo>
                  <a:pt x="210889" y="859660"/>
                  <a:pt x="211856" y="861993"/>
                  <a:pt x="211856" y="864660"/>
                </a:cubicBezTo>
                <a:cubicBezTo>
                  <a:pt x="211856" y="867327"/>
                  <a:pt x="210889" y="869628"/>
                  <a:pt x="208955" y="871561"/>
                </a:cubicBezTo>
                <a:cubicBezTo>
                  <a:pt x="207022" y="873495"/>
                  <a:pt x="204721" y="874462"/>
                  <a:pt x="202054" y="874462"/>
                </a:cubicBezTo>
                <a:cubicBezTo>
                  <a:pt x="199254" y="874462"/>
                  <a:pt x="196887" y="873495"/>
                  <a:pt x="194953" y="871561"/>
                </a:cubicBezTo>
                <a:cubicBezTo>
                  <a:pt x="193020" y="869628"/>
                  <a:pt x="192053" y="867327"/>
                  <a:pt x="192053" y="864660"/>
                </a:cubicBezTo>
                <a:cubicBezTo>
                  <a:pt x="192053" y="861993"/>
                  <a:pt x="193020" y="859660"/>
                  <a:pt x="194953" y="857659"/>
                </a:cubicBezTo>
                <a:cubicBezTo>
                  <a:pt x="196887" y="855659"/>
                  <a:pt x="199254" y="854659"/>
                  <a:pt x="202054" y="854659"/>
                </a:cubicBezTo>
                <a:close/>
                <a:moveTo>
                  <a:pt x="5114753" y="853630"/>
                </a:moveTo>
                <a:cubicBezTo>
                  <a:pt x="5112220" y="853630"/>
                  <a:pt x="5110253" y="854497"/>
                  <a:pt x="5108852" y="856231"/>
                </a:cubicBezTo>
                <a:cubicBezTo>
                  <a:pt x="5107452" y="857964"/>
                  <a:pt x="5106752" y="859964"/>
                  <a:pt x="5106752" y="862231"/>
                </a:cubicBezTo>
                <a:cubicBezTo>
                  <a:pt x="5106752" y="864632"/>
                  <a:pt x="5107486" y="866599"/>
                  <a:pt x="5108952" y="868132"/>
                </a:cubicBezTo>
                <a:cubicBezTo>
                  <a:pt x="5110419" y="869666"/>
                  <a:pt x="5112286" y="870432"/>
                  <a:pt x="5114553" y="870432"/>
                </a:cubicBezTo>
                <a:cubicBezTo>
                  <a:pt x="5116820" y="870432"/>
                  <a:pt x="5118787" y="869699"/>
                  <a:pt x="5120454" y="868232"/>
                </a:cubicBezTo>
                <a:cubicBezTo>
                  <a:pt x="5122121" y="866765"/>
                  <a:pt x="5122954" y="864832"/>
                  <a:pt x="5122954" y="862431"/>
                </a:cubicBezTo>
                <a:cubicBezTo>
                  <a:pt x="5122954" y="859898"/>
                  <a:pt x="5122088" y="857797"/>
                  <a:pt x="5120354" y="856131"/>
                </a:cubicBezTo>
                <a:cubicBezTo>
                  <a:pt x="5118620" y="854464"/>
                  <a:pt x="5116754" y="853630"/>
                  <a:pt x="5114753" y="853630"/>
                </a:cubicBezTo>
                <a:close/>
                <a:moveTo>
                  <a:pt x="123654" y="853630"/>
                </a:moveTo>
                <a:cubicBezTo>
                  <a:pt x="121120" y="853630"/>
                  <a:pt x="119154" y="854497"/>
                  <a:pt x="117753" y="856231"/>
                </a:cubicBezTo>
                <a:cubicBezTo>
                  <a:pt x="116353" y="857964"/>
                  <a:pt x="115653" y="859964"/>
                  <a:pt x="115653" y="862231"/>
                </a:cubicBezTo>
                <a:cubicBezTo>
                  <a:pt x="115653" y="864632"/>
                  <a:pt x="116386" y="866599"/>
                  <a:pt x="117853" y="868132"/>
                </a:cubicBezTo>
                <a:cubicBezTo>
                  <a:pt x="119320" y="869666"/>
                  <a:pt x="121187" y="870432"/>
                  <a:pt x="123454" y="870432"/>
                </a:cubicBezTo>
                <a:cubicBezTo>
                  <a:pt x="125721" y="870432"/>
                  <a:pt x="127688" y="869699"/>
                  <a:pt x="129355" y="868232"/>
                </a:cubicBezTo>
                <a:cubicBezTo>
                  <a:pt x="131022" y="866765"/>
                  <a:pt x="131855" y="864832"/>
                  <a:pt x="131855" y="862431"/>
                </a:cubicBezTo>
                <a:cubicBezTo>
                  <a:pt x="131855" y="859898"/>
                  <a:pt x="130988" y="857797"/>
                  <a:pt x="129255" y="856131"/>
                </a:cubicBezTo>
                <a:cubicBezTo>
                  <a:pt x="127521" y="854464"/>
                  <a:pt x="125654" y="853630"/>
                  <a:pt x="123654" y="853630"/>
                </a:cubicBezTo>
                <a:close/>
                <a:moveTo>
                  <a:pt x="3527107" y="853259"/>
                </a:moveTo>
                <a:cubicBezTo>
                  <a:pt x="3529774" y="853259"/>
                  <a:pt x="3532074" y="854259"/>
                  <a:pt x="3534008" y="856259"/>
                </a:cubicBezTo>
                <a:cubicBezTo>
                  <a:pt x="3535942" y="858259"/>
                  <a:pt x="3536908" y="860593"/>
                  <a:pt x="3536908" y="863260"/>
                </a:cubicBezTo>
                <a:cubicBezTo>
                  <a:pt x="3536908" y="865927"/>
                  <a:pt x="3535942" y="868227"/>
                  <a:pt x="3534008" y="870161"/>
                </a:cubicBezTo>
                <a:cubicBezTo>
                  <a:pt x="3532074" y="872095"/>
                  <a:pt x="3529774" y="873061"/>
                  <a:pt x="3527107" y="873061"/>
                </a:cubicBezTo>
                <a:cubicBezTo>
                  <a:pt x="3524307" y="873061"/>
                  <a:pt x="3521940" y="872095"/>
                  <a:pt x="3520006" y="870161"/>
                </a:cubicBezTo>
                <a:cubicBezTo>
                  <a:pt x="3518073" y="868227"/>
                  <a:pt x="3517106" y="865927"/>
                  <a:pt x="3517106" y="863260"/>
                </a:cubicBezTo>
                <a:cubicBezTo>
                  <a:pt x="3517106" y="860593"/>
                  <a:pt x="3518073" y="858259"/>
                  <a:pt x="3520006" y="856259"/>
                </a:cubicBezTo>
                <a:cubicBezTo>
                  <a:pt x="3521940" y="854259"/>
                  <a:pt x="3524307" y="853259"/>
                  <a:pt x="3527107" y="853259"/>
                </a:cubicBezTo>
                <a:close/>
                <a:moveTo>
                  <a:pt x="1611459" y="852459"/>
                </a:moveTo>
                <a:cubicBezTo>
                  <a:pt x="1614125" y="852459"/>
                  <a:pt x="1616426" y="853459"/>
                  <a:pt x="1618359" y="855459"/>
                </a:cubicBezTo>
                <a:cubicBezTo>
                  <a:pt x="1620294" y="857459"/>
                  <a:pt x="1621259" y="859793"/>
                  <a:pt x="1621259" y="862460"/>
                </a:cubicBezTo>
                <a:cubicBezTo>
                  <a:pt x="1621259" y="865127"/>
                  <a:pt x="1620294" y="867427"/>
                  <a:pt x="1618359" y="869361"/>
                </a:cubicBezTo>
                <a:cubicBezTo>
                  <a:pt x="1616426" y="871294"/>
                  <a:pt x="1614125" y="872261"/>
                  <a:pt x="1611459" y="872261"/>
                </a:cubicBezTo>
                <a:cubicBezTo>
                  <a:pt x="1608658" y="872261"/>
                  <a:pt x="1606292" y="871294"/>
                  <a:pt x="1604357" y="869361"/>
                </a:cubicBezTo>
                <a:cubicBezTo>
                  <a:pt x="1602424" y="867427"/>
                  <a:pt x="1601457" y="865127"/>
                  <a:pt x="1601457" y="862460"/>
                </a:cubicBezTo>
                <a:cubicBezTo>
                  <a:pt x="1601457" y="859793"/>
                  <a:pt x="1602424" y="857459"/>
                  <a:pt x="1604357" y="855459"/>
                </a:cubicBezTo>
                <a:cubicBezTo>
                  <a:pt x="1606292" y="853459"/>
                  <a:pt x="1608658" y="852459"/>
                  <a:pt x="1611459" y="852459"/>
                </a:cubicBezTo>
                <a:close/>
                <a:moveTo>
                  <a:pt x="1584055" y="852459"/>
                </a:moveTo>
                <a:cubicBezTo>
                  <a:pt x="1586722" y="852459"/>
                  <a:pt x="1589022" y="853459"/>
                  <a:pt x="1590956" y="855459"/>
                </a:cubicBezTo>
                <a:cubicBezTo>
                  <a:pt x="1592889" y="857459"/>
                  <a:pt x="1593856" y="859793"/>
                  <a:pt x="1593856" y="862460"/>
                </a:cubicBezTo>
                <a:cubicBezTo>
                  <a:pt x="1593856" y="865127"/>
                  <a:pt x="1592889" y="867427"/>
                  <a:pt x="1590956" y="869361"/>
                </a:cubicBezTo>
                <a:cubicBezTo>
                  <a:pt x="1589022" y="871294"/>
                  <a:pt x="1586722" y="872261"/>
                  <a:pt x="1584055" y="872261"/>
                </a:cubicBezTo>
                <a:cubicBezTo>
                  <a:pt x="1581254" y="872261"/>
                  <a:pt x="1578887" y="871294"/>
                  <a:pt x="1576954" y="869361"/>
                </a:cubicBezTo>
                <a:cubicBezTo>
                  <a:pt x="1575021" y="867427"/>
                  <a:pt x="1574054" y="865127"/>
                  <a:pt x="1574054" y="862460"/>
                </a:cubicBezTo>
                <a:cubicBezTo>
                  <a:pt x="1574054" y="859793"/>
                  <a:pt x="1575021" y="857459"/>
                  <a:pt x="1576954" y="855459"/>
                </a:cubicBezTo>
                <a:cubicBezTo>
                  <a:pt x="1578887" y="853459"/>
                  <a:pt x="1581254" y="852459"/>
                  <a:pt x="1584055" y="852459"/>
                </a:cubicBezTo>
                <a:close/>
                <a:moveTo>
                  <a:pt x="3429828" y="851954"/>
                </a:moveTo>
                <a:cubicBezTo>
                  <a:pt x="3433029" y="851954"/>
                  <a:pt x="3435896" y="852887"/>
                  <a:pt x="3438429" y="854754"/>
                </a:cubicBezTo>
                <a:cubicBezTo>
                  <a:pt x="3440963" y="856621"/>
                  <a:pt x="3442963" y="859088"/>
                  <a:pt x="3444430" y="862155"/>
                </a:cubicBezTo>
                <a:cubicBezTo>
                  <a:pt x="3445897" y="865222"/>
                  <a:pt x="3446630" y="868489"/>
                  <a:pt x="3446630" y="871956"/>
                </a:cubicBezTo>
                <a:cubicBezTo>
                  <a:pt x="3446630" y="877157"/>
                  <a:pt x="3444963" y="881524"/>
                  <a:pt x="3441630" y="885058"/>
                </a:cubicBezTo>
                <a:cubicBezTo>
                  <a:pt x="3438296" y="888592"/>
                  <a:pt x="3434029" y="890359"/>
                  <a:pt x="3428828" y="890359"/>
                </a:cubicBezTo>
                <a:cubicBezTo>
                  <a:pt x="3423094" y="890359"/>
                  <a:pt x="3418793" y="888625"/>
                  <a:pt x="3415926" y="885158"/>
                </a:cubicBezTo>
                <a:cubicBezTo>
                  <a:pt x="3413059" y="881691"/>
                  <a:pt x="3411626" y="877624"/>
                  <a:pt x="3411626" y="872957"/>
                </a:cubicBezTo>
                <a:cubicBezTo>
                  <a:pt x="3411626" y="869089"/>
                  <a:pt x="3412393" y="865589"/>
                  <a:pt x="3413926" y="862455"/>
                </a:cubicBezTo>
                <a:cubicBezTo>
                  <a:pt x="3415460" y="859322"/>
                  <a:pt x="3417627" y="856788"/>
                  <a:pt x="3420427" y="854854"/>
                </a:cubicBezTo>
                <a:cubicBezTo>
                  <a:pt x="3423227" y="852921"/>
                  <a:pt x="3426361" y="851954"/>
                  <a:pt x="3429828" y="851954"/>
                </a:cubicBezTo>
                <a:close/>
                <a:moveTo>
                  <a:pt x="1058103" y="851954"/>
                </a:moveTo>
                <a:cubicBezTo>
                  <a:pt x="1061304" y="851954"/>
                  <a:pt x="1064171" y="852887"/>
                  <a:pt x="1066704" y="854754"/>
                </a:cubicBezTo>
                <a:cubicBezTo>
                  <a:pt x="1069238" y="856621"/>
                  <a:pt x="1071239" y="859088"/>
                  <a:pt x="1072706" y="862155"/>
                </a:cubicBezTo>
                <a:cubicBezTo>
                  <a:pt x="1074172" y="865222"/>
                  <a:pt x="1074906" y="868489"/>
                  <a:pt x="1074906" y="871956"/>
                </a:cubicBezTo>
                <a:cubicBezTo>
                  <a:pt x="1074906" y="877157"/>
                  <a:pt x="1073239" y="881524"/>
                  <a:pt x="1069906" y="885058"/>
                </a:cubicBezTo>
                <a:cubicBezTo>
                  <a:pt x="1066572" y="888592"/>
                  <a:pt x="1062304" y="890359"/>
                  <a:pt x="1057104" y="890359"/>
                </a:cubicBezTo>
                <a:cubicBezTo>
                  <a:pt x="1051369" y="890359"/>
                  <a:pt x="1047069" y="888625"/>
                  <a:pt x="1044202" y="885158"/>
                </a:cubicBezTo>
                <a:cubicBezTo>
                  <a:pt x="1041335" y="881691"/>
                  <a:pt x="1039902" y="877624"/>
                  <a:pt x="1039902" y="872957"/>
                </a:cubicBezTo>
                <a:cubicBezTo>
                  <a:pt x="1039902" y="869089"/>
                  <a:pt x="1040668" y="865589"/>
                  <a:pt x="1042202" y="862455"/>
                </a:cubicBezTo>
                <a:cubicBezTo>
                  <a:pt x="1043735" y="859322"/>
                  <a:pt x="1045902" y="856788"/>
                  <a:pt x="1048703" y="854854"/>
                </a:cubicBezTo>
                <a:cubicBezTo>
                  <a:pt x="1051503" y="852921"/>
                  <a:pt x="1054637" y="851954"/>
                  <a:pt x="1058103" y="851954"/>
                </a:cubicBezTo>
                <a:close/>
                <a:moveTo>
                  <a:pt x="1200807" y="850106"/>
                </a:moveTo>
                <a:lnTo>
                  <a:pt x="1200807" y="861508"/>
                </a:lnTo>
                <a:lnTo>
                  <a:pt x="1156002" y="874509"/>
                </a:lnTo>
                <a:lnTo>
                  <a:pt x="1156002" y="863308"/>
                </a:lnTo>
                <a:close/>
                <a:moveTo>
                  <a:pt x="57808" y="850106"/>
                </a:moveTo>
                <a:lnTo>
                  <a:pt x="57808" y="861508"/>
                </a:lnTo>
                <a:lnTo>
                  <a:pt x="13002" y="874509"/>
                </a:lnTo>
                <a:lnTo>
                  <a:pt x="13002" y="863308"/>
                </a:lnTo>
                <a:close/>
                <a:moveTo>
                  <a:pt x="6772627" y="847058"/>
                </a:moveTo>
                <a:lnTo>
                  <a:pt x="6788829" y="847058"/>
                </a:lnTo>
                <a:lnTo>
                  <a:pt x="6792229" y="975874"/>
                </a:lnTo>
                <a:lnTo>
                  <a:pt x="6776027" y="975874"/>
                </a:lnTo>
                <a:close/>
                <a:moveTo>
                  <a:pt x="5391502" y="847058"/>
                </a:moveTo>
                <a:lnTo>
                  <a:pt x="5407704" y="847058"/>
                </a:lnTo>
                <a:lnTo>
                  <a:pt x="5411104" y="975874"/>
                </a:lnTo>
                <a:lnTo>
                  <a:pt x="5394902" y="975874"/>
                </a:lnTo>
                <a:close/>
                <a:moveTo>
                  <a:pt x="4915252" y="847058"/>
                </a:moveTo>
                <a:lnTo>
                  <a:pt x="4931654" y="847058"/>
                </a:lnTo>
                <a:lnTo>
                  <a:pt x="4935255" y="936069"/>
                </a:lnTo>
                <a:cubicBezTo>
                  <a:pt x="4935521" y="942603"/>
                  <a:pt x="4936155" y="947637"/>
                  <a:pt x="4937155" y="951171"/>
                </a:cubicBezTo>
                <a:cubicBezTo>
                  <a:pt x="4938155" y="954705"/>
                  <a:pt x="4940422" y="957139"/>
                  <a:pt x="4943955" y="958472"/>
                </a:cubicBezTo>
                <a:lnTo>
                  <a:pt x="4960365" y="960437"/>
                </a:lnTo>
                <a:lnTo>
                  <a:pt x="4975602" y="958972"/>
                </a:lnTo>
                <a:cubicBezTo>
                  <a:pt x="4979336" y="957972"/>
                  <a:pt x="4982170" y="956038"/>
                  <a:pt x="4984104" y="953171"/>
                </a:cubicBezTo>
                <a:cubicBezTo>
                  <a:pt x="4986037" y="950304"/>
                  <a:pt x="4987604" y="946137"/>
                  <a:pt x="4988804" y="940670"/>
                </a:cubicBezTo>
                <a:cubicBezTo>
                  <a:pt x="4990004" y="935202"/>
                  <a:pt x="4991471" y="928068"/>
                  <a:pt x="4993205" y="919267"/>
                </a:cubicBezTo>
                <a:lnTo>
                  <a:pt x="5008807" y="922267"/>
                </a:lnTo>
                <a:cubicBezTo>
                  <a:pt x="5008273" y="924668"/>
                  <a:pt x="5007673" y="927335"/>
                  <a:pt x="5007006" y="930268"/>
                </a:cubicBezTo>
                <a:cubicBezTo>
                  <a:pt x="5006339" y="933202"/>
                  <a:pt x="5005773" y="936103"/>
                  <a:pt x="5005306" y="938970"/>
                </a:cubicBezTo>
                <a:cubicBezTo>
                  <a:pt x="5004839" y="941837"/>
                  <a:pt x="5004606" y="944337"/>
                  <a:pt x="5004606" y="946470"/>
                </a:cubicBezTo>
                <a:cubicBezTo>
                  <a:pt x="5004606" y="948471"/>
                  <a:pt x="5004739" y="950338"/>
                  <a:pt x="5005006" y="952071"/>
                </a:cubicBezTo>
                <a:cubicBezTo>
                  <a:pt x="5005273" y="953805"/>
                  <a:pt x="5006273" y="955272"/>
                  <a:pt x="5008007" y="956472"/>
                </a:cubicBezTo>
                <a:cubicBezTo>
                  <a:pt x="5009740" y="957672"/>
                  <a:pt x="5012674" y="958639"/>
                  <a:pt x="5016807" y="959372"/>
                </a:cubicBezTo>
                <a:cubicBezTo>
                  <a:pt x="5020941" y="960106"/>
                  <a:pt x="5026875" y="960472"/>
                  <a:pt x="5034610" y="960472"/>
                </a:cubicBezTo>
                <a:lnTo>
                  <a:pt x="5036131" y="961046"/>
                </a:lnTo>
                <a:lnTo>
                  <a:pt x="5036200" y="960472"/>
                </a:lnTo>
                <a:cubicBezTo>
                  <a:pt x="5040468" y="960472"/>
                  <a:pt x="5043935" y="960172"/>
                  <a:pt x="5046602" y="959572"/>
                </a:cubicBezTo>
                <a:cubicBezTo>
                  <a:pt x="5049269" y="958972"/>
                  <a:pt x="5051502" y="957438"/>
                  <a:pt x="5053303" y="954972"/>
                </a:cubicBezTo>
                <a:cubicBezTo>
                  <a:pt x="5055103" y="952505"/>
                  <a:pt x="5056803" y="948604"/>
                  <a:pt x="5058403" y="943270"/>
                </a:cubicBezTo>
                <a:cubicBezTo>
                  <a:pt x="5060004" y="937936"/>
                  <a:pt x="5061870" y="930468"/>
                  <a:pt x="5064004" y="920867"/>
                </a:cubicBezTo>
                <a:lnTo>
                  <a:pt x="5079006" y="925068"/>
                </a:lnTo>
                <a:cubicBezTo>
                  <a:pt x="5078472" y="927335"/>
                  <a:pt x="5077872" y="929902"/>
                  <a:pt x="5077205" y="932769"/>
                </a:cubicBezTo>
                <a:cubicBezTo>
                  <a:pt x="5076539" y="935636"/>
                  <a:pt x="5075939" y="938570"/>
                  <a:pt x="5075406" y="941570"/>
                </a:cubicBezTo>
                <a:cubicBezTo>
                  <a:pt x="5074872" y="944570"/>
                  <a:pt x="5074605" y="947337"/>
                  <a:pt x="5074606" y="949871"/>
                </a:cubicBezTo>
                <a:cubicBezTo>
                  <a:pt x="5074605" y="953205"/>
                  <a:pt x="5075872" y="955805"/>
                  <a:pt x="5078406" y="957672"/>
                </a:cubicBezTo>
                <a:cubicBezTo>
                  <a:pt x="5080939" y="959539"/>
                  <a:pt x="5085540" y="960472"/>
                  <a:pt x="5092207" y="960472"/>
                </a:cubicBezTo>
                <a:cubicBezTo>
                  <a:pt x="5096208" y="960472"/>
                  <a:pt x="5099475" y="960139"/>
                  <a:pt x="5102009" y="959472"/>
                </a:cubicBezTo>
                <a:cubicBezTo>
                  <a:pt x="5104542" y="958805"/>
                  <a:pt x="5106643" y="957205"/>
                  <a:pt x="5108309" y="954672"/>
                </a:cubicBezTo>
                <a:cubicBezTo>
                  <a:pt x="5109976" y="952138"/>
                  <a:pt x="5111477" y="948071"/>
                  <a:pt x="5112810" y="942470"/>
                </a:cubicBezTo>
                <a:cubicBezTo>
                  <a:pt x="5114143" y="936869"/>
                  <a:pt x="5115544" y="929202"/>
                  <a:pt x="5117011" y="919467"/>
                </a:cubicBezTo>
                <a:lnTo>
                  <a:pt x="5132213" y="922267"/>
                </a:lnTo>
                <a:cubicBezTo>
                  <a:pt x="5131813" y="924668"/>
                  <a:pt x="5131346" y="927601"/>
                  <a:pt x="5130812" y="931069"/>
                </a:cubicBezTo>
                <a:cubicBezTo>
                  <a:pt x="5130279" y="934536"/>
                  <a:pt x="5129779" y="937969"/>
                  <a:pt x="5129312" y="941370"/>
                </a:cubicBezTo>
                <a:cubicBezTo>
                  <a:pt x="5128845" y="944770"/>
                  <a:pt x="5128612" y="947604"/>
                  <a:pt x="5128612" y="949871"/>
                </a:cubicBezTo>
                <a:cubicBezTo>
                  <a:pt x="5128612" y="951738"/>
                  <a:pt x="5129045" y="953505"/>
                  <a:pt x="5129912" y="955172"/>
                </a:cubicBezTo>
                <a:cubicBezTo>
                  <a:pt x="5130779" y="956838"/>
                  <a:pt x="5132512" y="958139"/>
                  <a:pt x="5135113" y="959072"/>
                </a:cubicBezTo>
                <a:cubicBezTo>
                  <a:pt x="5137713" y="960005"/>
                  <a:pt x="5141614" y="960472"/>
                  <a:pt x="5146815" y="960472"/>
                </a:cubicBezTo>
                <a:cubicBezTo>
                  <a:pt x="5150681" y="960472"/>
                  <a:pt x="5154048" y="960005"/>
                  <a:pt x="5156916" y="959072"/>
                </a:cubicBezTo>
                <a:cubicBezTo>
                  <a:pt x="5159782" y="958139"/>
                  <a:pt x="5161983" y="956405"/>
                  <a:pt x="5163516" y="953871"/>
                </a:cubicBezTo>
                <a:cubicBezTo>
                  <a:pt x="5165050" y="951338"/>
                  <a:pt x="5165817" y="947804"/>
                  <a:pt x="5165817" y="943270"/>
                </a:cubicBezTo>
                <a:cubicBezTo>
                  <a:pt x="5165817" y="938203"/>
                  <a:pt x="5164650" y="931835"/>
                  <a:pt x="5162316" y="924168"/>
                </a:cubicBezTo>
                <a:cubicBezTo>
                  <a:pt x="5159982" y="916500"/>
                  <a:pt x="5157349" y="908866"/>
                  <a:pt x="5154415" y="901265"/>
                </a:cubicBezTo>
                <a:lnTo>
                  <a:pt x="5170617" y="895264"/>
                </a:lnTo>
                <a:cubicBezTo>
                  <a:pt x="5172351" y="899531"/>
                  <a:pt x="5173984" y="904399"/>
                  <a:pt x="5175518" y="909866"/>
                </a:cubicBezTo>
                <a:cubicBezTo>
                  <a:pt x="5177052" y="915333"/>
                  <a:pt x="5178352" y="920734"/>
                  <a:pt x="5179418" y="926068"/>
                </a:cubicBezTo>
                <a:cubicBezTo>
                  <a:pt x="5180485" y="931402"/>
                  <a:pt x="5181018" y="936069"/>
                  <a:pt x="5181019" y="940070"/>
                </a:cubicBezTo>
                <a:cubicBezTo>
                  <a:pt x="5181018" y="946204"/>
                  <a:pt x="5180218" y="951604"/>
                  <a:pt x="5178618" y="956272"/>
                </a:cubicBezTo>
                <a:cubicBezTo>
                  <a:pt x="5177018" y="960939"/>
                  <a:pt x="5174751" y="964773"/>
                  <a:pt x="5171818" y="967773"/>
                </a:cubicBezTo>
                <a:cubicBezTo>
                  <a:pt x="5168884" y="970774"/>
                  <a:pt x="5165283" y="973040"/>
                  <a:pt x="5161016" y="974574"/>
                </a:cubicBezTo>
                <a:cubicBezTo>
                  <a:pt x="5156749" y="976107"/>
                  <a:pt x="5151949" y="976874"/>
                  <a:pt x="5146615" y="976874"/>
                </a:cubicBezTo>
                <a:cubicBezTo>
                  <a:pt x="5140347" y="976874"/>
                  <a:pt x="5135213" y="976141"/>
                  <a:pt x="5131213" y="974674"/>
                </a:cubicBezTo>
                <a:cubicBezTo>
                  <a:pt x="5127212" y="973207"/>
                  <a:pt x="5124145" y="970974"/>
                  <a:pt x="5122011" y="967973"/>
                </a:cubicBezTo>
                <a:lnTo>
                  <a:pt x="5120615" y="964150"/>
                </a:lnTo>
                <a:lnTo>
                  <a:pt x="5116611" y="969473"/>
                </a:lnTo>
                <a:cubicBezTo>
                  <a:pt x="5113810" y="972407"/>
                  <a:pt x="5110343" y="974374"/>
                  <a:pt x="5106209" y="975374"/>
                </a:cubicBezTo>
                <a:cubicBezTo>
                  <a:pt x="5102075" y="976374"/>
                  <a:pt x="5096608" y="976874"/>
                  <a:pt x="5089807" y="976874"/>
                </a:cubicBezTo>
                <a:cubicBezTo>
                  <a:pt x="5086473" y="976874"/>
                  <a:pt x="5082906" y="976341"/>
                  <a:pt x="5079106" y="975274"/>
                </a:cubicBezTo>
                <a:cubicBezTo>
                  <a:pt x="5075306" y="974207"/>
                  <a:pt x="5072005" y="972107"/>
                  <a:pt x="5069205" y="968973"/>
                </a:cubicBezTo>
                <a:lnTo>
                  <a:pt x="5065931" y="963233"/>
                </a:lnTo>
                <a:lnTo>
                  <a:pt x="5061903" y="968773"/>
                </a:lnTo>
                <a:cubicBezTo>
                  <a:pt x="5058637" y="972040"/>
                  <a:pt x="5054736" y="974207"/>
                  <a:pt x="5050202" y="975274"/>
                </a:cubicBezTo>
                <a:cubicBezTo>
                  <a:pt x="5045668" y="976341"/>
                  <a:pt x="5040334" y="976874"/>
                  <a:pt x="5034200" y="976874"/>
                </a:cubicBezTo>
                <a:lnTo>
                  <a:pt x="5034277" y="976249"/>
                </a:lnTo>
                <a:lnTo>
                  <a:pt x="5032609" y="976874"/>
                </a:lnTo>
                <a:cubicBezTo>
                  <a:pt x="5024475" y="976874"/>
                  <a:pt x="5018008" y="976441"/>
                  <a:pt x="5013207" y="975574"/>
                </a:cubicBezTo>
                <a:cubicBezTo>
                  <a:pt x="5008407" y="974707"/>
                  <a:pt x="5004773" y="973407"/>
                  <a:pt x="5002306" y="971674"/>
                </a:cubicBezTo>
                <a:cubicBezTo>
                  <a:pt x="4999839" y="969940"/>
                  <a:pt x="4998105" y="967773"/>
                  <a:pt x="4997105" y="965173"/>
                </a:cubicBezTo>
                <a:lnTo>
                  <a:pt x="4996534" y="962911"/>
                </a:lnTo>
                <a:lnTo>
                  <a:pt x="4993905" y="966873"/>
                </a:lnTo>
                <a:cubicBezTo>
                  <a:pt x="4991438" y="969540"/>
                  <a:pt x="4988604" y="971607"/>
                  <a:pt x="4985403" y="973074"/>
                </a:cubicBezTo>
                <a:cubicBezTo>
                  <a:pt x="4982203" y="974541"/>
                  <a:pt x="4978370" y="975541"/>
                  <a:pt x="4973902" y="976074"/>
                </a:cubicBezTo>
                <a:lnTo>
                  <a:pt x="4958759" y="976836"/>
                </a:lnTo>
                <a:lnTo>
                  <a:pt x="4958657" y="976874"/>
                </a:lnTo>
                <a:lnTo>
                  <a:pt x="4958368" y="976856"/>
                </a:lnTo>
                <a:lnTo>
                  <a:pt x="4958000" y="976874"/>
                </a:lnTo>
                <a:lnTo>
                  <a:pt x="4958005" y="976833"/>
                </a:lnTo>
                <a:lnTo>
                  <a:pt x="4944556" y="975974"/>
                </a:lnTo>
                <a:cubicBezTo>
                  <a:pt x="4940489" y="975374"/>
                  <a:pt x="4937055" y="974474"/>
                  <a:pt x="4934254" y="973274"/>
                </a:cubicBezTo>
                <a:cubicBezTo>
                  <a:pt x="4928653" y="970874"/>
                  <a:pt x="4924787" y="967140"/>
                  <a:pt x="4922653" y="962072"/>
                </a:cubicBezTo>
                <a:cubicBezTo>
                  <a:pt x="4920520" y="957005"/>
                  <a:pt x="4919252" y="950471"/>
                  <a:pt x="4918852" y="942470"/>
                </a:cubicBezTo>
                <a:close/>
                <a:moveTo>
                  <a:pt x="2448278" y="847058"/>
                </a:moveTo>
                <a:lnTo>
                  <a:pt x="2464480" y="847058"/>
                </a:lnTo>
                <a:lnTo>
                  <a:pt x="2467880" y="975874"/>
                </a:lnTo>
                <a:lnTo>
                  <a:pt x="2451678" y="975874"/>
                </a:lnTo>
                <a:close/>
                <a:moveTo>
                  <a:pt x="1438628" y="847058"/>
                </a:moveTo>
                <a:lnTo>
                  <a:pt x="1454829" y="847058"/>
                </a:lnTo>
                <a:lnTo>
                  <a:pt x="1458229" y="975874"/>
                </a:lnTo>
                <a:lnTo>
                  <a:pt x="1442028" y="975874"/>
                </a:lnTo>
                <a:close/>
                <a:moveTo>
                  <a:pt x="4790903" y="844105"/>
                </a:moveTo>
                <a:cubicBezTo>
                  <a:pt x="4788370" y="844105"/>
                  <a:pt x="4786403" y="844972"/>
                  <a:pt x="4785002" y="846706"/>
                </a:cubicBezTo>
                <a:cubicBezTo>
                  <a:pt x="4783602" y="848439"/>
                  <a:pt x="4782902" y="850439"/>
                  <a:pt x="4782902" y="852706"/>
                </a:cubicBezTo>
                <a:cubicBezTo>
                  <a:pt x="4782902" y="855107"/>
                  <a:pt x="4783636" y="857074"/>
                  <a:pt x="4785103" y="858607"/>
                </a:cubicBezTo>
                <a:cubicBezTo>
                  <a:pt x="4786569" y="860141"/>
                  <a:pt x="4788436" y="860907"/>
                  <a:pt x="4790703" y="860907"/>
                </a:cubicBezTo>
                <a:cubicBezTo>
                  <a:pt x="4792970" y="860907"/>
                  <a:pt x="4794937" y="860174"/>
                  <a:pt x="4796604" y="858707"/>
                </a:cubicBezTo>
                <a:cubicBezTo>
                  <a:pt x="4798271" y="857240"/>
                  <a:pt x="4799104" y="855307"/>
                  <a:pt x="4799104" y="852906"/>
                </a:cubicBezTo>
                <a:cubicBezTo>
                  <a:pt x="4799104" y="850373"/>
                  <a:pt x="4798238" y="848272"/>
                  <a:pt x="4796504" y="846606"/>
                </a:cubicBezTo>
                <a:cubicBezTo>
                  <a:pt x="4794770" y="844939"/>
                  <a:pt x="4792903" y="844105"/>
                  <a:pt x="4790903" y="844105"/>
                </a:cubicBezTo>
                <a:close/>
                <a:moveTo>
                  <a:pt x="2085803" y="844105"/>
                </a:moveTo>
                <a:cubicBezTo>
                  <a:pt x="2083270" y="844105"/>
                  <a:pt x="2081304" y="844972"/>
                  <a:pt x="2079903" y="846706"/>
                </a:cubicBezTo>
                <a:cubicBezTo>
                  <a:pt x="2078504" y="848439"/>
                  <a:pt x="2077803" y="850439"/>
                  <a:pt x="2077803" y="852706"/>
                </a:cubicBezTo>
                <a:cubicBezTo>
                  <a:pt x="2077803" y="855107"/>
                  <a:pt x="2078536" y="857074"/>
                  <a:pt x="2080003" y="858607"/>
                </a:cubicBezTo>
                <a:cubicBezTo>
                  <a:pt x="2081470" y="860141"/>
                  <a:pt x="2083337" y="860907"/>
                  <a:pt x="2085604" y="860907"/>
                </a:cubicBezTo>
                <a:cubicBezTo>
                  <a:pt x="2087871" y="860907"/>
                  <a:pt x="2089838" y="860174"/>
                  <a:pt x="2091504" y="858707"/>
                </a:cubicBezTo>
                <a:cubicBezTo>
                  <a:pt x="2093171" y="857240"/>
                  <a:pt x="2094005" y="855307"/>
                  <a:pt x="2094005" y="852906"/>
                </a:cubicBezTo>
                <a:cubicBezTo>
                  <a:pt x="2094005" y="850373"/>
                  <a:pt x="2093138" y="848272"/>
                  <a:pt x="2091405" y="846606"/>
                </a:cubicBezTo>
                <a:cubicBezTo>
                  <a:pt x="2089671" y="844939"/>
                  <a:pt x="2087804" y="844105"/>
                  <a:pt x="2085803" y="844105"/>
                </a:cubicBezTo>
                <a:close/>
                <a:moveTo>
                  <a:pt x="1504778" y="844105"/>
                </a:moveTo>
                <a:cubicBezTo>
                  <a:pt x="1502245" y="844105"/>
                  <a:pt x="1500278" y="844972"/>
                  <a:pt x="1498878" y="846706"/>
                </a:cubicBezTo>
                <a:cubicBezTo>
                  <a:pt x="1497478" y="848439"/>
                  <a:pt x="1496777" y="850439"/>
                  <a:pt x="1496777" y="852706"/>
                </a:cubicBezTo>
                <a:cubicBezTo>
                  <a:pt x="1496777" y="855107"/>
                  <a:pt x="1497512" y="857074"/>
                  <a:pt x="1498978" y="858607"/>
                </a:cubicBezTo>
                <a:cubicBezTo>
                  <a:pt x="1500444" y="860141"/>
                  <a:pt x="1502312" y="860907"/>
                  <a:pt x="1504578" y="860907"/>
                </a:cubicBezTo>
                <a:cubicBezTo>
                  <a:pt x="1506845" y="860907"/>
                  <a:pt x="1508812" y="860174"/>
                  <a:pt x="1510479" y="858707"/>
                </a:cubicBezTo>
                <a:cubicBezTo>
                  <a:pt x="1512147" y="857240"/>
                  <a:pt x="1512980" y="855307"/>
                  <a:pt x="1512980" y="852906"/>
                </a:cubicBezTo>
                <a:cubicBezTo>
                  <a:pt x="1512980" y="850373"/>
                  <a:pt x="1512113" y="848272"/>
                  <a:pt x="1510380" y="846606"/>
                </a:cubicBezTo>
                <a:cubicBezTo>
                  <a:pt x="1508646" y="844939"/>
                  <a:pt x="1506778" y="844105"/>
                  <a:pt x="1504778" y="844105"/>
                </a:cubicBezTo>
                <a:close/>
                <a:moveTo>
                  <a:pt x="5115753" y="842429"/>
                </a:moveTo>
                <a:cubicBezTo>
                  <a:pt x="5118953" y="842429"/>
                  <a:pt x="5121821" y="843362"/>
                  <a:pt x="5124354" y="845229"/>
                </a:cubicBezTo>
                <a:cubicBezTo>
                  <a:pt x="5126888" y="847096"/>
                  <a:pt x="5128888" y="849563"/>
                  <a:pt x="5130355" y="852630"/>
                </a:cubicBezTo>
                <a:cubicBezTo>
                  <a:pt x="5131822" y="855697"/>
                  <a:pt x="5132556" y="858964"/>
                  <a:pt x="5132556" y="862431"/>
                </a:cubicBezTo>
                <a:cubicBezTo>
                  <a:pt x="5132556" y="867632"/>
                  <a:pt x="5130889" y="871999"/>
                  <a:pt x="5127555" y="875533"/>
                </a:cubicBezTo>
                <a:cubicBezTo>
                  <a:pt x="5124221" y="879067"/>
                  <a:pt x="5119954" y="880834"/>
                  <a:pt x="5114753" y="880834"/>
                </a:cubicBezTo>
                <a:cubicBezTo>
                  <a:pt x="5109019" y="880834"/>
                  <a:pt x="5104719" y="879100"/>
                  <a:pt x="5101852" y="875633"/>
                </a:cubicBezTo>
                <a:cubicBezTo>
                  <a:pt x="5098984" y="872166"/>
                  <a:pt x="5097551" y="868099"/>
                  <a:pt x="5097551" y="863432"/>
                </a:cubicBezTo>
                <a:cubicBezTo>
                  <a:pt x="5097551" y="859564"/>
                  <a:pt x="5098317" y="856064"/>
                  <a:pt x="5099851" y="852930"/>
                </a:cubicBezTo>
                <a:cubicBezTo>
                  <a:pt x="5101385" y="849797"/>
                  <a:pt x="5103551" y="847263"/>
                  <a:pt x="5106352" y="845329"/>
                </a:cubicBezTo>
                <a:cubicBezTo>
                  <a:pt x="5109152" y="843396"/>
                  <a:pt x="5112286" y="842429"/>
                  <a:pt x="5115753" y="842429"/>
                </a:cubicBezTo>
                <a:close/>
                <a:moveTo>
                  <a:pt x="124654" y="842429"/>
                </a:moveTo>
                <a:cubicBezTo>
                  <a:pt x="127854" y="842429"/>
                  <a:pt x="130721" y="843362"/>
                  <a:pt x="133255" y="845229"/>
                </a:cubicBezTo>
                <a:cubicBezTo>
                  <a:pt x="135789" y="847096"/>
                  <a:pt x="137789" y="849563"/>
                  <a:pt x="139256" y="852630"/>
                </a:cubicBezTo>
                <a:cubicBezTo>
                  <a:pt x="140723" y="855697"/>
                  <a:pt x="141456" y="858964"/>
                  <a:pt x="141456" y="862431"/>
                </a:cubicBezTo>
                <a:cubicBezTo>
                  <a:pt x="141456" y="867632"/>
                  <a:pt x="139789" y="871999"/>
                  <a:pt x="136456" y="875533"/>
                </a:cubicBezTo>
                <a:cubicBezTo>
                  <a:pt x="133122" y="879067"/>
                  <a:pt x="128855" y="880834"/>
                  <a:pt x="123654" y="880834"/>
                </a:cubicBezTo>
                <a:cubicBezTo>
                  <a:pt x="117920" y="880834"/>
                  <a:pt x="113619" y="879100"/>
                  <a:pt x="110752" y="875633"/>
                </a:cubicBezTo>
                <a:cubicBezTo>
                  <a:pt x="107885" y="872166"/>
                  <a:pt x="106452" y="868099"/>
                  <a:pt x="106452" y="863432"/>
                </a:cubicBezTo>
                <a:cubicBezTo>
                  <a:pt x="106452" y="859564"/>
                  <a:pt x="107218" y="856064"/>
                  <a:pt x="108752" y="852930"/>
                </a:cubicBezTo>
                <a:cubicBezTo>
                  <a:pt x="110286" y="849797"/>
                  <a:pt x="112453" y="847263"/>
                  <a:pt x="115253" y="845329"/>
                </a:cubicBezTo>
                <a:cubicBezTo>
                  <a:pt x="118053" y="843396"/>
                  <a:pt x="121187" y="842429"/>
                  <a:pt x="124654" y="842429"/>
                </a:cubicBezTo>
                <a:close/>
                <a:moveTo>
                  <a:pt x="2019957" y="840581"/>
                </a:moveTo>
                <a:lnTo>
                  <a:pt x="2019957" y="851983"/>
                </a:lnTo>
                <a:lnTo>
                  <a:pt x="1975152" y="864984"/>
                </a:lnTo>
                <a:lnTo>
                  <a:pt x="1975152" y="853783"/>
                </a:lnTo>
                <a:close/>
                <a:moveTo>
                  <a:pt x="991257" y="840581"/>
                </a:moveTo>
                <a:lnTo>
                  <a:pt x="991257" y="851983"/>
                </a:lnTo>
                <a:lnTo>
                  <a:pt x="946452" y="864984"/>
                </a:lnTo>
                <a:lnTo>
                  <a:pt x="946452" y="853783"/>
                </a:lnTo>
                <a:close/>
                <a:moveTo>
                  <a:pt x="6307531" y="835257"/>
                </a:moveTo>
                <a:cubicBezTo>
                  <a:pt x="6310198" y="835257"/>
                  <a:pt x="6312498" y="836257"/>
                  <a:pt x="6314432" y="838257"/>
                </a:cubicBezTo>
                <a:cubicBezTo>
                  <a:pt x="6316365" y="840257"/>
                  <a:pt x="6317332" y="842591"/>
                  <a:pt x="6317332" y="845258"/>
                </a:cubicBezTo>
                <a:cubicBezTo>
                  <a:pt x="6317332" y="847925"/>
                  <a:pt x="6316365" y="850225"/>
                  <a:pt x="6314432" y="852159"/>
                </a:cubicBezTo>
                <a:cubicBezTo>
                  <a:pt x="6312498" y="854092"/>
                  <a:pt x="6310198" y="855059"/>
                  <a:pt x="6307531" y="855059"/>
                </a:cubicBezTo>
                <a:cubicBezTo>
                  <a:pt x="6304730" y="855059"/>
                  <a:pt x="6302364" y="854092"/>
                  <a:pt x="6300430" y="852159"/>
                </a:cubicBezTo>
                <a:cubicBezTo>
                  <a:pt x="6298497" y="850225"/>
                  <a:pt x="6297530" y="847925"/>
                  <a:pt x="6297530" y="845258"/>
                </a:cubicBezTo>
                <a:cubicBezTo>
                  <a:pt x="6297530" y="842591"/>
                  <a:pt x="6298497" y="840257"/>
                  <a:pt x="6300430" y="838257"/>
                </a:cubicBezTo>
                <a:cubicBezTo>
                  <a:pt x="6302364" y="836257"/>
                  <a:pt x="6304730" y="835257"/>
                  <a:pt x="6307531" y="835257"/>
                </a:cubicBezTo>
                <a:close/>
                <a:moveTo>
                  <a:pt x="4250131" y="835257"/>
                </a:moveTo>
                <a:cubicBezTo>
                  <a:pt x="4252798" y="835257"/>
                  <a:pt x="4255098" y="836257"/>
                  <a:pt x="4257032" y="838257"/>
                </a:cubicBezTo>
                <a:cubicBezTo>
                  <a:pt x="4258965" y="840257"/>
                  <a:pt x="4259932" y="842591"/>
                  <a:pt x="4259932" y="845258"/>
                </a:cubicBezTo>
                <a:cubicBezTo>
                  <a:pt x="4259932" y="847925"/>
                  <a:pt x="4258965" y="850225"/>
                  <a:pt x="4257032" y="852159"/>
                </a:cubicBezTo>
                <a:cubicBezTo>
                  <a:pt x="4255098" y="854092"/>
                  <a:pt x="4252798" y="855059"/>
                  <a:pt x="4250131" y="855059"/>
                </a:cubicBezTo>
                <a:cubicBezTo>
                  <a:pt x="4247330" y="855059"/>
                  <a:pt x="4244963" y="854092"/>
                  <a:pt x="4243030" y="852159"/>
                </a:cubicBezTo>
                <a:cubicBezTo>
                  <a:pt x="4241096" y="850225"/>
                  <a:pt x="4240129" y="847925"/>
                  <a:pt x="4240129" y="845258"/>
                </a:cubicBezTo>
                <a:cubicBezTo>
                  <a:pt x="4240129" y="842591"/>
                  <a:pt x="4241096" y="840257"/>
                  <a:pt x="4243030" y="838257"/>
                </a:cubicBezTo>
                <a:cubicBezTo>
                  <a:pt x="4244963" y="836257"/>
                  <a:pt x="4247330" y="835257"/>
                  <a:pt x="4250131" y="835257"/>
                </a:cubicBezTo>
                <a:close/>
                <a:moveTo>
                  <a:pt x="835133" y="835257"/>
                </a:moveTo>
                <a:cubicBezTo>
                  <a:pt x="837800" y="835257"/>
                  <a:pt x="840101" y="836257"/>
                  <a:pt x="842034" y="838257"/>
                </a:cubicBezTo>
                <a:cubicBezTo>
                  <a:pt x="843968" y="840257"/>
                  <a:pt x="844935" y="842591"/>
                  <a:pt x="844935" y="845258"/>
                </a:cubicBezTo>
                <a:cubicBezTo>
                  <a:pt x="844935" y="847925"/>
                  <a:pt x="843968" y="850225"/>
                  <a:pt x="842034" y="852159"/>
                </a:cubicBezTo>
                <a:cubicBezTo>
                  <a:pt x="840101" y="854092"/>
                  <a:pt x="837800" y="855059"/>
                  <a:pt x="835133" y="855059"/>
                </a:cubicBezTo>
                <a:cubicBezTo>
                  <a:pt x="832333" y="855059"/>
                  <a:pt x="829966" y="854092"/>
                  <a:pt x="828033" y="852159"/>
                </a:cubicBezTo>
                <a:cubicBezTo>
                  <a:pt x="826099" y="850225"/>
                  <a:pt x="825132" y="847925"/>
                  <a:pt x="825132" y="845258"/>
                </a:cubicBezTo>
                <a:cubicBezTo>
                  <a:pt x="825132" y="842591"/>
                  <a:pt x="826099" y="840257"/>
                  <a:pt x="828033" y="838257"/>
                </a:cubicBezTo>
                <a:cubicBezTo>
                  <a:pt x="829966" y="836257"/>
                  <a:pt x="832333" y="835257"/>
                  <a:pt x="835133" y="835257"/>
                </a:cubicBezTo>
                <a:close/>
                <a:moveTo>
                  <a:pt x="807730" y="835257"/>
                </a:moveTo>
                <a:cubicBezTo>
                  <a:pt x="810397" y="835257"/>
                  <a:pt x="812698" y="836257"/>
                  <a:pt x="814631" y="838257"/>
                </a:cubicBezTo>
                <a:cubicBezTo>
                  <a:pt x="816565" y="840257"/>
                  <a:pt x="817531" y="842591"/>
                  <a:pt x="817531" y="845258"/>
                </a:cubicBezTo>
                <a:cubicBezTo>
                  <a:pt x="817531" y="847925"/>
                  <a:pt x="816565" y="850225"/>
                  <a:pt x="814631" y="852159"/>
                </a:cubicBezTo>
                <a:cubicBezTo>
                  <a:pt x="812698" y="854092"/>
                  <a:pt x="810397" y="855059"/>
                  <a:pt x="807730" y="855059"/>
                </a:cubicBezTo>
                <a:cubicBezTo>
                  <a:pt x="804930" y="855059"/>
                  <a:pt x="802562" y="854092"/>
                  <a:pt x="800629" y="852159"/>
                </a:cubicBezTo>
                <a:cubicBezTo>
                  <a:pt x="798696" y="850225"/>
                  <a:pt x="797729" y="847925"/>
                  <a:pt x="797729" y="845258"/>
                </a:cubicBezTo>
                <a:cubicBezTo>
                  <a:pt x="797729" y="842591"/>
                  <a:pt x="798696" y="840257"/>
                  <a:pt x="800629" y="838257"/>
                </a:cubicBezTo>
                <a:cubicBezTo>
                  <a:pt x="802562" y="836257"/>
                  <a:pt x="804930" y="835257"/>
                  <a:pt x="807730" y="835257"/>
                </a:cubicBezTo>
                <a:close/>
                <a:moveTo>
                  <a:pt x="6606378" y="833056"/>
                </a:moveTo>
                <a:lnTo>
                  <a:pt x="6622580" y="833056"/>
                </a:lnTo>
                <a:lnTo>
                  <a:pt x="6626580" y="933069"/>
                </a:lnTo>
                <a:cubicBezTo>
                  <a:pt x="6626847" y="940136"/>
                  <a:pt x="6626614" y="946404"/>
                  <a:pt x="6625880" y="951871"/>
                </a:cubicBezTo>
                <a:cubicBezTo>
                  <a:pt x="6625147" y="957339"/>
                  <a:pt x="6623413" y="961939"/>
                  <a:pt x="6620679" y="965673"/>
                </a:cubicBezTo>
                <a:cubicBezTo>
                  <a:pt x="6617946" y="969407"/>
                  <a:pt x="6613878" y="972207"/>
                  <a:pt x="6608478" y="974074"/>
                </a:cubicBezTo>
                <a:cubicBezTo>
                  <a:pt x="6603077" y="975941"/>
                  <a:pt x="6595843" y="976874"/>
                  <a:pt x="6586775" y="976874"/>
                </a:cubicBezTo>
                <a:lnTo>
                  <a:pt x="6588575" y="960472"/>
                </a:lnTo>
                <a:cubicBezTo>
                  <a:pt x="6596177" y="960472"/>
                  <a:pt x="6601511" y="959739"/>
                  <a:pt x="6604577" y="958272"/>
                </a:cubicBezTo>
                <a:cubicBezTo>
                  <a:pt x="6607645" y="956805"/>
                  <a:pt x="6609411" y="954205"/>
                  <a:pt x="6609878" y="950471"/>
                </a:cubicBezTo>
                <a:cubicBezTo>
                  <a:pt x="6610345" y="946737"/>
                  <a:pt x="6610445" y="941537"/>
                  <a:pt x="6610178" y="934869"/>
                </a:cubicBezTo>
                <a:close/>
                <a:moveTo>
                  <a:pt x="5848702" y="833056"/>
                </a:moveTo>
                <a:lnTo>
                  <a:pt x="5865104" y="833056"/>
                </a:lnTo>
                <a:lnTo>
                  <a:pt x="5869105" y="936069"/>
                </a:lnTo>
                <a:cubicBezTo>
                  <a:pt x="5869371" y="942603"/>
                  <a:pt x="5870005" y="947637"/>
                  <a:pt x="5871005" y="951171"/>
                </a:cubicBezTo>
                <a:cubicBezTo>
                  <a:pt x="5872005" y="954705"/>
                  <a:pt x="5874272" y="957139"/>
                  <a:pt x="5877806" y="958472"/>
                </a:cubicBezTo>
                <a:cubicBezTo>
                  <a:pt x="5881339" y="959806"/>
                  <a:pt x="5886907" y="960472"/>
                  <a:pt x="5894508" y="960472"/>
                </a:cubicBezTo>
                <a:cubicBezTo>
                  <a:pt x="5897308" y="960472"/>
                  <a:pt x="5899342" y="961239"/>
                  <a:pt x="5900609" y="962773"/>
                </a:cubicBezTo>
                <a:lnTo>
                  <a:pt x="5902150" y="967236"/>
                </a:lnTo>
                <a:lnTo>
                  <a:pt x="5902975" y="960472"/>
                </a:lnTo>
                <a:cubicBezTo>
                  <a:pt x="5909643" y="960472"/>
                  <a:pt x="5914844" y="959972"/>
                  <a:pt x="5918577" y="958972"/>
                </a:cubicBezTo>
                <a:cubicBezTo>
                  <a:pt x="5922311" y="957972"/>
                  <a:pt x="5925145" y="956038"/>
                  <a:pt x="5927079" y="953171"/>
                </a:cubicBezTo>
                <a:cubicBezTo>
                  <a:pt x="5929012" y="950304"/>
                  <a:pt x="5930579" y="946137"/>
                  <a:pt x="5931779" y="940670"/>
                </a:cubicBezTo>
                <a:cubicBezTo>
                  <a:pt x="5932979" y="935202"/>
                  <a:pt x="5934446" y="928068"/>
                  <a:pt x="5936180" y="919267"/>
                </a:cubicBezTo>
                <a:lnTo>
                  <a:pt x="5951782" y="922267"/>
                </a:lnTo>
                <a:cubicBezTo>
                  <a:pt x="5951248" y="924668"/>
                  <a:pt x="5950648" y="927335"/>
                  <a:pt x="5949981" y="930268"/>
                </a:cubicBezTo>
                <a:cubicBezTo>
                  <a:pt x="5949314" y="933202"/>
                  <a:pt x="5948748" y="936103"/>
                  <a:pt x="5948281" y="938970"/>
                </a:cubicBezTo>
                <a:cubicBezTo>
                  <a:pt x="5947814" y="941837"/>
                  <a:pt x="5947581" y="944337"/>
                  <a:pt x="5947581" y="946470"/>
                </a:cubicBezTo>
                <a:cubicBezTo>
                  <a:pt x="5947581" y="948471"/>
                  <a:pt x="5947714" y="950338"/>
                  <a:pt x="5947981" y="952071"/>
                </a:cubicBezTo>
                <a:cubicBezTo>
                  <a:pt x="5948248" y="953805"/>
                  <a:pt x="5949248" y="955272"/>
                  <a:pt x="5950982" y="956472"/>
                </a:cubicBezTo>
                <a:cubicBezTo>
                  <a:pt x="5952715" y="957672"/>
                  <a:pt x="5955649" y="958639"/>
                  <a:pt x="5959782" y="959372"/>
                </a:cubicBezTo>
                <a:cubicBezTo>
                  <a:pt x="5963916" y="960106"/>
                  <a:pt x="5969850" y="960472"/>
                  <a:pt x="5977585" y="960472"/>
                </a:cubicBezTo>
                <a:lnTo>
                  <a:pt x="5988453" y="960472"/>
                </a:lnTo>
                <a:cubicBezTo>
                  <a:pt x="5996320" y="960472"/>
                  <a:pt x="6002555" y="960039"/>
                  <a:pt x="6007155" y="959172"/>
                </a:cubicBezTo>
                <a:cubicBezTo>
                  <a:pt x="6011756" y="958305"/>
                  <a:pt x="6015156" y="957172"/>
                  <a:pt x="6017357" y="955772"/>
                </a:cubicBezTo>
                <a:cubicBezTo>
                  <a:pt x="6019557" y="954371"/>
                  <a:pt x="6021023" y="952838"/>
                  <a:pt x="6021757" y="951171"/>
                </a:cubicBezTo>
                <a:cubicBezTo>
                  <a:pt x="6022490" y="949504"/>
                  <a:pt x="6022857" y="947804"/>
                  <a:pt x="6022857" y="946070"/>
                </a:cubicBezTo>
                <a:cubicBezTo>
                  <a:pt x="6022857" y="943003"/>
                  <a:pt x="6021690" y="939203"/>
                  <a:pt x="6019357" y="934669"/>
                </a:cubicBezTo>
                <a:cubicBezTo>
                  <a:pt x="6017023" y="930135"/>
                  <a:pt x="6012256" y="924268"/>
                  <a:pt x="6005055" y="917067"/>
                </a:cubicBezTo>
                <a:cubicBezTo>
                  <a:pt x="6001321" y="913333"/>
                  <a:pt x="5997588" y="909899"/>
                  <a:pt x="5993854" y="906765"/>
                </a:cubicBezTo>
                <a:cubicBezTo>
                  <a:pt x="5990119" y="903632"/>
                  <a:pt x="5986686" y="900831"/>
                  <a:pt x="5983552" y="898364"/>
                </a:cubicBezTo>
                <a:cubicBezTo>
                  <a:pt x="5980418" y="895897"/>
                  <a:pt x="5977918" y="893797"/>
                  <a:pt x="5976051" y="892064"/>
                </a:cubicBezTo>
                <a:cubicBezTo>
                  <a:pt x="5974184" y="890330"/>
                  <a:pt x="5973251" y="888997"/>
                  <a:pt x="5973251" y="888063"/>
                </a:cubicBezTo>
                <a:cubicBezTo>
                  <a:pt x="5973251" y="886063"/>
                  <a:pt x="5973418" y="884129"/>
                  <a:pt x="5973751" y="882262"/>
                </a:cubicBezTo>
                <a:cubicBezTo>
                  <a:pt x="5974084" y="880396"/>
                  <a:pt x="5974551" y="878662"/>
                  <a:pt x="5975151" y="877062"/>
                </a:cubicBezTo>
                <a:cubicBezTo>
                  <a:pt x="5975751" y="875462"/>
                  <a:pt x="5976518" y="874195"/>
                  <a:pt x="5977452" y="873261"/>
                </a:cubicBezTo>
                <a:cubicBezTo>
                  <a:pt x="5980118" y="870461"/>
                  <a:pt x="5983552" y="867661"/>
                  <a:pt x="5987753" y="864860"/>
                </a:cubicBezTo>
                <a:cubicBezTo>
                  <a:pt x="5991953" y="862060"/>
                  <a:pt x="5996887" y="859126"/>
                  <a:pt x="6002555" y="856059"/>
                </a:cubicBezTo>
                <a:cubicBezTo>
                  <a:pt x="6008222" y="852992"/>
                  <a:pt x="6014623" y="849692"/>
                  <a:pt x="6021757" y="846158"/>
                </a:cubicBezTo>
                <a:cubicBezTo>
                  <a:pt x="6028892" y="842624"/>
                  <a:pt x="6036725" y="838724"/>
                  <a:pt x="6045260" y="834456"/>
                </a:cubicBezTo>
                <a:lnTo>
                  <a:pt x="6052061" y="849258"/>
                </a:lnTo>
                <a:cubicBezTo>
                  <a:pt x="6041393" y="854326"/>
                  <a:pt x="6032492" y="858626"/>
                  <a:pt x="6025357" y="862160"/>
                </a:cubicBezTo>
                <a:cubicBezTo>
                  <a:pt x="6018223" y="865694"/>
                  <a:pt x="6012189" y="868827"/>
                  <a:pt x="6007255" y="871561"/>
                </a:cubicBezTo>
                <a:cubicBezTo>
                  <a:pt x="6002321" y="874295"/>
                  <a:pt x="5997988" y="876862"/>
                  <a:pt x="5994254" y="879262"/>
                </a:cubicBezTo>
                <a:lnTo>
                  <a:pt x="5989410" y="882661"/>
                </a:lnTo>
                <a:lnTo>
                  <a:pt x="6008156" y="898464"/>
                </a:lnTo>
                <a:cubicBezTo>
                  <a:pt x="6014623" y="904332"/>
                  <a:pt x="6020057" y="909966"/>
                  <a:pt x="6024457" y="915367"/>
                </a:cubicBezTo>
                <a:cubicBezTo>
                  <a:pt x="6028858" y="920767"/>
                  <a:pt x="6032192" y="926068"/>
                  <a:pt x="6034459" y="931269"/>
                </a:cubicBezTo>
                <a:cubicBezTo>
                  <a:pt x="6036725" y="936469"/>
                  <a:pt x="6037859" y="941737"/>
                  <a:pt x="6037859" y="947071"/>
                </a:cubicBezTo>
                <a:cubicBezTo>
                  <a:pt x="6037859" y="950004"/>
                  <a:pt x="6037326" y="953205"/>
                  <a:pt x="6036259" y="956672"/>
                </a:cubicBezTo>
                <a:cubicBezTo>
                  <a:pt x="6035192" y="960139"/>
                  <a:pt x="6032925" y="963406"/>
                  <a:pt x="6029458" y="966473"/>
                </a:cubicBezTo>
                <a:cubicBezTo>
                  <a:pt x="6025991" y="969540"/>
                  <a:pt x="6020790" y="972040"/>
                  <a:pt x="6013856" y="973974"/>
                </a:cubicBezTo>
                <a:cubicBezTo>
                  <a:pt x="6006922" y="975907"/>
                  <a:pt x="5997588" y="976874"/>
                  <a:pt x="5985852" y="976874"/>
                </a:cubicBezTo>
                <a:lnTo>
                  <a:pt x="5975584" y="976874"/>
                </a:lnTo>
                <a:lnTo>
                  <a:pt x="5967650" y="976874"/>
                </a:lnTo>
                <a:lnTo>
                  <a:pt x="5967714" y="976347"/>
                </a:lnTo>
                <a:lnTo>
                  <a:pt x="5956182" y="975574"/>
                </a:lnTo>
                <a:cubicBezTo>
                  <a:pt x="5951382" y="974707"/>
                  <a:pt x="5947748" y="973407"/>
                  <a:pt x="5945281" y="971674"/>
                </a:cubicBezTo>
                <a:cubicBezTo>
                  <a:pt x="5942814" y="969940"/>
                  <a:pt x="5941080" y="967773"/>
                  <a:pt x="5940080" y="965173"/>
                </a:cubicBezTo>
                <a:lnTo>
                  <a:pt x="5939509" y="962911"/>
                </a:lnTo>
                <a:lnTo>
                  <a:pt x="5936880" y="966873"/>
                </a:lnTo>
                <a:cubicBezTo>
                  <a:pt x="5934413" y="969540"/>
                  <a:pt x="5931579" y="971607"/>
                  <a:pt x="5928378" y="973074"/>
                </a:cubicBezTo>
                <a:cubicBezTo>
                  <a:pt x="5925178" y="974541"/>
                  <a:pt x="5921345" y="975541"/>
                  <a:pt x="5916877" y="976074"/>
                </a:cubicBezTo>
                <a:cubicBezTo>
                  <a:pt x="5912410" y="976608"/>
                  <a:pt x="5907109" y="976874"/>
                  <a:pt x="5900975" y="976874"/>
                </a:cubicBezTo>
                <a:lnTo>
                  <a:pt x="5901857" y="969647"/>
                </a:lnTo>
                <a:lnTo>
                  <a:pt x="5899709" y="974174"/>
                </a:lnTo>
                <a:cubicBezTo>
                  <a:pt x="5897841" y="975974"/>
                  <a:pt x="5895441" y="976874"/>
                  <a:pt x="5892507" y="976874"/>
                </a:cubicBezTo>
                <a:cubicBezTo>
                  <a:pt x="5881839" y="976874"/>
                  <a:pt x="5873672" y="975674"/>
                  <a:pt x="5868004" y="973274"/>
                </a:cubicBezTo>
                <a:cubicBezTo>
                  <a:pt x="5862337" y="970874"/>
                  <a:pt x="5858437" y="967140"/>
                  <a:pt x="5856303" y="962072"/>
                </a:cubicBezTo>
                <a:cubicBezTo>
                  <a:pt x="5854170" y="957005"/>
                  <a:pt x="5852969" y="950471"/>
                  <a:pt x="5852702" y="942470"/>
                </a:cubicBezTo>
                <a:close/>
                <a:moveTo>
                  <a:pt x="5740193" y="833056"/>
                </a:moveTo>
                <a:lnTo>
                  <a:pt x="5756395" y="833056"/>
                </a:lnTo>
                <a:lnTo>
                  <a:pt x="5760396" y="934069"/>
                </a:lnTo>
                <a:cubicBezTo>
                  <a:pt x="5760663" y="940870"/>
                  <a:pt x="5761762" y="946204"/>
                  <a:pt x="5763696" y="950071"/>
                </a:cubicBezTo>
                <a:cubicBezTo>
                  <a:pt x="5765630" y="953938"/>
                  <a:pt x="5768263" y="956638"/>
                  <a:pt x="5771597" y="958172"/>
                </a:cubicBezTo>
                <a:cubicBezTo>
                  <a:pt x="5774931" y="959705"/>
                  <a:pt x="5778598" y="960472"/>
                  <a:pt x="5782598" y="960472"/>
                </a:cubicBezTo>
                <a:lnTo>
                  <a:pt x="5788409" y="962663"/>
                </a:lnTo>
                <a:lnTo>
                  <a:pt x="5788675" y="960472"/>
                </a:lnTo>
                <a:cubicBezTo>
                  <a:pt x="5795210" y="960472"/>
                  <a:pt x="5800410" y="960072"/>
                  <a:pt x="5804277" y="959272"/>
                </a:cubicBezTo>
                <a:cubicBezTo>
                  <a:pt x="5808145" y="958472"/>
                  <a:pt x="5810945" y="956838"/>
                  <a:pt x="5812679" y="954371"/>
                </a:cubicBezTo>
                <a:cubicBezTo>
                  <a:pt x="5814412" y="951905"/>
                  <a:pt x="5815279" y="948204"/>
                  <a:pt x="5815279" y="943270"/>
                </a:cubicBezTo>
                <a:cubicBezTo>
                  <a:pt x="5815279" y="939936"/>
                  <a:pt x="5814745" y="935969"/>
                  <a:pt x="5813678" y="931369"/>
                </a:cubicBezTo>
                <a:cubicBezTo>
                  <a:pt x="5812612" y="926768"/>
                  <a:pt x="5811212" y="921867"/>
                  <a:pt x="5809478" y="916667"/>
                </a:cubicBezTo>
                <a:cubicBezTo>
                  <a:pt x="5807745" y="911466"/>
                  <a:pt x="5805878" y="906332"/>
                  <a:pt x="5803877" y="901265"/>
                </a:cubicBezTo>
                <a:lnTo>
                  <a:pt x="5820079" y="895264"/>
                </a:lnTo>
                <a:cubicBezTo>
                  <a:pt x="5821813" y="899531"/>
                  <a:pt x="5823446" y="904399"/>
                  <a:pt x="5824980" y="909866"/>
                </a:cubicBezTo>
                <a:cubicBezTo>
                  <a:pt x="5826514" y="915333"/>
                  <a:pt x="5827814" y="920734"/>
                  <a:pt x="5828880" y="926068"/>
                </a:cubicBezTo>
                <a:cubicBezTo>
                  <a:pt x="5829947" y="931402"/>
                  <a:pt x="5830481" y="936069"/>
                  <a:pt x="5830481" y="940070"/>
                </a:cubicBezTo>
                <a:cubicBezTo>
                  <a:pt x="5830481" y="945404"/>
                  <a:pt x="5829914" y="950104"/>
                  <a:pt x="5828780" y="954171"/>
                </a:cubicBezTo>
                <a:cubicBezTo>
                  <a:pt x="5827647" y="958239"/>
                  <a:pt x="5825947" y="961706"/>
                  <a:pt x="5823680" y="964573"/>
                </a:cubicBezTo>
                <a:cubicBezTo>
                  <a:pt x="5821413" y="967440"/>
                  <a:pt x="5818512" y="969773"/>
                  <a:pt x="5814979" y="971574"/>
                </a:cubicBezTo>
                <a:cubicBezTo>
                  <a:pt x="5811445" y="973374"/>
                  <a:pt x="5807345" y="974707"/>
                  <a:pt x="5802677" y="975574"/>
                </a:cubicBezTo>
                <a:cubicBezTo>
                  <a:pt x="5798010" y="976441"/>
                  <a:pt x="5792676" y="976874"/>
                  <a:pt x="5786675" y="976874"/>
                </a:cubicBezTo>
                <a:lnTo>
                  <a:pt x="5786967" y="974486"/>
                </a:lnTo>
                <a:lnTo>
                  <a:pt x="5780599" y="976874"/>
                </a:lnTo>
                <a:cubicBezTo>
                  <a:pt x="5774331" y="976874"/>
                  <a:pt x="5769264" y="975907"/>
                  <a:pt x="5765397" y="973974"/>
                </a:cubicBezTo>
                <a:cubicBezTo>
                  <a:pt x="5761529" y="972040"/>
                  <a:pt x="5758562" y="969607"/>
                  <a:pt x="5756495" y="966673"/>
                </a:cubicBezTo>
                <a:lnTo>
                  <a:pt x="5753727" y="960461"/>
                </a:lnTo>
                <a:lnTo>
                  <a:pt x="5745794" y="968173"/>
                </a:lnTo>
                <a:cubicBezTo>
                  <a:pt x="5741260" y="971040"/>
                  <a:pt x="5735659" y="973341"/>
                  <a:pt x="5728992" y="975074"/>
                </a:cubicBezTo>
                <a:cubicBezTo>
                  <a:pt x="5722324" y="976808"/>
                  <a:pt x="5714490" y="978074"/>
                  <a:pt x="5705489" y="978875"/>
                </a:cubicBezTo>
                <a:cubicBezTo>
                  <a:pt x="5696488" y="979675"/>
                  <a:pt x="5686053" y="980075"/>
                  <a:pt x="5674185" y="980075"/>
                </a:cubicBezTo>
                <a:cubicBezTo>
                  <a:pt x="5662317" y="980075"/>
                  <a:pt x="5651882" y="979308"/>
                  <a:pt x="5642881" y="977774"/>
                </a:cubicBezTo>
                <a:cubicBezTo>
                  <a:pt x="5633880" y="976241"/>
                  <a:pt x="5626379" y="973874"/>
                  <a:pt x="5620378" y="970674"/>
                </a:cubicBezTo>
                <a:cubicBezTo>
                  <a:pt x="5614377" y="967473"/>
                  <a:pt x="5609844" y="963306"/>
                  <a:pt x="5606777" y="958172"/>
                </a:cubicBezTo>
                <a:cubicBezTo>
                  <a:pt x="5603709" y="953038"/>
                  <a:pt x="5602176" y="946804"/>
                  <a:pt x="5602176" y="939470"/>
                </a:cubicBezTo>
                <a:cubicBezTo>
                  <a:pt x="5602176" y="936136"/>
                  <a:pt x="5602443" y="932702"/>
                  <a:pt x="5602976" y="929168"/>
                </a:cubicBezTo>
                <a:cubicBezTo>
                  <a:pt x="5603509" y="925635"/>
                  <a:pt x="5604210" y="922067"/>
                  <a:pt x="5605076" y="918467"/>
                </a:cubicBezTo>
                <a:cubicBezTo>
                  <a:pt x="5605943" y="914867"/>
                  <a:pt x="5606843" y="911399"/>
                  <a:pt x="5607777" y="908066"/>
                </a:cubicBezTo>
                <a:lnTo>
                  <a:pt x="5622779" y="911866"/>
                </a:lnTo>
                <a:cubicBezTo>
                  <a:pt x="5622245" y="913866"/>
                  <a:pt x="5621645" y="916233"/>
                  <a:pt x="5620979" y="918967"/>
                </a:cubicBezTo>
                <a:cubicBezTo>
                  <a:pt x="5620312" y="921701"/>
                  <a:pt x="5619745" y="924468"/>
                  <a:pt x="5619278" y="927268"/>
                </a:cubicBezTo>
                <a:cubicBezTo>
                  <a:pt x="5618811" y="930068"/>
                  <a:pt x="5618578" y="932602"/>
                  <a:pt x="5618578" y="934869"/>
                </a:cubicBezTo>
                <a:cubicBezTo>
                  <a:pt x="5618578" y="941803"/>
                  <a:pt x="5620345" y="947371"/>
                  <a:pt x="5623878" y="951571"/>
                </a:cubicBezTo>
                <a:cubicBezTo>
                  <a:pt x="5627413" y="955772"/>
                  <a:pt x="5633580" y="958839"/>
                  <a:pt x="5642381" y="960772"/>
                </a:cubicBezTo>
                <a:cubicBezTo>
                  <a:pt x="5651182" y="962706"/>
                  <a:pt x="5663517" y="963673"/>
                  <a:pt x="5679386" y="963673"/>
                </a:cubicBezTo>
                <a:cubicBezTo>
                  <a:pt x="5692454" y="963673"/>
                  <a:pt x="5703256" y="963173"/>
                  <a:pt x="5711790" y="962172"/>
                </a:cubicBezTo>
                <a:cubicBezTo>
                  <a:pt x="5720324" y="961172"/>
                  <a:pt x="5726958" y="959572"/>
                  <a:pt x="5731692" y="957372"/>
                </a:cubicBezTo>
                <a:cubicBezTo>
                  <a:pt x="5736426" y="955172"/>
                  <a:pt x="5739727" y="952305"/>
                  <a:pt x="5741593" y="948771"/>
                </a:cubicBezTo>
                <a:cubicBezTo>
                  <a:pt x="5743460" y="945237"/>
                  <a:pt x="5744261" y="940936"/>
                  <a:pt x="5743994" y="935869"/>
                </a:cubicBezTo>
                <a:close/>
                <a:moveTo>
                  <a:pt x="5201002" y="833056"/>
                </a:moveTo>
                <a:lnTo>
                  <a:pt x="5217204" y="833056"/>
                </a:lnTo>
                <a:lnTo>
                  <a:pt x="5221205" y="975874"/>
                </a:lnTo>
                <a:lnTo>
                  <a:pt x="5205002" y="975874"/>
                </a:lnTo>
                <a:close/>
                <a:moveTo>
                  <a:pt x="3863578" y="833056"/>
                </a:moveTo>
                <a:lnTo>
                  <a:pt x="3880180" y="833056"/>
                </a:lnTo>
                <a:lnTo>
                  <a:pt x="3883380" y="934469"/>
                </a:lnTo>
                <a:cubicBezTo>
                  <a:pt x="3883647" y="941270"/>
                  <a:pt x="3884747" y="946570"/>
                  <a:pt x="3886681" y="950371"/>
                </a:cubicBezTo>
                <a:cubicBezTo>
                  <a:pt x="3888614" y="954171"/>
                  <a:pt x="3891248" y="956805"/>
                  <a:pt x="3894582" y="958272"/>
                </a:cubicBezTo>
                <a:lnTo>
                  <a:pt x="3905520" y="960460"/>
                </a:lnTo>
                <a:lnTo>
                  <a:pt x="3913902" y="960422"/>
                </a:lnTo>
                <a:cubicBezTo>
                  <a:pt x="3917152" y="960389"/>
                  <a:pt x="3919927" y="960339"/>
                  <a:pt x="3922228" y="960272"/>
                </a:cubicBezTo>
                <a:cubicBezTo>
                  <a:pt x="3926828" y="960139"/>
                  <a:pt x="3930195" y="959972"/>
                  <a:pt x="3932329" y="959772"/>
                </a:cubicBezTo>
                <a:cubicBezTo>
                  <a:pt x="3934463" y="959572"/>
                  <a:pt x="3935930" y="959472"/>
                  <a:pt x="3936730" y="959472"/>
                </a:cubicBezTo>
                <a:cubicBezTo>
                  <a:pt x="3934329" y="958139"/>
                  <a:pt x="3931529" y="956038"/>
                  <a:pt x="3928329" y="953171"/>
                </a:cubicBezTo>
                <a:cubicBezTo>
                  <a:pt x="3925128" y="950304"/>
                  <a:pt x="3922328" y="946637"/>
                  <a:pt x="3919928" y="942170"/>
                </a:cubicBezTo>
                <a:cubicBezTo>
                  <a:pt x="3917527" y="937703"/>
                  <a:pt x="3916327" y="932402"/>
                  <a:pt x="3916327" y="926268"/>
                </a:cubicBezTo>
                <a:cubicBezTo>
                  <a:pt x="3916327" y="918667"/>
                  <a:pt x="3918094" y="911999"/>
                  <a:pt x="3921628" y="906265"/>
                </a:cubicBezTo>
                <a:cubicBezTo>
                  <a:pt x="3925162" y="900531"/>
                  <a:pt x="3930029" y="896064"/>
                  <a:pt x="3936230" y="892864"/>
                </a:cubicBezTo>
                <a:cubicBezTo>
                  <a:pt x="3942430" y="889663"/>
                  <a:pt x="3949531" y="888063"/>
                  <a:pt x="3957532" y="888063"/>
                </a:cubicBezTo>
                <a:cubicBezTo>
                  <a:pt x="3960599" y="888063"/>
                  <a:pt x="3963866" y="888330"/>
                  <a:pt x="3967333" y="888863"/>
                </a:cubicBezTo>
                <a:cubicBezTo>
                  <a:pt x="3970800" y="889397"/>
                  <a:pt x="3974134" y="890197"/>
                  <a:pt x="3977335" y="891264"/>
                </a:cubicBezTo>
                <a:lnTo>
                  <a:pt x="3973934" y="906666"/>
                </a:lnTo>
                <a:cubicBezTo>
                  <a:pt x="3971267" y="905999"/>
                  <a:pt x="3968467" y="905465"/>
                  <a:pt x="3965533" y="905065"/>
                </a:cubicBezTo>
                <a:cubicBezTo>
                  <a:pt x="3962599" y="904665"/>
                  <a:pt x="3959932" y="904465"/>
                  <a:pt x="3957532" y="904465"/>
                </a:cubicBezTo>
                <a:cubicBezTo>
                  <a:pt x="3952731" y="904465"/>
                  <a:pt x="3948464" y="905365"/>
                  <a:pt x="3944731" y="907166"/>
                </a:cubicBezTo>
                <a:cubicBezTo>
                  <a:pt x="3940997" y="908966"/>
                  <a:pt x="3938063" y="911466"/>
                  <a:pt x="3935930" y="914667"/>
                </a:cubicBezTo>
                <a:cubicBezTo>
                  <a:pt x="3933796" y="917867"/>
                  <a:pt x="3932729" y="921734"/>
                  <a:pt x="3932729" y="926268"/>
                </a:cubicBezTo>
                <a:cubicBezTo>
                  <a:pt x="3932729" y="929735"/>
                  <a:pt x="3933463" y="932902"/>
                  <a:pt x="3934929" y="935769"/>
                </a:cubicBezTo>
                <a:cubicBezTo>
                  <a:pt x="3936396" y="938636"/>
                  <a:pt x="3938330" y="941203"/>
                  <a:pt x="3940730" y="943470"/>
                </a:cubicBezTo>
                <a:cubicBezTo>
                  <a:pt x="3943130" y="945737"/>
                  <a:pt x="3945797" y="947604"/>
                  <a:pt x="3948731" y="949071"/>
                </a:cubicBezTo>
                <a:cubicBezTo>
                  <a:pt x="3951665" y="950538"/>
                  <a:pt x="3954565" y="951671"/>
                  <a:pt x="3957432" y="952471"/>
                </a:cubicBezTo>
                <a:cubicBezTo>
                  <a:pt x="3960299" y="953271"/>
                  <a:pt x="3962866" y="953605"/>
                  <a:pt x="3965133" y="953471"/>
                </a:cubicBezTo>
                <a:cubicBezTo>
                  <a:pt x="3966733" y="952938"/>
                  <a:pt x="3968200" y="952471"/>
                  <a:pt x="3969534" y="952071"/>
                </a:cubicBezTo>
                <a:cubicBezTo>
                  <a:pt x="3970867" y="951671"/>
                  <a:pt x="3972367" y="951171"/>
                  <a:pt x="3974034" y="950571"/>
                </a:cubicBezTo>
                <a:cubicBezTo>
                  <a:pt x="3975701" y="949971"/>
                  <a:pt x="3977768" y="949137"/>
                  <a:pt x="3980235" y="948071"/>
                </a:cubicBezTo>
                <a:cubicBezTo>
                  <a:pt x="3982702" y="947004"/>
                  <a:pt x="3985869" y="945604"/>
                  <a:pt x="3989736" y="943870"/>
                </a:cubicBezTo>
                <a:lnTo>
                  <a:pt x="3995337" y="958472"/>
                </a:lnTo>
                <a:cubicBezTo>
                  <a:pt x="3986402" y="962072"/>
                  <a:pt x="3977301" y="965273"/>
                  <a:pt x="3968033" y="968073"/>
                </a:cubicBezTo>
                <a:cubicBezTo>
                  <a:pt x="3958766" y="970874"/>
                  <a:pt x="3948698" y="973040"/>
                  <a:pt x="3937830" y="974574"/>
                </a:cubicBezTo>
                <a:cubicBezTo>
                  <a:pt x="3932396" y="975341"/>
                  <a:pt x="3926587" y="975916"/>
                  <a:pt x="3920403" y="976299"/>
                </a:cubicBezTo>
                <a:lnTo>
                  <a:pt x="3903824" y="976784"/>
                </a:lnTo>
                <a:lnTo>
                  <a:pt x="3903583" y="976874"/>
                </a:lnTo>
                <a:lnTo>
                  <a:pt x="3903209" y="976802"/>
                </a:lnTo>
                <a:lnTo>
                  <a:pt x="3900725" y="976874"/>
                </a:lnTo>
                <a:lnTo>
                  <a:pt x="3900791" y="976332"/>
                </a:lnTo>
                <a:lnTo>
                  <a:pt x="3889681" y="974174"/>
                </a:lnTo>
                <a:cubicBezTo>
                  <a:pt x="3886014" y="972374"/>
                  <a:pt x="3883147" y="970040"/>
                  <a:pt x="3881080" y="967173"/>
                </a:cubicBezTo>
                <a:lnTo>
                  <a:pt x="3878815" y="962146"/>
                </a:lnTo>
                <a:lnTo>
                  <a:pt x="3874679" y="968573"/>
                </a:lnTo>
                <a:cubicBezTo>
                  <a:pt x="3871679" y="971307"/>
                  <a:pt x="3867645" y="973374"/>
                  <a:pt x="3862577" y="974774"/>
                </a:cubicBezTo>
                <a:cubicBezTo>
                  <a:pt x="3857510" y="976174"/>
                  <a:pt x="3851176" y="976874"/>
                  <a:pt x="3843575" y="976874"/>
                </a:cubicBezTo>
                <a:lnTo>
                  <a:pt x="3843656" y="976137"/>
                </a:lnTo>
                <a:lnTo>
                  <a:pt x="3841689" y="976874"/>
                </a:lnTo>
                <a:cubicBezTo>
                  <a:pt x="3836489" y="976874"/>
                  <a:pt x="3832055" y="975941"/>
                  <a:pt x="3828388" y="974074"/>
                </a:cubicBezTo>
                <a:lnTo>
                  <a:pt x="3820313" y="967615"/>
                </a:lnTo>
                <a:lnTo>
                  <a:pt x="3817386" y="972174"/>
                </a:lnTo>
                <a:cubicBezTo>
                  <a:pt x="3814919" y="974641"/>
                  <a:pt x="3812185" y="976474"/>
                  <a:pt x="3809185" y="977674"/>
                </a:cubicBezTo>
                <a:cubicBezTo>
                  <a:pt x="3806185" y="978875"/>
                  <a:pt x="3803018" y="979475"/>
                  <a:pt x="3799684" y="979475"/>
                </a:cubicBezTo>
                <a:cubicBezTo>
                  <a:pt x="3795817" y="979475"/>
                  <a:pt x="3791816" y="978775"/>
                  <a:pt x="3787683" y="977374"/>
                </a:cubicBezTo>
                <a:cubicBezTo>
                  <a:pt x="3783548" y="975974"/>
                  <a:pt x="3779481" y="973907"/>
                  <a:pt x="3775481" y="971174"/>
                </a:cubicBezTo>
                <a:cubicBezTo>
                  <a:pt x="3771480" y="968440"/>
                  <a:pt x="3767713" y="965073"/>
                  <a:pt x="3764180" y="961072"/>
                </a:cubicBezTo>
                <a:lnTo>
                  <a:pt x="3756092" y="949245"/>
                </a:lnTo>
                <a:lnTo>
                  <a:pt x="3752228" y="955997"/>
                </a:lnTo>
                <a:cubicBezTo>
                  <a:pt x="3750994" y="958814"/>
                  <a:pt x="3750078" y="961739"/>
                  <a:pt x="3749478" y="964773"/>
                </a:cubicBezTo>
                <a:cubicBezTo>
                  <a:pt x="3748277" y="970840"/>
                  <a:pt x="3747677" y="976208"/>
                  <a:pt x="3747677" y="980875"/>
                </a:cubicBezTo>
                <a:cubicBezTo>
                  <a:pt x="3747677" y="984609"/>
                  <a:pt x="3748077" y="989376"/>
                  <a:pt x="3748878" y="995177"/>
                </a:cubicBezTo>
                <a:cubicBezTo>
                  <a:pt x="3749678" y="1000977"/>
                  <a:pt x="3750711" y="1007145"/>
                  <a:pt x="3751978" y="1013679"/>
                </a:cubicBezTo>
                <a:cubicBezTo>
                  <a:pt x="3753245" y="1020213"/>
                  <a:pt x="3754645" y="1026714"/>
                  <a:pt x="3756178" y="1033181"/>
                </a:cubicBezTo>
                <a:cubicBezTo>
                  <a:pt x="3757712" y="1039649"/>
                  <a:pt x="3759146" y="1045483"/>
                  <a:pt x="3760479" y="1050684"/>
                </a:cubicBezTo>
                <a:lnTo>
                  <a:pt x="3744677" y="1054484"/>
                </a:lnTo>
                <a:cubicBezTo>
                  <a:pt x="3741877" y="1044216"/>
                  <a:pt x="3739476" y="1034181"/>
                  <a:pt x="3737476" y="1024380"/>
                </a:cubicBezTo>
                <a:cubicBezTo>
                  <a:pt x="3735476" y="1014579"/>
                  <a:pt x="3733943" y="1005811"/>
                  <a:pt x="3732876" y="998077"/>
                </a:cubicBezTo>
                <a:cubicBezTo>
                  <a:pt x="3731809" y="990343"/>
                  <a:pt x="3731276" y="984609"/>
                  <a:pt x="3731276" y="980875"/>
                </a:cubicBezTo>
                <a:cubicBezTo>
                  <a:pt x="3731276" y="971007"/>
                  <a:pt x="3732876" y="962006"/>
                  <a:pt x="3736076" y="953871"/>
                </a:cubicBezTo>
                <a:cubicBezTo>
                  <a:pt x="3739276" y="945737"/>
                  <a:pt x="3743410" y="938570"/>
                  <a:pt x="3748478" y="932369"/>
                </a:cubicBezTo>
                <a:cubicBezTo>
                  <a:pt x="3753545" y="926168"/>
                  <a:pt x="3759012" y="920901"/>
                  <a:pt x="3764880" y="916567"/>
                </a:cubicBezTo>
                <a:cubicBezTo>
                  <a:pt x="3770747" y="912233"/>
                  <a:pt x="3776448" y="908966"/>
                  <a:pt x="3781982" y="906765"/>
                </a:cubicBezTo>
                <a:cubicBezTo>
                  <a:pt x="3787516" y="904565"/>
                  <a:pt x="3792216" y="903465"/>
                  <a:pt x="3796083" y="903465"/>
                </a:cubicBezTo>
                <a:cubicBezTo>
                  <a:pt x="3799417" y="903465"/>
                  <a:pt x="3802351" y="904199"/>
                  <a:pt x="3804885" y="905665"/>
                </a:cubicBezTo>
                <a:cubicBezTo>
                  <a:pt x="3807418" y="907132"/>
                  <a:pt x="3809885" y="909999"/>
                  <a:pt x="3812285" y="914266"/>
                </a:cubicBezTo>
                <a:cubicBezTo>
                  <a:pt x="3814686" y="918534"/>
                  <a:pt x="3817219" y="924801"/>
                  <a:pt x="3819886" y="933069"/>
                </a:cubicBezTo>
                <a:cubicBezTo>
                  <a:pt x="3822420" y="940670"/>
                  <a:pt x="3824820" y="946437"/>
                  <a:pt x="3827087" y="950371"/>
                </a:cubicBezTo>
                <a:cubicBezTo>
                  <a:pt x="3829354" y="954305"/>
                  <a:pt x="3831821" y="956972"/>
                  <a:pt x="3834488" y="958372"/>
                </a:cubicBezTo>
                <a:cubicBezTo>
                  <a:pt x="3837155" y="959772"/>
                  <a:pt x="3840222" y="960472"/>
                  <a:pt x="3843689" y="960472"/>
                </a:cubicBezTo>
                <a:lnTo>
                  <a:pt x="3845308" y="961083"/>
                </a:lnTo>
                <a:lnTo>
                  <a:pt x="3845375" y="960472"/>
                </a:lnTo>
                <a:cubicBezTo>
                  <a:pt x="3852976" y="960472"/>
                  <a:pt x="3858310" y="959739"/>
                  <a:pt x="3861377" y="958272"/>
                </a:cubicBezTo>
                <a:cubicBezTo>
                  <a:pt x="3864444" y="956805"/>
                  <a:pt x="3866211" y="954205"/>
                  <a:pt x="3866678" y="950471"/>
                </a:cubicBezTo>
                <a:cubicBezTo>
                  <a:pt x="3867145" y="946737"/>
                  <a:pt x="3867245" y="941537"/>
                  <a:pt x="3866978" y="934869"/>
                </a:cubicBezTo>
                <a:close/>
                <a:moveTo>
                  <a:pt x="3638902" y="833056"/>
                </a:moveTo>
                <a:lnTo>
                  <a:pt x="3655104" y="833056"/>
                </a:lnTo>
                <a:lnTo>
                  <a:pt x="3659104" y="975874"/>
                </a:lnTo>
                <a:lnTo>
                  <a:pt x="3642902" y="975874"/>
                </a:lnTo>
                <a:close/>
                <a:moveTo>
                  <a:pt x="3596478" y="833056"/>
                </a:moveTo>
                <a:lnTo>
                  <a:pt x="3612680" y="833056"/>
                </a:lnTo>
                <a:lnTo>
                  <a:pt x="3616680" y="933069"/>
                </a:lnTo>
                <a:cubicBezTo>
                  <a:pt x="3616947" y="940136"/>
                  <a:pt x="3616713" y="946404"/>
                  <a:pt x="3615980" y="951871"/>
                </a:cubicBezTo>
                <a:cubicBezTo>
                  <a:pt x="3615247" y="957339"/>
                  <a:pt x="3613513" y="961939"/>
                  <a:pt x="3610779" y="965673"/>
                </a:cubicBezTo>
                <a:cubicBezTo>
                  <a:pt x="3608046" y="969407"/>
                  <a:pt x="3603979" y="972207"/>
                  <a:pt x="3598578" y="974074"/>
                </a:cubicBezTo>
                <a:cubicBezTo>
                  <a:pt x="3593177" y="975941"/>
                  <a:pt x="3585943" y="976874"/>
                  <a:pt x="3576875" y="976874"/>
                </a:cubicBezTo>
                <a:lnTo>
                  <a:pt x="3576899" y="976654"/>
                </a:lnTo>
                <a:lnTo>
                  <a:pt x="3576313" y="976874"/>
                </a:lnTo>
                <a:cubicBezTo>
                  <a:pt x="3568979" y="976874"/>
                  <a:pt x="3561478" y="976174"/>
                  <a:pt x="3553810" y="974774"/>
                </a:cubicBezTo>
                <a:cubicBezTo>
                  <a:pt x="3546143" y="973374"/>
                  <a:pt x="3538975" y="971240"/>
                  <a:pt x="3532308" y="968373"/>
                </a:cubicBezTo>
                <a:lnTo>
                  <a:pt x="3525251" y="963849"/>
                </a:lnTo>
                <a:lnTo>
                  <a:pt x="3524507" y="964373"/>
                </a:lnTo>
                <a:cubicBezTo>
                  <a:pt x="3517172" y="968307"/>
                  <a:pt x="3509071" y="971374"/>
                  <a:pt x="3500204" y="973574"/>
                </a:cubicBezTo>
                <a:cubicBezTo>
                  <a:pt x="3491336" y="975774"/>
                  <a:pt x="3481968" y="976874"/>
                  <a:pt x="3472100" y="976874"/>
                </a:cubicBezTo>
                <a:lnTo>
                  <a:pt x="3472177" y="976249"/>
                </a:lnTo>
                <a:lnTo>
                  <a:pt x="3470509" y="976874"/>
                </a:lnTo>
                <a:cubicBezTo>
                  <a:pt x="3462375" y="976874"/>
                  <a:pt x="3455908" y="976441"/>
                  <a:pt x="3451107" y="975574"/>
                </a:cubicBezTo>
                <a:cubicBezTo>
                  <a:pt x="3446306" y="974707"/>
                  <a:pt x="3442672" y="973407"/>
                  <a:pt x="3440206" y="971674"/>
                </a:cubicBezTo>
                <a:cubicBezTo>
                  <a:pt x="3437739" y="969940"/>
                  <a:pt x="3436005" y="967773"/>
                  <a:pt x="3435005" y="965173"/>
                </a:cubicBezTo>
                <a:lnTo>
                  <a:pt x="3434433" y="962911"/>
                </a:lnTo>
                <a:lnTo>
                  <a:pt x="3431805" y="966873"/>
                </a:lnTo>
                <a:cubicBezTo>
                  <a:pt x="3429338" y="969540"/>
                  <a:pt x="3426504" y="971607"/>
                  <a:pt x="3423304" y="973074"/>
                </a:cubicBezTo>
                <a:cubicBezTo>
                  <a:pt x="3420103" y="974541"/>
                  <a:pt x="3416269" y="975541"/>
                  <a:pt x="3411802" y="976074"/>
                </a:cubicBezTo>
                <a:cubicBezTo>
                  <a:pt x="3407335" y="976608"/>
                  <a:pt x="3402034" y="976874"/>
                  <a:pt x="3395900" y="976874"/>
                </a:cubicBezTo>
                <a:lnTo>
                  <a:pt x="3395922" y="976698"/>
                </a:lnTo>
                <a:lnTo>
                  <a:pt x="3395452" y="976874"/>
                </a:lnTo>
                <a:cubicBezTo>
                  <a:pt x="3386918" y="976874"/>
                  <a:pt x="3379417" y="975974"/>
                  <a:pt x="3372950" y="974174"/>
                </a:cubicBezTo>
                <a:cubicBezTo>
                  <a:pt x="3366482" y="972374"/>
                  <a:pt x="3361682" y="969507"/>
                  <a:pt x="3358548" y="965573"/>
                </a:cubicBezTo>
                <a:cubicBezTo>
                  <a:pt x="3356981" y="963606"/>
                  <a:pt x="3355939" y="961347"/>
                  <a:pt x="3355422" y="958797"/>
                </a:cubicBezTo>
                <a:lnTo>
                  <a:pt x="3355437" y="953834"/>
                </a:lnTo>
                <a:lnTo>
                  <a:pt x="3339946" y="963973"/>
                </a:lnTo>
                <a:cubicBezTo>
                  <a:pt x="3332545" y="967506"/>
                  <a:pt x="3324344" y="970473"/>
                  <a:pt x="3315342" y="972874"/>
                </a:cubicBezTo>
                <a:cubicBezTo>
                  <a:pt x="3306341" y="975274"/>
                  <a:pt x="3296740" y="977074"/>
                  <a:pt x="3286539" y="978274"/>
                </a:cubicBezTo>
                <a:cubicBezTo>
                  <a:pt x="3276338" y="979475"/>
                  <a:pt x="3265770" y="980075"/>
                  <a:pt x="3254835" y="980075"/>
                </a:cubicBezTo>
                <a:cubicBezTo>
                  <a:pt x="3242967" y="980075"/>
                  <a:pt x="3232532" y="979308"/>
                  <a:pt x="3223531" y="977774"/>
                </a:cubicBezTo>
                <a:cubicBezTo>
                  <a:pt x="3214530" y="976241"/>
                  <a:pt x="3207029" y="973874"/>
                  <a:pt x="3201028" y="970674"/>
                </a:cubicBezTo>
                <a:cubicBezTo>
                  <a:pt x="3195027" y="967473"/>
                  <a:pt x="3190493" y="963306"/>
                  <a:pt x="3187426" y="958172"/>
                </a:cubicBezTo>
                <a:cubicBezTo>
                  <a:pt x="3184359" y="953038"/>
                  <a:pt x="3182826" y="946804"/>
                  <a:pt x="3182826" y="939470"/>
                </a:cubicBezTo>
                <a:cubicBezTo>
                  <a:pt x="3182826" y="936136"/>
                  <a:pt x="3183093" y="932702"/>
                  <a:pt x="3183626" y="929168"/>
                </a:cubicBezTo>
                <a:cubicBezTo>
                  <a:pt x="3184159" y="925635"/>
                  <a:pt x="3184859" y="922067"/>
                  <a:pt x="3185726" y="918467"/>
                </a:cubicBezTo>
                <a:cubicBezTo>
                  <a:pt x="3186593" y="914867"/>
                  <a:pt x="3187493" y="911399"/>
                  <a:pt x="3188427" y="908066"/>
                </a:cubicBezTo>
                <a:lnTo>
                  <a:pt x="3203428" y="911866"/>
                </a:lnTo>
                <a:cubicBezTo>
                  <a:pt x="3202895" y="913866"/>
                  <a:pt x="3202295" y="916233"/>
                  <a:pt x="3201628" y="918967"/>
                </a:cubicBezTo>
                <a:cubicBezTo>
                  <a:pt x="3200961" y="921701"/>
                  <a:pt x="3200395" y="924468"/>
                  <a:pt x="3199928" y="927268"/>
                </a:cubicBezTo>
                <a:cubicBezTo>
                  <a:pt x="3199461" y="930068"/>
                  <a:pt x="3199228" y="932602"/>
                  <a:pt x="3199228" y="934869"/>
                </a:cubicBezTo>
                <a:cubicBezTo>
                  <a:pt x="3199228" y="941803"/>
                  <a:pt x="3200995" y="947371"/>
                  <a:pt x="3204529" y="951571"/>
                </a:cubicBezTo>
                <a:cubicBezTo>
                  <a:pt x="3208062" y="955772"/>
                  <a:pt x="3214230" y="958839"/>
                  <a:pt x="3223031" y="960772"/>
                </a:cubicBezTo>
                <a:cubicBezTo>
                  <a:pt x="3231832" y="962706"/>
                  <a:pt x="3244167" y="963673"/>
                  <a:pt x="3260036" y="963673"/>
                </a:cubicBezTo>
                <a:cubicBezTo>
                  <a:pt x="3268170" y="963673"/>
                  <a:pt x="3276771" y="963173"/>
                  <a:pt x="3285839" y="962172"/>
                </a:cubicBezTo>
                <a:cubicBezTo>
                  <a:pt x="3294907" y="961172"/>
                  <a:pt x="3303941" y="959372"/>
                  <a:pt x="3312942" y="956772"/>
                </a:cubicBezTo>
                <a:cubicBezTo>
                  <a:pt x="3321943" y="954171"/>
                  <a:pt x="3330511" y="950604"/>
                  <a:pt x="3338645" y="946070"/>
                </a:cubicBezTo>
                <a:cubicBezTo>
                  <a:pt x="3346780" y="941537"/>
                  <a:pt x="3353914" y="935802"/>
                  <a:pt x="3360048" y="928868"/>
                </a:cubicBezTo>
                <a:lnTo>
                  <a:pt x="3372650" y="936269"/>
                </a:lnTo>
                <a:cubicBezTo>
                  <a:pt x="3371450" y="939336"/>
                  <a:pt x="3370649" y="941770"/>
                  <a:pt x="3370249" y="943570"/>
                </a:cubicBezTo>
                <a:cubicBezTo>
                  <a:pt x="3369849" y="945370"/>
                  <a:pt x="3369649" y="947004"/>
                  <a:pt x="3369649" y="948471"/>
                </a:cubicBezTo>
                <a:cubicBezTo>
                  <a:pt x="3369649" y="950471"/>
                  <a:pt x="3370383" y="952371"/>
                  <a:pt x="3371849" y="954171"/>
                </a:cubicBezTo>
                <a:cubicBezTo>
                  <a:pt x="3373316" y="955972"/>
                  <a:pt x="3376083" y="957472"/>
                  <a:pt x="3380150" y="958672"/>
                </a:cubicBezTo>
                <a:cubicBezTo>
                  <a:pt x="3384218" y="959872"/>
                  <a:pt x="3389985" y="960472"/>
                  <a:pt x="3397453" y="960472"/>
                </a:cubicBezTo>
                <a:lnTo>
                  <a:pt x="3397881" y="960634"/>
                </a:lnTo>
                <a:lnTo>
                  <a:pt x="3397901" y="960472"/>
                </a:lnTo>
                <a:cubicBezTo>
                  <a:pt x="3404568" y="960472"/>
                  <a:pt x="3409768" y="959972"/>
                  <a:pt x="3413502" y="958972"/>
                </a:cubicBezTo>
                <a:cubicBezTo>
                  <a:pt x="3417236" y="957972"/>
                  <a:pt x="3420070" y="956038"/>
                  <a:pt x="3422003" y="953171"/>
                </a:cubicBezTo>
                <a:cubicBezTo>
                  <a:pt x="3423937" y="950304"/>
                  <a:pt x="3425504" y="946137"/>
                  <a:pt x="3426704" y="940670"/>
                </a:cubicBezTo>
                <a:cubicBezTo>
                  <a:pt x="3427904" y="935202"/>
                  <a:pt x="3429371" y="928068"/>
                  <a:pt x="3431105" y="919267"/>
                </a:cubicBezTo>
                <a:lnTo>
                  <a:pt x="3446707" y="922267"/>
                </a:lnTo>
                <a:cubicBezTo>
                  <a:pt x="3446173" y="924668"/>
                  <a:pt x="3445573" y="927335"/>
                  <a:pt x="3444906" y="930268"/>
                </a:cubicBezTo>
                <a:cubicBezTo>
                  <a:pt x="3444240" y="933202"/>
                  <a:pt x="3443673" y="936103"/>
                  <a:pt x="3443206" y="938970"/>
                </a:cubicBezTo>
                <a:cubicBezTo>
                  <a:pt x="3442739" y="941837"/>
                  <a:pt x="3442506" y="944337"/>
                  <a:pt x="3442506" y="946470"/>
                </a:cubicBezTo>
                <a:cubicBezTo>
                  <a:pt x="3442506" y="948471"/>
                  <a:pt x="3442639" y="950338"/>
                  <a:pt x="3442906" y="952071"/>
                </a:cubicBezTo>
                <a:cubicBezTo>
                  <a:pt x="3443173" y="953805"/>
                  <a:pt x="3444173" y="955272"/>
                  <a:pt x="3445906" y="956472"/>
                </a:cubicBezTo>
                <a:cubicBezTo>
                  <a:pt x="3447640" y="957672"/>
                  <a:pt x="3450574" y="958639"/>
                  <a:pt x="3454708" y="959372"/>
                </a:cubicBezTo>
                <a:cubicBezTo>
                  <a:pt x="3458841" y="960106"/>
                  <a:pt x="3464776" y="960472"/>
                  <a:pt x="3472510" y="960472"/>
                </a:cubicBezTo>
                <a:lnTo>
                  <a:pt x="3474030" y="961046"/>
                </a:lnTo>
                <a:lnTo>
                  <a:pt x="3474101" y="960472"/>
                </a:lnTo>
                <a:cubicBezTo>
                  <a:pt x="3482101" y="960472"/>
                  <a:pt x="3489636" y="959706"/>
                  <a:pt x="3496703" y="958172"/>
                </a:cubicBezTo>
                <a:lnTo>
                  <a:pt x="3511772" y="953381"/>
                </a:lnTo>
                <a:lnTo>
                  <a:pt x="3507705" y="948671"/>
                </a:lnTo>
                <a:cubicBezTo>
                  <a:pt x="3504904" y="945737"/>
                  <a:pt x="3501871" y="942770"/>
                  <a:pt x="3498603" y="939770"/>
                </a:cubicBezTo>
                <a:cubicBezTo>
                  <a:pt x="3495336" y="936769"/>
                  <a:pt x="3491836" y="933936"/>
                  <a:pt x="3488102" y="931269"/>
                </a:cubicBezTo>
                <a:cubicBezTo>
                  <a:pt x="3487302" y="930602"/>
                  <a:pt x="3486502" y="929402"/>
                  <a:pt x="3485702" y="927668"/>
                </a:cubicBezTo>
                <a:cubicBezTo>
                  <a:pt x="3484902" y="925935"/>
                  <a:pt x="3484235" y="924134"/>
                  <a:pt x="3483702" y="922267"/>
                </a:cubicBezTo>
                <a:cubicBezTo>
                  <a:pt x="3483168" y="920401"/>
                  <a:pt x="3482901" y="919000"/>
                  <a:pt x="3482901" y="918067"/>
                </a:cubicBezTo>
                <a:cubicBezTo>
                  <a:pt x="3482901" y="916067"/>
                  <a:pt x="3484168" y="913666"/>
                  <a:pt x="3486702" y="910866"/>
                </a:cubicBezTo>
                <a:cubicBezTo>
                  <a:pt x="3489236" y="908066"/>
                  <a:pt x="3492636" y="905365"/>
                  <a:pt x="3496903" y="902765"/>
                </a:cubicBezTo>
                <a:cubicBezTo>
                  <a:pt x="3501170" y="900165"/>
                  <a:pt x="3506038" y="897998"/>
                  <a:pt x="3511505" y="896264"/>
                </a:cubicBezTo>
                <a:cubicBezTo>
                  <a:pt x="3516972" y="894531"/>
                  <a:pt x="3522640" y="893664"/>
                  <a:pt x="3528507" y="893664"/>
                </a:cubicBezTo>
                <a:cubicBezTo>
                  <a:pt x="3536108" y="893664"/>
                  <a:pt x="3542275" y="894797"/>
                  <a:pt x="3547009" y="897064"/>
                </a:cubicBezTo>
                <a:cubicBezTo>
                  <a:pt x="3551743" y="899331"/>
                  <a:pt x="3555210" y="902232"/>
                  <a:pt x="3557411" y="905765"/>
                </a:cubicBezTo>
                <a:cubicBezTo>
                  <a:pt x="3559611" y="909299"/>
                  <a:pt x="3560711" y="913066"/>
                  <a:pt x="3560711" y="917067"/>
                </a:cubicBezTo>
                <a:cubicBezTo>
                  <a:pt x="3560711" y="922934"/>
                  <a:pt x="3559244" y="928768"/>
                  <a:pt x="3556311" y="934569"/>
                </a:cubicBezTo>
                <a:cubicBezTo>
                  <a:pt x="3553377" y="940370"/>
                  <a:pt x="3549176" y="945804"/>
                  <a:pt x="3543709" y="950871"/>
                </a:cubicBezTo>
                <a:lnTo>
                  <a:pt x="3539257" y="954001"/>
                </a:lnTo>
                <a:lnTo>
                  <a:pt x="3550610" y="957572"/>
                </a:lnTo>
                <a:cubicBezTo>
                  <a:pt x="3555077" y="958572"/>
                  <a:pt x="3559644" y="959305"/>
                  <a:pt x="3564312" y="959772"/>
                </a:cubicBezTo>
                <a:cubicBezTo>
                  <a:pt x="3568979" y="960239"/>
                  <a:pt x="3573646" y="960472"/>
                  <a:pt x="3578313" y="960472"/>
                </a:cubicBezTo>
                <a:lnTo>
                  <a:pt x="3578661" y="960603"/>
                </a:lnTo>
                <a:lnTo>
                  <a:pt x="3578675" y="960472"/>
                </a:lnTo>
                <a:cubicBezTo>
                  <a:pt x="3586276" y="960472"/>
                  <a:pt x="3591610" y="959739"/>
                  <a:pt x="3594677" y="958272"/>
                </a:cubicBezTo>
                <a:cubicBezTo>
                  <a:pt x="3597744" y="956805"/>
                  <a:pt x="3599511" y="954205"/>
                  <a:pt x="3599978" y="950471"/>
                </a:cubicBezTo>
                <a:cubicBezTo>
                  <a:pt x="3600445" y="946737"/>
                  <a:pt x="3600545" y="941537"/>
                  <a:pt x="3600278" y="934869"/>
                </a:cubicBezTo>
                <a:close/>
                <a:moveTo>
                  <a:pt x="2816019" y="833056"/>
                </a:moveTo>
                <a:lnTo>
                  <a:pt x="2832221" y="833056"/>
                </a:lnTo>
                <a:lnTo>
                  <a:pt x="2836221" y="934069"/>
                </a:lnTo>
                <a:cubicBezTo>
                  <a:pt x="2836488" y="941137"/>
                  <a:pt x="2835621" y="947504"/>
                  <a:pt x="2833621" y="953171"/>
                </a:cubicBezTo>
                <a:cubicBezTo>
                  <a:pt x="2831620" y="958839"/>
                  <a:pt x="2827620" y="963673"/>
                  <a:pt x="2821619" y="967673"/>
                </a:cubicBezTo>
                <a:cubicBezTo>
                  <a:pt x="2815619" y="971674"/>
                  <a:pt x="2806884" y="974741"/>
                  <a:pt x="2795416" y="976874"/>
                </a:cubicBezTo>
                <a:cubicBezTo>
                  <a:pt x="2783948" y="979008"/>
                  <a:pt x="2768813" y="980075"/>
                  <a:pt x="2750011" y="980075"/>
                </a:cubicBezTo>
                <a:cubicBezTo>
                  <a:pt x="2738143" y="980075"/>
                  <a:pt x="2727708" y="979308"/>
                  <a:pt x="2718706" y="977774"/>
                </a:cubicBezTo>
                <a:cubicBezTo>
                  <a:pt x="2709705" y="976241"/>
                  <a:pt x="2702205" y="973874"/>
                  <a:pt x="2696204" y="970674"/>
                </a:cubicBezTo>
                <a:cubicBezTo>
                  <a:pt x="2690203" y="967473"/>
                  <a:pt x="2685669" y="963306"/>
                  <a:pt x="2682602" y="958172"/>
                </a:cubicBezTo>
                <a:cubicBezTo>
                  <a:pt x="2679535" y="953038"/>
                  <a:pt x="2678002" y="946804"/>
                  <a:pt x="2678002" y="939470"/>
                </a:cubicBezTo>
                <a:cubicBezTo>
                  <a:pt x="2678002" y="936136"/>
                  <a:pt x="2678269" y="932702"/>
                  <a:pt x="2678802" y="929168"/>
                </a:cubicBezTo>
                <a:cubicBezTo>
                  <a:pt x="2679335" y="925635"/>
                  <a:pt x="2680035" y="922067"/>
                  <a:pt x="2680902" y="918467"/>
                </a:cubicBezTo>
                <a:cubicBezTo>
                  <a:pt x="2681769" y="914867"/>
                  <a:pt x="2682668" y="911399"/>
                  <a:pt x="2683603" y="908066"/>
                </a:cubicBezTo>
                <a:lnTo>
                  <a:pt x="2698604" y="911866"/>
                </a:lnTo>
                <a:cubicBezTo>
                  <a:pt x="2698071" y="913866"/>
                  <a:pt x="2697470" y="916233"/>
                  <a:pt x="2696804" y="918967"/>
                </a:cubicBezTo>
                <a:cubicBezTo>
                  <a:pt x="2696137" y="921701"/>
                  <a:pt x="2695570" y="924468"/>
                  <a:pt x="2695104" y="927268"/>
                </a:cubicBezTo>
                <a:cubicBezTo>
                  <a:pt x="2694637" y="930068"/>
                  <a:pt x="2694404" y="932602"/>
                  <a:pt x="2694404" y="934869"/>
                </a:cubicBezTo>
                <a:cubicBezTo>
                  <a:pt x="2694404" y="941803"/>
                  <a:pt x="2696171" y="947371"/>
                  <a:pt x="2699705" y="951571"/>
                </a:cubicBezTo>
                <a:cubicBezTo>
                  <a:pt x="2703238" y="955772"/>
                  <a:pt x="2709406" y="958839"/>
                  <a:pt x="2718207" y="960772"/>
                </a:cubicBezTo>
                <a:cubicBezTo>
                  <a:pt x="2727008" y="962706"/>
                  <a:pt x="2739343" y="963673"/>
                  <a:pt x="2755211" y="963673"/>
                </a:cubicBezTo>
                <a:cubicBezTo>
                  <a:pt x="2768413" y="963673"/>
                  <a:pt x="2779281" y="963173"/>
                  <a:pt x="2787815" y="962172"/>
                </a:cubicBezTo>
                <a:cubicBezTo>
                  <a:pt x="2796349" y="961172"/>
                  <a:pt x="2802984" y="959572"/>
                  <a:pt x="2807718" y="957372"/>
                </a:cubicBezTo>
                <a:cubicBezTo>
                  <a:pt x="2812452" y="955172"/>
                  <a:pt x="2815719" y="952305"/>
                  <a:pt x="2817518" y="948771"/>
                </a:cubicBezTo>
                <a:cubicBezTo>
                  <a:pt x="2819319" y="945237"/>
                  <a:pt x="2820086" y="940936"/>
                  <a:pt x="2819820" y="935869"/>
                </a:cubicBezTo>
                <a:close/>
                <a:moveTo>
                  <a:pt x="1911239" y="833056"/>
                </a:moveTo>
                <a:lnTo>
                  <a:pt x="1927842" y="833056"/>
                </a:lnTo>
                <a:lnTo>
                  <a:pt x="1931041" y="934469"/>
                </a:lnTo>
                <a:cubicBezTo>
                  <a:pt x="1931309" y="941270"/>
                  <a:pt x="1932408" y="946570"/>
                  <a:pt x="1934342" y="950371"/>
                </a:cubicBezTo>
                <a:cubicBezTo>
                  <a:pt x="1936275" y="954171"/>
                  <a:pt x="1938910" y="956805"/>
                  <a:pt x="1942243" y="958272"/>
                </a:cubicBezTo>
                <a:lnTo>
                  <a:pt x="1952184" y="960260"/>
                </a:lnTo>
                <a:lnTo>
                  <a:pt x="1972704" y="958172"/>
                </a:lnTo>
                <a:lnTo>
                  <a:pt x="1987774" y="953381"/>
                </a:lnTo>
                <a:lnTo>
                  <a:pt x="1983706" y="948671"/>
                </a:lnTo>
                <a:cubicBezTo>
                  <a:pt x="1980905" y="945737"/>
                  <a:pt x="1977871" y="942770"/>
                  <a:pt x="1974604" y="939770"/>
                </a:cubicBezTo>
                <a:cubicBezTo>
                  <a:pt x="1971337" y="936769"/>
                  <a:pt x="1967836" y="933936"/>
                  <a:pt x="1964103" y="931269"/>
                </a:cubicBezTo>
                <a:cubicBezTo>
                  <a:pt x="1963303" y="930602"/>
                  <a:pt x="1962503" y="929402"/>
                  <a:pt x="1961703" y="927668"/>
                </a:cubicBezTo>
                <a:cubicBezTo>
                  <a:pt x="1960902" y="925935"/>
                  <a:pt x="1960236" y="924134"/>
                  <a:pt x="1959703" y="922267"/>
                </a:cubicBezTo>
                <a:cubicBezTo>
                  <a:pt x="1959169" y="920401"/>
                  <a:pt x="1958902" y="919000"/>
                  <a:pt x="1958902" y="918067"/>
                </a:cubicBezTo>
                <a:cubicBezTo>
                  <a:pt x="1958902" y="916067"/>
                  <a:pt x="1960169" y="913666"/>
                  <a:pt x="1962702" y="910866"/>
                </a:cubicBezTo>
                <a:cubicBezTo>
                  <a:pt x="1965236" y="908066"/>
                  <a:pt x="1968636" y="905365"/>
                  <a:pt x="1972904" y="902765"/>
                </a:cubicBezTo>
                <a:cubicBezTo>
                  <a:pt x="1977172" y="900165"/>
                  <a:pt x="1982039" y="897998"/>
                  <a:pt x="1987507" y="896264"/>
                </a:cubicBezTo>
                <a:cubicBezTo>
                  <a:pt x="1992973" y="894531"/>
                  <a:pt x="1998641" y="893664"/>
                  <a:pt x="2004508" y="893664"/>
                </a:cubicBezTo>
                <a:cubicBezTo>
                  <a:pt x="2012109" y="893664"/>
                  <a:pt x="2018276" y="894797"/>
                  <a:pt x="2023011" y="897064"/>
                </a:cubicBezTo>
                <a:cubicBezTo>
                  <a:pt x="2027745" y="899331"/>
                  <a:pt x="2031212" y="902232"/>
                  <a:pt x="2033412" y="905765"/>
                </a:cubicBezTo>
                <a:cubicBezTo>
                  <a:pt x="2035612" y="909299"/>
                  <a:pt x="2036712" y="913066"/>
                  <a:pt x="2036712" y="917067"/>
                </a:cubicBezTo>
                <a:cubicBezTo>
                  <a:pt x="2036712" y="922934"/>
                  <a:pt x="2035245" y="928768"/>
                  <a:pt x="2032312" y="934569"/>
                </a:cubicBezTo>
                <a:cubicBezTo>
                  <a:pt x="2029377" y="940370"/>
                  <a:pt x="2025178" y="945804"/>
                  <a:pt x="2019710" y="950871"/>
                </a:cubicBezTo>
                <a:lnTo>
                  <a:pt x="2015258" y="954001"/>
                </a:lnTo>
                <a:lnTo>
                  <a:pt x="2026611" y="957572"/>
                </a:lnTo>
                <a:cubicBezTo>
                  <a:pt x="2031078" y="958572"/>
                  <a:pt x="2035645" y="959305"/>
                  <a:pt x="2040313" y="959772"/>
                </a:cubicBezTo>
                <a:cubicBezTo>
                  <a:pt x="2044980" y="960239"/>
                  <a:pt x="2049647" y="960472"/>
                  <a:pt x="2054314" y="960472"/>
                </a:cubicBezTo>
                <a:lnTo>
                  <a:pt x="2054662" y="960603"/>
                </a:lnTo>
                <a:lnTo>
                  <a:pt x="2054676" y="960472"/>
                </a:lnTo>
                <a:cubicBezTo>
                  <a:pt x="2061610" y="960472"/>
                  <a:pt x="2068412" y="959939"/>
                  <a:pt x="2075078" y="958872"/>
                </a:cubicBezTo>
                <a:cubicBezTo>
                  <a:pt x="2081746" y="957805"/>
                  <a:pt x="2088281" y="956272"/>
                  <a:pt x="2094681" y="954271"/>
                </a:cubicBezTo>
                <a:cubicBezTo>
                  <a:pt x="2101082" y="952271"/>
                  <a:pt x="2107250" y="949838"/>
                  <a:pt x="2113184" y="946971"/>
                </a:cubicBezTo>
                <a:cubicBezTo>
                  <a:pt x="2119117" y="944104"/>
                  <a:pt x="2124752" y="940803"/>
                  <a:pt x="2130086" y="937069"/>
                </a:cubicBezTo>
                <a:cubicBezTo>
                  <a:pt x="2126618" y="934002"/>
                  <a:pt x="2122618" y="931335"/>
                  <a:pt x="2118084" y="929068"/>
                </a:cubicBezTo>
                <a:cubicBezTo>
                  <a:pt x="2113551" y="926801"/>
                  <a:pt x="2108583" y="925034"/>
                  <a:pt x="2103182" y="923768"/>
                </a:cubicBezTo>
                <a:cubicBezTo>
                  <a:pt x="2097781" y="922501"/>
                  <a:pt x="2092081" y="921867"/>
                  <a:pt x="2086080" y="921867"/>
                </a:cubicBezTo>
                <a:cubicBezTo>
                  <a:pt x="2083946" y="921867"/>
                  <a:pt x="2081946" y="921934"/>
                  <a:pt x="2080080" y="922067"/>
                </a:cubicBezTo>
                <a:cubicBezTo>
                  <a:pt x="2078212" y="922201"/>
                  <a:pt x="2076346" y="922434"/>
                  <a:pt x="2074478" y="922768"/>
                </a:cubicBezTo>
                <a:cubicBezTo>
                  <a:pt x="2072612" y="923101"/>
                  <a:pt x="2070478" y="923534"/>
                  <a:pt x="2068079" y="924068"/>
                </a:cubicBezTo>
                <a:lnTo>
                  <a:pt x="2064878" y="908866"/>
                </a:lnTo>
                <a:cubicBezTo>
                  <a:pt x="2068478" y="907799"/>
                  <a:pt x="2072078" y="906966"/>
                  <a:pt x="2075678" y="906365"/>
                </a:cubicBezTo>
                <a:cubicBezTo>
                  <a:pt x="2079280" y="905765"/>
                  <a:pt x="2082746" y="905465"/>
                  <a:pt x="2086080" y="905465"/>
                </a:cubicBezTo>
                <a:cubicBezTo>
                  <a:pt x="2093014" y="905465"/>
                  <a:pt x="2099283" y="906299"/>
                  <a:pt x="2104882" y="907966"/>
                </a:cubicBezTo>
                <a:cubicBezTo>
                  <a:pt x="2110483" y="909633"/>
                  <a:pt x="2115585" y="911666"/>
                  <a:pt x="2120185" y="914066"/>
                </a:cubicBezTo>
                <a:cubicBezTo>
                  <a:pt x="2124785" y="916467"/>
                  <a:pt x="2129118" y="918867"/>
                  <a:pt x="2133186" y="921267"/>
                </a:cubicBezTo>
                <a:cubicBezTo>
                  <a:pt x="2137253" y="923668"/>
                  <a:pt x="2141220" y="925701"/>
                  <a:pt x="2145087" y="927368"/>
                </a:cubicBezTo>
                <a:cubicBezTo>
                  <a:pt x="2148955" y="929035"/>
                  <a:pt x="2152955" y="929868"/>
                  <a:pt x="2157089" y="929868"/>
                </a:cubicBezTo>
                <a:lnTo>
                  <a:pt x="2161290" y="929868"/>
                </a:lnTo>
                <a:lnTo>
                  <a:pt x="2162690" y="944270"/>
                </a:lnTo>
                <a:lnTo>
                  <a:pt x="2151017" y="946043"/>
                </a:lnTo>
                <a:lnTo>
                  <a:pt x="2151788" y="947921"/>
                </a:lnTo>
                <a:cubicBezTo>
                  <a:pt x="2152855" y="949954"/>
                  <a:pt x="2154021" y="951671"/>
                  <a:pt x="2155289" y="953071"/>
                </a:cubicBezTo>
                <a:cubicBezTo>
                  <a:pt x="2157822" y="955872"/>
                  <a:pt x="2161256" y="957805"/>
                  <a:pt x="2165590" y="958872"/>
                </a:cubicBezTo>
                <a:cubicBezTo>
                  <a:pt x="2169924" y="959939"/>
                  <a:pt x="2175491" y="960472"/>
                  <a:pt x="2182293" y="960472"/>
                </a:cubicBezTo>
                <a:lnTo>
                  <a:pt x="2187965" y="962611"/>
                </a:lnTo>
                <a:lnTo>
                  <a:pt x="2188226" y="960472"/>
                </a:lnTo>
                <a:cubicBezTo>
                  <a:pt x="2196094" y="960472"/>
                  <a:pt x="2202228" y="960172"/>
                  <a:pt x="2206628" y="959572"/>
                </a:cubicBezTo>
                <a:cubicBezTo>
                  <a:pt x="2211029" y="958972"/>
                  <a:pt x="2214163" y="957438"/>
                  <a:pt x="2216029" y="954972"/>
                </a:cubicBezTo>
                <a:cubicBezTo>
                  <a:pt x="2217897" y="952505"/>
                  <a:pt x="2218830" y="948604"/>
                  <a:pt x="2218830" y="943270"/>
                </a:cubicBezTo>
                <a:cubicBezTo>
                  <a:pt x="2218830" y="939936"/>
                  <a:pt x="2218297" y="935969"/>
                  <a:pt x="2217230" y="931369"/>
                </a:cubicBezTo>
                <a:cubicBezTo>
                  <a:pt x="2216163" y="926768"/>
                  <a:pt x="2214763" y="921867"/>
                  <a:pt x="2213029" y="916667"/>
                </a:cubicBezTo>
                <a:cubicBezTo>
                  <a:pt x="2211295" y="911466"/>
                  <a:pt x="2209429" y="906332"/>
                  <a:pt x="2207429" y="901265"/>
                </a:cubicBezTo>
                <a:lnTo>
                  <a:pt x="2223631" y="895264"/>
                </a:lnTo>
                <a:cubicBezTo>
                  <a:pt x="2225364" y="899531"/>
                  <a:pt x="2226997" y="904399"/>
                  <a:pt x="2228531" y="909866"/>
                </a:cubicBezTo>
                <a:cubicBezTo>
                  <a:pt x="2230065" y="915333"/>
                  <a:pt x="2231365" y="920734"/>
                  <a:pt x="2232432" y="926068"/>
                </a:cubicBezTo>
                <a:cubicBezTo>
                  <a:pt x="2233498" y="931402"/>
                  <a:pt x="2234032" y="936069"/>
                  <a:pt x="2234032" y="940070"/>
                </a:cubicBezTo>
                <a:cubicBezTo>
                  <a:pt x="2234032" y="946737"/>
                  <a:pt x="2233131" y="952405"/>
                  <a:pt x="2231331" y="957072"/>
                </a:cubicBezTo>
                <a:cubicBezTo>
                  <a:pt x="2229531" y="961739"/>
                  <a:pt x="2226698" y="965540"/>
                  <a:pt x="2222830" y="968473"/>
                </a:cubicBezTo>
                <a:cubicBezTo>
                  <a:pt x="2218963" y="971407"/>
                  <a:pt x="2213996" y="973541"/>
                  <a:pt x="2207929" y="974874"/>
                </a:cubicBezTo>
                <a:cubicBezTo>
                  <a:pt x="2201861" y="976208"/>
                  <a:pt x="2194627" y="976874"/>
                  <a:pt x="2186226" y="976874"/>
                </a:cubicBezTo>
                <a:lnTo>
                  <a:pt x="2186510" y="974542"/>
                </a:lnTo>
                <a:lnTo>
                  <a:pt x="2180292" y="976874"/>
                </a:lnTo>
                <a:cubicBezTo>
                  <a:pt x="2174691" y="976874"/>
                  <a:pt x="2169557" y="976508"/>
                  <a:pt x="2164889" y="975774"/>
                </a:cubicBezTo>
                <a:cubicBezTo>
                  <a:pt x="2160223" y="975041"/>
                  <a:pt x="2156022" y="973674"/>
                  <a:pt x="2152288" y="971674"/>
                </a:cubicBezTo>
                <a:cubicBezTo>
                  <a:pt x="2148554" y="969673"/>
                  <a:pt x="2145420" y="966773"/>
                  <a:pt x="2142887" y="962973"/>
                </a:cubicBezTo>
                <a:cubicBezTo>
                  <a:pt x="2141620" y="961072"/>
                  <a:pt x="2140504" y="958864"/>
                  <a:pt x="2139536" y="956347"/>
                </a:cubicBezTo>
                <a:lnTo>
                  <a:pt x="2137868" y="950573"/>
                </a:lnTo>
                <a:lnTo>
                  <a:pt x="2132786" y="952771"/>
                </a:lnTo>
                <a:cubicBezTo>
                  <a:pt x="2128186" y="955238"/>
                  <a:pt x="2123351" y="957839"/>
                  <a:pt x="2118284" y="960572"/>
                </a:cubicBezTo>
                <a:cubicBezTo>
                  <a:pt x="2113217" y="963306"/>
                  <a:pt x="2107616" y="965906"/>
                  <a:pt x="2101482" y="968373"/>
                </a:cubicBezTo>
                <a:cubicBezTo>
                  <a:pt x="2095348" y="970840"/>
                  <a:pt x="2088314" y="972874"/>
                  <a:pt x="2080380" y="974474"/>
                </a:cubicBezTo>
                <a:cubicBezTo>
                  <a:pt x="2072444" y="976074"/>
                  <a:pt x="2063277" y="976874"/>
                  <a:pt x="2052876" y="976874"/>
                </a:cubicBezTo>
                <a:lnTo>
                  <a:pt x="2052900" y="976654"/>
                </a:lnTo>
                <a:lnTo>
                  <a:pt x="2052314" y="976874"/>
                </a:lnTo>
                <a:cubicBezTo>
                  <a:pt x="2044980" y="976874"/>
                  <a:pt x="2037479" y="976174"/>
                  <a:pt x="2029811" y="974774"/>
                </a:cubicBezTo>
                <a:cubicBezTo>
                  <a:pt x="2022143" y="973374"/>
                  <a:pt x="2014976" y="971240"/>
                  <a:pt x="2008309" y="968373"/>
                </a:cubicBezTo>
                <a:lnTo>
                  <a:pt x="2001253" y="963849"/>
                </a:lnTo>
                <a:lnTo>
                  <a:pt x="2000507" y="964373"/>
                </a:lnTo>
                <a:cubicBezTo>
                  <a:pt x="1993174" y="968307"/>
                  <a:pt x="1985072" y="971374"/>
                  <a:pt x="1976205" y="973574"/>
                </a:cubicBezTo>
                <a:lnTo>
                  <a:pt x="1952678" y="976337"/>
                </a:lnTo>
                <a:lnTo>
                  <a:pt x="1951244" y="976874"/>
                </a:lnTo>
                <a:lnTo>
                  <a:pt x="1949916" y="976661"/>
                </a:lnTo>
                <a:lnTo>
                  <a:pt x="1948100" y="976874"/>
                </a:lnTo>
                <a:lnTo>
                  <a:pt x="1948160" y="976380"/>
                </a:lnTo>
                <a:lnTo>
                  <a:pt x="1940643" y="975174"/>
                </a:lnTo>
                <a:cubicBezTo>
                  <a:pt x="1937709" y="974041"/>
                  <a:pt x="1935309" y="972574"/>
                  <a:pt x="1933442" y="970774"/>
                </a:cubicBezTo>
                <a:lnTo>
                  <a:pt x="1931257" y="967694"/>
                </a:lnTo>
                <a:lnTo>
                  <a:pt x="1927741" y="984175"/>
                </a:lnTo>
                <a:cubicBezTo>
                  <a:pt x="1925275" y="991176"/>
                  <a:pt x="1921507" y="997544"/>
                  <a:pt x="1916440" y="1003278"/>
                </a:cubicBezTo>
                <a:cubicBezTo>
                  <a:pt x="1911372" y="1009012"/>
                  <a:pt x="1904605" y="1013612"/>
                  <a:pt x="1896137" y="1017079"/>
                </a:cubicBezTo>
                <a:cubicBezTo>
                  <a:pt x="1887670" y="1020546"/>
                  <a:pt x="1877236" y="1022280"/>
                  <a:pt x="1864834" y="1022280"/>
                </a:cubicBezTo>
                <a:cubicBezTo>
                  <a:pt x="1857899" y="1022280"/>
                  <a:pt x="1851199" y="1021247"/>
                  <a:pt x="1844731" y="1019180"/>
                </a:cubicBezTo>
                <a:cubicBezTo>
                  <a:pt x="1838264" y="1017113"/>
                  <a:pt x="1832530" y="1014079"/>
                  <a:pt x="1827529" y="1010078"/>
                </a:cubicBezTo>
                <a:cubicBezTo>
                  <a:pt x="1822529" y="1006078"/>
                  <a:pt x="1818561" y="1001244"/>
                  <a:pt x="1815628" y="995577"/>
                </a:cubicBezTo>
                <a:cubicBezTo>
                  <a:pt x="1812694" y="989909"/>
                  <a:pt x="1811227" y="983408"/>
                  <a:pt x="1811227" y="976074"/>
                </a:cubicBezTo>
                <a:cubicBezTo>
                  <a:pt x="1811227" y="972874"/>
                  <a:pt x="1811527" y="969440"/>
                  <a:pt x="1812127" y="965773"/>
                </a:cubicBezTo>
                <a:cubicBezTo>
                  <a:pt x="1812727" y="962106"/>
                  <a:pt x="1813661" y="958172"/>
                  <a:pt x="1814927" y="953971"/>
                </a:cubicBezTo>
                <a:cubicBezTo>
                  <a:pt x="1816194" y="949771"/>
                  <a:pt x="1817761" y="945337"/>
                  <a:pt x="1819628" y="940670"/>
                </a:cubicBezTo>
                <a:lnTo>
                  <a:pt x="1834029" y="946270"/>
                </a:lnTo>
                <a:cubicBezTo>
                  <a:pt x="1832696" y="950004"/>
                  <a:pt x="1831529" y="953538"/>
                  <a:pt x="1830529" y="956872"/>
                </a:cubicBezTo>
                <a:cubicBezTo>
                  <a:pt x="1829529" y="960206"/>
                  <a:pt x="1828796" y="963339"/>
                  <a:pt x="1828329" y="966273"/>
                </a:cubicBezTo>
                <a:cubicBezTo>
                  <a:pt x="1827862" y="969207"/>
                  <a:pt x="1827629" y="972007"/>
                  <a:pt x="1827629" y="974674"/>
                </a:cubicBezTo>
                <a:cubicBezTo>
                  <a:pt x="1827629" y="981475"/>
                  <a:pt x="1829429" y="987209"/>
                  <a:pt x="1833030" y="991876"/>
                </a:cubicBezTo>
                <a:cubicBezTo>
                  <a:pt x="1836629" y="996543"/>
                  <a:pt x="1841331" y="1000044"/>
                  <a:pt x="1847132" y="1002377"/>
                </a:cubicBezTo>
                <a:cubicBezTo>
                  <a:pt x="1852931" y="1004711"/>
                  <a:pt x="1859167" y="1005878"/>
                  <a:pt x="1865833" y="1005878"/>
                </a:cubicBezTo>
                <a:cubicBezTo>
                  <a:pt x="1878902" y="1005878"/>
                  <a:pt x="1889103" y="1003578"/>
                  <a:pt x="1896437" y="998977"/>
                </a:cubicBezTo>
                <a:cubicBezTo>
                  <a:pt x="1903772" y="994377"/>
                  <a:pt x="1908906" y="988309"/>
                  <a:pt x="1911840" y="980775"/>
                </a:cubicBezTo>
                <a:cubicBezTo>
                  <a:pt x="1914773" y="973241"/>
                  <a:pt x="1916040" y="965006"/>
                  <a:pt x="1915639" y="956072"/>
                </a:cubicBezTo>
                <a:close/>
                <a:moveTo>
                  <a:pt x="1714852" y="833056"/>
                </a:moveTo>
                <a:lnTo>
                  <a:pt x="1731055" y="833056"/>
                </a:lnTo>
                <a:lnTo>
                  <a:pt x="1735056" y="975874"/>
                </a:lnTo>
                <a:lnTo>
                  <a:pt x="1718853" y="975874"/>
                </a:lnTo>
                <a:close/>
                <a:moveTo>
                  <a:pt x="1672428" y="833056"/>
                </a:moveTo>
                <a:lnTo>
                  <a:pt x="1688631" y="833056"/>
                </a:lnTo>
                <a:lnTo>
                  <a:pt x="1692631" y="933069"/>
                </a:lnTo>
                <a:cubicBezTo>
                  <a:pt x="1692898" y="940136"/>
                  <a:pt x="1692665" y="946404"/>
                  <a:pt x="1691930" y="951871"/>
                </a:cubicBezTo>
                <a:cubicBezTo>
                  <a:pt x="1691198" y="957339"/>
                  <a:pt x="1689464" y="961939"/>
                  <a:pt x="1686730" y="965673"/>
                </a:cubicBezTo>
                <a:cubicBezTo>
                  <a:pt x="1683997" y="969407"/>
                  <a:pt x="1679929" y="972207"/>
                  <a:pt x="1674529" y="974074"/>
                </a:cubicBezTo>
                <a:cubicBezTo>
                  <a:pt x="1669128" y="975941"/>
                  <a:pt x="1661893" y="976874"/>
                  <a:pt x="1652826" y="976874"/>
                </a:cubicBezTo>
                <a:lnTo>
                  <a:pt x="1653074" y="974621"/>
                </a:lnTo>
                <a:lnTo>
                  <a:pt x="1647063" y="976874"/>
                </a:lnTo>
                <a:cubicBezTo>
                  <a:pt x="1640395" y="976874"/>
                  <a:pt x="1633495" y="976441"/>
                  <a:pt x="1626362" y="975574"/>
                </a:cubicBezTo>
                <a:cubicBezTo>
                  <a:pt x="1619226" y="974707"/>
                  <a:pt x="1612492" y="973574"/>
                  <a:pt x="1606157" y="972174"/>
                </a:cubicBezTo>
                <a:lnTo>
                  <a:pt x="1598408" y="969853"/>
                </a:lnTo>
                <a:lnTo>
                  <a:pt x="1591856" y="972474"/>
                </a:lnTo>
                <a:cubicBezTo>
                  <a:pt x="1588790" y="973407"/>
                  <a:pt x="1585488" y="974141"/>
                  <a:pt x="1581956" y="974674"/>
                </a:cubicBezTo>
                <a:cubicBezTo>
                  <a:pt x="1578421" y="975207"/>
                  <a:pt x="1574721" y="975641"/>
                  <a:pt x="1570855" y="975974"/>
                </a:cubicBezTo>
                <a:cubicBezTo>
                  <a:pt x="1566986" y="976308"/>
                  <a:pt x="1563119" y="976541"/>
                  <a:pt x="1559252" y="976674"/>
                </a:cubicBezTo>
                <a:lnTo>
                  <a:pt x="1551211" y="976818"/>
                </a:lnTo>
                <a:lnTo>
                  <a:pt x="1551060" y="976874"/>
                </a:lnTo>
                <a:lnTo>
                  <a:pt x="1550832" y="976825"/>
                </a:lnTo>
                <a:lnTo>
                  <a:pt x="1548051" y="976874"/>
                </a:lnTo>
                <a:lnTo>
                  <a:pt x="1548129" y="976239"/>
                </a:lnTo>
                <a:lnTo>
                  <a:pt x="1536758" y="973774"/>
                </a:lnTo>
                <a:lnTo>
                  <a:pt x="1529152" y="966259"/>
                </a:lnTo>
                <a:lnTo>
                  <a:pt x="1525158" y="982575"/>
                </a:lnTo>
                <a:cubicBezTo>
                  <a:pt x="1521223" y="989843"/>
                  <a:pt x="1516190" y="996177"/>
                  <a:pt x="1510055" y="1001577"/>
                </a:cubicBezTo>
                <a:cubicBezTo>
                  <a:pt x="1503921" y="1006978"/>
                  <a:pt x="1497521" y="1011412"/>
                  <a:pt x="1490854" y="1014879"/>
                </a:cubicBezTo>
                <a:cubicBezTo>
                  <a:pt x="1484186" y="1018346"/>
                  <a:pt x="1478118" y="1020813"/>
                  <a:pt x="1472651" y="1022280"/>
                </a:cubicBezTo>
                <a:lnTo>
                  <a:pt x="1466850" y="1007078"/>
                </a:lnTo>
                <a:cubicBezTo>
                  <a:pt x="1476584" y="1003878"/>
                  <a:pt x="1484685" y="1000211"/>
                  <a:pt x="1491153" y="996077"/>
                </a:cubicBezTo>
                <a:cubicBezTo>
                  <a:pt x="1497621" y="991943"/>
                  <a:pt x="1502755" y="987542"/>
                  <a:pt x="1506556" y="982875"/>
                </a:cubicBezTo>
                <a:cubicBezTo>
                  <a:pt x="1510355" y="978208"/>
                  <a:pt x="1513056" y="973440"/>
                  <a:pt x="1514656" y="968573"/>
                </a:cubicBezTo>
                <a:cubicBezTo>
                  <a:pt x="1516257" y="963706"/>
                  <a:pt x="1517056" y="959005"/>
                  <a:pt x="1517056" y="954471"/>
                </a:cubicBezTo>
                <a:cubicBezTo>
                  <a:pt x="1517056" y="947937"/>
                  <a:pt x="1515623" y="941303"/>
                  <a:pt x="1512755" y="934569"/>
                </a:cubicBezTo>
                <a:cubicBezTo>
                  <a:pt x="1509888" y="927835"/>
                  <a:pt x="1506721" y="921467"/>
                  <a:pt x="1503254" y="915467"/>
                </a:cubicBezTo>
                <a:lnTo>
                  <a:pt x="1517856" y="908066"/>
                </a:lnTo>
                <a:cubicBezTo>
                  <a:pt x="1520390" y="912733"/>
                  <a:pt x="1522624" y="917334"/>
                  <a:pt x="1524558" y="921867"/>
                </a:cubicBezTo>
                <a:cubicBezTo>
                  <a:pt x="1526491" y="926401"/>
                  <a:pt x="1528224" y="930669"/>
                  <a:pt x="1529758" y="934669"/>
                </a:cubicBezTo>
                <a:cubicBezTo>
                  <a:pt x="1531291" y="938670"/>
                  <a:pt x="1532525" y="942337"/>
                  <a:pt x="1533459" y="945670"/>
                </a:cubicBezTo>
                <a:cubicBezTo>
                  <a:pt x="1535325" y="951404"/>
                  <a:pt x="1537759" y="955305"/>
                  <a:pt x="1540759" y="957372"/>
                </a:cubicBezTo>
                <a:lnTo>
                  <a:pt x="1552950" y="960444"/>
                </a:lnTo>
                <a:lnTo>
                  <a:pt x="1560352" y="960372"/>
                </a:lnTo>
                <a:cubicBezTo>
                  <a:pt x="1563887" y="960306"/>
                  <a:pt x="1567387" y="960139"/>
                  <a:pt x="1570855" y="959872"/>
                </a:cubicBezTo>
                <a:lnTo>
                  <a:pt x="1578447" y="959113"/>
                </a:lnTo>
                <a:lnTo>
                  <a:pt x="1575154" y="956172"/>
                </a:lnTo>
                <a:cubicBezTo>
                  <a:pt x="1572288" y="953305"/>
                  <a:pt x="1569753" y="949738"/>
                  <a:pt x="1567553" y="945470"/>
                </a:cubicBezTo>
                <a:cubicBezTo>
                  <a:pt x="1565354" y="941203"/>
                  <a:pt x="1564253" y="936336"/>
                  <a:pt x="1564253" y="930869"/>
                </a:cubicBezTo>
                <a:cubicBezTo>
                  <a:pt x="1564253" y="925535"/>
                  <a:pt x="1565219" y="920567"/>
                  <a:pt x="1567153" y="915967"/>
                </a:cubicBezTo>
                <a:cubicBezTo>
                  <a:pt x="1569088" y="911366"/>
                  <a:pt x="1571687" y="907332"/>
                  <a:pt x="1574954" y="903865"/>
                </a:cubicBezTo>
                <a:cubicBezTo>
                  <a:pt x="1578222" y="900398"/>
                  <a:pt x="1581956" y="897698"/>
                  <a:pt x="1586156" y="895764"/>
                </a:cubicBezTo>
                <a:cubicBezTo>
                  <a:pt x="1590356" y="893831"/>
                  <a:pt x="1594723" y="892864"/>
                  <a:pt x="1599257" y="892864"/>
                </a:cubicBezTo>
                <a:cubicBezTo>
                  <a:pt x="1605791" y="892864"/>
                  <a:pt x="1611525" y="894664"/>
                  <a:pt x="1616459" y="898264"/>
                </a:cubicBezTo>
                <a:cubicBezTo>
                  <a:pt x="1621394" y="901865"/>
                  <a:pt x="1625228" y="906432"/>
                  <a:pt x="1627961" y="911966"/>
                </a:cubicBezTo>
                <a:cubicBezTo>
                  <a:pt x="1630694" y="917500"/>
                  <a:pt x="1632062" y="923268"/>
                  <a:pt x="1632062" y="929268"/>
                </a:cubicBezTo>
                <a:cubicBezTo>
                  <a:pt x="1632062" y="935002"/>
                  <a:pt x="1630994" y="940170"/>
                  <a:pt x="1628861" y="944770"/>
                </a:cubicBezTo>
                <a:cubicBezTo>
                  <a:pt x="1626727" y="949371"/>
                  <a:pt x="1623826" y="953471"/>
                  <a:pt x="1620159" y="957072"/>
                </a:cubicBezTo>
                <a:lnTo>
                  <a:pt x="1617637" y="958885"/>
                </a:lnTo>
                <a:lnTo>
                  <a:pt x="1618459" y="958972"/>
                </a:lnTo>
                <a:cubicBezTo>
                  <a:pt x="1623927" y="959439"/>
                  <a:pt x="1629394" y="959806"/>
                  <a:pt x="1634862" y="960072"/>
                </a:cubicBezTo>
                <a:cubicBezTo>
                  <a:pt x="1640329" y="960339"/>
                  <a:pt x="1645062" y="960472"/>
                  <a:pt x="1649063" y="960472"/>
                </a:cubicBezTo>
                <a:lnTo>
                  <a:pt x="1654406" y="962486"/>
                </a:lnTo>
                <a:lnTo>
                  <a:pt x="1654625" y="960472"/>
                </a:lnTo>
                <a:cubicBezTo>
                  <a:pt x="1662228" y="960472"/>
                  <a:pt x="1667560" y="959739"/>
                  <a:pt x="1670629" y="958272"/>
                </a:cubicBezTo>
                <a:cubicBezTo>
                  <a:pt x="1673696" y="956805"/>
                  <a:pt x="1675462" y="954205"/>
                  <a:pt x="1675929" y="950471"/>
                </a:cubicBezTo>
                <a:cubicBezTo>
                  <a:pt x="1676395" y="946737"/>
                  <a:pt x="1676495" y="941537"/>
                  <a:pt x="1676229" y="934869"/>
                </a:cubicBezTo>
                <a:close/>
                <a:moveTo>
                  <a:pt x="729854" y="833056"/>
                </a:moveTo>
                <a:lnTo>
                  <a:pt x="746456" y="833056"/>
                </a:lnTo>
                <a:lnTo>
                  <a:pt x="749656" y="934469"/>
                </a:lnTo>
                <a:cubicBezTo>
                  <a:pt x="749923" y="941270"/>
                  <a:pt x="751023" y="946570"/>
                  <a:pt x="752956" y="950371"/>
                </a:cubicBezTo>
                <a:cubicBezTo>
                  <a:pt x="754890" y="954171"/>
                  <a:pt x="757524" y="956805"/>
                  <a:pt x="760858" y="958272"/>
                </a:cubicBezTo>
                <a:cubicBezTo>
                  <a:pt x="764191" y="959739"/>
                  <a:pt x="767858" y="960472"/>
                  <a:pt x="771859" y="960472"/>
                </a:cubicBezTo>
                <a:cubicBezTo>
                  <a:pt x="774659" y="960472"/>
                  <a:pt x="776693" y="961239"/>
                  <a:pt x="777959" y="962773"/>
                </a:cubicBezTo>
                <a:lnTo>
                  <a:pt x="778171" y="963385"/>
                </a:lnTo>
                <a:lnTo>
                  <a:pt x="778527" y="960472"/>
                </a:lnTo>
                <a:cubicBezTo>
                  <a:pt x="781860" y="960472"/>
                  <a:pt x="785560" y="960439"/>
                  <a:pt x="789628" y="960372"/>
                </a:cubicBezTo>
                <a:cubicBezTo>
                  <a:pt x="793695" y="960306"/>
                  <a:pt x="797829" y="960206"/>
                  <a:pt x="802029" y="960072"/>
                </a:cubicBezTo>
                <a:cubicBezTo>
                  <a:pt x="806230" y="959939"/>
                  <a:pt x="810130" y="959639"/>
                  <a:pt x="813730" y="959172"/>
                </a:cubicBezTo>
                <a:cubicBezTo>
                  <a:pt x="817331" y="958705"/>
                  <a:pt x="820332" y="958072"/>
                  <a:pt x="822732" y="957272"/>
                </a:cubicBezTo>
                <a:cubicBezTo>
                  <a:pt x="827532" y="955538"/>
                  <a:pt x="831267" y="953371"/>
                  <a:pt x="833933" y="950771"/>
                </a:cubicBezTo>
                <a:lnTo>
                  <a:pt x="838457" y="942517"/>
                </a:lnTo>
                <a:lnTo>
                  <a:pt x="831933" y="944070"/>
                </a:lnTo>
                <a:cubicBezTo>
                  <a:pt x="829000" y="944470"/>
                  <a:pt x="826066" y="944670"/>
                  <a:pt x="823132" y="944670"/>
                </a:cubicBezTo>
                <a:cubicBezTo>
                  <a:pt x="816331" y="944670"/>
                  <a:pt x="810564" y="943570"/>
                  <a:pt x="805830" y="941370"/>
                </a:cubicBezTo>
                <a:cubicBezTo>
                  <a:pt x="801096" y="939170"/>
                  <a:pt x="797495" y="936169"/>
                  <a:pt x="795029" y="932369"/>
                </a:cubicBezTo>
                <a:cubicBezTo>
                  <a:pt x="792561" y="928568"/>
                  <a:pt x="791328" y="924201"/>
                  <a:pt x="791328" y="919267"/>
                </a:cubicBezTo>
                <a:cubicBezTo>
                  <a:pt x="791328" y="914200"/>
                  <a:pt x="792128" y="909099"/>
                  <a:pt x="793728" y="903965"/>
                </a:cubicBezTo>
                <a:cubicBezTo>
                  <a:pt x="795329" y="898831"/>
                  <a:pt x="797595" y="894131"/>
                  <a:pt x="800529" y="889863"/>
                </a:cubicBezTo>
                <a:cubicBezTo>
                  <a:pt x="803462" y="885596"/>
                  <a:pt x="806996" y="882162"/>
                  <a:pt x="811131" y="879562"/>
                </a:cubicBezTo>
                <a:cubicBezTo>
                  <a:pt x="815265" y="876962"/>
                  <a:pt x="819865" y="875662"/>
                  <a:pt x="824932" y="875662"/>
                </a:cubicBezTo>
                <a:cubicBezTo>
                  <a:pt x="832133" y="875662"/>
                  <a:pt x="838100" y="877995"/>
                  <a:pt x="842834" y="882663"/>
                </a:cubicBezTo>
                <a:cubicBezTo>
                  <a:pt x="847569" y="887330"/>
                  <a:pt x="851102" y="893431"/>
                  <a:pt x="853436" y="900965"/>
                </a:cubicBezTo>
                <a:cubicBezTo>
                  <a:pt x="855769" y="908499"/>
                  <a:pt x="856936" y="916467"/>
                  <a:pt x="856936" y="924868"/>
                </a:cubicBezTo>
                <a:cubicBezTo>
                  <a:pt x="856936" y="934869"/>
                  <a:pt x="855236" y="943437"/>
                  <a:pt x="851835" y="950571"/>
                </a:cubicBezTo>
                <a:cubicBezTo>
                  <a:pt x="848435" y="957705"/>
                  <a:pt x="842801" y="963606"/>
                  <a:pt x="834933" y="968273"/>
                </a:cubicBezTo>
                <a:cubicBezTo>
                  <a:pt x="831867" y="970007"/>
                  <a:pt x="828166" y="971440"/>
                  <a:pt x="823832" y="972574"/>
                </a:cubicBezTo>
                <a:cubicBezTo>
                  <a:pt x="819498" y="973707"/>
                  <a:pt x="814764" y="974607"/>
                  <a:pt x="809630" y="975274"/>
                </a:cubicBezTo>
                <a:cubicBezTo>
                  <a:pt x="804496" y="975941"/>
                  <a:pt x="799129" y="976374"/>
                  <a:pt x="793529" y="976574"/>
                </a:cubicBezTo>
                <a:cubicBezTo>
                  <a:pt x="787928" y="976774"/>
                  <a:pt x="782260" y="976874"/>
                  <a:pt x="776526" y="976874"/>
                </a:cubicBezTo>
                <a:lnTo>
                  <a:pt x="776846" y="974254"/>
                </a:lnTo>
                <a:lnTo>
                  <a:pt x="769858" y="976874"/>
                </a:lnTo>
                <a:cubicBezTo>
                  <a:pt x="764258" y="976874"/>
                  <a:pt x="759624" y="975974"/>
                  <a:pt x="755957" y="974174"/>
                </a:cubicBezTo>
                <a:cubicBezTo>
                  <a:pt x="752290" y="972374"/>
                  <a:pt x="749423" y="970040"/>
                  <a:pt x="747356" y="967173"/>
                </a:cubicBezTo>
                <a:lnTo>
                  <a:pt x="745091" y="962146"/>
                </a:lnTo>
                <a:lnTo>
                  <a:pt x="740955" y="968573"/>
                </a:lnTo>
                <a:cubicBezTo>
                  <a:pt x="737954" y="971307"/>
                  <a:pt x="733921" y="973374"/>
                  <a:pt x="728854" y="974774"/>
                </a:cubicBezTo>
                <a:lnTo>
                  <a:pt x="712593" y="976571"/>
                </a:lnTo>
                <a:lnTo>
                  <a:pt x="711785" y="976874"/>
                </a:lnTo>
                <a:lnTo>
                  <a:pt x="710450" y="976808"/>
                </a:lnTo>
                <a:lnTo>
                  <a:pt x="709851" y="976874"/>
                </a:lnTo>
                <a:lnTo>
                  <a:pt x="709861" y="976779"/>
                </a:lnTo>
                <a:lnTo>
                  <a:pt x="700183" y="976299"/>
                </a:lnTo>
                <a:cubicBezTo>
                  <a:pt x="696783" y="975916"/>
                  <a:pt x="693849" y="975341"/>
                  <a:pt x="691382" y="974574"/>
                </a:cubicBezTo>
                <a:cubicBezTo>
                  <a:pt x="686448" y="973040"/>
                  <a:pt x="682847" y="970707"/>
                  <a:pt x="680581" y="967573"/>
                </a:cubicBezTo>
                <a:lnTo>
                  <a:pt x="678337" y="961964"/>
                </a:lnTo>
                <a:lnTo>
                  <a:pt x="675080" y="966873"/>
                </a:lnTo>
                <a:cubicBezTo>
                  <a:pt x="672613" y="969540"/>
                  <a:pt x="669913" y="971607"/>
                  <a:pt x="666979" y="973074"/>
                </a:cubicBezTo>
                <a:cubicBezTo>
                  <a:pt x="664046" y="974541"/>
                  <a:pt x="660645" y="975541"/>
                  <a:pt x="656778" y="976074"/>
                </a:cubicBezTo>
                <a:lnTo>
                  <a:pt x="648328" y="976571"/>
                </a:lnTo>
                <a:lnTo>
                  <a:pt x="647519" y="976874"/>
                </a:lnTo>
                <a:cubicBezTo>
                  <a:pt x="646720" y="976874"/>
                  <a:pt x="645920" y="976874"/>
                  <a:pt x="645119" y="976874"/>
                </a:cubicBezTo>
                <a:lnTo>
                  <a:pt x="643176" y="976874"/>
                </a:lnTo>
                <a:lnTo>
                  <a:pt x="642619" y="976874"/>
                </a:lnTo>
                <a:cubicBezTo>
                  <a:pt x="641752" y="976874"/>
                  <a:pt x="640919" y="976874"/>
                  <a:pt x="640118" y="976874"/>
                </a:cubicBezTo>
                <a:cubicBezTo>
                  <a:pt x="640385" y="978074"/>
                  <a:pt x="640585" y="979041"/>
                  <a:pt x="640719" y="979775"/>
                </a:cubicBezTo>
                <a:cubicBezTo>
                  <a:pt x="640852" y="980508"/>
                  <a:pt x="640919" y="981475"/>
                  <a:pt x="640919" y="982675"/>
                </a:cubicBezTo>
                <a:cubicBezTo>
                  <a:pt x="640919" y="987609"/>
                  <a:pt x="639219" y="992410"/>
                  <a:pt x="635818" y="997077"/>
                </a:cubicBezTo>
                <a:cubicBezTo>
                  <a:pt x="632418" y="1001744"/>
                  <a:pt x="627451" y="1005978"/>
                  <a:pt x="620916" y="1009778"/>
                </a:cubicBezTo>
                <a:cubicBezTo>
                  <a:pt x="614382" y="1013579"/>
                  <a:pt x="606481" y="1016613"/>
                  <a:pt x="597213" y="1018880"/>
                </a:cubicBezTo>
                <a:cubicBezTo>
                  <a:pt x="587946" y="1021146"/>
                  <a:pt x="577377" y="1022280"/>
                  <a:pt x="565510" y="1022280"/>
                </a:cubicBezTo>
                <a:cubicBezTo>
                  <a:pt x="554975" y="1022280"/>
                  <a:pt x="545207" y="1020580"/>
                  <a:pt x="536206" y="1017179"/>
                </a:cubicBezTo>
                <a:cubicBezTo>
                  <a:pt x="527204" y="1013779"/>
                  <a:pt x="519970" y="1008678"/>
                  <a:pt x="514503" y="1001877"/>
                </a:cubicBezTo>
                <a:cubicBezTo>
                  <a:pt x="509036" y="995077"/>
                  <a:pt x="506302" y="986475"/>
                  <a:pt x="506302" y="976074"/>
                </a:cubicBezTo>
                <a:cubicBezTo>
                  <a:pt x="506302" y="972874"/>
                  <a:pt x="506602" y="969440"/>
                  <a:pt x="507202" y="965773"/>
                </a:cubicBezTo>
                <a:cubicBezTo>
                  <a:pt x="507802" y="962106"/>
                  <a:pt x="508736" y="958172"/>
                  <a:pt x="510003" y="953971"/>
                </a:cubicBezTo>
                <a:cubicBezTo>
                  <a:pt x="511269" y="949771"/>
                  <a:pt x="512836" y="945337"/>
                  <a:pt x="514703" y="940670"/>
                </a:cubicBezTo>
                <a:lnTo>
                  <a:pt x="529105" y="946270"/>
                </a:lnTo>
                <a:cubicBezTo>
                  <a:pt x="527771" y="950004"/>
                  <a:pt x="526604" y="953538"/>
                  <a:pt x="525605" y="956872"/>
                </a:cubicBezTo>
                <a:cubicBezTo>
                  <a:pt x="524604" y="960206"/>
                  <a:pt x="523871" y="963339"/>
                  <a:pt x="523404" y="966273"/>
                </a:cubicBezTo>
                <a:cubicBezTo>
                  <a:pt x="522938" y="969207"/>
                  <a:pt x="522704" y="972007"/>
                  <a:pt x="522704" y="974674"/>
                </a:cubicBezTo>
                <a:cubicBezTo>
                  <a:pt x="522704" y="980275"/>
                  <a:pt x="523937" y="985042"/>
                  <a:pt x="526404" y="988976"/>
                </a:cubicBezTo>
                <a:cubicBezTo>
                  <a:pt x="528872" y="992910"/>
                  <a:pt x="532305" y="996143"/>
                  <a:pt x="536706" y="998677"/>
                </a:cubicBezTo>
                <a:cubicBezTo>
                  <a:pt x="541107" y="1001211"/>
                  <a:pt x="546140" y="1003078"/>
                  <a:pt x="551808" y="1004278"/>
                </a:cubicBezTo>
                <a:cubicBezTo>
                  <a:pt x="557475" y="1005478"/>
                  <a:pt x="563509" y="1006078"/>
                  <a:pt x="569910" y="1006078"/>
                </a:cubicBezTo>
                <a:cubicBezTo>
                  <a:pt x="577644" y="1006078"/>
                  <a:pt x="584878" y="1005411"/>
                  <a:pt x="591612" y="1004078"/>
                </a:cubicBezTo>
                <a:cubicBezTo>
                  <a:pt x="598347" y="1002744"/>
                  <a:pt x="604281" y="1000844"/>
                  <a:pt x="609415" y="998377"/>
                </a:cubicBezTo>
                <a:cubicBezTo>
                  <a:pt x="614549" y="995910"/>
                  <a:pt x="618583" y="993110"/>
                  <a:pt x="621516" y="989976"/>
                </a:cubicBezTo>
                <a:cubicBezTo>
                  <a:pt x="624450" y="986842"/>
                  <a:pt x="625917" y="983475"/>
                  <a:pt x="625917" y="979875"/>
                </a:cubicBezTo>
                <a:cubicBezTo>
                  <a:pt x="625917" y="978141"/>
                  <a:pt x="625250" y="976541"/>
                  <a:pt x="623917" y="975074"/>
                </a:cubicBezTo>
                <a:cubicBezTo>
                  <a:pt x="622583" y="973607"/>
                  <a:pt x="620583" y="972207"/>
                  <a:pt x="617916" y="970874"/>
                </a:cubicBezTo>
                <a:cubicBezTo>
                  <a:pt x="615249" y="969540"/>
                  <a:pt x="612048" y="968240"/>
                  <a:pt x="608315" y="966973"/>
                </a:cubicBezTo>
                <a:cubicBezTo>
                  <a:pt x="604581" y="965706"/>
                  <a:pt x="600314" y="964406"/>
                  <a:pt x="595513" y="963073"/>
                </a:cubicBezTo>
                <a:lnTo>
                  <a:pt x="599314" y="946470"/>
                </a:lnTo>
                <a:cubicBezTo>
                  <a:pt x="606248" y="949137"/>
                  <a:pt x="612382" y="951371"/>
                  <a:pt x="617716" y="953171"/>
                </a:cubicBezTo>
                <a:cubicBezTo>
                  <a:pt x="623050" y="954972"/>
                  <a:pt x="627717" y="956405"/>
                  <a:pt x="631718" y="957472"/>
                </a:cubicBezTo>
                <a:cubicBezTo>
                  <a:pt x="635718" y="958539"/>
                  <a:pt x="639185" y="959305"/>
                  <a:pt x="642119" y="959772"/>
                </a:cubicBezTo>
                <a:lnTo>
                  <a:pt x="647149" y="960248"/>
                </a:lnTo>
                <a:lnTo>
                  <a:pt x="658378" y="958972"/>
                </a:lnTo>
                <a:cubicBezTo>
                  <a:pt x="661578" y="957972"/>
                  <a:pt x="664012" y="956038"/>
                  <a:pt x="665679" y="953171"/>
                </a:cubicBezTo>
                <a:cubicBezTo>
                  <a:pt x="667346" y="950304"/>
                  <a:pt x="668780" y="946137"/>
                  <a:pt x="669980" y="940670"/>
                </a:cubicBezTo>
                <a:cubicBezTo>
                  <a:pt x="671180" y="935202"/>
                  <a:pt x="672647" y="928068"/>
                  <a:pt x="674380" y="919267"/>
                </a:cubicBezTo>
                <a:lnTo>
                  <a:pt x="689982" y="922267"/>
                </a:lnTo>
                <a:cubicBezTo>
                  <a:pt x="689449" y="924668"/>
                  <a:pt x="688849" y="927335"/>
                  <a:pt x="688182" y="930268"/>
                </a:cubicBezTo>
                <a:cubicBezTo>
                  <a:pt x="687515" y="933202"/>
                  <a:pt x="686948" y="936103"/>
                  <a:pt x="686482" y="938970"/>
                </a:cubicBezTo>
                <a:cubicBezTo>
                  <a:pt x="686015" y="941837"/>
                  <a:pt x="685782" y="944337"/>
                  <a:pt x="685782" y="946470"/>
                </a:cubicBezTo>
                <a:cubicBezTo>
                  <a:pt x="685782" y="949137"/>
                  <a:pt x="686382" y="951538"/>
                  <a:pt x="687582" y="953671"/>
                </a:cubicBezTo>
                <a:cubicBezTo>
                  <a:pt x="688782" y="955805"/>
                  <a:pt x="691382" y="957472"/>
                  <a:pt x="695383" y="958672"/>
                </a:cubicBezTo>
                <a:cubicBezTo>
                  <a:pt x="697383" y="959272"/>
                  <a:pt x="699916" y="959722"/>
                  <a:pt x="702984" y="960022"/>
                </a:cubicBezTo>
                <a:lnTo>
                  <a:pt x="712555" y="960421"/>
                </a:lnTo>
                <a:lnTo>
                  <a:pt x="721352" y="959922"/>
                </a:lnTo>
                <a:cubicBezTo>
                  <a:pt x="724020" y="959555"/>
                  <a:pt x="726120" y="959005"/>
                  <a:pt x="727653" y="958272"/>
                </a:cubicBezTo>
                <a:cubicBezTo>
                  <a:pt x="730721" y="956805"/>
                  <a:pt x="732487" y="954205"/>
                  <a:pt x="732954" y="950471"/>
                </a:cubicBezTo>
                <a:cubicBezTo>
                  <a:pt x="733421" y="946737"/>
                  <a:pt x="733520" y="941537"/>
                  <a:pt x="733254" y="934869"/>
                </a:cubicBezTo>
                <a:close/>
                <a:moveTo>
                  <a:pt x="4791903" y="832904"/>
                </a:moveTo>
                <a:cubicBezTo>
                  <a:pt x="4795104" y="832904"/>
                  <a:pt x="4797971" y="833837"/>
                  <a:pt x="4800504" y="835704"/>
                </a:cubicBezTo>
                <a:cubicBezTo>
                  <a:pt x="4803038" y="837571"/>
                  <a:pt x="4805038" y="840038"/>
                  <a:pt x="4806505" y="843105"/>
                </a:cubicBezTo>
                <a:cubicBezTo>
                  <a:pt x="4807972" y="846172"/>
                  <a:pt x="4808706" y="849439"/>
                  <a:pt x="4808706" y="852906"/>
                </a:cubicBezTo>
                <a:cubicBezTo>
                  <a:pt x="4808706" y="858107"/>
                  <a:pt x="4807038" y="862474"/>
                  <a:pt x="4803705" y="866008"/>
                </a:cubicBezTo>
                <a:cubicBezTo>
                  <a:pt x="4800371" y="869542"/>
                  <a:pt x="4796104" y="871309"/>
                  <a:pt x="4790903" y="871309"/>
                </a:cubicBezTo>
                <a:cubicBezTo>
                  <a:pt x="4785169" y="871309"/>
                  <a:pt x="4780869" y="869575"/>
                  <a:pt x="4778002" y="866108"/>
                </a:cubicBezTo>
                <a:cubicBezTo>
                  <a:pt x="4775135" y="862641"/>
                  <a:pt x="4773701" y="858574"/>
                  <a:pt x="4773701" y="853907"/>
                </a:cubicBezTo>
                <a:cubicBezTo>
                  <a:pt x="4773701" y="850039"/>
                  <a:pt x="4774468" y="846539"/>
                  <a:pt x="4776001" y="843405"/>
                </a:cubicBezTo>
                <a:cubicBezTo>
                  <a:pt x="4777535" y="840272"/>
                  <a:pt x="4779702" y="837738"/>
                  <a:pt x="4782502" y="835804"/>
                </a:cubicBezTo>
                <a:cubicBezTo>
                  <a:pt x="4785303" y="833871"/>
                  <a:pt x="4788436" y="832904"/>
                  <a:pt x="4791903" y="832904"/>
                </a:cubicBezTo>
                <a:close/>
                <a:moveTo>
                  <a:pt x="2086804" y="832904"/>
                </a:moveTo>
                <a:cubicBezTo>
                  <a:pt x="2090004" y="832904"/>
                  <a:pt x="2092872" y="833837"/>
                  <a:pt x="2095405" y="835704"/>
                </a:cubicBezTo>
                <a:cubicBezTo>
                  <a:pt x="2097939" y="837571"/>
                  <a:pt x="2099939" y="840038"/>
                  <a:pt x="2101405" y="843105"/>
                </a:cubicBezTo>
                <a:cubicBezTo>
                  <a:pt x="2102873" y="846172"/>
                  <a:pt x="2103606" y="849439"/>
                  <a:pt x="2103606" y="852906"/>
                </a:cubicBezTo>
                <a:cubicBezTo>
                  <a:pt x="2103606" y="858107"/>
                  <a:pt x="2101939" y="862474"/>
                  <a:pt x="2098605" y="866008"/>
                </a:cubicBezTo>
                <a:cubicBezTo>
                  <a:pt x="2095272" y="869542"/>
                  <a:pt x="2091004" y="871309"/>
                  <a:pt x="2085803" y="871309"/>
                </a:cubicBezTo>
                <a:cubicBezTo>
                  <a:pt x="2080069" y="871309"/>
                  <a:pt x="2075769" y="869575"/>
                  <a:pt x="2072902" y="866108"/>
                </a:cubicBezTo>
                <a:cubicBezTo>
                  <a:pt x="2070035" y="862641"/>
                  <a:pt x="2068601" y="858574"/>
                  <a:pt x="2068601" y="853907"/>
                </a:cubicBezTo>
                <a:cubicBezTo>
                  <a:pt x="2068601" y="850039"/>
                  <a:pt x="2069368" y="846539"/>
                  <a:pt x="2070902" y="843405"/>
                </a:cubicBezTo>
                <a:cubicBezTo>
                  <a:pt x="2072436" y="840272"/>
                  <a:pt x="2074602" y="837738"/>
                  <a:pt x="2077403" y="835804"/>
                </a:cubicBezTo>
                <a:cubicBezTo>
                  <a:pt x="2080204" y="833871"/>
                  <a:pt x="2083337" y="832904"/>
                  <a:pt x="2086804" y="832904"/>
                </a:cubicBezTo>
                <a:close/>
                <a:moveTo>
                  <a:pt x="1505779" y="832904"/>
                </a:moveTo>
                <a:cubicBezTo>
                  <a:pt x="1508980" y="832904"/>
                  <a:pt x="1511847" y="833837"/>
                  <a:pt x="1514380" y="835704"/>
                </a:cubicBezTo>
                <a:cubicBezTo>
                  <a:pt x="1516913" y="837571"/>
                  <a:pt x="1518914" y="840038"/>
                  <a:pt x="1520381" y="843105"/>
                </a:cubicBezTo>
                <a:cubicBezTo>
                  <a:pt x="1521848" y="846172"/>
                  <a:pt x="1522581" y="849439"/>
                  <a:pt x="1522581" y="852906"/>
                </a:cubicBezTo>
                <a:cubicBezTo>
                  <a:pt x="1522581" y="858107"/>
                  <a:pt x="1520914" y="862474"/>
                  <a:pt x="1517581" y="866008"/>
                </a:cubicBezTo>
                <a:cubicBezTo>
                  <a:pt x="1514246" y="869542"/>
                  <a:pt x="1509979" y="871309"/>
                  <a:pt x="1504778" y="871309"/>
                </a:cubicBezTo>
                <a:cubicBezTo>
                  <a:pt x="1499044" y="871309"/>
                  <a:pt x="1494744" y="869575"/>
                  <a:pt x="1491877" y="866108"/>
                </a:cubicBezTo>
                <a:cubicBezTo>
                  <a:pt x="1489010" y="862641"/>
                  <a:pt x="1487577" y="858574"/>
                  <a:pt x="1487577" y="853907"/>
                </a:cubicBezTo>
                <a:cubicBezTo>
                  <a:pt x="1487577" y="850039"/>
                  <a:pt x="1488344" y="846539"/>
                  <a:pt x="1489877" y="843405"/>
                </a:cubicBezTo>
                <a:cubicBezTo>
                  <a:pt x="1491410" y="840272"/>
                  <a:pt x="1493577" y="837738"/>
                  <a:pt x="1496378" y="835804"/>
                </a:cubicBezTo>
                <a:cubicBezTo>
                  <a:pt x="1499178" y="833871"/>
                  <a:pt x="1502312" y="832904"/>
                  <a:pt x="1505779" y="832904"/>
                </a:cubicBezTo>
                <a:close/>
                <a:moveTo>
                  <a:pt x="4864179" y="832656"/>
                </a:moveTo>
                <a:cubicBezTo>
                  <a:pt x="4866846" y="832656"/>
                  <a:pt x="4869146" y="833656"/>
                  <a:pt x="4871080" y="835657"/>
                </a:cubicBezTo>
                <a:cubicBezTo>
                  <a:pt x="4873013" y="837657"/>
                  <a:pt x="4873980" y="839991"/>
                  <a:pt x="4873980" y="842657"/>
                </a:cubicBezTo>
                <a:cubicBezTo>
                  <a:pt x="4873980" y="845324"/>
                  <a:pt x="4873013" y="847625"/>
                  <a:pt x="4871080" y="849558"/>
                </a:cubicBezTo>
                <a:cubicBezTo>
                  <a:pt x="4869146" y="851492"/>
                  <a:pt x="4866846" y="852459"/>
                  <a:pt x="4864179" y="852459"/>
                </a:cubicBezTo>
                <a:cubicBezTo>
                  <a:pt x="4861378" y="852459"/>
                  <a:pt x="4859012" y="851492"/>
                  <a:pt x="4857078" y="849558"/>
                </a:cubicBezTo>
                <a:cubicBezTo>
                  <a:pt x="4855145" y="847625"/>
                  <a:pt x="4854178" y="845324"/>
                  <a:pt x="4854178" y="842657"/>
                </a:cubicBezTo>
                <a:cubicBezTo>
                  <a:pt x="4854178" y="839991"/>
                  <a:pt x="4855145" y="837657"/>
                  <a:pt x="4857078" y="835657"/>
                </a:cubicBezTo>
                <a:cubicBezTo>
                  <a:pt x="4859012" y="833656"/>
                  <a:pt x="4861378" y="832656"/>
                  <a:pt x="4864179" y="832656"/>
                </a:cubicBezTo>
                <a:close/>
                <a:moveTo>
                  <a:pt x="2905782" y="831056"/>
                </a:moveTo>
                <a:lnTo>
                  <a:pt x="2905782" y="842458"/>
                </a:lnTo>
                <a:lnTo>
                  <a:pt x="2860977" y="855459"/>
                </a:lnTo>
                <a:lnTo>
                  <a:pt x="2860977" y="844258"/>
                </a:lnTo>
                <a:close/>
                <a:moveTo>
                  <a:pt x="1886607" y="831056"/>
                </a:moveTo>
                <a:lnTo>
                  <a:pt x="1886607" y="842458"/>
                </a:lnTo>
                <a:lnTo>
                  <a:pt x="1841802" y="855459"/>
                </a:lnTo>
                <a:lnTo>
                  <a:pt x="1841802" y="844258"/>
                </a:lnTo>
                <a:close/>
                <a:moveTo>
                  <a:pt x="6563382" y="821531"/>
                </a:moveTo>
                <a:lnTo>
                  <a:pt x="6563382" y="832933"/>
                </a:lnTo>
                <a:lnTo>
                  <a:pt x="6518576" y="845934"/>
                </a:lnTo>
                <a:lnTo>
                  <a:pt x="6518576" y="834733"/>
                </a:lnTo>
                <a:close/>
                <a:moveTo>
                  <a:pt x="5963307" y="821531"/>
                </a:moveTo>
                <a:lnTo>
                  <a:pt x="5963307" y="832933"/>
                </a:lnTo>
                <a:lnTo>
                  <a:pt x="5918501" y="845934"/>
                </a:lnTo>
                <a:lnTo>
                  <a:pt x="5918501" y="834733"/>
                </a:lnTo>
                <a:close/>
                <a:moveTo>
                  <a:pt x="5706132" y="821531"/>
                </a:moveTo>
                <a:lnTo>
                  <a:pt x="5706132" y="832933"/>
                </a:lnTo>
                <a:lnTo>
                  <a:pt x="5661326" y="845934"/>
                </a:lnTo>
                <a:lnTo>
                  <a:pt x="5661326" y="834733"/>
                </a:lnTo>
                <a:close/>
                <a:moveTo>
                  <a:pt x="5020332" y="821531"/>
                </a:moveTo>
                <a:lnTo>
                  <a:pt x="5020332" y="832933"/>
                </a:lnTo>
                <a:lnTo>
                  <a:pt x="4975526" y="845934"/>
                </a:lnTo>
                <a:lnTo>
                  <a:pt x="4975526" y="834733"/>
                </a:lnTo>
                <a:close/>
                <a:moveTo>
                  <a:pt x="4677432" y="821531"/>
                </a:moveTo>
                <a:lnTo>
                  <a:pt x="4677432" y="832933"/>
                </a:lnTo>
                <a:lnTo>
                  <a:pt x="4632626" y="845934"/>
                </a:lnTo>
                <a:lnTo>
                  <a:pt x="4632626" y="834733"/>
                </a:lnTo>
                <a:close/>
                <a:moveTo>
                  <a:pt x="2781957" y="821531"/>
                </a:moveTo>
                <a:lnTo>
                  <a:pt x="2781957" y="832933"/>
                </a:lnTo>
                <a:lnTo>
                  <a:pt x="2737152" y="845934"/>
                </a:lnTo>
                <a:lnTo>
                  <a:pt x="2737152" y="834733"/>
                </a:lnTo>
                <a:close/>
                <a:moveTo>
                  <a:pt x="1381782" y="821531"/>
                </a:moveTo>
                <a:lnTo>
                  <a:pt x="1381782" y="832933"/>
                </a:lnTo>
                <a:lnTo>
                  <a:pt x="1336977" y="845934"/>
                </a:lnTo>
                <a:lnTo>
                  <a:pt x="1336977" y="834733"/>
                </a:lnTo>
                <a:close/>
                <a:moveTo>
                  <a:pt x="2981154" y="815530"/>
                </a:moveTo>
                <a:cubicBezTo>
                  <a:pt x="2978620" y="815530"/>
                  <a:pt x="2976653" y="816397"/>
                  <a:pt x="2975252" y="818131"/>
                </a:cubicBezTo>
                <a:cubicBezTo>
                  <a:pt x="2973853" y="819864"/>
                  <a:pt x="2973153" y="821864"/>
                  <a:pt x="2973153" y="824131"/>
                </a:cubicBezTo>
                <a:cubicBezTo>
                  <a:pt x="2973153" y="826532"/>
                  <a:pt x="2973886" y="828499"/>
                  <a:pt x="2975353" y="830032"/>
                </a:cubicBezTo>
                <a:cubicBezTo>
                  <a:pt x="2976820" y="831566"/>
                  <a:pt x="2978686" y="832332"/>
                  <a:pt x="2980954" y="832332"/>
                </a:cubicBezTo>
                <a:cubicBezTo>
                  <a:pt x="2983221" y="832332"/>
                  <a:pt x="2985187" y="831599"/>
                  <a:pt x="2986855" y="830132"/>
                </a:cubicBezTo>
                <a:cubicBezTo>
                  <a:pt x="2988521" y="828665"/>
                  <a:pt x="2989354" y="826732"/>
                  <a:pt x="2989354" y="824331"/>
                </a:cubicBezTo>
                <a:cubicBezTo>
                  <a:pt x="2989354" y="821798"/>
                  <a:pt x="2988488" y="819697"/>
                  <a:pt x="2986755" y="818031"/>
                </a:cubicBezTo>
                <a:cubicBezTo>
                  <a:pt x="2985021" y="816364"/>
                  <a:pt x="2983154" y="815530"/>
                  <a:pt x="2981154" y="815530"/>
                </a:cubicBezTo>
                <a:close/>
                <a:moveTo>
                  <a:pt x="2362028" y="815530"/>
                </a:moveTo>
                <a:cubicBezTo>
                  <a:pt x="2359495" y="815530"/>
                  <a:pt x="2357528" y="816397"/>
                  <a:pt x="2356128" y="818131"/>
                </a:cubicBezTo>
                <a:cubicBezTo>
                  <a:pt x="2354728" y="819864"/>
                  <a:pt x="2354027" y="821864"/>
                  <a:pt x="2354027" y="824131"/>
                </a:cubicBezTo>
                <a:cubicBezTo>
                  <a:pt x="2354027" y="826532"/>
                  <a:pt x="2354761" y="828499"/>
                  <a:pt x="2356228" y="830032"/>
                </a:cubicBezTo>
                <a:cubicBezTo>
                  <a:pt x="2357695" y="831566"/>
                  <a:pt x="2359562" y="832332"/>
                  <a:pt x="2361829" y="832332"/>
                </a:cubicBezTo>
                <a:cubicBezTo>
                  <a:pt x="2364096" y="832332"/>
                  <a:pt x="2366063" y="831599"/>
                  <a:pt x="2367729" y="830132"/>
                </a:cubicBezTo>
                <a:cubicBezTo>
                  <a:pt x="2369396" y="828665"/>
                  <a:pt x="2370230" y="826732"/>
                  <a:pt x="2370230" y="824331"/>
                </a:cubicBezTo>
                <a:cubicBezTo>
                  <a:pt x="2370230" y="821798"/>
                  <a:pt x="2369363" y="819697"/>
                  <a:pt x="2367629" y="818031"/>
                </a:cubicBezTo>
                <a:cubicBezTo>
                  <a:pt x="2365896" y="816364"/>
                  <a:pt x="2364029" y="815530"/>
                  <a:pt x="2362028" y="815530"/>
                </a:cubicBezTo>
                <a:close/>
                <a:moveTo>
                  <a:pt x="6677682" y="812006"/>
                </a:moveTo>
                <a:lnTo>
                  <a:pt x="6677682" y="823408"/>
                </a:lnTo>
                <a:lnTo>
                  <a:pt x="6632876" y="836409"/>
                </a:lnTo>
                <a:lnTo>
                  <a:pt x="6632876" y="825208"/>
                </a:lnTo>
                <a:close/>
                <a:moveTo>
                  <a:pt x="6450730" y="810930"/>
                </a:moveTo>
                <a:cubicBezTo>
                  <a:pt x="6448729" y="810930"/>
                  <a:pt x="6447062" y="811630"/>
                  <a:pt x="6445729" y="813030"/>
                </a:cubicBezTo>
                <a:cubicBezTo>
                  <a:pt x="6444396" y="814430"/>
                  <a:pt x="6443729" y="816130"/>
                  <a:pt x="6443729" y="818131"/>
                </a:cubicBezTo>
                <a:cubicBezTo>
                  <a:pt x="6443729" y="820664"/>
                  <a:pt x="6444796" y="823031"/>
                  <a:pt x="6446929" y="825232"/>
                </a:cubicBezTo>
                <a:lnTo>
                  <a:pt x="6452696" y="828764"/>
                </a:lnTo>
                <a:lnTo>
                  <a:pt x="6453230" y="828432"/>
                </a:lnTo>
                <a:cubicBezTo>
                  <a:pt x="6455831" y="825432"/>
                  <a:pt x="6457130" y="822398"/>
                  <a:pt x="6457130" y="819331"/>
                </a:cubicBezTo>
                <a:cubicBezTo>
                  <a:pt x="6457130" y="816931"/>
                  <a:pt x="6456597" y="814930"/>
                  <a:pt x="6455530" y="813330"/>
                </a:cubicBezTo>
                <a:cubicBezTo>
                  <a:pt x="6454463" y="811730"/>
                  <a:pt x="6452863" y="810930"/>
                  <a:pt x="6450730" y="810930"/>
                </a:cubicBezTo>
                <a:close/>
                <a:moveTo>
                  <a:pt x="1433026" y="807453"/>
                </a:moveTo>
                <a:cubicBezTo>
                  <a:pt x="1436361" y="807453"/>
                  <a:pt x="1439427" y="808120"/>
                  <a:pt x="1442228" y="809453"/>
                </a:cubicBezTo>
                <a:cubicBezTo>
                  <a:pt x="1445028" y="810787"/>
                  <a:pt x="1447863" y="812120"/>
                  <a:pt x="1450729" y="813454"/>
                </a:cubicBezTo>
                <a:cubicBezTo>
                  <a:pt x="1453597" y="814787"/>
                  <a:pt x="1456697" y="815454"/>
                  <a:pt x="1460030" y="815454"/>
                </a:cubicBezTo>
                <a:cubicBezTo>
                  <a:pt x="1462165" y="815454"/>
                  <a:pt x="1464165" y="815087"/>
                  <a:pt x="1466030" y="814354"/>
                </a:cubicBezTo>
                <a:cubicBezTo>
                  <a:pt x="1467898" y="813621"/>
                  <a:pt x="1470165" y="812454"/>
                  <a:pt x="1472832" y="810854"/>
                </a:cubicBezTo>
                <a:lnTo>
                  <a:pt x="1478632" y="819055"/>
                </a:lnTo>
                <a:cubicBezTo>
                  <a:pt x="1474365" y="822788"/>
                  <a:pt x="1470732" y="825155"/>
                  <a:pt x="1467731" y="826155"/>
                </a:cubicBezTo>
                <a:cubicBezTo>
                  <a:pt x="1464731" y="827156"/>
                  <a:pt x="1462165" y="827656"/>
                  <a:pt x="1460030" y="827656"/>
                </a:cubicBezTo>
                <a:cubicBezTo>
                  <a:pt x="1456030" y="827656"/>
                  <a:pt x="1452430" y="826956"/>
                  <a:pt x="1449229" y="825555"/>
                </a:cubicBezTo>
                <a:cubicBezTo>
                  <a:pt x="1446028" y="824155"/>
                  <a:pt x="1443094" y="822788"/>
                  <a:pt x="1440428" y="821455"/>
                </a:cubicBezTo>
                <a:cubicBezTo>
                  <a:pt x="1437761" y="820121"/>
                  <a:pt x="1435294" y="819455"/>
                  <a:pt x="1433026" y="819455"/>
                </a:cubicBezTo>
                <a:cubicBezTo>
                  <a:pt x="1430627" y="819455"/>
                  <a:pt x="1428460" y="820055"/>
                  <a:pt x="1426525" y="821255"/>
                </a:cubicBezTo>
                <a:cubicBezTo>
                  <a:pt x="1424593" y="822455"/>
                  <a:pt x="1422559" y="824122"/>
                  <a:pt x="1420426" y="826255"/>
                </a:cubicBezTo>
                <a:lnTo>
                  <a:pt x="1412824" y="819855"/>
                </a:lnTo>
                <a:cubicBezTo>
                  <a:pt x="1415891" y="815988"/>
                  <a:pt x="1419091" y="812954"/>
                  <a:pt x="1422426" y="810753"/>
                </a:cubicBezTo>
                <a:cubicBezTo>
                  <a:pt x="1425759" y="808553"/>
                  <a:pt x="1429294" y="807453"/>
                  <a:pt x="1433026" y="807453"/>
                </a:cubicBezTo>
                <a:close/>
                <a:moveTo>
                  <a:pt x="2982154" y="804329"/>
                </a:moveTo>
                <a:cubicBezTo>
                  <a:pt x="2985354" y="804329"/>
                  <a:pt x="2988222" y="805262"/>
                  <a:pt x="2990755" y="807129"/>
                </a:cubicBezTo>
                <a:cubicBezTo>
                  <a:pt x="2993288" y="808996"/>
                  <a:pt x="2995289" y="811463"/>
                  <a:pt x="2996756" y="814530"/>
                </a:cubicBezTo>
                <a:cubicBezTo>
                  <a:pt x="2998223" y="817597"/>
                  <a:pt x="2998956" y="820864"/>
                  <a:pt x="2998956" y="824331"/>
                </a:cubicBezTo>
                <a:cubicBezTo>
                  <a:pt x="2998956" y="829532"/>
                  <a:pt x="2997289" y="833899"/>
                  <a:pt x="2993955" y="837433"/>
                </a:cubicBezTo>
                <a:cubicBezTo>
                  <a:pt x="2990622" y="840967"/>
                  <a:pt x="2986354" y="842734"/>
                  <a:pt x="2981154" y="842734"/>
                </a:cubicBezTo>
                <a:cubicBezTo>
                  <a:pt x="2975420" y="842734"/>
                  <a:pt x="2971119" y="841000"/>
                  <a:pt x="2968252" y="837533"/>
                </a:cubicBezTo>
                <a:cubicBezTo>
                  <a:pt x="2965385" y="834066"/>
                  <a:pt x="2963952" y="829999"/>
                  <a:pt x="2963952" y="825332"/>
                </a:cubicBezTo>
                <a:cubicBezTo>
                  <a:pt x="2963952" y="821464"/>
                  <a:pt x="2964718" y="817964"/>
                  <a:pt x="2966252" y="814830"/>
                </a:cubicBezTo>
                <a:cubicBezTo>
                  <a:pt x="2967785" y="811697"/>
                  <a:pt x="2969953" y="809163"/>
                  <a:pt x="2972753" y="807229"/>
                </a:cubicBezTo>
                <a:cubicBezTo>
                  <a:pt x="2975553" y="805296"/>
                  <a:pt x="2978686" y="804329"/>
                  <a:pt x="2982154" y="804329"/>
                </a:cubicBezTo>
                <a:close/>
                <a:moveTo>
                  <a:pt x="2363029" y="804329"/>
                </a:moveTo>
                <a:cubicBezTo>
                  <a:pt x="2366229" y="804329"/>
                  <a:pt x="2369097" y="805262"/>
                  <a:pt x="2371630" y="807129"/>
                </a:cubicBezTo>
                <a:cubicBezTo>
                  <a:pt x="2374163" y="808996"/>
                  <a:pt x="2376163" y="811463"/>
                  <a:pt x="2377631" y="814530"/>
                </a:cubicBezTo>
                <a:cubicBezTo>
                  <a:pt x="2379097" y="817597"/>
                  <a:pt x="2379831" y="820864"/>
                  <a:pt x="2379831" y="824331"/>
                </a:cubicBezTo>
                <a:cubicBezTo>
                  <a:pt x="2379831" y="829532"/>
                  <a:pt x="2378164" y="833899"/>
                  <a:pt x="2374830" y="837433"/>
                </a:cubicBezTo>
                <a:cubicBezTo>
                  <a:pt x="2371496" y="840967"/>
                  <a:pt x="2367229" y="842734"/>
                  <a:pt x="2362028" y="842734"/>
                </a:cubicBezTo>
                <a:cubicBezTo>
                  <a:pt x="2356295" y="842734"/>
                  <a:pt x="2351994" y="841000"/>
                  <a:pt x="2349127" y="837533"/>
                </a:cubicBezTo>
                <a:cubicBezTo>
                  <a:pt x="2346260" y="834066"/>
                  <a:pt x="2344827" y="829999"/>
                  <a:pt x="2344827" y="825332"/>
                </a:cubicBezTo>
                <a:cubicBezTo>
                  <a:pt x="2344827" y="821464"/>
                  <a:pt x="2345594" y="817964"/>
                  <a:pt x="2347127" y="814830"/>
                </a:cubicBezTo>
                <a:cubicBezTo>
                  <a:pt x="2348660" y="811697"/>
                  <a:pt x="2350828" y="809163"/>
                  <a:pt x="2353628" y="807229"/>
                </a:cubicBezTo>
                <a:cubicBezTo>
                  <a:pt x="2356428" y="805296"/>
                  <a:pt x="2359562" y="804329"/>
                  <a:pt x="2363029" y="804329"/>
                </a:cubicBezTo>
                <a:close/>
                <a:moveTo>
                  <a:pt x="3543957" y="802481"/>
                </a:moveTo>
                <a:lnTo>
                  <a:pt x="3543957" y="813883"/>
                </a:lnTo>
                <a:lnTo>
                  <a:pt x="3499151" y="826884"/>
                </a:lnTo>
                <a:lnTo>
                  <a:pt x="3499151" y="815683"/>
                </a:lnTo>
                <a:close/>
                <a:moveTo>
                  <a:pt x="2239032" y="802481"/>
                </a:moveTo>
                <a:lnTo>
                  <a:pt x="2239032" y="813883"/>
                </a:lnTo>
                <a:lnTo>
                  <a:pt x="2194227" y="826884"/>
                </a:lnTo>
                <a:lnTo>
                  <a:pt x="2194227" y="815683"/>
                </a:lnTo>
                <a:close/>
                <a:moveTo>
                  <a:pt x="6451130" y="800728"/>
                </a:moveTo>
                <a:cubicBezTo>
                  <a:pt x="6456464" y="800728"/>
                  <a:pt x="6460498" y="802562"/>
                  <a:pt x="6463231" y="806229"/>
                </a:cubicBezTo>
                <a:cubicBezTo>
                  <a:pt x="6465965" y="809896"/>
                  <a:pt x="6467332" y="814063"/>
                  <a:pt x="6467332" y="818731"/>
                </a:cubicBezTo>
                <a:cubicBezTo>
                  <a:pt x="6467332" y="824598"/>
                  <a:pt x="6465398" y="829799"/>
                  <a:pt x="6461531" y="834333"/>
                </a:cubicBezTo>
                <a:cubicBezTo>
                  <a:pt x="6457664" y="838867"/>
                  <a:pt x="6452230" y="842467"/>
                  <a:pt x="6445229" y="845134"/>
                </a:cubicBezTo>
                <a:cubicBezTo>
                  <a:pt x="6438228" y="847801"/>
                  <a:pt x="6429994" y="849401"/>
                  <a:pt x="6420526" y="849935"/>
                </a:cubicBezTo>
                <a:lnTo>
                  <a:pt x="6418726" y="840333"/>
                </a:lnTo>
                <a:cubicBezTo>
                  <a:pt x="6427793" y="839667"/>
                  <a:pt x="6435161" y="838266"/>
                  <a:pt x="6440829" y="836133"/>
                </a:cubicBezTo>
                <a:lnTo>
                  <a:pt x="6444529" y="833835"/>
                </a:lnTo>
                <a:lnTo>
                  <a:pt x="6437828" y="829532"/>
                </a:lnTo>
                <a:cubicBezTo>
                  <a:pt x="6434828" y="826465"/>
                  <a:pt x="6433327" y="822665"/>
                  <a:pt x="6433327" y="818131"/>
                </a:cubicBezTo>
                <a:cubicBezTo>
                  <a:pt x="6433327" y="813463"/>
                  <a:pt x="6434961" y="809396"/>
                  <a:pt x="6438228" y="805929"/>
                </a:cubicBezTo>
                <a:cubicBezTo>
                  <a:pt x="6441495" y="802462"/>
                  <a:pt x="6445796" y="800728"/>
                  <a:pt x="6451130" y="800728"/>
                </a:cubicBezTo>
                <a:close/>
                <a:moveTo>
                  <a:pt x="6724478" y="796480"/>
                </a:moveTo>
                <a:cubicBezTo>
                  <a:pt x="6721945" y="796480"/>
                  <a:pt x="6719978" y="797347"/>
                  <a:pt x="6718577" y="799081"/>
                </a:cubicBezTo>
                <a:cubicBezTo>
                  <a:pt x="6717177" y="800814"/>
                  <a:pt x="6716477" y="802814"/>
                  <a:pt x="6716477" y="805081"/>
                </a:cubicBezTo>
                <a:cubicBezTo>
                  <a:pt x="6716477" y="807482"/>
                  <a:pt x="6717211" y="809449"/>
                  <a:pt x="6718677" y="810982"/>
                </a:cubicBezTo>
                <a:cubicBezTo>
                  <a:pt x="6720144" y="812516"/>
                  <a:pt x="6722011" y="813282"/>
                  <a:pt x="6724278" y="813282"/>
                </a:cubicBezTo>
                <a:cubicBezTo>
                  <a:pt x="6726545" y="813282"/>
                  <a:pt x="6728512" y="812549"/>
                  <a:pt x="6730179" y="811082"/>
                </a:cubicBezTo>
                <a:cubicBezTo>
                  <a:pt x="6731846" y="809615"/>
                  <a:pt x="6732679" y="807682"/>
                  <a:pt x="6732679" y="805281"/>
                </a:cubicBezTo>
                <a:cubicBezTo>
                  <a:pt x="6732679" y="802748"/>
                  <a:pt x="6731813" y="800647"/>
                  <a:pt x="6730079" y="798981"/>
                </a:cubicBezTo>
                <a:cubicBezTo>
                  <a:pt x="6728345" y="797314"/>
                  <a:pt x="6726479" y="796480"/>
                  <a:pt x="6724478" y="796480"/>
                </a:cubicBezTo>
                <a:close/>
                <a:moveTo>
                  <a:pt x="1602506" y="791880"/>
                </a:moveTo>
                <a:cubicBezTo>
                  <a:pt x="1600505" y="791880"/>
                  <a:pt x="1598839" y="792580"/>
                  <a:pt x="1597504" y="793980"/>
                </a:cubicBezTo>
                <a:cubicBezTo>
                  <a:pt x="1596172" y="795380"/>
                  <a:pt x="1595504" y="797080"/>
                  <a:pt x="1595504" y="799081"/>
                </a:cubicBezTo>
                <a:cubicBezTo>
                  <a:pt x="1595504" y="801614"/>
                  <a:pt x="1596571" y="803981"/>
                  <a:pt x="1598705" y="806182"/>
                </a:cubicBezTo>
                <a:lnTo>
                  <a:pt x="1604472" y="809714"/>
                </a:lnTo>
                <a:lnTo>
                  <a:pt x="1605005" y="809382"/>
                </a:lnTo>
                <a:cubicBezTo>
                  <a:pt x="1607606" y="806382"/>
                  <a:pt x="1608906" y="803348"/>
                  <a:pt x="1608906" y="800281"/>
                </a:cubicBezTo>
                <a:cubicBezTo>
                  <a:pt x="1608906" y="797881"/>
                  <a:pt x="1608372" y="795880"/>
                  <a:pt x="1607306" y="794280"/>
                </a:cubicBezTo>
                <a:cubicBezTo>
                  <a:pt x="1606240" y="792680"/>
                  <a:pt x="1604638" y="791880"/>
                  <a:pt x="1602506" y="791880"/>
                </a:cubicBezTo>
                <a:close/>
                <a:moveTo>
                  <a:pt x="202330" y="791880"/>
                </a:moveTo>
                <a:cubicBezTo>
                  <a:pt x="200330" y="791880"/>
                  <a:pt x="198663" y="792580"/>
                  <a:pt x="197330" y="793980"/>
                </a:cubicBezTo>
                <a:cubicBezTo>
                  <a:pt x="195996" y="795380"/>
                  <a:pt x="195329" y="797080"/>
                  <a:pt x="195329" y="799081"/>
                </a:cubicBezTo>
                <a:cubicBezTo>
                  <a:pt x="195329" y="801614"/>
                  <a:pt x="196397" y="803981"/>
                  <a:pt x="198530" y="806182"/>
                </a:cubicBezTo>
                <a:lnTo>
                  <a:pt x="204296" y="809714"/>
                </a:lnTo>
                <a:lnTo>
                  <a:pt x="204831" y="809382"/>
                </a:lnTo>
                <a:cubicBezTo>
                  <a:pt x="207431" y="806382"/>
                  <a:pt x="208731" y="803348"/>
                  <a:pt x="208731" y="800281"/>
                </a:cubicBezTo>
                <a:cubicBezTo>
                  <a:pt x="208731" y="797881"/>
                  <a:pt x="208198" y="795880"/>
                  <a:pt x="207131" y="794280"/>
                </a:cubicBezTo>
                <a:cubicBezTo>
                  <a:pt x="206064" y="792680"/>
                  <a:pt x="204464" y="791880"/>
                  <a:pt x="202330" y="791880"/>
                </a:cubicBezTo>
                <a:close/>
                <a:moveTo>
                  <a:pt x="6781028" y="787851"/>
                </a:moveTo>
                <a:cubicBezTo>
                  <a:pt x="6782495" y="787851"/>
                  <a:pt x="6784062" y="787984"/>
                  <a:pt x="6785728" y="788251"/>
                </a:cubicBezTo>
                <a:cubicBezTo>
                  <a:pt x="6787396" y="788517"/>
                  <a:pt x="6788963" y="788917"/>
                  <a:pt x="6790429" y="789451"/>
                </a:cubicBezTo>
                <a:lnTo>
                  <a:pt x="6788829" y="799452"/>
                </a:lnTo>
                <a:cubicBezTo>
                  <a:pt x="6787496" y="799185"/>
                  <a:pt x="6786229" y="798919"/>
                  <a:pt x="6785028" y="798652"/>
                </a:cubicBezTo>
                <a:cubicBezTo>
                  <a:pt x="6783829" y="798385"/>
                  <a:pt x="6782495" y="798252"/>
                  <a:pt x="6781028" y="798252"/>
                </a:cubicBezTo>
                <a:cubicBezTo>
                  <a:pt x="6777961" y="798252"/>
                  <a:pt x="6775560" y="798885"/>
                  <a:pt x="6773827" y="800152"/>
                </a:cubicBezTo>
                <a:cubicBezTo>
                  <a:pt x="6772094" y="801419"/>
                  <a:pt x="6771227" y="803186"/>
                  <a:pt x="6771227" y="805453"/>
                </a:cubicBezTo>
                <a:cubicBezTo>
                  <a:pt x="6771227" y="808253"/>
                  <a:pt x="6772127" y="810653"/>
                  <a:pt x="6773927" y="812654"/>
                </a:cubicBezTo>
                <a:cubicBezTo>
                  <a:pt x="6775727" y="814654"/>
                  <a:pt x="6777794" y="816221"/>
                  <a:pt x="6780128" y="817354"/>
                </a:cubicBezTo>
                <a:lnTo>
                  <a:pt x="6783173" y="818262"/>
                </a:lnTo>
                <a:lnTo>
                  <a:pt x="6787729" y="816954"/>
                </a:lnTo>
                <a:cubicBezTo>
                  <a:pt x="6790862" y="815954"/>
                  <a:pt x="6793697" y="814987"/>
                  <a:pt x="6796230" y="814054"/>
                </a:cubicBezTo>
                <a:lnTo>
                  <a:pt x="6799431" y="824255"/>
                </a:lnTo>
                <a:cubicBezTo>
                  <a:pt x="6796230" y="825455"/>
                  <a:pt x="6792463" y="826722"/>
                  <a:pt x="6788129" y="828056"/>
                </a:cubicBezTo>
                <a:cubicBezTo>
                  <a:pt x="6783795" y="829389"/>
                  <a:pt x="6779428" y="830656"/>
                  <a:pt x="6775027" y="831856"/>
                </a:cubicBezTo>
                <a:cubicBezTo>
                  <a:pt x="6770627" y="833056"/>
                  <a:pt x="6766560" y="834123"/>
                  <a:pt x="6762826" y="835057"/>
                </a:cubicBezTo>
                <a:lnTo>
                  <a:pt x="6760425" y="824255"/>
                </a:lnTo>
                <a:cubicBezTo>
                  <a:pt x="6763893" y="823455"/>
                  <a:pt x="6766693" y="822788"/>
                  <a:pt x="6768827" y="822255"/>
                </a:cubicBezTo>
                <a:lnTo>
                  <a:pt x="6769793" y="822013"/>
                </a:lnTo>
                <a:lnTo>
                  <a:pt x="6765126" y="817854"/>
                </a:lnTo>
                <a:cubicBezTo>
                  <a:pt x="6761992" y="814387"/>
                  <a:pt x="6760425" y="810453"/>
                  <a:pt x="6760425" y="806053"/>
                </a:cubicBezTo>
                <a:cubicBezTo>
                  <a:pt x="6760425" y="802052"/>
                  <a:pt x="6761392" y="798685"/>
                  <a:pt x="6763326" y="795952"/>
                </a:cubicBezTo>
                <a:cubicBezTo>
                  <a:pt x="6765259" y="793218"/>
                  <a:pt x="6767793" y="791184"/>
                  <a:pt x="6770927" y="789851"/>
                </a:cubicBezTo>
                <a:cubicBezTo>
                  <a:pt x="6774061" y="788517"/>
                  <a:pt x="6777428" y="787851"/>
                  <a:pt x="6781028" y="787851"/>
                </a:cubicBezTo>
                <a:close/>
                <a:moveTo>
                  <a:pt x="5399903" y="787851"/>
                </a:moveTo>
                <a:cubicBezTo>
                  <a:pt x="5401370" y="787851"/>
                  <a:pt x="5402937" y="787984"/>
                  <a:pt x="5404603" y="788251"/>
                </a:cubicBezTo>
                <a:cubicBezTo>
                  <a:pt x="5406271" y="788517"/>
                  <a:pt x="5407838" y="788917"/>
                  <a:pt x="5409304" y="789451"/>
                </a:cubicBezTo>
                <a:lnTo>
                  <a:pt x="5407704" y="799452"/>
                </a:lnTo>
                <a:cubicBezTo>
                  <a:pt x="5406371" y="799185"/>
                  <a:pt x="5405104" y="798919"/>
                  <a:pt x="5403903" y="798652"/>
                </a:cubicBezTo>
                <a:cubicBezTo>
                  <a:pt x="5402704" y="798385"/>
                  <a:pt x="5401370" y="798252"/>
                  <a:pt x="5399903" y="798252"/>
                </a:cubicBezTo>
                <a:cubicBezTo>
                  <a:pt x="5396836" y="798252"/>
                  <a:pt x="5394435" y="798885"/>
                  <a:pt x="5392702" y="800152"/>
                </a:cubicBezTo>
                <a:cubicBezTo>
                  <a:pt x="5390969" y="801419"/>
                  <a:pt x="5390102" y="803186"/>
                  <a:pt x="5390102" y="805453"/>
                </a:cubicBezTo>
                <a:cubicBezTo>
                  <a:pt x="5390102" y="808253"/>
                  <a:pt x="5391002" y="810653"/>
                  <a:pt x="5392802" y="812654"/>
                </a:cubicBezTo>
                <a:cubicBezTo>
                  <a:pt x="5394602" y="814654"/>
                  <a:pt x="5396670" y="816221"/>
                  <a:pt x="5399003" y="817354"/>
                </a:cubicBezTo>
                <a:lnTo>
                  <a:pt x="5402048" y="818262"/>
                </a:lnTo>
                <a:lnTo>
                  <a:pt x="5406604" y="816954"/>
                </a:lnTo>
                <a:cubicBezTo>
                  <a:pt x="5409737" y="815954"/>
                  <a:pt x="5412572" y="814987"/>
                  <a:pt x="5415105" y="814054"/>
                </a:cubicBezTo>
                <a:lnTo>
                  <a:pt x="5418306" y="824255"/>
                </a:lnTo>
                <a:cubicBezTo>
                  <a:pt x="5415105" y="825455"/>
                  <a:pt x="5411338" y="826722"/>
                  <a:pt x="5407004" y="828056"/>
                </a:cubicBezTo>
                <a:cubicBezTo>
                  <a:pt x="5402670" y="829389"/>
                  <a:pt x="5398303" y="830656"/>
                  <a:pt x="5393902" y="831856"/>
                </a:cubicBezTo>
                <a:cubicBezTo>
                  <a:pt x="5389502" y="833056"/>
                  <a:pt x="5385435" y="834123"/>
                  <a:pt x="5381701" y="835057"/>
                </a:cubicBezTo>
                <a:lnTo>
                  <a:pt x="5379300" y="824255"/>
                </a:lnTo>
                <a:cubicBezTo>
                  <a:pt x="5382768" y="823455"/>
                  <a:pt x="5385568" y="822788"/>
                  <a:pt x="5387702" y="822255"/>
                </a:cubicBezTo>
                <a:lnTo>
                  <a:pt x="5389686" y="821759"/>
                </a:lnTo>
                <a:lnTo>
                  <a:pt x="5384001" y="817854"/>
                </a:lnTo>
                <a:cubicBezTo>
                  <a:pt x="5380867" y="814387"/>
                  <a:pt x="5379300" y="810453"/>
                  <a:pt x="5379300" y="806053"/>
                </a:cubicBezTo>
                <a:cubicBezTo>
                  <a:pt x="5379300" y="802052"/>
                  <a:pt x="5380267" y="798685"/>
                  <a:pt x="5382201" y="795952"/>
                </a:cubicBezTo>
                <a:cubicBezTo>
                  <a:pt x="5384134" y="793218"/>
                  <a:pt x="5386668" y="791184"/>
                  <a:pt x="5389802" y="789851"/>
                </a:cubicBezTo>
                <a:cubicBezTo>
                  <a:pt x="5392936" y="788517"/>
                  <a:pt x="5396303" y="787851"/>
                  <a:pt x="5399903" y="787851"/>
                </a:cubicBezTo>
                <a:close/>
                <a:moveTo>
                  <a:pt x="4923453" y="787851"/>
                </a:moveTo>
                <a:cubicBezTo>
                  <a:pt x="4924920" y="787851"/>
                  <a:pt x="4926487" y="787984"/>
                  <a:pt x="4928153" y="788251"/>
                </a:cubicBezTo>
                <a:cubicBezTo>
                  <a:pt x="4929821" y="788517"/>
                  <a:pt x="4931388" y="788917"/>
                  <a:pt x="4932854" y="789451"/>
                </a:cubicBezTo>
                <a:lnTo>
                  <a:pt x="4931254" y="799452"/>
                </a:lnTo>
                <a:cubicBezTo>
                  <a:pt x="4929921" y="799185"/>
                  <a:pt x="4928653" y="798919"/>
                  <a:pt x="4927454" y="798652"/>
                </a:cubicBezTo>
                <a:cubicBezTo>
                  <a:pt x="4926254" y="798385"/>
                  <a:pt x="4924920" y="798252"/>
                  <a:pt x="4923453" y="798252"/>
                </a:cubicBezTo>
                <a:cubicBezTo>
                  <a:pt x="4920386" y="798252"/>
                  <a:pt x="4917985" y="798885"/>
                  <a:pt x="4916252" y="800152"/>
                </a:cubicBezTo>
                <a:cubicBezTo>
                  <a:pt x="4914519" y="801419"/>
                  <a:pt x="4913652" y="803186"/>
                  <a:pt x="4913652" y="805453"/>
                </a:cubicBezTo>
                <a:cubicBezTo>
                  <a:pt x="4913652" y="808253"/>
                  <a:pt x="4914552" y="810653"/>
                  <a:pt x="4916352" y="812654"/>
                </a:cubicBezTo>
                <a:cubicBezTo>
                  <a:pt x="4918152" y="814654"/>
                  <a:pt x="4920219" y="816221"/>
                  <a:pt x="4922553" y="817354"/>
                </a:cubicBezTo>
                <a:lnTo>
                  <a:pt x="4925598" y="818262"/>
                </a:lnTo>
                <a:lnTo>
                  <a:pt x="4930154" y="816954"/>
                </a:lnTo>
                <a:cubicBezTo>
                  <a:pt x="4933287" y="815954"/>
                  <a:pt x="4936122" y="814987"/>
                  <a:pt x="4938655" y="814054"/>
                </a:cubicBezTo>
                <a:lnTo>
                  <a:pt x="4941856" y="824255"/>
                </a:lnTo>
                <a:cubicBezTo>
                  <a:pt x="4938655" y="825455"/>
                  <a:pt x="4934888" y="826722"/>
                  <a:pt x="4930554" y="828056"/>
                </a:cubicBezTo>
                <a:cubicBezTo>
                  <a:pt x="4926220" y="829389"/>
                  <a:pt x="4921853" y="830656"/>
                  <a:pt x="4917452" y="831856"/>
                </a:cubicBezTo>
                <a:cubicBezTo>
                  <a:pt x="4913051" y="833056"/>
                  <a:pt x="4908985" y="834123"/>
                  <a:pt x="4905251" y="835057"/>
                </a:cubicBezTo>
                <a:lnTo>
                  <a:pt x="4902850" y="824255"/>
                </a:lnTo>
                <a:cubicBezTo>
                  <a:pt x="4906318" y="823455"/>
                  <a:pt x="4909118" y="822788"/>
                  <a:pt x="4911252" y="822255"/>
                </a:cubicBezTo>
                <a:lnTo>
                  <a:pt x="4912218" y="822013"/>
                </a:lnTo>
                <a:lnTo>
                  <a:pt x="4907551" y="817854"/>
                </a:lnTo>
                <a:cubicBezTo>
                  <a:pt x="4904417" y="814387"/>
                  <a:pt x="4902850" y="810453"/>
                  <a:pt x="4902850" y="806053"/>
                </a:cubicBezTo>
                <a:cubicBezTo>
                  <a:pt x="4902850" y="802052"/>
                  <a:pt x="4903817" y="798685"/>
                  <a:pt x="4905751" y="795952"/>
                </a:cubicBezTo>
                <a:cubicBezTo>
                  <a:pt x="4907684" y="793218"/>
                  <a:pt x="4910218" y="791184"/>
                  <a:pt x="4913352" y="789851"/>
                </a:cubicBezTo>
                <a:cubicBezTo>
                  <a:pt x="4916486" y="788517"/>
                  <a:pt x="4919853" y="787851"/>
                  <a:pt x="4923453" y="787851"/>
                </a:cubicBezTo>
                <a:close/>
                <a:moveTo>
                  <a:pt x="2456679" y="787851"/>
                </a:moveTo>
                <a:cubicBezTo>
                  <a:pt x="2458145" y="787851"/>
                  <a:pt x="2459712" y="787984"/>
                  <a:pt x="2461379" y="788251"/>
                </a:cubicBezTo>
                <a:cubicBezTo>
                  <a:pt x="2463045" y="788517"/>
                  <a:pt x="2464613" y="788917"/>
                  <a:pt x="2466080" y="789451"/>
                </a:cubicBezTo>
                <a:lnTo>
                  <a:pt x="2464480" y="799452"/>
                </a:lnTo>
                <a:cubicBezTo>
                  <a:pt x="2463146" y="799185"/>
                  <a:pt x="2461879" y="798919"/>
                  <a:pt x="2460678" y="798652"/>
                </a:cubicBezTo>
                <a:cubicBezTo>
                  <a:pt x="2459479" y="798385"/>
                  <a:pt x="2458145" y="798252"/>
                  <a:pt x="2456679" y="798252"/>
                </a:cubicBezTo>
                <a:cubicBezTo>
                  <a:pt x="2453612" y="798252"/>
                  <a:pt x="2451211" y="798885"/>
                  <a:pt x="2449478" y="800152"/>
                </a:cubicBezTo>
                <a:cubicBezTo>
                  <a:pt x="2447744" y="801419"/>
                  <a:pt x="2446878" y="803186"/>
                  <a:pt x="2446878" y="805453"/>
                </a:cubicBezTo>
                <a:cubicBezTo>
                  <a:pt x="2446878" y="808253"/>
                  <a:pt x="2447777" y="810653"/>
                  <a:pt x="2449577" y="812654"/>
                </a:cubicBezTo>
                <a:cubicBezTo>
                  <a:pt x="2451378" y="814654"/>
                  <a:pt x="2453444" y="816221"/>
                  <a:pt x="2455779" y="817354"/>
                </a:cubicBezTo>
                <a:lnTo>
                  <a:pt x="2458823" y="818262"/>
                </a:lnTo>
                <a:lnTo>
                  <a:pt x="2463379" y="816954"/>
                </a:lnTo>
                <a:cubicBezTo>
                  <a:pt x="2466513" y="815954"/>
                  <a:pt x="2469347" y="814987"/>
                  <a:pt x="2471881" y="814054"/>
                </a:cubicBezTo>
                <a:lnTo>
                  <a:pt x="2475081" y="824255"/>
                </a:lnTo>
                <a:cubicBezTo>
                  <a:pt x="2471881" y="825455"/>
                  <a:pt x="2468113" y="826722"/>
                  <a:pt x="2463780" y="828056"/>
                </a:cubicBezTo>
                <a:cubicBezTo>
                  <a:pt x="2459446" y="829389"/>
                  <a:pt x="2455078" y="830656"/>
                  <a:pt x="2450678" y="831856"/>
                </a:cubicBezTo>
                <a:cubicBezTo>
                  <a:pt x="2446277" y="833056"/>
                  <a:pt x="2442210" y="834123"/>
                  <a:pt x="2438476" y="835057"/>
                </a:cubicBezTo>
                <a:lnTo>
                  <a:pt x="2436076" y="824255"/>
                </a:lnTo>
                <a:cubicBezTo>
                  <a:pt x="2439543" y="823455"/>
                  <a:pt x="2442343" y="822788"/>
                  <a:pt x="2444477" y="822255"/>
                </a:cubicBezTo>
                <a:lnTo>
                  <a:pt x="2446462" y="821759"/>
                </a:lnTo>
                <a:lnTo>
                  <a:pt x="2440776" y="817854"/>
                </a:lnTo>
                <a:cubicBezTo>
                  <a:pt x="2437643" y="814387"/>
                  <a:pt x="2436076" y="810453"/>
                  <a:pt x="2436076" y="806053"/>
                </a:cubicBezTo>
                <a:cubicBezTo>
                  <a:pt x="2436076" y="802052"/>
                  <a:pt x="2437043" y="798685"/>
                  <a:pt x="2438976" y="795952"/>
                </a:cubicBezTo>
                <a:cubicBezTo>
                  <a:pt x="2440910" y="793218"/>
                  <a:pt x="2443444" y="791184"/>
                  <a:pt x="2446577" y="789851"/>
                </a:cubicBezTo>
                <a:cubicBezTo>
                  <a:pt x="2449710" y="788517"/>
                  <a:pt x="2453078" y="787851"/>
                  <a:pt x="2456679" y="787851"/>
                </a:cubicBezTo>
                <a:close/>
                <a:moveTo>
                  <a:pt x="6725478" y="785279"/>
                </a:moveTo>
                <a:cubicBezTo>
                  <a:pt x="6728678" y="785279"/>
                  <a:pt x="6731546" y="786212"/>
                  <a:pt x="6734079" y="788079"/>
                </a:cubicBezTo>
                <a:cubicBezTo>
                  <a:pt x="6736613" y="789946"/>
                  <a:pt x="6738613" y="792413"/>
                  <a:pt x="6740080" y="795480"/>
                </a:cubicBezTo>
                <a:cubicBezTo>
                  <a:pt x="6741547" y="798547"/>
                  <a:pt x="6742281" y="801814"/>
                  <a:pt x="6742281" y="805281"/>
                </a:cubicBezTo>
                <a:cubicBezTo>
                  <a:pt x="6742281" y="810482"/>
                  <a:pt x="6740614" y="814849"/>
                  <a:pt x="6737280" y="818383"/>
                </a:cubicBezTo>
                <a:cubicBezTo>
                  <a:pt x="6733946" y="821917"/>
                  <a:pt x="6729679" y="823684"/>
                  <a:pt x="6724478" y="823684"/>
                </a:cubicBezTo>
                <a:cubicBezTo>
                  <a:pt x="6718744" y="823684"/>
                  <a:pt x="6714444" y="821950"/>
                  <a:pt x="6711577" y="818483"/>
                </a:cubicBezTo>
                <a:cubicBezTo>
                  <a:pt x="6708709" y="815016"/>
                  <a:pt x="6707276" y="810949"/>
                  <a:pt x="6707276" y="806282"/>
                </a:cubicBezTo>
                <a:cubicBezTo>
                  <a:pt x="6707276" y="802414"/>
                  <a:pt x="6708042" y="798914"/>
                  <a:pt x="6709576" y="795780"/>
                </a:cubicBezTo>
                <a:cubicBezTo>
                  <a:pt x="6711110" y="792647"/>
                  <a:pt x="6713276" y="790113"/>
                  <a:pt x="6716077" y="788179"/>
                </a:cubicBezTo>
                <a:cubicBezTo>
                  <a:pt x="6718877" y="786246"/>
                  <a:pt x="6722011" y="785279"/>
                  <a:pt x="6725478" y="785279"/>
                </a:cubicBezTo>
                <a:close/>
                <a:moveTo>
                  <a:pt x="4886982" y="783431"/>
                </a:moveTo>
                <a:lnTo>
                  <a:pt x="4886982" y="794833"/>
                </a:lnTo>
                <a:lnTo>
                  <a:pt x="4842176" y="807834"/>
                </a:lnTo>
                <a:lnTo>
                  <a:pt x="4842176" y="796633"/>
                </a:lnTo>
                <a:close/>
                <a:moveTo>
                  <a:pt x="838858" y="783431"/>
                </a:moveTo>
                <a:lnTo>
                  <a:pt x="838858" y="794833"/>
                </a:lnTo>
                <a:lnTo>
                  <a:pt x="794052" y="807834"/>
                </a:lnTo>
                <a:lnTo>
                  <a:pt x="794052" y="796633"/>
                </a:lnTo>
                <a:close/>
                <a:moveTo>
                  <a:pt x="1602905" y="781678"/>
                </a:moveTo>
                <a:cubicBezTo>
                  <a:pt x="1608240" y="781678"/>
                  <a:pt x="1612274" y="783512"/>
                  <a:pt x="1615006" y="787179"/>
                </a:cubicBezTo>
                <a:cubicBezTo>
                  <a:pt x="1617740" y="790846"/>
                  <a:pt x="1619108" y="795013"/>
                  <a:pt x="1619108" y="799681"/>
                </a:cubicBezTo>
                <a:cubicBezTo>
                  <a:pt x="1619108" y="805548"/>
                  <a:pt x="1617174" y="810749"/>
                  <a:pt x="1613307" y="815283"/>
                </a:cubicBezTo>
                <a:cubicBezTo>
                  <a:pt x="1609439" y="819817"/>
                  <a:pt x="1604005" y="823417"/>
                  <a:pt x="1597005" y="826084"/>
                </a:cubicBezTo>
                <a:cubicBezTo>
                  <a:pt x="1590003" y="828751"/>
                  <a:pt x="1581769" y="830351"/>
                  <a:pt x="1572301" y="830885"/>
                </a:cubicBezTo>
                <a:lnTo>
                  <a:pt x="1570502" y="821283"/>
                </a:lnTo>
                <a:cubicBezTo>
                  <a:pt x="1579569" y="820617"/>
                  <a:pt x="1586936" y="819216"/>
                  <a:pt x="1592603" y="817083"/>
                </a:cubicBezTo>
                <a:lnTo>
                  <a:pt x="1596304" y="814785"/>
                </a:lnTo>
                <a:lnTo>
                  <a:pt x="1589604" y="810482"/>
                </a:lnTo>
                <a:cubicBezTo>
                  <a:pt x="1586603" y="807415"/>
                  <a:pt x="1585102" y="803615"/>
                  <a:pt x="1585102" y="799081"/>
                </a:cubicBezTo>
                <a:cubicBezTo>
                  <a:pt x="1585102" y="794413"/>
                  <a:pt x="1586737" y="790346"/>
                  <a:pt x="1590003" y="786879"/>
                </a:cubicBezTo>
                <a:cubicBezTo>
                  <a:pt x="1593271" y="783412"/>
                  <a:pt x="1597571" y="781678"/>
                  <a:pt x="1602905" y="781678"/>
                </a:cubicBezTo>
                <a:close/>
                <a:moveTo>
                  <a:pt x="202731" y="781678"/>
                </a:moveTo>
                <a:cubicBezTo>
                  <a:pt x="208064" y="781678"/>
                  <a:pt x="212098" y="783512"/>
                  <a:pt x="214832" y="787179"/>
                </a:cubicBezTo>
                <a:cubicBezTo>
                  <a:pt x="217566" y="790846"/>
                  <a:pt x="218932" y="795013"/>
                  <a:pt x="218932" y="799681"/>
                </a:cubicBezTo>
                <a:cubicBezTo>
                  <a:pt x="218932" y="805548"/>
                  <a:pt x="216999" y="810749"/>
                  <a:pt x="213132" y="815283"/>
                </a:cubicBezTo>
                <a:cubicBezTo>
                  <a:pt x="209265" y="819817"/>
                  <a:pt x="203831" y="823417"/>
                  <a:pt x="196830" y="826084"/>
                </a:cubicBezTo>
                <a:cubicBezTo>
                  <a:pt x="189829" y="828751"/>
                  <a:pt x="181594" y="830351"/>
                  <a:pt x="172127" y="830885"/>
                </a:cubicBezTo>
                <a:lnTo>
                  <a:pt x="170326" y="821283"/>
                </a:lnTo>
                <a:cubicBezTo>
                  <a:pt x="179394" y="820617"/>
                  <a:pt x="186762" y="819216"/>
                  <a:pt x="192429" y="817083"/>
                </a:cubicBezTo>
                <a:lnTo>
                  <a:pt x="196130" y="814785"/>
                </a:lnTo>
                <a:lnTo>
                  <a:pt x="189429" y="810482"/>
                </a:lnTo>
                <a:cubicBezTo>
                  <a:pt x="186429" y="807415"/>
                  <a:pt x="184928" y="803615"/>
                  <a:pt x="184928" y="799081"/>
                </a:cubicBezTo>
                <a:cubicBezTo>
                  <a:pt x="184928" y="794413"/>
                  <a:pt x="186562" y="790346"/>
                  <a:pt x="189829" y="786879"/>
                </a:cubicBezTo>
                <a:cubicBezTo>
                  <a:pt x="193096" y="783412"/>
                  <a:pt x="197397" y="781678"/>
                  <a:pt x="202731" y="781678"/>
                </a:cubicBezTo>
                <a:close/>
                <a:moveTo>
                  <a:pt x="6600653" y="777430"/>
                </a:moveTo>
                <a:cubicBezTo>
                  <a:pt x="6598120" y="777430"/>
                  <a:pt x="6596153" y="778297"/>
                  <a:pt x="6594752" y="780031"/>
                </a:cubicBezTo>
                <a:cubicBezTo>
                  <a:pt x="6593352" y="781764"/>
                  <a:pt x="6592652" y="783764"/>
                  <a:pt x="6592652" y="786031"/>
                </a:cubicBezTo>
                <a:cubicBezTo>
                  <a:pt x="6592652" y="788432"/>
                  <a:pt x="6593386" y="790399"/>
                  <a:pt x="6594852" y="791932"/>
                </a:cubicBezTo>
                <a:cubicBezTo>
                  <a:pt x="6596319" y="793466"/>
                  <a:pt x="6598186" y="794232"/>
                  <a:pt x="6600453" y="794232"/>
                </a:cubicBezTo>
                <a:cubicBezTo>
                  <a:pt x="6602720" y="794232"/>
                  <a:pt x="6604687" y="793499"/>
                  <a:pt x="6606354" y="792032"/>
                </a:cubicBezTo>
                <a:cubicBezTo>
                  <a:pt x="6608021" y="790565"/>
                  <a:pt x="6608854" y="788632"/>
                  <a:pt x="6608854" y="786231"/>
                </a:cubicBezTo>
                <a:cubicBezTo>
                  <a:pt x="6608854" y="783698"/>
                  <a:pt x="6607988" y="781597"/>
                  <a:pt x="6606254" y="779931"/>
                </a:cubicBezTo>
                <a:cubicBezTo>
                  <a:pt x="6604520" y="778264"/>
                  <a:pt x="6602654" y="777430"/>
                  <a:pt x="6600653" y="777430"/>
                </a:cubicBezTo>
                <a:close/>
                <a:moveTo>
                  <a:pt x="3866978" y="777430"/>
                </a:moveTo>
                <a:cubicBezTo>
                  <a:pt x="3864444" y="777430"/>
                  <a:pt x="3862477" y="778297"/>
                  <a:pt x="3861077" y="780031"/>
                </a:cubicBezTo>
                <a:cubicBezTo>
                  <a:pt x="3859677" y="781764"/>
                  <a:pt x="3858977" y="783764"/>
                  <a:pt x="3858977" y="786031"/>
                </a:cubicBezTo>
                <a:cubicBezTo>
                  <a:pt x="3858977" y="788432"/>
                  <a:pt x="3859710" y="790399"/>
                  <a:pt x="3861177" y="791932"/>
                </a:cubicBezTo>
                <a:cubicBezTo>
                  <a:pt x="3862644" y="793466"/>
                  <a:pt x="3864511" y="794232"/>
                  <a:pt x="3866778" y="794232"/>
                </a:cubicBezTo>
                <a:cubicBezTo>
                  <a:pt x="3869045" y="794232"/>
                  <a:pt x="3871012" y="793499"/>
                  <a:pt x="3872679" y="792032"/>
                </a:cubicBezTo>
                <a:cubicBezTo>
                  <a:pt x="3874346" y="790565"/>
                  <a:pt x="3875179" y="788632"/>
                  <a:pt x="3875179" y="786231"/>
                </a:cubicBezTo>
                <a:cubicBezTo>
                  <a:pt x="3875179" y="783698"/>
                  <a:pt x="3874312" y="781597"/>
                  <a:pt x="3872579" y="779931"/>
                </a:cubicBezTo>
                <a:cubicBezTo>
                  <a:pt x="3870845" y="778264"/>
                  <a:pt x="3868978" y="777430"/>
                  <a:pt x="3866978" y="777430"/>
                </a:cubicBezTo>
                <a:close/>
                <a:moveTo>
                  <a:pt x="3600278" y="777430"/>
                </a:moveTo>
                <a:cubicBezTo>
                  <a:pt x="3597744" y="777430"/>
                  <a:pt x="3595777" y="778297"/>
                  <a:pt x="3594377" y="780031"/>
                </a:cubicBezTo>
                <a:cubicBezTo>
                  <a:pt x="3592977" y="781764"/>
                  <a:pt x="3592277" y="783764"/>
                  <a:pt x="3592277" y="786031"/>
                </a:cubicBezTo>
                <a:cubicBezTo>
                  <a:pt x="3592277" y="788432"/>
                  <a:pt x="3593010" y="790399"/>
                  <a:pt x="3594477" y="791932"/>
                </a:cubicBezTo>
                <a:cubicBezTo>
                  <a:pt x="3595944" y="793466"/>
                  <a:pt x="3597811" y="794232"/>
                  <a:pt x="3600078" y="794232"/>
                </a:cubicBezTo>
                <a:cubicBezTo>
                  <a:pt x="3602345" y="794232"/>
                  <a:pt x="3604312" y="793499"/>
                  <a:pt x="3605979" y="792032"/>
                </a:cubicBezTo>
                <a:cubicBezTo>
                  <a:pt x="3607646" y="790565"/>
                  <a:pt x="3608479" y="788632"/>
                  <a:pt x="3608479" y="786231"/>
                </a:cubicBezTo>
                <a:cubicBezTo>
                  <a:pt x="3608479" y="783698"/>
                  <a:pt x="3607612" y="781597"/>
                  <a:pt x="3605879" y="779931"/>
                </a:cubicBezTo>
                <a:cubicBezTo>
                  <a:pt x="3604145" y="778264"/>
                  <a:pt x="3602278" y="777430"/>
                  <a:pt x="3600278" y="777430"/>
                </a:cubicBezTo>
                <a:close/>
                <a:moveTo>
                  <a:pt x="1676229" y="777430"/>
                </a:moveTo>
                <a:cubicBezTo>
                  <a:pt x="1673696" y="777430"/>
                  <a:pt x="1671729" y="778297"/>
                  <a:pt x="1670328" y="780031"/>
                </a:cubicBezTo>
                <a:cubicBezTo>
                  <a:pt x="1668929" y="781764"/>
                  <a:pt x="1668228" y="783764"/>
                  <a:pt x="1668228" y="786031"/>
                </a:cubicBezTo>
                <a:cubicBezTo>
                  <a:pt x="1668228" y="788432"/>
                  <a:pt x="1668960" y="790399"/>
                  <a:pt x="1670428" y="791932"/>
                </a:cubicBezTo>
                <a:cubicBezTo>
                  <a:pt x="1671894" y="793466"/>
                  <a:pt x="1673762" y="794232"/>
                  <a:pt x="1676029" y="794232"/>
                </a:cubicBezTo>
                <a:cubicBezTo>
                  <a:pt x="1678297" y="794232"/>
                  <a:pt x="1680263" y="793499"/>
                  <a:pt x="1681929" y="792032"/>
                </a:cubicBezTo>
                <a:cubicBezTo>
                  <a:pt x="1683596" y="790565"/>
                  <a:pt x="1684429" y="788632"/>
                  <a:pt x="1684429" y="786231"/>
                </a:cubicBezTo>
                <a:cubicBezTo>
                  <a:pt x="1684429" y="783698"/>
                  <a:pt x="1683562" y="781597"/>
                  <a:pt x="1681829" y="779931"/>
                </a:cubicBezTo>
                <a:cubicBezTo>
                  <a:pt x="1680095" y="778264"/>
                  <a:pt x="1678229" y="777430"/>
                  <a:pt x="1676229" y="777430"/>
                </a:cubicBezTo>
                <a:close/>
                <a:moveTo>
                  <a:pt x="733254" y="777430"/>
                </a:moveTo>
                <a:cubicBezTo>
                  <a:pt x="730721" y="777430"/>
                  <a:pt x="728754" y="778297"/>
                  <a:pt x="727353" y="780031"/>
                </a:cubicBezTo>
                <a:cubicBezTo>
                  <a:pt x="725953" y="781764"/>
                  <a:pt x="725253" y="783764"/>
                  <a:pt x="725253" y="786031"/>
                </a:cubicBezTo>
                <a:cubicBezTo>
                  <a:pt x="725253" y="788432"/>
                  <a:pt x="725987" y="790399"/>
                  <a:pt x="727454" y="791932"/>
                </a:cubicBezTo>
                <a:cubicBezTo>
                  <a:pt x="728920" y="793466"/>
                  <a:pt x="730787" y="794232"/>
                  <a:pt x="733054" y="794232"/>
                </a:cubicBezTo>
                <a:cubicBezTo>
                  <a:pt x="735320" y="794232"/>
                  <a:pt x="737288" y="793499"/>
                  <a:pt x="738955" y="792032"/>
                </a:cubicBezTo>
                <a:cubicBezTo>
                  <a:pt x="740622" y="790565"/>
                  <a:pt x="741455" y="788632"/>
                  <a:pt x="741455" y="786231"/>
                </a:cubicBezTo>
                <a:cubicBezTo>
                  <a:pt x="741455" y="783698"/>
                  <a:pt x="740589" y="781597"/>
                  <a:pt x="738855" y="779931"/>
                </a:cubicBezTo>
                <a:cubicBezTo>
                  <a:pt x="737121" y="778264"/>
                  <a:pt x="735255" y="777430"/>
                  <a:pt x="733254" y="777430"/>
                </a:cubicBezTo>
                <a:close/>
                <a:moveTo>
                  <a:pt x="6601653" y="766229"/>
                </a:moveTo>
                <a:cubicBezTo>
                  <a:pt x="6604853" y="766229"/>
                  <a:pt x="6607721" y="767162"/>
                  <a:pt x="6610254" y="769029"/>
                </a:cubicBezTo>
                <a:cubicBezTo>
                  <a:pt x="6612788" y="770896"/>
                  <a:pt x="6614788" y="773363"/>
                  <a:pt x="6616255" y="776430"/>
                </a:cubicBezTo>
                <a:cubicBezTo>
                  <a:pt x="6617722" y="779497"/>
                  <a:pt x="6618456" y="782764"/>
                  <a:pt x="6618456" y="786231"/>
                </a:cubicBezTo>
                <a:cubicBezTo>
                  <a:pt x="6618456" y="791432"/>
                  <a:pt x="6616789" y="795799"/>
                  <a:pt x="6613455" y="799333"/>
                </a:cubicBezTo>
                <a:cubicBezTo>
                  <a:pt x="6610121" y="802867"/>
                  <a:pt x="6605854" y="804634"/>
                  <a:pt x="6600653" y="804634"/>
                </a:cubicBezTo>
                <a:cubicBezTo>
                  <a:pt x="6594919" y="804634"/>
                  <a:pt x="6590619" y="802900"/>
                  <a:pt x="6587752" y="799433"/>
                </a:cubicBezTo>
                <a:cubicBezTo>
                  <a:pt x="6584884" y="795966"/>
                  <a:pt x="6583451" y="791899"/>
                  <a:pt x="6583451" y="787232"/>
                </a:cubicBezTo>
                <a:cubicBezTo>
                  <a:pt x="6583451" y="783364"/>
                  <a:pt x="6584218" y="779864"/>
                  <a:pt x="6585751" y="776730"/>
                </a:cubicBezTo>
                <a:cubicBezTo>
                  <a:pt x="6587285" y="773597"/>
                  <a:pt x="6589451" y="771063"/>
                  <a:pt x="6592252" y="769129"/>
                </a:cubicBezTo>
                <a:cubicBezTo>
                  <a:pt x="6595052" y="767196"/>
                  <a:pt x="6598186" y="766229"/>
                  <a:pt x="6601653" y="766229"/>
                </a:cubicBezTo>
                <a:close/>
                <a:moveTo>
                  <a:pt x="3867978" y="766229"/>
                </a:moveTo>
                <a:cubicBezTo>
                  <a:pt x="3871179" y="766229"/>
                  <a:pt x="3874046" y="767162"/>
                  <a:pt x="3876579" y="769029"/>
                </a:cubicBezTo>
                <a:cubicBezTo>
                  <a:pt x="3879113" y="770896"/>
                  <a:pt x="3881113" y="773363"/>
                  <a:pt x="3882580" y="776430"/>
                </a:cubicBezTo>
                <a:cubicBezTo>
                  <a:pt x="3884047" y="779497"/>
                  <a:pt x="3884780" y="782764"/>
                  <a:pt x="3884780" y="786231"/>
                </a:cubicBezTo>
                <a:cubicBezTo>
                  <a:pt x="3884780" y="791432"/>
                  <a:pt x="3883113" y="795799"/>
                  <a:pt x="3879780" y="799333"/>
                </a:cubicBezTo>
                <a:cubicBezTo>
                  <a:pt x="3876446" y="802867"/>
                  <a:pt x="3872179" y="804634"/>
                  <a:pt x="3866978" y="804634"/>
                </a:cubicBezTo>
                <a:cubicBezTo>
                  <a:pt x="3861244" y="804634"/>
                  <a:pt x="3856943" y="802900"/>
                  <a:pt x="3854076" y="799433"/>
                </a:cubicBezTo>
                <a:cubicBezTo>
                  <a:pt x="3851209" y="795966"/>
                  <a:pt x="3849776" y="791899"/>
                  <a:pt x="3849776" y="787232"/>
                </a:cubicBezTo>
                <a:cubicBezTo>
                  <a:pt x="3849776" y="783364"/>
                  <a:pt x="3850543" y="779864"/>
                  <a:pt x="3852076" y="776730"/>
                </a:cubicBezTo>
                <a:cubicBezTo>
                  <a:pt x="3853610" y="773597"/>
                  <a:pt x="3855777" y="771063"/>
                  <a:pt x="3858577" y="769129"/>
                </a:cubicBezTo>
                <a:cubicBezTo>
                  <a:pt x="3861377" y="767196"/>
                  <a:pt x="3864511" y="766229"/>
                  <a:pt x="3867978" y="766229"/>
                </a:cubicBezTo>
                <a:close/>
                <a:moveTo>
                  <a:pt x="3601278" y="766229"/>
                </a:moveTo>
                <a:cubicBezTo>
                  <a:pt x="3604479" y="766229"/>
                  <a:pt x="3607346" y="767162"/>
                  <a:pt x="3609879" y="769029"/>
                </a:cubicBezTo>
                <a:cubicBezTo>
                  <a:pt x="3612413" y="770896"/>
                  <a:pt x="3614413" y="773363"/>
                  <a:pt x="3615880" y="776430"/>
                </a:cubicBezTo>
                <a:cubicBezTo>
                  <a:pt x="3617347" y="779497"/>
                  <a:pt x="3618080" y="782764"/>
                  <a:pt x="3618080" y="786231"/>
                </a:cubicBezTo>
                <a:cubicBezTo>
                  <a:pt x="3618080" y="791432"/>
                  <a:pt x="3616413" y="795799"/>
                  <a:pt x="3613080" y="799333"/>
                </a:cubicBezTo>
                <a:cubicBezTo>
                  <a:pt x="3609746" y="802867"/>
                  <a:pt x="3605479" y="804634"/>
                  <a:pt x="3600278" y="804634"/>
                </a:cubicBezTo>
                <a:cubicBezTo>
                  <a:pt x="3594544" y="804634"/>
                  <a:pt x="3590243" y="802900"/>
                  <a:pt x="3587376" y="799433"/>
                </a:cubicBezTo>
                <a:cubicBezTo>
                  <a:pt x="3584509" y="795966"/>
                  <a:pt x="3583076" y="791899"/>
                  <a:pt x="3583076" y="787232"/>
                </a:cubicBezTo>
                <a:cubicBezTo>
                  <a:pt x="3583076" y="783364"/>
                  <a:pt x="3583843" y="779864"/>
                  <a:pt x="3585376" y="776730"/>
                </a:cubicBezTo>
                <a:cubicBezTo>
                  <a:pt x="3586910" y="773597"/>
                  <a:pt x="3589077" y="771063"/>
                  <a:pt x="3591877" y="769129"/>
                </a:cubicBezTo>
                <a:cubicBezTo>
                  <a:pt x="3594677" y="767196"/>
                  <a:pt x="3597811" y="766229"/>
                  <a:pt x="3601278" y="766229"/>
                </a:cubicBezTo>
                <a:close/>
                <a:moveTo>
                  <a:pt x="1677228" y="766229"/>
                </a:moveTo>
                <a:cubicBezTo>
                  <a:pt x="1680429" y="766229"/>
                  <a:pt x="1683296" y="767162"/>
                  <a:pt x="1685829" y="769029"/>
                </a:cubicBezTo>
                <a:cubicBezTo>
                  <a:pt x="1688364" y="770896"/>
                  <a:pt x="1690365" y="773363"/>
                  <a:pt x="1691830" y="776430"/>
                </a:cubicBezTo>
                <a:cubicBezTo>
                  <a:pt x="1693297" y="779497"/>
                  <a:pt x="1694031" y="782764"/>
                  <a:pt x="1694031" y="786231"/>
                </a:cubicBezTo>
                <a:cubicBezTo>
                  <a:pt x="1694031" y="791432"/>
                  <a:pt x="1692364" y="795799"/>
                  <a:pt x="1689030" y="799333"/>
                </a:cubicBezTo>
                <a:cubicBezTo>
                  <a:pt x="1685697" y="802867"/>
                  <a:pt x="1681430" y="804634"/>
                  <a:pt x="1676229" y="804634"/>
                </a:cubicBezTo>
                <a:cubicBezTo>
                  <a:pt x="1670495" y="804634"/>
                  <a:pt x="1666194" y="802900"/>
                  <a:pt x="1663327" y="799433"/>
                </a:cubicBezTo>
                <a:cubicBezTo>
                  <a:pt x="1660460" y="795966"/>
                  <a:pt x="1659026" y="791899"/>
                  <a:pt x="1659026" y="787232"/>
                </a:cubicBezTo>
                <a:cubicBezTo>
                  <a:pt x="1659026" y="783364"/>
                  <a:pt x="1659793" y="779864"/>
                  <a:pt x="1661327" y="776730"/>
                </a:cubicBezTo>
                <a:cubicBezTo>
                  <a:pt x="1662861" y="773597"/>
                  <a:pt x="1665027" y="771063"/>
                  <a:pt x="1667827" y="769129"/>
                </a:cubicBezTo>
                <a:cubicBezTo>
                  <a:pt x="1670629" y="767196"/>
                  <a:pt x="1673762" y="766229"/>
                  <a:pt x="1677228" y="766229"/>
                </a:cubicBezTo>
                <a:close/>
                <a:moveTo>
                  <a:pt x="734254" y="766229"/>
                </a:moveTo>
                <a:cubicBezTo>
                  <a:pt x="737454" y="766229"/>
                  <a:pt x="740322" y="767162"/>
                  <a:pt x="742855" y="769029"/>
                </a:cubicBezTo>
                <a:cubicBezTo>
                  <a:pt x="745389" y="770896"/>
                  <a:pt x="747389" y="773363"/>
                  <a:pt x="748856" y="776430"/>
                </a:cubicBezTo>
                <a:cubicBezTo>
                  <a:pt x="750323" y="779497"/>
                  <a:pt x="751057" y="782764"/>
                  <a:pt x="751057" y="786231"/>
                </a:cubicBezTo>
                <a:cubicBezTo>
                  <a:pt x="751057" y="791432"/>
                  <a:pt x="749389" y="795799"/>
                  <a:pt x="746056" y="799333"/>
                </a:cubicBezTo>
                <a:cubicBezTo>
                  <a:pt x="742722" y="802867"/>
                  <a:pt x="738455" y="804634"/>
                  <a:pt x="733254" y="804634"/>
                </a:cubicBezTo>
                <a:cubicBezTo>
                  <a:pt x="727520" y="804634"/>
                  <a:pt x="723219" y="802900"/>
                  <a:pt x="720352" y="799433"/>
                </a:cubicBezTo>
                <a:cubicBezTo>
                  <a:pt x="717485" y="795966"/>
                  <a:pt x="716052" y="791899"/>
                  <a:pt x="716052" y="787232"/>
                </a:cubicBezTo>
                <a:cubicBezTo>
                  <a:pt x="716052" y="783364"/>
                  <a:pt x="716819" y="779864"/>
                  <a:pt x="718352" y="776730"/>
                </a:cubicBezTo>
                <a:cubicBezTo>
                  <a:pt x="719886" y="773597"/>
                  <a:pt x="722052" y="771063"/>
                  <a:pt x="724853" y="769129"/>
                </a:cubicBezTo>
                <a:cubicBezTo>
                  <a:pt x="727653" y="767196"/>
                  <a:pt x="730787" y="766229"/>
                  <a:pt x="734254" y="766229"/>
                </a:cubicBezTo>
                <a:close/>
                <a:moveTo>
                  <a:pt x="6801507" y="754856"/>
                </a:moveTo>
                <a:lnTo>
                  <a:pt x="6801507" y="766258"/>
                </a:lnTo>
                <a:lnTo>
                  <a:pt x="6756701" y="779259"/>
                </a:lnTo>
                <a:lnTo>
                  <a:pt x="6756701" y="768058"/>
                </a:lnTo>
                <a:close/>
                <a:moveTo>
                  <a:pt x="5420382" y="754856"/>
                </a:moveTo>
                <a:lnTo>
                  <a:pt x="5420382" y="766258"/>
                </a:lnTo>
                <a:lnTo>
                  <a:pt x="5375576" y="779259"/>
                </a:lnTo>
                <a:lnTo>
                  <a:pt x="5375576" y="768058"/>
                </a:lnTo>
                <a:close/>
                <a:moveTo>
                  <a:pt x="2477157" y="754856"/>
                </a:moveTo>
                <a:lnTo>
                  <a:pt x="2477157" y="766258"/>
                </a:lnTo>
                <a:lnTo>
                  <a:pt x="2432352" y="779259"/>
                </a:lnTo>
                <a:lnTo>
                  <a:pt x="2432352" y="768058"/>
                </a:lnTo>
                <a:close/>
                <a:moveTo>
                  <a:pt x="4914728" y="748855"/>
                </a:moveTo>
                <a:cubicBezTo>
                  <a:pt x="4912195" y="748855"/>
                  <a:pt x="4910228" y="749722"/>
                  <a:pt x="4908827" y="751456"/>
                </a:cubicBezTo>
                <a:cubicBezTo>
                  <a:pt x="4907427" y="753189"/>
                  <a:pt x="4906727" y="755189"/>
                  <a:pt x="4906727" y="757456"/>
                </a:cubicBezTo>
                <a:cubicBezTo>
                  <a:pt x="4906727" y="759857"/>
                  <a:pt x="4907461" y="761824"/>
                  <a:pt x="4908927" y="763357"/>
                </a:cubicBezTo>
                <a:cubicBezTo>
                  <a:pt x="4910394" y="764891"/>
                  <a:pt x="4912261" y="765657"/>
                  <a:pt x="4914528" y="765657"/>
                </a:cubicBezTo>
                <a:cubicBezTo>
                  <a:pt x="4916795" y="765657"/>
                  <a:pt x="4918762" y="764924"/>
                  <a:pt x="4920429" y="763457"/>
                </a:cubicBezTo>
                <a:cubicBezTo>
                  <a:pt x="4922096" y="761990"/>
                  <a:pt x="4922929" y="760057"/>
                  <a:pt x="4922929" y="757656"/>
                </a:cubicBezTo>
                <a:cubicBezTo>
                  <a:pt x="4922929" y="755123"/>
                  <a:pt x="4922063" y="753022"/>
                  <a:pt x="4920329" y="751356"/>
                </a:cubicBezTo>
                <a:cubicBezTo>
                  <a:pt x="4918595" y="749689"/>
                  <a:pt x="4916729" y="748855"/>
                  <a:pt x="4914728" y="748855"/>
                </a:cubicBezTo>
                <a:close/>
                <a:moveTo>
                  <a:pt x="4915728" y="737654"/>
                </a:moveTo>
                <a:cubicBezTo>
                  <a:pt x="4918928" y="737654"/>
                  <a:pt x="4921796" y="738587"/>
                  <a:pt x="4924329" y="740454"/>
                </a:cubicBezTo>
                <a:cubicBezTo>
                  <a:pt x="4926863" y="742321"/>
                  <a:pt x="4928863" y="744788"/>
                  <a:pt x="4930330" y="747855"/>
                </a:cubicBezTo>
                <a:cubicBezTo>
                  <a:pt x="4931797" y="750922"/>
                  <a:pt x="4932531" y="754189"/>
                  <a:pt x="4932531" y="757656"/>
                </a:cubicBezTo>
                <a:cubicBezTo>
                  <a:pt x="4932531" y="762857"/>
                  <a:pt x="4930864" y="767224"/>
                  <a:pt x="4927530" y="770758"/>
                </a:cubicBezTo>
                <a:cubicBezTo>
                  <a:pt x="4924196" y="774292"/>
                  <a:pt x="4919929" y="776059"/>
                  <a:pt x="4914728" y="776059"/>
                </a:cubicBezTo>
                <a:cubicBezTo>
                  <a:pt x="4908994" y="776059"/>
                  <a:pt x="4904694" y="774325"/>
                  <a:pt x="4901827" y="770858"/>
                </a:cubicBezTo>
                <a:cubicBezTo>
                  <a:pt x="4898959" y="767391"/>
                  <a:pt x="4897526" y="763324"/>
                  <a:pt x="4897526" y="758657"/>
                </a:cubicBezTo>
                <a:cubicBezTo>
                  <a:pt x="4897526" y="754789"/>
                  <a:pt x="4898292" y="751289"/>
                  <a:pt x="4899826" y="748155"/>
                </a:cubicBezTo>
                <a:cubicBezTo>
                  <a:pt x="4901360" y="745022"/>
                  <a:pt x="4903527" y="742488"/>
                  <a:pt x="4906327" y="740554"/>
                </a:cubicBezTo>
                <a:cubicBezTo>
                  <a:pt x="4909127" y="738621"/>
                  <a:pt x="4912261" y="737654"/>
                  <a:pt x="4915728" y="737654"/>
                </a:cubicBezTo>
                <a:close/>
                <a:moveTo>
                  <a:pt x="5258457" y="661825"/>
                </a:moveTo>
                <a:lnTo>
                  <a:pt x="5258457" y="673227"/>
                </a:lnTo>
                <a:lnTo>
                  <a:pt x="5213651" y="686228"/>
                </a:lnTo>
                <a:lnTo>
                  <a:pt x="5213651" y="675027"/>
                </a:lnTo>
                <a:close/>
                <a:moveTo>
                  <a:pt x="3229632" y="661825"/>
                </a:moveTo>
                <a:lnTo>
                  <a:pt x="3229632" y="673227"/>
                </a:lnTo>
                <a:lnTo>
                  <a:pt x="3184826" y="686228"/>
                </a:lnTo>
                <a:lnTo>
                  <a:pt x="3184826" y="675027"/>
                </a:lnTo>
                <a:close/>
                <a:moveTo>
                  <a:pt x="4686957" y="644728"/>
                </a:moveTo>
                <a:lnTo>
                  <a:pt x="4686957" y="656129"/>
                </a:lnTo>
                <a:lnTo>
                  <a:pt x="4642151" y="669131"/>
                </a:lnTo>
                <a:lnTo>
                  <a:pt x="4642151" y="657930"/>
                </a:lnTo>
                <a:close/>
                <a:moveTo>
                  <a:pt x="3579657" y="632927"/>
                </a:moveTo>
                <a:cubicBezTo>
                  <a:pt x="3582324" y="632927"/>
                  <a:pt x="3584624" y="633927"/>
                  <a:pt x="3586557" y="635927"/>
                </a:cubicBezTo>
                <a:cubicBezTo>
                  <a:pt x="3588491" y="637927"/>
                  <a:pt x="3589458" y="640261"/>
                  <a:pt x="3589458" y="642928"/>
                </a:cubicBezTo>
                <a:cubicBezTo>
                  <a:pt x="3589458" y="645595"/>
                  <a:pt x="3588491" y="647895"/>
                  <a:pt x="3586557" y="649829"/>
                </a:cubicBezTo>
                <a:cubicBezTo>
                  <a:pt x="3584624" y="651762"/>
                  <a:pt x="3582324" y="652729"/>
                  <a:pt x="3579657" y="652729"/>
                </a:cubicBezTo>
                <a:cubicBezTo>
                  <a:pt x="3576856" y="652729"/>
                  <a:pt x="3574489" y="651762"/>
                  <a:pt x="3572556" y="649829"/>
                </a:cubicBezTo>
                <a:cubicBezTo>
                  <a:pt x="3570622" y="647895"/>
                  <a:pt x="3569655" y="645595"/>
                  <a:pt x="3569655" y="642928"/>
                </a:cubicBezTo>
                <a:cubicBezTo>
                  <a:pt x="3569655" y="640261"/>
                  <a:pt x="3570622" y="637927"/>
                  <a:pt x="3572556" y="635927"/>
                </a:cubicBezTo>
                <a:cubicBezTo>
                  <a:pt x="3574489" y="633927"/>
                  <a:pt x="3576856" y="632927"/>
                  <a:pt x="3579657" y="632927"/>
                </a:cubicBezTo>
                <a:close/>
                <a:moveTo>
                  <a:pt x="3552253" y="632927"/>
                </a:moveTo>
                <a:cubicBezTo>
                  <a:pt x="3554920" y="632927"/>
                  <a:pt x="3557220" y="633927"/>
                  <a:pt x="3559154" y="635927"/>
                </a:cubicBezTo>
                <a:cubicBezTo>
                  <a:pt x="3561087" y="637927"/>
                  <a:pt x="3562054" y="640261"/>
                  <a:pt x="3562054" y="642928"/>
                </a:cubicBezTo>
                <a:cubicBezTo>
                  <a:pt x="3562054" y="645595"/>
                  <a:pt x="3561087" y="647895"/>
                  <a:pt x="3559154" y="649829"/>
                </a:cubicBezTo>
                <a:cubicBezTo>
                  <a:pt x="3557220" y="651762"/>
                  <a:pt x="3554920" y="652729"/>
                  <a:pt x="3552253" y="652729"/>
                </a:cubicBezTo>
                <a:cubicBezTo>
                  <a:pt x="3549453" y="652729"/>
                  <a:pt x="3547086" y="651762"/>
                  <a:pt x="3545152" y="649829"/>
                </a:cubicBezTo>
                <a:cubicBezTo>
                  <a:pt x="3543219" y="647895"/>
                  <a:pt x="3542252" y="645595"/>
                  <a:pt x="3542252" y="642928"/>
                </a:cubicBezTo>
                <a:cubicBezTo>
                  <a:pt x="3542252" y="640261"/>
                  <a:pt x="3543219" y="637927"/>
                  <a:pt x="3545152" y="635927"/>
                </a:cubicBezTo>
                <a:cubicBezTo>
                  <a:pt x="3547086" y="633927"/>
                  <a:pt x="3549453" y="632927"/>
                  <a:pt x="3552253" y="632927"/>
                </a:cubicBezTo>
                <a:close/>
                <a:moveTo>
                  <a:pt x="5236578" y="632326"/>
                </a:moveTo>
                <a:cubicBezTo>
                  <a:pt x="5239245" y="632326"/>
                  <a:pt x="5241545" y="633327"/>
                  <a:pt x="5243479" y="635327"/>
                </a:cubicBezTo>
                <a:cubicBezTo>
                  <a:pt x="5245413" y="637327"/>
                  <a:pt x="5246379" y="639661"/>
                  <a:pt x="5246379" y="642328"/>
                </a:cubicBezTo>
                <a:cubicBezTo>
                  <a:pt x="5246379" y="644995"/>
                  <a:pt x="5245413" y="647295"/>
                  <a:pt x="5243479" y="649229"/>
                </a:cubicBezTo>
                <a:cubicBezTo>
                  <a:pt x="5241545" y="651162"/>
                  <a:pt x="5239245" y="652129"/>
                  <a:pt x="5236578" y="652129"/>
                </a:cubicBezTo>
                <a:cubicBezTo>
                  <a:pt x="5233778" y="652129"/>
                  <a:pt x="5231411" y="651162"/>
                  <a:pt x="5229477" y="649229"/>
                </a:cubicBezTo>
                <a:cubicBezTo>
                  <a:pt x="5227543" y="647295"/>
                  <a:pt x="5226577" y="644995"/>
                  <a:pt x="5226577" y="642328"/>
                </a:cubicBezTo>
                <a:cubicBezTo>
                  <a:pt x="5226577" y="639661"/>
                  <a:pt x="5227543" y="637327"/>
                  <a:pt x="5229477" y="635327"/>
                </a:cubicBezTo>
                <a:cubicBezTo>
                  <a:pt x="5231411" y="633327"/>
                  <a:pt x="5233778" y="632326"/>
                  <a:pt x="5236578" y="632326"/>
                </a:cubicBezTo>
                <a:close/>
                <a:moveTo>
                  <a:pt x="3207753" y="632326"/>
                </a:moveTo>
                <a:cubicBezTo>
                  <a:pt x="3210420" y="632326"/>
                  <a:pt x="3212720" y="633327"/>
                  <a:pt x="3214654" y="635327"/>
                </a:cubicBezTo>
                <a:cubicBezTo>
                  <a:pt x="3216587" y="637327"/>
                  <a:pt x="3217554" y="639661"/>
                  <a:pt x="3217554" y="642328"/>
                </a:cubicBezTo>
                <a:cubicBezTo>
                  <a:pt x="3217554" y="644995"/>
                  <a:pt x="3216587" y="647295"/>
                  <a:pt x="3214654" y="649229"/>
                </a:cubicBezTo>
                <a:cubicBezTo>
                  <a:pt x="3212720" y="651162"/>
                  <a:pt x="3210420" y="652129"/>
                  <a:pt x="3207753" y="652129"/>
                </a:cubicBezTo>
                <a:cubicBezTo>
                  <a:pt x="3204952" y="652129"/>
                  <a:pt x="3202585" y="651162"/>
                  <a:pt x="3200652" y="649229"/>
                </a:cubicBezTo>
                <a:cubicBezTo>
                  <a:pt x="3198718" y="647295"/>
                  <a:pt x="3197751" y="644995"/>
                  <a:pt x="3197752" y="642328"/>
                </a:cubicBezTo>
                <a:cubicBezTo>
                  <a:pt x="3197751" y="639661"/>
                  <a:pt x="3198718" y="637327"/>
                  <a:pt x="3200652" y="635327"/>
                </a:cubicBezTo>
                <a:cubicBezTo>
                  <a:pt x="3202585" y="633327"/>
                  <a:pt x="3204952" y="632326"/>
                  <a:pt x="3207753" y="632326"/>
                </a:cubicBezTo>
                <a:close/>
                <a:moveTo>
                  <a:pt x="4686957" y="623725"/>
                </a:moveTo>
                <a:lnTo>
                  <a:pt x="4686957" y="635127"/>
                </a:lnTo>
                <a:lnTo>
                  <a:pt x="4642151" y="648128"/>
                </a:lnTo>
                <a:lnTo>
                  <a:pt x="4642151" y="636927"/>
                </a:lnTo>
                <a:close/>
                <a:moveTo>
                  <a:pt x="3162957" y="623725"/>
                </a:moveTo>
                <a:lnTo>
                  <a:pt x="3162957" y="635127"/>
                </a:lnTo>
                <a:lnTo>
                  <a:pt x="3118151" y="648128"/>
                </a:lnTo>
                <a:lnTo>
                  <a:pt x="3118151" y="636927"/>
                </a:lnTo>
                <a:close/>
                <a:moveTo>
                  <a:pt x="772183" y="623725"/>
                </a:moveTo>
                <a:lnTo>
                  <a:pt x="772183" y="635127"/>
                </a:lnTo>
                <a:lnTo>
                  <a:pt x="727379" y="648128"/>
                </a:lnTo>
                <a:lnTo>
                  <a:pt x="727379" y="636927"/>
                </a:lnTo>
                <a:close/>
                <a:moveTo>
                  <a:pt x="5912929" y="569319"/>
                </a:moveTo>
                <a:lnTo>
                  <a:pt x="5924930" y="575519"/>
                </a:lnTo>
                <a:cubicBezTo>
                  <a:pt x="5923597" y="577920"/>
                  <a:pt x="5922331" y="580487"/>
                  <a:pt x="5921130" y="583220"/>
                </a:cubicBezTo>
                <a:cubicBezTo>
                  <a:pt x="5919930" y="585954"/>
                  <a:pt x="5918930" y="588354"/>
                  <a:pt x="5918130" y="590421"/>
                </a:cubicBezTo>
                <a:cubicBezTo>
                  <a:pt x="5917330" y="592488"/>
                  <a:pt x="5916863" y="593922"/>
                  <a:pt x="5916730" y="594722"/>
                </a:cubicBezTo>
                <a:cubicBezTo>
                  <a:pt x="5919796" y="595522"/>
                  <a:pt x="5922030" y="596755"/>
                  <a:pt x="5923430" y="598422"/>
                </a:cubicBezTo>
                <a:cubicBezTo>
                  <a:pt x="5924830" y="600089"/>
                  <a:pt x="5925531" y="601856"/>
                  <a:pt x="5925531" y="603723"/>
                </a:cubicBezTo>
                <a:cubicBezTo>
                  <a:pt x="5925531" y="606657"/>
                  <a:pt x="5924597" y="609224"/>
                  <a:pt x="5922731" y="611424"/>
                </a:cubicBezTo>
                <a:cubicBezTo>
                  <a:pt x="5920863" y="613624"/>
                  <a:pt x="5917863" y="614724"/>
                  <a:pt x="5913729" y="614724"/>
                </a:cubicBezTo>
                <a:cubicBezTo>
                  <a:pt x="5911996" y="614724"/>
                  <a:pt x="5910062" y="614358"/>
                  <a:pt x="5907929" y="613624"/>
                </a:cubicBezTo>
                <a:cubicBezTo>
                  <a:pt x="5905795" y="612891"/>
                  <a:pt x="5903928" y="611557"/>
                  <a:pt x="5902328" y="609624"/>
                </a:cubicBezTo>
                <a:cubicBezTo>
                  <a:pt x="5900728" y="607690"/>
                  <a:pt x="5899927" y="604990"/>
                  <a:pt x="5899927" y="601523"/>
                </a:cubicBezTo>
                <a:cubicBezTo>
                  <a:pt x="5899927" y="598322"/>
                  <a:pt x="5900594" y="594855"/>
                  <a:pt x="5901928" y="591121"/>
                </a:cubicBezTo>
                <a:cubicBezTo>
                  <a:pt x="5903261" y="587388"/>
                  <a:pt x="5904961" y="583620"/>
                  <a:pt x="5907029" y="579820"/>
                </a:cubicBezTo>
                <a:cubicBezTo>
                  <a:pt x="5909095" y="576019"/>
                  <a:pt x="5911062" y="572519"/>
                  <a:pt x="5912929" y="569319"/>
                </a:cubicBezTo>
                <a:close/>
                <a:moveTo>
                  <a:pt x="3950779" y="569319"/>
                </a:moveTo>
                <a:lnTo>
                  <a:pt x="3962781" y="575519"/>
                </a:lnTo>
                <a:cubicBezTo>
                  <a:pt x="3961447" y="577920"/>
                  <a:pt x="3960180" y="580487"/>
                  <a:pt x="3958980" y="583220"/>
                </a:cubicBezTo>
                <a:cubicBezTo>
                  <a:pt x="3957780" y="585954"/>
                  <a:pt x="3956780" y="588354"/>
                  <a:pt x="3955980" y="590421"/>
                </a:cubicBezTo>
                <a:cubicBezTo>
                  <a:pt x="3955180" y="592488"/>
                  <a:pt x="3954713" y="593922"/>
                  <a:pt x="3954580" y="594722"/>
                </a:cubicBezTo>
                <a:cubicBezTo>
                  <a:pt x="3957647" y="595522"/>
                  <a:pt x="3959880" y="596755"/>
                  <a:pt x="3961280" y="598422"/>
                </a:cubicBezTo>
                <a:cubicBezTo>
                  <a:pt x="3962681" y="600089"/>
                  <a:pt x="3963381" y="601856"/>
                  <a:pt x="3963381" y="603723"/>
                </a:cubicBezTo>
                <a:cubicBezTo>
                  <a:pt x="3963381" y="606657"/>
                  <a:pt x="3962447" y="609224"/>
                  <a:pt x="3960580" y="611424"/>
                </a:cubicBezTo>
                <a:cubicBezTo>
                  <a:pt x="3958713" y="613624"/>
                  <a:pt x="3955713" y="614724"/>
                  <a:pt x="3951579" y="614724"/>
                </a:cubicBezTo>
                <a:cubicBezTo>
                  <a:pt x="3949846" y="614724"/>
                  <a:pt x="3947912" y="614358"/>
                  <a:pt x="3945778" y="613624"/>
                </a:cubicBezTo>
                <a:cubicBezTo>
                  <a:pt x="3943645" y="612891"/>
                  <a:pt x="3941778" y="611557"/>
                  <a:pt x="3940178" y="609624"/>
                </a:cubicBezTo>
                <a:cubicBezTo>
                  <a:pt x="3938577" y="607690"/>
                  <a:pt x="3937777" y="604990"/>
                  <a:pt x="3937777" y="601523"/>
                </a:cubicBezTo>
                <a:cubicBezTo>
                  <a:pt x="3937777" y="598322"/>
                  <a:pt x="3938444" y="594855"/>
                  <a:pt x="3939778" y="591121"/>
                </a:cubicBezTo>
                <a:cubicBezTo>
                  <a:pt x="3941111" y="587388"/>
                  <a:pt x="3942811" y="583620"/>
                  <a:pt x="3944878" y="579820"/>
                </a:cubicBezTo>
                <a:cubicBezTo>
                  <a:pt x="3946945" y="576019"/>
                  <a:pt x="3948912" y="572519"/>
                  <a:pt x="3950779" y="569319"/>
                </a:cubicBezTo>
                <a:close/>
                <a:moveTo>
                  <a:pt x="2436305" y="569319"/>
                </a:moveTo>
                <a:lnTo>
                  <a:pt x="2448307" y="575519"/>
                </a:lnTo>
                <a:cubicBezTo>
                  <a:pt x="2446972" y="577920"/>
                  <a:pt x="2445706" y="580487"/>
                  <a:pt x="2444505" y="583220"/>
                </a:cubicBezTo>
                <a:cubicBezTo>
                  <a:pt x="2443307" y="585954"/>
                  <a:pt x="2442306" y="588354"/>
                  <a:pt x="2441506" y="590421"/>
                </a:cubicBezTo>
                <a:cubicBezTo>
                  <a:pt x="2440705" y="592488"/>
                  <a:pt x="2440239" y="593922"/>
                  <a:pt x="2440106" y="594722"/>
                </a:cubicBezTo>
                <a:cubicBezTo>
                  <a:pt x="2443172" y="595522"/>
                  <a:pt x="2445407" y="596755"/>
                  <a:pt x="2446806" y="598422"/>
                </a:cubicBezTo>
                <a:cubicBezTo>
                  <a:pt x="2448207" y="600089"/>
                  <a:pt x="2448907" y="601856"/>
                  <a:pt x="2448907" y="603723"/>
                </a:cubicBezTo>
                <a:cubicBezTo>
                  <a:pt x="2448907" y="606657"/>
                  <a:pt x="2447973" y="609224"/>
                  <a:pt x="2446106" y="611424"/>
                </a:cubicBezTo>
                <a:cubicBezTo>
                  <a:pt x="2444239" y="613624"/>
                  <a:pt x="2441238" y="614724"/>
                  <a:pt x="2437106" y="614724"/>
                </a:cubicBezTo>
                <a:cubicBezTo>
                  <a:pt x="2435372" y="614724"/>
                  <a:pt x="2433437" y="614358"/>
                  <a:pt x="2431305" y="613624"/>
                </a:cubicBezTo>
                <a:cubicBezTo>
                  <a:pt x="2429170" y="612891"/>
                  <a:pt x="2427304" y="611557"/>
                  <a:pt x="2425704" y="609624"/>
                </a:cubicBezTo>
                <a:cubicBezTo>
                  <a:pt x="2424104" y="607690"/>
                  <a:pt x="2423303" y="604990"/>
                  <a:pt x="2423303" y="601523"/>
                </a:cubicBezTo>
                <a:cubicBezTo>
                  <a:pt x="2423303" y="598322"/>
                  <a:pt x="2423971" y="594855"/>
                  <a:pt x="2425303" y="591121"/>
                </a:cubicBezTo>
                <a:cubicBezTo>
                  <a:pt x="2426637" y="587388"/>
                  <a:pt x="2428338" y="583620"/>
                  <a:pt x="2430404" y="579820"/>
                </a:cubicBezTo>
                <a:cubicBezTo>
                  <a:pt x="2432472" y="576019"/>
                  <a:pt x="2434438" y="572519"/>
                  <a:pt x="2436305" y="569319"/>
                </a:cubicBezTo>
                <a:close/>
                <a:moveTo>
                  <a:pt x="417008" y="569319"/>
                </a:moveTo>
                <a:lnTo>
                  <a:pt x="429008" y="575519"/>
                </a:lnTo>
                <a:cubicBezTo>
                  <a:pt x="427674" y="577920"/>
                  <a:pt x="426408" y="580487"/>
                  <a:pt x="425209" y="583220"/>
                </a:cubicBezTo>
                <a:cubicBezTo>
                  <a:pt x="424006" y="585954"/>
                  <a:pt x="423007" y="588354"/>
                  <a:pt x="422208" y="590421"/>
                </a:cubicBezTo>
                <a:cubicBezTo>
                  <a:pt x="421408" y="592488"/>
                  <a:pt x="420940" y="593922"/>
                  <a:pt x="420807" y="594722"/>
                </a:cubicBezTo>
                <a:cubicBezTo>
                  <a:pt x="423873" y="595522"/>
                  <a:pt x="426108" y="596755"/>
                  <a:pt x="427508" y="598422"/>
                </a:cubicBezTo>
                <a:cubicBezTo>
                  <a:pt x="428909" y="600089"/>
                  <a:pt x="429609" y="601856"/>
                  <a:pt x="429609" y="603723"/>
                </a:cubicBezTo>
                <a:cubicBezTo>
                  <a:pt x="429609" y="606657"/>
                  <a:pt x="428674" y="609224"/>
                  <a:pt x="426807" y="611424"/>
                </a:cubicBezTo>
                <a:cubicBezTo>
                  <a:pt x="424941" y="613624"/>
                  <a:pt x="421940" y="614724"/>
                  <a:pt x="417806" y="614724"/>
                </a:cubicBezTo>
                <a:cubicBezTo>
                  <a:pt x="416073" y="614724"/>
                  <a:pt x="414139" y="614358"/>
                  <a:pt x="412007" y="613624"/>
                </a:cubicBezTo>
                <a:cubicBezTo>
                  <a:pt x="409872" y="612891"/>
                  <a:pt x="408006" y="611557"/>
                  <a:pt x="406404" y="609624"/>
                </a:cubicBezTo>
                <a:cubicBezTo>
                  <a:pt x="404806" y="607690"/>
                  <a:pt x="404005" y="604990"/>
                  <a:pt x="404005" y="601523"/>
                </a:cubicBezTo>
                <a:cubicBezTo>
                  <a:pt x="404005" y="598322"/>
                  <a:pt x="404672" y="594855"/>
                  <a:pt x="406005" y="591121"/>
                </a:cubicBezTo>
                <a:cubicBezTo>
                  <a:pt x="407339" y="587388"/>
                  <a:pt x="409039" y="583620"/>
                  <a:pt x="411105" y="579820"/>
                </a:cubicBezTo>
                <a:cubicBezTo>
                  <a:pt x="413174" y="576019"/>
                  <a:pt x="415139" y="572519"/>
                  <a:pt x="417008" y="569319"/>
                </a:cubicBezTo>
                <a:close/>
                <a:moveTo>
                  <a:pt x="4508766" y="564624"/>
                </a:moveTo>
                <a:lnTo>
                  <a:pt x="4509135" y="566318"/>
                </a:lnTo>
                <a:cubicBezTo>
                  <a:pt x="4509135" y="574053"/>
                  <a:pt x="4506968" y="580953"/>
                  <a:pt x="4502634" y="587021"/>
                </a:cubicBezTo>
                <a:cubicBezTo>
                  <a:pt x="4500467" y="590055"/>
                  <a:pt x="4497925" y="592847"/>
                  <a:pt x="4495008" y="595397"/>
                </a:cubicBezTo>
                <a:lnTo>
                  <a:pt x="4493459" y="596483"/>
                </a:lnTo>
                <a:lnTo>
                  <a:pt x="4495233" y="597322"/>
                </a:lnTo>
                <a:cubicBezTo>
                  <a:pt x="4500500" y="598922"/>
                  <a:pt x="4505534" y="599722"/>
                  <a:pt x="4510335" y="599722"/>
                </a:cubicBezTo>
                <a:cubicBezTo>
                  <a:pt x="4514869" y="599722"/>
                  <a:pt x="4518202" y="598956"/>
                  <a:pt x="4520336" y="597422"/>
                </a:cubicBezTo>
                <a:cubicBezTo>
                  <a:pt x="4522470" y="595889"/>
                  <a:pt x="4523536" y="593322"/>
                  <a:pt x="4523536" y="589721"/>
                </a:cubicBezTo>
                <a:cubicBezTo>
                  <a:pt x="4523536" y="589054"/>
                  <a:pt x="4523370" y="587821"/>
                  <a:pt x="4523036" y="586021"/>
                </a:cubicBezTo>
                <a:cubicBezTo>
                  <a:pt x="4522703" y="584220"/>
                  <a:pt x="4521636" y="581720"/>
                  <a:pt x="4519836" y="578520"/>
                </a:cubicBezTo>
                <a:cubicBezTo>
                  <a:pt x="4518036" y="575319"/>
                  <a:pt x="4515002" y="571352"/>
                  <a:pt x="4510735" y="566618"/>
                </a:cubicBezTo>
                <a:close/>
                <a:moveTo>
                  <a:pt x="6231531" y="562918"/>
                </a:moveTo>
                <a:cubicBezTo>
                  <a:pt x="6228464" y="562918"/>
                  <a:pt x="6225697" y="564085"/>
                  <a:pt x="6223230" y="566418"/>
                </a:cubicBezTo>
                <a:cubicBezTo>
                  <a:pt x="6220763" y="568752"/>
                  <a:pt x="6218829" y="571719"/>
                  <a:pt x="6217429" y="575319"/>
                </a:cubicBezTo>
                <a:cubicBezTo>
                  <a:pt x="6216029" y="578920"/>
                  <a:pt x="6215329" y="582520"/>
                  <a:pt x="6215329" y="586121"/>
                </a:cubicBezTo>
                <a:cubicBezTo>
                  <a:pt x="6215329" y="588921"/>
                  <a:pt x="6215896" y="591355"/>
                  <a:pt x="6217029" y="593422"/>
                </a:cubicBezTo>
                <a:cubicBezTo>
                  <a:pt x="6218163" y="595488"/>
                  <a:pt x="6220063" y="597055"/>
                  <a:pt x="6222730" y="598122"/>
                </a:cubicBezTo>
                <a:cubicBezTo>
                  <a:pt x="6225397" y="599189"/>
                  <a:pt x="6228864" y="599722"/>
                  <a:pt x="6233131" y="599722"/>
                </a:cubicBezTo>
                <a:cubicBezTo>
                  <a:pt x="6236998" y="599722"/>
                  <a:pt x="6240899" y="599322"/>
                  <a:pt x="6244832" y="598522"/>
                </a:cubicBezTo>
                <a:lnTo>
                  <a:pt x="6249320" y="597100"/>
                </a:lnTo>
                <a:lnTo>
                  <a:pt x="6249533" y="594522"/>
                </a:lnTo>
                <a:cubicBezTo>
                  <a:pt x="6249533" y="590388"/>
                  <a:pt x="6249133" y="586421"/>
                  <a:pt x="6248333" y="582620"/>
                </a:cubicBezTo>
                <a:cubicBezTo>
                  <a:pt x="6247533" y="578820"/>
                  <a:pt x="6246333" y="575453"/>
                  <a:pt x="6244732" y="572519"/>
                </a:cubicBezTo>
                <a:cubicBezTo>
                  <a:pt x="6243132" y="569585"/>
                  <a:pt x="6241232" y="567252"/>
                  <a:pt x="6239032" y="565518"/>
                </a:cubicBezTo>
                <a:cubicBezTo>
                  <a:pt x="6236832" y="563785"/>
                  <a:pt x="6234331" y="562918"/>
                  <a:pt x="6231531" y="562918"/>
                </a:cubicBezTo>
                <a:close/>
                <a:moveTo>
                  <a:pt x="4383681" y="562918"/>
                </a:moveTo>
                <a:cubicBezTo>
                  <a:pt x="4380880" y="562918"/>
                  <a:pt x="4378280" y="563985"/>
                  <a:pt x="4375880" y="566118"/>
                </a:cubicBezTo>
                <a:cubicBezTo>
                  <a:pt x="4373479" y="568252"/>
                  <a:pt x="4371513" y="571119"/>
                  <a:pt x="4369979" y="574719"/>
                </a:cubicBezTo>
                <a:cubicBezTo>
                  <a:pt x="4368445" y="578320"/>
                  <a:pt x="4367679" y="582254"/>
                  <a:pt x="4367679" y="586521"/>
                </a:cubicBezTo>
                <a:cubicBezTo>
                  <a:pt x="4367679" y="588921"/>
                  <a:pt x="4368212" y="590888"/>
                  <a:pt x="4369279" y="592421"/>
                </a:cubicBezTo>
                <a:cubicBezTo>
                  <a:pt x="4370346" y="593955"/>
                  <a:pt x="4371913" y="595155"/>
                  <a:pt x="4373980" y="596022"/>
                </a:cubicBezTo>
                <a:cubicBezTo>
                  <a:pt x="4376046" y="596889"/>
                  <a:pt x="4378680" y="597522"/>
                  <a:pt x="4381881" y="597922"/>
                </a:cubicBezTo>
                <a:cubicBezTo>
                  <a:pt x="4385081" y="598322"/>
                  <a:pt x="4388815" y="598522"/>
                  <a:pt x="4393082" y="598522"/>
                </a:cubicBezTo>
                <a:lnTo>
                  <a:pt x="4401352" y="598522"/>
                </a:lnTo>
                <a:lnTo>
                  <a:pt x="4401683" y="594522"/>
                </a:lnTo>
                <a:cubicBezTo>
                  <a:pt x="4401683" y="585454"/>
                  <a:pt x="4400016" y="577920"/>
                  <a:pt x="4396682" y="571919"/>
                </a:cubicBezTo>
                <a:cubicBezTo>
                  <a:pt x="4393349" y="565918"/>
                  <a:pt x="4389015" y="562918"/>
                  <a:pt x="4383681" y="562918"/>
                </a:cubicBezTo>
                <a:close/>
                <a:moveTo>
                  <a:pt x="2269132" y="562918"/>
                </a:moveTo>
                <a:cubicBezTo>
                  <a:pt x="2266065" y="562918"/>
                  <a:pt x="2263297" y="564085"/>
                  <a:pt x="2260832" y="566418"/>
                </a:cubicBezTo>
                <a:cubicBezTo>
                  <a:pt x="2258364" y="568752"/>
                  <a:pt x="2256430" y="571719"/>
                  <a:pt x="2255030" y="575319"/>
                </a:cubicBezTo>
                <a:cubicBezTo>
                  <a:pt x="2253630" y="578920"/>
                  <a:pt x="2252930" y="582520"/>
                  <a:pt x="2252930" y="586121"/>
                </a:cubicBezTo>
                <a:cubicBezTo>
                  <a:pt x="2252930" y="588921"/>
                  <a:pt x="2253497" y="591355"/>
                  <a:pt x="2254630" y="593422"/>
                </a:cubicBezTo>
                <a:cubicBezTo>
                  <a:pt x="2255763" y="595488"/>
                  <a:pt x="2257664" y="597055"/>
                  <a:pt x="2260331" y="598122"/>
                </a:cubicBezTo>
                <a:cubicBezTo>
                  <a:pt x="2262998" y="599189"/>
                  <a:pt x="2266465" y="599722"/>
                  <a:pt x="2270732" y="599722"/>
                </a:cubicBezTo>
                <a:cubicBezTo>
                  <a:pt x="2274599" y="599722"/>
                  <a:pt x="2278500" y="599322"/>
                  <a:pt x="2282434" y="598522"/>
                </a:cubicBezTo>
                <a:lnTo>
                  <a:pt x="2286920" y="597100"/>
                </a:lnTo>
                <a:lnTo>
                  <a:pt x="2287134" y="594522"/>
                </a:lnTo>
                <a:cubicBezTo>
                  <a:pt x="2287134" y="590388"/>
                  <a:pt x="2286734" y="586421"/>
                  <a:pt x="2285934" y="582620"/>
                </a:cubicBezTo>
                <a:cubicBezTo>
                  <a:pt x="2285133" y="578820"/>
                  <a:pt x="2283934" y="575453"/>
                  <a:pt x="2282334" y="572519"/>
                </a:cubicBezTo>
                <a:cubicBezTo>
                  <a:pt x="2280733" y="569585"/>
                  <a:pt x="2278833" y="567252"/>
                  <a:pt x="2276633" y="565518"/>
                </a:cubicBezTo>
                <a:cubicBezTo>
                  <a:pt x="2274432" y="563785"/>
                  <a:pt x="2271933" y="562918"/>
                  <a:pt x="2269132" y="562918"/>
                </a:cubicBezTo>
                <a:close/>
                <a:moveTo>
                  <a:pt x="249834" y="562918"/>
                </a:moveTo>
                <a:cubicBezTo>
                  <a:pt x="246766" y="562918"/>
                  <a:pt x="243999" y="564085"/>
                  <a:pt x="241531" y="566418"/>
                </a:cubicBezTo>
                <a:cubicBezTo>
                  <a:pt x="239065" y="568752"/>
                  <a:pt x="237132" y="571719"/>
                  <a:pt x="235732" y="575319"/>
                </a:cubicBezTo>
                <a:cubicBezTo>
                  <a:pt x="234331" y="578920"/>
                  <a:pt x="233631" y="582520"/>
                  <a:pt x="233631" y="586121"/>
                </a:cubicBezTo>
                <a:cubicBezTo>
                  <a:pt x="233631" y="588921"/>
                  <a:pt x="234197" y="591355"/>
                  <a:pt x="235331" y="593422"/>
                </a:cubicBezTo>
                <a:cubicBezTo>
                  <a:pt x="236465" y="595488"/>
                  <a:pt x="238365" y="597055"/>
                  <a:pt x="241032" y="598122"/>
                </a:cubicBezTo>
                <a:cubicBezTo>
                  <a:pt x="243698" y="599189"/>
                  <a:pt x="247167" y="599722"/>
                  <a:pt x="251433" y="599722"/>
                </a:cubicBezTo>
                <a:cubicBezTo>
                  <a:pt x="255300" y="599722"/>
                  <a:pt x="259202" y="599322"/>
                  <a:pt x="263134" y="598522"/>
                </a:cubicBezTo>
                <a:lnTo>
                  <a:pt x="267622" y="597100"/>
                </a:lnTo>
                <a:lnTo>
                  <a:pt x="267835" y="594522"/>
                </a:lnTo>
                <a:cubicBezTo>
                  <a:pt x="267835" y="590388"/>
                  <a:pt x="267436" y="586421"/>
                  <a:pt x="266635" y="582620"/>
                </a:cubicBezTo>
                <a:cubicBezTo>
                  <a:pt x="265834" y="578820"/>
                  <a:pt x="264634" y="575453"/>
                  <a:pt x="263036" y="572519"/>
                </a:cubicBezTo>
                <a:cubicBezTo>
                  <a:pt x="261434" y="569585"/>
                  <a:pt x="259535" y="567252"/>
                  <a:pt x="257333" y="565518"/>
                </a:cubicBezTo>
                <a:cubicBezTo>
                  <a:pt x="255133" y="563785"/>
                  <a:pt x="252633" y="562918"/>
                  <a:pt x="249834" y="562918"/>
                </a:cubicBezTo>
                <a:close/>
                <a:moveTo>
                  <a:pt x="4669583" y="559317"/>
                </a:moveTo>
                <a:cubicBezTo>
                  <a:pt x="4668116" y="559317"/>
                  <a:pt x="4666283" y="559651"/>
                  <a:pt x="4664083" y="560317"/>
                </a:cubicBezTo>
                <a:cubicBezTo>
                  <a:pt x="4661882" y="560984"/>
                  <a:pt x="4659549" y="561984"/>
                  <a:pt x="4657082" y="563318"/>
                </a:cubicBezTo>
                <a:cubicBezTo>
                  <a:pt x="4654615" y="564651"/>
                  <a:pt x="4652114" y="566318"/>
                  <a:pt x="4649581" y="568318"/>
                </a:cubicBezTo>
                <a:lnTo>
                  <a:pt x="4643163" y="574558"/>
                </a:lnTo>
                <a:lnTo>
                  <a:pt x="4653281" y="589121"/>
                </a:lnTo>
                <a:cubicBezTo>
                  <a:pt x="4657482" y="593255"/>
                  <a:pt x="4661749" y="596289"/>
                  <a:pt x="4666083" y="598222"/>
                </a:cubicBezTo>
                <a:cubicBezTo>
                  <a:pt x="4670417" y="600156"/>
                  <a:pt x="4674251" y="601123"/>
                  <a:pt x="4677584" y="601123"/>
                </a:cubicBezTo>
                <a:cubicBezTo>
                  <a:pt x="4679985" y="601123"/>
                  <a:pt x="4681951" y="600656"/>
                  <a:pt x="4683485" y="599722"/>
                </a:cubicBezTo>
                <a:cubicBezTo>
                  <a:pt x="4685019" y="598789"/>
                  <a:pt x="4686052" y="597389"/>
                  <a:pt x="4686585" y="595522"/>
                </a:cubicBezTo>
                <a:cubicBezTo>
                  <a:pt x="4687119" y="593655"/>
                  <a:pt x="4686919" y="591321"/>
                  <a:pt x="4685985" y="588521"/>
                </a:cubicBezTo>
                <a:cubicBezTo>
                  <a:pt x="4684385" y="583720"/>
                  <a:pt x="4682918" y="579487"/>
                  <a:pt x="4681585" y="575819"/>
                </a:cubicBezTo>
                <a:cubicBezTo>
                  <a:pt x="4680251" y="572152"/>
                  <a:pt x="4678951" y="569085"/>
                  <a:pt x="4677684" y="566618"/>
                </a:cubicBezTo>
                <a:cubicBezTo>
                  <a:pt x="4676417" y="564151"/>
                  <a:pt x="4675117" y="562318"/>
                  <a:pt x="4673784" y="561118"/>
                </a:cubicBezTo>
                <a:cubicBezTo>
                  <a:pt x="4672450" y="559917"/>
                  <a:pt x="4671050" y="559317"/>
                  <a:pt x="4669583" y="559317"/>
                </a:cubicBezTo>
                <a:close/>
                <a:moveTo>
                  <a:pt x="1236184" y="558717"/>
                </a:moveTo>
                <a:cubicBezTo>
                  <a:pt x="1233784" y="558717"/>
                  <a:pt x="1231450" y="559384"/>
                  <a:pt x="1229183" y="560718"/>
                </a:cubicBezTo>
                <a:cubicBezTo>
                  <a:pt x="1226916" y="562051"/>
                  <a:pt x="1224582" y="564518"/>
                  <a:pt x="1222182" y="568118"/>
                </a:cubicBezTo>
                <a:cubicBezTo>
                  <a:pt x="1219782" y="571719"/>
                  <a:pt x="1217048" y="576920"/>
                  <a:pt x="1213981" y="583720"/>
                </a:cubicBezTo>
                <a:lnTo>
                  <a:pt x="1211689" y="588463"/>
                </a:lnTo>
                <a:lnTo>
                  <a:pt x="1217906" y="591946"/>
                </a:lnTo>
                <a:cubicBezTo>
                  <a:pt x="1220856" y="593363"/>
                  <a:pt x="1223649" y="594455"/>
                  <a:pt x="1226282" y="595222"/>
                </a:cubicBezTo>
                <a:cubicBezTo>
                  <a:pt x="1231550" y="596755"/>
                  <a:pt x="1235917" y="597522"/>
                  <a:pt x="1239384" y="597522"/>
                </a:cubicBezTo>
                <a:cubicBezTo>
                  <a:pt x="1243252" y="597522"/>
                  <a:pt x="1246319" y="596955"/>
                  <a:pt x="1248585" y="595822"/>
                </a:cubicBezTo>
                <a:cubicBezTo>
                  <a:pt x="1250852" y="594688"/>
                  <a:pt x="1252519" y="593055"/>
                  <a:pt x="1253586" y="590921"/>
                </a:cubicBezTo>
                <a:cubicBezTo>
                  <a:pt x="1254653" y="588788"/>
                  <a:pt x="1255186" y="586387"/>
                  <a:pt x="1255186" y="583720"/>
                </a:cubicBezTo>
                <a:cubicBezTo>
                  <a:pt x="1255186" y="579853"/>
                  <a:pt x="1254253" y="575986"/>
                  <a:pt x="1252386" y="572119"/>
                </a:cubicBezTo>
                <a:cubicBezTo>
                  <a:pt x="1250519" y="568252"/>
                  <a:pt x="1248151" y="565051"/>
                  <a:pt x="1245285" y="562518"/>
                </a:cubicBezTo>
                <a:cubicBezTo>
                  <a:pt x="1242418" y="559984"/>
                  <a:pt x="1239384" y="558717"/>
                  <a:pt x="1236184" y="558717"/>
                </a:cubicBezTo>
                <a:close/>
                <a:moveTo>
                  <a:pt x="3655933" y="557517"/>
                </a:moveTo>
                <a:cubicBezTo>
                  <a:pt x="3653932" y="557517"/>
                  <a:pt x="3651832" y="558184"/>
                  <a:pt x="3649632" y="559517"/>
                </a:cubicBezTo>
                <a:cubicBezTo>
                  <a:pt x="3647432" y="560851"/>
                  <a:pt x="3645098" y="563118"/>
                  <a:pt x="3642631" y="566318"/>
                </a:cubicBezTo>
                <a:cubicBezTo>
                  <a:pt x="3640164" y="569519"/>
                  <a:pt x="3637530" y="573919"/>
                  <a:pt x="3634730" y="579520"/>
                </a:cubicBezTo>
                <a:cubicBezTo>
                  <a:pt x="3636997" y="583254"/>
                  <a:pt x="3639431" y="586521"/>
                  <a:pt x="3642031" y="589321"/>
                </a:cubicBezTo>
                <a:cubicBezTo>
                  <a:pt x="3644631" y="592121"/>
                  <a:pt x="3647265" y="594422"/>
                  <a:pt x="3649932" y="596222"/>
                </a:cubicBezTo>
                <a:cubicBezTo>
                  <a:pt x="3652599" y="598022"/>
                  <a:pt x="3655232" y="599356"/>
                  <a:pt x="3657833" y="600222"/>
                </a:cubicBezTo>
                <a:cubicBezTo>
                  <a:pt x="3660433" y="601089"/>
                  <a:pt x="3662800" y="601523"/>
                  <a:pt x="3664934" y="601523"/>
                </a:cubicBezTo>
                <a:cubicBezTo>
                  <a:pt x="3669601" y="601523"/>
                  <a:pt x="3673035" y="599856"/>
                  <a:pt x="3675235" y="596522"/>
                </a:cubicBezTo>
                <a:cubicBezTo>
                  <a:pt x="3677435" y="593188"/>
                  <a:pt x="3677335" y="588521"/>
                  <a:pt x="3674935" y="582520"/>
                </a:cubicBezTo>
                <a:cubicBezTo>
                  <a:pt x="3673735" y="579453"/>
                  <a:pt x="3672501" y="576453"/>
                  <a:pt x="3671234" y="573519"/>
                </a:cubicBezTo>
                <a:cubicBezTo>
                  <a:pt x="3669968" y="570585"/>
                  <a:pt x="3668601" y="567885"/>
                  <a:pt x="3667134" y="565418"/>
                </a:cubicBezTo>
                <a:cubicBezTo>
                  <a:pt x="3665667" y="562951"/>
                  <a:pt x="3664000" y="561018"/>
                  <a:pt x="3662134" y="559617"/>
                </a:cubicBezTo>
                <a:cubicBezTo>
                  <a:pt x="3660266" y="558217"/>
                  <a:pt x="3658199" y="557517"/>
                  <a:pt x="3655933" y="557517"/>
                </a:cubicBezTo>
                <a:close/>
                <a:moveTo>
                  <a:pt x="1950959" y="557517"/>
                </a:moveTo>
                <a:cubicBezTo>
                  <a:pt x="1948959" y="557517"/>
                  <a:pt x="1946858" y="558184"/>
                  <a:pt x="1944659" y="559517"/>
                </a:cubicBezTo>
                <a:cubicBezTo>
                  <a:pt x="1942458" y="560851"/>
                  <a:pt x="1940125" y="563118"/>
                  <a:pt x="1937657" y="566318"/>
                </a:cubicBezTo>
                <a:cubicBezTo>
                  <a:pt x="1935190" y="569519"/>
                  <a:pt x="1932557" y="573919"/>
                  <a:pt x="1929757" y="579520"/>
                </a:cubicBezTo>
                <a:cubicBezTo>
                  <a:pt x="1932023" y="583254"/>
                  <a:pt x="1934457" y="586521"/>
                  <a:pt x="1937056" y="589321"/>
                </a:cubicBezTo>
                <a:cubicBezTo>
                  <a:pt x="1939657" y="592121"/>
                  <a:pt x="1942292" y="594422"/>
                  <a:pt x="1944959" y="596222"/>
                </a:cubicBezTo>
                <a:cubicBezTo>
                  <a:pt x="1947625" y="598022"/>
                  <a:pt x="1950259" y="599356"/>
                  <a:pt x="1952859" y="600222"/>
                </a:cubicBezTo>
                <a:cubicBezTo>
                  <a:pt x="1955459" y="601089"/>
                  <a:pt x="1957827" y="601523"/>
                  <a:pt x="1959960" y="601523"/>
                </a:cubicBezTo>
                <a:cubicBezTo>
                  <a:pt x="1964627" y="601523"/>
                  <a:pt x="1968061" y="599856"/>
                  <a:pt x="1970261" y="596522"/>
                </a:cubicBezTo>
                <a:cubicBezTo>
                  <a:pt x="1972462" y="593188"/>
                  <a:pt x="1972362" y="588521"/>
                  <a:pt x="1969961" y="582520"/>
                </a:cubicBezTo>
                <a:cubicBezTo>
                  <a:pt x="1968762" y="579453"/>
                  <a:pt x="1967528" y="576453"/>
                  <a:pt x="1966260" y="573519"/>
                </a:cubicBezTo>
                <a:cubicBezTo>
                  <a:pt x="1964995" y="570585"/>
                  <a:pt x="1963628" y="567885"/>
                  <a:pt x="1962161" y="565418"/>
                </a:cubicBezTo>
                <a:cubicBezTo>
                  <a:pt x="1960694" y="562951"/>
                  <a:pt x="1959028" y="561018"/>
                  <a:pt x="1957159" y="559617"/>
                </a:cubicBezTo>
                <a:cubicBezTo>
                  <a:pt x="1955294" y="558217"/>
                  <a:pt x="1953227" y="557517"/>
                  <a:pt x="1950959" y="557517"/>
                </a:cubicBezTo>
                <a:close/>
                <a:moveTo>
                  <a:pt x="6474142" y="556517"/>
                </a:moveTo>
                <a:cubicBezTo>
                  <a:pt x="6467741" y="556517"/>
                  <a:pt x="6461374" y="558184"/>
                  <a:pt x="6455040" y="561518"/>
                </a:cubicBezTo>
                <a:cubicBezTo>
                  <a:pt x="6448705" y="564851"/>
                  <a:pt x="6442705" y="569019"/>
                  <a:pt x="6437038" y="574019"/>
                </a:cubicBezTo>
                <a:cubicBezTo>
                  <a:pt x="6431370" y="579020"/>
                  <a:pt x="6426336" y="584120"/>
                  <a:pt x="6421936" y="589321"/>
                </a:cubicBezTo>
                <a:lnTo>
                  <a:pt x="6413336" y="600354"/>
                </a:lnTo>
                <a:lnTo>
                  <a:pt x="6439538" y="601123"/>
                </a:lnTo>
                <a:cubicBezTo>
                  <a:pt x="6448339" y="601123"/>
                  <a:pt x="6456207" y="600589"/>
                  <a:pt x="6463141" y="599522"/>
                </a:cubicBezTo>
                <a:cubicBezTo>
                  <a:pt x="6470075" y="598456"/>
                  <a:pt x="6475909" y="596822"/>
                  <a:pt x="6480643" y="594622"/>
                </a:cubicBezTo>
                <a:cubicBezTo>
                  <a:pt x="6485377" y="592421"/>
                  <a:pt x="6489011" y="589721"/>
                  <a:pt x="6491544" y="586521"/>
                </a:cubicBezTo>
                <a:cubicBezTo>
                  <a:pt x="6494078" y="583320"/>
                  <a:pt x="6495344" y="579653"/>
                  <a:pt x="6495345" y="575519"/>
                </a:cubicBezTo>
                <a:cubicBezTo>
                  <a:pt x="6495344" y="572586"/>
                  <a:pt x="6494611" y="569685"/>
                  <a:pt x="6493145" y="566818"/>
                </a:cubicBezTo>
                <a:cubicBezTo>
                  <a:pt x="6491678" y="563951"/>
                  <a:pt x="6489410" y="561518"/>
                  <a:pt x="6486344" y="559517"/>
                </a:cubicBezTo>
                <a:cubicBezTo>
                  <a:pt x="6483277" y="557517"/>
                  <a:pt x="6479209" y="556517"/>
                  <a:pt x="6474142" y="556517"/>
                </a:cubicBezTo>
                <a:close/>
                <a:moveTo>
                  <a:pt x="2941683" y="547316"/>
                </a:moveTo>
                <a:cubicBezTo>
                  <a:pt x="2938482" y="547316"/>
                  <a:pt x="2935515" y="548383"/>
                  <a:pt x="2932782" y="550516"/>
                </a:cubicBezTo>
                <a:cubicBezTo>
                  <a:pt x="2930048" y="552650"/>
                  <a:pt x="2927847" y="555417"/>
                  <a:pt x="2926181" y="558817"/>
                </a:cubicBezTo>
                <a:cubicBezTo>
                  <a:pt x="2924514" y="562218"/>
                  <a:pt x="2923680" y="565718"/>
                  <a:pt x="2923680" y="569319"/>
                </a:cubicBezTo>
                <a:cubicBezTo>
                  <a:pt x="2923680" y="573586"/>
                  <a:pt x="2924781" y="577420"/>
                  <a:pt x="2926981" y="580820"/>
                </a:cubicBezTo>
                <a:cubicBezTo>
                  <a:pt x="2929182" y="584220"/>
                  <a:pt x="2931882" y="587121"/>
                  <a:pt x="2935082" y="589521"/>
                </a:cubicBezTo>
                <a:lnTo>
                  <a:pt x="2939287" y="592062"/>
                </a:lnTo>
                <a:lnTo>
                  <a:pt x="2945383" y="589321"/>
                </a:lnTo>
                <a:cubicBezTo>
                  <a:pt x="2949317" y="586921"/>
                  <a:pt x="2952517" y="583987"/>
                  <a:pt x="2954984" y="580520"/>
                </a:cubicBezTo>
                <a:cubicBezTo>
                  <a:pt x="2957452" y="577053"/>
                  <a:pt x="2958684" y="573052"/>
                  <a:pt x="2958684" y="568518"/>
                </a:cubicBezTo>
                <a:cubicBezTo>
                  <a:pt x="2958684" y="565451"/>
                  <a:pt x="2957951" y="562284"/>
                  <a:pt x="2956485" y="559017"/>
                </a:cubicBezTo>
                <a:cubicBezTo>
                  <a:pt x="2955018" y="555750"/>
                  <a:pt x="2953017" y="552983"/>
                  <a:pt x="2950484" y="550716"/>
                </a:cubicBezTo>
                <a:cubicBezTo>
                  <a:pt x="2947951" y="548449"/>
                  <a:pt x="2945016" y="547316"/>
                  <a:pt x="2941683" y="547316"/>
                </a:cubicBezTo>
                <a:close/>
                <a:moveTo>
                  <a:pt x="750934" y="547316"/>
                </a:moveTo>
                <a:cubicBezTo>
                  <a:pt x="747734" y="547316"/>
                  <a:pt x="744766" y="548383"/>
                  <a:pt x="742033" y="550516"/>
                </a:cubicBezTo>
                <a:cubicBezTo>
                  <a:pt x="739298" y="552650"/>
                  <a:pt x="737098" y="555417"/>
                  <a:pt x="735431" y="558817"/>
                </a:cubicBezTo>
                <a:cubicBezTo>
                  <a:pt x="733764" y="562218"/>
                  <a:pt x="732933" y="565718"/>
                  <a:pt x="732933" y="569319"/>
                </a:cubicBezTo>
                <a:cubicBezTo>
                  <a:pt x="732933" y="573586"/>
                  <a:pt x="734032" y="577420"/>
                  <a:pt x="736232" y="580820"/>
                </a:cubicBezTo>
                <a:cubicBezTo>
                  <a:pt x="738431" y="584220"/>
                  <a:pt x="741134" y="587121"/>
                  <a:pt x="744334" y="589521"/>
                </a:cubicBezTo>
                <a:lnTo>
                  <a:pt x="748539" y="592062"/>
                </a:lnTo>
                <a:lnTo>
                  <a:pt x="754634" y="589321"/>
                </a:lnTo>
                <a:cubicBezTo>
                  <a:pt x="758569" y="586921"/>
                  <a:pt x="761769" y="583987"/>
                  <a:pt x="764237" y="580520"/>
                </a:cubicBezTo>
                <a:cubicBezTo>
                  <a:pt x="766702" y="577053"/>
                  <a:pt x="767935" y="573052"/>
                  <a:pt x="767935" y="568518"/>
                </a:cubicBezTo>
                <a:cubicBezTo>
                  <a:pt x="767935" y="565451"/>
                  <a:pt x="767202" y="562284"/>
                  <a:pt x="765735" y="559017"/>
                </a:cubicBezTo>
                <a:cubicBezTo>
                  <a:pt x="764270" y="555750"/>
                  <a:pt x="762269" y="552983"/>
                  <a:pt x="759736" y="550716"/>
                </a:cubicBezTo>
                <a:cubicBezTo>
                  <a:pt x="757202" y="548449"/>
                  <a:pt x="754268" y="547316"/>
                  <a:pt x="750934" y="547316"/>
                </a:cubicBezTo>
                <a:close/>
                <a:moveTo>
                  <a:pt x="4480331" y="546916"/>
                </a:moveTo>
                <a:cubicBezTo>
                  <a:pt x="4477397" y="546916"/>
                  <a:pt x="4474764" y="547749"/>
                  <a:pt x="4472430" y="549416"/>
                </a:cubicBezTo>
                <a:cubicBezTo>
                  <a:pt x="4470097" y="551083"/>
                  <a:pt x="4468263" y="553250"/>
                  <a:pt x="4466929" y="555917"/>
                </a:cubicBezTo>
                <a:cubicBezTo>
                  <a:pt x="4465596" y="558584"/>
                  <a:pt x="4464929" y="561384"/>
                  <a:pt x="4464929" y="564318"/>
                </a:cubicBezTo>
                <a:cubicBezTo>
                  <a:pt x="4464929" y="569919"/>
                  <a:pt x="4466363" y="574886"/>
                  <a:pt x="4469230" y="579220"/>
                </a:cubicBezTo>
                <a:lnTo>
                  <a:pt x="4478747" y="588652"/>
                </a:lnTo>
                <a:lnTo>
                  <a:pt x="4484632" y="584220"/>
                </a:lnTo>
                <a:cubicBezTo>
                  <a:pt x="4488165" y="580820"/>
                  <a:pt x="4490666" y="577320"/>
                  <a:pt x="4492132" y="573719"/>
                </a:cubicBezTo>
                <a:cubicBezTo>
                  <a:pt x="4493599" y="570119"/>
                  <a:pt x="4494333" y="566852"/>
                  <a:pt x="4494333" y="563918"/>
                </a:cubicBezTo>
                <a:cubicBezTo>
                  <a:pt x="4494333" y="561118"/>
                  <a:pt x="4493766" y="558417"/>
                  <a:pt x="4492633" y="555817"/>
                </a:cubicBezTo>
                <a:cubicBezTo>
                  <a:pt x="4491499" y="553217"/>
                  <a:pt x="4489899" y="551083"/>
                  <a:pt x="4487832" y="549416"/>
                </a:cubicBezTo>
                <a:cubicBezTo>
                  <a:pt x="4485765" y="547749"/>
                  <a:pt x="4483265" y="546916"/>
                  <a:pt x="4480331" y="546916"/>
                </a:cubicBezTo>
                <a:close/>
                <a:moveTo>
                  <a:pt x="6233131" y="546516"/>
                </a:moveTo>
                <a:cubicBezTo>
                  <a:pt x="6238465" y="546516"/>
                  <a:pt x="6243132" y="547883"/>
                  <a:pt x="6247133" y="550616"/>
                </a:cubicBezTo>
                <a:cubicBezTo>
                  <a:pt x="6251133" y="553350"/>
                  <a:pt x="6254467" y="557050"/>
                  <a:pt x="6257134" y="561718"/>
                </a:cubicBezTo>
                <a:cubicBezTo>
                  <a:pt x="6259801" y="566385"/>
                  <a:pt x="6261801" y="571652"/>
                  <a:pt x="6263135" y="577520"/>
                </a:cubicBezTo>
                <a:cubicBezTo>
                  <a:pt x="6264468" y="583387"/>
                  <a:pt x="6265135" y="589454"/>
                  <a:pt x="6265135" y="595722"/>
                </a:cubicBezTo>
                <a:cubicBezTo>
                  <a:pt x="6265135" y="608123"/>
                  <a:pt x="6262635" y="618825"/>
                  <a:pt x="6257634" y="627826"/>
                </a:cubicBezTo>
                <a:cubicBezTo>
                  <a:pt x="6252634" y="636827"/>
                  <a:pt x="6245166" y="643995"/>
                  <a:pt x="6235231" y="649329"/>
                </a:cubicBezTo>
                <a:cubicBezTo>
                  <a:pt x="6225297" y="654663"/>
                  <a:pt x="6212995" y="658196"/>
                  <a:pt x="6198327" y="659930"/>
                </a:cubicBezTo>
                <a:lnTo>
                  <a:pt x="6194726" y="643528"/>
                </a:lnTo>
                <a:cubicBezTo>
                  <a:pt x="6202727" y="642461"/>
                  <a:pt x="6210095" y="640961"/>
                  <a:pt x="6216829" y="639027"/>
                </a:cubicBezTo>
                <a:cubicBezTo>
                  <a:pt x="6223563" y="637094"/>
                  <a:pt x="6229364" y="634327"/>
                  <a:pt x="6234231" y="630726"/>
                </a:cubicBezTo>
                <a:cubicBezTo>
                  <a:pt x="6239098" y="627126"/>
                  <a:pt x="6242866" y="622392"/>
                  <a:pt x="6245532" y="616524"/>
                </a:cubicBezTo>
                <a:lnTo>
                  <a:pt x="6246530" y="613233"/>
                </a:lnTo>
                <a:lnTo>
                  <a:pt x="6244432" y="614124"/>
                </a:lnTo>
                <a:cubicBezTo>
                  <a:pt x="6240098" y="615058"/>
                  <a:pt x="6235731" y="615524"/>
                  <a:pt x="6231331" y="615524"/>
                </a:cubicBezTo>
                <a:cubicBezTo>
                  <a:pt x="6226264" y="615524"/>
                  <a:pt x="6221763" y="614991"/>
                  <a:pt x="6217829" y="613924"/>
                </a:cubicBezTo>
                <a:cubicBezTo>
                  <a:pt x="6213895" y="612857"/>
                  <a:pt x="6210562" y="611291"/>
                  <a:pt x="6207828" y="609224"/>
                </a:cubicBezTo>
                <a:cubicBezTo>
                  <a:pt x="6205094" y="607157"/>
                  <a:pt x="6203027" y="604523"/>
                  <a:pt x="6201627" y="601323"/>
                </a:cubicBezTo>
                <a:cubicBezTo>
                  <a:pt x="6200227" y="598122"/>
                  <a:pt x="6199527" y="594388"/>
                  <a:pt x="6199527" y="590121"/>
                </a:cubicBezTo>
                <a:cubicBezTo>
                  <a:pt x="6199527" y="585054"/>
                  <a:pt x="6200327" y="579953"/>
                  <a:pt x="6201927" y="574819"/>
                </a:cubicBezTo>
                <a:cubicBezTo>
                  <a:pt x="6203527" y="569685"/>
                  <a:pt x="6205794" y="564985"/>
                  <a:pt x="6208728" y="560718"/>
                </a:cubicBezTo>
                <a:cubicBezTo>
                  <a:pt x="6211662" y="556450"/>
                  <a:pt x="6215195" y="553017"/>
                  <a:pt x="6219329" y="550416"/>
                </a:cubicBezTo>
                <a:cubicBezTo>
                  <a:pt x="6223463" y="547816"/>
                  <a:pt x="6228064" y="546516"/>
                  <a:pt x="6233131" y="546516"/>
                </a:cubicBezTo>
                <a:close/>
                <a:moveTo>
                  <a:pt x="2270732" y="546516"/>
                </a:moveTo>
                <a:cubicBezTo>
                  <a:pt x="2276066" y="546516"/>
                  <a:pt x="2280733" y="547883"/>
                  <a:pt x="2284733" y="550616"/>
                </a:cubicBezTo>
                <a:cubicBezTo>
                  <a:pt x="2288734" y="553350"/>
                  <a:pt x="2292068" y="557050"/>
                  <a:pt x="2294735" y="561718"/>
                </a:cubicBezTo>
                <a:cubicBezTo>
                  <a:pt x="2297402" y="566385"/>
                  <a:pt x="2299403" y="571652"/>
                  <a:pt x="2300736" y="577520"/>
                </a:cubicBezTo>
                <a:cubicBezTo>
                  <a:pt x="2302069" y="583387"/>
                  <a:pt x="2302736" y="589454"/>
                  <a:pt x="2302736" y="595722"/>
                </a:cubicBezTo>
                <a:cubicBezTo>
                  <a:pt x="2302736" y="608123"/>
                  <a:pt x="2300235" y="618825"/>
                  <a:pt x="2295235" y="627826"/>
                </a:cubicBezTo>
                <a:cubicBezTo>
                  <a:pt x="2290234" y="636827"/>
                  <a:pt x="2282767" y="643995"/>
                  <a:pt x="2272832" y="649329"/>
                </a:cubicBezTo>
                <a:cubicBezTo>
                  <a:pt x="2262898" y="654663"/>
                  <a:pt x="2250597" y="658196"/>
                  <a:pt x="2235928" y="659930"/>
                </a:cubicBezTo>
                <a:lnTo>
                  <a:pt x="2232327" y="643528"/>
                </a:lnTo>
                <a:cubicBezTo>
                  <a:pt x="2240328" y="642461"/>
                  <a:pt x="2247696" y="640961"/>
                  <a:pt x="2254430" y="639027"/>
                </a:cubicBezTo>
                <a:cubicBezTo>
                  <a:pt x="2261165" y="637094"/>
                  <a:pt x="2266965" y="634327"/>
                  <a:pt x="2271832" y="630726"/>
                </a:cubicBezTo>
                <a:cubicBezTo>
                  <a:pt x="2276700" y="627126"/>
                  <a:pt x="2280467" y="622392"/>
                  <a:pt x="2283134" y="616524"/>
                </a:cubicBezTo>
                <a:lnTo>
                  <a:pt x="2284131" y="613233"/>
                </a:lnTo>
                <a:lnTo>
                  <a:pt x="2282034" y="614124"/>
                </a:lnTo>
                <a:cubicBezTo>
                  <a:pt x="2277699" y="615058"/>
                  <a:pt x="2273332" y="615524"/>
                  <a:pt x="2268933" y="615524"/>
                </a:cubicBezTo>
                <a:cubicBezTo>
                  <a:pt x="2263865" y="615524"/>
                  <a:pt x="2259364" y="614991"/>
                  <a:pt x="2255430" y="613924"/>
                </a:cubicBezTo>
                <a:cubicBezTo>
                  <a:pt x="2251496" y="612857"/>
                  <a:pt x="2248162" y="611291"/>
                  <a:pt x="2245428" y="609224"/>
                </a:cubicBezTo>
                <a:cubicBezTo>
                  <a:pt x="2242695" y="607157"/>
                  <a:pt x="2240628" y="604523"/>
                  <a:pt x="2239228" y="601323"/>
                </a:cubicBezTo>
                <a:cubicBezTo>
                  <a:pt x="2237828" y="598122"/>
                  <a:pt x="2237128" y="594388"/>
                  <a:pt x="2237128" y="590121"/>
                </a:cubicBezTo>
                <a:cubicBezTo>
                  <a:pt x="2237128" y="585054"/>
                  <a:pt x="2237928" y="579953"/>
                  <a:pt x="2239528" y="574819"/>
                </a:cubicBezTo>
                <a:cubicBezTo>
                  <a:pt x="2241129" y="569685"/>
                  <a:pt x="2243395" y="564985"/>
                  <a:pt x="2246329" y="560718"/>
                </a:cubicBezTo>
                <a:cubicBezTo>
                  <a:pt x="2249262" y="556450"/>
                  <a:pt x="2252797" y="553017"/>
                  <a:pt x="2256930" y="550416"/>
                </a:cubicBezTo>
                <a:cubicBezTo>
                  <a:pt x="2261064" y="547816"/>
                  <a:pt x="2265665" y="546516"/>
                  <a:pt x="2270732" y="546516"/>
                </a:cubicBezTo>
                <a:close/>
                <a:moveTo>
                  <a:pt x="251433" y="546516"/>
                </a:moveTo>
                <a:cubicBezTo>
                  <a:pt x="256767" y="546516"/>
                  <a:pt x="261434" y="547883"/>
                  <a:pt x="265436" y="550616"/>
                </a:cubicBezTo>
                <a:cubicBezTo>
                  <a:pt x="269436" y="553350"/>
                  <a:pt x="272770" y="557050"/>
                  <a:pt x="275437" y="561718"/>
                </a:cubicBezTo>
                <a:cubicBezTo>
                  <a:pt x="278104" y="566385"/>
                  <a:pt x="280103" y="571652"/>
                  <a:pt x="281436" y="577520"/>
                </a:cubicBezTo>
                <a:cubicBezTo>
                  <a:pt x="282770" y="583387"/>
                  <a:pt x="283436" y="589454"/>
                  <a:pt x="283436" y="595722"/>
                </a:cubicBezTo>
                <a:cubicBezTo>
                  <a:pt x="283436" y="608123"/>
                  <a:pt x="280936" y="618825"/>
                  <a:pt x="275938" y="627826"/>
                </a:cubicBezTo>
                <a:cubicBezTo>
                  <a:pt x="270936" y="636827"/>
                  <a:pt x="263468" y="643995"/>
                  <a:pt x="253534" y="649329"/>
                </a:cubicBezTo>
                <a:cubicBezTo>
                  <a:pt x="243600" y="654663"/>
                  <a:pt x="231297" y="658196"/>
                  <a:pt x="216628" y="659930"/>
                </a:cubicBezTo>
                <a:lnTo>
                  <a:pt x="213028" y="643528"/>
                </a:lnTo>
                <a:cubicBezTo>
                  <a:pt x="221030" y="642461"/>
                  <a:pt x="228398" y="640961"/>
                  <a:pt x="235131" y="639027"/>
                </a:cubicBezTo>
                <a:cubicBezTo>
                  <a:pt x="241865" y="637094"/>
                  <a:pt x="247667" y="634327"/>
                  <a:pt x="252534" y="630726"/>
                </a:cubicBezTo>
                <a:cubicBezTo>
                  <a:pt x="257401" y="627126"/>
                  <a:pt x="261167" y="622392"/>
                  <a:pt x="263834" y="616524"/>
                </a:cubicBezTo>
                <a:lnTo>
                  <a:pt x="264833" y="613233"/>
                </a:lnTo>
                <a:lnTo>
                  <a:pt x="262736" y="614124"/>
                </a:lnTo>
                <a:cubicBezTo>
                  <a:pt x="258401" y="615058"/>
                  <a:pt x="254034" y="615524"/>
                  <a:pt x="249634" y="615524"/>
                </a:cubicBezTo>
                <a:cubicBezTo>
                  <a:pt x="244565" y="615524"/>
                  <a:pt x="240064" y="614991"/>
                  <a:pt x="236132" y="613924"/>
                </a:cubicBezTo>
                <a:cubicBezTo>
                  <a:pt x="232197" y="612857"/>
                  <a:pt x="228863" y="611291"/>
                  <a:pt x="226130" y="609224"/>
                </a:cubicBezTo>
                <a:cubicBezTo>
                  <a:pt x="223396" y="607157"/>
                  <a:pt x="221330" y="604523"/>
                  <a:pt x="219929" y="601323"/>
                </a:cubicBezTo>
                <a:cubicBezTo>
                  <a:pt x="218530" y="598122"/>
                  <a:pt x="217830" y="594388"/>
                  <a:pt x="217830" y="590121"/>
                </a:cubicBezTo>
                <a:cubicBezTo>
                  <a:pt x="217830" y="585054"/>
                  <a:pt x="218629" y="579953"/>
                  <a:pt x="220229" y="574819"/>
                </a:cubicBezTo>
                <a:cubicBezTo>
                  <a:pt x="221831" y="569685"/>
                  <a:pt x="224096" y="564985"/>
                  <a:pt x="227031" y="560718"/>
                </a:cubicBezTo>
                <a:cubicBezTo>
                  <a:pt x="229963" y="556450"/>
                  <a:pt x="233497" y="553017"/>
                  <a:pt x="237632" y="550416"/>
                </a:cubicBezTo>
                <a:cubicBezTo>
                  <a:pt x="241767" y="547816"/>
                  <a:pt x="246366" y="546516"/>
                  <a:pt x="251433" y="546516"/>
                </a:cubicBezTo>
                <a:close/>
                <a:moveTo>
                  <a:pt x="3148791" y="542987"/>
                </a:moveTo>
                <a:lnTo>
                  <a:pt x="3136806" y="544816"/>
                </a:lnTo>
                <a:cubicBezTo>
                  <a:pt x="3131672" y="546349"/>
                  <a:pt x="3127338" y="548316"/>
                  <a:pt x="3123804" y="550716"/>
                </a:cubicBezTo>
                <a:cubicBezTo>
                  <a:pt x="3120270" y="553117"/>
                  <a:pt x="3117570" y="555717"/>
                  <a:pt x="3115703" y="558517"/>
                </a:cubicBezTo>
                <a:cubicBezTo>
                  <a:pt x="3113836" y="561318"/>
                  <a:pt x="3112903" y="564051"/>
                  <a:pt x="3112903" y="566718"/>
                </a:cubicBezTo>
                <a:cubicBezTo>
                  <a:pt x="3112903" y="569652"/>
                  <a:pt x="3113970" y="572052"/>
                  <a:pt x="3116103" y="573919"/>
                </a:cubicBezTo>
                <a:cubicBezTo>
                  <a:pt x="3118237" y="575786"/>
                  <a:pt x="3120971" y="577220"/>
                  <a:pt x="3124304" y="578220"/>
                </a:cubicBezTo>
                <a:cubicBezTo>
                  <a:pt x="3127638" y="579220"/>
                  <a:pt x="3131305" y="579820"/>
                  <a:pt x="3135306" y="580020"/>
                </a:cubicBezTo>
                <a:cubicBezTo>
                  <a:pt x="3139306" y="580220"/>
                  <a:pt x="3143173" y="580087"/>
                  <a:pt x="3146907" y="579620"/>
                </a:cubicBezTo>
                <a:lnTo>
                  <a:pt x="3150440" y="578847"/>
                </a:lnTo>
                <a:close/>
                <a:moveTo>
                  <a:pt x="1777192" y="542987"/>
                </a:moveTo>
                <a:lnTo>
                  <a:pt x="1765207" y="544816"/>
                </a:lnTo>
                <a:cubicBezTo>
                  <a:pt x="1760073" y="546349"/>
                  <a:pt x="1755738" y="548316"/>
                  <a:pt x="1752207" y="550716"/>
                </a:cubicBezTo>
                <a:cubicBezTo>
                  <a:pt x="1748672" y="553117"/>
                  <a:pt x="1745971" y="555717"/>
                  <a:pt x="1744105" y="558517"/>
                </a:cubicBezTo>
                <a:cubicBezTo>
                  <a:pt x="1742238" y="561318"/>
                  <a:pt x="1741304" y="564051"/>
                  <a:pt x="1741304" y="566718"/>
                </a:cubicBezTo>
                <a:cubicBezTo>
                  <a:pt x="1741304" y="569652"/>
                  <a:pt x="1742371" y="572052"/>
                  <a:pt x="1744506" y="573919"/>
                </a:cubicBezTo>
                <a:cubicBezTo>
                  <a:pt x="1746638" y="575786"/>
                  <a:pt x="1749372" y="577220"/>
                  <a:pt x="1752706" y="578220"/>
                </a:cubicBezTo>
                <a:cubicBezTo>
                  <a:pt x="1756039" y="579220"/>
                  <a:pt x="1759706" y="579820"/>
                  <a:pt x="1763706" y="580020"/>
                </a:cubicBezTo>
                <a:cubicBezTo>
                  <a:pt x="1767708" y="580220"/>
                  <a:pt x="1771575" y="580087"/>
                  <a:pt x="1775309" y="579620"/>
                </a:cubicBezTo>
                <a:lnTo>
                  <a:pt x="1778840" y="578847"/>
                </a:lnTo>
                <a:close/>
                <a:moveTo>
                  <a:pt x="1237383" y="542315"/>
                </a:moveTo>
                <a:cubicBezTo>
                  <a:pt x="1241918" y="542315"/>
                  <a:pt x="1246119" y="543482"/>
                  <a:pt x="1249985" y="545816"/>
                </a:cubicBezTo>
                <a:cubicBezTo>
                  <a:pt x="1253853" y="548149"/>
                  <a:pt x="1257254" y="551250"/>
                  <a:pt x="1260187" y="555117"/>
                </a:cubicBezTo>
                <a:cubicBezTo>
                  <a:pt x="1263120" y="558984"/>
                  <a:pt x="1265421" y="563218"/>
                  <a:pt x="1267087" y="567818"/>
                </a:cubicBezTo>
                <a:cubicBezTo>
                  <a:pt x="1268755" y="572419"/>
                  <a:pt x="1269588" y="576986"/>
                  <a:pt x="1269588" y="581520"/>
                </a:cubicBezTo>
                <a:cubicBezTo>
                  <a:pt x="1269588" y="589521"/>
                  <a:pt x="1268187" y="595889"/>
                  <a:pt x="1265388" y="600622"/>
                </a:cubicBezTo>
                <a:cubicBezTo>
                  <a:pt x="1262587" y="605356"/>
                  <a:pt x="1259020" y="608757"/>
                  <a:pt x="1254687" y="610824"/>
                </a:cubicBezTo>
                <a:cubicBezTo>
                  <a:pt x="1250352" y="612891"/>
                  <a:pt x="1245852" y="613924"/>
                  <a:pt x="1241185" y="613924"/>
                </a:cubicBezTo>
                <a:cubicBezTo>
                  <a:pt x="1237050" y="613924"/>
                  <a:pt x="1231750" y="613124"/>
                  <a:pt x="1225282" y="611524"/>
                </a:cubicBezTo>
                <a:cubicBezTo>
                  <a:pt x="1222049" y="610724"/>
                  <a:pt x="1218390" y="609307"/>
                  <a:pt x="1214306" y="607273"/>
                </a:cubicBezTo>
                <a:lnTo>
                  <a:pt x="1204331" y="601410"/>
                </a:lnTo>
                <a:lnTo>
                  <a:pt x="1196178" y="610124"/>
                </a:lnTo>
                <a:cubicBezTo>
                  <a:pt x="1193245" y="612124"/>
                  <a:pt x="1190211" y="613424"/>
                  <a:pt x="1187078" y="614024"/>
                </a:cubicBezTo>
                <a:lnTo>
                  <a:pt x="1180651" y="614575"/>
                </a:lnTo>
                <a:lnTo>
                  <a:pt x="1179719" y="614924"/>
                </a:lnTo>
                <a:lnTo>
                  <a:pt x="1178800" y="614734"/>
                </a:lnTo>
                <a:lnTo>
                  <a:pt x="1176577" y="614924"/>
                </a:lnTo>
                <a:lnTo>
                  <a:pt x="1176654" y="614289"/>
                </a:lnTo>
                <a:lnTo>
                  <a:pt x="1165717" y="612024"/>
                </a:lnTo>
                <a:lnTo>
                  <a:pt x="1160706" y="607819"/>
                </a:lnTo>
                <a:lnTo>
                  <a:pt x="1157217" y="625626"/>
                </a:lnTo>
                <a:cubicBezTo>
                  <a:pt x="1155017" y="632093"/>
                  <a:pt x="1151516" y="637960"/>
                  <a:pt x="1146716" y="643228"/>
                </a:cubicBezTo>
                <a:cubicBezTo>
                  <a:pt x="1141915" y="648495"/>
                  <a:pt x="1135414" y="652662"/>
                  <a:pt x="1127213" y="655729"/>
                </a:cubicBezTo>
                <a:cubicBezTo>
                  <a:pt x="1119012" y="658796"/>
                  <a:pt x="1108711" y="660330"/>
                  <a:pt x="1096310" y="660330"/>
                </a:cubicBezTo>
                <a:cubicBezTo>
                  <a:pt x="1088708" y="660330"/>
                  <a:pt x="1081507" y="659397"/>
                  <a:pt x="1074707" y="657530"/>
                </a:cubicBezTo>
                <a:cubicBezTo>
                  <a:pt x="1067906" y="655663"/>
                  <a:pt x="1061871" y="652829"/>
                  <a:pt x="1056605" y="649029"/>
                </a:cubicBezTo>
                <a:cubicBezTo>
                  <a:pt x="1051337" y="645228"/>
                  <a:pt x="1047203" y="640427"/>
                  <a:pt x="1044202" y="634627"/>
                </a:cubicBezTo>
                <a:cubicBezTo>
                  <a:pt x="1041202" y="628826"/>
                  <a:pt x="1039702" y="621992"/>
                  <a:pt x="1039702" y="614124"/>
                </a:cubicBezTo>
                <a:cubicBezTo>
                  <a:pt x="1039702" y="609324"/>
                  <a:pt x="1040369" y="603990"/>
                  <a:pt x="1041703" y="598122"/>
                </a:cubicBezTo>
                <a:cubicBezTo>
                  <a:pt x="1043036" y="592255"/>
                  <a:pt x="1045169" y="585787"/>
                  <a:pt x="1048103" y="578720"/>
                </a:cubicBezTo>
                <a:lnTo>
                  <a:pt x="1062505" y="584320"/>
                </a:lnTo>
                <a:cubicBezTo>
                  <a:pt x="1060372" y="589921"/>
                  <a:pt x="1058771" y="595055"/>
                  <a:pt x="1057704" y="599722"/>
                </a:cubicBezTo>
                <a:cubicBezTo>
                  <a:pt x="1056638" y="604390"/>
                  <a:pt x="1056104" y="608724"/>
                  <a:pt x="1056104" y="612724"/>
                </a:cubicBezTo>
                <a:cubicBezTo>
                  <a:pt x="1056104" y="620058"/>
                  <a:pt x="1057938" y="626026"/>
                  <a:pt x="1061605" y="630626"/>
                </a:cubicBezTo>
                <a:cubicBezTo>
                  <a:pt x="1065272" y="635227"/>
                  <a:pt x="1070206" y="638594"/>
                  <a:pt x="1076407" y="640728"/>
                </a:cubicBezTo>
                <a:cubicBezTo>
                  <a:pt x="1082607" y="642861"/>
                  <a:pt x="1089442" y="643928"/>
                  <a:pt x="1096910" y="643928"/>
                </a:cubicBezTo>
                <a:cubicBezTo>
                  <a:pt x="1105977" y="643928"/>
                  <a:pt x="1113578" y="642961"/>
                  <a:pt x="1119712" y="641028"/>
                </a:cubicBezTo>
                <a:cubicBezTo>
                  <a:pt x="1125846" y="639094"/>
                  <a:pt x="1130713" y="636460"/>
                  <a:pt x="1134314" y="633127"/>
                </a:cubicBezTo>
                <a:cubicBezTo>
                  <a:pt x="1137914" y="629793"/>
                  <a:pt x="1140482" y="626026"/>
                  <a:pt x="1142015" y="621825"/>
                </a:cubicBezTo>
                <a:cubicBezTo>
                  <a:pt x="1143549" y="617625"/>
                  <a:pt x="1144315" y="613257"/>
                  <a:pt x="1144315" y="608724"/>
                </a:cubicBezTo>
                <a:cubicBezTo>
                  <a:pt x="1144315" y="602856"/>
                  <a:pt x="1143882" y="597322"/>
                  <a:pt x="1143014" y="592121"/>
                </a:cubicBezTo>
                <a:cubicBezTo>
                  <a:pt x="1142148" y="586921"/>
                  <a:pt x="1141015" y="581820"/>
                  <a:pt x="1139615" y="576820"/>
                </a:cubicBezTo>
                <a:cubicBezTo>
                  <a:pt x="1138214" y="571819"/>
                  <a:pt x="1136714" y="566718"/>
                  <a:pt x="1135114" y="561518"/>
                </a:cubicBezTo>
                <a:lnTo>
                  <a:pt x="1151315" y="557117"/>
                </a:lnTo>
                <a:cubicBezTo>
                  <a:pt x="1152783" y="562184"/>
                  <a:pt x="1153916" y="566285"/>
                  <a:pt x="1154716" y="569419"/>
                </a:cubicBezTo>
                <a:cubicBezTo>
                  <a:pt x="1155517" y="572552"/>
                  <a:pt x="1156150" y="575053"/>
                  <a:pt x="1156617" y="576920"/>
                </a:cubicBezTo>
                <a:cubicBezTo>
                  <a:pt x="1157083" y="578786"/>
                  <a:pt x="1157517" y="580453"/>
                  <a:pt x="1157917" y="581920"/>
                </a:cubicBezTo>
                <a:cubicBezTo>
                  <a:pt x="1159384" y="586854"/>
                  <a:pt x="1161318" y="590488"/>
                  <a:pt x="1163717" y="592822"/>
                </a:cubicBezTo>
                <a:cubicBezTo>
                  <a:pt x="1166118" y="595155"/>
                  <a:pt x="1168885" y="596689"/>
                  <a:pt x="1172018" y="597422"/>
                </a:cubicBezTo>
                <a:lnTo>
                  <a:pt x="1179544" y="598275"/>
                </a:lnTo>
                <a:lnTo>
                  <a:pt x="1187978" y="596122"/>
                </a:lnTo>
                <a:cubicBezTo>
                  <a:pt x="1190511" y="594522"/>
                  <a:pt x="1192978" y="591855"/>
                  <a:pt x="1195379" y="588121"/>
                </a:cubicBezTo>
                <a:cubicBezTo>
                  <a:pt x="1197779" y="584387"/>
                  <a:pt x="1200380" y="579386"/>
                  <a:pt x="1203180" y="573119"/>
                </a:cubicBezTo>
                <a:cubicBezTo>
                  <a:pt x="1207047" y="564585"/>
                  <a:pt x="1210881" y="558117"/>
                  <a:pt x="1214681" y="553717"/>
                </a:cubicBezTo>
                <a:cubicBezTo>
                  <a:pt x="1218482" y="549316"/>
                  <a:pt x="1222282" y="546316"/>
                  <a:pt x="1226083" y="544716"/>
                </a:cubicBezTo>
                <a:cubicBezTo>
                  <a:pt x="1229883" y="543115"/>
                  <a:pt x="1233649" y="542315"/>
                  <a:pt x="1237383" y="542315"/>
                </a:cubicBezTo>
                <a:close/>
                <a:moveTo>
                  <a:pt x="4856292" y="533314"/>
                </a:moveTo>
                <a:cubicBezTo>
                  <a:pt x="4858026" y="537581"/>
                  <a:pt x="4859659" y="542449"/>
                  <a:pt x="4861193" y="547916"/>
                </a:cubicBezTo>
                <a:cubicBezTo>
                  <a:pt x="4862727" y="553383"/>
                  <a:pt x="4864027" y="558784"/>
                  <a:pt x="4865093" y="564118"/>
                </a:cubicBezTo>
                <a:cubicBezTo>
                  <a:pt x="4866160" y="569452"/>
                  <a:pt x="4866694" y="574119"/>
                  <a:pt x="4866694" y="578120"/>
                </a:cubicBezTo>
                <a:cubicBezTo>
                  <a:pt x="4866694" y="584254"/>
                  <a:pt x="4865893" y="589654"/>
                  <a:pt x="4864293" y="594322"/>
                </a:cubicBezTo>
                <a:cubicBezTo>
                  <a:pt x="4862693" y="598989"/>
                  <a:pt x="4860426" y="602823"/>
                  <a:pt x="4857493" y="605823"/>
                </a:cubicBezTo>
                <a:cubicBezTo>
                  <a:pt x="4854559" y="608824"/>
                  <a:pt x="4850958" y="611090"/>
                  <a:pt x="4846691" y="612624"/>
                </a:cubicBezTo>
                <a:cubicBezTo>
                  <a:pt x="4842424" y="614157"/>
                  <a:pt x="4837624" y="614924"/>
                  <a:pt x="4832290" y="614924"/>
                </a:cubicBezTo>
                <a:cubicBezTo>
                  <a:pt x="4826022" y="614924"/>
                  <a:pt x="4820888" y="614191"/>
                  <a:pt x="4816887" y="612724"/>
                </a:cubicBezTo>
                <a:cubicBezTo>
                  <a:pt x="4812887" y="611257"/>
                  <a:pt x="4809820" y="609024"/>
                  <a:pt x="4807686" y="606023"/>
                </a:cubicBezTo>
                <a:lnTo>
                  <a:pt x="4806290" y="602200"/>
                </a:lnTo>
                <a:lnTo>
                  <a:pt x="4802286" y="607523"/>
                </a:lnTo>
                <a:cubicBezTo>
                  <a:pt x="4799485" y="610457"/>
                  <a:pt x="4796018" y="612424"/>
                  <a:pt x="4791884" y="613424"/>
                </a:cubicBezTo>
                <a:cubicBezTo>
                  <a:pt x="4787750" y="614424"/>
                  <a:pt x="4782283" y="614924"/>
                  <a:pt x="4775482" y="614924"/>
                </a:cubicBezTo>
                <a:cubicBezTo>
                  <a:pt x="4772148" y="614924"/>
                  <a:pt x="4768581" y="614391"/>
                  <a:pt x="4764781" y="613324"/>
                </a:cubicBezTo>
                <a:cubicBezTo>
                  <a:pt x="4760981" y="612257"/>
                  <a:pt x="4757680" y="610157"/>
                  <a:pt x="4754880" y="607023"/>
                </a:cubicBezTo>
                <a:lnTo>
                  <a:pt x="4751606" y="601283"/>
                </a:lnTo>
                <a:lnTo>
                  <a:pt x="4747579" y="606823"/>
                </a:lnTo>
                <a:cubicBezTo>
                  <a:pt x="4744312" y="610090"/>
                  <a:pt x="4740411" y="612257"/>
                  <a:pt x="4735877" y="613324"/>
                </a:cubicBezTo>
                <a:cubicBezTo>
                  <a:pt x="4731343" y="614391"/>
                  <a:pt x="4726009" y="614924"/>
                  <a:pt x="4719875" y="614924"/>
                </a:cubicBezTo>
                <a:lnTo>
                  <a:pt x="4719966" y="614183"/>
                </a:lnTo>
                <a:lnTo>
                  <a:pt x="4717989" y="614924"/>
                </a:lnTo>
                <a:cubicBezTo>
                  <a:pt x="4712789" y="614924"/>
                  <a:pt x="4708355" y="613991"/>
                  <a:pt x="4704688" y="612124"/>
                </a:cubicBezTo>
                <a:lnTo>
                  <a:pt x="4696614" y="605665"/>
                </a:lnTo>
                <a:lnTo>
                  <a:pt x="4693686" y="610224"/>
                </a:lnTo>
                <a:cubicBezTo>
                  <a:pt x="4691219" y="612691"/>
                  <a:pt x="4688486" y="614524"/>
                  <a:pt x="4685485" y="615724"/>
                </a:cubicBezTo>
                <a:cubicBezTo>
                  <a:pt x="4682485" y="616925"/>
                  <a:pt x="4679318" y="617525"/>
                  <a:pt x="4675984" y="617525"/>
                </a:cubicBezTo>
                <a:cubicBezTo>
                  <a:pt x="4672117" y="617525"/>
                  <a:pt x="4668116" y="616825"/>
                  <a:pt x="4663983" y="615424"/>
                </a:cubicBezTo>
                <a:cubicBezTo>
                  <a:pt x="4659849" y="614024"/>
                  <a:pt x="4655781" y="611957"/>
                  <a:pt x="4651781" y="609224"/>
                </a:cubicBezTo>
                <a:cubicBezTo>
                  <a:pt x="4647780" y="606490"/>
                  <a:pt x="4644013" y="603123"/>
                  <a:pt x="4640480" y="599122"/>
                </a:cubicBezTo>
                <a:lnTo>
                  <a:pt x="4632505" y="587460"/>
                </a:lnTo>
                <a:lnTo>
                  <a:pt x="4625778" y="602823"/>
                </a:lnTo>
                <a:cubicBezTo>
                  <a:pt x="4624578" y="608890"/>
                  <a:pt x="4623978" y="614258"/>
                  <a:pt x="4623978" y="618925"/>
                </a:cubicBezTo>
                <a:cubicBezTo>
                  <a:pt x="4623978" y="622659"/>
                  <a:pt x="4624378" y="627426"/>
                  <a:pt x="4625178" y="633227"/>
                </a:cubicBezTo>
                <a:cubicBezTo>
                  <a:pt x="4625978" y="639027"/>
                  <a:pt x="4627011" y="645195"/>
                  <a:pt x="4628278" y="651729"/>
                </a:cubicBezTo>
                <a:cubicBezTo>
                  <a:pt x="4629545" y="658263"/>
                  <a:pt x="4630945" y="664764"/>
                  <a:pt x="4632478" y="671231"/>
                </a:cubicBezTo>
                <a:cubicBezTo>
                  <a:pt x="4634012" y="677699"/>
                  <a:pt x="4635446" y="683533"/>
                  <a:pt x="4636779" y="688734"/>
                </a:cubicBezTo>
                <a:lnTo>
                  <a:pt x="4620977" y="692534"/>
                </a:lnTo>
                <a:cubicBezTo>
                  <a:pt x="4618177" y="682266"/>
                  <a:pt x="4615777" y="672231"/>
                  <a:pt x="4613776" y="662430"/>
                </a:cubicBezTo>
                <a:cubicBezTo>
                  <a:pt x="4611776" y="652629"/>
                  <a:pt x="4610243" y="643861"/>
                  <a:pt x="4609176" y="636127"/>
                </a:cubicBezTo>
                <a:cubicBezTo>
                  <a:pt x="4608109" y="628393"/>
                  <a:pt x="4607576" y="622659"/>
                  <a:pt x="4607576" y="618925"/>
                </a:cubicBezTo>
                <a:cubicBezTo>
                  <a:pt x="4607576" y="609057"/>
                  <a:pt x="4609176" y="600056"/>
                  <a:pt x="4612376" y="591921"/>
                </a:cubicBezTo>
                <a:cubicBezTo>
                  <a:pt x="4615577" y="583787"/>
                  <a:pt x="4619710" y="576620"/>
                  <a:pt x="4624778" y="570419"/>
                </a:cubicBezTo>
                <a:cubicBezTo>
                  <a:pt x="4629845" y="564218"/>
                  <a:pt x="4635312" y="558951"/>
                  <a:pt x="4641180" y="554617"/>
                </a:cubicBezTo>
                <a:cubicBezTo>
                  <a:pt x="4647047" y="550283"/>
                  <a:pt x="4652748" y="547016"/>
                  <a:pt x="4658282" y="544816"/>
                </a:cubicBezTo>
                <a:cubicBezTo>
                  <a:pt x="4663816" y="542615"/>
                  <a:pt x="4668516" y="541515"/>
                  <a:pt x="4672384" y="541515"/>
                </a:cubicBezTo>
                <a:cubicBezTo>
                  <a:pt x="4675717" y="541515"/>
                  <a:pt x="4678651" y="542249"/>
                  <a:pt x="4681185" y="543715"/>
                </a:cubicBezTo>
                <a:cubicBezTo>
                  <a:pt x="4683718" y="545182"/>
                  <a:pt x="4686185" y="548049"/>
                  <a:pt x="4688586" y="552316"/>
                </a:cubicBezTo>
                <a:cubicBezTo>
                  <a:pt x="4690986" y="556584"/>
                  <a:pt x="4693520" y="562851"/>
                  <a:pt x="4696187" y="571119"/>
                </a:cubicBezTo>
                <a:cubicBezTo>
                  <a:pt x="4698720" y="578720"/>
                  <a:pt x="4701121" y="584487"/>
                  <a:pt x="4703388" y="588421"/>
                </a:cubicBezTo>
                <a:cubicBezTo>
                  <a:pt x="4705655" y="592355"/>
                  <a:pt x="4708122" y="595022"/>
                  <a:pt x="4710789" y="596422"/>
                </a:cubicBezTo>
                <a:cubicBezTo>
                  <a:pt x="4713456" y="597822"/>
                  <a:pt x="4716522" y="598522"/>
                  <a:pt x="4719989" y="598522"/>
                </a:cubicBezTo>
                <a:lnTo>
                  <a:pt x="4721793" y="599202"/>
                </a:lnTo>
                <a:lnTo>
                  <a:pt x="4721876" y="598522"/>
                </a:lnTo>
                <a:cubicBezTo>
                  <a:pt x="4726143" y="598522"/>
                  <a:pt x="4729610" y="598222"/>
                  <a:pt x="4732277" y="597622"/>
                </a:cubicBezTo>
                <a:cubicBezTo>
                  <a:pt x="4734944" y="597022"/>
                  <a:pt x="4737177" y="595488"/>
                  <a:pt x="4738978" y="593022"/>
                </a:cubicBezTo>
                <a:cubicBezTo>
                  <a:pt x="4740778" y="590555"/>
                  <a:pt x="4742478" y="586654"/>
                  <a:pt x="4744078" y="581320"/>
                </a:cubicBezTo>
                <a:cubicBezTo>
                  <a:pt x="4745679" y="575986"/>
                  <a:pt x="4747545" y="568518"/>
                  <a:pt x="4749679" y="558917"/>
                </a:cubicBezTo>
                <a:lnTo>
                  <a:pt x="4764681" y="563118"/>
                </a:lnTo>
                <a:cubicBezTo>
                  <a:pt x="4764147" y="565385"/>
                  <a:pt x="4763547" y="567952"/>
                  <a:pt x="4762881" y="570819"/>
                </a:cubicBezTo>
                <a:cubicBezTo>
                  <a:pt x="4762214" y="573686"/>
                  <a:pt x="4761614" y="576620"/>
                  <a:pt x="4761081" y="579620"/>
                </a:cubicBezTo>
                <a:cubicBezTo>
                  <a:pt x="4760547" y="582620"/>
                  <a:pt x="4760280" y="585387"/>
                  <a:pt x="4760280" y="587921"/>
                </a:cubicBezTo>
                <a:cubicBezTo>
                  <a:pt x="4760280" y="591255"/>
                  <a:pt x="4761547" y="593855"/>
                  <a:pt x="4764081" y="595722"/>
                </a:cubicBezTo>
                <a:cubicBezTo>
                  <a:pt x="4766614" y="597589"/>
                  <a:pt x="4771215" y="598522"/>
                  <a:pt x="4777882" y="598522"/>
                </a:cubicBezTo>
                <a:cubicBezTo>
                  <a:pt x="4781883" y="598522"/>
                  <a:pt x="4785150" y="598189"/>
                  <a:pt x="4787684" y="597522"/>
                </a:cubicBezTo>
                <a:cubicBezTo>
                  <a:pt x="4790217" y="596855"/>
                  <a:pt x="4792318" y="595255"/>
                  <a:pt x="4793985" y="592722"/>
                </a:cubicBezTo>
                <a:cubicBezTo>
                  <a:pt x="4795651" y="590188"/>
                  <a:pt x="4797152" y="586121"/>
                  <a:pt x="4798485" y="580520"/>
                </a:cubicBezTo>
                <a:cubicBezTo>
                  <a:pt x="4799819" y="574919"/>
                  <a:pt x="4801219" y="567252"/>
                  <a:pt x="4802686" y="557517"/>
                </a:cubicBezTo>
                <a:lnTo>
                  <a:pt x="4817888" y="560317"/>
                </a:lnTo>
                <a:cubicBezTo>
                  <a:pt x="4817488" y="562718"/>
                  <a:pt x="4817021" y="565651"/>
                  <a:pt x="4816487" y="569119"/>
                </a:cubicBezTo>
                <a:cubicBezTo>
                  <a:pt x="4815954" y="572586"/>
                  <a:pt x="4815454" y="576019"/>
                  <a:pt x="4814987" y="579420"/>
                </a:cubicBezTo>
                <a:cubicBezTo>
                  <a:pt x="4814520" y="582820"/>
                  <a:pt x="4814287" y="585654"/>
                  <a:pt x="4814287" y="587921"/>
                </a:cubicBezTo>
                <a:cubicBezTo>
                  <a:pt x="4814287" y="589788"/>
                  <a:pt x="4814721" y="591555"/>
                  <a:pt x="4815587" y="593222"/>
                </a:cubicBezTo>
                <a:cubicBezTo>
                  <a:pt x="4816454" y="594888"/>
                  <a:pt x="4818187" y="596189"/>
                  <a:pt x="4820788" y="597122"/>
                </a:cubicBezTo>
                <a:cubicBezTo>
                  <a:pt x="4823388" y="598055"/>
                  <a:pt x="4827289" y="598522"/>
                  <a:pt x="4832490" y="598522"/>
                </a:cubicBezTo>
                <a:cubicBezTo>
                  <a:pt x="4836357" y="598522"/>
                  <a:pt x="4839723" y="598055"/>
                  <a:pt x="4842591" y="597122"/>
                </a:cubicBezTo>
                <a:cubicBezTo>
                  <a:pt x="4845457" y="596189"/>
                  <a:pt x="4847658" y="594455"/>
                  <a:pt x="4849191" y="591921"/>
                </a:cubicBezTo>
                <a:cubicBezTo>
                  <a:pt x="4850725" y="589388"/>
                  <a:pt x="4851492" y="585854"/>
                  <a:pt x="4851492" y="581320"/>
                </a:cubicBezTo>
                <a:cubicBezTo>
                  <a:pt x="4851492" y="576253"/>
                  <a:pt x="4850325" y="569885"/>
                  <a:pt x="4847991" y="562218"/>
                </a:cubicBezTo>
                <a:cubicBezTo>
                  <a:pt x="4845658" y="554550"/>
                  <a:pt x="4843024" y="546916"/>
                  <a:pt x="4840090" y="539315"/>
                </a:cubicBezTo>
                <a:close/>
                <a:moveTo>
                  <a:pt x="3856167" y="533314"/>
                </a:moveTo>
                <a:cubicBezTo>
                  <a:pt x="3857901" y="537581"/>
                  <a:pt x="3859534" y="542449"/>
                  <a:pt x="3861068" y="547916"/>
                </a:cubicBezTo>
                <a:cubicBezTo>
                  <a:pt x="3862601" y="553383"/>
                  <a:pt x="3863901" y="558784"/>
                  <a:pt x="3864968" y="564118"/>
                </a:cubicBezTo>
                <a:cubicBezTo>
                  <a:pt x="3866035" y="569452"/>
                  <a:pt x="3866568" y="574119"/>
                  <a:pt x="3866568" y="578120"/>
                </a:cubicBezTo>
                <a:cubicBezTo>
                  <a:pt x="3866568" y="584254"/>
                  <a:pt x="3865768" y="589654"/>
                  <a:pt x="3864168" y="594322"/>
                </a:cubicBezTo>
                <a:cubicBezTo>
                  <a:pt x="3862568" y="598989"/>
                  <a:pt x="3860301" y="602823"/>
                  <a:pt x="3857367" y="605823"/>
                </a:cubicBezTo>
                <a:cubicBezTo>
                  <a:pt x="3854434" y="608824"/>
                  <a:pt x="3850833" y="611090"/>
                  <a:pt x="3846566" y="612624"/>
                </a:cubicBezTo>
                <a:cubicBezTo>
                  <a:pt x="3842299" y="614157"/>
                  <a:pt x="3837498" y="614924"/>
                  <a:pt x="3832164" y="614924"/>
                </a:cubicBezTo>
                <a:cubicBezTo>
                  <a:pt x="3825897" y="614924"/>
                  <a:pt x="3820763" y="614191"/>
                  <a:pt x="3816762" y="612724"/>
                </a:cubicBezTo>
                <a:cubicBezTo>
                  <a:pt x="3812762" y="611257"/>
                  <a:pt x="3809695" y="609024"/>
                  <a:pt x="3807561" y="606023"/>
                </a:cubicBezTo>
                <a:lnTo>
                  <a:pt x="3806165" y="602200"/>
                </a:lnTo>
                <a:lnTo>
                  <a:pt x="3802160" y="607523"/>
                </a:lnTo>
                <a:cubicBezTo>
                  <a:pt x="3799360" y="610457"/>
                  <a:pt x="3795893" y="612424"/>
                  <a:pt x="3791759" y="613424"/>
                </a:cubicBezTo>
                <a:cubicBezTo>
                  <a:pt x="3787625" y="614424"/>
                  <a:pt x="3782158" y="614924"/>
                  <a:pt x="3775357" y="614924"/>
                </a:cubicBezTo>
                <a:cubicBezTo>
                  <a:pt x="3772023" y="614924"/>
                  <a:pt x="3768456" y="614391"/>
                  <a:pt x="3764656" y="613324"/>
                </a:cubicBezTo>
                <a:cubicBezTo>
                  <a:pt x="3760855" y="612257"/>
                  <a:pt x="3757555" y="610157"/>
                  <a:pt x="3754755" y="607023"/>
                </a:cubicBezTo>
                <a:lnTo>
                  <a:pt x="3751481" y="601283"/>
                </a:lnTo>
                <a:lnTo>
                  <a:pt x="3747454" y="606823"/>
                </a:lnTo>
                <a:cubicBezTo>
                  <a:pt x="3744186" y="610090"/>
                  <a:pt x="3740286" y="612257"/>
                  <a:pt x="3735752" y="613324"/>
                </a:cubicBezTo>
                <a:cubicBezTo>
                  <a:pt x="3731218" y="614391"/>
                  <a:pt x="3725884" y="614924"/>
                  <a:pt x="3719750" y="614924"/>
                </a:cubicBezTo>
                <a:lnTo>
                  <a:pt x="3720542" y="608427"/>
                </a:lnTo>
                <a:lnTo>
                  <a:pt x="3718741" y="612224"/>
                </a:lnTo>
                <a:cubicBezTo>
                  <a:pt x="3716873" y="614024"/>
                  <a:pt x="3714473" y="614924"/>
                  <a:pt x="3711540" y="614924"/>
                </a:cubicBezTo>
                <a:cubicBezTo>
                  <a:pt x="3706339" y="614924"/>
                  <a:pt x="3701572" y="614057"/>
                  <a:pt x="3697238" y="612324"/>
                </a:cubicBezTo>
                <a:lnTo>
                  <a:pt x="3686577" y="604304"/>
                </a:lnTo>
                <a:lnTo>
                  <a:pt x="3683236" y="610024"/>
                </a:lnTo>
                <a:cubicBezTo>
                  <a:pt x="3680769" y="612624"/>
                  <a:pt x="3678002" y="614558"/>
                  <a:pt x="3674935" y="615824"/>
                </a:cubicBezTo>
                <a:cubicBezTo>
                  <a:pt x="3671868" y="617091"/>
                  <a:pt x="3668601" y="617725"/>
                  <a:pt x="3665134" y="617725"/>
                </a:cubicBezTo>
                <a:cubicBezTo>
                  <a:pt x="3660733" y="617725"/>
                  <a:pt x="3656233" y="616791"/>
                  <a:pt x="3651632" y="614924"/>
                </a:cubicBezTo>
                <a:cubicBezTo>
                  <a:pt x="3647032" y="613057"/>
                  <a:pt x="3642598" y="610390"/>
                  <a:pt x="3638330" y="606923"/>
                </a:cubicBezTo>
                <a:cubicBezTo>
                  <a:pt x="3634063" y="603456"/>
                  <a:pt x="3630329" y="599389"/>
                  <a:pt x="3627129" y="594722"/>
                </a:cubicBezTo>
                <a:cubicBezTo>
                  <a:pt x="3623662" y="600856"/>
                  <a:pt x="3620362" y="605356"/>
                  <a:pt x="3617228" y="608223"/>
                </a:cubicBezTo>
                <a:lnTo>
                  <a:pt x="3611387" y="611535"/>
                </a:lnTo>
                <a:lnTo>
                  <a:pt x="3611060" y="612224"/>
                </a:lnTo>
                <a:lnTo>
                  <a:pt x="3608438" y="613207"/>
                </a:lnTo>
                <a:lnTo>
                  <a:pt x="3607527" y="613724"/>
                </a:lnTo>
                <a:lnTo>
                  <a:pt x="3606882" y="613791"/>
                </a:lnTo>
                <a:lnTo>
                  <a:pt x="3603859" y="614924"/>
                </a:lnTo>
                <a:lnTo>
                  <a:pt x="3599044" y="614602"/>
                </a:lnTo>
                <a:lnTo>
                  <a:pt x="3595925" y="614924"/>
                </a:lnTo>
                <a:lnTo>
                  <a:pt x="3595990" y="614397"/>
                </a:lnTo>
                <a:lnTo>
                  <a:pt x="3584457" y="613624"/>
                </a:lnTo>
                <a:cubicBezTo>
                  <a:pt x="3579656" y="612757"/>
                  <a:pt x="3576023" y="611457"/>
                  <a:pt x="3573556" y="609724"/>
                </a:cubicBezTo>
                <a:cubicBezTo>
                  <a:pt x="3571089" y="607990"/>
                  <a:pt x="3569355" y="605823"/>
                  <a:pt x="3568355" y="603223"/>
                </a:cubicBezTo>
                <a:lnTo>
                  <a:pt x="3567783" y="600961"/>
                </a:lnTo>
                <a:lnTo>
                  <a:pt x="3565155" y="604923"/>
                </a:lnTo>
                <a:cubicBezTo>
                  <a:pt x="3562688" y="607590"/>
                  <a:pt x="3559854" y="609657"/>
                  <a:pt x="3556654" y="611124"/>
                </a:cubicBezTo>
                <a:cubicBezTo>
                  <a:pt x="3553453" y="612591"/>
                  <a:pt x="3549619" y="613591"/>
                  <a:pt x="3545152" y="614124"/>
                </a:cubicBezTo>
                <a:cubicBezTo>
                  <a:pt x="3540685" y="614658"/>
                  <a:pt x="3535384" y="614924"/>
                  <a:pt x="3529250" y="614924"/>
                </a:cubicBezTo>
                <a:lnTo>
                  <a:pt x="3529272" y="614748"/>
                </a:lnTo>
                <a:lnTo>
                  <a:pt x="3528802" y="614924"/>
                </a:lnTo>
                <a:cubicBezTo>
                  <a:pt x="3520268" y="614924"/>
                  <a:pt x="3512767" y="614024"/>
                  <a:pt x="3506300" y="612224"/>
                </a:cubicBezTo>
                <a:cubicBezTo>
                  <a:pt x="3499832" y="610424"/>
                  <a:pt x="3495032" y="607557"/>
                  <a:pt x="3491898" y="603623"/>
                </a:cubicBezTo>
                <a:lnTo>
                  <a:pt x="3489434" y="591461"/>
                </a:lnTo>
                <a:lnTo>
                  <a:pt x="3473296" y="602023"/>
                </a:lnTo>
                <a:cubicBezTo>
                  <a:pt x="3465895" y="605556"/>
                  <a:pt x="3457694" y="608523"/>
                  <a:pt x="3448692" y="610924"/>
                </a:cubicBezTo>
                <a:cubicBezTo>
                  <a:pt x="3439691" y="613324"/>
                  <a:pt x="3430090" y="615124"/>
                  <a:pt x="3419889" y="616324"/>
                </a:cubicBezTo>
                <a:cubicBezTo>
                  <a:pt x="3409688" y="617525"/>
                  <a:pt x="3399120" y="618125"/>
                  <a:pt x="3388185" y="618125"/>
                </a:cubicBezTo>
                <a:cubicBezTo>
                  <a:pt x="3376317" y="618125"/>
                  <a:pt x="3365882" y="617358"/>
                  <a:pt x="3356881" y="615824"/>
                </a:cubicBezTo>
                <a:cubicBezTo>
                  <a:pt x="3347880" y="614291"/>
                  <a:pt x="3340379" y="611924"/>
                  <a:pt x="3334378" y="608724"/>
                </a:cubicBezTo>
                <a:cubicBezTo>
                  <a:pt x="3328377" y="605523"/>
                  <a:pt x="3323843" y="601356"/>
                  <a:pt x="3320776" y="596222"/>
                </a:cubicBezTo>
                <a:cubicBezTo>
                  <a:pt x="3317709" y="591088"/>
                  <a:pt x="3316176" y="584854"/>
                  <a:pt x="3316176" y="577520"/>
                </a:cubicBezTo>
                <a:cubicBezTo>
                  <a:pt x="3316176" y="574186"/>
                  <a:pt x="3316443" y="570752"/>
                  <a:pt x="3316976" y="567218"/>
                </a:cubicBezTo>
                <a:cubicBezTo>
                  <a:pt x="3317509" y="563685"/>
                  <a:pt x="3318209" y="560117"/>
                  <a:pt x="3319076" y="556517"/>
                </a:cubicBezTo>
                <a:cubicBezTo>
                  <a:pt x="3319943" y="552917"/>
                  <a:pt x="3320843" y="549449"/>
                  <a:pt x="3321777" y="546116"/>
                </a:cubicBezTo>
                <a:lnTo>
                  <a:pt x="3336778" y="549916"/>
                </a:lnTo>
                <a:cubicBezTo>
                  <a:pt x="3336245" y="551916"/>
                  <a:pt x="3335645" y="554283"/>
                  <a:pt x="3334978" y="557017"/>
                </a:cubicBezTo>
                <a:cubicBezTo>
                  <a:pt x="3334311" y="559751"/>
                  <a:pt x="3333745" y="562518"/>
                  <a:pt x="3333278" y="565318"/>
                </a:cubicBezTo>
                <a:cubicBezTo>
                  <a:pt x="3332811" y="568118"/>
                  <a:pt x="3332578" y="570652"/>
                  <a:pt x="3332578" y="572919"/>
                </a:cubicBezTo>
                <a:cubicBezTo>
                  <a:pt x="3332578" y="579853"/>
                  <a:pt x="3334345" y="585421"/>
                  <a:pt x="3337879" y="589621"/>
                </a:cubicBezTo>
                <a:cubicBezTo>
                  <a:pt x="3341412" y="593822"/>
                  <a:pt x="3347580" y="596889"/>
                  <a:pt x="3356381" y="598822"/>
                </a:cubicBezTo>
                <a:cubicBezTo>
                  <a:pt x="3365182" y="600756"/>
                  <a:pt x="3377517" y="601723"/>
                  <a:pt x="3393386" y="601723"/>
                </a:cubicBezTo>
                <a:cubicBezTo>
                  <a:pt x="3401520" y="601723"/>
                  <a:pt x="3410121" y="601223"/>
                  <a:pt x="3419189" y="600222"/>
                </a:cubicBezTo>
                <a:cubicBezTo>
                  <a:pt x="3428257" y="599222"/>
                  <a:pt x="3437291" y="597422"/>
                  <a:pt x="3446292" y="594822"/>
                </a:cubicBezTo>
                <a:cubicBezTo>
                  <a:pt x="3455293" y="592221"/>
                  <a:pt x="3463861" y="588654"/>
                  <a:pt x="3471995" y="584120"/>
                </a:cubicBezTo>
                <a:cubicBezTo>
                  <a:pt x="3480130" y="579587"/>
                  <a:pt x="3487264" y="573852"/>
                  <a:pt x="3493398" y="566918"/>
                </a:cubicBezTo>
                <a:lnTo>
                  <a:pt x="3506000" y="574319"/>
                </a:lnTo>
                <a:cubicBezTo>
                  <a:pt x="3504800" y="577386"/>
                  <a:pt x="3503999" y="579820"/>
                  <a:pt x="3503599" y="581620"/>
                </a:cubicBezTo>
                <a:cubicBezTo>
                  <a:pt x="3503199" y="583420"/>
                  <a:pt x="3502999" y="585054"/>
                  <a:pt x="3502999" y="586521"/>
                </a:cubicBezTo>
                <a:cubicBezTo>
                  <a:pt x="3502999" y="588521"/>
                  <a:pt x="3503733" y="590421"/>
                  <a:pt x="3505199" y="592221"/>
                </a:cubicBezTo>
                <a:cubicBezTo>
                  <a:pt x="3506666" y="594022"/>
                  <a:pt x="3509433" y="595522"/>
                  <a:pt x="3513500" y="596722"/>
                </a:cubicBezTo>
                <a:cubicBezTo>
                  <a:pt x="3517568" y="597922"/>
                  <a:pt x="3523335" y="598522"/>
                  <a:pt x="3530803" y="598522"/>
                </a:cubicBezTo>
                <a:lnTo>
                  <a:pt x="3531231" y="598684"/>
                </a:lnTo>
                <a:lnTo>
                  <a:pt x="3531251" y="598522"/>
                </a:lnTo>
                <a:cubicBezTo>
                  <a:pt x="3537918" y="598522"/>
                  <a:pt x="3543118" y="598022"/>
                  <a:pt x="3546852" y="597022"/>
                </a:cubicBezTo>
                <a:cubicBezTo>
                  <a:pt x="3550586" y="596022"/>
                  <a:pt x="3553420" y="594088"/>
                  <a:pt x="3555353" y="591221"/>
                </a:cubicBezTo>
                <a:cubicBezTo>
                  <a:pt x="3557287" y="588354"/>
                  <a:pt x="3558854" y="584187"/>
                  <a:pt x="3560054" y="578720"/>
                </a:cubicBezTo>
                <a:cubicBezTo>
                  <a:pt x="3561254" y="573252"/>
                  <a:pt x="3562721" y="566118"/>
                  <a:pt x="3564455" y="557317"/>
                </a:cubicBezTo>
                <a:lnTo>
                  <a:pt x="3580057" y="560317"/>
                </a:lnTo>
                <a:cubicBezTo>
                  <a:pt x="3579523" y="562718"/>
                  <a:pt x="3578923" y="565385"/>
                  <a:pt x="3578256" y="568318"/>
                </a:cubicBezTo>
                <a:cubicBezTo>
                  <a:pt x="3577590" y="571252"/>
                  <a:pt x="3577023" y="574153"/>
                  <a:pt x="3576556" y="577020"/>
                </a:cubicBezTo>
                <a:cubicBezTo>
                  <a:pt x="3576089" y="579887"/>
                  <a:pt x="3575856" y="582387"/>
                  <a:pt x="3575856" y="584520"/>
                </a:cubicBezTo>
                <a:cubicBezTo>
                  <a:pt x="3575856" y="586521"/>
                  <a:pt x="3575989" y="588388"/>
                  <a:pt x="3576256" y="590121"/>
                </a:cubicBezTo>
                <a:cubicBezTo>
                  <a:pt x="3576523" y="591855"/>
                  <a:pt x="3577523" y="593322"/>
                  <a:pt x="3579256" y="594522"/>
                </a:cubicBezTo>
                <a:cubicBezTo>
                  <a:pt x="3580990" y="595722"/>
                  <a:pt x="3583924" y="596689"/>
                  <a:pt x="3588058" y="597422"/>
                </a:cubicBezTo>
                <a:lnTo>
                  <a:pt x="3599405" y="598123"/>
                </a:lnTo>
                <a:lnTo>
                  <a:pt x="3606826" y="596122"/>
                </a:lnTo>
                <a:cubicBezTo>
                  <a:pt x="3609027" y="594522"/>
                  <a:pt x="3611160" y="591855"/>
                  <a:pt x="3613227" y="588121"/>
                </a:cubicBezTo>
                <a:cubicBezTo>
                  <a:pt x="3615294" y="584387"/>
                  <a:pt x="3617928" y="579386"/>
                  <a:pt x="3621128" y="573119"/>
                </a:cubicBezTo>
                <a:cubicBezTo>
                  <a:pt x="3624329" y="566718"/>
                  <a:pt x="3627562" y="561484"/>
                  <a:pt x="3630830" y="557417"/>
                </a:cubicBezTo>
                <a:cubicBezTo>
                  <a:pt x="3634097" y="553350"/>
                  <a:pt x="3637297" y="550150"/>
                  <a:pt x="3640431" y="547816"/>
                </a:cubicBezTo>
                <a:cubicBezTo>
                  <a:pt x="3643564" y="545482"/>
                  <a:pt x="3646532" y="543849"/>
                  <a:pt x="3649332" y="542915"/>
                </a:cubicBezTo>
                <a:cubicBezTo>
                  <a:pt x="3652132" y="541982"/>
                  <a:pt x="3654733" y="541515"/>
                  <a:pt x="3657133" y="541515"/>
                </a:cubicBezTo>
                <a:cubicBezTo>
                  <a:pt x="3661533" y="541515"/>
                  <a:pt x="3665467" y="542482"/>
                  <a:pt x="3668934" y="544415"/>
                </a:cubicBezTo>
                <a:cubicBezTo>
                  <a:pt x="3672401" y="546349"/>
                  <a:pt x="3675668" y="549616"/>
                  <a:pt x="3678735" y="554217"/>
                </a:cubicBezTo>
                <a:cubicBezTo>
                  <a:pt x="3681802" y="558817"/>
                  <a:pt x="3684936" y="565118"/>
                  <a:pt x="3688137" y="573119"/>
                </a:cubicBezTo>
                <a:cubicBezTo>
                  <a:pt x="3691204" y="580453"/>
                  <a:pt x="3693971" y="585954"/>
                  <a:pt x="3696438" y="589621"/>
                </a:cubicBezTo>
                <a:cubicBezTo>
                  <a:pt x="3698905" y="593288"/>
                  <a:pt x="3701505" y="595689"/>
                  <a:pt x="3704239" y="596822"/>
                </a:cubicBezTo>
                <a:cubicBezTo>
                  <a:pt x="3706972" y="597955"/>
                  <a:pt x="3710073" y="598522"/>
                  <a:pt x="3713540" y="598522"/>
                </a:cubicBezTo>
                <a:cubicBezTo>
                  <a:pt x="3716340" y="598522"/>
                  <a:pt x="3718374" y="599289"/>
                  <a:pt x="3719640" y="600823"/>
                </a:cubicBezTo>
                <a:lnTo>
                  <a:pt x="3720993" y="604736"/>
                </a:lnTo>
                <a:lnTo>
                  <a:pt x="3721751" y="598522"/>
                </a:lnTo>
                <a:cubicBezTo>
                  <a:pt x="3726018" y="598522"/>
                  <a:pt x="3729485" y="598222"/>
                  <a:pt x="3732152" y="597622"/>
                </a:cubicBezTo>
                <a:cubicBezTo>
                  <a:pt x="3734819" y="597022"/>
                  <a:pt x="3737052" y="595488"/>
                  <a:pt x="3738852" y="593022"/>
                </a:cubicBezTo>
                <a:cubicBezTo>
                  <a:pt x="3740653" y="590555"/>
                  <a:pt x="3742353" y="586654"/>
                  <a:pt x="3743953" y="581320"/>
                </a:cubicBezTo>
                <a:cubicBezTo>
                  <a:pt x="3745553" y="575986"/>
                  <a:pt x="3747420" y="568518"/>
                  <a:pt x="3749554" y="558917"/>
                </a:cubicBezTo>
                <a:lnTo>
                  <a:pt x="3764556" y="563118"/>
                </a:lnTo>
                <a:cubicBezTo>
                  <a:pt x="3764022" y="565385"/>
                  <a:pt x="3763422" y="567952"/>
                  <a:pt x="3762756" y="570819"/>
                </a:cubicBezTo>
                <a:cubicBezTo>
                  <a:pt x="3762089" y="573686"/>
                  <a:pt x="3761488" y="576619"/>
                  <a:pt x="3760955" y="579620"/>
                </a:cubicBezTo>
                <a:cubicBezTo>
                  <a:pt x="3760422" y="582620"/>
                  <a:pt x="3760155" y="585387"/>
                  <a:pt x="3760155" y="587921"/>
                </a:cubicBezTo>
                <a:cubicBezTo>
                  <a:pt x="3760155" y="591255"/>
                  <a:pt x="3761422" y="593855"/>
                  <a:pt x="3763956" y="595722"/>
                </a:cubicBezTo>
                <a:cubicBezTo>
                  <a:pt x="3766489" y="597589"/>
                  <a:pt x="3771090" y="598522"/>
                  <a:pt x="3777757" y="598522"/>
                </a:cubicBezTo>
                <a:cubicBezTo>
                  <a:pt x="3781758" y="598522"/>
                  <a:pt x="3785025" y="598189"/>
                  <a:pt x="3787559" y="597522"/>
                </a:cubicBezTo>
                <a:cubicBezTo>
                  <a:pt x="3790092" y="596855"/>
                  <a:pt x="3792192" y="595255"/>
                  <a:pt x="3793859" y="592722"/>
                </a:cubicBezTo>
                <a:cubicBezTo>
                  <a:pt x="3795526" y="590188"/>
                  <a:pt x="3797026" y="586121"/>
                  <a:pt x="3798360" y="580520"/>
                </a:cubicBezTo>
                <a:cubicBezTo>
                  <a:pt x="3799693" y="574919"/>
                  <a:pt x="3801094" y="567252"/>
                  <a:pt x="3802560" y="557517"/>
                </a:cubicBezTo>
                <a:lnTo>
                  <a:pt x="3817762" y="560317"/>
                </a:lnTo>
                <a:cubicBezTo>
                  <a:pt x="3817362" y="562718"/>
                  <a:pt x="3816896" y="565651"/>
                  <a:pt x="3816362" y="569119"/>
                </a:cubicBezTo>
                <a:cubicBezTo>
                  <a:pt x="3815829" y="572586"/>
                  <a:pt x="3815329" y="576019"/>
                  <a:pt x="3814862" y="579420"/>
                </a:cubicBezTo>
                <a:cubicBezTo>
                  <a:pt x="3814395" y="582820"/>
                  <a:pt x="3814162" y="585654"/>
                  <a:pt x="3814162" y="587921"/>
                </a:cubicBezTo>
                <a:cubicBezTo>
                  <a:pt x="3814162" y="589788"/>
                  <a:pt x="3814595" y="591555"/>
                  <a:pt x="3815462" y="593222"/>
                </a:cubicBezTo>
                <a:cubicBezTo>
                  <a:pt x="3816329" y="594888"/>
                  <a:pt x="3818062" y="596189"/>
                  <a:pt x="3820663" y="597122"/>
                </a:cubicBezTo>
                <a:cubicBezTo>
                  <a:pt x="3823263" y="598055"/>
                  <a:pt x="3827164" y="598522"/>
                  <a:pt x="3832364" y="598522"/>
                </a:cubicBezTo>
                <a:cubicBezTo>
                  <a:pt x="3836231" y="598522"/>
                  <a:pt x="3839598" y="598055"/>
                  <a:pt x="3842466" y="597122"/>
                </a:cubicBezTo>
                <a:cubicBezTo>
                  <a:pt x="3845333" y="596189"/>
                  <a:pt x="3847533" y="594455"/>
                  <a:pt x="3849066" y="591921"/>
                </a:cubicBezTo>
                <a:cubicBezTo>
                  <a:pt x="3850600" y="589388"/>
                  <a:pt x="3851366" y="585854"/>
                  <a:pt x="3851366" y="581320"/>
                </a:cubicBezTo>
                <a:cubicBezTo>
                  <a:pt x="3851366" y="576253"/>
                  <a:pt x="3850200" y="569885"/>
                  <a:pt x="3847866" y="562218"/>
                </a:cubicBezTo>
                <a:cubicBezTo>
                  <a:pt x="3845532" y="554550"/>
                  <a:pt x="3842899" y="546916"/>
                  <a:pt x="3839965" y="539315"/>
                </a:cubicBezTo>
                <a:close/>
                <a:moveTo>
                  <a:pt x="6576431" y="530114"/>
                </a:moveTo>
                <a:cubicBezTo>
                  <a:pt x="6573364" y="530114"/>
                  <a:pt x="6570597" y="531280"/>
                  <a:pt x="6568130" y="533614"/>
                </a:cubicBezTo>
                <a:cubicBezTo>
                  <a:pt x="6565663" y="535948"/>
                  <a:pt x="6563730" y="538915"/>
                  <a:pt x="6562329" y="542515"/>
                </a:cubicBezTo>
                <a:cubicBezTo>
                  <a:pt x="6560929" y="546116"/>
                  <a:pt x="6560229" y="549716"/>
                  <a:pt x="6560229" y="553317"/>
                </a:cubicBezTo>
                <a:cubicBezTo>
                  <a:pt x="6560229" y="556117"/>
                  <a:pt x="6560796" y="558517"/>
                  <a:pt x="6561929" y="560517"/>
                </a:cubicBezTo>
                <a:cubicBezTo>
                  <a:pt x="6563063" y="562518"/>
                  <a:pt x="6564963" y="564085"/>
                  <a:pt x="6567630" y="565218"/>
                </a:cubicBezTo>
                <a:cubicBezTo>
                  <a:pt x="6570297" y="566352"/>
                  <a:pt x="6573764" y="566918"/>
                  <a:pt x="6578031" y="566918"/>
                </a:cubicBezTo>
                <a:cubicBezTo>
                  <a:pt x="6581898" y="566918"/>
                  <a:pt x="6585799" y="566518"/>
                  <a:pt x="6589733" y="565718"/>
                </a:cubicBezTo>
                <a:lnTo>
                  <a:pt x="6594317" y="564266"/>
                </a:lnTo>
                <a:lnTo>
                  <a:pt x="6594433" y="561718"/>
                </a:lnTo>
                <a:cubicBezTo>
                  <a:pt x="6594433" y="556117"/>
                  <a:pt x="6593700" y="550916"/>
                  <a:pt x="6592233" y="546116"/>
                </a:cubicBezTo>
                <a:cubicBezTo>
                  <a:pt x="6590766" y="541315"/>
                  <a:pt x="6588699" y="537448"/>
                  <a:pt x="6586032" y="534514"/>
                </a:cubicBezTo>
                <a:cubicBezTo>
                  <a:pt x="6583365" y="531581"/>
                  <a:pt x="6580165" y="530114"/>
                  <a:pt x="6576431" y="530114"/>
                </a:cubicBezTo>
                <a:close/>
                <a:moveTo>
                  <a:pt x="1443934" y="520112"/>
                </a:moveTo>
                <a:cubicBezTo>
                  <a:pt x="1449135" y="527980"/>
                  <a:pt x="1453668" y="535414"/>
                  <a:pt x="1457536" y="542415"/>
                </a:cubicBezTo>
                <a:cubicBezTo>
                  <a:pt x="1461402" y="549416"/>
                  <a:pt x="1464669" y="555950"/>
                  <a:pt x="1467336" y="562018"/>
                </a:cubicBezTo>
                <a:cubicBezTo>
                  <a:pt x="1470004" y="568085"/>
                  <a:pt x="1472136" y="573786"/>
                  <a:pt x="1473737" y="579120"/>
                </a:cubicBezTo>
                <a:cubicBezTo>
                  <a:pt x="1475605" y="584987"/>
                  <a:pt x="1477705" y="589321"/>
                  <a:pt x="1480039" y="592121"/>
                </a:cubicBezTo>
                <a:cubicBezTo>
                  <a:pt x="1482373" y="594922"/>
                  <a:pt x="1484805" y="596689"/>
                  <a:pt x="1487340" y="597422"/>
                </a:cubicBezTo>
                <a:lnTo>
                  <a:pt x="1493793" y="598436"/>
                </a:lnTo>
                <a:lnTo>
                  <a:pt x="1513104" y="596922"/>
                </a:lnTo>
                <a:cubicBezTo>
                  <a:pt x="1519772" y="595855"/>
                  <a:pt x="1526306" y="594322"/>
                  <a:pt x="1532707" y="592321"/>
                </a:cubicBezTo>
                <a:cubicBezTo>
                  <a:pt x="1539108" y="590321"/>
                  <a:pt x="1545274" y="587888"/>
                  <a:pt x="1551210" y="585021"/>
                </a:cubicBezTo>
                <a:cubicBezTo>
                  <a:pt x="1557143" y="582154"/>
                  <a:pt x="1562776" y="578853"/>
                  <a:pt x="1568110" y="575119"/>
                </a:cubicBezTo>
                <a:cubicBezTo>
                  <a:pt x="1564644" y="572052"/>
                  <a:pt x="1560643" y="569385"/>
                  <a:pt x="1556108" y="567118"/>
                </a:cubicBezTo>
                <a:cubicBezTo>
                  <a:pt x="1551575" y="564851"/>
                  <a:pt x="1546608" y="563084"/>
                  <a:pt x="1541208" y="561818"/>
                </a:cubicBezTo>
                <a:cubicBezTo>
                  <a:pt x="1535808" y="560551"/>
                  <a:pt x="1530108" y="559917"/>
                  <a:pt x="1524105" y="559917"/>
                </a:cubicBezTo>
                <a:cubicBezTo>
                  <a:pt x="1521972" y="559917"/>
                  <a:pt x="1519972" y="559984"/>
                  <a:pt x="1518104" y="560117"/>
                </a:cubicBezTo>
                <a:cubicBezTo>
                  <a:pt x="1516238" y="560251"/>
                  <a:pt x="1514372" y="560484"/>
                  <a:pt x="1512504" y="560818"/>
                </a:cubicBezTo>
                <a:cubicBezTo>
                  <a:pt x="1510639" y="561151"/>
                  <a:pt x="1508504" y="561584"/>
                  <a:pt x="1506102" y="562118"/>
                </a:cubicBezTo>
                <a:lnTo>
                  <a:pt x="1502904" y="546916"/>
                </a:lnTo>
                <a:cubicBezTo>
                  <a:pt x="1506503" y="545849"/>
                  <a:pt x="1510103" y="545016"/>
                  <a:pt x="1513705" y="544415"/>
                </a:cubicBezTo>
                <a:cubicBezTo>
                  <a:pt x="1517305" y="543815"/>
                  <a:pt x="1520772" y="543515"/>
                  <a:pt x="1524105" y="543515"/>
                </a:cubicBezTo>
                <a:cubicBezTo>
                  <a:pt x="1531040" y="543515"/>
                  <a:pt x="1537306" y="544349"/>
                  <a:pt x="1542908" y="546016"/>
                </a:cubicBezTo>
                <a:cubicBezTo>
                  <a:pt x="1548508" y="547683"/>
                  <a:pt x="1553609" y="549716"/>
                  <a:pt x="1558210" y="552116"/>
                </a:cubicBezTo>
                <a:cubicBezTo>
                  <a:pt x="1562810" y="554517"/>
                  <a:pt x="1567144" y="556917"/>
                  <a:pt x="1571212" y="559317"/>
                </a:cubicBezTo>
                <a:cubicBezTo>
                  <a:pt x="1575280" y="561718"/>
                  <a:pt x="1579247" y="563751"/>
                  <a:pt x="1583112" y="565418"/>
                </a:cubicBezTo>
                <a:cubicBezTo>
                  <a:pt x="1586981" y="567085"/>
                  <a:pt x="1590982" y="567918"/>
                  <a:pt x="1595114" y="567918"/>
                </a:cubicBezTo>
                <a:lnTo>
                  <a:pt x="1599316" y="567918"/>
                </a:lnTo>
                <a:lnTo>
                  <a:pt x="1600716" y="582320"/>
                </a:lnTo>
                <a:cubicBezTo>
                  <a:pt x="1594982" y="582320"/>
                  <a:pt x="1589714" y="583120"/>
                  <a:pt x="1584913" y="584720"/>
                </a:cubicBezTo>
                <a:cubicBezTo>
                  <a:pt x="1580112" y="586321"/>
                  <a:pt x="1575411" y="588354"/>
                  <a:pt x="1570810" y="590821"/>
                </a:cubicBezTo>
                <a:cubicBezTo>
                  <a:pt x="1566211" y="593288"/>
                  <a:pt x="1561376" y="595889"/>
                  <a:pt x="1556310" y="598622"/>
                </a:cubicBezTo>
                <a:cubicBezTo>
                  <a:pt x="1551243" y="601356"/>
                  <a:pt x="1545641" y="603956"/>
                  <a:pt x="1539509" y="606423"/>
                </a:cubicBezTo>
                <a:cubicBezTo>
                  <a:pt x="1533374" y="608890"/>
                  <a:pt x="1526340" y="610924"/>
                  <a:pt x="1518405" y="612524"/>
                </a:cubicBezTo>
                <a:lnTo>
                  <a:pt x="1493036" y="614738"/>
                </a:lnTo>
                <a:lnTo>
                  <a:pt x="1492539" y="614924"/>
                </a:lnTo>
                <a:lnTo>
                  <a:pt x="1492032" y="614826"/>
                </a:lnTo>
                <a:lnTo>
                  <a:pt x="1490903" y="614924"/>
                </a:lnTo>
                <a:lnTo>
                  <a:pt x="1490936" y="614613"/>
                </a:lnTo>
                <a:lnTo>
                  <a:pt x="1479638" y="612424"/>
                </a:lnTo>
                <a:cubicBezTo>
                  <a:pt x="1475437" y="610757"/>
                  <a:pt x="1471803" y="608023"/>
                  <a:pt x="1468736" y="604223"/>
                </a:cubicBezTo>
                <a:lnTo>
                  <a:pt x="1465944" y="599442"/>
                </a:lnTo>
                <a:lnTo>
                  <a:pt x="1462161" y="604848"/>
                </a:lnTo>
                <a:cubicBezTo>
                  <a:pt x="1460109" y="606898"/>
                  <a:pt x="1457602" y="608724"/>
                  <a:pt x="1454634" y="610324"/>
                </a:cubicBezTo>
                <a:cubicBezTo>
                  <a:pt x="1448700" y="613524"/>
                  <a:pt x="1440200" y="615124"/>
                  <a:pt x="1429133" y="615124"/>
                </a:cubicBezTo>
                <a:cubicBezTo>
                  <a:pt x="1424330" y="615124"/>
                  <a:pt x="1419698" y="614724"/>
                  <a:pt x="1415229" y="613924"/>
                </a:cubicBezTo>
                <a:cubicBezTo>
                  <a:pt x="1410763" y="613124"/>
                  <a:pt x="1406662" y="611957"/>
                  <a:pt x="1402928" y="610424"/>
                </a:cubicBezTo>
                <a:cubicBezTo>
                  <a:pt x="1399194" y="608890"/>
                  <a:pt x="1395929" y="607057"/>
                  <a:pt x="1393126" y="604923"/>
                </a:cubicBezTo>
                <a:lnTo>
                  <a:pt x="1401127" y="591121"/>
                </a:lnTo>
                <a:cubicBezTo>
                  <a:pt x="1403795" y="592855"/>
                  <a:pt x="1407529" y="594522"/>
                  <a:pt x="1412330" y="596122"/>
                </a:cubicBezTo>
                <a:cubicBezTo>
                  <a:pt x="1417130" y="597722"/>
                  <a:pt x="1422732" y="598522"/>
                  <a:pt x="1429133" y="598522"/>
                </a:cubicBezTo>
                <a:cubicBezTo>
                  <a:pt x="1435800" y="598522"/>
                  <a:pt x="1441100" y="597856"/>
                  <a:pt x="1445033" y="596522"/>
                </a:cubicBezTo>
                <a:cubicBezTo>
                  <a:pt x="1448967" y="595189"/>
                  <a:pt x="1451835" y="593222"/>
                  <a:pt x="1453635" y="590621"/>
                </a:cubicBezTo>
                <a:cubicBezTo>
                  <a:pt x="1455434" y="588021"/>
                  <a:pt x="1456334" y="584987"/>
                  <a:pt x="1456334" y="581520"/>
                </a:cubicBezTo>
                <a:cubicBezTo>
                  <a:pt x="1456334" y="578853"/>
                  <a:pt x="1455635" y="575653"/>
                  <a:pt x="1454235" y="571919"/>
                </a:cubicBezTo>
                <a:cubicBezTo>
                  <a:pt x="1452836" y="568185"/>
                  <a:pt x="1450934" y="564018"/>
                  <a:pt x="1448535" y="559417"/>
                </a:cubicBezTo>
                <a:cubicBezTo>
                  <a:pt x="1446134" y="554817"/>
                  <a:pt x="1443367" y="549949"/>
                  <a:pt x="1440233" y="544816"/>
                </a:cubicBezTo>
                <a:cubicBezTo>
                  <a:pt x="1437100" y="539682"/>
                  <a:pt x="1433733" y="534448"/>
                  <a:pt x="1430132" y="529114"/>
                </a:cubicBezTo>
                <a:close/>
                <a:moveTo>
                  <a:pt x="1868159" y="516912"/>
                </a:moveTo>
                <a:cubicBezTo>
                  <a:pt x="1870826" y="516912"/>
                  <a:pt x="1873125" y="517912"/>
                  <a:pt x="1875060" y="519912"/>
                </a:cubicBezTo>
                <a:cubicBezTo>
                  <a:pt x="1876993" y="521913"/>
                  <a:pt x="1877960" y="524246"/>
                  <a:pt x="1877960" y="526913"/>
                </a:cubicBezTo>
                <a:cubicBezTo>
                  <a:pt x="1877960" y="529580"/>
                  <a:pt x="1876993" y="531881"/>
                  <a:pt x="1875060" y="533814"/>
                </a:cubicBezTo>
                <a:cubicBezTo>
                  <a:pt x="1873125" y="535748"/>
                  <a:pt x="1870826" y="536715"/>
                  <a:pt x="1868159" y="536715"/>
                </a:cubicBezTo>
                <a:cubicBezTo>
                  <a:pt x="1865357" y="536715"/>
                  <a:pt x="1862991" y="535748"/>
                  <a:pt x="1861058" y="533814"/>
                </a:cubicBezTo>
                <a:cubicBezTo>
                  <a:pt x="1859123" y="531881"/>
                  <a:pt x="1858158" y="529580"/>
                  <a:pt x="1858158" y="526913"/>
                </a:cubicBezTo>
                <a:cubicBezTo>
                  <a:pt x="1858158" y="524246"/>
                  <a:pt x="1859123" y="521913"/>
                  <a:pt x="1861058" y="519912"/>
                </a:cubicBezTo>
                <a:cubicBezTo>
                  <a:pt x="1862991" y="517912"/>
                  <a:pt x="1865357" y="516912"/>
                  <a:pt x="1868159" y="516912"/>
                </a:cubicBezTo>
                <a:close/>
                <a:moveTo>
                  <a:pt x="1840756" y="516912"/>
                </a:moveTo>
                <a:cubicBezTo>
                  <a:pt x="1843422" y="516912"/>
                  <a:pt x="1845722" y="517912"/>
                  <a:pt x="1847655" y="519912"/>
                </a:cubicBezTo>
                <a:cubicBezTo>
                  <a:pt x="1849589" y="521913"/>
                  <a:pt x="1850555" y="524246"/>
                  <a:pt x="1850555" y="526913"/>
                </a:cubicBezTo>
                <a:cubicBezTo>
                  <a:pt x="1850555" y="529580"/>
                  <a:pt x="1849589" y="531881"/>
                  <a:pt x="1847655" y="533814"/>
                </a:cubicBezTo>
                <a:cubicBezTo>
                  <a:pt x="1845722" y="535748"/>
                  <a:pt x="1843422" y="536715"/>
                  <a:pt x="1840756" y="536715"/>
                </a:cubicBezTo>
                <a:cubicBezTo>
                  <a:pt x="1837954" y="536715"/>
                  <a:pt x="1835587" y="535748"/>
                  <a:pt x="1833654" y="533814"/>
                </a:cubicBezTo>
                <a:cubicBezTo>
                  <a:pt x="1831721" y="531881"/>
                  <a:pt x="1830755" y="529580"/>
                  <a:pt x="1830755" y="526913"/>
                </a:cubicBezTo>
                <a:cubicBezTo>
                  <a:pt x="1830755" y="524246"/>
                  <a:pt x="1831721" y="521913"/>
                  <a:pt x="1833654" y="519912"/>
                </a:cubicBezTo>
                <a:cubicBezTo>
                  <a:pt x="1835587" y="517912"/>
                  <a:pt x="1837954" y="516912"/>
                  <a:pt x="1840756" y="516912"/>
                </a:cubicBezTo>
                <a:close/>
                <a:moveTo>
                  <a:pt x="1100110" y="514512"/>
                </a:moveTo>
                <a:cubicBezTo>
                  <a:pt x="1102777" y="514512"/>
                  <a:pt x="1105077" y="515512"/>
                  <a:pt x="1107010" y="517512"/>
                </a:cubicBezTo>
                <a:cubicBezTo>
                  <a:pt x="1108944" y="519512"/>
                  <a:pt x="1109911" y="521846"/>
                  <a:pt x="1109911" y="524513"/>
                </a:cubicBezTo>
                <a:cubicBezTo>
                  <a:pt x="1109911" y="527180"/>
                  <a:pt x="1108944" y="529480"/>
                  <a:pt x="1107010" y="531414"/>
                </a:cubicBezTo>
                <a:cubicBezTo>
                  <a:pt x="1105077" y="533347"/>
                  <a:pt x="1102777" y="534314"/>
                  <a:pt x="1100110" y="534314"/>
                </a:cubicBezTo>
                <a:cubicBezTo>
                  <a:pt x="1097309" y="534314"/>
                  <a:pt x="1094943" y="533347"/>
                  <a:pt x="1093009" y="531414"/>
                </a:cubicBezTo>
                <a:cubicBezTo>
                  <a:pt x="1091075" y="529480"/>
                  <a:pt x="1090108" y="527180"/>
                  <a:pt x="1090108" y="524513"/>
                </a:cubicBezTo>
                <a:cubicBezTo>
                  <a:pt x="1090108" y="521846"/>
                  <a:pt x="1091075" y="519512"/>
                  <a:pt x="1093009" y="517512"/>
                </a:cubicBezTo>
                <a:cubicBezTo>
                  <a:pt x="1094943" y="515512"/>
                  <a:pt x="1097309" y="514512"/>
                  <a:pt x="1100110" y="514512"/>
                </a:cubicBezTo>
                <a:close/>
                <a:moveTo>
                  <a:pt x="4472130" y="514112"/>
                </a:moveTo>
                <a:cubicBezTo>
                  <a:pt x="4484932" y="523446"/>
                  <a:pt x="4495500" y="531681"/>
                  <a:pt x="4503834" y="538815"/>
                </a:cubicBezTo>
                <a:cubicBezTo>
                  <a:pt x="4512168" y="545949"/>
                  <a:pt x="4518769" y="552150"/>
                  <a:pt x="4523637" y="557417"/>
                </a:cubicBezTo>
                <a:cubicBezTo>
                  <a:pt x="4528504" y="562684"/>
                  <a:pt x="4532104" y="567285"/>
                  <a:pt x="4534438" y="571219"/>
                </a:cubicBezTo>
                <a:cubicBezTo>
                  <a:pt x="4536772" y="575153"/>
                  <a:pt x="4538272" y="578620"/>
                  <a:pt x="4538938" y="581620"/>
                </a:cubicBezTo>
                <a:cubicBezTo>
                  <a:pt x="4539605" y="584620"/>
                  <a:pt x="4539938" y="587454"/>
                  <a:pt x="4539938" y="590121"/>
                </a:cubicBezTo>
                <a:cubicBezTo>
                  <a:pt x="4539938" y="594522"/>
                  <a:pt x="4538972" y="598656"/>
                  <a:pt x="4537038" y="602523"/>
                </a:cubicBezTo>
                <a:cubicBezTo>
                  <a:pt x="4535104" y="606390"/>
                  <a:pt x="4532038" y="609524"/>
                  <a:pt x="4527837" y="611924"/>
                </a:cubicBezTo>
                <a:cubicBezTo>
                  <a:pt x="4523637" y="614324"/>
                  <a:pt x="4518069" y="615524"/>
                  <a:pt x="4511135" y="615524"/>
                </a:cubicBezTo>
                <a:cubicBezTo>
                  <a:pt x="4505668" y="615524"/>
                  <a:pt x="4500067" y="614758"/>
                  <a:pt x="4494333" y="613224"/>
                </a:cubicBezTo>
                <a:cubicBezTo>
                  <a:pt x="4488599" y="611691"/>
                  <a:pt x="4483098" y="609524"/>
                  <a:pt x="4477831" y="606723"/>
                </a:cubicBezTo>
                <a:lnTo>
                  <a:pt x="4476426" y="605704"/>
                </a:lnTo>
                <a:lnTo>
                  <a:pt x="4460928" y="611724"/>
                </a:lnTo>
                <a:cubicBezTo>
                  <a:pt x="4452128" y="613858"/>
                  <a:pt x="4443193" y="614924"/>
                  <a:pt x="4434125" y="614924"/>
                </a:cubicBezTo>
                <a:lnTo>
                  <a:pt x="4434165" y="614595"/>
                </a:lnTo>
                <a:lnTo>
                  <a:pt x="4433287" y="614924"/>
                </a:lnTo>
                <a:lnTo>
                  <a:pt x="4414696" y="614924"/>
                </a:lnTo>
                <a:lnTo>
                  <a:pt x="4409784" y="627826"/>
                </a:lnTo>
                <a:cubicBezTo>
                  <a:pt x="4404783" y="636827"/>
                  <a:pt x="4397316" y="643995"/>
                  <a:pt x="4387381" y="649329"/>
                </a:cubicBezTo>
                <a:cubicBezTo>
                  <a:pt x="4377447" y="654663"/>
                  <a:pt x="4365145" y="658196"/>
                  <a:pt x="4350477" y="659930"/>
                </a:cubicBezTo>
                <a:lnTo>
                  <a:pt x="4346876" y="643528"/>
                </a:lnTo>
                <a:cubicBezTo>
                  <a:pt x="4354877" y="642461"/>
                  <a:pt x="4362245" y="640961"/>
                  <a:pt x="4368979" y="639027"/>
                </a:cubicBezTo>
                <a:cubicBezTo>
                  <a:pt x="4375713" y="637094"/>
                  <a:pt x="4381514" y="634327"/>
                  <a:pt x="4386381" y="630726"/>
                </a:cubicBezTo>
                <a:cubicBezTo>
                  <a:pt x="4391248" y="627126"/>
                  <a:pt x="4395016" y="622392"/>
                  <a:pt x="4397683" y="616524"/>
                </a:cubicBezTo>
                <a:lnTo>
                  <a:pt x="4398167" y="614924"/>
                </a:lnTo>
                <a:lnTo>
                  <a:pt x="4385481" y="614924"/>
                </a:lnTo>
                <a:cubicBezTo>
                  <a:pt x="4379480" y="614924"/>
                  <a:pt x="4373913" y="614057"/>
                  <a:pt x="4368779" y="612324"/>
                </a:cubicBezTo>
                <a:cubicBezTo>
                  <a:pt x="4363645" y="610590"/>
                  <a:pt x="4359511" y="607890"/>
                  <a:pt x="4356377" y="604223"/>
                </a:cubicBezTo>
                <a:cubicBezTo>
                  <a:pt x="4353244" y="600556"/>
                  <a:pt x="4351677" y="595722"/>
                  <a:pt x="4351677" y="589721"/>
                </a:cubicBezTo>
                <a:cubicBezTo>
                  <a:pt x="4351677" y="584120"/>
                  <a:pt x="4352544" y="578753"/>
                  <a:pt x="4354277" y="573619"/>
                </a:cubicBezTo>
                <a:cubicBezTo>
                  <a:pt x="4356011" y="568485"/>
                  <a:pt x="4358378" y="563885"/>
                  <a:pt x="4361378" y="559817"/>
                </a:cubicBezTo>
                <a:cubicBezTo>
                  <a:pt x="4364379" y="555750"/>
                  <a:pt x="4367912" y="552516"/>
                  <a:pt x="4371979" y="550116"/>
                </a:cubicBezTo>
                <a:cubicBezTo>
                  <a:pt x="4376046" y="547716"/>
                  <a:pt x="4380480" y="546516"/>
                  <a:pt x="4385281" y="546516"/>
                </a:cubicBezTo>
                <a:cubicBezTo>
                  <a:pt x="4391415" y="546516"/>
                  <a:pt x="4396882" y="548316"/>
                  <a:pt x="4401683" y="551916"/>
                </a:cubicBezTo>
                <a:cubicBezTo>
                  <a:pt x="4406484" y="555517"/>
                  <a:pt x="4410284" y="560951"/>
                  <a:pt x="4413085" y="568218"/>
                </a:cubicBezTo>
                <a:cubicBezTo>
                  <a:pt x="4415885" y="575486"/>
                  <a:pt x="4417285" y="584654"/>
                  <a:pt x="4417285" y="595722"/>
                </a:cubicBezTo>
                <a:lnTo>
                  <a:pt x="4416982" y="598522"/>
                </a:lnTo>
                <a:lnTo>
                  <a:pt x="4435287" y="598522"/>
                </a:lnTo>
                <a:lnTo>
                  <a:pt x="4436089" y="598824"/>
                </a:lnTo>
                <a:lnTo>
                  <a:pt x="4436126" y="598522"/>
                </a:lnTo>
                <a:cubicBezTo>
                  <a:pt x="4443326" y="598522"/>
                  <a:pt x="4449761" y="598022"/>
                  <a:pt x="4455428" y="597022"/>
                </a:cubicBezTo>
                <a:lnTo>
                  <a:pt x="4462606" y="595020"/>
                </a:lnTo>
                <a:lnTo>
                  <a:pt x="4453628" y="582720"/>
                </a:lnTo>
                <a:cubicBezTo>
                  <a:pt x="4451161" y="577653"/>
                  <a:pt x="4449927" y="572186"/>
                  <a:pt x="4449927" y="566318"/>
                </a:cubicBezTo>
                <a:cubicBezTo>
                  <a:pt x="4449927" y="560317"/>
                  <a:pt x="4451161" y="554783"/>
                  <a:pt x="4453628" y="549716"/>
                </a:cubicBezTo>
                <a:cubicBezTo>
                  <a:pt x="4456095" y="544649"/>
                  <a:pt x="4459629" y="540548"/>
                  <a:pt x="4464229" y="537415"/>
                </a:cubicBezTo>
                <a:cubicBezTo>
                  <a:pt x="4466529" y="535848"/>
                  <a:pt x="4469021" y="534673"/>
                  <a:pt x="4471705" y="533889"/>
                </a:cubicBezTo>
                <a:lnTo>
                  <a:pt x="4472531" y="533777"/>
                </a:lnTo>
                <a:lnTo>
                  <a:pt x="4462729" y="526513"/>
                </a:lnTo>
                <a:close/>
                <a:moveTo>
                  <a:pt x="3421789" y="513912"/>
                </a:moveTo>
                <a:cubicBezTo>
                  <a:pt x="3424456" y="513912"/>
                  <a:pt x="3426756" y="514912"/>
                  <a:pt x="3428690" y="516912"/>
                </a:cubicBezTo>
                <a:cubicBezTo>
                  <a:pt x="3430624" y="518912"/>
                  <a:pt x="3431590" y="521246"/>
                  <a:pt x="3431590" y="523913"/>
                </a:cubicBezTo>
                <a:cubicBezTo>
                  <a:pt x="3431590" y="526580"/>
                  <a:pt x="3430624" y="528880"/>
                  <a:pt x="3428690" y="530814"/>
                </a:cubicBezTo>
                <a:cubicBezTo>
                  <a:pt x="3426756" y="532747"/>
                  <a:pt x="3424456" y="533714"/>
                  <a:pt x="3421789" y="533714"/>
                </a:cubicBezTo>
                <a:cubicBezTo>
                  <a:pt x="3418989" y="533714"/>
                  <a:pt x="3416622" y="532747"/>
                  <a:pt x="3414688" y="530814"/>
                </a:cubicBezTo>
                <a:cubicBezTo>
                  <a:pt x="3412755" y="528880"/>
                  <a:pt x="3411788" y="526580"/>
                  <a:pt x="3411788" y="523913"/>
                </a:cubicBezTo>
                <a:cubicBezTo>
                  <a:pt x="3411788" y="521246"/>
                  <a:pt x="3412755" y="518912"/>
                  <a:pt x="3414688" y="516912"/>
                </a:cubicBezTo>
                <a:cubicBezTo>
                  <a:pt x="3416622" y="514912"/>
                  <a:pt x="3418989" y="513912"/>
                  <a:pt x="3421789" y="513912"/>
                </a:cubicBezTo>
                <a:close/>
                <a:moveTo>
                  <a:pt x="3394386" y="513912"/>
                </a:moveTo>
                <a:cubicBezTo>
                  <a:pt x="3397053" y="513912"/>
                  <a:pt x="3399353" y="514912"/>
                  <a:pt x="3401287" y="516912"/>
                </a:cubicBezTo>
                <a:cubicBezTo>
                  <a:pt x="3403220" y="518912"/>
                  <a:pt x="3404187" y="521246"/>
                  <a:pt x="3404187" y="523913"/>
                </a:cubicBezTo>
                <a:cubicBezTo>
                  <a:pt x="3404187" y="526580"/>
                  <a:pt x="3403220" y="528880"/>
                  <a:pt x="3401287" y="530814"/>
                </a:cubicBezTo>
                <a:cubicBezTo>
                  <a:pt x="3399353" y="532747"/>
                  <a:pt x="3397053" y="533714"/>
                  <a:pt x="3394386" y="533714"/>
                </a:cubicBezTo>
                <a:cubicBezTo>
                  <a:pt x="3391585" y="533714"/>
                  <a:pt x="3389218" y="532747"/>
                  <a:pt x="3387285" y="530814"/>
                </a:cubicBezTo>
                <a:cubicBezTo>
                  <a:pt x="3385351" y="528880"/>
                  <a:pt x="3384384" y="526580"/>
                  <a:pt x="3384384" y="523913"/>
                </a:cubicBezTo>
                <a:cubicBezTo>
                  <a:pt x="3384384" y="521246"/>
                  <a:pt x="3385351" y="518912"/>
                  <a:pt x="3387285" y="516912"/>
                </a:cubicBezTo>
                <a:cubicBezTo>
                  <a:pt x="3389218" y="514912"/>
                  <a:pt x="3391585" y="513912"/>
                  <a:pt x="3394386" y="513912"/>
                </a:cubicBezTo>
                <a:close/>
                <a:moveTo>
                  <a:pt x="3147307" y="510711"/>
                </a:moveTo>
                <a:lnTo>
                  <a:pt x="3163509" y="510711"/>
                </a:lnTo>
                <a:lnTo>
                  <a:pt x="3166710" y="576720"/>
                </a:lnTo>
                <a:cubicBezTo>
                  <a:pt x="3167110" y="582987"/>
                  <a:pt x="3168243" y="587688"/>
                  <a:pt x="3170110" y="590821"/>
                </a:cubicBezTo>
                <a:cubicBezTo>
                  <a:pt x="3171977" y="593955"/>
                  <a:pt x="3174611" y="596022"/>
                  <a:pt x="3178011" y="597022"/>
                </a:cubicBezTo>
                <a:lnTo>
                  <a:pt x="3189884" y="598470"/>
                </a:lnTo>
                <a:lnTo>
                  <a:pt x="3197151" y="598222"/>
                </a:lnTo>
                <a:cubicBezTo>
                  <a:pt x="3199752" y="598022"/>
                  <a:pt x="3202019" y="597722"/>
                  <a:pt x="3203952" y="597322"/>
                </a:cubicBezTo>
                <a:cubicBezTo>
                  <a:pt x="3207819" y="596522"/>
                  <a:pt x="3210620" y="594888"/>
                  <a:pt x="3212353" y="592421"/>
                </a:cubicBezTo>
                <a:cubicBezTo>
                  <a:pt x="3214087" y="589955"/>
                  <a:pt x="3214954" y="586254"/>
                  <a:pt x="3214954" y="581320"/>
                </a:cubicBezTo>
                <a:cubicBezTo>
                  <a:pt x="3214954" y="577986"/>
                  <a:pt x="3214420" y="574019"/>
                  <a:pt x="3213354" y="569419"/>
                </a:cubicBezTo>
                <a:cubicBezTo>
                  <a:pt x="3212287" y="564818"/>
                  <a:pt x="3210887" y="559917"/>
                  <a:pt x="3209153" y="554717"/>
                </a:cubicBezTo>
                <a:cubicBezTo>
                  <a:pt x="3207419" y="549516"/>
                  <a:pt x="3205553" y="544382"/>
                  <a:pt x="3203552" y="539315"/>
                </a:cubicBezTo>
                <a:lnTo>
                  <a:pt x="3219754" y="533314"/>
                </a:lnTo>
                <a:cubicBezTo>
                  <a:pt x="3221488" y="537581"/>
                  <a:pt x="3223121" y="542449"/>
                  <a:pt x="3224655" y="547916"/>
                </a:cubicBezTo>
                <a:cubicBezTo>
                  <a:pt x="3226188" y="553383"/>
                  <a:pt x="3227489" y="558784"/>
                  <a:pt x="3228555" y="564118"/>
                </a:cubicBezTo>
                <a:cubicBezTo>
                  <a:pt x="3229622" y="569452"/>
                  <a:pt x="3230156" y="574119"/>
                  <a:pt x="3230156" y="578120"/>
                </a:cubicBezTo>
                <a:cubicBezTo>
                  <a:pt x="3230156" y="583454"/>
                  <a:pt x="3229589" y="588154"/>
                  <a:pt x="3228455" y="592221"/>
                </a:cubicBezTo>
                <a:cubicBezTo>
                  <a:pt x="3227322" y="596289"/>
                  <a:pt x="3225622" y="599756"/>
                  <a:pt x="3223355" y="602623"/>
                </a:cubicBezTo>
                <a:cubicBezTo>
                  <a:pt x="3221088" y="605490"/>
                  <a:pt x="3218187" y="607823"/>
                  <a:pt x="3214654" y="609624"/>
                </a:cubicBezTo>
                <a:cubicBezTo>
                  <a:pt x="3211120" y="611424"/>
                  <a:pt x="3207019" y="612757"/>
                  <a:pt x="3202352" y="613624"/>
                </a:cubicBezTo>
                <a:lnTo>
                  <a:pt x="3188855" y="614721"/>
                </a:lnTo>
                <a:lnTo>
                  <a:pt x="3188312" y="614924"/>
                </a:lnTo>
                <a:lnTo>
                  <a:pt x="3187658" y="614818"/>
                </a:lnTo>
                <a:lnTo>
                  <a:pt x="3186350" y="614924"/>
                </a:lnTo>
                <a:lnTo>
                  <a:pt x="3186388" y="614612"/>
                </a:lnTo>
                <a:lnTo>
                  <a:pt x="3169210" y="611824"/>
                </a:lnTo>
                <a:cubicBezTo>
                  <a:pt x="3163676" y="609757"/>
                  <a:pt x="3159275" y="606223"/>
                  <a:pt x="3156008" y="601223"/>
                </a:cubicBezTo>
                <a:lnTo>
                  <a:pt x="3152835" y="593777"/>
                </a:lnTo>
                <a:lnTo>
                  <a:pt x="3135906" y="596522"/>
                </a:lnTo>
                <a:cubicBezTo>
                  <a:pt x="3128705" y="596522"/>
                  <a:pt x="3122171" y="595455"/>
                  <a:pt x="3116303" y="593322"/>
                </a:cubicBezTo>
                <a:cubicBezTo>
                  <a:pt x="3110436" y="591188"/>
                  <a:pt x="3105769" y="588088"/>
                  <a:pt x="3102301" y="584020"/>
                </a:cubicBezTo>
                <a:cubicBezTo>
                  <a:pt x="3098834" y="579953"/>
                  <a:pt x="3097101" y="575053"/>
                  <a:pt x="3097101" y="569319"/>
                </a:cubicBezTo>
                <a:cubicBezTo>
                  <a:pt x="3097101" y="563718"/>
                  <a:pt x="3098534" y="558451"/>
                  <a:pt x="3101401" y="553517"/>
                </a:cubicBezTo>
                <a:cubicBezTo>
                  <a:pt x="3104268" y="548583"/>
                  <a:pt x="3108202" y="544182"/>
                  <a:pt x="3113203" y="540315"/>
                </a:cubicBezTo>
                <a:cubicBezTo>
                  <a:pt x="3118204" y="536448"/>
                  <a:pt x="3124004" y="533214"/>
                  <a:pt x="3130605" y="530614"/>
                </a:cubicBezTo>
                <a:lnTo>
                  <a:pt x="3148021" y="526239"/>
                </a:lnTo>
                <a:close/>
                <a:moveTo>
                  <a:pt x="6117488" y="505911"/>
                </a:moveTo>
                <a:lnTo>
                  <a:pt x="6123689" y="517312"/>
                </a:lnTo>
                <a:cubicBezTo>
                  <a:pt x="6117555" y="520246"/>
                  <a:pt x="6113054" y="522746"/>
                  <a:pt x="6110187" y="524813"/>
                </a:cubicBezTo>
                <a:cubicBezTo>
                  <a:pt x="6107320" y="526880"/>
                  <a:pt x="6105887" y="528714"/>
                  <a:pt x="6105887" y="530314"/>
                </a:cubicBezTo>
                <a:cubicBezTo>
                  <a:pt x="6105887" y="531514"/>
                  <a:pt x="6106654" y="532781"/>
                  <a:pt x="6108187" y="534114"/>
                </a:cubicBezTo>
                <a:cubicBezTo>
                  <a:pt x="6109720" y="535448"/>
                  <a:pt x="6111454" y="536915"/>
                  <a:pt x="6113388" y="538515"/>
                </a:cubicBezTo>
                <a:cubicBezTo>
                  <a:pt x="6115321" y="540115"/>
                  <a:pt x="6117055" y="541948"/>
                  <a:pt x="6118588" y="544015"/>
                </a:cubicBezTo>
                <a:cubicBezTo>
                  <a:pt x="6120121" y="546082"/>
                  <a:pt x="6120888" y="548516"/>
                  <a:pt x="6120888" y="551316"/>
                </a:cubicBezTo>
                <a:cubicBezTo>
                  <a:pt x="6120888" y="553183"/>
                  <a:pt x="6120488" y="555017"/>
                  <a:pt x="6119688" y="556817"/>
                </a:cubicBezTo>
                <a:cubicBezTo>
                  <a:pt x="6118888" y="558617"/>
                  <a:pt x="6117322" y="560417"/>
                  <a:pt x="6114988" y="562218"/>
                </a:cubicBezTo>
                <a:cubicBezTo>
                  <a:pt x="6112654" y="564018"/>
                  <a:pt x="6109353" y="565818"/>
                  <a:pt x="6105086" y="567618"/>
                </a:cubicBezTo>
                <a:cubicBezTo>
                  <a:pt x="6100819" y="569419"/>
                  <a:pt x="6095152" y="571252"/>
                  <a:pt x="6088084" y="573119"/>
                </a:cubicBezTo>
                <a:lnTo>
                  <a:pt x="6084284" y="560517"/>
                </a:lnTo>
                <a:cubicBezTo>
                  <a:pt x="6089884" y="559051"/>
                  <a:pt x="6094418" y="557784"/>
                  <a:pt x="6097886" y="556717"/>
                </a:cubicBezTo>
                <a:cubicBezTo>
                  <a:pt x="6101353" y="555650"/>
                  <a:pt x="6103853" y="554617"/>
                  <a:pt x="6105386" y="553617"/>
                </a:cubicBezTo>
                <a:cubicBezTo>
                  <a:pt x="6106920" y="552617"/>
                  <a:pt x="6107687" y="551583"/>
                  <a:pt x="6107687" y="550516"/>
                </a:cubicBezTo>
                <a:cubicBezTo>
                  <a:pt x="6107687" y="549049"/>
                  <a:pt x="6106920" y="547683"/>
                  <a:pt x="6105386" y="546416"/>
                </a:cubicBezTo>
                <a:cubicBezTo>
                  <a:pt x="6103853" y="545149"/>
                  <a:pt x="6102120" y="543815"/>
                  <a:pt x="6100186" y="542415"/>
                </a:cubicBezTo>
                <a:cubicBezTo>
                  <a:pt x="6098252" y="541015"/>
                  <a:pt x="6096519" y="539382"/>
                  <a:pt x="6094985" y="537515"/>
                </a:cubicBezTo>
                <a:cubicBezTo>
                  <a:pt x="6093452" y="535648"/>
                  <a:pt x="6092685" y="533381"/>
                  <a:pt x="6092685" y="530714"/>
                </a:cubicBezTo>
                <a:cubicBezTo>
                  <a:pt x="6092685" y="528313"/>
                  <a:pt x="6093385" y="525813"/>
                  <a:pt x="6094785" y="523213"/>
                </a:cubicBezTo>
                <a:cubicBezTo>
                  <a:pt x="6096186" y="520613"/>
                  <a:pt x="6098685" y="517879"/>
                  <a:pt x="6102286" y="515012"/>
                </a:cubicBezTo>
                <a:cubicBezTo>
                  <a:pt x="6105887" y="512145"/>
                  <a:pt x="6110954" y="509111"/>
                  <a:pt x="6117488" y="505911"/>
                </a:cubicBezTo>
                <a:close/>
                <a:moveTo>
                  <a:pt x="5441213" y="505911"/>
                </a:moveTo>
                <a:lnTo>
                  <a:pt x="5447414" y="517312"/>
                </a:lnTo>
                <a:cubicBezTo>
                  <a:pt x="5441280" y="520246"/>
                  <a:pt x="5436779" y="522746"/>
                  <a:pt x="5433912" y="524813"/>
                </a:cubicBezTo>
                <a:cubicBezTo>
                  <a:pt x="5431045" y="526880"/>
                  <a:pt x="5429612" y="528714"/>
                  <a:pt x="5429612" y="530314"/>
                </a:cubicBezTo>
                <a:cubicBezTo>
                  <a:pt x="5429612" y="531514"/>
                  <a:pt x="5430379" y="532781"/>
                  <a:pt x="5431912" y="534114"/>
                </a:cubicBezTo>
                <a:cubicBezTo>
                  <a:pt x="5433445" y="535448"/>
                  <a:pt x="5435179" y="536915"/>
                  <a:pt x="5437113" y="538515"/>
                </a:cubicBezTo>
                <a:cubicBezTo>
                  <a:pt x="5439046" y="540115"/>
                  <a:pt x="5440780" y="541948"/>
                  <a:pt x="5442313" y="544015"/>
                </a:cubicBezTo>
                <a:cubicBezTo>
                  <a:pt x="5443846" y="546082"/>
                  <a:pt x="5444613" y="548516"/>
                  <a:pt x="5444613" y="551316"/>
                </a:cubicBezTo>
                <a:cubicBezTo>
                  <a:pt x="5444613" y="553183"/>
                  <a:pt x="5444213" y="555017"/>
                  <a:pt x="5443413" y="556817"/>
                </a:cubicBezTo>
                <a:cubicBezTo>
                  <a:pt x="5442613" y="558617"/>
                  <a:pt x="5441047" y="560417"/>
                  <a:pt x="5438713" y="562218"/>
                </a:cubicBezTo>
                <a:cubicBezTo>
                  <a:pt x="5436379" y="564018"/>
                  <a:pt x="5433078" y="565818"/>
                  <a:pt x="5428811" y="567618"/>
                </a:cubicBezTo>
                <a:cubicBezTo>
                  <a:pt x="5424544" y="569419"/>
                  <a:pt x="5418877" y="571252"/>
                  <a:pt x="5411809" y="573119"/>
                </a:cubicBezTo>
                <a:lnTo>
                  <a:pt x="5408009" y="560517"/>
                </a:lnTo>
                <a:cubicBezTo>
                  <a:pt x="5413609" y="559051"/>
                  <a:pt x="5418143" y="557784"/>
                  <a:pt x="5421611" y="556717"/>
                </a:cubicBezTo>
                <a:cubicBezTo>
                  <a:pt x="5425078" y="555650"/>
                  <a:pt x="5427578" y="554617"/>
                  <a:pt x="5429111" y="553617"/>
                </a:cubicBezTo>
                <a:cubicBezTo>
                  <a:pt x="5430645" y="552617"/>
                  <a:pt x="5431412" y="551583"/>
                  <a:pt x="5431412" y="550516"/>
                </a:cubicBezTo>
                <a:cubicBezTo>
                  <a:pt x="5431412" y="549049"/>
                  <a:pt x="5430645" y="547683"/>
                  <a:pt x="5429111" y="546416"/>
                </a:cubicBezTo>
                <a:cubicBezTo>
                  <a:pt x="5427578" y="545149"/>
                  <a:pt x="5425845" y="543815"/>
                  <a:pt x="5423911" y="542415"/>
                </a:cubicBezTo>
                <a:cubicBezTo>
                  <a:pt x="5421977" y="541015"/>
                  <a:pt x="5420244" y="539382"/>
                  <a:pt x="5418710" y="537515"/>
                </a:cubicBezTo>
                <a:cubicBezTo>
                  <a:pt x="5417177" y="535648"/>
                  <a:pt x="5416410" y="533381"/>
                  <a:pt x="5416410" y="530714"/>
                </a:cubicBezTo>
                <a:cubicBezTo>
                  <a:pt x="5416410" y="528313"/>
                  <a:pt x="5417110" y="525813"/>
                  <a:pt x="5418510" y="523213"/>
                </a:cubicBezTo>
                <a:cubicBezTo>
                  <a:pt x="5419911" y="520613"/>
                  <a:pt x="5422410" y="517879"/>
                  <a:pt x="5426011" y="515012"/>
                </a:cubicBezTo>
                <a:cubicBezTo>
                  <a:pt x="5429612" y="512145"/>
                  <a:pt x="5434679" y="509111"/>
                  <a:pt x="5441213" y="505911"/>
                </a:cubicBezTo>
                <a:close/>
                <a:moveTo>
                  <a:pt x="4145813" y="505911"/>
                </a:moveTo>
                <a:lnTo>
                  <a:pt x="4152014" y="517312"/>
                </a:lnTo>
                <a:cubicBezTo>
                  <a:pt x="4145880" y="520246"/>
                  <a:pt x="4141379" y="522746"/>
                  <a:pt x="4138512" y="524813"/>
                </a:cubicBezTo>
                <a:cubicBezTo>
                  <a:pt x="4135645" y="526880"/>
                  <a:pt x="4134211" y="528714"/>
                  <a:pt x="4134211" y="530314"/>
                </a:cubicBezTo>
                <a:cubicBezTo>
                  <a:pt x="4134211" y="531514"/>
                  <a:pt x="4134978" y="532781"/>
                  <a:pt x="4136512" y="534114"/>
                </a:cubicBezTo>
                <a:cubicBezTo>
                  <a:pt x="4138045" y="535448"/>
                  <a:pt x="4139779" y="536915"/>
                  <a:pt x="4141712" y="538515"/>
                </a:cubicBezTo>
                <a:cubicBezTo>
                  <a:pt x="4143646" y="540115"/>
                  <a:pt x="4145380" y="541948"/>
                  <a:pt x="4146913" y="544015"/>
                </a:cubicBezTo>
                <a:cubicBezTo>
                  <a:pt x="4148447" y="546082"/>
                  <a:pt x="4149214" y="548516"/>
                  <a:pt x="4149214" y="551316"/>
                </a:cubicBezTo>
                <a:cubicBezTo>
                  <a:pt x="4149214" y="553183"/>
                  <a:pt x="4148814" y="555017"/>
                  <a:pt x="4148013" y="556817"/>
                </a:cubicBezTo>
                <a:cubicBezTo>
                  <a:pt x="4147213" y="558617"/>
                  <a:pt x="4145646" y="560417"/>
                  <a:pt x="4143313" y="562218"/>
                </a:cubicBezTo>
                <a:cubicBezTo>
                  <a:pt x="4140979" y="564018"/>
                  <a:pt x="4137679" y="565818"/>
                  <a:pt x="4133411" y="567618"/>
                </a:cubicBezTo>
                <a:cubicBezTo>
                  <a:pt x="4129144" y="569419"/>
                  <a:pt x="4123477" y="571252"/>
                  <a:pt x="4116409" y="573119"/>
                </a:cubicBezTo>
                <a:lnTo>
                  <a:pt x="4112609" y="560517"/>
                </a:lnTo>
                <a:cubicBezTo>
                  <a:pt x="4118209" y="559051"/>
                  <a:pt x="4122743" y="557784"/>
                  <a:pt x="4126210" y="556717"/>
                </a:cubicBezTo>
                <a:cubicBezTo>
                  <a:pt x="4129678" y="555650"/>
                  <a:pt x="4132178" y="554617"/>
                  <a:pt x="4133711" y="553617"/>
                </a:cubicBezTo>
                <a:cubicBezTo>
                  <a:pt x="4135245" y="552617"/>
                  <a:pt x="4136012" y="551583"/>
                  <a:pt x="4136012" y="550516"/>
                </a:cubicBezTo>
                <a:cubicBezTo>
                  <a:pt x="4136012" y="549049"/>
                  <a:pt x="4135245" y="547683"/>
                  <a:pt x="4133711" y="546416"/>
                </a:cubicBezTo>
                <a:cubicBezTo>
                  <a:pt x="4132178" y="545149"/>
                  <a:pt x="4130444" y="543815"/>
                  <a:pt x="4128511" y="542415"/>
                </a:cubicBezTo>
                <a:cubicBezTo>
                  <a:pt x="4126577" y="541015"/>
                  <a:pt x="4124844" y="539382"/>
                  <a:pt x="4123310" y="537515"/>
                </a:cubicBezTo>
                <a:cubicBezTo>
                  <a:pt x="4121777" y="535648"/>
                  <a:pt x="4121010" y="533381"/>
                  <a:pt x="4121010" y="530714"/>
                </a:cubicBezTo>
                <a:cubicBezTo>
                  <a:pt x="4121010" y="528313"/>
                  <a:pt x="4121710" y="525813"/>
                  <a:pt x="4123110" y="523213"/>
                </a:cubicBezTo>
                <a:cubicBezTo>
                  <a:pt x="4124510" y="520613"/>
                  <a:pt x="4127011" y="517879"/>
                  <a:pt x="4130611" y="515012"/>
                </a:cubicBezTo>
                <a:cubicBezTo>
                  <a:pt x="4134211" y="512145"/>
                  <a:pt x="4139279" y="509111"/>
                  <a:pt x="4145813" y="505911"/>
                </a:cubicBezTo>
                <a:close/>
                <a:moveTo>
                  <a:pt x="2640864" y="505911"/>
                </a:moveTo>
                <a:lnTo>
                  <a:pt x="2647065" y="517312"/>
                </a:lnTo>
                <a:cubicBezTo>
                  <a:pt x="2640931" y="520246"/>
                  <a:pt x="2636429" y="522746"/>
                  <a:pt x="2633562" y="524813"/>
                </a:cubicBezTo>
                <a:cubicBezTo>
                  <a:pt x="2630697" y="526880"/>
                  <a:pt x="2629263" y="528714"/>
                  <a:pt x="2629263" y="530314"/>
                </a:cubicBezTo>
                <a:cubicBezTo>
                  <a:pt x="2629263" y="531514"/>
                  <a:pt x="2630030" y="532781"/>
                  <a:pt x="2631563" y="534114"/>
                </a:cubicBezTo>
                <a:cubicBezTo>
                  <a:pt x="2633097" y="535448"/>
                  <a:pt x="2634830" y="536915"/>
                  <a:pt x="2636764" y="538515"/>
                </a:cubicBezTo>
                <a:cubicBezTo>
                  <a:pt x="2638697" y="540115"/>
                  <a:pt x="2640431" y="541948"/>
                  <a:pt x="2641965" y="544015"/>
                </a:cubicBezTo>
                <a:cubicBezTo>
                  <a:pt x="2643497" y="546082"/>
                  <a:pt x="2644266" y="548516"/>
                  <a:pt x="2644266" y="551316"/>
                </a:cubicBezTo>
                <a:cubicBezTo>
                  <a:pt x="2644266" y="553183"/>
                  <a:pt x="2643865" y="555017"/>
                  <a:pt x="2643065" y="556817"/>
                </a:cubicBezTo>
                <a:cubicBezTo>
                  <a:pt x="2642265" y="558617"/>
                  <a:pt x="2640697" y="560417"/>
                  <a:pt x="2638364" y="562218"/>
                </a:cubicBezTo>
                <a:cubicBezTo>
                  <a:pt x="2636030" y="564018"/>
                  <a:pt x="2632730" y="565818"/>
                  <a:pt x="2628463" y="567618"/>
                </a:cubicBezTo>
                <a:cubicBezTo>
                  <a:pt x="2624196" y="569419"/>
                  <a:pt x="2618528" y="571252"/>
                  <a:pt x="2611460" y="573119"/>
                </a:cubicBezTo>
                <a:lnTo>
                  <a:pt x="2607660" y="560517"/>
                </a:lnTo>
                <a:cubicBezTo>
                  <a:pt x="2613260" y="559051"/>
                  <a:pt x="2617795" y="557784"/>
                  <a:pt x="2621262" y="556717"/>
                </a:cubicBezTo>
                <a:cubicBezTo>
                  <a:pt x="2624729" y="555650"/>
                  <a:pt x="2627230" y="554617"/>
                  <a:pt x="2628763" y="553617"/>
                </a:cubicBezTo>
                <a:cubicBezTo>
                  <a:pt x="2630296" y="552617"/>
                  <a:pt x="2631063" y="551583"/>
                  <a:pt x="2631063" y="550516"/>
                </a:cubicBezTo>
                <a:cubicBezTo>
                  <a:pt x="2631063" y="549049"/>
                  <a:pt x="2630296" y="547683"/>
                  <a:pt x="2628763" y="546416"/>
                </a:cubicBezTo>
                <a:cubicBezTo>
                  <a:pt x="2627230" y="545149"/>
                  <a:pt x="2625495" y="543815"/>
                  <a:pt x="2623563" y="542415"/>
                </a:cubicBezTo>
                <a:cubicBezTo>
                  <a:pt x="2621629" y="541015"/>
                  <a:pt x="2619895" y="539382"/>
                  <a:pt x="2618361" y="537515"/>
                </a:cubicBezTo>
                <a:cubicBezTo>
                  <a:pt x="2616828" y="535648"/>
                  <a:pt x="2616061" y="533381"/>
                  <a:pt x="2616061" y="530714"/>
                </a:cubicBezTo>
                <a:cubicBezTo>
                  <a:pt x="2616061" y="528313"/>
                  <a:pt x="2616761" y="525813"/>
                  <a:pt x="2618162" y="523213"/>
                </a:cubicBezTo>
                <a:cubicBezTo>
                  <a:pt x="2619562" y="520613"/>
                  <a:pt x="2622061" y="517879"/>
                  <a:pt x="2625663" y="515012"/>
                </a:cubicBezTo>
                <a:cubicBezTo>
                  <a:pt x="2629263" y="512145"/>
                  <a:pt x="2634330" y="509111"/>
                  <a:pt x="2640864" y="505911"/>
                </a:cubicBezTo>
                <a:close/>
                <a:moveTo>
                  <a:pt x="621565" y="505911"/>
                </a:moveTo>
                <a:lnTo>
                  <a:pt x="627766" y="517312"/>
                </a:lnTo>
                <a:cubicBezTo>
                  <a:pt x="621632" y="520246"/>
                  <a:pt x="617132" y="522746"/>
                  <a:pt x="614266" y="524813"/>
                </a:cubicBezTo>
                <a:cubicBezTo>
                  <a:pt x="611396" y="526880"/>
                  <a:pt x="609965" y="528714"/>
                  <a:pt x="609965" y="530314"/>
                </a:cubicBezTo>
                <a:cubicBezTo>
                  <a:pt x="609965" y="531514"/>
                  <a:pt x="610730" y="532781"/>
                  <a:pt x="612265" y="534114"/>
                </a:cubicBezTo>
                <a:cubicBezTo>
                  <a:pt x="613798" y="535448"/>
                  <a:pt x="615531" y="536915"/>
                  <a:pt x="617466" y="538515"/>
                </a:cubicBezTo>
                <a:cubicBezTo>
                  <a:pt x="619397" y="540115"/>
                  <a:pt x="621133" y="541948"/>
                  <a:pt x="622667" y="544015"/>
                </a:cubicBezTo>
                <a:cubicBezTo>
                  <a:pt x="624199" y="546082"/>
                  <a:pt x="624965" y="548516"/>
                  <a:pt x="624965" y="551316"/>
                </a:cubicBezTo>
                <a:cubicBezTo>
                  <a:pt x="624965" y="553183"/>
                  <a:pt x="624566" y="555017"/>
                  <a:pt x="623765" y="556817"/>
                </a:cubicBezTo>
                <a:cubicBezTo>
                  <a:pt x="622965" y="558617"/>
                  <a:pt x="621398" y="560417"/>
                  <a:pt x="619064" y="562218"/>
                </a:cubicBezTo>
                <a:cubicBezTo>
                  <a:pt x="616731" y="564018"/>
                  <a:pt x="613430" y="565818"/>
                  <a:pt x="609164" y="567618"/>
                </a:cubicBezTo>
                <a:cubicBezTo>
                  <a:pt x="604897" y="569419"/>
                  <a:pt x="599230" y="571252"/>
                  <a:pt x="592161" y="573119"/>
                </a:cubicBezTo>
                <a:lnTo>
                  <a:pt x="588362" y="560517"/>
                </a:lnTo>
                <a:cubicBezTo>
                  <a:pt x="593961" y="559051"/>
                  <a:pt x="598496" y="557784"/>
                  <a:pt x="601962" y="556717"/>
                </a:cubicBezTo>
                <a:cubicBezTo>
                  <a:pt x="605431" y="555650"/>
                  <a:pt x="607931" y="554617"/>
                  <a:pt x="609465" y="553617"/>
                </a:cubicBezTo>
                <a:cubicBezTo>
                  <a:pt x="610997" y="552617"/>
                  <a:pt x="611765" y="551583"/>
                  <a:pt x="611765" y="550516"/>
                </a:cubicBezTo>
                <a:cubicBezTo>
                  <a:pt x="611765" y="549049"/>
                  <a:pt x="610997" y="547683"/>
                  <a:pt x="609465" y="546416"/>
                </a:cubicBezTo>
                <a:cubicBezTo>
                  <a:pt x="607931" y="545149"/>
                  <a:pt x="606195" y="543815"/>
                  <a:pt x="604264" y="542415"/>
                </a:cubicBezTo>
                <a:cubicBezTo>
                  <a:pt x="602330" y="541015"/>
                  <a:pt x="600596" y="539382"/>
                  <a:pt x="599063" y="537515"/>
                </a:cubicBezTo>
                <a:cubicBezTo>
                  <a:pt x="597530" y="535648"/>
                  <a:pt x="596762" y="533381"/>
                  <a:pt x="596762" y="530714"/>
                </a:cubicBezTo>
                <a:cubicBezTo>
                  <a:pt x="596762" y="528313"/>
                  <a:pt x="597462" y="525813"/>
                  <a:pt x="598862" y="523213"/>
                </a:cubicBezTo>
                <a:cubicBezTo>
                  <a:pt x="600263" y="520613"/>
                  <a:pt x="602764" y="517879"/>
                  <a:pt x="606363" y="515012"/>
                </a:cubicBezTo>
                <a:cubicBezTo>
                  <a:pt x="609965" y="512145"/>
                  <a:pt x="615031" y="509111"/>
                  <a:pt x="621565" y="505911"/>
                </a:cubicBezTo>
                <a:close/>
                <a:moveTo>
                  <a:pt x="895655" y="503110"/>
                </a:moveTo>
                <a:cubicBezTo>
                  <a:pt x="898323" y="503110"/>
                  <a:pt x="900624" y="504110"/>
                  <a:pt x="902559" y="506111"/>
                </a:cubicBezTo>
                <a:cubicBezTo>
                  <a:pt x="904491" y="508111"/>
                  <a:pt x="905458" y="510445"/>
                  <a:pt x="905458" y="513112"/>
                </a:cubicBezTo>
                <a:cubicBezTo>
                  <a:pt x="905458" y="515779"/>
                  <a:pt x="904491" y="518079"/>
                  <a:pt x="902559" y="520012"/>
                </a:cubicBezTo>
                <a:cubicBezTo>
                  <a:pt x="900624" y="521946"/>
                  <a:pt x="898323" y="522913"/>
                  <a:pt x="895655" y="522913"/>
                </a:cubicBezTo>
                <a:cubicBezTo>
                  <a:pt x="892857" y="522913"/>
                  <a:pt x="890489" y="521946"/>
                  <a:pt x="888556" y="520012"/>
                </a:cubicBezTo>
                <a:cubicBezTo>
                  <a:pt x="886622" y="518079"/>
                  <a:pt x="885656" y="515779"/>
                  <a:pt x="885656" y="513112"/>
                </a:cubicBezTo>
                <a:cubicBezTo>
                  <a:pt x="885656" y="510445"/>
                  <a:pt x="886622" y="508111"/>
                  <a:pt x="888556" y="506111"/>
                </a:cubicBezTo>
                <a:cubicBezTo>
                  <a:pt x="890489" y="504110"/>
                  <a:pt x="892857" y="503110"/>
                  <a:pt x="895655" y="503110"/>
                </a:cubicBezTo>
                <a:close/>
                <a:moveTo>
                  <a:pt x="3562178" y="501205"/>
                </a:moveTo>
                <a:cubicBezTo>
                  <a:pt x="3559644" y="501205"/>
                  <a:pt x="3557677" y="502072"/>
                  <a:pt x="3556277" y="503806"/>
                </a:cubicBezTo>
                <a:cubicBezTo>
                  <a:pt x="3554877" y="505539"/>
                  <a:pt x="3554177" y="507539"/>
                  <a:pt x="3554177" y="509806"/>
                </a:cubicBezTo>
                <a:cubicBezTo>
                  <a:pt x="3554177" y="512207"/>
                  <a:pt x="3554910" y="514174"/>
                  <a:pt x="3556377" y="515707"/>
                </a:cubicBezTo>
                <a:cubicBezTo>
                  <a:pt x="3557844" y="517241"/>
                  <a:pt x="3559711" y="518007"/>
                  <a:pt x="3561978" y="518007"/>
                </a:cubicBezTo>
                <a:cubicBezTo>
                  <a:pt x="3564245" y="518007"/>
                  <a:pt x="3566212" y="517274"/>
                  <a:pt x="3567879" y="515807"/>
                </a:cubicBezTo>
                <a:cubicBezTo>
                  <a:pt x="3569546" y="514340"/>
                  <a:pt x="3570379" y="512407"/>
                  <a:pt x="3570379" y="510006"/>
                </a:cubicBezTo>
                <a:cubicBezTo>
                  <a:pt x="3570379" y="507473"/>
                  <a:pt x="3569512" y="505373"/>
                  <a:pt x="3567779" y="503706"/>
                </a:cubicBezTo>
                <a:cubicBezTo>
                  <a:pt x="3566045" y="502039"/>
                  <a:pt x="3564178" y="501205"/>
                  <a:pt x="3562178" y="501205"/>
                </a:cubicBezTo>
                <a:close/>
                <a:moveTo>
                  <a:pt x="6469541" y="499710"/>
                </a:moveTo>
                <a:cubicBezTo>
                  <a:pt x="6472209" y="499710"/>
                  <a:pt x="6474509" y="500710"/>
                  <a:pt x="6476443" y="502710"/>
                </a:cubicBezTo>
                <a:cubicBezTo>
                  <a:pt x="6478376" y="504710"/>
                  <a:pt x="6479342" y="507044"/>
                  <a:pt x="6479342" y="509711"/>
                </a:cubicBezTo>
                <a:cubicBezTo>
                  <a:pt x="6479342" y="512378"/>
                  <a:pt x="6478376" y="514678"/>
                  <a:pt x="6476443" y="516612"/>
                </a:cubicBezTo>
                <a:cubicBezTo>
                  <a:pt x="6474509" y="518546"/>
                  <a:pt x="6472209" y="519512"/>
                  <a:pt x="6469541" y="519512"/>
                </a:cubicBezTo>
                <a:cubicBezTo>
                  <a:pt x="6466741" y="519512"/>
                  <a:pt x="6464374" y="518546"/>
                  <a:pt x="6462441" y="516612"/>
                </a:cubicBezTo>
                <a:cubicBezTo>
                  <a:pt x="6460507" y="514678"/>
                  <a:pt x="6459540" y="512378"/>
                  <a:pt x="6459540" y="509711"/>
                </a:cubicBezTo>
                <a:cubicBezTo>
                  <a:pt x="6459540" y="507044"/>
                  <a:pt x="6460507" y="504710"/>
                  <a:pt x="6462441" y="502710"/>
                </a:cubicBezTo>
                <a:cubicBezTo>
                  <a:pt x="6464374" y="500710"/>
                  <a:pt x="6466741" y="499710"/>
                  <a:pt x="6469541" y="499710"/>
                </a:cubicBezTo>
                <a:close/>
                <a:moveTo>
                  <a:pt x="4401207" y="497681"/>
                </a:moveTo>
                <a:lnTo>
                  <a:pt x="4401207" y="509083"/>
                </a:lnTo>
                <a:lnTo>
                  <a:pt x="4356401" y="522084"/>
                </a:lnTo>
                <a:lnTo>
                  <a:pt x="4356401" y="510883"/>
                </a:lnTo>
                <a:close/>
                <a:moveTo>
                  <a:pt x="3829707" y="497681"/>
                </a:moveTo>
                <a:lnTo>
                  <a:pt x="3829707" y="509083"/>
                </a:lnTo>
                <a:lnTo>
                  <a:pt x="3784901" y="522084"/>
                </a:lnTo>
                <a:lnTo>
                  <a:pt x="3784901" y="510883"/>
                </a:lnTo>
                <a:close/>
                <a:moveTo>
                  <a:pt x="2829583" y="497681"/>
                </a:moveTo>
                <a:lnTo>
                  <a:pt x="2829583" y="509083"/>
                </a:lnTo>
                <a:lnTo>
                  <a:pt x="2784778" y="522084"/>
                </a:lnTo>
                <a:lnTo>
                  <a:pt x="2784778" y="510883"/>
                </a:lnTo>
                <a:close/>
                <a:moveTo>
                  <a:pt x="3011929" y="492709"/>
                </a:moveTo>
                <a:cubicBezTo>
                  <a:pt x="3014597" y="492709"/>
                  <a:pt x="3016897" y="493709"/>
                  <a:pt x="3018830" y="495709"/>
                </a:cubicBezTo>
                <a:cubicBezTo>
                  <a:pt x="3020764" y="497710"/>
                  <a:pt x="3021731" y="500043"/>
                  <a:pt x="3021731" y="502710"/>
                </a:cubicBezTo>
                <a:cubicBezTo>
                  <a:pt x="3021731" y="505377"/>
                  <a:pt x="3020764" y="507678"/>
                  <a:pt x="3018830" y="509611"/>
                </a:cubicBezTo>
                <a:cubicBezTo>
                  <a:pt x="3016897" y="511545"/>
                  <a:pt x="3014597" y="512511"/>
                  <a:pt x="3011929" y="512511"/>
                </a:cubicBezTo>
                <a:cubicBezTo>
                  <a:pt x="3009129" y="512511"/>
                  <a:pt x="3006763" y="511545"/>
                  <a:pt x="3004828" y="509611"/>
                </a:cubicBezTo>
                <a:cubicBezTo>
                  <a:pt x="3002895" y="507678"/>
                  <a:pt x="3001929" y="505377"/>
                  <a:pt x="3001929" y="502710"/>
                </a:cubicBezTo>
                <a:cubicBezTo>
                  <a:pt x="3001929" y="500043"/>
                  <a:pt x="3002895" y="497710"/>
                  <a:pt x="3004828" y="495709"/>
                </a:cubicBezTo>
                <a:cubicBezTo>
                  <a:pt x="3006763" y="493709"/>
                  <a:pt x="3009129" y="492709"/>
                  <a:pt x="3011929" y="492709"/>
                </a:cubicBezTo>
                <a:close/>
                <a:moveTo>
                  <a:pt x="5714828" y="491680"/>
                </a:moveTo>
                <a:cubicBezTo>
                  <a:pt x="5712295" y="491680"/>
                  <a:pt x="5710328" y="492547"/>
                  <a:pt x="5708927" y="494281"/>
                </a:cubicBezTo>
                <a:cubicBezTo>
                  <a:pt x="5707527" y="496014"/>
                  <a:pt x="5706827" y="498014"/>
                  <a:pt x="5706827" y="500281"/>
                </a:cubicBezTo>
                <a:cubicBezTo>
                  <a:pt x="5706827" y="502682"/>
                  <a:pt x="5707561" y="504649"/>
                  <a:pt x="5709027" y="506182"/>
                </a:cubicBezTo>
                <a:cubicBezTo>
                  <a:pt x="5710494" y="507716"/>
                  <a:pt x="5712361" y="508482"/>
                  <a:pt x="5714628" y="508482"/>
                </a:cubicBezTo>
                <a:cubicBezTo>
                  <a:pt x="5716895" y="508482"/>
                  <a:pt x="5718862" y="507749"/>
                  <a:pt x="5720529" y="506282"/>
                </a:cubicBezTo>
                <a:cubicBezTo>
                  <a:pt x="5722196" y="504815"/>
                  <a:pt x="5723029" y="502882"/>
                  <a:pt x="5723029" y="500481"/>
                </a:cubicBezTo>
                <a:cubicBezTo>
                  <a:pt x="5723029" y="497948"/>
                  <a:pt x="5722163" y="495848"/>
                  <a:pt x="5720429" y="494181"/>
                </a:cubicBezTo>
                <a:cubicBezTo>
                  <a:pt x="5718695" y="492514"/>
                  <a:pt x="5716829" y="491680"/>
                  <a:pt x="5714828" y="491680"/>
                </a:cubicBezTo>
                <a:close/>
                <a:moveTo>
                  <a:pt x="4800428" y="491680"/>
                </a:moveTo>
                <a:cubicBezTo>
                  <a:pt x="4797895" y="491680"/>
                  <a:pt x="4795928" y="492547"/>
                  <a:pt x="4794527" y="494281"/>
                </a:cubicBezTo>
                <a:cubicBezTo>
                  <a:pt x="4793127" y="496014"/>
                  <a:pt x="4792427" y="498014"/>
                  <a:pt x="4792427" y="500281"/>
                </a:cubicBezTo>
                <a:cubicBezTo>
                  <a:pt x="4792427" y="502682"/>
                  <a:pt x="4793161" y="504649"/>
                  <a:pt x="4794627" y="506182"/>
                </a:cubicBezTo>
                <a:cubicBezTo>
                  <a:pt x="4796094" y="507716"/>
                  <a:pt x="4797961" y="508482"/>
                  <a:pt x="4800228" y="508482"/>
                </a:cubicBezTo>
                <a:cubicBezTo>
                  <a:pt x="4802495" y="508482"/>
                  <a:pt x="4804462" y="507749"/>
                  <a:pt x="4806129" y="506282"/>
                </a:cubicBezTo>
                <a:cubicBezTo>
                  <a:pt x="4807796" y="504815"/>
                  <a:pt x="4808629" y="502882"/>
                  <a:pt x="4808629" y="500481"/>
                </a:cubicBezTo>
                <a:cubicBezTo>
                  <a:pt x="4808629" y="497948"/>
                  <a:pt x="4807763" y="495848"/>
                  <a:pt x="4806029" y="494181"/>
                </a:cubicBezTo>
                <a:cubicBezTo>
                  <a:pt x="4804295" y="492514"/>
                  <a:pt x="4802428" y="491680"/>
                  <a:pt x="4800428" y="491680"/>
                </a:cubicBezTo>
                <a:close/>
                <a:moveTo>
                  <a:pt x="2266779" y="491680"/>
                </a:moveTo>
                <a:cubicBezTo>
                  <a:pt x="2264246" y="491680"/>
                  <a:pt x="2262279" y="492547"/>
                  <a:pt x="2260878" y="494281"/>
                </a:cubicBezTo>
                <a:cubicBezTo>
                  <a:pt x="2259479" y="496014"/>
                  <a:pt x="2258778" y="498014"/>
                  <a:pt x="2258778" y="500281"/>
                </a:cubicBezTo>
                <a:cubicBezTo>
                  <a:pt x="2258778" y="502682"/>
                  <a:pt x="2259511" y="504649"/>
                  <a:pt x="2260979" y="506182"/>
                </a:cubicBezTo>
                <a:cubicBezTo>
                  <a:pt x="2262445" y="507716"/>
                  <a:pt x="2264312" y="508482"/>
                  <a:pt x="2266579" y="508482"/>
                </a:cubicBezTo>
                <a:cubicBezTo>
                  <a:pt x="2268846" y="508482"/>
                  <a:pt x="2270813" y="507749"/>
                  <a:pt x="2272480" y="506282"/>
                </a:cubicBezTo>
                <a:cubicBezTo>
                  <a:pt x="2274147" y="504815"/>
                  <a:pt x="2274981" y="502882"/>
                  <a:pt x="2274981" y="500481"/>
                </a:cubicBezTo>
                <a:cubicBezTo>
                  <a:pt x="2274981" y="497948"/>
                  <a:pt x="2274113" y="495848"/>
                  <a:pt x="2272381" y="494181"/>
                </a:cubicBezTo>
                <a:cubicBezTo>
                  <a:pt x="2270646" y="492514"/>
                  <a:pt x="2268780" y="491680"/>
                  <a:pt x="2266779" y="491680"/>
                </a:cubicBezTo>
                <a:close/>
                <a:moveTo>
                  <a:pt x="247480" y="491680"/>
                </a:moveTo>
                <a:cubicBezTo>
                  <a:pt x="244946" y="491680"/>
                  <a:pt x="242979" y="492547"/>
                  <a:pt x="241580" y="494281"/>
                </a:cubicBezTo>
                <a:cubicBezTo>
                  <a:pt x="240180" y="496014"/>
                  <a:pt x="239479" y="498014"/>
                  <a:pt x="239479" y="500281"/>
                </a:cubicBezTo>
                <a:cubicBezTo>
                  <a:pt x="239479" y="502682"/>
                  <a:pt x="240214" y="504649"/>
                  <a:pt x="241679" y="506182"/>
                </a:cubicBezTo>
                <a:cubicBezTo>
                  <a:pt x="243146" y="507716"/>
                  <a:pt x="245013" y="508482"/>
                  <a:pt x="247280" y="508482"/>
                </a:cubicBezTo>
                <a:cubicBezTo>
                  <a:pt x="249547" y="508482"/>
                  <a:pt x="251514" y="507749"/>
                  <a:pt x="253181" y="506282"/>
                </a:cubicBezTo>
                <a:cubicBezTo>
                  <a:pt x="254847" y="504815"/>
                  <a:pt x="255681" y="502882"/>
                  <a:pt x="255681" y="500481"/>
                </a:cubicBezTo>
                <a:cubicBezTo>
                  <a:pt x="255681" y="497948"/>
                  <a:pt x="254815" y="495848"/>
                  <a:pt x="253082" y="494181"/>
                </a:cubicBezTo>
                <a:cubicBezTo>
                  <a:pt x="251347" y="492514"/>
                  <a:pt x="249480" y="491680"/>
                  <a:pt x="247480" y="491680"/>
                </a:cubicBezTo>
                <a:close/>
                <a:moveTo>
                  <a:pt x="2940483" y="490509"/>
                </a:moveTo>
                <a:cubicBezTo>
                  <a:pt x="2943149" y="490509"/>
                  <a:pt x="2945450" y="491509"/>
                  <a:pt x="2947383" y="493509"/>
                </a:cubicBezTo>
                <a:cubicBezTo>
                  <a:pt x="2949317" y="495509"/>
                  <a:pt x="2950284" y="497843"/>
                  <a:pt x="2950284" y="500510"/>
                </a:cubicBezTo>
                <a:cubicBezTo>
                  <a:pt x="2950284" y="503177"/>
                  <a:pt x="2949317" y="505477"/>
                  <a:pt x="2947383" y="507411"/>
                </a:cubicBezTo>
                <a:cubicBezTo>
                  <a:pt x="2945450" y="509344"/>
                  <a:pt x="2943149" y="510311"/>
                  <a:pt x="2940483" y="510311"/>
                </a:cubicBezTo>
                <a:cubicBezTo>
                  <a:pt x="2937682" y="510311"/>
                  <a:pt x="2935315" y="509344"/>
                  <a:pt x="2933382" y="507411"/>
                </a:cubicBezTo>
                <a:cubicBezTo>
                  <a:pt x="2931448" y="505477"/>
                  <a:pt x="2930481" y="503177"/>
                  <a:pt x="2930481" y="500510"/>
                </a:cubicBezTo>
                <a:cubicBezTo>
                  <a:pt x="2930481" y="497843"/>
                  <a:pt x="2931448" y="495509"/>
                  <a:pt x="2933382" y="493509"/>
                </a:cubicBezTo>
                <a:cubicBezTo>
                  <a:pt x="2935315" y="491509"/>
                  <a:pt x="2937682" y="490509"/>
                  <a:pt x="2940483" y="490509"/>
                </a:cubicBezTo>
                <a:close/>
                <a:moveTo>
                  <a:pt x="763735" y="490509"/>
                </a:moveTo>
                <a:cubicBezTo>
                  <a:pt x="766402" y="490509"/>
                  <a:pt x="768703" y="491509"/>
                  <a:pt x="770637" y="493509"/>
                </a:cubicBezTo>
                <a:cubicBezTo>
                  <a:pt x="772570" y="495509"/>
                  <a:pt x="773536" y="497843"/>
                  <a:pt x="773536" y="500510"/>
                </a:cubicBezTo>
                <a:cubicBezTo>
                  <a:pt x="773536" y="503177"/>
                  <a:pt x="772570" y="505477"/>
                  <a:pt x="770637" y="507411"/>
                </a:cubicBezTo>
                <a:cubicBezTo>
                  <a:pt x="768703" y="509344"/>
                  <a:pt x="766402" y="510311"/>
                  <a:pt x="763735" y="510311"/>
                </a:cubicBezTo>
                <a:cubicBezTo>
                  <a:pt x="760936" y="510311"/>
                  <a:pt x="758569" y="509344"/>
                  <a:pt x="756634" y="507411"/>
                </a:cubicBezTo>
                <a:cubicBezTo>
                  <a:pt x="754702" y="505477"/>
                  <a:pt x="753735" y="503177"/>
                  <a:pt x="753735" y="500510"/>
                </a:cubicBezTo>
                <a:cubicBezTo>
                  <a:pt x="753735" y="497843"/>
                  <a:pt x="754702" y="495509"/>
                  <a:pt x="756634" y="493509"/>
                </a:cubicBezTo>
                <a:cubicBezTo>
                  <a:pt x="758569" y="491509"/>
                  <a:pt x="760936" y="490509"/>
                  <a:pt x="763735" y="490509"/>
                </a:cubicBezTo>
                <a:close/>
                <a:moveTo>
                  <a:pt x="736333" y="490509"/>
                </a:moveTo>
                <a:cubicBezTo>
                  <a:pt x="738999" y="490509"/>
                  <a:pt x="741300" y="491509"/>
                  <a:pt x="743233" y="493509"/>
                </a:cubicBezTo>
                <a:cubicBezTo>
                  <a:pt x="745167" y="495509"/>
                  <a:pt x="746133" y="497843"/>
                  <a:pt x="746133" y="500510"/>
                </a:cubicBezTo>
                <a:cubicBezTo>
                  <a:pt x="746133" y="503177"/>
                  <a:pt x="745167" y="505477"/>
                  <a:pt x="743233" y="507411"/>
                </a:cubicBezTo>
                <a:cubicBezTo>
                  <a:pt x="741300" y="509344"/>
                  <a:pt x="738999" y="510311"/>
                  <a:pt x="736333" y="510311"/>
                </a:cubicBezTo>
                <a:cubicBezTo>
                  <a:pt x="733531" y="510311"/>
                  <a:pt x="731165" y="509344"/>
                  <a:pt x="729231" y="507411"/>
                </a:cubicBezTo>
                <a:cubicBezTo>
                  <a:pt x="727298" y="505477"/>
                  <a:pt x="726331" y="503177"/>
                  <a:pt x="726331" y="500510"/>
                </a:cubicBezTo>
                <a:cubicBezTo>
                  <a:pt x="726331" y="497843"/>
                  <a:pt x="727298" y="495509"/>
                  <a:pt x="729231" y="493509"/>
                </a:cubicBezTo>
                <a:cubicBezTo>
                  <a:pt x="731165" y="491509"/>
                  <a:pt x="733531" y="490509"/>
                  <a:pt x="736333" y="490509"/>
                </a:cubicBezTo>
                <a:close/>
                <a:moveTo>
                  <a:pt x="3563178" y="490004"/>
                </a:moveTo>
                <a:cubicBezTo>
                  <a:pt x="3566379" y="490004"/>
                  <a:pt x="3569246" y="490937"/>
                  <a:pt x="3571779" y="492804"/>
                </a:cubicBezTo>
                <a:cubicBezTo>
                  <a:pt x="3574313" y="494671"/>
                  <a:pt x="3576313" y="497138"/>
                  <a:pt x="3577780" y="500205"/>
                </a:cubicBezTo>
                <a:cubicBezTo>
                  <a:pt x="3579247" y="503272"/>
                  <a:pt x="3579980" y="506539"/>
                  <a:pt x="3579980" y="510006"/>
                </a:cubicBezTo>
                <a:cubicBezTo>
                  <a:pt x="3579980" y="515207"/>
                  <a:pt x="3578313" y="519574"/>
                  <a:pt x="3574980" y="523108"/>
                </a:cubicBezTo>
                <a:cubicBezTo>
                  <a:pt x="3571646" y="526642"/>
                  <a:pt x="3567379" y="528409"/>
                  <a:pt x="3562178" y="528409"/>
                </a:cubicBezTo>
                <a:cubicBezTo>
                  <a:pt x="3556444" y="528409"/>
                  <a:pt x="3552143" y="526675"/>
                  <a:pt x="3549276" y="523208"/>
                </a:cubicBezTo>
                <a:cubicBezTo>
                  <a:pt x="3546409" y="519741"/>
                  <a:pt x="3544976" y="515674"/>
                  <a:pt x="3544976" y="511007"/>
                </a:cubicBezTo>
                <a:cubicBezTo>
                  <a:pt x="3544976" y="507139"/>
                  <a:pt x="3545743" y="503639"/>
                  <a:pt x="3547276" y="500505"/>
                </a:cubicBezTo>
                <a:cubicBezTo>
                  <a:pt x="3548810" y="497372"/>
                  <a:pt x="3550977" y="494838"/>
                  <a:pt x="3553777" y="492904"/>
                </a:cubicBezTo>
                <a:cubicBezTo>
                  <a:pt x="3556577" y="490971"/>
                  <a:pt x="3559711" y="490004"/>
                  <a:pt x="3563178" y="490004"/>
                </a:cubicBezTo>
                <a:close/>
                <a:moveTo>
                  <a:pt x="1543708" y="488156"/>
                </a:moveTo>
                <a:lnTo>
                  <a:pt x="1543708" y="499557"/>
                </a:lnTo>
                <a:lnTo>
                  <a:pt x="1498903" y="512559"/>
                </a:lnTo>
                <a:lnTo>
                  <a:pt x="1498903" y="501358"/>
                </a:lnTo>
                <a:close/>
                <a:moveTo>
                  <a:pt x="1254034" y="488156"/>
                </a:moveTo>
                <a:lnTo>
                  <a:pt x="1254034" y="499557"/>
                </a:lnTo>
                <a:lnTo>
                  <a:pt x="1209228" y="512559"/>
                </a:lnTo>
                <a:lnTo>
                  <a:pt x="1209228" y="501358"/>
                </a:lnTo>
                <a:close/>
                <a:moveTo>
                  <a:pt x="5801077" y="485108"/>
                </a:moveTo>
                <a:lnTo>
                  <a:pt x="5817279" y="485108"/>
                </a:lnTo>
                <a:lnTo>
                  <a:pt x="5820680" y="613924"/>
                </a:lnTo>
                <a:lnTo>
                  <a:pt x="5804477" y="613924"/>
                </a:lnTo>
                <a:close/>
                <a:moveTo>
                  <a:pt x="5591527" y="485108"/>
                </a:moveTo>
                <a:lnTo>
                  <a:pt x="5607929" y="485108"/>
                </a:lnTo>
                <a:lnTo>
                  <a:pt x="5611530" y="574119"/>
                </a:lnTo>
                <a:cubicBezTo>
                  <a:pt x="5611796" y="580653"/>
                  <a:pt x="5612430" y="585687"/>
                  <a:pt x="5613430" y="589221"/>
                </a:cubicBezTo>
                <a:cubicBezTo>
                  <a:pt x="5614430" y="592755"/>
                  <a:pt x="5616697" y="595189"/>
                  <a:pt x="5620230" y="596522"/>
                </a:cubicBezTo>
                <a:lnTo>
                  <a:pt x="5636657" y="598489"/>
                </a:lnTo>
                <a:lnTo>
                  <a:pt x="5646677" y="597622"/>
                </a:lnTo>
                <a:cubicBezTo>
                  <a:pt x="5649344" y="597022"/>
                  <a:pt x="5651577" y="595488"/>
                  <a:pt x="5653378" y="593022"/>
                </a:cubicBezTo>
                <a:cubicBezTo>
                  <a:pt x="5655178" y="590555"/>
                  <a:pt x="5656878" y="586654"/>
                  <a:pt x="5658478" y="581320"/>
                </a:cubicBezTo>
                <a:cubicBezTo>
                  <a:pt x="5660079" y="575986"/>
                  <a:pt x="5661945" y="568518"/>
                  <a:pt x="5664079" y="558917"/>
                </a:cubicBezTo>
                <a:lnTo>
                  <a:pt x="5679081" y="563118"/>
                </a:lnTo>
                <a:cubicBezTo>
                  <a:pt x="5678547" y="565385"/>
                  <a:pt x="5677947" y="567952"/>
                  <a:pt x="5677280" y="570819"/>
                </a:cubicBezTo>
                <a:cubicBezTo>
                  <a:pt x="5676614" y="573686"/>
                  <a:pt x="5676014" y="576619"/>
                  <a:pt x="5675481" y="579620"/>
                </a:cubicBezTo>
                <a:cubicBezTo>
                  <a:pt x="5674947" y="582620"/>
                  <a:pt x="5674681" y="585387"/>
                  <a:pt x="5674681" y="587921"/>
                </a:cubicBezTo>
                <a:cubicBezTo>
                  <a:pt x="5674681" y="591255"/>
                  <a:pt x="5675947" y="593855"/>
                  <a:pt x="5678481" y="595722"/>
                </a:cubicBezTo>
                <a:cubicBezTo>
                  <a:pt x="5681014" y="597589"/>
                  <a:pt x="5685615" y="598522"/>
                  <a:pt x="5692282" y="598522"/>
                </a:cubicBezTo>
                <a:cubicBezTo>
                  <a:pt x="5696283" y="598522"/>
                  <a:pt x="5699550" y="598189"/>
                  <a:pt x="5702084" y="597522"/>
                </a:cubicBezTo>
                <a:cubicBezTo>
                  <a:pt x="5704617" y="596855"/>
                  <a:pt x="5706718" y="595255"/>
                  <a:pt x="5708384" y="592722"/>
                </a:cubicBezTo>
                <a:cubicBezTo>
                  <a:pt x="5710052" y="590188"/>
                  <a:pt x="5711552" y="586121"/>
                  <a:pt x="5712885" y="580520"/>
                </a:cubicBezTo>
                <a:cubicBezTo>
                  <a:pt x="5714219" y="574919"/>
                  <a:pt x="5715619" y="567252"/>
                  <a:pt x="5717086" y="557517"/>
                </a:cubicBezTo>
                <a:lnTo>
                  <a:pt x="5732288" y="560317"/>
                </a:lnTo>
                <a:cubicBezTo>
                  <a:pt x="5731888" y="562718"/>
                  <a:pt x="5731421" y="565651"/>
                  <a:pt x="5730888" y="569119"/>
                </a:cubicBezTo>
                <a:cubicBezTo>
                  <a:pt x="5730354" y="572586"/>
                  <a:pt x="5729854" y="576019"/>
                  <a:pt x="5729387" y="579420"/>
                </a:cubicBezTo>
                <a:cubicBezTo>
                  <a:pt x="5728920" y="582820"/>
                  <a:pt x="5728687" y="585654"/>
                  <a:pt x="5728687" y="587921"/>
                </a:cubicBezTo>
                <a:cubicBezTo>
                  <a:pt x="5728687" y="589788"/>
                  <a:pt x="5729120" y="591555"/>
                  <a:pt x="5729987" y="593222"/>
                </a:cubicBezTo>
                <a:cubicBezTo>
                  <a:pt x="5730854" y="594888"/>
                  <a:pt x="5732587" y="596189"/>
                  <a:pt x="5735188" y="597122"/>
                </a:cubicBezTo>
                <a:cubicBezTo>
                  <a:pt x="5737788" y="598055"/>
                  <a:pt x="5741689" y="598522"/>
                  <a:pt x="5746890" y="598522"/>
                </a:cubicBezTo>
                <a:cubicBezTo>
                  <a:pt x="5750757" y="598522"/>
                  <a:pt x="5754123" y="598055"/>
                  <a:pt x="5756991" y="597122"/>
                </a:cubicBezTo>
                <a:cubicBezTo>
                  <a:pt x="5759857" y="596189"/>
                  <a:pt x="5762058" y="594455"/>
                  <a:pt x="5763591" y="591921"/>
                </a:cubicBezTo>
                <a:cubicBezTo>
                  <a:pt x="5765125" y="589388"/>
                  <a:pt x="5765892" y="585854"/>
                  <a:pt x="5765892" y="581320"/>
                </a:cubicBezTo>
                <a:cubicBezTo>
                  <a:pt x="5765892" y="576253"/>
                  <a:pt x="5764725" y="569885"/>
                  <a:pt x="5762391" y="562218"/>
                </a:cubicBezTo>
                <a:cubicBezTo>
                  <a:pt x="5760058" y="554550"/>
                  <a:pt x="5757424" y="546916"/>
                  <a:pt x="5754490" y="539315"/>
                </a:cubicBezTo>
                <a:lnTo>
                  <a:pt x="5770692" y="533314"/>
                </a:lnTo>
                <a:cubicBezTo>
                  <a:pt x="5772426" y="537581"/>
                  <a:pt x="5774059" y="542449"/>
                  <a:pt x="5775593" y="547916"/>
                </a:cubicBezTo>
                <a:cubicBezTo>
                  <a:pt x="5777127" y="553383"/>
                  <a:pt x="5778427" y="558784"/>
                  <a:pt x="5779493" y="564118"/>
                </a:cubicBezTo>
                <a:cubicBezTo>
                  <a:pt x="5780560" y="569452"/>
                  <a:pt x="5781094" y="574119"/>
                  <a:pt x="5781094" y="578120"/>
                </a:cubicBezTo>
                <a:cubicBezTo>
                  <a:pt x="5781094" y="584254"/>
                  <a:pt x="5780293" y="589654"/>
                  <a:pt x="5778693" y="594322"/>
                </a:cubicBezTo>
                <a:cubicBezTo>
                  <a:pt x="5777093" y="598989"/>
                  <a:pt x="5774826" y="602823"/>
                  <a:pt x="5771893" y="605823"/>
                </a:cubicBezTo>
                <a:cubicBezTo>
                  <a:pt x="5768959" y="608824"/>
                  <a:pt x="5765358" y="611090"/>
                  <a:pt x="5761091" y="612624"/>
                </a:cubicBezTo>
                <a:cubicBezTo>
                  <a:pt x="5756824" y="614157"/>
                  <a:pt x="5752024" y="614924"/>
                  <a:pt x="5746690" y="614924"/>
                </a:cubicBezTo>
                <a:cubicBezTo>
                  <a:pt x="5740422" y="614924"/>
                  <a:pt x="5735288" y="614191"/>
                  <a:pt x="5731288" y="612724"/>
                </a:cubicBezTo>
                <a:cubicBezTo>
                  <a:pt x="5727287" y="611257"/>
                  <a:pt x="5724220" y="609024"/>
                  <a:pt x="5722086" y="606023"/>
                </a:cubicBezTo>
                <a:lnTo>
                  <a:pt x="5720690" y="602200"/>
                </a:lnTo>
                <a:lnTo>
                  <a:pt x="5716686" y="607523"/>
                </a:lnTo>
                <a:cubicBezTo>
                  <a:pt x="5713885" y="610457"/>
                  <a:pt x="5710418" y="612424"/>
                  <a:pt x="5706284" y="613424"/>
                </a:cubicBezTo>
                <a:cubicBezTo>
                  <a:pt x="5702150" y="614424"/>
                  <a:pt x="5696683" y="614924"/>
                  <a:pt x="5689882" y="614924"/>
                </a:cubicBezTo>
                <a:cubicBezTo>
                  <a:pt x="5686548" y="614924"/>
                  <a:pt x="5682981" y="614391"/>
                  <a:pt x="5679181" y="613324"/>
                </a:cubicBezTo>
                <a:cubicBezTo>
                  <a:pt x="5675381" y="612257"/>
                  <a:pt x="5672080" y="610157"/>
                  <a:pt x="5669280" y="607023"/>
                </a:cubicBezTo>
                <a:lnTo>
                  <a:pt x="5666006" y="601283"/>
                </a:lnTo>
                <a:lnTo>
                  <a:pt x="5661979" y="606823"/>
                </a:lnTo>
                <a:cubicBezTo>
                  <a:pt x="5658712" y="610090"/>
                  <a:pt x="5654811" y="612257"/>
                  <a:pt x="5650277" y="613324"/>
                </a:cubicBezTo>
                <a:lnTo>
                  <a:pt x="5635171" y="614835"/>
                </a:lnTo>
                <a:lnTo>
                  <a:pt x="5634932" y="614924"/>
                </a:lnTo>
                <a:lnTo>
                  <a:pt x="5634531" y="614899"/>
                </a:lnTo>
                <a:lnTo>
                  <a:pt x="5634275" y="614924"/>
                </a:lnTo>
                <a:lnTo>
                  <a:pt x="5634280" y="614883"/>
                </a:lnTo>
                <a:lnTo>
                  <a:pt x="5620831" y="614024"/>
                </a:lnTo>
                <a:cubicBezTo>
                  <a:pt x="5616764" y="613424"/>
                  <a:pt x="5613330" y="612524"/>
                  <a:pt x="5610529" y="611324"/>
                </a:cubicBezTo>
                <a:cubicBezTo>
                  <a:pt x="5604929" y="608924"/>
                  <a:pt x="5601062" y="605190"/>
                  <a:pt x="5598928" y="600122"/>
                </a:cubicBezTo>
                <a:cubicBezTo>
                  <a:pt x="5596795" y="595055"/>
                  <a:pt x="5595528" y="588521"/>
                  <a:pt x="5595127" y="580520"/>
                </a:cubicBezTo>
                <a:close/>
                <a:moveTo>
                  <a:pt x="2324454" y="485108"/>
                </a:moveTo>
                <a:lnTo>
                  <a:pt x="2340655" y="485108"/>
                </a:lnTo>
                <a:lnTo>
                  <a:pt x="2344055" y="613924"/>
                </a:lnTo>
                <a:lnTo>
                  <a:pt x="2327854" y="613924"/>
                </a:lnTo>
                <a:close/>
                <a:moveTo>
                  <a:pt x="1619603" y="485108"/>
                </a:moveTo>
                <a:lnTo>
                  <a:pt x="1635806" y="485108"/>
                </a:lnTo>
                <a:lnTo>
                  <a:pt x="1639206" y="613924"/>
                </a:lnTo>
                <a:lnTo>
                  <a:pt x="1623004" y="613924"/>
                </a:lnTo>
                <a:close/>
                <a:moveTo>
                  <a:pt x="305155" y="485108"/>
                </a:moveTo>
                <a:lnTo>
                  <a:pt x="321356" y="485108"/>
                </a:lnTo>
                <a:lnTo>
                  <a:pt x="324758" y="613924"/>
                </a:lnTo>
                <a:lnTo>
                  <a:pt x="308555" y="613924"/>
                </a:lnTo>
                <a:close/>
                <a:moveTo>
                  <a:pt x="1952455" y="482155"/>
                </a:moveTo>
                <a:cubicBezTo>
                  <a:pt x="1949920" y="482155"/>
                  <a:pt x="1947954" y="483022"/>
                  <a:pt x="1946554" y="484756"/>
                </a:cubicBezTo>
                <a:cubicBezTo>
                  <a:pt x="1945154" y="486489"/>
                  <a:pt x="1944453" y="488489"/>
                  <a:pt x="1944453" y="490756"/>
                </a:cubicBezTo>
                <a:cubicBezTo>
                  <a:pt x="1944453" y="493157"/>
                  <a:pt x="1945188" y="495124"/>
                  <a:pt x="1946655" y="496657"/>
                </a:cubicBezTo>
                <a:cubicBezTo>
                  <a:pt x="1948121" y="498191"/>
                  <a:pt x="1949988" y="498957"/>
                  <a:pt x="1952255" y="498957"/>
                </a:cubicBezTo>
                <a:cubicBezTo>
                  <a:pt x="1954522" y="498957"/>
                  <a:pt x="1956488" y="498224"/>
                  <a:pt x="1958156" y="496757"/>
                </a:cubicBezTo>
                <a:cubicBezTo>
                  <a:pt x="1959822" y="495290"/>
                  <a:pt x="1960656" y="493357"/>
                  <a:pt x="1960656" y="490956"/>
                </a:cubicBezTo>
                <a:cubicBezTo>
                  <a:pt x="1960656" y="488423"/>
                  <a:pt x="1959788" y="486323"/>
                  <a:pt x="1958056" y="484656"/>
                </a:cubicBezTo>
                <a:cubicBezTo>
                  <a:pt x="1956322" y="482989"/>
                  <a:pt x="1954454" y="482155"/>
                  <a:pt x="1952455" y="482155"/>
                </a:cubicBezTo>
                <a:close/>
                <a:moveTo>
                  <a:pt x="5715828" y="480479"/>
                </a:moveTo>
                <a:cubicBezTo>
                  <a:pt x="5719029" y="480479"/>
                  <a:pt x="5721896" y="481412"/>
                  <a:pt x="5724429" y="483279"/>
                </a:cubicBezTo>
                <a:cubicBezTo>
                  <a:pt x="5726963" y="485146"/>
                  <a:pt x="5728963" y="487613"/>
                  <a:pt x="5730430" y="490680"/>
                </a:cubicBezTo>
                <a:cubicBezTo>
                  <a:pt x="5731897" y="493747"/>
                  <a:pt x="5732631" y="497014"/>
                  <a:pt x="5732631" y="500481"/>
                </a:cubicBezTo>
                <a:cubicBezTo>
                  <a:pt x="5732631" y="505682"/>
                  <a:pt x="5730964" y="510049"/>
                  <a:pt x="5727630" y="513583"/>
                </a:cubicBezTo>
                <a:cubicBezTo>
                  <a:pt x="5724296" y="517117"/>
                  <a:pt x="5720029" y="518884"/>
                  <a:pt x="5714828" y="518884"/>
                </a:cubicBezTo>
                <a:cubicBezTo>
                  <a:pt x="5709094" y="518884"/>
                  <a:pt x="5704794" y="517150"/>
                  <a:pt x="5701927" y="513683"/>
                </a:cubicBezTo>
                <a:cubicBezTo>
                  <a:pt x="5699059" y="510216"/>
                  <a:pt x="5697626" y="506149"/>
                  <a:pt x="5697626" y="501482"/>
                </a:cubicBezTo>
                <a:cubicBezTo>
                  <a:pt x="5697626" y="497614"/>
                  <a:pt x="5698393" y="494114"/>
                  <a:pt x="5699926" y="490980"/>
                </a:cubicBezTo>
                <a:cubicBezTo>
                  <a:pt x="5701460" y="487846"/>
                  <a:pt x="5703627" y="485313"/>
                  <a:pt x="5706427" y="483379"/>
                </a:cubicBezTo>
                <a:cubicBezTo>
                  <a:pt x="5709227" y="481446"/>
                  <a:pt x="5712361" y="480479"/>
                  <a:pt x="5715828" y="480479"/>
                </a:cubicBezTo>
                <a:close/>
                <a:moveTo>
                  <a:pt x="4801428" y="480479"/>
                </a:moveTo>
                <a:cubicBezTo>
                  <a:pt x="4804629" y="480479"/>
                  <a:pt x="4807496" y="481412"/>
                  <a:pt x="4810029" y="483279"/>
                </a:cubicBezTo>
                <a:cubicBezTo>
                  <a:pt x="4812563" y="485146"/>
                  <a:pt x="4814563" y="487613"/>
                  <a:pt x="4816030" y="490680"/>
                </a:cubicBezTo>
                <a:cubicBezTo>
                  <a:pt x="4817497" y="493747"/>
                  <a:pt x="4818231" y="497014"/>
                  <a:pt x="4818231" y="500481"/>
                </a:cubicBezTo>
                <a:cubicBezTo>
                  <a:pt x="4818231" y="505682"/>
                  <a:pt x="4816563" y="510049"/>
                  <a:pt x="4813230" y="513583"/>
                </a:cubicBezTo>
                <a:cubicBezTo>
                  <a:pt x="4809896" y="517117"/>
                  <a:pt x="4805629" y="518884"/>
                  <a:pt x="4800428" y="518884"/>
                </a:cubicBezTo>
                <a:cubicBezTo>
                  <a:pt x="4794694" y="518884"/>
                  <a:pt x="4790394" y="517150"/>
                  <a:pt x="4787527" y="513683"/>
                </a:cubicBezTo>
                <a:cubicBezTo>
                  <a:pt x="4784660" y="510216"/>
                  <a:pt x="4783226" y="506149"/>
                  <a:pt x="4783226" y="501482"/>
                </a:cubicBezTo>
                <a:cubicBezTo>
                  <a:pt x="4783226" y="497614"/>
                  <a:pt x="4783993" y="494114"/>
                  <a:pt x="4785526" y="490980"/>
                </a:cubicBezTo>
                <a:cubicBezTo>
                  <a:pt x="4787060" y="487846"/>
                  <a:pt x="4789227" y="485313"/>
                  <a:pt x="4792027" y="483379"/>
                </a:cubicBezTo>
                <a:cubicBezTo>
                  <a:pt x="4794828" y="481446"/>
                  <a:pt x="4797961" y="480479"/>
                  <a:pt x="4801428" y="480479"/>
                </a:cubicBezTo>
                <a:close/>
                <a:moveTo>
                  <a:pt x="2267780" y="480479"/>
                </a:moveTo>
                <a:cubicBezTo>
                  <a:pt x="2270980" y="480479"/>
                  <a:pt x="2273846" y="481412"/>
                  <a:pt x="2276381" y="483279"/>
                </a:cubicBezTo>
                <a:cubicBezTo>
                  <a:pt x="2278914" y="485146"/>
                  <a:pt x="2280915" y="487613"/>
                  <a:pt x="2282381" y="490680"/>
                </a:cubicBezTo>
                <a:cubicBezTo>
                  <a:pt x="2283848" y="493747"/>
                  <a:pt x="2284581" y="497014"/>
                  <a:pt x="2284581" y="500481"/>
                </a:cubicBezTo>
                <a:cubicBezTo>
                  <a:pt x="2284581" y="505682"/>
                  <a:pt x="2282915" y="510049"/>
                  <a:pt x="2279580" y="513583"/>
                </a:cubicBezTo>
                <a:cubicBezTo>
                  <a:pt x="2276247" y="517117"/>
                  <a:pt x="2271980" y="518884"/>
                  <a:pt x="2266779" y="518884"/>
                </a:cubicBezTo>
                <a:cubicBezTo>
                  <a:pt x="2261045" y="518884"/>
                  <a:pt x="2256745" y="517150"/>
                  <a:pt x="2253878" y="513683"/>
                </a:cubicBezTo>
                <a:cubicBezTo>
                  <a:pt x="2251010" y="510216"/>
                  <a:pt x="2249577" y="506149"/>
                  <a:pt x="2249577" y="501482"/>
                </a:cubicBezTo>
                <a:cubicBezTo>
                  <a:pt x="2249577" y="497614"/>
                  <a:pt x="2250344" y="494114"/>
                  <a:pt x="2251878" y="490980"/>
                </a:cubicBezTo>
                <a:cubicBezTo>
                  <a:pt x="2253411" y="487846"/>
                  <a:pt x="2255577" y="485313"/>
                  <a:pt x="2258378" y="483379"/>
                </a:cubicBezTo>
                <a:cubicBezTo>
                  <a:pt x="2261179" y="481446"/>
                  <a:pt x="2264312" y="480479"/>
                  <a:pt x="2267780" y="480479"/>
                </a:cubicBezTo>
                <a:close/>
                <a:moveTo>
                  <a:pt x="248480" y="480479"/>
                </a:moveTo>
                <a:cubicBezTo>
                  <a:pt x="251680" y="480479"/>
                  <a:pt x="254547" y="481412"/>
                  <a:pt x="257081" y="483279"/>
                </a:cubicBezTo>
                <a:cubicBezTo>
                  <a:pt x="259616" y="485146"/>
                  <a:pt x="261617" y="487613"/>
                  <a:pt x="263082" y="490680"/>
                </a:cubicBezTo>
                <a:cubicBezTo>
                  <a:pt x="264549" y="493747"/>
                  <a:pt x="265282" y="497014"/>
                  <a:pt x="265282" y="500481"/>
                </a:cubicBezTo>
                <a:cubicBezTo>
                  <a:pt x="265282" y="505682"/>
                  <a:pt x="263617" y="510049"/>
                  <a:pt x="260283" y="513583"/>
                </a:cubicBezTo>
                <a:cubicBezTo>
                  <a:pt x="256949" y="517117"/>
                  <a:pt x="252680" y="518884"/>
                  <a:pt x="247480" y="518884"/>
                </a:cubicBezTo>
                <a:cubicBezTo>
                  <a:pt x="241747" y="518884"/>
                  <a:pt x="237445" y="517150"/>
                  <a:pt x="234578" y="513683"/>
                </a:cubicBezTo>
                <a:cubicBezTo>
                  <a:pt x="231712" y="510216"/>
                  <a:pt x="230278" y="506149"/>
                  <a:pt x="230278" y="501482"/>
                </a:cubicBezTo>
                <a:cubicBezTo>
                  <a:pt x="230278" y="497614"/>
                  <a:pt x="231045" y="494114"/>
                  <a:pt x="232578" y="490980"/>
                </a:cubicBezTo>
                <a:cubicBezTo>
                  <a:pt x="234112" y="487846"/>
                  <a:pt x="236279" y="485313"/>
                  <a:pt x="239079" y="483379"/>
                </a:cubicBezTo>
                <a:cubicBezTo>
                  <a:pt x="241881" y="481446"/>
                  <a:pt x="245013" y="480479"/>
                  <a:pt x="248480" y="480479"/>
                </a:cubicBezTo>
                <a:close/>
                <a:moveTo>
                  <a:pt x="6233331" y="477307"/>
                </a:moveTo>
                <a:cubicBezTo>
                  <a:pt x="6234798" y="477307"/>
                  <a:pt x="6236365" y="477440"/>
                  <a:pt x="6238032" y="477707"/>
                </a:cubicBezTo>
                <a:cubicBezTo>
                  <a:pt x="6239698" y="477974"/>
                  <a:pt x="6241265" y="478374"/>
                  <a:pt x="6242733" y="478907"/>
                </a:cubicBezTo>
                <a:lnTo>
                  <a:pt x="6241132" y="488908"/>
                </a:lnTo>
                <a:cubicBezTo>
                  <a:pt x="6239798" y="488642"/>
                  <a:pt x="6238532" y="488375"/>
                  <a:pt x="6237332" y="488108"/>
                </a:cubicBezTo>
                <a:cubicBezTo>
                  <a:pt x="6236131" y="487842"/>
                  <a:pt x="6234798" y="487708"/>
                  <a:pt x="6233331" y="487708"/>
                </a:cubicBezTo>
                <a:cubicBezTo>
                  <a:pt x="6230264" y="487708"/>
                  <a:pt x="6227864" y="488342"/>
                  <a:pt x="6226130" y="489609"/>
                </a:cubicBezTo>
                <a:cubicBezTo>
                  <a:pt x="6224396" y="490875"/>
                  <a:pt x="6223530" y="492642"/>
                  <a:pt x="6223530" y="494909"/>
                </a:cubicBezTo>
                <a:cubicBezTo>
                  <a:pt x="6223530" y="497710"/>
                  <a:pt x="6224430" y="500110"/>
                  <a:pt x="6226230" y="502110"/>
                </a:cubicBezTo>
                <a:cubicBezTo>
                  <a:pt x="6228031" y="504110"/>
                  <a:pt x="6230097" y="505677"/>
                  <a:pt x="6232431" y="506811"/>
                </a:cubicBezTo>
                <a:lnTo>
                  <a:pt x="6235476" y="507719"/>
                </a:lnTo>
                <a:lnTo>
                  <a:pt x="6240032" y="506411"/>
                </a:lnTo>
                <a:cubicBezTo>
                  <a:pt x="6243166" y="505411"/>
                  <a:pt x="6245999" y="504444"/>
                  <a:pt x="6248533" y="503510"/>
                </a:cubicBezTo>
                <a:lnTo>
                  <a:pt x="6251733" y="513712"/>
                </a:lnTo>
                <a:cubicBezTo>
                  <a:pt x="6248533" y="514912"/>
                  <a:pt x="6244766" y="516179"/>
                  <a:pt x="6240432" y="517512"/>
                </a:cubicBezTo>
                <a:cubicBezTo>
                  <a:pt x="6236098" y="518846"/>
                  <a:pt x="6231731" y="520112"/>
                  <a:pt x="6227331" y="521313"/>
                </a:cubicBezTo>
                <a:cubicBezTo>
                  <a:pt x="6222930" y="522513"/>
                  <a:pt x="6218862" y="523580"/>
                  <a:pt x="6215129" y="524513"/>
                </a:cubicBezTo>
                <a:lnTo>
                  <a:pt x="6212729" y="513712"/>
                </a:lnTo>
                <a:cubicBezTo>
                  <a:pt x="6216196" y="512912"/>
                  <a:pt x="6218996" y="512245"/>
                  <a:pt x="6221130" y="511711"/>
                </a:cubicBezTo>
                <a:lnTo>
                  <a:pt x="6222096" y="511470"/>
                </a:lnTo>
                <a:lnTo>
                  <a:pt x="6217429" y="507311"/>
                </a:lnTo>
                <a:cubicBezTo>
                  <a:pt x="6214295" y="503844"/>
                  <a:pt x="6212729" y="499910"/>
                  <a:pt x="6212729" y="495509"/>
                </a:cubicBezTo>
                <a:cubicBezTo>
                  <a:pt x="6212729" y="491509"/>
                  <a:pt x="6213695" y="488142"/>
                  <a:pt x="6215629" y="485408"/>
                </a:cubicBezTo>
                <a:cubicBezTo>
                  <a:pt x="6217563" y="482674"/>
                  <a:pt x="6220096" y="480641"/>
                  <a:pt x="6223230" y="479307"/>
                </a:cubicBezTo>
                <a:cubicBezTo>
                  <a:pt x="6226364" y="477974"/>
                  <a:pt x="6229730" y="477307"/>
                  <a:pt x="6233331" y="477307"/>
                </a:cubicBezTo>
                <a:close/>
                <a:moveTo>
                  <a:pt x="3679307" y="473354"/>
                </a:moveTo>
                <a:cubicBezTo>
                  <a:pt x="3680641" y="475888"/>
                  <a:pt x="3681741" y="478788"/>
                  <a:pt x="3682607" y="482055"/>
                </a:cubicBezTo>
                <a:cubicBezTo>
                  <a:pt x="3683474" y="485322"/>
                  <a:pt x="3683907" y="488289"/>
                  <a:pt x="3683907" y="490956"/>
                </a:cubicBezTo>
                <a:cubicBezTo>
                  <a:pt x="3683907" y="495357"/>
                  <a:pt x="3682674" y="499324"/>
                  <a:pt x="3680207" y="502858"/>
                </a:cubicBezTo>
                <a:cubicBezTo>
                  <a:pt x="3677740" y="506392"/>
                  <a:pt x="3673906" y="508159"/>
                  <a:pt x="3668706" y="508159"/>
                </a:cubicBezTo>
                <a:cubicBezTo>
                  <a:pt x="3664572" y="508159"/>
                  <a:pt x="3661205" y="507058"/>
                  <a:pt x="3658604" y="504858"/>
                </a:cubicBezTo>
                <a:lnTo>
                  <a:pt x="3657615" y="502855"/>
                </a:lnTo>
                <a:lnTo>
                  <a:pt x="3654604" y="510159"/>
                </a:lnTo>
                <a:cubicBezTo>
                  <a:pt x="3651470" y="513226"/>
                  <a:pt x="3647570" y="514759"/>
                  <a:pt x="3642902" y="514759"/>
                </a:cubicBezTo>
                <a:cubicBezTo>
                  <a:pt x="3637568" y="514759"/>
                  <a:pt x="3634035" y="512993"/>
                  <a:pt x="3632301" y="509459"/>
                </a:cubicBezTo>
                <a:cubicBezTo>
                  <a:pt x="3630567" y="505925"/>
                  <a:pt x="3629701" y="502158"/>
                  <a:pt x="3629701" y="498157"/>
                </a:cubicBezTo>
                <a:cubicBezTo>
                  <a:pt x="3629701" y="496690"/>
                  <a:pt x="3629801" y="495124"/>
                  <a:pt x="3630001" y="493457"/>
                </a:cubicBezTo>
                <a:cubicBezTo>
                  <a:pt x="3630201" y="491790"/>
                  <a:pt x="3630501" y="489890"/>
                  <a:pt x="3630901" y="487756"/>
                </a:cubicBezTo>
                <a:lnTo>
                  <a:pt x="3640902" y="484956"/>
                </a:lnTo>
                <a:cubicBezTo>
                  <a:pt x="3640502" y="487223"/>
                  <a:pt x="3640202" y="489323"/>
                  <a:pt x="3640002" y="491256"/>
                </a:cubicBezTo>
                <a:cubicBezTo>
                  <a:pt x="3639802" y="493190"/>
                  <a:pt x="3639702" y="494890"/>
                  <a:pt x="3639702" y="496357"/>
                </a:cubicBezTo>
                <a:cubicBezTo>
                  <a:pt x="3639702" y="498891"/>
                  <a:pt x="3640102" y="500758"/>
                  <a:pt x="3640902" y="501958"/>
                </a:cubicBezTo>
                <a:cubicBezTo>
                  <a:pt x="3641702" y="503158"/>
                  <a:pt x="3642969" y="503758"/>
                  <a:pt x="3644703" y="503758"/>
                </a:cubicBezTo>
                <a:cubicBezTo>
                  <a:pt x="3646703" y="503758"/>
                  <a:pt x="3648370" y="502725"/>
                  <a:pt x="3649703" y="500658"/>
                </a:cubicBezTo>
                <a:cubicBezTo>
                  <a:pt x="3651037" y="498591"/>
                  <a:pt x="3651770" y="494424"/>
                  <a:pt x="3651904" y="488156"/>
                </a:cubicBezTo>
                <a:lnTo>
                  <a:pt x="3651904" y="482155"/>
                </a:lnTo>
                <a:lnTo>
                  <a:pt x="3661505" y="478555"/>
                </a:lnTo>
                <a:lnTo>
                  <a:pt x="3661505" y="490756"/>
                </a:lnTo>
                <a:cubicBezTo>
                  <a:pt x="3661505" y="492623"/>
                  <a:pt x="3661871" y="494257"/>
                  <a:pt x="3662605" y="495657"/>
                </a:cubicBezTo>
                <a:cubicBezTo>
                  <a:pt x="3663338" y="497057"/>
                  <a:pt x="3664905" y="497757"/>
                  <a:pt x="3667306" y="497757"/>
                </a:cubicBezTo>
                <a:cubicBezTo>
                  <a:pt x="3669706" y="497757"/>
                  <a:pt x="3671306" y="497024"/>
                  <a:pt x="3672106" y="495557"/>
                </a:cubicBezTo>
                <a:cubicBezTo>
                  <a:pt x="3672906" y="494090"/>
                  <a:pt x="3673306" y="492223"/>
                  <a:pt x="3673306" y="489956"/>
                </a:cubicBezTo>
                <a:cubicBezTo>
                  <a:pt x="3673306" y="487689"/>
                  <a:pt x="3673040" y="485389"/>
                  <a:pt x="3672506" y="483055"/>
                </a:cubicBezTo>
                <a:cubicBezTo>
                  <a:pt x="3671973" y="480722"/>
                  <a:pt x="3671239" y="478421"/>
                  <a:pt x="3670306" y="476155"/>
                </a:cubicBezTo>
                <a:close/>
                <a:moveTo>
                  <a:pt x="6588232" y="473307"/>
                </a:moveTo>
                <a:cubicBezTo>
                  <a:pt x="6590900" y="473307"/>
                  <a:pt x="6593200" y="474307"/>
                  <a:pt x="6595134" y="476307"/>
                </a:cubicBezTo>
                <a:cubicBezTo>
                  <a:pt x="6597067" y="478307"/>
                  <a:pt x="6598034" y="480641"/>
                  <a:pt x="6598034" y="483308"/>
                </a:cubicBezTo>
                <a:cubicBezTo>
                  <a:pt x="6598034" y="485975"/>
                  <a:pt x="6597067" y="488275"/>
                  <a:pt x="6595134" y="490209"/>
                </a:cubicBezTo>
                <a:cubicBezTo>
                  <a:pt x="6593200" y="492142"/>
                  <a:pt x="6590900" y="493109"/>
                  <a:pt x="6588232" y="493109"/>
                </a:cubicBezTo>
                <a:cubicBezTo>
                  <a:pt x="6585432" y="493109"/>
                  <a:pt x="6583065" y="492142"/>
                  <a:pt x="6581132" y="490209"/>
                </a:cubicBezTo>
                <a:cubicBezTo>
                  <a:pt x="6579198" y="488275"/>
                  <a:pt x="6578231" y="485975"/>
                  <a:pt x="6578231" y="483308"/>
                </a:cubicBezTo>
                <a:cubicBezTo>
                  <a:pt x="6578231" y="480641"/>
                  <a:pt x="6579198" y="478307"/>
                  <a:pt x="6581132" y="476307"/>
                </a:cubicBezTo>
                <a:cubicBezTo>
                  <a:pt x="6583065" y="474307"/>
                  <a:pt x="6585432" y="473307"/>
                  <a:pt x="6588232" y="473307"/>
                </a:cubicBezTo>
                <a:close/>
                <a:moveTo>
                  <a:pt x="6560829" y="473307"/>
                </a:moveTo>
                <a:cubicBezTo>
                  <a:pt x="6563496" y="473307"/>
                  <a:pt x="6565797" y="474307"/>
                  <a:pt x="6567730" y="476307"/>
                </a:cubicBezTo>
                <a:cubicBezTo>
                  <a:pt x="6569664" y="478307"/>
                  <a:pt x="6570631" y="480641"/>
                  <a:pt x="6570631" y="483308"/>
                </a:cubicBezTo>
                <a:cubicBezTo>
                  <a:pt x="6570631" y="485975"/>
                  <a:pt x="6569664" y="488275"/>
                  <a:pt x="6567730" y="490209"/>
                </a:cubicBezTo>
                <a:cubicBezTo>
                  <a:pt x="6565797" y="492142"/>
                  <a:pt x="6563496" y="493109"/>
                  <a:pt x="6560829" y="493109"/>
                </a:cubicBezTo>
                <a:cubicBezTo>
                  <a:pt x="6558029" y="493109"/>
                  <a:pt x="6555662" y="492142"/>
                  <a:pt x="6553728" y="490209"/>
                </a:cubicBezTo>
                <a:cubicBezTo>
                  <a:pt x="6551794" y="488275"/>
                  <a:pt x="6550828" y="485975"/>
                  <a:pt x="6550828" y="483308"/>
                </a:cubicBezTo>
                <a:cubicBezTo>
                  <a:pt x="6550828" y="480641"/>
                  <a:pt x="6551794" y="478307"/>
                  <a:pt x="6553728" y="476307"/>
                </a:cubicBezTo>
                <a:cubicBezTo>
                  <a:pt x="6555662" y="474307"/>
                  <a:pt x="6558029" y="473307"/>
                  <a:pt x="6560829" y="473307"/>
                </a:cubicBezTo>
                <a:close/>
                <a:moveTo>
                  <a:pt x="663372" y="471106"/>
                </a:moveTo>
                <a:lnTo>
                  <a:pt x="679572" y="471106"/>
                </a:lnTo>
                <a:lnTo>
                  <a:pt x="683572" y="572119"/>
                </a:lnTo>
                <a:cubicBezTo>
                  <a:pt x="683840" y="578920"/>
                  <a:pt x="684939" y="584254"/>
                  <a:pt x="686874" y="588121"/>
                </a:cubicBezTo>
                <a:cubicBezTo>
                  <a:pt x="688808" y="591988"/>
                  <a:pt x="691440" y="594688"/>
                  <a:pt x="694774" y="596222"/>
                </a:cubicBezTo>
                <a:lnTo>
                  <a:pt x="705622" y="598490"/>
                </a:lnTo>
                <a:lnTo>
                  <a:pt x="712629" y="598422"/>
                </a:lnTo>
                <a:cubicBezTo>
                  <a:pt x="716162" y="598356"/>
                  <a:pt x="719663" y="598189"/>
                  <a:pt x="723130" y="597922"/>
                </a:cubicBezTo>
                <a:lnTo>
                  <a:pt x="730723" y="597163"/>
                </a:lnTo>
                <a:lnTo>
                  <a:pt x="727432" y="594222"/>
                </a:lnTo>
                <a:cubicBezTo>
                  <a:pt x="724564" y="591355"/>
                  <a:pt x="722030" y="587788"/>
                  <a:pt x="719830" y="583520"/>
                </a:cubicBezTo>
                <a:cubicBezTo>
                  <a:pt x="717629" y="579253"/>
                  <a:pt x="716530" y="574386"/>
                  <a:pt x="716530" y="568919"/>
                </a:cubicBezTo>
                <a:cubicBezTo>
                  <a:pt x="716530" y="563585"/>
                  <a:pt x="717496" y="558617"/>
                  <a:pt x="719430" y="554017"/>
                </a:cubicBezTo>
                <a:cubicBezTo>
                  <a:pt x="721365" y="549416"/>
                  <a:pt x="723964" y="545382"/>
                  <a:pt x="727230" y="541915"/>
                </a:cubicBezTo>
                <a:cubicBezTo>
                  <a:pt x="730498" y="538448"/>
                  <a:pt x="734232" y="535748"/>
                  <a:pt x="738431" y="533814"/>
                </a:cubicBezTo>
                <a:cubicBezTo>
                  <a:pt x="742634" y="531881"/>
                  <a:pt x="747001" y="530914"/>
                  <a:pt x="751535" y="530914"/>
                </a:cubicBezTo>
                <a:cubicBezTo>
                  <a:pt x="758069" y="530914"/>
                  <a:pt x="763803" y="532714"/>
                  <a:pt x="768736" y="536314"/>
                </a:cubicBezTo>
                <a:cubicBezTo>
                  <a:pt x="773671" y="539915"/>
                  <a:pt x="777505" y="544482"/>
                  <a:pt x="780237" y="550016"/>
                </a:cubicBezTo>
                <a:cubicBezTo>
                  <a:pt x="782970" y="555550"/>
                  <a:pt x="784337" y="561318"/>
                  <a:pt x="784337" y="567318"/>
                </a:cubicBezTo>
                <a:cubicBezTo>
                  <a:pt x="784337" y="573052"/>
                  <a:pt x="783271" y="578220"/>
                  <a:pt x="781137" y="582820"/>
                </a:cubicBezTo>
                <a:cubicBezTo>
                  <a:pt x="779005" y="587421"/>
                  <a:pt x="776103" y="591521"/>
                  <a:pt x="772436" y="595122"/>
                </a:cubicBezTo>
                <a:lnTo>
                  <a:pt x="769913" y="596935"/>
                </a:lnTo>
                <a:lnTo>
                  <a:pt x="770735" y="597022"/>
                </a:lnTo>
                <a:cubicBezTo>
                  <a:pt x="776204" y="597489"/>
                  <a:pt x="781672" y="597856"/>
                  <a:pt x="787138" y="598122"/>
                </a:cubicBezTo>
                <a:lnTo>
                  <a:pt x="798693" y="598448"/>
                </a:lnTo>
                <a:lnTo>
                  <a:pt x="807078" y="597972"/>
                </a:lnTo>
                <a:cubicBezTo>
                  <a:pt x="809745" y="597605"/>
                  <a:pt x="811846" y="597055"/>
                  <a:pt x="813380" y="596322"/>
                </a:cubicBezTo>
                <a:cubicBezTo>
                  <a:pt x="816446" y="594855"/>
                  <a:pt x="818214" y="592255"/>
                  <a:pt x="818681" y="588521"/>
                </a:cubicBezTo>
                <a:cubicBezTo>
                  <a:pt x="819147" y="584787"/>
                  <a:pt x="819246" y="579587"/>
                  <a:pt x="818982" y="572919"/>
                </a:cubicBezTo>
                <a:lnTo>
                  <a:pt x="815580" y="471106"/>
                </a:lnTo>
                <a:lnTo>
                  <a:pt x="832181" y="471106"/>
                </a:lnTo>
                <a:lnTo>
                  <a:pt x="835382" y="572519"/>
                </a:lnTo>
                <a:cubicBezTo>
                  <a:pt x="835649" y="579320"/>
                  <a:pt x="836750" y="584620"/>
                  <a:pt x="838682" y="588421"/>
                </a:cubicBezTo>
                <a:cubicBezTo>
                  <a:pt x="840617" y="592221"/>
                  <a:pt x="843249" y="594855"/>
                  <a:pt x="846584" y="596322"/>
                </a:cubicBezTo>
                <a:cubicBezTo>
                  <a:pt x="849917" y="597789"/>
                  <a:pt x="853584" y="598522"/>
                  <a:pt x="857585" y="598522"/>
                </a:cubicBezTo>
                <a:cubicBezTo>
                  <a:pt x="860386" y="598522"/>
                  <a:pt x="862419" y="599289"/>
                  <a:pt x="863685" y="600823"/>
                </a:cubicBezTo>
                <a:lnTo>
                  <a:pt x="863773" y="601073"/>
                </a:lnTo>
                <a:lnTo>
                  <a:pt x="864054" y="598522"/>
                </a:lnTo>
                <a:cubicBezTo>
                  <a:pt x="870986" y="598522"/>
                  <a:pt x="877789" y="597989"/>
                  <a:pt x="884454" y="596922"/>
                </a:cubicBezTo>
                <a:cubicBezTo>
                  <a:pt x="891122" y="595855"/>
                  <a:pt x="897656" y="594322"/>
                  <a:pt x="904059" y="592321"/>
                </a:cubicBezTo>
                <a:cubicBezTo>
                  <a:pt x="910459" y="590321"/>
                  <a:pt x="916625" y="587888"/>
                  <a:pt x="922560" y="585021"/>
                </a:cubicBezTo>
                <a:cubicBezTo>
                  <a:pt x="928493" y="582154"/>
                  <a:pt x="934128" y="578853"/>
                  <a:pt x="939462" y="575119"/>
                </a:cubicBezTo>
                <a:cubicBezTo>
                  <a:pt x="935995" y="572052"/>
                  <a:pt x="931994" y="569385"/>
                  <a:pt x="927460" y="567118"/>
                </a:cubicBezTo>
                <a:cubicBezTo>
                  <a:pt x="922926" y="564851"/>
                  <a:pt x="917961" y="563084"/>
                  <a:pt x="912558" y="561818"/>
                </a:cubicBezTo>
                <a:cubicBezTo>
                  <a:pt x="907157" y="560551"/>
                  <a:pt x="901458" y="559917"/>
                  <a:pt x="895456" y="559917"/>
                </a:cubicBezTo>
                <a:cubicBezTo>
                  <a:pt x="893323" y="559917"/>
                  <a:pt x="891322" y="559984"/>
                  <a:pt x="889455" y="560117"/>
                </a:cubicBezTo>
                <a:cubicBezTo>
                  <a:pt x="887588" y="560251"/>
                  <a:pt x="885721" y="560484"/>
                  <a:pt x="883855" y="560818"/>
                </a:cubicBezTo>
                <a:cubicBezTo>
                  <a:pt x="881989" y="561151"/>
                  <a:pt x="879855" y="561584"/>
                  <a:pt x="877456" y="562118"/>
                </a:cubicBezTo>
                <a:lnTo>
                  <a:pt x="874253" y="546916"/>
                </a:lnTo>
                <a:cubicBezTo>
                  <a:pt x="877854" y="545849"/>
                  <a:pt x="881454" y="545016"/>
                  <a:pt x="885055" y="544415"/>
                </a:cubicBezTo>
                <a:cubicBezTo>
                  <a:pt x="888657" y="543815"/>
                  <a:pt x="892123" y="543515"/>
                  <a:pt x="895456" y="543515"/>
                </a:cubicBezTo>
                <a:cubicBezTo>
                  <a:pt x="902392" y="543515"/>
                  <a:pt x="908658" y="544349"/>
                  <a:pt x="914257" y="546016"/>
                </a:cubicBezTo>
                <a:cubicBezTo>
                  <a:pt x="919860" y="547683"/>
                  <a:pt x="924959" y="549716"/>
                  <a:pt x="929561" y="552116"/>
                </a:cubicBezTo>
                <a:cubicBezTo>
                  <a:pt x="934161" y="554517"/>
                  <a:pt x="938494" y="556917"/>
                  <a:pt x="942562" y="559317"/>
                </a:cubicBezTo>
                <a:cubicBezTo>
                  <a:pt x="946628" y="561718"/>
                  <a:pt x="950595" y="563751"/>
                  <a:pt x="954463" y="565418"/>
                </a:cubicBezTo>
                <a:cubicBezTo>
                  <a:pt x="958330" y="567085"/>
                  <a:pt x="962330" y="567918"/>
                  <a:pt x="966465" y="567918"/>
                </a:cubicBezTo>
                <a:lnTo>
                  <a:pt x="970664" y="567918"/>
                </a:lnTo>
                <a:lnTo>
                  <a:pt x="972065" y="582320"/>
                </a:lnTo>
                <a:cubicBezTo>
                  <a:pt x="966330" y="582320"/>
                  <a:pt x="961064" y="583120"/>
                  <a:pt x="956263" y="584720"/>
                </a:cubicBezTo>
                <a:cubicBezTo>
                  <a:pt x="951462" y="586321"/>
                  <a:pt x="946762" y="588354"/>
                  <a:pt x="942162" y="590821"/>
                </a:cubicBezTo>
                <a:cubicBezTo>
                  <a:pt x="937563" y="593288"/>
                  <a:pt x="932728" y="595889"/>
                  <a:pt x="927660" y="598622"/>
                </a:cubicBezTo>
                <a:cubicBezTo>
                  <a:pt x="922593" y="601356"/>
                  <a:pt x="916993" y="603956"/>
                  <a:pt x="910857" y="606423"/>
                </a:cubicBezTo>
                <a:cubicBezTo>
                  <a:pt x="904723" y="608890"/>
                  <a:pt x="897692" y="610924"/>
                  <a:pt x="889755" y="612524"/>
                </a:cubicBezTo>
                <a:cubicBezTo>
                  <a:pt x="881822" y="614124"/>
                  <a:pt x="872653" y="614924"/>
                  <a:pt x="862253" y="614924"/>
                </a:cubicBezTo>
                <a:lnTo>
                  <a:pt x="862538" y="612317"/>
                </a:lnTo>
                <a:lnTo>
                  <a:pt x="855585" y="614924"/>
                </a:lnTo>
                <a:cubicBezTo>
                  <a:pt x="849985" y="614924"/>
                  <a:pt x="845351" y="614024"/>
                  <a:pt x="841683" y="612224"/>
                </a:cubicBezTo>
                <a:cubicBezTo>
                  <a:pt x="838016" y="610424"/>
                  <a:pt x="835149" y="608090"/>
                  <a:pt x="833083" y="605223"/>
                </a:cubicBezTo>
                <a:lnTo>
                  <a:pt x="830818" y="600196"/>
                </a:lnTo>
                <a:lnTo>
                  <a:pt x="826683" y="606623"/>
                </a:lnTo>
                <a:cubicBezTo>
                  <a:pt x="823682" y="609357"/>
                  <a:pt x="819648" y="611424"/>
                  <a:pt x="814579" y="612824"/>
                </a:cubicBezTo>
                <a:lnTo>
                  <a:pt x="800913" y="614335"/>
                </a:lnTo>
                <a:lnTo>
                  <a:pt x="799340" y="614924"/>
                </a:lnTo>
                <a:lnTo>
                  <a:pt x="796940" y="614774"/>
                </a:lnTo>
                <a:lnTo>
                  <a:pt x="795578" y="614924"/>
                </a:lnTo>
                <a:lnTo>
                  <a:pt x="795603" y="614690"/>
                </a:lnTo>
                <a:lnTo>
                  <a:pt x="778636" y="613624"/>
                </a:lnTo>
                <a:cubicBezTo>
                  <a:pt x="771503" y="612757"/>
                  <a:pt x="764770" y="611624"/>
                  <a:pt x="758435" y="610224"/>
                </a:cubicBezTo>
                <a:lnTo>
                  <a:pt x="750685" y="607903"/>
                </a:lnTo>
                <a:lnTo>
                  <a:pt x="744135" y="610524"/>
                </a:lnTo>
                <a:cubicBezTo>
                  <a:pt x="741066" y="611457"/>
                  <a:pt x="737765" y="612191"/>
                  <a:pt x="734232" y="612724"/>
                </a:cubicBezTo>
                <a:cubicBezTo>
                  <a:pt x="730698" y="613257"/>
                  <a:pt x="726998" y="613691"/>
                  <a:pt x="723130" y="614024"/>
                </a:cubicBezTo>
                <a:cubicBezTo>
                  <a:pt x="719263" y="614358"/>
                  <a:pt x="715397" y="614591"/>
                  <a:pt x="711530" y="614724"/>
                </a:cubicBezTo>
                <a:lnTo>
                  <a:pt x="703947" y="614860"/>
                </a:lnTo>
                <a:lnTo>
                  <a:pt x="703776" y="614924"/>
                </a:lnTo>
                <a:lnTo>
                  <a:pt x="703480" y="614868"/>
                </a:lnTo>
                <a:lnTo>
                  <a:pt x="700327" y="614924"/>
                </a:lnTo>
                <a:lnTo>
                  <a:pt x="700406" y="614281"/>
                </a:lnTo>
                <a:lnTo>
                  <a:pt x="688573" y="612024"/>
                </a:lnTo>
                <a:cubicBezTo>
                  <a:pt x="684707" y="610090"/>
                  <a:pt x="681739" y="607657"/>
                  <a:pt x="679672" y="604723"/>
                </a:cubicBezTo>
                <a:lnTo>
                  <a:pt x="676903" y="598511"/>
                </a:lnTo>
                <a:lnTo>
                  <a:pt x="668971" y="606223"/>
                </a:lnTo>
                <a:cubicBezTo>
                  <a:pt x="664437" y="609090"/>
                  <a:pt x="658837" y="611391"/>
                  <a:pt x="652170" y="613124"/>
                </a:cubicBezTo>
                <a:cubicBezTo>
                  <a:pt x="645501" y="614858"/>
                  <a:pt x="637666" y="616124"/>
                  <a:pt x="628666" y="616925"/>
                </a:cubicBezTo>
                <a:cubicBezTo>
                  <a:pt x="619666" y="617725"/>
                  <a:pt x="609230" y="618125"/>
                  <a:pt x="597361" y="618125"/>
                </a:cubicBezTo>
                <a:cubicBezTo>
                  <a:pt x="585495" y="618125"/>
                  <a:pt x="575059" y="617358"/>
                  <a:pt x="566060" y="615824"/>
                </a:cubicBezTo>
                <a:cubicBezTo>
                  <a:pt x="557058" y="614291"/>
                  <a:pt x="549556" y="611924"/>
                  <a:pt x="543555" y="608724"/>
                </a:cubicBezTo>
                <a:cubicBezTo>
                  <a:pt x="537554" y="605523"/>
                  <a:pt x="533020" y="601356"/>
                  <a:pt x="529954" y="596222"/>
                </a:cubicBezTo>
                <a:cubicBezTo>
                  <a:pt x="526888" y="591088"/>
                  <a:pt x="525354" y="584854"/>
                  <a:pt x="525354" y="577520"/>
                </a:cubicBezTo>
                <a:cubicBezTo>
                  <a:pt x="525354" y="574186"/>
                  <a:pt x="525620" y="570752"/>
                  <a:pt x="526153" y="567218"/>
                </a:cubicBezTo>
                <a:cubicBezTo>
                  <a:pt x="526686" y="563685"/>
                  <a:pt x="527388" y="560117"/>
                  <a:pt x="528254" y="556517"/>
                </a:cubicBezTo>
                <a:cubicBezTo>
                  <a:pt x="529120" y="552917"/>
                  <a:pt x="530020" y="549449"/>
                  <a:pt x="530954" y="546116"/>
                </a:cubicBezTo>
                <a:lnTo>
                  <a:pt x="545957" y="549916"/>
                </a:lnTo>
                <a:cubicBezTo>
                  <a:pt x="545423" y="551916"/>
                  <a:pt x="544823" y="554283"/>
                  <a:pt x="544157" y="557017"/>
                </a:cubicBezTo>
                <a:cubicBezTo>
                  <a:pt x="543489" y="559751"/>
                  <a:pt x="542924" y="562518"/>
                  <a:pt x="542456" y="565318"/>
                </a:cubicBezTo>
                <a:cubicBezTo>
                  <a:pt x="541989" y="568118"/>
                  <a:pt x="541755" y="570652"/>
                  <a:pt x="541755" y="572919"/>
                </a:cubicBezTo>
                <a:cubicBezTo>
                  <a:pt x="541755" y="579853"/>
                  <a:pt x="543522" y="585421"/>
                  <a:pt x="547056" y="589621"/>
                </a:cubicBezTo>
                <a:cubicBezTo>
                  <a:pt x="550589" y="593822"/>
                  <a:pt x="556757" y="596889"/>
                  <a:pt x="565560" y="598822"/>
                </a:cubicBezTo>
                <a:cubicBezTo>
                  <a:pt x="574359" y="600756"/>
                  <a:pt x="586694" y="601723"/>
                  <a:pt x="602564" y="601723"/>
                </a:cubicBezTo>
                <a:cubicBezTo>
                  <a:pt x="615632" y="601723"/>
                  <a:pt x="626432" y="601223"/>
                  <a:pt x="634967" y="600222"/>
                </a:cubicBezTo>
                <a:cubicBezTo>
                  <a:pt x="643501" y="599222"/>
                  <a:pt x="650136" y="597622"/>
                  <a:pt x="654870" y="595422"/>
                </a:cubicBezTo>
                <a:cubicBezTo>
                  <a:pt x="659603" y="593222"/>
                  <a:pt x="662904" y="590355"/>
                  <a:pt x="664770" y="586821"/>
                </a:cubicBezTo>
                <a:cubicBezTo>
                  <a:pt x="666637" y="583287"/>
                  <a:pt x="667438" y="578986"/>
                  <a:pt x="667170" y="573919"/>
                </a:cubicBezTo>
                <a:close/>
                <a:moveTo>
                  <a:pt x="6296377" y="471106"/>
                </a:moveTo>
                <a:lnTo>
                  <a:pt x="6312779" y="471106"/>
                </a:lnTo>
                <a:lnTo>
                  <a:pt x="6316780" y="574119"/>
                </a:lnTo>
                <a:cubicBezTo>
                  <a:pt x="6317046" y="580653"/>
                  <a:pt x="6317680" y="585687"/>
                  <a:pt x="6318680" y="589221"/>
                </a:cubicBezTo>
                <a:cubicBezTo>
                  <a:pt x="6319680" y="592755"/>
                  <a:pt x="6321947" y="595189"/>
                  <a:pt x="6325481" y="596522"/>
                </a:cubicBezTo>
                <a:lnTo>
                  <a:pt x="6341557" y="598447"/>
                </a:lnTo>
                <a:lnTo>
                  <a:pt x="6352627" y="596522"/>
                </a:lnTo>
                <a:cubicBezTo>
                  <a:pt x="6355627" y="595189"/>
                  <a:pt x="6358094" y="592988"/>
                  <a:pt x="6360028" y="589921"/>
                </a:cubicBezTo>
                <a:cubicBezTo>
                  <a:pt x="6361961" y="586854"/>
                  <a:pt x="6363662" y="582787"/>
                  <a:pt x="6365129" y="577720"/>
                </a:cubicBezTo>
                <a:cubicBezTo>
                  <a:pt x="6366595" y="572652"/>
                  <a:pt x="6368196" y="566385"/>
                  <a:pt x="6369929" y="558917"/>
                </a:cubicBezTo>
                <a:lnTo>
                  <a:pt x="6384531" y="562718"/>
                </a:lnTo>
                <a:cubicBezTo>
                  <a:pt x="6383731" y="565785"/>
                  <a:pt x="6382997" y="568719"/>
                  <a:pt x="6382330" y="571519"/>
                </a:cubicBezTo>
                <a:cubicBezTo>
                  <a:pt x="6381664" y="574319"/>
                  <a:pt x="6381164" y="576753"/>
                  <a:pt x="6380830" y="578820"/>
                </a:cubicBezTo>
                <a:cubicBezTo>
                  <a:pt x="6380497" y="580887"/>
                  <a:pt x="6380331" y="582520"/>
                  <a:pt x="6380331" y="583720"/>
                </a:cubicBezTo>
                <a:cubicBezTo>
                  <a:pt x="6380331" y="586921"/>
                  <a:pt x="6381064" y="589621"/>
                  <a:pt x="6382530" y="591821"/>
                </a:cubicBezTo>
                <a:cubicBezTo>
                  <a:pt x="6383998" y="594022"/>
                  <a:pt x="6386798" y="595822"/>
                  <a:pt x="6390932" y="597222"/>
                </a:cubicBezTo>
                <a:lnTo>
                  <a:pt x="6396880" y="598219"/>
                </a:lnTo>
                <a:lnTo>
                  <a:pt x="6409234" y="581020"/>
                </a:lnTo>
                <a:cubicBezTo>
                  <a:pt x="6415168" y="573752"/>
                  <a:pt x="6421702" y="567018"/>
                  <a:pt x="6428836" y="560818"/>
                </a:cubicBezTo>
                <a:cubicBezTo>
                  <a:pt x="6435971" y="554617"/>
                  <a:pt x="6443471" y="549616"/>
                  <a:pt x="6451339" y="545816"/>
                </a:cubicBezTo>
                <a:cubicBezTo>
                  <a:pt x="6459207" y="542015"/>
                  <a:pt x="6467208" y="540115"/>
                  <a:pt x="6475342" y="540115"/>
                </a:cubicBezTo>
                <a:cubicBezTo>
                  <a:pt x="6482677" y="540115"/>
                  <a:pt x="6488977" y="541615"/>
                  <a:pt x="6494244" y="544616"/>
                </a:cubicBezTo>
                <a:cubicBezTo>
                  <a:pt x="6499512" y="547616"/>
                  <a:pt x="6503579" y="551650"/>
                  <a:pt x="6506446" y="556717"/>
                </a:cubicBezTo>
                <a:cubicBezTo>
                  <a:pt x="6509313" y="561784"/>
                  <a:pt x="6510746" y="567518"/>
                  <a:pt x="6510746" y="573919"/>
                </a:cubicBezTo>
                <a:lnTo>
                  <a:pt x="6504249" y="594356"/>
                </a:lnTo>
                <a:lnTo>
                  <a:pt x="6517048" y="597622"/>
                </a:lnTo>
                <a:cubicBezTo>
                  <a:pt x="6522048" y="598222"/>
                  <a:pt x="6526682" y="598522"/>
                  <a:pt x="6530949" y="598522"/>
                </a:cubicBezTo>
                <a:lnTo>
                  <a:pt x="6531596" y="598766"/>
                </a:lnTo>
                <a:lnTo>
                  <a:pt x="6531625" y="598522"/>
                </a:lnTo>
                <a:cubicBezTo>
                  <a:pt x="6534959" y="598522"/>
                  <a:pt x="6538660" y="598489"/>
                  <a:pt x="6542727" y="598422"/>
                </a:cubicBezTo>
                <a:cubicBezTo>
                  <a:pt x="6546794" y="598356"/>
                  <a:pt x="6550928" y="598256"/>
                  <a:pt x="6555129" y="598122"/>
                </a:cubicBezTo>
                <a:cubicBezTo>
                  <a:pt x="6559329" y="597989"/>
                  <a:pt x="6563229" y="597689"/>
                  <a:pt x="6566830" y="597222"/>
                </a:cubicBezTo>
                <a:cubicBezTo>
                  <a:pt x="6570431" y="596755"/>
                  <a:pt x="6573431" y="596122"/>
                  <a:pt x="6575831" y="595322"/>
                </a:cubicBezTo>
                <a:cubicBezTo>
                  <a:pt x="6580632" y="593588"/>
                  <a:pt x="6584365" y="591421"/>
                  <a:pt x="6587032" y="588821"/>
                </a:cubicBezTo>
                <a:lnTo>
                  <a:pt x="6591557" y="580567"/>
                </a:lnTo>
                <a:lnTo>
                  <a:pt x="6585032" y="582120"/>
                </a:lnTo>
                <a:cubicBezTo>
                  <a:pt x="6582098" y="582520"/>
                  <a:pt x="6579165" y="582720"/>
                  <a:pt x="6576231" y="582720"/>
                </a:cubicBezTo>
                <a:cubicBezTo>
                  <a:pt x="6569430" y="582720"/>
                  <a:pt x="6563663" y="581620"/>
                  <a:pt x="6558929" y="579420"/>
                </a:cubicBezTo>
                <a:cubicBezTo>
                  <a:pt x="6554195" y="577220"/>
                  <a:pt x="6550595" y="574219"/>
                  <a:pt x="6548128" y="570419"/>
                </a:cubicBezTo>
                <a:cubicBezTo>
                  <a:pt x="6545661" y="566618"/>
                  <a:pt x="6544427" y="562251"/>
                  <a:pt x="6544427" y="557317"/>
                </a:cubicBezTo>
                <a:cubicBezTo>
                  <a:pt x="6544427" y="552250"/>
                  <a:pt x="6545227" y="547149"/>
                  <a:pt x="6546827" y="542015"/>
                </a:cubicBezTo>
                <a:cubicBezTo>
                  <a:pt x="6548428" y="536881"/>
                  <a:pt x="6550695" y="532181"/>
                  <a:pt x="6553628" y="527913"/>
                </a:cubicBezTo>
                <a:cubicBezTo>
                  <a:pt x="6556562" y="523646"/>
                  <a:pt x="6560096" y="520212"/>
                  <a:pt x="6564230" y="517612"/>
                </a:cubicBezTo>
                <a:cubicBezTo>
                  <a:pt x="6568363" y="515012"/>
                  <a:pt x="6572964" y="513712"/>
                  <a:pt x="6578031" y="513712"/>
                </a:cubicBezTo>
                <a:cubicBezTo>
                  <a:pt x="6585232" y="513712"/>
                  <a:pt x="6591200" y="516045"/>
                  <a:pt x="6595934" y="520712"/>
                </a:cubicBezTo>
                <a:cubicBezTo>
                  <a:pt x="6600668" y="525380"/>
                  <a:pt x="6604201" y="531481"/>
                  <a:pt x="6606535" y="539015"/>
                </a:cubicBezTo>
                <a:cubicBezTo>
                  <a:pt x="6608868" y="546549"/>
                  <a:pt x="6610035" y="554517"/>
                  <a:pt x="6610035" y="562918"/>
                </a:cubicBezTo>
                <a:cubicBezTo>
                  <a:pt x="6610035" y="572919"/>
                  <a:pt x="6608335" y="581487"/>
                  <a:pt x="6604935" y="588621"/>
                </a:cubicBezTo>
                <a:cubicBezTo>
                  <a:pt x="6601534" y="595755"/>
                  <a:pt x="6595900" y="601656"/>
                  <a:pt x="6588032" y="606323"/>
                </a:cubicBezTo>
                <a:cubicBezTo>
                  <a:pt x="6584966" y="608057"/>
                  <a:pt x="6581265" y="609490"/>
                  <a:pt x="6576931" y="610624"/>
                </a:cubicBezTo>
                <a:cubicBezTo>
                  <a:pt x="6572597" y="611757"/>
                  <a:pt x="6567863" y="612657"/>
                  <a:pt x="6562729" y="613324"/>
                </a:cubicBezTo>
                <a:cubicBezTo>
                  <a:pt x="6557595" y="613991"/>
                  <a:pt x="6552228" y="614424"/>
                  <a:pt x="6546627" y="614624"/>
                </a:cubicBezTo>
                <a:cubicBezTo>
                  <a:pt x="6541027" y="614824"/>
                  <a:pt x="6535359" y="614924"/>
                  <a:pt x="6529625" y="614924"/>
                </a:cubicBezTo>
                <a:lnTo>
                  <a:pt x="6529657" y="614659"/>
                </a:lnTo>
                <a:lnTo>
                  <a:pt x="6528949" y="614924"/>
                </a:lnTo>
                <a:cubicBezTo>
                  <a:pt x="6525482" y="614924"/>
                  <a:pt x="6521114" y="614558"/>
                  <a:pt x="6515847" y="613824"/>
                </a:cubicBezTo>
                <a:cubicBezTo>
                  <a:pt x="6510580" y="613091"/>
                  <a:pt x="6505246" y="611791"/>
                  <a:pt x="6499845" y="609924"/>
                </a:cubicBezTo>
                <a:lnTo>
                  <a:pt x="6492346" y="605654"/>
                </a:lnTo>
                <a:lnTo>
                  <a:pt x="6480543" y="611524"/>
                </a:lnTo>
                <a:cubicBezTo>
                  <a:pt x="6469608" y="615524"/>
                  <a:pt x="6454739" y="617525"/>
                  <a:pt x="6435938" y="617525"/>
                </a:cubicBezTo>
                <a:cubicBezTo>
                  <a:pt x="6424202" y="617525"/>
                  <a:pt x="6414368" y="617091"/>
                  <a:pt x="6406434" y="616224"/>
                </a:cubicBezTo>
                <a:cubicBezTo>
                  <a:pt x="6398499" y="615358"/>
                  <a:pt x="6392065" y="614057"/>
                  <a:pt x="6387131" y="612324"/>
                </a:cubicBezTo>
                <a:cubicBezTo>
                  <a:pt x="6382197" y="610590"/>
                  <a:pt x="6378463" y="608390"/>
                  <a:pt x="6375930" y="605723"/>
                </a:cubicBezTo>
                <a:lnTo>
                  <a:pt x="6372393" y="599194"/>
                </a:lnTo>
                <a:lnTo>
                  <a:pt x="6370129" y="602798"/>
                </a:lnTo>
                <a:cubicBezTo>
                  <a:pt x="6368329" y="605115"/>
                  <a:pt x="6366462" y="606990"/>
                  <a:pt x="6364529" y="608423"/>
                </a:cubicBezTo>
                <a:cubicBezTo>
                  <a:pt x="6360661" y="611291"/>
                  <a:pt x="6356627" y="613091"/>
                  <a:pt x="6352427" y="613824"/>
                </a:cubicBezTo>
                <a:lnTo>
                  <a:pt x="6340482" y="614812"/>
                </a:lnTo>
                <a:lnTo>
                  <a:pt x="6340182" y="614924"/>
                </a:lnTo>
                <a:lnTo>
                  <a:pt x="6339585" y="614886"/>
                </a:lnTo>
                <a:lnTo>
                  <a:pt x="6339125" y="614924"/>
                </a:lnTo>
                <a:lnTo>
                  <a:pt x="6339134" y="614857"/>
                </a:lnTo>
                <a:lnTo>
                  <a:pt x="6326056" y="614024"/>
                </a:lnTo>
                <a:cubicBezTo>
                  <a:pt x="6321972" y="613424"/>
                  <a:pt x="6318513" y="612524"/>
                  <a:pt x="6315679" y="611324"/>
                </a:cubicBezTo>
                <a:cubicBezTo>
                  <a:pt x="6310012" y="608924"/>
                  <a:pt x="6306112" y="605190"/>
                  <a:pt x="6303978" y="600122"/>
                </a:cubicBezTo>
                <a:cubicBezTo>
                  <a:pt x="6301845" y="595055"/>
                  <a:pt x="6300644" y="588521"/>
                  <a:pt x="6300378" y="580520"/>
                </a:cubicBezTo>
                <a:close/>
                <a:moveTo>
                  <a:pt x="6159293" y="471106"/>
                </a:moveTo>
                <a:lnTo>
                  <a:pt x="6175495" y="471106"/>
                </a:lnTo>
                <a:lnTo>
                  <a:pt x="6179496" y="572119"/>
                </a:lnTo>
                <a:cubicBezTo>
                  <a:pt x="6179763" y="579186"/>
                  <a:pt x="6178896" y="585554"/>
                  <a:pt x="6176895" y="591221"/>
                </a:cubicBezTo>
                <a:cubicBezTo>
                  <a:pt x="6174895" y="596889"/>
                  <a:pt x="6170894" y="601723"/>
                  <a:pt x="6164894" y="605723"/>
                </a:cubicBezTo>
                <a:cubicBezTo>
                  <a:pt x="6158893" y="609724"/>
                  <a:pt x="6150159" y="612791"/>
                  <a:pt x="6138691" y="614924"/>
                </a:cubicBezTo>
                <a:cubicBezTo>
                  <a:pt x="6127223" y="617058"/>
                  <a:pt x="6112088" y="618125"/>
                  <a:pt x="6093285" y="618125"/>
                </a:cubicBezTo>
                <a:cubicBezTo>
                  <a:pt x="6081417" y="618125"/>
                  <a:pt x="6070982" y="617358"/>
                  <a:pt x="6061981" y="615824"/>
                </a:cubicBezTo>
                <a:cubicBezTo>
                  <a:pt x="6052980" y="614291"/>
                  <a:pt x="6045479" y="611924"/>
                  <a:pt x="6039478" y="608724"/>
                </a:cubicBezTo>
                <a:cubicBezTo>
                  <a:pt x="6033477" y="605523"/>
                  <a:pt x="6028944" y="601356"/>
                  <a:pt x="6025877" y="596222"/>
                </a:cubicBezTo>
                <a:cubicBezTo>
                  <a:pt x="6022809" y="591088"/>
                  <a:pt x="6021276" y="584854"/>
                  <a:pt x="6021276" y="577520"/>
                </a:cubicBezTo>
                <a:cubicBezTo>
                  <a:pt x="6021276" y="574186"/>
                  <a:pt x="6021543" y="570752"/>
                  <a:pt x="6022076" y="567218"/>
                </a:cubicBezTo>
                <a:cubicBezTo>
                  <a:pt x="6022609" y="563685"/>
                  <a:pt x="6023310" y="560117"/>
                  <a:pt x="6024176" y="556517"/>
                </a:cubicBezTo>
                <a:cubicBezTo>
                  <a:pt x="6025043" y="552917"/>
                  <a:pt x="6025943" y="549449"/>
                  <a:pt x="6026877" y="546116"/>
                </a:cubicBezTo>
                <a:lnTo>
                  <a:pt x="6041879" y="549916"/>
                </a:lnTo>
                <a:cubicBezTo>
                  <a:pt x="6041345" y="551916"/>
                  <a:pt x="6040745" y="554283"/>
                  <a:pt x="6040079" y="557017"/>
                </a:cubicBezTo>
                <a:cubicBezTo>
                  <a:pt x="6039412" y="559751"/>
                  <a:pt x="6038845" y="562518"/>
                  <a:pt x="6038378" y="565318"/>
                </a:cubicBezTo>
                <a:cubicBezTo>
                  <a:pt x="6037911" y="568118"/>
                  <a:pt x="6037678" y="570652"/>
                  <a:pt x="6037678" y="572919"/>
                </a:cubicBezTo>
                <a:cubicBezTo>
                  <a:pt x="6037678" y="579853"/>
                  <a:pt x="6039445" y="585421"/>
                  <a:pt x="6042978" y="589621"/>
                </a:cubicBezTo>
                <a:cubicBezTo>
                  <a:pt x="6046513" y="593822"/>
                  <a:pt x="6052680" y="596889"/>
                  <a:pt x="6061481" y="598822"/>
                </a:cubicBezTo>
                <a:cubicBezTo>
                  <a:pt x="6070282" y="600756"/>
                  <a:pt x="6082617" y="601723"/>
                  <a:pt x="6098486" y="601723"/>
                </a:cubicBezTo>
                <a:cubicBezTo>
                  <a:pt x="6111687" y="601723"/>
                  <a:pt x="6122556" y="601223"/>
                  <a:pt x="6131090" y="600222"/>
                </a:cubicBezTo>
                <a:cubicBezTo>
                  <a:pt x="6139624" y="599222"/>
                  <a:pt x="6146258" y="597622"/>
                  <a:pt x="6150992" y="595422"/>
                </a:cubicBezTo>
                <a:cubicBezTo>
                  <a:pt x="6155726" y="593222"/>
                  <a:pt x="6158993" y="590355"/>
                  <a:pt x="6160793" y="586821"/>
                </a:cubicBezTo>
                <a:cubicBezTo>
                  <a:pt x="6162594" y="583287"/>
                  <a:pt x="6163361" y="578986"/>
                  <a:pt x="6163094" y="573919"/>
                </a:cubicBezTo>
                <a:close/>
                <a:moveTo>
                  <a:pt x="5483018" y="471106"/>
                </a:moveTo>
                <a:lnTo>
                  <a:pt x="5499220" y="471106"/>
                </a:lnTo>
                <a:lnTo>
                  <a:pt x="5503221" y="572119"/>
                </a:lnTo>
                <a:cubicBezTo>
                  <a:pt x="5503488" y="578920"/>
                  <a:pt x="5504587" y="584254"/>
                  <a:pt x="5506521" y="588121"/>
                </a:cubicBezTo>
                <a:cubicBezTo>
                  <a:pt x="5508455" y="591988"/>
                  <a:pt x="5511088" y="594688"/>
                  <a:pt x="5514422" y="596222"/>
                </a:cubicBezTo>
                <a:lnTo>
                  <a:pt x="5523976" y="598220"/>
                </a:lnTo>
                <a:lnTo>
                  <a:pt x="5537777" y="596322"/>
                </a:lnTo>
                <a:cubicBezTo>
                  <a:pt x="5540845" y="594855"/>
                  <a:pt x="5542611" y="592255"/>
                  <a:pt x="5543078" y="588521"/>
                </a:cubicBezTo>
                <a:cubicBezTo>
                  <a:pt x="5543545" y="584787"/>
                  <a:pt x="5543645" y="579587"/>
                  <a:pt x="5543378" y="572919"/>
                </a:cubicBezTo>
                <a:lnTo>
                  <a:pt x="5539578" y="471106"/>
                </a:lnTo>
                <a:lnTo>
                  <a:pt x="5555780" y="471106"/>
                </a:lnTo>
                <a:lnTo>
                  <a:pt x="5559780" y="571119"/>
                </a:lnTo>
                <a:cubicBezTo>
                  <a:pt x="5560047" y="578186"/>
                  <a:pt x="5559814" y="584454"/>
                  <a:pt x="5559080" y="589921"/>
                </a:cubicBezTo>
                <a:cubicBezTo>
                  <a:pt x="5558347" y="595389"/>
                  <a:pt x="5556613" y="599989"/>
                  <a:pt x="5553879" y="603723"/>
                </a:cubicBezTo>
                <a:cubicBezTo>
                  <a:pt x="5551146" y="607457"/>
                  <a:pt x="5547078" y="610257"/>
                  <a:pt x="5541678" y="612124"/>
                </a:cubicBezTo>
                <a:lnTo>
                  <a:pt x="5525232" y="614246"/>
                </a:lnTo>
                <a:lnTo>
                  <a:pt x="5523424" y="614924"/>
                </a:lnTo>
                <a:lnTo>
                  <a:pt x="5522032" y="614659"/>
                </a:lnTo>
                <a:lnTo>
                  <a:pt x="5519975" y="614924"/>
                </a:lnTo>
                <a:lnTo>
                  <a:pt x="5520046" y="614280"/>
                </a:lnTo>
                <a:lnTo>
                  <a:pt x="5508222" y="612024"/>
                </a:lnTo>
                <a:cubicBezTo>
                  <a:pt x="5504354" y="610090"/>
                  <a:pt x="5501387" y="607657"/>
                  <a:pt x="5499320" y="604723"/>
                </a:cubicBezTo>
                <a:lnTo>
                  <a:pt x="5496552" y="598511"/>
                </a:lnTo>
                <a:lnTo>
                  <a:pt x="5488619" y="606223"/>
                </a:lnTo>
                <a:cubicBezTo>
                  <a:pt x="5484085" y="609090"/>
                  <a:pt x="5478484" y="611391"/>
                  <a:pt x="5471817" y="613124"/>
                </a:cubicBezTo>
                <a:cubicBezTo>
                  <a:pt x="5465149" y="614858"/>
                  <a:pt x="5457315" y="616124"/>
                  <a:pt x="5448314" y="616925"/>
                </a:cubicBezTo>
                <a:cubicBezTo>
                  <a:pt x="5439313" y="617725"/>
                  <a:pt x="5428878" y="618125"/>
                  <a:pt x="5417010" y="618125"/>
                </a:cubicBezTo>
                <a:cubicBezTo>
                  <a:pt x="5405142" y="618125"/>
                  <a:pt x="5394707" y="617358"/>
                  <a:pt x="5385706" y="615824"/>
                </a:cubicBezTo>
                <a:cubicBezTo>
                  <a:pt x="5376705" y="614291"/>
                  <a:pt x="5369204" y="611924"/>
                  <a:pt x="5363203" y="608724"/>
                </a:cubicBezTo>
                <a:cubicBezTo>
                  <a:pt x="5357202" y="605523"/>
                  <a:pt x="5352669" y="601356"/>
                  <a:pt x="5349602" y="596222"/>
                </a:cubicBezTo>
                <a:cubicBezTo>
                  <a:pt x="5346534" y="591088"/>
                  <a:pt x="5345001" y="584854"/>
                  <a:pt x="5345001" y="577520"/>
                </a:cubicBezTo>
                <a:cubicBezTo>
                  <a:pt x="5345001" y="574186"/>
                  <a:pt x="5345268" y="570752"/>
                  <a:pt x="5345801" y="567218"/>
                </a:cubicBezTo>
                <a:cubicBezTo>
                  <a:pt x="5346334" y="563685"/>
                  <a:pt x="5347035" y="560117"/>
                  <a:pt x="5347901" y="556517"/>
                </a:cubicBezTo>
                <a:cubicBezTo>
                  <a:pt x="5348768" y="552917"/>
                  <a:pt x="5349668" y="549449"/>
                  <a:pt x="5350602" y="546116"/>
                </a:cubicBezTo>
                <a:lnTo>
                  <a:pt x="5365604" y="549916"/>
                </a:lnTo>
                <a:cubicBezTo>
                  <a:pt x="5365070" y="551916"/>
                  <a:pt x="5364470" y="554283"/>
                  <a:pt x="5363804" y="557017"/>
                </a:cubicBezTo>
                <a:cubicBezTo>
                  <a:pt x="5363137" y="559751"/>
                  <a:pt x="5362570" y="562518"/>
                  <a:pt x="5362103" y="565318"/>
                </a:cubicBezTo>
                <a:cubicBezTo>
                  <a:pt x="5361636" y="568118"/>
                  <a:pt x="5361403" y="570652"/>
                  <a:pt x="5361403" y="572919"/>
                </a:cubicBezTo>
                <a:cubicBezTo>
                  <a:pt x="5361403" y="579853"/>
                  <a:pt x="5363170" y="585421"/>
                  <a:pt x="5366703" y="589621"/>
                </a:cubicBezTo>
                <a:cubicBezTo>
                  <a:pt x="5370238" y="593822"/>
                  <a:pt x="5376405" y="596889"/>
                  <a:pt x="5385206" y="598822"/>
                </a:cubicBezTo>
                <a:cubicBezTo>
                  <a:pt x="5394007" y="600756"/>
                  <a:pt x="5406342" y="601723"/>
                  <a:pt x="5422211" y="601723"/>
                </a:cubicBezTo>
                <a:cubicBezTo>
                  <a:pt x="5435279" y="601723"/>
                  <a:pt x="5446081" y="601223"/>
                  <a:pt x="5454615" y="600222"/>
                </a:cubicBezTo>
                <a:cubicBezTo>
                  <a:pt x="5463149" y="599222"/>
                  <a:pt x="5469783" y="597622"/>
                  <a:pt x="5474517" y="595422"/>
                </a:cubicBezTo>
                <a:cubicBezTo>
                  <a:pt x="5479251" y="593222"/>
                  <a:pt x="5482552" y="590355"/>
                  <a:pt x="5484418" y="586821"/>
                </a:cubicBezTo>
                <a:cubicBezTo>
                  <a:pt x="5486285" y="583287"/>
                  <a:pt x="5487086" y="578986"/>
                  <a:pt x="5486819" y="573919"/>
                </a:cubicBezTo>
                <a:close/>
                <a:moveTo>
                  <a:pt x="5073539" y="471106"/>
                </a:moveTo>
                <a:lnTo>
                  <a:pt x="5090141" y="471106"/>
                </a:lnTo>
                <a:lnTo>
                  <a:pt x="5093341" y="572519"/>
                </a:lnTo>
                <a:cubicBezTo>
                  <a:pt x="5093608" y="579320"/>
                  <a:pt x="5094708" y="584620"/>
                  <a:pt x="5096641" y="588421"/>
                </a:cubicBezTo>
                <a:cubicBezTo>
                  <a:pt x="5098575" y="592221"/>
                  <a:pt x="5101209" y="594855"/>
                  <a:pt x="5104542" y="596322"/>
                </a:cubicBezTo>
                <a:cubicBezTo>
                  <a:pt x="5107876" y="597789"/>
                  <a:pt x="5111543" y="598522"/>
                  <a:pt x="5115544" y="598522"/>
                </a:cubicBezTo>
                <a:cubicBezTo>
                  <a:pt x="5118344" y="598522"/>
                  <a:pt x="5120378" y="599289"/>
                  <a:pt x="5121645" y="600823"/>
                </a:cubicBezTo>
                <a:lnTo>
                  <a:pt x="5121645" y="600824"/>
                </a:lnTo>
                <a:lnTo>
                  <a:pt x="5121925" y="598522"/>
                </a:lnTo>
                <a:lnTo>
                  <a:pt x="5137327" y="598522"/>
                </a:lnTo>
                <a:cubicBezTo>
                  <a:pt x="5148395" y="598522"/>
                  <a:pt x="5156596" y="597922"/>
                  <a:pt x="5161930" y="596722"/>
                </a:cubicBezTo>
                <a:cubicBezTo>
                  <a:pt x="5167264" y="595522"/>
                  <a:pt x="5170765" y="593922"/>
                  <a:pt x="5172432" y="591921"/>
                </a:cubicBezTo>
                <a:cubicBezTo>
                  <a:pt x="5174099" y="589921"/>
                  <a:pt x="5174932" y="587854"/>
                  <a:pt x="5174932" y="585721"/>
                </a:cubicBezTo>
                <a:cubicBezTo>
                  <a:pt x="5174932" y="582520"/>
                  <a:pt x="5173732" y="578986"/>
                  <a:pt x="5171332" y="575119"/>
                </a:cubicBezTo>
                <a:cubicBezTo>
                  <a:pt x="5168931" y="571252"/>
                  <a:pt x="5165865" y="567285"/>
                  <a:pt x="5162130" y="563218"/>
                </a:cubicBezTo>
                <a:cubicBezTo>
                  <a:pt x="5158397" y="559151"/>
                  <a:pt x="5154430" y="555117"/>
                  <a:pt x="5150229" y="551116"/>
                </a:cubicBezTo>
                <a:cubicBezTo>
                  <a:pt x="5146029" y="547116"/>
                  <a:pt x="5142061" y="543449"/>
                  <a:pt x="5138328" y="540115"/>
                </a:cubicBezTo>
                <a:cubicBezTo>
                  <a:pt x="5134594" y="536781"/>
                  <a:pt x="5131527" y="533881"/>
                  <a:pt x="5129127" y="531414"/>
                </a:cubicBezTo>
                <a:cubicBezTo>
                  <a:pt x="5126726" y="528947"/>
                  <a:pt x="5125526" y="527180"/>
                  <a:pt x="5125526" y="526113"/>
                </a:cubicBezTo>
                <a:cubicBezTo>
                  <a:pt x="5125526" y="524113"/>
                  <a:pt x="5125693" y="522179"/>
                  <a:pt x="5126026" y="520312"/>
                </a:cubicBezTo>
                <a:cubicBezTo>
                  <a:pt x="5126359" y="518446"/>
                  <a:pt x="5126826" y="516712"/>
                  <a:pt x="5127426" y="515112"/>
                </a:cubicBezTo>
                <a:cubicBezTo>
                  <a:pt x="5128026" y="513512"/>
                  <a:pt x="5128793" y="512245"/>
                  <a:pt x="5129727" y="511311"/>
                </a:cubicBezTo>
                <a:cubicBezTo>
                  <a:pt x="5132393" y="508511"/>
                  <a:pt x="5136061" y="505544"/>
                  <a:pt x="5140728" y="502410"/>
                </a:cubicBezTo>
                <a:cubicBezTo>
                  <a:pt x="5145395" y="499276"/>
                  <a:pt x="5150796" y="496076"/>
                  <a:pt x="5156930" y="492809"/>
                </a:cubicBezTo>
                <a:cubicBezTo>
                  <a:pt x="5163064" y="489542"/>
                  <a:pt x="5169598" y="486208"/>
                  <a:pt x="5176532" y="482808"/>
                </a:cubicBezTo>
                <a:cubicBezTo>
                  <a:pt x="5183466" y="479407"/>
                  <a:pt x="5190468" y="475974"/>
                  <a:pt x="5197535" y="472506"/>
                </a:cubicBezTo>
                <a:lnTo>
                  <a:pt x="5204336" y="487308"/>
                </a:lnTo>
                <a:cubicBezTo>
                  <a:pt x="5197935" y="490509"/>
                  <a:pt x="5191534" y="493676"/>
                  <a:pt x="5185133" y="496810"/>
                </a:cubicBezTo>
                <a:cubicBezTo>
                  <a:pt x="5178732" y="499943"/>
                  <a:pt x="5172532" y="503044"/>
                  <a:pt x="5166531" y="506111"/>
                </a:cubicBezTo>
                <a:cubicBezTo>
                  <a:pt x="5160531" y="509178"/>
                  <a:pt x="5154896" y="512278"/>
                  <a:pt x="5149629" y="515412"/>
                </a:cubicBezTo>
                <a:lnTo>
                  <a:pt x="5140469" y="521497"/>
                </a:lnTo>
                <a:lnTo>
                  <a:pt x="5153529" y="532714"/>
                </a:lnTo>
                <a:cubicBezTo>
                  <a:pt x="5158863" y="537381"/>
                  <a:pt x="5163931" y="542149"/>
                  <a:pt x="5168731" y="547016"/>
                </a:cubicBezTo>
                <a:cubicBezTo>
                  <a:pt x="5173532" y="551883"/>
                  <a:pt x="5177999" y="557117"/>
                  <a:pt x="5182133" y="562718"/>
                </a:cubicBezTo>
                <a:cubicBezTo>
                  <a:pt x="5186267" y="568318"/>
                  <a:pt x="5190134" y="574519"/>
                  <a:pt x="5193734" y="581320"/>
                </a:cubicBezTo>
                <a:cubicBezTo>
                  <a:pt x="5196535" y="586521"/>
                  <a:pt x="5199802" y="590321"/>
                  <a:pt x="5203535" y="592722"/>
                </a:cubicBezTo>
                <a:cubicBezTo>
                  <a:pt x="5207270" y="595122"/>
                  <a:pt x="5210970" y="596689"/>
                  <a:pt x="5214637" y="597422"/>
                </a:cubicBezTo>
                <a:lnTo>
                  <a:pt x="5222163" y="598352"/>
                </a:lnTo>
                <a:lnTo>
                  <a:pt x="5225977" y="598222"/>
                </a:lnTo>
                <a:cubicBezTo>
                  <a:pt x="5228577" y="598022"/>
                  <a:pt x="5230844" y="597722"/>
                  <a:pt x="5232777" y="597322"/>
                </a:cubicBezTo>
                <a:cubicBezTo>
                  <a:pt x="5236645" y="596522"/>
                  <a:pt x="5239445" y="594888"/>
                  <a:pt x="5241179" y="592421"/>
                </a:cubicBezTo>
                <a:cubicBezTo>
                  <a:pt x="5242912" y="589955"/>
                  <a:pt x="5243779" y="586254"/>
                  <a:pt x="5243779" y="581320"/>
                </a:cubicBezTo>
                <a:cubicBezTo>
                  <a:pt x="5243779" y="577986"/>
                  <a:pt x="5243245" y="574019"/>
                  <a:pt x="5242178" y="569419"/>
                </a:cubicBezTo>
                <a:cubicBezTo>
                  <a:pt x="5241112" y="564818"/>
                  <a:pt x="5239712" y="559917"/>
                  <a:pt x="5237978" y="554717"/>
                </a:cubicBezTo>
                <a:cubicBezTo>
                  <a:pt x="5236245" y="549516"/>
                  <a:pt x="5234378" y="544382"/>
                  <a:pt x="5232377" y="539315"/>
                </a:cubicBezTo>
                <a:lnTo>
                  <a:pt x="5248579" y="533314"/>
                </a:lnTo>
                <a:cubicBezTo>
                  <a:pt x="5250313" y="537581"/>
                  <a:pt x="5251946" y="542449"/>
                  <a:pt x="5253480" y="547916"/>
                </a:cubicBezTo>
                <a:cubicBezTo>
                  <a:pt x="5255014" y="553383"/>
                  <a:pt x="5256314" y="558784"/>
                  <a:pt x="5257380" y="564118"/>
                </a:cubicBezTo>
                <a:cubicBezTo>
                  <a:pt x="5258447" y="569452"/>
                  <a:pt x="5258981" y="574119"/>
                  <a:pt x="5258981" y="578120"/>
                </a:cubicBezTo>
                <a:cubicBezTo>
                  <a:pt x="5258981" y="583454"/>
                  <a:pt x="5258414" y="588154"/>
                  <a:pt x="5257280" y="592221"/>
                </a:cubicBezTo>
                <a:cubicBezTo>
                  <a:pt x="5256147" y="596289"/>
                  <a:pt x="5254447" y="599756"/>
                  <a:pt x="5252180" y="602623"/>
                </a:cubicBezTo>
                <a:cubicBezTo>
                  <a:pt x="5249913" y="605490"/>
                  <a:pt x="5247012" y="607823"/>
                  <a:pt x="5243479" y="609624"/>
                </a:cubicBezTo>
                <a:cubicBezTo>
                  <a:pt x="5239945" y="611424"/>
                  <a:pt x="5235845" y="612757"/>
                  <a:pt x="5231177" y="613624"/>
                </a:cubicBezTo>
                <a:lnTo>
                  <a:pt x="5223298" y="614264"/>
                </a:lnTo>
                <a:lnTo>
                  <a:pt x="5221538" y="614924"/>
                </a:lnTo>
                <a:lnTo>
                  <a:pt x="5219135" y="614603"/>
                </a:lnTo>
                <a:lnTo>
                  <a:pt x="5215175" y="614924"/>
                </a:lnTo>
                <a:lnTo>
                  <a:pt x="5215277" y="614086"/>
                </a:lnTo>
                <a:lnTo>
                  <a:pt x="5208836" y="613224"/>
                </a:lnTo>
                <a:cubicBezTo>
                  <a:pt x="5203969" y="612091"/>
                  <a:pt x="5199202" y="609857"/>
                  <a:pt x="5194534" y="606523"/>
                </a:cubicBezTo>
                <a:cubicBezTo>
                  <a:pt x="5192201" y="604856"/>
                  <a:pt x="5190067" y="602756"/>
                  <a:pt x="5188134" y="600222"/>
                </a:cubicBezTo>
                <a:lnTo>
                  <a:pt x="5186362" y="597189"/>
                </a:lnTo>
                <a:lnTo>
                  <a:pt x="5182033" y="603023"/>
                </a:lnTo>
                <a:cubicBezTo>
                  <a:pt x="5179433" y="605623"/>
                  <a:pt x="5176133" y="607823"/>
                  <a:pt x="5172132" y="609624"/>
                </a:cubicBezTo>
                <a:cubicBezTo>
                  <a:pt x="5168131" y="611424"/>
                  <a:pt x="5163264" y="612757"/>
                  <a:pt x="5157530" y="613624"/>
                </a:cubicBezTo>
                <a:cubicBezTo>
                  <a:pt x="5151796" y="614491"/>
                  <a:pt x="5144795" y="614924"/>
                  <a:pt x="5136527" y="614924"/>
                </a:cubicBezTo>
                <a:lnTo>
                  <a:pt x="5119925" y="614924"/>
                </a:lnTo>
                <a:lnTo>
                  <a:pt x="5120231" y="612416"/>
                </a:lnTo>
                <a:lnTo>
                  <a:pt x="5113543" y="614924"/>
                </a:lnTo>
                <a:cubicBezTo>
                  <a:pt x="5109410" y="614924"/>
                  <a:pt x="5105876" y="614358"/>
                  <a:pt x="5102942" y="613224"/>
                </a:cubicBezTo>
                <a:cubicBezTo>
                  <a:pt x="5100009" y="612091"/>
                  <a:pt x="5097608" y="610624"/>
                  <a:pt x="5095741" y="608824"/>
                </a:cubicBezTo>
                <a:lnTo>
                  <a:pt x="5093556" y="605744"/>
                </a:lnTo>
                <a:lnTo>
                  <a:pt x="5090041" y="622225"/>
                </a:lnTo>
                <a:cubicBezTo>
                  <a:pt x="5087573" y="629226"/>
                  <a:pt x="5083806" y="635594"/>
                  <a:pt x="5078739" y="641328"/>
                </a:cubicBezTo>
                <a:cubicBezTo>
                  <a:pt x="5073672" y="647062"/>
                  <a:pt x="5066904" y="651662"/>
                  <a:pt x="5058437" y="655129"/>
                </a:cubicBezTo>
                <a:cubicBezTo>
                  <a:pt x="5049969" y="658596"/>
                  <a:pt x="5039534" y="660330"/>
                  <a:pt x="5027133" y="660330"/>
                </a:cubicBezTo>
                <a:cubicBezTo>
                  <a:pt x="5020198" y="660330"/>
                  <a:pt x="5013498" y="659297"/>
                  <a:pt x="5007030" y="657230"/>
                </a:cubicBezTo>
                <a:cubicBezTo>
                  <a:pt x="5000563" y="655163"/>
                  <a:pt x="4994828" y="652129"/>
                  <a:pt x="4989828" y="648128"/>
                </a:cubicBezTo>
                <a:cubicBezTo>
                  <a:pt x="4984827" y="644128"/>
                  <a:pt x="4980860" y="639294"/>
                  <a:pt x="4977927" y="633627"/>
                </a:cubicBezTo>
                <a:cubicBezTo>
                  <a:pt x="4974993" y="627959"/>
                  <a:pt x="4973526" y="621458"/>
                  <a:pt x="4973526" y="614124"/>
                </a:cubicBezTo>
                <a:cubicBezTo>
                  <a:pt x="4973526" y="610924"/>
                  <a:pt x="4973826" y="607490"/>
                  <a:pt x="4974426" y="603823"/>
                </a:cubicBezTo>
                <a:cubicBezTo>
                  <a:pt x="4975026" y="600156"/>
                  <a:pt x="4975960" y="596222"/>
                  <a:pt x="4977227" y="592021"/>
                </a:cubicBezTo>
                <a:cubicBezTo>
                  <a:pt x="4978493" y="587821"/>
                  <a:pt x="4980060" y="583387"/>
                  <a:pt x="4981927" y="578720"/>
                </a:cubicBezTo>
                <a:lnTo>
                  <a:pt x="4996329" y="584320"/>
                </a:lnTo>
                <a:cubicBezTo>
                  <a:pt x="4994995" y="588054"/>
                  <a:pt x="4993829" y="591588"/>
                  <a:pt x="4992829" y="594922"/>
                </a:cubicBezTo>
                <a:cubicBezTo>
                  <a:pt x="4991828" y="598256"/>
                  <a:pt x="4991095" y="601389"/>
                  <a:pt x="4990628" y="604323"/>
                </a:cubicBezTo>
                <a:cubicBezTo>
                  <a:pt x="4990161" y="607257"/>
                  <a:pt x="4989928" y="610057"/>
                  <a:pt x="4989928" y="612724"/>
                </a:cubicBezTo>
                <a:cubicBezTo>
                  <a:pt x="4989928" y="619525"/>
                  <a:pt x="4991728" y="625259"/>
                  <a:pt x="4995329" y="629926"/>
                </a:cubicBezTo>
                <a:cubicBezTo>
                  <a:pt x="4998929" y="634593"/>
                  <a:pt x="5003630" y="638094"/>
                  <a:pt x="5009430" y="640427"/>
                </a:cubicBezTo>
                <a:cubicBezTo>
                  <a:pt x="5015231" y="642761"/>
                  <a:pt x="5021465" y="643928"/>
                  <a:pt x="5028133" y="643928"/>
                </a:cubicBezTo>
                <a:cubicBezTo>
                  <a:pt x="5041201" y="643928"/>
                  <a:pt x="5051402" y="641628"/>
                  <a:pt x="5058737" y="637027"/>
                </a:cubicBezTo>
                <a:cubicBezTo>
                  <a:pt x="5066071" y="632427"/>
                  <a:pt x="5071205" y="626359"/>
                  <a:pt x="5074139" y="618825"/>
                </a:cubicBezTo>
                <a:cubicBezTo>
                  <a:pt x="5077072" y="611291"/>
                  <a:pt x="5078339" y="603056"/>
                  <a:pt x="5077939" y="594122"/>
                </a:cubicBezTo>
                <a:close/>
                <a:moveTo>
                  <a:pt x="4886677" y="471106"/>
                </a:moveTo>
                <a:lnTo>
                  <a:pt x="4902879" y="471106"/>
                </a:lnTo>
                <a:lnTo>
                  <a:pt x="4906880" y="613924"/>
                </a:lnTo>
                <a:lnTo>
                  <a:pt x="4890678" y="613924"/>
                </a:lnTo>
                <a:close/>
                <a:moveTo>
                  <a:pt x="4187618" y="471106"/>
                </a:moveTo>
                <a:lnTo>
                  <a:pt x="4203820" y="471106"/>
                </a:lnTo>
                <a:lnTo>
                  <a:pt x="4207821" y="572119"/>
                </a:lnTo>
                <a:cubicBezTo>
                  <a:pt x="4208088" y="578920"/>
                  <a:pt x="4209187" y="584254"/>
                  <a:pt x="4211121" y="588121"/>
                </a:cubicBezTo>
                <a:cubicBezTo>
                  <a:pt x="4213055" y="591988"/>
                  <a:pt x="4215689" y="594688"/>
                  <a:pt x="4219022" y="596222"/>
                </a:cubicBezTo>
                <a:cubicBezTo>
                  <a:pt x="4222356" y="597755"/>
                  <a:pt x="4226023" y="598522"/>
                  <a:pt x="4230024" y="598522"/>
                </a:cubicBezTo>
                <a:lnTo>
                  <a:pt x="4235667" y="600650"/>
                </a:lnTo>
                <a:lnTo>
                  <a:pt x="4235900" y="598522"/>
                </a:lnTo>
                <a:cubicBezTo>
                  <a:pt x="4243501" y="598522"/>
                  <a:pt x="4248835" y="597789"/>
                  <a:pt x="4251903" y="596322"/>
                </a:cubicBezTo>
                <a:cubicBezTo>
                  <a:pt x="4254970" y="594855"/>
                  <a:pt x="4256736" y="592255"/>
                  <a:pt x="4257203" y="588521"/>
                </a:cubicBezTo>
                <a:cubicBezTo>
                  <a:pt x="4257670" y="584787"/>
                  <a:pt x="4257770" y="579587"/>
                  <a:pt x="4257503" y="572919"/>
                </a:cubicBezTo>
                <a:lnTo>
                  <a:pt x="4253703" y="471106"/>
                </a:lnTo>
                <a:lnTo>
                  <a:pt x="4269905" y="471106"/>
                </a:lnTo>
                <a:lnTo>
                  <a:pt x="4273905" y="571119"/>
                </a:lnTo>
                <a:cubicBezTo>
                  <a:pt x="4274172" y="578186"/>
                  <a:pt x="4273938" y="584454"/>
                  <a:pt x="4273205" y="589921"/>
                </a:cubicBezTo>
                <a:cubicBezTo>
                  <a:pt x="4272472" y="595389"/>
                  <a:pt x="4270738" y="599989"/>
                  <a:pt x="4268005" y="603723"/>
                </a:cubicBezTo>
                <a:cubicBezTo>
                  <a:pt x="4265271" y="607457"/>
                  <a:pt x="4261204" y="610257"/>
                  <a:pt x="4255803" y="612124"/>
                </a:cubicBezTo>
                <a:cubicBezTo>
                  <a:pt x="4250402" y="613991"/>
                  <a:pt x="4243168" y="614924"/>
                  <a:pt x="4234100" y="614924"/>
                </a:cubicBezTo>
                <a:lnTo>
                  <a:pt x="4234361" y="612548"/>
                </a:lnTo>
                <a:lnTo>
                  <a:pt x="4228023" y="614924"/>
                </a:lnTo>
                <a:cubicBezTo>
                  <a:pt x="4221756" y="614924"/>
                  <a:pt x="4216688" y="613957"/>
                  <a:pt x="4212821" y="612024"/>
                </a:cubicBezTo>
                <a:cubicBezTo>
                  <a:pt x="4208954" y="610090"/>
                  <a:pt x="4205987" y="607657"/>
                  <a:pt x="4203920" y="604723"/>
                </a:cubicBezTo>
                <a:lnTo>
                  <a:pt x="4201152" y="598511"/>
                </a:lnTo>
                <a:lnTo>
                  <a:pt x="4193219" y="606223"/>
                </a:lnTo>
                <a:cubicBezTo>
                  <a:pt x="4188685" y="609090"/>
                  <a:pt x="4183084" y="611391"/>
                  <a:pt x="4176417" y="613124"/>
                </a:cubicBezTo>
                <a:cubicBezTo>
                  <a:pt x="4169749" y="614858"/>
                  <a:pt x="4161915" y="616124"/>
                  <a:pt x="4152914" y="616925"/>
                </a:cubicBezTo>
                <a:cubicBezTo>
                  <a:pt x="4143913" y="617725"/>
                  <a:pt x="4133478" y="618125"/>
                  <a:pt x="4121610" y="618125"/>
                </a:cubicBezTo>
                <a:cubicBezTo>
                  <a:pt x="4109742" y="618125"/>
                  <a:pt x="4099307" y="617358"/>
                  <a:pt x="4090306" y="615824"/>
                </a:cubicBezTo>
                <a:cubicBezTo>
                  <a:pt x="4081305" y="614291"/>
                  <a:pt x="4073804" y="611924"/>
                  <a:pt x="4067803" y="608724"/>
                </a:cubicBezTo>
                <a:cubicBezTo>
                  <a:pt x="4061802" y="605523"/>
                  <a:pt x="4057268" y="601356"/>
                  <a:pt x="4054201" y="596222"/>
                </a:cubicBezTo>
                <a:cubicBezTo>
                  <a:pt x="4051134" y="591088"/>
                  <a:pt x="4049601" y="584854"/>
                  <a:pt x="4049601" y="577520"/>
                </a:cubicBezTo>
                <a:cubicBezTo>
                  <a:pt x="4049601" y="574186"/>
                  <a:pt x="4049868" y="570752"/>
                  <a:pt x="4050401" y="567218"/>
                </a:cubicBezTo>
                <a:cubicBezTo>
                  <a:pt x="4050934" y="563685"/>
                  <a:pt x="4051634" y="560117"/>
                  <a:pt x="4052501" y="556517"/>
                </a:cubicBezTo>
                <a:cubicBezTo>
                  <a:pt x="4053368" y="552917"/>
                  <a:pt x="4054268" y="549449"/>
                  <a:pt x="4055202" y="546116"/>
                </a:cubicBezTo>
                <a:lnTo>
                  <a:pt x="4070203" y="549916"/>
                </a:lnTo>
                <a:cubicBezTo>
                  <a:pt x="4069670" y="551916"/>
                  <a:pt x="4069070" y="554283"/>
                  <a:pt x="4068403" y="557017"/>
                </a:cubicBezTo>
                <a:cubicBezTo>
                  <a:pt x="4067736" y="559751"/>
                  <a:pt x="4067170" y="562518"/>
                  <a:pt x="4066703" y="565318"/>
                </a:cubicBezTo>
                <a:cubicBezTo>
                  <a:pt x="4066236" y="568118"/>
                  <a:pt x="4066003" y="570652"/>
                  <a:pt x="4066003" y="572919"/>
                </a:cubicBezTo>
                <a:cubicBezTo>
                  <a:pt x="4066003" y="579853"/>
                  <a:pt x="4067770" y="585421"/>
                  <a:pt x="4071304" y="589621"/>
                </a:cubicBezTo>
                <a:cubicBezTo>
                  <a:pt x="4074837" y="593822"/>
                  <a:pt x="4081005" y="596889"/>
                  <a:pt x="4089806" y="598822"/>
                </a:cubicBezTo>
                <a:cubicBezTo>
                  <a:pt x="4098607" y="600756"/>
                  <a:pt x="4110942" y="601723"/>
                  <a:pt x="4126810" y="601723"/>
                </a:cubicBezTo>
                <a:cubicBezTo>
                  <a:pt x="4139879" y="601723"/>
                  <a:pt x="4150680" y="601223"/>
                  <a:pt x="4159215" y="600222"/>
                </a:cubicBezTo>
                <a:cubicBezTo>
                  <a:pt x="4167749" y="599222"/>
                  <a:pt x="4174383" y="597622"/>
                  <a:pt x="4179117" y="595422"/>
                </a:cubicBezTo>
                <a:cubicBezTo>
                  <a:pt x="4183851" y="593222"/>
                  <a:pt x="4187152" y="590355"/>
                  <a:pt x="4189018" y="586821"/>
                </a:cubicBezTo>
                <a:cubicBezTo>
                  <a:pt x="4190885" y="583287"/>
                  <a:pt x="4191685" y="578986"/>
                  <a:pt x="4191419" y="573919"/>
                </a:cubicBezTo>
                <a:close/>
                <a:moveTo>
                  <a:pt x="2682669" y="471106"/>
                </a:moveTo>
                <a:lnTo>
                  <a:pt x="2698871" y="471106"/>
                </a:lnTo>
                <a:lnTo>
                  <a:pt x="2702872" y="572119"/>
                </a:lnTo>
                <a:cubicBezTo>
                  <a:pt x="2703139" y="578920"/>
                  <a:pt x="2704239" y="584254"/>
                  <a:pt x="2706172" y="588121"/>
                </a:cubicBezTo>
                <a:cubicBezTo>
                  <a:pt x="2708106" y="591988"/>
                  <a:pt x="2710739" y="594688"/>
                  <a:pt x="2714073" y="596222"/>
                </a:cubicBezTo>
                <a:lnTo>
                  <a:pt x="2724066" y="598311"/>
                </a:lnTo>
                <a:lnTo>
                  <a:pt x="2732028" y="597622"/>
                </a:lnTo>
                <a:cubicBezTo>
                  <a:pt x="2734695" y="597022"/>
                  <a:pt x="2736929" y="595488"/>
                  <a:pt x="2738729" y="593022"/>
                </a:cubicBezTo>
                <a:cubicBezTo>
                  <a:pt x="2740529" y="590555"/>
                  <a:pt x="2742230" y="586654"/>
                  <a:pt x="2743829" y="581320"/>
                </a:cubicBezTo>
                <a:cubicBezTo>
                  <a:pt x="2745430" y="575986"/>
                  <a:pt x="2747297" y="568518"/>
                  <a:pt x="2749431" y="558917"/>
                </a:cubicBezTo>
                <a:lnTo>
                  <a:pt x="2764432" y="563118"/>
                </a:lnTo>
                <a:cubicBezTo>
                  <a:pt x="2763632" y="566452"/>
                  <a:pt x="2762698" y="570452"/>
                  <a:pt x="2761631" y="575119"/>
                </a:cubicBezTo>
                <a:cubicBezTo>
                  <a:pt x="2760565" y="579787"/>
                  <a:pt x="2760031" y="584054"/>
                  <a:pt x="2760031" y="587921"/>
                </a:cubicBezTo>
                <a:cubicBezTo>
                  <a:pt x="2760031" y="590055"/>
                  <a:pt x="2760565" y="591921"/>
                  <a:pt x="2761631" y="593522"/>
                </a:cubicBezTo>
                <a:cubicBezTo>
                  <a:pt x="2762698" y="595122"/>
                  <a:pt x="2764532" y="596355"/>
                  <a:pt x="2767132" y="597222"/>
                </a:cubicBezTo>
                <a:cubicBezTo>
                  <a:pt x="2769732" y="598089"/>
                  <a:pt x="2773233" y="598522"/>
                  <a:pt x="2777633" y="598522"/>
                </a:cubicBezTo>
                <a:cubicBezTo>
                  <a:pt x="2781634" y="598522"/>
                  <a:pt x="2784902" y="598189"/>
                  <a:pt x="2787435" y="597522"/>
                </a:cubicBezTo>
                <a:cubicBezTo>
                  <a:pt x="2789969" y="596855"/>
                  <a:pt x="2792068" y="595255"/>
                  <a:pt x="2793736" y="592722"/>
                </a:cubicBezTo>
                <a:cubicBezTo>
                  <a:pt x="2795402" y="590188"/>
                  <a:pt x="2796903" y="586121"/>
                  <a:pt x="2798236" y="580520"/>
                </a:cubicBezTo>
                <a:cubicBezTo>
                  <a:pt x="2799570" y="574919"/>
                  <a:pt x="2800971" y="567252"/>
                  <a:pt x="2802437" y="557517"/>
                </a:cubicBezTo>
                <a:lnTo>
                  <a:pt x="2817639" y="560317"/>
                </a:lnTo>
                <a:cubicBezTo>
                  <a:pt x="2817238" y="562718"/>
                  <a:pt x="2816772" y="565651"/>
                  <a:pt x="2816238" y="569119"/>
                </a:cubicBezTo>
                <a:cubicBezTo>
                  <a:pt x="2815705" y="572586"/>
                  <a:pt x="2815205" y="576019"/>
                  <a:pt x="2814739" y="579420"/>
                </a:cubicBezTo>
                <a:cubicBezTo>
                  <a:pt x="2814271" y="582820"/>
                  <a:pt x="2814039" y="585654"/>
                  <a:pt x="2814039" y="587921"/>
                </a:cubicBezTo>
                <a:cubicBezTo>
                  <a:pt x="2814039" y="589788"/>
                  <a:pt x="2814471" y="591555"/>
                  <a:pt x="2815338" y="593222"/>
                </a:cubicBezTo>
                <a:cubicBezTo>
                  <a:pt x="2816205" y="594888"/>
                  <a:pt x="2817939" y="596189"/>
                  <a:pt x="2820539" y="597122"/>
                </a:cubicBezTo>
                <a:cubicBezTo>
                  <a:pt x="2823139" y="598055"/>
                  <a:pt x="2827040" y="598522"/>
                  <a:pt x="2832241" y="598522"/>
                </a:cubicBezTo>
                <a:cubicBezTo>
                  <a:pt x="2838908" y="598522"/>
                  <a:pt x="2843741" y="597122"/>
                  <a:pt x="2846743" y="594322"/>
                </a:cubicBezTo>
                <a:cubicBezTo>
                  <a:pt x="2849742" y="591521"/>
                  <a:pt x="2851243" y="587254"/>
                  <a:pt x="2851243" y="581520"/>
                </a:cubicBezTo>
                <a:cubicBezTo>
                  <a:pt x="2851243" y="578453"/>
                  <a:pt x="2851176" y="575219"/>
                  <a:pt x="2851043" y="571819"/>
                </a:cubicBezTo>
                <a:cubicBezTo>
                  <a:pt x="2850910" y="568418"/>
                  <a:pt x="2850676" y="564618"/>
                  <a:pt x="2850343" y="560417"/>
                </a:cubicBezTo>
                <a:cubicBezTo>
                  <a:pt x="2850010" y="556217"/>
                  <a:pt x="2849510" y="551383"/>
                  <a:pt x="2848843" y="545916"/>
                </a:cubicBezTo>
                <a:lnTo>
                  <a:pt x="2863445" y="544916"/>
                </a:lnTo>
                <a:cubicBezTo>
                  <a:pt x="2864245" y="555717"/>
                  <a:pt x="2865144" y="564585"/>
                  <a:pt x="2866144" y="571519"/>
                </a:cubicBezTo>
                <a:cubicBezTo>
                  <a:pt x="2867145" y="578453"/>
                  <a:pt x="2868612" y="583887"/>
                  <a:pt x="2870545" y="587821"/>
                </a:cubicBezTo>
                <a:cubicBezTo>
                  <a:pt x="2872479" y="591755"/>
                  <a:pt x="2875112" y="594522"/>
                  <a:pt x="2878446" y="596122"/>
                </a:cubicBezTo>
                <a:cubicBezTo>
                  <a:pt x="2881780" y="597722"/>
                  <a:pt x="2886181" y="598522"/>
                  <a:pt x="2891648" y="598522"/>
                </a:cubicBezTo>
                <a:lnTo>
                  <a:pt x="2893013" y="599037"/>
                </a:lnTo>
                <a:lnTo>
                  <a:pt x="2893077" y="598522"/>
                </a:lnTo>
                <a:cubicBezTo>
                  <a:pt x="2896411" y="598522"/>
                  <a:pt x="2899844" y="598489"/>
                  <a:pt x="2903378" y="598422"/>
                </a:cubicBezTo>
                <a:cubicBezTo>
                  <a:pt x="2906912" y="598356"/>
                  <a:pt x="2910412" y="598189"/>
                  <a:pt x="2913880" y="597922"/>
                </a:cubicBezTo>
                <a:lnTo>
                  <a:pt x="2921472" y="597163"/>
                </a:lnTo>
                <a:lnTo>
                  <a:pt x="2918180" y="594222"/>
                </a:lnTo>
                <a:cubicBezTo>
                  <a:pt x="2915313" y="591355"/>
                  <a:pt x="2912779" y="587788"/>
                  <a:pt x="2910579" y="583520"/>
                </a:cubicBezTo>
                <a:cubicBezTo>
                  <a:pt x="2908378" y="579253"/>
                  <a:pt x="2907279" y="574386"/>
                  <a:pt x="2907279" y="568919"/>
                </a:cubicBezTo>
                <a:cubicBezTo>
                  <a:pt x="2907279" y="563585"/>
                  <a:pt x="2908245" y="558617"/>
                  <a:pt x="2910179" y="554017"/>
                </a:cubicBezTo>
                <a:cubicBezTo>
                  <a:pt x="2912112" y="549416"/>
                  <a:pt x="2914713" y="545382"/>
                  <a:pt x="2917980" y="541915"/>
                </a:cubicBezTo>
                <a:cubicBezTo>
                  <a:pt x="2921247" y="538448"/>
                  <a:pt x="2924981" y="535748"/>
                  <a:pt x="2929182" y="533814"/>
                </a:cubicBezTo>
                <a:cubicBezTo>
                  <a:pt x="2933382" y="531881"/>
                  <a:pt x="2937749" y="530914"/>
                  <a:pt x="2942283" y="530914"/>
                </a:cubicBezTo>
                <a:cubicBezTo>
                  <a:pt x="2948817" y="530914"/>
                  <a:pt x="2954551" y="532714"/>
                  <a:pt x="2959485" y="536314"/>
                </a:cubicBezTo>
                <a:cubicBezTo>
                  <a:pt x="2964419" y="539915"/>
                  <a:pt x="2968253" y="544482"/>
                  <a:pt x="2970986" y="550016"/>
                </a:cubicBezTo>
                <a:cubicBezTo>
                  <a:pt x="2973721" y="555550"/>
                  <a:pt x="2975087" y="561318"/>
                  <a:pt x="2975087" y="567318"/>
                </a:cubicBezTo>
                <a:cubicBezTo>
                  <a:pt x="2975087" y="573052"/>
                  <a:pt x="2974020" y="578220"/>
                  <a:pt x="2971886" y="582820"/>
                </a:cubicBezTo>
                <a:cubicBezTo>
                  <a:pt x="2969753" y="587421"/>
                  <a:pt x="2966852" y="591521"/>
                  <a:pt x="2963186" y="595122"/>
                </a:cubicBezTo>
                <a:lnTo>
                  <a:pt x="2960662" y="596935"/>
                </a:lnTo>
                <a:lnTo>
                  <a:pt x="2961485" y="597022"/>
                </a:lnTo>
                <a:cubicBezTo>
                  <a:pt x="2966953" y="597489"/>
                  <a:pt x="2972420" y="597856"/>
                  <a:pt x="2977887" y="598122"/>
                </a:cubicBezTo>
                <a:lnTo>
                  <a:pt x="2989335" y="598445"/>
                </a:lnTo>
                <a:lnTo>
                  <a:pt x="3003928" y="597322"/>
                </a:lnTo>
                <a:cubicBezTo>
                  <a:pt x="3007796" y="596522"/>
                  <a:pt x="3010596" y="594888"/>
                  <a:pt x="3012329" y="592421"/>
                </a:cubicBezTo>
                <a:cubicBezTo>
                  <a:pt x="3014063" y="589955"/>
                  <a:pt x="3014930" y="586254"/>
                  <a:pt x="3014930" y="581320"/>
                </a:cubicBezTo>
                <a:cubicBezTo>
                  <a:pt x="3014930" y="577986"/>
                  <a:pt x="3014396" y="574019"/>
                  <a:pt x="3013330" y="569419"/>
                </a:cubicBezTo>
                <a:cubicBezTo>
                  <a:pt x="3012262" y="564818"/>
                  <a:pt x="3010862" y="559917"/>
                  <a:pt x="3009129" y="554717"/>
                </a:cubicBezTo>
                <a:cubicBezTo>
                  <a:pt x="3007395" y="549516"/>
                  <a:pt x="3005528" y="544382"/>
                  <a:pt x="3003528" y="539315"/>
                </a:cubicBezTo>
                <a:lnTo>
                  <a:pt x="3019731" y="533314"/>
                </a:lnTo>
                <a:cubicBezTo>
                  <a:pt x="3021464" y="537581"/>
                  <a:pt x="3023098" y="542449"/>
                  <a:pt x="3024631" y="547916"/>
                </a:cubicBezTo>
                <a:cubicBezTo>
                  <a:pt x="3026165" y="553383"/>
                  <a:pt x="3027465" y="558784"/>
                  <a:pt x="3028532" y="564118"/>
                </a:cubicBezTo>
                <a:cubicBezTo>
                  <a:pt x="3029598" y="569452"/>
                  <a:pt x="3030132" y="574119"/>
                  <a:pt x="3030132" y="578120"/>
                </a:cubicBezTo>
                <a:cubicBezTo>
                  <a:pt x="3030132" y="583454"/>
                  <a:pt x="3029565" y="588154"/>
                  <a:pt x="3028432" y="592221"/>
                </a:cubicBezTo>
                <a:cubicBezTo>
                  <a:pt x="3027298" y="596289"/>
                  <a:pt x="3025598" y="599756"/>
                  <a:pt x="3023331" y="602623"/>
                </a:cubicBezTo>
                <a:cubicBezTo>
                  <a:pt x="3021064" y="605490"/>
                  <a:pt x="3018164" y="607823"/>
                  <a:pt x="3014630" y="609624"/>
                </a:cubicBezTo>
                <a:cubicBezTo>
                  <a:pt x="3011096" y="611424"/>
                  <a:pt x="3006996" y="612757"/>
                  <a:pt x="3002328" y="613624"/>
                </a:cubicBezTo>
                <a:lnTo>
                  <a:pt x="2991130" y="614534"/>
                </a:lnTo>
                <a:lnTo>
                  <a:pt x="2990089" y="614924"/>
                </a:lnTo>
                <a:lnTo>
                  <a:pt x="2987966" y="614791"/>
                </a:lnTo>
                <a:lnTo>
                  <a:pt x="2986326" y="614924"/>
                </a:lnTo>
                <a:lnTo>
                  <a:pt x="2986355" y="614690"/>
                </a:lnTo>
                <a:lnTo>
                  <a:pt x="2969387" y="613624"/>
                </a:lnTo>
                <a:cubicBezTo>
                  <a:pt x="2962252" y="612757"/>
                  <a:pt x="2955518" y="611624"/>
                  <a:pt x="2949183" y="610224"/>
                </a:cubicBezTo>
                <a:lnTo>
                  <a:pt x="2941433" y="607903"/>
                </a:lnTo>
                <a:lnTo>
                  <a:pt x="2934882" y="610524"/>
                </a:lnTo>
                <a:cubicBezTo>
                  <a:pt x="2931815" y="611457"/>
                  <a:pt x="2928514" y="612191"/>
                  <a:pt x="2924981" y="612724"/>
                </a:cubicBezTo>
                <a:cubicBezTo>
                  <a:pt x="2921447" y="613257"/>
                  <a:pt x="2917747" y="613691"/>
                  <a:pt x="2913880" y="614024"/>
                </a:cubicBezTo>
                <a:cubicBezTo>
                  <a:pt x="2910012" y="614358"/>
                  <a:pt x="2906145" y="614591"/>
                  <a:pt x="2902278" y="614724"/>
                </a:cubicBezTo>
                <a:cubicBezTo>
                  <a:pt x="2898411" y="614858"/>
                  <a:pt x="2894677" y="614924"/>
                  <a:pt x="2891076" y="614924"/>
                </a:cubicBezTo>
                <a:lnTo>
                  <a:pt x="2891145" y="614363"/>
                </a:lnTo>
                <a:lnTo>
                  <a:pt x="2889648" y="614924"/>
                </a:lnTo>
                <a:cubicBezTo>
                  <a:pt x="2885114" y="614924"/>
                  <a:pt x="2881080" y="614291"/>
                  <a:pt x="2877546" y="613024"/>
                </a:cubicBezTo>
                <a:cubicBezTo>
                  <a:pt x="2874012" y="611757"/>
                  <a:pt x="2870946" y="610024"/>
                  <a:pt x="2868345" y="607823"/>
                </a:cubicBezTo>
                <a:cubicBezTo>
                  <a:pt x="2865745" y="605623"/>
                  <a:pt x="2863611" y="603089"/>
                  <a:pt x="2861945" y="600222"/>
                </a:cubicBezTo>
                <a:lnTo>
                  <a:pt x="2860539" y="596570"/>
                </a:lnTo>
                <a:lnTo>
                  <a:pt x="2859219" y="600297"/>
                </a:lnTo>
                <a:cubicBezTo>
                  <a:pt x="2858069" y="602614"/>
                  <a:pt x="2856710" y="604590"/>
                  <a:pt x="2855143" y="606223"/>
                </a:cubicBezTo>
                <a:cubicBezTo>
                  <a:pt x="2852009" y="609490"/>
                  <a:pt x="2848309" y="611757"/>
                  <a:pt x="2844042" y="613024"/>
                </a:cubicBezTo>
                <a:cubicBezTo>
                  <a:pt x="2839775" y="614291"/>
                  <a:pt x="2835241" y="614924"/>
                  <a:pt x="2830441" y="614924"/>
                </a:cubicBezTo>
                <a:cubicBezTo>
                  <a:pt x="2824573" y="614924"/>
                  <a:pt x="2819772" y="614191"/>
                  <a:pt x="2816039" y="612724"/>
                </a:cubicBezTo>
                <a:cubicBezTo>
                  <a:pt x="2812305" y="611257"/>
                  <a:pt x="2809405" y="609024"/>
                  <a:pt x="2807338" y="606023"/>
                </a:cubicBezTo>
                <a:lnTo>
                  <a:pt x="2805996" y="602261"/>
                </a:lnTo>
                <a:lnTo>
                  <a:pt x="2802037" y="607523"/>
                </a:lnTo>
                <a:cubicBezTo>
                  <a:pt x="2799236" y="610457"/>
                  <a:pt x="2795770" y="612424"/>
                  <a:pt x="2791635" y="613424"/>
                </a:cubicBezTo>
                <a:cubicBezTo>
                  <a:pt x="2787502" y="614424"/>
                  <a:pt x="2782034" y="614924"/>
                  <a:pt x="2775234" y="614924"/>
                </a:cubicBezTo>
                <a:cubicBezTo>
                  <a:pt x="2771900" y="614924"/>
                  <a:pt x="2768332" y="614391"/>
                  <a:pt x="2764532" y="613324"/>
                </a:cubicBezTo>
                <a:cubicBezTo>
                  <a:pt x="2760732" y="612257"/>
                  <a:pt x="2757431" y="610157"/>
                  <a:pt x="2754631" y="607023"/>
                </a:cubicBezTo>
                <a:lnTo>
                  <a:pt x="2751358" y="601283"/>
                </a:lnTo>
                <a:lnTo>
                  <a:pt x="2747330" y="606823"/>
                </a:lnTo>
                <a:cubicBezTo>
                  <a:pt x="2744063" y="610090"/>
                  <a:pt x="2740162" y="612257"/>
                  <a:pt x="2735628" y="613324"/>
                </a:cubicBezTo>
                <a:lnTo>
                  <a:pt x="2724328" y="614454"/>
                </a:lnTo>
                <a:lnTo>
                  <a:pt x="2723075" y="614924"/>
                </a:lnTo>
                <a:lnTo>
                  <a:pt x="2721888" y="614698"/>
                </a:lnTo>
                <a:lnTo>
                  <a:pt x="2719627" y="614924"/>
                </a:lnTo>
                <a:lnTo>
                  <a:pt x="2719705" y="614281"/>
                </a:lnTo>
                <a:lnTo>
                  <a:pt x="2707873" y="612024"/>
                </a:lnTo>
                <a:cubicBezTo>
                  <a:pt x="2704005" y="610090"/>
                  <a:pt x="2701038" y="607657"/>
                  <a:pt x="2698971" y="604723"/>
                </a:cubicBezTo>
                <a:lnTo>
                  <a:pt x="2696203" y="598511"/>
                </a:lnTo>
                <a:lnTo>
                  <a:pt x="2688270" y="606223"/>
                </a:lnTo>
                <a:cubicBezTo>
                  <a:pt x="2683735" y="609090"/>
                  <a:pt x="2678136" y="611391"/>
                  <a:pt x="2671469" y="613124"/>
                </a:cubicBezTo>
                <a:cubicBezTo>
                  <a:pt x="2664800" y="614858"/>
                  <a:pt x="2656966" y="616124"/>
                  <a:pt x="2647964" y="616925"/>
                </a:cubicBezTo>
                <a:cubicBezTo>
                  <a:pt x="2638964" y="617725"/>
                  <a:pt x="2628530" y="618125"/>
                  <a:pt x="2616661" y="618125"/>
                </a:cubicBezTo>
                <a:cubicBezTo>
                  <a:pt x="2604793" y="618125"/>
                  <a:pt x="2594359" y="617358"/>
                  <a:pt x="2585357" y="615824"/>
                </a:cubicBezTo>
                <a:cubicBezTo>
                  <a:pt x="2576356" y="614291"/>
                  <a:pt x="2568856" y="611924"/>
                  <a:pt x="2562854" y="608724"/>
                </a:cubicBezTo>
                <a:cubicBezTo>
                  <a:pt x="2556854" y="605523"/>
                  <a:pt x="2552319" y="601356"/>
                  <a:pt x="2549254" y="596222"/>
                </a:cubicBezTo>
                <a:cubicBezTo>
                  <a:pt x="2546185" y="591088"/>
                  <a:pt x="2544653" y="584854"/>
                  <a:pt x="2544653" y="577520"/>
                </a:cubicBezTo>
                <a:cubicBezTo>
                  <a:pt x="2544653" y="574186"/>
                  <a:pt x="2544919" y="570752"/>
                  <a:pt x="2545453" y="567218"/>
                </a:cubicBezTo>
                <a:cubicBezTo>
                  <a:pt x="2545986" y="563685"/>
                  <a:pt x="2546686" y="560117"/>
                  <a:pt x="2547553" y="556517"/>
                </a:cubicBezTo>
                <a:cubicBezTo>
                  <a:pt x="2548419" y="552917"/>
                  <a:pt x="2549319" y="549449"/>
                  <a:pt x="2550253" y="546116"/>
                </a:cubicBezTo>
                <a:lnTo>
                  <a:pt x="2565255" y="549916"/>
                </a:lnTo>
                <a:cubicBezTo>
                  <a:pt x="2564721" y="551916"/>
                  <a:pt x="2564122" y="554283"/>
                  <a:pt x="2563453" y="557017"/>
                </a:cubicBezTo>
                <a:cubicBezTo>
                  <a:pt x="2562787" y="559751"/>
                  <a:pt x="2562221" y="562518"/>
                  <a:pt x="2561754" y="565318"/>
                </a:cubicBezTo>
                <a:cubicBezTo>
                  <a:pt x="2561287" y="568118"/>
                  <a:pt x="2561054" y="570652"/>
                  <a:pt x="2561054" y="572919"/>
                </a:cubicBezTo>
                <a:cubicBezTo>
                  <a:pt x="2561054" y="579853"/>
                  <a:pt x="2562822" y="585421"/>
                  <a:pt x="2566355" y="589621"/>
                </a:cubicBezTo>
                <a:cubicBezTo>
                  <a:pt x="2569889" y="593822"/>
                  <a:pt x="2576056" y="596889"/>
                  <a:pt x="2584857" y="598822"/>
                </a:cubicBezTo>
                <a:cubicBezTo>
                  <a:pt x="2593659" y="600756"/>
                  <a:pt x="2605992" y="601723"/>
                  <a:pt x="2621861" y="601723"/>
                </a:cubicBezTo>
                <a:cubicBezTo>
                  <a:pt x="2634931" y="601723"/>
                  <a:pt x="2645731" y="601223"/>
                  <a:pt x="2654266" y="600222"/>
                </a:cubicBezTo>
                <a:cubicBezTo>
                  <a:pt x="2662800" y="599222"/>
                  <a:pt x="2669435" y="597622"/>
                  <a:pt x="2674168" y="595422"/>
                </a:cubicBezTo>
                <a:cubicBezTo>
                  <a:pt x="2678903" y="593222"/>
                  <a:pt x="2682202" y="590355"/>
                  <a:pt x="2684069" y="586821"/>
                </a:cubicBezTo>
                <a:cubicBezTo>
                  <a:pt x="2685937" y="583287"/>
                  <a:pt x="2686736" y="578986"/>
                  <a:pt x="2686470" y="573919"/>
                </a:cubicBezTo>
                <a:close/>
                <a:moveTo>
                  <a:pt x="2025254" y="471106"/>
                </a:moveTo>
                <a:lnTo>
                  <a:pt x="2041856" y="471106"/>
                </a:lnTo>
                <a:lnTo>
                  <a:pt x="2045057" y="572519"/>
                </a:lnTo>
                <a:cubicBezTo>
                  <a:pt x="2045323" y="579320"/>
                  <a:pt x="2046423" y="584620"/>
                  <a:pt x="2048358" y="588421"/>
                </a:cubicBezTo>
                <a:cubicBezTo>
                  <a:pt x="2050291" y="592221"/>
                  <a:pt x="2052925" y="594855"/>
                  <a:pt x="2056258" y="596322"/>
                </a:cubicBezTo>
                <a:lnTo>
                  <a:pt x="2067120" y="598494"/>
                </a:lnTo>
                <a:lnTo>
                  <a:pt x="2083904" y="598322"/>
                </a:lnTo>
                <a:cubicBezTo>
                  <a:pt x="2088505" y="598189"/>
                  <a:pt x="2091871" y="598022"/>
                  <a:pt x="2094006" y="597822"/>
                </a:cubicBezTo>
                <a:cubicBezTo>
                  <a:pt x="2096138" y="597622"/>
                  <a:pt x="2097606" y="597522"/>
                  <a:pt x="2098406" y="597522"/>
                </a:cubicBezTo>
                <a:cubicBezTo>
                  <a:pt x="2096006" y="596189"/>
                  <a:pt x="2093206" y="594088"/>
                  <a:pt x="2090005" y="591221"/>
                </a:cubicBezTo>
                <a:cubicBezTo>
                  <a:pt x="2086805" y="588354"/>
                  <a:pt x="2084005" y="584687"/>
                  <a:pt x="2081604" y="580220"/>
                </a:cubicBezTo>
                <a:cubicBezTo>
                  <a:pt x="2079203" y="575753"/>
                  <a:pt x="2078005" y="570452"/>
                  <a:pt x="2078005" y="564318"/>
                </a:cubicBezTo>
                <a:cubicBezTo>
                  <a:pt x="2078005" y="556717"/>
                  <a:pt x="2079770" y="550050"/>
                  <a:pt x="2083304" y="544315"/>
                </a:cubicBezTo>
                <a:cubicBezTo>
                  <a:pt x="2086838" y="538581"/>
                  <a:pt x="2091706" y="534114"/>
                  <a:pt x="2097906" y="530914"/>
                </a:cubicBezTo>
                <a:cubicBezTo>
                  <a:pt x="2104106" y="527713"/>
                  <a:pt x="2111208" y="526113"/>
                  <a:pt x="2119208" y="526113"/>
                </a:cubicBezTo>
                <a:cubicBezTo>
                  <a:pt x="2122276" y="526113"/>
                  <a:pt x="2125542" y="526380"/>
                  <a:pt x="2129009" y="526913"/>
                </a:cubicBezTo>
                <a:cubicBezTo>
                  <a:pt x="2132477" y="527447"/>
                  <a:pt x="2135811" y="528247"/>
                  <a:pt x="2139011" y="529314"/>
                </a:cubicBezTo>
                <a:lnTo>
                  <a:pt x="2135610" y="544716"/>
                </a:lnTo>
                <a:cubicBezTo>
                  <a:pt x="2132944" y="544049"/>
                  <a:pt x="2130143" y="543515"/>
                  <a:pt x="2127209" y="543115"/>
                </a:cubicBezTo>
                <a:cubicBezTo>
                  <a:pt x="2124276" y="542715"/>
                  <a:pt x="2121608" y="542515"/>
                  <a:pt x="2119208" y="542515"/>
                </a:cubicBezTo>
                <a:cubicBezTo>
                  <a:pt x="2114408" y="542515"/>
                  <a:pt x="2110140" y="543415"/>
                  <a:pt x="2106407" y="545216"/>
                </a:cubicBezTo>
                <a:cubicBezTo>
                  <a:pt x="2102673" y="547016"/>
                  <a:pt x="2099740" y="549516"/>
                  <a:pt x="2097606" y="552717"/>
                </a:cubicBezTo>
                <a:cubicBezTo>
                  <a:pt x="2095472" y="555917"/>
                  <a:pt x="2094405" y="559784"/>
                  <a:pt x="2094405" y="564318"/>
                </a:cubicBezTo>
                <a:cubicBezTo>
                  <a:pt x="2094405" y="567785"/>
                  <a:pt x="2095140" y="570952"/>
                  <a:pt x="2096606" y="573819"/>
                </a:cubicBezTo>
                <a:cubicBezTo>
                  <a:pt x="2098072" y="576686"/>
                  <a:pt x="2100006" y="579253"/>
                  <a:pt x="2102406" y="581520"/>
                </a:cubicBezTo>
                <a:cubicBezTo>
                  <a:pt x="2104807" y="583787"/>
                  <a:pt x="2107474" y="585654"/>
                  <a:pt x="2110407" y="587121"/>
                </a:cubicBezTo>
                <a:cubicBezTo>
                  <a:pt x="2113341" y="588588"/>
                  <a:pt x="2116242" y="589721"/>
                  <a:pt x="2119109" y="590521"/>
                </a:cubicBezTo>
                <a:cubicBezTo>
                  <a:pt x="2121976" y="591321"/>
                  <a:pt x="2124543" y="591655"/>
                  <a:pt x="2126810" y="591521"/>
                </a:cubicBezTo>
                <a:cubicBezTo>
                  <a:pt x="2128410" y="590988"/>
                  <a:pt x="2129876" y="590521"/>
                  <a:pt x="2131211" y="590121"/>
                </a:cubicBezTo>
                <a:cubicBezTo>
                  <a:pt x="2132544" y="589721"/>
                  <a:pt x="2134044" y="589221"/>
                  <a:pt x="2135711" y="588621"/>
                </a:cubicBezTo>
                <a:cubicBezTo>
                  <a:pt x="2137377" y="588021"/>
                  <a:pt x="2139445" y="587187"/>
                  <a:pt x="2141911" y="586121"/>
                </a:cubicBezTo>
                <a:cubicBezTo>
                  <a:pt x="2144379" y="585054"/>
                  <a:pt x="2147546" y="583654"/>
                  <a:pt x="2151413" y="581920"/>
                </a:cubicBezTo>
                <a:lnTo>
                  <a:pt x="2157013" y="596522"/>
                </a:lnTo>
                <a:cubicBezTo>
                  <a:pt x="2148080" y="600122"/>
                  <a:pt x="2138978" y="603323"/>
                  <a:pt x="2129710" y="606123"/>
                </a:cubicBezTo>
                <a:cubicBezTo>
                  <a:pt x="2120441" y="608924"/>
                  <a:pt x="2110374" y="611090"/>
                  <a:pt x="2099506" y="612624"/>
                </a:cubicBezTo>
                <a:lnTo>
                  <a:pt x="2065824" y="614712"/>
                </a:lnTo>
                <a:lnTo>
                  <a:pt x="2065259" y="614924"/>
                </a:lnTo>
                <a:lnTo>
                  <a:pt x="2064567" y="614790"/>
                </a:lnTo>
                <a:lnTo>
                  <a:pt x="2062401" y="614924"/>
                </a:lnTo>
                <a:lnTo>
                  <a:pt x="2062468" y="614382"/>
                </a:lnTo>
                <a:lnTo>
                  <a:pt x="2051357" y="612224"/>
                </a:lnTo>
                <a:cubicBezTo>
                  <a:pt x="2047690" y="610424"/>
                  <a:pt x="2044823" y="608090"/>
                  <a:pt x="2042756" y="605223"/>
                </a:cubicBezTo>
                <a:lnTo>
                  <a:pt x="2040492" y="600196"/>
                </a:lnTo>
                <a:lnTo>
                  <a:pt x="2036356" y="606623"/>
                </a:lnTo>
                <a:cubicBezTo>
                  <a:pt x="2033355" y="609357"/>
                  <a:pt x="2029321" y="611424"/>
                  <a:pt x="2024254" y="612824"/>
                </a:cubicBezTo>
                <a:lnTo>
                  <a:pt x="2007115" y="614718"/>
                </a:lnTo>
                <a:lnTo>
                  <a:pt x="2006567" y="614924"/>
                </a:lnTo>
                <a:lnTo>
                  <a:pt x="2006069" y="614834"/>
                </a:lnTo>
                <a:lnTo>
                  <a:pt x="2005251" y="614924"/>
                </a:lnTo>
                <a:lnTo>
                  <a:pt x="2005277" y="614690"/>
                </a:lnTo>
                <a:lnTo>
                  <a:pt x="1992263" y="612324"/>
                </a:lnTo>
                <a:lnTo>
                  <a:pt x="1981604" y="604304"/>
                </a:lnTo>
                <a:lnTo>
                  <a:pt x="1978262" y="610024"/>
                </a:lnTo>
                <a:cubicBezTo>
                  <a:pt x="1975795" y="612624"/>
                  <a:pt x="1973029" y="614558"/>
                  <a:pt x="1969961" y="615824"/>
                </a:cubicBezTo>
                <a:cubicBezTo>
                  <a:pt x="1966894" y="617091"/>
                  <a:pt x="1963628" y="617725"/>
                  <a:pt x="1960160" y="617725"/>
                </a:cubicBezTo>
                <a:cubicBezTo>
                  <a:pt x="1955760" y="617725"/>
                  <a:pt x="1951260" y="616791"/>
                  <a:pt x="1946659" y="614924"/>
                </a:cubicBezTo>
                <a:cubicBezTo>
                  <a:pt x="1942058" y="613057"/>
                  <a:pt x="1937624" y="610390"/>
                  <a:pt x="1933357" y="606923"/>
                </a:cubicBezTo>
                <a:cubicBezTo>
                  <a:pt x="1929089" y="603456"/>
                  <a:pt x="1925355" y="599389"/>
                  <a:pt x="1922156" y="594722"/>
                </a:cubicBezTo>
                <a:cubicBezTo>
                  <a:pt x="1918689" y="600856"/>
                  <a:pt x="1915388" y="605356"/>
                  <a:pt x="1912254" y="608223"/>
                </a:cubicBezTo>
                <a:cubicBezTo>
                  <a:pt x="1909121" y="611090"/>
                  <a:pt x="1905886" y="612924"/>
                  <a:pt x="1902553" y="613724"/>
                </a:cubicBezTo>
                <a:cubicBezTo>
                  <a:pt x="1899219" y="614524"/>
                  <a:pt x="1895352" y="614924"/>
                  <a:pt x="1890952" y="614924"/>
                </a:cubicBezTo>
                <a:lnTo>
                  <a:pt x="1891029" y="614299"/>
                </a:lnTo>
                <a:lnTo>
                  <a:pt x="1889362" y="614924"/>
                </a:lnTo>
                <a:cubicBezTo>
                  <a:pt x="1881227" y="614924"/>
                  <a:pt x="1874758" y="614491"/>
                  <a:pt x="1869960" y="613624"/>
                </a:cubicBezTo>
                <a:cubicBezTo>
                  <a:pt x="1865159" y="612757"/>
                  <a:pt x="1861524" y="611457"/>
                  <a:pt x="1859056" y="609724"/>
                </a:cubicBezTo>
                <a:cubicBezTo>
                  <a:pt x="1856590" y="607990"/>
                  <a:pt x="1854856" y="605823"/>
                  <a:pt x="1853857" y="603223"/>
                </a:cubicBezTo>
                <a:lnTo>
                  <a:pt x="1853284" y="600961"/>
                </a:lnTo>
                <a:lnTo>
                  <a:pt x="1850656" y="604923"/>
                </a:lnTo>
                <a:cubicBezTo>
                  <a:pt x="1848190" y="607590"/>
                  <a:pt x="1845355" y="609657"/>
                  <a:pt x="1842156" y="611124"/>
                </a:cubicBezTo>
                <a:cubicBezTo>
                  <a:pt x="1838955" y="612591"/>
                  <a:pt x="1835121" y="613591"/>
                  <a:pt x="1830654" y="614124"/>
                </a:cubicBezTo>
                <a:lnTo>
                  <a:pt x="1817019" y="614810"/>
                </a:lnTo>
                <a:lnTo>
                  <a:pt x="1816713" y="614924"/>
                </a:lnTo>
                <a:lnTo>
                  <a:pt x="1816248" y="614849"/>
                </a:lnTo>
                <a:lnTo>
                  <a:pt x="1814751" y="614924"/>
                </a:lnTo>
                <a:lnTo>
                  <a:pt x="1814791" y="614612"/>
                </a:lnTo>
                <a:lnTo>
                  <a:pt x="1797612" y="611824"/>
                </a:lnTo>
                <a:cubicBezTo>
                  <a:pt x="1792079" y="609757"/>
                  <a:pt x="1787678" y="606223"/>
                  <a:pt x="1784409" y="601223"/>
                </a:cubicBezTo>
                <a:lnTo>
                  <a:pt x="1781395" y="594149"/>
                </a:lnTo>
                <a:lnTo>
                  <a:pt x="1775259" y="595622"/>
                </a:lnTo>
                <a:cubicBezTo>
                  <a:pt x="1771559" y="596222"/>
                  <a:pt x="1767908" y="596522"/>
                  <a:pt x="1764308" y="596522"/>
                </a:cubicBezTo>
                <a:cubicBezTo>
                  <a:pt x="1757105" y="596522"/>
                  <a:pt x="1750573" y="595455"/>
                  <a:pt x="1744705" y="593322"/>
                </a:cubicBezTo>
                <a:cubicBezTo>
                  <a:pt x="1738839" y="591188"/>
                  <a:pt x="1734171" y="588088"/>
                  <a:pt x="1730704" y="584020"/>
                </a:cubicBezTo>
                <a:cubicBezTo>
                  <a:pt x="1727236" y="579953"/>
                  <a:pt x="1725503" y="575053"/>
                  <a:pt x="1725503" y="569319"/>
                </a:cubicBezTo>
                <a:cubicBezTo>
                  <a:pt x="1725503" y="563718"/>
                  <a:pt x="1726935" y="558451"/>
                  <a:pt x="1729803" y="553517"/>
                </a:cubicBezTo>
                <a:cubicBezTo>
                  <a:pt x="1732670" y="548583"/>
                  <a:pt x="1736603" y="544182"/>
                  <a:pt x="1741605" y="540315"/>
                </a:cubicBezTo>
                <a:cubicBezTo>
                  <a:pt x="1746604" y="536448"/>
                  <a:pt x="1752405" y="533214"/>
                  <a:pt x="1759007" y="530614"/>
                </a:cubicBezTo>
                <a:lnTo>
                  <a:pt x="1776424" y="526239"/>
                </a:lnTo>
                <a:lnTo>
                  <a:pt x="1775710" y="510711"/>
                </a:lnTo>
                <a:lnTo>
                  <a:pt x="1791911" y="510711"/>
                </a:lnTo>
                <a:lnTo>
                  <a:pt x="1795112" y="576720"/>
                </a:lnTo>
                <a:cubicBezTo>
                  <a:pt x="1795510" y="582987"/>
                  <a:pt x="1796644" y="587688"/>
                  <a:pt x="1798512" y="590821"/>
                </a:cubicBezTo>
                <a:cubicBezTo>
                  <a:pt x="1800380" y="593955"/>
                  <a:pt x="1803012" y="596022"/>
                  <a:pt x="1806413" y="597022"/>
                </a:cubicBezTo>
                <a:lnTo>
                  <a:pt x="1817850" y="598417"/>
                </a:lnTo>
                <a:lnTo>
                  <a:pt x="1832355" y="597022"/>
                </a:lnTo>
                <a:cubicBezTo>
                  <a:pt x="1836089" y="596022"/>
                  <a:pt x="1838921" y="594088"/>
                  <a:pt x="1840855" y="591221"/>
                </a:cubicBezTo>
                <a:cubicBezTo>
                  <a:pt x="1842789" y="588354"/>
                  <a:pt x="1844356" y="584187"/>
                  <a:pt x="1845556" y="578720"/>
                </a:cubicBezTo>
                <a:cubicBezTo>
                  <a:pt x="1846756" y="573252"/>
                  <a:pt x="1848222" y="566118"/>
                  <a:pt x="1849955" y="557317"/>
                </a:cubicBezTo>
                <a:lnTo>
                  <a:pt x="1865559" y="560317"/>
                </a:lnTo>
                <a:cubicBezTo>
                  <a:pt x="1865025" y="562718"/>
                  <a:pt x="1864425" y="565385"/>
                  <a:pt x="1863757" y="568318"/>
                </a:cubicBezTo>
                <a:cubicBezTo>
                  <a:pt x="1863091" y="571252"/>
                  <a:pt x="1862525" y="574153"/>
                  <a:pt x="1862057" y="577020"/>
                </a:cubicBezTo>
                <a:cubicBezTo>
                  <a:pt x="1861592" y="579887"/>
                  <a:pt x="1861356" y="582387"/>
                  <a:pt x="1861356" y="584520"/>
                </a:cubicBezTo>
                <a:cubicBezTo>
                  <a:pt x="1861356" y="586521"/>
                  <a:pt x="1861491" y="588388"/>
                  <a:pt x="1861758" y="590121"/>
                </a:cubicBezTo>
                <a:cubicBezTo>
                  <a:pt x="1862024" y="591855"/>
                  <a:pt x="1863023" y="593322"/>
                  <a:pt x="1864759" y="594522"/>
                </a:cubicBezTo>
                <a:cubicBezTo>
                  <a:pt x="1866492" y="595722"/>
                  <a:pt x="1869424" y="596689"/>
                  <a:pt x="1873560" y="597422"/>
                </a:cubicBezTo>
                <a:cubicBezTo>
                  <a:pt x="1877692" y="598156"/>
                  <a:pt x="1883628" y="598522"/>
                  <a:pt x="1891362" y="598522"/>
                </a:cubicBezTo>
                <a:lnTo>
                  <a:pt x="1892882" y="599096"/>
                </a:lnTo>
                <a:lnTo>
                  <a:pt x="1892952" y="598522"/>
                </a:lnTo>
                <a:cubicBezTo>
                  <a:pt x="1896687" y="598522"/>
                  <a:pt x="1899652" y="597722"/>
                  <a:pt x="1901852" y="596122"/>
                </a:cubicBezTo>
                <a:cubicBezTo>
                  <a:pt x="1904054" y="594522"/>
                  <a:pt x="1906186" y="591855"/>
                  <a:pt x="1908253" y="588121"/>
                </a:cubicBezTo>
                <a:cubicBezTo>
                  <a:pt x="1910321" y="584387"/>
                  <a:pt x="1912955" y="579386"/>
                  <a:pt x="1916155" y="573119"/>
                </a:cubicBezTo>
                <a:cubicBezTo>
                  <a:pt x="1919354" y="566718"/>
                  <a:pt x="1922589" y="561484"/>
                  <a:pt x="1925857" y="557417"/>
                </a:cubicBezTo>
                <a:cubicBezTo>
                  <a:pt x="1929123" y="553350"/>
                  <a:pt x="1932323" y="550150"/>
                  <a:pt x="1935457" y="547816"/>
                </a:cubicBezTo>
                <a:cubicBezTo>
                  <a:pt x="1938591" y="545482"/>
                  <a:pt x="1941559" y="543849"/>
                  <a:pt x="1944358" y="542915"/>
                </a:cubicBezTo>
                <a:cubicBezTo>
                  <a:pt x="1947158" y="541982"/>
                  <a:pt x="1949759" y="541515"/>
                  <a:pt x="1952158" y="541515"/>
                </a:cubicBezTo>
                <a:cubicBezTo>
                  <a:pt x="1956559" y="541515"/>
                  <a:pt x="1960494" y="542482"/>
                  <a:pt x="1963961" y="544415"/>
                </a:cubicBezTo>
                <a:cubicBezTo>
                  <a:pt x="1967427" y="546349"/>
                  <a:pt x="1970695" y="549616"/>
                  <a:pt x="1973761" y="554217"/>
                </a:cubicBezTo>
                <a:cubicBezTo>
                  <a:pt x="1976830" y="558817"/>
                  <a:pt x="1979963" y="565118"/>
                  <a:pt x="1983163" y="573119"/>
                </a:cubicBezTo>
                <a:cubicBezTo>
                  <a:pt x="1986231" y="580453"/>
                  <a:pt x="1988998" y="585954"/>
                  <a:pt x="1991464" y="589621"/>
                </a:cubicBezTo>
                <a:cubicBezTo>
                  <a:pt x="1993932" y="593288"/>
                  <a:pt x="1996532" y="595689"/>
                  <a:pt x="1999265" y="596822"/>
                </a:cubicBezTo>
                <a:lnTo>
                  <a:pt x="2008208" y="598457"/>
                </a:lnTo>
                <a:lnTo>
                  <a:pt x="2016753" y="597972"/>
                </a:lnTo>
                <a:cubicBezTo>
                  <a:pt x="2019421" y="597605"/>
                  <a:pt x="2021521" y="597055"/>
                  <a:pt x="2023054" y="596322"/>
                </a:cubicBezTo>
                <a:cubicBezTo>
                  <a:pt x="2026120" y="594855"/>
                  <a:pt x="2027888" y="592255"/>
                  <a:pt x="2028355" y="588521"/>
                </a:cubicBezTo>
                <a:cubicBezTo>
                  <a:pt x="2028821" y="584787"/>
                  <a:pt x="2028921" y="579587"/>
                  <a:pt x="2028654" y="572919"/>
                </a:cubicBezTo>
                <a:close/>
                <a:moveTo>
                  <a:pt x="1352904" y="471106"/>
                </a:moveTo>
                <a:lnTo>
                  <a:pt x="1369105" y="471106"/>
                </a:lnTo>
                <a:lnTo>
                  <a:pt x="1373105" y="613924"/>
                </a:lnTo>
                <a:lnTo>
                  <a:pt x="1356904" y="613924"/>
                </a:lnTo>
                <a:close/>
                <a:moveTo>
                  <a:pt x="1953455" y="470954"/>
                </a:moveTo>
                <a:cubicBezTo>
                  <a:pt x="1956654" y="470954"/>
                  <a:pt x="1959523" y="471887"/>
                  <a:pt x="1962056" y="473754"/>
                </a:cubicBezTo>
                <a:cubicBezTo>
                  <a:pt x="1964589" y="475621"/>
                  <a:pt x="1966590" y="478088"/>
                  <a:pt x="1968057" y="481155"/>
                </a:cubicBezTo>
                <a:cubicBezTo>
                  <a:pt x="1969524" y="484222"/>
                  <a:pt x="1970257" y="487489"/>
                  <a:pt x="1970257" y="490956"/>
                </a:cubicBezTo>
                <a:cubicBezTo>
                  <a:pt x="1970257" y="496157"/>
                  <a:pt x="1968590" y="500524"/>
                  <a:pt x="1965256" y="504058"/>
                </a:cubicBezTo>
                <a:cubicBezTo>
                  <a:pt x="1961922" y="507592"/>
                  <a:pt x="1957655" y="509359"/>
                  <a:pt x="1952455" y="509359"/>
                </a:cubicBezTo>
                <a:cubicBezTo>
                  <a:pt x="1946720" y="509359"/>
                  <a:pt x="1942420" y="507625"/>
                  <a:pt x="1939552" y="504158"/>
                </a:cubicBezTo>
                <a:cubicBezTo>
                  <a:pt x="1936687" y="500691"/>
                  <a:pt x="1935252" y="496624"/>
                  <a:pt x="1935252" y="491956"/>
                </a:cubicBezTo>
                <a:cubicBezTo>
                  <a:pt x="1935252" y="488089"/>
                  <a:pt x="1936020" y="484589"/>
                  <a:pt x="1937552" y="481455"/>
                </a:cubicBezTo>
                <a:cubicBezTo>
                  <a:pt x="1939086" y="478321"/>
                  <a:pt x="1941253" y="475788"/>
                  <a:pt x="1944055" y="473854"/>
                </a:cubicBezTo>
                <a:cubicBezTo>
                  <a:pt x="1946854" y="471921"/>
                  <a:pt x="1949988" y="470954"/>
                  <a:pt x="1953455" y="470954"/>
                </a:cubicBezTo>
                <a:close/>
                <a:moveTo>
                  <a:pt x="5044982" y="469106"/>
                </a:moveTo>
                <a:lnTo>
                  <a:pt x="5044982" y="480507"/>
                </a:lnTo>
                <a:lnTo>
                  <a:pt x="5000177" y="493509"/>
                </a:lnTo>
                <a:lnTo>
                  <a:pt x="5000177" y="482308"/>
                </a:lnTo>
                <a:close/>
                <a:moveTo>
                  <a:pt x="2134258" y="469106"/>
                </a:moveTo>
                <a:lnTo>
                  <a:pt x="2134258" y="480507"/>
                </a:lnTo>
                <a:lnTo>
                  <a:pt x="2089453" y="493509"/>
                </a:lnTo>
                <a:lnTo>
                  <a:pt x="2089453" y="482308"/>
                </a:lnTo>
                <a:close/>
                <a:moveTo>
                  <a:pt x="1448457" y="469106"/>
                </a:moveTo>
                <a:lnTo>
                  <a:pt x="1448457" y="480507"/>
                </a:lnTo>
                <a:lnTo>
                  <a:pt x="1403653" y="493509"/>
                </a:lnTo>
                <a:lnTo>
                  <a:pt x="1403653" y="482308"/>
                </a:lnTo>
                <a:close/>
                <a:moveTo>
                  <a:pt x="6125232" y="459581"/>
                </a:moveTo>
                <a:lnTo>
                  <a:pt x="6125232" y="470982"/>
                </a:lnTo>
                <a:lnTo>
                  <a:pt x="6080426" y="483984"/>
                </a:lnTo>
                <a:lnTo>
                  <a:pt x="6080426" y="472783"/>
                </a:lnTo>
                <a:close/>
                <a:moveTo>
                  <a:pt x="5448957" y="459581"/>
                </a:moveTo>
                <a:lnTo>
                  <a:pt x="5448957" y="470982"/>
                </a:lnTo>
                <a:lnTo>
                  <a:pt x="5404151" y="483984"/>
                </a:lnTo>
                <a:lnTo>
                  <a:pt x="5404151" y="472783"/>
                </a:lnTo>
                <a:close/>
                <a:moveTo>
                  <a:pt x="4153557" y="459581"/>
                </a:moveTo>
                <a:lnTo>
                  <a:pt x="4153557" y="470982"/>
                </a:lnTo>
                <a:lnTo>
                  <a:pt x="4108751" y="483984"/>
                </a:lnTo>
                <a:lnTo>
                  <a:pt x="4108751" y="472783"/>
                </a:lnTo>
                <a:close/>
                <a:moveTo>
                  <a:pt x="3429657" y="459581"/>
                </a:moveTo>
                <a:lnTo>
                  <a:pt x="3429657" y="470982"/>
                </a:lnTo>
                <a:lnTo>
                  <a:pt x="3384851" y="483984"/>
                </a:lnTo>
                <a:lnTo>
                  <a:pt x="3384851" y="472783"/>
                </a:lnTo>
                <a:close/>
                <a:moveTo>
                  <a:pt x="2648607" y="459581"/>
                </a:moveTo>
                <a:lnTo>
                  <a:pt x="2648607" y="470982"/>
                </a:lnTo>
                <a:lnTo>
                  <a:pt x="2603802" y="483984"/>
                </a:lnTo>
                <a:lnTo>
                  <a:pt x="2603802" y="472783"/>
                </a:lnTo>
                <a:close/>
                <a:moveTo>
                  <a:pt x="1877083" y="459581"/>
                </a:moveTo>
                <a:lnTo>
                  <a:pt x="1877083" y="470982"/>
                </a:lnTo>
                <a:lnTo>
                  <a:pt x="1832277" y="483984"/>
                </a:lnTo>
                <a:lnTo>
                  <a:pt x="1832277" y="472783"/>
                </a:lnTo>
                <a:close/>
                <a:moveTo>
                  <a:pt x="629308" y="459581"/>
                </a:moveTo>
                <a:lnTo>
                  <a:pt x="629308" y="470982"/>
                </a:lnTo>
                <a:lnTo>
                  <a:pt x="584504" y="483984"/>
                </a:lnTo>
                <a:lnTo>
                  <a:pt x="584504" y="472783"/>
                </a:lnTo>
                <a:close/>
                <a:moveTo>
                  <a:pt x="4479055" y="458505"/>
                </a:moveTo>
                <a:cubicBezTo>
                  <a:pt x="4477055" y="458505"/>
                  <a:pt x="4475387" y="459205"/>
                  <a:pt x="4474054" y="460605"/>
                </a:cubicBezTo>
                <a:cubicBezTo>
                  <a:pt x="4472721" y="462005"/>
                  <a:pt x="4472054" y="463705"/>
                  <a:pt x="4472054" y="465706"/>
                </a:cubicBezTo>
                <a:cubicBezTo>
                  <a:pt x="4472054" y="468239"/>
                  <a:pt x="4473120" y="470606"/>
                  <a:pt x="4475254" y="472807"/>
                </a:cubicBezTo>
                <a:lnTo>
                  <a:pt x="4481097" y="476385"/>
                </a:lnTo>
                <a:lnTo>
                  <a:pt x="4481555" y="476007"/>
                </a:lnTo>
                <a:cubicBezTo>
                  <a:pt x="4484155" y="473006"/>
                  <a:pt x="4485455" y="469973"/>
                  <a:pt x="4485455" y="466906"/>
                </a:cubicBezTo>
                <a:cubicBezTo>
                  <a:pt x="4485455" y="464506"/>
                  <a:pt x="4484922" y="462505"/>
                  <a:pt x="4483855" y="460905"/>
                </a:cubicBezTo>
                <a:cubicBezTo>
                  <a:pt x="4482788" y="459305"/>
                  <a:pt x="4481188" y="458505"/>
                  <a:pt x="4479055" y="458505"/>
                </a:cubicBezTo>
                <a:close/>
                <a:moveTo>
                  <a:pt x="1095204" y="453580"/>
                </a:moveTo>
                <a:cubicBezTo>
                  <a:pt x="1092671" y="453580"/>
                  <a:pt x="1090704" y="454447"/>
                  <a:pt x="1089304" y="456181"/>
                </a:cubicBezTo>
                <a:cubicBezTo>
                  <a:pt x="1087903" y="457914"/>
                  <a:pt x="1087203" y="459914"/>
                  <a:pt x="1087203" y="462181"/>
                </a:cubicBezTo>
                <a:cubicBezTo>
                  <a:pt x="1087203" y="464582"/>
                  <a:pt x="1087937" y="466549"/>
                  <a:pt x="1089403" y="468082"/>
                </a:cubicBezTo>
                <a:cubicBezTo>
                  <a:pt x="1090870" y="469616"/>
                  <a:pt x="1092737" y="470382"/>
                  <a:pt x="1095004" y="470382"/>
                </a:cubicBezTo>
                <a:cubicBezTo>
                  <a:pt x="1097272" y="470382"/>
                  <a:pt x="1099238" y="469649"/>
                  <a:pt x="1100905" y="468182"/>
                </a:cubicBezTo>
                <a:cubicBezTo>
                  <a:pt x="1102572" y="466715"/>
                  <a:pt x="1103405" y="464782"/>
                  <a:pt x="1103405" y="462381"/>
                </a:cubicBezTo>
                <a:cubicBezTo>
                  <a:pt x="1103405" y="459848"/>
                  <a:pt x="1102538" y="457748"/>
                  <a:pt x="1100805" y="456081"/>
                </a:cubicBezTo>
                <a:cubicBezTo>
                  <a:pt x="1099072" y="454414"/>
                  <a:pt x="1097204" y="453580"/>
                  <a:pt x="1095204" y="453580"/>
                </a:cubicBezTo>
                <a:close/>
                <a:moveTo>
                  <a:pt x="6487182" y="450056"/>
                </a:moveTo>
                <a:lnTo>
                  <a:pt x="6487182" y="461457"/>
                </a:lnTo>
                <a:lnTo>
                  <a:pt x="6442376" y="474459"/>
                </a:lnTo>
                <a:lnTo>
                  <a:pt x="6442376" y="463258"/>
                </a:lnTo>
                <a:close/>
                <a:moveTo>
                  <a:pt x="915058" y="450056"/>
                </a:moveTo>
                <a:lnTo>
                  <a:pt x="915058" y="461457"/>
                </a:lnTo>
                <a:lnTo>
                  <a:pt x="870254" y="474459"/>
                </a:lnTo>
                <a:lnTo>
                  <a:pt x="870254" y="463258"/>
                </a:lnTo>
                <a:close/>
                <a:moveTo>
                  <a:pt x="1764430" y="448980"/>
                </a:moveTo>
                <a:cubicBezTo>
                  <a:pt x="1762429" y="448980"/>
                  <a:pt x="1760763" y="449680"/>
                  <a:pt x="1759430" y="451080"/>
                </a:cubicBezTo>
                <a:cubicBezTo>
                  <a:pt x="1758096" y="452480"/>
                  <a:pt x="1757430" y="454180"/>
                  <a:pt x="1757430" y="456181"/>
                </a:cubicBezTo>
                <a:cubicBezTo>
                  <a:pt x="1757430" y="458714"/>
                  <a:pt x="1758497" y="461081"/>
                  <a:pt x="1760632" y="463282"/>
                </a:cubicBezTo>
                <a:lnTo>
                  <a:pt x="1766397" y="466814"/>
                </a:lnTo>
                <a:lnTo>
                  <a:pt x="1766932" y="466482"/>
                </a:lnTo>
                <a:cubicBezTo>
                  <a:pt x="1769530" y="463481"/>
                  <a:pt x="1770832" y="460448"/>
                  <a:pt x="1770832" y="457381"/>
                </a:cubicBezTo>
                <a:cubicBezTo>
                  <a:pt x="1770832" y="454981"/>
                  <a:pt x="1770299" y="452980"/>
                  <a:pt x="1769232" y="451380"/>
                </a:cubicBezTo>
                <a:cubicBezTo>
                  <a:pt x="1768164" y="449780"/>
                  <a:pt x="1766565" y="448980"/>
                  <a:pt x="1764430" y="448980"/>
                </a:cubicBezTo>
                <a:close/>
                <a:moveTo>
                  <a:pt x="4479455" y="448303"/>
                </a:moveTo>
                <a:cubicBezTo>
                  <a:pt x="4484789" y="448303"/>
                  <a:pt x="4488822" y="450137"/>
                  <a:pt x="4491556" y="453804"/>
                </a:cubicBezTo>
                <a:cubicBezTo>
                  <a:pt x="4494290" y="457471"/>
                  <a:pt x="4495657" y="461638"/>
                  <a:pt x="4495657" y="466306"/>
                </a:cubicBezTo>
                <a:cubicBezTo>
                  <a:pt x="4495657" y="472173"/>
                  <a:pt x="4493723" y="477374"/>
                  <a:pt x="4489856" y="481908"/>
                </a:cubicBezTo>
                <a:cubicBezTo>
                  <a:pt x="4485989" y="486442"/>
                  <a:pt x="4480555" y="490042"/>
                  <a:pt x="4473554" y="492709"/>
                </a:cubicBezTo>
                <a:cubicBezTo>
                  <a:pt x="4466553" y="495376"/>
                  <a:pt x="4458319" y="496976"/>
                  <a:pt x="4448851" y="497510"/>
                </a:cubicBezTo>
                <a:lnTo>
                  <a:pt x="4447051" y="487908"/>
                </a:lnTo>
                <a:cubicBezTo>
                  <a:pt x="4456119" y="487242"/>
                  <a:pt x="4463486" y="485841"/>
                  <a:pt x="4469154" y="483708"/>
                </a:cubicBezTo>
                <a:lnTo>
                  <a:pt x="4473320" y="481710"/>
                </a:lnTo>
                <a:lnTo>
                  <a:pt x="4466153" y="477107"/>
                </a:lnTo>
                <a:cubicBezTo>
                  <a:pt x="4463153" y="474040"/>
                  <a:pt x="4461653" y="470239"/>
                  <a:pt x="4461653" y="465706"/>
                </a:cubicBezTo>
                <a:cubicBezTo>
                  <a:pt x="4461653" y="461038"/>
                  <a:pt x="4463286" y="456971"/>
                  <a:pt x="4466553" y="453504"/>
                </a:cubicBezTo>
                <a:cubicBezTo>
                  <a:pt x="4469820" y="450037"/>
                  <a:pt x="4474121" y="448303"/>
                  <a:pt x="4479455" y="448303"/>
                </a:cubicBezTo>
                <a:close/>
                <a:moveTo>
                  <a:pt x="3676907" y="448151"/>
                </a:moveTo>
                <a:lnTo>
                  <a:pt x="3676907" y="459552"/>
                </a:lnTo>
                <a:lnTo>
                  <a:pt x="3632101" y="472554"/>
                </a:lnTo>
                <a:lnTo>
                  <a:pt x="3632101" y="461353"/>
                </a:lnTo>
                <a:close/>
                <a:moveTo>
                  <a:pt x="1448457" y="448103"/>
                </a:moveTo>
                <a:lnTo>
                  <a:pt x="1448457" y="459505"/>
                </a:lnTo>
                <a:lnTo>
                  <a:pt x="1403653" y="472506"/>
                </a:lnTo>
                <a:lnTo>
                  <a:pt x="1403653" y="461305"/>
                </a:lnTo>
                <a:close/>
                <a:moveTo>
                  <a:pt x="1096204" y="442379"/>
                </a:moveTo>
                <a:cubicBezTo>
                  <a:pt x="1099404" y="442379"/>
                  <a:pt x="1102272" y="443312"/>
                  <a:pt x="1104805" y="445179"/>
                </a:cubicBezTo>
                <a:cubicBezTo>
                  <a:pt x="1107339" y="447046"/>
                  <a:pt x="1109339" y="449513"/>
                  <a:pt x="1110806" y="452580"/>
                </a:cubicBezTo>
                <a:cubicBezTo>
                  <a:pt x="1112273" y="455647"/>
                  <a:pt x="1113007" y="458914"/>
                  <a:pt x="1113007" y="462381"/>
                </a:cubicBezTo>
                <a:cubicBezTo>
                  <a:pt x="1113007" y="467582"/>
                  <a:pt x="1111340" y="471949"/>
                  <a:pt x="1108006" y="475483"/>
                </a:cubicBezTo>
                <a:cubicBezTo>
                  <a:pt x="1104672" y="479017"/>
                  <a:pt x="1100405" y="480784"/>
                  <a:pt x="1095204" y="480784"/>
                </a:cubicBezTo>
                <a:cubicBezTo>
                  <a:pt x="1089470" y="480784"/>
                  <a:pt x="1085170" y="479050"/>
                  <a:pt x="1082302" y="475583"/>
                </a:cubicBezTo>
                <a:cubicBezTo>
                  <a:pt x="1079436" y="472116"/>
                  <a:pt x="1078002" y="468049"/>
                  <a:pt x="1078002" y="463381"/>
                </a:cubicBezTo>
                <a:cubicBezTo>
                  <a:pt x="1078002" y="459514"/>
                  <a:pt x="1078769" y="456014"/>
                  <a:pt x="1080302" y="452880"/>
                </a:cubicBezTo>
                <a:cubicBezTo>
                  <a:pt x="1081835" y="449746"/>
                  <a:pt x="1084003" y="447213"/>
                  <a:pt x="1086804" y="445279"/>
                </a:cubicBezTo>
                <a:cubicBezTo>
                  <a:pt x="1089603" y="443346"/>
                  <a:pt x="1092737" y="442379"/>
                  <a:pt x="1096204" y="442379"/>
                </a:cubicBezTo>
                <a:close/>
                <a:moveTo>
                  <a:pt x="3029608" y="440531"/>
                </a:moveTo>
                <a:lnTo>
                  <a:pt x="3029608" y="451932"/>
                </a:lnTo>
                <a:lnTo>
                  <a:pt x="2984803" y="464934"/>
                </a:lnTo>
                <a:lnTo>
                  <a:pt x="2984803" y="453733"/>
                </a:lnTo>
                <a:close/>
                <a:moveTo>
                  <a:pt x="1764831" y="438778"/>
                </a:moveTo>
                <a:cubicBezTo>
                  <a:pt x="1770164" y="438778"/>
                  <a:pt x="1774198" y="440612"/>
                  <a:pt x="1776933" y="444279"/>
                </a:cubicBezTo>
                <a:cubicBezTo>
                  <a:pt x="1779666" y="447946"/>
                  <a:pt x="1781033" y="452113"/>
                  <a:pt x="1781033" y="456781"/>
                </a:cubicBezTo>
                <a:cubicBezTo>
                  <a:pt x="1781033" y="462648"/>
                  <a:pt x="1779099" y="467849"/>
                  <a:pt x="1775233" y="472383"/>
                </a:cubicBezTo>
                <a:cubicBezTo>
                  <a:pt x="1771365" y="476917"/>
                  <a:pt x="1765931" y="480517"/>
                  <a:pt x="1758932" y="483184"/>
                </a:cubicBezTo>
                <a:cubicBezTo>
                  <a:pt x="1751930" y="485851"/>
                  <a:pt x="1743695" y="487451"/>
                  <a:pt x="1734228" y="487985"/>
                </a:cubicBezTo>
                <a:lnTo>
                  <a:pt x="1732427" y="478383"/>
                </a:lnTo>
                <a:cubicBezTo>
                  <a:pt x="1741496" y="477717"/>
                  <a:pt x="1748863" y="476316"/>
                  <a:pt x="1754530" y="474183"/>
                </a:cubicBezTo>
                <a:lnTo>
                  <a:pt x="1758230" y="471885"/>
                </a:lnTo>
                <a:lnTo>
                  <a:pt x="1751530" y="467582"/>
                </a:lnTo>
                <a:cubicBezTo>
                  <a:pt x="1748529" y="464515"/>
                  <a:pt x="1747028" y="460714"/>
                  <a:pt x="1747028" y="456181"/>
                </a:cubicBezTo>
                <a:cubicBezTo>
                  <a:pt x="1747028" y="451513"/>
                  <a:pt x="1748663" y="447446"/>
                  <a:pt x="1751930" y="443979"/>
                </a:cubicBezTo>
                <a:cubicBezTo>
                  <a:pt x="1755197" y="440512"/>
                  <a:pt x="1759496" y="438778"/>
                  <a:pt x="1764831" y="438778"/>
                </a:cubicBezTo>
                <a:close/>
                <a:moveTo>
                  <a:pt x="1253234" y="437750"/>
                </a:moveTo>
                <a:cubicBezTo>
                  <a:pt x="1254567" y="440283"/>
                  <a:pt x="1255667" y="443184"/>
                  <a:pt x="1256534" y="446451"/>
                </a:cubicBezTo>
                <a:cubicBezTo>
                  <a:pt x="1257401" y="449718"/>
                  <a:pt x="1257834" y="452685"/>
                  <a:pt x="1257834" y="455352"/>
                </a:cubicBezTo>
                <a:cubicBezTo>
                  <a:pt x="1257834" y="459753"/>
                  <a:pt x="1256601" y="463720"/>
                  <a:pt x="1254134" y="467253"/>
                </a:cubicBezTo>
                <a:cubicBezTo>
                  <a:pt x="1251667" y="470787"/>
                  <a:pt x="1247832" y="472554"/>
                  <a:pt x="1242633" y="472554"/>
                </a:cubicBezTo>
                <a:cubicBezTo>
                  <a:pt x="1238498" y="472554"/>
                  <a:pt x="1235131" y="471454"/>
                  <a:pt x="1232531" y="469254"/>
                </a:cubicBezTo>
                <a:lnTo>
                  <a:pt x="1232168" y="468805"/>
                </a:lnTo>
                <a:lnTo>
                  <a:pt x="1232055" y="469404"/>
                </a:lnTo>
                <a:cubicBezTo>
                  <a:pt x="1231273" y="471304"/>
                  <a:pt x="1230096" y="473021"/>
                  <a:pt x="1228530" y="474554"/>
                </a:cubicBezTo>
                <a:cubicBezTo>
                  <a:pt x="1225396" y="477621"/>
                  <a:pt x="1221497" y="479155"/>
                  <a:pt x="1216829" y="479155"/>
                </a:cubicBezTo>
                <a:cubicBezTo>
                  <a:pt x="1211495" y="479155"/>
                  <a:pt x="1207961" y="477388"/>
                  <a:pt x="1206228" y="473854"/>
                </a:cubicBezTo>
                <a:cubicBezTo>
                  <a:pt x="1204494" y="470320"/>
                  <a:pt x="1203627" y="466553"/>
                  <a:pt x="1203627" y="462553"/>
                </a:cubicBezTo>
                <a:cubicBezTo>
                  <a:pt x="1203627" y="461086"/>
                  <a:pt x="1203728" y="459519"/>
                  <a:pt x="1203927" y="457852"/>
                </a:cubicBezTo>
                <a:cubicBezTo>
                  <a:pt x="1204127" y="456185"/>
                  <a:pt x="1204427" y="454285"/>
                  <a:pt x="1204828" y="452151"/>
                </a:cubicBezTo>
                <a:lnTo>
                  <a:pt x="1214829" y="449351"/>
                </a:lnTo>
                <a:cubicBezTo>
                  <a:pt x="1214428" y="451618"/>
                  <a:pt x="1214128" y="453718"/>
                  <a:pt x="1213929" y="455652"/>
                </a:cubicBezTo>
                <a:cubicBezTo>
                  <a:pt x="1213729" y="457585"/>
                  <a:pt x="1213629" y="459286"/>
                  <a:pt x="1213629" y="460753"/>
                </a:cubicBezTo>
                <a:cubicBezTo>
                  <a:pt x="1213629" y="463286"/>
                  <a:pt x="1214028" y="465153"/>
                  <a:pt x="1214829" y="466353"/>
                </a:cubicBezTo>
                <a:cubicBezTo>
                  <a:pt x="1215628" y="467553"/>
                  <a:pt x="1216896" y="468153"/>
                  <a:pt x="1218629" y="468153"/>
                </a:cubicBezTo>
                <a:cubicBezTo>
                  <a:pt x="1220630" y="468153"/>
                  <a:pt x="1222297" y="467120"/>
                  <a:pt x="1223630" y="465053"/>
                </a:cubicBezTo>
                <a:cubicBezTo>
                  <a:pt x="1224963" y="462986"/>
                  <a:pt x="1225697" y="458819"/>
                  <a:pt x="1225830" y="452552"/>
                </a:cubicBezTo>
                <a:lnTo>
                  <a:pt x="1225830" y="446551"/>
                </a:lnTo>
                <a:lnTo>
                  <a:pt x="1235432" y="442950"/>
                </a:lnTo>
                <a:lnTo>
                  <a:pt x="1235432" y="455152"/>
                </a:lnTo>
                <a:cubicBezTo>
                  <a:pt x="1235432" y="457019"/>
                  <a:pt x="1235798" y="458652"/>
                  <a:pt x="1236531" y="460052"/>
                </a:cubicBezTo>
                <a:cubicBezTo>
                  <a:pt x="1237265" y="461453"/>
                  <a:pt x="1238832" y="462153"/>
                  <a:pt x="1241232" y="462153"/>
                </a:cubicBezTo>
                <a:cubicBezTo>
                  <a:pt x="1243633" y="462153"/>
                  <a:pt x="1245232" y="461419"/>
                  <a:pt x="1246033" y="459952"/>
                </a:cubicBezTo>
                <a:cubicBezTo>
                  <a:pt x="1246832" y="458486"/>
                  <a:pt x="1247233" y="456619"/>
                  <a:pt x="1247233" y="454352"/>
                </a:cubicBezTo>
                <a:cubicBezTo>
                  <a:pt x="1247233" y="452085"/>
                  <a:pt x="1246967" y="449785"/>
                  <a:pt x="1246432" y="447451"/>
                </a:cubicBezTo>
                <a:cubicBezTo>
                  <a:pt x="1245899" y="445117"/>
                  <a:pt x="1245166" y="442817"/>
                  <a:pt x="1244232" y="440550"/>
                </a:cubicBezTo>
                <a:close/>
                <a:moveTo>
                  <a:pt x="2943054" y="434530"/>
                </a:moveTo>
                <a:cubicBezTo>
                  <a:pt x="2940521" y="434530"/>
                  <a:pt x="2938554" y="435397"/>
                  <a:pt x="2937153" y="437131"/>
                </a:cubicBezTo>
                <a:cubicBezTo>
                  <a:pt x="2935754" y="438864"/>
                  <a:pt x="2935054" y="440864"/>
                  <a:pt x="2935054" y="443131"/>
                </a:cubicBezTo>
                <a:cubicBezTo>
                  <a:pt x="2935054" y="445532"/>
                  <a:pt x="2935787" y="447499"/>
                  <a:pt x="2937254" y="449032"/>
                </a:cubicBezTo>
                <a:cubicBezTo>
                  <a:pt x="2938720" y="450566"/>
                  <a:pt x="2940587" y="451332"/>
                  <a:pt x="2942854" y="451332"/>
                </a:cubicBezTo>
                <a:cubicBezTo>
                  <a:pt x="2945122" y="451332"/>
                  <a:pt x="2947088" y="450599"/>
                  <a:pt x="2948755" y="449132"/>
                </a:cubicBezTo>
                <a:cubicBezTo>
                  <a:pt x="2950422" y="447665"/>
                  <a:pt x="2951255" y="445732"/>
                  <a:pt x="2951255" y="443331"/>
                </a:cubicBezTo>
                <a:cubicBezTo>
                  <a:pt x="2951255" y="440798"/>
                  <a:pt x="2950389" y="438697"/>
                  <a:pt x="2948655" y="437031"/>
                </a:cubicBezTo>
                <a:cubicBezTo>
                  <a:pt x="2946921" y="435364"/>
                  <a:pt x="2945054" y="434530"/>
                  <a:pt x="2943054" y="434530"/>
                </a:cubicBezTo>
                <a:close/>
                <a:moveTo>
                  <a:pt x="6231655" y="429930"/>
                </a:moveTo>
                <a:cubicBezTo>
                  <a:pt x="6229654" y="429930"/>
                  <a:pt x="6227987" y="430630"/>
                  <a:pt x="6226654" y="432030"/>
                </a:cubicBezTo>
                <a:cubicBezTo>
                  <a:pt x="6225321" y="433430"/>
                  <a:pt x="6224654" y="435130"/>
                  <a:pt x="6224654" y="437131"/>
                </a:cubicBezTo>
                <a:cubicBezTo>
                  <a:pt x="6224654" y="439664"/>
                  <a:pt x="6225721" y="442031"/>
                  <a:pt x="6227854" y="444232"/>
                </a:cubicBezTo>
                <a:lnTo>
                  <a:pt x="6233621" y="447764"/>
                </a:lnTo>
                <a:lnTo>
                  <a:pt x="6234155" y="447432"/>
                </a:lnTo>
                <a:cubicBezTo>
                  <a:pt x="6236756" y="444431"/>
                  <a:pt x="6238055" y="441398"/>
                  <a:pt x="6238055" y="438331"/>
                </a:cubicBezTo>
                <a:cubicBezTo>
                  <a:pt x="6238055" y="435930"/>
                  <a:pt x="6237522" y="433930"/>
                  <a:pt x="6236455" y="432330"/>
                </a:cubicBezTo>
                <a:cubicBezTo>
                  <a:pt x="6235388" y="430730"/>
                  <a:pt x="6233788" y="429930"/>
                  <a:pt x="6231655" y="429930"/>
                </a:cubicBezTo>
                <a:close/>
                <a:moveTo>
                  <a:pt x="5155330" y="429930"/>
                </a:moveTo>
                <a:cubicBezTo>
                  <a:pt x="5153329" y="429930"/>
                  <a:pt x="5151662" y="430630"/>
                  <a:pt x="5150329" y="432030"/>
                </a:cubicBezTo>
                <a:cubicBezTo>
                  <a:pt x="5148996" y="433430"/>
                  <a:pt x="5148329" y="435130"/>
                  <a:pt x="5148329" y="437131"/>
                </a:cubicBezTo>
                <a:cubicBezTo>
                  <a:pt x="5148329" y="439664"/>
                  <a:pt x="5149396" y="442031"/>
                  <a:pt x="5151529" y="444232"/>
                </a:cubicBezTo>
                <a:lnTo>
                  <a:pt x="5157372" y="447810"/>
                </a:lnTo>
                <a:lnTo>
                  <a:pt x="5157830" y="447432"/>
                </a:lnTo>
                <a:cubicBezTo>
                  <a:pt x="5160431" y="444431"/>
                  <a:pt x="5161730" y="441398"/>
                  <a:pt x="5161730" y="438331"/>
                </a:cubicBezTo>
                <a:cubicBezTo>
                  <a:pt x="5161730" y="435930"/>
                  <a:pt x="5161197" y="433930"/>
                  <a:pt x="5160130" y="432330"/>
                </a:cubicBezTo>
                <a:cubicBezTo>
                  <a:pt x="5159063" y="430730"/>
                  <a:pt x="5157463" y="429930"/>
                  <a:pt x="5155330" y="429930"/>
                </a:cubicBezTo>
                <a:close/>
                <a:moveTo>
                  <a:pt x="5809478" y="425901"/>
                </a:moveTo>
                <a:cubicBezTo>
                  <a:pt x="5810945" y="425901"/>
                  <a:pt x="5812512" y="426034"/>
                  <a:pt x="5814178" y="426301"/>
                </a:cubicBezTo>
                <a:cubicBezTo>
                  <a:pt x="5815846" y="426567"/>
                  <a:pt x="5817413" y="426967"/>
                  <a:pt x="5818879" y="427501"/>
                </a:cubicBezTo>
                <a:lnTo>
                  <a:pt x="5817279" y="437502"/>
                </a:lnTo>
                <a:cubicBezTo>
                  <a:pt x="5815946" y="437235"/>
                  <a:pt x="5814679" y="436969"/>
                  <a:pt x="5813478" y="436702"/>
                </a:cubicBezTo>
                <a:cubicBezTo>
                  <a:pt x="5812279" y="436435"/>
                  <a:pt x="5810945" y="436302"/>
                  <a:pt x="5809478" y="436302"/>
                </a:cubicBezTo>
                <a:cubicBezTo>
                  <a:pt x="5806411" y="436302"/>
                  <a:pt x="5804011" y="436935"/>
                  <a:pt x="5802277" y="438202"/>
                </a:cubicBezTo>
                <a:cubicBezTo>
                  <a:pt x="5800544" y="439469"/>
                  <a:pt x="5799677" y="441236"/>
                  <a:pt x="5799677" y="443503"/>
                </a:cubicBezTo>
                <a:cubicBezTo>
                  <a:pt x="5799677" y="446303"/>
                  <a:pt x="5800577" y="448703"/>
                  <a:pt x="5802377" y="450704"/>
                </a:cubicBezTo>
                <a:cubicBezTo>
                  <a:pt x="5804177" y="452704"/>
                  <a:pt x="5806245" y="454271"/>
                  <a:pt x="5808578" y="455404"/>
                </a:cubicBezTo>
                <a:lnTo>
                  <a:pt x="5811623" y="456312"/>
                </a:lnTo>
                <a:lnTo>
                  <a:pt x="5816179" y="455004"/>
                </a:lnTo>
                <a:cubicBezTo>
                  <a:pt x="5819312" y="454004"/>
                  <a:pt x="5822147" y="453037"/>
                  <a:pt x="5824680" y="452104"/>
                </a:cubicBezTo>
                <a:lnTo>
                  <a:pt x="5827881" y="462305"/>
                </a:lnTo>
                <a:cubicBezTo>
                  <a:pt x="5824680" y="463505"/>
                  <a:pt x="5820913" y="464772"/>
                  <a:pt x="5816579" y="466106"/>
                </a:cubicBezTo>
                <a:cubicBezTo>
                  <a:pt x="5812245" y="467439"/>
                  <a:pt x="5807878" y="468706"/>
                  <a:pt x="5803477" y="469906"/>
                </a:cubicBezTo>
                <a:cubicBezTo>
                  <a:pt x="5799077" y="471106"/>
                  <a:pt x="5795010" y="472173"/>
                  <a:pt x="5791276" y="473106"/>
                </a:cubicBezTo>
                <a:lnTo>
                  <a:pt x="5788875" y="462305"/>
                </a:lnTo>
                <a:cubicBezTo>
                  <a:pt x="5792343" y="461505"/>
                  <a:pt x="5795143" y="460838"/>
                  <a:pt x="5797277" y="460305"/>
                </a:cubicBezTo>
                <a:lnTo>
                  <a:pt x="5798243" y="460063"/>
                </a:lnTo>
                <a:lnTo>
                  <a:pt x="5793576" y="455904"/>
                </a:lnTo>
                <a:cubicBezTo>
                  <a:pt x="5790443" y="452437"/>
                  <a:pt x="5788875" y="448503"/>
                  <a:pt x="5788875" y="444103"/>
                </a:cubicBezTo>
                <a:cubicBezTo>
                  <a:pt x="5788875" y="440102"/>
                  <a:pt x="5789842" y="436735"/>
                  <a:pt x="5791776" y="434002"/>
                </a:cubicBezTo>
                <a:cubicBezTo>
                  <a:pt x="5793709" y="431268"/>
                  <a:pt x="5796243" y="429234"/>
                  <a:pt x="5799377" y="427901"/>
                </a:cubicBezTo>
                <a:cubicBezTo>
                  <a:pt x="5802511" y="426567"/>
                  <a:pt x="5805878" y="425901"/>
                  <a:pt x="5809478" y="425901"/>
                </a:cubicBezTo>
                <a:close/>
                <a:moveTo>
                  <a:pt x="5599728" y="425901"/>
                </a:moveTo>
                <a:cubicBezTo>
                  <a:pt x="5601195" y="425901"/>
                  <a:pt x="5602762" y="426034"/>
                  <a:pt x="5604428" y="426301"/>
                </a:cubicBezTo>
                <a:cubicBezTo>
                  <a:pt x="5606096" y="426567"/>
                  <a:pt x="5607663" y="426967"/>
                  <a:pt x="5609129" y="427501"/>
                </a:cubicBezTo>
                <a:lnTo>
                  <a:pt x="5607529" y="437502"/>
                </a:lnTo>
                <a:cubicBezTo>
                  <a:pt x="5606196" y="437235"/>
                  <a:pt x="5604929" y="436969"/>
                  <a:pt x="5603729" y="436702"/>
                </a:cubicBezTo>
                <a:cubicBezTo>
                  <a:pt x="5602529" y="436435"/>
                  <a:pt x="5601195" y="436302"/>
                  <a:pt x="5599728" y="436302"/>
                </a:cubicBezTo>
                <a:cubicBezTo>
                  <a:pt x="5596661" y="436302"/>
                  <a:pt x="5594260" y="436935"/>
                  <a:pt x="5592527" y="438202"/>
                </a:cubicBezTo>
                <a:cubicBezTo>
                  <a:pt x="5590794" y="439469"/>
                  <a:pt x="5589927" y="441236"/>
                  <a:pt x="5589927" y="443503"/>
                </a:cubicBezTo>
                <a:cubicBezTo>
                  <a:pt x="5589927" y="446303"/>
                  <a:pt x="5590827" y="448703"/>
                  <a:pt x="5592627" y="450704"/>
                </a:cubicBezTo>
                <a:cubicBezTo>
                  <a:pt x="5594427" y="452704"/>
                  <a:pt x="5596494" y="454271"/>
                  <a:pt x="5598828" y="455404"/>
                </a:cubicBezTo>
                <a:lnTo>
                  <a:pt x="5601873" y="456312"/>
                </a:lnTo>
                <a:lnTo>
                  <a:pt x="5606429" y="455004"/>
                </a:lnTo>
                <a:cubicBezTo>
                  <a:pt x="5609562" y="454004"/>
                  <a:pt x="5612397" y="453037"/>
                  <a:pt x="5614930" y="452104"/>
                </a:cubicBezTo>
                <a:lnTo>
                  <a:pt x="5618131" y="462305"/>
                </a:lnTo>
                <a:cubicBezTo>
                  <a:pt x="5614930" y="463505"/>
                  <a:pt x="5611163" y="464772"/>
                  <a:pt x="5606829" y="466106"/>
                </a:cubicBezTo>
                <a:cubicBezTo>
                  <a:pt x="5602495" y="467439"/>
                  <a:pt x="5598128" y="468706"/>
                  <a:pt x="5593727" y="469906"/>
                </a:cubicBezTo>
                <a:cubicBezTo>
                  <a:pt x="5589327" y="471106"/>
                  <a:pt x="5585260" y="472173"/>
                  <a:pt x="5581526" y="473106"/>
                </a:cubicBezTo>
                <a:lnTo>
                  <a:pt x="5579125" y="462305"/>
                </a:lnTo>
                <a:cubicBezTo>
                  <a:pt x="5582593" y="461505"/>
                  <a:pt x="5585393" y="460838"/>
                  <a:pt x="5587527" y="460305"/>
                </a:cubicBezTo>
                <a:lnTo>
                  <a:pt x="5588493" y="460063"/>
                </a:lnTo>
                <a:lnTo>
                  <a:pt x="5583826" y="455904"/>
                </a:lnTo>
                <a:cubicBezTo>
                  <a:pt x="5580692" y="452437"/>
                  <a:pt x="5579125" y="448503"/>
                  <a:pt x="5579125" y="444103"/>
                </a:cubicBezTo>
                <a:cubicBezTo>
                  <a:pt x="5579125" y="440102"/>
                  <a:pt x="5580092" y="436735"/>
                  <a:pt x="5582026" y="434002"/>
                </a:cubicBezTo>
                <a:cubicBezTo>
                  <a:pt x="5583959" y="431268"/>
                  <a:pt x="5586493" y="429234"/>
                  <a:pt x="5589627" y="427901"/>
                </a:cubicBezTo>
                <a:cubicBezTo>
                  <a:pt x="5592761" y="426567"/>
                  <a:pt x="5596128" y="425901"/>
                  <a:pt x="5599728" y="425901"/>
                </a:cubicBezTo>
                <a:close/>
                <a:moveTo>
                  <a:pt x="2332854" y="425901"/>
                </a:moveTo>
                <a:cubicBezTo>
                  <a:pt x="2334321" y="425901"/>
                  <a:pt x="2335887" y="426034"/>
                  <a:pt x="2337555" y="426301"/>
                </a:cubicBezTo>
                <a:cubicBezTo>
                  <a:pt x="2339221" y="426567"/>
                  <a:pt x="2340789" y="426967"/>
                  <a:pt x="2342255" y="427501"/>
                </a:cubicBezTo>
                <a:lnTo>
                  <a:pt x="2340655" y="437502"/>
                </a:lnTo>
                <a:cubicBezTo>
                  <a:pt x="2339322" y="437235"/>
                  <a:pt x="2338055" y="436969"/>
                  <a:pt x="2336854" y="436702"/>
                </a:cubicBezTo>
                <a:cubicBezTo>
                  <a:pt x="2335654" y="436435"/>
                  <a:pt x="2334321" y="436302"/>
                  <a:pt x="2332854" y="436302"/>
                </a:cubicBezTo>
                <a:cubicBezTo>
                  <a:pt x="2329787" y="436302"/>
                  <a:pt x="2327387" y="436935"/>
                  <a:pt x="2325653" y="438202"/>
                </a:cubicBezTo>
                <a:cubicBezTo>
                  <a:pt x="2323920" y="439469"/>
                  <a:pt x="2323053" y="441236"/>
                  <a:pt x="2323053" y="443503"/>
                </a:cubicBezTo>
                <a:cubicBezTo>
                  <a:pt x="2323053" y="446303"/>
                  <a:pt x="2323953" y="448703"/>
                  <a:pt x="2325753" y="450704"/>
                </a:cubicBezTo>
                <a:cubicBezTo>
                  <a:pt x="2327553" y="452704"/>
                  <a:pt x="2329621" y="454271"/>
                  <a:pt x="2331954" y="455404"/>
                </a:cubicBezTo>
                <a:lnTo>
                  <a:pt x="2334999" y="456312"/>
                </a:lnTo>
                <a:lnTo>
                  <a:pt x="2339555" y="455004"/>
                </a:lnTo>
                <a:cubicBezTo>
                  <a:pt x="2342689" y="454004"/>
                  <a:pt x="2345522" y="453037"/>
                  <a:pt x="2348055" y="452104"/>
                </a:cubicBezTo>
                <a:lnTo>
                  <a:pt x="2351256" y="462305"/>
                </a:lnTo>
                <a:cubicBezTo>
                  <a:pt x="2348055" y="463505"/>
                  <a:pt x="2344289" y="464772"/>
                  <a:pt x="2339955" y="466106"/>
                </a:cubicBezTo>
                <a:cubicBezTo>
                  <a:pt x="2335622" y="467439"/>
                  <a:pt x="2331254" y="468706"/>
                  <a:pt x="2326853" y="469906"/>
                </a:cubicBezTo>
                <a:cubicBezTo>
                  <a:pt x="2322453" y="471106"/>
                  <a:pt x="2318385" y="472173"/>
                  <a:pt x="2314651" y="473106"/>
                </a:cubicBezTo>
                <a:lnTo>
                  <a:pt x="2312251" y="462305"/>
                </a:lnTo>
                <a:cubicBezTo>
                  <a:pt x="2315719" y="461505"/>
                  <a:pt x="2318519" y="460838"/>
                  <a:pt x="2320653" y="460305"/>
                </a:cubicBezTo>
                <a:lnTo>
                  <a:pt x="2322636" y="459809"/>
                </a:lnTo>
                <a:lnTo>
                  <a:pt x="2316952" y="455904"/>
                </a:lnTo>
                <a:cubicBezTo>
                  <a:pt x="2313818" y="452437"/>
                  <a:pt x="2312251" y="448503"/>
                  <a:pt x="2312251" y="444103"/>
                </a:cubicBezTo>
                <a:cubicBezTo>
                  <a:pt x="2312251" y="440102"/>
                  <a:pt x="2313218" y="436735"/>
                  <a:pt x="2315153" y="434002"/>
                </a:cubicBezTo>
                <a:cubicBezTo>
                  <a:pt x="2317086" y="431268"/>
                  <a:pt x="2319619" y="429234"/>
                  <a:pt x="2322753" y="427901"/>
                </a:cubicBezTo>
                <a:cubicBezTo>
                  <a:pt x="2325886" y="426567"/>
                  <a:pt x="2329254" y="425901"/>
                  <a:pt x="2332854" y="425901"/>
                </a:cubicBezTo>
                <a:close/>
                <a:moveTo>
                  <a:pt x="1628006" y="425901"/>
                </a:moveTo>
                <a:cubicBezTo>
                  <a:pt x="1629471" y="425901"/>
                  <a:pt x="1631038" y="426034"/>
                  <a:pt x="1632706" y="426301"/>
                </a:cubicBezTo>
                <a:cubicBezTo>
                  <a:pt x="1634372" y="426567"/>
                  <a:pt x="1635938" y="426967"/>
                  <a:pt x="1637407" y="427501"/>
                </a:cubicBezTo>
                <a:lnTo>
                  <a:pt x="1635806" y="437502"/>
                </a:lnTo>
                <a:cubicBezTo>
                  <a:pt x="1634472" y="437235"/>
                  <a:pt x="1633204" y="436969"/>
                  <a:pt x="1632004" y="436702"/>
                </a:cubicBezTo>
                <a:cubicBezTo>
                  <a:pt x="1630805" y="436435"/>
                  <a:pt x="1629471" y="436302"/>
                  <a:pt x="1628006" y="436302"/>
                </a:cubicBezTo>
                <a:cubicBezTo>
                  <a:pt x="1624936" y="436302"/>
                  <a:pt x="1622536" y="436935"/>
                  <a:pt x="1620804" y="438202"/>
                </a:cubicBezTo>
                <a:cubicBezTo>
                  <a:pt x="1619071" y="439469"/>
                  <a:pt x="1618203" y="441236"/>
                  <a:pt x="1618203" y="443503"/>
                </a:cubicBezTo>
                <a:cubicBezTo>
                  <a:pt x="1618203" y="446303"/>
                  <a:pt x="1619104" y="448703"/>
                  <a:pt x="1620902" y="450704"/>
                </a:cubicBezTo>
                <a:cubicBezTo>
                  <a:pt x="1622704" y="452704"/>
                  <a:pt x="1624771" y="454271"/>
                  <a:pt x="1627105" y="455404"/>
                </a:cubicBezTo>
                <a:lnTo>
                  <a:pt x="1630149" y="456312"/>
                </a:lnTo>
                <a:lnTo>
                  <a:pt x="1634705" y="455004"/>
                </a:lnTo>
                <a:cubicBezTo>
                  <a:pt x="1637839" y="454004"/>
                  <a:pt x="1640672" y="453037"/>
                  <a:pt x="1643208" y="452104"/>
                </a:cubicBezTo>
                <a:lnTo>
                  <a:pt x="1646406" y="462305"/>
                </a:lnTo>
                <a:cubicBezTo>
                  <a:pt x="1643208" y="463505"/>
                  <a:pt x="1639440" y="464772"/>
                  <a:pt x="1635106" y="466106"/>
                </a:cubicBezTo>
                <a:cubicBezTo>
                  <a:pt x="1630772" y="467439"/>
                  <a:pt x="1626404" y="468706"/>
                  <a:pt x="1622005" y="469906"/>
                </a:cubicBezTo>
                <a:cubicBezTo>
                  <a:pt x="1617603" y="471106"/>
                  <a:pt x="1613535" y="472173"/>
                  <a:pt x="1609802" y="473106"/>
                </a:cubicBezTo>
                <a:lnTo>
                  <a:pt x="1607402" y="462305"/>
                </a:lnTo>
                <a:cubicBezTo>
                  <a:pt x="1610868" y="461505"/>
                  <a:pt x="1613671" y="460838"/>
                  <a:pt x="1615802" y="460305"/>
                </a:cubicBezTo>
                <a:lnTo>
                  <a:pt x="1616770" y="460063"/>
                </a:lnTo>
                <a:lnTo>
                  <a:pt x="1612102" y="455904"/>
                </a:lnTo>
                <a:cubicBezTo>
                  <a:pt x="1608969" y="452437"/>
                  <a:pt x="1607402" y="448503"/>
                  <a:pt x="1607402" y="444103"/>
                </a:cubicBezTo>
                <a:cubicBezTo>
                  <a:pt x="1607402" y="440102"/>
                  <a:pt x="1608369" y="436735"/>
                  <a:pt x="1610303" y="434002"/>
                </a:cubicBezTo>
                <a:cubicBezTo>
                  <a:pt x="1612235" y="431268"/>
                  <a:pt x="1614770" y="429234"/>
                  <a:pt x="1617903" y="427901"/>
                </a:cubicBezTo>
                <a:cubicBezTo>
                  <a:pt x="1621037" y="426567"/>
                  <a:pt x="1624404" y="425901"/>
                  <a:pt x="1628006" y="425901"/>
                </a:cubicBezTo>
                <a:close/>
                <a:moveTo>
                  <a:pt x="313556" y="425901"/>
                </a:moveTo>
                <a:cubicBezTo>
                  <a:pt x="315022" y="425901"/>
                  <a:pt x="316589" y="426034"/>
                  <a:pt x="318257" y="426301"/>
                </a:cubicBezTo>
                <a:cubicBezTo>
                  <a:pt x="319924" y="426567"/>
                  <a:pt x="321489" y="426967"/>
                  <a:pt x="322957" y="427501"/>
                </a:cubicBezTo>
                <a:lnTo>
                  <a:pt x="321356" y="437502"/>
                </a:lnTo>
                <a:cubicBezTo>
                  <a:pt x="320022" y="437235"/>
                  <a:pt x="318757" y="436969"/>
                  <a:pt x="317557" y="436702"/>
                </a:cubicBezTo>
                <a:cubicBezTo>
                  <a:pt x="316355" y="436435"/>
                  <a:pt x="315022" y="436302"/>
                  <a:pt x="313556" y="436302"/>
                </a:cubicBezTo>
                <a:cubicBezTo>
                  <a:pt x="310488" y="436302"/>
                  <a:pt x="308088" y="436935"/>
                  <a:pt x="306356" y="438202"/>
                </a:cubicBezTo>
                <a:cubicBezTo>
                  <a:pt x="304620" y="439469"/>
                  <a:pt x="303754" y="441236"/>
                  <a:pt x="303754" y="443503"/>
                </a:cubicBezTo>
                <a:cubicBezTo>
                  <a:pt x="303754" y="446303"/>
                  <a:pt x="304656" y="448703"/>
                  <a:pt x="306454" y="450704"/>
                </a:cubicBezTo>
                <a:cubicBezTo>
                  <a:pt x="308254" y="452704"/>
                  <a:pt x="310321" y="454271"/>
                  <a:pt x="312655" y="455404"/>
                </a:cubicBezTo>
                <a:lnTo>
                  <a:pt x="315700" y="456312"/>
                </a:lnTo>
                <a:lnTo>
                  <a:pt x="320257" y="455004"/>
                </a:lnTo>
                <a:cubicBezTo>
                  <a:pt x="323390" y="454004"/>
                  <a:pt x="326223" y="453037"/>
                  <a:pt x="328758" y="452104"/>
                </a:cubicBezTo>
                <a:lnTo>
                  <a:pt x="331959" y="462305"/>
                </a:lnTo>
                <a:cubicBezTo>
                  <a:pt x="328758" y="463505"/>
                  <a:pt x="324990" y="464772"/>
                  <a:pt x="320656" y="466106"/>
                </a:cubicBezTo>
                <a:cubicBezTo>
                  <a:pt x="316322" y="467439"/>
                  <a:pt x="311955" y="468706"/>
                  <a:pt x="307555" y="469906"/>
                </a:cubicBezTo>
                <a:cubicBezTo>
                  <a:pt x="303155" y="471106"/>
                  <a:pt x="299086" y="472173"/>
                  <a:pt x="295353" y="473106"/>
                </a:cubicBezTo>
                <a:lnTo>
                  <a:pt x="292953" y="462305"/>
                </a:lnTo>
                <a:cubicBezTo>
                  <a:pt x="296419" y="461505"/>
                  <a:pt x="299220" y="460838"/>
                  <a:pt x="301354" y="460305"/>
                </a:cubicBezTo>
                <a:lnTo>
                  <a:pt x="303339" y="459809"/>
                </a:lnTo>
                <a:lnTo>
                  <a:pt x="297655" y="455904"/>
                </a:lnTo>
                <a:cubicBezTo>
                  <a:pt x="294520" y="452437"/>
                  <a:pt x="292953" y="448503"/>
                  <a:pt x="292953" y="444103"/>
                </a:cubicBezTo>
                <a:cubicBezTo>
                  <a:pt x="292953" y="440102"/>
                  <a:pt x="293919" y="436735"/>
                  <a:pt x="295853" y="434002"/>
                </a:cubicBezTo>
                <a:cubicBezTo>
                  <a:pt x="297788" y="431268"/>
                  <a:pt x="300321" y="429234"/>
                  <a:pt x="303453" y="427901"/>
                </a:cubicBezTo>
                <a:cubicBezTo>
                  <a:pt x="306587" y="426567"/>
                  <a:pt x="309955" y="425901"/>
                  <a:pt x="313556" y="425901"/>
                </a:cubicBezTo>
                <a:close/>
                <a:moveTo>
                  <a:pt x="2944054" y="423329"/>
                </a:moveTo>
                <a:cubicBezTo>
                  <a:pt x="2947255" y="423329"/>
                  <a:pt x="2950122" y="424262"/>
                  <a:pt x="2952655" y="426129"/>
                </a:cubicBezTo>
                <a:cubicBezTo>
                  <a:pt x="2955189" y="427996"/>
                  <a:pt x="2957190" y="430463"/>
                  <a:pt x="2958656" y="433530"/>
                </a:cubicBezTo>
                <a:cubicBezTo>
                  <a:pt x="2960122" y="436597"/>
                  <a:pt x="2960857" y="439864"/>
                  <a:pt x="2960857" y="443331"/>
                </a:cubicBezTo>
                <a:cubicBezTo>
                  <a:pt x="2960857" y="448532"/>
                  <a:pt x="2959190" y="452899"/>
                  <a:pt x="2955856" y="456433"/>
                </a:cubicBezTo>
                <a:cubicBezTo>
                  <a:pt x="2952522" y="459967"/>
                  <a:pt x="2948255" y="461734"/>
                  <a:pt x="2943054" y="461734"/>
                </a:cubicBezTo>
                <a:cubicBezTo>
                  <a:pt x="2937320" y="461734"/>
                  <a:pt x="2933020" y="460000"/>
                  <a:pt x="2930152" y="456533"/>
                </a:cubicBezTo>
                <a:cubicBezTo>
                  <a:pt x="2927286" y="453066"/>
                  <a:pt x="2925852" y="448999"/>
                  <a:pt x="2925852" y="444331"/>
                </a:cubicBezTo>
                <a:cubicBezTo>
                  <a:pt x="2925852" y="440464"/>
                  <a:pt x="2926619" y="436964"/>
                  <a:pt x="2928153" y="433830"/>
                </a:cubicBezTo>
                <a:cubicBezTo>
                  <a:pt x="2929686" y="430696"/>
                  <a:pt x="2931854" y="428163"/>
                  <a:pt x="2934654" y="426229"/>
                </a:cubicBezTo>
                <a:cubicBezTo>
                  <a:pt x="2937454" y="424296"/>
                  <a:pt x="2940587" y="423329"/>
                  <a:pt x="2944054" y="423329"/>
                </a:cubicBezTo>
                <a:close/>
                <a:moveTo>
                  <a:pt x="6591957" y="421481"/>
                </a:moveTo>
                <a:lnTo>
                  <a:pt x="6591957" y="432882"/>
                </a:lnTo>
                <a:lnTo>
                  <a:pt x="6547151" y="445884"/>
                </a:lnTo>
                <a:lnTo>
                  <a:pt x="6547151" y="434683"/>
                </a:lnTo>
                <a:close/>
                <a:moveTo>
                  <a:pt x="4277382" y="421481"/>
                </a:moveTo>
                <a:lnTo>
                  <a:pt x="4277382" y="432882"/>
                </a:lnTo>
                <a:lnTo>
                  <a:pt x="4232576" y="445884"/>
                </a:lnTo>
                <a:lnTo>
                  <a:pt x="4232576" y="434683"/>
                </a:lnTo>
                <a:close/>
                <a:moveTo>
                  <a:pt x="6232055" y="419728"/>
                </a:moveTo>
                <a:cubicBezTo>
                  <a:pt x="6237389" y="419728"/>
                  <a:pt x="6241423" y="421562"/>
                  <a:pt x="6244156" y="425229"/>
                </a:cubicBezTo>
                <a:cubicBezTo>
                  <a:pt x="6246890" y="428896"/>
                  <a:pt x="6248257" y="433063"/>
                  <a:pt x="6248257" y="437731"/>
                </a:cubicBezTo>
                <a:cubicBezTo>
                  <a:pt x="6248257" y="443598"/>
                  <a:pt x="6246323" y="448799"/>
                  <a:pt x="6242456" y="453333"/>
                </a:cubicBezTo>
                <a:cubicBezTo>
                  <a:pt x="6238589" y="457867"/>
                  <a:pt x="6233155" y="461467"/>
                  <a:pt x="6226154" y="464134"/>
                </a:cubicBezTo>
                <a:cubicBezTo>
                  <a:pt x="6219153" y="466801"/>
                  <a:pt x="6210919" y="468401"/>
                  <a:pt x="6201451" y="468935"/>
                </a:cubicBezTo>
                <a:lnTo>
                  <a:pt x="6199651" y="459333"/>
                </a:lnTo>
                <a:cubicBezTo>
                  <a:pt x="6208718" y="458667"/>
                  <a:pt x="6216086" y="457266"/>
                  <a:pt x="6221754" y="455133"/>
                </a:cubicBezTo>
                <a:lnTo>
                  <a:pt x="6225454" y="452835"/>
                </a:lnTo>
                <a:lnTo>
                  <a:pt x="6218753" y="448532"/>
                </a:lnTo>
                <a:cubicBezTo>
                  <a:pt x="6215753" y="445465"/>
                  <a:pt x="6214252" y="441664"/>
                  <a:pt x="6214252" y="437131"/>
                </a:cubicBezTo>
                <a:cubicBezTo>
                  <a:pt x="6214252" y="432463"/>
                  <a:pt x="6215886" y="428396"/>
                  <a:pt x="6219153" y="424929"/>
                </a:cubicBezTo>
                <a:cubicBezTo>
                  <a:pt x="6222420" y="421462"/>
                  <a:pt x="6226721" y="419728"/>
                  <a:pt x="6232055" y="419728"/>
                </a:cubicBezTo>
                <a:close/>
                <a:moveTo>
                  <a:pt x="5155730" y="419728"/>
                </a:moveTo>
                <a:cubicBezTo>
                  <a:pt x="5161064" y="419728"/>
                  <a:pt x="5165098" y="421562"/>
                  <a:pt x="5167831" y="425229"/>
                </a:cubicBezTo>
                <a:cubicBezTo>
                  <a:pt x="5170565" y="428896"/>
                  <a:pt x="5171932" y="433063"/>
                  <a:pt x="5171932" y="437731"/>
                </a:cubicBezTo>
                <a:cubicBezTo>
                  <a:pt x="5171932" y="443598"/>
                  <a:pt x="5169998" y="448799"/>
                  <a:pt x="5166131" y="453333"/>
                </a:cubicBezTo>
                <a:cubicBezTo>
                  <a:pt x="5162264" y="457867"/>
                  <a:pt x="5156830" y="461467"/>
                  <a:pt x="5149829" y="464134"/>
                </a:cubicBezTo>
                <a:cubicBezTo>
                  <a:pt x="5142828" y="466801"/>
                  <a:pt x="5134594" y="468401"/>
                  <a:pt x="5125126" y="468935"/>
                </a:cubicBezTo>
                <a:lnTo>
                  <a:pt x="5123326" y="459333"/>
                </a:lnTo>
                <a:cubicBezTo>
                  <a:pt x="5132393" y="458667"/>
                  <a:pt x="5139761" y="457266"/>
                  <a:pt x="5145429" y="455133"/>
                </a:cubicBezTo>
                <a:lnTo>
                  <a:pt x="5149595" y="453135"/>
                </a:lnTo>
                <a:lnTo>
                  <a:pt x="5142428" y="448532"/>
                </a:lnTo>
                <a:cubicBezTo>
                  <a:pt x="5139428" y="445465"/>
                  <a:pt x="5137927" y="441664"/>
                  <a:pt x="5137927" y="437131"/>
                </a:cubicBezTo>
                <a:cubicBezTo>
                  <a:pt x="5137927" y="432463"/>
                  <a:pt x="5139561" y="428396"/>
                  <a:pt x="5142828" y="424929"/>
                </a:cubicBezTo>
                <a:cubicBezTo>
                  <a:pt x="5146095" y="421462"/>
                  <a:pt x="5150396" y="419728"/>
                  <a:pt x="5155730" y="419728"/>
                </a:cubicBezTo>
                <a:close/>
                <a:moveTo>
                  <a:pt x="5044182" y="418700"/>
                </a:moveTo>
                <a:cubicBezTo>
                  <a:pt x="5045516" y="421233"/>
                  <a:pt x="5046616" y="424134"/>
                  <a:pt x="5047483" y="427401"/>
                </a:cubicBezTo>
                <a:cubicBezTo>
                  <a:pt x="5048350" y="430668"/>
                  <a:pt x="5048783" y="433635"/>
                  <a:pt x="5048783" y="436302"/>
                </a:cubicBezTo>
                <a:cubicBezTo>
                  <a:pt x="5048783" y="440703"/>
                  <a:pt x="5047550" y="444670"/>
                  <a:pt x="5045082" y="448203"/>
                </a:cubicBezTo>
                <a:cubicBezTo>
                  <a:pt x="5042616" y="451737"/>
                  <a:pt x="5038782" y="453504"/>
                  <a:pt x="5033581" y="453504"/>
                </a:cubicBezTo>
                <a:cubicBezTo>
                  <a:pt x="5029447" y="453504"/>
                  <a:pt x="5026080" y="452404"/>
                  <a:pt x="5023480" y="450204"/>
                </a:cubicBezTo>
                <a:lnTo>
                  <a:pt x="5023117" y="449755"/>
                </a:lnTo>
                <a:lnTo>
                  <a:pt x="5023005" y="450354"/>
                </a:lnTo>
                <a:cubicBezTo>
                  <a:pt x="5022222" y="452254"/>
                  <a:pt x="5021046" y="453971"/>
                  <a:pt x="5019479" y="455504"/>
                </a:cubicBezTo>
                <a:cubicBezTo>
                  <a:pt x="5016346" y="458571"/>
                  <a:pt x="5012445" y="460105"/>
                  <a:pt x="5007778" y="460105"/>
                </a:cubicBezTo>
                <a:cubicBezTo>
                  <a:pt x="5002444" y="460105"/>
                  <a:pt x="4998910" y="458338"/>
                  <a:pt x="4997177" y="454804"/>
                </a:cubicBezTo>
                <a:cubicBezTo>
                  <a:pt x="4995443" y="451270"/>
                  <a:pt x="4994576" y="447503"/>
                  <a:pt x="4994576" y="443503"/>
                </a:cubicBezTo>
                <a:cubicBezTo>
                  <a:pt x="4994576" y="442036"/>
                  <a:pt x="4994676" y="440469"/>
                  <a:pt x="4994876" y="438802"/>
                </a:cubicBezTo>
                <a:cubicBezTo>
                  <a:pt x="4995076" y="437135"/>
                  <a:pt x="4995376" y="435235"/>
                  <a:pt x="4995777" y="433101"/>
                </a:cubicBezTo>
                <a:lnTo>
                  <a:pt x="5005778" y="430301"/>
                </a:lnTo>
                <a:cubicBezTo>
                  <a:pt x="5005378" y="432568"/>
                  <a:pt x="5005078" y="434668"/>
                  <a:pt x="5004877" y="436602"/>
                </a:cubicBezTo>
                <a:cubicBezTo>
                  <a:pt x="5004677" y="438535"/>
                  <a:pt x="5004577" y="440236"/>
                  <a:pt x="5004577" y="441703"/>
                </a:cubicBezTo>
                <a:cubicBezTo>
                  <a:pt x="5004577" y="444236"/>
                  <a:pt x="5004978" y="446103"/>
                  <a:pt x="5005778" y="447303"/>
                </a:cubicBezTo>
                <a:cubicBezTo>
                  <a:pt x="5006578" y="448503"/>
                  <a:pt x="5007845" y="449103"/>
                  <a:pt x="5009578" y="449103"/>
                </a:cubicBezTo>
                <a:cubicBezTo>
                  <a:pt x="5011579" y="449103"/>
                  <a:pt x="5013245" y="448070"/>
                  <a:pt x="5014579" y="446003"/>
                </a:cubicBezTo>
                <a:cubicBezTo>
                  <a:pt x="5015912" y="443936"/>
                  <a:pt x="5016646" y="439769"/>
                  <a:pt x="5016779" y="433502"/>
                </a:cubicBezTo>
                <a:lnTo>
                  <a:pt x="5016779" y="427501"/>
                </a:lnTo>
                <a:lnTo>
                  <a:pt x="5026380" y="423900"/>
                </a:lnTo>
                <a:lnTo>
                  <a:pt x="5026380" y="436102"/>
                </a:lnTo>
                <a:cubicBezTo>
                  <a:pt x="5026380" y="437969"/>
                  <a:pt x="5026747" y="439602"/>
                  <a:pt x="5027481" y="441002"/>
                </a:cubicBezTo>
                <a:cubicBezTo>
                  <a:pt x="5028214" y="442403"/>
                  <a:pt x="5029780" y="443103"/>
                  <a:pt x="5032181" y="443103"/>
                </a:cubicBezTo>
                <a:cubicBezTo>
                  <a:pt x="5034581" y="443103"/>
                  <a:pt x="5036181" y="442369"/>
                  <a:pt x="5036982" y="440902"/>
                </a:cubicBezTo>
                <a:cubicBezTo>
                  <a:pt x="5037782" y="439436"/>
                  <a:pt x="5038182" y="437569"/>
                  <a:pt x="5038182" y="435302"/>
                </a:cubicBezTo>
                <a:cubicBezTo>
                  <a:pt x="5038182" y="433035"/>
                  <a:pt x="5037915" y="430735"/>
                  <a:pt x="5037382" y="428401"/>
                </a:cubicBezTo>
                <a:cubicBezTo>
                  <a:pt x="5036848" y="426067"/>
                  <a:pt x="5036115" y="423767"/>
                  <a:pt x="5035181" y="421500"/>
                </a:cubicBezTo>
                <a:close/>
                <a:moveTo>
                  <a:pt x="818982" y="415480"/>
                </a:moveTo>
                <a:cubicBezTo>
                  <a:pt x="816446" y="415480"/>
                  <a:pt x="814480" y="416347"/>
                  <a:pt x="813079" y="418081"/>
                </a:cubicBezTo>
                <a:cubicBezTo>
                  <a:pt x="811679" y="419814"/>
                  <a:pt x="810981" y="421814"/>
                  <a:pt x="810981" y="424081"/>
                </a:cubicBezTo>
                <a:cubicBezTo>
                  <a:pt x="810981" y="426482"/>
                  <a:pt x="811713" y="428449"/>
                  <a:pt x="813180" y="429982"/>
                </a:cubicBezTo>
                <a:cubicBezTo>
                  <a:pt x="814648" y="431516"/>
                  <a:pt x="816514" y="432282"/>
                  <a:pt x="818780" y="432282"/>
                </a:cubicBezTo>
                <a:cubicBezTo>
                  <a:pt x="821048" y="432282"/>
                  <a:pt x="823015" y="431549"/>
                  <a:pt x="824682" y="430082"/>
                </a:cubicBezTo>
                <a:cubicBezTo>
                  <a:pt x="826349" y="428615"/>
                  <a:pt x="827180" y="426682"/>
                  <a:pt x="827180" y="424281"/>
                </a:cubicBezTo>
                <a:cubicBezTo>
                  <a:pt x="827180" y="421748"/>
                  <a:pt x="826314" y="419648"/>
                  <a:pt x="824581" y="417981"/>
                </a:cubicBezTo>
                <a:cubicBezTo>
                  <a:pt x="822849" y="416314"/>
                  <a:pt x="820980" y="415480"/>
                  <a:pt x="818982" y="415480"/>
                </a:cubicBezTo>
                <a:close/>
                <a:moveTo>
                  <a:pt x="5545855" y="410880"/>
                </a:moveTo>
                <a:cubicBezTo>
                  <a:pt x="5543854" y="410880"/>
                  <a:pt x="5542187" y="411580"/>
                  <a:pt x="5540854" y="412980"/>
                </a:cubicBezTo>
                <a:cubicBezTo>
                  <a:pt x="5539521" y="414380"/>
                  <a:pt x="5538854" y="416080"/>
                  <a:pt x="5538854" y="418081"/>
                </a:cubicBezTo>
                <a:cubicBezTo>
                  <a:pt x="5538854" y="420614"/>
                  <a:pt x="5539921" y="422981"/>
                  <a:pt x="5542054" y="425182"/>
                </a:cubicBezTo>
                <a:lnTo>
                  <a:pt x="5547821" y="428714"/>
                </a:lnTo>
                <a:lnTo>
                  <a:pt x="5548355" y="428382"/>
                </a:lnTo>
                <a:cubicBezTo>
                  <a:pt x="5550956" y="425381"/>
                  <a:pt x="5552255" y="422348"/>
                  <a:pt x="5552255" y="419281"/>
                </a:cubicBezTo>
                <a:cubicBezTo>
                  <a:pt x="5552255" y="416881"/>
                  <a:pt x="5551722" y="414880"/>
                  <a:pt x="5550656" y="413280"/>
                </a:cubicBezTo>
                <a:cubicBezTo>
                  <a:pt x="5549588" y="411680"/>
                  <a:pt x="5547988" y="410880"/>
                  <a:pt x="5545855" y="410880"/>
                </a:cubicBezTo>
                <a:close/>
                <a:moveTo>
                  <a:pt x="2050534" y="406679"/>
                </a:moveTo>
                <a:cubicBezTo>
                  <a:pt x="2051867" y="409213"/>
                  <a:pt x="2052967" y="412113"/>
                  <a:pt x="2053834" y="415380"/>
                </a:cubicBezTo>
                <a:cubicBezTo>
                  <a:pt x="2054700" y="418647"/>
                  <a:pt x="2055133" y="421614"/>
                  <a:pt x="2055134" y="424281"/>
                </a:cubicBezTo>
                <a:cubicBezTo>
                  <a:pt x="2055133" y="428682"/>
                  <a:pt x="2053901" y="432649"/>
                  <a:pt x="2051434" y="436183"/>
                </a:cubicBezTo>
                <a:cubicBezTo>
                  <a:pt x="2048967" y="439717"/>
                  <a:pt x="2045132" y="441484"/>
                  <a:pt x="2039933" y="441484"/>
                </a:cubicBezTo>
                <a:cubicBezTo>
                  <a:pt x="2035798" y="441484"/>
                  <a:pt x="2032431" y="440383"/>
                  <a:pt x="2029831" y="438183"/>
                </a:cubicBezTo>
                <a:lnTo>
                  <a:pt x="2028842" y="436180"/>
                </a:lnTo>
                <a:lnTo>
                  <a:pt x="2025831" y="443484"/>
                </a:lnTo>
                <a:cubicBezTo>
                  <a:pt x="2022697" y="446551"/>
                  <a:pt x="2018796" y="448084"/>
                  <a:pt x="2014129" y="448084"/>
                </a:cubicBezTo>
                <a:cubicBezTo>
                  <a:pt x="2008795" y="448084"/>
                  <a:pt x="2005262" y="446318"/>
                  <a:pt x="2003528" y="442784"/>
                </a:cubicBezTo>
                <a:cubicBezTo>
                  <a:pt x="2001794" y="439250"/>
                  <a:pt x="2000927" y="435483"/>
                  <a:pt x="2000927" y="431482"/>
                </a:cubicBezTo>
                <a:cubicBezTo>
                  <a:pt x="2000927" y="430015"/>
                  <a:pt x="2001027" y="428449"/>
                  <a:pt x="2001228" y="426782"/>
                </a:cubicBezTo>
                <a:cubicBezTo>
                  <a:pt x="2001427" y="425115"/>
                  <a:pt x="2001727" y="423215"/>
                  <a:pt x="2002128" y="421081"/>
                </a:cubicBezTo>
                <a:lnTo>
                  <a:pt x="2012129" y="418281"/>
                </a:lnTo>
                <a:cubicBezTo>
                  <a:pt x="2011728" y="420548"/>
                  <a:pt x="2011429" y="422648"/>
                  <a:pt x="2011229" y="424581"/>
                </a:cubicBezTo>
                <a:cubicBezTo>
                  <a:pt x="2011029" y="426515"/>
                  <a:pt x="2010928" y="428215"/>
                  <a:pt x="2010928" y="429682"/>
                </a:cubicBezTo>
                <a:cubicBezTo>
                  <a:pt x="2010928" y="432216"/>
                  <a:pt x="2011328" y="434083"/>
                  <a:pt x="2012129" y="435283"/>
                </a:cubicBezTo>
                <a:cubicBezTo>
                  <a:pt x="2012929" y="436483"/>
                  <a:pt x="2014196" y="437083"/>
                  <a:pt x="2015929" y="437083"/>
                </a:cubicBezTo>
                <a:cubicBezTo>
                  <a:pt x="2017930" y="437083"/>
                  <a:pt x="2019596" y="436050"/>
                  <a:pt x="2020930" y="433983"/>
                </a:cubicBezTo>
                <a:cubicBezTo>
                  <a:pt x="2022263" y="431916"/>
                  <a:pt x="2022997" y="427749"/>
                  <a:pt x="2023130" y="421481"/>
                </a:cubicBezTo>
                <a:lnTo>
                  <a:pt x="2023130" y="415480"/>
                </a:lnTo>
                <a:lnTo>
                  <a:pt x="2032731" y="411880"/>
                </a:lnTo>
                <a:lnTo>
                  <a:pt x="2032731" y="424081"/>
                </a:lnTo>
                <a:cubicBezTo>
                  <a:pt x="2032731" y="425948"/>
                  <a:pt x="2033098" y="427582"/>
                  <a:pt x="2033831" y="428982"/>
                </a:cubicBezTo>
                <a:cubicBezTo>
                  <a:pt x="2034564" y="430382"/>
                  <a:pt x="2036132" y="431082"/>
                  <a:pt x="2038532" y="431082"/>
                </a:cubicBezTo>
                <a:cubicBezTo>
                  <a:pt x="2040932" y="431082"/>
                  <a:pt x="2042532" y="430349"/>
                  <a:pt x="2043333" y="428882"/>
                </a:cubicBezTo>
                <a:cubicBezTo>
                  <a:pt x="2044132" y="427415"/>
                  <a:pt x="2044533" y="425548"/>
                  <a:pt x="2044533" y="423281"/>
                </a:cubicBezTo>
                <a:cubicBezTo>
                  <a:pt x="2044533" y="421014"/>
                  <a:pt x="2044266" y="418714"/>
                  <a:pt x="2043732" y="416380"/>
                </a:cubicBezTo>
                <a:cubicBezTo>
                  <a:pt x="2043199" y="414047"/>
                  <a:pt x="2042466" y="411746"/>
                  <a:pt x="2041532" y="409480"/>
                </a:cubicBezTo>
                <a:close/>
                <a:moveTo>
                  <a:pt x="819980" y="404279"/>
                </a:moveTo>
                <a:cubicBezTo>
                  <a:pt x="823182" y="404279"/>
                  <a:pt x="826049" y="405212"/>
                  <a:pt x="828582" y="407079"/>
                </a:cubicBezTo>
                <a:cubicBezTo>
                  <a:pt x="831115" y="408946"/>
                  <a:pt x="833116" y="411413"/>
                  <a:pt x="834584" y="414480"/>
                </a:cubicBezTo>
                <a:cubicBezTo>
                  <a:pt x="836048" y="417547"/>
                  <a:pt x="836783" y="420814"/>
                  <a:pt x="836783" y="424281"/>
                </a:cubicBezTo>
                <a:cubicBezTo>
                  <a:pt x="836783" y="429482"/>
                  <a:pt x="835116" y="433849"/>
                  <a:pt x="831782" y="437383"/>
                </a:cubicBezTo>
                <a:cubicBezTo>
                  <a:pt x="828448" y="440917"/>
                  <a:pt x="824183" y="442684"/>
                  <a:pt x="818982" y="442684"/>
                </a:cubicBezTo>
                <a:cubicBezTo>
                  <a:pt x="813246" y="442684"/>
                  <a:pt x="808945" y="440950"/>
                  <a:pt x="806078" y="437483"/>
                </a:cubicBezTo>
                <a:cubicBezTo>
                  <a:pt x="803211" y="434016"/>
                  <a:pt x="801779" y="429949"/>
                  <a:pt x="801779" y="425281"/>
                </a:cubicBezTo>
                <a:cubicBezTo>
                  <a:pt x="801779" y="421414"/>
                  <a:pt x="802545" y="417914"/>
                  <a:pt x="804078" y="414780"/>
                </a:cubicBezTo>
                <a:cubicBezTo>
                  <a:pt x="805613" y="411646"/>
                  <a:pt x="807780" y="409113"/>
                  <a:pt x="810579" y="407179"/>
                </a:cubicBezTo>
                <a:cubicBezTo>
                  <a:pt x="813380" y="405246"/>
                  <a:pt x="816514" y="404279"/>
                  <a:pt x="819980" y="404279"/>
                </a:cubicBezTo>
                <a:close/>
                <a:moveTo>
                  <a:pt x="5546255" y="400678"/>
                </a:moveTo>
                <a:cubicBezTo>
                  <a:pt x="5551589" y="400678"/>
                  <a:pt x="5555623" y="402512"/>
                  <a:pt x="5558356" y="406179"/>
                </a:cubicBezTo>
                <a:cubicBezTo>
                  <a:pt x="5561090" y="409846"/>
                  <a:pt x="5562457" y="414013"/>
                  <a:pt x="5562457" y="418681"/>
                </a:cubicBezTo>
                <a:cubicBezTo>
                  <a:pt x="5562457" y="424548"/>
                  <a:pt x="5560523" y="429749"/>
                  <a:pt x="5556656" y="434283"/>
                </a:cubicBezTo>
                <a:cubicBezTo>
                  <a:pt x="5552789" y="438817"/>
                  <a:pt x="5547355" y="442417"/>
                  <a:pt x="5540354" y="445084"/>
                </a:cubicBezTo>
                <a:cubicBezTo>
                  <a:pt x="5533353" y="447751"/>
                  <a:pt x="5525119" y="449351"/>
                  <a:pt x="5515651" y="449885"/>
                </a:cubicBezTo>
                <a:lnTo>
                  <a:pt x="5513851" y="440283"/>
                </a:lnTo>
                <a:cubicBezTo>
                  <a:pt x="5522918" y="439617"/>
                  <a:pt x="5530286" y="438216"/>
                  <a:pt x="5535954" y="436083"/>
                </a:cubicBezTo>
                <a:lnTo>
                  <a:pt x="5539654" y="433785"/>
                </a:lnTo>
                <a:lnTo>
                  <a:pt x="5532953" y="429482"/>
                </a:lnTo>
                <a:cubicBezTo>
                  <a:pt x="5529953" y="426415"/>
                  <a:pt x="5528452" y="422614"/>
                  <a:pt x="5528452" y="418081"/>
                </a:cubicBezTo>
                <a:cubicBezTo>
                  <a:pt x="5528452" y="413413"/>
                  <a:pt x="5530086" y="409346"/>
                  <a:pt x="5533353" y="405879"/>
                </a:cubicBezTo>
                <a:cubicBezTo>
                  <a:pt x="5536620" y="402412"/>
                  <a:pt x="5540921" y="400678"/>
                  <a:pt x="5546255" y="400678"/>
                </a:cubicBezTo>
                <a:close/>
                <a:moveTo>
                  <a:pt x="5829957" y="392906"/>
                </a:moveTo>
                <a:lnTo>
                  <a:pt x="5829957" y="404307"/>
                </a:lnTo>
                <a:lnTo>
                  <a:pt x="5785151" y="417309"/>
                </a:lnTo>
                <a:lnTo>
                  <a:pt x="5785151" y="406108"/>
                </a:lnTo>
                <a:close/>
                <a:moveTo>
                  <a:pt x="5620407" y="392906"/>
                </a:moveTo>
                <a:lnTo>
                  <a:pt x="5620407" y="404307"/>
                </a:lnTo>
                <a:lnTo>
                  <a:pt x="5575601" y="417309"/>
                </a:lnTo>
                <a:lnTo>
                  <a:pt x="5575601" y="406108"/>
                </a:lnTo>
                <a:close/>
                <a:moveTo>
                  <a:pt x="2353333" y="392906"/>
                </a:moveTo>
                <a:lnTo>
                  <a:pt x="2353333" y="404307"/>
                </a:lnTo>
                <a:lnTo>
                  <a:pt x="2308527" y="417309"/>
                </a:lnTo>
                <a:lnTo>
                  <a:pt x="2308527" y="406108"/>
                </a:lnTo>
                <a:close/>
                <a:moveTo>
                  <a:pt x="1648484" y="392906"/>
                </a:moveTo>
                <a:lnTo>
                  <a:pt x="1648484" y="404307"/>
                </a:lnTo>
                <a:lnTo>
                  <a:pt x="1603677" y="417309"/>
                </a:lnTo>
                <a:lnTo>
                  <a:pt x="1603677" y="406108"/>
                </a:lnTo>
                <a:close/>
                <a:moveTo>
                  <a:pt x="334034" y="392906"/>
                </a:moveTo>
                <a:lnTo>
                  <a:pt x="334034" y="404307"/>
                </a:lnTo>
                <a:lnTo>
                  <a:pt x="289229" y="417309"/>
                </a:lnTo>
                <a:lnTo>
                  <a:pt x="289229" y="406108"/>
                </a:lnTo>
                <a:close/>
                <a:moveTo>
                  <a:pt x="2048133" y="381476"/>
                </a:moveTo>
                <a:lnTo>
                  <a:pt x="2048133" y="392877"/>
                </a:lnTo>
                <a:lnTo>
                  <a:pt x="2003329" y="405879"/>
                </a:lnTo>
                <a:lnTo>
                  <a:pt x="2003329" y="394678"/>
                </a:lnTo>
                <a:close/>
                <a:moveTo>
                  <a:pt x="6344307" y="309400"/>
                </a:moveTo>
                <a:lnTo>
                  <a:pt x="6344307" y="320802"/>
                </a:lnTo>
                <a:lnTo>
                  <a:pt x="6299501" y="333803"/>
                </a:lnTo>
                <a:lnTo>
                  <a:pt x="6299501" y="322602"/>
                </a:lnTo>
                <a:close/>
                <a:moveTo>
                  <a:pt x="6171085" y="306857"/>
                </a:moveTo>
                <a:cubicBezTo>
                  <a:pt x="6173752" y="306857"/>
                  <a:pt x="6176052" y="307857"/>
                  <a:pt x="6177986" y="309858"/>
                </a:cubicBezTo>
                <a:cubicBezTo>
                  <a:pt x="6179919" y="311858"/>
                  <a:pt x="6180886" y="314191"/>
                  <a:pt x="6180886" y="316858"/>
                </a:cubicBezTo>
                <a:cubicBezTo>
                  <a:pt x="6180886" y="319525"/>
                  <a:pt x="6179919" y="321826"/>
                  <a:pt x="6177986" y="323759"/>
                </a:cubicBezTo>
                <a:cubicBezTo>
                  <a:pt x="6176052" y="325693"/>
                  <a:pt x="6173752" y="326660"/>
                  <a:pt x="6171085" y="326660"/>
                </a:cubicBezTo>
                <a:cubicBezTo>
                  <a:pt x="6168285" y="326660"/>
                  <a:pt x="6165918" y="325693"/>
                  <a:pt x="6163984" y="323759"/>
                </a:cubicBezTo>
                <a:cubicBezTo>
                  <a:pt x="6162051" y="321826"/>
                  <a:pt x="6161084" y="319525"/>
                  <a:pt x="6161084" y="316858"/>
                </a:cubicBezTo>
                <a:cubicBezTo>
                  <a:pt x="6161084" y="314191"/>
                  <a:pt x="6162051" y="311858"/>
                  <a:pt x="6163984" y="309858"/>
                </a:cubicBezTo>
                <a:cubicBezTo>
                  <a:pt x="6165918" y="307857"/>
                  <a:pt x="6168285" y="306857"/>
                  <a:pt x="6171085" y="306857"/>
                </a:cubicBezTo>
                <a:close/>
                <a:moveTo>
                  <a:pt x="6143682" y="306857"/>
                </a:moveTo>
                <a:cubicBezTo>
                  <a:pt x="6146349" y="306857"/>
                  <a:pt x="6148649" y="307857"/>
                  <a:pt x="6150583" y="309858"/>
                </a:cubicBezTo>
                <a:cubicBezTo>
                  <a:pt x="6152516" y="311858"/>
                  <a:pt x="6153483" y="314191"/>
                  <a:pt x="6153483" y="316858"/>
                </a:cubicBezTo>
                <a:cubicBezTo>
                  <a:pt x="6153483" y="319525"/>
                  <a:pt x="6152516" y="321826"/>
                  <a:pt x="6150583" y="323759"/>
                </a:cubicBezTo>
                <a:cubicBezTo>
                  <a:pt x="6148649" y="325693"/>
                  <a:pt x="6146349" y="326660"/>
                  <a:pt x="6143682" y="326660"/>
                </a:cubicBezTo>
                <a:cubicBezTo>
                  <a:pt x="6140881" y="326660"/>
                  <a:pt x="6138514" y="325693"/>
                  <a:pt x="6136581" y="323759"/>
                </a:cubicBezTo>
                <a:cubicBezTo>
                  <a:pt x="6134647" y="321826"/>
                  <a:pt x="6133680" y="319525"/>
                  <a:pt x="6133680" y="316858"/>
                </a:cubicBezTo>
                <a:cubicBezTo>
                  <a:pt x="6133680" y="314191"/>
                  <a:pt x="6134647" y="311858"/>
                  <a:pt x="6136581" y="309858"/>
                </a:cubicBezTo>
                <a:cubicBezTo>
                  <a:pt x="6138514" y="307857"/>
                  <a:pt x="6140881" y="306857"/>
                  <a:pt x="6143682" y="306857"/>
                </a:cubicBezTo>
                <a:close/>
                <a:moveTo>
                  <a:pt x="2894488" y="306857"/>
                </a:moveTo>
                <a:cubicBezTo>
                  <a:pt x="2897155" y="306857"/>
                  <a:pt x="2899455" y="307857"/>
                  <a:pt x="2901389" y="309858"/>
                </a:cubicBezTo>
                <a:cubicBezTo>
                  <a:pt x="2903322" y="311858"/>
                  <a:pt x="2904289" y="314191"/>
                  <a:pt x="2904289" y="316858"/>
                </a:cubicBezTo>
                <a:cubicBezTo>
                  <a:pt x="2904289" y="319525"/>
                  <a:pt x="2903322" y="321826"/>
                  <a:pt x="2901389" y="323759"/>
                </a:cubicBezTo>
                <a:cubicBezTo>
                  <a:pt x="2899455" y="325693"/>
                  <a:pt x="2897155" y="326660"/>
                  <a:pt x="2894488" y="326660"/>
                </a:cubicBezTo>
                <a:cubicBezTo>
                  <a:pt x="2891687" y="326660"/>
                  <a:pt x="2889321" y="325693"/>
                  <a:pt x="2887387" y="323759"/>
                </a:cubicBezTo>
                <a:cubicBezTo>
                  <a:pt x="2885453" y="321826"/>
                  <a:pt x="2884487" y="319525"/>
                  <a:pt x="2884487" y="316858"/>
                </a:cubicBezTo>
                <a:cubicBezTo>
                  <a:pt x="2884487" y="314191"/>
                  <a:pt x="2885453" y="311858"/>
                  <a:pt x="2887387" y="309858"/>
                </a:cubicBezTo>
                <a:cubicBezTo>
                  <a:pt x="2889321" y="307857"/>
                  <a:pt x="2891687" y="306857"/>
                  <a:pt x="2894488" y="306857"/>
                </a:cubicBezTo>
                <a:close/>
                <a:moveTo>
                  <a:pt x="2867085" y="306857"/>
                </a:moveTo>
                <a:cubicBezTo>
                  <a:pt x="2869751" y="306857"/>
                  <a:pt x="2872052" y="307857"/>
                  <a:pt x="2873985" y="309858"/>
                </a:cubicBezTo>
                <a:cubicBezTo>
                  <a:pt x="2875919" y="311858"/>
                  <a:pt x="2876885" y="314191"/>
                  <a:pt x="2876885" y="316858"/>
                </a:cubicBezTo>
                <a:cubicBezTo>
                  <a:pt x="2876885" y="319525"/>
                  <a:pt x="2875919" y="321826"/>
                  <a:pt x="2873985" y="323759"/>
                </a:cubicBezTo>
                <a:cubicBezTo>
                  <a:pt x="2872052" y="325693"/>
                  <a:pt x="2869751" y="326660"/>
                  <a:pt x="2867085" y="326660"/>
                </a:cubicBezTo>
                <a:cubicBezTo>
                  <a:pt x="2864284" y="326660"/>
                  <a:pt x="2861917" y="325693"/>
                  <a:pt x="2859984" y="323759"/>
                </a:cubicBezTo>
                <a:cubicBezTo>
                  <a:pt x="2858049" y="321826"/>
                  <a:pt x="2857083" y="319525"/>
                  <a:pt x="2857083" y="316858"/>
                </a:cubicBezTo>
                <a:cubicBezTo>
                  <a:pt x="2857083" y="314191"/>
                  <a:pt x="2858049" y="311858"/>
                  <a:pt x="2859984" y="309858"/>
                </a:cubicBezTo>
                <a:cubicBezTo>
                  <a:pt x="2861917" y="307857"/>
                  <a:pt x="2864284" y="306857"/>
                  <a:pt x="2867085" y="306857"/>
                </a:cubicBezTo>
                <a:close/>
                <a:moveTo>
                  <a:pt x="1522888" y="306857"/>
                </a:moveTo>
                <a:cubicBezTo>
                  <a:pt x="1525556" y="306857"/>
                  <a:pt x="1527854" y="307857"/>
                  <a:pt x="1529790" y="309858"/>
                </a:cubicBezTo>
                <a:cubicBezTo>
                  <a:pt x="1531726" y="311858"/>
                  <a:pt x="1532686" y="314191"/>
                  <a:pt x="1532686" y="316858"/>
                </a:cubicBezTo>
                <a:cubicBezTo>
                  <a:pt x="1532686" y="319525"/>
                  <a:pt x="1531726" y="321826"/>
                  <a:pt x="1529790" y="323759"/>
                </a:cubicBezTo>
                <a:cubicBezTo>
                  <a:pt x="1527854" y="325693"/>
                  <a:pt x="1525556" y="326660"/>
                  <a:pt x="1522888" y="326660"/>
                </a:cubicBezTo>
                <a:cubicBezTo>
                  <a:pt x="1520088" y="326660"/>
                  <a:pt x="1517722" y="325693"/>
                  <a:pt x="1515786" y="323759"/>
                </a:cubicBezTo>
                <a:cubicBezTo>
                  <a:pt x="1513853" y="321826"/>
                  <a:pt x="1512887" y="319525"/>
                  <a:pt x="1512887" y="316858"/>
                </a:cubicBezTo>
                <a:cubicBezTo>
                  <a:pt x="1512887" y="314191"/>
                  <a:pt x="1513853" y="311858"/>
                  <a:pt x="1515786" y="309858"/>
                </a:cubicBezTo>
                <a:cubicBezTo>
                  <a:pt x="1517722" y="307857"/>
                  <a:pt x="1520088" y="306857"/>
                  <a:pt x="1522888" y="306857"/>
                </a:cubicBezTo>
                <a:close/>
                <a:moveTo>
                  <a:pt x="1495482" y="306857"/>
                </a:moveTo>
                <a:cubicBezTo>
                  <a:pt x="1498153" y="306857"/>
                  <a:pt x="1500450" y="307857"/>
                  <a:pt x="1502386" y="309858"/>
                </a:cubicBezTo>
                <a:cubicBezTo>
                  <a:pt x="1504317" y="311858"/>
                  <a:pt x="1505284" y="314191"/>
                  <a:pt x="1505284" y="316858"/>
                </a:cubicBezTo>
                <a:cubicBezTo>
                  <a:pt x="1505284" y="319525"/>
                  <a:pt x="1504317" y="321826"/>
                  <a:pt x="1502386" y="323759"/>
                </a:cubicBezTo>
                <a:cubicBezTo>
                  <a:pt x="1500450" y="325693"/>
                  <a:pt x="1498153" y="326660"/>
                  <a:pt x="1495482" y="326660"/>
                </a:cubicBezTo>
                <a:cubicBezTo>
                  <a:pt x="1492685" y="326660"/>
                  <a:pt x="1490318" y="325693"/>
                  <a:pt x="1488382" y="323759"/>
                </a:cubicBezTo>
                <a:cubicBezTo>
                  <a:pt x="1486449" y="321826"/>
                  <a:pt x="1485484" y="319525"/>
                  <a:pt x="1485484" y="316858"/>
                </a:cubicBezTo>
                <a:cubicBezTo>
                  <a:pt x="1485484" y="314191"/>
                  <a:pt x="1486449" y="311858"/>
                  <a:pt x="1488382" y="309858"/>
                </a:cubicBezTo>
                <a:cubicBezTo>
                  <a:pt x="1490318" y="307857"/>
                  <a:pt x="1492685" y="306857"/>
                  <a:pt x="1495482" y="306857"/>
                </a:cubicBezTo>
                <a:close/>
                <a:moveTo>
                  <a:pt x="122714" y="306857"/>
                </a:moveTo>
                <a:cubicBezTo>
                  <a:pt x="125381" y="306857"/>
                  <a:pt x="127682" y="307857"/>
                  <a:pt x="129616" y="309858"/>
                </a:cubicBezTo>
                <a:cubicBezTo>
                  <a:pt x="131549" y="311858"/>
                  <a:pt x="132517" y="314191"/>
                  <a:pt x="132517" y="316858"/>
                </a:cubicBezTo>
                <a:cubicBezTo>
                  <a:pt x="132517" y="319525"/>
                  <a:pt x="131549" y="321826"/>
                  <a:pt x="129616" y="323759"/>
                </a:cubicBezTo>
                <a:cubicBezTo>
                  <a:pt x="127682" y="325693"/>
                  <a:pt x="125381" y="326660"/>
                  <a:pt x="122714" y="326660"/>
                </a:cubicBezTo>
                <a:cubicBezTo>
                  <a:pt x="119913" y="326660"/>
                  <a:pt x="117547" y="325693"/>
                  <a:pt x="115615" y="323759"/>
                </a:cubicBezTo>
                <a:cubicBezTo>
                  <a:pt x="113680" y="321826"/>
                  <a:pt x="112712" y="319525"/>
                  <a:pt x="112712" y="316858"/>
                </a:cubicBezTo>
                <a:cubicBezTo>
                  <a:pt x="112712" y="314191"/>
                  <a:pt x="113680" y="311858"/>
                  <a:pt x="115615" y="309858"/>
                </a:cubicBezTo>
                <a:cubicBezTo>
                  <a:pt x="117547" y="307857"/>
                  <a:pt x="119913" y="306857"/>
                  <a:pt x="122714" y="306857"/>
                </a:cubicBezTo>
                <a:close/>
                <a:moveTo>
                  <a:pt x="95310" y="306857"/>
                </a:moveTo>
                <a:cubicBezTo>
                  <a:pt x="97977" y="306857"/>
                  <a:pt x="100278" y="307857"/>
                  <a:pt x="102213" y="309858"/>
                </a:cubicBezTo>
                <a:cubicBezTo>
                  <a:pt x="104145" y="311858"/>
                  <a:pt x="105112" y="314191"/>
                  <a:pt x="105112" y="316858"/>
                </a:cubicBezTo>
                <a:cubicBezTo>
                  <a:pt x="105112" y="319525"/>
                  <a:pt x="104145" y="321826"/>
                  <a:pt x="102213" y="323759"/>
                </a:cubicBezTo>
                <a:cubicBezTo>
                  <a:pt x="100278" y="325693"/>
                  <a:pt x="97977" y="326660"/>
                  <a:pt x="95310" y="326660"/>
                </a:cubicBezTo>
                <a:cubicBezTo>
                  <a:pt x="92511" y="326660"/>
                  <a:pt x="90145" y="325693"/>
                  <a:pt x="88210" y="323759"/>
                </a:cubicBezTo>
                <a:cubicBezTo>
                  <a:pt x="86275" y="321826"/>
                  <a:pt x="85310" y="319525"/>
                  <a:pt x="85310" y="316858"/>
                </a:cubicBezTo>
                <a:cubicBezTo>
                  <a:pt x="85310" y="314191"/>
                  <a:pt x="86275" y="311858"/>
                  <a:pt x="88210" y="309858"/>
                </a:cubicBezTo>
                <a:cubicBezTo>
                  <a:pt x="90145" y="307857"/>
                  <a:pt x="92511" y="306857"/>
                  <a:pt x="95310" y="306857"/>
                </a:cubicBezTo>
                <a:close/>
                <a:moveTo>
                  <a:pt x="2734335" y="290350"/>
                </a:moveTo>
                <a:lnTo>
                  <a:pt x="2734335" y="301752"/>
                </a:lnTo>
                <a:lnTo>
                  <a:pt x="2689529" y="314753"/>
                </a:lnTo>
                <a:lnTo>
                  <a:pt x="2689529" y="303552"/>
                </a:lnTo>
                <a:close/>
                <a:moveTo>
                  <a:pt x="1934234" y="273253"/>
                </a:moveTo>
                <a:lnTo>
                  <a:pt x="1934234" y="284654"/>
                </a:lnTo>
                <a:lnTo>
                  <a:pt x="1889428" y="297656"/>
                </a:lnTo>
                <a:lnTo>
                  <a:pt x="1889428" y="286455"/>
                </a:lnTo>
                <a:close/>
                <a:moveTo>
                  <a:pt x="3084357" y="261451"/>
                </a:moveTo>
                <a:cubicBezTo>
                  <a:pt x="3087024" y="261451"/>
                  <a:pt x="3089324" y="262452"/>
                  <a:pt x="3091257" y="264452"/>
                </a:cubicBezTo>
                <a:cubicBezTo>
                  <a:pt x="3093191" y="266452"/>
                  <a:pt x="3094158" y="268786"/>
                  <a:pt x="3094158" y="271453"/>
                </a:cubicBezTo>
                <a:cubicBezTo>
                  <a:pt x="3094158" y="274120"/>
                  <a:pt x="3093191" y="276420"/>
                  <a:pt x="3091257" y="278354"/>
                </a:cubicBezTo>
                <a:cubicBezTo>
                  <a:pt x="3089324" y="280287"/>
                  <a:pt x="3087024" y="281254"/>
                  <a:pt x="3084357" y="281254"/>
                </a:cubicBezTo>
                <a:cubicBezTo>
                  <a:pt x="3081556" y="281254"/>
                  <a:pt x="3079189" y="280287"/>
                  <a:pt x="3077256" y="278354"/>
                </a:cubicBezTo>
                <a:cubicBezTo>
                  <a:pt x="3075322" y="276420"/>
                  <a:pt x="3074355" y="274120"/>
                  <a:pt x="3074355" y="271453"/>
                </a:cubicBezTo>
                <a:cubicBezTo>
                  <a:pt x="3074355" y="268786"/>
                  <a:pt x="3075322" y="266452"/>
                  <a:pt x="3077256" y="264452"/>
                </a:cubicBezTo>
                <a:cubicBezTo>
                  <a:pt x="3079189" y="262452"/>
                  <a:pt x="3081556" y="261451"/>
                  <a:pt x="3084357" y="261451"/>
                </a:cubicBezTo>
                <a:close/>
                <a:moveTo>
                  <a:pt x="3056953" y="261451"/>
                </a:moveTo>
                <a:cubicBezTo>
                  <a:pt x="3059620" y="261451"/>
                  <a:pt x="3061920" y="262452"/>
                  <a:pt x="3063854" y="264452"/>
                </a:cubicBezTo>
                <a:cubicBezTo>
                  <a:pt x="3065787" y="266452"/>
                  <a:pt x="3066754" y="268786"/>
                  <a:pt x="3066754" y="271453"/>
                </a:cubicBezTo>
                <a:cubicBezTo>
                  <a:pt x="3066754" y="274120"/>
                  <a:pt x="3065787" y="276420"/>
                  <a:pt x="3063854" y="278354"/>
                </a:cubicBezTo>
                <a:cubicBezTo>
                  <a:pt x="3061920" y="280287"/>
                  <a:pt x="3059620" y="281254"/>
                  <a:pt x="3056953" y="281254"/>
                </a:cubicBezTo>
                <a:cubicBezTo>
                  <a:pt x="3054153" y="281254"/>
                  <a:pt x="3051786" y="280287"/>
                  <a:pt x="3049852" y="278354"/>
                </a:cubicBezTo>
                <a:cubicBezTo>
                  <a:pt x="3047919" y="276420"/>
                  <a:pt x="3046952" y="274120"/>
                  <a:pt x="3046952" y="271453"/>
                </a:cubicBezTo>
                <a:cubicBezTo>
                  <a:pt x="3046952" y="268786"/>
                  <a:pt x="3047919" y="266452"/>
                  <a:pt x="3049852" y="264452"/>
                </a:cubicBezTo>
                <a:cubicBezTo>
                  <a:pt x="3051786" y="262452"/>
                  <a:pt x="3054153" y="261451"/>
                  <a:pt x="3056953" y="261451"/>
                </a:cubicBezTo>
                <a:close/>
                <a:moveTo>
                  <a:pt x="2674785" y="261451"/>
                </a:moveTo>
                <a:cubicBezTo>
                  <a:pt x="2677451" y="261451"/>
                  <a:pt x="2679751" y="262452"/>
                  <a:pt x="2681684" y="264452"/>
                </a:cubicBezTo>
                <a:cubicBezTo>
                  <a:pt x="2683619" y="266452"/>
                  <a:pt x="2684585" y="268786"/>
                  <a:pt x="2684585" y="271453"/>
                </a:cubicBezTo>
                <a:cubicBezTo>
                  <a:pt x="2684585" y="274120"/>
                  <a:pt x="2683619" y="276420"/>
                  <a:pt x="2681684" y="278354"/>
                </a:cubicBezTo>
                <a:cubicBezTo>
                  <a:pt x="2679751" y="280287"/>
                  <a:pt x="2677451" y="281254"/>
                  <a:pt x="2674785" y="281254"/>
                </a:cubicBezTo>
                <a:cubicBezTo>
                  <a:pt x="2671983" y="281254"/>
                  <a:pt x="2669617" y="280287"/>
                  <a:pt x="2667682" y="278354"/>
                </a:cubicBezTo>
                <a:cubicBezTo>
                  <a:pt x="2665750" y="276420"/>
                  <a:pt x="2664782" y="274120"/>
                  <a:pt x="2664782" y="271453"/>
                </a:cubicBezTo>
                <a:cubicBezTo>
                  <a:pt x="2664782" y="268786"/>
                  <a:pt x="2665750" y="266452"/>
                  <a:pt x="2667682" y="264452"/>
                </a:cubicBezTo>
                <a:cubicBezTo>
                  <a:pt x="2669617" y="262452"/>
                  <a:pt x="2671983" y="261451"/>
                  <a:pt x="2674785" y="261451"/>
                </a:cubicBezTo>
                <a:close/>
                <a:moveTo>
                  <a:pt x="2647381" y="261451"/>
                </a:moveTo>
                <a:cubicBezTo>
                  <a:pt x="2650048" y="261451"/>
                  <a:pt x="2652348" y="262452"/>
                  <a:pt x="2654281" y="264452"/>
                </a:cubicBezTo>
                <a:cubicBezTo>
                  <a:pt x="2656215" y="266452"/>
                  <a:pt x="2657182" y="268786"/>
                  <a:pt x="2657182" y="271453"/>
                </a:cubicBezTo>
                <a:cubicBezTo>
                  <a:pt x="2657182" y="274120"/>
                  <a:pt x="2656215" y="276420"/>
                  <a:pt x="2654281" y="278354"/>
                </a:cubicBezTo>
                <a:cubicBezTo>
                  <a:pt x="2652348" y="280287"/>
                  <a:pt x="2650048" y="281254"/>
                  <a:pt x="2647381" y="281254"/>
                </a:cubicBezTo>
                <a:cubicBezTo>
                  <a:pt x="2644580" y="281254"/>
                  <a:pt x="2642214" y="280287"/>
                  <a:pt x="2640279" y="278354"/>
                </a:cubicBezTo>
                <a:cubicBezTo>
                  <a:pt x="2638347" y="276420"/>
                  <a:pt x="2637379" y="274120"/>
                  <a:pt x="2637379" y="271453"/>
                </a:cubicBezTo>
                <a:cubicBezTo>
                  <a:pt x="2637379" y="268786"/>
                  <a:pt x="2638347" y="266452"/>
                  <a:pt x="2640279" y="264452"/>
                </a:cubicBezTo>
                <a:cubicBezTo>
                  <a:pt x="2642214" y="262452"/>
                  <a:pt x="2644580" y="261451"/>
                  <a:pt x="2647381" y="261451"/>
                </a:cubicBezTo>
                <a:close/>
                <a:moveTo>
                  <a:pt x="5896879" y="260851"/>
                </a:moveTo>
                <a:cubicBezTo>
                  <a:pt x="5899546" y="260851"/>
                  <a:pt x="5901847" y="261851"/>
                  <a:pt x="5903781" y="263852"/>
                </a:cubicBezTo>
                <a:cubicBezTo>
                  <a:pt x="5905714" y="265852"/>
                  <a:pt x="5906681" y="268186"/>
                  <a:pt x="5906681" y="270853"/>
                </a:cubicBezTo>
                <a:cubicBezTo>
                  <a:pt x="5906681" y="273520"/>
                  <a:pt x="5905714" y="275820"/>
                  <a:pt x="5903781" y="277754"/>
                </a:cubicBezTo>
                <a:cubicBezTo>
                  <a:pt x="5901847" y="279687"/>
                  <a:pt x="5899546" y="280654"/>
                  <a:pt x="5896879" y="280654"/>
                </a:cubicBezTo>
                <a:cubicBezTo>
                  <a:pt x="5894079" y="280654"/>
                  <a:pt x="5891712" y="279687"/>
                  <a:pt x="5889778" y="277754"/>
                </a:cubicBezTo>
                <a:cubicBezTo>
                  <a:pt x="5887845" y="275820"/>
                  <a:pt x="5886878" y="273520"/>
                  <a:pt x="5886878" y="270853"/>
                </a:cubicBezTo>
                <a:cubicBezTo>
                  <a:pt x="5886878" y="268186"/>
                  <a:pt x="5887845" y="265852"/>
                  <a:pt x="5889778" y="263852"/>
                </a:cubicBezTo>
                <a:cubicBezTo>
                  <a:pt x="5891712" y="261851"/>
                  <a:pt x="5894079" y="260851"/>
                  <a:pt x="5896879" y="260851"/>
                </a:cubicBezTo>
                <a:close/>
                <a:moveTo>
                  <a:pt x="5236578" y="260851"/>
                </a:moveTo>
                <a:cubicBezTo>
                  <a:pt x="5239245" y="260851"/>
                  <a:pt x="5241545" y="261851"/>
                  <a:pt x="5243479" y="263852"/>
                </a:cubicBezTo>
                <a:cubicBezTo>
                  <a:pt x="5245413" y="265852"/>
                  <a:pt x="5246379" y="268186"/>
                  <a:pt x="5246379" y="270853"/>
                </a:cubicBezTo>
                <a:cubicBezTo>
                  <a:pt x="5246379" y="273520"/>
                  <a:pt x="5245413" y="275820"/>
                  <a:pt x="5243479" y="277754"/>
                </a:cubicBezTo>
                <a:cubicBezTo>
                  <a:pt x="5241545" y="279687"/>
                  <a:pt x="5239245" y="280654"/>
                  <a:pt x="5236578" y="280654"/>
                </a:cubicBezTo>
                <a:cubicBezTo>
                  <a:pt x="5233778" y="280654"/>
                  <a:pt x="5231411" y="279687"/>
                  <a:pt x="5229477" y="277754"/>
                </a:cubicBezTo>
                <a:cubicBezTo>
                  <a:pt x="5227543" y="275820"/>
                  <a:pt x="5226577" y="273520"/>
                  <a:pt x="5226577" y="270853"/>
                </a:cubicBezTo>
                <a:cubicBezTo>
                  <a:pt x="5226577" y="268186"/>
                  <a:pt x="5227543" y="265852"/>
                  <a:pt x="5229477" y="263852"/>
                </a:cubicBezTo>
                <a:cubicBezTo>
                  <a:pt x="5231411" y="261851"/>
                  <a:pt x="5233778" y="260851"/>
                  <a:pt x="5236578" y="260851"/>
                </a:cubicBezTo>
                <a:close/>
                <a:moveTo>
                  <a:pt x="4877704" y="260851"/>
                </a:moveTo>
                <a:cubicBezTo>
                  <a:pt x="4880371" y="260851"/>
                  <a:pt x="4882672" y="261851"/>
                  <a:pt x="4884606" y="263852"/>
                </a:cubicBezTo>
                <a:cubicBezTo>
                  <a:pt x="4886539" y="265852"/>
                  <a:pt x="4887506" y="268186"/>
                  <a:pt x="4887506" y="270853"/>
                </a:cubicBezTo>
                <a:cubicBezTo>
                  <a:pt x="4887506" y="273520"/>
                  <a:pt x="4886539" y="275820"/>
                  <a:pt x="4884606" y="277754"/>
                </a:cubicBezTo>
                <a:cubicBezTo>
                  <a:pt x="4882672" y="279687"/>
                  <a:pt x="4880371" y="280654"/>
                  <a:pt x="4877704" y="280654"/>
                </a:cubicBezTo>
                <a:cubicBezTo>
                  <a:pt x="4874904" y="280654"/>
                  <a:pt x="4872537" y="279687"/>
                  <a:pt x="4870603" y="277754"/>
                </a:cubicBezTo>
                <a:cubicBezTo>
                  <a:pt x="4868670" y="275820"/>
                  <a:pt x="4867703" y="273520"/>
                  <a:pt x="4867703" y="270853"/>
                </a:cubicBezTo>
                <a:cubicBezTo>
                  <a:pt x="4867703" y="268186"/>
                  <a:pt x="4868670" y="265852"/>
                  <a:pt x="4870603" y="263852"/>
                </a:cubicBezTo>
                <a:cubicBezTo>
                  <a:pt x="4872537" y="261851"/>
                  <a:pt x="4874904" y="260851"/>
                  <a:pt x="4877704" y="260851"/>
                </a:cubicBezTo>
                <a:close/>
                <a:moveTo>
                  <a:pt x="4217403" y="260851"/>
                </a:moveTo>
                <a:cubicBezTo>
                  <a:pt x="4220070" y="260851"/>
                  <a:pt x="4222370" y="261851"/>
                  <a:pt x="4224304" y="263852"/>
                </a:cubicBezTo>
                <a:cubicBezTo>
                  <a:pt x="4226237" y="265852"/>
                  <a:pt x="4227204" y="268186"/>
                  <a:pt x="4227204" y="270853"/>
                </a:cubicBezTo>
                <a:cubicBezTo>
                  <a:pt x="4227204" y="273520"/>
                  <a:pt x="4226237" y="275820"/>
                  <a:pt x="4224304" y="277754"/>
                </a:cubicBezTo>
                <a:cubicBezTo>
                  <a:pt x="4222370" y="279687"/>
                  <a:pt x="4220070" y="280654"/>
                  <a:pt x="4217403" y="280654"/>
                </a:cubicBezTo>
                <a:cubicBezTo>
                  <a:pt x="4214603" y="280654"/>
                  <a:pt x="4212236" y="279687"/>
                  <a:pt x="4210302" y="277754"/>
                </a:cubicBezTo>
                <a:cubicBezTo>
                  <a:pt x="4208368" y="275820"/>
                  <a:pt x="4207402" y="273520"/>
                  <a:pt x="4207402" y="270853"/>
                </a:cubicBezTo>
                <a:cubicBezTo>
                  <a:pt x="4207402" y="268186"/>
                  <a:pt x="4208368" y="265852"/>
                  <a:pt x="4210302" y="263852"/>
                </a:cubicBezTo>
                <a:cubicBezTo>
                  <a:pt x="4212236" y="261851"/>
                  <a:pt x="4214603" y="260851"/>
                  <a:pt x="4217403" y="260851"/>
                </a:cubicBezTo>
                <a:close/>
                <a:moveTo>
                  <a:pt x="2712455" y="260851"/>
                </a:moveTo>
                <a:cubicBezTo>
                  <a:pt x="2715123" y="260851"/>
                  <a:pt x="2717423" y="261851"/>
                  <a:pt x="2719356" y="263852"/>
                </a:cubicBezTo>
                <a:cubicBezTo>
                  <a:pt x="2721290" y="265852"/>
                  <a:pt x="2722257" y="268186"/>
                  <a:pt x="2722257" y="270853"/>
                </a:cubicBezTo>
                <a:cubicBezTo>
                  <a:pt x="2722257" y="273520"/>
                  <a:pt x="2721290" y="275820"/>
                  <a:pt x="2719356" y="277754"/>
                </a:cubicBezTo>
                <a:cubicBezTo>
                  <a:pt x="2717423" y="279687"/>
                  <a:pt x="2715123" y="280654"/>
                  <a:pt x="2712455" y="280654"/>
                </a:cubicBezTo>
                <a:cubicBezTo>
                  <a:pt x="2709655" y="280654"/>
                  <a:pt x="2707289" y="279687"/>
                  <a:pt x="2705355" y="277754"/>
                </a:cubicBezTo>
                <a:cubicBezTo>
                  <a:pt x="2703420" y="275820"/>
                  <a:pt x="2702454" y="273520"/>
                  <a:pt x="2702454" y="270853"/>
                </a:cubicBezTo>
                <a:cubicBezTo>
                  <a:pt x="2702454" y="268186"/>
                  <a:pt x="2703420" y="265852"/>
                  <a:pt x="2705355" y="263852"/>
                </a:cubicBezTo>
                <a:cubicBezTo>
                  <a:pt x="2707289" y="261851"/>
                  <a:pt x="2709655" y="260851"/>
                  <a:pt x="2712455" y="260851"/>
                </a:cubicBezTo>
                <a:close/>
                <a:moveTo>
                  <a:pt x="6322704" y="255851"/>
                </a:moveTo>
                <a:cubicBezTo>
                  <a:pt x="6324171" y="255851"/>
                  <a:pt x="6325738" y="255984"/>
                  <a:pt x="6327405" y="256251"/>
                </a:cubicBezTo>
                <a:cubicBezTo>
                  <a:pt x="6329071" y="256518"/>
                  <a:pt x="6330638" y="256918"/>
                  <a:pt x="6332106" y="257451"/>
                </a:cubicBezTo>
                <a:lnTo>
                  <a:pt x="6330505" y="267452"/>
                </a:lnTo>
                <a:cubicBezTo>
                  <a:pt x="6329171" y="267186"/>
                  <a:pt x="6327905" y="266919"/>
                  <a:pt x="6326705" y="266652"/>
                </a:cubicBezTo>
                <a:cubicBezTo>
                  <a:pt x="6325504" y="266385"/>
                  <a:pt x="6324171" y="266252"/>
                  <a:pt x="6322704" y="266252"/>
                </a:cubicBezTo>
                <a:cubicBezTo>
                  <a:pt x="6319637" y="266252"/>
                  <a:pt x="6317237" y="266885"/>
                  <a:pt x="6315503" y="268152"/>
                </a:cubicBezTo>
                <a:cubicBezTo>
                  <a:pt x="6313769" y="269419"/>
                  <a:pt x="6312903" y="271186"/>
                  <a:pt x="6312903" y="273453"/>
                </a:cubicBezTo>
                <a:cubicBezTo>
                  <a:pt x="6312903" y="276253"/>
                  <a:pt x="6313803" y="278654"/>
                  <a:pt x="6315603" y="280654"/>
                </a:cubicBezTo>
                <a:cubicBezTo>
                  <a:pt x="6317404" y="282654"/>
                  <a:pt x="6319470" y="284221"/>
                  <a:pt x="6321804" y="285354"/>
                </a:cubicBezTo>
                <a:lnTo>
                  <a:pt x="6324849" y="286263"/>
                </a:lnTo>
                <a:lnTo>
                  <a:pt x="6329405" y="284954"/>
                </a:lnTo>
                <a:cubicBezTo>
                  <a:pt x="6332539" y="283954"/>
                  <a:pt x="6335372" y="282988"/>
                  <a:pt x="6337906" y="282054"/>
                </a:cubicBezTo>
                <a:lnTo>
                  <a:pt x="6341106" y="292255"/>
                </a:lnTo>
                <a:cubicBezTo>
                  <a:pt x="6337906" y="293455"/>
                  <a:pt x="6334139" y="294722"/>
                  <a:pt x="6329805" y="296056"/>
                </a:cubicBezTo>
                <a:cubicBezTo>
                  <a:pt x="6325471" y="297389"/>
                  <a:pt x="6321104" y="298656"/>
                  <a:pt x="6316704" y="299856"/>
                </a:cubicBezTo>
                <a:cubicBezTo>
                  <a:pt x="6312303" y="301056"/>
                  <a:pt x="6308235" y="302123"/>
                  <a:pt x="6304502" y="303057"/>
                </a:cubicBezTo>
                <a:lnTo>
                  <a:pt x="6302102" y="292255"/>
                </a:lnTo>
                <a:cubicBezTo>
                  <a:pt x="6305569" y="291455"/>
                  <a:pt x="6308369" y="290788"/>
                  <a:pt x="6310503" y="290255"/>
                </a:cubicBezTo>
                <a:lnTo>
                  <a:pt x="6312487" y="289759"/>
                </a:lnTo>
                <a:lnTo>
                  <a:pt x="6306802" y="285855"/>
                </a:lnTo>
                <a:cubicBezTo>
                  <a:pt x="6303668" y="282387"/>
                  <a:pt x="6302102" y="278454"/>
                  <a:pt x="6302102" y="274053"/>
                </a:cubicBezTo>
                <a:cubicBezTo>
                  <a:pt x="6302102" y="270053"/>
                  <a:pt x="6303068" y="266686"/>
                  <a:pt x="6305002" y="263952"/>
                </a:cubicBezTo>
                <a:cubicBezTo>
                  <a:pt x="6306936" y="261218"/>
                  <a:pt x="6309469" y="259185"/>
                  <a:pt x="6312603" y="257851"/>
                </a:cubicBezTo>
                <a:cubicBezTo>
                  <a:pt x="6315737" y="256518"/>
                  <a:pt x="6319103" y="255851"/>
                  <a:pt x="6322704" y="255851"/>
                </a:cubicBezTo>
                <a:close/>
                <a:moveTo>
                  <a:pt x="4810782" y="252250"/>
                </a:moveTo>
                <a:lnTo>
                  <a:pt x="4810782" y="263652"/>
                </a:lnTo>
                <a:lnTo>
                  <a:pt x="4765976" y="276653"/>
                </a:lnTo>
                <a:lnTo>
                  <a:pt x="4765976" y="265452"/>
                </a:lnTo>
                <a:close/>
                <a:moveTo>
                  <a:pt x="3820182" y="252250"/>
                </a:moveTo>
                <a:lnTo>
                  <a:pt x="3820182" y="263652"/>
                </a:lnTo>
                <a:lnTo>
                  <a:pt x="3775376" y="276653"/>
                </a:lnTo>
                <a:lnTo>
                  <a:pt x="3775376" y="265452"/>
                </a:lnTo>
                <a:close/>
                <a:moveTo>
                  <a:pt x="3229632" y="252250"/>
                </a:moveTo>
                <a:lnTo>
                  <a:pt x="3229632" y="263652"/>
                </a:lnTo>
                <a:lnTo>
                  <a:pt x="3184826" y="276653"/>
                </a:lnTo>
                <a:lnTo>
                  <a:pt x="3184826" y="265452"/>
                </a:lnTo>
                <a:close/>
                <a:moveTo>
                  <a:pt x="3029609" y="252250"/>
                </a:moveTo>
                <a:lnTo>
                  <a:pt x="3029609" y="263652"/>
                </a:lnTo>
                <a:lnTo>
                  <a:pt x="2984803" y="276653"/>
                </a:lnTo>
                <a:lnTo>
                  <a:pt x="2984803" y="265452"/>
                </a:lnTo>
                <a:close/>
                <a:moveTo>
                  <a:pt x="2581934" y="252250"/>
                </a:moveTo>
                <a:lnTo>
                  <a:pt x="2581934" y="263652"/>
                </a:lnTo>
                <a:lnTo>
                  <a:pt x="2537128" y="276653"/>
                </a:lnTo>
                <a:lnTo>
                  <a:pt x="2537128" y="265452"/>
                </a:lnTo>
                <a:close/>
                <a:moveTo>
                  <a:pt x="1934234" y="252250"/>
                </a:moveTo>
                <a:lnTo>
                  <a:pt x="1934234" y="263652"/>
                </a:lnTo>
                <a:lnTo>
                  <a:pt x="1889428" y="276653"/>
                </a:lnTo>
                <a:lnTo>
                  <a:pt x="1889428" y="265452"/>
                </a:lnTo>
                <a:close/>
                <a:moveTo>
                  <a:pt x="1658010" y="252250"/>
                </a:moveTo>
                <a:lnTo>
                  <a:pt x="1658010" y="263652"/>
                </a:lnTo>
                <a:lnTo>
                  <a:pt x="1613202" y="276653"/>
                </a:lnTo>
                <a:lnTo>
                  <a:pt x="1613202" y="265452"/>
                </a:lnTo>
                <a:close/>
                <a:moveTo>
                  <a:pt x="257836" y="252250"/>
                </a:moveTo>
                <a:lnTo>
                  <a:pt x="257836" y="263652"/>
                </a:lnTo>
                <a:lnTo>
                  <a:pt x="213029" y="276653"/>
                </a:lnTo>
                <a:lnTo>
                  <a:pt x="213029" y="265452"/>
                </a:lnTo>
                <a:close/>
                <a:moveTo>
                  <a:pt x="6558781" y="237048"/>
                </a:moveTo>
                <a:cubicBezTo>
                  <a:pt x="6557181" y="237048"/>
                  <a:pt x="6555414" y="237148"/>
                  <a:pt x="6553480" y="237348"/>
                </a:cubicBezTo>
                <a:cubicBezTo>
                  <a:pt x="6551547" y="237549"/>
                  <a:pt x="6549580" y="237815"/>
                  <a:pt x="6547580" y="238149"/>
                </a:cubicBezTo>
                <a:lnTo>
                  <a:pt x="6543755" y="238951"/>
                </a:lnTo>
                <a:lnTo>
                  <a:pt x="6543904" y="241374"/>
                </a:lnTo>
                <a:cubicBezTo>
                  <a:pt x="6544388" y="244858"/>
                  <a:pt x="6545113" y="247916"/>
                  <a:pt x="6546080" y="250550"/>
                </a:cubicBezTo>
                <a:cubicBezTo>
                  <a:pt x="6548013" y="255818"/>
                  <a:pt x="6550514" y="259818"/>
                  <a:pt x="6553580" y="262552"/>
                </a:cubicBezTo>
                <a:cubicBezTo>
                  <a:pt x="6556648" y="265285"/>
                  <a:pt x="6559848" y="267119"/>
                  <a:pt x="6563182" y="268052"/>
                </a:cubicBezTo>
                <a:cubicBezTo>
                  <a:pt x="6566516" y="268986"/>
                  <a:pt x="6569582" y="269453"/>
                  <a:pt x="6572383" y="269453"/>
                </a:cubicBezTo>
                <a:cubicBezTo>
                  <a:pt x="6574783" y="269453"/>
                  <a:pt x="6577150" y="269019"/>
                  <a:pt x="6579484" y="268152"/>
                </a:cubicBezTo>
                <a:cubicBezTo>
                  <a:pt x="6581818" y="267286"/>
                  <a:pt x="6583751" y="265819"/>
                  <a:pt x="6585285" y="263752"/>
                </a:cubicBezTo>
                <a:cubicBezTo>
                  <a:pt x="6586818" y="261685"/>
                  <a:pt x="6587585" y="258918"/>
                  <a:pt x="6587585" y="255451"/>
                </a:cubicBezTo>
                <a:cubicBezTo>
                  <a:pt x="6587585" y="252117"/>
                  <a:pt x="6586752" y="249083"/>
                  <a:pt x="6585084" y="246350"/>
                </a:cubicBezTo>
                <a:cubicBezTo>
                  <a:pt x="6583418" y="243616"/>
                  <a:pt x="6580517" y="241382"/>
                  <a:pt x="6576384" y="239649"/>
                </a:cubicBezTo>
                <a:cubicBezTo>
                  <a:pt x="6572250" y="237915"/>
                  <a:pt x="6566382" y="237048"/>
                  <a:pt x="6558781" y="237048"/>
                </a:cubicBezTo>
                <a:close/>
                <a:moveTo>
                  <a:pt x="5484304" y="197843"/>
                </a:moveTo>
                <a:lnTo>
                  <a:pt x="5496305" y="204044"/>
                </a:lnTo>
                <a:cubicBezTo>
                  <a:pt x="5494972" y="206445"/>
                  <a:pt x="5493706" y="209012"/>
                  <a:pt x="5492505" y="211745"/>
                </a:cubicBezTo>
                <a:cubicBezTo>
                  <a:pt x="5491305" y="214479"/>
                  <a:pt x="5490305" y="216879"/>
                  <a:pt x="5489505" y="218946"/>
                </a:cubicBezTo>
                <a:cubicBezTo>
                  <a:pt x="5488705" y="221013"/>
                  <a:pt x="5488238" y="222447"/>
                  <a:pt x="5488105" y="223247"/>
                </a:cubicBezTo>
                <a:cubicBezTo>
                  <a:pt x="5491171" y="224047"/>
                  <a:pt x="5493405" y="225280"/>
                  <a:pt x="5494805" y="226947"/>
                </a:cubicBezTo>
                <a:cubicBezTo>
                  <a:pt x="5496205" y="228614"/>
                  <a:pt x="5496906" y="230381"/>
                  <a:pt x="5496906" y="232248"/>
                </a:cubicBezTo>
                <a:cubicBezTo>
                  <a:pt x="5496906" y="235182"/>
                  <a:pt x="5495972" y="237748"/>
                  <a:pt x="5494106" y="239949"/>
                </a:cubicBezTo>
                <a:cubicBezTo>
                  <a:pt x="5492238" y="242149"/>
                  <a:pt x="5489238" y="243249"/>
                  <a:pt x="5485104" y="243249"/>
                </a:cubicBezTo>
                <a:cubicBezTo>
                  <a:pt x="5483371" y="243249"/>
                  <a:pt x="5481437" y="242883"/>
                  <a:pt x="5479304" y="242149"/>
                </a:cubicBezTo>
                <a:cubicBezTo>
                  <a:pt x="5477170" y="241416"/>
                  <a:pt x="5475303" y="240082"/>
                  <a:pt x="5473703" y="238149"/>
                </a:cubicBezTo>
                <a:cubicBezTo>
                  <a:pt x="5472103" y="236215"/>
                  <a:pt x="5471302" y="233515"/>
                  <a:pt x="5471302" y="230048"/>
                </a:cubicBezTo>
                <a:cubicBezTo>
                  <a:pt x="5471302" y="226847"/>
                  <a:pt x="5471969" y="223380"/>
                  <a:pt x="5473303" y="219646"/>
                </a:cubicBezTo>
                <a:cubicBezTo>
                  <a:pt x="5474636" y="215912"/>
                  <a:pt x="5476336" y="212145"/>
                  <a:pt x="5478404" y="208345"/>
                </a:cubicBezTo>
                <a:cubicBezTo>
                  <a:pt x="5480470" y="204544"/>
                  <a:pt x="5482437" y="201044"/>
                  <a:pt x="5484304" y="197843"/>
                </a:cubicBezTo>
                <a:close/>
                <a:moveTo>
                  <a:pt x="4465129" y="197843"/>
                </a:moveTo>
                <a:lnTo>
                  <a:pt x="4477131" y="204044"/>
                </a:lnTo>
                <a:cubicBezTo>
                  <a:pt x="4475797" y="206445"/>
                  <a:pt x="4474530" y="209012"/>
                  <a:pt x="4473330" y="211745"/>
                </a:cubicBezTo>
                <a:cubicBezTo>
                  <a:pt x="4472130" y="214479"/>
                  <a:pt x="4471130" y="216879"/>
                  <a:pt x="4470330" y="218946"/>
                </a:cubicBezTo>
                <a:cubicBezTo>
                  <a:pt x="4469530" y="221013"/>
                  <a:pt x="4469063" y="222447"/>
                  <a:pt x="4468930" y="223247"/>
                </a:cubicBezTo>
                <a:cubicBezTo>
                  <a:pt x="4471997" y="224047"/>
                  <a:pt x="4474230" y="225280"/>
                  <a:pt x="4475630" y="226947"/>
                </a:cubicBezTo>
                <a:cubicBezTo>
                  <a:pt x="4477031" y="228614"/>
                  <a:pt x="4477731" y="230381"/>
                  <a:pt x="4477731" y="232248"/>
                </a:cubicBezTo>
                <a:cubicBezTo>
                  <a:pt x="4477731" y="235182"/>
                  <a:pt x="4476797" y="237748"/>
                  <a:pt x="4474930" y="239949"/>
                </a:cubicBezTo>
                <a:cubicBezTo>
                  <a:pt x="4473064" y="242149"/>
                  <a:pt x="4470063" y="243249"/>
                  <a:pt x="4465929" y="243249"/>
                </a:cubicBezTo>
                <a:cubicBezTo>
                  <a:pt x="4464196" y="243249"/>
                  <a:pt x="4462262" y="242883"/>
                  <a:pt x="4460129" y="242149"/>
                </a:cubicBezTo>
                <a:cubicBezTo>
                  <a:pt x="4457995" y="241416"/>
                  <a:pt x="4456128" y="240082"/>
                  <a:pt x="4454528" y="238149"/>
                </a:cubicBezTo>
                <a:cubicBezTo>
                  <a:pt x="4452928" y="236215"/>
                  <a:pt x="4452128" y="233515"/>
                  <a:pt x="4452128" y="230048"/>
                </a:cubicBezTo>
                <a:cubicBezTo>
                  <a:pt x="4452128" y="226847"/>
                  <a:pt x="4452794" y="223380"/>
                  <a:pt x="4454128" y="219646"/>
                </a:cubicBezTo>
                <a:cubicBezTo>
                  <a:pt x="4455461" y="215912"/>
                  <a:pt x="4457162" y="212145"/>
                  <a:pt x="4459228" y="208345"/>
                </a:cubicBezTo>
                <a:cubicBezTo>
                  <a:pt x="4461295" y="204544"/>
                  <a:pt x="4463262" y="201044"/>
                  <a:pt x="4465129" y="197843"/>
                </a:cubicBezTo>
                <a:close/>
                <a:moveTo>
                  <a:pt x="3484054" y="197843"/>
                </a:moveTo>
                <a:lnTo>
                  <a:pt x="3496056" y="204044"/>
                </a:lnTo>
                <a:cubicBezTo>
                  <a:pt x="3494722" y="206445"/>
                  <a:pt x="3493455" y="209012"/>
                  <a:pt x="3492255" y="211745"/>
                </a:cubicBezTo>
                <a:cubicBezTo>
                  <a:pt x="3491055" y="214479"/>
                  <a:pt x="3490055" y="216879"/>
                  <a:pt x="3489255" y="218946"/>
                </a:cubicBezTo>
                <a:cubicBezTo>
                  <a:pt x="3488455" y="221013"/>
                  <a:pt x="3487988" y="222447"/>
                  <a:pt x="3487855" y="223247"/>
                </a:cubicBezTo>
                <a:cubicBezTo>
                  <a:pt x="3490922" y="224047"/>
                  <a:pt x="3493155" y="225280"/>
                  <a:pt x="3494555" y="226947"/>
                </a:cubicBezTo>
                <a:cubicBezTo>
                  <a:pt x="3495956" y="228614"/>
                  <a:pt x="3496656" y="230381"/>
                  <a:pt x="3496656" y="232248"/>
                </a:cubicBezTo>
                <a:cubicBezTo>
                  <a:pt x="3496656" y="235182"/>
                  <a:pt x="3495722" y="237748"/>
                  <a:pt x="3493855" y="239949"/>
                </a:cubicBezTo>
                <a:cubicBezTo>
                  <a:pt x="3491988" y="242149"/>
                  <a:pt x="3488988" y="243249"/>
                  <a:pt x="3484854" y="243249"/>
                </a:cubicBezTo>
                <a:cubicBezTo>
                  <a:pt x="3483121" y="243249"/>
                  <a:pt x="3481187" y="242883"/>
                  <a:pt x="3479053" y="242149"/>
                </a:cubicBezTo>
                <a:cubicBezTo>
                  <a:pt x="3476920" y="241416"/>
                  <a:pt x="3475053" y="240082"/>
                  <a:pt x="3473453" y="238149"/>
                </a:cubicBezTo>
                <a:cubicBezTo>
                  <a:pt x="3471852" y="236215"/>
                  <a:pt x="3471052" y="233515"/>
                  <a:pt x="3471052" y="230048"/>
                </a:cubicBezTo>
                <a:cubicBezTo>
                  <a:pt x="3471052" y="226847"/>
                  <a:pt x="3471719" y="223380"/>
                  <a:pt x="3473053" y="219646"/>
                </a:cubicBezTo>
                <a:cubicBezTo>
                  <a:pt x="3474386" y="215912"/>
                  <a:pt x="3476086" y="212145"/>
                  <a:pt x="3478153" y="208345"/>
                </a:cubicBezTo>
                <a:cubicBezTo>
                  <a:pt x="3480220" y="204544"/>
                  <a:pt x="3482187" y="201044"/>
                  <a:pt x="3484054" y="197843"/>
                </a:cubicBezTo>
                <a:close/>
                <a:moveTo>
                  <a:pt x="2245805" y="197843"/>
                </a:moveTo>
                <a:lnTo>
                  <a:pt x="2257808" y="204044"/>
                </a:lnTo>
                <a:cubicBezTo>
                  <a:pt x="2256474" y="206445"/>
                  <a:pt x="2255207" y="209012"/>
                  <a:pt x="2254007" y="211745"/>
                </a:cubicBezTo>
                <a:cubicBezTo>
                  <a:pt x="2252807" y="214479"/>
                  <a:pt x="2251807" y="216879"/>
                  <a:pt x="2251007" y="218946"/>
                </a:cubicBezTo>
                <a:cubicBezTo>
                  <a:pt x="2250207" y="221013"/>
                  <a:pt x="2249740" y="222447"/>
                  <a:pt x="2249606" y="223247"/>
                </a:cubicBezTo>
                <a:cubicBezTo>
                  <a:pt x="2252673" y="224047"/>
                  <a:pt x="2254907" y="225280"/>
                  <a:pt x="2256306" y="226947"/>
                </a:cubicBezTo>
                <a:cubicBezTo>
                  <a:pt x="2257708" y="228614"/>
                  <a:pt x="2258408" y="230381"/>
                  <a:pt x="2258408" y="232248"/>
                </a:cubicBezTo>
                <a:cubicBezTo>
                  <a:pt x="2258408" y="235182"/>
                  <a:pt x="2257474" y="237748"/>
                  <a:pt x="2255608" y="239949"/>
                </a:cubicBezTo>
                <a:cubicBezTo>
                  <a:pt x="2253741" y="242149"/>
                  <a:pt x="2250740" y="243249"/>
                  <a:pt x="2246606" y="243249"/>
                </a:cubicBezTo>
                <a:cubicBezTo>
                  <a:pt x="2244873" y="243249"/>
                  <a:pt x="2242940" y="242883"/>
                  <a:pt x="2240806" y="242149"/>
                </a:cubicBezTo>
                <a:cubicBezTo>
                  <a:pt x="2238672" y="241416"/>
                  <a:pt x="2236804" y="240082"/>
                  <a:pt x="2235204" y="238149"/>
                </a:cubicBezTo>
                <a:cubicBezTo>
                  <a:pt x="2233604" y="236215"/>
                  <a:pt x="2232805" y="233515"/>
                  <a:pt x="2232805" y="230048"/>
                </a:cubicBezTo>
                <a:cubicBezTo>
                  <a:pt x="2232805" y="226847"/>
                  <a:pt x="2233471" y="223380"/>
                  <a:pt x="2234805" y="219646"/>
                </a:cubicBezTo>
                <a:cubicBezTo>
                  <a:pt x="2236139" y="215912"/>
                  <a:pt x="2237838" y="212145"/>
                  <a:pt x="2239906" y="208345"/>
                </a:cubicBezTo>
                <a:cubicBezTo>
                  <a:pt x="2241972" y="204544"/>
                  <a:pt x="2243939" y="201044"/>
                  <a:pt x="2245805" y="197843"/>
                </a:cubicBezTo>
                <a:close/>
                <a:moveTo>
                  <a:pt x="769434" y="197843"/>
                </a:moveTo>
                <a:lnTo>
                  <a:pt x="781434" y="204044"/>
                </a:lnTo>
                <a:cubicBezTo>
                  <a:pt x="780100" y="206445"/>
                  <a:pt x="778834" y="209012"/>
                  <a:pt x="777635" y="211745"/>
                </a:cubicBezTo>
                <a:cubicBezTo>
                  <a:pt x="776433" y="214479"/>
                  <a:pt x="775435" y="216879"/>
                  <a:pt x="774634" y="218946"/>
                </a:cubicBezTo>
                <a:cubicBezTo>
                  <a:pt x="773833" y="221013"/>
                  <a:pt x="773367" y="222447"/>
                  <a:pt x="773233" y="223247"/>
                </a:cubicBezTo>
                <a:cubicBezTo>
                  <a:pt x="776301" y="224047"/>
                  <a:pt x="778533" y="225280"/>
                  <a:pt x="779936" y="226947"/>
                </a:cubicBezTo>
                <a:cubicBezTo>
                  <a:pt x="781335" y="228614"/>
                  <a:pt x="782034" y="230381"/>
                  <a:pt x="782034" y="232248"/>
                </a:cubicBezTo>
                <a:cubicBezTo>
                  <a:pt x="782034" y="235182"/>
                  <a:pt x="781100" y="237748"/>
                  <a:pt x="779233" y="239949"/>
                </a:cubicBezTo>
                <a:cubicBezTo>
                  <a:pt x="777366" y="242149"/>
                  <a:pt x="774366" y="243249"/>
                  <a:pt x="770234" y="243249"/>
                </a:cubicBezTo>
                <a:cubicBezTo>
                  <a:pt x="768500" y="243249"/>
                  <a:pt x="766566" y="242883"/>
                  <a:pt x="764433" y="242149"/>
                </a:cubicBezTo>
                <a:cubicBezTo>
                  <a:pt x="762298" y="241416"/>
                  <a:pt x="760431" y="240082"/>
                  <a:pt x="758833" y="238149"/>
                </a:cubicBezTo>
                <a:cubicBezTo>
                  <a:pt x="757231" y="236215"/>
                  <a:pt x="756431" y="233515"/>
                  <a:pt x="756431" y="230048"/>
                </a:cubicBezTo>
                <a:cubicBezTo>
                  <a:pt x="756431" y="226847"/>
                  <a:pt x="757099" y="223380"/>
                  <a:pt x="758432" y="219646"/>
                </a:cubicBezTo>
                <a:cubicBezTo>
                  <a:pt x="759765" y="215912"/>
                  <a:pt x="761466" y="212145"/>
                  <a:pt x="763533" y="208345"/>
                </a:cubicBezTo>
                <a:cubicBezTo>
                  <a:pt x="765600" y="204544"/>
                  <a:pt x="767567" y="201044"/>
                  <a:pt x="769434" y="197843"/>
                </a:cubicBezTo>
                <a:close/>
                <a:moveTo>
                  <a:pt x="5364756" y="191443"/>
                </a:moveTo>
                <a:cubicBezTo>
                  <a:pt x="5361689" y="191443"/>
                  <a:pt x="5358922" y="192610"/>
                  <a:pt x="5356455" y="194943"/>
                </a:cubicBezTo>
                <a:cubicBezTo>
                  <a:pt x="5353988" y="197277"/>
                  <a:pt x="5352054" y="200244"/>
                  <a:pt x="5350654" y="203844"/>
                </a:cubicBezTo>
                <a:cubicBezTo>
                  <a:pt x="5349254" y="207445"/>
                  <a:pt x="5348554" y="211045"/>
                  <a:pt x="5348554" y="214646"/>
                </a:cubicBezTo>
                <a:cubicBezTo>
                  <a:pt x="5348554" y="217446"/>
                  <a:pt x="5349121" y="219880"/>
                  <a:pt x="5350254" y="221947"/>
                </a:cubicBezTo>
                <a:cubicBezTo>
                  <a:pt x="5351388" y="224014"/>
                  <a:pt x="5353288" y="225580"/>
                  <a:pt x="5355955" y="226647"/>
                </a:cubicBezTo>
                <a:cubicBezTo>
                  <a:pt x="5358622" y="227714"/>
                  <a:pt x="5362089" y="228247"/>
                  <a:pt x="5366356" y="228247"/>
                </a:cubicBezTo>
                <a:cubicBezTo>
                  <a:pt x="5370223" y="228247"/>
                  <a:pt x="5374124" y="227847"/>
                  <a:pt x="5378057" y="227047"/>
                </a:cubicBezTo>
                <a:lnTo>
                  <a:pt x="5382545" y="225625"/>
                </a:lnTo>
                <a:lnTo>
                  <a:pt x="5382758" y="223047"/>
                </a:lnTo>
                <a:cubicBezTo>
                  <a:pt x="5382758" y="218913"/>
                  <a:pt x="5382358" y="214946"/>
                  <a:pt x="5381558" y="211145"/>
                </a:cubicBezTo>
                <a:cubicBezTo>
                  <a:pt x="5380758" y="207345"/>
                  <a:pt x="5379558" y="203978"/>
                  <a:pt x="5377957" y="201044"/>
                </a:cubicBezTo>
                <a:cubicBezTo>
                  <a:pt x="5376357" y="198110"/>
                  <a:pt x="5374457" y="195777"/>
                  <a:pt x="5372257" y="194043"/>
                </a:cubicBezTo>
                <a:cubicBezTo>
                  <a:pt x="5370057" y="192309"/>
                  <a:pt x="5367556" y="191443"/>
                  <a:pt x="5364756" y="191443"/>
                </a:cubicBezTo>
                <a:close/>
                <a:moveTo>
                  <a:pt x="4345581" y="191443"/>
                </a:moveTo>
                <a:cubicBezTo>
                  <a:pt x="4342514" y="191443"/>
                  <a:pt x="4339747" y="192610"/>
                  <a:pt x="4337280" y="194943"/>
                </a:cubicBezTo>
                <a:cubicBezTo>
                  <a:pt x="4334813" y="197277"/>
                  <a:pt x="4332879" y="200244"/>
                  <a:pt x="4331479" y="203844"/>
                </a:cubicBezTo>
                <a:cubicBezTo>
                  <a:pt x="4330079" y="207445"/>
                  <a:pt x="4329379" y="211045"/>
                  <a:pt x="4329379" y="214646"/>
                </a:cubicBezTo>
                <a:cubicBezTo>
                  <a:pt x="4329379" y="217446"/>
                  <a:pt x="4329945" y="219880"/>
                  <a:pt x="4331079" y="221947"/>
                </a:cubicBezTo>
                <a:cubicBezTo>
                  <a:pt x="4332213" y="224014"/>
                  <a:pt x="4334113" y="225580"/>
                  <a:pt x="4336780" y="226647"/>
                </a:cubicBezTo>
                <a:cubicBezTo>
                  <a:pt x="4339447" y="227714"/>
                  <a:pt x="4342914" y="228247"/>
                  <a:pt x="4347181" y="228247"/>
                </a:cubicBezTo>
                <a:cubicBezTo>
                  <a:pt x="4351048" y="228247"/>
                  <a:pt x="4354949" y="227847"/>
                  <a:pt x="4358882" y="227047"/>
                </a:cubicBezTo>
                <a:lnTo>
                  <a:pt x="4363370" y="225625"/>
                </a:lnTo>
                <a:lnTo>
                  <a:pt x="4363583" y="223047"/>
                </a:lnTo>
                <a:cubicBezTo>
                  <a:pt x="4363583" y="218913"/>
                  <a:pt x="4363183" y="214946"/>
                  <a:pt x="4362383" y="211145"/>
                </a:cubicBezTo>
                <a:cubicBezTo>
                  <a:pt x="4361583" y="207345"/>
                  <a:pt x="4360383" y="203978"/>
                  <a:pt x="4358782" y="201044"/>
                </a:cubicBezTo>
                <a:cubicBezTo>
                  <a:pt x="4357182" y="198110"/>
                  <a:pt x="4355282" y="195777"/>
                  <a:pt x="4353082" y="194043"/>
                </a:cubicBezTo>
                <a:cubicBezTo>
                  <a:pt x="4350881" y="192309"/>
                  <a:pt x="4348381" y="191443"/>
                  <a:pt x="4345581" y="191443"/>
                </a:cubicBezTo>
                <a:close/>
                <a:moveTo>
                  <a:pt x="6460283" y="187842"/>
                </a:moveTo>
                <a:cubicBezTo>
                  <a:pt x="6458816" y="187842"/>
                  <a:pt x="6456983" y="188176"/>
                  <a:pt x="6454782" y="188842"/>
                </a:cubicBezTo>
                <a:cubicBezTo>
                  <a:pt x="6452583" y="189509"/>
                  <a:pt x="6450249" y="190509"/>
                  <a:pt x="6447782" y="191843"/>
                </a:cubicBezTo>
                <a:cubicBezTo>
                  <a:pt x="6445315" y="193176"/>
                  <a:pt x="6442814" y="194843"/>
                  <a:pt x="6440281" y="196843"/>
                </a:cubicBezTo>
                <a:lnTo>
                  <a:pt x="6433863" y="203083"/>
                </a:lnTo>
                <a:lnTo>
                  <a:pt x="6443981" y="217646"/>
                </a:lnTo>
                <a:cubicBezTo>
                  <a:pt x="6448182" y="221780"/>
                  <a:pt x="6452449" y="224814"/>
                  <a:pt x="6456783" y="226747"/>
                </a:cubicBezTo>
                <a:cubicBezTo>
                  <a:pt x="6461117" y="228681"/>
                  <a:pt x="6464950" y="229647"/>
                  <a:pt x="6468284" y="229647"/>
                </a:cubicBezTo>
                <a:cubicBezTo>
                  <a:pt x="6470684" y="229647"/>
                  <a:pt x="6472652" y="229181"/>
                  <a:pt x="6474185" y="228247"/>
                </a:cubicBezTo>
                <a:cubicBezTo>
                  <a:pt x="6475718" y="227314"/>
                  <a:pt x="6476752" y="225914"/>
                  <a:pt x="6477286" y="224047"/>
                </a:cubicBezTo>
                <a:cubicBezTo>
                  <a:pt x="6477819" y="222180"/>
                  <a:pt x="6477619" y="219846"/>
                  <a:pt x="6476685" y="217046"/>
                </a:cubicBezTo>
                <a:cubicBezTo>
                  <a:pt x="6475085" y="212245"/>
                  <a:pt x="6473618" y="208011"/>
                  <a:pt x="6472285" y="204344"/>
                </a:cubicBezTo>
                <a:cubicBezTo>
                  <a:pt x="6470951" y="200677"/>
                  <a:pt x="6469651" y="197610"/>
                  <a:pt x="6468384" y="195143"/>
                </a:cubicBezTo>
                <a:cubicBezTo>
                  <a:pt x="6467118" y="192676"/>
                  <a:pt x="6465817" y="190843"/>
                  <a:pt x="6464484" y="189642"/>
                </a:cubicBezTo>
                <a:cubicBezTo>
                  <a:pt x="6463150" y="188442"/>
                  <a:pt x="6461750" y="187842"/>
                  <a:pt x="6460283" y="187842"/>
                </a:cubicBezTo>
                <a:close/>
                <a:moveTo>
                  <a:pt x="3893657" y="187242"/>
                </a:moveTo>
                <a:cubicBezTo>
                  <a:pt x="3891257" y="187242"/>
                  <a:pt x="3888924" y="187909"/>
                  <a:pt x="3886657" y="189243"/>
                </a:cubicBezTo>
                <a:cubicBezTo>
                  <a:pt x="3884390" y="190576"/>
                  <a:pt x="3882056" y="193043"/>
                  <a:pt x="3879656" y="196643"/>
                </a:cubicBezTo>
                <a:cubicBezTo>
                  <a:pt x="3877256" y="200244"/>
                  <a:pt x="3874522" y="205445"/>
                  <a:pt x="3871455" y="212245"/>
                </a:cubicBezTo>
                <a:lnTo>
                  <a:pt x="3869163" y="216988"/>
                </a:lnTo>
                <a:lnTo>
                  <a:pt x="3875380" y="220471"/>
                </a:lnTo>
                <a:cubicBezTo>
                  <a:pt x="3878331" y="221888"/>
                  <a:pt x="3881123" y="222980"/>
                  <a:pt x="3883756" y="223747"/>
                </a:cubicBezTo>
                <a:cubicBezTo>
                  <a:pt x="3889024" y="225280"/>
                  <a:pt x="3893391" y="226047"/>
                  <a:pt x="3896858" y="226047"/>
                </a:cubicBezTo>
                <a:cubicBezTo>
                  <a:pt x="3900725" y="226047"/>
                  <a:pt x="3903792" y="225480"/>
                  <a:pt x="3906059" y="224347"/>
                </a:cubicBezTo>
                <a:cubicBezTo>
                  <a:pt x="3908326" y="223213"/>
                  <a:pt x="3909993" y="221580"/>
                  <a:pt x="3911060" y="219446"/>
                </a:cubicBezTo>
                <a:cubicBezTo>
                  <a:pt x="3912126" y="217313"/>
                  <a:pt x="3912660" y="214912"/>
                  <a:pt x="3912660" y="212245"/>
                </a:cubicBezTo>
                <a:cubicBezTo>
                  <a:pt x="3912660" y="208378"/>
                  <a:pt x="3911726" y="204511"/>
                  <a:pt x="3909860" y="200644"/>
                </a:cubicBezTo>
                <a:cubicBezTo>
                  <a:pt x="3907993" y="196777"/>
                  <a:pt x="3905626" y="193576"/>
                  <a:pt x="3902759" y="191043"/>
                </a:cubicBezTo>
                <a:cubicBezTo>
                  <a:pt x="3899892" y="188509"/>
                  <a:pt x="3896858" y="187242"/>
                  <a:pt x="3893657" y="187242"/>
                </a:cubicBezTo>
                <a:close/>
                <a:moveTo>
                  <a:pt x="2112485" y="187242"/>
                </a:moveTo>
                <a:cubicBezTo>
                  <a:pt x="2110085" y="187242"/>
                  <a:pt x="2107750" y="187909"/>
                  <a:pt x="2105483" y="189243"/>
                </a:cubicBezTo>
                <a:cubicBezTo>
                  <a:pt x="2103217" y="190576"/>
                  <a:pt x="2100884" y="193043"/>
                  <a:pt x="2098484" y="196643"/>
                </a:cubicBezTo>
                <a:cubicBezTo>
                  <a:pt x="2096083" y="200244"/>
                  <a:pt x="2093349" y="205445"/>
                  <a:pt x="2090282" y="212245"/>
                </a:cubicBezTo>
                <a:lnTo>
                  <a:pt x="2087991" y="216988"/>
                </a:lnTo>
                <a:lnTo>
                  <a:pt x="2094208" y="220471"/>
                </a:lnTo>
                <a:cubicBezTo>
                  <a:pt x="2097158" y="221888"/>
                  <a:pt x="2099950" y="222980"/>
                  <a:pt x="2102584" y="223747"/>
                </a:cubicBezTo>
                <a:cubicBezTo>
                  <a:pt x="2107851" y="225280"/>
                  <a:pt x="2112219" y="226047"/>
                  <a:pt x="2115685" y="226047"/>
                </a:cubicBezTo>
                <a:cubicBezTo>
                  <a:pt x="2119552" y="226047"/>
                  <a:pt x="2122620" y="225480"/>
                  <a:pt x="2124887" y="224347"/>
                </a:cubicBezTo>
                <a:cubicBezTo>
                  <a:pt x="2127153" y="223213"/>
                  <a:pt x="2128821" y="221580"/>
                  <a:pt x="2129887" y="219446"/>
                </a:cubicBezTo>
                <a:cubicBezTo>
                  <a:pt x="2130954" y="217313"/>
                  <a:pt x="2131488" y="214912"/>
                  <a:pt x="2131488" y="212245"/>
                </a:cubicBezTo>
                <a:cubicBezTo>
                  <a:pt x="2131488" y="208378"/>
                  <a:pt x="2130553" y="204511"/>
                  <a:pt x="2128687" y="200644"/>
                </a:cubicBezTo>
                <a:cubicBezTo>
                  <a:pt x="2126820" y="196777"/>
                  <a:pt x="2124453" y="193576"/>
                  <a:pt x="2121586" y="191043"/>
                </a:cubicBezTo>
                <a:cubicBezTo>
                  <a:pt x="2118719" y="188509"/>
                  <a:pt x="2115685" y="187242"/>
                  <a:pt x="2112485" y="187242"/>
                </a:cubicBezTo>
                <a:close/>
                <a:moveTo>
                  <a:pt x="1112761" y="186042"/>
                </a:moveTo>
                <a:cubicBezTo>
                  <a:pt x="1110760" y="186042"/>
                  <a:pt x="1108659" y="186709"/>
                  <a:pt x="1106460" y="188042"/>
                </a:cubicBezTo>
                <a:cubicBezTo>
                  <a:pt x="1104259" y="189376"/>
                  <a:pt x="1101926" y="191643"/>
                  <a:pt x="1099459" y="194843"/>
                </a:cubicBezTo>
                <a:cubicBezTo>
                  <a:pt x="1096992" y="198044"/>
                  <a:pt x="1094358" y="202444"/>
                  <a:pt x="1091557" y="208045"/>
                </a:cubicBezTo>
                <a:cubicBezTo>
                  <a:pt x="1093825" y="211779"/>
                  <a:pt x="1096258" y="215046"/>
                  <a:pt x="1098858" y="217846"/>
                </a:cubicBezTo>
                <a:cubicBezTo>
                  <a:pt x="1101459" y="220646"/>
                  <a:pt x="1104092" y="222947"/>
                  <a:pt x="1106759" y="224747"/>
                </a:cubicBezTo>
                <a:cubicBezTo>
                  <a:pt x="1109426" y="226547"/>
                  <a:pt x="1112060" y="227881"/>
                  <a:pt x="1114660" y="228747"/>
                </a:cubicBezTo>
                <a:cubicBezTo>
                  <a:pt x="1117261" y="229614"/>
                  <a:pt x="1119628" y="230048"/>
                  <a:pt x="1121762" y="230048"/>
                </a:cubicBezTo>
                <a:cubicBezTo>
                  <a:pt x="1126428" y="230048"/>
                  <a:pt x="1129863" y="228381"/>
                  <a:pt x="1132063" y="225047"/>
                </a:cubicBezTo>
                <a:cubicBezTo>
                  <a:pt x="1134263" y="221713"/>
                  <a:pt x="1134163" y="217046"/>
                  <a:pt x="1131763" y="211045"/>
                </a:cubicBezTo>
                <a:cubicBezTo>
                  <a:pt x="1130562" y="207978"/>
                  <a:pt x="1129329" y="204978"/>
                  <a:pt x="1128063" y="202044"/>
                </a:cubicBezTo>
                <a:cubicBezTo>
                  <a:pt x="1126795" y="199110"/>
                  <a:pt x="1125428" y="196410"/>
                  <a:pt x="1123961" y="193943"/>
                </a:cubicBezTo>
                <a:cubicBezTo>
                  <a:pt x="1122495" y="191476"/>
                  <a:pt x="1120827" y="189542"/>
                  <a:pt x="1118962" y="188142"/>
                </a:cubicBezTo>
                <a:cubicBezTo>
                  <a:pt x="1117095" y="186742"/>
                  <a:pt x="1115027" y="186042"/>
                  <a:pt x="1112761" y="186042"/>
                </a:cubicBezTo>
                <a:close/>
                <a:moveTo>
                  <a:pt x="3245167" y="185042"/>
                </a:moveTo>
                <a:cubicBezTo>
                  <a:pt x="3238766" y="185042"/>
                  <a:pt x="3232399" y="186709"/>
                  <a:pt x="3226064" y="190043"/>
                </a:cubicBezTo>
                <a:cubicBezTo>
                  <a:pt x="3219731" y="193376"/>
                  <a:pt x="3213730" y="197543"/>
                  <a:pt x="3208062" y="202544"/>
                </a:cubicBezTo>
                <a:cubicBezTo>
                  <a:pt x="3202395" y="207545"/>
                  <a:pt x="3197361" y="212645"/>
                  <a:pt x="3192960" y="217846"/>
                </a:cubicBezTo>
                <a:lnTo>
                  <a:pt x="3184361" y="228879"/>
                </a:lnTo>
                <a:lnTo>
                  <a:pt x="3210563" y="229647"/>
                </a:lnTo>
                <a:cubicBezTo>
                  <a:pt x="3219364" y="229647"/>
                  <a:pt x="3227231" y="229114"/>
                  <a:pt x="3234165" y="228047"/>
                </a:cubicBezTo>
                <a:cubicBezTo>
                  <a:pt x="3241100" y="226980"/>
                  <a:pt x="3246934" y="225347"/>
                  <a:pt x="3251668" y="223147"/>
                </a:cubicBezTo>
                <a:cubicBezTo>
                  <a:pt x="3256402" y="220946"/>
                  <a:pt x="3260035" y="218246"/>
                  <a:pt x="3262569" y="215046"/>
                </a:cubicBezTo>
                <a:cubicBezTo>
                  <a:pt x="3265103" y="211845"/>
                  <a:pt x="3266370" y="208178"/>
                  <a:pt x="3266370" y="204044"/>
                </a:cubicBezTo>
                <a:cubicBezTo>
                  <a:pt x="3266370" y="201111"/>
                  <a:pt x="3265636" y="198210"/>
                  <a:pt x="3264169" y="195343"/>
                </a:cubicBezTo>
                <a:cubicBezTo>
                  <a:pt x="3262702" y="192476"/>
                  <a:pt x="3260436" y="190043"/>
                  <a:pt x="3257368" y="188042"/>
                </a:cubicBezTo>
                <a:cubicBezTo>
                  <a:pt x="3254301" y="186042"/>
                  <a:pt x="3250234" y="185042"/>
                  <a:pt x="3245167" y="185042"/>
                </a:cubicBezTo>
                <a:close/>
                <a:moveTo>
                  <a:pt x="1944656" y="184042"/>
                </a:moveTo>
                <a:cubicBezTo>
                  <a:pt x="1938254" y="184042"/>
                  <a:pt x="1931887" y="185709"/>
                  <a:pt x="1925553" y="189042"/>
                </a:cubicBezTo>
                <a:cubicBezTo>
                  <a:pt x="1919219" y="192376"/>
                  <a:pt x="1913218" y="196543"/>
                  <a:pt x="1907551" y="201544"/>
                </a:cubicBezTo>
                <a:cubicBezTo>
                  <a:pt x="1901883" y="206545"/>
                  <a:pt x="1896849" y="211645"/>
                  <a:pt x="1892450" y="216846"/>
                </a:cubicBezTo>
                <a:lnTo>
                  <a:pt x="1884311" y="227286"/>
                </a:lnTo>
                <a:lnTo>
                  <a:pt x="1886848" y="227747"/>
                </a:lnTo>
                <a:cubicBezTo>
                  <a:pt x="1893382" y="228347"/>
                  <a:pt x="1901116" y="228647"/>
                  <a:pt x="1910050" y="228647"/>
                </a:cubicBezTo>
                <a:cubicBezTo>
                  <a:pt x="1917117" y="228647"/>
                  <a:pt x="1923553" y="228314"/>
                  <a:pt x="1929353" y="227647"/>
                </a:cubicBezTo>
                <a:cubicBezTo>
                  <a:pt x="1935153" y="226980"/>
                  <a:pt x="1940321" y="225947"/>
                  <a:pt x="1944854" y="224547"/>
                </a:cubicBezTo>
                <a:cubicBezTo>
                  <a:pt x="1949389" y="223147"/>
                  <a:pt x="1953223" y="221413"/>
                  <a:pt x="1956357" y="219346"/>
                </a:cubicBezTo>
                <a:cubicBezTo>
                  <a:pt x="1959490" y="217279"/>
                  <a:pt x="1961857" y="214879"/>
                  <a:pt x="1963456" y="212145"/>
                </a:cubicBezTo>
                <a:cubicBezTo>
                  <a:pt x="1965057" y="209412"/>
                  <a:pt x="1965858" y="206378"/>
                  <a:pt x="1965858" y="203044"/>
                </a:cubicBezTo>
                <a:cubicBezTo>
                  <a:pt x="1965858" y="200111"/>
                  <a:pt x="1965124" y="197210"/>
                  <a:pt x="1963658" y="194343"/>
                </a:cubicBezTo>
                <a:cubicBezTo>
                  <a:pt x="1962191" y="191476"/>
                  <a:pt x="1959923" y="189042"/>
                  <a:pt x="1956857" y="187042"/>
                </a:cubicBezTo>
                <a:cubicBezTo>
                  <a:pt x="1953790" y="185042"/>
                  <a:pt x="1949721" y="184042"/>
                  <a:pt x="1944656" y="184042"/>
                </a:cubicBezTo>
                <a:close/>
                <a:moveTo>
                  <a:pt x="6568382" y="175641"/>
                </a:moveTo>
                <a:cubicBezTo>
                  <a:pt x="6566382" y="175641"/>
                  <a:pt x="6563948" y="176974"/>
                  <a:pt x="6561082" y="179641"/>
                </a:cubicBezTo>
                <a:cubicBezTo>
                  <a:pt x="6558214" y="182308"/>
                  <a:pt x="6555414" y="186042"/>
                  <a:pt x="6552680" y="190843"/>
                </a:cubicBezTo>
                <a:cubicBezTo>
                  <a:pt x="6549947" y="195643"/>
                  <a:pt x="6547680" y="201344"/>
                  <a:pt x="6545880" y="207945"/>
                </a:cubicBezTo>
                <a:lnTo>
                  <a:pt x="6543717" y="225326"/>
                </a:lnTo>
                <a:lnTo>
                  <a:pt x="6555281" y="222747"/>
                </a:lnTo>
                <a:cubicBezTo>
                  <a:pt x="6559481" y="221346"/>
                  <a:pt x="6563182" y="219380"/>
                  <a:pt x="6566382" y="216846"/>
                </a:cubicBezTo>
                <a:cubicBezTo>
                  <a:pt x="6569582" y="214312"/>
                  <a:pt x="6572050" y="210979"/>
                  <a:pt x="6573783" y="206845"/>
                </a:cubicBezTo>
                <a:cubicBezTo>
                  <a:pt x="6575517" y="202711"/>
                  <a:pt x="6576384" y="197643"/>
                  <a:pt x="6576384" y="191643"/>
                </a:cubicBezTo>
                <a:cubicBezTo>
                  <a:pt x="6576384" y="189642"/>
                  <a:pt x="6576150" y="187376"/>
                  <a:pt x="6575683" y="184842"/>
                </a:cubicBezTo>
                <a:cubicBezTo>
                  <a:pt x="6575217" y="182308"/>
                  <a:pt x="6574383" y="180141"/>
                  <a:pt x="6573183" y="178341"/>
                </a:cubicBezTo>
                <a:cubicBezTo>
                  <a:pt x="6571983" y="176541"/>
                  <a:pt x="6570383" y="175641"/>
                  <a:pt x="6568382" y="175641"/>
                </a:cubicBezTo>
                <a:close/>
                <a:moveTo>
                  <a:pt x="5366356" y="175041"/>
                </a:moveTo>
                <a:cubicBezTo>
                  <a:pt x="5371690" y="175041"/>
                  <a:pt x="5376357" y="176408"/>
                  <a:pt x="5380358" y="179141"/>
                </a:cubicBezTo>
                <a:cubicBezTo>
                  <a:pt x="5384358" y="181875"/>
                  <a:pt x="5387692" y="185575"/>
                  <a:pt x="5390359" y="190243"/>
                </a:cubicBezTo>
                <a:cubicBezTo>
                  <a:pt x="5393026" y="194910"/>
                  <a:pt x="5395026" y="200177"/>
                  <a:pt x="5396360" y="206045"/>
                </a:cubicBezTo>
                <a:cubicBezTo>
                  <a:pt x="5397693" y="211912"/>
                  <a:pt x="5398360" y="217979"/>
                  <a:pt x="5398360" y="224247"/>
                </a:cubicBezTo>
                <a:cubicBezTo>
                  <a:pt x="5398360" y="236648"/>
                  <a:pt x="5395860" y="247350"/>
                  <a:pt x="5390859" y="256351"/>
                </a:cubicBezTo>
                <a:cubicBezTo>
                  <a:pt x="5385859" y="265352"/>
                  <a:pt x="5378391" y="272520"/>
                  <a:pt x="5368456" y="277854"/>
                </a:cubicBezTo>
                <a:cubicBezTo>
                  <a:pt x="5358522" y="283188"/>
                  <a:pt x="5346220" y="286721"/>
                  <a:pt x="5331552" y="288455"/>
                </a:cubicBezTo>
                <a:lnTo>
                  <a:pt x="5327951" y="272053"/>
                </a:lnTo>
                <a:cubicBezTo>
                  <a:pt x="5335952" y="270986"/>
                  <a:pt x="5343320" y="269486"/>
                  <a:pt x="5350054" y="267552"/>
                </a:cubicBezTo>
                <a:cubicBezTo>
                  <a:pt x="5356788" y="265619"/>
                  <a:pt x="5362589" y="262852"/>
                  <a:pt x="5367456" y="259251"/>
                </a:cubicBezTo>
                <a:cubicBezTo>
                  <a:pt x="5372323" y="255651"/>
                  <a:pt x="5376091" y="250917"/>
                  <a:pt x="5378757" y="245049"/>
                </a:cubicBezTo>
                <a:lnTo>
                  <a:pt x="5379755" y="241758"/>
                </a:lnTo>
                <a:lnTo>
                  <a:pt x="5377657" y="242649"/>
                </a:lnTo>
                <a:cubicBezTo>
                  <a:pt x="5373323" y="243583"/>
                  <a:pt x="5368956" y="244049"/>
                  <a:pt x="5364556" y="244049"/>
                </a:cubicBezTo>
                <a:cubicBezTo>
                  <a:pt x="5359489" y="244049"/>
                  <a:pt x="5354988" y="243516"/>
                  <a:pt x="5351054" y="242449"/>
                </a:cubicBezTo>
                <a:cubicBezTo>
                  <a:pt x="5347120" y="241382"/>
                  <a:pt x="5343787" y="239815"/>
                  <a:pt x="5341053" y="237748"/>
                </a:cubicBezTo>
                <a:cubicBezTo>
                  <a:pt x="5338319" y="235682"/>
                  <a:pt x="5336252" y="233048"/>
                  <a:pt x="5334852" y="229847"/>
                </a:cubicBezTo>
                <a:cubicBezTo>
                  <a:pt x="5333452" y="226647"/>
                  <a:pt x="5332752" y="222913"/>
                  <a:pt x="5332752" y="218646"/>
                </a:cubicBezTo>
                <a:cubicBezTo>
                  <a:pt x="5332752" y="213579"/>
                  <a:pt x="5333552" y="208478"/>
                  <a:pt x="5335152" y="203344"/>
                </a:cubicBezTo>
                <a:cubicBezTo>
                  <a:pt x="5336752" y="198210"/>
                  <a:pt x="5339019" y="193510"/>
                  <a:pt x="5341953" y="189243"/>
                </a:cubicBezTo>
                <a:cubicBezTo>
                  <a:pt x="5344887" y="184975"/>
                  <a:pt x="5348420" y="181541"/>
                  <a:pt x="5352554" y="178941"/>
                </a:cubicBezTo>
                <a:cubicBezTo>
                  <a:pt x="5356688" y="176341"/>
                  <a:pt x="5361289" y="175041"/>
                  <a:pt x="5366356" y="175041"/>
                </a:cubicBezTo>
                <a:close/>
                <a:moveTo>
                  <a:pt x="4347181" y="175041"/>
                </a:moveTo>
                <a:cubicBezTo>
                  <a:pt x="4352515" y="175041"/>
                  <a:pt x="4357182" y="176408"/>
                  <a:pt x="4361183" y="179141"/>
                </a:cubicBezTo>
                <a:cubicBezTo>
                  <a:pt x="4365183" y="181875"/>
                  <a:pt x="4368517" y="185575"/>
                  <a:pt x="4371184" y="190243"/>
                </a:cubicBezTo>
                <a:cubicBezTo>
                  <a:pt x="4373851" y="194910"/>
                  <a:pt x="4375851" y="200177"/>
                  <a:pt x="4377185" y="206045"/>
                </a:cubicBezTo>
                <a:cubicBezTo>
                  <a:pt x="4378518" y="211912"/>
                  <a:pt x="4379185" y="217979"/>
                  <a:pt x="4379185" y="224247"/>
                </a:cubicBezTo>
                <a:cubicBezTo>
                  <a:pt x="4379185" y="236648"/>
                  <a:pt x="4376685" y="247350"/>
                  <a:pt x="4371684" y="256351"/>
                </a:cubicBezTo>
                <a:cubicBezTo>
                  <a:pt x="4366683" y="265352"/>
                  <a:pt x="4359216" y="272520"/>
                  <a:pt x="4349281" y="277854"/>
                </a:cubicBezTo>
                <a:cubicBezTo>
                  <a:pt x="4339347" y="283188"/>
                  <a:pt x="4327045" y="286721"/>
                  <a:pt x="4312377" y="288455"/>
                </a:cubicBezTo>
                <a:lnTo>
                  <a:pt x="4308776" y="272053"/>
                </a:lnTo>
                <a:cubicBezTo>
                  <a:pt x="4316777" y="270986"/>
                  <a:pt x="4324145" y="269486"/>
                  <a:pt x="4330879" y="267552"/>
                </a:cubicBezTo>
                <a:cubicBezTo>
                  <a:pt x="4337613" y="265619"/>
                  <a:pt x="4343414" y="262852"/>
                  <a:pt x="4348281" y="259251"/>
                </a:cubicBezTo>
                <a:cubicBezTo>
                  <a:pt x="4353148" y="255651"/>
                  <a:pt x="4356916" y="250917"/>
                  <a:pt x="4359583" y="245049"/>
                </a:cubicBezTo>
                <a:lnTo>
                  <a:pt x="4360580" y="241758"/>
                </a:lnTo>
                <a:lnTo>
                  <a:pt x="4358482" y="242649"/>
                </a:lnTo>
                <a:cubicBezTo>
                  <a:pt x="4354149" y="243583"/>
                  <a:pt x="4349781" y="244049"/>
                  <a:pt x="4345381" y="244049"/>
                </a:cubicBezTo>
                <a:cubicBezTo>
                  <a:pt x="4340313" y="244049"/>
                  <a:pt x="4335813" y="243516"/>
                  <a:pt x="4331879" y="242449"/>
                </a:cubicBezTo>
                <a:cubicBezTo>
                  <a:pt x="4327945" y="241382"/>
                  <a:pt x="4324612" y="239815"/>
                  <a:pt x="4321878" y="237748"/>
                </a:cubicBezTo>
                <a:cubicBezTo>
                  <a:pt x="4319144" y="235682"/>
                  <a:pt x="4317077" y="233048"/>
                  <a:pt x="4315677" y="229847"/>
                </a:cubicBezTo>
                <a:cubicBezTo>
                  <a:pt x="4314277" y="226647"/>
                  <a:pt x="4313577" y="222913"/>
                  <a:pt x="4313577" y="218646"/>
                </a:cubicBezTo>
                <a:cubicBezTo>
                  <a:pt x="4313577" y="213579"/>
                  <a:pt x="4314377" y="208478"/>
                  <a:pt x="4315977" y="203344"/>
                </a:cubicBezTo>
                <a:cubicBezTo>
                  <a:pt x="4317577" y="198210"/>
                  <a:pt x="4319844" y="193510"/>
                  <a:pt x="4322778" y="189243"/>
                </a:cubicBezTo>
                <a:cubicBezTo>
                  <a:pt x="4325712" y="184975"/>
                  <a:pt x="4329246" y="181541"/>
                  <a:pt x="4333379" y="178941"/>
                </a:cubicBezTo>
                <a:cubicBezTo>
                  <a:pt x="4337513" y="176341"/>
                  <a:pt x="4342114" y="175041"/>
                  <a:pt x="4347181" y="175041"/>
                </a:cubicBezTo>
                <a:close/>
                <a:moveTo>
                  <a:pt x="3246367" y="168640"/>
                </a:moveTo>
                <a:cubicBezTo>
                  <a:pt x="3253701" y="168640"/>
                  <a:pt x="3260002" y="170140"/>
                  <a:pt x="3265269" y="173140"/>
                </a:cubicBezTo>
                <a:cubicBezTo>
                  <a:pt x="3270537" y="176141"/>
                  <a:pt x="3274604" y="180175"/>
                  <a:pt x="3277471" y="185242"/>
                </a:cubicBezTo>
                <a:cubicBezTo>
                  <a:pt x="3280338" y="190309"/>
                  <a:pt x="3281772" y="196043"/>
                  <a:pt x="3281772" y="202444"/>
                </a:cubicBezTo>
                <a:cubicBezTo>
                  <a:pt x="3281772" y="210312"/>
                  <a:pt x="3279471" y="217546"/>
                  <a:pt x="3274871" y="224147"/>
                </a:cubicBezTo>
                <a:cubicBezTo>
                  <a:pt x="3270270" y="230748"/>
                  <a:pt x="3262502" y="236048"/>
                  <a:pt x="3251568" y="240049"/>
                </a:cubicBezTo>
                <a:cubicBezTo>
                  <a:pt x="3240633" y="244049"/>
                  <a:pt x="3225765" y="246050"/>
                  <a:pt x="3206962" y="246050"/>
                </a:cubicBezTo>
                <a:cubicBezTo>
                  <a:pt x="3195227" y="246050"/>
                  <a:pt x="3185393" y="245616"/>
                  <a:pt x="3177458" y="244749"/>
                </a:cubicBezTo>
                <a:cubicBezTo>
                  <a:pt x="3169524" y="243883"/>
                  <a:pt x="3163090" y="242582"/>
                  <a:pt x="3158156" y="240849"/>
                </a:cubicBezTo>
                <a:cubicBezTo>
                  <a:pt x="3153222" y="239115"/>
                  <a:pt x="3149488" y="236915"/>
                  <a:pt x="3146955" y="234248"/>
                </a:cubicBezTo>
                <a:lnTo>
                  <a:pt x="3143418" y="227719"/>
                </a:lnTo>
                <a:lnTo>
                  <a:pt x="3141154" y="231323"/>
                </a:lnTo>
                <a:cubicBezTo>
                  <a:pt x="3139354" y="233640"/>
                  <a:pt x="3137487" y="235515"/>
                  <a:pt x="3135553" y="236948"/>
                </a:cubicBezTo>
                <a:cubicBezTo>
                  <a:pt x="3131686" y="239815"/>
                  <a:pt x="3127652" y="241616"/>
                  <a:pt x="3123452" y="242349"/>
                </a:cubicBezTo>
                <a:cubicBezTo>
                  <a:pt x="3119251" y="243083"/>
                  <a:pt x="3114818" y="243449"/>
                  <a:pt x="3110150" y="243449"/>
                </a:cubicBezTo>
                <a:lnTo>
                  <a:pt x="3110227" y="242824"/>
                </a:lnTo>
                <a:lnTo>
                  <a:pt x="3108559" y="243449"/>
                </a:lnTo>
                <a:cubicBezTo>
                  <a:pt x="3100425" y="243449"/>
                  <a:pt x="3093958" y="243016"/>
                  <a:pt x="3089157" y="242149"/>
                </a:cubicBezTo>
                <a:cubicBezTo>
                  <a:pt x="3084356" y="241282"/>
                  <a:pt x="3080722" y="239982"/>
                  <a:pt x="3078256" y="238249"/>
                </a:cubicBezTo>
                <a:cubicBezTo>
                  <a:pt x="3075789" y="236515"/>
                  <a:pt x="3074055" y="234348"/>
                  <a:pt x="3073055" y="231748"/>
                </a:cubicBezTo>
                <a:lnTo>
                  <a:pt x="3072483" y="229486"/>
                </a:lnTo>
                <a:lnTo>
                  <a:pt x="3069855" y="233448"/>
                </a:lnTo>
                <a:cubicBezTo>
                  <a:pt x="3067388" y="236115"/>
                  <a:pt x="3064554" y="238182"/>
                  <a:pt x="3061354" y="239649"/>
                </a:cubicBezTo>
                <a:cubicBezTo>
                  <a:pt x="3058153" y="241116"/>
                  <a:pt x="3054319" y="242116"/>
                  <a:pt x="3049852" y="242649"/>
                </a:cubicBezTo>
                <a:lnTo>
                  <a:pt x="3043114" y="242988"/>
                </a:lnTo>
                <a:lnTo>
                  <a:pt x="3041884" y="243449"/>
                </a:lnTo>
                <a:lnTo>
                  <a:pt x="3038485" y="243221"/>
                </a:lnTo>
                <a:lnTo>
                  <a:pt x="3033952" y="243449"/>
                </a:lnTo>
                <a:lnTo>
                  <a:pt x="3034017" y="242922"/>
                </a:lnTo>
                <a:lnTo>
                  <a:pt x="3022485" y="242149"/>
                </a:lnTo>
                <a:cubicBezTo>
                  <a:pt x="3017685" y="241282"/>
                  <a:pt x="3014050" y="239982"/>
                  <a:pt x="3011583" y="238249"/>
                </a:cubicBezTo>
                <a:cubicBezTo>
                  <a:pt x="3009116" y="236515"/>
                  <a:pt x="3007383" y="234348"/>
                  <a:pt x="3006382" y="231748"/>
                </a:cubicBezTo>
                <a:lnTo>
                  <a:pt x="3005811" y="229486"/>
                </a:lnTo>
                <a:lnTo>
                  <a:pt x="3003183" y="233448"/>
                </a:lnTo>
                <a:cubicBezTo>
                  <a:pt x="3000716" y="236115"/>
                  <a:pt x="2997882" y="238182"/>
                  <a:pt x="2994681" y="239649"/>
                </a:cubicBezTo>
                <a:cubicBezTo>
                  <a:pt x="2991481" y="241116"/>
                  <a:pt x="2987647" y="242116"/>
                  <a:pt x="2983180" y="242649"/>
                </a:cubicBezTo>
                <a:cubicBezTo>
                  <a:pt x="2978713" y="243183"/>
                  <a:pt x="2973413" y="243449"/>
                  <a:pt x="2967278" y="243449"/>
                </a:cubicBezTo>
                <a:lnTo>
                  <a:pt x="2967527" y="241413"/>
                </a:lnTo>
                <a:lnTo>
                  <a:pt x="2962097" y="243449"/>
                </a:lnTo>
                <a:cubicBezTo>
                  <a:pt x="2961296" y="243449"/>
                  <a:pt x="2960496" y="243449"/>
                  <a:pt x="2959697" y="243449"/>
                </a:cubicBezTo>
                <a:cubicBezTo>
                  <a:pt x="2958895" y="243449"/>
                  <a:pt x="2958062" y="243449"/>
                  <a:pt x="2957195" y="243449"/>
                </a:cubicBezTo>
                <a:cubicBezTo>
                  <a:pt x="2956328" y="243449"/>
                  <a:pt x="2955495" y="243449"/>
                  <a:pt x="2954695" y="243449"/>
                </a:cubicBezTo>
                <a:cubicBezTo>
                  <a:pt x="2954961" y="244649"/>
                  <a:pt x="2955162" y="245616"/>
                  <a:pt x="2955295" y="246350"/>
                </a:cubicBezTo>
                <a:cubicBezTo>
                  <a:pt x="2955429" y="247083"/>
                  <a:pt x="2955495" y="248050"/>
                  <a:pt x="2955495" y="249250"/>
                </a:cubicBezTo>
                <a:cubicBezTo>
                  <a:pt x="2955495" y="254184"/>
                  <a:pt x="2953795" y="258984"/>
                  <a:pt x="2950394" y="263652"/>
                </a:cubicBezTo>
                <a:cubicBezTo>
                  <a:pt x="2946994" y="268319"/>
                  <a:pt x="2942027" y="272553"/>
                  <a:pt x="2935492" y="276353"/>
                </a:cubicBezTo>
                <a:cubicBezTo>
                  <a:pt x="2928959" y="280154"/>
                  <a:pt x="2921058" y="283188"/>
                  <a:pt x="2911790" y="285454"/>
                </a:cubicBezTo>
                <a:cubicBezTo>
                  <a:pt x="2902522" y="287722"/>
                  <a:pt x="2891954" y="288855"/>
                  <a:pt x="2880086" y="288855"/>
                </a:cubicBezTo>
                <a:cubicBezTo>
                  <a:pt x="2869552" y="288855"/>
                  <a:pt x="2859784" y="287155"/>
                  <a:pt x="2850782" y="283754"/>
                </a:cubicBezTo>
                <a:cubicBezTo>
                  <a:pt x="2841781" y="280354"/>
                  <a:pt x="2834547" y="275253"/>
                  <a:pt x="2829079" y="268452"/>
                </a:cubicBezTo>
                <a:cubicBezTo>
                  <a:pt x="2823613" y="261651"/>
                  <a:pt x="2820878" y="253050"/>
                  <a:pt x="2820878" y="242649"/>
                </a:cubicBezTo>
                <a:cubicBezTo>
                  <a:pt x="2820878" y="239449"/>
                  <a:pt x="2821178" y="236015"/>
                  <a:pt x="2821779" y="232348"/>
                </a:cubicBezTo>
                <a:cubicBezTo>
                  <a:pt x="2822378" y="228681"/>
                  <a:pt x="2823312" y="224747"/>
                  <a:pt x="2824579" y="220546"/>
                </a:cubicBezTo>
                <a:cubicBezTo>
                  <a:pt x="2825847" y="216346"/>
                  <a:pt x="2827413" y="211912"/>
                  <a:pt x="2829279" y="207245"/>
                </a:cubicBezTo>
                <a:lnTo>
                  <a:pt x="2843682" y="212845"/>
                </a:lnTo>
                <a:cubicBezTo>
                  <a:pt x="2842348" y="216579"/>
                  <a:pt x="2841181" y="220113"/>
                  <a:pt x="2840181" y="223447"/>
                </a:cubicBezTo>
                <a:cubicBezTo>
                  <a:pt x="2839181" y="226780"/>
                  <a:pt x="2838447" y="229914"/>
                  <a:pt x="2837981" y="232848"/>
                </a:cubicBezTo>
                <a:cubicBezTo>
                  <a:pt x="2837514" y="235782"/>
                  <a:pt x="2837280" y="238582"/>
                  <a:pt x="2837280" y="241249"/>
                </a:cubicBezTo>
                <a:cubicBezTo>
                  <a:pt x="2837280" y="246850"/>
                  <a:pt x="2838514" y="251617"/>
                  <a:pt x="2840982" y="255551"/>
                </a:cubicBezTo>
                <a:cubicBezTo>
                  <a:pt x="2843448" y="259485"/>
                  <a:pt x="2846882" y="262718"/>
                  <a:pt x="2851283" y="265252"/>
                </a:cubicBezTo>
                <a:cubicBezTo>
                  <a:pt x="2855683" y="267786"/>
                  <a:pt x="2860717" y="269652"/>
                  <a:pt x="2866385" y="270853"/>
                </a:cubicBezTo>
                <a:cubicBezTo>
                  <a:pt x="2872052" y="272053"/>
                  <a:pt x="2878086" y="272653"/>
                  <a:pt x="2884487" y="272653"/>
                </a:cubicBezTo>
                <a:cubicBezTo>
                  <a:pt x="2892221" y="272653"/>
                  <a:pt x="2899455" y="271986"/>
                  <a:pt x="2906189" y="270653"/>
                </a:cubicBezTo>
                <a:cubicBezTo>
                  <a:pt x="2912924" y="269319"/>
                  <a:pt x="2918858" y="267419"/>
                  <a:pt x="2923992" y="264952"/>
                </a:cubicBezTo>
                <a:cubicBezTo>
                  <a:pt x="2929125" y="262485"/>
                  <a:pt x="2933160" y="259685"/>
                  <a:pt x="2936093" y="256551"/>
                </a:cubicBezTo>
                <a:cubicBezTo>
                  <a:pt x="2939027" y="253417"/>
                  <a:pt x="2940494" y="250050"/>
                  <a:pt x="2940494" y="246450"/>
                </a:cubicBezTo>
                <a:cubicBezTo>
                  <a:pt x="2940494" y="244716"/>
                  <a:pt x="2939826" y="243116"/>
                  <a:pt x="2938494" y="241649"/>
                </a:cubicBezTo>
                <a:cubicBezTo>
                  <a:pt x="2937160" y="240182"/>
                  <a:pt x="2935160" y="238782"/>
                  <a:pt x="2932493" y="237449"/>
                </a:cubicBezTo>
                <a:cubicBezTo>
                  <a:pt x="2929825" y="236115"/>
                  <a:pt x="2926625" y="234815"/>
                  <a:pt x="2922892" y="233548"/>
                </a:cubicBezTo>
                <a:cubicBezTo>
                  <a:pt x="2919157" y="232281"/>
                  <a:pt x="2914890" y="230981"/>
                  <a:pt x="2910090" y="229647"/>
                </a:cubicBezTo>
                <a:lnTo>
                  <a:pt x="2913890" y="213046"/>
                </a:lnTo>
                <a:cubicBezTo>
                  <a:pt x="2920825" y="215713"/>
                  <a:pt x="2926958" y="217946"/>
                  <a:pt x="2932293" y="219746"/>
                </a:cubicBezTo>
                <a:cubicBezTo>
                  <a:pt x="2937626" y="221546"/>
                  <a:pt x="2942294" y="222980"/>
                  <a:pt x="2946294" y="224047"/>
                </a:cubicBezTo>
                <a:cubicBezTo>
                  <a:pt x="2950295" y="225114"/>
                  <a:pt x="2953762" y="225880"/>
                  <a:pt x="2956696" y="226347"/>
                </a:cubicBezTo>
                <a:cubicBezTo>
                  <a:pt x="2959629" y="226814"/>
                  <a:pt x="2962097" y="227047"/>
                  <a:pt x="2964096" y="227047"/>
                </a:cubicBezTo>
                <a:lnTo>
                  <a:pt x="2969050" y="228915"/>
                </a:lnTo>
                <a:lnTo>
                  <a:pt x="2969278" y="227047"/>
                </a:lnTo>
                <a:cubicBezTo>
                  <a:pt x="2975946" y="227047"/>
                  <a:pt x="2981147" y="226547"/>
                  <a:pt x="2984880" y="225547"/>
                </a:cubicBezTo>
                <a:cubicBezTo>
                  <a:pt x="2988614" y="224547"/>
                  <a:pt x="2991448" y="222613"/>
                  <a:pt x="2993381" y="219746"/>
                </a:cubicBezTo>
                <a:cubicBezTo>
                  <a:pt x="2995314" y="216879"/>
                  <a:pt x="2996882" y="212712"/>
                  <a:pt x="2998081" y="207245"/>
                </a:cubicBezTo>
                <a:cubicBezTo>
                  <a:pt x="2999281" y="201777"/>
                  <a:pt x="3000748" y="194643"/>
                  <a:pt x="3002482" y="185842"/>
                </a:cubicBezTo>
                <a:lnTo>
                  <a:pt x="3018084" y="188842"/>
                </a:lnTo>
                <a:cubicBezTo>
                  <a:pt x="3017550" y="191243"/>
                  <a:pt x="3016950" y="193910"/>
                  <a:pt x="3016284" y="196843"/>
                </a:cubicBezTo>
                <a:cubicBezTo>
                  <a:pt x="3015617" y="199777"/>
                  <a:pt x="3015051" y="202677"/>
                  <a:pt x="3014584" y="205545"/>
                </a:cubicBezTo>
                <a:cubicBezTo>
                  <a:pt x="3014117" y="208411"/>
                  <a:pt x="3013883" y="210912"/>
                  <a:pt x="3013883" y="213046"/>
                </a:cubicBezTo>
                <a:cubicBezTo>
                  <a:pt x="3013883" y="215046"/>
                  <a:pt x="3014017" y="216913"/>
                  <a:pt x="3014284" y="218646"/>
                </a:cubicBezTo>
                <a:cubicBezTo>
                  <a:pt x="3014551" y="220380"/>
                  <a:pt x="3015550" y="221847"/>
                  <a:pt x="3017284" y="223047"/>
                </a:cubicBezTo>
                <a:cubicBezTo>
                  <a:pt x="3019017" y="224247"/>
                  <a:pt x="3021951" y="225214"/>
                  <a:pt x="3026085" y="225947"/>
                </a:cubicBezTo>
                <a:lnTo>
                  <a:pt x="3039057" y="226749"/>
                </a:lnTo>
                <a:lnTo>
                  <a:pt x="3051552" y="225547"/>
                </a:lnTo>
                <a:cubicBezTo>
                  <a:pt x="3055286" y="224547"/>
                  <a:pt x="3058120" y="222613"/>
                  <a:pt x="3060053" y="219746"/>
                </a:cubicBezTo>
                <a:cubicBezTo>
                  <a:pt x="3061987" y="216879"/>
                  <a:pt x="3063554" y="212712"/>
                  <a:pt x="3064754" y="207245"/>
                </a:cubicBezTo>
                <a:cubicBezTo>
                  <a:pt x="3065954" y="201777"/>
                  <a:pt x="3067421" y="194643"/>
                  <a:pt x="3069155" y="185842"/>
                </a:cubicBezTo>
                <a:lnTo>
                  <a:pt x="3084757" y="188842"/>
                </a:lnTo>
                <a:cubicBezTo>
                  <a:pt x="3084223" y="191243"/>
                  <a:pt x="3083623" y="193910"/>
                  <a:pt x="3082956" y="196843"/>
                </a:cubicBezTo>
                <a:cubicBezTo>
                  <a:pt x="3082290" y="199777"/>
                  <a:pt x="3081723" y="202677"/>
                  <a:pt x="3081256" y="205545"/>
                </a:cubicBezTo>
                <a:cubicBezTo>
                  <a:pt x="3080789" y="208411"/>
                  <a:pt x="3080556" y="210912"/>
                  <a:pt x="3080556" y="213046"/>
                </a:cubicBezTo>
                <a:cubicBezTo>
                  <a:pt x="3080556" y="215046"/>
                  <a:pt x="3080689" y="216913"/>
                  <a:pt x="3080956" y="218646"/>
                </a:cubicBezTo>
                <a:cubicBezTo>
                  <a:pt x="3081223" y="220380"/>
                  <a:pt x="3082223" y="221847"/>
                  <a:pt x="3083956" y="223047"/>
                </a:cubicBezTo>
                <a:cubicBezTo>
                  <a:pt x="3085690" y="224247"/>
                  <a:pt x="3088624" y="225214"/>
                  <a:pt x="3092758" y="225947"/>
                </a:cubicBezTo>
                <a:cubicBezTo>
                  <a:pt x="3096891" y="226681"/>
                  <a:pt x="3102826" y="227047"/>
                  <a:pt x="3110560" y="227047"/>
                </a:cubicBezTo>
                <a:lnTo>
                  <a:pt x="3112080" y="227621"/>
                </a:lnTo>
                <a:lnTo>
                  <a:pt x="3112151" y="227047"/>
                </a:lnTo>
                <a:cubicBezTo>
                  <a:pt x="3116818" y="227047"/>
                  <a:pt x="3120651" y="226380"/>
                  <a:pt x="3123652" y="225047"/>
                </a:cubicBezTo>
                <a:cubicBezTo>
                  <a:pt x="3126652" y="223713"/>
                  <a:pt x="3129119" y="221513"/>
                  <a:pt x="3131053" y="218446"/>
                </a:cubicBezTo>
                <a:cubicBezTo>
                  <a:pt x="3132986" y="215379"/>
                  <a:pt x="3134687" y="211312"/>
                  <a:pt x="3136153" y="206245"/>
                </a:cubicBezTo>
                <a:cubicBezTo>
                  <a:pt x="3137620" y="201177"/>
                  <a:pt x="3139220" y="194910"/>
                  <a:pt x="3140954" y="187442"/>
                </a:cubicBezTo>
                <a:lnTo>
                  <a:pt x="3155556" y="191243"/>
                </a:lnTo>
                <a:cubicBezTo>
                  <a:pt x="3154756" y="194310"/>
                  <a:pt x="3154022" y="197243"/>
                  <a:pt x="3153356" y="200044"/>
                </a:cubicBezTo>
                <a:cubicBezTo>
                  <a:pt x="3152689" y="202844"/>
                  <a:pt x="3152189" y="205278"/>
                  <a:pt x="3151855" y="207345"/>
                </a:cubicBezTo>
                <a:cubicBezTo>
                  <a:pt x="3151522" y="209412"/>
                  <a:pt x="3151355" y="211045"/>
                  <a:pt x="3151355" y="212245"/>
                </a:cubicBezTo>
                <a:cubicBezTo>
                  <a:pt x="3151355" y="215446"/>
                  <a:pt x="3152089" y="218146"/>
                  <a:pt x="3153556" y="220346"/>
                </a:cubicBezTo>
                <a:cubicBezTo>
                  <a:pt x="3155022" y="222547"/>
                  <a:pt x="3157823" y="224347"/>
                  <a:pt x="3161956" y="225747"/>
                </a:cubicBezTo>
                <a:lnTo>
                  <a:pt x="3167905" y="226744"/>
                </a:lnTo>
                <a:lnTo>
                  <a:pt x="3180259" y="209545"/>
                </a:lnTo>
                <a:cubicBezTo>
                  <a:pt x="3186193" y="202277"/>
                  <a:pt x="3192727" y="195543"/>
                  <a:pt x="3199861" y="189343"/>
                </a:cubicBezTo>
                <a:cubicBezTo>
                  <a:pt x="3206996" y="183142"/>
                  <a:pt x="3214497" y="178141"/>
                  <a:pt x="3222364" y="174341"/>
                </a:cubicBezTo>
                <a:cubicBezTo>
                  <a:pt x="3230232" y="170540"/>
                  <a:pt x="3238233" y="168640"/>
                  <a:pt x="3246367" y="168640"/>
                </a:cubicBezTo>
                <a:close/>
                <a:moveTo>
                  <a:pt x="1945856" y="167640"/>
                </a:moveTo>
                <a:cubicBezTo>
                  <a:pt x="1953190" y="167640"/>
                  <a:pt x="1959490" y="169140"/>
                  <a:pt x="1964758" y="172140"/>
                </a:cubicBezTo>
                <a:cubicBezTo>
                  <a:pt x="1970024" y="175141"/>
                  <a:pt x="1974091" y="179175"/>
                  <a:pt x="1976959" y="184242"/>
                </a:cubicBezTo>
                <a:cubicBezTo>
                  <a:pt x="1979827" y="189309"/>
                  <a:pt x="1981260" y="195043"/>
                  <a:pt x="1981260" y="201444"/>
                </a:cubicBezTo>
                <a:cubicBezTo>
                  <a:pt x="1981260" y="207311"/>
                  <a:pt x="1979993" y="212879"/>
                  <a:pt x="1977459" y="218146"/>
                </a:cubicBezTo>
                <a:cubicBezTo>
                  <a:pt x="1974925" y="223413"/>
                  <a:pt x="1970792" y="228047"/>
                  <a:pt x="1965057" y="232048"/>
                </a:cubicBezTo>
                <a:cubicBezTo>
                  <a:pt x="1959324" y="236048"/>
                  <a:pt x="1951655" y="239215"/>
                  <a:pt x="1942055" y="241549"/>
                </a:cubicBezTo>
                <a:cubicBezTo>
                  <a:pt x="1932454" y="243883"/>
                  <a:pt x="1920586" y="245049"/>
                  <a:pt x="1906449" y="245049"/>
                </a:cubicBezTo>
                <a:cubicBezTo>
                  <a:pt x="1896316" y="245049"/>
                  <a:pt x="1887680" y="244416"/>
                  <a:pt x="1880547" y="243149"/>
                </a:cubicBezTo>
                <a:cubicBezTo>
                  <a:pt x="1873413" y="241882"/>
                  <a:pt x="1867544" y="240216"/>
                  <a:pt x="1862943" y="238149"/>
                </a:cubicBezTo>
                <a:lnTo>
                  <a:pt x="1855851" y="233510"/>
                </a:lnTo>
                <a:lnTo>
                  <a:pt x="1856443" y="234248"/>
                </a:lnTo>
                <a:cubicBezTo>
                  <a:pt x="1855776" y="240649"/>
                  <a:pt x="1854345" y="247050"/>
                  <a:pt x="1852143" y="253450"/>
                </a:cubicBezTo>
                <a:cubicBezTo>
                  <a:pt x="1849943" y="259851"/>
                  <a:pt x="1846476" y="265752"/>
                  <a:pt x="1841741" y="271153"/>
                </a:cubicBezTo>
                <a:cubicBezTo>
                  <a:pt x="1837008" y="276553"/>
                  <a:pt x="1830575" y="280854"/>
                  <a:pt x="1822440" y="284054"/>
                </a:cubicBezTo>
                <a:cubicBezTo>
                  <a:pt x="1814304" y="287255"/>
                  <a:pt x="1804037" y="288855"/>
                  <a:pt x="1791637" y="288855"/>
                </a:cubicBezTo>
                <a:cubicBezTo>
                  <a:pt x="1784035" y="288855"/>
                  <a:pt x="1776833" y="287821"/>
                  <a:pt x="1770033" y="285755"/>
                </a:cubicBezTo>
                <a:cubicBezTo>
                  <a:pt x="1763233" y="283688"/>
                  <a:pt x="1757198" y="280654"/>
                  <a:pt x="1751932" y="276653"/>
                </a:cubicBezTo>
                <a:cubicBezTo>
                  <a:pt x="1746664" y="272653"/>
                  <a:pt x="1742531" y="267819"/>
                  <a:pt x="1739530" y="262152"/>
                </a:cubicBezTo>
                <a:cubicBezTo>
                  <a:pt x="1736529" y="256484"/>
                  <a:pt x="1735027" y="249983"/>
                  <a:pt x="1735027" y="242649"/>
                </a:cubicBezTo>
                <a:cubicBezTo>
                  <a:pt x="1735027" y="239449"/>
                  <a:pt x="1735328" y="236015"/>
                  <a:pt x="1735928" y="232348"/>
                </a:cubicBezTo>
                <a:cubicBezTo>
                  <a:pt x="1736529" y="228681"/>
                  <a:pt x="1737463" y="224747"/>
                  <a:pt x="1738730" y="220546"/>
                </a:cubicBezTo>
                <a:cubicBezTo>
                  <a:pt x="1739995" y="216346"/>
                  <a:pt x="1741564" y="211912"/>
                  <a:pt x="1743431" y="207245"/>
                </a:cubicBezTo>
                <a:lnTo>
                  <a:pt x="1757832" y="212845"/>
                </a:lnTo>
                <a:cubicBezTo>
                  <a:pt x="1756499" y="216579"/>
                  <a:pt x="1755332" y="220113"/>
                  <a:pt x="1754331" y="223447"/>
                </a:cubicBezTo>
                <a:cubicBezTo>
                  <a:pt x="1753331" y="226780"/>
                  <a:pt x="1752598" y="229914"/>
                  <a:pt x="1752131" y="232848"/>
                </a:cubicBezTo>
                <a:cubicBezTo>
                  <a:pt x="1751663" y="235782"/>
                  <a:pt x="1751430" y="238582"/>
                  <a:pt x="1751430" y="241249"/>
                </a:cubicBezTo>
                <a:cubicBezTo>
                  <a:pt x="1751430" y="248050"/>
                  <a:pt x="1753265" y="253784"/>
                  <a:pt x="1756932" y="258451"/>
                </a:cubicBezTo>
                <a:cubicBezTo>
                  <a:pt x="1760598" y="263118"/>
                  <a:pt x="1765533" y="266619"/>
                  <a:pt x="1771733" y="268952"/>
                </a:cubicBezTo>
                <a:cubicBezTo>
                  <a:pt x="1777935" y="271286"/>
                  <a:pt x="1784769" y="272453"/>
                  <a:pt x="1792234" y="272453"/>
                </a:cubicBezTo>
                <a:cubicBezTo>
                  <a:pt x="1801304" y="272453"/>
                  <a:pt x="1808904" y="271319"/>
                  <a:pt x="1815039" y="269052"/>
                </a:cubicBezTo>
                <a:cubicBezTo>
                  <a:pt x="1821174" y="266786"/>
                  <a:pt x="1826038" y="263752"/>
                  <a:pt x="1829641" y="259951"/>
                </a:cubicBezTo>
                <a:cubicBezTo>
                  <a:pt x="1833242" y="256151"/>
                  <a:pt x="1835807" y="251884"/>
                  <a:pt x="1837342" y="247150"/>
                </a:cubicBezTo>
                <a:cubicBezTo>
                  <a:pt x="1838873" y="242416"/>
                  <a:pt x="1839642" y="237582"/>
                  <a:pt x="1839642" y="232648"/>
                </a:cubicBezTo>
                <a:cubicBezTo>
                  <a:pt x="1839642" y="226114"/>
                  <a:pt x="1838675" y="219346"/>
                  <a:pt x="1836741" y="212345"/>
                </a:cubicBezTo>
                <a:cubicBezTo>
                  <a:pt x="1834809" y="205344"/>
                  <a:pt x="1832707" y="197910"/>
                  <a:pt x="1830440" y="190043"/>
                </a:cubicBezTo>
                <a:lnTo>
                  <a:pt x="1846644" y="185642"/>
                </a:lnTo>
                <a:cubicBezTo>
                  <a:pt x="1848109" y="190709"/>
                  <a:pt x="1849210" y="194810"/>
                  <a:pt x="1849943" y="197944"/>
                </a:cubicBezTo>
                <a:cubicBezTo>
                  <a:pt x="1850676" y="201077"/>
                  <a:pt x="1851276" y="203611"/>
                  <a:pt x="1851743" y="205545"/>
                </a:cubicBezTo>
                <a:cubicBezTo>
                  <a:pt x="1852210" y="207478"/>
                  <a:pt x="1852710" y="209112"/>
                  <a:pt x="1853243" y="210445"/>
                </a:cubicBezTo>
                <a:cubicBezTo>
                  <a:pt x="1854710" y="213912"/>
                  <a:pt x="1856810" y="216813"/>
                  <a:pt x="1859544" y="219146"/>
                </a:cubicBezTo>
                <a:lnTo>
                  <a:pt x="1868610" y="223847"/>
                </a:lnTo>
                <a:lnTo>
                  <a:pt x="1876246" y="212845"/>
                </a:lnTo>
                <a:cubicBezTo>
                  <a:pt x="1880781" y="206978"/>
                  <a:pt x="1885714" y="201377"/>
                  <a:pt x="1891048" y="196043"/>
                </a:cubicBezTo>
                <a:cubicBezTo>
                  <a:pt x="1896382" y="190709"/>
                  <a:pt x="1902050" y="185909"/>
                  <a:pt x="1908051" y="181641"/>
                </a:cubicBezTo>
                <a:cubicBezTo>
                  <a:pt x="1914051" y="177374"/>
                  <a:pt x="1920217" y="173974"/>
                  <a:pt x="1926553" y="171440"/>
                </a:cubicBezTo>
                <a:cubicBezTo>
                  <a:pt x="1932887" y="168907"/>
                  <a:pt x="1939321" y="167640"/>
                  <a:pt x="1945856" y="167640"/>
                </a:cubicBezTo>
                <a:close/>
                <a:moveTo>
                  <a:pt x="6267754" y="161839"/>
                </a:moveTo>
                <a:cubicBezTo>
                  <a:pt x="6269488" y="166106"/>
                  <a:pt x="6271121" y="170974"/>
                  <a:pt x="6272655" y="176441"/>
                </a:cubicBezTo>
                <a:cubicBezTo>
                  <a:pt x="6274189" y="181908"/>
                  <a:pt x="6275489" y="187309"/>
                  <a:pt x="6276555" y="192643"/>
                </a:cubicBezTo>
                <a:cubicBezTo>
                  <a:pt x="6277622" y="197977"/>
                  <a:pt x="6278156" y="202644"/>
                  <a:pt x="6278156" y="206645"/>
                </a:cubicBezTo>
                <a:cubicBezTo>
                  <a:pt x="6278156" y="211979"/>
                  <a:pt x="6277589" y="216679"/>
                  <a:pt x="6276455" y="220746"/>
                </a:cubicBezTo>
                <a:cubicBezTo>
                  <a:pt x="6275322" y="224814"/>
                  <a:pt x="6273622" y="228281"/>
                  <a:pt x="6271355" y="231148"/>
                </a:cubicBezTo>
                <a:cubicBezTo>
                  <a:pt x="6269088" y="234015"/>
                  <a:pt x="6266187" y="236348"/>
                  <a:pt x="6262654" y="238149"/>
                </a:cubicBezTo>
                <a:cubicBezTo>
                  <a:pt x="6259120" y="239949"/>
                  <a:pt x="6255020" y="241282"/>
                  <a:pt x="6250352" y="242149"/>
                </a:cubicBezTo>
                <a:lnTo>
                  <a:pt x="6239895" y="242999"/>
                </a:lnTo>
                <a:lnTo>
                  <a:pt x="6238694" y="243449"/>
                </a:lnTo>
                <a:cubicBezTo>
                  <a:pt x="6237893" y="243449"/>
                  <a:pt x="6237093" y="243449"/>
                  <a:pt x="6236293" y="243449"/>
                </a:cubicBezTo>
                <a:lnTo>
                  <a:pt x="6234350" y="243449"/>
                </a:lnTo>
                <a:lnTo>
                  <a:pt x="6233793" y="243449"/>
                </a:lnTo>
                <a:cubicBezTo>
                  <a:pt x="6232926" y="243449"/>
                  <a:pt x="6232093" y="243449"/>
                  <a:pt x="6231293" y="243449"/>
                </a:cubicBezTo>
                <a:cubicBezTo>
                  <a:pt x="6231559" y="244649"/>
                  <a:pt x="6231759" y="245616"/>
                  <a:pt x="6231893" y="246350"/>
                </a:cubicBezTo>
                <a:cubicBezTo>
                  <a:pt x="6232026" y="247083"/>
                  <a:pt x="6232093" y="248050"/>
                  <a:pt x="6232093" y="249250"/>
                </a:cubicBezTo>
                <a:cubicBezTo>
                  <a:pt x="6232093" y="254184"/>
                  <a:pt x="6230393" y="258984"/>
                  <a:pt x="6226992" y="263652"/>
                </a:cubicBezTo>
                <a:cubicBezTo>
                  <a:pt x="6223592" y="268319"/>
                  <a:pt x="6218625" y="272553"/>
                  <a:pt x="6212090" y="276353"/>
                </a:cubicBezTo>
                <a:cubicBezTo>
                  <a:pt x="6205556" y="280154"/>
                  <a:pt x="6197655" y="283188"/>
                  <a:pt x="6188388" y="285454"/>
                </a:cubicBezTo>
                <a:cubicBezTo>
                  <a:pt x="6179120" y="287722"/>
                  <a:pt x="6168552" y="288855"/>
                  <a:pt x="6156683" y="288855"/>
                </a:cubicBezTo>
                <a:cubicBezTo>
                  <a:pt x="6146149" y="288855"/>
                  <a:pt x="6136381" y="287155"/>
                  <a:pt x="6127380" y="283754"/>
                </a:cubicBezTo>
                <a:cubicBezTo>
                  <a:pt x="6118378" y="280354"/>
                  <a:pt x="6111145" y="275253"/>
                  <a:pt x="6105677" y="268452"/>
                </a:cubicBezTo>
                <a:cubicBezTo>
                  <a:pt x="6100210" y="261651"/>
                  <a:pt x="6097476" y="253050"/>
                  <a:pt x="6097476" y="242649"/>
                </a:cubicBezTo>
                <a:cubicBezTo>
                  <a:pt x="6097476" y="239449"/>
                  <a:pt x="6097776" y="236015"/>
                  <a:pt x="6098376" y="232348"/>
                </a:cubicBezTo>
                <a:cubicBezTo>
                  <a:pt x="6098976" y="228681"/>
                  <a:pt x="6099910" y="224747"/>
                  <a:pt x="6101177" y="220546"/>
                </a:cubicBezTo>
                <a:cubicBezTo>
                  <a:pt x="6102443" y="216346"/>
                  <a:pt x="6104010" y="211912"/>
                  <a:pt x="6105877" y="207245"/>
                </a:cubicBezTo>
                <a:lnTo>
                  <a:pt x="6120279" y="212845"/>
                </a:lnTo>
                <a:cubicBezTo>
                  <a:pt x="6118945" y="216579"/>
                  <a:pt x="6117779" y="220113"/>
                  <a:pt x="6116779" y="223447"/>
                </a:cubicBezTo>
                <a:cubicBezTo>
                  <a:pt x="6115778" y="226780"/>
                  <a:pt x="6115045" y="229914"/>
                  <a:pt x="6114578" y="232848"/>
                </a:cubicBezTo>
                <a:cubicBezTo>
                  <a:pt x="6114111" y="235782"/>
                  <a:pt x="6113878" y="238582"/>
                  <a:pt x="6113878" y="241249"/>
                </a:cubicBezTo>
                <a:cubicBezTo>
                  <a:pt x="6113878" y="246850"/>
                  <a:pt x="6115112" y="251617"/>
                  <a:pt x="6117579" y="255551"/>
                </a:cubicBezTo>
                <a:cubicBezTo>
                  <a:pt x="6120045" y="259485"/>
                  <a:pt x="6123479" y="262718"/>
                  <a:pt x="6127880" y="265252"/>
                </a:cubicBezTo>
                <a:cubicBezTo>
                  <a:pt x="6132281" y="267786"/>
                  <a:pt x="6137315" y="269652"/>
                  <a:pt x="6142982" y="270853"/>
                </a:cubicBezTo>
                <a:cubicBezTo>
                  <a:pt x="6148649" y="272053"/>
                  <a:pt x="6154683" y="272653"/>
                  <a:pt x="6161084" y="272653"/>
                </a:cubicBezTo>
                <a:cubicBezTo>
                  <a:pt x="6168818" y="272653"/>
                  <a:pt x="6176052" y="271986"/>
                  <a:pt x="6182787" y="270653"/>
                </a:cubicBezTo>
                <a:cubicBezTo>
                  <a:pt x="6189521" y="269319"/>
                  <a:pt x="6195455" y="267419"/>
                  <a:pt x="6200589" y="264952"/>
                </a:cubicBezTo>
                <a:cubicBezTo>
                  <a:pt x="6205723" y="262485"/>
                  <a:pt x="6209757" y="259685"/>
                  <a:pt x="6212690" y="256551"/>
                </a:cubicBezTo>
                <a:cubicBezTo>
                  <a:pt x="6215624" y="253417"/>
                  <a:pt x="6217091" y="250050"/>
                  <a:pt x="6217091" y="246450"/>
                </a:cubicBezTo>
                <a:cubicBezTo>
                  <a:pt x="6217091" y="244716"/>
                  <a:pt x="6216424" y="243116"/>
                  <a:pt x="6215091" y="241649"/>
                </a:cubicBezTo>
                <a:cubicBezTo>
                  <a:pt x="6213757" y="240182"/>
                  <a:pt x="6211757" y="238782"/>
                  <a:pt x="6209090" y="237449"/>
                </a:cubicBezTo>
                <a:cubicBezTo>
                  <a:pt x="6206423" y="236115"/>
                  <a:pt x="6203223" y="234815"/>
                  <a:pt x="6199489" y="233548"/>
                </a:cubicBezTo>
                <a:cubicBezTo>
                  <a:pt x="6195755" y="232281"/>
                  <a:pt x="6191488" y="230981"/>
                  <a:pt x="6186687" y="229647"/>
                </a:cubicBezTo>
                <a:lnTo>
                  <a:pt x="6190487" y="213046"/>
                </a:lnTo>
                <a:cubicBezTo>
                  <a:pt x="6197422" y="215713"/>
                  <a:pt x="6203556" y="217946"/>
                  <a:pt x="6208890" y="219746"/>
                </a:cubicBezTo>
                <a:cubicBezTo>
                  <a:pt x="6214224" y="221546"/>
                  <a:pt x="6218891" y="222980"/>
                  <a:pt x="6222892" y="224047"/>
                </a:cubicBezTo>
                <a:cubicBezTo>
                  <a:pt x="6226892" y="225114"/>
                  <a:pt x="6230359" y="225880"/>
                  <a:pt x="6233293" y="226347"/>
                </a:cubicBezTo>
                <a:lnTo>
                  <a:pt x="6239543" y="226938"/>
                </a:lnTo>
                <a:lnTo>
                  <a:pt x="6245152" y="226747"/>
                </a:lnTo>
                <a:cubicBezTo>
                  <a:pt x="6247752" y="226547"/>
                  <a:pt x="6250019" y="226247"/>
                  <a:pt x="6251952" y="225847"/>
                </a:cubicBezTo>
                <a:cubicBezTo>
                  <a:pt x="6255820" y="225047"/>
                  <a:pt x="6258620" y="223413"/>
                  <a:pt x="6260354" y="220946"/>
                </a:cubicBezTo>
                <a:cubicBezTo>
                  <a:pt x="6262087" y="218480"/>
                  <a:pt x="6262954" y="214779"/>
                  <a:pt x="6262954" y="209845"/>
                </a:cubicBezTo>
                <a:cubicBezTo>
                  <a:pt x="6262954" y="206511"/>
                  <a:pt x="6262420" y="202544"/>
                  <a:pt x="6261353" y="197944"/>
                </a:cubicBezTo>
                <a:cubicBezTo>
                  <a:pt x="6260287" y="193343"/>
                  <a:pt x="6258887" y="188442"/>
                  <a:pt x="6257153" y="183242"/>
                </a:cubicBezTo>
                <a:cubicBezTo>
                  <a:pt x="6255420" y="178041"/>
                  <a:pt x="6253553" y="172907"/>
                  <a:pt x="6251552" y="167840"/>
                </a:cubicBezTo>
                <a:close/>
                <a:moveTo>
                  <a:pt x="5248579" y="161839"/>
                </a:moveTo>
                <a:cubicBezTo>
                  <a:pt x="5250313" y="166106"/>
                  <a:pt x="5251946" y="170974"/>
                  <a:pt x="5253480" y="176441"/>
                </a:cubicBezTo>
                <a:cubicBezTo>
                  <a:pt x="5255014" y="181908"/>
                  <a:pt x="5256314" y="187309"/>
                  <a:pt x="5257380" y="192643"/>
                </a:cubicBezTo>
                <a:cubicBezTo>
                  <a:pt x="5258447" y="197977"/>
                  <a:pt x="5258981" y="202644"/>
                  <a:pt x="5258981" y="206645"/>
                </a:cubicBezTo>
                <a:cubicBezTo>
                  <a:pt x="5258981" y="211979"/>
                  <a:pt x="5258414" y="216679"/>
                  <a:pt x="5257280" y="220746"/>
                </a:cubicBezTo>
                <a:cubicBezTo>
                  <a:pt x="5256147" y="224814"/>
                  <a:pt x="5254447" y="228281"/>
                  <a:pt x="5252180" y="231148"/>
                </a:cubicBezTo>
                <a:cubicBezTo>
                  <a:pt x="5249913" y="234015"/>
                  <a:pt x="5247012" y="236348"/>
                  <a:pt x="5243479" y="238149"/>
                </a:cubicBezTo>
                <a:cubicBezTo>
                  <a:pt x="5239945" y="239949"/>
                  <a:pt x="5235845" y="241282"/>
                  <a:pt x="5231177" y="242149"/>
                </a:cubicBezTo>
                <a:lnTo>
                  <a:pt x="5219188" y="243123"/>
                </a:lnTo>
                <a:lnTo>
                  <a:pt x="5218318" y="243449"/>
                </a:lnTo>
                <a:lnTo>
                  <a:pt x="5217433" y="243266"/>
                </a:lnTo>
                <a:lnTo>
                  <a:pt x="5215175" y="243449"/>
                </a:lnTo>
                <a:lnTo>
                  <a:pt x="5215253" y="242814"/>
                </a:lnTo>
                <a:lnTo>
                  <a:pt x="5204317" y="240549"/>
                </a:lnTo>
                <a:lnTo>
                  <a:pt x="5199306" y="236344"/>
                </a:lnTo>
                <a:lnTo>
                  <a:pt x="5195816" y="254151"/>
                </a:lnTo>
                <a:cubicBezTo>
                  <a:pt x="5193615" y="260618"/>
                  <a:pt x="5190115" y="266485"/>
                  <a:pt x="5185315" y="271753"/>
                </a:cubicBezTo>
                <a:cubicBezTo>
                  <a:pt x="5180514" y="277020"/>
                  <a:pt x="5174013" y="281187"/>
                  <a:pt x="5165812" y="284254"/>
                </a:cubicBezTo>
                <a:cubicBezTo>
                  <a:pt x="5157611" y="287321"/>
                  <a:pt x="5147310" y="288855"/>
                  <a:pt x="5134908" y="288855"/>
                </a:cubicBezTo>
                <a:cubicBezTo>
                  <a:pt x="5127307" y="288855"/>
                  <a:pt x="5120106" y="287921"/>
                  <a:pt x="5113306" y="286055"/>
                </a:cubicBezTo>
                <a:cubicBezTo>
                  <a:pt x="5106505" y="284188"/>
                  <a:pt x="5100470" y="281354"/>
                  <a:pt x="5095203" y="277554"/>
                </a:cubicBezTo>
                <a:cubicBezTo>
                  <a:pt x="5089936" y="273753"/>
                  <a:pt x="5085802" y="268952"/>
                  <a:pt x="5082802" y="263152"/>
                </a:cubicBezTo>
                <a:cubicBezTo>
                  <a:pt x="5079801" y="257351"/>
                  <a:pt x="5078301" y="250517"/>
                  <a:pt x="5078301" y="242649"/>
                </a:cubicBezTo>
                <a:cubicBezTo>
                  <a:pt x="5078301" y="237849"/>
                  <a:pt x="5078968" y="232514"/>
                  <a:pt x="5080301" y="226647"/>
                </a:cubicBezTo>
                <a:cubicBezTo>
                  <a:pt x="5081635" y="220780"/>
                  <a:pt x="5083768" y="214312"/>
                  <a:pt x="5086702" y="207245"/>
                </a:cubicBezTo>
                <a:lnTo>
                  <a:pt x="5101104" y="212845"/>
                </a:lnTo>
                <a:cubicBezTo>
                  <a:pt x="5098970" y="218446"/>
                  <a:pt x="5097370" y="223580"/>
                  <a:pt x="5096303" y="228247"/>
                </a:cubicBezTo>
                <a:cubicBezTo>
                  <a:pt x="5095236" y="232915"/>
                  <a:pt x="5094703" y="237248"/>
                  <a:pt x="5094703" y="241249"/>
                </a:cubicBezTo>
                <a:cubicBezTo>
                  <a:pt x="5094703" y="248583"/>
                  <a:pt x="5096537" y="254551"/>
                  <a:pt x="5100204" y="259151"/>
                </a:cubicBezTo>
                <a:cubicBezTo>
                  <a:pt x="5103871" y="263752"/>
                  <a:pt x="5108805" y="267119"/>
                  <a:pt x="5115005" y="269252"/>
                </a:cubicBezTo>
                <a:cubicBezTo>
                  <a:pt x="5121206" y="271386"/>
                  <a:pt x="5128041" y="272453"/>
                  <a:pt x="5135508" y="272453"/>
                </a:cubicBezTo>
                <a:cubicBezTo>
                  <a:pt x="5144576" y="272453"/>
                  <a:pt x="5152177" y="271486"/>
                  <a:pt x="5158311" y="269553"/>
                </a:cubicBezTo>
                <a:cubicBezTo>
                  <a:pt x="5164445" y="267619"/>
                  <a:pt x="5169313" y="264985"/>
                  <a:pt x="5172913" y="261651"/>
                </a:cubicBezTo>
                <a:cubicBezTo>
                  <a:pt x="5176513" y="258318"/>
                  <a:pt x="5179080" y="254551"/>
                  <a:pt x="5180614" y="250350"/>
                </a:cubicBezTo>
                <a:cubicBezTo>
                  <a:pt x="5182147" y="246150"/>
                  <a:pt x="5182914" y="241782"/>
                  <a:pt x="5182914" y="237248"/>
                </a:cubicBezTo>
                <a:cubicBezTo>
                  <a:pt x="5182914" y="231381"/>
                  <a:pt x="5182481" y="225847"/>
                  <a:pt x="5181614" y="220646"/>
                </a:cubicBezTo>
                <a:cubicBezTo>
                  <a:pt x="5180747" y="215446"/>
                  <a:pt x="5179614" y="210345"/>
                  <a:pt x="5178214" y="205344"/>
                </a:cubicBezTo>
                <a:cubicBezTo>
                  <a:pt x="5176813" y="200344"/>
                  <a:pt x="5175313" y="195243"/>
                  <a:pt x="5173713" y="190043"/>
                </a:cubicBezTo>
                <a:lnTo>
                  <a:pt x="5189915" y="185642"/>
                </a:lnTo>
                <a:cubicBezTo>
                  <a:pt x="5191382" y="190709"/>
                  <a:pt x="5192515" y="194810"/>
                  <a:pt x="5193315" y="197944"/>
                </a:cubicBezTo>
                <a:cubicBezTo>
                  <a:pt x="5194116" y="201077"/>
                  <a:pt x="5194749" y="203578"/>
                  <a:pt x="5195216" y="205445"/>
                </a:cubicBezTo>
                <a:cubicBezTo>
                  <a:pt x="5195682" y="207311"/>
                  <a:pt x="5196116" y="208978"/>
                  <a:pt x="5196516" y="210445"/>
                </a:cubicBezTo>
                <a:cubicBezTo>
                  <a:pt x="5197982" y="215379"/>
                  <a:pt x="5199916" y="219013"/>
                  <a:pt x="5202316" y="221346"/>
                </a:cubicBezTo>
                <a:cubicBezTo>
                  <a:pt x="5204717" y="223680"/>
                  <a:pt x="5207484" y="225214"/>
                  <a:pt x="5210618" y="225947"/>
                </a:cubicBezTo>
                <a:lnTo>
                  <a:pt x="5219048" y="226903"/>
                </a:lnTo>
                <a:lnTo>
                  <a:pt x="5232777" y="225847"/>
                </a:lnTo>
                <a:cubicBezTo>
                  <a:pt x="5236645" y="225047"/>
                  <a:pt x="5239445" y="223413"/>
                  <a:pt x="5241179" y="220946"/>
                </a:cubicBezTo>
                <a:cubicBezTo>
                  <a:pt x="5242912" y="218480"/>
                  <a:pt x="5243779" y="214779"/>
                  <a:pt x="5243779" y="209845"/>
                </a:cubicBezTo>
                <a:cubicBezTo>
                  <a:pt x="5243779" y="206511"/>
                  <a:pt x="5243245" y="202544"/>
                  <a:pt x="5242178" y="197944"/>
                </a:cubicBezTo>
                <a:cubicBezTo>
                  <a:pt x="5241112" y="193343"/>
                  <a:pt x="5239712" y="188442"/>
                  <a:pt x="5237978" y="183242"/>
                </a:cubicBezTo>
                <a:cubicBezTo>
                  <a:pt x="5236245" y="178041"/>
                  <a:pt x="5234378" y="172907"/>
                  <a:pt x="5232377" y="167840"/>
                </a:cubicBezTo>
                <a:close/>
                <a:moveTo>
                  <a:pt x="4229405" y="161839"/>
                </a:moveTo>
                <a:cubicBezTo>
                  <a:pt x="4231138" y="166106"/>
                  <a:pt x="4232771" y="170974"/>
                  <a:pt x="4234305" y="176441"/>
                </a:cubicBezTo>
                <a:cubicBezTo>
                  <a:pt x="4235838" y="181908"/>
                  <a:pt x="4237139" y="187309"/>
                  <a:pt x="4238205" y="192643"/>
                </a:cubicBezTo>
                <a:cubicBezTo>
                  <a:pt x="4239272" y="197977"/>
                  <a:pt x="4239806" y="202644"/>
                  <a:pt x="4239806" y="206645"/>
                </a:cubicBezTo>
                <a:cubicBezTo>
                  <a:pt x="4239806" y="211979"/>
                  <a:pt x="4239239" y="216679"/>
                  <a:pt x="4238105" y="220746"/>
                </a:cubicBezTo>
                <a:cubicBezTo>
                  <a:pt x="4236972" y="224814"/>
                  <a:pt x="4235272" y="228281"/>
                  <a:pt x="4233005" y="231148"/>
                </a:cubicBezTo>
                <a:cubicBezTo>
                  <a:pt x="4230738" y="234015"/>
                  <a:pt x="4227837" y="236348"/>
                  <a:pt x="4224304" y="238149"/>
                </a:cubicBezTo>
                <a:cubicBezTo>
                  <a:pt x="4220770" y="239949"/>
                  <a:pt x="4216670" y="241282"/>
                  <a:pt x="4212002" y="242149"/>
                </a:cubicBezTo>
                <a:lnTo>
                  <a:pt x="4200013" y="243123"/>
                </a:lnTo>
                <a:lnTo>
                  <a:pt x="4199144" y="243449"/>
                </a:lnTo>
                <a:lnTo>
                  <a:pt x="4198258" y="243266"/>
                </a:lnTo>
                <a:lnTo>
                  <a:pt x="4196000" y="243449"/>
                </a:lnTo>
                <a:lnTo>
                  <a:pt x="4196078" y="242814"/>
                </a:lnTo>
                <a:lnTo>
                  <a:pt x="4185142" y="240549"/>
                </a:lnTo>
                <a:lnTo>
                  <a:pt x="4180131" y="236344"/>
                </a:lnTo>
                <a:lnTo>
                  <a:pt x="4176641" y="254151"/>
                </a:lnTo>
                <a:cubicBezTo>
                  <a:pt x="4174440" y="260618"/>
                  <a:pt x="4170940" y="266485"/>
                  <a:pt x="4166140" y="271753"/>
                </a:cubicBezTo>
                <a:cubicBezTo>
                  <a:pt x="4161339" y="277020"/>
                  <a:pt x="4154838" y="281187"/>
                  <a:pt x="4146637" y="284254"/>
                </a:cubicBezTo>
                <a:cubicBezTo>
                  <a:pt x="4138436" y="287321"/>
                  <a:pt x="4128134" y="288855"/>
                  <a:pt x="4115733" y="288855"/>
                </a:cubicBezTo>
                <a:cubicBezTo>
                  <a:pt x="4108132" y="288855"/>
                  <a:pt x="4100931" y="287921"/>
                  <a:pt x="4094130" y="286055"/>
                </a:cubicBezTo>
                <a:cubicBezTo>
                  <a:pt x="4087329" y="284188"/>
                  <a:pt x="4081295" y="281354"/>
                  <a:pt x="4076028" y="277554"/>
                </a:cubicBezTo>
                <a:cubicBezTo>
                  <a:pt x="4070761" y="273753"/>
                  <a:pt x="4066627" y="268952"/>
                  <a:pt x="4063626" y="263152"/>
                </a:cubicBezTo>
                <a:cubicBezTo>
                  <a:pt x="4060626" y="257351"/>
                  <a:pt x="4059126" y="250517"/>
                  <a:pt x="4059126" y="242649"/>
                </a:cubicBezTo>
                <a:cubicBezTo>
                  <a:pt x="4059126" y="237849"/>
                  <a:pt x="4059793" y="232514"/>
                  <a:pt x="4061126" y="226647"/>
                </a:cubicBezTo>
                <a:cubicBezTo>
                  <a:pt x="4062460" y="220780"/>
                  <a:pt x="4064593" y="214312"/>
                  <a:pt x="4067527" y="207245"/>
                </a:cubicBezTo>
                <a:lnTo>
                  <a:pt x="4081929" y="212845"/>
                </a:lnTo>
                <a:cubicBezTo>
                  <a:pt x="4079795" y="218446"/>
                  <a:pt x="4078195" y="223580"/>
                  <a:pt x="4077128" y="228247"/>
                </a:cubicBezTo>
                <a:cubicBezTo>
                  <a:pt x="4076061" y="232915"/>
                  <a:pt x="4075528" y="237248"/>
                  <a:pt x="4075528" y="241249"/>
                </a:cubicBezTo>
                <a:cubicBezTo>
                  <a:pt x="4075528" y="248583"/>
                  <a:pt x="4077361" y="254551"/>
                  <a:pt x="4081029" y="259151"/>
                </a:cubicBezTo>
                <a:cubicBezTo>
                  <a:pt x="4084696" y="263752"/>
                  <a:pt x="4089630" y="267119"/>
                  <a:pt x="4095831" y="269252"/>
                </a:cubicBezTo>
                <a:cubicBezTo>
                  <a:pt x="4102031" y="271386"/>
                  <a:pt x="4108866" y="272453"/>
                  <a:pt x="4116333" y="272453"/>
                </a:cubicBezTo>
                <a:cubicBezTo>
                  <a:pt x="4125401" y="272453"/>
                  <a:pt x="4133002" y="271486"/>
                  <a:pt x="4139136" y="269553"/>
                </a:cubicBezTo>
                <a:cubicBezTo>
                  <a:pt x="4145270" y="267619"/>
                  <a:pt x="4150137" y="264985"/>
                  <a:pt x="4153738" y="261651"/>
                </a:cubicBezTo>
                <a:cubicBezTo>
                  <a:pt x="4157338" y="258318"/>
                  <a:pt x="4159905" y="254551"/>
                  <a:pt x="4161439" y="250350"/>
                </a:cubicBezTo>
                <a:cubicBezTo>
                  <a:pt x="4162972" y="246150"/>
                  <a:pt x="4163739" y="241782"/>
                  <a:pt x="4163739" y="237248"/>
                </a:cubicBezTo>
                <a:cubicBezTo>
                  <a:pt x="4163739" y="231381"/>
                  <a:pt x="4163306" y="225847"/>
                  <a:pt x="4162439" y="220646"/>
                </a:cubicBezTo>
                <a:cubicBezTo>
                  <a:pt x="4161572" y="215446"/>
                  <a:pt x="4160439" y="210345"/>
                  <a:pt x="4159038" y="205344"/>
                </a:cubicBezTo>
                <a:cubicBezTo>
                  <a:pt x="4157638" y="200344"/>
                  <a:pt x="4156138" y="195243"/>
                  <a:pt x="4154538" y="190043"/>
                </a:cubicBezTo>
                <a:lnTo>
                  <a:pt x="4170740" y="185642"/>
                </a:lnTo>
                <a:cubicBezTo>
                  <a:pt x="4172207" y="190709"/>
                  <a:pt x="4173340" y="194810"/>
                  <a:pt x="4174140" y="197944"/>
                </a:cubicBezTo>
                <a:cubicBezTo>
                  <a:pt x="4174940" y="201077"/>
                  <a:pt x="4175574" y="203578"/>
                  <a:pt x="4176041" y="205445"/>
                </a:cubicBezTo>
                <a:cubicBezTo>
                  <a:pt x="4176507" y="207311"/>
                  <a:pt x="4176941" y="208978"/>
                  <a:pt x="4177341" y="210445"/>
                </a:cubicBezTo>
                <a:cubicBezTo>
                  <a:pt x="4178808" y="215379"/>
                  <a:pt x="4180741" y="219013"/>
                  <a:pt x="4183141" y="221346"/>
                </a:cubicBezTo>
                <a:cubicBezTo>
                  <a:pt x="4185542" y="223680"/>
                  <a:pt x="4188309" y="225214"/>
                  <a:pt x="4191443" y="225947"/>
                </a:cubicBezTo>
                <a:lnTo>
                  <a:pt x="4199873" y="226903"/>
                </a:lnTo>
                <a:lnTo>
                  <a:pt x="4213603" y="225847"/>
                </a:lnTo>
                <a:cubicBezTo>
                  <a:pt x="4217470" y="225047"/>
                  <a:pt x="4220270" y="223413"/>
                  <a:pt x="4222004" y="220946"/>
                </a:cubicBezTo>
                <a:cubicBezTo>
                  <a:pt x="4223737" y="218480"/>
                  <a:pt x="4224604" y="214779"/>
                  <a:pt x="4224604" y="209845"/>
                </a:cubicBezTo>
                <a:cubicBezTo>
                  <a:pt x="4224604" y="206511"/>
                  <a:pt x="4224071" y="202544"/>
                  <a:pt x="4223004" y="197944"/>
                </a:cubicBezTo>
                <a:cubicBezTo>
                  <a:pt x="4221937" y="193343"/>
                  <a:pt x="4220537" y="188442"/>
                  <a:pt x="4218803" y="183242"/>
                </a:cubicBezTo>
                <a:cubicBezTo>
                  <a:pt x="4217070" y="178041"/>
                  <a:pt x="4215203" y="172907"/>
                  <a:pt x="4213202" y="167840"/>
                </a:cubicBezTo>
                <a:close/>
                <a:moveTo>
                  <a:pt x="1642484" y="158639"/>
                </a:moveTo>
                <a:cubicBezTo>
                  <a:pt x="1639417" y="158639"/>
                  <a:pt x="1636649" y="159805"/>
                  <a:pt x="1634182" y="162139"/>
                </a:cubicBezTo>
                <a:cubicBezTo>
                  <a:pt x="1631717" y="164473"/>
                  <a:pt x="1629781" y="167440"/>
                  <a:pt x="1628382" y="171040"/>
                </a:cubicBezTo>
                <a:cubicBezTo>
                  <a:pt x="1626985" y="174641"/>
                  <a:pt x="1626283" y="178241"/>
                  <a:pt x="1626283" y="181842"/>
                </a:cubicBezTo>
                <a:cubicBezTo>
                  <a:pt x="1626283" y="184642"/>
                  <a:pt x="1626846" y="187042"/>
                  <a:pt x="1627984" y="189042"/>
                </a:cubicBezTo>
                <a:cubicBezTo>
                  <a:pt x="1629114" y="191043"/>
                  <a:pt x="1631017" y="192610"/>
                  <a:pt x="1633684" y="193743"/>
                </a:cubicBezTo>
                <a:cubicBezTo>
                  <a:pt x="1636349" y="194876"/>
                  <a:pt x="1639816" y="195443"/>
                  <a:pt x="1644086" y="195443"/>
                </a:cubicBezTo>
                <a:cubicBezTo>
                  <a:pt x="1647949" y="195443"/>
                  <a:pt x="1651851" y="195043"/>
                  <a:pt x="1655787" y="194243"/>
                </a:cubicBezTo>
                <a:lnTo>
                  <a:pt x="1660371" y="192791"/>
                </a:lnTo>
                <a:lnTo>
                  <a:pt x="1660486" y="190243"/>
                </a:lnTo>
                <a:cubicBezTo>
                  <a:pt x="1660486" y="184642"/>
                  <a:pt x="1659754" y="179441"/>
                  <a:pt x="1658287" y="174641"/>
                </a:cubicBezTo>
                <a:cubicBezTo>
                  <a:pt x="1656820" y="169840"/>
                  <a:pt x="1654752" y="165973"/>
                  <a:pt x="1652084" y="163039"/>
                </a:cubicBezTo>
                <a:cubicBezTo>
                  <a:pt x="1649417" y="160106"/>
                  <a:pt x="1646218" y="158639"/>
                  <a:pt x="1642484" y="158639"/>
                </a:cubicBezTo>
                <a:close/>
                <a:moveTo>
                  <a:pt x="242311" y="158639"/>
                </a:moveTo>
                <a:cubicBezTo>
                  <a:pt x="239242" y="158639"/>
                  <a:pt x="236477" y="159805"/>
                  <a:pt x="234009" y="162139"/>
                </a:cubicBezTo>
                <a:cubicBezTo>
                  <a:pt x="231541" y="164473"/>
                  <a:pt x="229609" y="167440"/>
                  <a:pt x="228209" y="171040"/>
                </a:cubicBezTo>
                <a:cubicBezTo>
                  <a:pt x="226808" y="174641"/>
                  <a:pt x="226109" y="178241"/>
                  <a:pt x="226109" y="181842"/>
                </a:cubicBezTo>
                <a:cubicBezTo>
                  <a:pt x="226109" y="184642"/>
                  <a:pt x="226674" y="187042"/>
                  <a:pt x="227808" y="189042"/>
                </a:cubicBezTo>
                <a:cubicBezTo>
                  <a:pt x="228942" y="191043"/>
                  <a:pt x="230841" y="192610"/>
                  <a:pt x="233509" y="193743"/>
                </a:cubicBezTo>
                <a:cubicBezTo>
                  <a:pt x="236176" y="194876"/>
                  <a:pt x="239644" y="195443"/>
                  <a:pt x="243910" y="195443"/>
                </a:cubicBezTo>
                <a:cubicBezTo>
                  <a:pt x="247777" y="195443"/>
                  <a:pt x="251680" y="195043"/>
                  <a:pt x="255612" y="194243"/>
                </a:cubicBezTo>
                <a:lnTo>
                  <a:pt x="260196" y="192791"/>
                </a:lnTo>
                <a:lnTo>
                  <a:pt x="260312" y="190243"/>
                </a:lnTo>
                <a:cubicBezTo>
                  <a:pt x="260312" y="184642"/>
                  <a:pt x="259580" y="179441"/>
                  <a:pt x="258112" y="174641"/>
                </a:cubicBezTo>
                <a:cubicBezTo>
                  <a:pt x="256646" y="169840"/>
                  <a:pt x="254579" y="165973"/>
                  <a:pt x="251911" y="163039"/>
                </a:cubicBezTo>
                <a:cubicBezTo>
                  <a:pt x="249244" y="160106"/>
                  <a:pt x="246044" y="158639"/>
                  <a:pt x="242311" y="158639"/>
                </a:cubicBezTo>
                <a:close/>
                <a:moveTo>
                  <a:pt x="6133928" y="148780"/>
                </a:moveTo>
                <a:cubicBezTo>
                  <a:pt x="6131395" y="148780"/>
                  <a:pt x="6129428" y="149647"/>
                  <a:pt x="6128027" y="151381"/>
                </a:cubicBezTo>
                <a:cubicBezTo>
                  <a:pt x="6126627" y="153114"/>
                  <a:pt x="6125927" y="155114"/>
                  <a:pt x="6125927" y="157381"/>
                </a:cubicBezTo>
                <a:cubicBezTo>
                  <a:pt x="6125927" y="159782"/>
                  <a:pt x="6126661" y="161749"/>
                  <a:pt x="6128127" y="163282"/>
                </a:cubicBezTo>
                <a:cubicBezTo>
                  <a:pt x="6129594" y="164816"/>
                  <a:pt x="6131461" y="165582"/>
                  <a:pt x="6133728" y="165582"/>
                </a:cubicBezTo>
                <a:cubicBezTo>
                  <a:pt x="6135995" y="165582"/>
                  <a:pt x="6137962" y="164849"/>
                  <a:pt x="6139629" y="163382"/>
                </a:cubicBezTo>
                <a:cubicBezTo>
                  <a:pt x="6141296" y="161915"/>
                  <a:pt x="6142129" y="159982"/>
                  <a:pt x="6142129" y="157581"/>
                </a:cubicBezTo>
                <a:cubicBezTo>
                  <a:pt x="6142129" y="155048"/>
                  <a:pt x="6141263" y="152947"/>
                  <a:pt x="6139529" y="151281"/>
                </a:cubicBezTo>
                <a:cubicBezTo>
                  <a:pt x="6137795" y="149614"/>
                  <a:pt x="6135929" y="148780"/>
                  <a:pt x="6133928" y="148780"/>
                </a:cubicBezTo>
                <a:close/>
                <a:moveTo>
                  <a:pt x="2857331" y="148780"/>
                </a:moveTo>
                <a:cubicBezTo>
                  <a:pt x="2854797" y="148780"/>
                  <a:pt x="2852830" y="149647"/>
                  <a:pt x="2851430" y="151381"/>
                </a:cubicBezTo>
                <a:cubicBezTo>
                  <a:pt x="2850030" y="153114"/>
                  <a:pt x="2849330" y="155114"/>
                  <a:pt x="2849330" y="157381"/>
                </a:cubicBezTo>
                <a:cubicBezTo>
                  <a:pt x="2849330" y="159782"/>
                  <a:pt x="2850063" y="161749"/>
                  <a:pt x="2851530" y="163282"/>
                </a:cubicBezTo>
                <a:cubicBezTo>
                  <a:pt x="2852998" y="164816"/>
                  <a:pt x="2854863" y="165582"/>
                  <a:pt x="2857131" y="165582"/>
                </a:cubicBezTo>
                <a:cubicBezTo>
                  <a:pt x="2859398" y="165582"/>
                  <a:pt x="2861364" y="164849"/>
                  <a:pt x="2863032" y="163382"/>
                </a:cubicBezTo>
                <a:cubicBezTo>
                  <a:pt x="2864699" y="161915"/>
                  <a:pt x="2865531" y="159982"/>
                  <a:pt x="2865531" y="157581"/>
                </a:cubicBezTo>
                <a:cubicBezTo>
                  <a:pt x="2865531" y="155048"/>
                  <a:pt x="2864665" y="152947"/>
                  <a:pt x="2862932" y="151281"/>
                </a:cubicBezTo>
                <a:cubicBezTo>
                  <a:pt x="2861198" y="149614"/>
                  <a:pt x="2859331" y="148780"/>
                  <a:pt x="2857331" y="148780"/>
                </a:cubicBezTo>
                <a:close/>
                <a:moveTo>
                  <a:pt x="5815907" y="148637"/>
                </a:moveTo>
                <a:cubicBezTo>
                  <a:pt x="5821108" y="156505"/>
                  <a:pt x="5825642" y="163939"/>
                  <a:pt x="5829509" y="170940"/>
                </a:cubicBezTo>
                <a:cubicBezTo>
                  <a:pt x="5833376" y="177941"/>
                  <a:pt x="5836643" y="184475"/>
                  <a:pt x="5839311" y="190543"/>
                </a:cubicBezTo>
                <a:cubicBezTo>
                  <a:pt x="5841977" y="196610"/>
                  <a:pt x="5844111" y="202311"/>
                  <a:pt x="5845711" y="207645"/>
                </a:cubicBezTo>
                <a:cubicBezTo>
                  <a:pt x="5847578" y="213512"/>
                  <a:pt x="5849679" y="217846"/>
                  <a:pt x="5852012" y="220646"/>
                </a:cubicBezTo>
                <a:cubicBezTo>
                  <a:pt x="5854346" y="223447"/>
                  <a:pt x="5856779" y="225214"/>
                  <a:pt x="5859313" y="225947"/>
                </a:cubicBezTo>
                <a:lnTo>
                  <a:pt x="5865710" y="226952"/>
                </a:lnTo>
                <a:lnTo>
                  <a:pt x="5878077" y="225547"/>
                </a:lnTo>
                <a:cubicBezTo>
                  <a:pt x="5881277" y="224547"/>
                  <a:pt x="5883711" y="222613"/>
                  <a:pt x="5885378" y="219746"/>
                </a:cubicBezTo>
                <a:cubicBezTo>
                  <a:pt x="5887045" y="216879"/>
                  <a:pt x="5888479" y="212712"/>
                  <a:pt x="5889678" y="207245"/>
                </a:cubicBezTo>
                <a:cubicBezTo>
                  <a:pt x="5890879" y="201777"/>
                  <a:pt x="5892346" y="194643"/>
                  <a:pt x="5894079" y="185842"/>
                </a:cubicBezTo>
                <a:lnTo>
                  <a:pt x="5909681" y="188842"/>
                </a:lnTo>
                <a:cubicBezTo>
                  <a:pt x="5909148" y="191243"/>
                  <a:pt x="5908548" y="193910"/>
                  <a:pt x="5907881" y="196843"/>
                </a:cubicBezTo>
                <a:cubicBezTo>
                  <a:pt x="5907214" y="199777"/>
                  <a:pt x="5906647" y="202677"/>
                  <a:pt x="5906180" y="205545"/>
                </a:cubicBezTo>
                <a:cubicBezTo>
                  <a:pt x="5905714" y="208411"/>
                  <a:pt x="5905480" y="210912"/>
                  <a:pt x="5905480" y="213046"/>
                </a:cubicBezTo>
                <a:cubicBezTo>
                  <a:pt x="5905480" y="215712"/>
                  <a:pt x="5906080" y="218113"/>
                  <a:pt x="5907281" y="220246"/>
                </a:cubicBezTo>
                <a:cubicBezTo>
                  <a:pt x="5908481" y="222380"/>
                  <a:pt x="5911081" y="224047"/>
                  <a:pt x="5915082" y="225247"/>
                </a:cubicBezTo>
                <a:lnTo>
                  <a:pt x="5933301" y="227029"/>
                </a:lnTo>
                <a:lnTo>
                  <a:pt x="5951053" y="226847"/>
                </a:lnTo>
                <a:cubicBezTo>
                  <a:pt x="5955654" y="226714"/>
                  <a:pt x="5959021" y="226547"/>
                  <a:pt x="5961154" y="226347"/>
                </a:cubicBezTo>
                <a:cubicBezTo>
                  <a:pt x="5963288" y="226147"/>
                  <a:pt x="5964755" y="226047"/>
                  <a:pt x="5965555" y="226047"/>
                </a:cubicBezTo>
                <a:cubicBezTo>
                  <a:pt x="5963154" y="224714"/>
                  <a:pt x="5960354" y="222613"/>
                  <a:pt x="5957153" y="219746"/>
                </a:cubicBezTo>
                <a:cubicBezTo>
                  <a:pt x="5953953" y="216879"/>
                  <a:pt x="5951153" y="213212"/>
                  <a:pt x="5948753" y="208745"/>
                </a:cubicBezTo>
                <a:cubicBezTo>
                  <a:pt x="5946352" y="204278"/>
                  <a:pt x="5945152" y="198977"/>
                  <a:pt x="5945152" y="192843"/>
                </a:cubicBezTo>
                <a:cubicBezTo>
                  <a:pt x="5945152" y="185242"/>
                  <a:pt x="5946919" y="178574"/>
                  <a:pt x="5950453" y="172840"/>
                </a:cubicBezTo>
                <a:cubicBezTo>
                  <a:pt x="5953987" y="167106"/>
                  <a:pt x="5958854" y="162639"/>
                  <a:pt x="5965055" y="159439"/>
                </a:cubicBezTo>
                <a:cubicBezTo>
                  <a:pt x="5971255" y="156238"/>
                  <a:pt x="5978356" y="154638"/>
                  <a:pt x="5986357" y="154638"/>
                </a:cubicBezTo>
                <a:cubicBezTo>
                  <a:pt x="5989424" y="154638"/>
                  <a:pt x="5992691" y="154905"/>
                  <a:pt x="5996159" y="155438"/>
                </a:cubicBezTo>
                <a:cubicBezTo>
                  <a:pt x="5999626" y="155972"/>
                  <a:pt x="6002959" y="156772"/>
                  <a:pt x="6006160" y="157839"/>
                </a:cubicBezTo>
                <a:lnTo>
                  <a:pt x="6002759" y="173240"/>
                </a:lnTo>
                <a:cubicBezTo>
                  <a:pt x="6000092" y="172574"/>
                  <a:pt x="5997292" y="172040"/>
                  <a:pt x="5994358" y="171640"/>
                </a:cubicBezTo>
                <a:cubicBezTo>
                  <a:pt x="5991425" y="171240"/>
                  <a:pt x="5988758" y="171040"/>
                  <a:pt x="5986357" y="171040"/>
                </a:cubicBezTo>
                <a:cubicBezTo>
                  <a:pt x="5981557" y="171040"/>
                  <a:pt x="5977289" y="171940"/>
                  <a:pt x="5973556" y="173740"/>
                </a:cubicBezTo>
                <a:cubicBezTo>
                  <a:pt x="5969822" y="175541"/>
                  <a:pt x="5966888" y="178041"/>
                  <a:pt x="5964755" y="181241"/>
                </a:cubicBezTo>
                <a:cubicBezTo>
                  <a:pt x="5962621" y="184442"/>
                  <a:pt x="5961554" y="188309"/>
                  <a:pt x="5961554" y="192843"/>
                </a:cubicBezTo>
                <a:cubicBezTo>
                  <a:pt x="5961554" y="196310"/>
                  <a:pt x="5962287" y="199477"/>
                  <a:pt x="5963755" y="202344"/>
                </a:cubicBezTo>
                <a:cubicBezTo>
                  <a:pt x="5965222" y="205211"/>
                  <a:pt x="5967155" y="207778"/>
                  <a:pt x="5969555" y="210045"/>
                </a:cubicBezTo>
                <a:cubicBezTo>
                  <a:pt x="5971955" y="212312"/>
                  <a:pt x="5974623" y="214179"/>
                  <a:pt x="5977556" y="215646"/>
                </a:cubicBezTo>
                <a:cubicBezTo>
                  <a:pt x="5980490" y="217113"/>
                  <a:pt x="5983390" y="218246"/>
                  <a:pt x="5986257" y="219046"/>
                </a:cubicBezTo>
                <a:cubicBezTo>
                  <a:pt x="5989124" y="219846"/>
                  <a:pt x="5991691" y="220180"/>
                  <a:pt x="5993958" y="220046"/>
                </a:cubicBezTo>
                <a:cubicBezTo>
                  <a:pt x="5995559" y="219513"/>
                  <a:pt x="5997025" y="219046"/>
                  <a:pt x="5998359" y="218646"/>
                </a:cubicBezTo>
                <a:cubicBezTo>
                  <a:pt x="5999692" y="218246"/>
                  <a:pt x="6001193" y="217746"/>
                  <a:pt x="6002859" y="217146"/>
                </a:cubicBezTo>
                <a:cubicBezTo>
                  <a:pt x="6004526" y="216546"/>
                  <a:pt x="6006593" y="215712"/>
                  <a:pt x="6009060" y="214646"/>
                </a:cubicBezTo>
                <a:cubicBezTo>
                  <a:pt x="6011527" y="213579"/>
                  <a:pt x="6014694" y="212179"/>
                  <a:pt x="6018561" y="210445"/>
                </a:cubicBezTo>
                <a:lnTo>
                  <a:pt x="6024162" y="225047"/>
                </a:lnTo>
                <a:cubicBezTo>
                  <a:pt x="6015228" y="228647"/>
                  <a:pt x="6006127" y="231848"/>
                  <a:pt x="5996859" y="234648"/>
                </a:cubicBezTo>
                <a:cubicBezTo>
                  <a:pt x="5987591" y="237449"/>
                  <a:pt x="5977523" y="239615"/>
                  <a:pt x="5966655" y="241149"/>
                </a:cubicBezTo>
                <a:lnTo>
                  <a:pt x="5931867" y="243306"/>
                </a:lnTo>
                <a:lnTo>
                  <a:pt x="5931484" y="243449"/>
                </a:lnTo>
                <a:lnTo>
                  <a:pt x="5930798" y="243372"/>
                </a:lnTo>
                <a:lnTo>
                  <a:pt x="5929550" y="243449"/>
                </a:lnTo>
                <a:lnTo>
                  <a:pt x="5929577" y="243234"/>
                </a:lnTo>
                <a:lnTo>
                  <a:pt x="5911081" y="241149"/>
                </a:lnTo>
                <a:cubicBezTo>
                  <a:pt x="5906147" y="239615"/>
                  <a:pt x="5902547" y="237282"/>
                  <a:pt x="5900280" y="234148"/>
                </a:cubicBezTo>
                <a:lnTo>
                  <a:pt x="5898036" y="228539"/>
                </a:lnTo>
                <a:lnTo>
                  <a:pt x="5894779" y="233448"/>
                </a:lnTo>
                <a:cubicBezTo>
                  <a:pt x="5892312" y="236115"/>
                  <a:pt x="5889612" y="238182"/>
                  <a:pt x="5886678" y="239649"/>
                </a:cubicBezTo>
                <a:cubicBezTo>
                  <a:pt x="5883745" y="241116"/>
                  <a:pt x="5880344" y="242116"/>
                  <a:pt x="5876477" y="242649"/>
                </a:cubicBezTo>
                <a:lnTo>
                  <a:pt x="5864818" y="243335"/>
                </a:lnTo>
                <a:lnTo>
                  <a:pt x="5864514" y="243449"/>
                </a:lnTo>
                <a:lnTo>
                  <a:pt x="5864132" y="243375"/>
                </a:lnTo>
                <a:lnTo>
                  <a:pt x="5862875" y="243449"/>
                </a:lnTo>
                <a:lnTo>
                  <a:pt x="5862913" y="243139"/>
                </a:lnTo>
                <a:lnTo>
                  <a:pt x="5851612" y="240949"/>
                </a:lnTo>
                <a:cubicBezTo>
                  <a:pt x="5847411" y="239282"/>
                  <a:pt x="5843778" y="236548"/>
                  <a:pt x="5840711" y="232748"/>
                </a:cubicBezTo>
                <a:lnTo>
                  <a:pt x="5837760" y="227698"/>
                </a:lnTo>
                <a:lnTo>
                  <a:pt x="5826609" y="238849"/>
                </a:lnTo>
                <a:cubicBezTo>
                  <a:pt x="5820675" y="242049"/>
                  <a:pt x="5812174" y="243649"/>
                  <a:pt x="5801105" y="243649"/>
                </a:cubicBezTo>
                <a:cubicBezTo>
                  <a:pt x="5796305" y="243649"/>
                  <a:pt x="5791671" y="243249"/>
                  <a:pt x="5787204" y="242449"/>
                </a:cubicBezTo>
                <a:cubicBezTo>
                  <a:pt x="5782737" y="241649"/>
                  <a:pt x="5778636" y="240482"/>
                  <a:pt x="5774902" y="238949"/>
                </a:cubicBezTo>
                <a:cubicBezTo>
                  <a:pt x="5771168" y="237415"/>
                  <a:pt x="5767902" y="235582"/>
                  <a:pt x="5765101" y="233448"/>
                </a:cubicBezTo>
                <a:lnTo>
                  <a:pt x="5773102" y="219646"/>
                </a:lnTo>
                <a:cubicBezTo>
                  <a:pt x="5775769" y="221380"/>
                  <a:pt x="5779503" y="223047"/>
                  <a:pt x="5784304" y="224647"/>
                </a:cubicBezTo>
                <a:cubicBezTo>
                  <a:pt x="5789104" y="226247"/>
                  <a:pt x="5794705" y="227047"/>
                  <a:pt x="5801105" y="227047"/>
                </a:cubicBezTo>
                <a:cubicBezTo>
                  <a:pt x="5807773" y="227047"/>
                  <a:pt x="5813074" y="226380"/>
                  <a:pt x="5817007" y="225047"/>
                </a:cubicBezTo>
                <a:cubicBezTo>
                  <a:pt x="5820941" y="223713"/>
                  <a:pt x="5823809" y="221746"/>
                  <a:pt x="5825609" y="219146"/>
                </a:cubicBezTo>
                <a:cubicBezTo>
                  <a:pt x="5827409" y="216546"/>
                  <a:pt x="5828309" y="213512"/>
                  <a:pt x="5828309" y="210045"/>
                </a:cubicBezTo>
                <a:cubicBezTo>
                  <a:pt x="5828309" y="207378"/>
                  <a:pt x="5827609" y="204178"/>
                  <a:pt x="5826209" y="200444"/>
                </a:cubicBezTo>
                <a:cubicBezTo>
                  <a:pt x="5824809" y="196710"/>
                  <a:pt x="5822908" y="192543"/>
                  <a:pt x="5820508" y="187942"/>
                </a:cubicBezTo>
                <a:cubicBezTo>
                  <a:pt x="5818108" y="183342"/>
                  <a:pt x="5815341" y="178474"/>
                  <a:pt x="5812207" y="173340"/>
                </a:cubicBezTo>
                <a:cubicBezTo>
                  <a:pt x="5809074" y="168207"/>
                  <a:pt x="5805706" y="162972"/>
                  <a:pt x="5802106" y="157638"/>
                </a:cubicBezTo>
                <a:close/>
                <a:moveTo>
                  <a:pt x="4796732" y="148637"/>
                </a:moveTo>
                <a:cubicBezTo>
                  <a:pt x="4801933" y="156505"/>
                  <a:pt x="4806467" y="163939"/>
                  <a:pt x="4810334" y="170940"/>
                </a:cubicBezTo>
                <a:cubicBezTo>
                  <a:pt x="4814201" y="177941"/>
                  <a:pt x="4817468" y="184475"/>
                  <a:pt x="4820135" y="190543"/>
                </a:cubicBezTo>
                <a:cubicBezTo>
                  <a:pt x="4822802" y="196610"/>
                  <a:pt x="4824936" y="202311"/>
                  <a:pt x="4826536" y="207645"/>
                </a:cubicBezTo>
                <a:cubicBezTo>
                  <a:pt x="4828403" y="213512"/>
                  <a:pt x="4830504" y="217846"/>
                  <a:pt x="4832837" y="220646"/>
                </a:cubicBezTo>
                <a:cubicBezTo>
                  <a:pt x="4835171" y="223447"/>
                  <a:pt x="4837604" y="225214"/>
                  <a:pt x="4840138" y="225947"/>
                </a:cubicBezTo>
                <a:lnTo>
                  <a:pt x="4846535" y="226952"/>
                </a:lnTo>
                <a:lnTo>
                  <a:pt x="4858902" y="225547"/>
                </a:lnTo>
                <a:cubicBezTo>
                  <a:pt x="4862102" y="224547"/>
                  <a:pt x="4864536" y="222613"/>
                  <a:pt x="4866203" y="219746"/>
                </a:cubicBezTo>
                <a:cubicBezTo>
                  <a:pt x="4867870" y="216879"/>
                  <a:pt x="4869304" y="212712"/>
                  <a:pt x="4870503" y="207245"/>
                </a:cubicBezTo>
                <a:cubicBezTo>
                  <a:pt x="4871704" y="201777"/>
                  <a:pt x="4873171" y="194643"/>
                  <a:pt x="4874904" y="185842"/>
                </a:cubicBezTo>
                <a:lnTo>
                  <a:pt x="4890506" y="188842"/>
                </a:lnTo>
                <a:cubicBezTo>
                  <a:pt x="4889973" y="191243"/>
                  <a:pt x="4889373" y="193910"/>
                  <a:pt x="4888706" y="196843"/>
                </a:cubicBezTo>
                <a:cubicBezTo>
                  <a:pt x="4888039" y="199777"/>
                  <a:pt x="4887472" y="202677"/>
                  <a:pt x="4887005" y="205545"/>
                </a:cubicBezTo>
                <a:cubicBezTo>
                  <a:pt x="4886539" y="208411"/>
                  <a:pt x="4886305" y="210912"/>
                  <a:pt x="4886305" y="213046"/>
                </a:cubicBezTo>
                <a:cubicBezTo>
                  <a:pt x="4886305" y="215713"/>
                  <a:pt x="4886905" y="218113"/>
                  <a:pt x="4888106" y="220246"/>
                </a:cubicBezTo>
                <a:cubicBezTo>
                  <a:pt x="4889306" y="222380"/>
                  <a:pt x="4891906" y="224047"/>
                  <a:pt x="4895907" y="225247"/>
                </a:cubicBezTo>
                <a:lnTo>
                  <a:pt x="4914126" y="227029"/>
                </a:lnTo>
                <a:lnTo>
                  <a:pt x="4931878" y="226847"/>
                </a:lnTo>
                <a:cubicBezTo>
                  <a:pt x="4936479" y="226714"/>
                  <a:pt x="4939846" y="226547"/>
                  <a:pt x="4941979" y="226347"/>
                </a:cubicBezTo>
                <a:cubicBezTo>
                  <a:pt x="4944113" y="226147"/>
                  <a:pt x="4945580" y="226047"/>
                  <a:pt x="4946380" y="226047"/>
                </a:cubicBezTo>
                <a:cubicBezTo>
                  <a:pt x="4943979" y="224714"/>
                  <a:pt x="4941179" y="222613"/>
                  <a:pt x="4937978" y="219746"/>
                </a:cubicBezTo>
                <a:cubicBezTo>
                  <a:pt x="4934778" y="216879"/>
                  <a:pt x="4931978" y="213212"/>
                  <a:pt x="4929578" y="208745"/>
                </a:cubicBezTo>
                <a:cubicBezTo>
                  <a:pt x="4927177" y="204278"/>
                  <a:pt x="4925977" y="198977"/>
                  <a:pt x="4925977" y="192843"/>
                </a:cubicBezTo>
                <a:cubicBezTo>
                  <a:pt x="4925977" y="185242"/>
                  <a:pt x="4927744" y="178574"/>
                  <a:pt x="4931278" y="172840"/>
                </a:cubicBezTo>
                <a:cubicBezTo>
                  <a:pt x="4934812" y="167106"/>
                  <a:pt x="4939679" y="162639"/>
                  <a:pt x="4945880" y="159439"/>
                </a:cubicBezTo>
                <a:cubicBezTo>
                  <a:pt x="4952080" y="156238"/>
                  <a:pt x="4959181" y="154638"/>
                  <a:pt x="4967182" y="154638"/>
                </a:cubicBezTo>
                <a:cubicBezTo>
                  <a:pt x="4970249" y="154638"/>
                  <a:pt x="4973516" y="154905"/>
                  <a:pt x="4976984" y="155438"/>
                </a:cubicBezTo>
                <a:cubicBezTo>
                  <a:pt x="4980451" y="155972"/>
                  <a:pt x="4983784" y="156772"/>
                  <a:pt x="4986985" y="157839"/>
                </a:cubicBezTo>
                <a:lnTo>
                  <a:pt x="4983584" y="173240"/>
                </a:lnTo>
                <a:cubicBezTo>
                  <a:pt x="4980917" y="172574"/>
                  <a:pt x="4978117" y="172040"/>
                  <a:pt x="4975183" y="171640"/>
                </a:cubicBezTo>
                <a:cubicBezTo>
                  <a:pt x="4972250" y="171240"/>
                  <a:pt x="4969583" y="171040"/>
                  <a:pt x="4967182" y="171040"/>
                </a:cubicBezTo>
                <a:cubicBezTo>
                  <a:pt x="4962382" y="171040"/>
                  <a:pt x="4958114" y="171940"/>
                  <a:pt x="4954381" y="173740"/>
                </a:cubicBezTo>
                <a:cubicBezTo>
                  <a:pt x="4950647" y="175541"/>
                  <a:pt x="4947713" y="178041"/>
                  <a:pt x="4945580" y="181241"/>
                </a:cubicBezTo>
                <a:cubicBezTo>
                  <a:pt x="4943446" y="184442"/>
                  <a:pt x="4942379" y="188309"/>
                  <a:pt x="4942379" y="192843"/>
                </a:cubicBezTo>
                <a:cubicBezTo>
                  <a:pt x="4942379" y="196310"/>
                  <a:pt x="4943112" y="199477"/>
                  <a:pt x="4944580" y="202344"/>
                </a:cubicBezTo>
                <a:cubicBezTo>
                  <a:pt x="4946047" y="205211"/>
                  <a:pt x="4947980" y="207778"/>
                  <a:pt x="4950380" y="210045"/>
                </a:cubicBezTo>
                <a:cubicBezTo>
                  <a:pt x="4952780" y="212312"/>
                  <a:pt x="4955448" y="214179"/>
                  <a:pt x="4958381" y="215646"/>
                </a:cubicBezTo>
                <a:cubicBezTo>
                  <a:pt x="4961315" y="217113"/>
                  <a:pt x="4964215" y="218246"/>
                  <a:pt x="4967082" y="219046"/>
                </a:cubicBezTo>
                <a:cubicBezTo>
                  <a:pt x="4969949" y="219846"/>
                  <a:pt x="4972516" y="220180"/>
                  <a:pt x="4974783" y="220046"/>
                </a:cubicBezTo>
                <a:cubicBezTo>
                  <a:pt x="4976384" y="219513"/>
                  <a:pt x="4977850" y="219046"/>
                  <a:pt x="4979184" y="218646"/>
                </a:cubicBezTo>
                <a:cubicBezTo>
                  <a:pt x="4980517" y="218246"/>
                  <a:pt x="4982018" y="217746"/>
                  <a:pt x="4983684" y="217146"/>
                </a:cubicBezTo>
                <a:cubicBezTo>
                  <a:pt x="4985351" y="216546"/>
                  <a:pt x="4987418" y="215713"/>
                  <a:pt x="4989885" y="214646"/>
                </a:cubicBezTo>
                <a:cubicBezTo>
                  <a:pt x="4992352" y="213579"/>
                  <a:pt x="4995519" y="212179"/>
                  <a:pt x="4999386" y="210445"/>
                </a:cubicBezTo>
                <a:lnTo>
                  <a:pt x="5004987" y="225047"/>
                </a:lnTo>
                <a:cubicBezTo>
                  <a:pt x="4996053" y="228647"/>
                  <a:pt x="4986952" y="231848"/>
                  <a:pt x="4977684" y="234648"/>
                </a:cubicBezTo>
                <a:cubicBezTo>
                  <a:pt x="4968416" y="237449"/>
                  <a:pt x="4958348" y="239615"/>
                  <a:pt x="4947480" y="241149"/>
                </a:cubicBezTo>
                <a:lnTo>
                  <a:pt x="4912692" y="243306"/>
                </a:lnTo>
                <a:lnTo>
                  <a:pt x="4912309" y="243449"/>
                </a:lnTo>
                <a:lnTo>
                  <a:pt x="4911623" y="243372"/>
                </a:lnTo>
                <a:lnTo>
                  <a:pt x="4910375" y="243449"/>
                </a:lnTo>
                <a:lnTo>
                  <a:pt x="4910402" y="243234"/>
                </a:lnTo>
                <a:lnTo>
                  <a:pt x="4891906" y="241149"/>
                </a:lnTo>
                <a:cubicBezTo>
                  <a:pt x="4886972" y="239615"/>
                  <a:pt x="4883372" y="237282"/>
                  <a:pt x="4881105" y="234148"/>
                </a:cubicBezTo>
                <a:lnTo>
                  <a:pt x="4878861" y="228539"/>
                </a:lnTo>
                <a:lnTo>
                  <a:pt x="4875604" y="233448"/>
                </a:lnTo>
                <a:cubicBezTo>
                  <a:pt x="4873137" y="236115"/>
                  <a:pt x="4870437" y="238182"/>
                  <a:pt x="4867503" y="239649"/>
                </a:cubicBezTo>
                <a:cubicBezTo>
                  <a:pt x="4864570" y="241116"/>
                  <a:pt x="4861169" y="242116"/>
                  <a:pt x="4857302" y="242649"/>
                </a:cubicBezTo>
                <a:lnTo>
                  <a:pt x="4845643" y="243335"/>
                </a:lnTo>
                <a:lnTo>
                  <a:pt x="4845339" y="243449"/>
                </a:lnTo>
                <a:lnTo>
                  <a:pt x="4844957" y="243375"/>
                </a:lnTo>
                <a:lnTo>
                  <a:pt x="4843700" y="243449"/>
                </a:lnTo>
                <a:lnTo>
                  <a:pt x="4843738" y="243139"/>
                </a:lnTo>
                <a:lnTo>
                  <a:pt x="4832437" y="240949"/>
                </a:lnTo>
                <a:cubicBezTo>
                  <a:pt x="4828236" y="239282"/>
                  <a:pt x="4824603" y="236548"/>
                  <a:pt x="4821536" y="232748"/>
                </a:cubicBezTo>
                <a:lnTo>
                  <a:pt x="4818585" y="227698"/>
                </a:lnTo>
                <a:lnTo>
                  <a:pt x="4807434" y="238849"/>
                </a:lnTo>
                <a:cubicBezTo>
                  <a:pt x="4801500" y="242049"/>
                  <a:pt x="4792999" y="243649"/>
                  <a:pt x="4781931" y="243649"/>
                </a:cubicBezTo>
                <a:cubicBezTo>
                  <a:pt x="4777130" y="243649"/>
                  <a:pt x="4772496" y="243249"/>
                  <a:pt x="4768029" y="242449"/>
                </a:cubicBezTo>
                <a:cubicBezTo>
                  <a:pt x="4763562" y="241649"/>
                  <a:pt x="4759461" y="240482"/>
                  <a:pt x="4755727" y="238949"/>
                </a:cubicBezTo>
                <a:cubicBezTo>
                  <a:pt x="4751994" y="237415"/>
                  <a:pt x="4748727" y="235582"/>
                  <a:pt x="4745926" y="233448"/>
                </a:cubicBezTo>
                <a:lnTo>
                  <a:pt x="4753927" y="219646"/>
                </a:lnTo>
                <a:cubicBezTo>
                  <a:pt x="4756594" y="221380"/>
                  <a:pt x="4760328" y="223047"/>
                  <a:pt x="4765129" y="224647"/>
                </a:cubicBezTo>
                <a:cubicBezTo>
                  <a:pt x="4769929" y="226247"/>
                  <a:pt x="4775530" y="227047"/>
                  <a:pt x="4781931" y="227047"/>
                </a:cubicBezTo>
                <a:cubicBezTo>
                  <a:pt x="4788598" y="227047"/>
                  <a:pt x="4793899" y="226380"/>
                  <a:pt x="4797833" y="225047"/>
                </a:cubicBezTo>
                <a:cubicBezTo>
                  <a:pt x="4801766" y="223713"/>
                  <a:pt x="4804633" y="221746"/>
                  <a:pt x="4806434" y="219146"/>
                </a:cubicBezTo>
                <a:cubicBezTo>
                  <a:pt x="4808234" y="216546"/>
                  <a:pt x="4809134" y="213512"/>
                  <a:pt x="4809134" y="210045"/>
                </a:cubicBezTo>
                <a:cubicBezTo>
                  <a:pt x="4809134" y="207378"/>
                  <a:pt x="4808434" y="204178"/>
                  <a:pt x="4807034" y="200444"/>
                </a:cubicBezTo>
                <a:cubicBezTo>
                  <a:pt x="4805634" y="196710"/>
                  <a:pt x="4803733" y="192543"/>
                  <a:pt x="4801333" y="187942"/>
                </a:cubicBezTo>
                <a:cubicBezTo>
                  <a:pt x="4798933" y="183342"/>
                  <a:pt x="4796166" y="178474"/>
                  <a:pt x="4793032" y="173340"/>
                </a:cubicBezTo>
                <a:cubicBezTo>
                  <a:pt x="4789898" y="168207"/>
                  <a:pt x="4786531" y="162972"/>
                  <a:pt x="4782931" y="157638"/>
                </a:cubicBezTo>
                <a:close/>
                <a:moveTo>
                  <a:pt x="2567884" y="148637"/>
                </a:moveTo>
                <a:cubicBezTo>
                  <a:pt x="2573085" y="156505"/>
                  <a:pt x="2577619" y="163939"/>
                  <a:pt x="2581486" y="170940"/>
                </a:cubicBezTo>
                <a:cubicBezTo>
                  <a:pt x="2585353" y="177941"/>
                  <a:pt x="2588620" y="184475"/>
                  <a:pt x="2591288" y="190543"/>
                </a:cubicBezTo>
                <a:cubicBezTo>
                  <a:pt x="2593954" y="196610"/>
                  <a:pt x="2596089" y="202311"/>
                  <a:pt x="2597687" y="207645"/>
                </a:cubicBezTo>
                <a:cubicBezTo>
                  <a:pt x="2599555" y="213512"/>
                  <a:pt x="2601655" y="217846"/>
                  <a:pt x="2603989" y="220646"/>
                </a:cubicBezTo>
                <a:cubicBezTo>
                  <a:pt x="2606322" y="223447"/>
                  <a:pt x="2608757" y="225214"/>
                  <a:pt x="2611290" y="225947"/>
                </a:cubicBezTo>
                <a:cubicBezTo>
                  <a:pt x="2613823" y="226681"/>
                  <a:pt x="2616158" y="227047"/>
                  <a:pt x="2618291" y="227047"/>
                </a:cubicBezTo>
                <a:cubicBezTo>
                  <a:pt x="2621091" y="227047"/>
                  <a:pt x="2623157" y="227814"/>
                  <a:pt x="2624492" y="229348"/>
                </a:cubicBezTo>
                <a:lnTo>
                  <a:pt x="2625694" y="232654"/>
                </a:lnTo>
                <a:lnTo>
                  <a:pt x="2626377" y="227047"/>
                </a:lnTo>
                <a:cubicBezTo>
                  <a:pt x="2633046" y="227047"/>
                  <a:pt x="2638246" y="226547"/>
                  <a:pt x="2641981" y="225547"/>
                </a:cubicBezTo>
                <a:cubicBezTo>
                  <a:pt x="2645714" y="224547"/>
                  <a:pt x="2648547" y="222613"/>
                  <a:pt x="2650481" y="219746"/>
                </a:cubicBezTo>
                <a:cubicBezTo>
                  <a:pt x="2652415" y="216879"/>
                  <a:pt x="2653981" y="212712"/>
                  <a:pt x="2655182" y="207245"/>
                </a:cubicBezTo>
                <a:cubicBezTo>
                  <a:pt x="2656381" y="201777"/>
                  <a:pt x="2657850" y="194643"/>
                  <a:pt x="2659582" y="185842"/>
                </a:cubicBezTo>
                <a:lnTo>
                  <a:pt x="2675184" y="188842"/>
                </a:lnTo>
                <a:cubicBezTo>
                  <a:pt x="2674650" y="191243"/>
                  <a:pt x="2674049" y="193910"/>
                  <a:pt x="2673384" y="196843"/>
                </a:cubicBezTo>
                <a:cubicBezTo>
                  <a:pt x="2672717" y="199777"/>
                  <a:pt x="2672151" y="202677"/>
                  <a:pt x="2671683" y="205545"/>
                </a:cubicBezTo>
                <a:cubicBezTo>
                  <a:pt x="2671217" y="208411"/>
                  <a:pt x="2670983" y="210912"/>
                  <a:pt x="2670983" y="213046"/>
                </a:cubicBezTo>
                <a:cubicBezTo>
                  <a:pt x="2670983" y="215046"/>
                  <a:pt x="2671117" y="216913"/>
                  <a:pt x="2671382" y="218646"/>
                </a:cubicBezTo>
                <a:cubicBezTo>
                  <a:pt x="2671650" y="220380"/>
                  <a:pt x="2672649" y="221847"/>
                  <a:pt x="2674385" y="223047"/>
                </a:cubicBezTo>
                <a:cubicBezTo>
                  <a:pt x="2676117" y="224247"/>
                  <a:pt x="2679052" y="225214"/>
                  <a:pt x="2683185" y="225947"/>
                </a:cubicBezTo>
                <a:lnTo>
                  <a:pt x="2696588" y="226775"/>
                </a:lnTo>
                <a:lnTo>
                  <a:pt x="2708655" y="225847"/>
                </a:lnTo>
                <a:cubicBezTo>
                  <a:pt x="2712523" y="225047"/>
                  <a:pt x="2715322" y="223413"/>
                  <a:pt x="2717056" y="220946"/>
                </a:cubicBezTo>
                <a:cubicBezTo>
                  <a:pt x="2718789" y="218480"/>
                  <a:pt x="2719657" y="214779"/>
                  <a:pt x="2719657" y="209845"/>
                </a:cubicBezTo>
                <a:cubicBezTo>
                  <a:pt x="2719657" y="206511"/>
                  <a:pt x="2719123" y="202544"/>
                  <a:pt x="2718056" y="197944"/>
                </a:cubicBezTo>
                <a:cubicBezTo>
                  <a:pt x="2716990" y="193343"/>
                  <a:pt x="2715590" y="188442"/>
                  <a:pt x="2713855" y="183242"/>
                </a:cubicBezTo>
                <a:cubicBezTo>
                  <a:pt x="2712122" y="178041"/>
                  <a:pt x="2710254" y="172907"/>
                  <a:pt x="2708255" y="167840"/>
                </a:cubicBezTo>
                <a:lnTo>
                  <a:pt x="2724458" y="161839"/>
                </a:lnTo>
                <a:cubicBezTo>
                  <a:pt x="2726189" y="166106"/>
                  <a:pt x="2727824" y="170974"/>
                  <a:pt x="2729358" y="176441"/>
                </a:cubicBezTo>
                <a:cubicBezTo>
                  <a:pt x="2730891" y="181908"/>
                  <a:pt x="2732192" y="187309"/>
                  <a:pt x="2733258" y="192643"/>
                </a:cubicBezTo>
                <a:cubicBezTo>
                  <a:pt x="2734324" y="197977"/>
                  <a:pt x="2734858" y="202644"/>
                  <a:pt x="2734858" y="206645"/>
                </a:cubicBezTo>
                <a:cubicBezTo>
                  <a:pt x="2734858" y="211979"/>
                  <a:pt x="2734291" y="216679"/>
                  <a:pt x="2733157" y="220746"/>
                </a:cubicBezTo>
                <a:cubicBezTo>
                  <a:pt x="2732024" y="224814"/>
                  <a:pt x="2730324" y="228281"/>
                  <a:pt x="2728056" y="231148"/>
                </a:cubicBezTo>
                <a:cubicBezTo>
                  <a:pt x="2725791" y="234015"/>
                  <a:pt x="2722891" y="236348"/>
                  <a:pt x="2719356" y="238149"/>
                </a:cubicBezTo>
                <a:cubicBezTo>
                  <a:pt x="2715822" y="239949"/>
                  <a:pt x="2711722" y="241282"/>
                  <a:pt x="2707055" y="242149"/>
                </a:cubicBezTo>
                <a:lnTo>
                  <a:pt x="2701182" y="242626"/>
                </a:lnTo>
                <a:lnTo>
                  <a:pt x="2698988" y="243449"/>
                </a:lnTo>
                <a:lnTo>
                  <a:pt x="2694639" y="243158"/>
                </a:lnTo>
                <a:lnTo>
                  <a:pt x="2691052" y="243449"/>
                </a:lnTo>
                <a:lnTo>
                  <a:pt x="2691118" y="242922"/>
                </a:lnTo>
                <a:lnTo>
                  <a:pt x="2679585" y="242149"/>
                </a:lnTo>
                <a:cubicBezTo>
                  <a:pt x="2674785" y="241282"/>
                  <a:pt x="2671150" y="239982"/>
                  <a:pt x="2668684" y="238249"/>
                </a:cubicBezTo>
                <a:cubicBezTo>
                  <a:pt x="2666216" y="236515"/>
                  <a:pt x="2664483" y="234348"/>
                  <a:pt x="2663483" y="231748"/>
                </a:cubicBezTo>
                <a:lnTo>
                  <a:pt x="2662912" y="229486"/>
                </a:lnTo>
                <a:lnTo>
                  <a:pt x="2660282" y="233448"/>
                </a:lnTo>
                <a:cubicBezTo>
                  <a:pt x="2657815" y="236115"/>
                  <a:pt x="2654981" y="238182"/>
                  <a:pt x="2651780" y="239649"/>
                </a:cubicBezTo>
                <a:cubicBezTo>
                  <a:pt x="2648580" y="241116"/>
                  <a:pt x="2644748" y="242116"/>
                  <a:pt x="2640279" y="242649"/>
                </a:cubicBezTo>
                <a:cubicBezTo>
                  <a:pt x="2635813" y="243183"/>
                  <a:pt x="2630513" y="243449"/>
                  <a:pt x="2624378" y="243449"/>
                </a:cubicBezTo>
                <a:lnTo>
                  <a:pt x="2625057" y="237870"/>
                </a:lnTo>
                <a:lnTo>
                  <a:pt x="2623693" y="240749"/>
                </a:lnTo>
                <a:cubicBezTo>
                  <a:pt x="2621824" y="242549"/>
                  <a:pt x="2619423" y="243449"/>
                  <a:pt x="2616491" y="243449"/>
                </a:cubicBezTo>
                <a:cubicBezTo>
                  <a:pt x="2612090" y="243449"/>
                  <a:pt x="2607790" y="242616"/>
                  <a:pt x="2603590" y="240949"/>
                </a:cubicBezTo>
                <a:cubicBezTo>
                  <a:pt x="2599389" y="239282"/>
                  <a:pt x="2595755" y="236548"/>
                  <a:pt x="2592689" y="232748"/>
                </a:cubicBezTo>
                <a:lnTo>
                  <a:pt x="2589737" y="227698"/>
                </a:lnTo>
                <a:lnTo>
                  <a:pt x="2578587" y="238849"/>
                </a:lnTo>
                <a:cubicBezTo>
                  <a:pt x="2572652" y="242049"/>
                  <a:pt x="2564151" y="243649"/>
                  <a:pt x="2553082" y="243649"/>
                </a:cubicBezTo>
                <a:cubicBezTo>
                  <a:pt x="2548282" y="243649"/>
                  <a:pt x="2543648" y="243249"/>
                  <a:pt x="2539182" y="242449"/>
                </a:cubicBezTo>
                <a:cubicBezTo>
                  <a:pt x="2534715" y="241649"/>
                  <a:pt x="2530613" y="240482"/>
                  <a:pt x="2526880" y="238949"/>
                </a:cubicBezTo>
                <a:cubicBezTo>
                  <a:pt x="2523147" y="237415"/>
                  <a:pt x="2519879" y="235582"/>
                  <a:pt x="2517078" y="233448"/>
                </a:cubicBezTo>
                <a:lnTo>
                  <a:pt x="2525079" y="219646"/>
                </a:lnTo>
                <a:cubicBezTo>
                  <a:pt x="2527746" y="221380"/>
                  <a:pt x="2531479" y="223047"/>
                  <a:pt x="2536280" y="224647"/>
                </a:cubicBezTo>
                <a:cubicBezTo>
                  <a:pt x="2541081" y="226247"/>
                  <a:pt x="2546683" y="227047"/>
                  <a:pt x="2553082" y="227047"/>
                </a:cubicBezTo>
                <a:cubicBezTo>
                  <a:pt x="2559750" y="227047"/>
                  <a:pt x="2565051" y="226380"/>
                  <a:pt x="2568985" y="225047"/>
                </a:cubicBezTo>
                <a:cubicBezTo>
                  <a:pt x="2572919" y="223713"/>
                  <a:pt x="2575786" y="221746"/>
                  <a:pt x="2577587" y="219146"/>
                </a:cubicBezTo>
                <a:cubicBezTo>
                  <a:pt x="2579386" y="216546"/>
                  <a:pt x="2580286" y="213512"/>
                  <a:pt x="2580286" y="210045"/>
                </a:cubicBezTo>
                <a:cubicBezTo>
                  <a:pt x="2580286" y="207378"/>
                  <a:pt x="2579587" y="204178"/>
                  <a:pt x="2578186" y="200444"/>
                </a:cubicBezTo>
                <a:cubicBezTo>
                  <a:pt x="2576786" y="196710"/>
                  <a:pt x="2574885" y="192543"/>
                  <a:pt x="2572486" y="187942"/>
                </a:cubicBezTo>
                <a:cubicBezTo>
                  <a:pt x="2570085" y="183342"/>
                  <a:pt x="2567317" y="178474"/>
                  <a:pt x="2564184" y="173340"/>
                </a:cubicBezTo>
                <a:cubicBezTo>
                  <a:pt x="2561051" y="168207"/>
                  <a:pt x="2557683" y="162972"/>
                  <a:pt x="2554083" y="157638"/>
                </a:cubicBezTo>
                <a:close/>
                <a:moveTo>
                  <a:pt x="539061" y="148637"/>
                </a:moveTo>
                <a:cubicBezTo>
                  <a:pt x="544262" y="156505"/>
                  <a:pt x="548796" y="163939"/>
                  <a:pt x="552662" y="170940"/>
                </a:cubicBezTo>
                <a:cubicBezTo>
                  <a:pt x="556531" y="177941"/>
                  <a:pt x="559798" y="184475"/>
                  <a:pt x="562466" y="190543"/>
                </a:cubicBezTo>
                <a:cubicBezTo>
                  <a:pt x="565130" y="196610"/>
                  <a:pt x="567264" y="202311"/>
                  <a:pt x="568865" y="207645"/>
                </a:cubicBezTo>
                <a:cubicBezTo>
                  <a:pt x="570732" y="213512"/>
                  <a:pt x="572833" y="217846"/>
                  <a:pt x="575165" y="220646"/>
                </a:cubicBezTo>
                <a:cubicBezTo>
                  <a:pt x="577501" y="223447"/>
                  <a:pt x="579933" y="225214"/>
                  <a:pt x="582466" y="225947"/>
                </a:cubicBezTo>
                <a:lnTo>
                  <a:pt x="589379" y="227033"/>
                </a:lnTo>
                <a:lnTo>
                  <a:pt x="607533" y="226847"/>
                </a:lnTo>
                <a:cubicBezTo>
                  <a:pt x="612132" y="226714"/>
                  <a:pt x="615500" y="226547"/>
                  <a:pt x="617634" y="226347"/>
                </a:cubicBezTo>
                <a:cubicBezTo>
                  <a:pt x="619768" y="226147"/>
                  <a:pt x="621236" y="226047"/>
                  <a:pt x="622034" y="226047"/>
                </a:cubicBezTo>
                <a:cubicBezTo>
                  <a:pt x="619634" y="224714"/>
                  <a:pt x="616832" y="222613"/>
                  <a:pt x="613633" y="219746"/>
                </a:cubicBezTo>
                <a:cubicBezTo>
                  <a:pt x="610432" y="216879"/>
                  <a:pt x="607633" y="213212"/>
                  <a:pt x="605231" y="208745"/>
                </a:cubicBezTo>
                <a:cubicBezTo>
                  <a:pt x="602833" y="204278"/>
                  <a:pt x="601630" y="198977"/>
                  <a:pt x="601630" y="192843"/>
                </a:cubicBezTo>
                <a:cubicBezTo>
                  <a:pt x="601630" y="185242"/>
                  <a:pt x="603398" y="178574"/>
                  <a:pt x="606931" y="172840"/>
                </a:cubicBezTo>
                <a:cubicBezTo>
                  <a:pt x="610465" y="167106"/>
                  <a:pt x="615332" y="162639"/>
                  <a:pt x="621534" y="159439"/>
                </a:cubicBezTo>
                <a:cubicBezTo>
                  <a:pt x="627733" y="156238"/>
                  <a:pt x="634836" y="154638"/>
                  <a:pt x="642837" y="154638"/>
                </a:cubicBezTo>
                <a:cubicBezTo>
                  <a:pt x="645903" y="154638"/>
                  <a:pt x="649171" y="154905"/>
                  <a:pt x="652637" y="155438"/>
                </a:cubicBezTo>
                <a:cubicBezTo>
                  <a:pt x="656105" y="155972"/>
                  <a:pt x="659440" y="156772"/>
                  <a:pt x="662640" y="157839"/>
                </a:cubicBezTo>
                <a:lnTo>
                  <a:pt x="659240" y="173240"/>
                </a:lnTo>
                <a:cubicBezTo>
                  <a:pt x="656570" y="172574"/>
                  <a:pt x="653771" y="172040"/>
                  <a:pt x="650838" y="171640"/>
                </a:cubicBezTo>
                <a:cubicBezTo>
                  <a:pt x="647905" y="171240"/>
                  <a:pt x="645237" y="171040"/>
                  <a:pt x="642837" y="171040"/>
                </a:cubicBezTo>
                <a:cubicBezTo>
                  <a:pt x="638037" y="171040"/>
                  <a:pt x="633770" y="171940"/>
                  <a:pt x="630035" y="173740"/>
                </a:cubicBezTo>
                <a:cubicBezTo>
                  <a:pt x="626302" y="175541"/>
                  <a:pt x="623366" y="178041"/>
                  <a:pt x="621236" y="181241"/>
                </a:cubicBezTo>
                <a:cubicBezTo>
                  <a:pt x="619100" y="184442"/>
                  <a:pt x="618032" y="188309"/>
                  <a:pt x="618032" y="192843"/>
                </a:cubicBezTo>
                <a:cubicBezTo>
                  <a:pt x="618032" y="196310"/>
                  <a:pt x="618767" y="199477"/>
                  <a:pt x="620233" y="202344"/>
                </a:cubicBezTo>
                <a:cubicBezTo>
                  <a:pt x="621699" y="205211"/>
                  <a:pt x="623635" y="207778"/>
                  <a:pt x="626034" y="210045"/>
                </a:cubicBezTo>
                <a:cubicBezTo>
                  <a:pt x="628434" y="212312"/>
                  <a:pt x="631101" y="214179"/>
                  <a:pt x="634036" y="215646"/>
                </a:cubicBezTo>
                <a:cubicBezTo>
                  <a:pt x="636968" y="217113"/>
                  <a:pt x="639870" y="218246"/>
                  <a:pt x="642736" y="219046"/>
                </a:cubicBezTo>
                <a:cubicBezTo>
                  <a:pt x="645603" y="219846"/>
                  <a:pt x="648169" y="220180"/>
                  <a:pt x="650438" y="220046"/>
                </a:cubicBezTo>
                <a:cubicBezTo>
                  <a:pt x="652039" y="219513"/>
                  <a:pt x="653504" y="219046"/>
                  <a:pt x="654837" y="218646"/>
                </a:cubicBezTo>
                <a:cubicBezTo>
                  <a:pt x="656171" y="218246"/>
                  <a:pt x="657671" y="217746"/>
                  <a:pt x="659338" y="217146"/>
                </a:cubicBezTo>
                <a:cubicBezTo>
                  <a:pt x="661005" y="216546"/>
                  <a:pt x="663072" y="215713"/>
                  <a:pt x="665539" y="214646"/>
                </a:cubicBezTo>
                <a:cubicBezTo>
                  <a:pt x="668007" y="213579"/>
                  <a:pt x="671174" y="212179"/>
                  <a:pt x="675041" y="210445"/>
                </a:cubicBezTo>
                <a:lnTo>
                  <a:pt x="680640" y="225047"/>
                </a:lnTo>
                <a:cubicBezTo>
                  <a:pt x="671707" y="228647"/>
                  <a:pt x="662605" y="231848"/>
                  <a:pt x="653337" y="234648"/>
                </a:cubicBezTo>
                <a:cubicBezTo>
                  <a:pt x="644071" y="237449"/>
                  <a:pt x="634003" y="239615"/>
                  <a:pt x="623135" y="241149"/>
                </a:cubicBezTo>
                <a:lnTo>
                  <a:pt x="587992" y="243328"/>
                </a:lnTo>
                <a:lnTo>
                  <a:pt x="587667" y="243449"/>
                </a:lnTo>
                <a:lnTo>
                  <a:pt x="587272" y="243372"/>
                </a:lnTo>
                <a:lnTo>
                  <a:pt x="586029" y="243449"/>
                </a:lnTo>
                <a:lnTo>
                  <a:pt x="586066" y="243139"/>
                </a:lnTo>
                <a:lnTo>
                  <a:pt x="574765" y="240949"/>
                </a:lnTo>
                <a:cubicBezTo>
                  <a:pt x="570565" y="239282"/>
                  <a:pt x="566932" y="236548"/>
                  <a:pt x="563864" y="232748"/>
                </a:cubicBezTo>
                <a:lnTo>
                  <a:pt x="561071" y="227967"/>
                </a:lnTo>
                <a:lnTo>
                  <a:pt x="557289" y="233373"/>
                </a:lnTo>
                <a:cubicBezTo>
                  <a:pt x="555240" y="235423"/>
                  <a:pt x="552731" y="237248"/>
                  <a:pt x="549763" y="238849"/>
                </a:cubicBezTo>
                <a:cubicBezTo>
                  <a:pt x="543828" y="242049"/>
                  <a:pt x="535326" y="243649"/>
                  <a:pt x="524261" y="243649"/>
                </a:cubicBezTo>
                <a:cubicBezTo>
                  <a:pt x="519459" y="243649"/>
                  <a:pt x="514825" y="243249"/>
                  <a:pt x="510360" y="242449"/>
                </a:cubicBezTo>
                <a:cubicBezTo>
                  <a:pt x="505891" y="241649"/>
                  <a:pt x="501789" y="240482"/>
                  <a:pt x="498056" y="238949"/>
                </a:cubicBezTo>
                <a:cubicBezTo>
                  <a:pt x="494323" y="237415"/>
                  <a:pt x="491056" y="235582"/>
                  <a:pt x="488255" y="233448"/>
                </a:cubicBezTo>
                <a:lnTo>
                  <a:pt x="496256" y="219646"/>
                </a:lnTo>
                <a:cubicBezTo>
                  <a:pt x="498923" y="221380"/>
                  <a:pt x="502658" y="223047"/>
                  <a:pt x="507458" y="224647"/>
                </a:cubicBezTo>
                <a:cubicBezTo>
                  <a:pt x="512258" y="226247"/>
                  <a:pt x="517858" y="227047"/>
                  <a:pt x="524261" y="227047"/>
                </a:cubicBezTo>
                <a:cubicBezTo>
                  <a:pt x="530929" y="227047"/>
                  <a:pt x="536228" y="226380"/>
                  <a:pt x="540163" y="225047"/>
                </a:cubicBezTo>
                <a:cubicBezTo>
                  <a:pt x="544096" y="223713"/>
                  <a:pt x="546962" y="221746"/>
                  <a:pt x="548763" y="219146"/>
                </a:cubicBezTo>
                <a:cubicBezTo>
                  <a:pt x="550562" y="216546"/>
                  <a:pt x="551463" y="213512"/>
                  <a:pt x="551463" y="210045"/>
                </a:cubicBezTo>
                <a:cubicBezTo>
                  <a:pt x="551463" y="207378"/>
                  <a:pt x="550763" y="204178"/>
                  <a:pt x="549364" y="200444"/>
                </a:cubicBezTo>
                <a:cubicBezTo>
                  <a:pt x="547962" y="196710"/>
                  <a:pt x="546063" y="192543"/>
                  <a:pt x="543662" y="187942"/>
                </a:cubicBezTo>
                <a:cubicBezTo>
                  <a:pt x="541261" y="183342"/>
                  <a:pt x="538496" y="178474"/>
                  <a:pt x="535362" y="173340"/>
                </a:cubicBezTo>
                <a:cubicBezTo>
                  <a:pt x="532227" y="168207"/>
                  <a:pt x="528860" y="162972"/>
                  <a:pt x="525259" y="157638"/>
                </a:cubicBezTo>
                <a:close/>
                <a:moveTo>
                  <a:pt x="3811257" y="145437"/>
                </a:moveTo>
                <a:cubicBezTo>
                  <a:pt x="3813924" y="145437"/>
                  <a:pt x="3816224" y="146437"/>
                  <a:pt x="3818158" y="148437"/>
                </a:cubicBezTo>
                <a:cubicBezTo>
                  <a:pt x="3820091" y="150438"/>
                  <a:pt x="3821058" y="152771"/>
                  <a:pt x="3821058" y="155438"/>
                </a:cubicBezTo>
                <a:cubicBezTo>
                  <a:pt x="3821058" y="158105"/>
                  <a:pt x="3820091" y="160405"/>
                  <a:pt x="3818158" y="162339"/>
                </a:cubicBezTo>
                <a:cubicBezTo>
                  <a:pt x="3816224" y="164273"/>
                  <a:pt x="3813924" y="165239"/>
                  <a:pt x="3811257" y="165239"/>
                </a:cubicBezTo>
                <a:cubicBezTo>
                  <a:pt x="3808457" y="165239"/>
                  <a:pt x="3806090" y="164273"/>
                  <a:pt x="3804156" y="162339"/>
                </a:cubicBezTo>
                <a:cubicBezTo>
                  <a:pt x="3802222" y="160405"/>
                  <a:pt x="3801256" y="158105"/>
                  <a:pt x="3801256" y="155438"/>
                </a:cubicBezTo>
                <a:cubicBezTo>
                  <a:pt x="3801256" y="152771"/>
                  <a:pt x="3802222" y="150438"/>
                  <a:pt x="3804156" y="148437"/>
                </a:cubicBezTo>
                <a:cubicBezTo>
                  <a:pt x="3806090" y="146437"/>
                  <a:pt x="3808457" y="145437"/>
                  <a:pt x="3811257" y="145437"/>
                </a:cubicBezTo>
                <a:close/>
                <a:moveTo>
                  <a:pt x="3783853" y="145437"/>
                </a:moveTo>
                <a:cubicBezTo>
                  <a:pt x="3786520" y="145437"/>
                  <a:pt x="3788821" y="146437"/>
                  <a:pt x="3790754" y="148437"/>
                </a:cubicBezTo>
                <a:cubicBezTo>
                  <a:pt x="3792688" y="150438"/>
                  <a:pt x="3793655" y="152771"/>
                  <a:pt x="3793655" y="155438"/>
                </a:cubicBezTo>
                <a:cubicBezTo>
                  <a:pt x="3793655" y="158105"/>
                  <a:pt x="3792688" y="160405"/>
                  <a:pt x="3790754" y="162339"/>
                </a:cubicBezTo>
                <a:cubicBezTo>
                  <a:pt x="3788821" y="164273"/>
                  <a:pt x="3786520" y="165239"/>
                  <a:pt x="3783853" y="165239"/>
                </a:cubicBezTo>
                <a:cubicBezTo>
                  <a:pt x="3781053" y="165239"/>
                  <a:pt x="3778686" y="164273"/>
                  <a:pt x="3776752" y="162339"/>
                </a:cubicBezTo>
                <a:cubicBezTo>
                  <a:pt x="3774819" y="160405"/>
                  <a:pt x="3773852" y="158105"/>
                  <a:pt x="3773852" y="155438"/>
                </a:cubicBezTo>
                <a:cubicBezTo>
                  <a:pt x="3773852" y="152771"/>
                  <a:pt x="3774819" y="150438"/>
                  <a:pt x="3776752" y="148437"/>
                </a:cubicBezTo>
                <a:cubicBezTo>
                  <a:pt x="3778686" y="146437"/>
                  <a:pt x="3781053" y="145437"/>
                  <a:pt x="3783853" y="145437"/>
                </a:cubicBezTo>
                <a:close/>
                <a:moveTo>
                  <a:pt x="3020685" y="145437"/>
                </a:moveTo>
                <a:cubicBezTo>
                  <a:pt x="3023351" y="145437"/>
                  <a:pt x="3025652" y="146437"/>
                  <a:pt x="3027585" y="148437"/>
                </a:cubicBezTo>
                <a:cubicBezTo>
                  <a:pt x="3029519" y="150438"/>
                  <a:pt x="3030485" y="152771"/>
                  <a:pt x="3030485" y="155438"/>
                </a:cubicBezTo>
                <a:cubicBezTo>
                  <a:pt x="3030485" y="158105"/>
                  <a:pt x="3029519" y="160405"/>
                  <a:pt x="3027585" y="162339"/>
                </a:cubicBezTo>
                <a:cubicBezTo>
                  <a:pt x="3025652" y="164273"/>
                  <a:pt x="3023351" y="165239"/>
                  <a:pt x="3020685" y="165239"/>
                </a:cubicBezTo>
                <a:cubicBezTo>
                  <a:pt x="3017885" y="165239"/>
                  <a:pt x="3015518" y="164273"/>
                  <a:pt x="3013583" y="162339"/>
                </a:cubicBezTo>
                <a:cubicBezTo>
                  <a:pt x="3011650" y="160405"/>
                  <a:pt x="3010683" y="158105"/>
                  <a:pt x="3010683" y="155438"/>
                </a:cubicBezTo>
                <a:cubicBezTo>
                  <a:pt x="3010683" y="152771"/>
                  <a:pt x="3011650" y="150438"/>
                  <a:pt x="3013583" y="148437"/>
                </a:cubicBezTo>
                <a:cubicBezTo>
                  <a:pt x="3015518" y="146437"/>
                  <a:pt x="3017885" y="145437"/>
                  <a:pt x="3020685" y="145437"/>
                </a:cubicBezTo>
                <a:close/>
                <a:moveTo>
                  <a:pt x="2993281" y="145437"/>
                </a:moveTo>
                <a:cubicBezTo>
                  <a:pt x="2995948" y="145437"/>
                  <a:pt x="2998249" y="146437"/>
                  <a:pt x="3000182" y="148437"/>
                </a:cubicBezTo>
                <a:cubicBezTo>
                  <a:pt x="3002115" y="150438"/>
                  <a:pt x="3003082" y="152771"/>
                  <a:pt x="3003082" y="155438"/>
                </a:cubicBezTo>
                <a:cubicBezTo>
                  <a:pt x="3003082" y="158105"/>
                  <a:pt x="3002115" y="160405"/>
                  <a:pt x="3000182" y="162339"/>
                </a:cubicBezTo>
                <a:cubicBezTo>
                  <a:pt x="2998249" y="164273"/>
                  <a:pt x="2995948" y="165239"/>
                  <a:pt x="2993281" y="165239"/>
                </a:cubicBezTo>
                <a:cubicBezTo>
                  <a:pt x="2990481" y="165239"/>
                  <a:pt x="2988113" y="164273"/>
                  <a:pt x="2986180" y="162339"/>
                </a:cubicBezTo>
                <a:cubicBezTo>
                  <a:pt x="2984246" y="160405"/>
                  <a:pt x="2983280" y="158105"/>
                  <a:pt x="2983280" y="155438"/>
                </a:cubicBezTo>
                <a:cubicBezTo>
                  <a:pt x="2983280" y="152771"/>
                  <a:pt x="2984246" y="150438"/>
                  <a:pt x="2986180" y="148437"/>
                </a:cubicBezTo>
                <a:cubicBezTo>
                  <a:pt x="2988113" y="146437"/>
                  <a:pt x="2990481" y="145437"/>
                  <a:pt x="2993281" y="145437"/>
                </a:cubicBezTo>
                <a:close/>
                <a:moveTo>
                  <a:pt x="5138709" y="143037"/>
                </a:moveTo>
                <a:cubicBezTo>
                  <a:pt x="5141375" y="143037"/>
                  <a:pt x="5143676" y="144037"/>
                  <a:pt x="5145609" y="146037"/>
                </a:cubicBezTo>
                <a:cubicBezTo>
                  <a:pt x="5147543" y="148037"/>
                  <a:pt x="5148510" y="150371"/>
                  <a:pt x="5148510" y="153038"/>
                </a:cubicBezTo>
                <a:cubicBezTo>
                  <a:pt x="5148510" y="155705"/>
                  <a:pt x="5147543" y="158005"/>
                  <a:pt x="5145609" y="159939"/>
                </a:cubicBezTo>
                <a:cubicBezTo>
                  <a:pt x="5143676" y="161872"/>
                  <a:pt x="5141375" y="162839"/>
                  <a:pt x="5138709" y="162839"/>
                </a:cubicBezTo>
                <a:cubicBezTo>
                  <a:pt x="5135908" y="162839"/>
                  <a:pt x="5133542" y="161872"/>
                  <a:pt x="5131608" y="159939"/>
                </a:cubicBezTo>
                <a:cubicBezTo>
                  <a:pt x="5129674" y="158005"/>
                  <a:pt x="5128707" y="155705"/>
                  <a:pt x="5128707" y="153038"/>
                </a:cubicBezTo>
                <a:cubicBezTo>
                  <a:pt x="5128707" y="150371"/>
                  <a:pt x="5129674" y="148037"/>
                  <a:pt x="5131608" y="146037"/>
                </a:cubicBezTo>
                <a:cubicBezTo>
                  <a:pt x="5133542" y="144037"/>
                  <a:pt x="5135908" y="143037"/>
                  <a:pt x="5138709" y="143037"/>
                </a:cubicBezTo>
                <a:close/>
                <a:moveTo>
                  <a:pt x="4119534" y="143037"/>
                </a:moveTo>
                <a:cubicBezTo>
                  <a:pt x="4122200" y="143037"/>
                  <a:pt x="4124501" y="144037"/>
                  <a:pt x="4126434" y="146037"/>
                </a:cubicBezTo>
                <a:cubicBezTo>
                  <a:pt x="4128368" y="148037"/>
                  <a:pt x="4129335" y="150371"/>
                  <a:pt x="4129335" y="153038"/>
                </a:cubicBezTo>
                <a:cubicBezTo>
                  <a:pt x="4129335" y="155705"/>
                  <a:pt x="4128368" y="158005"/>
                  <a:pt x="4126434" y="159939"/>
                </a:cubicBezTo>
                <a:cubicBezTo>
                  <a:pt x="4124501" y="161872"/>
                  <a:pt x="4122200" y="162839"/>
                  <a:pt x="4119534" y="162839"/>
                </a:cubicBezTo>
                <a:cubicBezTo>
                  <a:pt x="4116733" y="162839"/>
                  <a:pt x="4114366" y="161872"/>
                  <a:pt x="4112432" y="159939"/>
                </a:cubicBezTo>
                <a:cubicBezTo>
                  <a:pt x="4110499" y="158005"/>
                  <a:pt x="4109532" y="155705"/>
                  <a:pt x="4109532" y="153038"/>
                </a:cubicBezTo>
                <a:cubicBezTo>
                  <a:pt x="4109532" y="150371"/>
                  <a:pt x="4110499" y="148037"/>
                  <a:pt x="4112432" y="146037"/>
                </a:cubicBezTo>
                <a:cubicBezTo>
                  <a:pt x="4114366" y="144037"/>
                  <a:pt x="4116733" y="143037"/>
                  <a:pt x="4119534" y="143037"/>
                </a:cubicBezTo>
                <a:close/>
                <a:moveTo>
                  <a:pt x="1644086" y="142237"/>
                </a:moveTo>
                <a:cubicBezTo>
                  <a:pt x="1651283" y="142237"/>
                  <a:pt x="1657251" y="144570"/>
                  <a:pt x="1661984" y="149237"/>
                </a:cubicBezTo>
                <a:cubicBezTo>
                  <a:pt x="1666719" y="153905"/>
                  <a:pt x="1670255" y="160006"/>
                  <a:pt x="1672588" y="167540"/>
                </a:cubicBezTo>
                <a:cubicBezTo>
                  <a:pt x="1674922" y="175074"/>
                  <a:pt x="1676090" y="183042"/>
                  <a:pt x="1676090" y="191443"/>
                </a:cubicBezTo>
                <a:cubicBezTo>
                  <a:pt x="1676090" y="201444"/>
                  <a:pt x="1674387" y="210012"/>
                  <a:pt x="1670987" y="217146"/>
                </a:cubicBezTo>
                <a:cubicBezTo>
                  <a:pt x="1667586" y="224280"/>
                  <a:pt x="1661954" y="230181"/>
                  <a:pt x="1654088" y="234848"/>
                </a:cubicBezTo>
                <a:cubicBezTo>
                  <a:pt x="1651019" y="236582"/>
                  <a:pt x="1647319" y="238015"/>
                  <a:pt x="1642986" y="239149"/>
                </a:cubicBezTo>
                <a:cubicBezTo>
                  <a:pt x="1638652" y="240282"/>
                  <a:pt x="1633913" y="241182"/>
                  <a:pt x="1628782" y="241849"/>
                </a:cubicBezTo>
                <a:cubicBezTo>
                  <a:pt x="1623649" y="242516"/>
                  <a:pt x="1618280" y="242949"/>
                  <a:pt x="1612680" y="243149"/>
                </a:cubicBezTo>
                <a:cubicBezTo>
                  <a:pt x="1607078" y="243349"/>
                  <a:pt x="1601410" y="243449"/>
                  <a:pt x="1595679" y="243449"/>
                </a:cubicBezTo>
                <a:lnTo>
                  <a:pt x="1595925" y="241413"/>
                </a:lnTo>
                <a:lnTo>
                  <a:pt x="1590495" y="243449"/>
                </a:lnTo>
                <a:cubicBezTo>
                  <a:pt x="1589698" y="243449"/>
                  <a:pt x="1588897" y="243449"/>
                  <a:pt x="1588096" y="243449"/>
                </a:cubicBezTo>
                <a:cubicBezTo>
                  <a:pt x="1587296" y="243449"/>
                  <a:pt x="1586463" y="243449"/>
                  <a:pt x="1585593" y="243449"/>
                </a:cubicBezTo>
                <a:cubicBezTo>
                  <a:pt x="1584729" y="243449"/>
                  <a:pt x="1583897" y="243449"/>
                  <a:pt x="1583097" y="243449"/>
                </a:cubicBezTo>
                <a:cubicBezTo>
                  <a:pt x="1583363" y="244649"/>
                  <a:pt x="1583562" y="245616"/>
                  <a:pt x="1583697" y="246350"/>
                </a:cubicBezTo>
                <a:cubicBezTo>
                  <a:pt x="1583828" y="247083"/>
                  <a:pt x="1583897" y="248050"/>
                  <a:pt x="1583897" y="249250"/>
                </a:cubicBezTo>
                <a:cubicBezTo>
                  <a:pt x="1583897" y="254184"/>
                  <a:pt x="1582196" y="258984"/>
                  <a:pt x="1578796" y="263652"/>
                </a:cubicBezTo>
                <a:cubicBezTo>
                  <a:pt x="1575394" y="268319"/>
                  <a:pt x="1570428" y="272553"/>
                  <a:pt x="1563890" y="276353"/>
                </a:cubicBezTo>
                <a:cubicBezTo>
                  <a:pt x="1557360" y="280154"/>
                  <a:pt x="1549456" y="283188"/>
                  <a:pt x="1540192" y="285454"/>
                </a:cubicBezTo>
                <a:cubicBezTo>
                  <a:pt x="1530920" y="287722"/>
                  <a:pt x="1520356" y="288855"/>
                  <a:pt x="1508486" y="288855"/>
                </a:cubicBezTo>
                <a:cubicBezTo>
                  <a:pt x="1497953" y="288855"/>
                  <a:pt x="1488182" y="287155"/>
                  <a:pt x="1479181" y="283754"/>
                </a:cubicBezTo>
                <a:cubicBezTo>
                  <a:pt x="1470183" y="280354"/>
                  <a:pt x="1462945" y="275253"/>
                  <a:pt x="1457479" y="268452"/>
                </a:cubicBezTo>
                <a:cubicBezTo>
                  <a:pt x="1452014" y="261651"/>
                  <a:pt x="1449278" y="253050"/>
                  <a:pt x="1449278" y="242649"/>
                </a:cubicBezTo>
                <a:cubicBezTo>
                  <a:pt x="1449278" y="239449"/>
                  <a:pt x="1449578" y="236015"/>
                  <a:pt x="1450178" y="232348"/>
                </a:cubicBezTo>
                <a:cubicBezTo>
                  <a:pt x="1450779" y="228681"/>
                  <a:pt x="1451714" y="224747"/>
                  <a:pt x="1452979" y="220546"/>
                </a:cubicBezTo>
                <a:cubicBezTo>
                  <a:pt x="1454245" y="216346"/>
                  <a:pt x="1455812" y="211912"/>
                  <a:pt x="1457678" y="207245"/>
                </a:cubicBezTo>
                <a:lnTo>
                  <a:pt x="1472079" y="212845"/>
                </a:lnTo>
                <a:cubicBezTo>
                  <a:pt x="1470747" y="216579"/>
                  <a:pt x="1469581" y="220113"/>
                  <a:pt x="1468581" y="223447"/>
                </a:cubicBezTo>
                <a:cubicBezTo>
                  <a:pt x="1467580" y="226780"/>
                  <a:pt x="1466849" y="229914"/>
                  <a:pt x="1466380" y="232848"/>
                </a:cubicBezTo>
                <a:cubicBezTo>
                  <a:pt x="1465913" y="235782"/>
                  <a:pt x="1465681" y="238582"/>
                  <a:pt x="1465681" y="241249"/>
                </a:cubicBezTo>
                <a:cubicBezTo>
                  <a:pt x="1465681" y="246850"/>
                  <a:pt x="1466913" y="251617"/>
                  <a:pt x="1469382" y="255551"/>
                </a:cubicBezTo>
                <a:cubicBezTo>
                  <a:pt x="1471851" y="259485"/>
                  <a:pt x="1475282" y="262718"/>
                  <a:pt x="1479682" y="265252"/>
                </a:cubicBezTo>
                <a:cubicBezTo>
                  <a:pt x="1484081" y="267786"/>
                  <a:pt x="1489117" y="269652"/>
                  <a:pt x="1494783" y="270853"/>
                </a:cubicBezTo>
                <a:cubicBezTo>
                  <a:pt x="1500450" y="272053"/>
                  <a:pt x="1506485" y="272653"/>
                  <a:pt x="1512887" y="272653"/>
                </a:cubicBezTo>
                <a:cubicBezTo>
                  <a:pt x="1520618" y="272653"/>
                  <a:pt x="1527854" y="271986"/>
                  <a:pt x="1534590" y="270653"/>
                </a:cubicBezTo>
                <a:cubicBezTo>
                  <a:pt x="1541322" y="269319"/>
                  <a:pt x="1547258" y="267419"/>
                  <a:pt x="1552389" y="264952"/>
                </a:cubicBezTo>
                <a:cubicBezTo>
                  <a:pt x="1557523" y="262485"/>
                  <a:pt x="1561557" y="259685"/>
                  <a:pt x="1564491" y="256551"/>
                </a:cubicBezTo>
                <a:cubicBezTo>
                  <a:pt x="1567426" y="253417"/>
                  <a:pt x="1568891" y="250050"/>
                  <a:pt x="1568891" y="246450"/>
                </a:cubicBezTo>
                <a:cubicBezTo>
                  <a:pt x="1568891" y="244716"/>
                  <a:pt x="1568225" y="243116"/>
                  <a:pt x="1566896" y="241649"/>
                </a:cubicBezTo>
                <a:cubicBezTo>
                  <a:pt x="1565557" y="240182"/>
                  <a:pt x="1563561" y="238782"/>
                  <a:pt x="1560895" y="237449"/>
                </a:cubicBezTo>
                <a:cubicBezTo>
                  <a:pt x="1558224" y="236115"/>
                  <a:pt x="1555026" y="234815"/>
                  <a:pt x="1551292" y="233548"/>
                </a:cubicBezTo>
                <a:cubicBezTo>
                  <a:pt x="1547559" y="232281"/>
                  <a:pt x="1543289" y="230981"/>
                  <a:pt x="1538488" y="229647"/>
                </a:cubicBezTo>
                <a:lnTo>
                  <a:pt x="1542289" y="213046"/>
                </a:lnTo>
                <a:cubicBezTo>
                  <a:pt x="1549225" y="215712"/>
                  <a:pt x="1555357" y="217946"/>
                  <a:pt x="1560693" y="219746"/>
                </a:cubicBezTo>
                <a:cubicBezTo>
                  <a:pt x="1566027" y="221546"/>
                  <a:pt x="1570694" y="222980"/>
                  <a:pt x="1574694" y="224047"/>
                </a:cubicBezTo>
                <a:cubicBezTo>
                  <a:pt x="1578695" y="225114"/>
                  <a:pt x="1582160" y="225880"/>
                  <a:pt x="1585095" y="226347"/>
                </a:cubicBezTo>
                <a:cubicBezTo>
                  <a:pt x="1588029" y="226814"/>
                  <a:pt x="1590495" y="227047"/>
                  <a:pt x="1592497" y="227047"/>
                </a:cubicBezTo>
                <a:lnTo>
                  <a:pt x="1597451" y="228915"/>
                </a:lnTo>
                <a:lnTo>
                  <a:pt x="1597676" y="227047"/>
                </a:lnTo>
                <a:cubicBezTo>
                  <a:pt x="1601010" y="227047"/>
                  <a:pt x="1604713" y="227014"/>
                  <a:pt x="1608777" y="226947"/>
                </a:cubicBezTo>
                <a:cubicBezTo>
                  <a:pt x="1612849" y="226880"/>
                  <a:pt x="1616981" y="226780"/>
                  <a:pt x="1621184" y="226647"/>
                </a:cubicBezTo>
                <a:cubicBezTo>
                  <a:pt x="1625382" y="226514"/>
                  <a:pt x="1629282" y="226214"/>
                  <a:pt x="1632885" y="225747"/>
                </a:cubicBezTo>
                <a:cubicBezTo>
                  <a:pt x="1636483" y="225280"/>
                  <a:pt x="1639482" y="224647"/>
                  <a:pt x="1641884" y="223847"/>
                </a:cubicBezTo>
                <a:cubicBezTo>
                  <a:pt x="1646684" y="222113"/>
                  <a:pt x="1650417" y="219946"/>
                  <a:pt x="1653086" y="217346"/>
                </a:cubicBezTo>
                <a:lnTo>
                  <a:pt x="1657609" y="209092"/>
                </a:lnTo>
                <a:lnTo>
                  <a:pt x="1651085" y="210645"/>
                </a:lnTo>
                <a:cubicBezTo>
                  <a:pt x="1648151" y="211045"/>
                  <a:pt x="1645216" y="211245"/>
                  <a:pt x="1642285" y="211245"/>
                </a:cubicBezTo>
                <a:cubicBezTo>
                  <a:pt x="1635482" y="211245"/>
                  <a:pt x="1629717" y="210145"/>
                  <a:pt x="1624981" y="207945"/>
                </a:cubicBezTo>
                <a:cubicBezTo>
                  <a:pt x="1620246" y="205744"/>
                  <a:pt x="1616647" y="202744"/>
                  <a:pt x="1614178" y="198944"/>
                </a:cubicBezTo>
                <a:cubicBezTo>
                  <a:pt x="1611712" y="195143"/>
                  <a:pt x="1610481" y="190776"/>
                  <a:pt x="1610481" y="185842"/>
                </a:cubicBezTo>
                <a:cubicBezTo>
                  <a:pt x="1610481" y="180775"/>
                  <a:pt x="1611280" y="175674"/>
                  <a:pt x="1612879" y="170540"/>
                </a:cubicBezTo>
                <a:cubicBezTo>
                  <a:pt x="1614478" y="165406"/>
                  <a:pt x="1616747" y="160706"/>
                  <a:pt x="1619680" y="156438"/>
                </a:cubicBezTo>
                <a:cubicBezTo>
                  <a:pt x="1622614" y="152171"/>
                  <a:pt x="1626146" y="148737"/>
                  <a:pt x="1630280" y="146137"/>
                </a:cubicBezTo>
                <a:cubicBezTo>
                  <a:pt x="1634416" y="143537"/>
                  <a:pt x="1639017" y="142237"/>
                  <a:pt x="1644086" y="142237"/>
                </a:cubicBezTo>
                <a:close/>
                <a:moveTo>
                  <a:pt x="243910" y="142237"/>
                </a:moveTo>
                <a:cubicBezTo>
                  <a:pt x="251112" y="142237"/>
                  <a:pt x="257080" y="144570"/>
                  <a:pt x="261812" y="149237"/>
                </a:cubicBezTo>
                <a:cubicBezTo>
                  <a:pt x="266545" y="153905"/>
                  <a:pt x="270080" y="160006"/>
                  <a:pt x="272414" y="167540"/>
                </a:cubicBezTo>
                <a:cubicBezTo>
                  <a:pt x="274747" y="175074"/>
                  <a:pt x="275914" y="183042"/>
                  <a:pt x="275914" y="191443"/>
                </a:cubicBezTo>
                <a:cubicBezTo>
                  <a:pt x="275914" y="201444"/>
                  <a:pt x="274214" y="210012"/>
                  <a:pt x="270814" y="217146"/>
                </a:cubicBezTo>
                <a:cubicBezTo>
                  <a:pt x="267415" y="224280"/>
                  <a:pt x="261780" y="230181"/>
                  <a:pt x="253912" y="234848"/>
                </a:cubicBezTo>
                <a:cubicBezTo>
                  <a:pt x="250846" y="236582"/>
                  <a:pt x="247143" y="238015"/>
                  <a:pt x="242812" y="239149"/>
                </a:cubicBezTo>
                <a:cubicBezTo>
                  <a:pt x="238478" y="240282"/>
                  <a:pt x="233742" y="241182"/>
                  <a:pt x="228609" y="241849"/>
                </a:cubicBezTo>
                <a:cubicBezTo>
                  <a:pt x="223474" y="242516"/>
                  <a:pt x="218107" y="242949"/>
                  <a:pt x="212508" y="243149"/>
                </a:cubicBezTo>
                <a:cubicBezTo>
                  <a:pt x="206906" y="243349"/>
                  <a:pt x="201237" y="243449"/>
                  <a:pt x="195505" y="243449"/>
                </a:cubicBezTo>
                <a:lnTo>
                  <a:pt x="195753" y="241413"/>
                </a:lnTo>
                <a:lnTo>
                  <a:pt x="190324" y="243449"/>
                </a:lnTo>
                <a:cubicBezTo>
                  <a:pt x="189523" y="243449"/>
                  <a:pt x="188722" y="243449"/>
                  <a:pt x="187921" y="243449"/>
                </a:cubicBezTo>
                <a:cubicBezTo>
                  <a:pt x="187124" y="243449"/>
                  <a:pt x="186290" y="243449"/>
                  <a:pt x="185421" y="243449"/>
                </a:cubicBezTo>
                <a:cubicBezTo>
                  <a:pt x="184555" y="243449"/>
                  <a:pt x="183722" y="243449"/>
                  <a:pt x="182921" y="243449"/>
                </a:cubicBezTo>
                <a:cubicBezTo>
                  <a:pt x="183188" y="244649"/>
                  <a:pt x="183389" y="245616"/>
                  <a:pt x="183521" y="246350"/>
                </a:cubicBezTo>
                <a:cubicBezTo>
                  <a:pt x="183655" y="247083"/>
                  <a:pt x="183722" y="248050"/>
                  <a:pt x="183722" y="249250"/>
                </a:cubicBezTo>
                <a:cubicBezTo>
                  <a:pt x="183722" y="254184"/>
                  <a:pt x="182022" y="258984"/>
                  <a:pt x="178621" y="263652"/>
                </a:cubicBezTo>
                <a:cubicBezTo>
                  <a:pt x="175220" y="268319"/>
                  <a:pt x="170253" y="272553"/>
                  <a:pt x="163720" y="276353"/>
                </a:cubicBezTo>
                <a:cubicBezTo>
                  <a:pt x="157186" y="280154"/>
                  <a:pt x="149284" y="283188"/>
                  <a:pt x="140015" y="285454"/>
                </a:cubicBezTo>
                <a:cubicBezTo>
                  <a:pt x="130749" y="287722"/>
                  <a:pt x="120181" y="288855"/>
                  <a:pt x="108313" y="288855"/>
                </a:cubicBezTo>
                <a:cubicBezTo>
                  <a:pt x="97777" y="288855"/>
                  <a:pt x="88010" y="287155"/>
                  <a:pt x="79008" y="283754"/>
                </a:cubicBezTo>
                <a:cubicBezTo>
                  <a:pt x="70008" y="280354"/>
                  <a:pt x="62773" y="275253"/>
                  <a:pt x="57305" y="268452"/>
                </a:cubicBezTo>
                <a:cubicBezTo>
                  <a:pt x="51840" y="261651"/>
                  <a:pt x="49104" y="253050"/>
                  <a:pt x="49104" y="242649"/>
                </a:cubicBezTo>
                <a:cubicBezTo>
                  <a:pt x="49104" y="239449"/>
                  <a:pt x="49404" y="236015"/>
                  <a:pt x="50005" y="232348"/>
                </a:cubicBezTo>
                <a:cubicBezTo>
                  <a:pt x="50607" y="228681"/>
                  <a:pt x="51538" y="224747"/>
                  <a:pt x="52805" y="220546"/>
                </a:cubicBezTo>
                <a:cubicBezTo>
                  <a:pt x="54072" y="216346"/>
                  <a:pt x="55638" y="211912"/>
                  <a:pt x="57505" y="207245"/>
                </a:cubicBezTo>
                <a:lnTo>
                  <a:pt x="71907" y="212845"/>
                </a:lnTo>
                <a:cubicBezTo>
                  <a:pt x="70575" y="216579"/>
                  <a:pt x="69409" y="220113"/>
                  <a:pt x="68408" y="223447"/>
                </a:cubicBezTo>
                <a:cubicBezTo>
                  <a:pt x="67408" y="226780"/>
                  <a:pt x="66675" y="229914"/>
                  <a:pt x="66206" y="232848"/>
                </a:cubicBezTo>
                <a:cubicBezTo>
                  <a:pt x="65741" y="235782"/>
                  <a:pt x="65506" y="238582"/>
                  <a:pt x="65506" y="241249"/>
                </a:cubicBezTo>
                <a:cubicBezTo>
                  <a:pt x="65506" y="246850"/>
                  <a:pt x="66741" y="251617"/>
                  <a:pt x="69206" y="255551"/>
                </a:cubicBezTo>
                <a:cubicBezTo>
                  <a:pt x="71674" y="259485"/>
                  <a:pt x="75109" y="262718"/>
                  <a:pt x="79508" y="265252"/>
                </a:cubicBezTo>
                <a:cubicBezTo>
                  <a:pt x="83911" y="267786"/>
                  <a:pt x="88942" y="269652"/>
                  <a:pt x="94611" y="270853"/>
                </a:cubicBezTo>
                <a:cubicBezTo>
                  <a:pt x="100278" y="272053"/>
                  <a:pt x="106312" y="272653"/>
                  <a:pt x="112712" y="272653"/>
                </a:cubicBezTo>
                <a:cubicBezTo>
                  <a:pt x="120449" y="272653"/>
                  <a:pt x="127682" y="271986"/>
                  <a:pt x="134416" y="270653"/>
                </a:cubicBezTo>
                <a:cubicBezTo>
                  <a:pt x="141150" y="269319"/>
                  <a:pt x="147083" y="267419"/>
                  <a:pt x="152217" y="264952"/>
                </a:cubicBezTo>
                <a:cubicBezTo>
                  <a:pt x="157353" y="262485"/>
                  <a:pt x="161386" y="259685"/>
                  <a:pt x="164319" y="256551"/>
                </a:cubicBezTo>
                <a:cubicBezTo>
                  <a:pt x="167253" y="253417"/>
                  <a:pt x="168720" y="250050"/>
                  <a:pt x="168720" y="246450"/>
                </a:cubicBezTo>
                <a:cubicBezTo>
                  <a:pt x="168720" y="244716"/>
                  <a:pt x="168054" y="243116"/>
                  <a:pt x="166720" y="241649"/>
                </a:cubicBezTo>
                <a:cubicBezTo>
                  <a:pt x="165387" y="240182"/>
                  <a:pt x="163386" y="238782"/>
                  <a:pt x="160719" y="237449"/>
                </a:cubicBezTo>
                <a:cubicBezTo>
                  <a:pt x="158052" y="236115"/>
                  <a:pt x="154851" y="234815"/>
                  <a:pt x="151119" y="233548"/>
                </a:cubicBezTo>
                <a:cubicBezTo>
                  <a:pt x="147384" y="232281"/>
                  <a:pt x="143117" y="230981"/>
                  <a:pt x="138316" y="229647"/>
                </a:cubicBezTo>
                <a:lnTo>
                  <a:pt x="142117" y="213046"/>
                </a:lnTo>
                <a:cubicBezTo>
                  <a:pt x="149050" y="215712"/>
                  <a:pt x="155185" y="217946"/>
                  <a:pt x="160520" y="219746"/>
                </a:cubicBezTo>
                <a:cubicBezTo>
                  <a:pt x="165855" y="221546"/>
                  <a:pt x="170522" y="222980"/>
                  <a:pt x="174520" y="224047"/>
                </a:cubicBezTo>
                <a:cubicBezTo>
                  <a:pt x="178522" y="225114"/>
                  <a:pt x="181988" y="225880"/>
                  <a:pt x="184921" y="226347"/>
                </a:cubicBezTo>
                <a:cubicBezTo>
                  <a:pt x="187856" y="226814"/>
                  <a:pt x="190324" y="227047"/>
                  <a:pt x="192324" y="227047"/>
                </a:cubicBezTo>
                <a:lnTo>
                  <a:pt x="197277" y="228915"/>
                </a:lnTo>
                <a:lnTo>
                  <a:pt x="197505" y="227047"/>
                </a:lnTo>
                <a:cubicBezTo>
                  <a:pt x="200838" y="227047"/>
                  <a:pt x="204538" y="227014"/>
                  <a:pt x="208605" y="226947"/>
                </a:cubicBezTo>
                <a:cubicBezTo>
                  <a:pt x="212674" y="226880"/>
                  <a:pt x="216806" y="226780"/>
                  <a:pt x="221008" y="226647"/>
                </a:cubicBezTo>
                <a:cubicBezTo>
                  <a:pt x="225207" y="226514"/>
                  <a:pt x="229109" y="226214"/>
                  <a:pt x="232708" y="225747"/>
                </a:cubicBezTo>
                <a:cubicBezTo>
                  <a:pt x="236311" y="225280"/>
                  <a:pt x="239311" y="224647"/>
                  <a:pt x="241710" y="223847"/>
                </a:cubicBezTo>
                <a:cubicBezTo>
                  <a:pt x="246512" y="222113"/>
                  <a:pt x="250245" y="219946"/>
                  <a:pt x="252912" y="217346"/>
                </a:cubicBezTo>
                <a:lnTo>
                  <a:pt x="257437" y="209092"/>
                </a:lnTo>
                <a:lnTo>
                  <a:pt x="250911" y="210645"/>
                </a:lnTo>
                <a:cubicBezTo>
                  <a:pt x="247977" y="211045"/>
                  <a:pt x="245044" y="211245"/>
                  <a:pt x="242112" y="211245"/>
                </a:cubicBezTo>
                <a:cubicBezTo>
                  <a:pt x="235310" y="211245"/>
                  <a:pt x="229542" y="210145"/>
                  <a:pt x="224807" y="207945"/>
                </a:cubicBezTo>
                <a:cubicBezTo>
                  <a:pt x="220075" y="205744"/>
                  <a:pt x="216474" y="202744"/>
                  <a:pt x="214006" y="198944"/>
                </a:cubicBezTo>
                <a:cubicBezTo>
                  <a:pt x="211540" y="195143"/>
                  <a:pt x="210308" y="190776"/>
                  <a:pt x="210308" y="185842"/>
                </a:cubicBezTo>
                <a:cubicBezTo>
                  <a:pt x="210308" y="180775"/>
                  <a:pt x="211105" y="175674"/>
                  <a:pt x="212707" y="170540"/>
                </a:cubicBezTo>
                <a:cubicBezTo>
                  <a:pt x="214306" y="165406"/>
                  <a:pt x="216574" y="160706"/>
                  <a:pt x="219506" y="156438"/>
                </a:cubicBezTo>
                <a:cubicBezTo>
                  <a:pt x="222441" y="152171"/>
                  <a:pt x="225974" y="148737"/>
                  <a:pt x="230109" y="146137"/>
                </a:cubicBezTo>
                <a:cubicBezTo>
                  <a:pt x="234242" y="143537"/>
                  <a:pt x="238844" y="142237"/>
                  <a:pt x="243910" y="142237"/>
                </a:cubicBezTo>
                <a:close/>
                <a:moveTo>
                  <a:pt x="1507611" y="139979"/>
                </a:moveTo>
                <a:cubicBezTo>
                  <a:pt x="1508943" y="142513"/>
                  <a:pt x="1510046" y="145413"/>
                  <a:pt x="1510910" y="148680"/>
                </a:cubicBezTo>
                <a:cubicBezTo>
                  <a:pt x="1511776" y="151947"/>
                  <a:pt x="1512212" y="154914"/>
                  <a:pt x="1512212" y="157581"/>
                </a:cubicBezTo>
                <a:cubicBezTo>
                  <a:pt x="1512212" y="161982"/>
                  <a:pt x="1510974" y="165949"/>
                  <a:pt x="1508508" y="169483"/>
                </a:cubicBezTo>
                <a:cubicBezTo>
                  <a:pt x="1506043" y="173017"/>
                  <a:pt x="1502210" y="174783"/>
                  <a:pt x="1497009" y="174783"/>
                </a:cubicBezTo>
                <a:cubicBezTo>
                  <a:pt x="1492877" y="174783"/>
                  <a:pt x="1489507" y="173683"/>
                  <a:pt x="1486905" y="171483"/>
                </a:cubicBezTo>
                <a:lnTo>
                  <a:pt x="1486543" y="171034"/>
                </a:lnTo>
                <a:lnTo>
                  <a:pt x="1486430" y="171633"/>
                </a:lnTo>
                <a:cubicBezTo>
                  <a:pt x="1485649" y="173533"/>
                  <a:pt x="1484471" y="175250"/>
                  <a:pt x="1482905" y="176784"/>
                </a:cubicBezTo>
                <a:cubicBezTo>
                  <a:pt x="1479772" y="179851"/>
                  <a:pt x="1475874" y="181384"/>
                  <a:pt x="1471205" y="181384"/>
                </a:cubicBezTo>
                <a:cubicBezTo>
                  <a:pt x="1465873" y="181384"/>
                  <a:pt x="1462338" y="179618"/>
                  <a:pt x="1460603" y="176084"/>
                </a:cubicBezTo>
                <a:cubicBezTo>
                  <a:pt x="1458870" y="172550"/>
                  <a:pt x="1458005" y="168783"/>
                  <a:pt x="1458005" y="164782"/>
                </a:cubicBezTo>
                <a:cubicBezTo>
                  <a:pt x="1458005" y="163315"/>
                  <a:pt x="1458105" y="161749"/>
                  <a:pt x="1458304" y="160082"/>
                </a:cubicBezTo>
                <a:cubicBezTo>
                  <a:pt x="1458506" y="158415"/>
                  <a:pt x="1458806" y="156515"/>
                  <a:pt x="1459204" y="154381"/>
                </a:cubicBezTo>
                <a:lnTo>
                  <a:pt x="1469206" y="151581"/>
                </a:lnTo>
                <a:cubicBezTo>
                  <a:pt x="1468807" y="153848"/>
                  <a:pt x="1468507" y="155948"/>
                  <a:pt x="1468305" y="157881"/>
                </a:cubicBezTo>
                <a:cubicBezTo>
                  <a:pt x="1468105" y="159815"/>
                  <a:pt x="1468005" y="161515"/>
                  <a:pt x="1468005" y="162982"/>
                </a:cubicBezTo>
                <a:cubicBezTo>
                  <a:pt x="1468005" y="165516"/>
                  <a:pt x="1468406" y="167383"/>
                  <a:pt x="1469206" y="168583"/>
                </a:cubicBezTo>
                <a:cubicBezTo>
                  <a:pt x="1470005" y="169783"/>
                  <a:pt x="1471273" y="170383"/>
                  <a:pt x="1473006" y="170383"/>
                </a:cubicBezTo>
                <a:cubicBezTo>
                  <a:pt x="1475007" y="170383"/>
                  <a:pt x="1476673" y="169349"/>
                  <a:pt x="1478005" y="167283"/>
                </a:cubicBezTo>
                <a:cubicBezTo>
                  <a:pt x="1479339" y="165216"/>
                  <a:pt x="1480072" y="161048"/>
                  <a:pt x="1480208" y="154781"/>
                </a:cubicBezTo>
                <a:lnTo>
                  <a:pt x="1480208" y="148780"/>
                </a:lnTo>
                <a:lnTo>
                  <a:pt x="1489808" y="145180"/>
                </a:lnTo>
                <a:lnTo>
                  <a:pt x="1489808" y="157381"/>
                </a:lnTo>
                <a:cubicBezTo>
                  <a:pt x="1489808" y="159248"/>
                  <a:pt x="1490172" y="160882"/>
                  <a:pt x="1490911" y="162282"/>
                </a:cubicBezTo>
                <a:cubicBezTo>
                  <a:pt x="1491640" y="163682"/>
                  <a:pt x="1493205" y="164382"/>
                  <a:pt x="1495610" y="164382"/>
                </a:cubicBezTo>
                <a:cubicBezTo>
                  <a:pt x="1498007" y="164382"/>
                  <a:pt x="1499606" y="163649"/>
                  <a:pt x="1500409" y="162182"/>
                </a:cubicBezTo>
                <a:cubicBezTo>
                  <a:pt x="1501209" y="160715"/>
                  <a:pt x="1501611" y="158848"/>
                  <a:pt x="1501611" y="156581"/>
                </a:cubicBezTo>
                <a:cubicBezTo>
                  <a:pt x="1501611" y="154314"/>
                  <a:pt x="1501340" y="152014"/>
                  <a:pt x="1500810" y="149680"/>
                </a:cubicBezTo>
                <a:cubicBezTo>
                  <a:pt x="1500274" y="147347"/>
                  <a:pt x="1499543" y="145047"/>
                  <a:pt x="1498607" y="142779"/>
                </a:cubicBezTo>
                <a:close/>
                <a:moveTo>
                  <a:pt x="107437" y="139979"/>
                </a:moveTo>
                <a:cubicBezTo>
                  <a:pt x="108769" y="142513"/>
                  <a:pt x="109870" y="145413"/>
                  <a:pt x="110736" y="148680"/>
                </a:cubicBezTo>
                <a:cubicBezTo>
                  <a:pt x="111603" y="151947"/>
                  <a:pt x="112037" y="154914"/>
                  <a:pt x="112037" y="157581"/>
                </a:cubicBezTo>
                <a:cubicBezTo>
                  <a:pt x="112037" y="161982"/>
                  <a:pt x="110805" y="165949"/>
                  <a:pt x="108337" y="169483"/>
                </a:cubicBezTo>
                <a:cubicBezTo>
                  <a:pt x="105869" y="173017"/>
                  <a:pt x="102035" y="174783"/>
                  <a:pt x="96834" y="174783"/>
                </a:cubicBezTo>
                <a:cubicBezTo>
                  <a:pt x="92702" y="174783"/>
                  <a:pt x="89333" y="173683"/>
                  <a:pt x="86734" y="171483"/>
                </a:cubicBezTo>
                <a:lnTo>
                  <a:pt x="86372" y="171034"/>
                </a:lnTo>
                <a:lnTo>
                  <a:pt x="86259" y="171633"/>
                </a:lnTo>
                <a:cubicBezTo>
                  <a:pt x="85475" y="173533"/>
                  <a:pt x="84302" y="175250"/>
                  <a:pt x="82733" y="176784"/>
                </a:cubicBezTo>
                <a:cubicBezTo>
                  <a:pt x="79598" y="179851"/>
                  <a:pt x="75699" y="181384"/>
                  <a:pt x="71032" y="181384"/>
                </a:cubicBezTo>
                <a:cubicBezTo>
                  <a:pt x="65698" y="181384"/>
                  <a:pt x="62163" y="179618"/>
                  <a:pt x="60431" y="176084"/>
                </a:cubicBezTo>
                <a:cubicBezTo>
                  <a:pt x="58696" y="172550"/>
                  <a:pt x="57830" y="168783"/>
                  <a:pt x="57830" y="164782"/>
                </a:cubicBezTo>
                <a:cubicBezTo>
                  <a:pt x="57830" y="163315"/>
                  <a:pt x="57930" y="161749"/>
                  <a:pt x="58130" y="160082"/>
                </a:cubicBezTo>
                <a:cubicBezTo>
                  <a:pt x="58330" y="158415"/>
                  <a:pt x="58629" y="156515"/>
                  <a:pt x="59029" y="154381"/>
                </a:cubicBezTo>
                <a:lnTo>
                  <a:pt x="69032" y="151581"/>
                </a:lnTo>
                <a:cubicBezTo>
                  <a:pt x="68632" y="153848"/>
                  <a:pt x="68331" y="155948"/>
                  <a:pt x="68132" y="157881"/>
                </a:cubicBezTo>
                <a:cubicBezTo>
                  <a:pt x="67932" y="159815"/>
                  <a:pt x="67831" y="161515"/>
                  <a:pt x="67831" y="162982"/>
                </a:cubicBezTo>
                <a:cubicBezTo>
                  <a:pt x="67831" y="165516"/>
                  <a:pt x="68233" y="167383"/>
                  <a:pt x="69032" y="168583"/>
                </a:cubicBezTo>
                <a:cubicBezTo>
                  <a:pt x="69832" y="169783"/>
                  <a:pt x="71100" y="170383"/>
                  <a:pt x="72832" y="170383"/>
                </a:cubicBezTo>
                <a:cubicBezTo>
                  <a:pt x="74833" y="170383"/>
                  <a:pt x="76500" y="169349"/>
                  <a:pt x="77833" y="167283"/>
                </a:cubicBezTo>
                <a:cubicBezTo>
                  <a:pt x="79166" y="165216"/>
                  <a:pt x="79899" y="161048"/>
                  <a:pt x="80033" y="154781"/>
                </a:cubicBezTo>
                <a:lnTo>
                  <a:pt x="80033" y="148780"/>
                </a:lnTo>
                <a:lnTo>
                  <a:pt x="89633" y="145180"/>
                </a:lnTo>
                <a:lnTo>
                  <a:pt x="89633" y="157381"/>
                </a:lnTo>
                <a:cubicBezTo>
                  <a:pt x="89633" y="159248"/>
                  <a:pt x="90002" y="160882"/>
                  <a:pt x="90735" y="162282"/>
                </a:cubicBezTo>
                <a:cubicBezTo>
                  <a:pt x="91467" y="163682"/>
                  <a:pt x="93036" y="164382"/>
                  <a:pt x="95435" y="164382"/>
                </a:cubicBezTo>
                <a:cubicBezTo>
                  <a:pt x="97834" y="164382"/>
                  <a:pt x="99436" y="163649"/>
                  <a:pt x="100234" y="162182"/>
                </a:cubicBezTo>
                <a:cubicBezTo>
                  <a:pt x="101035" y="160715"/>
                  <a:pt x="101437" y="158848"/>
                  <a:pt x="101437" y="156581"/>
                </a:cubicBezTo>
                <a:cubicBezTo>
                  <a:pt x="101437" y="154314"/>
                  <a:pt x="101168" y="152014"/>
                  <a:pt x="100636" y="149680"/>
                </a:cubicBezTo>
                <a:cubicBezTo>
                  <a:pt x="100103" y="147347"/>
                  <a:pt x="99369" y="145047"/>
                  <a:pt x="98436" y="142779"/>
                </a:cubicBezTo>
                <a:close/>
                <a:moveTo>
                  <a:pt x="6134928" y="137579"/>
                </a:moveTo>
                <a:cubicBezTo>
                  <a:pt x="6138128" y="137579"/>
                  <a:pt x="6140996" y="138512"/>
                  <a:pt x="6143529" y="140379"/>
                </a:cubicBezTo>
                <a:cubicBezTo>
                  <a:pt x="6146063" y="142246"/>
                  <a:pt x="6148063" y="144713"/>
                  <a:pt x="6149530" y="147780"/>
                </a:cubicBezTo>
                <a:cubicBezTo>
                  <a:pt x="6150997" y="150847"/>
                  <a:pt x="6151731" y="154114"/>
                  <a:pt x="6151731" y="157581"/>
                </a:cubicBezTo>
                <a:cubicBezTo>
                  <a:pt x="6151731" y="162782"/>
                  <a:pt x="6150064" y="167149"/>
                  <a:pt x="6146730" y="170683"/>
                </a:cubicBezTo>
                <a:cubicBezTo>
                  <a:pt x="6143396" y="174217"/>
                  <a:pt x="6139129" y="175984"/>
                  <a:pt x="6133928" y="175984"/>
                </a:cubicBezTo>
                <a:cubicBezTo>
                  <a:pt x="6128194" y="175984"/>
                  <a:pt x="6123894" y="174250"/>
                  <a:pt x="6121027" y="170783"/>
                </a:cubicBezTo>
                <a:cubicBezTo>
                  <a:pt x="6118159" y="167316"/>
                  <a:pt x="6116726" y="163249"/>
                  <a:pt x="6116726" y="158582"/>
                </a:cubicBezTo>
                <a:cubicBezTo>
                  <a:pt x="6116726" y="154714"/>
                  <a:pt x="6117493" y="151214"/>
                  <a:pt x="6119026" y="148080"/>
                </a:cubicBezTo>
                <a:cubicBezTo>
                  <a:pt x="6120560" y="144947"/>
                  <a:pt x="6122727" y="142413"/>
                  <a:pt x="6125527" y="140479"/>
                </a:cubicBezTo>
                <a:cubicBezTo>
                  <a:pt x="6128327" y="138546"/>
                  <a:pt x="6131461" y="137579"/>
                  <a:pt x="6134928" y="137579"/>
                </a:cubicBezTo>
                <a:close/>
                <a:moveTo>
                  <a:pt x="2858331" y="137579"/>
                </a:moveTo>
                <a:cubicBezTo>
                  <a:pt x="2861532" y="137579"/>
                  <a:pt x="2864399" y="138512"/>
                  <a:pt x="2866933" y="140379"/>
                </a:cubicBezTo>
                <a:cubicBezTo>
                  <a:pt x="2869466" y="142246"/>
                  <a:pt x="2871466" y="144713"/>
                  <a:pt x="2872932" y="147780"/>
                </a:cubicBezTo>
                <a:cubicBezTo>
                  <a:pt x="2874400" y="150847"/>
                  <a:pt x="2875133" y="154114"/>
                  <a:pt x="2875133" y="157581"/>
                </a:cubicBezTo>
                <a:cubicBezTo>
                  <a:pt x="2875133" y="162782"/>
                  <a:pt x="2873466" y="167149"/>
                  <a:pt x="2870132" y="170683"/>
                </a:cubicBezTo>
                <a:cubicBezTo>
                  <a:pt x="2866799" y="174217"/>
                  <a:pt x="2862532" y="175984"/>
                  <a:pt x="2857331" y="175984"/>
                </a:cubicBezTo>
                <a:cubicBezTo>
                  <a:pt x="2851597" y="175984"/>
                  <a:pt x="2847297" y="174250"/>
                  <a:pt x="2844429" y="170783"/>
                </a:cubicBezTo>
                <a:cubicBezTo>
                  <a:pt x="2841562" y="167316"/>
                  <a:pt x="2840128" y="163249"/>
                  <a:pt x="2840128" y="158582"/>
                </a:cubicBezTo>
                <a:cubicBezTo>
                  <a:pt x="2840128" y="154714"/>
                  <a:pt x="2840895" y="151214"/>
                  <a:pt x="2842429" y="148080"/>
                </a:cubicBezTo>
                <a:cubicBezTo>
                  <a:pt x="2843962" y="144947"/>
                  <a:pt x="2846129" y="142413"/>
                  <a:pt x="2848930" y="140479"/>
                </a:cubicBezTo>
                <a:cubicBezTo>
                  <a:pt x="2851731" y="138546"/>
                  <a:pt x="2854863" y="137579"/>
                  <a:pt x="2858331" y="137579"/>
                </a:cubicBezTo>
                <a:close/>
                <a:moveTo>
                  <a:pt x="3096282" y="135731"/>
                </a:moveTo>
                <a:lnTo>
                  <a:pt x="3096282" y="147133"/>
                </a:lnTo>
                <a:lnTo>
                  <a:pt x="3051476" y="160134"/>
                </a:lnTo>
                <a:lnTo>
                  <a:pt x="3051476" y="148933"/>
                </a:lnTo>
                <a:close/>
                <a:moveTo>
                  <a:pt x="2686709" y="135731"/>
                </a:moveTo>
                <a:lnTo>
                  <a:pt x="2686709" y="147133"/>
                </a:lnTo>
                <a:lnTo>
                  <a:pt x="2641903" y="160134"/>
                </a:lnTo>
                <a:lnTo>
                  <a:pt x="2641903" y="148933"/>
                </a:lnTo>
                <a:close/>
                <a:moveTo>
                  <a:pt x="5688863" y="134436"/>
                </a:moveTo>
                <a:lnTo>
                  <a:pt x="5695064" y="145837"/>
                </a:lnTo>
                <a:cubicBezTo>
                  <a:pt x="5688930" y="148771"/>
                  <a:pt x="5684429" y="151271"/>
                  <a:pt x="5681562" y="153338"/>
                </a:cubicBezTo>
                <a:cubicBezTo>
                  <a:pt x="5678695" y="155405"/>
                  <a:pt x="5677262" y="157239"/>
                  <a:pt x="5677262" y="158839"/>
                </a:cubicBezTo>
                <a:cubicBezTo>
                  <a:pt x="5677262" y="160039"/>
                  <a:pt x="5678029" y="161306"/>
                  <a:pt x="5679562" y="162639"/>
                </a:cubicBezTo>
                <a:cubicBezTo>
                  <a:pt x="5681095" y="163973"/>
                  <a:pt x="5682829" y="165440"/>
                  <a:pt x="5684763" y="167040"/>
                </a:cubicBezTo>
                <a:cubicBezTo>
                  <a:pt x="5686696" y="168640"/>
                  <a:pt x="5688430" y="170473"/>
                  <a:pt x="5689963" y="172540"/>
                </a:cubicBezTo>
                <a:cubicBezTo>
                  <a:pt x="5691496" y="174607"/>
                  <a:pt x="5692263" y="177041"/>
                  <a:pt x="5692263" y="179841"/>
                </a:cubicBezTo>
                <a:cubicBezTo>
                  <a:pt x="5692263" y="181708"/>
                  <a:pt x="5691863" y="183542"/>
                  <a:pt x="5691063" y="185342"/>
                </a:cubicBezTo>
                <a:cubicBezTo>
                  <a:pt x="5690263" y="187142"/>
                  <a:pt x="5688697" y="188942"/>
                  <a:pt x="5686363" y="190743"/>
                </a:cubicBezTo>
                <a:cubicBezTo>
                  <a:pt x="5684029" y="192543"/>
                  <a:pt x="5680728" y="194343"/>
                  <a:pt x="5676461" y="196143"/>
                </a:cubicBezTo>
                <a:cubicBezTo>
                  <a:pt x="5672194" y="197944"/>
                  <a:pt x="5666527" y="199777"/>
                  <a:pt x="5659459" y="201644"/>
                </a:cubicBezTo>
                <a:lnTo>
                  <a:pt x="5655659" y="189042"/>
                </a:lnTo>
                <a:cubicBezTo>
                  <a:pt x="5661259" y="187576"/>
                  <a:pt x="5665793" y="186309"/>
                  <a:pt x="5669261" y="185242"/>
                </a:cubicBezTo>
                <a:cubicBezTo>
                  <a:pt x="5672728" y="184175"/>
                  <a:pt x="5675228" y="183142"/>
                  <a:pt x="5676761" y="182142"/>
                </a:cubicBezTo>
                <a:cubicBezTo>
                  <a:pt x="5678295" y="181142"/>
                  <a:pt x="5679062" y="180108"/>
                  <a:pt x="5679062" y="179041"/>
                </a:cubicBezTo>
                <a:cubicBezTo>
                  <a:pt x="5679062" y="177574"/>
                  <a:pt x="5678295" y="176208"/>
                  <a:pt x="5676761" y="174941"/>
                </a:cubicBezTo>
                <a:cubicBezTo>
                  <a:pt x="5675228" y="173674"/>
                  <a:pt x="5673495" y="172340"/>
                  <a:pt x="5671561" y="170940"/>
                </a:cubicBezTo>
                <a:cubicBezTo>
                  <a:pt x="5669627" y="169540"/>
                  <a:pt x="5667894" y="167906"/>
                  <a:pt x="5666360" y="166040"/>
                </a:cubicBezTo>
                <a:cubicBezTo>
                  <a:pt x="5664827" y="164173"/>
                  <a:pt x="5664060" y="161906"/>
                  <a:pt x="5664060" y="159239"/>
                </a:cubicBezTo>
                <a:cubicBezTo>
                  <a:pt x="5664060" y="156838"/>
                  <a:pt x="5664760" y="154338"/>
                  <a:pt x="5666160" y="151738"/>
                </a:cubicBezTo>
                <a:cubicBezTo>
                  <a:pt x="5667561" y="149138"/>
                  <a:pt x="5670060" y="146404"/>
                  <a:pt x="5673661" y="143537"/>
                </a:cubicBezTo>
                <a:cubicBezTo>
                  <a:pt x="5677262" y="140670"/>
                  <a:pt x="5682329" y="137636"/>
                  <a:pt x="5688863" y="134436"/>
                </a:cubicBezTo>
                <a:close/>
                <a:moveTo>
                  <a:pt x="4669688" y="134436"/>
                </a:moveTo>
                <a:lnTo>
                  <a:pt x="4675889" y="145837"/>
                </a:lnTo>
                <a:cubicBezTo>
                  <a:pt x="4669755" y="148771"/>
                  <a:pt x="4665254" y="151271"/>
                  <a:pt x="4662387" y="153338"/>
                </a:cubicBezTo>
                <a:cubicBezTo>
                  <a:pt x="4659520" y="155405"/>
                  <a:pt x="4658087" y="157239"/>
                  <a:pt x="4658087" y="158839"/>
                </a:cubicBezTo>
                <a:cubicBezTo>
                  <a:pt x="4658087" y="160039"/>
                  <a:pt x="4658853" y="161306"/>
                  <a:pt x="4660387" y="162639"/>
                </a:cubicBezTo>
                <a:cubicBezTo>
                  <a:pt x="4661920" y="163973"/>
                  <a:pt x="4663654" y="165440"/>
                  <a:pt x="4665588" y="167040"/>
                </a:cubicBezTo>
                <a:cubicBezTo>
                  <a:pt x="4667521" y="168640"/>
                  <a:pt x="4669255" y="170473"/>
                  <a:pt x="4670788" y="172540"/>
                </a:cubicBezTo>
                <a:cubicBezTo>
                  <a:pt x="4672322" y="174607"/>
                  <a:pt x="4673089" y="177041"/>
                  <a:pt x="4673089" y="179841"/>
                </a:cubicBezTo>
                <a:cubicBezTo>
                  <a:pt x="4673089" y="181708"/>
                  <a:pt x="4672689" y="183542"/>
                  <a:pt x="4671888" y="185342"/>
                </a:cubicBezTo>
                <a:cubicBezTo>
                  <a:pt x="4671088" y="187142"/>
                  <a:pt x="4669521" y="188942"/>
                  <a:pt x="4667188" y="190743"/>
                </a:cubicBezTo>
                <a:cubicBezTo>
                  <a:pt x="4664854" y="192543"/>
                  <a:pt x="4661554" y="194343"/>
                  <a:pt x="4657287" y="196143"/>
                </a:cubicBezTo>
                <a:cubicBezTo>
                  <a:pt x="4653019" y="197944"/>
                  <a:pt x="4647352" y="199777"/>
                  <a:pt x="4640284" y="201644"/>
                </a:cubicBezTo>
                <a:lnTo>
                  <a:pt x="4636484" y="189042"/>
                </a:lnTo>
                <a:cubicBezTo>
                  <a:pt x="4642085" y="187576"/>
                  <a:pt x="4646619" y="186309"/>
                  <a:pt x="4650086" y="185242"/>
                </a:cubicBezTo>
                <a:cubicBezTo>
                  <a:pt x="4653553" y="184175"/>
                  <a:pt x="4656053" y="183142"/>
                  <a:pt x="4657587" y="182142"/>
                </a:cubicBezTo>
                <a:cubicBezTo>
                  <a:pt x="4659120" y="181142"/>
                  <a:pt x="4659887" y="180108"/>
                  <a:pt x="4659887" y="179041"/>
                </a:cubicBezTo>
                <a:cubicBezTo>
                  <a:pt x="4659887" y="177574"/>
                  <a:pt x="4659120" y="176208"/>
                  <a:pt x="4657587" y="174941"/>
                </a:cubicBezTo>
                <a:cubicBezTo>
                  <a:pt x="4656053" y="173674"/>
                  <a:pt x="4654319" y="172340"/>
                  <a:pt x="4652386" y="170940"/>
                </a:cubicBezTo>
                <a:cubicBezTo>
                  <a:pt x="4650452" y="169540"/>
                  <a:pt x="4648719" y="167906"/>
                  <a:pt x="4647185" y="166040"/>
                </a:cubicBezTo>
                <a:cubicBezTo>
                  <a:pt x="4645652" y="164173"/>
                  <a:pt x="4644885" y="161906"/>
                  <a:pt x="4644885" y="159239"/>
                </a:cubicBezTo>
                <a:cubicBezTo>
                  <a:pt x="4644885" y="156838"/>
                  <a:pt x="4645585" y="154338"/>
                  <a:pt x="4646985" y="151738"/>
                </a:cubicBezTo>
                <a:cubicBezTo>
                  <a:pt x="4648385" y="149138"/>
                  <a:pt x="4650886" y="146404"/>
                  <a:pt x="4654486" y="143537"/>
                </a:cubicBezTo>
                <a:cubicBezTo>
                  <a:pt x="4658087" y="140670"/>
                  <a:pt x="4663154" y="137636"/>
                  <a:pt x="4669688" y="134436"/>
                </a:cubicBezTo>
                <a:close/>
                <a:moveTo>
                  <a:pt x="3679088" y="134436"/>
                </a:moveTo>
                <a:lnTo>
                  <a:pt x="3685289" y="145837"/>
                </a:lnTo>
                <a:cubicBezTo>
                  <a:pt x="3679155" y="148771"/>
                  <a:pt x="3674654" y="151271"/>
                  <a:pt x="3671787" y="153338"/>
                </a:cubicBezTo>
                <a:cubicBezTo>
                  <a:pt x="3668920" y="155405"/>
                  <a:pt x="3667486" y="157239"/>
                  <a:pt x="3667486" y="158839"/>
                </a:cubicBezTo>
                <a:cubicBezTo>
                  <a:pt x="3667486" y="160039"/>
                  <a:pt x="3668253" y="161306"/>
                  <a:pt x="3669787" y="162639"/>
                </a:cubicBezTo>
                <a:cubicBezTo>
                  <a:pt x="3671320" y="163973"/>
                  <a:pt x="3673054" y="165440"/>
                  <a:pt x="3674987" y="167040"/>
                </a:cubicBezTo>
                <a:cubicBezTo>
                  <a:pt x="3676921" y="168640"/>
                  <a:pt x="3678655" y="170473"/>
                  <a:pt x="3680188" y="172540"/>
                </a:cubicBezTo>
                <a:cubicBezTo>
                  <a:pt x="3681722" y="174607"/>
                  <a:pt x="3682488" y="177041"/>
                  <a:pt x="3682488" y="179841"/>
                </a:cubicBezTo>
                <a:cubicBezTo>
                  <a:pt x="3682488" y="181708"/>
                  <a:pt x="3682088" y="183542"/>
                  <a:pt x="3681288" y="185342"/>
                </a:cubicBezTo>
                <a:cubicBezTo>
                  <a:pt x="3680488" y="187142"/>
                  <a:pt x="3678921" y="188942"/>
                  <a:pt x="3676588" y="190743"/>
                </a:cubicBezTo>
                <a:cubicBezTo>
                  <a:pt x="3674254" y="192543"/>
                  <a:pt x="3670954" y="194343"/>
                  <a:pt x="3666686" y="196143"/>
                </a:cubicBezTo>
                <a:cubicBezTo>
                  <a:pt x="3662419" y="197944"/>
                  <a:pt x="3656752" y="199777"/>
                  <a:pt x="3649684" y="201644"/>
                </a:cubicBezTo>
                <a:lnTo>
                  <a:pt x="3645884" y="189042"/>
                </a:lnTo>
                <a:cubicBezTo>
                  <a:pt x="3651484" y="187576"/>
                  <a:pt x="3656018" y="186309"/>
                  <a:pt x="3659485" y="185242"/>
                </a:cubicBezTo>
                <a:cubicBezTo>
                  <a:pt x="3662953" y="184175"/>
                  <a:pt x="3665453" y="183142"/>
                  <a:pt x="3666986" y="182142"/>
                </a:cubicBezTo>
                <a:cubicBezTo>
                  <a:pt x="3668520" y="181142"/>
                  <a:pt x="3669287" y="180108"/>
                  <a:pt x="3669287" y="179041"/>
                </a:cubicBezTo>
                <a:cubicBezTo>
                  <a:pt x="3669287" y="177574"/>
                  <a:pt x="3668520" y="176208"/>
                  <a:pt x="3666986" y="174941"/>
                </a:cubicBezTo>
                <a:cubicBezTo>
                  <a:pt x="3665453" y="173674"/>
                  <a:pt x="3663719" y="172340"/>
                  <a:pt x="3661786" y="170940"/>
                </a:cubicBezTo>
                <a:cubicBezTo>
                  <a:pt x="3659852" y="169540"/>
                  <a:pt x="3658119" y="167906"/>
                  <a:pt x="3656585" y="166040"/>
                </a:cubicBezTo>
                <a:cubicBezTo>
                  <a:pt x="3655052" y="164173"/>
                  <a:pt x="3654285" y="161906"/>
                  <a:pt x="3654285" y="159239"/>
                </a:cubicBezTo>
                <a:cubicBezTo>
                  <a:pt x="3654285" y="156838"/>
                  <a:pt x="3654985" y="154338"/>
                  <a:pt x="3656385" y="151738"/>
                </a:cubicBezTo>
                <a:cubicBezTo>
                  <a:pt x="3657785" y="149138"/>
                  <a:pt x="3660286" y="146404"/>
                  <a:pt x="3663886" y="143537"/>
                </a:cubicBezTo>
                <a:cubicBezTo>
                  <a:pt x="3667486" y="140670"/>
                  <a:pt x="3672554" y="137636"/>
                  <a:pt x="3679088" y="134436"/>
                </a:cubicBezTo>
                <a:close/>
                <a:moveTo>
                  <a:pt x="2440840" y="134436"/>
                </a:moveTo>
                <a:lnTo>
                  <a:pt x="2447042" y="145837"/>
                </a:lnTo>
                <a:cubicBezTo>
                  <a:pt x="2440906" y="148771"/>
                  <a:pt x="2436407" y="151271"/>
                  <a:pt x="2433538" y="153338"/>
                </a:cubicBezTo>
                <a:cubicBezTo>
                  <a:pt x="2430673" y="155405"/>
                  <a:pt x="2429239" y="157239"/>
                  <a:pt x="2429239" y="158839"/>
                </a:cubicBezTo>
                <a:cubicBezTo>
                  <a:pt x="2429239" y="160039"/>
                  <a:pt x="2430005" y="161306"/>
                  <a:pt x="2431538" y="162639"/>
                </a:cubicBezTo>
                <a:cubicBezTo>
                  <a:pt x="2433071" y="163973"/>
                  <a:pt x="2434807" y="165440"/>
                  <a:pt x="2436738" y="167040"/>
                </a:cubicBezTo>
                <a:cubicBezTo>
                  <a:pt x="2438672" y="168640"/>
                  <a:pt x="2440406" y="170473"/>
                  <a:pt x="2441940" y="172540"/>
                </a:cubicBezTo>
                <a:cubicBezTo>
                  <a:pt x="2443475" y="174607"/>
                  <a:pt x="2444239" y="177041"/>
                  <a:pt x="2444239" y="179841"/>
                </a:cubicBezTo>
                <a:cubicBezTo>
                  <a:pt x="2444239" y="181708"/>
                  <a:pt x="2443841" y="183542"/>
                  <a:pt x="2443041" y="185342"/>
                </a:cubicBezTo>
                <a:cubicBezTo>
                  <a:pt x="2442239" y="187142"/>
                  <a:pt x="2440672" y="188942"/>
                  <a:pt x="2438341" y="190743"/>
                </a:cubicBezTo>
                <a:cubicBezTo>
                  <a:pt x="2436007" y="192543"/>
                  <a:pt x="2432707" y="194343"/>
                  <a:pt x="2428438" y="196143"/>
                </a:cubicBezTo>
                <a:cubicBezTo>
                  <a:pt x="2424170" y="197944"/>
                  <a:pt x="2418505" y="199777"/>
                  <a:pt x="2411438" y="201644"/>
                </a:cubicBezTo>
                <a:lnTo>
                  <a:pt x="2407637" y="189042"/>
                </a:lnTo>
                <a:cubicBezTo>
                  <a:pt x="2413237" y="187576"/>
                  <a:pt x="2417771" y="186309"/>
                  <a:pt x="2421237" y="185242"/>
                </a:cubicBezTo>
                <a:cubicBezTo>
                  <a:pt x="2424704" y="184175"/>
                  <a:pt x="2427207" y="183142"/>
                  <a:pt x="2428740" y="182142"/>
                </a:cubicBezTo>
                <a:cubicBezTo>
                  <a:pt x="2430272" y="181142"/>
                  <a:pt x="2431040" y="180108"/>
                  <a:pt x="2431040" y="179041"/>
                </a:cubicBezTo>
                <a:cubicBezTo>
                  <a:pt x="2431040" y="177574"/>
                  <a:pt x="2430272" y="176208"/>
                  <a:pt x="2428740" y="174941"/>
                </a:cubicBezTo>
                <a:cubicBezTo>
                  <a:pt x="2427207" y="173674"/>
                  <a:pt x="2425472" y="172340"/>
                  <a:pt x="2423539" y="170940"/>
                </a:cubicBezTo>
                <a:cubicBezTo>
                  <a:pt x="2421605" y="169540"/>
                  <a:pt x="2419872" y="167906"/>
                  <a:pt x="2418339" y="166040"/>
                </a:cubicBezTo>
                <a:cubicBezTo>
                  <a:pt x="2416805" y="164173"/>
                  <a:pt x="2416038" y="161906"/>
                  <a:pt x="2416038" y="159239"/>
                </a:cubicBezTo>
                <a:cubicBezTo>
                  <a:pt x="2416038" y="156838"/>
                  <a:pt x="2416737" y="154338"/>
                  <a:pt x="2418138" y="151738"/>
                </a:cubicBezTo>
                <a:cubicBezTo>
                  <a:pt x="2419537" y="149138"/>
                  <a:pt x="2422039" y="146404"/>
                  <a:pt x="2425639" y="143537"/>
                </a:cubicBezTo>
                <a:cubicBezTo>
                  <a:pt x="2429239" y="140670"/>
                  <a:pt x="2434307" y="137636"/>
                  <a:pt x="2440840" y="134436"/>
                </a:cubicBezTo>
                <a:close/>
                <a:moveTo>
                  <a:pt x="964466" y="134436"/>
                </a:moveTo>
                <a:lnTo>
                  <a:pt x="970666" y="145837"/>
                </a:lnTo>
                <a:cubicBezTo>
                  <a:pt x="964532" y="148771"/>
                  <a:pt x="960031" y="151271"/>
                  <a:pt x="957164" y="153338"/>
                </a:cubicBezTo>
                <a:cubicBezTo>
                  <a:pt x="954297" y="155405"/>
                  <a:pt x="952864" y="157239"/>
                  <a:pt x="952864" y="158839"/>
                </a:cubicBezTo>
                <a:cubicBezTo>
                  <a:pt x="952864" y="160039"/>
                  <a:pt x="953630" y="161306"/>
                  <a:pt x="955164" y="162639"/>
                </a:cubicBezTo>
                <a:cubicBezTo>
                  <a:pt x="956697" y="163973"/>
                  <a:pt x="958431" y="165440"/>
                  <a:pt x="960364" y="167040"/>
                </a:cubicBezTo>
                <a:cubicBezTo>
                  <a:pt x="962298" y="168640"/>
                  <a:pt x="964032" y="170473"/>
                  <a:pt x="965566" y="172540"/>
                </a:cubicBezTo>
                <a:cubicBezTo>
                  <a:pt x="967099" y="174607"/>
                  <a:pt x="967866" y="177041"/>
                  <a:pt x="967866" y="179841"/>
                </a:cubicBezTo>
                <a:cubicBezTo>
                  <a:pt x="967866" y="181708"/>
                  <a:pt x="967466" y="183542"/>
                  <a:pt x="966666" y="185342"/>
                </a:cubicBezTo>
                <a:cubicBezTo>
                  <a:pt x="965865" y="187142"/>
                  <a:pt x="964299" y="188942"/>
                  <a:pt x="961965" y="190743"/>
                </a:cubicBezTo>
                <a:cubicBezTo>
                  <a:pt x="959631" y="192543"/>
                  <a:pt x="956331" y="194343"/>
                  <a:pt x="952063" y="196143"/>
                </a:cubicBezTo>
                <a:cubicBezTo>
                  <a:pt x="947797" y="197944"/>
                  <a:pt x="942131" y="199777"/>
                  <a:pt x="935064" y="201644"/>
                </a:cubicBezTo>
                <a:lnTo>
                  <a:pt x="931261" y="189042"/>
                </a:lnTo>
                <a:cubicBezTo>
                  <a:pt x="936864" y="187576"/>
                  <a:pt x="941397" y="186309"/>
                  <a:pt x="944863" y="185242"/>
                </a:cubicBezTo>
                <a:cubicBezTo>
                  <a:pt x="948330" y="184175"/>
                  <a:pt x="950830" y="183142"/>
                  <a:pt x="952363" y="182142"/>
                </a:cubicBezTo>
                <a:cubicBezTo>
                  <a:pt x="953897" y="181142"/>
                  <a:pt x="954664" y="180108"/>
                  <a:pt x="954664" y="179041"/>
                </a:cubicBezTo>
                <a:cubicBezTo>
                  <a:pt x="954664" y="177574"/>
                  <a:pt x="953897" y="176208"/>
                  <a:pt x="952363" y="174941"/>
                </a:cubicBezTo>
                <a:cubicBezTo>
                  <a:pt x="950830" y="173674"/>
                  <a:pt x="949097" y="172340"/>
                  <a:pt x="947163" y="170940"/>
                </a:cubicBezTo>
                <a:cubicBezTo>
                  <a:pt x="945228" y="169540"/>
                  <a:pt x="943500" y="167906"/>
                  <a:pt x="941963" y="166040"/>
                </a:cubicBezTo>
                <a:cubicBezTo>
                  <a:pt x="940430" y="164173"/>
                  <a:pt x="939665" y="161906"/>
                  <a:pt x="939665" y="159239"/>
                </a:cubicBezTo>
                <a:cubicBezTo>
                  <a:pt x="939665" y="156838"/>
                  <a:pt x="940365" y="154338"/>
                  <a:pt x="941763" y="151738"/>
                </a:cubicBezTo>
                <a:cubicBezTo>
                  <a:pt x="943166" y="149138"/>
                  <a:pt x="945663" y="146404"/>
                  <a:pt x="949263" y="143537"/>
                </a:cubicBezTo>
                <a:cubicBezTo>
                  <a:pt x="952864" y="140670"/>
                  <a:pt x="957931" y="137636"/>
                  <a:pt x="964466" y="134436"/>
                </a:cubicBezTo>
                <a:close/>
                <a:moveTo>
                  <a:pt x="5895803" y="129730"/>
                </a:moveTo>
                <a:cubicBezTo>
                  <a:pt x="5893270" y="129730"/>
                  <a:pt x="5891303" y="130597"/>
                  <a:pt x="5889902" y="132331"/>
                </a:cubicBezTo>
                <a:cubicBezTo>
                  <a:pt x="5888502" y="134064"/>
                  <a:pt x="5887802" y="136064"/>
                  <a:pt x="5887802" y="138331"/>
                </a:cubicBezTo>
                <a:cubicBezTo>
                  <a:pt x="5887802" y="140732"/>
                  <a:pt x="5888536" y="142699"/>
                  <a:pt x="5890002" y="144232"/>
                </a:cubicBezTo>
                <a:cubicBezTo>
                  <a:pt x="5891469" y="145766"/>
                  <a:pt x="5893336" y="146532"/>
                  <a:pt x="5895603" y="146532"/>
                </a:cubicBezTo>
                <a:cubicBezTo>
                  <a:pt x="5897870" y="146532"/>
                  <a:pt x="5899837" y="145799"/>
                  <a:pt x="5901504" y="144332"/>
                </a:cubicBezTo>
                <a:cubicBezTo>
                  <a:pt x="5903171" y="142865"/>
                  <a:pt x="5904004" y="140932"/>
                  <a:pt x="5904004" y="138531"/>
                </a:cubicBezTo>
                <a:cubicBezTo>
                  <a:pt x="5904004" y="135998"/>
                  <a:pt x="5903138" y="133897"/>
                  <a:pt x="5901404" y="132231"/>
                </a:cubicBezTo>
                <a:cubicBezTo>
                  <a:pt x="5899670" y="130564"/>
                  <a:pt x="5897804" y="129730"/>
                  <a:pt x="5895803" y="129730"/>
                </a:cubicBezTo>
                <a:close/>
                <a:moveTo>
                  <a:pt x="4876628" y="129730"/>
                </a:moveTo>
                <a:cubicBezTo>
                  <a:pt x="4874095" y="129730"/>
                  <a:pt x="4872128" y="130597"/>
                  <a:pt x="4870727" y="132331"/>
                </a:cubicBezTo>
                <a:cubicBezTo>
                  <a:pt x="4869327" y="134064"/>
                  <a:pt x="4868627" y="136064"/>
                  <a:pt x="4868627" y="138331"/>
                </a:cubicBezTo>
                <a:cubicBezTo>
                  <a:pt x="4868627" y="140732"/>
                  <a:pt x="4869361" y="142699"/>
                  <a:pt x="4870827" y="144232"/>
                </a:cubicBezTo>
                <a:cubicBezTo>
                  <a:pt x="4872294" y="145766"/>
                  <a:pt x="4874161" y="146532"/>
                  <a:pt x="4876428" y="146532"/>
                </a:cubicBezTo>
                <a:cubicBezTo>
                  <a:pt x="4878695" y="146532"/>
                  <a:pt x="4880662" y="145799"/>
                  <a:pt x="4882329" y="144332"/>
                </a:cubicBezTo>
                <a:cubicBezTo>
                  <a:pt x="4883996" y="142865"/>
                  <a:pt x="4884829" y="140932"/>
                  <a:pt x="4884829" y="138531"/>
                </a:cubicBezTo>
                <a:cubicBezTo>
                  <a:pt x="4884829" y="135998"/>
                  <a:pt x="4883963" y="133897"/>
                  <a:pt x="4882229" y="132231"/>
                </a:cubicBezTo>
                <a:cubicBezTo>
                  <a:pt x="4880495" y="130564"/>
                  <a:pt x="4878629" y="129730"/>
                  <a:pt x="4876628" y="129730"/>
                </a:cubicBezTo>
                <a:close/>
                <a:moveTo>
                  <a:pt x="1940055" y="127235"/>
                </a:moveTo>
                <a:cubicBezTo>
                  <a:pt x="1942722" y="127235"/>
                  <a:pt x="1945021" y="128235"/>
                  <a:pt x="1946954" y="130235"/>
                </a:cubicBezTo>
                <a:cubicBezTo>
                  <a:pt x="1948888" y="132235"/>
                  <a:pt x="1949855" y="134569"/>
                  <a:pt x="1949855" y="137236"/>
                </a:cubicBezTo>
                <a:cubicBezTo>
                  <a:pt x="1949855" y="139903"/>
                  <a:pt x="1948888" y="142203"/>
                  <a:pt x="1946954" y="144137"/>
                </a:cubicBezTo>
                <a:cubicBezTo>
                  <a:pt x="1945021" y="146070"/>
                  <a:pt x="1942722" y="147037"/>
                  <a:pt x="1940055" y="147037"/>
                </a:cubicBezTo>
                <a:cubicBezTo>
                  <a:pt x="1937255" y="147037"/>
                  <a:pt x="1934887" y="146070"/>
                  <a:pt x="1932953" y="144137"/>
                </a:cubicBezTo>
                <a:cubicBezTo>
                  <a:pt x="1931021" y="142203"/>
                  <a:pt x="1930053" y="139903"/>
                  <a:pt x="1930053" y="137236"/>
                </a:cubicBezTo>
                <a:cubicBezTo>
                  <a:pt x="1930053" y="134569"/>
                  <a:pt x="1931021" y="132235"/>
                  <a:pt x="1932953" y="130235"/>
                </a:cubicBezTo>
                <a:cubicBezTo>
                  <a:pt x="1934887" y="128235"/>
                  <a:pt x="1937255" y="127235"/>
                  <a:pt x="1940055" y="127235"/>
                </a:cubicBezTo>
                <a:close/>
                <a:moveTo>
                  <a:pt x="5382282" y="126206"/>
                </a:moveTo>
                <a:lnTo>
                  <a:pt x="5382282" y="137608"/>
                </a:lnTo>
                <a:lnTo>
                  <a:pt x="5337476" y="150609"/>
                </a:lnTo>
                <a:lnTo>
                  <a:pt x="5337476" y="139408"/>
                </a:lnTo>
                <a:close/>
                <a:moveTo>
                  <a:pt x="4363107" y="126206"/>
                </a:moveTo>
                <a:lnTo>
                  <a:pt x="4363107" y="137608"/>
                </a:lnTo>
                <a:lnTo>
                  <a:pt x="4318301" y="150609"/>
                </a:lnTo>
                <a:lnTo>
                  <a:pt x="4318301" y="139408"/>
                </a:lnTo>
                <a:close/>
                <a:moveTo>
                  <a:pt x="6259954" y="121234"/>
                </a:moveTo>
                <a:cubicBezTo>
                  <a:pt x="6262620" y="121234"/>
                  <a:pt x="6264921" y="122234"/>
                  <a:pt x="6266854" y="124234"/>
                </a:cubicBezTo>
                <a:cubicBezTo>
                  <a:pt x="6268788" y="126235"/>
                  <a:pt x="6269755" y="128568"/>
                  <a:pt x="6269755" y="131235"/>
                </a:cubicBezTo>
                <a:cubicBezTo>
                  <a:pt x="6269755" y="133902"/>
                  <a:pt x="6268788" y="136203"/>
                  <a:pt x="6266854" y="138136"/>
                </a:cubicBezTo>
                <a:cubicBezTo>
                  <a:pt x="6264921" y="140070"/>
                  <a:pt x="6262620" y="141037"/>
                  <a:pt x="6259954" y="141036"/>
                </a:cubicBezTo>
                <a:cubicBezTo>
                  <a:pt x="6257153" y="141037"/>
                  <a:pt x="6254786" y="140070"/>
                  <a:pt x="6252853" y="138136"/>
                </a:cubicBezTo>
                <a:cubicBezTo>
                  <a:pt x="6250919" y="136203"/>
                  <a:pt x="6249952" y="133902"/>
                  <a:pt x="6249952" y="131235"/>
                </a:cubicBezTo>
                <a:cubicBezTo>
                  <a:pt x="6249952" y="128568"/>
                  <a:pt x="6250919" y="126235"/>
                  <a:pt x="6252853" y="124234"/>
                </a:cubicBezTo>
                <a:cubicBezTo>
                  <a:pt x="6254786" y="122234"/>
                  <a:pt x="6257153" y="121234"/>
                  <a:pt x="6259954" y="121234"/>
                </a:cubicBezTo>
                <a:close/>
                <a:moveTo>
                  <a:pt x="3373878" y="121234"/>
                </a:moveTo>
                <a:cubicBezTo>
                  <a:pt x="3376545" y="121234"/>
                  <a:pt x="3378846" y="122234"/>
                  <a:pt x="3380779" y="124234"/>
                </a:cubicBezTo>
                <a:cubicBezTo>
                  <a:pt x="3382713" y="126235"/>
                  <a:pt x="3383680" y="128568"/>
                  <a:pt x="3383680" y="131235"/>
                </a:cubicBezTo>
                <a:cubicBezTo>
                  <a:pt x="3383680" y="133902"/>
                  <a:pt x="3382713" y="136203"/>
                  <a:pt x="3380779" y="138136"/>
                </a:cubicBezTo>
                <a:cubicBezTo>
                  <a:pt x="3378846" y="140070"/>
                  <a:pt x="3376545" y="141037"/>
                  <a:pt x="3373878" y="141036"/>
                </a:cubicBezTo>
                <a:cubicBezTo>
                  <a:pt x="3371078" y="141037"/>
                  <a:pt x="3368711" y="140070"/>
                  <a:pt x="3366777" y="138136"/>
                </a:cubicBezTo>
                <a:cubicBezTo>
                  <a:pt x="3364844" y="136203"/>
                  <a:pt x="3363877" y="133902"/>
                  <a:pt x="3363877" y="131235"/>
                </a:cubicBezTo>
                <a:cubicBezTo>
                  <a:pt x="3363877" y="128568"/>
                  <a:pt x="3364844" y="126235"/>
                  <a:pt x="3366777" y="124234"/>
                </a:cubicBezTo>
                <a:cubicBezTo>
                  <a:pt x="3368711" y="122234"/>
                  <a:pt x="3371078" y="121234"/>
                  <a:pt x="3373878" y="121234"/>
                </a:cubicBezTo>
                <a:close/>
                <a:moveTo>
                  <a:pt x="5896803" y="118529"/>
                </a:moveTo>
                <a:cubicBezTo>
                  <a:pt x="5900003" y="118529"/>
                  <a:pt x="5902871" y="119462"/>
                  <a:pt x="5905404" y="121329"/>
                </a:cubicBezTo>
                <a:cubicBezTo>
                  <a:pt x="5907938" y="123196"/>
                  <a:pt x="5909938" y="125663"/>
                  <a:pt x="5911405" y="128730"/>
                </a:cubicBezTo>
                <a:cubicBezTo>
                  <a:pt x="5912872" y="131797"/>
                  <a:pt x="5913606" y="135064"/>
                  <a:pt x="5913606" y="138531"/>
                </a:cubicBezTo>
                <a:cubicBezTo>
                  <a:pt x="5913606" y="143732"/>
                  <a:pt x="5911939" y="148099"/>
                  <a:pt x="5908605" y="151633"/>
                </a:cubicBezTo>
                <a:cubicBezTo>
                  <a:pt x="5905271" y="155167"/>
                  <a:pt x="5901004" y="156934"/>
                  <a:pt x="5895803" y="156934"/>
                </a:cubicBezTo>
                <a:cubicBezTo>
                  <a:pt x="5890069" y="156934"/>
                  <a:pt x="5885769" y="155200"/>
                  <a:pt x="5882902" y="151733"/>
                </a:cubicBezTo>
                <a:cubicBezTo>
                  <a:pt x="5880034" y="148266"/>
                  <a:pt x="5878601" y="144199"/>
                  <a:pt x="5878601" y="139532"/>
                </a:cubicBezTo>
                <a:cubicBezTo>
                  <a:pt x="5878601" y="135664"/>
                  <a:pt x="5879367" y="132164"/>
                  <a:pt x="5880901" y="129030"/>
                </a:cubicBezTo>
                <a:cubicBezTo>
                  <a:pt x="5882435" y="125897"/>
                  <a:pt x="5884601" y="123363"/>
                  <a:pt x="5887402" y="121429"/>
                </a:cubicBezTo>
                <a:cubicBezTo>
                  <a:pt x="5890202" y="119496"/>
                  <a:pt x="5893336" y="118529"/>
                  <a:pt x="5896803" y="118529"/>
                </a:cubicBezTo>
                <a:close/>
                <a:moveTo>
                  <a:pt x="4877628" y="118529"/>
                </a:moveTo>
                <a:cubicBezTo>
                  <a:pt x="4880828" y="118529"/>
                  <a:pt x="4883696" y="119462"/>
                  <a:pt x="4886229" y="121329"/>
                </a:cubicBezTo>
                <a:cubicBezTo>
                  <a:pt x="4888763" y="123196"/>
                  <a:pt x="4890763" y="125663"/>
                  <a:pt x="4892230" y="128730"/>
                </a:cubicBezTo>
                <a:cubicBezTo>
                  <a:pt x="4893697" y="131797"/>
                  <a:pt x="4894431" y="135064"/>
                  <a:pt x="4894431" y="138531"/>
                </a:cubicBezTo>
                <a:cubicBezTo>
                  <a:pt x="4894431" y="143732"/>
                  <a:pt x="4892764" y="148099"/>
                  <a:pt x="4889430" y="151633"/>
                </a:cubicBezTo>
                <a:cubicBezTo>
                  <a:pt x="4886096" y="155167"/>
                  <a:pt x="4881829" y="156934"/>
                  <a:pt x="4876628" y="156934"/>
                </a:cubicBezTo>
                <a:cubicBezTo>
                  <a:pt x="4870894" y="156934"/>
                  <a:pt x="4866594" y="155200"/>
                  <a:pt x="4863727" y="151733"/>
                </a:cubicBezTo>
                <a:cubicBezTo>
                  <a:pt x="4860859" y="148266"/>
                  <a:pt x="4859426" y="144199"/>
                  <a:pt x="4859426" y="139532"/>
                </a:cubicBezTo>
                <a:cubicBezTo>
                  <a:pt x="4859426" y="135664"/>
                  <a:pt x="4860192" y="132164"/>
                  <a:pt x="4861726" y="129030"/>
                </a:cubicBezTo>
                <a:cubicBezTo>
                  <a:pt x="4863260" y="125897"/>
                  <a:pt x="4865426" y="123363"/>
                  <a:pt x="4868227" y="121429"/>
                </a:cubicBezTo>
                <a:cubicBezTo>
                  <a:pt x="4871027" y="119496"/>
                  <a:pt x="4874161" y="118529"/>
                  <a:pt x="4877628" y="118529"/>
                </a:cubicBezTo>
                <a:close/>
                <a:moveTo>
                  <a:pt x="3915432" y="116681"/>
                </a:moveTo>
                <a:lnTo>
                  <a:pt x="3915432" y="128083"/>
                </a:lnTo>
                <a:lnTo>
                  <a:pt x="3870626" y="141084"/>
                </a:lnTo>
                <a:lnTo>
                  <a:pt x="3870626" y="129883"/>
                </a:lnTo>
                <a:close/>
                <a:moveTo>
                  <a:pt x="2134259" y="116681"/>
                </a:moveTo>
                <a:lnTo>
                  <a:pt x="2134259" y="128083"/>
                </a:lnTo>
                <a:lnTo>
                  <a:pt x="2089454" y="141084"/>
                </a:lnTo>
                <a:lnTo>
                  <a:pt x="2089454" y="129883"/>
                </a:lnTo>
                <a:close/>
                <a:moveTo>
                  <a:pt x="1505209" y="114776"/>
                </a:moveTo>
                <a:lnTo>
                  <a:pt x="1505209" y="126177"/>
                </a:lnTo>
                <a:lnTo>
                  <a:pt x="1460401" y="139179"/>
                </a:lnTo>
                <a:lnTo>
                  <a:pt x="1460401" y="127978"/>
                </a:lnTo>
                <a:close/>
                <a:moveTo>
                  <a:pt x="105035" y="114776"/>
                </a:moveTo>
                <a:lnTo>
                  <a:pt x="105035" y="126177"/>
                </a:lnTo>
                <a:lnTo>
                  <a:pt x="60232" y="139179"/>
                </a:lnTo>
                <a:lnTo>
                  <a:pt x="60232" y="127978"/>
                </a:lnTo>
                <a:close/>
                <a:moveTo>
                  <a:pt x="3953227" y="113633"/>
                </a:moveTo>
                <a:lnTo>
                  <a:pt x="3969429" y="113633"/>
                </a:lnTo>
                <a:lnTo>
                  <a:pt x="3972829" y="242449"/>
                </a:lnTo>
                <a:lnTo>
                  <a:pt x="3956627" y="242449"/>
                </a:lnTo>
                <a:close/>
                <a:moveTo>
                  <a:pt x="1307233" y="106080"/>
                </a:moveTo>
                <a:cubicBezTo>
                  <a:pt x="1305232" y="106080"/>
                  <a:pt x="1303564" y="106780"/>
                  <a:pt x="1302231" y="108180"/>
                </a:cubicBezTo>
                <a:cubicBezTo>
                  <a:pt x="1300898" y="109580"/>
                  <a:pt x="1300231" y="111280"/>
                  <a:pt x="1300231" y="113281"/>
                </a:cubicBezTo>
                <a:cubicBezTo>
                  <a:pt x="1300231" y="115814"/>
                  <a:pt x="1301299" y="118181"/>
                  <a:pt x="1303431" y="120381"/>
                </a:cubicBezTo>
                <a:lnTo>
                  <a:pt x="1309198" y="123914"/>
                </a:lnTo>
                <a:lnTo>
                  <a:pt x="1309732" y="123582"/>
                </a:lnTo>
                <a:cubicBezTo>
                  <a:pt x="1312333" y="120582"/>
                  <a:pt x="1313634" y="117548"/>
                  <a:pt x="1313634" y="114481"/>
                </a:cubicBezTo>
                <a:cubicBezTo>
                  <a:pt x="1313634" y="112080"/>
                  <a:pt x="1313099" y="110080"/>
                  <a:pt x="1312033" y="108480"/>
                </a:cubicBezTo>
                <a:cubicBezTo>
                  <a:pt x="1310966" y="106880"/>
                  <a:pt x="1309365" y="106080"/>
                  <a:pt x="1307233" y="106080"/>
                </a:cubicBezTo>
                <a:close/>
                <a:moveTo>
                  <a:pt x="1116732" y="106080"/>
                </a:moveTo>
                <a:cubicBezTo>
                  <a:pt x="1114732" y="106080"/>
                  <a:pt x="1113065" y="106780"/>
                  <a:pt x="1111732" y="108180"/>
                </a:cubicBezTo>
                <a:cubicBezTo>
                  <a:pt x="1110398" y="109580"/>
                  <a:pt x="1109731" y="111280"/>
                  <a:pt x="1109731" y="113281"/>
                </a:cubicBezTo>
                <a:cubicBezTo>
                  <a:pt x="1109731" y="115814"/>
                  <a:pt x="1110798" y="118181"/>
                  <a:pt x="1112931" y="120381"/>
                </a:cubicBezTo>
                <a:lnTo>
                  <a:pt x="1118698" y="123914"/>
                </a:lnTo>
                <a:lnTo>
                  <a:pt x="1119233" y="123582"/>
                </a:lnTo>
                <a:cubicBezTo>
                  <a:pt x="1121833" y="120582"/>
                  <a:pt x="1123133" y="117548"/>
                  <a:pt x="1123133" y="114481"/>
                </a:cubicBezTo>
                <a:cubicBezTo>
                  <a:pt x="1123133" y="112080"/>
                  <a:pt x="1122599" y="110080"/>
                  <a:pt x="1121533" y="108480"/>
                </a:cubicBezTo>
                <a:cubicBezTo>
                  <a:pt x="1120466" y="106880"/>
                  <a:pt x="1118866" y="106080"/>
                  <a:pt x="1116732" y="106080"/>
                </a:cubicBezTo>
                <a:close/>
                <a:moveTo>
                  <a:pt x="6479657" y="101879"/>
                </a:moveTo>
                <a:cubicBezTo>
                  <a:pt x="6480991" y="104413"/>
                  <a:pt x="6482091" y="107313"/>
                  <a:pt x="6482957" y="110580"/>
                </a:cubicBezTo>
                <a:cubicBezTo>
                  <a:pt x="6483824" y="113847"/>
                  <a:pt x="6484258" y="116814"/>
                  <a:pt x="6484258" y="119481"/>
                </a:cubicBezTo>
                <a:cubicBezTo>
                  <a:pt x="6484258" y="123882"/>
                  <a:pt x="6483024" y="127849"/>
                  <a:pt x="6480557" y="131383"/>
                </a:cubicBezTo>
                <a:cubicBezTo>
                  <a:pt x="6478090" y="134917"/>
                  <a:pt x="6474256" y="136683"/>
                  <a:pt x="6469056" y="136683"/>
                </a:cubicBezTo>
                <a:cubicBezTo>
                  <a:pt x="6464922" y="136683"/>
                  <a:pt x="6461555" y="135583"/>
                  <a:pt x="6458955" y="133383"/>
                </a:cubicBezTo>
                <a:lnTo>
                  <a:pt x="6458631" y="132728"/>
                </a:lnTo>
                <a:lnTo>
                  <a:pt x="6458479" y="133533"/>
                </a:lnTo>
                <a:cubicBezTo>
                  <a:pt x="6457696" y="135433"/>
                  <a:pt x="6456521" y="137150"/>
                  <a:pt x="6454954" y="138684"/>
                </a:cubicBezTo>
                <a:cubicBezTo>
                  <a:pt x="6451820" y="141751"/>
                  <a:pt x="6447920" y="143284"/>
                  <a:pt x="6443253" y="143284"/>
                </a:cubicBezTo>
                <a:cubicBezTo>
                  <a:pt x="6437918" y="143284"/>
                  <a:pt x="6434385" y="141518"/>
                  <a:pt x="6432651" y="137984"/>
                </a:cubicBezTo>
                <a:cubicBezTo>
                  <a:pt x="6430918" y="134450"/>
                  <a:pt x="6430051" y="130683"/>
                  <a:pt x="6430051" y="126682"/>
                </a:cubicBezTo>
                <a:cubicBezTo>
                  <a:pt x="6430051" y="125215"/>
                  <a:pt x="6430151" y="123649"/>
                  <a:pt x="6430351" y="121982"/>
                </a:cubicBezTo>
                <a:cubicBezTo>
                  <a:pt x="6430551" y="120315"/>
                  <a:pt x="6430851" y="118415"/>
                  <a:pt x="6431251" y="116281"/>
                </a:cubicBezTo>
                <a:lnTo>
                  <a:pt x="6441252" y="113481"/>
                </a:lnTo>
                <a:cubicBezTo>
                  <a:pt x="6440852" y="115748"/>
                  <a:pt x="6440552" y="117848"/>
                  <a:pt x="6440352" y="119781"/>
                </a:cubicBezTo>
                <a:cubicBezTo>
                  <a:pt x="6440152" y="121715"/>
                  <a:pt x="6440052" y="123415"/>
                  <a:pt x="6440052" y="124882"/>
                </a:cubicBezTo>
                <a:cubicBezTo>
                  <a:pt x="6440052" y="127416"/>
                  <a:pt x="6440452" y="129283"/>
                  <a:pt x="6441252" y="130483"/>
                </a:cubicBezTo>
                <a:cubicBezTo>
                  <a:pt x="6442052" y="131683"/>
                  <a:pt x="6443319" y="132283"/>
                  <a:pt x="6445053" y="132283"/>
                </a:cubicBezTo>
                <a:cubicBezTo>
                  <a:pt x="6447053" y="132283"/>
                  <a:pt x="6448720" y="131249"/>
                  <a:pt x="6450054" y="129183"/>
                </a:cubicBezTo>
                <a:cubicBezTo>
                  <a:pt x="6451387" y="127116"/>
                  <a:pt x="6452120" y="122948"/>
                  <a:pt x="6452253" y="116681"/>
                </a:cubicBezTo>
                <a:lnTo>
                  <a:pt x="6452253" y="110680"/>
                </a:lnTo>
                <a:lnTo>
                  <a:pt x="6461855" y="107080"/>
                </a:lnTo>
                <a:lnTo>
                  <a:pt x="6461855" y="119281"/>
                </a:lnTo>
                <a:cubicBezTo>
                  <a:pt x="6461855" y="121148"/>
                  <a:pt x="6462221" y="122782"/>
                  <a:pt x="6462955" y="124182"/>
                </a:cubicBezTo>
                <a:cubicBezTo>
                  <a:pt x="6463688" y="125582"/>
                  <a:pt x="6465256" y="126282"/>
                  <a:pt x="6467655" y="126282"/>
                </a:cubicBezTo>
                <a:cubicBezTo>
                  <a:pt x="6470056" y="126282"/>
                  <a:pt x="6471656" y="125549"/>
                  <a:pt x="6472456" y="124082"/>
                </a:cubicBezTo>
                <a:cubicBezTo>
                  <a:pt x="6473256" y="122615"/>
                  <a:pt x="6473656" y="120748"/>
                  <a:pt x="6473656" y="118481"/>
                </a:cubicBezTo>
                <a:cubicBezTo>
                  <a:pt x="6473656" y="116214"/>
                  <a:pt x="6473389" y="113914"/>
                  <a:pt x="6472856" y="111580"/>
                </a:cubicBezTo>
                <a:cubicBezTo>
                  <a:pt x="6472323" y="109247"/>
                  <a:pt x="6471589" y="106947"/>
                  <a:pt x="6470656" y="104679"/>
                </a:cubicBezTo>
                <a:close/>
                <a:moveTo>
                  <a:pt x="1640281" y="101832"/>
                </a:moveTo>
                <a:cubicBezTo>
                  <a:pt x="1642949" y="101832"/>
                  <a:pt x="1645254" y="102832"/>
                  <a:pt x="1647184" y="104832"/>
                </a:cubicBezTo>
                <a:cubicBezTo>
                  <a:pt x="1649118" y="106832"/>
                  <a:pt x="1650085" y="109166"/>
                  <a:pt x="1650085" y="111833"/>
                </a:cubicBezTo>
                <a:cubicBezTo>
                  <a:pt x="1650085" y="114500"/>
                  <a:pt x="1649118" y="116800"/>
                  <a:pt x="1647184" y="118734"/>
                </a:cubicBezTo>
                <a:cubicBezTo>
                  <a:pt x="1645254" y="120667"/>
                  <a:pt x="1642949" y="121634"/>
                  <a:pt x="1640281" y="121634"/>
                </a:cubicBezTo>
                <a:cubicBezTo>
                  <a:pt x="1637483" y="121634"/>
                  <a:pt x="1635117" y="120667"/>
                  <a:pt x="1633182" y="118734"/>
                </a:cubicBezTo>
                <a:cubicBezTo>
                  <a:pt x="1631248" y="116800"/>
                  <a:pt x="1630280" y="114500"/>
                  <a:pt x="1630280" y="111833"/>
                </a:cubicBezTo>
                <a:cubicBezTo>
                  <a:pt x="1630280" y="109166"/>
                  <a:pt x="1631248" y="106832"/>
                  <a:pt x="1633182" y="104832"/>
                </a:cubicBezTo>
                <a:cubicBezTo>
                  <a:pt x="1635117" y="102832"/>
                  <a:pt x="1637483" y="101832"/>
                  <a:pt x="1640281" y="101832"/>
                </a:cubicBezTo>
                <a:close/>
                <a:moveTo>
                  <a:pt x="240112" y="101832"/>
                </a:moveTo>
                <a:cubicBezTo>
                  <a:pt x="242776" y="101832"/>
                  <a:pt x="245077" y="102832"/>
                  <a:pt x="247011" y="104832"/>
                </a:cubicBezTo>
                <a:cubicBezTo>
                  <a:pt x="248944" y="106832"/>
                  <a:pt x="249911" y="109166"/>
                  <a:pt x="249911" y="111833"/>
                </a:cubicBezTo>
                <a:cubicBezTo>
                  <a:pt x="249911" y="114500"/>
                  <a:pt x="248944" y="116800"/>
                  <a:pt x="247011" y="118734"/>
                </a:cubicBezTo>
                <a:cubicBezTo>
                  <a:pt x="245077" y="120667"/>
                  <a:pt x="242776" y="121634"/>
                  <a:pt x="240112" y="121634"/>
                </a:cubicBezTo>
                <a:cubicBezTo>
                  <a:pt x="237311" y="121634"/>
                  <a:pt x="234944" y="120667"/>
                  <a:pt x="233009" y="118734"/>
                </a:cubicBezTo>
                <a:cubicBezTo>
                  <a:pt x="231077" y="116800"/>
                  <a:pt x="230109" y="114500"/>
                  <a:pt x="230109" y="111833"/>
                </a:cubicBezTo>
                <a:cubicBezTo>
                  <a:pt x="230109" y="109166"/>
                  <a:pt x="231077" y="106832"/>
                  <a:pt x="233009" y="104832"/>
                </a:cubicBezTo>
                <a:cubicBezTo>
                  <a:pt x="234944" y="102832"/>
                  <a:pt x="237311" y="101832"/>
                  <a:pt x="240112" y="101832"/>
                </a:cubicBezTo>
                <a:close/>
                <a:moveTo>
                  <a:pt x="5238578" y="101155"/>
                </a:moveTo>
                <a:cubicBezTo>
                  <a:pt x="5236045" y="101155"/>
                  <a:pt x="5234078" y="102022"/>
                  <a:pt x="5232677" y="103756"/>
                </a:cubicBezTo>
                <a:cubicBezTo>
                  <a:pt x="5231277" y="105489"/>
                  <a:pt x="5230577" y="107489"/>
                  <a:pt x="5230577" y="109756"/>
                </a:cubicBezTo>
                <a:cubicBezTo>
                  <a:pt x="5230577" y="112157"/>
                  <a:pt x="5231311" y="114124"/>
                  <a:pt x="5232777" y="115657"/>
                </a:cubicBezTo>
                <a:cubicBezTo>
                  <a:pt x="5234244" y="117191"/>
                  <a:pt x="5236111" y="117957"/>
                  <a:pt x="5238378" y="117957"/>
                </a:cubicBezTo>
                <a:cubicBezTo>
                  <a:pt x="5240645" y="117957"/>
                  <a:pt x="5242612" y="117224"/>
                  <a:pt x="5244279" y="115757"/>
                </a:cubicBezTo>
                <a:cubicBezTo>
                  <a:pt x="5245946" y="114290"/>
                  <a:pt x="5246779" y="112357"/>
                  <a:pt x="5246779" y="109956"/>
                </a:cubicBezTo>
                <a:cubicBezTo>
                  <a:pt x="5246779" y="107423"/>
                  <a:pt x="5245913" y="105322"/>
                  <a:pt x="5244179" y="103656"/>
                </a:cubicBezTo>
                <a:cubicBezTo>
                  <a:pt x="5242445" y="101989"/>
                  <a:pt x="5240579" y="101155"/>
                  <a:pt x="5238578" y="101155"/>
                </a:cubicBezTo>
                <a:close/>
                <a:moveTo>
                  <a:pt x="4219403" y="101155"/>
                </a:moveTo>
                <a:cubicBezTo>
                  <a:pt x="4216870" y="101155"/>
                  <a:pt x="4214903" y="102022"/>
                  <a:pt x="4213502" y="103756"/>
                </a:cubicBezTo>
                <a:cubicBezTo>
                  <a:pt x="4212102" y="105489"/>
                  <a:pt x="4211402" y="107489"/>
                  <a:pt x="4211402" y="109756"/>
                </a:cubicBezTo>
                <a:cubicBezTo>
                  <a:pt x="4211402" y="112157"/>
                  <a:pt x="4212136" y="114124"/>
                  <a:pt x="4213603" y="115657"/>
                </a:cubicBezTo>
                <a:cubicBezTo>
                  <a:pt x="4215069" y="117191"/>
                  <a:pt x="4216936" y="117957"/>
                  <a:pt x="4219203" y="117957"/>
                </a:cubicBezTo>
                <a:cubicBezTo>
                  <a:pt x="4221470" y="117957"/>
                  <a:pt x="4223437" y="117224"/>
                  <a:pt x="4225104" y="115757"/>
                </a:cubicBezTo>
                <a:cubicBezTo>
                  <a:pt x="4226771" y="114290"/>
                  <a:pt x="4227604" y="112357"/>
                  <a:pt x="4227604" y="109956"/>
                </a:cubicBezTo>
                <a:cubicBezTo>
                  <a:pt x="4227604" y="107423"/>
                  <a:pt x="4226738" y="105322"/>
                  <a:pt x="4225004" y="103656"/>
                </a:cubicBezTo>
                <a:cubicBezTo>
                  <a:pt x="4223270" y="101989"/>
                  <a:pt x="4221404" y="101155"/>
                  <a:pt x="4219403" y="101155"/>
                </a:cubicBezTo>
                <a:close/>
                <a:moveTo>
                  <a:pt x="6734527" y="99631"/>
                </a:moveTo>
                <a:lnTo>
                  <a:pt x="6750729" y="99631"/>
                </a:lnTo>
                <a:lnTo>
                  <a:pt x="6754730" y="242449"/>
                </a:lnTo>
                <a:lnTo>
                  <a:pt x="6738528" y="242449"/>
                </a:lnTo>
                <a:close/>
                <a:moveTo>
                  <a:pt x="6625828" y="99631"/>
                </a:moveTo>
                <a:lnTo>
                  <a:pt x="6642430" y="99631"/>
                </a:lnTo>
                <a:lnTo>
                  <a:pt x="6645630" y="201044"/>
                </a:lnTo>
                <a:cubicBezTo>
                  <a:pt x="6645897" y="207845"/>
                  <a:pt x="6646997" y="213145"/>
                  <a:pt x="6648930" y="216946"/>
                </a:cubicBezTo>
                <a:cubicBezTo>
                  <a:pt x="6650864" y="220746"/>
                  <a:pt x="6653498" y="223380"/>
                  <a:pt x="6656832" y="224847"/>
                </a:cubicBezTo>
                <a:cubicBezTo>
                  <a:pt x="6660165" y="226314"/>
                  <a:pt x="6663832" y="227047"/>
                  <a:pt x="6667833" y="227047"/>
                </a:cubicBezTo>
                <a:cubicBezTo>
                  <a:pt x="6670633" y="227047"/>
                  <a:pt x="6672667" y="227814"/>
                  <a:pt x="6673934" y="229348"/>
                </a:cubicBezTo>
                <a:lnTo>
                  <a:pt x="6674021" y="229598"/>
                </a:lnTo>
                <a:lnTo>
                  <a:pt x="6674300" y="227047"/>
                </a:lnTo>
                <a:cubicBezTo>
                  <a:pt x="6681902" y="227047"/>
                  <a:pt x="6687236" y="226314"/>
                  <a:pt x="6690302" y="224847"/>
                </a:cubicBezTo>
                <a:cubicBezTo>
                  <a:pt x="6693370" y="223380"/>
                  <a:pt x="6695136" y="220780"/>
                  <a:pt x="6695603" y="217046"/>
                </a:cubicBezTo>
                <a:cubicBezTo>
                  <a:pt x="6696070" y="213312"/>
                  <a:pt x="6696170" y="208111"/>
                  <a:pt x="6695903" y="201444"/>
                </a:cubicBezTo>
                <a:lnTo>
                  <a:pt x="6692103" y="99631"/>
                </a:lnTo>
                <a:lnTo>
                  <a:pt x="6708305" y="99631"/>
                </a:lnTo>
                <a:lnTo>
                  <a:pt x="6712305" y="199644"/>
                </a:lnTo>
                <a:cubicBezTo>
                  <a:pt x="6712572" y="206711"/>
                  <a:pt x="6712339" y="212979"/>
                  <a:pt x="6711605" y="218446"/>
                </a:cubicBezTo>
                <a:cubicBezTo>
                  <a:pt x="6710872" y="223914"/>
                  <a:pt x="6709138" y="228514"/>
                  <a:pt x="6706404" y="232248"/>
                </a:cubicBezTo>
                <a:cubicBezTo>
                  <a:pt x="6703671" y="235982"/>
                  <a:pt x="6699603" y="238782"/>
                  <a:pt x="6694203" y="240649"/>
                </a:cubicBezTo>
                <a:cubicBezTo>
                  <a:pt x="6688802" y="242516"/>
                  <a:pt x="6681568" y="243449"/>
                  <a:pt x="6672500" y="243449"/>
                </a:cubicBezTo>
                <a:lnTo>
                  <a:pt x="6672787" y="240842"/>
                </a:lnTo>
                <a:lnTo>
                  <a:pt x="6665833" y="243449"/>
                </a:lnTo>
                <a:cubicBezTo>
                  <a:pt x="6660232" y="243449"/>
                  <a:pt x="6655598" y="242549"/>
                  <a:pt x="6651931" y="240749"/>
                </a:cubicBezTo>
                <a:cubicBezTo>
                  <a:pt x="6648264" y="238949"/>
                  <a:pt x="6645397" y="236615"/>
                  <a:pt x="6643330" y="233748"/>
                </a:cubicBezTo>
                <a:lnTo>
                  <a:pt x="6641065" y="228721"/>
                </a:lnTo>
                <a:lnTo>
                  <a:pt x="6636929" y="235148"/>
                </a:lnTo>
                <a:cubicBezTo>
                  <a:pt x="6633929" y="237882"/>
                  <a:pt x="6629895" y="239949"/>
                  <a:pt x="6624828" y="241349"/>
                </a:cubicBezTo>
                <a:lnTo>
                  <a:pt x="6614563" y="242483"/>
                </a:lnTo>
                <a:lnTo>
                  <a:pt x="6611988" y="243449"/>
                </a:lnTo>
                <a:lnTo>
                  <a:pt x="6607790" y="243232"/>
                </a:lnTo>
                <a:lnTo>
                  <a:pt x="6605825" y="243449"/>
                </a:lnTo>
                <a:lnTo>
                  <a:pt x="6605860" y="243132"/>
                </a:lnTo>
                <a:lnTo>
                  <a:pt x="6600386" y="242849"/>
                </a:lnTo>
                <a:lnTo>
                  <a:pt x="6595731" y="242286"/>
                </a:lnTo>
                <a:lnTo>
                  <a:pt x="6600486" y="250350"/>
                </a:lnTo>
                <a:cubicBezTo>
                  <a:pt x="6601753" y="254551"/>
                  <a:pt x="6602087" y="258751"/>
                  <a:pt x="6601487" y="262952"/>
                </a:cubicBezTo>
                <a:cubicBezTo>
                  <a:pt x="6600886" y="267152"/>
                  <a:pt x="6599353" y="270986"/>
                  <a:pt x="6596886" y="274453"/>
                </a:cubicBezTo>
                <a:cubicBezTo>
                  <a:pt x="6594419" y="277920"/>
                  <a:pt x="6591119" y="280687"/>
                  <a:pt x="6586985" y="282754"/>
                </a:cubicBezTo>
                <a:cubicBezTo>
                  <a:pt x="6582851" y="284821"/>
                  <a:pt x="6577850" y="285855"/>
                  <a:pt x="6571983" y="285855"/>
                </a:cubicBezTo>
                <a:cubicBezTo>
                  <a:pt x="6563582" y="285855"/>
                  <a:pt x="6555981" y="283921"/>
                  <a:pt x="6549180" y="280054"/>
                </a:cubicBezTo>
                <a:cubicBezTo>
                  <a:pt x="6542379" y="276187"/>
                  <a:pt x="6536979" y="270353"/>
                  <a:pt x="6532978" y="262552"/>
                </a:cubicBezTo>
                <a:cubicBezTo>
                  <a:pt x="6530978" y="258651"/>
                  <a:pt x="6529478" y="254259"/>
                  <a:pt x="6528477" y="249375"/>
                </a:cubicBezTo>
                <a:lnTo>
                  <a:pt x="6527784" y="241922"/>
                </a:lnTo>
                <a:lnTo>
                  <a:pt x="6520277" y="242949"/>
                </a:lnTo>
                <a:cubicBezTo>
                  <a:pt x="6517009" y="243283"/>
                  <a:pt x="6513776" y="243449"/>
                  <a:pt x="6510575" y="243449"/>
                </a:cubicBezTo>
                <a:lnTo>
                  <a:pt x="6510666" y="242708"/>
                </a:lnTo>
                <a:lnTo>
                  <a:pt x="6508690" y="243449"/>
                </a:lnTo>
                <a:cubicBezTo>
                  <a:pt x="6503489" y="243449"/>
                  <a:pt x="6499055" y="242516"/>
                  <a:pt x="6495387" y="240649"/>
                </a:cubicBezTo>
                <a:lnTo>
                  <a:pt x="6487314" y="234190"/>
                </a:lnTo>
                <a:lnTo>
                  <a:pt x="6484386" y="238749"/>
                </a:lnTo>
                <a:cubicBezTo>
                  <a:pt x="6481919" y="241216"/>
                  <a:pt x="6479186" y="243049"/>
                  <a:pt x="6476185" y="244249"/>
                </a:cubicBezTo>
                <a:cubicBezTo>
                  <a:pt x="6473185" y="245449"/>
                  <a:pt x="6470018" y="246050"/>
                  <a:pt x="6466684" y="246050"/>
                </a:cubicBezTo>
                <a:cubicBezTo>
                  <a:pt x="6462817" y="246050"/>
                  <a:pt x="6458816" y="245349"/>
                  <a:pt x="6454682" y="243949"/>
                </a:cubicBezTo>
                <a:cubicBezTo>
                  <a:pt x="6450549" y="242549"/>
                  <a:pt x="6446482" y="240482"/>
                  <a:pt x="6442481" y="237748"/>
                </a:cubicBezTo>
                <a:cubicBezTo>
                  <a:pt x="6438480" y="235015"/>
                  <a:pt x="6434713" y="231648"/>
                  <a:pt x="6431180" y="227647"/>
                </a:cubicBezTo>
                <a:lnTo>
                  <a:pt x="6423205" y="215985"/>
                </a:lnTo>
                <a:lnTo>
                  <a:pt x="6416478" y="231348"/>
                </a:lnTo>
                <a:cubicBezTo>
                  <a:pt x="6415278" y="237415"/>
                  <a:pt x="6414678" y="242782"/>
                  <a:pt x="6414678" y="247450"/>
                </a:cubicBezTo>
                <a:cubicBezTo>
                  <a:pt x="6414678" y="251184"/>
                  <a:pt x="6415078" y="255951"/>
                  <a:pt x="6415878" y="261751"/>
                </a:cubicBezTo>
                <a:cubicBezTo>
                  <a:pt x="6416678" y="267552"/>
                  <a:pt x="6417711" y="273720"/>
                  <a:pt x="6418978" y="280254"/>
                </a:cubicBezTo>
                <a:cubicBezTo>
                  <a:pt x="6420245" y="286788"/>
                  <a:pt x="6421645" y="293289"/>
                  <a:pt x="6423178" y="299756"/>
                </a:cubicBezTo>
                <a:cubicBezTo>
                  <a:pt x="6424712" y="306224"/>
                  <a:pt x="6426146" y="312058"/>
                  <a:pt x="6427479" y="317258"/>
                </a:cubicBezTo>
                <a:lnTo>
                  <a:pt x="6411677" y="321059"/>
                </a:lnTo>
                <a:cubicBezTo>
                  <a:pt x="6408877" y="310791"/>
                  <a:pt x="6406477" y="300756"/>
                  <a:pt x="6404476" y="290955"/>
                </a:cubicBezTo>
                <a:cubicBezTo>
                  <a:pt x="6402476" y="281154"/>
                  <a:pt x="6400943" y="272386"/>
                  <a:pt x="6399876" y="264652"/>
                </a:cubicBezTo>
                <a:cubicBezTo>
                  <a:pt x="6398809" y="256918"/>
                  <a:pt x="6398275" y="251184"/>
                  <a:pt x="6398275" y="247450"/>
                </a:cubicBezTo>
                <a:cubicBezTo>
                  <a:pt x="6398275" y="237582"/>
                  <a:pt x="6399876" y="228581"/>
                  <a:pt x="6403076" y="220446"/>
                </a:cubicBezTo>
                <a:cubicBezTo>
                  <a:pt x="6406277" y="212312"/>
                  <a:pt x="6410410" y="205144"/>
                  <a:pt x="6415478" y="198944"/>
                </a:cubicBezTo>
                <a:cubicBezTo>
                  <a:pt x="6420545" y="192743"/>
                  <a:pt x="6426012" y="187476"/>
                  <a:pt x="6431880" y="183142"/>
                </a:cubicBezTo>
                <a:cubicBezTo>
                  <a:pt x="6437747" y="178808"/>
                  <a:pt x="6443448" y="175541"/>
                  <a:pt x="6448982" y="173340"/>
                </a:cubicBezTo>
                <a:cubicBezTo>
                  <a:pt x="6454516" y="171140"/>
                  <a:pt x="6459216" y="170040"/>
                  <a:pt x="6463084" y="170040"/>
                </a:cubicBezTo>
                <a:cubicBezTo>
                  <a:pt x="6466417" y="170040"/>
                  <a:pt x="6469351" y="170774"/>
                  <a:pt x="6471885" y="172240"/>
                </a:cubicBezTo>
                <a:cubicBezTo>
                  <a:pt x="6474418" y="173707"/>
                  <a:pt x="6476885" y="176574"/>
                  <a:pt x="6479286" y="180841"/>
                </a:cubicBezTo>
                <a:cubicBezTo>
                  <a:pt x="6481686" y="185109"/>
                  <a:pt x="6484220" y="191376"/>
                  <a:pt x="6486887" y="199644"/>
                </a:cubicBezTo>
                <a:cubicBezTo>
                  <a:pt x="6489420" y="207245"/>
                  <a:pt x="6491821" y="213012"/>
                  <a:pt x="6494088" y="216946"/>
                </a:cubicBezTo>
                <a:cubicBezTo>
                  <a:pt x="6496354" y="220880"/>
                  <a:pt x="6498822" y="223547"/>
                  <a:pt x="6501488" y="224947"/>
                </a:cubicBezTo>
                <a:cubicBezTo>
                  <a:pt x="6504156" y="226347"/>
                  <a:pt x="6507222" y="227047"/>
                  <a:pt x="6510689" y="227047"/>
                </a:cubicBezTo>
                <a:lnTo>
                  <a:pt x="6512493" y="227727"/>
                </a:lnTo>
                <a:lnTo>
                  <a:pt x="6512575" y="227047"/>
                </a:lnTo>
                <a:cubicBezTo>
                  <a:pt x="6515376" y="227047"/>
                  <a:pt x="6518176" y="227047"/>
                  <a:pt x="6520977" y="227047"/>
                </a:cubicBezTo>
                <a:lnTo>
                  <a:pt x="6527790" y="226877"/>
                </a:lnTo>
                <a:lnTo>
                  <a:pt x="6530778" y="203444"/>
                </a:lnTo>
                <a:cubicBezTo>
                  <a:pt x="6533311" y="194376"/>
                  <a:pt x="6536679" y="186542"/>
                  <a:pt x="6540879" y="179941"/>
                </a:cubicBezTo>
                <a:cubicBezTo>
                  <a:pt x="6545080" y="173340"/>
                  <a:pt x="6549713" y="168240"/>
                  <a:pt x="6554781" y="164639"/>
                </a:cubicBezTo>
                <a:cubicBezTo>
                  <a:pt x="6559848" y="161039"/>
                  <a:pt x="6564849" y="159239"/>
                  <a:pt x="6569783" y="159239"/>
                </a:cubicBezTo>
                <a:cubicBezTo>
                  <a:pt x="6574183" y="159239"/>
                  <a:pt x="6578117" y="160506"/>
                  <a:pt x="6581584" y="163039"/>
                </a:cubicBezTo>
                <a:cubicBezTo>
                  <a:pt x="6585051" y="165573"/>
                  <a:pt x="6587785" y="169107"/>
                  <a:pt x="6589785" y="173641"/>
                </a:cubicBezTo>
                <a:cubicBezTo>
                  <a:pt x="6591786" y="178174"/>
                  <a:pt x="6592786" y="183575"/>
                  <a:pt x="6592786" y="189843"/>
                </a:cubicBezTo>
                <a:cubicBezTo>
                  <a:pt x="6592786" y="195443"/>
                  <a:pt x="6591919" y="201044"/>
                  <a:pt x="6590185" y="206645"/>
                </a:cubicBezTo>
                <a:cubicBezTo>
                  <a:pt x="6588452" y="212245"/>
                  <a:pt x="6585218" y="217313"/>
                  <a:pt x="6580484" y="221847"/>
                </a:cubicBezTo>
                <a:lnTo>
                  <a:pt x="6579353" y="222634"/>
                </a:lnTo>
                <a:lnTo>
                  <a:pt x="6586085" y="224147"/>
                </a:lnTo>
                <a:cubicBezTo>
                  <a:pt x="6590418" y="225014"/>
                  <a:pt x="6594886" y="225714"/>
                  <a:pt x="6599486" y="226247"/>
                </a:cubicBezTo>
                <a:lnTo>
                  <a:pt x="6610764" y="226869"/>
                </a:lnTo>
                <a:lnTo>
                  <a:pt x="6617327" y="226497"/>
                </a:lnTo>
                <a:cubicBezTo>
                  <a:pt x="6619994" y="226130"/>
                  <a:pt x="6622094" y="225580"/>
                  <a:pt x="6623627" y="224847"/>
                </a:cubicBezTo>
                <a:cubicBezTo>
                  <a:pt x="6626695" y="223380"/>
                  <a:pt x="6628461" y="220780"/>
                  <a:pt x="6628928" y="217046"/>
                </a:cubicBezTo>
                <a:cubicBezTo>
                  <a:pt x="6629395" y="213312"/>
                  <a:pt x="6629495" y="208111"/>
                  <a:pt x="6629228" y="201444"/>
                </a:cubicBezTo>
                <a:close/>
                <a:moveTo>
                  <a:pt x="6305902" y="99631"/>
                </a:moveTo>
                <a:lnTo>
                  <a:pt x="6322104" y="99631"/>
                </a:lnTo>
                <a:lnTo>
                  <a:pt x="6326105" y="242449"/>
                </a:lnTo>
                <a:lnTo>
                  <a:pt x="6309902" y="242449"/>
                </a:lnTo>
                <a:close/>
                <a:moveTo>
                  <a:pt x="5730668" y="99631"/>
                </a:moveTo>
                <a:lnTo>
                  <a:pt x="5746870" y="99631"/>
                </a:lnTo>
                <a:lnTo>
                  <a:pt x="5750871" y="200644"/>
                </a:lnTo>
                <a:cubicBezTo>
                  <a:pt x="5751138" y="207711"/>
                  <a:pt x="5750271" y="214079"/>
                  <a:pt x="5748270" y="219746"/>
                </a:cubicBezTo>
                <a:cubicBezTo>
                  <a:pt x="5746270" y="225414"/>
                  <a:pt x="5742269" y="230248"/>
                  <a:pt x="5736269" y="234248"/>
                </a:cubicBezTo>
                <a:cubicBezTo>
                  <a:pt x="5730268" y="238249"/>
                  <a:pt x="5721534" y="241316"/>
                  <a:pt x="5710066" y="243449"/>
                </a:cubicBezTo>
                <a:cubicBezTo>
                  <a:pt x="5698598" y="245583"/>
                  <a:pt x="5683463" y="246650"/>
                  <a:pt x="5664660" y="246650"/>
                </a:cubicBezTo>
                <a:cubicBezTo>
                  <a:pt x="5652792" y="246650"/>
                  <a:pt x="5642357" y="245883"/>
                  <a:pt x="5633356" y="244349"/>
                </a:cubicBezTo>
                <a:cubicBezTo>
                  <a:pt x="5624355" y="242816"/>
                  <a:pt x="5616854" y="240449"/>
                  <a:pt x="5610853" y="237248"/>
                </a:cubicBezTo>
                <a:cubicBezTo>
                  <a:pt x="5604852" y="234048"/>
                  <a:pt x="5600319" y="229881"/>
                  <a:pt x="5597252" y="224747"/>
                </a:cubicBezTo>
                <a:cubicBezTo>
                  <a:pt x="5594184" y="219613"/>
                  <a:pt x="5592651" y="213379"/>
                  <a:pt x="5592651" y="206045"/>
                </a:cubicBezTo>
                <a:cubicBezTo>
                  <a:pt x="5592651" y="202711"/>
                  <a:pt x="5592918" y="199277"/>
                  <a:pt x="5593451" y="195743"/>
                </a:cubicBezTo>
                <a:cubicBezTo>
                  <a:pt x="5593984" y="192209"/>
                  <a:pt x="5594685" y="188642"/>
                  <a:pt x="5595551" y="185042"/>
                </a:cubicBezTo>
                <a:cubicBezTo>
                  <a:pt x="5596418" y="181441"/>
                  <a:pt x="5597318" y="177974"/>
                  <a:pt x="5598252" y="174641"/>
                </a:cubicBezTo>
                <a:lnTo>
                  <a:pt x="5613254" y="178441"/>
                </a:lnTo>
                <a:cubicBezTo>
                  <a:pt x="5612720" y="180441"/>
                  <a:pt x="5612120" y="182808"/>
                  <a:pt x="5611454" y="185542"/>
                </a:cubicBezTo>
                <a:cubicBezTo>
                  <a:pt x="5610787" y="188276"/>
                  <a:pt x="5610220" y="191043"/>
                  <a:pt x="5609753" y="193843"/>
                </a:cubicBezTo>
                <a:cubicBezTo>
                  <a:pt x="5609286" y="196643"/>
                  <a:pt x="5609053" y="199177"/>
                  <a:pt x="5609053" y="201444"/>
                </a:cubicBezTo>
                <a:cubicBezTo>
                  <a:pt x="5609053" y="208378"/>
                  <a:pt x="5610820" y="213946"/>
                  <a:pt x="5614353" y="218146"/>
                </a:cubicBezTo>
                <a:cubicBezTo>
                  <a:pt x="5617888" y="222347"/>
                  <a:pt x="5624055" y="225414"/>
                  <a:pt x="5632856" y="227347"/>
                </a:cubicBezTo>
                <a:cubicBezTo>
                  <a:pt x="5641657" y="229281"/>
                  <a:pt x="5653992" y="230248"/>
                  <a:pt x="5669861" y="230248"/>
                </a:cubicBezTo>
                <a:cubicBezTo>
                  <a:pt x="5683062" y="230248"/>
                  <a:pt x="5693931" y="229747"/>
                  <a:pt x="5702465" y="228747"/>
                </a:cubicBezTo>
                <a:cubicBezTo>
                  <a:pt x="5710999" y="227747"/>
                  <a:pt x="5717633" y="226147"/>
                  <a:pt x="5722367" y="223947"/>
                </a:cubicBezTo>
                <a:cubicBezTo>
                  <a:pt x="5727101" y="221746"/>
                  <a:pt x="5730368" y="218879"/>
                  <a:pt x="5732168" y="215346"/>
                </a:cubicBezTo>
                <a:cubicBezTo>
                  <a:pt x="5733969" y="211812"/>
                  <a:pt x="5734736" y="207511"/>
                  <a:pt x="5734469" y="202444"/>
                </a:cubicBezTo>
                <a:close/>
                <a:moveTo>
                  <a:pt x="5286727" y="99631"/>
                </a:moveTo>
                <a:lnTo>
                  <a:pt x="5302929" y="99631"/>
                </a:lnTo>
                <a:lnTo>
                  <a:pt x="5306930" y="242449"/>
                </a:lnTo>
                <a:lnTo>
                  <a:pt x="5290727" y="242449"/>
                </a:lnTo>
                <a:close/>
                <a:moveTo>
                  <a:pt x="4711493" y="99631"/>
                </a:moveTo>
                <a:lnTo>
                  <a:pt x="4727695" y="99631"/>
                </a:lnTo>
                <a:lnTo>
                  <a:pt x="4731696" y="200644"/>
                </a:lnTo>
                <a:cubicBezTo>
                  <a:pt x="4731963" y="207711"/>
                  <a:pt x="4731096" y="214079"/>
                  <a:pt x="4729096" y="219746"/>
                </a:cubicBezTo>
                <a:cubicBezTo>
                  <a:pt x="4727095" y="225414"/>
                  <a:pt x="4723095" y="230248"/>
                  <a:pt x="4717094" y="234248"/>
                </a:cubicBezTo>
                <a:cubicBezTo>
                  <a:pt x="4711093" y="238249"/>
                  <a:pt x="4702359" y="241316"/>
                  <a:pt x="4690891" y="243449"/>
                </a:cubicBezTo>
                <a:cubicBezTo>
                  <a:pt x="4679423" y="245583"/>
                  <a:pt x="4664287" y="246650"/>
                  <a:pt x="4645485" y="246650"/>
                </a:cubicBezTo>
                <a:cubicBezTo>
                  <a:pt x="4633617" y="246650"/>
                  <a:pt x="4623182" y="245883"/>
                  <a:pt x="4614181" y="244349"/>
                </a:cubicBezTo>
                <a:cubicBezTo>
                  <a:pt x="4605180" y="242816"/>
                  <a:pt x="4597679" y="240449"/>
                  <a:pt x="4591678" y="237248"/>
                </a:cubicBezTo>
                <a:cubicBezTo>
                  <a:pt x="4585678" y="234048"/>
                  <a:pt x="4581144" y="229881"/>
                  <a:pt x="4578077" y="224747"/>
                </a:cubicBezTo>
                <a:cubicBezTo>
                  <a:pt x="4575010" y="219613"/>
                  <a:pt x="4573476" y="213379"/>
                  <a:pt x="4573476" y="206045"/>
                </a:cubicBezTo>
                <a:cubicBezTo>
                  <a:pt x="4573476" y="202711"/>
                  <a:pt x="4573743" y="199277"/>
                  <a:pt x="4574276" y="195743"/>
                </a:cubicBezTo>
                <a:cubicBezTo>
                  <a:pt x="4574810" y="192209"/>
                  <a:pt x="4575510" y="188642"/>
                  <a:pt x="4576376" y="185042"/>
                </a:cubicBezTo>
                <a:cubicBezTo>
                  <a:pt x="4577243" y="181441"/>
                  <a:pt x="4578143" y="177974"/>
                  <a:pt x="4579077" y="174641"/>
                </a:cubicBezTo>
                <a:lnTo>
                  <a:pt x="4594079" y="178441"/>
                </a:lnTo>
                <a:cubicBezTo>
                  <a:pt x="4593545" y="180441"/>
                  <a:pt x="4592945" y="182808"/>
                  <a:pt x="4592278" y="185542"/>
                </a:cubicBezTo>
                <a:cubicBezTo>
                  <a:pt x="4591612" y="188276"/>
                  <a:pt x="4591045" y="191043"/>
                  <a:pt x="4590578" y="193843"/>
                </a:cubicBezTo>
                <a:cubicBezTo>
                  <a:pt x="4590111" y="196643"/>
                  <a:pt x="4589878" y="199177"/>
                  <a:pt x="4589878" y="201444"/>
                </a:cubicBezTo>
                <a:cubicBezTo>
                  <a:pt x="4589878" y="208378"/>
                  <a:pt x="4591645" y="213946"/>
                  <a:pt x="4595179" y="218146"/>
                </a:cubicBezTo>
                <a:cubicBezTo>
                  <a:pt x="4598713" y="222347"/>
                  <a:pt x="4604880" y="225414"/>
                  <a:pt x="4613681" y="227347"/>
                </a:cubicBezTo>
                <a:cubicBezTo>
                  <a:pt x="4622482" y="229281"/>
                  <a:pt x="4634817" y="230248"/>
                  <a:pt x="4650686" y="230248"/>
                </a:cubicBezTo>
                <a:cubicBezTo>
                  <a:pt x="4663887" y="230248"/>
                  <a:pt x="4674755" y="229747"/>
                  <a:pt x="4683290" y="228747"/>
                </a:cubicBezTo>
                <a:cubicBezTo>
                  <a:pt x="4691824" y="227747"/>
                  <a:pt x="4698458" y="226147"/>
                  <a:pt x="4703192" y="223947"/>
                </a:cubicBezTo>
                <a:cubicBezTo>
                  <a:pt x="4707926" y="221746"/>
                  <a:pt x="4711193" y="218879"/>
                  <a:pt x="4712993" y="215346"/>
                </a:cubicBezTo>
                <a:cubicBezTo>
                  <a:pt x="4714794" y="211812"/>
                  <a:pt x="4715560" y="207511"/>
                  <a:pt x="4715294" y="202444"/>
                </a:cubicBezTo>
                <a:close/>
                <a:moveTo>
                  <a:pt x="4267552" y="99631"/>
                </a:moveTo>
                <a:lnTo>
                  <a:pt x="4283754" y="99631"/>
                </a:lnTo>
                <a:lnTo>
                  <a:pt x="4287754" y="242449"/>
                </a:lnTo>
                <a:lnTo>
                  <a:pt x="4271553" y="242449"/>
                </a:lnTo>
                <a:close/>
                <a:moveTo>
                  <a:pt x="3720893" y="99631"/>
                </a:moveTo>
                <a:lnTo>
                  <a:pt x="3737095" y="99631"/>
                </a:lnTo>
                <a:lnTo>
                  <a:pt x="3741096" y="200644"/>
                </a:lnTo>
                <a:cubicBezTo>
                  <a:pt x="3741362" y="207445"/>
                  <a:pt x="3742462" y="212779"/>
                  <a:pt x="3744396" y="216646"/>
                </a:cubicBezTo>
                <a:cubicBezTo>
                  <a:pt x="3746330" y="220513"/>
                  <a:pt x="3748963" y="223213"/>
                  <a:pt x="3752297" y="224747"/>
                </a:cubicBezTo>
                <a:lnTo>
                  <a:pt x="3762212" y="226820"/>
                </a:lnTo>
                <a:lnTo>
                  <a:pt x="3775452" y="225547"/>
                </a:lnTo>
                <a:cubicBezTo>
                  <a:pt x="3779186" y="224547"/>
                  <a:pt x="3782020" y="222613"/>
                  <a:pt x="3783953" y="219746"/>
                </a:cubicBezTo>
                <a:cubicBezTo>
                  <a:pt x="3785887" y="216879"/>
                  <a:pt x="3787454" y="212712"/>
                  <a:pt x="3788654" y="207245"/>
                </a:cubicBezTo>
                <a:cubicBezTo>
                  <a:pt x="3789854" y="201777"/>
                  <a:pt x="3791321" y="194643"/>
                  <a:pt x="3793055" y="185842"/>
                </a:cubicBezTo>
                <a:lnTo>
                  <a:pt x="3808657" y="188842"/>
                </a:lnTo>
                <a:cubicBezTo>
                  <a:pt x="3808123" y="191243"/>
                  <a:pt x="3807523" y="193910"/>
                  <a:pt x="3806856" y="196843"/>
                </a:cubicBezTo>
                <a:cubicBezTo>
                  <a:pt x="3806190" y="199777"/>
                  <a:pt x="3805623" y="202677"/>
                  <a:pt x="3805156" y="205545"/>
                </a:cubicBezTo>
                <a:cubicBezTo>
                  <a:pt x="3804689" y="208411"/>
                  <a:pt x="3804456" y="210912"/>
                  <a:pt x="3804456" y="213046"/>
                </a:cubicBezTo>
                <a:cubicBezTo>
                  <a:pt x="3804456" y="215046"/>
                  <a:pt x="3804589" y="216913"/>
                  <a:pt x="3804856" y="218646"/>
                </a:cubicBezTo>
                <a:cubicBezTo>
                  <a:pt x="3805123" y="220380"/>
                  <a:pt x="3806123" y="221847"/>
                  <a:pt x="3807856" y="223047"/>
                </a:cubicBezTo>
                <a:cubicBezTo>
                  <a:pt x="3809590" y="224247"/>
                  <a:pt x="3812524" y="225214"/>
                  <a:pt x="3816658" y="225947"/>
                </a:cubicBezTo>
                <a:cubicBezTo>
                  <a:pt x="3820791" y="226681"/>
                  <a:pt x="3826726" y="227047"/>
                  <a:pt x="3834460" y="227047"/>
                </a:cubicBezTo>
                <a:lnTo>
                  <a:pt x="3835980" y="227621"/>
                </a:lnTo>
                <a:lnTo>
                  <a:pt x="3836051" y="227047"/>
                </a:lnTo>
                <a:cubicBezTo>
                  <a:pt x="3839784" y="227047"/>
                  <a:pt x="3842918" y="226247"/>
                  <a:pt x="3845452" y="224647"/>
                </a:cubicBezTo>
                <a:cubicBezTo>
                  <a:pt x="3847985" y="223047"/>
                  <a:pt x="3850452" y="220380"/>
                  <a:pt x="3852852" y="216646"/>
                </a:cubicBezTo>
                <a:cubicBezTo>
                  <a:pt x="3855253" y="212912"/>
                  <a:pt x="3857853" y="207911"/>
                  <a:pt x="3860653" y="201644"/>
                </a:cubicBezTo>
                <a:cubicBezTo>
                  <a:pt x="3864521" y="193110"/>
                  <a:pt x="3868354" y="186642"/>
                  <a:pt x="3872155" y="182242"/>
                </a:cubicBezTo>
                <a:cubicBezTo>
                  <a:pt x="3875955" y="177841"/>
                  <a:pt x="3879756" y="174841"/>
                  <a:pt x="3883556" y="173240"/>
                </a:cubicBezTo>
                <a:cubicBezTo>
                  <a:pt x="3887357" y="171640"/>
                  <a:pt x="3891124" y="170840"/>
                  <a:pt x="3894858" y="170840"/>
                </a:cubicBezTo>
                <a:cubicBezTo>
                  <a:pt x="3899392" y="170840"/>
                  <a:pt x="3903592" y="172007"/>
                  <a:pt x="3907459" y="174341"/>
                </a:cubicBezTo>
                <a:cubicBezTo>
                  <a:pt x="3911326" y="176674"/>
                  <a:pt x="3914727" y="179775"/>
                  <a:pt x="3917661" y="183642"/>
                </a:cubicBezTo>
                <a:cubicBezTo>
                  <a:pt x="3920594" y="187509"/>
                  <a:pt x="3922895" y="191743"/>
                  <a:pt x="3924561" y="196343"/>
                </a:cubicBezTo>
                <a:cubicBezTo>
                  <a:pt x="3926228" y="200944"/>
                  <a:pt x="3927062" y="205511"/>
                  <a:pt x="3927062" y="210045"/>
                </a:cubicBezTo>
                <a:cubicBezTo>
                  <a:pt x="3927062" y="218046"/>
                  <a:pt x="3925662" y="224413"/>
                  <a:pt x="3922861" y="229147"/>
                </a:cubicBezTo>
                <a:cubicBezTo>
                  <a:pt x="3920061" y="233881"/>
                  <a:pt x="3916494" y="237282"/>
                  <a:pt x="3912160" y="239349"/>
                </a:cubicBezTo>
                <a:cubicBezTo>
                  <a:pt x="3907826" y="241416"/>
                  <a:pt x="3903325" y="242449"/>
                  <a:pt x="3898658" y="242449"/>
                </a:cubicBezTo>
                <a:cubicBezTo>
                  <a:pt x="3894524" y="242449"/>
                  <a:pt x="3889224" y="241649"/>
                  <a:pt x="3882756" y="240049"/>
                </a:cubicBezTo>
                <a:cubicBezTo>
                  <a:pt x="3879523" y="239249"/>
                  <a:pt x="3875864" y="237832"/>
                  <a:pt x="3871780" y="235798"/>
                </a:cubicBezTo>
                <a:lnTo>
                  <a:pt x="3861804" y="229935"/>
                </a:lnTo>
                <a:lnTo>
                  <a:pt x="3853653" y="238649"/>
                </a:lnTo>
                <a:cubicBezTo>
                  <a:pt x="3850719" y="240649"/>
                  <a:pt x="3847685" y="241949"/>
                  <a:pt x="3844551" y="242549"/>
                </a:cubicBezTo>
                <a:cubicBezTo>
                  <a:pt x="3841418" y="243149"/>
                  <a:pt x="3837917" y="243449"/>
                  <a:pt x="3834050" y="243449"/>
                </a:cubicBezTo>
                <a:lnTo>
                  <a:pt x="3834127" y="242824"/>
                </a:lnTo>
                <a:lnTo>
                  <a:pt x="3832459" y="243449"/>
                </a:lnTo>
                <a:cubicBezTo>
                  <a:pt x="3824325" y="243449"/>
                  <a:pt x="3817858" y="243016"/>
                  <a:pt x="3813057" y="242149"/>
                </a:cubicBezTo>
                <a:cubicBezTo>
                  <a:pt x="3808257" y="241282"/>
                  <a:pt x="3804622" y="239982"/>
                  <a:pt x="3802156" y="238249"/>
                </a:cubicBezTo>
                <a:cubicBezTo>
                  <a:pt x="3799689" y="236515"/>
                  <a:pt x="3797955" y="234348"/>
                  <a:pt x="3796955" y="231748"/>
                </a:cubicBezTo>
                <a:lnTo>
                  <a:pt x="3796383" y="229486"/>
                </a:lnTo>
                <a:lnTo>
                  <a:pt x="3793755" y="233448"/>
                </a:lnTo>
                <a:cubicBezTo>
                  <a:pt x="3791288" y="236115"/>
                  <a:pt x="3788454" y="238182"/>
                  <a:pt x="3785254" y="239649"/>
                </a:cubicBezTo>
                <a:cubicBezTo>
                  <a:pt x="3782053" y="241116"/>
                  <a:pt x="3778219" y="242116"/>
                  <a:pt x="3773752" y="242649"/>
                </a:cubicBezTo>
                <a:lnTo>
                  <a:pt x="3761832" y="243249"/>
                </a:lnTo>
                <a:lnTo>
                  <a:pt x="3761298" y="243449"/>
                </a:lnTo>
                <a:lnTo>
                  <a:pt x="3760579" y="243312"/>
                </a:lnTo>
                <a:lnTo>
                  <a:pt x="3757850" y="243449"/>
                </a:lnTo>
                <a:lnTo>
                  <a:pt x="3757929" y="242806"/>
                </a:lnTo>
                <a:lnTo>
                  <a:pt x="3746096" y="240549"/>
                </a:lnTo>
                <a:cubicBezTo>
                  <a:pt x="3742229" y="238615"/>
                  <a:pt x="3739262" y="236182"/>
                  <a:pt x="3737195" y="233248"/>
                </a:cubicBezTo>
                <a:lnTo>
                  <a:pt x="3734427" y="227036"/>
                </a:lnTo>
                <a:lnTo>
                  <a:pt x="3726494" y="234748"/>
                </a:lnTo>
                <a:cubicBezTo>
                  <a:pt x="3721960" y="237615"/>
                  <a:pt x="3716359" y="239915"/>
                  <a:pt x="3709692" y="241649"/>
                </a:cubicBezTo>
                <a:cubicBezTo>
                  <a:pt x="3703024" y="243383"/>
                  <a:pt x="3695190" y="244649"/>
                  <a:pt x="3686189" y="245449"/>
                </a:cubicBezTo>
                <a:cubicBezTo>
                  <a:pt x="3677188" y="246250"/>
                  <a:pt x="3666753" y="246650"/>
                  <a:pt x="3654885" y="246650"/>
                </a:cubicBezTo>
                <a:cubicBezTo>
                  <a:pt x="3643017" y="246650"/>
                  <a:pt x="3632582" y="245883"/>
                  <a:pt x="3623581" y="244349"/>
                </a:cubicBezTo>
                <a:cubicBezTo>
                  <a:pt x="3614580" y="242816"/>
                  <a:pt x="3607079" y="240449"/>
                  <a:pt x="3601078" y="237248"/>
                </a:cubicBezTo>
                <a:cubicBezTo>
                  <a:pt x="3595077" y="234048"/>
                  <a:pt x="3590543" y="229881"/>
                  <a:pt x="3587476" y="224747"/>
                </a:cubicBezTo>
                <a:cubicBezTo>
                  <a:pt x="3584409" y="219613"/>
                  <a:pt x="3582876" y="213379"/>
                  <a:pt x="3582876" y="206045"/>
                </a:cubicBezTo>
                <a:cubicBezTo>
                  <a:pt x="3582876" y="202711"/>
                  <a:pt x="3583143" y="199277"/>
                  <a:pt x="3583676" y="195743"/>
                </a:cubicBezTo>
                <a:cubicBezTo>
                  <a:pt x="3584209" y="192209"/>
                  <a:pt x="3584909" y="188642"/>
                  <a:pt x="3585776" y="185042"/>
                </a:cubicBezTo>
                <a:cubicBezTo>
                  <a:pt x="3586643" y="181441"/>
                  <a:pt x="3587543" y="177974"/>
                  <a:pt x="3588477" y="174641"/>
                </a:cubicBezTo>
                <a:lnTo>
                  <a:pt x="3603478" y="178441"/>
                </a:lnTo>
                <a:cubicBezTo>
                  <a:pt x="3602945" y="180441"/>
                  <a:pt x="3602345" y="182808"/>
                  <a:pt x="3601678" y="185542"/>
                </a:cubicBezTo>
                <a:cubicBezTo>
                  <a:pt x="3601011" y="188276"/>
                  <a:pt x="3600445" y="191043"/>
                  <a:pt x="3599978" y="193843"/>
                </a:cubicBezTo>
                <a:cubicBezTo>
                  <a:pt x="3599511" y="196643"/>
                  <a:pt x="3599278" y="199177"/>
                  <a:pt x="3599278" y="201444"/>
                </a:cubicBezTo>
                <a:cubicBezTo>
                  <a:pt x="3599278" y="208378"/>
                  <a:pt x="3601045" y="213946"/>
                  <a:pt x="3604579" y="218146"/>
                </a:cubicBezTo>
                <a:cubicBezTo>
                  <a:pt x="3608112" y="222347"/>
                  <a:pt x="3614280" y="225414"/>
                  <a:pt x="3623081" y="227347"/>
                </a:cubicBezTo>
                <a:cubicBezTo>
                  <a:pt x="3631882" y="229281"/>
                  <a:pt x="3644217" y="230248"/>
                  <a:pt x="3660086" y="230248"/>
                </a:cubicBezTo>
                <a:cubicBezTo>
                  <a:pt x="3673154" y="230248"/>
                  <a:pt x="3683955" y="229747"/>
                  <a:pt x="3692490" y="228747"/>
                </a:cubicBezTo>
                <a:cubicBezTo>
                  <a:pt x="3701024" y="227747"/>
                  <a:pt x="3707658" y="226147"/>
                  <a:pt x="3712392" y="223947"/>
                </a:cubicBezTo>
                <a:cubicBezTo>
                  <a:pt x="3717126" y="221746"/>
                  <a:pt x="3720426" y="218879"/>
                  <a:pt x="3722293" y="215346"/>
                </a:cubicBezTo>
                <a:cubicBezTo>
                  <a:pt x="3724160" y="211812"/>
                  <a:pt x="3724960" y="207511"/>
                  <a:pt x="3724694" y="202444"/>
                </a:cubicBezTo>
                <a:close/>
                <a:moveTo>
                  <a:pt x="3305527" y="99631"/>
                </a:moveTo>
                <a:lnTo>
                  <a:pt x="3321929" y="99631"/>
                </a:lnTo>
                <a:lnTo>
                  <a:pt x="3325930" y="202644"/>
                </a:lnTo>
                <a:cubicBezTo>
                  <a:pt x="3326196" y="209178"/>
                  <a:pt x="3326830" y="214212"/>
                  <a:pt x="3327830" y="217746"/>
                </a:cubicBezTo>
                <a:cubicBezTo>
                  <a:pt x="3328830" y="221280"/>
                  <a:pt x="3331097" y="223713"/>
                  <a:pt x="3334631" y="225047"/>
                </a:cubicBezTo>
                <a:lnTo>
                  <a:pt x="3350919" y="226998"/>
                </a:lnTo>
                <a:lnTo>
                  <a:pt x="3365877" y="225847"/>
                </a:lnTo>
                <a:cubicBezTo>
                  <a:pt x="3369744" y="225047"/>
                  <a:pt x="3372545" y="223413"/>
                  <a:pt x="3374278" y="220946"/>
                </a:cubicBezTo>
                <a:cubicBezTo>
                  <a:pt x="3376012" y="218480"/>
                  <a:pt x="3376879" y="214779"/>
                  <a:pt x="3376879" y="209845"/>
                </a:cubicBezTo>
                <a:cubicBezTo>
                  <a:pt x="3376879" y="206511"/>
                  <a:pt x="3376345" y="202544"/>
                  <a:pt x="3375279" y="197944"/>
                </a:cubicBezTo>
                <a:cubicBezTo>
                  <a:pt x="3374212" y="193343"/>
                  <a:pt x="3372812" y="188442"/>
                  <a:pt x="3371078" y="183242"/>
                </a:cubicBezTo>
                <a:cubicBezTo>
                  <a:pt x="3369344" y="178041"/>
                  <a:pt x="3367478" y="172907"/>
                  <a:pt x="3365477" y="167840"/>
                </a:cubicBezTo>
                <a:lnTo>
                  <a:pt x="3381679" y="161839"/>
                </a:lnTo>
                <a:cubicBezTo>
                  <a:pt x="3383413" y="166106"/>
                  <a:pt x="3385046" y="170974"/>
                  <a:pt x="3386580" y="176441"/>
                </a:cubicBezTo>
                <a:cubicBezTo>
                  <a:pt x="3388113" y="181908"/>
                  <a:pt x="3389414" y="187309"/>
                  <a:pt x="3390480" y="192643"/>
                </a:cubicBezTo>
                <a:cubicBezTo>
                  <a:pt x="3391547" y="197977"/>
                  <a:pt x="3392081" y="202644"/>
                  <a:pt x="3392081" y="206645"/>
                </a:cubicBezTo>
                <a:cubicBezTo>
                  <a:pt x="3392081" y="211979"/>
                  <a:pt x="3391514" y="216679"/>
                  <a:pt x="3390380" y="220746"/>
                </a:cubicBezTo>
                <a:cubicBezTo>
                  <a:pt x="3389247" y="224814"/>
                  <a:pt x="3387547" y="228281"/>
                  <a:pt x="3385280" y="231148"/>
                </a:cubicBezTo>
                <a:cubicBezTo>
                  <a:pt x="3383013" y="234015"/>
                  <a:pt x="3380112" y="236348"/>
                  <a:pt x="3376579" y="238149"/>
                </a:cubicBezTo>
                <a:cubicBezTo>
                  <a:pt x="3373045" y="239949"/>
                  <a:pt x="3368944" y="241282"/>
                  <a:pt x="3364277" y="242149"/>
                </a:cubicBezTo>
                <a:lnTo>
                  <a:pt x="3349625" y="243340"/>
                </a:lnTo>
                <a:lnTo>
                  <a:pt x="3349333" y="243449"/>
                </a:lnTo>
                <a:lnTo>
                  <a:pt x="3348740" y="243412"/>
                </a:lnTo>
                <a:lnTo>
                  <a:pt x="3348275" y="243449"/>
                </a:lnTo>
                <a:lnTo>
                  <a:pt x="3348283" y="243382"/>
                </a:lnTo>
                <a:lnTo>
                  <a:pt x="3335206" y="242549"/>
                </a:lnTo>
                <a:cubicBezTo>
                  <a:pt x="3331122" y="241949"/>
                  <a:pt x="3327663" y="241049"/>
                  <a:pt x="3324829" y="239849"/>
                </a:cubicBezTo>
                <a:cubicBezTo>
                  <a:pt x="3319162" y="237449"/>
                  <a:pt x="3315261" y="233715"/>
                  <a:pt x="3313128" y="228647"/>
                </a:cubicBezTo>
                <a:cubicBezTo>
                  <a:pt x="3310994" y="223580"/>
                  <a:pt x="3309794" y="217046"/>
                  <a:pt x="3309527" y="209045"/>
                </a:cubicBezTo>
                <a:close/>
                <a:moveTo>
                  <a:pt x="2482646" y="99631"/>
                </a:moveTo>
                <a:lnTo>
                  <a:pt x="2498848" y="99631"/>
                </a:lnTo>
                <a:lnTo>
                  <a:pt x="2502848" y="200644"/>
                </a:lnTo>
                <a:cubicBezTo>
                  <a:pt x="2503115" y="207711"/>
                  <a:pt x="2502248" y="214079"/>
                  <a:pt x="2500247" y="219746"/>
                </a:cubicBezTo>
                <a:cubicBezTo>
                  <a:pt x="2498246" y="225414"/>
                  <a:pt x="2494246" y="230248"/>
                  <a:pt x="2488247" y="234248"/>
                </a:cubicBezTo>
                <a:cubicBezTo>
                  <a:pt x="2482246" y="238249"/>
                  <a:pt x="2473512" y="241316"/>
                  <a:pt x="2462041" y="243449"/>
                </a:cubicBezTo>
                <a:cubicBezTo>
                  <a:pt x="2450576" y="245583"/>
                  <a:pt x="2435439" y="246650"/>
                  <a:pt x="2416638" y="246650"/>
                </a:cubicBezTo>
                <a:cubicBezTo>
                  <a:pt x="2404769" y="246650"/>
                  <a:pt x="2394334" y="245883"/>
                  <a:pt x="2385332" y="244349"/>
                </a:cubicBezTo>
                <a:cubicBezTo>
                  <a:pt x="2376332" y="242816"/>
                  <a:pt x="2368830" y="240449"/>
                  <a:pt x="2362831" y="237248"/>
                </a:cubicBezTo>
                <a:cubicBezTo>
                  <a:pt x="2356830" y="234048"/>
                  <a:pt x="2352295" y="229881"/>
                  <a:pt x="2349228" y="224747"/>
                </a:cubicBezTo>
                <a:cubicBezTo>
                  <a:pt x="2346161" y="219613"/>
                  <a:pt x="2344628" y="213379"/>
                  <a:pt x="2344628" y="206045"/>
                </a:cubicBezTo>
                <a:cubicBezTo>
                  <a:pt x="2344628" y="202711"/>
                  <a:pt x="2344895" y="199277"/>
                  <a:pt x="2345428" y="195743"/>
                </a:cubicBezTo>
                <a:cubicBezTo>
                  <a:pt x="2345962" y="192209"/>
                  <a:pt x="2346661" y="188642"/>
                  <a:pt x="2347528" y="185042"/>
                </a:cubicBezTo>
                <a:cubicBezTo>
                  <a:pt x="2348396" y="181441"/>
                  <a:pt x="2349295" y="177974"/>
                  <a:pt x="2350228" y="174641"/>
                </a:cubicBezTo>
                <a:lnTo>
                  <a:pt x="2365230" y="178441"/>
                </a:lnTo>
                <a:cubicBezTo>
                  <a:pt x="2364698" y="180441"/>
                  <a:pt x="2364097" y="182808"/>
                  <a:pt x="2363430" y="185542"/>
                </a:cubicBezTo>
                <a:cubicBezTo>
                  <a:pt x="2362764" y="188276"/>
                  <a:pt x="2362197" y="191043"/>
                  <a:pt x="2361730" y="193843"/>
                </a:cubicBezTo>
                <a:cubicBezTo>
                  <a:pt x="2361263" y="196643"/>
                  <a:pt x="2361030" y="199177"/>
                  <a:pt x="2361030" y="201444"/>
                </a:cubicBezTo>
                <a:cubicBezTo>
                  <a:pt x="2361030" y="208378"/>
                  <a:pt x="2362798" y="213946"/>
                  <a:pt x="2366332" y="218146"/>
                </a:cubicBezTo>
                <a:cubicBezTo>
                  <a:pt x="2369865" y="222347"/>
                  <a:pt x="2376032" y="225414"/>
                  <a:pt x="2384833" y="227347"/>
                </a:cubicBezTo>
                <a:cubicBezTo>
                  <a:pt x="2393634" y="229281"/>
                  <a:pt x="2405970" y="230248"/>
                  <a:pt x="2421839" y="230248"/>
                </a:cubicBezTo>
                <a:cubicBezTo>
                  <a:pt x="2435039" y="230248"/>
                  <a:pt x="2445906" y="229747"/>
                  <a:pt x="2454443" y="228747"/>
                </a:cubicBezTo>
                <a:cubicBezTo>
                  <a:pt x="2462977" y="227747"/>
                  <a:pt x="2469610" y="226147"/>
                  <a:pt x="2474343" y="223947"/>
                </a:cubicBezTo>
                <a:cubicBezTo>
                  <a:pt x="2479080" y="221746"/>
                  <a:pt x="2482346" y="218879"/>
                  <a:pt x="2484145" y="215346"/>
                </a:cubicBezTo>
                <a:cubicBezTo>
                  <a:pt x="2485946" y="211812"/>
                  <a:pt x="2486712" y="207511"/>
                  <a:pt x="2486448" y="202444"/>
                </a:cubicBezTo>
                <a:close/>
                <a:moveTo>
                  <a:pt x="2010130" y="99631"/>
                </a:moveTo>
                <a:lnTo>
                  <a:pt x="2026532" y="99631"/>
                </a:lnTo>
                <a:lnTo>
                  <a:pt x="2030533" y="202644"/>
                </a:lnTo>
                <a:cubicBezTo>
                  <a:pt x="2030799" y="209178"/>
                  <a:pt x="2031432" y="214212"/>
                  <a:pt x="2032432" y="217746"/>
                </a:cubicBezTo>
                <a:cubicBezTo>
                  <a:pt x="2033433" y="221280"/>
                  <a:pt x="2035700" y="223713"/>
                  <a:pt x="2039233" y="225047"/>
                </a:cubicBezTo>
                <a:lnTo>
                  <a:pt x="2055215" y="226961"/>
                </a:lnTo>
                <a:lnTo>
                  <a:pt x="2064279" y="224647"/>
                </a:lnTo>
                <a:cubicBezTo>
                  <a:pt x="2066813" y="223047"/>
                  <a:pt x="2069280" y="220380"/>
                  <a:pt x="2071681" y="216646"/>
                </a:cubicBezTo>
                <a:cubicBezTo>
                  <a:pt x="2074080" y="212912"/>
                  <a:pt x="2076681" y="207911"/>
                  <a:pt x="2079480" y="201644"/>
                </a:cubicBezTo>
                <a:cubicBezTo>
                  <a:pt x="2083349" y="193110"/>
                  <a:pt x="2087183" y="186642"/>
                  <a:pt x="2090982" y="182242"/>
                </a:cubicBezTo>
                <a:cubicBezTo>
                  <a:pt x="2094782" y="177841"/>
                  <a:pt x="2098584" y="174841"/>
                  <a:pt x="2102383" y="173240"/>
                </a:cubicBezTo>
                <a:cubicBezTo>
                  <a:pt x="2106185" y="171640"/>
                  <a:pt x="2109952" y="170840"/>
                  <a:pt x="2113685" y="170840"/>
                </a:cubicBezTo>
                <a:cubicBezTo>
                  <a:pt x="2118219" y="170840"/>
                  <a:pt x="2122419" y="172007"/>
                  <a:pt x="2126287" y="174341"/>
                </a:cubicBezTo>
                <a:cubicBezTo>
                  <a:pt x="2130153" y="176674"/>
                  <a:pt x="2133554" y="179775"/>
                  <a:pt x="2136488" y="183642"/>
                </a:cubicBezTo>
                <a:cubicBezTo>
                  <a:pt x="2139423" y="187509"/>
                  <a:pt x="2141722" y="191743"/>
                  <a:pt x="2143389" y="196343"/>
                </a:cubicBezTo>
                <a:cubicBezTo>
                  <a:pt x="2145056" y="200944"/>
                  <a:pt x="2145889" y="205511"/>
                  <a:pt x="2145889" y="210045"/>
                </a:cubicBezTo>
                <a:cubicBezTo>
                  <a:pt x="2145889" y="218046"/>
                  <a:pt x="2144488" y="224413"/>
                  <a:pt x="2141689" y="229147"/>
                </a:cubicBezTo>
                <a:cubicBezTo>
                  <a:pt x="2138888" y="233881"/>
                  <a:pt x="2135321" y="237282"/>
                  <a:pt x="2130987" y="239349"/>
                </a:cubicBezTo>
                <a:cubicBezTo>
                  <a:pt x="2126654" y="241416"/>
                  <a:pt x="2122153" y="242449"/>
                  <a:pt x="2117486" y="242449"/>
                </a:cubicBezTo>
                <a:cubicBezTo>
                  <a:pt x="2113352" y="242449"/>
                  <a:pt x="2108050" y="241649"/>
                  <a:pt x="2101584" y="240049"/>
                </a:cubicBezTo>
                <a:cubicBezTo>
                  <a:pt x="2098350" y="239249"/>
                  <a:pt x="2094690" y="237832"/>
                  <a:pt x="2090608" y="235798"/>
                </a:cubicBezTo>
                <a:lnTo>
                  <a:pt x="2080632" y="229935"/>
                </a:lnTo>
                <a:lnTo>
                  <a:pt x="2072480" y="238649"/>
                </a:lnTo>
                <a:cubicBezTo>
                  <a:pt x="2069546" y="240649"/>
                  <a:pt x="2066514" y="241949"/>
                  <a:pt x="2063379" y="242549"/>
                </a:cubicBezTo>
                <a:lnTo>
                  <a:pt x="2054248" y="243332"/>
                </a:lnTo>
                <a:lnTo>
                  <a:pt x="2053935" y="243449"/>
                </a:lnTo>
                <a:lnTo>
                  <a:pt x="2053328" y="243411"/>
                </a:lnTo>
                <a:lnTo>
                  <a:pt x="2052877" y="243449"/>
                </a:lnTo>
                <a:lnTo>
                  <a:pt x="2052886" y="243382"/>
                </a:lnTo>
                <a:lnTo>
                  <a:pt x="2039808" y="242549"/>
                </a:lnTo>
                <a:cubicBezTo>
                  <a:pt x="2035725" y="241949"/>
                  <a:pt x="2032266" y="241049"/>
                  <a:pt x="2029433" y="239849"/>
                </a:cubicBezTo>
                <a:cubicBezTo>
                  <a:pt x="2023766" y="237449"/>
                  <a:pt x="2019865" y="233715"/>
                  <a:pt x="2017732" y="228647"/>
                </a:cubicBezTo>
                <a:cubicBezTo>
                  <a:pt x="2015598" y="223580"/>
                  <a:pt x="2014397" y="217046"/>
                  <a:pt x="2014130" y="209045"/>
                </a:cubicBezTo>
                <a:close/>
                <a:moveTo>
                  <a:pt x="1006270" y="99631"/>
                </a:moveTo>
                <a:lnTo>
                  <a:pt x="1022473" y="99631"/>
                </a:lnTo>
                <a:lnTo>
                  <a:pt x="1026473" y="200644"/>
                </a:lnTo>
                <a:cubicBezTo>
                  <a:pt x="1026740" y="207445"/>
                  <a:pt x="1027840" y="212779"/>
                  <a:pt x="1029774" y="216646"/>
                </a:cubicBezTo>
                <a:cubicBezTo>
                  <a:pt x="1031707" y="220513"/>
                  <a:pt x="1034341" y="223213"/>
                  <a:pt x="1037675" y="224747"/>
                </a:cubicBezTo>
                <a:cubicBezTo>
                  <a:pt x="1041008" y="226280"/>
                  <a:pt x="1044676" y="227047"/>
                  <a:pt x="1048675" y="227047"/>
                </a:cubicBezTo>
                <a:lnTo>
                  <a:pt x="1054486" y="229238"/>
                </a:lnTo>
                <a:lnTo>
                  <a:pt x="1054753" y="227047"/>
                </a:lnTo>
                <a:cubicBezTo>
                  <a:pt x="1058487" y="227047"/>
                  <a:pt x="1061454" y="226247"/>
                  <a:pt x="1063654" y="224647"/>
                </a:cubicBezTo>
                <a:cubicBezTo>
                  <a:pt x="1065854" y="223047"/>
                  <a:pt x="1067988" y="220380"/>
                  <a:pt x="1070055" y="216646"/>
                </a:cubicBezTo>
                <a:cubicBezTo>
                  <a:pt x="1072121" y="212912"/>
                  <a:pt x="1074756" y="207911"/>
                  <a:pt x="1077956" y="201644"/>
                </a:cubicBezTo>
                <a:cubicBezTo>
                  <a:pt x="1081156" y="195243"/>
                  <a:pt x="1084390" y="190009"/>
                  <a:pt x="1087658" y="185942"/>
                </a:cubicBezTo>
                <a:cubicBezTo>
                  <a:pt x="1090924" y="181875"/>
                  <a:pt x="1094124" y="178674"/>
                  <a:pt x="1097258" y="176341"/>
                </a:cubicBezTo>
                <a:cubicBezTo>
                  <a:pt x="1100392" y="174007"/>
                  <a:pt x="1103358" y="172374"/>
                  <a:pt x="1106159" y="171440"/>
                </a:cubicBezTo>
                <a:cubicBezTo>
                  <a:pt x="1108960" y="170507"/>
                  <a:pt x="1111560" y="170040"/>
                  <a:pt x="1113960" y="170040"/>
                </a:cubicBezTo>
                <a:cubicBezTo>
                  <a:pt x="1118361" y="170040"/>
                  <a:pt x="1122295" y="171007"/>
                  <a:pt x="1125761" y="172940"/>
                </a:cubicBezTo>
                <a:cubicBezTo>
                  <a:pt x="1129229" y="174874"/>
                  <a:pt x="1132496" y="178141"/>
                  <a:pt x="1135563" y="182742"/>
                </a:cubicBezTo>
                <a:cubicBezTo>
                  <a:pt x="1138630" y="187342"/>
                  <a:pt x="1141764" y="193643"/>
                  <a:pt x="1144964" y="201644"/>
                </a:cubicBezTo>
                <a:cubicBezTo>
                  <a:pt x="1148031" y="208978"/>
                  <a:pt x="1150798" y="214479"/>
                  <a:pt x="1153265" y="218146"/>
                </a:cubicBezTo>
                <a:cubicBezTo>
                  <a:pt x="1155733" y="221813"/>
                  <a:pt x="1158332" y="224213"/>
                  <a:pt x="1161066" y="225347"/>
                </a:cubicBezTo>
                <a:cubicBezTo>
                  <a:pt x="1163801" y="226481"/>
                  <a:pt x="1166900" y="227047"/>
                  <a:pt x="1170367" y="227047"/>
                </a:cubicBezTo>
                <a:lnTo>
                  <a:pt x="1184455" y="227047"/>
                </a:lnTo>
                <a:cubicBezTo>
                  <a:pt x="1195523" y="227047"/>
                  <a:pt x="1203723" y="226447"/>
                  <a:pt x="1209058" y="225247"/>
                </a:cubicBezTo>
                <a:cubicBezTo>
                  <a:pt x="1214391" y="224047"/>
                  <a:pt x="1217892" y="222447"/>
                  <a:pt x="1219559" y="220446"/>
                </a:cubicBezTo>
                <a:cubicBezTo>
                  <a:pt x="1221226" y="218446"/>
                  <a:pt x="1222060" y="216379"/>
                  <a:pt x="1222060" y="214246"/>
                </a:cubicBezTo>
                <a:cubicBezTo>
                  <a:pt x="1222060" y="211045"/>
                  <a:pt x="1220859" y="207511"/>
                  <a:pt x="1218459" y="203644"/>
                </a:cubicBezTo>
                <a:cubicBezTo>
                  <a:pt x="1216059" y="199777"/>
                  <a:pt x="1212991" y="195810"/>
                  <a:pt x="1209259" y="191743"/>
                </a:cubicBezTo>
                <a:cubicBezTo>
                  <a:pt x="1205525" y="187676"/>
                  <a:pt x="1201557" y="183642"/>
                  <a:pt x="1197356" y="179641"/>
                </a:cubicBezTo>
                <a:cubicBezTo>
                  <a:pt x="1193157" y="175641"/>
                  <a:pt x="1189188" y="171974"/>
                  <a:pt x="1185455" y="168640"/>
                </a:cubicBezTo>
                <a:cubicBezTo>
                  <a:pt x="1181721" y="165306"/>
                  <a:pt x="1178654" y="162406"/>
                  <a:pt x="1176254" y="159939"/>
                </a:cubicBezTo>
                <a:cubicBezTo>
                  <a:pt x="1173853" y="157472"/>
                  <a:pt x="1172653" y="155705"/>
                  <a:pt x="1172653" y="154638"/>
                </a:cubicBezTo>
                <a:cubicBezTo>
                  <a:pt x="1172653" y="152638"/>
                  <a:pt x="1172820" y="150704"/>
                  <a:pt x="1173154" y="148837"/>
                </a:cubicBezTo>
                <a:cubicBezTo>
                  <a:pt x="1173486" y="146971"/>
                  <a:pt x="1173953" y="145237"/>
                  <a:pt x="1174554" y="143637"/>
                </a:cubicBezTo>
                <a:cubicBezTo>
                  <a:pt x="1175154" y="142037"/>
                  <a:pt x="1175921" y="140770"/>
                  <a:pt x="1176854" y="139836"/>
                </a:cubicBezTo>
                <a:cubicBezTo>
                  <a:pt x="1179522" y="137036"/>
                  <a:pt x="1183188" y="134069"/>
                  <a:pt x="1187855" y="130935"/>
                </a:cubicBezTo>
                <a:cubicBezTo>
                  <a:pt x="1192522" y="127801"/>
                  <a:pt x="1197923" y="124601"/>
                  <a:pt x="1204057" y="121334"/>
                </a:cubicBezTo>
                <a:cubicBezTo>
                  <a:pt x="1210191" y="118067"/>
                  <a:pt x="1216726" y="114733"/>
                  <a:pt x="1223660" y="111333"/>
                </a:cubicBezTo>
                <a:cubicBezTo>
                  <a:pt x="1230593" y="107932"/>
                  <a:pt x="1237594" y="104499"/>
                  <a:pt x="1244662" y="101031"/>
                </a:cubicBezTo>
                <a:lnTo>
                  <a:pt x="1251464" y="115833"/>
                </a:lnTo>
                <a:cubicBezTo>
                  <a:pt x="1245062" y="119034"/>
                  <a:pt x="1238661" y="122201"/>
                  <a:pt x="1232260" y="125335"/>
                </a:cubicBezTo>
                <a:cubicBezTo>
                  <a:pt x="1225860" y="128468"/>
                  <a:pt x="1219660" y="131569"/>
                  <a:pt x="1213658" y="134636"/>
                </a:cubicBezTo>
                <a:cubicBezTo>
                  <a:pt x="1207657" y="137703"/>
                  <a:pt x="1202023" y="140803"/>
                  <a:pt x="1196756" y="143937"/>
                </a:cubicBezTo>
                <a:lnTo>
                  <a:pt x="1187596" y="150022"/>
                </a:lnTo>
                <a:lnTo>
                  <a:pt x="1200656" y="161239"/>
                </a:lnTo>
                <a:cubicBezTo>
                  <a:pt x="1205991" y="165906"/>
                  <a:pt x="1211058" y="170673"/>
                  <a:pt x="1215858" y="175541"/>
                </a:cubicBezTo>
                <a:cubicBezTo>
                  <a:pt x="1220660" y="180408"/>
                  <a:pt x="1225127" y="185642"/>
                  <a:pt x="1229260" y="191243"/>
                </a:cubicBezTo>
                <a:cubicBezTo>
                  <a:pt x="1233395" y="196843"/>
                  <a:pt x="1237261" y="203044"/>
                  <a:pt x="1240862" y="209845"/>
                </a:cubicBezTo>
                <a:cubicBezTo>
                  <a:pt x="1243662" y="215046"/>
                  <a:pt x="1246930" y="218846"/>
                  <a:pt x="1250664" y="221247"/>
                </a:cubicBezTo>
                <a:cubicBezTo>
                  <a:pt x="1254397" y="223647"/>
                  <a:pt x="1258097" y="225214"/>
                  <a:pt x="1261765" y="225947"/>
                </a:cubicBezTo>
                <a:cubicBezTo>
                  <a:pt x="1265432" y="226681"/>
                  <a:pt x="1268398" y="227047"/>
                  <a:pt x="1270666" y="227047"/>
                </a:cubicBezTo>
                <a:lnTo>
                  <a:pt x="1273510" y="228120"/>
                </a:lnTo>
                <a:lnTo>
                  <a:pt x="1273627" y="227047"/>
                </a:lnTo>
                <a:cubicBezTo>
                  <a:pt x="1280562" y="227047"/>
                  <a:pt x="1287362" y="226514"/>
                  <a:pt x="1294030" y="225447"/>
                </a:cubicBezTo>
                <a:cubicBezTo>
                  <a:pt x="1300698" y="224380"/>
                  <a:pt x="1307233" y="222847"/>
                  <a:pt x="1313634" y="220846"/>
                </a:cubicBezTo>
                <a:cubicBezTo>
                  <a:pt x="1320034" y="218846"/>
                  <a:pt x="1326200" y="216413"/>
                  <a:pt x="1332136" y="213545"/>
                </a:cubicBezTo>
                <a:cubicBezTo>
                  <a:pt x="1338070" y="210678"/>
                  <a:pt x="1343703" y="207378"/>
                  <a:pt x="1349038" y="203644"/>
                </a:cubicBezTo>
                <a:cubicBezTo>
                  <a:pt x="1345570" y="200577"/>
                  <a:pt x="1341570" y="197910"/>
                  <a:pt x="1337037" y="195643"/>
                </a:cubicBezTo>
                <a:cubicBezTo>
                  <a:pt x="1332501" y="193376"/>
                  <a:pt x="1327535" y="191609"/>
                  <a:pt x="1322134" y="190343"/>
                </a:cubicBezTo>
                <a:cubicBezTo>
                  <a:pt x="1316733" y="189076"/>
                  <a:pt x="1311033" y="188442"/>
                  <a:pt x="1305031" y="188442"/>
                </a:cubicBezTo>
                <a:cubicBezTo>
                  <a:pt x="1302899" y="188442"/>
                  <a:pt x="1300898" y="188509"/>
                  <a:pt x="1299030" y="188642"/>
                </a:cubicBezTo>
                <a:cubicBezTo>
                  <a:pt x="1297164" y="188776"/>
                  <a:pt x="1295297" y="189009"/>
                  <a:pt x="1293430" y="189343"/>
                </a:cubicBezTo>
                <a:cubicBezTo>
                  <a:pt x="1291564" y="189676"/>
                  <a:pt x="1289430" y="190109"/>
                  <a:pt x="1287030" y="190643"/>
                </a:cubicBezTo>
                <a:lnTo>
                  <a:pt x="1283829" y="175441"/>
                </a:lnTo>
                <a:cubicBezTo>
                  <a:pt x="1287430" y="174374"/>
                  <a:pt x="1291029" y="173541"/>
                  <a:pt x="1294631" y="172940"/>
                </a:cubicBezTo>
                <a:cubicBezTo>
                  <a:pt x="1298231" y="172340"/>
                  <a:pt x="1301698" y="172040"/>
                  <a:pt x="1305031" y="172040"/>
                </a:cubicBezTo>
                <a:cubicBezTo>
                  <a:pt x="1311966" y="172040"/>
                  <a:pt x="1318233" y="172874"/>
                  <a:pt x="1323834" y="174541"/>
                </a:cubicBezTo>
                <a:cubicBezTo>
                  <a:pt x="1329434" y="176208"/>
                  <a:pt x="1334535" y="178241"/>
                  <a:pt x="1339136" y="180641"/>
                </a:cubicBezTo>
                <a:cubicBezTo>
                  <a:pt x="1343737" y="183042"/>
                  <a:pt x="1348070" y="185442"/>
                  <a:pt x="1352138" y="187842"/>
                </a:cubicBezTo>
                <a:cubicBezTo>
                  <a:pt x="1356206" y="190243"/>
                  <a:pt x="1360173" y="192276"/>
                  <a:pt x="1364038" y="193943"/>
                </a:cubicBezTo>
                <a:cubicBezTo>
                  <a:pt x="1367907" y="195610"/>
                  <a:pt x="1371907" y="196443"/>
                  <a:pt x="1376040" y="196443"/>
                </a:cubicBezTo>
                <a:lnTo>
                  <a:pt x="1380243" y="196443"/>
                </a:lnTo>
                <a:lnTo>
                  <a:pt x="1381642" y="210845"/>
                </a:lnTo>
                <a:cubicBezTo>
                  <a:pt x="1375908" y="210845"/>
                  <a:pt x="1370640" y="211645"/>
                  <a:pt x="1365840" y="213245"/>
                </a:cubicBezTo>
                <a:cubicBezTo>
                  <a:pt x="1361038" y="214846"/>
                  <a:pt x="1356338" y="216879"/>
                  <a:pt x="1351738" y="219346"/>
                </a:cubicBezTo>
                <a:cubicBezTo>
                  <a:pt x="1347138" y="221813"/>
                  <a:pt x="1342302" y="224413"/>
                  <a:pt x="1337236" y="227147"/>
                </a:cubicBezTo>
                <a:cubicBezTo>
                  <a:pt x="1332169" y="229881"/>
                  <a:pt x="1326567" y="232481"/>
                  <a:pt x="1320434" y="234948"/>
                </a:cubicBezTo>
                <a:cubicBezTo>
                  <a:pt x="1314300" y="237415"/>
                  <a:pt x="1307266" y="239449"/>
                  <a:pt x="1299331" y="241049"/>
                </a:cubicBezTo>
                <a:cubicBezTo>
                  <a:pt x="1291396" y="242649"/>
                  <a:pt x="1282229" y="243449"/>
                  <a:pt x="1271827" y="243449"/>
                </a:cubicBezTo>
                <a:lnTo>
                  <a:pt x="1271963" y="242212"/>
                </a:lnTo>
                <a:lnTo>
                  <a:pt x="1268666" y="243449"/>
                </a:lnTo>
                <a:cubicBezTo>
                  <a:pt x="1265064" y="243449"/>
                  <a:pt x="1260831" y="242883"/>
                  <a:pt x="1255963" y="241749"/>
                </a:cubicBezTo>
                <a:cubicBezTo>
                  <a:pt x="1251096" y="240616"/>
                  <a:pt x="1246330" y="238382"/>
                  <a:pt x="1241662" y="235048"/>
                </a:cubicBezTo>
                <a:cubicBezTo>
                  <a:pt x="1239328" y="233381"/>
                  <a:pt x="1237195" y="231281"/>
                  <a:pt x="1235262" y="228747"/>
                </a:cubicBezTo>
                <a:lnTo>
                  <a:pt x="1233488" y="225714"/>
                </a:lnTo>
                <a:lnTo>
                  <a:pt x="1229161" y="231548"/>
                </a:lnTo>
                <a:cubicBezTo>
                  <a:pt x="1226559" y="234148"/>
                  <a:pt x="1223260" y="236348"/>
                  <a:pt x="1219260" y="238149"/>
                </a:cubicBezTo>
                <a:cubicBezTo>
                  <a:pt x="1215259" y="239949"/>
                  <a:pt x="1210391" y="241282"/>
                  <a:pt x="1204657" y="242149"/>
                </a:cubicBezTo>
                <a:cubicBezTo>
                  <a:pt x="1198924" y="243016"/>
                  <a:pt x="1191922" y="243449"/>
                  <a:pt x="1183655" y="243449"/>
                </a:cubicBezTo>
                <a:lnTo>
                  <a:pt x="1168366" y="243449"/>
                </a:lnTo>
                <a:lnTo>
                  <a:pt x="1167053" y="243449"/>
                </a:lnTo>
                <a:lnTo>
                  <a:pt x="1167082" y="243215"/>
                </a:lnTo>
                <a:lnTo>
                  <a:pt x="1154066" y="240849"/>
                </a:lnTo>
                <a:lnTo>
                  <a:pt x="1143404" y="232829"/>
                </a:lnTo>
                <a:lnTo>
                  <a:pt x="1140063" y="238549"/>
                </a:lnTo>
                <a:cubicBezTo>
                  <a:pt x="1137597" y="241149"/>
                  <a:pt x="1134830" y="243083"/>
                  <a:pt x="1131763" y="244349"/>
                </a:cubicBezTo>
                <a:cubicBezTo>
                  <a:pt x="1128695" y="245616"/>
                  <a:pt x="1125428" y="246250"/>
                  <a:pt x="1121961" y="246250"/>
                </a:cubicBezTo>
                <a:cubicBezTo>
                  <a:pt x="1117561" y="246250"/>
                  <a:pt x="1113059" y="245316"/>
                  <a:pt x="1108460" y="243449"/>
                </a:cubicBezTo>
                <a:cubicBezTo>
                  <a:pt x="1103859" y="241582"/>
                  <a:pt x="1099425" y="238915"/>
                  <a:pt x="1095157" y="235448"/>
                </a:cubicBezTo>
                <a:cubicBezTo>
                  <a:pt x="1090891" y="231981"/>
                  <a:pt x="1087157" y="227914"/>
                  <a:pt x="1083957" y="223247"/>
                </a:cubicBezTo>
                <a:cubicBezTo>
                  <a:pt x="1080489" y="229381"/>
                  <a:pt x="1077189" y="233881"/>
                  <a:pt x="1074055" y="236748"/>
                </a:cubicBezTo>
                <a:cubicBezTo>
                  <a:pt x="1070922" y="239615"/>
                  <a:pt x="1067688" y="241449"/>
                  <a:pt x="1064354" y="242249"/>
                </a:cubicBezTo>
                <a:cubicBezTo>
                  <a:pt x="1061020" y="243049"/>
                  <a:pt x="1057153" y="243449"/>
                  <a:pt x="1052753" y="243449"/>
                </a:cubicBezTo>
                <a:lnTo>
                  <a:pt x="1053043" y="241061"/>
                </a:lnTo>
                <a:lnTo>
                  <a:pt x="1046675" y="243449"/>
                </a:lnTo>
                <a:cubicBezTo>
                  <a:pt x="1040408" y="243449"/>
                  <a:pt x="1035341" y="242482"/>
                  <a:pt x="1031473" y="240549"/>
                </a:cubicBezTo>
                <a:cubicBezTo>
                  <a:pt x="1027606" y="238615"/>
                  <a:pt x="1024639" y="236182"/>
                  <a:pt x="1022573" y="233248"/>
                </a:cubicBezTo>
                <a:lnTo>
                  <a:pt x="1019804" y="227036"/>
                </a:lnTo>
                <a:lnTo>
                  <a:pt x="1011871" y="234748"/>
                </a:lnTo>
                <a:cubicBezTo>
                  <a:pt x="1007337" y="237615"/>
                  <a:pt x="1001737" y="239915"/>
                  <a:pt x="995069" y="241649"/>
                </a:cubicBezTo>
                <a:cubicBezTo>
                  <a:pt x="988401" y="243383"/>
                  <a:pt x="980567" y="244649"/>
                  <a:pt x="971566" y="245449"/>
                </a:cubicBezTo>
                <a:cubicBezTo>
                  <a:pt x="962565" y="246250"/>
                  <a:pt x="952131" y="246650"/>
                  <a:pt x="940264" y="246650"/>
                </a:cubicBezTo>
                <a:cubicBezTo>
                  <a:pt x="928394" y="246650"/>
                  <a:pt x="917961" y="245883"/>
                  <a:pt x="908959" y="244349"/>
                </a:cubicBezTo>
                <a:cubicBezTo>
                  <a:pt x="899961" y="242816"/>
                  <a:pt x="892457" y="240449"/>
                  <a:pt x="886458" y="237248"/>
                </a:cubicBezTo>
                <a:cubicBezTo>
                  <a:pt x="880457" y="234048"/>
                  <a:pt x="875923" y="229881"/>
                  <a:pt x="872855" y="224747"/>
                </a:cubicBezTo>
                <a:cubicBezTo>
                  <a:pt x="869788" y="219613"/>
                  <a:pt x="868254" y="213379"/>
                  <a:pt x="868254" y="206045"/>
                </a:cubicBezTo>
                <a:cubicBezTo>
                  <a:pt x="868254" y="202711"/>
                  <a:pt x="868522" y="199277"/>
                  <a:pt x="869055" y="195743"/>
                </a:cubicBezTo>
                <a:cubicBezTo>
                  <a:pt x="869588" y="192209"/>
                  <a:pt x="870288" y="188642"/>
                  <a:pt x="871153" y="185042"/>
                </a:cubicBezTo>
                <a:cubicBezTo>
                  <a:pt x="872020" y="181441"/>
                  <a:pt x="872922" y="177974"/>
                  <a:pt x="873856" y="174641"/>
                </a:cubicBezTo>
                <a:lnTo>
                  <a:pt x="888858" y="178441"/>
                </a:lnTo>
                <a:cubicBezTo>
                  <a:pt x="888324" y="180441"/>
                  <a:pt x="887725" y="182808"/>
                  <a:pt x="887056" y="185542"/>
                </a:cubicBezTo>
                <a:cubicBezTo>
                  <a:pt x="886393" y="188276"/>
                  <a:pt x="885823" y="191043"/>
                  <a:pt x="885357" y="193843"/>
                </a:cubicBezTo>
                <a:cubicBezTo>
                  <a:pt x="884890" y="196643"/>
                  <a:pt x="884656" y="199177"/>
                  <a:pt x="884656" y="201444"/>
                </a:cubicBezTo>
                <a:cubicBezTo>
                  <a:pt x="884656" y="208378"/>
                  <a:pt x="886423" y="213946"/>
                  <a:pt x="889958" y="218146"/>
                </a:cubicBezTo>
                <a:cubicBezTo>
                  <a:pt x="893491" y="222347"/>
                  <a:pt x="899660" y="225414"/>
                  <a:pt x="908459" y="227347"/>
                </a:cubicBezTo>
                <a:cubicBezTo>
                  <a:pt x="917261" y="229281"/>
                  <a:pt x="929598" y="230248"/>
                  <a:pt x="945463" y="230248"/>
                </a:cubicBezTo>
                <a:cubicBezTo>
                  <a:pt x="958532" y="230248"/>
                  <a:pt x="969332" y="229747"/>
                  <a:pt x="977867" y="228747"/>
                </a:cubicBezTo>
                <a:cubicBezTo>
                  <a:pt x="986401" y="227747"/>
                  <a:pt x="993036" y="226147"/>
                  <a:pt x="997769" y="223947"/>
                </a:cubicBezTo>
                <a:cubicBezTo>
                  <a:pt x="1002503" y="221746"/>
                  <a:pt x="1005804" y="218879"/>
                  <a:pt x="1007671" y="215346"/>
                </a:cubicBezTo>
                <a:cubicBezTo>
                  <a:pt x="1009537" y="211812"/>
                  <a:pt x="1010337" y="207511"/>
                  <a:pt x="1010071" y="202444"/>
                </a:cubicBezTo>
                <a:close/>
                <a:moveTo>
                  <a:pt x="453916" y="99631"/>
                </a:moveTo>
                <a:lnTo>
                  <a:pt x="470520" y="99631"/>
                </a:lnTo>
                <a:lnTo>
                  <a:pt x="473920" y="206445"/>
                </a:lnTo>
                <a:cubicBezTo>
                  <a:pt x="474188" y="215379"/>
                  <a:pt x="473822" y="223947"/>
                  <a:pt x="472819" y="232148"/>
                </a:cubicBezTo>
                <a:cubicBezTo>
                  <a:pt x="471822" y="240349"/>
                  <a:pt x="469919" y="247883"/>
                  <a:pt x="467118" y="254751"/>
                </a:cubicBezTo>
                <a:cubicBezTo>
                  <a:pt x="464320" y="261618"/>
                  <a:pt x="460451" y="267619"/>
                  <a:pt x="455518" y="272753"/>
                </a:cubicBezTo>
                <a:cubicBezTo>
                  <a:pt x="450583" y="277887"/>
                  <a:pt x="444384" y="281854"/>
                  <a:pt x="436916" y="284654"/>
                </a:cubicBezTo>
                <a:cubicBezTo>
                  <a:pt x="429448" y="287455"/>
                  <a:pt x="420448" y="288855"/>
                  <a:pt x="409913" y="288855"/>
                </a:cubicBezTo>
                <a:cubicBezTo>
                  <a:pt x="402844" y="288855"/>
                  <a:pt x="395976" y="287921"/>
                  <a:pt x="389310" y="286055"/>
                </a:cubicBezTo>
                <a:cubicBezTo>
                  <a:pt x="382642" y="284188"/>
                  <a:pt x="376641" y="281387"/>
                  <a:pt x="371307" y="277654"/>
                </a:cubicBezTo>
                <a:cubicBezTo>
                  <a:pt x="365972" y="273920"/>
                  <a:pt x="361739" y="269152"/>
                  <a:pt x="358605" y="263352"/>
                </a:cubicBezTo>
                <a:cubicBezTo>
                  <a:pt x="355472" y="257551"/>
                  <a:pt x="353903" y="250650"/>
                  <a:pt x="353903" y="242649"/>
                </a:cubicBezTo>
                <a:cubicBezTo>
                  <a:pt x="353903" y="239449"/>
                  <a:pt x="354205" y="236015"/>
                  <a:pt x="354806" y="232348"/>
                </a:cubicBezTo>
                <a:cubicBezTo>
                  <a:pt x="355405" y="228681"/>
                  <a:pt x="356339" y="224747"/>
                  <a:pt x="357607" y="220546"/>
                </a:cubicBezTo>
                <a:cubicBezTo>
                  <a:pt x="358872" y="216346"/>
                  <a:pt x="360439" y="211912"/>
                  <a:pt x="362305" y="207245"/>
                </a:cubicBezTo>
                <a:lnTo>
                  <a:pt x="376710" y="212845"/>
                </a:lnTo>
                <a:cubicBezTo>
                  <a:pt x="375376" y="216579"/>
                  <a:pt x="374209" y="220113"/>
                  <a:pt x="373209" y="223447"/>
                </a:cubicBezTo>
                <a:cubicBezTo>
                  <a:pt x="372206" y="226780"/>
                  <a:pt x="371473" y="229914"/>
                  <a:pt x="371009" y="232848"/>
                </a:cubicBezTo>
                <a:cubicBezTo>
                  <a:pt x="370541" y="235782"/>
                  <a:pt x="370306" y="238582"/>
                  <a:pt x="370306" y="241249"/>
                </a:cubicBezTo>
                <a:cubicBezTo>
                  <a:pt x="370306" y="247650"/>
                  <a:pt x="372007" y="253184"/>
                  <a:pt x="375408" y="257851"/>
                </a:cubicBezTo>
                <a:cubicBezTo>
                  <a:pt x="378808" y="262518"/>
                  <a:pt x="383508" y="266119"/>
                  <a:pt x="389510" y="268652"/>
                </a:cubicBezTo>
                <a:cubicBezTo>
                  <a:pt x="395511" y="271186"/>
                  <a:pt x="402510" y="272453"/>
                  <a:pt x="410511" y="272453"/>
                </a:cubicBezTo>
                <a:cubicBezTo>
                  <a:pt x="420246" y="272453"/>
                  <a:pt x="428280" y="271053"/>
                  <a:pt x="434614" y="268252"/>
                </a:cubicBezTo>
                <a:cubicBezTo>
                  <a:pt x="440949" y="265452"/>
                  <a:pt x="445885" y="261185"/>
                  <a:pt x="449418" y="255451"/>
                </a:cubicBezTo>
                <a:cubicBezTo>
                  <a:pt x="452952" y="249717"/>
                  <a:pt x="455318" y="242416"/>
                  <a:pt x="456517" y="233548"/>
                </a:cubicBezTo>
                <a:cubicBezTo>
                  <a:pt x="457718" y="224680"/>
                  <a:pt x="458119" y="214246"/>
                  <a:pt x="457718" y="202244"/>
                </a:cubicBezTo>
                <a:close/>
                <a:moveTo>
                  <a:pt x="6001407" y="97631"/>
                </a:moveTo>
                <a:lnTo>
                  <a:pt x="6001407" y="109033"/>
                </a:lnTo>
                <a:lnTo>
                  <a:pt x="5956601" y="122034"/>
                </a:lnTo>
                <a:lnTo>
                  <a:pt x="5956601" y="110833"/>
                </a:lnTo>
                <a:close/>
                <a:moveTo>
                  <a:pt x="4982232" y="97631"/>
                </a:moveTo>
                <a:lnTo>
                  <a:pt x="4982232" y="109033"/>
                </a:lnTo>
                <a:lnTo>
                  <a:pt x="4937426" y="122034"/>
                </a:lnTo>
                <a:lnTo>
                  <a:pt x="4937426" y="110833"/>
                </a:lnTo>
                <a:close/>
                <a:moveTo>
                  <a:pt x="657887" y="97631"/>
                </a:moveTo>
                <a:lnTo>
                  <a:pt x="657887" y="109033"/>
                </a:lnTo>
                <a:lnTo>
                  <a:pt x="613080" y="122034"/>
                </a:lnTo>
                <a:lnTo>
                  <a:pt x="613080" y="110833"/>
                </a:lnTo>
                <a:close/>
                <a:moveTo>
                  <a:pt x="6565030" y="96555"/>
                </a:moveTo>
                <a:cubicBezTo>
                  <a:pt x="6563029" y="96555"/>
                  <a:pt x="6561362" y="97255"/>
                  <a:pt x="6560029" y="98655"/>
                </a:cubicBezTo>
                <a:cubicBezTo>
                  <a:pt x="6558696" y="100055"/>
                  <a:pt x="6558029" y="101755"/>
                  <a:pt x="6558029" y="103756"/>
                </a:cubicBezTo>
                <a:cubicBezTo>
                  <a:pt x="6558029" y="106289"/>
                  <a:pt x="6559096" y="108656"/>
                  <a:pt x="6561229" y="110856"/>
                </a:cubicBezTo>
                <a:lnTo>
                  <a:pt x="6567072" y="114435"/>
                </a:lnTo>
                <a:lnTo>
                  <a:pt x="6567530" y="114057"/>
                </a:lnTo>
                <a:cubicBezTo>
                  <a:pt x="6570131" y="111057"/>
                  <a:pt x="6571430" y="108023"/>
                  <a:pt x="6571430" y="104956"/>
                </a:cubicBezTo>
                <a:cubicBezTo>
                  <a:pt x="6571430" y="102555"/>
                  <a:pt x="6570897" y="100555"/>
                  <a:pt x="6569830" y="98955"/>
                </a:cubicBezTo>
                <a:cubicBezTo>
                  <a:pt x="6568763" y="97355"/>
                  <a:pt x="6567163" y="96555"/>
                  <a:pt x="6565030" y="96555"/>
                </a:cubicBezTo>
                <a:close/>
                <a:moveTo>
                  <a:pt x="1307632" y="95878"/>
                </a:moveTo>
                <a:cubicBezTo>
                  <a:pt x="1312967" y="95878"/>
                  <a:pt x="1317001" y="97712"/>
                  <a:pt x="1319734" y="101379"/>
                </a:cubicBezTo>
                <a:cubicBezTo>
                  <a:pt x="1322467" y="105046"/>
                  <a:pt x="1323834" y="109213"/>
                  <a:pt x="1323834" y="113881"/>
                </a:cubicBezTo>
                <a:cubicBezTo>
                  <a:pt x="1323834" y="119748"/>
                  <a:pt x="1321901" y="124949"/>
                  <a:pt x="1318034" y="129483"/>
                </a:cubicBezTo>
                <a:cubicBezTo>
                  <a:pt x="1314165" y="134016"/>
                  <a:pt x="1308731" y="137617"/>
                  <a:pt x="1301731" y="140284"/>
                </a:cubicBezTo>
                <a:cubicBezTo>
                  <a:pt x="1294732" y="142951"/>
                  <a:pt x="1286496" y="144551"/>
                  <a:pt x="1277028" y="145085"/>
                </a:cubicBezTo>
                <a:lnTo>
                  <a:pt x="1275229" y="135483"/>
                </a:lnTo>
                <a:cubicBezTo>
                  <a:pt x="1284296" y="134817"/>
                  <a:pt x="1291663" y="133417"/>
                  <a:pt x="1297330" y="131283"/>
                </a:cubicBezTo>
                <a:lnTo>
                  <a:pt x="1301031" y="128985"/>
                </a:lnTo>
                <a:lnTo>
                  <a:pt x="1294331" y="124682"/>
                </a:lnTo>
                <a:cubicBezTo>
                  <a:pt x="1291330" y="121615"/>
                  <a:pt x="1289831" y="117815"/>
                  <a:pt x="1289831" y="113281"/>
                </a:cubicBezTo>
                <a:cubicBezTo>
                  <a:pt x="1289831" y="108613"/>
                  <a:pt x="1291464" y="104546"/>
                  <a:pt x="1294732" y="101079"/>
                </a:cubicBezTo>
                <a:cubicBezTo>
                  <a:pt x="1297998" y="97612"/>
                  <a:pt x="1302298" y="95878"/>
                  <a:pt x="1307632" y="95878"/>
                </a:cubicBezTo>
                <a:close/>
                <a:moveTo>
                  <a:pt x="1117132" y="95878"/>
                </a:moveTo>
                <a:cubicBezTo>
                  <a:pt x="1122467" y="95878"/>
                  <a:pt x="1126501" y="97712"/>
                  <a:pt x="1129234" y="101379"/>
                </a:cubicBezTo>
                <a:cubicBezTo>
                  <a:pt x="1131968" y="105046"/>
                  <a:pt x="1133335" y="109213"/>
                  <a:pt x="1133335" y="113881"/>
                </a:cubicBezTo>
                <a:cubicBezTo>
                  <a:pt x="1133335" y="119748"/>
                  <a:pt x="1131401" y="124949"/>
                  <a:pt x="1127533" y="129483"/>
                </a:cubicBezTo>
                <a:cubicBezTo>
                  <a:pt x="1123666" y="134016"/>
                  <a:pt x="1118232" y="137617"/>
                  <a:pt x="1111231" y="140284"/>
                </a:cubicBezTo>
                <a:cubicBezTo>
                  <a:pt x="1104230" y="142951"/>
                  <a:pt x="1095996" y="144551"/>
                  <a:pt x="1086528" y="145085"/>
                </a:cubicBezTo>
                <a:lnTo>
                  <a:pt x="1084728" y="135483"/>
                </a:lnTo>
                <a:cubicBezTo>
                  <a:pt x="1093796" y="134817"/>
                  <a:pt x="1101164" y="133417"/>
                  <a:pt x="1106831" y="131283"/>
                </a:cubicBezTo>
                <a:lnTo>
                  <a:pt x="1110531" y="128985"/>
                </a:lnTo>
                <a:lnTo>
                  <a:pt x="1103830" y="124682"/>
                </a:lnTo>
                <a:cubicBezTo>
                  <a:pt x="1100830" y="121615"/>
                  <a:pt x="1099330" y="117815"/>
                  <a:pt x="1099330" y="113281"/>
                </a:cubicBezTo>
                <a:cubicBezTo>
                  <a:pt x="1099330" y="108613"/>
                  <a:pt x="1100964" y="104546"/>
                  <a:pt x="1104230" y="101079"/>
                </a:cubicBezTo>
                <a:cubicBezTo>
                  <a:pt x="1107498" y="97612"/>
                  <a:pt x="1111798" y="95878"/>
                  <a:pt x="1117132" y="95878"/>
                </a:cubicBezTo>
                <a:close/>
                <a:moveTo>
                  <a:pt x="523706" y="91630"/>
                </a:moveTo>
                <a:cubicBezTo>
                  <a:pt x="521175" y="91630"/>
                  <a:pt x="519207" y="92497"/>
                  <a:pt x="517805" y="94231"/>
                </a:cubicBezTo>
                <a:cubicBezTo>
                  <a:pt x="516407" y="95964"/>
                  <a:pt x="515706" y="97964"/>
                  <a:pt x="515706" y="100231"/>
                </a:cubicBezTo>
                <a:cubicBezTo>
                  <a:pt x="515706" y="102632"/>
                  <a:pt x="516438" y="104599"/>
                  <a:pt x="517906" y="106132"/>
                </a:cubicBezTo>
                <a:cubicBezTo>
                  <a:pt x="519374" y="107666"/>
                  <a:pt x="521240" y="108432"/>
                  <a:pt x="523506" y="108432"/>
                </a:cubicBezTo>
                <a:cubicBezTo>
                  <a:pt x="525774" y="108432"/>
                  <a:pt x="527742" y="107699"/>
                  <a:pt x="529409" y="106232"/>
                </a:cubicBezTo>
                <a:cubicBezTo>
                  <a:pt x="531076" y="104765"/>
                  <a:pt x="531907" y="102832"/>
                  <a:pt x="531907" y="100431"/>
                </a:cubicBezTo>
                <a:cubicBezTo>
                  <a:pt x="531907" y="97898"/>
                  <a:pt x="531043" y="95797"/>
                  <a:pt x="529308" y="94131"/>
                </a:cubicBezTo>
                <a:cubicBezTo>
                  <a:pt x="527575" y="92464"/>
                  <a:pt x="525708" y="91630"/>
                  <a:pt x="523706" y="91630"/>
                </a:cubicBezTo>
                <a:close/>
                <a:moveTo>
                  <a:pt x="5239578" y="89954"/>
                </a:moveTo>
                <a:cubicBezTo>
                  <a:pt x="5242778" y="89954"/>
                  <a:pt x="5245646" y="90887"/>
                  <a:pt x="5248179" y="92754"/>
                </a:cubicBezTo>
                <a:cubicBezTo>
                  <a:pt x="5250713" y="94621"/>
                  <a:pt x="5252713" y="97088"/>
                  <a:pt x="5254180" y="100155"/>
                </a:cubicBezTo>
                <a:cubicBezTo>
                  <a:pt x="5255647" y="103222"/>
                  <a:pt x="5256381" y="106489"/>
                  <a:pt x="5256381" y="109956"/>
                </a:cubicBezTo>
                <a:cubicBezTo>
                  <a:pt x="5256381" y="115157"/>
                  <a:pt x="5254714" y="119524"/>
                  <a:pt x="5251380" y="123058"/>
                </a:cubicBezTo>
                <a:cubicBezTo>
                  <a:pt x="5248046" y="126592"/>
                  <a:pt x="5243779" y="128359"/>
                  <a:pt x="5238578" y="128359"/>
                </a:cubicBezTo>
                <a:cubicBezTo>
                  <a:pt x="5232844" y="128359"/>
                  <a:pt x="5228544" y="126625"/>
                  <a:pt x="5225677" y="123158"/>
                </a:cubicBezTo>
                <a:cubicBezTo>
                  <a:pt x="5222809" y="119691"/>
                  <a:pt x="5221376" y="115624"/>
                  <a:pt x="5221376" y="110957"/>
                </a:cubicBezTo>
                <a:cubicBezTo>
                  <a:pt x="5221376" y="107089"/>
                  <a:pt x="5222143" y="103589"/>
                  <a:pt x="5223676" y="100455"/>
                </a:cubicBezTo>
                <a:cubicBezTo>
                  <a:pt x="5225210" y="97322"/>
                  <a:pt x="5227377" y="94788"/>
                  <a:pt x="5230177" y="92854"/>
                </a:cubicBezTo>
                <a:cubicBezTo>
                  <a:pt x="5232977" y="90921"/>
                  <a:pt x="5236111" y="89954"/>
                  <a:pt x="5239578" y="89954"/>
                </a:cubicBezTo>
                <a:close/>
                <a:moveTo>
                  <a:pt x="4220403" y="89954"/>
                </a:moveTo>
                <a:cubicBezTo>
                  <a:pt x="4223604" y="89954"/>
                  <a:pt x="4226471" y="90887"/>
                  <a:pt x="4229004" y="92754"/>
                </a:cubicBezTo>
                <a:cubicBezTo>
                  <a:pt x="4231538" y="94621"/>
                  <a:pt x="4233538" y="97088"/>
                  <a:pt x="4235005" y="100155"/>
                </a:cubicBezTo>
                <a:cubicBezTo>
                  <a:pt x="4236472" y="103222"/>
                  <a:pt x="4237206" y="106489"/>
                  <a:pt x="4237206" y="109956"/>
                </a:cubicBezTo>
                <a:cubicBezTo>
                  <a:pt x="4237206" y="115157"/>
                  <a:pt x="4235538" y="119524"/>
                  <a:pt x="4232205" y="123058"/>
                </a:cubicBezTo>
                <a:cubicBezTo>
                  <a:pt x="4228871" y="126592"/>
                  <a:pt x="4224604" y="128359"/>
                  <a:pt x="4219403" y="128359"/>
                </a:cubicBezTo>
                <a:cubicBezTo>
                  <a:pt x="4213669" y="128359"/>
                  <a:pt x="4209369" y="126625"/>
                  <a:pt x="4206502" y="123158"/>
                </a:cubicBezTo>
                <a:cubicBezTo>
                  <a:pt x="4203635" y="119691"/>
                  <a:pt x="4202201" y="115624"/>
                  <a:pt x="4202201" y="110957"/>
                </a:cubicBezTo>
                <a:cubicBezTo>
                  <a:pt x="4202201" y="107089"/>
                  <a:pt x="4202968" y="103589"/>
                  <a:pt x="4204501" y="100455"/>
                </a:cubicBezTo>
                <a:cubicBezTo>
                  <a:pt x="4206035" y="97322"/>
                  <a:pt x="4208202" y="94788"/>
                  <a:pt x="4211002" y="92854"/>
                </a:cubicBezTo>
                <a:cubicBezTo>
                  <a:pt x="4213803" y="90921"/>
                  <a:pt x="4216936" y="89954"/>
                  <a:pt x="4220403" y="89954"/>
                </a:cubicBezTo>
                <a:close/>
                <a:moveTo>
                  <a:pt x="5696607" y="88106"/>
                </a:moveTo>
                <a:lnTo>
                  <a:pt x="5696607" y="99508"/>
                </a:lnTo>
                <a:lnTo>
                  <a:pt x="5651801" y="112509"/>
                </a:lnTo>
                <a:lnTo>
                  <a:pt x="5651801" y="101308"/>
                </a:lnTo>
                <a:close/>
                <a:moveTo>
                  <a:pt x="4677432" y="88106"/>
                </a:moveTo>
                <a:lnTo>
                  <a:pt x="4677432" y="99508"/>
                </a:lnTo>
                <a:lnTo>
                  <a:pt x="4632626" y="112509"/>
                </a:lnTo>
                <a:lnTo>
                  <a:pt x="4632626" y="101308"/>
                </a:lnTo>
                <a:close/>
                <a:moveTo>
                  <a:pt x="3686832" y="88106"/>
                </a:moveTo>
                <a:lnTo>
                  <a:pt x="3686832" y="99508"/>
                </a:lnTo>
                <a:lnTo>
                  <a:pt x="3642026" y="112509"/>
                </a:lnTo>
                <a:lnTo>
                  <a:pt x="3642026" y="101308"/>
                </a:lnTo>
                <a:close/>
                <a:moveTo>
                  <a:pt x="2448585" y="88106"/>
                </a:moveTo>
                <a:lnTo>
                  <a:pt x="2448585" y="99508"/>
                </a:lnTo>
                <a:lnTo>
                  <a:pt x="2403778" y="112509"/>
                </a:lnTo>
                <a:lnTo>
                  <a:pt x="2403778" y="101308"/>
                </a:lnTo>
                <a:close/>
                <a:moveTo>
                  <a:pt x="972209" y="88106"/>
                </a:moveTo>
                <a:lnTo>
                  <a:pt x="972209" y="99508"/>
                </a:lnTo>
                <a:lnTo>
                  <a:pt x="927406" y="112509"/>
                </a:lnTo>
                <a:lnTo>
                  <a:pt x="927406" y="101308"/>
                </a:lnTo>
                <a:close/>
                <a:moveTo>
                  <a:pt x="5803030" y="87030"/>
                </a:moveTo>
                <a:cubicBezTo>
                  <a:pt x="5801029" y="87030"/>
                  <a:pt x="5799362" y="87730"/>
                  <a:pt x="5798029" y="89130"/>
                </a:cubicBezTo>
                <a:cubicBezTo>
                  <a:pt x="5796696" y="90530"/>
                  <a:pt x="5796029" y="92230"/>
                  <a:pt x="5796029" y="94231"/>
                </a:cubicBezTo>
                <a:cubicBezTo>
                  <a:pt x="5796029" y="96764"/>
                  <a:pt x="5797096" y="99131"/>
                  <a:pt x="5799229" y="101331"/>
                </a:cubicBezTo>
                <a:lnTo>
                  <a:pt x="5804996" y="104864"/>
                </a:lnTo>
                <a:lnTo>
                  <a:pt x="5805530" y="104532"/>
                </a:lnTo>
                <a:cubicBezTo>
                  <a:pt x="5808131" y="101532"/>
                  <a:pt x="5809430" y="98498"/>
                  <a:pt x="5809430" y="95431"/>
                </a:cubicBezTo>
                <a:cubicBezTo>
                  <a:pt x="5809430" y="93030"/>
                  <a:pt x="5808897" y="91030"/>
                  <a:pt x="5807830" y="89430"/>
                </a:cubicBezTo>
                <a:cubicBezTo>
                  <a:pt x="5806763" y="87830"/>
                  <a:pt x="5805163" y="87030"/>
                  <a:pt x="5803030" y="87030"/>
                </a:cubicBezTo>
                <a:close/>
                <a:moveTo>
                  <a:pt x="6565430" y="86353"/>
                </a:moveTo>
                <a:cubicBezTo>
                  <a:pt x="6570764" y="86353"/>
                  <a:pt x="6574798" y="88187"/>
                  <a:pt x="6577531" y="91854"/>
                </a:cubicBezTo>
                <a:cubicBezTo>
                  <a:pt x="6580265" y="95521"/>
                  <a:pt x="6581632" y="99688"/>
                  <a:pt x="6581632" y="104356"/>
                </a:cubicBezTo>
                <a:cubicBezTo>
                  <a:pt x="6581632" y="110223"/>
                  <a:pt x="6579698" y="115424"/>
                  <a:pt x="6575831" y="119958"/>
                </a:cubicBezTo>
                <a:cubicBezTo>
                  <a:pt x="6571964" y="124491"/>
                  <a:pt x="6566530" y="128092"/>
                  <a:pt x="6559529" y="130759"/>
                </a:cubicBezTo>
                <a:cubicBezTo>
                  <a:pt x="6552528" y="133426"/>
                  <a:pt x="6544294" y="135026"/>
                  <a:pt x="6534826" y="135560"/>
                </a:cubicBezTo>
                <a:lnTo>
                  <a:pt x="6533026" y="125958"/>
                </a:lnTo>
                <a:cubicBezTo>
                  <a:pt x="6542093" y="125292"/>
                  <a:pt x="6549461" y="123892"/>
                  <a:pt x="6555129" y="121758"/>
                </a:cubicBezTo>
                <a:lnTo>
                  <a:pt x="6559295" y="119760"/>
                </a:lnTo>
                <a:lnTo>
                  <a:pt x="6552128" y="115157"/>
                </a:lnTo>
                <a:cubicBezTo>
                  <a:pt x="6549128" y="112090"/>
                  <a:pt x="6547627" y="108290"/>
                  <a:pt x="6547627" y="103756"/>
                </a:cubicBezTo>
                <a:cubicBezTo>
                  <a:pt x="6547627" y="99088"/>
                  <a:pt x="6549261" y="95021"/>
                  <a:pt x="6552528" y="91554"/>
                </a:cubicBezTo>
                <a:cubicBezTo>
                  <a:pt x="6555795" y="88087"/>
                  <a:pt x="6560096" y="86353"/>
                  <a:pt x="6565430" y="86353"/>
                </a:cubicBezTo>
                <a:close/>
                <a:moveTo>
                  <a:pt x="423286" y="85029"/>
                </a:moveTo>
                <a:cubicBezTo>
                  <a:pt x="421286" y="85029"/>
                  <a:pt x="419618" y="85729"/>
                  <a:pt x="418285" y="87130"/>
                </a:cubicBezTo>
                <a:cubicBezTo>
                  <a:pt x="416951" y="88530"/>
                  <a:pt x="416284" y="90230"/>
                  <a:pt x="416284" y="92230"/>
                </a:cubicBezTo>
                <a:cubicBezTo>
                  <a:pt x="416284" y="93830"/>
                  <a:pt x="416784" y="95431"/>
                  <a:pt x="417784" y="97031"/>
                </a:cubicBezTo>
                <a:cubicBezTo>
                  <a:pt x="418785" y="98631"/>
                  <a:pt x="420118" y="100065"/>
                  <a:pt x="421785" y="101331"/>
                </a:cubicBezTo>
                <a:lnTo>
                  <a:pt x="425059" y="102997"/>
                </a:lnTo>
                <a:lnTo>
                  <a:pt x="427836" y="100056"/>
                </a:lnTo>
                <a:cubicBezTo>
                  <a:pt x="429069" y="97973"/>
                  <a:pt x="429686" y="95764"/>
                  <a:pt x="429686" y="93431"/>
                </a:cubicBezTo>
                <a:cubicBezTo>
                  <a:pt x="429686" y="91030"/>
                  <a:pt x="429153" y="89030"/>
                  <a:pt x="428085" y="87430"/>
                </a:cubicBezTo>
                <a:cubicBezTo>
                  <a:pt x="427018" y="85830"/>
                  <a:pt x="425420" y="85029"/>
                  <a:pt x="423286" y="85029"/>
                </a:cubicBezTo>
                <a:close/>
                <a:moveTo>
                  <a:pt x="524708" y="80429"/>
                </a:moveTo>
                <a:cubicBezTo>
                  <a:pt x="527909" y="80429"/>
                  <a:pt x="530775" y="81362"/>
                  <a:pt x="533308" y="83229"/>
                </a:cubicBezTo>
                <a:cubicBezTo>
                  <a:pt x="535842" y="85096"/>
                  <a:pt x="537842" y="87563"/>
                  <a:pt x="539310" y="90630"/>
                </a:cubicBezTo>
                <a:cubicBezTo>
                  <a:pt x="540775" y="93697"/>
                  <a:pt x="541509" y="96964"/>
                  <a:pt x="541509" y="100431"/>
                </a:cubicBezTo>
                <a:cubicBezTo>
                  <a:pt x="541509" y="105632"/>
                  <a:pt x="539843" y="109999"/>
                  <a:pt x="536508" y="113533"/>
                </a:cubicBezTo>
                <a:cubicBezTo>
                  <a:pt x="533174" y="117067"/>
                  <a:pt x="528909" y="118834"/>
                  <a:pt x="523706" y="118834"/>
                </a:cubicBezTo>
                <a:cubicBezTo>
                  <a:pt x="517974" y="118834"/>
                  <a:pt x="513673" y="117100"/>
                  <a:pt x="510807" y="113633"/>
                </a:cubicBezTo>
                <a:cubicBezTo>
                  <a:pt x="507937" y="110166"/>
                  <a:pt x="506505" y="106099"/>
                  <a:pt x="506505" y="101432"/>
                </a:cubicBezTo>
                <a:cubicBezTo>
                  <a:pt x="506505" y="97564"/>
                  <a:pt x="507273" y="94064"/>
                  <a:pt x="508806" y="90930"/>
                </a:cubicBezTo>
                <a:cubicBezTo>
                  <a:pt x="510339" y="87797"/>
                  <a:pt x="512506" y="85263"/>
                  <a:pt x="515305" y="83329"/>
                </a:cubicBezTo>
                <a:cubicBezTo>
                  <a:pt x="518105" y="81396"/>
                  <a:pt x="521240" y="80429"/>
                  <a:pt x="524708" y="80429"/>
                </a:cubicBezTo>
                <a:close/>
                <a:moveTo>
                  <a:pt x="5136280" y="77505"/>
                </a:moveTo>
                <a:cubicBezTo>
                  <a:pt x="5134279" y="77505"/>
                  <a:pt x="5132612" y="78205"/>
                  <a:pt x="5131279" y="79605"/>
                </a:cubicBezTo>
                <a:cubicBezTo>
                  <a:pt x="5129946" y="81005"/>
                  <a:pt x="5129279" y="82705"/>
                  <a:pt x="5129279" y="84706"/>
                </a:cubicBezTo>
                <a:cubicBezTo>
                  <a:pt x="5129279" y="87239"/>
                  <a:pt x="5130346" y="89606"/>
                  <a:pt x="5132479" y="91806"/>
                </a:cubicBezTo>
                <a:lnTo>
                  <a:pt x="5138246" y="95339"/>
                </a:lnTo>
                <a:lnTo>
                  <a:pt x="5138780" y="95007"/>
                </a:lnTo>
                <a:cubicBezTo>
                  <a:pt x="5141381" y="92007"/>
                  <a:pt x="5142680" y="88973"/>
                  <a:pt x="5142680" y="85906"/>
                </a:cubicBezTo>
                <a:cubicBezTo>
                  <a:pt x="5142680" y="83505"/>
                  <a:pt x="5142147" y="81505"/>
                  <a:pt x="5141080" y="79905"/>
                </a:cubicBezTo>
                <a:cubicBezTo>
                  <a:pt x="5140013" y="78305"/>
                  <a:pt x="5138413" y="77505"/>
                  <a:pt x="5136280" y="77505"/>
                </a:cubicBezTo>
                <a:close/>
                <a:moveTo>
                  <a:pt x="4117105" y="77505"/>
                </a:moveTo>
                <a:cubicBezTo>
                  <a:pt x="4115104" y="77505"/>
                  <a:pt x="4113437" y="78205"/>
                  <a:pt x="4112104" y="79605"/>
                </a:cubicBezTo>
                <a:cubicBezTo>
                  <a:pt x="4110770" y="81005"/>
                  <a:pt x="4110104" y="82705"/>
                  <a:pt x="4110104" y="84706"/>
                </a:cubicBezTo>
                <a:cubicBezTo>
                  <a:pt x="4110104" y="87239"/>
                  <a:pt x="4111170" y="89606"/>
                  <a:pt x="4113304" y="91806"/>
                </a:cubicBezTo>
                <a:lnTo>
                  <a:pt x="4119071" y="95339"/>
                </a:lnTo>
                <a:lnTo>
                  <a:pt x="4119605" y="95007"/>
                </a:lnTo>
                <a:cubicBezTo>
                  <a:pt x="4122205" y="92007"/>
                  <a:pt x="4123505" y="88973"/>
                  <a:pt x="4123505" y="85906"/>
                </a:cubicBezTo>
                <a:cubicBezTo>
                  <a:pt x="4123505" y="83505"/>
                  <a:pt x="4122972" y="81505"/>
                  <a:pt x="4121905" y="79905"/>
                </a:cubicBezTo>
                <a:cubicBezTo>
                  <a:pt x="4120838" y="78305"/>
                  <a:pt x="4119238" y="77505"/>
                  <a:pt x="4117105" y="77505"/>
                </a:cubicBezTo>
                <a:close/>
                <a:moveTo>
                  <a:pt x="5803430" y="76828"/>
                </a:moveTo>
                <a:cubicBezTo>
                  <a:pt x="5808764" y="76828"/>
                  <a:pt x="5812798" y="78662"/>
                  <a:pt x="5815531" y="82329"/>
                </a:cubicBezTo>
                <a:cubicBezTo>
                  <a:pt x="5818265" y="85996"/>
                  <a:pt x="5819632" y="90163"/>
                  <a:pt x="5819632" y="94831"/>
                </a:cubicBezTo>
                <a:cubicBezTo>
                  <a:pt x="5819632" y="100698"/>
                  <a:pt x="5817698" y="105899"/>
                  <a:pt x="5813831" y="110433"/>
                </a:cubicBezTo>
                <a:cubicBezTo>
                  <a:pt x="5809964" y="114966"/>
                  <a:pt x="5804530" y="118567"/>
                  <a:pt x="5797529" y="121234"/>
                </a:cubicBezTo>
                <a:cubicBezTo>
                  <a:pt x="5790528" y="123901"/>
                  <a:pt x="5782294" y="125501"/>
                  <a:pt x="5772826" y="126035"/>
                </a:cubicBezTo>
                <a:lnTo>
                  <a:pt x="5771026" y="116433"/>
                </a:lnTo>
                <a:cubicBezTo>
                  <a:pt x="5780093" y="115767"/>
                  <a:pt x="5787461" y="114367"/>
                  <a:pt x="5793129" y="112233"/>
                </a:cubicBezTo>
                <a:lnTo>
                  <a:pt x="5796829" y="109935"/>
                </a:lnTo>
                <a:lnTo>
                  <a:pt x="5790128" y="105632"/>
                </a:lnTo>
                <a:cubicBezTo>
                  <a:pt x="5787128" y="102565"/>
                  <a:pt x="5785627" y="98765"/>
                  <a:pt x="5785627" y="94231"/>
                </a:cubicBezTo>
                <a:cubicBezTo>
                  <a:pt x="5785627" y="89563"/>
                  <a:pt x="5787261" y="85496"/>
                  <a:pt x="5790528" y="82029"/>
                </a:cubicBezTo>
                <a:cubicBezTo>
                  <a:pt x="5793795" y="78562"/>
                  <a:pt x="5798096" y="76828"/>
                  <a:pt x="5803430" y="76828"/>
                </a:cubicBezTo>
                <a:close/>
                <a:moveTo>
                  <a:pt x="6477257" y="76676"/>
                </a:moveTo>
                <a:lnTo>
                  <a:pt x="6477257" y="88077"/>
                </a:lnTo>
                <a:lnTo>
                  <a:pt x="6432451" y="101079"/>
                </a:lnTo>
                <a:lnTo>
                  <a:pt x="6432451" y="89878"/>
                </a:lnTo>
                <a:close/>
                <a:moveTo>
                  <a:pt x="423684" y="74828"/>
                </a:moveTo>
                <a:cubicBezTo>
                  <a:pt x="429019" y="74828"/>
                  <a:pt x="433052" y="76662"/>
                  <a:pt x="435787" y="80329"/>
                </a:cubicBezTo>
                <a:cubicBezTo>
                  <a:pt x="438522" y="83996"/>
                  <a:pt x="439888" y="88163"/>
                  <a:pt x="439888" y="92830"/>
                </a:cubicBezTo>
                <a:cubicBezTo>
                  <a:pt x="439888" y="98698"/>
                  <a:pt x="438021" y="103865"/>
                  <a:pt x="434285" y="108332"/>
                </a:cubicBezTo>
                <a:cubicBezTo>
                  <a:pt x="430552" y="112800"/>
                  <a:pt x="425185" y="116367"/>
                  <a:pt x="418183" y="119034"/>
                </a:cubicBezTo>
                <a:cubicBezTo>
                  <a:pt x="411185" y="121701"/>
                  <a:pt x="402815" y="123368"/>
                  <a:pt x="393080" y="124034"/>
                </a:cubicBezTo>
                <a:lnTo>
                  <a:pt x="390080" y="114833"/>
                </a:lnTo>
                <a:cubicBezTo>
                  <a:pt x="391414" y="112966"/>
                  <a:pt x="392315" y="111033"/>
                  <a:pt x="392780" y="109033"/>
                </a:cubicBezTo>
                <a:cubicBezTo>
                  <a:pt x="393249" y="107032"/>
                  <a:pt x="393249" y="105365"/>
                  <a:pt x="392780" y="104032"/>
                </a:cubicBezTo>
                <a:cubicBezTo>
                  <a:pt x="392315" y="102698"/>
                  <a:pt x="391282" y="102032"/>
                  <a:pt x="389680" y="102032"/>
                </a:cubicBezTo>
                <a:cubicBezTo>
                  <a:pt x="388213" y="102032"/>
                  <a:pt x="386916" y="102398"/>
                  <a:pt x="385781" y="103132"/>
                </a:cubicBezTo>
                <a:cubicBezTo>
                  <a:pt x="384647" y="103865"/>
                  <a:pt x="383747" y="104565"/>
                  <a:pt x="383081" y="105232"/>
                </a:cubicBezTo>
                <a:lnTo>
                  <a:pt x="377681" y="98031"/>
                </a:lnTo>
                <a:cubicBezTo>
                  <a:pt x="379279" y="96164"/>
                  <a:pt x="381146" y="94564"/>
                  <a:pt x="383280" y="93230"/>
                </a:cubicBezTo>
                <a:cubicBezTo>
                  <a:pt x="385415" y="91897"/>
                  <a:pt x="388080" y="91230"/>
                  <a:pt x="391282" y="91230"/>
                </a:cubicBezTo>
                <a:cubicBezTo>
                  <a:pt x="395281" y="91230"/>
                  <a:pt x="398317" y="92397"/>
                  <a:pt x="400383" y="94731"/>
                </a:cubicBezTo>
                <a:cubicBezTo>
                  <a:pt x="402448" y="97064"/>
                  <a:pt x="403549" y="99931"/>
                  <a:pt x="403683" y="103332"/>
                </a:cubicBezTo>
                <a:cubicBezTo>
                  <a:pt x="403817" y="106732"/>
                  <a:pt x="402815" y="109966"/>
                  <a:pt x="400683" y="113033"/>
                </a:cubicBezTo>
                <a:cubicBezTo>
                  <a:pt x="405415" y="112500"/>
                  <a:pt x="409583" y="111641"/>
                  <a:pt x="413186" y="110458"/>
                </a:cubicBezTo>
                <a:lnTo>
                  <a:pt x="417254" y="108434"/>
                </a:lnTo>
                <a:lnTo>
                  <a:pt x="413585" y="106432"/>
                </a:lnTo>
                <a:cubicBezTo>
                  <a:pt x="411251" y="104699"/>
                  <a:pt x="409384" y="102665"/>
                  <a:pt x="407985" y="100331"/>
                </a:cubicBezTo>
                <a:cubicBezTo>
                  <a:pt x="406583" y="97998"/>
                  <a:pt x="405883" y="95297"/>
                  <a:pt x="405883" y="92230"/>
                </a:cubicBezTo>
                <a:cubicBezTo>
                  <a:pt x="405883" y="87563"/>
                  <a:pt x="407517" y="83496"/>
                  <a:pt x="410784" y="80029"/>
                </a:cubicBezTo>
                <a:cubicBezTo>
                  <a:pt x="414051" y="76562"/>
                  <a:pt x="418351" y="74828"/>
                  <a:pt x="423684" y="74828"/>
                </a:cubicBezTo>
                <a:close/>
                <a:moveTo>
                  <a:pt x="6283232" y="69056"/>
                </a:moveTo>
                <a:lnTo>
                  <a:pt x="6283232" y="80458"/>
                </a:lnTo>
                <a:lnTo>
                  <a:pt x="6238427" y="93459"/>
                </a:lnTo>
                <a:lnTo>
                  <a:pt x="6238427" y="82258"/>
                </a:lnTo>
                <a:close/>
                <a:moveTo>
                  <a:pt x="3391557" y="69056"/>
                </a:moveTo>
                <a:lnTo>
                  <a:pt x="3391557" y="80458"/>
                </a:lnTo>
                <a:lnTo>
                  <a:pt x="3346751" y="93459"/>
                </a:lnTo>
                <a:lnTo>
                  <a:pt x="3346751" y="82258"/>
                </a:lnTo>
                <a:close/>
                <a:moveTo>
                  <a:pt x="5136680" y="67303"/>
                </a:moveTo>
                <a:cubicBezTo>
                  <a:pt x="5142014" y="67303"/>
                  <a:pt x="5146048" y="69137"/>
                  <a:pt x="5148781" y="72804"/>
                </a:cubicBezTo>
                <a:cubicBezTo>
                  <a:pt x="5151515" y="76471"/>
                  <a:pt x="5152882" y="80638"/>
                  <a:pt x="5152882" y="85306"/>
                </a:cubicBezTo>
                <a:cubicBezTo>
                  <a:pt x="5152882" y="91173"/>
                  <a:pt x="5150948" y="96374"/>
                  <a:pt x="5147081" y="100908"/>
                </a:cubicBezTo>
                <a:cubicBezTo>
                  <a:pt x="5143214" y="105441"/>
                  <a:pt x="5137780" y="109042"/>
                  <a:pt x="5130779" y="111709"/>
                </a:cubicBezTo>
                <a:cubicBezTo>
                  <a:pt x="5123778" y="114376"/>
                  <a:pt x="5115544" y="115976"/>
                  <a:pt x="5106076" y="116510"/>
                </a:cubicBezTo>
                <a:lnTo>
                  <a:pt x="5104276" y="106908"/>
                </a:lnTo>
                <a:cubicBezTo>
                  <a:pt x="5113343" y="106242"/>
                  <a:pt x="5120711" y="104842"/>
                  <a:pt x="5126379" y="102708"/>
                </a:cubicBezTo>
                <a:lnTo>
                  <a:pt x="5130079" y="100410"/>
                </a:lnTo>
                <a:lnTo>
                  <a:pt x="5123378" y="96107"/>
                </a:lnTo>
                <a:cubicBezTo>
                  <a:pt x="5120378" y="93040"/>
                  <a:pt x="5118877" y="89240"/>
                  <a:pt x="5118877" y="84706"/>
                </a:cubicBezTo>
                <a:cubicBezTo>
                  <a:pt x="5118877" y="80038"/>
                  <a:pt x="5120511" y="75971"/>
                  <a:pt x="5123778" y="72504"/>
                </a:cubicBezTo>
                <a:cubicBezTo>
                  <a:pt x="5127045" y="69037"/>
                  <a:pt x="5131346" y="67303"/>
                  <a:pt x="5136680" y="67303"/>
                </a:cubicBezTo>
                <a:close/>
                <a:moveTo>
                  <a:pt x="4117505" y="67303"/>
                </a:moveTo>
                <a:cubicBezTo>
                  <a:pt x="4122839" y="67303"/>
                  <a:pt x="4126872" y="69137"/>
                  <a:pt x="4129606" y="72804"/>
                </a:cubicBezTo>
                <a:cubicBezTo>
                  <a:pt x="4132340" y="76471"/>
                  <a:pt x="4133707" y="80638"/>
                  <a:pt x="4133707" y="85306"/>
                </a:cubicBezTo>
                <a:cubicBezTo>
                  <a:pt x="4133707" y="91173"/>
                  <a:pt x="4131773" y="96374"/>
                  <a:pt x="4127906" y="100908"/>
                </a:cubicBezTo>
                <a:cubicBezTo>
                  <a:pt x="4124039" y="105441"/>
                  <a:pt x="4118605" y="109042"/>
                  <a:pt x="4111604" y="111709"/>
                </a:cubicBezTo>
                <a:cubicBezTo>
                  <a:pt x="4104603" y="114376"/>
                  <a:pt x="4096369" y="115976"/>
                  <a:pt x="4086901" y="116510"/>
                </a:cubicBezTo>
                <a:lnTo>
                  <a:pt x="4085100" y="106908"/>
                </a:lnTo>
                <a:cubicBezTo>
                  <a:pt x="4094168" y="106242"/>
                  <a:pt x="4101536" y="104842"/>
                  <a:pt x="4107203" y="102708"/>
                </a:cubicBezTo>
                <a:lnTo>
                  <a:pt x="4110904" y="100410"/>
                </a:lnTo>
                <a:lnTo>
                  <a:pt x="4104203" y="96107"/>
                </a:lnTo>
                <a:cubicBezTo>
                  <a:pt x="4101203" y="93040"/>
                  <a:pt x="4099702" y="89240"/>
                  <a:pt x="4099702" y="84706"/>
                </a:cubicBezTo>
                <a:cubicBezTo>
                  <a:pt x="4099702" y="80038"/>
                  <a:pt x="4101336" y="75971"/>
                  <a:pt x="4104603" y="72504"/>
                </a:cubicBezTo>
                <a:cubicBezTo>
                  <a:pt x="4107870" y="69037"/>
                  <a:pt x="4112171" y="67303"/>
                  <a:pt x="4117505" y="67303"/>
                </a:cubicBezTo>
                <a:close/>
                <a:moveTo>
                  <a:pt x="1199980" y="63055"/>
                </a:moveTo>
                <a:cubicBezTo>
                  <a:pt x="1197446" y="63055"/>
                  <a:pt x="1195480" y="63922"/>
                  <a:pt x="1194080" y="65656"/>
                </a:cubicBezTo>
                <a:cubicBezTo>
                  <a:pt x="1192680" y="67389"/>
                  <a:pt x="1191980" y="69389"/>
                  <a:pt x="1191980" y="71656"/>
                </a:cubicBezTo>
                <a:cubicBezTo>
                  <a:pt x="1191980" y="74057"/>
                  <a:pt x="1192712" y="76024"/>
                  <a:pt x="1194179" y="77557"/>
                </a:cubicBezTo>
                <a:cubicBezTo>
                  <a:pt x="1195646" y="79091"/>
                  <a:pt x="1197513" y="79857"/>
                  <a:pt x="1199780" y="79857"/>
                </a:cubicBezTo>
                <a:cubicBezTo>
                  <a:pt x="1202047" y="79857"/>
                  <a:pt x="1204014" y="79124"/>
                  <a:pt x="1205681" y="77657"/>
                </a:cubicBezTo>
                <a:cubicBezTo>
                  <a:pt x="1207348" y="76190"/>
                  <a:pt x="1208182" y="74257"/>
                  <a:pt x="1208182" y="71856"/>
                </a:cubicBezTo>
                <a:cubicBezTo>
                  <a:pt x="1208182" y="69323"/>
                  <a:pt x="1207314" y="67222"/>
                  <a:pt x="1205581" y="65556"/>
                </a:cubicBezTo>
                <a:cubicBezTo>
                  <a:pt x="1203849" y="63889"/>
                  <a:pt x="1201981" y="63055"/>
                  <a:pt x="1199980" y="63055"/>
                </a:cubicBezTo>
                <a:close/>
                <a:moveTo>
                  <a:pt x="3961628" y="54426"/>
                </a:moveTo>
                <a:cubicBezTo>
                  <a:pt x="3963095" y="54426"/>
                  <a:pt x="3964662" y="54559"/>
                  <a:pt x="3966329" y="54826"/>
                </a:cubicBezTo>
                <a:cubicBezTo>
                  <a:pt x="3967995" y="55092"/>
                  <a:pt x="3969562" y="55492"/>
                  <a:pt x="3971029" y="56026"/>
                </a:cubicBezTo>
                <a:lnTo>
                  <a:pt x="3969429" y="66027"/>
                </a:lnTo>
                <a:cubicBezTo>
                  <a:pt x="3968095" y="65760"/>
                  <a:pt x="3966829" y="65494"/>
                  <a:pt x="3965628" y="65227"/>
                </a:cubicBezTo>
                <a:cubicBezTo>
                  <a:pt x="3964428" y="64960"/>
                  <a:pt x="3963095" y="64827"/>
                  <a:pt x="3961628" y="64827"/>
                </a:cubicBezTo>
                <a:cubicBezTo>
                  <a:pt x="3958561" y="64827"/>
                  <a:pt x="3956161" y="65460"/>
                  <a:pt x="3954427" y="66727"/>
                </a:cubicBezTo>
                <a:cubicBezTo>
                  <a:pt x="3952693" y="67994"/>
                  <a:pt x="3951827" y="69761"/>
                  <a:pt x="3951827" y="72028"/>
                </a:cubicBezTo>
                <a:cubicBezTo>
                  <a:pt x="3951827" y="74828"/>
                  <a:pt x="3952727" y="77228"/>
                  <a:pt x="3954527" y="79229"/>
                </a:cubicBezTo>
                <a:cubicBezTo>
                  <a:pt x="3956327" y="81229"/>
                  <a:pt x="3958394" y="82796"/>
                  <a:pt x="3960728" y="83929"/>
                </a:cubicBezTo>
                <a:lnTo>
                  <a:pt x="3963773" y="84837"/>
                </a:lnTo>
                <a:lnTo>
                  <a:pt x="3968329" y="83529"/>
                </a:lnTo>
                <a:cubicBezTo>
                  <a:pt x="3971463" y="82529"/>
                  <a:pt x="3974296" y="81562"/>
                  <a:pt x="3976830" y="80629"/>
                </a:cubicBezTo>
                <a:lnTo>
                  <a:pt x="3980030" y="90830"/>
                </a:lnTo>
                <a:cubicBezTo>
                  <a:pt x="3976830" y="92030"/>
                  <a:pt x="3973063" y="93297"/>
                  <a:pt x="3968729" y="94631"/>
                </a:cubicBezTo>
                <a:cubicBezTo>
                  <a:pt x="3964395" y="95964"/>
                  <a:pt x="3960028" y="97231"/>
                  <a:pt x="3955627" y="98431"/>
                </a:cubicBezTo>
                <a:cubicBezTo>
                  <a:pt x="3951227" y="99631"/>
                  <a:pt x="3947159" y="100698"/>
                  <a:pt x="3943426" y="101632"/>
                </a:cubicBezTo>
                <a:lnTo>
                  <a:pt x="3941026" y="90830"/>
                </a:lnTo>
                <a:cubicBezTo>
                  <a:pt x="3944492" y="90030"/>
                  <a:pt x="3947293" y="89363"/>
                  <a:pt x="3949426" y="88830"/>
                </a:cubicBezTo>
                <a:lnTo>
                  <a:pt x="3950393" y="88588"/>
                </a:lnTo>
                <a:lnTo>
                  <a:pt x="3945726" y="84429"/>
                </a:lnTo>
                <a:cubicBezTo>
                  <a:pt x="3942592" y="80962"/>
                  <a:pt x="3941026" y="77029"/>
                  <a:pt x="3941026" y="72628"/>
                </a:cubicBezTo>
                <a:cubicBezTo>
                  <a:pt x="3941026" y="68627"/>
                  <a:pt x="3941992" y="65260"/>
                  <a:pt x="3943926" y="62527"/>
                </a:cubicBezTo>
                <a:cubicBezTo>
                  <a:pt x="3945859" y="59793"/>
                  <a:pt x="3948393" y="57759"/>
                  <a:pt x="3951527" y="56426"/>
                </a:cubicBezTo>
                <a:cubicBezTo>
                  <a:pt x="3954660" y="55092"/>
                  <a:pt x="3958028" y="54426"/>
                  <a:pt x="3961628" y="54426"/>
                </a:cubicBezTo>
                <a:close/>
                <a:moveTo>
                  <a:pt x="1200981" y="51854"/>
                </a:moveTo>
                <a:cubicBezTo>
                  <a:pt x="1204181" y="51854"/>
                  <a:pt x="1207048" y="52787"/>
                  <a:pt x="1209582" y="54654"/>
                </a:cubicBezTo>
                <a:cubicBezTo>
                  <a:pt x="1212116" y="56521"/>
                  <a:pt x="1214116" y="58988"/>
                  <a:pt x="1215581" y="62055"/>
                </a:cubicBezTo>
                <a:cubicBezTo>
                  <a:pt x="1217049" y="65122"/>
                  <a:pt x="1217782" y="68389"/>
                  <a:pt x="1217782" y="71856"/>
                </a:cubicBezTo>
                <a:cubicBezTo>
                  <a:pt x="1217782" y="77057"/>
                  <a:pt x="1216117" y="81424"/>
                  <a:pt x="1212783" y="84958"/>
                </a:cubicBezTo>
                <a:cubicBezTo>
                  <a:pt x="1209449" y="88492"/>
                  <a:pt x="1205181" y="90259"/>
                  <a:pt x="1199980" y="90259"/>
                </a:cubicBezTo>
                <a:cubicBezTo>
                  <a:pt x="1194246" y="90259"/>
                  <a:pt x="1189945" y="88525"/>
                  <a:pt x="1187079" y="85058"/>
                </a:cubicBezTo>
                <a:cubicBezTo>
                  <a:pt x="1184213" y="81591"/>
                  <a:pt x="1182778" y="77524"/>
                  <a:pt x="1182778" y="72857"/>
                </a:cubicBezTo>
                <a:cubicBezTo>
                  <a:pt x="1182778" y="68989"/>
                  <a:pt x="1183546" y="65489"/>
                  <a:pt x="1185079" y="62355"/>
                </a:cubicBezTo>
                <a:cubicBezTo>
                  <a:pt x="1186612" y="59221"/>
                  <a:pt x="1188779" y="56688"/>
                  <a:pt x="1191580" y="54754"/>
                </a:cubicBezTo>
                <a:cubicBezTo>
                  <a:pt x="1194380" y="52821"/>
                  <a:pt x="1197513" y="51854"/>
                  <a:pt x="1200981" y="51854"/>
                </a:cubicBezTo>
                <a:close/>
                <a:moveTo>
                  <a:pt x="6763407" y="50006"/>
                </a:moveTo>
                <a:lnTo>
                  <a:pt x="6763407" y="61408"/>
                </a:lnTo>
                <a:lnTo>
                  <a:pt x="6718601" y="74409"/>
                </a:lnTo>
                <a:lnTo>
                  <a:pt x="6718601" y="63208"/>
                </a:lnTo>
                <a:close/>
                <a:moveTo>
                  <a:pt x="6651107" y="35204"/>
                </a:moveTo>
                <a:cubicBezTo>
                  <a:pt x="6652441" y="37738"/>
                  <a:pt x="6653541" y="40638"/>
                  <a:pt x="6654407" y="43905"/>
                </a:cubicBezTo>
                <a:cubicBezTo>
                  <a:pt x="6655274" y="47172"/>
                  <a:pt x="6655708" y="50139"/>
                  <a:pt x="6655708" y="52806"/>
                </a:cubicBezTo>
                <a:cubicBezTo>
                  <a:pt x="6655708" y="57207"/>
                  <a:pt x="6654474" y="61174"/>
                  <a:pt x="6652007" y="64708"/>
                </a:cubicBezTo>
                <a:cubicBezTo>
                  <a:pt x="6649540" y="68242"/>
                  <a:pt x="6645706" y="70008"/>
                  <a:pt x="6640506" y="70008"/>
                </a:cubicBezTo>
                <a:cubicBezTo>
                  <a:pt x="6636372" y="70008"/>
                  <a:pt x="6633005" y="68908"/>
                  <a:pt x="6630405" y="66708"/>
                </a:cubicBezTo>
                <a:lnTo>
                  <a:pt x="6630081" y="66053"/>
                </a:lnTo>
                <a:lnTo>
                  <a:pt x="6629929" y="66858"/>
                </a:lnTo>
                <a:cubicBezTo>
                  <a:pt x="6629146" y="68758"/>
                  <a:pt x="6627971" y="70475"/>
                  <a:pt x="6626404" y="72009"/>
                </a:cubicBezTo>
                <a:cubicBezTo>
                  <a:pt x="6623270" y="75076"/>
                  <a:pt x="6619370" y="76609"/>
                  <a:pt x="6614703" y="76609"/>
                </a:cubicBezTo>
                <a:cubicBezTo>
                  <a:pt x="6609369" y="76609"/>
                  <a:pt x="6605835" y="74842"/>
                  <a:pt x="6604101" y="71309"/>
                </a:cubicBezTo>
                <a:cubicBezTo>
                  <a:pt x="6602368" y="67775"/>
                  <a:pt x="6601501" y="64008"/>
                  <a:pt x="6601501" y="60007"/>
                </a:cubicBezTo>
                <a:cubicBezTo>
                  <a:pt x="6601501" y="58541"/>
                  <a:pt x="6601601" y="56974"/>
                  <a:pt x="6601801" y="55307"/>
                </a:cubicBezTo>
                <a:cubicBezTo>
                  <a:pt x="6602001" y="53640"/>
                  <a:pt x="6602301" y="51740"/>
                  <a:pt x="6602701" y="49606"/>
                </a:cubicBezTo>
                <a:lnTo>
                  <a:pt x="6612702" y="46806"/>
                </a:lnTo>
                <a:cubicBezTo>
                  <a:pt x="6612302" y="49073"/>
                  <a:pt x="6612002" y="51173"/>
                  <a:pt x="6611802" y="53106"/>
                </a:cubicBezTo>
                <a:cubicBezTo>
                  <a:pt x="6611602" y="55040"/>
                  <a:pt x="6611502" y="56740"/>
                  <a:pt x="6611502" y="58207"/>
                </a:cubicBezTo>
                <a:cubicBezTo>
                  <a:pt x="6611502" y="60741"/>
                  <a:pt x="6611902" y="62608"/>
                  <a:pt x="6612702" y="63808"/>
                </a:cubicBezTo>
                <a:cubicBezTo>
                  <a:pt x="6613502" y="65008"/>
                  <a:pt x="6614769" y="65608"/>
                  <a:pt x="6616503" y="65608"/>
                </a:cubicBezTo>
                <a:cubicBezTo>
                  <a:pt x="6618503" y="65608"/>
                  <a:pt x="6620170" y="64574"/>
                  <a:pt x="6621504" y="62508"/>
                </a:cubicBezTo>
                <a:cubicBezTo>
                  <a:pt x="6622837" y="60441"/>
                  <a:pt x="6623570" y="56273"/>
                  <a:pt x="6623703" y="50006"/>
                </a:cubicBezTo>
                <a:lnTo>
                  <a:pt x="6623703" y="44005"/>
                </a:lnTo>
                <a:lnTo>
                  <a:pt x="6633305" y="40405"/>
                </a:lnTo>
                <a:lnTo>
                  <a:pt x="6633305" y="52606"/>
                </a:lnTo>
                <a:cubicBezTo>
                  <a:pt x="6633305" y="54473"/>
                  <a:pt x="6633671" y="56107"/>
                  <a:pt x="6634405" y="57507"/>
                </a:cubicBezTo>
                <a:cubicBezTo>
                  <a:pt x="6635138" y="58907"/>
                  <a:pt x="6636706" y="59607"/>
                  <a:pt x="6639105" y="59607"/>
                </a:cubicBezTo>
                <a:cubicBezTo>
                  <a:pt x="6641506" y="59607"/>
                  <a:pt x="6643106" y="58874"/>
                  <a:pt x="6643906" y="57407"/>
                </a:cubicBezTo>
                <a:cubicBezTo>
                  <a:pt x="6644706" y="55940"/>
                  <a:pt x="6645106" y="54073"/>
                  <a:pt x="6645106" y="51806"/>
                </a:cubicBezTo>
                <a:cubicBezTo>
                  <a:pt x="6645106" y="49539"/>
                  <a:pt x="6644839" y="47239"/>
                  <a:pt x="6644306" y="44905"/>
                </a:cubicBezTo>
                <a:cubicBezTo>
                  <a:pt x="6643773" y="42572"/>
                  <a:pt x="6643039" y="40272"/>
                  <a:pt x="6642106" y="38004"/>
                </a:cubicBezTo>
                <a:close/>
                <a:moveTo>
                  <a:pt x="3982107" y="21431"/>
                </a:moveTo>
                <a:lnTo>
                  <a:pt x="3982107" y="32833"/>
                </a:lnTo>
                <a:lnTo>
                  <a:pt x="3937301" y="45834"/>
                </a:lnTo>
                <a:lnTo>
                  <a:pt x="3937301" y="34633"/>
                </a:lnTo>
                <a:close/>
                <a:moveTo>
                  <a:pt x="6282432" y="18650"/>
                </a:moveTo>
                <a:cubicBezTo>
                  <a:pt x="6283766" y="21183"/>
                  <a:pt x="6284866" y="24084"/>
                  <a:pt x="6285733" y="27351"/>
                </a:cubicBezTo>
                <a:cubicBezTo>
                  <a:pt x="6286600" y="30618"/>
                  <a:pt x="6287033" y="33585"/>
                  <a:pt x="6287033" y="36252"/>
                </a:cubicBezTo>
                <a:cubicBezTo>
                  <a:pt x="6287033" y="40652"/>
                  <a:pt x="6285800" y="44620"/>
                  <a:pt x="6283332" y="48153"/>
                </a:cubicBezTo>
                <a:cubicBezTo>
                  <a:pt x="6280866" y="51687"/>
                  <a:pt x="6277032" y="53454"/>
                  <a:pt x="6271831" y="53454"/>
                </a:cubicBezTo>
                <a:cubicBezTo>
                  <a:pt x="6267697" y="53454"/>
                  <a:pt x="6264330" y="52354"/>
                  <a:pt x="6261730" y="50154"/>
                </a:cubicBezTo>
                <a:lnTo>
                  <a:pt x="6261367" y="49704"/>
                </a:lnTo>
                <a:lnTo>
                  <a:pt x="6261255" y="50304"/>
                </a:lnTo>
                <a:cubicBezTo>
                  <a:pt x="6260472" y="52204"/>
                  <a:pt x="6259296" y="53921"/>
                  <a:pt x="6257729" y="55454"/>
                </a:cubicBezTo>
                <a:cubicBezTo>
                  <a:pt x="6254596" y="58521"/>
                  <a:pt x="6250695" y="60055"/>
                  <a:pt x="6246028" y="60055"/>
                </a:cubicBezTo>
                <a:cubicBezTo>
                  <a:pt x="6240694" y="60055"/>
                  <a:pt x="6237160" y="58288"/>
                  <a:pt x="6235427" y="54754"/>
                </a:cubicBezTo>
                <a:cubicBezTo>
                  <a:pt x="6233693" y="51221"/>
                  <a:pt x="6232826" y="47453"/>
                  <a:pt x="6232826" y="43453"/>
                </a:cubicBezTo>
                <a:cubicBezTo>
                  <a:pt x="6232826" y="41986"/>
                  <a:pt x="6232926" y="40419"/>
                  <a:pt x="6233126" y="38752"/>
                </a:cubicBezTo>
                <a:cubicBezTo>
                  <a:pt x="6233326" y="37085"/>
                  <a:pt x="6233626" y="35185"/>
                  <a:pt x="6234027" y="33051"/>
                </a:cubicBezTo>
                <a:lnTo>
                  <a:pt x="6244028" y="30251"/>
                </a:lnTo>
                <a:cubicBezTo>
                  <a:pt x="6243628" y="32518"/>
                  <a:pt x="6243328" y="34618"/>
                  <a:pt x="6243127" y="36552"/>
                </a:cubicBezTo>
                <a:cubicBezTo>
                  <a:pt x="6242927" y="38485"/>
                  <a:pt x="6242827" y="40186"/>
                  <a:pt x="6242827" y="41653"/>
                </a:cubicBezTo>
                <a:cubicBezTo>
                  <a:pt x="6242827" y="44186"/>
                  <a:pt x="6243228" y="46053"/>
                  <a:pt x="6244028" y="47253"/>
                </a:cubicBezTo>
                <a:cubicBezTo>
                  <a:pt x="6244828" y="48454"/>
                  <a:pt x="6246095" y="49053"/>
                  <a:pt x="6247828" y="49053"/>
                </a:cubicBezTo>
                <a:cubicBezTo>
                  <a:pt x="6249829" y="49053"/>
                  <a:pt x="6251495" y="48020"/>
                  <a:pt x="6252829" y="45953"/>
                </a:cubicBezTo>
                <a:cubicBezTo>
                  <a:pt x="6254162" y="43886"/>
                  <a:pt x="6254896" y="39719"/>
                  <a:pt x="6255029" y="33452"/>
                </a:cubicBezTo>
                <a:lnTo>
                  <a:pt x="6255029" y="27451"/>
                </a:lnTo>
                <a:lnTo>
                  <a:pt x="6264630" y="23850"/>
                </a:lnTo>
                <a:lnTo>
                  <a:pt x="6264630" y="36052"/>
                </a:lnTo>
                <a:cubicBezTo>
                  <a:pt x="6264630" y="37919"/>
                  <a:pt x="6264997" y="39552"/>
                  <a:pt x="6265731" y="40953"/>
                </a:cubicBezTo>
                <a:cubicBezTo>
                  <a:pt x="6266464" y="42353"/>
                  <a:pt x="6268030" y="43053"/>
                  <a:pt x="6270431" y="43053"/>
                </a:cubicBezTo>
                <a:cubicBezTo>
                  <a:pt x="6272831" y="43053"/>
                  <a:pt x="6274432" y="42319"/>
                  <a:pt x="6275232" y="40852"/>
                </a:cubicBezTo>
                <a:cubicBezTo>
                  <a:pt x="6276032" y="39386"/>
                  <a:pt x="6276432" y="37519"/>
                  <a:pt x="6276432" y="35252"/>
                </a:cubicBezTo>
                <a:cubicBezTo>
                  <a:pt x="6276432" y="32985"/>
                  <a:pt x="6276165" y="30685"/>
                  <a:pt x="6275632" y="28351"/>
                </a:cubicBezTo>
                <a:cubicBezTo>
                  <a:pt x="6275098" y="26017"/>
                  <a:pt x="6274365" y="23717"/>
                  <a:pt x="6273431" y="21450"/>
                </a:cubicBezTo>
                <a:close/>
                <a:moveTo>
                  <a:pt x="6620503" y="0"/>
                </a:moveTo>
                <a:lnTo>
                  <a:pt x="6631505" y="0"/>
                </a:lnTo>
                <a:lnTo>
                  <a:pt x="6632705" y="34604"/>
                </a:lnTo>
                <a:lnTo>
                  <a:pt x="6621704" y="34604"/>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4" name="Google Shape;60;p11">
            <a:extLst>
              <a:ext uri="{FF2B5EF4-FFF2-40B4-BE49-F238E27FC236}">
                <a16:creationId xmlns:a16="http://schemas.microsoft.com/office/drawing/2014/main" id="{09353FC2-374D-53D4-3A46-18880DEE04DF}"/>
              </a:ext>
            </a:extLst>
          </p:cNvPr>
          <p:cNvSpPr txBox="1"/>
          <p:nvPr/>
        </p:nvSpPr>
        <p:spPr>
          <a:xfrm>
            <a:off x="1082477" y="3179632"/>
            <a:ext cx="6965100" cy="8157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000" b="0" i="0" u="none" strike="noStrike" cap="none">
                <a:solidFill>
                  <a:schemeClr val="dk1"/>
                </a:solidFill>
                <a:latin typeface="Inter Light"/>
                <a:ea typeface="Inter Light"/>
                <a:cs typeface="Inter Light"/>
                <a:sym typeface="Inter Light"/>
              </a:rPr>
              <a:t>O Allah, I am Your </a:t>
            </a:r>
            <a:r>
              <a:rPr lang="en-GB" sz="1000">
                <a:solidFill>
                  <a:schemeClr val="dk1"/>
                </a:solidFill>
                <a:latin typeface="Inter Light"/>
                <a:ea typeface="Inter Light"/>
                <a:cs typeface="Inter Light"/>
                <a:sym typeface="Inter Light"/>
              </a:rPr>
              <a:t>servant </a:t>
            </a:r>
            <a:r>
              <a:rPr lang="en-GB" sz="1000" b="0" i="0" u="none" strike="noStrike" cap="none">
                <a:solidFill>
                  <a:schemeClr val="dk1"/>
                </a:solidFill>
                <a:latin typeface="Inter Light"/>
                <a:ea typeface="Inter Light"/>
                <a:cs typeface="Inter Light"/>
                <a:sym typeface="Inter Light"/>
              </a:rPr>
              <a:t>and the son of Your male </a:t>
            </a:r>
            <a:r>
              <a:rPr lang="en-GB" sz="1000">
                <a:solidFill>
                  <a:schemeClr val="dk1"/>
                </a:solidFill>
                <a:latin typeface="Inter Light"/>
                <a:ea typeface="Inter Light"/>
                <a:cs typeface="Inter Light"/>
                <a:sym typeface="Inter Light"/>
              </a:rPr>
              <a:t>servant </a:t>
            </a:r>
            <a:r>
              <a:rPr lang="en-GB" sz="1000" b="0" i="0" u="none" strike="noStrike" cap="none">
                <a:solidFill>
                  <a:schemeClr val="dk1"/>
                </a:solidFill>
                <a:latin typeface="Inter Light"/>
                <a:ea typeface="Inter Light"/>
                <a:cs typeface="Inter Light"/>
                <a:sym typeface="Inter Light"/>
              </a:rPr>
              <a:t>and the son of Your female </a:t>
            </a:r>
            <a:r>
              <a:rPr lang="en-GB" sz="1000">
                <a:solidFill>
                  <a:schemeClr val="dk1"/>
                </a:solidFill>
                <a:latin typeface="Inter Light"/>
                <a:ea typeface="Inter Light"/>
                <a:cs typeface="Inter Light"/>
                <a:sym typeface="Inter Light"/>
              </a:rPr>
              <a:t>servant</a:t>
            </a:r>
            <a:r>
              <a:rPr lang="en-GB" sz="1000" b="0" i="0" u="none" strike="noStrike" cap="none">
                <a:solidFill>
                  <a:schemeClr val="dk1"/>
                </a:solidFill>
                <a:latin typeface="Inter Light"/>
                <a:ea typeface="Inter Light"/>
                <a:cs typeface="Inter Light"/>
                <a:sym typeface="Inter Light"/>
              </a:rPr>
              <a:t>. My forehead is in Your Hand (i.e. you have control over me). I am subject to Your judgement and Your decree concerning me is just. I ask You – by every name that is Yours, by which You have named Yourself, or taught any one of Your creation, or revealed in Your Book, or kept unto Yourself in the knowledge of the unseen that is with You – to make the Qur’ān the spring of my heart, the light of my chest, the banisher of my grief and the reliever of my anxiety.</a:t>
            </a:r>
            <a:endParaRPr sz="800" b="0" i="0" u="none" strike="noStrike" cap="none">
              <a:solidFill>
                <a:schemeClr val="dk1"/>
              </a:solidFill>
              <a:latin typeface="Inter Light"/>
              <a:ea typeface="Inter Light"/>
              <a:cs typeface="Inter Light"/>
              <a:sym typeface="Inter Light"/>
            </a:endParaRPr>
          </a:p>
        </p:txBody>
      </p:sp>
      <p:pic>
        <p:nvPicPr>
          <p:cNvPr id="5" name="Google Shape;62;p11">
            <a:extLst>
              <a:ext uri="{FF2B5EF4-FFF2-40B4-BE49-F238E27FC236}">
                <a16:creationId xmlns:a16="http://schemas.microsoft.com/office/drawing/2014/main" id="{A94E0D13-C4B0-EE5F-0B9D-487D35A2E580}"/>
              </a:ext>
            </a:extLst>
          </p:cNvPr>
          <p:cNvPicPr preferRelativeResize="0"/>
          <p:nvPr/>
        </p:nvPicPr>
        <p:blipFill rotWithShape="1">
          <a:blip r:embed="rId3">
            <a:alphaModFix/>
          </a:blip>
          <a:srcRect/>
          <a:stretch/>
        </p:blipFill>
        <p:spPr>
          <a:xfrm>
            <a:off x="3909291" y="1043119"/>
            <a:ext cx="1311564" cy="317537"/>
          </a:xfrm>
          <a:prstGeom prst="rect">
            <a:avLst/>
          </a:prstGeom>
          <a:noFill/>
          <a:ln>
            <a:noFill/>
          </a:ln>
        </p:spPr>
      </p:pic>
      <p:sp>
        <p:nvSpPr>
          <p:cNvPr id="6" name="Google Shape;63;p11">
            <a:extLst>
              <a:ext uri="{FF2B5EF4-FFF2-40B4-BE49-F238E27FC236}">
                <a16:creationId xmlns:a16="http://schemas.microsoft.com/office/drawing/2014/main" id="{ADDE7267-1F7A-9E76-6DCB-AE4CAB370898}"/>
              </a:ext>
            </a:extLst>
          </p:cNvPr>
          <p:cNvSpPr/>
          <p:nvPr/>
        </p:nvSpPr>
        <p:spPr>
          <a:xfrm>
            <a:off x="3038083" y="364943"/>
            <a:ext cx="3067800" cy="503100"/>
          </a:xfrm>
          <a:prstGeom prst="roundRect">
            <a:avLst>
              <a:gd name="adj" fmla="val 50000"/>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r>
              <a:rPr lang="en-GB" sz="1600" b="0" i="0" u="none" strike="noStrike" cap="none">
                <a:solidFill>
                  <a:srgbClr val="1E1E1E"/>
                </a:solidFill>
                <a:latin typeface="Inter Tight"/>
                <a:ea typeface="Inter Tight"/>
                <a:cs typeface="Inter Tight"/>
                <a:sym typeface="Inter Tight"/>
              </a:rPr>
              <a:t>Duʿā for opening of the heart</a:t>
            </a:r>
            <a:endParaRPr sz="1600" b="0" i="0" u="none" strike="noStrike" cap="non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2"/>
          <p:cNvSpPr txBox="1"/>
          <p:nvPr/>
        </p:nvSpPr>
        <p:spPr>
          <a:xfrm>
            <a:off x="1015059" y="989484"/>
            <a:ext cx="3759000" cy="11544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b="0" i="0" u="none" strike="noStrike" cap="none">
                <a:solidFill>
                  <a:srgbClr val="1E1E1E"/>
                </a:solidFill>
                <a:latin typeface="Inter Tight Medium"/>
                <a:ea typeface="Inter Tight Medium"/>
                <a:cs typeface="Inter Tight Medium"/>
                <a:sym typeface="Inter Tight Medium"/>
              </a:rPr>
              <a:t>Learning</a:t>
            </a:r>
            <a:endParaRPr sz="700"/>
          </a:p>
          <a:p>
            <a:pPr marL="0" marR="0" lvl="0" indent="0" algn="l" rtl="0">
              <a:lnSpc>
                <a:spcPct val="100000"/>
              </a:lnSpc>
              <a:spcBef>
                <a:spcPts val="0"/>
              </a:spcBef>
              <a:spcAft>
                <a:spcPts val="0"/>
              </a:spcAft>
              <a:buClr>
                <a:srgbClr val="000000"/>
              </a:buClr>
              <a:buSzPts val="3600"/>
              <a:buFont typeface="Arial"/>
              <a:buNone/>
            </a:pPr>
            <a:r>
              <a:rPr lang="en-GB" sz="3600" b="0" i="0" u="none" strike="noStrike" cap="none">
                <a:solidFill>
                  <a:srgbClr val="1E1E1E"/>
                </a:solidFill>
                <a:latin typeface="Inter Tight Medium"/>
                <a:ea typeface="Inter Tight Medium"/>
                <a:cs typeface="Inter Tight Medium"/>
                <a:sym typeface="Inter Tight Medium"/>
              </a:rPr>
              <a:t>Objectives</a:t>
            </a:r>
            <a:endParaRPr sz="700" b="0" i="0" u="none" strike="noStrike" cap="none">
              <a:solidFill>
                <a:srgbClr val="000000"/>
              </a:solidFill>
              <a:latin typeface="Arial"/>
              <a:ea typeface="Arial"/>
              <a:cs typeface="Arial"/>
              <a:sym typeface="Arial"/>
            </a:endParaRPr>
          </a:p>
        </p:txBody>
      </p:sp>
      <p:sp>
        <p:nvSpPr>
          <p:cNvPr id="69" name="Google Shape;69;p12"/>
          <p:cNvSpPr/>
          <p:nvPr/>
        </p:nvSpPr>
        <p:spPr>
          <a:xfrm>
            <a:off x="5024229" y="1156442"/>
            <a:ext cx="342900" cy="342900"/>
          </a:xfrm>
          <a:prstGeom prst="ellipse">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70" name="Google Shape;70;p12"/>
          <p:cNvSpPr txBox="1"/>
          <p:nvPr/>
        </p:nvSpPr>
        <p:spPr>
          <a:xfrm>
            <a:off x="5024230" y="1227865"/>
            <a:ext cx="342900" cy="2001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GB" sz="1000" b="0" i="0" u="none" strike="noStrike" cap="none">
                <a:solidFill>
                  <a:srgbClr val="1E1E1E"/>
                </a:solidFill>
                <a:latin typeface="Inter Tight Medium"/>
                <a:ea typeface="Inter Tight Medium"/>
                <a:cs typeface="Inter Tight Medium"/>
                <a:sym typeface="Inter Tight Medium"/>
              </a:rPr>
              <a:t>01</a:t>
            </a:r>
            <a:endParaRPr sz="700" b="0" i="0" u="none" strike="noStrike" cap="none">
              <a:solidFill>
                <a:srgbClr val="000000"/>
              </a:solidFill>
              <a:latin typeface="Arial"/>
              <a:ea typeface="Arial"/>
              <a:cs typeface="Arial"/>
              <a:sym typeface="Arial"/>
            </a:endParaRPr>
          </a:p>
        </p:txBody>
      </p:sp>
      <p:sp>
        <p:nvSpPr>
          <p:cNvPr id="71" name="Google Shape;71;p12"/>
          <p:cNvSpPr txBox="1"/>
          <p:nvPr/>
        </p:nvSpPr>
        <p:spPr>
          <a:xfrm>
            <a:off x="5504429" y="1120162"/>
            <a:ext cx="2610300" cy="415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a:ea typeface="Inter"/>
                <a:cs typeface="Inter"/>
                <a:sym typeface="Inter"/>
              </a:rPr>
              <a:t>Explore the importance of tadabbur</a:t>
            </a:r>
            <a:endParaRPr sz="1200">
              <a:solidFill>
                <a:srgbClr val="1E1E1E"/>
              </a:solidFill>
              <a:latin typeface="Inter"/>
              <a:ea typeface="Inter"/>
              <a:cs typeface="Inter"/>
              <a:sym typeface="Inter"/>
            </a:endParaRPr>
          </a:p>
        </p:txBody>
      </p:sp>
      <p:sp>
        <p:nvSpPr>
          <p:cNvPr id="72" name="Google Shape;72;p12"/>
          <p:cNvSpPr/>
          <p:nvPr/>
        </p:nvSpPr>
        <p:spPr>
          <a:xfrm>
            <a:off x="5024229" y="1948761"/>
            <a:ext cx="342900" cy="342900"/>
          </a:xfrm>
          <a:prstGeom prst="ellipse">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73" name="Google Shape;73;p12"/>
          <p:cNvSpPr txBox="1"/>
          <p:nvPr/>
        </p:nvSpPr>
        <p:spPr>
          <a:xfrm>
            <a:off x="5024230" y="2020183"/>
            <a:ext cx="342900" cy="2001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GB" sz="1000" b="0" i="0" u="none" strike="noStrike" cap="none">
                <a:solidFill>
                  <a:srgbClr val="1E1E1E"/>
                </a:solidFill>
                <a:latin typeface="Inter Tight Medium"/>
                <a:ea typeface="Inter Tight Medium"/>
                <a:cs typeface="Inter Tight Medium"/>
                <a:sym typeface="Inter Tight Medium"/>
              </a:rPr>
              <a:t>02</a:t>
            </a:r>
            <a:endParaRPr sz="700" b="0" i="0" u="none" strike="noStrike" cap="none">
              <a:solidFill>
                <a:srgbClr val="000000"/>
              </a:solidFill>
              <a:latin typeface="Arial"/>
              <a:ea typeface="Arial"/>
              <a:cs typeface="Arial"/>
              <a:sym typeface="Arial"/>
            </a:endParaRPr>
          </a:p>
        </p:txBody>
      </p:sp>
      <p:sp>
        <p:nvSpPr>
          <p:cNvPr id="74" name="Google Shape;74;p12"/>
          <p:cNvSpPr txBox="1"/>
          <p:nvPr/>
        </p:nvSpPr>
        <p:spPr>
          <a:xfrm>
            <a:off x="5504429" y="1912468"/>
            <a:ext cx="2610300" cy="415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a:ea typeface="Inter"/>
                <a:cs typeface="Inter"/>
                <a:sym typeface="Inter"/>
              </a:rPr>
              <a:t>Understand how to apply true patience to difficulties in life</a:t>
            </a:r>
            <a:endParaRPr sz="1200">
              <a:solidFill>
                <a:srgbClr val="1E1E1E"/>
              </a:solidFill>
              <a:latin typeface="Inter"/>
              <a:ea typeface="Inter"/>
              <a:cs typeface="Inter"/>
              <a:sym typeface="Inter"/>
            </a:endParaRPr>
          </a:p>
        </p:txBody>
      </p:sp>
      <p:sp>
        <p:nvSpPr>
          <p:cNvPr id="75" name="Google Shape;75;p12"/>
          <p:cNvSpPr/>
          <p:nvPr/>
        </p:nvSpPr>
        <p:spPr>
          <a:xfrm>
            <a:off x="5024229" y="2741079"/>
            <a:ext cx="342900" cy="342900"/>
          </a:xfrm>
          <a:prstGeom prst="ellipse">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76" name="Google Shape;76;p12"/>
          <p:cNvSpPr txBox="1"/>
          <p:nvPr/>
        </p:nvSpPr>
        <p:spPr>
          <a:xfrm>
            <a:off x="5024230" y="2812502"/>
            <a:ext cx="342900" cy="2001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GB" sz="1000" b="0" i="0" u="none" strike="noStrike" cap="none">
                <a:solidFill>
                  <a:srgbClr val="1E1E1E"/>
                </a:solidFill>
                <a:latin typeface="Inter Tight Medium"/>
                <a:ea typeface="Inter Tight Medium"/>
                <a:cs typeface="Inter Tight Medium"/>
                <a:sym typeface="Inter Tight Medium"/>
              </a:rPr>
              <a:t>03</a:t>
            </a:r>
            <a:endParaRPr sz="700" b="0" i="0" u="none" strike="noStrike" cap="none">
              <a:solidFill>
                <a:srgbClr val="000000"/>
              </a:solidFill>
              <a:latin typeface="Arial"/>
              <a:ea typeface="Arial"/>
              <a:cs typeface="Arial"/>
              <a:sym typeface="Arial"/>
            </a:endParaRPr>
          </a:p>
        </p:txBody>
      </p:sp>
      <p:sp>
        <p:nvSpPr>
          <p:cNvPr id="77" name="Google Shape;77;p12"/>
          <p:cNvSpPr txBox="1"/>
          <p:nvPr/>
        </p:nvSpPr>
        <p:spPr>
          <a:xfrm>
            <a:off x="5530079" y="2704787"/>
            <a:ext cx="2559000" cy="415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a:ea typeface="Inter"/>
                <a:cs typeface="Inter"/>
                <a:sym typeface="Inter"/>
              </a:rPr>
              <a:t>Connect the start of the surah to the end of the surah</a:t>
            </a:r>
            <a:endParaRPr sz="1200">
              <a:solidFill>
                <a:srgbClr val="1E1E1E"/>
              </a:solidFill>
              <a:latin typeface="Inter"/>
              <a:ea typeface="Inter"/>
              <a:cs typeface="Inter"/>
              <a:sym typeface="Inter"/>
            </a:endParaRPr>
          </a:p>
        </p:txBody>
      </p:sp>
      <p:sp>
        <p:nvSpPr>
          <p:cNvPr id="78" name="Google Shape;78;p12"/>
          <p:cNvSpPr/>
          <p:nvPr/>
        </p:nvSpPr>
        <p:spPr>
          <a:xfrm>
            <a:off x="5024229" y="3533398"/>
            <a:ext cx="342900" cy="342900"/>
          </a:xfrm>
          <a:prstGeom prst="ellipse">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79" name="Google Shape;79;p12"/>
          <p:cNvSpPr txBox="1"/>
          <p:nvPr/>
        </p:nvSpPr>
        <p:spPr>
          <a:xfrm>
            <a:off x="5024230" y="3604820"/>
            <a:ext cx="342900" cy="2001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GB" sz="1000" b="0" i="0" u="none" strike="noStrike" cap="none">
                <a:solidFill>
                  <a:srgbClr val="1E1E1E"/>
                </a:solidFill>
                <a:latin typeface="Inter Tight Medium"/>
                <a:ea typeface="Inter Tight Medium"/>
                <a:cs typeface="Inter Tight Medium"/>
                <a:sym typeface="Inter Tight Medium"/>
              </a:rPr>
              <a:t>04</a:t>
            </a:r>
            <a:endParaRPr sz="700" b="0" i="0" u="none" strike="noStrike" cap="none">
              <a:solidFill>
                <a:srgbClr val="000000"/>
              </a:solidFill>
              <a:latin typeface="Arial"/>
              <a:ea typeface="Arial"/>
              <a:cs typeface="Arial"/>
              <a:sym typeface="Arial"/>
            </a:endParaRPr>
          </a:p>
        </p:txBody>
      </p:sp>
      <p:sp>
        <p:nvSpPr>
          <p:cNvPr id="80" name="Google Shape;80;p12"/>
          <p:cNvSpPr txBox="1"/>
          <p:nvPr/>
        </p:nvSpPr>
        <p:spPr>
          <a:xfrm>
            <a:off x="5504429" y="3497093"/>
            <a:ext cx="2610300" cy="415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a:ea typeface="Inter"/>
                <a:cs typeface="Inter"/>
                <a:sym typeface="Inter"/>
              </a:rPr>
              <a:t>Read and reflect upon verses 36-45 of Surah Qāf</a:t>
            </a:r>
            <a:endParaRPr sz="1200">
              <a:solidFill>
                <a:srgbClr val="1E1E1E"/>
              </a:solidFill>
              <a:latin typeface="Inter"/>
              <a:ea typeface="Inter"/>
              <a:cs typeface="Inter"/>
              <a:sym typeface="Inter"/>
            </a:endParaRPr>
          </a:p>
        </p:txBody>
      </p:sp>
      <p:pic>
        <p:nvPicPr>
          <p:cNvPr id="81" name="Google Shape;81;p12"/>
          <p:cNvPicPr preferRelativeResize="0"/>
          <p:nvPr/>
        </p:nvPicPr>
        <p:blipFill rotWithShape="1">
          <a:blip r:embed="rId3">
            <a:alphaModFix/>
          </a:blip>
          <a:srcRect/>
          <a:stretch/>
        </p:blipFill>
        <p:spPr>
          <a:xfrm>
            <a:off x="1015059" y="4843591"/>
            <a:ext cx="1183126" cy="12488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3"/>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103;p14">
            <a:extLst>
              <a:ext uri="{FF2B5EF4-FFF2-40B4-BE49-F238E27FC236}">
                <a16:creationId xmlns:a16="http://schemas.microsoft.com/office/drawing/2014/main" id="{B67FC6E1-F2C5-2FB3-99B9-7532C3E5414F}"/>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6C2CF408-FCBB-D93E-4371-0C0F9CD59FAE}"/>
              </a:ext>
            </a:extLst>
          </p:cNvPr>
          <p:cNvSpPr/>
          <p:nvPr/>
        </p:nvSpPr>
        <p:spPr>
          <a:xfrm>
            <a:off x="1354455" y="2150985"/>
            <a:ext cx="3411550" cy="757047"/>
          </a:xfrm>
          <a:custGeom>
            <a:avLst/>
            <a:gdLst/>
            <a:ahLst/>
            <a:cxnLst/>
            <a:rect l="l" t="t" r="r" b="b"/>
            <a:pathLst>
              <a:path w="3411550" h="757047">
                <a:moveTo>
                  <a:pt x="1801139" y="729158"/>
                </a:moveTo>
                <a:lnTo>
                  <a:pt x="1801139" y="742188"/>
                </a:lnTo>
                <a:lnTo>
                  <a:pt x="1749933" y="757047"/>
                </a:lnTo>
                <a:lnTo>
                  <a:pt x="1749933" y="744245"/>
                </a:lnTo>
                <a:close/>
                <a:moveTo>
                  <a:pt x="286664" y="705536"/>
                </a:moveTo>
                <a:lnTo>
                  <a:pt x="286664" y="718566"/>
                </a:lnTo>
                <a:lnTo>
                  <a:pt x="235458" y="733425"/>
                </a:lnTo>
                <a:lnTo>
                  <a:pt x="235458" y="720623"/>
                </a:lnTo>
                <a:close/>
                <a:moveTo>
                  <a:pt x="417271" y="692048"/>
                </a:moveTo>
                <a:cubicBezTo>
                  <a:pt x="420319" y="692048"/>
                  <a:pt x="422948" y="693191"/>
                  <a:pt x="425158" y="695477"/>
                </a:cubicBezTo>
                <a:cubicBezTo>
                  <a:pt x="427367" y="697763"/>
                  <a:pt x="428472" y="700430"/>
                  <a:pt x="428472" y="703478"/>
                </a:cubicBezTo>
                <a:cubicBezTo>
                  <a:pt x="428472" y="706526"/>
                  <a:pt x="427367" y="709155"/>
                  <a:pt x="425158" y="711365"/>
                </a:cubicBezTo>
                <a:cubicBezTo>
                  <a:pt x="422948" y="713575"/>
                  <a:pt x="420319" y="714680"/>
                  <a:pt x="417271" y="714680"/>
                </a:cubicBezTo>
                <a:cubicBezTo>
                  <a:pt x="414070" y="714680"/>
                  <a:pt x="411366" y="713575"/>
                  <a:pt x="409156" y="711365"/>
                </a:cubicBezTo>
                <a:cubicBezTo>
                  <a:pt x="406946" y="709155"/>
                  <a:pt x="405841" y="706526"/>
                  <a:pt x="405841" y="703478"/>
                </a:cubicBezTo>
                <a:cubicBezTo>
                  <a:pt x="405841" y="700430"/>
                  <a:pt x="406946" y="697763"/>
                  <a:pt x="409156" y="695477"/>
                </a:cubicBezTo>
                <a:cubicBezTo>
                  <a:pt x="411366" y="693191"/>
                  <a:pt x="414070" y="692048"/>
                  <a:pt x="417271" y="692048"/>
                </a:cubicBezTo>
                <a:close/>
                <a:moveTo>
                  <a:pt x="385953" y="692048"/>
                </a:moveTo>
                <a:cubicBezTo>
                  <a:pt x="389001" y="692048"/>
                  <a:pt x="391630" y="693191"/>
                  <a:pt x="393839" y="695477"/>
                </a:cubicBezTo>
                <a:cubicBezTo>
                  <a:pt x="396049" y="697763"/>
                  <a:pt x="397154" y="700430"/>
                  <a:pt x="397154" y="703478"/>
                </a:cubicBezTo>
                <a:cubicBezTo>
                  <a:pt x="397154" y="706526"/>
                  <a:pt x="396049" y="709155"/>
                  <a:pt x="393839" y="711365"/>
                </a:cubicBezTo>
                <a:cubicBezTo>
                  <a:pt x="391630" y="713575"/>
                  <a:pt x="389001" y="714680"/>
                  <a:pt x="385953" y="714680"/>
                </a:cubicBezTo>
                <a:cubicBezTo>
                  <a:pt x="382752" y="714680"/>
                  <a:pt x="380047" y="713575"/>
                  <a:pt x="377837" y="711365"/>
                </a:cubicBezTo>
                <a:cubicBezTo>
                  <a:pt x="375627" y="709155"/>
                  <a:pt x="374523" y="706526"/>
                  <a:pt x="374523" y="703478"/>
                </a:cubicBezTo>
                <a:cubicBezTo>
                  <a:pt x="374523" y="700430"/>
                  <a:pt x="375627" y="697763"/>
                  <a:pt x="377837" y="695477"/>
                </a:cubicBezTo>
                <a:cubicBezTo>
                  <a:pt x="380047" y="693191"/>
                  <a:pt x="382752" y="692048"/>
                  <a:pt x="385953" y="692048"/>
                </a:cubicBezTo>
                <a:close/>
                <a:moveTo>
                  <a:pt x="3346399" y="691362"/>
                </a:moveTo>
                <a:cubicBezTo>
                  <a:pt x="3349447" y="691362"/>
                  <a:pt x="3352076" y="692505"/>
                  <a:pt x="3354285" y="694791"/>
                </a:cubicBezTo>
                <a:cubicBezTo>
                  <a:pt x="3356495" y="697077"/>
                  <a:pt x="3357600" y="699744"/>
                  <a:pt x="3357600" y="702792"/>
                </a:cubicBezTo>
                <a:cubicBezTo>
                  <a:pt x="3357600" y="705840"/>
                  <a:pt x="3356495" y="708469"/>
                  <a:pt x="3354285" y="710679"/>
                </a:cubicBezTo>
                <a:cubicBezTo>
                  <a:pt x="3352076" y="712889"/>
                  <a:pt x="3349447" y="713994"/>
                  <a:pt x="3346399" y="713994"/>
                </a:cubicBezTo>
                <a:cubicBezTo>
                  <a:pt x="3343198" y="713994"/>
                  <a:pt x="3340493" y="712889"/>
                  <a:pt x="3338283" y="710679"/>
                </a:cubicBezTo>
                <a:cubicBezTo>
                  <a:pt x="3336074" y="708469"/>
                  <a:pt x="3334969" y="705840"/>
                  <a:pt x="3334969" y="702792"/>
                </a:cubicBezTo>
                <a:cubicBezTo>
                  <a:pt x="3334969" y="699744"/>
                  <a:pt x="3336074" y="697077"/>
                  <a:pt x="3338283" y="694791"/>
                </a:cubicBezTo>
                <a:cubicBezTo>
                  <a:pt x="3340493" y="692505"/>
                  <a:pt x="3343198" y="691362"/>
                  <a:pt x="3346399" y="691362"/>
                </a:cubicBezTo>
                <a:close/>
                <a:moveTo>
                  <a:pt x="2503551" y="691362"/>
                </a:moveTo>
                <a:cubicBezTo>
                  <a:pt x="2506598" y="691362"/>
                  <a:pt x="2509227" y="692505"/>
                  <a:pt x="2511437" y="694791"/>
                </a:cubicBezTo>
                <a:cubicBezTo>
                  <a:pt x="2513647" y="697077"/>
                  <a:pt x="2514752" y="699744"/>
                  <a:pt x="2514752" y="702792"/>
                </a:cubicBezTo>
                <a:cubicBezTo>
                  <a:pt x="2514752" y="705840"/>
                  <a:pt x="2513647" y="708469"/>
                  <a:pt x="2511437" y="710679"/>
                </a:cubicBezTo>
                <a:cubicBezTo>
                  <a:pt x="2509227" y="712889"/>
                  <a:pt x="2506598" y="713994"/>
                  <a:pt x="2503551" y="713994"/>
                </a:cubicBezTo>
                <a:cubicBezTo>
                  <a:pt x="2500350" y="713994"/>
                  <a:pt x="2497645" y="712889"/>
                  <a:pt x="2495435" y="710679"/>
                </a:cubicBezTo>
                <a:cubicBezTo>
                  <a:pt x="2493225" y="708469"/>
                  <a:pt x="2492121" y="705840"/>
                  <a:pt x="2492121" y="702792"/>
                </a:cubicBezTo>
                <a:cubicBezTo>
                  <a:pt x="2492121" y="699744"/>
                  <a:pt x="2493225" y="697077"/>
                  <a:pt x="2495435" y="694791"/>
                </a:cubicBezTo>
                <a:cubicBezTo>
                  <a:pt x="2497645" y="692505"/>
                  <a:pt x="2500350" y="691362"/>
                  <a:pt x="2503551" y="691362"/>
                </a:cubicBezTo>
                <a:close/>
                <a:moveTo>
                  <a:pt x="1770126" y="691362"/>
                </a:moveTo>
                <a:cubicBezTo>
                  <a:pt x="1773174" y="691362"/>
                  <a:pt x="1775803" y="692505"/>
                  <a:pt x="1778012" y="694791"/>
                </a:cubicBezTo>
                <a:cubicBezTo>
                  <a:pt x="1780222" y="697077"/>
                  <a:pt x="1781327" y="699744"/>
                  <a:pt x="1781327" y="702792"/>
                </a:cubicBezTo>
                <a:cubicBezTo>
                  <a:pt x="1781327" y="705840"/>
                  <a:pt x="1780222" y="708469"/>
                  <a:pt x="1778012" y="710679"/>
                </a:cubicBezTo>
                <a:cubicBezTo>
                  <a:pt x="1775803" y="712889"/>
                  <a:pt x="1773174" y="713994"/>
                  <a:pt x="1770126" y="713994"/>
                </a:cubicBezTo>
                <a:cubicBezTo>
                  <a:pt x="1766925" y="713994"/>
                  <a:pt x="1764220" y="712889"/>
                  <a:pt x="1762010" y="710679"/>
                </a:cubicBezTo>
                <a:cubicBezTo>
                  <a:pt x="1759801" y="708469"/>
                  <a:pt x="1758696" y="705840"/>
                  <a:pt x="1758696" y="702792"/>
                </a:cubicBezTo>
                <a:cubicBezTo>
                  <a:pt x="1758696" y="699744"/>
                  <a:pt x="1759801" y="697077"/>
                  <a:pt x="1762010" y="694791"/>
                </a:cubicBezTo>
                <a:cubicBezTo>
                  <a:pt x="1764220" y="692505"/>
                  <a:pt x="1766925" y="691362"/>
                  <a:pt x="1770126" y="691362"/>
                </a:cubicBezTo>
                <a:close/>
                <a:moveTo>
                  <a:pt x="2210714" y="681533"/>
                </a:moveTo>
                <a:lnTo>
                  <a:pt x="2210714" y="694563"/>
                </a:lnTo>
                <a:lnTo>
                  <a:pt x="2159508" y="709422"/>
                </a:lnTo>
                <a:lnTo>
                  <a:pt x="2159508" y="696620"/>
                </a:lnTo>
                <a:close/>
                <a:moveTo>
                  <a:pt x="1553489" y="681533"/>
                </a:moveTo>
                <a:lnTo>
                  <a:pt x="1553489" y="694563"/>
                </a:lnTo>
                <a:lnTo>
                  <a:pt x="1502283" y="709422"/>
                </a:lnTo>
                <a:lnTo>
                  <a:pt x="1502283" y="696620"/>
                </a:lnTo>
                <a:close/>
                <a:moveTo>
                  <a:pt x="1020089" y="681533"/>
                </a:moveTo>
                <a:lnTo>
                  <a:pt x="1020089" y="694563"/>
                </a:lnTo>
                <a:lnTo>
                  <a:pt x="968883" y="709422"/>
                </a:lnTo>
                <a:lnTo>
                  <a:pt x="968883" y="696620"/>
                </a:lnTo>
                <a:close/>
                <a:moveTo>
                  <a:pt x="534314" y="681533"/>
                </a:moveTo>
                <a:lnTo>
                  <a:pt x="534314" y="694563"/>
                </a:lnTo>
                <a:lnTo>
                  <a:pt x="483108" y="709422"/>
                </a:lnTo>
                <a:lnTo>
                  <a:pt x="483108" y="696620"/>
                </a:lnTo>
                <a:close/>
                <a:moveTo>
                  <a:pt x="286664" y="681533"/>
                </a:moveTo>
                <a:lnTo>
                  <a:pt x="286664" y="694563"/>
                </a:lnTo>
                <a:lnTo>
                  <a:pt x="235458" y="709422"/>
                </a:lnTo>
                <a:lnTo>
                  <a:pt x="235458" y="696620"/>
                </a:lnTo>
                <a:close/>
                <a:moveTo>
                  <a:pt x="1368893" y="613988"/>
                </a:moveTo>
                <a:lnTo>
                  <a:pt x="1369314" y="615924"/>
                </a:lnTo>
                <a:cubicBezTo>
                  <a:pt x="1369314" y="624764"/>
                  <a:pt x="1366837" y="632650"/>
                  <a:pt x="1361884" y="639584"/>
                </a:cubicBezTo>
                <a:cubicBezTo>
                  <a:pt x="1359408" y="643052"/>
                  <a:pt x="1356502" y="646242"/>
                  <a:pt x="1353169" y="649157"/>
                </a:cubicBezTo>
                <a:lnTo>
                  <a:pt x="1351399" y="650398"/>
                </a:lnTo>
                <a:lnTo>
                  <a:pt x="1353426" y="651357"/>
                </a:lnTo>
                <a:cubicBezTo>
                  <a:pt x="1359446" y="653186"/>
                  <a:pt x="1365199" y="654101"/>
                  <a:pt x="1370685" y="654101"/>
                </a:cubicBezTo>
                <a:cubicBezTo>
                  <a:pt x="1375867" y="654101"/>
                  <a:pt x="1379677" y="653224"/>
                  <a:pt x="1382115" y="651472"/>
                </a:cubicBezTo>
                <a:cubicBezTo>
                  <a:pt x="1384554" y="649719"/>
                  <a:pt x="1385773" y="646785"/>
                  <a:pt x="1385773" y="642671"/>
                </a:cubicBezTo>
                <a:cubicBezTo>
                  <a:pt x="1385773" y="641909"/>
                  <a:pt x="1385582" y="640499"/>
                  <a:pt x="1385201" y="638441"/>
                </a:cubicBezTo>
                <a:cubicBezTo>
                  <a:pt x="1384820" y="636384"/>
                  <a:pt x="1383601" y="633527"/>
                  <a:pt x="1381544" y="629869"/>
                </a:cubicBezTo>
                <a:cubicBezTo>
                  <a:pt x="1379486" y="626211"/>
                  <a:pt x="1376019" y="621677"/>
                  <a:pt x="1371142" y="616267"/>
                </a:cubicBezTo>
                <a:close/>
                <a:moveTo>
                  <a:pt x="2411120" y="612038"/>
                </a:moveTo>
                <a:cubicBezTo>
                  <a:pt x="2407920" y="612038"/>
                  <a:pt x="2404948" y="613257"/>
                  <a:pt x="2402205" y="615696"/>
                </a:cubicBezTo>
                <a:cubicBezTo>
                  <a:pt x="2399461" y="618134"/>
                  <a:pt x="2397214" y="621411"/>
                  <a:pt x="2395461" y="625526"/>
                </a:cubicBezTo>
                <a:cubicBezTo>
                  <a:pt x="2393708" y="629640"/>
                  <a:pt x="2392832" y="634136"/>
                  <a:pt x="2392832" y="639013"/>
                </a:cubicBezTo>
                <a:cubicBezTo>
                  <a:pt x="2392832" y="641756"/>
                  <a:pt x="2393442" y="644004"/>
                  <a:pt x="2394661" y="645757"/>
                </a:cubicBezTo>
                <a:cubicBezTo>
                  <a:pt x="2395880" y="647509"/>
                  <a:pt x="2397671" y="648881"/>
                  <a:pt x="2400033" y="649871"/>
                </a:cubicBezTo>
                <a:cubicBezTo>
                  <a:pt x="2402395" y="650862"/>
                  <a:pt x="2405405" y="651586"/>
                  <a:pt x="2409063" y="652043"/>
                </a:cubicBezTo>
                <a:cubicBezTo>
                  <a:pt x="2412720" y="652500"/>
                  <a:pt x="2416987" y="652729"/>
                  <a:pt x="2421864" y="652729"/>
                </a:cubicBezTo>
                <a:lnTo>
                  <a:pt x="2431316" y="652729"/>
                </a:lnTo>
                <a:lnTo>
                  <a:pt x="2431694" y="648157"/>
                </a:lnTo>
                <a:cubicBezTo>
                  <a:pt x="2431694" y="637794"/>
                  <a:pt x="2429789" y="629183"/>
                  <a:pt x="2425979" y="622325"/>
                </a:cubicBezTo>
                <a:cubicBezTo>
                  <a:pt x="2422169" y="615467"/>
                  <a:pt x="2417216" y="612038"/>
                  <a:pt x="2411120" y="612038"/>
                </a:cubicBezTo>
                <a:close/>
                <a:moveTo>
                  <a:pt x="999286" y="607238"/>
                </a:moveTo>
                <a:cubicBezTo>
                  <a:pt x="996543" y="607238"/>
                  <a:pt x="993876" y="608000"/>
                  <a:pt x="991286" y="609524"/>
                </a:cubicBezTo>
                <a:cubicBezTo>
                  <a:pt x="988695" y="611048"/>
                  <a:pt x="986028" y="613867"/>
                  <a:pt x="983284" y="617982"/>
                </a:cubicBezTo>
                <a:cubicBezTo>
                  <a:pt x="980541" y="622097"/>
                  <a:pt x="977417" y="628040"/>
                  <a:pt x="973912" y="635813"/>
                </a:cubicBezTo>
                <a:lnTo>
                  <a:pt x="971293" y="641233"/>
                </a:lnTo>
                <a:lnTo>
                  <a:pt x="978398" y="645214"/>
                </a:lnTo>
                <a:cubicBezTo>
                  <a:pt x="981770" y="646833"/>
                  <a:pt x="984961" y="648081"/>
                  <a:pt x="987971" y="648957"/>
                </a:cubicBezTo>
                <a:cubicBezTo>
                  <a:pt x="993991" y="650710"/>
                  <a:pt x="998982" y="651586"/>
                  <a:pt x="1002944" y="651586"/>
                </a:cubicBezTo>
                <a:cubicBezTo>
                  <a:pt x="1007364" y="651586"/>
                  <a:pt x="1010869" y="650938"/>
                  <a:pt x="1013460" y="649643"/>
                </a:cubicBezTo>
                <a:cubicBezTo>
                  <a:pt x="1016051" y="648347"/>
                  <a:pt x="1017955" y="646481"/>
                  <a:pt x="1019175" y="644042"/>
                </a:cubicBezTo>
                <a:cubicBezTo>
                  <a:pt x="1020394" y="641604"/>
                  <a:pt x="1021003" y="638861"/>
                  <a:pt x="1021003" y="635813"/>
                </a:cubicBezTo>
                <a:cubicBezTo>
                  <a:pt x="1021003" y="631393"/>
                  <a:pt x="1019937" y="626973"/>
                  <a:pt x="1017803" y="622554"/>
                </a:cubicBezTo>
                <a:cubicBezTo>
                  <a:pt x="1015670" y="618134"/>
                  <a:pt x="1012964" y="614477"/>
                  <a:pt x="1009688" y="611581"/>
                </a:cubicBezTo>
                <a:cubicBezTo>
                  <a:pt x="1006411" y="608685"/>
                  <a:pt x="1002944" y="607238"/>
                  <a:pt x="999286" y="607238"/>
                </a:cubicBezTo>
                <a:close/>
                <a:moveTo>
                  <a:pt x="656386" y="607238"/>
                </a:moveTo>
                <a:cubicBezTo>
                  <a:pt x="653643" y="607238"/>
                  <a:pt x="650976" y="608000"/>
                  <a:pt x="648386" y="609524"/>
                </a:cubicBezTo>
                <a:cubicBezTo>
                  <a:pt x="645795" y="611048"/>
                  <a:pt x="643128" y="613867"/>
                  <a:pt x="640384" y="617982"/>
                </a:cubicBezTo>
                <a:cubicBezTo>
                  <a:pt x="637641" y="622097"/>
                  <a:pt x="634517" y="628040"/>
                  <a:pt x="631012" y="635813"/>
                </a:cubicBezTo>
                <a:lnTo>
                  <a:pt x="628393" y="641233"/>
                </a:lnTo>
                <a:lnTo>
                  <a:pt x="635498" y="645214"/>
                </a:lnTo>
                <a:cubicBezTo>
                  <a:pt x="638870" y="646833"/>
                  <a:pt x="642061" y="648081"/>
                  <a:pt x="645071" y="648957"/>
                </a:cubicBezTo>
                <a:cubicBezTo>
                  <a:pt x="651091" y="650710"/>
                  <a:pt x="656082" y="651586"/>
                  <a:pt x="660044" y="651586"/>
                </a:cubicBezTo>
                <a:cubicBezTo>
                  <a:pt x="664464" y="651586"/>
                  <a:pt x="667969" y="650938"/>
                  <a:pt x="670560" y="649643"/>
                </a:cubicBezTo>
                <a:cubicBezTo>
                  <a:pt x="673150" y="648347"/>
                  <a:pt x="675055" y="646481"/>
                  <a:pt x="676275" y="644042"/>
                </a:cubicBezTo>
                <a:cubicBezTo>
                  <a:pt x="677494" y="641604"/>
                  <a:pt x="678103" y="638861"/>
                  <a:pt x="678103" y="635813"/>
                </a:cubicBezTo>
                <a:cubicBezTo>
                  <a:pt x="678103" y="631393"/>
                  <a:pt x="677037" y="626973"/>
                  <a:pt x="674903" y="622554"/>
                </a:cubicBezTo>
                <a:cubicBezTo>
                  <a:pt x="672769" y="618134"/>
                  <a:pt x="670064" y="614477"/>
                  <a:pt x="666788" y="611581"/>
                </a:cubicBezTo>
                <a:cubicBezTo>
                  <a:pt x="663511" y="608685"/>
                  <a:pt x="660044" y="607238"/>
                  <a:pt x="656386" y="607238"/>
                </a:cubicBezTo>
                <a:close/>
                <a:moveTo>
                  <a:pt x="3262655" y="604723"/>
                </a:moveTo>
                <a:cubicBezTo>
                  <a:pt x="3255340" y="604723"/>
                  <a:pt x="3248063" y="606628"/>
                  <a:pt x="3240824" y="610438"/>
                </a:cubicBezTo>
                <a:cubicBezTo>
                  <a:pt x="3233585" y="614248"/>
                  <a:pt x="3226727" y="619010"/>
                  <a:pt x="3220250" y="624725"/>
                </a:cubicBezTo>
                <a:cubicBezTo>
                  <a:pt x="3213773" y="630440"/>
                  <a:pt x="3208020" y="636270"/>
                  <a:pt x="3202991" y="642213"/>
                </a:cubicBezTo>
                <a:lnTo>
                  <a:pt x="3194795" y="652729"/>
                </a:lnTo>
                <a:lnTo>
                  <a:pt x="3210077" y="652729"/>
                </a:lnTo>
                <a:cubicBezTo>
                  <a:pt x="3223336" y="652729"/>
                  <a:pt x="3234804" y="652157"/>
                  <a:pt x="3244481" y="651014"/>
                </a:cubicBezTo>
                <a:cubicBezTo>
                  <a:pt x="3254159" y="649871"/>
                  <a:pt x="3262122" y="648157"/>
                  <a:pt x="3268370" y="645871"/>
                </a:cubicBezTo>
                <a:cubicBezTo>
                  <a:pt x="3274618" y="643585"/>
                  <a:pt x="3279267" y="640651"/>
                  <a:pt x="3282315" y="637070"/>
                </a:cubicBezTo>
                <a:cubicBezTo>
                  <a:pt x="3285363" y="633488"/>
                  <a:pt x="3286887" y="629259"/>
                  <a:pt x="3286887" y="624383"/>
                </a:cubicBezTo>
                <a:cubicBezTo>
                  <a:pt x="3286887" y="621792"/>
                  <a:pt x="3286048" y="618972"/>
                  <a:pt x="3284372" y="615924"/>
                </a:cubicBezTo>
                <a:cubicBezTo>
                  <a:pt x="3282696" y="612876"/>
                  <a:pt x="3280105" y="610247"/>
                  <a:pt x="3276600" y="608038"/>
                </a:cubicBezTo>
                <a:cubicBezTo>
                  <a:pt x="3273094" y="605828"/>
                  <a:pt x="3268446" y="604723"/>
                  <a:pt x="3262655" y="604723"/>
                </a:cubicBezTo>
                <a:close/>
                <a:moveTo>
                  <a:pt x="301294" y="603580"/>
                </a:moveTo>
                <a:cubicBezTo>
                  <a:pt x="293979" y="603580"/>
                  <a:pt x="286702" y="605485"/>
                  <a:pt x="279463" y="609295"/>
                </a:cubicBezTo>
                <a:cubicBezTo>
                  <a:pt x="272224" y="613105"/>
                  <a:pt x="265366" y="617867"/>
                  <a:pt x="258889" y="623582"/>
                </a:cubicBezTo>
                <a:cubicBezTo>
                  <a:pt x="252412" y="629297"/>
                  <a:pt x="246659" y="635127"/>
                  <a:pt x="241630" y="641070"/>
                </a:cubicBezTo>
                <a:lnTo>
                  <a:pt x="232330" y="653002"/>
                </a:lnTo>
                <a:lnTo>
                  <a:pt x="235229" y="653529"/>
                </a:lnTo>
                <a:cubicBezTo>
                  <a:pt x="242697" y="654215"/>
                  <a:pt x="251536" y="654558"/>
                  <a:pt x="261747" y="654558"/>
                </a:cubicBezTo>
                <a:cubicBezTo>
                  <a:pt x="269824" y="654558"/>
                  <a:pt x="277177" y="654177"/>
                  <a:pt x="283807" y="653415"/>
                </a:cubicBezTo>
                <a:cubicBezTo>
                  <a:pt x="290436" y="652653"/>
                  <a:pt x="296341" y="651472"/>
                  <a:pt x="301523" y="649871"/>
                </a:cubicBezTo>
                <a:cubicBezTo>
                  <a:pt x="306705" y="648271"/>
                  <a:pt x="311086" y="646290"/>
                  <a:pt x="314668" y="643928"/>
                </a:cubicBezTo>
                <a:cubicBezTo>
                  <a:pt x="318249" y="641566"/>
                  <a:pt x="320954" y="638822"/>
                  <a:pt x="322783" y="635698"/>
                </a:cubicBezTo>
                <a:cubicBezTo>
                  <a:pt x="324612" y="632574"/>
                  <a:pt x="325526" y="629107"/>
                  <a:pt x="325526" y="625297"/>
                </a:cubicBezTo>
                <a:cubicBezTo>
                  <a:pt x="325526" y="621944"/>
                  <a:pt x="324688" y="618629"/>
                  <a:pt x="323012" y="615353"/>
                </a:cubicBezTo>
                <a:cubicBezTo>
                  <a:pt x="321335" y="612076"/>
                  <a:pt x="318744" y="609295"/>
                  <a:pt x="315239" y="607009"/>
                </a:cubicBezTo>
                <a:cubicBezTo>
                  <a:pt x="311734" y="604723"/>
                  <a:pt x="307086" y="603580"/>
                  <a:pt x="301294" y="603580"/>
                </a:cubicBezTo>
                <a:close/>
                <a:moveTo>
                  <a:pt x="2598725" y="594207"/>
                </a:moveTo>
                <a:cubicBezTo>
                  <a:pt x="2595067" y="594207"/>
                  <a:pt x="2591676" y="595427"/>
                  <a:pt x="2588552" y="597865"/>
                </a:cubicBezTo>
                <a:cubicBezTo>
                  <a:pt x="2585427" y="600303"/>
                  <a:pt x="2582913" y="603466"/>
                  <a:pt x="2581008" y="607352"/>
                </a:cubicBezTo>
                <a:cubicBezTo>
                  <a:pt x="2579103" y="611238"/>
                  <a:pt x="2578151" y="615239"/>
                  <a:pt x="2578151" y="619353"/>
                </a:cubicBezTo>
                <a:cubicBezTo>
                  <a:pt x="2578151" y="624230"/>
                  <a:pt x="2579408" y="628612"/>
                  <a:pt x="2581922" y="632498"/>
                </a:cubicBezTo>
                <a:cubicBezTo>
                  <a:pt x="2584437" y="636384"/>
                  <a:pt x="2587523" y="639699"/>
                  <a:pt x="2591181" y="642442"/>
                </a:cubicBezTo>
                <a:lnTo>
                  <a:pt x="2595987" y="645346"/>
                </a:lnTo>
                <a:lnTo>
                  <a:pt x="2602954" y="642213"/>
                </a:lnTo>
                <a:cubicBezTo>
                  <a:pt x="2607449" y="639470"/>
                  <a:pt x="2611107" y="636117"/>
                  <a:pt x="2613926" y="632155"/>
                </a:cubicBezTo>
                <a:cubicBezTo>
                  <a:pt x="2616746" y="628193"/>
                  <a:pt x="2618155" y="623621"/>
                  <a:pt x="2618155" y="618439"/>
                </a:cubicBezTo>
                <a:cubicBezTo>
                  <a:pt x="2618155" y="614934"/>
                  <a:pt x="2617317" y="611314"/>
                  <a:pt x="2615641" y="607580"/>
                </a:cubicBezTo>
                <a:cubicBezTo>
                  <a:pt x="2613964" y="603847"/>
                  <a:pt x="2611678" y="600684"/>
                  <a:pt x="2608783" y="598094"/>
                </a:cubicBezTo>
                <a:cubicBezTo>
                  <a:pt x="2605887" y="595503"/>
                  <a:pt x="2602534" y="594207"/>
                  <a:pt x="2598725" y="594207"/>
                </a:cubicBezTo>
                <a:close/>
                <a:moveTo>
                  <a:pt x="1336395" y="593750"/>
                </a:moveTo>
                <a:cubicBezTo>
                  <a:pt x="1333042" y="593750"/>
                  <a:pt x="1330033" y="594703"/>
                  <a:pt x="1327366" y="596608"/>
                </a:cubicBezTo>
                <a:cubicBezTo>
                  <a:pt x="1324699" y="598513"/>
                  <a:pt x="1322603" y="600989"/>
                  <a:pt x="1321079" y="604037"/>
                </a:cubicBezTo>
                <a:cubicBezTo>
                  <a:pt x="1319555" y="607085"/>
                  <a:pt x="1318793" y="610286"/>
                  <a:pt x="1318793" y="613638"/>
                </a:cubicBezTo>
                <a:cubicBezTo>
                  <a:pt x="1318793" y="620039"/>
                  <a:pt x="1320431" y="625716"/>
                  <a:pt x="1323708" y="630669"/>
                </a:cubicBezTo>
                <a:lnTo>
                  <a:pt x="1334584" y="641448"/>
                </a:lnTo>
                <a:lnTo>
                  <a:pt x="1341310" y="636384"/>
                </a:lnTo>
                <a:cubicBezTo>
                  <a:pt x="1345349" y="632498"/>
                  <a:pt x="1348206" y="628497"/>
                  <a:pt x="1349883" y="624383"/>
                </a:cubicBezTo>
                <a:cubicBezTo>
                  <a:pt x="1351559" y="620268"/>
                  <a:pt x="1352397" y="616534"/>
                  <a:pt x="1352397" y="613181"/>
                </a:cubicBezTo>
                <a:cubicBezTo>
                  <a:pt x="1352397" y="609981"/>
                  <a:pt x="1351750" y="606895"/>
                  <a:pt x="1350454" y="603923"/>
                </a:cubicBezTo>
                <a:cubicBezTo>
                  <a:pt x="1349159" y="600951"/>
                  <a:pt x="1347330" y="598513"/>
                  <a:pt x="1344968" y="596608"/>
                </a:cubicBezTo>
                <a:cubicBezTo>
                  <a:pt x="1342606" y="594703"/>
                  <a:pt x="1339748" y="593750"/>
                  <a:pt x="1336395" y="593750"/>
                </a:cubicBezTo>
                <a:close/>
                <a:moveTo>
                  <a:pt x="1000658" y="588492"/>
                </a:moveTo>
                <a:cubicBezTo>
                  <a:pt x="1005840" y="588492"/>
                  <a:pt x="1010640" y="589826"/>
                  <a:pt x="1015060" y="592493"/>
                </a:cubicBezTo>
                <a:cubicBezTo>
                  <a:pt x="1019480" y="595160"/>
                  <a:pt x="1023366" y="598703"/>
                  <a:pt x="1026718" y="603123"/>
                </a:cubicBezTo>
                <a:cubicBezTo>
                  <a:pt x="1030071" y="607542"/>
                  <a:pt x="1032700" y="612381"/>
                  <a:pt x="1034605" y="617639"/>
                </a:cubicBezTo>
                <a:cubicBezTo>
                  <a:pt x="1036510" y="622897"/>
                  <a:pt x="1037463" y="628116"/>
                  <a:pt x="1037463" y="633298"/>
                </a:cubicBezTo>
                <a:cubicBezTo>
                  <a:pt x="1037463" y="642442"/>
                  <a:pt x="1035862" y="649719"/>
                  <a:pt x="1032662" y="655129"/>
                </a:cubicBezTo>
                <a:cubicBezTo>
                  <a:pt x="1029462" y="660539"/>
                  <a:pt x="1025385" y="664426"/>
                  <a:pt x="1020432" y="666788"/>
                </a:cubicBezTo>
                <a:cubicBezTo>
                  <a:pt x="1015479" y="669150"/>
                  <a:pt x="1010335" y="670331"/>
                  <a:pt x="1005001" y="670331"/>
                </a:cubicBezTo>
                <a:cubicBezTo>
                  <a:pt x="1000277" y="670331"/>
                  <a:pt x="994219" y="669417"/>
                  <a:pt x="986828" y="667588"/>
                </a:cubicBezTo>
                <a:cubicBezTo>
                  <a:pt x="983132" y="666674"/>
                  <a:pt x="978951" y="665054"/>
                  <a:pt x="974283" y="662730"/>
                </a:cubicBezTo>
                <a:lnTo>
                  <a:pt x="962949" y="656068"/>
                </a:lnTo>
                <a:lnTo>
                  <a:pt x="958567" y="661616"/>
                </a:lnTo>
                <a:cubicBezTo>
                  <a:pt x="956910" y="663387"/>
                  <a:pt x="955243" y="664845"/>
                  <a:pt x="953566" y="665988"/>
                </a:cubicBezTo>
                <a:cubicBezTo>
                  <a:pt x="950214" y="668274"/>
                  <a:pt x="946747" y="669760"/>
                  <a:pt x="943165" y="670445"/>
                </a:cubicBezTo>
                <a:lnTo>
                  <a:pt x="937584" y="670924"/>
                </a:lnTo>
                <a:lnTo>
                  <a:pt x="936117" y="671474"/>
                </a:lnTo>
                <a:lnTo>
                  <a:pt x="934667" y="671174"/>
                </a:lnTo>
                <a:lnTo>
                  <a:pt x="931164" y="671474"/>
                </a:lnTo>
                <a:lnTo>
                  <a:pt x="931286" y="670473"/>
                </a:lnTo>
                <a:lnTo>
                  <a:pt x="920115" y="668159"/>
                </a:lnTo>
                <a:lnTo>
                  <a:pt x="914387" y="663354"/>
                </a:lnTo>
                <a:lnTo>
                  <a:pt x="910399" y="683704"/>
                </a:lnTo>
                <a:cubicBezTo>
                  <a:pt x="907885" y="691096"/>
                  <a:pt x="903884" y="697801"/>
                  <a:pt x="898398" y="703821"/>
                </a:cubicBezTo>
                <a:cubicBezTo>
                  <a:pt x="892911" y="709841"/>
                  <a:pt x="885482" y="714603"/>
                  <a:pt x="876109" y="718109"/>
                </a:cubicBezTo>
                <a:cubicBezTo>
                  <a:pt x="866737" y="721614"/>
                  <a:pt x="854964" y="723366"/>
                  <a:pt x="840790" y="723366"/>
                </a:cubicBezTo>
                <a:cubicBezTo>
                  <a:pt x="832104" y="723366"/>
                  <a:pt x="823874" y="722300"/>
                  <a:pt x="816102" y="720166"/>
                </a:cubicBezTo>
                <a:cubicBezTo>
                  <a:pt x="808329" y="718032"/>
                  <a:pt x="801433" y="714794"/>
                  <a:pt x="795413" y="710450"/>
                </a:cubicBezTo>
                <a:cubicBezTo>
                  <a:pt x="789394" y="706107"/>
                  <a:pt x="784669" y="700621"/>
                  <a:pt x="781240" y="693991"/>
                </a:cubicBezTo>
                <a:cubicBezTo>
                  <a:pt x="777811" y="687362"/>
                  <a:pt x="776097" y="679551"/>
                  <a:pt x="776097" y="670560"/>
                </a:cubicBezTo>
                <a:cubicBezTo>
                  <a:pt x="776097" y="665073"/>
                  <a:pt x="776859" y="658977"/>
                  <a:pt x="778383" y="652272"/>
                </a:cubicBezTo>
                <a:cubicBezTo>
                  <a:pt x="779907" y="645566"/>
                  <a:pt x="782345" y="638175"/>
                  <a:pt x="785698" y="630098"/>
                </a:cubicBezTo>
                <a:lnTo>
                  <a:pt x="802157" y="636498"/>
                </a:lnTo>
                <a:cubicBezTo>
                  <a:pt x="799719" y="642899"/>
                  <a:pt x="797890" y="648767"/>
                  <a:pt x="796671" y="654101"/>
                </a:cubicBezTo>
                <a:cubicBezTo>
                  <a:pt x="795451" y="659435"/>
                  <a:pt x="794842" y="664388"/>
                  <a:pt x="794842" y="668960"/>
                </a:cubicBezTo>
                <a:cubicBezTo>
                  <a:pt x="794842" y="677342"/>
                  <a:pt x="796937" y="684161"/>
                  <a:pt x="801128" y="689419"/>
                </a:cubicBezTo>
                <a:cubicBezTo>
                  <a:pt x="805319" y="694677"/>
                  <a:pt x="810958" y="698525"/>
                  <a:pt x="818045" y="700964"/>
                </a:cubicBezTo>
                <a:cubicBezTo>
                  <a:pt x="825131" y="703402"/>
                  <a:pt x="832942" y="704621"/>
                  <a:pt x="841476" y="704621"/>
                </a:cubicBezTo>
                <a:cubicBezTo>
                  <a:pt x="851839" y="704621"/>
                  <a:pt x="860526" y="703516"/>
                  <a:pt x="867537" y="701306"/>
                </a:cubicBezTo>
                <a:cubicBezTo>
                  <a:pt x="874547" y="699097"/>
                  <a:pt x="880110" y="696087"/>
                  <a:pt x="884224" y="692277"/>
                </a:cubicBezTo>
                <a:cubicBezTo>
                  <a:pt x="888339" y="688467"/>
                  <a:pt x="891273" y="684161"/>
                  <a:pt x="893026" y="679361"/>
                </a:cubicBezTo>
                <a:cubicBezTo>
                  <a:pt x="894778" y="674560"/>
                  <a:pt x="895654" y="669569"/>
                  <a:pt x="895654" y="664388"/>
                </a:cubicBezTo>
                <a:cubicBezTo>
                  <a:pt x="895654" y="657682"/>
                  <a:pt x="895159" y="651357"/>
                  <a:pt x="894169" y="645414"/>
                </a:cubicBezTo>
                <a:cubicBezTo>
                  <a:pt x="893178" y="639470"/>
                  <a:pt x="891883" y="633641"/>
                  <a:pt x="890282" y="627926"/>
                </a:cubicBezTo>
                <a:cubicBezTo>
                  <a:pt x="888682" y="622211"/>
                  <a:pt x="886968" y="616382"/>
                  <a:pt x="885139" y="610438"/>
                </a:cubicBezTo>
                <a:lnTo>
                  <a:pt x="903655" y="605409"/>
                </a:lnTo>
                <a:cubicBezTo>
                  <a:pt x="905332" y="611200"/>
                  <a:pt x="906627" y="615886"/>
                  <a:pt x="907542" y="619468"/>
                </a:cubicBezTo>
                <a:cubicBezTo>
                  <a:pt x="908456" y="623049"/>
                  <a:pt x="909180" y="625907"/>
                  <a:pt x="909713" y="628040"/>
                </a:cubicBezTo>
                <a:cubicBezTo>
                  <a:pt x="910247" y="630174"/>
                  <a:pt x="910742" y="632079"/>
                  <a:pt x="911199" y="633755"/>
                </a:cubicBezTo>
                <a:cubicBezTo>
                  <a:pt x="912876" y="639394"/>
                  <a:pt x="915085" y="643547"/>
                  <a:pt x="917829" y="646214"/>
                </a:cubicBezTo>
                <a:cubicBezTo>
                  <a:pt x="920572" y="648881"/>
                  <a:pt x="923734" y="650633"/>
                  <a:pt x="927316" y="651472"/>
                </a:cubicBezTo>
                <a:lnTo>
                  <a:pt x="934973" y="652340"/>
                </a:lnTo>
                <a:lnTo>
                  <a:pt x="944194" y="649986"/>
                </a:lnTo>
                <a:cubicBezTo>
                  <a:pt x="947089" y="648157"/>
                  <a:pt x="949909" y="645109"/>
                  <a:pt x="952652" y="640842"/>
                </a:cubicBezTo>
                <a:cubicBezTo>
                  <a:pt x="955395" y="636575"/>
                  <a:pt x="958367" y="630860"/>
                  <a:pt x="961567" y="623697"/>
                </a:cubicBezTo>
                <a:cubicBezTo>
                  <a:pt x="965987" y="613943"/>
                  <a:pt x="970369" y="606552"/>
                  <a:pt x="974712" y="601523"/>
                </a:cubicBezTo>
                <a:cubicBezTo>
                  <a:pt x="979055" y="596493"/>
                  <a:pt x="983399" y="593064"/>
                  <a:pt x="987742" y="591236"/>
                </a:cubicBezTo>
                <a:cubicBezTo>
                  <a:pt x="992086" y="589407"/>
                  <a:pt x="996391" y="588492"/>
                  <a:pt x="1000658" y="588492"/>
                </a:cubicBezTo>
                <a:close/>
                <a:moveTo>
                  <a:pt x="302666" y="584835"/>
                </a:moveTo>
                <a:cubicBezTo>
                  <a:pt x="311048" y="584835"/>
                  <a:pt x="318249" y="586549"/>
                  <a:pt x="324269" y="589978"/>
                </a:cubicBezTo>
                <a:cubicBezTo>
                  <a:pt x="330288" y="593407"/>
                  <a:pt x="334937" y="598017"/>
                  <a:pt x="338213" y="603809"/>
                </a:cubicBezTo>
                <a:cubicBezTo>
                  <a:pt x="341490" y="609600"/>
                  <a:pt x="343128" y="616153"/>
                  <a:pt x="343128" y="623468"/>
                </a:cubicBezTo>
                <a:cubicBezTo>
                  <a:pt x="343128" y="630174"/>
                  <a:pt x="341680" y="636536"/>
                  <a:pt x="338785" y="642556"/>
                </a:cubicBezTo>
                <a:lnTo>
                  <a:pt x="334281" y="647605"/>
                </a:lnTo>
                <a:lnTo>
                  <a:pt x="350329" y="651700"/>
                </a:lnTo>
                <a:lnTo>
                  <a:pt x="363667" y="652564"/>
                </a:lnTo>
                <a:lnTo>
                  <a:pt x="379780" y="651014"/>
                </a:lnTo>
                <a:cubicBezTo>
                  <a:pt x="384048" y="649871"/>
                  <a:pt x="387286" y="647662"/>
                  <a:pt x="389496" y="644385"/>
                </a:cubicBezTo>
                <a:cubicBezTo>
                  <a:pt x="391706" y="641108"/>
                  <a:pt x="393496" y="636346"/>
                  <a:pt x="394868" y="630098"/>
                </a:cubicBezTo>
                <a:cubicBezTo>
                  <a:pt x="396240" y="623849"/>
                  <a:pt x="397916" y="615696"/>
                  <a:pt x="399897" y="605637"/>
                </a:cubicBezTo>
                <a:lnTo>
                  <a:pt x="417728" y="609066"/>
                </a:lnTo>
                <a:cubicBezTo>
                  <a:pt x="417118" y="611810"/>
                  <a:pt x="416433" y="614858"/>
                  <a:pt x="415671" y="618210"/>
                </a:cubicBezTo>
                <a:cubicBezTo>
                  <a:pt x="414909" y="621563"/>
                  <a:pt x="414261" y="624878"/>
                  <a:pt x="413727" y="628154"/>
                </a:cubicBezTo>
                <a:cubicBezTo>
                  <a:pt x="413194" y="631431"/>
                  <a:pt x="412927" y="634289"/>
                  <a:pt x="412927" y="636727"/>
                </a:cubicBezTo>
                <a:cubicBezTo>
                  <a:pt x="412927" y="639013"/>
                  <a:pt x="413080" y="641147"/>
                  <a:pt x="413385" y="643128"/>
                </a:cubicBezTo>
                <a:cubicBezTo>
                  <a:pt x="413689" y="645109"/>
                  <a:pt x="414832" y="646785"/>
                  <a:pt x="416814" y="648157"/>
                </a:cubicBezTo>
                <a:cubicBezTo>
                  <a:pt x="418795" y="649529"/>
                  <a:pt x="422148" y="650633"/>
                  <a:pt x="426872" y="651472"/>
                </a:cubicBezTo>
                <a:cubicBezTo>
                  <a:pt x="431596" y="652310"/>
                  <a:pt x="438378" y="652729"/>
                  <a:pt x="447217" y="652729"/>
                </a:cubicBezTo>
                <a:lnTo>
                  <a:pt x="447437" y="652812"/>
                </a:lnTo>
                <a:lnTo>
                  <a:pt x="447446" y="652729"/>
                </a:lnTo>
                <a:cubicBezTo>
                  <a:pt x="455371" y="652729"/>
                  <a:pt x="463143" y="652119"/>
                  <a:pt x="470763" y="650900"/>
                </a:cubicBezTo>
                <a:cubicBezTo>
                  <a:pt x="478383" y="649681"/>
                  <a:pt x="485851" y="647928"/>
                  <a:pt x="493166" y="645642"/>
                </a:cubicBezTo>
                <a:cubicBezTo>
                  <a:pt x="500481" y="643356"/>
                  <a:pt x="507530" y="640575"/>
                  <a:pt x="514312" y="637298"/>
                </a:cubicBezTo>
                <a:cubicBezTo>
                  <a:pt x="521093" y="634022"/>
                  <a:pt x="527532" y="630250"/>
                  <a:pt x="533628" y="625983"/>
                </a:cubicBezTo>
                <a:cubicBezTo>
                  <a:pt x="529666" y="622478"/>
                  <a:pt x="525094" y="619430"/>
                  <a:pt x="519912" y="616839"/>
                </a:cubicBezTo>
                <a:cubicBezTo>
                  <a:pt x="514731" y="614248"/>
                  <a:pt x="509054" y="612229"/>
                  <a:pt x="502882" y="610781"/>
                </a:cubicBezTo>
                <a:cubicBezTo>
                  <a:pt x="496709" y="609333"/>
                  <a:pt x="490194" y="608609"/>
                  <a:pt x="483336" y="608609"/>
                </a:cubicBezTo>
                <a:cubicBezTo>
                  <a:pt x="480898" y="608609"/>
                  <a:pt x="478612" y="608685"/>
                  <a:pt x="476478" y="608838"/>
                </a:cubicBezTo>
                <a:cubicBezTo>
                  <a:pt x="474345" y="608990"/>
                  <a:pt x="472211" y="609257"/>
                  <a:pt x="470077" y="609638"/>
                </a:cubicBezTo>
                <a:cubicBezTo>
                  <a:pt x="467944" y="610019"/>
                  <a:pt x="465505" y="610514"/>
                  <a:pt x="462762" y="611124"/>
                </a:cubicBezTo>
                <a:lnTo>
                  <a:pt x="459105" y="593750"/>
                </a:lnTo>
                <a:cubicBezTo>
                  <a:pt x="463219" y="592531"/>
                  <a:pt x="467334" y="591578"/>
                  <a:pt x="471449" y="590893"/>
                </a:cubicBezTo>
                <a:cubicBezTo>
                  <a:pt x="475564" y="590207"/>
                  <a:pt x="479526" y="589864"/>
                  <a:pt x="483336" y="589864"/>
                </a:cubicBezTo>
                <a:cubicBezTo>
                  <a:pt x="491261" y="589864"/>
                  <a:pt x="498424" y="590816"/>
                  <a:pt x="504825" y="592721"/>
                </a:cubicBezTo>
                <a:cubicBezTo>
                  <a:pt x="511225" y="594626"/>
                  <a:pt x="517055" y="596951"/>
                  <a:pt x="522313" y="599694"/>
                </a:cubicBezTo>
                <a:cubicBezTo>
                  <a:pt x="527570" y="602437"/>
                  <a:pt x="532523" y="605180"/>
                  <a:pt x="537172" y="607923"/>
                </a:cubicBezTo>
                <a:cubicBezTo>
                  <a:pt x="541820" y="610667"/>
                  <a:pt x="546354" y="612991"/>
                  <a:pt x="550773" y="614896"/>
                </a:cubicBezTo>
                <a:cubicBezTo>
                  <a:pt x="555193" y="616801"/>
                  <a:pt x="559765" y="617753"/>
                  <a:pt x="564489" y="617753"/>
                </a:cubicBezTo>
                <a:lnTo>
                  <a:pt x="569290" y="617753"/>
                </a:lnTo>
                <a:lnTo>
                  <a:pt x="570890" y="634212"/>
                </a:lnTo>
                <a:lnTo>
                  <a:pt x="557549" y="636239"/>
                </a:lnTo>
                <a:lnTo>
                  <a:pt x="558431" y="638384"/>
                </a:lnTo>
                <a:cubicBezTo>
                  <a:pt x="559651" y="640708"/>
                  <a:pt x="560984" y="642671"/>
                  <a:pt x="562432" y="644271"/>
                </a:cubicBezTo>
                <a:cubicBezTo>
                  <a:pt x="565328" y="647471"/>
                  <a:pt x="569252" y="649681"/>
                  <a:pt x="574205" y="650900"/>
                </a:cubicBezTo>
                <a:lnTo>
                  <a:pt x="591298" y="652538"/>
                </a:lnTo>
                <a:lnTo>
                  <a:pt x="601294" y="649986"/>
                </a:lnTo>
                <a:cubicBezTo>
                  <a:pt x="604189" y="648157"/>
                  <a:pt x="607009" y="645109"/>
                  <a:pt x="609752" y="640842"/>
                </a:cubicBezTo>
                <a:cubicBezTo>
                  <a:pt x="612495" y="636575"/>
                  <a:pt x="615467" y="630860"/>
                  <a:pt x="618668" y="623697"/>
                </a:cubicBezTo>
                <a:cubicBezTo>
                  <a:pt x="623087" y="613943"/>
                  <a:pt x="627469" y="606552"/>
                  <a:pt x="631812" y="601523"/>
                </a:cubicBezTo>
                <a:cubicBezTo>
                  <a:pt x="636156" y="596493"/>
                  <a:pt x="640499" y="593064"/>
                  <a:pt x="644842" y="591236"/>
                </a:cubicBezTo>
                <a:cubicBezTo>
                  <a:pt x="649186" y="589407"/>
                  <a:pt x="653491" y="588492"/>
                  <a:pt x="657758" y="588492"/>
                </a:cubicBezTo>
                <a:cubicBezTo>
                  <a:pt x="662940" y="588492"/>
                  <a:pt x="667740" y="589826"/>
                  <a:pt x="672160" y="592493"/>
                </a:cubicBezTo>
                <a:cubicBezTo>
                  <a:pt x="676579" y="595160"/>
                  <a:pt x="680466" y="598703"/>
                  <a:pt x="683818" y="603123"/>
                </a:cubicBezTo>
                <a:cubicBezTo>
                  <a:pt x="687171" y="607542"/>
                  <a:pt x="689800" y="612381"/>
                  <a:pt x="691705" y="617639"/>
                </a:cubicBezTo>
                <a:cubicBezTo>
                  <a:pt x="693610" y="622897"/>
                  <a:pt x="694563" y="628116"/>
                  <a:pt x="694563" y="633298"/>
                </a:cubicBezTo>
                <a:cubicBezTo>
                  <a:pt x="694563" y="642442"/>
                  <a:pt x="692962" y="649719"/>
                  <a:pt x="689762" y="655129"/>
                </a:cubicBezTo>
                <a:cubicBezTo>
                  <a:pt x="686562" y="660539"/>
                  <a:pt x="682485" y="664426"/>
                  <a:pt x="677532" y="666788"/>
                </a:cubicBezTo>
                <a:cubicBezTo>
                  <a:pt x="672579" y="669150"/>
                  <a:pt x="667436" y="670331"/>
                  <a:pt x="662101" y="670331"/>
                </a:cubicBezTo>
                <a:cubicBezTo>
                  <a:pt x="657377" y="670331"/>
                  <a:pt x="651319" y="669417"/>
                  <a:pt x="643928" y="667588"/>
                </a:cubicBezTo>
                <a:cubicBezTo>
                  <a:pt x="640232" y="666674"/>
                  <a:pt x="636051" y="665054"/>
                  <a:pt x="631383" y="662730"/>
                </a:cubicBezTo>
                <a:lnTo>
                  <a:pt x="620049" y="656068"/>
                </a:lnTo>
                <a:lnTo>
                  <a:pt x="615667" y="661616"/>
                </a:lnTo>
                <a:cubicBezTo>
                  <a:pt x="614010" y="663387"/>
                  <a:pt x="612343" y="664845"/>
                  <a:pt x="610666" y="665988"/>
                </a:cubicBezTo>
                <a:cubicBezTo>
                  <a:pt x="607314" y="668274"/>
                  <a:pt x="603847" y="669760"/>
                  <a:pt x="600265" y="670445"/>
                </a:cubicBezTo>
                <a:lnTo>
                  <a:pt x="591820" y="671169"/>
                </a:lnTo>
                <a:lnTo>
                  <a:pt x="591007" y="671474"/>
                </a:lnTo>
                <a:lnTo>
                  <a:pt x="589511" y="671367"/>
                </a:lnTo>
                <a:lnTo>
                  <a:pt x="588264" y="671474"/>
                </a:lnTo>
                <a:lnTo>
                  <a:pt x="588288" y="671280"/>
                </a:lnTo>
                <a:lnTo>
                  <a:pt x="573405" y="670217"/>
                </a:lnTo>
                <a:cubicBezTo>
                  <a:pt x="568071" y="669379"/>
                  <a:pt x="563270" y="667817"/>
                  <a:pt x="559003" y="665531"/>
                </a:cubicBezTo>
                <a:cubicBezTo>
                  <a:pt x="554736" y="663245"/>
                  <a:pt x="551154" y="659930"/>
                  <a:pt x="548259" y="655586"/>
                </a:cubicBezTo>
                <a:cubicBezTo>
                  <a:pt x="546811" y="653415"/>
                  <a:pt x="545535" y="650891"/>
                  <a:pt x="544430" y="648014"/>
                </a:cubicBezTo>
                <a:lnTo>
                  <a:pt x="542522" y="641415"/>
                </a:lnTo>
                <a:lnTo>
                  <a:pt x="536714" y="643928"/>
                </a:lnTo>
                <a:cubicBezTo>
                  <a:pt x="531457" y="646747"/>
                  <a:pt x="525932" y="649719"/>
                  <a:pt x="520141" y="652843"/>
                </a:cubicBezTo>
                <a:cubicBezTo>
                  <a:pt x="514350" y="655967"/>
                  <a:pt x="507949" y="658939"/>
                  <a:pt x="500938" y="661759"/>
                </a:cubicBezTo>
                <a:cubicBezTo>
                  <a:pt x="493928" y="664578"/>
                  <a:pt x="485889" y="666902"/>
                  <a:pt x="476821" y="668731"/>
                </a:cubicBezTo>
                <a:cubicBezTo>
                  <a:pt x="467753" y="670560"/>
                  <a:pt x="457276" y="671474"/>
                  <a:pt x="445389" y="671474"/>
                </a:cubicBezTo>
                <a:lnTo>
                  <a:pt x="445408" y="671295"/>
                </a:lnTo>
                <a:lnTo>
                  <a:pt x="444931" y="671474"/>
                </a:lnTo>
                <a:cubicBezTo>
                  <a:pt x="435635" y="671474"/>
                  <a:pt x="428244" y="670979"/>
                  <a:pt x="422757" y="669988"/>
                </a:cubicBezTo>
                <a:cubicBezTo>
                  <a:pt x="417271" y="668998"/>
                  <a:pt x="413118" y="667512"/>
                  <a:pt x="410298" y="665531"/>
                </a:cubicBezTo>
                <a:cubicBezTo>
                  <a:pt x="407479" y="663549"/>
                  <a:pt x="405498" y="661073"/>
                  <a:pt x="404355" y="658101"/>
                </a:cubicBezTo>
                <a:lnTo>
                  <a:pt x="403702" y="655516"/>
                </a:lnTo>
                <a:lnTo>
                  <a:pt x="400698" y="660044"/>
                </a:lnTo>
                <a:cubicBezTo>
                  <a:pt x="397878" y="663092"/>
                  <a:pt x="394639" y="665454"/>
                  <a:pt x="390982" y="667131"/>
                </a:cubicBezTo>
                <a:cubicBezTo>
                  <a:pt x="387324" y="668807"/>
                  <a:pt x="382943" y="669950"/>
                  <a:pt x="377837" y="670560"/>
                </a:cubicBezTo>
                <a:lnTo>
                  <a:pt x="364592" y="671226"/>
                </a:lnTo>
                <a:lnTo>
                  <a:pt x="363931" y="671474"/>
                </a:lnTo>
                <a:lnTo>
                  <a:pt x="362332" y="671340"/>
                </a:lnTo>
                <a:lnTo>
                  <a:pt x="359664" y="671474"/>
                </a:lnTo>
                <a:lnTo>
                  <a:pt x="359707" y="671119"/>
                </a:lnTo>
                <a:lnTo>
                  <a:pt x="348958" y="670217"/>
                </a:lnTo>
                <a:cubicBezTo>
                  <a:pt x="342938" y="669379"/>
                  <a:pt x="336842" y="667893"/>
                  <a:pt x="330669" y="665759"/>
                </a:cubicBezTo>
                <a:lnTo>
                  <a:pt x="320676" y="660070"/>
                </a:lnTo>
                <a:lnTo>
                  <a:pt x="298323" y="669302"/>
                </a:lnTo>
                <a:cubicBezTo>
                  <a:pt x="287350" y="671969"/>
                  <a:pt x="273786" y="673303"/>
                  <a:pt x="257632" y="673303"/>
                </a:cubicBezTo>
                <a:cubicBezTo>
                  <a:pt x="246049" y="673303"/>
                  <a:pt x="236182" y="672579"/>
                  <a:pt x="228028" y="671131"/>
                </a:cubicBezTo>
                <a:cubicBezTo>
                  <a:pt x="219875" y="669683"/>
                  <a:pt x="213169" y="667778"/>
                  <a:pt x="207911" y="665416"/>
                </a:cubicBezTo>
                <a:lnTo>
                  <a:pt x="199804" y="660115"/>
                </a:lnTo>
                <a:lnTo>
                  <a:pt x="200482" y="660959"/>
                </a:lnTo>
                <a:cubicBezTo>
                  <a:pt x="199720" y="668274"/>
                  <a:pt x="198082" y="675589"/>
                  <a:pt x="195567" y="682904"/>
                </a:cubicBezTo>
                <a:cubicBezTo>
                  <a:pt x="193052" y="690219"/>
                  <a:pt x="189090" y="696963"/>
                  <a:pt x="183680" y="703135"/>
                </a:cubicBezTo>
                <a:cubicBezTo>
                  <a:pt x="178269" y="709307"/>
                  <a:pt x="170916" y="714222"/>
                  <a:pt x="161620" y="717880"/>
                </a:cubicBezTo>
                <a:cubicBezTo>
                  <a:pt x="152323" y="721538"/>
                  <a:pt x="140589" y="723366"/>
                  <a:pt x="126415" y="723366"/>
                </a:cubicBezTo>
                <a:cubicBezTo>
                  <a:pt x="117729" y="723366"/>
                  <a:pt x="109499" y="722185"/>
                  <a:pt x="101727" y="719823"/>
                </a:cubicBezTo>
                <a:cubicBezTo>
                  <a:pt x="93954" y="717461"/>
                  <a:pt x="87058" y="713994"/>
                  <a:pt x="81039" y="709422"/>
                </a:cubicBezTo>
                <a:cubicBezTo>
                  <a:pt x="75019" y="704850"/>
                  <a:pt x="70294" y="699325"/>
                  <a:pt x="66865" y="692848"/>
                </a:cubicBezTo>
                <a:cubicBezTo>
                  <a:pt x="63436" y="686371"/>
                  <a:pt x="61722" y="678942"/>
                  <a:pt x="61722" y="670560"/>
                </a:cubicBezTo>
                <a:cubicBezTo>
                  <a:pt x="61722" y="666902"/>
                  <a:pt x="62065" y="662978"/>
                  <a:pt x="62750" y="658787"/>
                </a:cubicBezTo>
                <a:cubicBezTo>
                  <a:pt x="63436" y="654596"/>
                  <a:pt x="64503" y="650100"/>
                  <a:pt x="65951" y="645299"/>
                </a:cubicBezTo>
                <a:cubicBezTo>
                  <a:pt x="67399" y="640499"/>
                  <a:pt x="69189" y="635432"/>
                  <a:pt x="71323" y="630098"/>
                </a:cubicBezTo>
                <a:lnTo>
                  <a:pt x="87782" y="636498"/>
                </a:lnTo>
                <a:cubicBezTo>
                  <a:pt x="86258" y="640766"/>
                  <a:pt x="84925" y="644804"/>
                  <a:pt x="83781" y="648614"/>
                </a:cubicBezTo>
                <a:cubicBezTo>
                  <a:pt x="82639" y="652424"/>
                  <a:pt x="81800" y="656006"/>
                  <a:pt x="81267" y="659358"/>
                </a:cubicBezTo>
                <a:cubicBezTo>
                  <a:pt x="80734" y="662711"/>
                  <a:pt x="80467" y="665912"/>
                  <a:pt x="80467" y="668960"/>
                </a:cubicBezTo>
                <a:cubicBezTo>
                  <a:pt x="80467" y="676732"/>
                  <a:pt x="82562" y="683285"/>
                  <a:pt x="86753" y="688619"/>
                </a:cubicBezTo>
                <a:cubicBezTo>
                  <a:pt x="90944" y="693953"/>
                  <a:pt x="96583" y="697954"/>
                  <a:pt x="103670" y="700621"/>
                </a:cubicBezTo>
                <a:cubicBezTo>
                  <a:pt x="110757" y="703288"/>
                  <a:pt x="118567" y="704621"/>
                  <a:pt x="127101" y="704621"/>
                </a:cubicBezTo>
                <a:cubicBezTo>
                  <a:pt x="137464" y="704621"/>
                  <a:pt x="146151" y="703326"/>
                  <a:pt x="153162" y="700735"/>
                </a:cubicBezTo>
                <a:cubicBezTo>
                  <a:pt x="160172" y="698144"/>
                  <a:pt x="165735" y="694677"/>
                  <a:pt x="169849" y="690334"/>
                </a:cubicBezTo>
                <a:cubicBezTo>
                  <a:pt x="173964" y="685990"/>
                  <a:pt x="176898" y="681113"/>
                  <a:pt x="178650" y="675703"/>
                </a:cubicBezTo>
                <a:cubicBezTo>
                  <a:pt x="180403" y="670293"/>
                  <a:pt x="181279" y="664769"/>
                  <a:pt x="181279" y="659130"/>
                </a:cubicBezTo>
                <a:cubicBezTo>
                  <a:pt x="181279" y="651662"/>
                  <a:pt x="180175" y="643928"/>
                  <a:pt x="177965" y="635927"/>
                </a:cubicBezTo>
                <a:cubicBezTo>
                  <a:pt x="175755" y="627926"/>
                  <a:pt x="173355" y="619430"/>
                  <a:pt x="170764" y="610438"/>
                </a:cubicBezTo>
                <a:lnTo>
                  <a:pt x="189280" y="605409"/>
                </a:lnTo>
                <a:cubicBezTo>
                  <a:pt x="190957" y="611200"/>
                  <a:pt x="192214" y="615886"/>
                  <a:pt x="193052" y="619468"/>
                </a:cubicBezTo>
                <a:cubicBezTo>
                  <a:pt x="193890" y="623049"/>
                  <a:pt x="194576" y="625945"/>
                  <a:pt x="195110" y="628154"/>
                </a:cubicBezTo>
                <a:cubicBezTo>
                  <a:pt x="195643" y="630364"/>
                  <a:pt x="196215" y="632231"/>
                  <a:pt x="196824" y="633755"/>
                </a:cubicBezTo>
                <a:cubicBezTo>
                  <a:pt x="198501" y="637718"/>
                  <a:pt x="200901" y="641032"/>
                  <a:pt x="204025" y="643699"/>
                </a:cubicBezTo>
                <a:lnTo>
                  <a:pt x="214386" y="649072"/>
                </a:lnTo>
                <a:lnTo>
                  <a:pt x="223113" y="636498"/>
                </a:lnTo>
                <a:cubicBezTo>
                  <a:pt x="228295" y="629793"/>
                  <a:pt x="233934" y="623392"/>
                  <a:pt x="240030" y="617296"/>
                </a:cubicBezTo>
                <a:cubicBezTo>
                  <a:pt x="246126" y="611200"/>
                  <a:pt x="252603" y="605714"/>
                  <a:pt x="259461" y="600837"/>
                </a:cubicBezTo>
                <a:cubicBezTo>
                  <a:pt x="266319" y="595960"/>
                  <a:pt x="273367" y="592074"/>
                  <a:pt x="280606" y="589178"/>
                </a:cubicBezTo>
                <a:cubicBezTo>
                  <a:pt x="287845" y="586283"/>
                  <a:pt x="295198" y="584835"/>
                  <a:pt x="302666" y="584835"/>
                </a:cubicBezTo>
                <a:close/>
                <a:moveTo>
                  <a:pt x="2784881" y="574548"/>
                </a:moveTo>
                <a:cubicBezTo>
                  <a:pt x="2781376" y="574548"/>
                  <a:pt x="2778214" y="575881"/>
                  <a:pt x="2775394" y="578548"/>
                </a:cubicBezTo>
                <a:cubicBezTo>
                  <a:pt x="2772575" y="581215"/>
                  <a:pt x="2770365" y="584606"/>
                  <a:pt x="2768765" y="588721"/>
                </a:cubicBezTo>
                <a:cubicBezTo>
                  <a:pt x="2767165" y="592836"/>
                  <a:pt x="2766364" y="596951"/>
                  <a:pt x="2766364" y="601065"/>
                </a:cubicBezTo>
                <a:cubicBezTo>
                  <a:pt x="2766364" y="604266"/>
                  <a:pt x="2767012" y="607009"/>
                  <a:pt x="2768308" y="609295"/>
                </a:cubicBezTo>
                <a:cubicBezTo>
                  <a:pt x="2769603" y="611581"/>
                  <a:pt x="2771775" y="613372"/>
                  <a:pt x="2774823" y="614667"/>
                </a:cubicBezTo>
                <a:cubicBezTo>
                  <a:pt x="2777871" y="615962"/>
                  <a:pt x="2781833" y="616610"/>
                  <a:pt x="2786710" y="616610"/>
                </a:cubicBezTo>
                <a:cubicBezTo>
                  <a:pt x="2791129" y="616610"/>
                  <a:pt x="2795587" y="616153"/>
                  <a:pt x="2800083" y="615239"/>
                </a:cubicBezTo>
                <a:lnTo>
                  <a:pt x="2805322" y="613579"/>
                </a:lnTo>
                <a:lnTo>
                  <a:pt x="2805455" y="610667"/>
                </a:lnTo>
                <a:cubicBezTo>
                  <a:pt x="2805455" y="604266"/>
                  <a:pt x="2804617" y="598322"/>
                  <a:pt x="2802940" y="592836"/>
                </a:cubicBezTo>
                <a:cubicBezTo>
                  <a:pt x="2801264" y="587349"/>
                  <a:pt x="2798902" y="582930"/>
                  <a:pt x="2795854" y="579577"/>
                </a:cubicBezTo>
                <a:cubicBezTo>
                  <a:pt x="2792806" y="576224"/>
                  <a:pt x="2789148" y="574548"/>
                  <a:pt x="2784881" y="574548"/>
                </a:cubicBezTo>
                <a:close/>
                <a:moveTo>
                  <a:pt x="2194331" y="574548"/>
                </a:moveTo>
                <a:cubicBezTo>
                  <a:pt x="2190826" y="574548"/>
                  <a:pt x="2187663" y="575881"/>
                  <a:pt x="2184844" y="578548"/>
                </a:cubicBezTo>
                <a:cubicBezTo>
                  <a:pt x="2182025" y="581215"/>
                  <a:pt x="2179815" y="584606"/>
                  <a:pt x="2178215" y="588721"/>
                </a:cubicBezTo>
                <a:cubicBezTo>
                  <a:pt x="2176615" y="592836"/>
                  <a:pt x="2175814" y="596951"/>
                  <a:pt x="2175814" y="601065"/>
                </a:cubicBezTo>
                <a:cubicBezTo>
                  <a:pt x="2175814" y="604266"/>
                  <a:pt x="2176462" y="607009"/>
                  <a:pt x="2177758" y="609295"/>
                </a:cubicBezTo>
                <a:cubicBezTo>
                  <a:pt x="2179053" y="611581"/>
                  <a:pt x="2181225" y="613372"/>
                  <a:pt x="2184273" y="614667"/>
                </a:cubicBezTo>
                <a:cubicBezTo>
                  <a:pt x="2187321" y="615962"/>
                  <a:pt x="2191283" y="616610"/>
                  <a:pt x="2196160" y="616610"/>
                </a:cubicBezTo>
                <a:cubicBezTo>
                  <a:pt x="2200579" y="616610"/>
                  <a:pt x="2205037" y="616153"/>
                  <a:pt x="2209533" y="615239"/>
                </a:cubicBezTo>
                <a:lnTo>
                  <a:pt x="2214772" y="613579"/>
                </a:lnTo>
                <a:lnTo>
                  <a:pt x="2214905" y="610667"/>
                </a:lnTo>
                <a:cubicBezTo>
                  <a:pt x="2214905" y="604266"/>
                  <a:pt x="2214067" y="598322"/>
                  <a:pt x="2212390" y="592836"/>
                </a:cubicBezTo>
                <a:cubicBezTo>
                  <a:pt x="2210714" y="587349"/>
                  <a:pt x="2208352" y="582930"/>
                  <a:pt x="2205304" y="579577"/>
                </a:cubicBezTo>
                <a:cubicBezTo>
                  <a:pt x="2202256" y="576224"/>
                  <a:pt x="2198598" y="574548"/>
                  <a:pt x="2194331" y="574548"/>
                </a:cubicBezTo>
                <a:close/>
                <a:moveTo>
                  <a:pt x="2690850" y="559460"/>
                </a:moveTo>
                <a:cubicBezTo>
                  <a:pt x="2693898" y="559460"/>
                  <a:pt x="2696527" y="560603"/>
                  <a:pt x="2698737" y="562889"/>
                </a:cubicBezTo>
                <a:cubicBezTo>
                  <a:pt x="2700947" y="565175"/>
                  <a:pt x="2702052" y="567842"/>
                  <a:pt x="2702052" y="570890"/>
                </a:cubicBezTo>
                <a:cubicBezTo>
                  <a:pt x="2702052" y="573938"/>
                  <a:pt x="2700947" y="576567"/>
                  <a:pt x="2698737" y="578777"/>
                </a:cubicBezTo>
                <a:cubicBezTo>
                  <a:pt x="2696527" y="580987"/>
                  <a:pt x="2693898" y="582092"/>
                  <a:pt x="2690850" y="582092"/>
                </a:cubicBezTo>
                <a:cubicBezTo>
                  <a:pt x="2687650" y="582092"/>
                  <a:pt x="2684945" y="580987"/>
                  <a:pt x="2682735" y="578777"/>
                </a:cubicBezTo>
                <a:cubicBezTo>
                  <a:pt x="2680525" y="576567"/>
                  <a:pt x="2679420" y="573938"/>
                  <a:pt x="2679420" y="570890"/>
                </a:cubicBezTo>
                <a:cubicBezTo>
                  <a:pt x="2679420" y="567842"/>
                  <a:pt x="2680525" y="565175"/>
                  <a:pt x="2682735" y="562889"/>
                </a:cubicBezTo>
                <a:cubicBezTo>
                  <a:pt x="2684945" y="560603"/>
                  <a:pt x="2687650" y="559460"/>
                  <a:pt x="2690850" y="559460"/>
                </a:cubicBezTo>
                <a:close/>
                <a:moveTo>
                  <a:pt x="845134" y="556717"/>
                </a:moveTo>
                <a:cubicBezTo>
                  <a:pt x="848182" y="556717"/>
                  <a:pt x="850811" y="557860"/>
                  <a:pt x="853021" y="560146"/>
                </a:cubicBezTo>
                <a:cubicBezTo>
                  <a:pt x="855230" y="562432"/>
                  <a:pt x="856335" y="565099"/>
                  <a:pt x="856335" y="568147"/>
                </a:cubicBezTo>
                <a:cubicBezTo>
                  <a:pt x="856335" y="571195"/>
                  <a:pt x="855230" y="573824"/>
                  <a:pt x="853021" y="576034"/>
                </a:cubicBezTo>
                <a:cubicBezTo>
                  <a:pt x="850811" y="578243"/>
                  <a:pt x="848182" y="579348"/>
                  <a:pt x="845134" y="579348"/>
                </a:cubicBezTo>
                <a:cubicBezTo>
                  <a:pt x="841933" y="579348"/>
                  <a:pt x="839228" y="578243"/>
                  <a:pt x="837019" y="576034"/>
                </a:cubicBezTo>
                <a:cubicBezTo>
                  <a:pt x="834809" y="573824"/>
                  <a:pt x="833704" y="571195"/>
                  <a:pt x="833704" y="568147"/>
                </a:cubicBezTo>
                <a:cubicBezTo>
                  <a:pt x="833704" y="565099"/>
                  <a:pt x="834809" y="562432"/>
                  <a:pt x="837019" y="560146"/>
                </a:cubicBezTo>
                <a:cubicBezTo>
                  <a:pt x="839228" y="557860"/>
                  <a:pt x="841933" y="556717"/>
                  <a:pt x="845134" y="556717"/>
                </a:cubicBezTo>
                <a:close/>
                <a:moveTo>
                  <a:pt x="2786710" y="555803"/>
                </a:moveTo>
                <a:cubicBezTo>
                  <a:pt x="2794939" y="555803"/>
                  <a:pt x="2801759" y="558470"/>
                  <a:pt x="2807169" y="563804"/>
                </a:cubicBezTo>
                <a:cubicBezTo>
                  <a:pt x="2812580" y="569138"/>
                  <a:pt x="2816618" y="576110"/>
                  <a:pt x="2819285" y="584720"/>
                </a:cubicBezTo>
                <a:cubicBezTo>
                  <a:pt x="2821952" y="593331"/>
                  <a:pt x="2823286" y="602437"/>
                  <a:pt x="2823286" y="612038"/>
                </a:cubicBezTo>
                <a:cubicBezTo>
                  <a:pt x="2823286" y="623468"/>
                  <a:pt x="2821343" y="633260"/>
                  <a:pt x="2817457" y="641413"/>
                </a:cubicBezTo>
                <a:cubicBezTo>
                  <a:pt x="2813570" y="649567"/>
                  <a:pt x="2807131" y="656310"/>
                  <a:pt x="2798140" y="661644"/>
                </a:cubicBezTo>
                <a:cubicBezTo>
                  <a:pt x="2794635" y="663626"/>
                  <a:pt x="2790406" y="665264"/>
                  <a:pt x="2785452" y="666559"/>
                </a:cubicBezTo>
                <a:cubicBezTo>
                  <a:pt x="2780500" y="667855"/>
                  <a:pt x="2775089" y="668883"/>
                  <a:pt x="2769222" y="669645"/>
                </a:cubicBezTo>
                <a:cubicBezTo>
                  <a:pt x="2763355" y="670407"/>
                  <a:pt x="2757220" y="670903"/>
                  <a:pt x="2750820" y="671131"/>
                </a:cubicBezTo>
                <a:lnTo>
                  <a:pt x="2733708" y="671433"/>
                </a:lnTo>
                <a:lnTo>
                  <a:pt x="2733598" y="671474"/>
                </a:lnTo>
                <a:lnTo>
                  <a:pt x="2733018" y="671445"/>
                </a:lnTo>
                <a:lnTo>
                  <a:pt x="2731389" y="671474"/>
                </a:lnTo>
                <a:lnTo>
                  <a:pt x="2731402" y="671365"/>
                </a:lnTo>
                <a:lnTo>
                  <a:pt x="2720340" y="670817"/>
                </a:lnTo>
                <a:cubicBezTo>
                  <a:pt x="2716453" y="670379"/>
                  <a:pt x="2713101" y="669722"/>
                  <a:pt x="2710281" y="668845"/>
                </a:cubicBezTo>
                <a:cubicBezTo>
                  <a:pt x="2704643" y="667093"/>
                  <a:pt x="2700528" y="664426"/>
                  <a:pt x="2697937" y="660844"/>
                </a:cubicBezTo>
                <a:lnTo>
                  <a:pt x="2695373" y="654434"/>
                </a:lnTo>
                <a:lnTo>
                  <a:pt x="2691650" y="660044"/>
                </a:lnTo>
                <a:cubicBezTo>
                  <a:pt x="2688831" y="663092"/>
                  <a:pt x="2685745" y="665454"/>
                  <a:pt x="2682392" y="667131"/>
                </a:cubicBezTo>
                <a:cubicBezTo>
                  <a:pt x="2679039" y="668807"/>
                  <a:pt x="2675153" y="669950"/>
                  <a:pt x="2670734" y="670560"/>
                </a:cubicBezTo>
                <a:cubicBezTo>
                  <a:pt x="2666314" y="671169"/>
                  <a:pt x="2661132" y="671474"/>
                  <a:pt x="2655189" y="671474"/>
                </a:cubicBezTo>
                <a:lnTo>
                  <a:pt x="2655243" y="671025"/>
                </a:lnTo>
                <a:lnTo>
                  <a:pt x="2654046" y="671474"/>
                </a:lnTo>
                <a:cubicBezTo>
                  <a:pt x="2646426" y="671474"/>
                  <a:pt x="2638539" y="670979"/>
                  <a:pt x="2630385" y="669988"/>
                </a:cubicBezTo>
                <a:cubicBezTo>
                  <a:pt x="2622232" y="668998"/>
                  <a:pt x="2614536" y="667702"/>
                  <a:pt x="2607297" y="666102"/>
                </a:cubicBezTo>
                <a:lnTo>
                  <a:pt x="2598439" y="663450"/>
                </a:lnTo>
                <a:lnTo>
                  <a:pt x="2590952" y="666445"/>
                </a:lnTo>
                <a:cubicBezTo>
                  <a:pt x="2587447" y="667512"/>
                  <a:pt x="2583675" y="668350"/>
                  <a:pt x="2579636" y="668960"/>
                </a:cubicBezTo>
                <a:cubicBezTo>
                  <a:pt x="2575598" y="669569"/>
                  <a:pt x="2571369" y="670064"/>
                  <a:pt x="2566949" y="670445"/>
                </a:cubicBezTo>
                <a:cubicBezTo>
                  <a:pt x="2562529" y="670826"/>
                  <a:pt x="2558110" y="671093"/>
                  <a:pt x="2553690" y="671246"/>
                </a:cubicBezTo>
                <a:lnTo>
                  <a:pt x="2543209" y="671433"/>
                </a:lnTo>
                <a:lnTo>
                  <a:pt x="2543098" y="671474"/>
                </a:lnTo>
                <a:lnTo>
                  <a:pt x="2542513" y="671445"/>
                </a:lnTo>
                <a:lnTo>
                  <a:pt x="2540889" y="671474"/>
                </a:lnTo>
                <a:lnTo>
                  <a:pt x="2540902" y="671365"/>
                </a:lnTo>
                <a:lnTo>
                  <a:pt x="2529840" y="670817"/>
                </a:lnTo>
                <a:cubicBezTo>
                  <a:pt x="2525953" y="670379"/>
                  <a:pt x="2522601" y="669722"/>
                  <a:pt x="2519781" y="668845"/>
                </a:cubicBezTo>
                <a:cubicBezTo>
                  <a:pt x="2514143" y="667093"/>
                  <a:pt x="2510028" y="664426"/>
                  <a:pt x="2507437" y="660844"/>
                </a:cubicBezTo>
                <a:lnTo>
                  <a:pt x="2504873" y="654434"/>
                </a:lnTo>
                <a:lnTo>
                  <a:pt x="2501150" y="660044"/>
                </a:lnTo>
                <a:cubicBezTo>
                  <a:pt x="2498331" y="663092"/>
                  <a:pt x="2495245" y="665454"/>
                  <a:pt x="2491892" y="667131"/>
                </a:cubicBezTo>
                <a:cubicBezTo>
                  <a:pt x="2488539" y="668807"/>
                  <a:pt x="2484653" y="669950"/>
                  <a:pt x="2480234" y="670560"/>
                </a:cubicBezTo>
                <a:lnTo>
                  <a:pt x="2468394" y="671256"/>
                </a:lnTo>
                <a:lnTo>
                  <a:pt x="2467813" y="671474"/>
                </a:lnTo>
                <a:lnTo>
                  <a:pt x="2464689" y="671474"/>
                </a:lnTo>
                <a:lnTo>
                  <a:pt x="2446566" y="671474"/>
                </a:lnTo>
                <a:lnTo>
                  <a:pt x="2440952" y="686219"/>
                </a:lnTo>
                <a:cubicBezTo>
                  <a:pt x="2435237" y="696506"/>
                  <a:pt x="2426703" y="704697"/>
                  <a:pt x="2415349" y="710793"/>
                </a:cubicBezTo>
                <a:cubicBezTo>
                  <a:pt x="2403995" y="716889"/>
                  <a:pt x="2389936" y="720928"/>
                  <a:pt x="2373172" y="722909"/>
                </a:cubicBezTo>
                <a:lnTo>
                  <a:pt x="2369058" y="704164"/>
                </a:lnTo>
                <a:cubicBezTo>
                  <a:pt x="2378202" y="702945"/>
                  <a:pt x="2386622" y="701230"/>
                  <a:pt x="2394318" y="699020"/>
                </a:cubicBezTo>
                <a:cubicBezTo>
                  <a:pt x="2402014" y="696811"/>
                  <a:pt x="2408643" y="693648"/>
                  <a:pt x="2414206" y="689534"/>
                </a:cubicBezTo>
                <a:cubicBezTo>
                  <a:pt x="2419769" y="685419"/>
                  <a:pt x="2424074" y="680009"/>
                  <a:pt x="2427122" y="673303"/>
                </a:cubicBezTo>
                <a:lnTo>
                  <a:pt x="2427676" y="671474"/>
                </a:lnTo>
                <a:lnTo>
                  <a:pt x="2413177" y="671474"/>
                </a:lnTo>
                <a:cubicBezTo>
                  <a:pt x="2406319" y="671474"/>
                  <a:pt x="2399957" y="670484"/>
                  <a:pt x="2394089" y="668502"/>
                </a:cubicBezTo>
                <a:cubicBezTo>
                  <a:pt x="2388222" y="666521"/>
                  <a:pt x="2383498" y="663435"/>
                  <a:pt x="2379916" y="659244"/>
                </a:cubicBezTo>
                <a:cubicBezTo>
                  <a:pt x="2376335" y="655053"/>
                  <a:pt x="2374544" y="649529"/>
                  <a:pt x="2374544" y="642671"/>
                </a:cubicBezTo>
                <a:cubicBezTo>
                  <a:pt x="2374544" y="636270"/>
                  <a:pt x="2375535" y="630136"/>
                  <a:pt x="2377516" y="624268"/>
                </a:cubicBezTo>
                <a:cubicBezTo>
                  <a:pt x="2379497" y="618401"/>
                  <a:pt x="2382202" y="613143"/>
                  <a:pt x="2385631" y="608495"/>
                </a:cubicBezTo>
                <a:cubicBezTo>
                  <a:pt x="2389060" y="603847"/>
                  <a:pt x="2393099" y="600151"/>
                  <a:pt x="2397747" y="597408"/>
                </a:cubicBezTo>
                <a:cubicBezTo>
                  <a:pt x="2402395" y="594665"/>
                  <a:pt x="2407462" y="593293"/>
                  <a:pt x="2412949" y="593293"/>
                </a:cubicBezTo>
                <a:cubicBezTo>
                  <a:pt x="2419959" y="593293"/>
                  <a:pt x="2426208" y="595350"/>
                  <a:pt x="2431694" y="599465"/>
                </a:cubicBezTo>
                <a:cubicBezTo>
                  <a:pt x="2437180" y="603580"/>
                  <a:pt x="2441524" y="609790"/>
                  <a:pt x="2444724" y="618096"/>
                </a:cubicBezTo>
                <a:cubicBezTo>
                  <a:pt x="2447925" y="626402"/>
                  <a:pt x="2449525" y="636879"/>
                  <a:pt x="2449525" y="649529"/>
                </a:cubicBezTo>
                <a:lnTo>
                  <a:pt x="2449178" y="652729"/>
                </a:lnTo>
                <a:lnTo>
                  <a:pt x="2466975" y="652729"/>
                </a:lnTo>
                <a:cubicBezTo>
                  <a:pt x="2473376" y="652729"/>
                  <a:pt x="2478405" y="652157"/>
                  <a:pt x="2482062" y="651014"/>
                </a:cubicBezTo>
                <a:cubicBezTo>
                  <a:pt x="2485720" y="649871"/>
                  <a:pt x="2488501" y="647662"/>
                  <a:pt x="2490406" y="644385"/>
                </a:cubicBezTo>
                <a:cubicBezTo>
                  <a:pt x="2492311" y="641108"/>
                  <a:pt x="2493950" y="636346"/>
                  <a:pt x="2495321" y="630098"/>
                </a:cubicBezTo>
                <a:cubicBezTo>
                  <a:pt x="2496693" y="623849"/>
                  <a:pt x="2498369" y="615696"/>
                  <a:pt x="2500350" y="605637"/>
                </a:cubicBezTo>
                <a:lnTo>
                  <a:pt x="2518181" y="609066"/>
                </a:lnTo>
                <a:cubicBezTo>
                  <a:pt x="2517571" y="611810"/>
                  <a:pt x="2516886" y="614858"/>
                  <a:pt x="2516124" y="618210"/>
                </a:cubicBezTo>
                <a:cubicBezTo>
                  <a:pt x="2515362" y="621563"/>
                  <a:pt x="2514714" y="624878"/>
                  <a:pt x="2514181" y="628154"/>
                </a:cubicBezTo>
                <a:cubicBezTo>
                  <a:pt x="2513647" y="631431"/>
                  <a:pt x="2513380" y="634289"/>
                  <a:pt x="2513380" y="636727"/>
                </a:cubicBezTo>
                <a:cubicBezTo>
                  <a:pt x="2513380" y="639775"/>
                  <a:pt x="2514066" y="642518"/>
                  <a:pt x="2515438" y="644957"/>
                </a:cubicBezTo>
                <a:cubicBezTo>
                  <a:pt x="2516809" y="647395"/>
                  <a:pt x="2519781" y="649300"/>
                  <a:pt x="2524353" y="650672"/>
                </a:cubicBezTo>
                <a:cubicBezTo>
                  <a:pt x="2526639" y="651357"/>
                  <a:pt x="2529535" y="651872"/>
                  <a:pt x="2533040" y="652215"/>
                </a:cubicBezTo>
                <a:lnTo>
                  <a:pt x="2544967" y="652712"/>
                </a:lnTo>
                <a:lnTo>
                  <a:pt x="2554948" y="652615"/>
                </a:lnTo>
                <a:cubicBezTo>
                  <a:pt x="2558986" y="652538"/>
                  <a:pt x="2562987" y="652348"/>
                  <a:pt x="2566949" y="652043"/>
                </a:cubicBezTo>
                <a:lnTo>
                  <a:pt x="2575627" y="651175"/>
                </a:lnTo>
                <a:lnTo>
                  <a:pt x="2571864" y="647814"/>
                </a:lnTo>
                <a:cubicBezTo>
                  <a:pt x="2568587" y="644537"/>
                  <a:pt x="2565692" y="640461"/>
                  <a:pt x="2563177" y="635584"/>
                </a:cubicBezTo>
                <a:cubicBezTo>
                  <a:pt x="2560663" y="630707"/>
                  <a:pt x="2559405" y="625145"/>
                  <a:pt x="2559405" y="618896"/>
                </a:cubicBezTo>
                <a:cubicBezTo>
                  <a:pt x="2559405" y="612800"/>
                  <a:pt x="2560510" y="607123"/>
                  <a:pt x="2562720" y="601865"/>
                </a:cubicBezTo>
                <a:cubicBezTo>
                  <a:pt x="2564930" y="596608"/>
                  <a:pt x="2567901" y="591998"/>
                  <a:pt x="2571635" y="588035"/>
                </a:cubicBezTo>
                <a:cubicBezTo>
                  <a:pt x="2575369" y="584073"/>
                  <a:pt x="2579636" y="580987"/>
                  <a:pt x="2584437" y="578777"/>
                </a:cubicBezTo>
                <a:cubicBezTo>
                  <a:pt x="2589238" y="576567"/>
                  <a:pt x="2594229" y="575462"/>
                  <a:pt x="2599410" y="575462"/>
                </a:cubicBezTo>
                <a:cubicBezTo>
                  <a:pt x="2606878" y="575462"/>
                  <a:pt x="2613431" y="577520"/>
                  <a:pt x="2619070" y="581634"/>
                </a:cubicBezTo>
                <a:cubicBezTo>
                  <a:pt x="2624709" y="585749"/>
                  <a:pt x="2629090" y="590969"/>
                  <a:pt x="2632214" y="597293"/>
                </a:cubicBezTo>
                <a:cubicBezTo>
                  <a:pt x="2635339" y="603618"/>
                  <a:pt x="2636901" y="610209"/>
                  <a:pt x="2636901" y="617067"/>
                </a:cubicBezTo>
                <a:cubicBezTo>
                  <a:pt x="2636901" y="623621"/>
                  <a:pt x="2635681" y="629526"/>
                  <a:pt x="2633243" y="634784"/>
                </a:cubicBezTo>
                <a:cubicBezTo>
                  <a:pt x="2630805" y="640042"/>
                  <a:pt x="2627490" y="644728"/>
                  <a:pt x="2623299" y="648843"/>
                </a:cubicBezTo>
                <a:lnTo>
                  <a:pt x="2620416" y="650915"/>
                </a:lnTo>
                <a:lnTo>
                  <a:pt x="2621356" y="651014"/>
                </a:lnTo>
                <a:cubicBezTo>
                  <a:pt x="2627604" y="651548"/>
                  <a:pt x="2633853" y="651967"/>
                  <a:pt x="2640101" y="652272"/>
                </a:cubicBezTo>
                <a:cubicBezTo>
                  <a:pt x="2646350" y="652577"/>
                  <a:pt x="2651760" y="652729"/>
                  <a:pt x="2656332" y="652729"/>
                </a:cubicBezTo>
                <a:lnTo>
                  <a:pt x="2657424" y="653141"/>
                </a:lnTo>
                <a:lnTo>
                  <a:pt x="2657475" y="652729"/>
                </a:lnTo>
                <a:cubicBezTo>
                  <a:pt x="2663876" y="652729"/>
                  <a:pt x="2668905" y="652157"/>
                  <a:pt x="2672562" y="651014"/>
                </a:cubicBezTo>
                <a:cubicBezTo>
                  <a:pt x="2676220" y="649871"/>
                  <a:pt x="2679001" y="647662"/>
                  <a:pt x="2680906" y="644385"/>
                </a:cubicBezTo>
                <a:cubicBezTo>
                  <a:pt x="2682811" y="641108"/>
                  <a:pt x="2684450" y="636346"/>
                  <a:pt x="2685821" y="630098"/>
                </a:cubicBezTo>
                <a:cubicBezTo>
                  <a:pt x="2687193" y="623849"/>
                  <a:pt x="2688869" y="615696"/>
                  <a:pt x="2690850" y="605637"/>
                </a:cubicBezTo>
                <a:lnTo>
                  <a:pt x="2708681" y="609066"/>
                </a:lnTo>
                <a:cubicBezTo>
                  <a:pt x="2708071" y="611810"/>
                  <a:pt x="2707386" y="614858"/>
                  <a:pt x="2706623" y="618210"/>
                </a:cubicBezTo>
                <a:cubicBezTo>
                  <a:pt x="2705862" y="621563"/>
                  <a:pt x="2705214" y="624878"/>
                  <a:pt x="2704681" y="628154"/>
                </a:cubicBezTo>
                <a:cubicBezTo>
                  <a:pt x="2704147" y="631431"/>
                  <a:pt x="2703880" y="634289"/>
                  <a:pt x="2703880" y="636727"/>
                </a:cubicBezTo>
                <a:cubicBezTo>
                  <a:pt x="2703880" y="639775"/>
                  <a:pt x="2704566" y="642518"/>
                  <a:pt x="2705938" y="644957"/>
                </a:cubicBezTo>
                <a:cubicBezTo>
                  <a:pt x="2707309" y="647395"/>
                  <a:pt x="2710281" y="649300"/>
                  <a:pt x="2714853" y="650672"/>
                </a:cubicBezTo>
                <a:cubicBezTo>
                  <a:pt x="2717139" y="651357"/>
                  <a:pt x="2720035" y="651872"/>
                  <a:pt x="2723540" y="652215"/>
                </a:cubicBezTo>
                <a:lnTo>
                  <a:pt x="2735491" y="652713"/>
                </a:lnTo>
                <a:lnTo>
                  <a:pt x="2746362" y="652615"/>
                </a:lnTo>
                <a:cubicBezTo>
                  <a:pt x="2751010" y="652538"/>
                  <a:pt x="2755734" y="652424"/>
                  <a:pt x="2760535" y="652272"/>
                </a:cubicBezTo>
                <a:cubicBezTo>
                  <a:pt x="2765336" y="652119"/>
                  <a:pt x="2769793" y="651776"/>
                  <a:pt x="2773908" y="651243"/>
                </a:cubicBezTo>
                <a:cubicBezTo>
                  <a:pt x="2778023" y="650710"/>
                  <a:pt x="2781452" y="649986"/>
                  <a:pt x="2784195" y="649071"/>
                </a:cubicBezTo>
                <a:cubicBezTo>
                  <a:pt x="2789682" y="647090"/>
                  <a:pt x="2793949" y="644614"/>
                  <a:pt x="2796997" y="641642"/>
                </a:cubicBezTo>
                <a:lnTo>
                  <a:pt x="2802167" y="632208"/>
                </a:lnTo>
                <a:lnTo>
                  <a:pt x="2794711" y="633984"/>
                </a:lnTo>
                <a:cubicBezTo>
                  <a:pt x="2791358" y="634441"/>
                  <a:pt x="2788005" y="634670"/>
                  <a:pt x="2784652" y="634670"/>
                </a:cubicBezTo>
                <a:cubicBezTo>
                  <a:pt x="2776880" y="634670"/>
                  <a:pt x="2770289" y="633412"/>
                  <a:pt x="2764879" y="630898"/>
                </a:cubicBezTo>
                <a:cubicBezTo>
                  <a:pt x="2759468" y="628383"/>
                  <a:pt x="2755354" y="624954"/>
                  <a:pt x="2752534" y="620611"/>
                </a:cubicBezTo>
                <a:cubicBezTo>
                  <a:pt x="2749715" y="616267"/>
                  <a:pt x="2748305" y="611276"/>
                  <a:pt x="2748305" y="605637"/>
                </a:cubicBezTo>
                <a:cubicBezTo>
                  <a:pt x="2748305" y="599846"/>
                  <a:pt x="2749219" y="594017"/>
                  <a:pt x="2751048" y="588149"/>
                </a:cubicBezTo>
                <a:cubicBezTo>
                  <a:pt x="2752877" y="582282"/>
                  <a:pt x="2755468" y="576910"/>
                  <a:pt x="2758821" y="572033"/>
                </a:cubicBezTo>
                <a:cubicBezTo>
                  <a:pt x="2762173" y="567156"/>
                  <a:pt x="2766212" y="563232"/>
                  <a:pt x="2770936" y="560260"/>
                </a:cubicBezTo>
                <a:cubicBezTo>
                  <a:pt x="2775661" y="557288"/>
                  <a:pt x="2780919" y="555803"/>
                  <a:pt x="2786710" y="555803"/>
                </a:cubicBezTo>
                <a:close/>
                <a:moveTo>
                  <a:pt x="2196160" y="555803"/>
                </a:moveTo>
                <a:cubicBezTo>
                  <a:pt x="2204389" y="555803"/>
                  <a:pt x="2211209" y="558470"/>
                  <a:pt x="2216620" y="563804"/>
                </a:cubicBezTo>
                <a:cubicBezTo>
                  <a:pt x="2222030" y="569138"/>
                  <a:pt x="2226068" y="576110"/>
                  <a:pt x="2228735" y="584720"/>
                </a:cubicBezTo>
                <a:cubicBezTo>
                  <a:pt x="2231402" y="593331"/>
                  <a:pt x="2232736" y="602437"/>
                  <a:pt x="2232736" y="612038"/>
                </a:cubicBezTo>
                <a:cubicBezTo>
                  <a:pt x="2232736" y="623468"/>
                  <a:pt x="2230793" y="633260"/>
                  <a:pt x="2226907" y="641413"/>
                </a:cubicBezTo>
                <a:cubicBezTo>
                  <a:pt x="2223020" y="649567"/>
                  <a:pt x="2216581" y="656310"/>
                  <a:pt x="2207590" y="661644"/>
                </a:cubicBezTo>
                <a:cubicBezTo>
                  <a:pt x="2204085" y="663626"/>
                  <a:pt x="2199856" y="665264"/>
                  <a:pt x="2194903" y="666559"/>
                </a:cubicBezTo>
                <a:cubicBezTo>
                  <a:pt x="2189950" y="667855"/>
                  <a:pt x="2184539" y="668883"/>
                  <a:pt x="2178672" y="669645"/>
                </a:cubicBezTo>
                <a:cubicBezTo>
                  <a:pt x="2172804" y="670407"/>
                  <a:pt x="2166670" y="670903"/>
                  <a:pt x="2160270" y="671131"/>
                </a:cubicBezTo>
                <a:lnTo>
                  <a:pt x="2147475" y="671357"/>
                </a:lnTo>
                <a:lnTo>
                  <a:pt x="2147163" y="671474"/>
                </a:lnTo>
                <a:cubicBezTo>
                  <a:pt x="2146249" y="671474"/>
                  <a:pt x="2145334" y="671474"/>
                  <a:pt x="2144420" y="671474"/>
                </a:cubicBezTo>
                <a:cubicBezTo>
                  <a:pt x="2143506" y="671474"/>
                  <a:pt x="2142553" y="671474"/>
                  <a:pt x="2141562" y="671474"/>
                </a:cubicBezTo>
                <a:lnTo>
                  <a:pt x="2140839" y="671474"/>
                </a:lnTo>
                <a:lnTo>
                  <a:pt x="2138705" y="671474"/>
                </a:lnTo>
                <a:cubicBezTo>
                  <a:pt x="2139010" y="672846"/>
                  <a:pt x="2139238" y="673951"/>
                  <a:pt x="2139391" y="674789"/>
                </a:cubicBezTo>
                <a:cubicBezTo>
                  <a:pt x="2139543" y="675627"/>
                  <a:pt x="2139619" y="676732"/>
                  <a:pt x="2139619" y="678104"/>
                </a:cubicBezTo>
                <a:cubicBezTo>
                  <a:pt x="2139619" y="683742"/>
                  <a:pt x="2137676" y="689229"/>
                  <a:pt x="2133790" y="694563"/>
                </a:cubicBezTo>
                <a:cubicBezTo>
                  <a:pt x="2129904" y="699897"/>
                  <a:pt x="2124227" y="704735"/>
                  <a:pt x="2116759" y="709079"/>
                </a:cubicBezTo>
                <a:cubicBezTo>
                  <a:pt x="2109292" y="713422"/>
                  <a:pt x="2100262" y="716889"/>
                  <a:pt x="2089670" y="719480"/>
                </a:cubicBezTo>
                <a:cubicBezTo>
                  <a:pt x="2079079" y="722071"/>
                  <a:pt x="2067001" y="723366"/>
                  <a:pt x="2053437" y="723366"/>
                </a:cubicBezTo>
                <a:cubicBezTo>
                  <a:pt x="2041398" y="723366"/>
                  <a:pt x="2030234" y="721423"/>
                  <a:pt x="2019947" y="717537"/>
                </a:cubicBezTo>
                <a:cubicBezTo>
                  <a:pt x="2009660" y="713651"/>
                  <a:pt x="2001393" y="707822"/>
                  <a:pt x="1995144" y="700049"/>
                </a:cubicBezTo>
                <a:cubicBezTo>
                  <a:pt x="1988896" y="692277"/>
                  <a:pt x="1985772" y="682447"/>
                  <a:pt x="1985772" y="670560"/>
                </a:cubicBezTo>
                <a:cubicBezTo>
                  <a:pt x="1985772" y="666902"/>
                  <a:pt x="1986115" y="662978"/>
                  <a:pt x="1986800" y="658787"/>
                </a:cubicBezTo>
                <a:cubicBezTo>
                  <a:pt x="1987486" y="654596"/>
                  <a:pt x="1988553" y="650100"/>
                  <a:pt x="1990001" y="645299"/>
                </a:cubicBezTo>
                <a:cubicBezTo>
                  <a:pt x="1991449" y="640499"/>
                  <a:pt x="1993239" y="635432"/>
                  <a:pt x="1995373" y="630098"/>
                </a:cubicBezTo>
                <a:lnTo>
                  <a:pt x="2011832" y="636498"/>
                </a:lnTo>
                <a:cubicBezTo>
                  <a:pt x="2010308" y="640766"/>
                  <a:pt x="2008975" y="644804"/>
                  <a:pt x="2007832" y="648614"/>
                </a:cubicBezTo>
                <a:cubicBezTo>
                  <a:pt x="2006689" y="652424"/>
                  <a:pt x="2005850" y="656006"/>
                  <a:pt x="2005317" y="659358"/>
                </a:cubicBezTo>
                <a:cubicBezTo>
                  <a:pt x="2004783" y="662711"/>
                  <a:pt x="2004517" y="665912"/>
                  <a:pt x="2004517" y="668960"/>
                </a:cubicBezTo>
                <a:cubicBezTo>
                  <a:pt x="2004517" y="675360"/>
                  <a:pt x="2005927" y="680809"/>
                  <a:pt x="2008746" y="685304"/>
                </a:cubicBezTo>
                <a:cubicBezTo>
                  <a:pt x="2011565" y="689800"/>
                  <a:pt x="2015490" y="693496"/>
                  <a:pt x="2020519" y="696392"/>
                </a:cubicBezTo>
                <a:cubicBezTo>
                  <a:pt x="2025548" y="699287"/>
                  <a:pt x="2031301" y="701421"/>
                  <a:pt x="2037778" y="702792"/>
                </a:cubicBezTo>
                <a:cubicBezTo>
                  <a:pt x="2044255" y="704164"/>
                  <a:pt x="2051151" y="704850"/>
                  <a:pt x="2058466" y="704850"/>
                </a:cubicBezTo>
                <a:cubicBezTo>
                  <a:pt x="2067306" y="704850"/>
                  <a:pt x="2075573" y="704088"/>
                  <a:pt x="2083270" y="702564"/>
                </a:cubicBezTo>
                <a:cubicBezTo>
                  <a:pt x="2090966" y="701040"/>
                  <a:pt x="2097748" y="698868"/>
                  <a:pt x="2103615" y="696049"/>
                </a:cubicBezTo>
                <a:cubicBezTo>
                  <a:pt x="2109482" y="693229"/>
                  <a:pt x="2114092" y="690029"/>
                  <a:pt x="2117445" y="686447"/>
                </a:cubicBezTo>
                <a:cubicBezTo>
                  <a:pt x="2120798" y="682866"/>
                  <a:pt x="2122474" y="679018"/>
                  <a:pt x="2122474" y="674903"/>
                </a:cubicBezTo>
                <a:cubicBezTo>
                  <a:pt x="2122474" y="672922"/>
                  <a:pt x="2121712" y="671093"/>
                  <a:pt x="2120188" y="669417"/>
                </a:cubicBezTo>
                <a:cubicBezTo>
                  <a:pt x="2118664" y="667740"/>
                  <a:pt x="2116378" y="666140"/>
                  <a:pt x="2113330" y="664616"/>
                </a:cubicBezTo>
                <a:cubicBezTo>
                  <a:pt x="2110282" y="663092"/>
                  <a:pt x="2106625" y="661606"/>
                  <a:pt x="2102358" y="660158"/>
                </a:cubicBezTo>
                <a:cubicBezTo>
                  <a:pt x="2098090" y="658711"/>
                  <a:pt x="2093214" y="657225"/>
                  <a:pt x="2087727" y="655701"/>
                </a:cubicBezTo>
                <a:lnTo>
                  <a:pt x="2092071" y="636727"/>
                </a:lnTo>
                <a:cubicBezTo>
                  <a:pt x="2099995" y="639775"/>
                  <a:pt x="2107006" y="642328"/>
                  <a:pt x="2113102" y="644385"/>
                </a:cubicBezTo>
                <a:cubicBezTo>
                  <a:pt x="2119198" y="646442"/>
                  <a:pt x="2124532" y="648081"/>
                  <a:pt x="2129104" y="649300"/>
                </a:cubicBezTo>
                <a:cubicBezTo>
                  <a:pt x="2133676" y="650519"/>
                  <a:pt x="2137638" y="651395"/>
                  <a:pt x="2140991" y="651929"/>
                </a:cubicBezTo>
                <a:lnTo>
                  <a:pt x="2148899" y="652677"/>
                </a:lnTo>
                <a:lnTo>
                  <a:pt x="2155812" y="652615"/>
                </a:lnTo>
                <a:cubicBezTo>
                  <a:pt x="2160460" y="652538"/>
                  <a:pt x="2165185" y="652424"/>
                  <a:pt x="2169985" y="652272"/>
                </a:cubicBezTo>
                <a:cubicBezTo>
                  <a:pt x="2174786" y="652119"/>
                  <a:pt x="2179243" y="651776"/>
                  <a:pt x="2183358" y="651243"/>
                </a:cubicBezTo>
                <a:cubicBezTo>
                  <a:pt x="2187473" y="650710"/>
                  <a:pt x="2190902" y="649986"/>
                  <a:pt x="2193645" y="649071"/>
                </a:cubicBezTo>
                <a:cubicBezTo>
                  <a:pt x="2199132" y="647090"/>
                  <a:pt x="2203399" y="644614"/>
                  <a:pt x="2206447" y="641642"/>
                </a:cubicBezTo>
                <a:lnTo>
                  <a:pt x="2211617" y="632208"/>
                </a:lnTo>
                <a:lnTo>
                  <a:pt x="2204161" y="633984"/>
                </a:lnTo>
                <a:cubicBezTo>
                  <a:pt x="2200808" y="634441"/>
                  <a:pt x="2197455" y="634670"/>
                  <a:pt x="2194102" y="634670"/>
                </a:cubicBezTo>
                <a:cubicBezTo>
                  <a:pt x="2186330" y="634670"/>
                  <a:pt x="2179739" y="633412"/>
                  <a:pt x="2174329" y="630898"/>
                </a:cubicBezTo>
                <a:cubicBezTo>
                  <a:pt x="2168918" y="628383"/>
                  <a:pt x="2164804" y="624954"/>
                  <a:pt x="2161984" y="620611"/>
                </a:cubicBezTo>
                <a:cubicBezTo>
                  <a:pt x="2159165" y="616267"/>
                  <a:pt x="2157755" y="611276"/>
                  <a:pt x="2157755" y="605637"/>
                </a:cubicBezTo>
                <a:cubicBezTo>
                  <a:pt x="2157755" y="599846"/>
                  <a:pt x="2158669" y="594017"/>
                  <a:pt x="2160498" y="588149"/>
                </a:cubicBezTo>
                <a:cubicBezTo>
                  <a:pt x="2162327" y="582282"/>
                  <a:pt x="2164918" y="576910"/>
                  <a:pt x="2168271" y="572033"/>
                </a:cubicBezTo>
                <a:cubicBezTo>
                  <a:pt x="2171623" y="567156"/>
                  <a:pt x="2175662" y="563232"/>
                  <a:pt x="2180386" y="560260"/>
                </a:cubicBezTo>
                <a:cubicBezTo>
                  <a:pt x="2185111" y="557288"/>
                  <a:pt x="2190369" y="555803"/>
                  <a:pt x="2196160" y="555803"/>
                </a:cubicBezTo>
                <a:close/>
                <a:moveTo>
                  <a:pt x="3074060" y="548259"/>
                </a:moveTo>
                <a:cubicBezTo>
                  <a:pt x="3077108" y="548259"/>
                  <a:pt x="3079737" y="549402"/>
                  <a:pt x="3081947" y="551688"/>
                </a:cubicBezTo>
                <a:cubicBezTo>
                  <a:pt x="3084157" y="553974"/>
                  <a:pt x="3085261" y="556641"/>
                  <a:pt x="3085261" y="559689"/>
                </a:cubicBezTo>
                <a:cubicBezTo>
                  <a:pt x="3085261" y="562737"/>
                  <a:pt x="3084157" y="565366"/>
                  <a:pt x="3081947" y="567575"/>
                </a:cubicBezTo>
                <a:cubicBezTo>
                  <a:pt x="3079737" y="569785"/>
                  <a:pt x="3077108" y="570890"/>
                  <a:pt x="3074060" y="570890"/>
                </a:cubicBezTo>
                <a:cubicBezTo>
                  <a:pt x="3070860" y="570890"/>
                  <a:pt x="3068155" y="569785"/>
                  <a:pt x="3065945" y="567575"/>
                </a:cubicBezTo>
                <a:cubicBezTo>
                  <a:pt x="3063735" y="565366"/>
                  <a:pt x="3062630" y="562737"/>
                  <a:pt x="3062630" y="559689"/>
                </a:cubicBezTo>
                <a:cubicBezTo>
                  <a:pt x="3062630" y="556641"/>
                  <a:pt x="3063735" y="553974"/>
                  <a:pt x="3065945" y="551688"/>
                </a:cubicBezTo>
                <a:cubicBezTo>
                  <a:pt x="3068155" y="549402"/>
                  <a:pt x="3070860" y="548259"/>
                  <a:pt x="3074060" y="548259"/>
                </a:cubicBezTo>
                <a:close/>
                <a:moveTo>
                  <a:pt x="3042970" y="548259"/>
                </a:moveTo>
                <a:cubicBezTo>
                  <a:pt x="3046018" y="548259"/>
                  <a:pt x="3048647" y="549402"/>
                  <a:pt x="3050857" y="551688"/>
                </a:cubicBezTo>
                <a:cubicBezTo>
                  <a:pt x="3053067" y="553974"/>
                  <a:pt x="3054172" y="556641"/>
                  <a:pt x="3054172" y="559689"/>
                </a:cubicBezTo>
                <a:cubicBezTo>
                  <a:pt x="3054172" y="562737"/>
                  <a:pt x="3053067" y="565366"/>
                  <a:pt x="3050857" y="567575"/>
                </a:cubicBezTo>
                <a:cubicBezTo>
                  <a:pt x="3048647" y="569785"/>
                  <a:pt x="3046018" y="570890"/>
                  <a:pt x="3042970" y="570890"/>
                </a:cubicBezTo>
                <a:cubicBezTo>
                  <a:pt x="3039770" y="570890"/>
                  <a:pt x="3037065" y="569785"/>
                  <a:pt x="3034855" y="567575"/>
                </a:cubicBezTo>
                <a:cubicBezTo>
                  <a:pt x="3032645" y="565366"/>
                  <a:pt x="3031540" y="562737"/>
                  <a:pt x="3031540" y="559689"/>
                </a:cubicBezTo>
                <a:cubicBezTo>
                  <a:pt x="3031540" y="556641"/>
                  <a:pt x="3032645" y="553974"/>
                  <a:pt x="3034855" y="551688"/>
                </a:cubicBezTo>
                <a:cubicBezTo>
                  <a:pt x="3037065" y="549402"/>
                  <a:pt x="3039770" y="548259"/>
                  <a:pt x="3042970" y="548259"/>
                </a:cubicBezTo>
                <a:close/>
                <a:moveTo>
                  <a:pt x="2505151" y="530809"/>
                </a:moveTo>
                <a:cubicBezTo>
                  <a:pt x="2502865" y="530809"/>
                  <a:pt x="2500960" y="531609"/>
                  <a:pt x="2499436" y="533209"/>
                </a:cubicBezTo>
                <a:cubicBezTo>
                  <a:pt x="2497912" y="534809"/>
                  <a:pt x="2497150" y="536753"/>
                  <a:pt x="2497150" y="539039"/>
                </a:cubicBezTo>
                <a:cubicBezTo>
                  <a:pt x="2497150" y="541934"/>
                  <a:pt x="2498369" y="544639"/>
                  <a:pt x="2500808" y="547154"/>
                </a:cubicBezTo>
                <a:lnTo>
                  <a:pt x="2507398" y="551191"/>
                </a:lnTo>
                <a:lnTo>
                  <a:pt x="2508008" y="550811"/>
                </a:lnTo>
                <a:cubicBezTo>
                  <a:pt x="2510980" y="547382"/>
                  <a:pt x="2512466" y="543915"/>
                  <a:pt x="2512466" y="540410"/>
                </a:cubicBezTo>
                <a:cubicBezTo>
                  <a:pt x="2512466" y="537667"/>
                  <a:pt x="2511856" y="535381"/>
                  <a:pt x="2510637" y="533552"/>
                </a:cubicBezTo>
                <a:cubicBezTo>
                  <a:pt x="2509418" y="531723"/>
                  <a:pt x="2507589" y="530809"/>
                  <a:pt x="2505151" y="530809"/>
                </a:cubicBezTo>
                <a:close/>
                <a:moveTo>
                  <a:pt x="2613355" y="529285"/>
                </a:moveTo>
                <a:cubicBezTo>
                  <a:pt x="2616403" y="529285"/>
                  <a:pt x="2619032" y="530428"/>
                  <a:pt x="2621241" y="532714"/>
                </a:cubicBezTo>
                <a:cubicBezTo>
                  <a:pt x="2623451" y="535000"/>
                  <a:pt x="2624556" y="537667"/>
                  <a:pt x="2624556" y="540715"/>
                </a:cubicBezTo>
                <a:cubicBezTo>
                  <a:pt x="2624556" y="543763"/>
                  <a:pt x="2623451" y="546392"/>
                  <a:pt x="2621241" y="548602"/>
                </a:cubicBezTo>
                <a:cubicBezTo>
                  <a:pt x="2619032" y="550811"/>
                  <a:pt x="2616403" y="551916"/>
                  <a:pt x="2613355" y="551916"/>
                </a:cubicBezTo>
                <a:cubicBezTo>
                  <a:pt x="2610154" y="551916"/>
                  <a:pt x="2607449" y="550811"/>
                  <a:pt x="2605240" y="548602"/>
                </a:cubicBezTo>
                <a:cubicBezTo>
                  <a:pt x="2603030" y="546392"/>
                  <a:pt x="2601925" y="543763"/>
                  <a:pt x="2601925" y="540715"/>
                </a:cubicBezTo>
                <a:cubicBezTo>
                  <a:pt x="2601925" y="537667"/>
                  <a:pt x="2603030" y="535000"/>
                  <a:pt x="2605240" y="532714"/>
                </a:cubicBezTo>
                <a:cubicBezTo>
                  <a:pt x="2607449" y="530428"/>
                  <a:pt x="2610154" y="529285"/>
                  <a:pt x="2613355" y="529285"/>
                </a:cubicBezTo>
                <a:close/>
                <a:moveTo>
                  <a:pt x="2582037" y="529285"/>
                </a:moveTo>
                <a:cubicBezTo>
                  <a:pt x="2585085" y="529285"/>
                  <a:pt x="2587714" y="530428"/>
                  <a:pt x="2589923" y="532714"/>
                </a:cubicBezTo>
                <a:cubicBezTo>
                  <a:pt x="2592133" y="535000"/>
                  <a:pt x="2593238" y="537667"/>
                  <a:pt x="2593238" y="540715"/>
                </a:cubicBezTo>
                <a:cubicBezTo>
                  <a:pt x="2593238" y="543763"/>
                  <a:pt x="2592133" y="546392"/>
                  <a:pt x="2589923" y="548602"/>
                </a:cubicBezTo>
                <a:cubicBezTo>
                  <a:pt x="2587714" y="550811"/>
                  <a:pt x="2585085" y="551916"/>
                  <a:pt x="2582037" y="551916"/>
                </a:cubicBezTo>
                <a:cubicBezTo>
                  <a:pt x="2578836" y="551916"/>
                  <a:pt x="2576131" y="550811"/>
                  <a:pt x="2573921" y="548602"/>
                </a:cubicBezTo>
                <a:cubicBezTo>
                  <a:pt x="2571711" y="546392"/>
                  <a:pt x="2570607" y="543763"/>
                  <a:pt x="2570607" y="540715"/>
                </a:cubicBezTo>
                <a:cubicBezTo>
                  <a:pt x="2570607" y="537667"/>
                  <a:pt x="2571711" y="535000"/>
                  <a:pt x="2573921" y="532714"/>
                </a:cubicBezTo>
                <a:cubicBezTo>
                  <a:pt x="2576131" y="530428"/>
                  <a:pt x="2578836" y="529285"/>
                  <a:pt x="2582037" y="529285"/>
                </a:cubicBezTo>
                <a:close/>
                <a:moveTo>
                  <a:pt x="3058515" y="523113"/>
                </a:moveTo>
                <a:cubicBezTo>
                  <a:pt x="3061563" y="523113"/>
                  <a:pt x="3064192" y="524256"/>
                  <a:pt x="3066402" y="526542"/>
                </a:cubicBezTo>
                <a:cubicBezTo>
                  <a:pt x="3068612" y="528828"/>
                  <a:pt x="3069717" y="531495"/>
                  <a:pt x="3069717" y="534543"/>
                </a:cubicBezTo>
                <a:cubicBezTo>
                  <a:pt x="3069717" y="537591"/>
                  <a:pt x="3068612" y="540220"/>
                  <a:pt x="3066402" y="542429"/>
                </a:cubicBezTo>
                <a:cubicBezTo>
                  <a:pt x="3064192" y="544639"/>
                  <a:pt x="3061563" y="545744"/>
                  <a:pt x="3058515" y="545744"/>
                </a:cubicBezTo>
                <a:cubicBezTo>
                  <a:pt x="3055315" y="545744"/>
                  <a:pt x="3052610" y="544639"/>
                  <a:pt x="3050400" y="542429"/>
                </a:cubicBezTo>
                <a:cubicBezTo>
                  <a:pt x="3048190" y="540220"/>
                  <a:pt x="3047085" y="537591"/>
                  <a:pt x="3047085" y="534543"/>
                </a:cubicBezTo>
                <a:cubicBezTo>
                  <a:pt x="3047085" y="531495"/>
                  <a:pt x="3048190" y="528828"/>
                  <a:pt x="3050400" y="526542"/>
                </a:cubicBezTo>
                <a:cubicBezTo>
                  <a:pt x="3052610" y="524256"/>
                  <a:pt x="3055315" y="523113"/>
                  <a:pt x="3058515" y="523113"/>
                </a:cubicBezTo>
                <a:close/>
                <a:moveTo>
                  <a:pt x="1881073" y="523113"/>
                </a:moveTo>
                <a:lnTo>
                  <a:pt x="1899590" y="523113"/>
                </a:lnTo>
                <a:lnTo>
                  <a:pt x="1903476" y="670331"/>
                </a:lnTo>
                <a:lnTo>
                  <a:pt x="1884959" y="670331"/>
                </a:lnTo>
                <a:close/>
                <a:moveTo>
                  <a:pt x="2505608" y="519150"/>
                </a:moveTo>
                <a:cubicBezTo>
                  <a:pt x="2511704" y="519150"/>
                  <a:pt x="2516314" y="521246"/>
                  <a:pt x="2519438" y="525437"/>
                </a:cubicBezTo>
                <a:cubicBezTo>
                  <a:pt x="2522563" y="529628"/>
                  <a:pt x="2524125" y="534390"/>
                  <a:pt x="2524125" y="539724"/>
                </a:cubicBezTo>
                <a:cubicBezTo>
                  <a:pt x="2524125" y="546430"/>
                  <a:pt x="2521915" y="552374"/>
                  <a:pt x="2517495" y="557555"/>
                </a:cubicBezTo>
                <a:cubicBezTo>
                  <a:pt x="2513076" y="562737"/>
                  <a:pt x="2506865" y="566852"/>
                  <a:pt x="2498864" y="569900"/>
                </a:cubicBezTo>
                <a:cubicBezTo>
                  <a:pt x="2490863" y="572948"/>
                  <a:pt x="2481453" y="574776"/>
                  <a:pt x="2470632" y="575386"/>
                </a:cubicBezTo>
                <a:lnTo>
                  <a:pt x="2468575" y="564413"/>
                </a:lnTo>
                <a:cubicBezTo>
                  <a:pt x="2478938" y="563651"/>
                  <a:pt x="2487358" y="562051"/>
                  <a:pt x="2493835" y="559613"/>
                </a:cubicBezTo>
                <a:lnTo>
                  <a:pt x="2498064" y="556987"/>
                </a:lnTo>
                <a:lnTo>
                  <a:pt x="2490406" y="552069"/>
                </a:lnTo>
                <a:cubicBezTo>
                  <a:pt x="2486977" y="548564"/>
                  <a:pt x="2485263" y="544220"/>
                  <a:pt x="2485263" y="539039"/>
                </a:cubicBezTo>
                <a:cubicBezTo>
                  <a:pt x="2485263" y="533705"/>
                  <a:pt x="2487130" y="529056"/>
                  <a:pt x="2490863" y="525094"/>
                </a:cubicBezTo>
                <a:cubicBezTo>
                  <a:pt x="2494597" y="521132"/>
                  <a:pt x="2499512" y="519150"/>
                  <a:pt x="2505608" y="519150"/>
                </a:cubicBezTo>
                <a:close/>
                <a:moveTo>
                  <a:pt x="3253435" y="517017"/>
                </a:moveTo>
                <a:cubicBezTo>
                  <a:pt x="3250539" y="517017"/>
                  <a:pt x="3248291" y="518007"/>
                  <a:pt x="3246691" y="519989"/>
                </a:cubicBezTo>
                <a:cubicBezTo>
                  <a:pt x="3245091" y="521970"/>
                  <a:pt x="3244291" y="524256"/>
                  <a:pt x="3244291" y="526847"/>
                </a:cubicBezTo>
                <a:cubicBezTo>
                  <a:pt x="3244291" y="529590"/>
                  <a:pt x="3245129" y="531838"/>
                  <a:pt x="3246805" y="533590"/>
                </a:cubicBezTo>
                <a:cubicBezTo>
                  <a:pt x="3248482" y="535343"/>
                  <a:pt x="3250616" y="536219"/>
                  <a:pt x="3253206" y="536219"/>
                </a:cubicBezTo>
                <a:cubicBezTo>
                  <a:pt x="3255797" y="536219"/>
                  <a:pt x="3258045" y="535381"/>
                  <a:pt x="3259950" y="533705"/>
                </a:cubicBezTo>
                <a:cubicBezTo>
                  <a:pt x="3261855" y="532028"/>
                  <a:pt x="3262808" y="529818"/>
                  <a:pt x="3262808" y="527075"/>
                </a:cubicBezTo>
                <a:cubicBezTo>
                  <a:pt x="3262808" y="524180"/>
                  <a:pt x="3261817" y="521779"/>
                  <a:pt x="3259836" y="519874"/>
                </a:cubicBezTo>
                <a:cubicBezTo>
                  <a:pt x="3257854" y="517969"/>
                  <a:pt x="3255721" y="517017"/>
                  <a:pt x="3253435" y="517017"/>
                </a:cubicBezTo>
                <a:close/>
                <a:moveTo>
                  <a:pt x="3372764" y="514350"/>
                </a:moveTo>
                <a:lnTo>
                  <a:pt x="3372764" y="527380"/>
                </a:lnTo>
                <a:lnTo>
                  <a:pt x="3321558" y="542239"/>
                </a:lnTo>
                <a:lnTo>
                  <a:pt x="3321558" y="529437"/>
                </a:lnTo>
                <a:close/>
                <a:moveTo>
                  <a:pt x="2782367" y="509625"/>
                </a:moveTo>
                <a:cubicBezTo>
                  <a:pt x="2785414" y="509625"/>
                  <a:pt x="2788043" y="510768"/>
                  <a:pt x="2790253" y="513054"/>
                </a:cubicBezTo>
                <a:cubicBezTo>
                  <a:pt x="2792463" y="515340"/>
                  <a:pt x="2793568" y="518007"/>
                  <a:pt x="2793568" y="521055"/>
                </a:cubicBezTo>
                <a:cubicBezTo>
                  <a:pt x="2793568" y="524103"/>
                  <a:pt x="2792463" y="526732"/>
                  <a:pt x="2790253" y="528942"/>
                </a:cubicBezTo>
                <a:cubicBezTo>
                  <a:pt x="2788043" y="531152"/>
                  <a:pt x="2785414" y="532257"/>
                  <a:pt x="2782367" y="532257"/>
                </a:cubicBezTo>
                <a:cubicBezTo>
                  <a:pt x="2779166" y="532257"/>
                  <a:pt x="2776461" y="531152"/>
                  <a:pt x="2774251" y="528942"/>
                </a:cubicBezTo>
                <a:cubicBezTo>
                  <a:pt x="2772041" y="526732"/>
                  <a:pt x="2770936" y="524103"/>
                  <a:pt x="2770936" y="521055"/>
                </a:cubicBezTo>
                <a:cubicBezTo>
                  <a:pt x="2770936" y="518007"/>
                  <a:pt x="2772041" y="515340"/>
                  <a:pt x="2774251" y="513054"/>
                </a:cubicBezTo>
                <a:cubicBezTo>
                  <a:pt x="2776461" y="510768"/>
                  <a:pt x="2779166" y="509625"/>
                  <a:pt x="2782367" y="509625"/>
                </a:cubicBezTo>
                <a:close/>
                <a:moveTo>
                  <a:pt x="2191816" y="509625"/>
                </a:moveTo>
                <a:cubicBezTo>
                  <a:pt x="2194864" y="509625"/>
                  <a:pt x="2197493" y="510768"/>
                  <a:pt x="2199703" y="513054"/>
                </a:cubicBezTo>
                <a:cubicBezTo>
                  <a:pt x="2201913" y="515340"/>
                  <a:pt x="2203018" y="518007"/>
                  <a:pt x="2203018" y="521055"/>
                </a:cubicBezTo>
                <a:cubicBezTo>
                  <a:pt x="2203018" y="524103"/>
                  <a:pt x="2201913" y="526732"/>
                  <a:pt x="2199703" y="528942"/>
                </a:cubicBezTo>
                <a:cubicBezTo>
                  <a:pt x="2197493" y="531152"/>
                  <a:pt x="2194864" y="532257"/>
                  <a:pt x="2191816" y="532257"/>
                </a:cubicBezTo>
                <a:cubicBezTo>
                  <a:pt x="2188616" y="532257"/>
                  <a:pt x="2185911" y="531152"/>
                  <a:pt x="2183701" y="528942"/>
                </a:cubicBezTo>
                <a:cubicBezTo>
                  <a:pt x="2181491" y="526732"/>
                  <a:pt x="2180386" y="524103"/>
                  <a:pt x="2180386" y="521055"/>
                </a:cubicBezTo>
                <a:cubicBezTo>
                  <a:pt x="2180386" y="518007"/>
                  <a:pt x="2181491" y="515340"/>
                  <a:pt x="2183701" y="513054"/>
                </a:cubicBezTo>
                <a:cubicBezTo>
                  <a:pt x="2185911" y="510768"/>
                  <a:pt x="2188616" y="509625"/>
                  <a:pt x="2191816" y="509625"/>
                </a:cubicBezTo>
                <a:close/>
                <a:moveTo>
                  <a:pt x="2909773" y="507111"/>
                </a:moveTo>
                <a:lnTo>
                  <a:pt x="2928518" y="507111"/>
                </a:lnTo>
                <a:lnTo>
                  <a:pt x="2933090" y="624840"/>
                </a:lnTo>
                <a:cubicBezTo>
                  <a:pt x="2933395" y="632307"/>
                  <a:pt x="2934119" y="638060"/>
                  <a:pt x="2935262" y="642099"/>
                </a:cubicBezTo>
                <a:cubicBezTo>
                  <a:pt x="2936405" y="646138"/>
                  <a:pt x="2938996" y="648919"/>
                  <a:pt x="2943034" y="650443"/>
                </a:cubicBezTo>
                <a:cubicBezTo>
                  <a:pt x="2947073" y="651967"/>
                  <a:pt x="2953435" y="652729"/>
                  <a:pt x="2962122" y="652729"/>
                </a:cubicBezTo>
                <a:lnTo>
                  <a:pt x="2962268" y="652784"/>
                </a:lnTo>
                <a:lnTo>
                  <a:pt x="2962275" y="652729"/>
                </a:lnTo>
                <a:cubicBezTo>
                  <a:pt x="2967151" y="652729"/>
                  <a:pt x="2971114" y="652386"/>
                  <a:pt x="2974162" y="651700"/>
                </a:cubicBezTo>
                <a:cubicBezTo>
                  <a:pt x="2977210" y="651014"/>
                  <a:pt x="2979763" y="649262"/>
                  <a:pt x="2981820" y="646442"/>
                </a:cubicBezTo>
                <a:cubicBezTo>
                  <a:pt x="2983877" y="643623"/>
                  <a:pt x="2985820" y="639165"/>
                  <a:pt x="2987649" y="633069"/>
                </a:cubicBezTo>
                <a:cubicBezTo>
                  <a:pt x="2989478" y="626973"/>
                  <a:pt x="2991612" y="618439"/>
                  <a:pt x="2994050" y="607466"/>
                </a:cubicBezTo>
                <a:lnTo>
                  <a:pt x="3011195" y="612267"/>
                </a:lnTo>
                <a:cubicBezTo>
                  <a:pt x="3010281" y="616077"/>
                  <a:pt x="3009214" y="620649"/>
                  <a:pt x="3007995" y="625983"/>
                </a:cubicBezTo>
                <a:cubicBezTo>
                  <a:pt x="3006776" y="631317"/>
                  <a:pt x="3006166" y="636194"/>
                  <a:pt x="3006166" y="640613"/>
                </a:cubicBezTo>
                <a:cubicBezTo>
                  <a:pt x="3006166" y="643052"/>
                  <a:pt x="3006776" y="645185"/>
                  <a:pt x="3007995" y="647014"/>
                </a:cubicBezTo>
                <a:cubicBezTo>
                  <a:pt x="3009214" y="648843"/>
                  <a:pt x="3011309" y="650252"/>
                  <a:pt x="3014281" y="651243"/>
                </a:cubicBezTo>
                <a:cubicBezTo>
                  <a:pt x="3017253" y="652234"/>
                  <a:pt x="3021253" y="652729"/>
                  <a:pt x="3026283" y="652729"/>
                </a:cubicBezTo>
                <a:cubicBezTo>
                  <a:pt x="3030855" y="652729"/>
                  <a:pt x="3034588" y="652348"/>
                  <a:pt x="3037484" y="651586"/>
                </a:cubicBezTo>
                <a:cubicBezTo>
                  <a:pt x="3040380" y="650824"/>
                  <a:pt x="3042780" y="648995"/>
                  <a:pt x="3044685" y="646100"/>
                </a:cubicBezTo>
                <a:cubicBezTo>
                  <a:pt x="3046590" y="643204"/>
                  <a:pt x="3048304" y="638556"/>
                  <a:pt x="3049828" y="632155"/>
                </a:cubicBezTo>
                <a:cubicBezTo>
                  <a:pt x="3051352" y="625754"/>
                  <a:pt x="3052953" y="616991"/>
                  <a:pt x="3054629" y="605866"/>
                </a:cubicBezTo>
                <a:lnTo>
                  <a:pt x="3072003" y="609066"/>
                </a:lnTo>
                <a:cubicBezTo>
                  <a:pt x="3071545" y="611810"/>
                  <a:pt x="3071012" y="615162"/>
                  <a:pt x="3070402" y="619125"/>
                </a:cubicBezTo>
                <a:cubicBezTo>
                  <a:pt x="3069793" y="623087"/>
                  <a:pt x="3069221" y="627011"/>
                  <a:pt x="3068688" y="630898"/>
                </a:cubicBezTo>
                <a:cubicBezTo>
                  <a:pt x="3068155" y="634784"/>
                  <a:pt x="3067888" y="638022"/>
                  <a:pt x="3067888" y="640613"/>
                </a:cubicBezTo>
                <a:cubicBezTo>
                  <a:pt x="3067888" y="642747"/>
                  <a:pt x="3068383" y="644766"/>
                  <a:pt x="3069374" y="646671"/>
                </a:cubicBezTo>
                <a:cubicBezTo>
                  <a:pt x="3070364" y="648576"/>
                  <a:pt x="3072346" y="650062"/>
                  <a:pt x="3075317" y="651129"/>
                </a:cubicBezTo>
                <a:cubicBezTo>
                  <a:pt x="3078289" y="652196"/>
                  <a:pt x="3082747" y="652729"/>
                  <a:pt x="3088690" y="652729"/>
                </a:cubicBezTo>
                <a:cubicBezTo>
                  <a:pt x="3096310" y="652729"/>
                  <a:pt x="3101835" y="651129"/>
                  <a:pt x="3105264" y="647928"/>
                </a:cubicBezTo>
                <a:cubicBezTo>
                  <a:pt x="3108693" y="644728"/>
                  <a:pt x="3110407" y="639851"/>
                  <a:pt x="3110408" y="633298"/>
                </a:cubicBezTo>
                <a:cubicBezTo>
                  <a:pt x="3110407" y="629793"/>
                  <a:pt x="3110331" y="626097"/>
                  <a:pt x="3110179" y="622211"/>
                </a:cubicBezTo>
                <a:cubicBezTo>
                  <a:pt x="3110026" y="618325"/>
                  <a:pt x="3109760" y="613981"/>
                  <a:pt x="3109379" y="609181"/>
                </a:cubicBezTo>
                <a:cubicBezTo>
                  <a:pt x="3108998" y="604380"/>
                  <a:pt x="3108426" y="598856"/>
                  <a:pt x="3107664" y="592607"/>
                </a:cubicBezTo>
                <a:lnTo>
                  <a:pt x="3124352" y="591464"/>
                </a:lnTo>
                <a:cubicBezTo>
                  <a:pt x="3125267" y="603809"/>
                  <a:pt x="3126295" y="613943"/>
                  <a:pt x="3127438" y="621868"/>
                </a:cubicBezTo>
                <a:cubicBezTo>
                  <a:pt x="3128581" y="629793"/>
                  <a:pt x="3130258" y="636003"/>
                  <a:pt x="3132467" y="640499"/>
                </a:cubicBezTo>
                <a:cubicBezTo>
                  <a:pt x="3134677" y="644995"/>
                  <a:pt x="3137687" y="648157"/>
                  <a:pt x="3141497" y="649986"/>
                </a:cubicBezTo>
                <a:cubicBezTo>
                  <a:pt x="3145307" y="651815"/>
                  <a:pt x="3150336" y="652729"/>
                  <a:pt x="3156585" y="652729"/>
                </a:cubicBezTo>
                <a:lnTo>
                  <a:pt x="3162048" y="654789"/>
                </a:lnTo>
                <a:lnTo>
                  <a:pt x="3162300" y="652729"/>
                </a:lnTo>
                <a:lnTo>
                  <a:pt x="3174106" y="652729"/>
                </a:lnTo>
                <a:lnTo>
                  <a:pt x="3181523" y="642404"/>
                </a:lnTo>
                <a:lnTo>
                  <a:pt x="3177159" y="507111"/>
                </a:lnTo>
                <a:lnTo>
                  <a:pt x="3195675" y="507111"/>
                </a:lnTo>
                <a:lnTo>
                  <a:pt x="3199818" y="621036"/>
                </a:lnTo>
                <a:lnTo>
                  <a:pt x="3210877" y="609638"/>
                </a:lnTo>
                <a:cubicBezTo>
                  <a:pt x="3219031" y="602551"/>
                  <a:pt x="3227603" y="596836"/>
                  <a:pt x="3236595" y="592493"/>
                </a:cubicBezTo>
                <a:cubicBezTo>
                  <a:pt x="3245586" y="588149"/>
                  <a:pt x="3254730" y="585978"/>
                  <a:pt x="3264027" y="585978"/>
                </a:cubicBezTo>
                <a:cubicBezTo>
                  <a:pt x="3272409" y="585978"/>
                  <a:pt x="3279609" y="587692"/>
                  <a:pt x="3285629" y="591121"/>
                </a:cubicBezTo>
                <a:cubicBezTo>
                  <a:pt x="3291649" y="594550"/>
                  <a:pt x="3296297" y="599160"/>
                  <a:pt x="3299574" y="604952"/>
                </a:cubicBezTo>
                <a:cubicBezTo>
                  <a:pt x="3302850" y="610743"/>
                  <a:pt x="3304489" y="617296"/>
                  <a:pt x="3304489" y="624611"/>
                </a:cubicBezTo>
                <a:cubicBezTo>
                  <a:pt x="3304489" y="631774"/>
                  <a:pt x="3301898" y="638975"/>
                  <a:pt x="3296717" y="646214"/>
                </a:cubicBezTo>
                <a:lnTo>
                  <a:pt x="3294647" y="648110"/>
                </a:lnTo>
                <a:lnTo>
                  <a:pt x="3308718" y="651700"/>
                </a:lnTo>
                <a:lnTo>
                  <a:pt x="3324399" y="652716"/>
                </a:lnTo>
                <a:lnTo>
                  <a:pt x="3342055" y="651357"/>
                </a:lnTo>
                <a:cubicBezTo>
                  <a:pt x="3346475" y="650443"/>
                  <a:pt x="3349676" y="648576"/>
                  <a:pt x="3351657" y="645757"/>
                </a:cubicBezTo>
                <a:cubicBezTo>
                  <a:pt x="3353638" y="642937"/>
                  <a:pt x="3354628" y="638708"/>
                  <a:pt x="3354628" y="633069"/>
                </a:cubicBezTo>
                <a:cubicBezTo>
                  <a:pt x="3354628" y="629259"/>
                  <a:pt x="3354019" y="624725"/>
                  <a:pt x="3352800" y="619468"/>
                </a:cubicBezTo>
                <a:cubicBezTo>
                  <a:pt x="3351580" y="614210"/>
                  <a:pt x="3349980" y="608609"/>
                  <a:pt x="3347999" y="602666"/>
                </a:cubicBezTo>
                <a:cubicBezTo>
                  <a:pt x="3346018" y="596722"/>
                  <a:pt x="3343884" y="590855"/>
                  <a:pt x="3341598" y="585063"/>
                </a:cubicBezTo>
                <a:lnTo>
                  <a:pt x="3360115" y="578205"/>
                </a:lnTo>
                <a:cubicBezTo>
                  <a:pt x="3362096" y="583082"/>
                  <a:pt x="3363963" y="588645"/>
                  <a:pt x="3365716" y="594893"/>
                </a:cubicBezTo>
                <a:cubicBezTo>
                  <a:pt x="3367468" y="601142"/>
                  <a:pt x="3368954" y="607314"/>
                  <a:pt x="3370173" y="613410"/>
                </a:cubicBezTo>
                <a:cubicBezTo>
                  <a:pt x="3371393" y="619506"/>
                  <a:pt x="3372002" y="624840"/>
                  <a:pt x="3372002" y="629412"/>
                </a:cubicBezTo>
                <a:cubicBezTo>
                  <a:pt x="3372002" y="635508"/>
                  <a:pt x="3371354" y="640880"/>
                  <a:pt x="3370059" y="645528"/>
                </a:cubicBezTo>
                <a:cubicBezTo>
                  <a:pt x="3368764" y="650176"/>
                  <a:pt x="3366820" y="654139"/>
                  <a:pt x="3364230" y="657415"/>
                </a:cubicBezTo>
                <a:cubicBezTo>
                  <a:pt x="3361639" y="660692"/>
                  <a:pt x="3358324" y="663359"/>
                  <a:pt x="3354285" y="665416"/>
                </a:cubicBezTo>
                <a:cubicBezTo>
                  <a:pt x="3350247" y="667474"/>
                  <a:pt x="3345561" y="668998"/>
                  <a:pt x="3340227" y="669988"/>
                </a:cubicBezTo>
                <a:lnTo>
                  <a:pt x="3322425" y="671435"/>
                </a:lnTo>
                <a:lnTo>
                  <a:pt x="3322320" y="671474"/>
                </a:lnTo>
                <a:lnTo>
                  <a:pt x="3322132" y="671458"/>
                </a:lnTo>
                <a:lnTo>
                  <a:pt x="3321939" y="671474"/>
                </a:lnTo>
                <a:lnTo>
                  <a:pt x="3321943" y="671443"/>
                </a:lnTo>
                <a:lnTo>
                  <a:pt x="3307346" y="670217"/>
                </a:lnTo>
                <a:cubicBezTo>
                  <a:pt x="3301326" y="669379"/>
                  <a:pt x="3295231" y="667893"/>
                  <a:pt x="3289058" y="665759"/>
                </a:cubicBezTo>
                <a:lnTo>
                  <a:pt x="3278132" y="659538"/>
                </a:lnTo>
                <a:lnTo>
                  <a:pt x="3269970" y="663245"/>
                </a:lnTo>
                <a:cubicBezTo>
                  <a:pt x="3263569" y="665378"/>
                  <a:pt x="3256254" y="667055"/>
                  <a:pt x="3248025" y="668274"/>
                </a:cubicBezTo>
                <a:cubicBezTo>
                  <a:pt x="3239795" y="669493"/>
                  <a:pt x="3230422" y="670331"/>
                  <a:pt x="3219907" y="670788"/>
                </a:cubicBezTo>
                <a:cubicBezTo>
                  <a:pt x="3209391" y="671246"/>
                  <a:pt x="3197428" y="671474"/>
                  <a:pt x="3184017" y="671474"/>
                </a:cubicBezTo>
                <a:lnTo>
                  <a:pt x="3160014" y="671474"/>
                </a:lnTo>
                <a:lnTo>
                  <a:pt x="3160287" y="669228"/>
                </a:lnTo>
                <a:lnTo>
                  <a:pt x="3154298" y="671474"/>
                </a:lnTo>
                <a:cubicBezTo>
                  <a:pt x="3149117" y="671474"/>
                  <a:pt x="3144507" y="670750"/>
                  <a:pt x="3140468" y="669302"/>
                </a:cubicBezTo>
                <a:cubicBezTo>
                  <a:pt x="3136430" y="667855"/>
                  <a:pt x="3132925" y="665873"/>
                  <a:pt x="3129953" y="663359"/>
                </a:cubicBezTo>
                <a:cubicBezTo>
                  <a:pt x="3126981" y="660844"/>
                  <a:pt x="3124542" y="657949"/>
                  <a:pt x="3122638" y="654672"/>
                </a:cubicBezTo>
                <a:lnTo>
                  <a:pt x="3121032" y="650498"/>
                </a:lnTo>
                <a:lnTo>
                  <a:pt x="3119523" y="654758"/>
                </a:lnTo>
                <a:cubicBezTo>
                  <a:pt x="3118209" y="657406"/>
                  <a:pt x="3116656" y="659663"/>
                  <a:pt x="3114865" y="661530"/>
                </a:cubicBezTo>
                <a:cubicBezTo>
                  <a:pt x="3111284" y="665264"/>
                  <a:pt x="3107055" y="667855"/>
                  <a:pt x="3102178" y="669302"/>
                </a:cubicBezTo>
                <a:cubicBezTo>
                  <a:pt x="3097301" y="670750"/>
                  <a:pt x="3092119" y="671474"/>
                  <a:pt x="3086633" y="671474"/>
                </a:cubicBezTo>
                <a:cubicBezTo>
                  <a:pt x="3079927" y="671474"/>
                  <a:pt x="3074441" y="670636"/>
                  <a:pt x="3070174" y="668960"/>
                </a:cubicBezTo>
                <a:cubicBezTo>
                  <a:pt x="3065907" y="667283"/>
                  <a:pt x="3062592" y="664730"/>
                  <a:pt x="3060230" y="661301"/>
                </a:cubicBezTo>
                <a:lnTo>
                  <a:pt x="3058697" y="657001"/>
                </a:lnTo>
                <a:lnTo>
                  <a:pt x="3054172" y="663016"/>
                </a:lnTo>
                <a:cubicBezTo>
                  <a:pt x="3050971" y="666369"/>
                  <a:pt x="3047009" y="668617"/>
                  <a:pt x="3042285" y="669760"/>
                </a:cubicBezTo>
                <a:cubicBezTo>
                  <a:pt x="3037560" y="670903"/>
                  <a:pt x="3031312" y="671474"/>
                  <a:pt x="3023539" y="671474"/>
                </a:cubicBezTo>
                <a:cubicBezTo>
                  <a:pt x="3019729" y="671474"/>
                  <a:pt x="3015653" y="670865"/>
                  <a:pt x="3011309" y="669645"/>
                </a:cubicBezTo>
                <a:cubicBezTo>
                  <a:pt x="3006966" y="668426"/>
                  <a:pt x="3003194" y="666026"/>
                  <a:pt x="2999994" y="662444"/>
                </a:cubicBezTo>
                <a:lnTo>
                  <a:pt x="2996253" y="655884"/>
                </a:lnTo>
                <a:lnTo>
                  <a:pt x="2991650" y="662216"/>
                </a:lnTo>
                <a:cubicBezTo>
                  <a:pt x="2987916" y="665950"/>
                  <a:pt x="2983458" y="668426"/>
                  <a:pt x="2978277" y="669645"/>
                </a:cubicBezTo>
                <a:cubicBezTo>
                  <a:pt x="2973095" y="670865"/>
                  <a:pt x="2966999" y="671474"/>
                  <a:pt x="2959989" y="671474"/>
                </a:cubicBezTo>
                <a:lnTo>
                  <a:pt x="2959996" y="671414"/>
                </a:lnTo>
                <a:lnTo>
                  <a:pt x="2959836" y="671474"/>
                </a:lnTo>
                <a:cubicBezTo>
                  <a:pt x="2947644" y="671474"/>
                  <a:pt x="2938310" y="670103"/>
                  <a:pt x="2931833" y="667359"/>
                </a:cubicBezTo>
                <a:cubicBezTo>
                  <a:pt x="2925356" y="664616"/>
                  <a:pt x="2920898" y="660349"/>
                  <a:pt x="2918460" y="654558"/>
                </a:cubicBezTo>
                <a:cubicBezTo>
                  <a:pt x="2916021" y="648767"/>
                  <a:pt x="2914650" y="641299"/>
                  <a:pt x="2914345" y="632155"/>
                </a:cubicBezTo>
                <a:close/>
                <a:moveTo>
                  <a:pt x="2319223" y="507111"/>
                </a:moveTo>
                <a:lnTo>
                  <a:pt x="2337739" y="507111"/>
                </a:lnTo>
                <a:lnTo>
                  <a:pt x="2342311" y="670331"/>
                </a:lnTo>
                <a:lnTo>
                  <a:pt x="2323795" y="670331"/>
                </a:lnTo>
                <a:close/>
                <a:moveTo>
                  <a:pt x="1687449" y="507111"/>
                </a:moveTo>
                <a:lnTo>
                  <a:pt x="1706423" y="507111"/>
                </a:lnTo>
                <a:lnTo>
                  <a:pt x="1710080" y="623011"/>
                </a:lnTo>
                <a:cubicBezTo>
                  <a:pt x="1710385" y="630783"/>
                  <a:pt x="1711642" y="636841"/>
                  <a:pt x="1713852" y="641185"/>
                </a:cubicBezTo>
                <a:cubicBezTo>
                  <a:pt x="1716062" y="645528"/>
                  <a:pt x="1719072" y="648538"/>
                  <a:pt x="1722882" y="650214"/>
                </a:cubicBezTo>
                <a:lnTo>
                  <a:pt x="1734764" y="652591"/>
                </a:lnTo>
                <a:lnTo>
                  <a:pt x="1748637" y="651014"/>
                </a:lnTo>
                <a:cubicBezTo>
                  <a:pt x="1752295" y="649871"/>
                  <a:pt x="1755076" y="647662"/>
                  <a:pt x="1756981" y="644385"/>
                </a:cubicBezTo>
                <a:cubicBezTo>
                  <a:pt x="1758886" y="641108"/>
                  <a:pt x="1760524" y="636346"/>
                  <a:pt x="1761896" y="630098"/>
                </a:cubicBezTo>
                <a:cubicBezTo>
                  <a:pt x="1763268" y="623849"/>
                  <a:pt x="1764944" y="615696"/>
                  <a:pt x="1766925" y="605637"/>
                </a:cubicBezTo>
                <a:lnTo>
                  <a:pt x="1784756" y="609066"/>
                </a:lnTo>
                <a:cubicBezTo>
                  <a:pt x="1784146" y="611810"/>
                  <a:pt x="1783461" y="614858"/>
                  <a:pt x="1782699" y="618210"/>
                </a:cubicBezTo>
                <a:cubicBezTo>
                  <a:pt x="1781937" y="621563"/>
                  <a:pt x="1781289" y="624878"/>
                  <a:pt x="1780756" y="628154"/>
                </a:cubicBezTo>
                <a:cubicBezTo>
                  <a:pt x="1780222" y="631431"/>
                  <a:pt x="1779956" y="634289"/>
                  <a:pt x="1779956" y="636727"/>
                </a:cubicBezTo>
                <a:cubicBezTo>
                  <a:pt x="1779956" y="639775"/>
                  <a:pt x="1780641" y="642518"/>
                  <a:pt x="1782013" y="644957"/>
                </a:cubicBezTo>
                <a:cubicBezTo>
                  <a:pt x="1783384" y="647395"/>
                  <a:pt x="1786356" y="649300"/>
                  <a:pt x="1790928" y="650672"/>
                </a:cubicBezTo>
                <a:cubicBezTo>
                  <a:pt x="1793214" y="651357"/>
                  <a:pt x="1796110" y="651872"/>
                  <a:pt x="1799615" y="652215"/>
                </a:cubicBezTo>
                <a:lnTo>
                  <a:pt x="1810554" y="652670"/>
                </a:lnTo>
                <a:lnTo>
                  <a:pt x="1820608" y="652100"/>
                </a:lnTo>
                <a:cubicBezTo>
                  <a:pt x="1823656" y="651681"/>
                  <a:pt x="1826057" y="651053"/>
                  <a:pt x="1827809" y="650214"/>
                </a:cubicBezTo>
                <a:cubicBezTo>
                  <a:pt x="1831314" y="648538"/>
                  <a:pt x="1833334" y="645566"/>
                  <a:pt x="1833867" y="641299"/>
                </a:cubicBezTo>
                <a:cubicBezTo>
                  <a:pt x="1834400" y="637032"/>
                  <a:pt x="1834515" y="631088"/>
                  <a:pt x="1834210" y="623468"/>
                </a:cubicBezTo>
                <a:lnTo>
                  <a:pt x="1829866" y="507111"/>
                </a:lnTo>
                <a:lnTo>
                  <a:pt x="1848383" y="507111"/>
                </a:lnTo>
                <a:lnTo>
                  <a:pt x="1852955" y="621411"/>
                </a:lnTo>
                <a:cubicBezTo>
                  <a:pt x="1853260" y="629488"/>
                  <a:pt x="1852993" y="636651"/>
                  <a:pt x="1852155" y="642899"/>
                </a:cubicBezTo>
                <a:cubicBezTo>
                  <a:pt x="1851317" y="649148"/>
                  <a:pt x="1849336" y="654405"/>
                  <a:pt x="1846211" y="658673"/>
                </a:cubicBezTo>
                <a:cubicBezTo>
                  <a:pt x="1843087" y="662940"/>
                  <a:pt x="1838439" y="666140"/>
                  <a:pt x="1832267" y="668274"/>
                </a:cubicBezTo>
                <a:cubicBezTo>
                  <a:pt x="1829181" y="669341"/>
                  <a:pt x="1825571" y="670141"/>
                  <a:pt x="1821437" y="670674"/>
                </a:cubicBezTo>
                <a:lnTo>
                  <a:pt x="1810072" y="671325"/>
                </a:lnTo>
                <a:lnTo>
                  <a:pt x="1809674" y="671474"/>
                </a:lnTo>
                <a:lnTo>
                  <a:pt x="1808489" y="671415"/>
                </a:lnTo>
                <a:lnTo>
                  <a:pt x="1807464" y="671474"/>
                </a:lnTo>
                <a:lnTo>
                  <a:pt x="1807476" y="671365"/>
                </a:lnTo>
                <a:lnTo>
                  <a:pt x="1796415" y="670817"/>
                </a:lnTo>
                <a:cubicBezTo>
                  <a:pt x="1792528" y="670379"/>
                  <a:pt x="1789176" y="669722"/>
                  <a:pt x="1786356" y="668845"/>
                </a:cubicBezTo>
                <a:cubicBezTo>
                  <a:pt x="1780717" y="667093"/>
                  <a:pt x="1776603" y="664426"/>
                  <a:pt x="1774012" y="660844"/>
                </a:cubicBezTo>
                <a:lnTo>
                  <a:pt x="1771448" y="654434"/>
                </a:lnTo>
                <a:lnTo>
                  <a:pt x="1767725" y="660044"/>
                </a:lnTo>
                <a:cubicBezTo>
                  <a:pt x="1764906" y="663092"/>
                  <a:pt x="1761820" y="665454"/>
                  <a:pt x="1758467" y="667131"/>
                </a:cubicBezTo>
                <a:cubicBezTo>
                  <a:pt x="1755114" y="668807"/>
                  <a:pt x="1751228" y="669950"/>
                  <a:pt x="1746808" y="670560"/>
                </a:cubicBezTo>
                <a:lnTo>
                  <a:pt x="1733523" y="671341"/>
                </a:lnTo>
                <a:lnTo>
                  <a:pt x="1733169" y="671474"/>
                </a:lnTo>
                <a:lnTo>
                  <a:pt x="1732726" y="671388"/>
                </a:lnTo>
                <a:lnTo>
                  <a:pt x="1731264" y="671474"/>
                </a:lnTo>
                <a:lnTo>
                  <a:pt x="1731308" y="671113"/>
                </a:lnTo>
                <a:lnTo>
                  <a:pt x="1717281" y="668388"/>
                </a:lnTo>
                <a:cubicBezTo>
                  <a:pt x="1713090" y="666331"/>
                  <a:pt x="1709813" y="663664"/>
                  <a:pt x="1707451" y="660387"/>
                </a:cubicBezTo>
                <a:lnTo>
                  <a:pt x="1704863" y="654642"/>
                </a:lnTo>
                <a:lnTo>
                  <a:pt x="1700136" y="661987"/>
                </a:lnTo>
                <a:cubicBezTo>
                  <a:pt x="1696707" y="665111"/>
                  <a:pt x="1692097" y="667474"/>
                  <a:pt x="1686306" y="669074"/>
                </a:cubicBezTo>
                <a:cubicBezTo>
                  <a:pt x="1680515" y="670674"/>
                  <a:pt x="1673275" y="671474"/>
                  <a:pt x="1664589" y="671474"/>
                </a:cubicBezTo>
                <a:lnTo>
                  <a:pt x="1664801" y="669537"/>
                </a:lnTo>
                <a:lnTo>
                  <a:pt x="1659636" y="671474"/>
                </a:lnTo>
                <a:lnTo>
                  <a:pt x="1597914" y="671474"/>
                </a:lnTo>
                <a:lnTo>
                  <a:pt x="1598020" y="670606"/>
                </a:lnTo>
                <a:lnTo>
                  <a:pt x="1595704" y="671474"/>
                </a:lnTo>
                <a:cubicBezTo>
                  <a:pt x="1590675" y="671474"/>
                  <a:pt x="1585760" y="670522"/>
                  <a:pt x="1580959" y="668617"/>
                </a:cubicBezTo>
                <a:cubicBezTo>
                  <a:pt x="1576159" y="666712"/>
                  <a:pt x="1572006" y="663587"/>
                  <a:pt x="1568500" y="659244"/>
                </a:cubicBezTo>
                <a:lnTo>
                  <a:pt x="1565308" y="653780"/>
                </a:lnTo>
                <a:lnTo>
                  <a:pt x="1560985" y="659958"/>
                </a:lnTo>
                <a:cubicBezTo>
                  <a:pt x="1558642" y="662302"/>
                  <a:pt x="1555775" y="664388"/>
                  <a:pt x="1552384" y="666216"/>
                </a:cubicBezTo>
                <a:cubicBezTo>
                  <a:pt x="1545602" y="669874"/>
                  <a:pt x="1535887" y="671703"/>
                  <a:pt x="1523238" y="671703"/>
                </a:cubicBezTo>
                <a:cubicBezTo>
                  <a:pt x="1517751" y="671703"/>
                  <a:pt x="1512455" y="671246"/>
                  <a:pt x="1507350" y="670331"/>
                </a:cubicBezTo>
                <a:cubicBezTo>
                  <a:pt x="1502245" y="669417"/>
                  <a:pt x="1497558" y="668083"/>
                  <a:pt x="1493291" y="666331"/>
                </a:cubicBezTo>
                <a:cubicBezTo>
                  <a:pt x="1489024" y="664578"/>
                  <a:pt x="1485290" y="662483"/>
                  <a:pt x="1482090" y="660044"/>
                </a:cubicBezTo>
                <a:lnTo>
                  <a:pt x="1491234" y="644271"/>
                </a:lnTo>
                <a:cubicBezTo>
                  <a:pt x="1494282" y="646252"/>
                  <a:pt x="1498549" y="648157"/>
                  <a:pt x="1504035" y="649986"/>
                </a:cubicBezTo>
                <a:cubicBezTo>
                  <a:pt x="1509522" y="651815"/>
                  <a:pt x="1515923" y="652729"/>
                  <a:pt x="1523238" y="652729"/>
                </a:cubicBezTo>
                <a:cubicBezTo>
                  <a:pt x="1530858" y="652729"/>
                  <a:pt x="1536916" y="651967"/>
                  <a:pt x="1541411" y="650443"/>
                </a:cubicBezTo>
                <a:cubicBezTo>
                  <a:pt x="1545907" y="648919"/>
                  <a:pt x="1549184" y="646671"/>
                  <a:pt x="1551241" y="643699"/>
                </a:cubicBezTo>
                <a:cubicBezTo>
                  <a:pt x="1553299" y="640727"/>
                  <a:pt x="1554327" y="637260"/>
                  <a:pt x="1554327" y="633298"/>
                </a:cubicBezTo>
                <a:cubicBezTo>
                  <a:pt x="1554327" y="630250"/>
                  <a:pt x="1553527" y="626592"/>
                  <a:pt x="1551927" y="622325"/>
                </a:cubicBezTo>
                <a:cubicBezTo>
                  <a:pt x="1550327" y="618058"/>
                  <a:pt x="1548155" y="613295"/>
                  <a:pt x="1545412" y="608038"/>
                </a:cubicBezTo>
                <a:cubicBezTo>
                  <a:pt x="1542669" y="602780"/>
                  <a:pt x="1539506" y="597217"/>
                  <a:pt x="1535925" y="591350"/>
                </a:cubicBezTo>
                <a:cubicBezTo>
                  <a:pt x="1532344" y="585482"/>
                  <a:pt x="1528495" y="579501"/>
                  <a:pt x="1524381" y="573405"/>
                </a:cubicBezTo>
                <a:lnTo>
                  <a:pt x="1540154" y="563118"/>
                </a:lnTo>
                <a:cubicBezTo>
                  <a:pt x="1546098" y="572109"/>
                  <a:pt x="1551279" y="580606"/>
                  <a:pt x="1555699" y="588607"/>
                </a:cubicBezTo>
                <a:cubicBezTo>
                  <a:pt x="1560119" y="596608"/>
                  <a:pt x="1563852" y="604075"/>
                  <a:pt x="1566900" y="611009"/>
                </a:cubicBezTo>
                <a:cubicBezTo>
                  <a:pt x="1569948" y="617944"/>
                  <a:pt x="1572387" y="624459"/>
                  <a:pt x="1574215" y="630555"/>
                </a:cubicBezTo>
                <a:cubicBezTo>
                  <a:pt x="1576349" y="637260"/>
                  <a:pt x="1578749" y="642213"/>
                  <a:pt x="1581416" y="645414"/>
                </a:cubicBezTo>
                <a:cubicBezTo>
                  <a:pt x="1584083" y="648614"/>
                  <a:pt x="1586865" y="650633"/>
                  <a:pt x="1589760" y="651472"/>
                </a:cubicBezTo>
                <a:cubicBezTo>
                  <a:pt x="1592656" y="652310"/>
                  <a:pt x="1595323" y="652729"/>
                  <a:pt x="1597761" y="652729"/>
                </a:cubicBezTo>
                <a:lnTo>
                  <a:pt x="1600094" y="653594"/>
                </a:lnTo>
                <a:lnTo>
                  <a:pt x="1600200" y="652729"/>
                </a:lnTo>
                <a:lnTo>
                  <a:pt x="1661922" y="652729"/>
                </a:lnTo>
                <a:lnTo>
                  <a:pt x="1666458" y="654439"/>
                </a:lnTo>
                <a:lnTo>
                  <a:pt x="1666646" y="652729"/>
                </a:lnTo>
                <a:cubicBezTo>
                  <a:pt x="1675333" y="652729"/>
                  <a:pt x="1681429" y="651891"/>
                  <a:pt x="1684934" y="650214"/>
                </a:cubicBezTo>
                <a:cubicBezTo>
                  <a:pt x="1688439" y="648538"/>
                  <a:pt x="1690459" y="645566"/>
                  <a:pt x="1690992" y="641299"/>
                </a:cubicBezTo>
                <a:cubicBezTo>
                  <a:pt x="1691525" y="637032"/>
                  <a:pt x="1691640" y="631088"/>
                  <a:pt x="1691335" y="623468"/>
                </a:cubicBezTo>
                <a:close/>
                <a:moveTo>
                  <a:pt x="1242822" y="507111"/>
                </a:moveTo>
                <a:lnTo>
                  <a:pt x="1261795" y="507111"/>
                </a:lnTo>
                <a:lnTo>
                  <a:pt x="1265453" y="623011"/>
                </a:lnTo>
                <a:cubicBezTo>
                  <a:pt x="1265758" y="630783"/>
                  <a:pt x="1267015" y="636841"/>
                  <a:pt x="1269225" y="641185"/>
                </a:cubicBezTo>
                <a:cubicBezTo>
                  <a:pt x="1271435" y="645528"/>
                  <a:pt x="1274445" y="648538"/>
                  <a:pt x="1278255" y="650214"/>
                </a:cubicBezTo>
                <a:lnTo>
                  <a:pt x="1289442" y="652452"/>
                </a:lnTo>
                <a:lnTo>
                  <a:pt x="1307935" y="651014"/>
                </a:lnTo>
                <a:lnTo>
                  <a:pt x="1316138" y="648727"/>
                </a:lnTo>
                <a:lnTo>
                  <a:pt x="1305877" y="634670"/>
                </a:lnTo>
                <a:cubicBezTo>
                  <a:pt x="1303058" y="628878"/>
                  <a:pt x="1301648" y="622630"/>
                  <a:pt x="1301648" y="615924"/>
                </a:cubicBezTo>
                <a:cubicBezTo>
                  <a:pt x="1301648" y="609066"/>
                  <a:pt x="1303058" y="602742"/>
                  <a:pt x="1305877" y="596951"/>
                </a:cubicBezTo>
                <a:cubicBezTo>
                  <a:pt x="1308697" y="591159"/>
                  <a:pt x="1312735" y="586473"/>
                  <a:pt x="1317993" y="582892"/>
                </a:cubicBezTo>
                <a:cubicBezTo>
                  <a:pt x="1320622" y="581101"/>
                  <a:pt x="1323470" y="579758"/>
                  <a:pt x="1326537" y="578863"/>
                </a:cubicBezTo>
                <a:lnTo>
                  <a:pt x="1327481" y="578734"/>
                </a:lnTo>
                <a:lnTo>
                  <a:pt x="1316278" y="570433"/>
                </a:lnTo>
                <a:lnTo>
                  <a:pt x="1327023" y="556260"/>
                </a:lnTo>
                <a:cubicBezTo>
                  <a:pt x="1341653" y="566928"/>
                  <a:pt x="1353731" y="576338"/>
                  <a:pt x="1363256" y="584492"/>
                </a:cubicBezTo>
                <a:cubicBezTo>
                  <a:pt x="1372781" y="592645"/>
                  <a:pt x="1380325" y="599732"/>
                  <a:pt x="1385887" y="605752"/>
                </a:cubicBezTo>
                <a:cubicBezTo>
                  <a:pt x="1391450" y="611771"/>
                  <a:pt x="1395565" y="617029"/>
                  <a:pt x="1398232" y="621525"/>
                </a:cubicBezTo>
                <a:cubicBezTo>
                  <a:pt x="1400899" y="626021"/>
                  <a:pt x="1402613" y="629983"/>
                  <a:pt x="1403375" y="633412"/>
                </a:cubicBezTo>
                <a:cubicBezTo>
                  <a:pt x="1404137" y="636841"/>
                  <a:pt x="1404518" y="640080"/>
                  <a:pt x="1404518" y="643128"/>
                </a:cubicBezTo>
                <a:cubicBezTo>
                  <a:pt x="1404518" y="648157"/>
                  <a:pt x="1403413" y="652881"/>
                  <a:pt x="1401203" y="657301"/>
                </a:cubicBezTo>
                <a:cubicBezTo>
                  <a:pt x="1398994" y="661721"/>
                  <a:pt x="1395488" y="665302"/>
                  <a:pt x="1390688" y="668045"/>
                </a:cubicBezTo>
                <a:cubicBezTo>
                  <a:pt x="1385887" y="670788"/>
                  <a:pt x="1379524" y="672160"/>
                  <a:pt x="1371600" y="672160"/>
                </a:cubicBezTo>
                <a:cubicBezTo>
                  <a:pt x="1365351" y="672160"/>
                  <a:pt x="1358950" y="671284"/>
                  <a:pt x="1352397" y="669531"/>
                </a:cubicBezTo>
                <a:cubicBezTo>
                  <a:pt x="1345844" y="667778"/>
                  <a:pt x="1339558" y="665302"/>
                  <a:pt x="1333538" y="662102"/>
                </a:cubicBezTo>
                <a:lnTo>
                  <a:pt x="1331932" y="660937"/>
                </a:lnTo>
                <a:lnTo>
                  <a:pt x="1314221" y="667817"/>
                </a:lnTo>
                <a:cubicBezTo>
                  <a:pt x="1309192" y="669036"/>
                  <a:pt x="1304125" y="669950"/>
                  <a:pt x="1299019" y="670560"/>
                </a:cubicBezTo>
                <a:lnTo>
                  <a:pt x="1289471" y="671126"/>
                </a:lnTo>
                <a:lnTo>
                  <a:pt x="1288542" y="671474"/>
                </a:lnTo>
                <a:lnTo>
                  <a:pt x="1287205" y="671260"/>
                </a:lnTo>
                <a:lnTo>
                  <a:pt x="1283589" y="671474"/>
                </a:lnTo>
                <a:lnTo>
                  <a:pt x="1283684" y="670695"/>
                </a:lnTo>
                <a:lnTo>
                  <a:pt x="1276426" y="669531"/>
                </a:lnTo>
                <a:cubicBezTo>
                  <a:pt x="1273073" y="668236"/>
                  <a:pt x="1270330" y="666559"/>
                  <a:pt x="1268196" y="664502"/>
                </a:cubicBezTo>
                <a:lnTo>
                  <a:pt x="1265698" y="660982"/>
                </a:lnTo>
                <a:lnTo>
                  <a:pt x="1261681" y="679818"/>
                </a:lnTo>
                <a:cubicBezTo>
                  <a:pt x="1258862" y="687819"/>
                  <a:pt x="1254557" y="695096"/>
                  <a:pt x="1248765" y="701649"/>
                </a:cubicBezTo>
                <a:cubicBezTo>
                  <a:pt x="1242974" y="708203"/>
                  <a:pt x="1235240" y="713460"/>
                  <a:pt x="1225562" y="717423"/>
                </a:cubicBezTo>
                <a:cubicBezTo>
                  <a:pt x="1215885" y="721385"/>
                  <a:pt x="1203960" y="723366"/>
                  <a:pt x="1189786" y="723366"/>
                </a:cubicBezTo>
                <a:cubicBezTo>
                  <a:pt x="1181862" y="723366"/>
                  <a:pt x="1174204" y="722185"/>
                  <a:pt x="1166812" y="719823"/>
                </a:cubicBezTo>
                <a:cubicBezTo>
                  <a:pt x="1159421" y="717461"/>
                  <a:pt x="1152868" y="713994"/>
                  <a:pt x="1147153" y="709422"/>
                </a:cubicBezTo>
                <a:cubicBezTo>
                  <a:pt x="1141438" y="704850"/>
                  <a:pt x="1136904" y="699325"/>
                  <a:pt x="1133551" y="692848"/>
                </a:cubicBezTo>
                <a:cubicBezTo>
                  <a:pt x="1130198" y="686371"/>
                  <a:pt x="1128522" y="678942"/>
                  <a:pt x="1128522" y="670560"/>
                </a:cubicBezTo>
                <a:cubicBezTo>
                  <a:pt x="1128522" y="666902"/>
                  <a:pt x="1128865" y="662978"/>
                  <a:pt x="1129550" y="658787"/>
                </a:cubicBezTo>
                <a:cubicBezTo>
                  <a:pt x="1130236" y="654596"/>
                  <a:pt x="1131303" y="650100"/>
                  <a:pt x="1132751" y="645299"/>
                </a:cubicBezTo>
                <a:cubicBezTo>
                  <a:pt x="1134199" y="640499"/>
                  <a:pt x="1135989" y="635432"/>
                  <a:pt x="1138123" y="630098"/>
                </a:cubicBezTo>
                <a:lnTo>
                  <a:pt x="1154582" y="636498"/>
                </a:lnTo>
                <a:cubicBezTo>
                  <a:pt x="1153058" y="640766"/>
                  <a:pt x="1151725" y="644804"/>
                  <a:pt x="1150582" y="648614"/>
                </a:cubicBezTo>
                <a:cubicBezTo>
                  <a:pt x="1149439" y="652424"/>
                  <a:pt x="1148600" y="656006"/>
                  <a:pt x="1148067" y="659358"/>
                </a:cubicBezTo>
                <a:cubicBezTo>
                  <a:pt x="1147534" y="662711"/>
                  <a:pt x="1147267" y="665912"/>
                  <a:pt x="1147267" y="668960"/>
                </a:cubicBezTo>
                <a:cubicBezTo>
                  <a:pt x="1147267" y="676732"/>
                  <a:pt x="1149324" y="683285"/>
                  <a:pt x="1153439" y="688619"/>
                </a:cubicBezTo>
                <a:cubicBezTo>
                  <a:pt x="1157554" y="693953"/>
                  <a:pt x="1162926" y="697954"/>
                  <a:pt x="1169555" y="700621"/>
                </a:cubicBezTo>
                <a:cubicBezTo>
                  <a:pt x="1176185" y="703288"/>
                  <a:pt x="1183309" y="704621"/>
                  <a:pt x="1190929" y="704621"/>
                </a:cubicBezTo>
                <a:cubicBezTo>
                  <a:pt x="1205865" y="704621"/>
                  <a:pt x="1217523" y="701992"/>
                  <a:pt x="1225905" y="696734"/>
                </a:cubicBezTo>
                <a:cubicBezTo>
                  <a:pt x="1234287" y="691477"/>
                  <a:pt x="1240155" y="684542"/>
                  <a:pt x="1243507" y="675932"/>
                </a:cubicBezTo>
                <a:cubicBezTo>
                  <a:pt x="1246860" y="667321"/>
                  <a:pt x="1248308" y="657911"/>
                  <a:pt x="1247851" y="647700"/>
                </a:cubicBezTo>
                <a:close/>
                <a:moveTo>
                  <a:pt x="679475" y="506958"/>
                </a:moveTo>
                <a:cubicBezTo>
                  <a:pt x="680999" y="509854"/>
                  <a:pt x="682256" y="513169"/>
                  <a:pt x="683247" y="516902"/>
                </a:cubicBezTo>
                <a:cubicBezTo>
                  <a:pt x="684238" y="520636"/>
                  <a:pt x="684733" y="524027"/>
                  <a:pt x="684733" y="527075"/>
                </a:cubicBezTo>
                <a:cubicBezTo>
                  <a:pt x="684733" y="532104"/>
                  <a:pt x="683323" y="536638"/>
                  <a:pt x="680504" y="540677"/>
                </a:cubicBezTo>
                <a:cubicBezTo>
                  <a:pt x="677684" y="544715"/>
                  <a:pt x="673303" y="546735"/>
                  <a:pt x="667359" y="546735"/>
                </a:cubicBezTo>
                <a:cubicBezTo>
                  <a:pt x="662635" y="546735"/>
                  <a:pt x="658787" y="545477"/>
                  <a:pt x="655815" y="542963"/>
                </a:cubicBezTo>
                <a:lnTo>
                  <a:pt x="654685" y="540673"/>
                </a:lnTo>
                <a:lnTo>
                  <a:pt x="651243" y="549021"/>
                </a:lnTo>
                <a:cubicBezTo>
                  <a:pt x="647661" y="552526"/>
                  <a:pt x="643204" y="554279"/>
                  <a:pt x="637870" y="554279"/>
                </a:cubicBezTo>
                <a:cubicBezTo>
                  <a:pt x="631774" y="554279"/>
                  <a:pt x="627735" y="552259"/>
                  <a:pt x="625754" y="548221"/>
                </a:cubicBezTo>
                <a:cubicBezTo>
                  <a:pt x="623773" y="544182"/>
                  <a:pt x="622782" y="539877"/>
                  <a:pt x="622782" y="535305"/>
                </a:cubicBezTo>
                <a:cubicBezTo>
                  <a:pt x="622782" y="533628"/>
                  <a:pt x="622897" y="531838"/>
                  <a:pt x="623125" y="529933"/>
                </a:cubicBezTo>
                <a:cubicBezTo>
                  <a:pt x="623354" y="528028"/>
                  <a:pt x="623697" y="525856"/>
                  <a:pt x="624154" y="523418"/>
                </a:cubicBezTo>
                <a:lnTo>
                  <a:pt x="635584" y="520217"/>
                </a:lnTo>
                <a:cubicBezTo>
                  <a:pt x="635127" y="522808"/>
                  <a:pt x="634784" y="525208"/>
                  <a:pt x="634555" y="527418"/>
                </a:cubicBezTo>
                <a:cubicBezTo>
                  <a:pt x="634327" y="529628"/>
                  <a:pt x="634212" y="531571"/>
                  <a:pt x="634212" y="533247"/>
                </a:cubicBezTo>
                <a:cubicBezTo>
                  <a:pt x="634212" y="536143"/>
                  <a:pt x="634669" y="538277"/>
                  <a:pt x="635584" y="539648"/>
                </a:cubicBezTo>
                <a:cubicBezTo>
                  <a:pt x="636498" y="541020"/>
                  <a:pt x="637946" y="541706"/>
                  <a:pt x="639927" y="541706"/>
                </a:cubicBezTo>
                <a:cubicBezTo>
                  <a:pt x="642213" y="541706"/>
                  <a:pt x="644118" y="540524"/>
                  <a:pt x="645642" y="538162"/>
                </a:cubicBezTo>
                <a:cubicBezTo>
                  <a:pt x="647166" y="535800"/>
                  <a:pt x="648004" y="531038"/>
                  <a:pt x="648157" y="523875"/>
                </a:cubicBezTo>
                <a:lnTo>
                  <a:pt x="648157" y="517017"/>
                </a:lnTo>
                <a:lnTo>
                  <a:pt x="659130" y="512902"/>
                </a:lnTo>
                <a:lnTo>
                  <a:pt x="659130" y="526847"/>
                </a:lnTo>
                <a:cubicBezTo>
                  <a:pt x="659130" y="528980"/>
                  <a:pt x="659549" y="530847"/>
                  <a:pt x="660387" y="532447"/>
                </a:cubicBezTo>
                <a:cubicBezTo>
                  <a:pt x="661225" y="534047"/>
                  <a:pt x="663016" y="534848"/>
                  <a:pt x="665759" y="534848"/>
                </a:cubicBezTo>
                <a:cubicBezTo>
                  <a:pt x="668502" y="534848"/>
                  <a:pt x="670331" y="534009"/>
                  <a:pt x="671245" y="532333"/>
                </a:cubicBezTo>
                <a:cubicBezTo>
                  <a:pt x="672160" y="530657"/>
                  <a:pt x="672617" y="528523"/>
                  <a:pt x="672617" y="525932"/>
                </a:cubicBezTo>
                <a:cubicBezTo>
                  <a:pt x="672617" y="523341"/>
                  <a:pt x="672312" y="520712"/>
                  <a:pt x="671703" y="518045"/>
                </a:cubicBezTo>
                <a:cubicBezTo>
                  <a:pt x="671093" y="515378"/>
                  <a:pt x="670255" y="512750"/>
                  <a:pt x="669188" y="510159"/>
                </a:cubicBezTo>
                <a:close/>
                <a:moveTo>
                  <a:pt x="1362989" y="504825"/>
                </a:moveTo>
                <a:lnTo>
                  <a:pt x="1362989" y="517855"/>
                </a:lnTo>
                <a:lnTo>
                  <a:pt x="1311783" y="532714"/>
                </a:lnTo>
                <a:lnTo>
                  <a:pt x="1311783" y="519912"/>
                </a:lnTo>
                <a:close/>
                <a:moveTo>
                  <a:pt x="3254578" y="504215"/>
                </a:moveTo>
                <a:cubicBezTo>
                  <a:pt x="3258235" y="504215"/>
                  <a:pt x="3261512" y="505282"/>
                  <a:pt x="3264408" y="507416"/>
                </a:cubicBezTo>
                <a:cubicBezTo>
                  <a:pt x="3267303" y="509549"/>
                  <a:pt x="3269589" y="512369"/>
                  <a:pt x="3271266" y="515874"/>
                </a:cubicBezTo>
                <a:cubicBezTo>
                  <a:pt x="3272942" y="519379"/>
                  <a:pt x="3273780" y="523113"/>
                  <a:pt x="3273780" y="527075"/>
                </a:cubicBezTo>
                <a:cubicBezTo>
                  <a:pt x="3273780" y="533019"/>
                  <a:pt x="3271875" y="538010"/>
                  <a:pt x="3268065" y="542048"/>
                </a:cubicBezTo>
                <a:cubicBezTo>
                  <a:pt x="3264255" y="546087"/>
                  <a:pt x="3259378" y="548106"/>
                  <a:pt x="3253435" y="548106"/>
                </a:cubicBezTo>
                <a:cubicBezTo>
                  <a:pt x="3246882" y="548106"/>
                  <a:pt x="3241967" y="546125"/>
                  <a:pt x="3238690" y="542163"/>
                </a:cubicBezTo>
                <a:cubicBezTo>
                  <a:pt x="3235414" y="538200"/>
                  <a:pt x="3233775" y="533552"/>
                  <a:pt x="3233775" y="528218"/>
                </a:cubicBezTo>
                <a:cubicBezTo>
                  <a:pt x="3233775" y="523799"/>
                  <a:pt x="3234651" y="519798"/>
                  <a:pt x="3236404" y="516217"/>
                </a:cubicBezTo>
                <a:cubicBezTo>
                  <a:pt x="3238157" y="512635"/>
                  <a:pt x="3240633" y="509740"/>
                  <a:pt x="3243834" y="507530"/>
                </a:cubicBezTo>
                <a:cubicBezTo>
                  <a:pt x="3247034" y="505320"/>
                  <a:pt x="3250616" y="504215"/>
                  <a:pt x="3254578" y="504215"/>
                </a:cubicBezTo>
                <a:close/>
                <a:moveTo>
                  <a:pt x="1186510" y="497967"/>
                </a:moveTo>
                <a:cubicBezTo>
                  <a:pt x="1183614" y="497967"/>
                  <a:pt x="1181366" y="498957"/>
                  <a:pt x="1179766" y="500939"/>
                </a:cubicBezTo>
                <a:cubicBezTo>
                  <a:pt x="1178166" y="502920"/>
                  <a:pt x="1177366" y="505206"/>
                  <a:pt x="1177366" y="507797"/>
                </a:cubicBezTo>
                <a:cubicBezTo>
                  <a:pt x="1177366" y="510540"/>
                  <a:pt x="1178204" y="512788"/>
                  <a:pt x="1179881" y="514540"/>
                </a:cubicBezTo>
                <a:cubicBezTo>
                  <a:pt x="1181557" y="516293"/>
                  <a:pt x="1183690" y="517169"/>
                  <a:pt x="1186281" y="517169"/>
                </a:cubicBezTo>
                <a:cubicBezTo>
                  <a:pt x="1188872" y="517169"/>
                  <a:pt x="1191120" y="516331"/>
                  <a:pt x="1193025" y="514655"/>
                </a:cubicBezTo>
                <a:cubicBezTo>
                  <a:pt x="1194930" y="512978"/>
                  <a:pt x="1195882" y="510768"/>
                  <a:pt x="1195882" y="508025"/>
                </a:cubicBezTo>
                <a:cubicBezTo>
                  <a:pt x="1195882" y="505130"/>
                  <a:pt x="1194892" y="502729"/>
                  <a:pt x="1192911" y="500824"/>
                </a:cubicBezTo>
                <a:cubicBezTo>
                  <a:pt x="1190929" y="498919"/>
                  <a:pt x="1188796" y="497967"/>
                  <a:pt x="1186510" y="497967"/>
                </a:cubicBezTo>
                <a:close/>
                <a:moveTo>
                  <a:pt x="2715539" y="495300"/>
                </a:moveTo>
                <a:lnTo>
                  <a:pt x="2715539" y="508330"/>
                </a:lnTo>
                <a:lnTo>
                  <a:pt x="2664333" y="523189"/>
                </a:lnTo>
                <a:lnTo>
                  <a:pt x="2664333" y="510387"/>
                </a:lnTo>
                <a:close/>
                <a:moveTo>
                  <a:pt x="1187653" y="485165"/>
                </a:moveTo>
                <a:cubicBezTo>
                  <a:pt x="1191311" y="485165"/>
                  <a:pt x="1194587" y="486232"/>
                  <a:pt x="1197483" y="488366"/>
                </a:cubicBezTo>
                <a:cubicBezTo>
                  <a:pt x="1200378" y="490499"/>
                  <a:pt x="1202664" y="493319"/>
                  <a:pt x="1204341" y="496824"/>
                </a:cubicBezTo>
                <a:cubicBezTo>
                  <a:pt x="1206017" y="500329"/>
                  <a:pt x="1206855" y="504063"/>
                  <a:pt x="1206855" y="508025"/>
                </a:cubicBezTo>
                <a:cubicBezTo>
                  <a:pt x="1206855" y="513969"/>
                  <a:pt x="1204950" y="518960"/>
                  <a:pt x="1201140" y="522998"/>
                </a:cubicBezTo>
                <a:cubicBezTo>
                  <a:pt x="1197330" y="527037"/>
                  <a:pt x="1192453" y="529056"/>
                  <a:pt x="1186510" y="529056"/>
                </a:cubicBezTo>
                <a:cubicBezTo>
                  <a:pt x="1179957" y="529056"/>
                  <a:pt x="1175042" y="527075"/>
                  <a:pt x="1171765" y="523113"/>
                </a:cubicBezTo>
                <a:cubicBezTo>
                  <a:pt x="1168489" y="519150"/>
                  <a:pt x="1166850" y="514502"/>
                  <a:pt x="1166850" y="509168"/>
                </a:cubicBezTo>
                <a:cubicBezTo>
                  <a:pt x="1166850" y="504749"/>
                  <a:pt x="1167727" y="500748"/>
                  <a:pt x="1169479" y="497167"/>
                </a:cubicBezTo>
                <a:cubicBezTo>
                  <a:pt x="1171232" y="493585"/>
                  <a:pt x="1173708" y="490690"/>
                  <a:pt x="1176909" y="488480"/>
                </a:cubicBezTo>
                <a:cubicBezTo>
                  <a:pt x="1180109" y="486270"/>
                  <a:pt x="1183690" y="485165"/>
                  <a:pt x="1187653" y="485165"/>
                </a:cubicBezTo>
                <a:close/>
                <a:moveTo>
                  <a:pt x="676732" y="478155"/>
                </a:moveTo>
                <a:lnTo>
                  <a:pt x="676732" y="491185"/>
                </a:lnTo>
                <a:lnTo>
                  <a:pt x="625525" y="506044"/>
                </a:lnTo>
                <a:lnTo>
                  <a:pt x="625525" y="493242"/>
                </a:lnTo>
                <a:close/>
                <a:moveTo>
                  <a:pt x="1900275" y="472364"/>
                </a:moveTo>
                <a:cubicBezTo>
                  <a:pt x="1897684" y="472364"/>
                  <a:pt x="1895170" y="473164"/>
                  <a:pt x="1892732" y="474764"/>
                </a:cubicBezTo>
                <a:cubicBezTo>
                  <a:pt x="1890293" y="476364"/>
                  <a:pt x="1887969" y="478650"/>
                  <a:pt x="1885759" y="481622"/>
                </a:cubicBezTo>
                <a:lnTo>
                  <a:pt x="1879804" y="491010"/>
                </a:lnTo>
                <a:lnTo>
                  <a:pt x="1888159" y="491337"/>
                </a:lnTo>
                <a:cubicBezTo>
                  <a:pt x="1896846" y="491337"/>
                  <a:pt x="1902523" y="490347"/>
                  <a:pt x="1905190" y="488366"/>
                </a:cubicBezTo>
                <a:cubicBezTo>
                  <a:pt x="1907857" y="486384"/>
                  <a:pt x="1909191" y="483946"/>
                  <a:pt x="1909191" y="481050"/>
                </a:cubicBezTo>
                <a:cubicBezTo>
                  <a:pt x="1909191" y="478002"/>
                  <a:pt x="1908276" y="475793"/>
                  <a:pt x="1906448" y="474421"/>
                </a:cubicBezTo>
                <a:cubicBezTo>
                  <a:pt x="1904619" y="473049"/>
                  <a:pt x="1902561" y="472364"/>
                  <a:pt x="1900275" y="472364"/>
                </a:cubicBezTo>
                <a:close/>
                <a:moveTo>
                  <a:pt x="3077489" y="466725"/>
                </a:moveTo>
                <a:lnTo>
                  <a:pt x="3077489" y="479755"/>
                </a:lnTo>
                <a:lnTo>
                  <a:pt x="3026283" y="494614"/>
                </a:lnTo>
                <a:lnTo>
                  <a:pt x="3026283" y="481812"/>
                </a:lnTo>
                <a:close/>
                <a:moveTo>
                  <a:pt x="1901190" y="460019"/>
                </a:moveTo>
                <a:cubicBezTo>
                  <a:pt x="1906066" y="460019"/>
                  <a:pt x="1910676" y="461543"/>
                  <a:pt x="1915020" y="464591"/>
                </a:cubicBezTo>
                <a:cubicBezTo>
                  <a:pt x="1919363" y="467639"/>
                  <a:pt x="1921535" y="472745"/>
                  <a:pt x="1921535" y="479907"/>
                </a:cubicBezTo>
                <a:cubicBezTo>
                  <a:pt x="1921535" y="483565"/>
                  <a:pt x="1920621" y="487184"/>
                  <a:pt x="1918792" y="490766"/>
                </a:cubicBezTo>
                <a:cubicBezTo>
                  <a:pt x="1916963" y="494347"/>
                  <a:pt x="1913648" y="497319"/>
                  <a:pt x="1908848" y="499681"/>
                </a:cubicBezTo>
                <a:cubicBezTo>
                  <a:pt x="1904047" y="502043"/>
                  <a:pt x="1897151" y="503225"/>
                  <a:pt x="1888159" y="503225"/>
                </a:cubicBezTo>
                <a:cubicBezTo>
                  <a:pt x="1884807" y="503225"/>
                  <a:pt x="1880806" y="503072"/>
                  <a:pt x="1876158" y="502767"/>
                </a:cubicBezTo>
                <a:cubicBezTo>
                  <a:pt x="1871510" y="502463"/>
                  <a:pt x="1867128" y="502043"/>
                  <a:pt x="1863013" y="501510"/>
                </a:cubicBezTo>
                <a:cubicBezTo>
                  <a:pt x="1858899" y="500977"/>
                  <a:pt x="1855774" y="500558"/>
                  <a:pt x="1853641" y="500253"/>
                </a:cubicBezTo>
                <a:lnTo>
                  <a:pt x="1855241" y="488594"/>
                </a:lnTo>
                <a:cubicBezTo>
                  <a:pt x="1857527" y="488899"/>
                  <a:pt x="1860575" y="489280"/>
                  <a:pt x="1864385" y="489737"/>
                </a:cubicBezTo>
                <a:lnTo>
                  <a:pt x="1867741" y="490054"/>
                </a:lnTo>
                <a:lnTo>
                  <a:pt x="1874558" y="477507"/>
                </a:lnTo>
                <a:cubicBezTo>
                  <a:pt x="1877682" y="472554"/>
                  <a:pt x="1881454" y="468401"/>
                  <a:pt x="1885874" y="465048"/>
                </a:cubicBezTo>
                <a:cubicBezTo>
                  <a:pt x="1890293" y="461696"/>
                  <a:pt x="1895399" y="460019"/>
                  <a:pt x="1901190" y="460019"/>
                </a:cubicBezTo>
                <a:close/>
                <a:moveTo>
                  <a:pt x="2622575" y="449808"/>
                </a:moveTo>
                <a:cubicBezTo>
                  <a:pt x="2624099" y="452704"/>
                  <a:pt x="2625356" y="456019"/>
                  <a:pt x="2626347" y="459752"/>
                </a:cubicBezTo>
                <a:cubicBezTo>
                  <a:pt x="2627338" y="463486"/>
                  <a:pt x="2627833" y="466877"/>
                  <a:pt x="2627833" y="469925"/>
                </a:cubicBezTo>
                <a:cubicBezTo>
                  <a:pt x="2627833" y="474954"/>
                  <a:pt x="2626423" y="479488"/>
                  <a:pt x="2623604" y="483527"/>
                </a:cubicBezTo>
                <a:cubicBezTo>
                  <a:pt x="2620784" y="487565"/>
                  <a:pt x="2616403" y="489585"/>
                  <a:pt x="2610459" y="489585"/>
                </a:cubicBezTo>
                <a:cubicBezTo>
                  <a:pt x="2605735" y="489585"/>
                  <a:pt x="2601887" y="488327"/>
                  <a:pt x="2598915" y="485813"/>
                </a:cubicBezTo>
                <a:lnTo>
                  <a:pt x="2597784" y="483523"/>
                </a:lnTo>
                <a:lnTo>
                  <a:pt x="2594343" y="491871"/>
                </a:lnTo>
                <a:cubicBezTo>
                  <a:pt x="2590761" y="495376"/>
                  <a:pt x="2586304" y="497129"/>
                  <a:pt x="2580970" y="497129"/>
                </a:cubicBezTo>
                <a:cubicBezTo>
                  <a:pt x="2574874" y="497129"/>
                  <a:pt x="2570835" y="495109"/>
                  <a:pt x="2568854" y="491071"/>
                </a:cubicBezTo>
                <a:cubicBezTo>
                  <a:pt x="2566873" y="487032"/>
                  <a:pt x="2565882" y="482727"/>
                  <a:pt x="2565882" y="478155"/>
                </a:cubicBezTo>
                <a:cubicBezTo>
                  <a:pt x="2565882" y="476478"/>
                  <a:pt x="2565997" y="474688"/>
                  <a:pt x="2566225" y="472783"/>
                </a:cubicBezTo>
                <a:cubicBezTo>
                  <a:pt x="2566454" y="470878"/>
                  <a:pt x="2566797" y="468706"/>
                  <a:pt x="2567254" y="466268"/>
                </a:cubicBezTo>
                <a:lnTo>
                  <a:pt x="2578684" y="463067"/>
                </a:lnTo>
                <a:cubicBezTo>
                  <a:pt x="2578227" y="465658"/>
                  <a:pt x="2577884" y="468058"/>
                  <a:pt x="2577655" y="470268"/>
                </a:cubicBezTo>
                <a:cubicBezTo>
                  <a:pt x="2577426" y="472478"/>
                  <a:pt x="2577312" y="474421"/>
                  <a:pt x="2577312" y="476097"/>
                </a:cubicBezTo>
                <a:cubicBezTo>
                  <a:pt x="2577312" y="478993"/>
                  <a:pt x="2577769" y="481127"/>
                  <a:pt x="2578684" y="482498"/>
                </a:cubicBezTo>
                <a:cubicBezTo>
                  <a:pt x="2579598" y="483870"/>
                  <a:pt x="2581046" y="484556"/>
                  <a:pt x="2583027" y="484556"/>
                </a:cubicBezTo>
                <a:cubicBezTo>
                  <a:pt x="2585313" y="484556"/>
                  <a:pt x="2587218" y="483374"/>
                  <a:pt x="2588742" y="481012"/>
                </a:cubicBezTo>
                <a:cubicBezTo>
                  <a:pt x="2590266" y="478650"/>
                  <a:pt x="2591104" y="473888"/>
                  <a:pt x="2591257" y="466725"/>
                </a:cubicBezTo>
                <a:lnTo>
                  <a:pt x="2591257" y="459867"/>
                </a:lnTo>
                <a:lnTo>
                  <a:pt x="2602230" y="455752"/>
                </a:lnTo>
                <a:lnTo>
                  <a:pt x="2602230" y="469697"/>
                </a:lnTo>
                <a:cubicBezTo>
                  <a:pt x="2602230" y="471830"/>
                  <a:pt x="2602649" y="473697"/>
                  <a:pt x="2603487" y="475297"/>
                </a:cubicBezTo>
                <a:cubicBezTo>
                  <a:pt x="2604325" y="476897"/>
                  <a:pt x="2606116" y="477698"/>
                  <a:pt x="2608859" y="477698"/>
                </a:cubicBezTo>
                <a:cubicBezTo>
                  <a:pt x="2611602" y="477698"/>
                  <a:pt x="2613431" y="476859"/>
                  <a:pt x="2614345" y="475183"/>
                </a:cubicBezTo>
                <a:cubicBezTo>
                  <a:pt x="2615260" y="473507"/>
                  <a:pt x="2615717" y="471373"/>
                  <a:pt x="2615717" y="468782"/>
                </a:cubicBezTo>
                <a:cubicBezTo>
                  <a:pt x="2615717" y="466191"/>
                  <a:pt x="2615412" y="463562"/>
                  <a:pt x="2614803" y="460895"/>
                </a:cubicBezTo>
                <a:cubicBezTo>
                  <a:pt x="2614193" y="458228"/>
                  <a:pt x="2613355" y="455600"/>
                  <a:pt x="2612288" y="453009"/>
                </a:cubicBezTo>
                <a:close/>
                <a:moveTo>
                  <a:pt x="2801264" y="447675"/>
                </a:moveTo>
                <a:lnTo>
                  <a:pt x="2801264" y="460705"/>
                </a:lnTo>
                <a:lnTo>
                  <a:pt x="2750058" y="475564"/>
                </a:lnTo>
                <a:lnTo>
                  <a:pt x="2750058" y="462762"/>
                </a:lnTo>
                <a:close/>
                <a:moveTo>
                  <a:pt x="1724939" y="447675"/>
                </a:moveTo>
                <a:lnTo>
                  <a:pt x="1724939" y="460705"/>
                </a:lnTo>
                <a:lnTo>
                  <a:pt x="1673733" y="475564"/>
                </a:lnTo>
                <a:lnTo>
                  <a:pt x="1673733" y="462762"/>
                </a:lnTo>
                <a:close/>
                <a:moveTo>
                  <a:pt x="2328367" y="444932"/>
                </a:moveTo>
                <a:cubicBezTo>
                  <a:pt x="2325471" y="444932"/>
                  <a:pt x="2323033" y="445960"/>
                  <a:pt x="2321052" y="448018"/>
                </a:cubicBezTo>
                <a:cubicBezTo>
                  <a:pt x="2319070" y="450075"/>
                  <a:pt x="2318080" y="452399"/>
                  <a:pt x="2318080" y="454990"/>
                </a:cubicBezTo>
                <a:cubicBezTo>
                  <a:pt x="2318080" y="457733"/>
                  <a:pt x="2319070" y="460133"/>
                  <a:pt x="2321052" y="462191"/>
                </a:cubicBezTo>
                <a:cubicBezTo>
                  <a:pt x="2323033" y="464248"/>
                  <a:pt x="2325471" y="465277"/>
                  <a:pt x="2328367" y="465277"/>
                </a:cubicBezTo>
                <a:cubicBezTo>
                  <a:pt x="2330958" y="465277"/>
                  <a:pt x="2333244" y="464248"/>
                  <a:pt x="2335225" y="462191"/>
                </a:cubicBezTo>
                <a:cubicBezTo>
                  <a:pt x="2337206" y="460133"/>
                  <a:pt x="2338197" y="457733"/>
                  <a:pt x="2338197" y="454990"/>
                </a:cubicBezTo>
                <a:cubicBezTo>
                  <a:pt x="2338197" y="452399"/>
                  <a:pt x="2337206" y="450075"/>
                  <a:pt x="2335225" y="448018"/>
                </a:cubicBezTo>
                <a:cubicBezTo>
                  <a:pt x="2333244" y="445960"/>
                  <a:pt x="2330958" y="444932"/>
                  <a:pt x="2328367" y="444932"/>
                </a:cubicBezTo>
                <a:close/>
                <a:moveTo>
                  <a:pt x="3077489" y="442722"/>
                </a:moveTo>
                <a:lnTo>
                  <a:pt x="3077489" y="455752"/>
                </a:lnTo>
                <a:lnTo>
                  <a:pt x="3026283" y="470611"/>
                </a:lnTo>
                <a:lnTo>
                  <a:pt x="3026283" y="457809"/>
                </a:lnTo>
                <a:close/>
                <a:moveTo>
                  <a:pt x="1834210" y="440817"/>
                </a:moveTo>
                <a:cubicBezTo>
                  <a:pt x="1831314" y="440817"/>
                  <a:pt x="1829066" y="441807"/>
                  <a:pt x="1827466" y="443789"/>
                </a:cubicBezTo>
                <a:cubicBezTo>
                  <a:pt x="1825866" y="445770"/>
                  <a:pt x="1825066" y="448056"/>
                  <a:pt x="1825066" y="450647"/>
                </a:cubicBezTo>
                <a:cubicBezTo>
                  <a:pt x="1825066" y="453390"/>
                  <a:pt x="1825904" y="455638"/>
                  <a:pt x="1827581" y="457390"/>
                </a:cubicBezTo>
                <a:cubicBezTo>
                  <a:pt x="1829257" y="459143"/>
                  <a:pt x="1831390" y="460019"/>
                  <a:pt x="1833981" y="460019"/>
                </a:cubicBezTo>
                <a:cubicBezTo>
                  <a:pt x="1836572" y="460019"/>
                  <a:pt x="1838820" y="459181"/>
                  <a:pt x="1840725" y="457505"/>
                </a:cubicBezTo>
                <a:cubicBezTo>
                  <a:pt x="1842630" y="455828"/>
                  <a:pt x="1843582" y="453618"/>
                  <a:pt x="1843582" y="450875"/>
                </a:cubicBezTo>
                <a:cubicBezTo>
                  <a:pt x="1843582" y="447980"/>
                  <a:pt x="1842592" y="445579"/>
                  <a:pt x="1840611" y="443674"/>
                </a:cubicBezTo>
                <a:cubicBezTo>
                  <a:pt x="1838629" y="441769"/>
                  <a:pt x="1836496" y="440817"/>
                  <a:pt x="1834210" y="440817"/>
                </a:cubicBezTo>
                <a:close/>
                <a:moveTo>
                  <a:pt x="1617726" y="436245"/>
                </a:moveTo>
                <a:lnTo>
                  <a:pt x="1630299" y="436245"/>
                </a:lnTo>
                <a:lnTo>
                  <a:pt x="1631670" y="475793"/>
                </a:lnTo>
                <a:lnTo>
                  <a:pt x="1619097" y="475793"/>
                </a:lnTo>
                <a:close/>
                <a:moveTo>
                  <a:pt x="2328138" y="433044"/>
                </a:moveTo>
                <a:cubicBezTo>
                  <a:pt x="2334387" y="433044"/>
                  <a:pt x="2339606" y="435216"/>
                  <a:pt x="2343797" y="439559"/>
                </a:cubicBezTo>
                <a:cubicBezTo>
                  <a:pt x="2347988" y="443903"/>
                  <a:pt x="2350084" y="449123"/>
                  <a:pt x="2350084" y="455219"/>
                </a:cubicBezTo>
                <a:cubicBezTo>
                  <a:pt x="2350084" y="461162"/>
                  <a:pt x="2347950" y="466268"/>
                  <a:pt x="2343683" y="470535"/>
                </a:cubicBezTo>
                <a:cubicBezTo>
                  <a:pt x="2339416" y="474802"/>
                  <a:pt x="2334158" y="476936"/>
                  <a:pt x="2327910" y="476936"/>
                </a:cubicBezTo>
                <a:cubicBezTo>
                  <a:pt x="2321814" y="476936"/>
                  <a:pt x="2316670" y="474802"/>
                  <a:pt x="2312479" y="470535"/>
                </a:cubicBezTo>
                <a:cubicBezTo>
                  <a:pt x="2308288" y="466268"/>
                  <a:pt x="2306193" y="461162"/>
                  <a:pt x="2306193" y="455219"/>
                </a:cubicBezTo>
                <a:cubicBezTo>
                  <a:pt x="2306193" y="451104"/>
                  <a:pt x="2307183" y="447370"/>
                  <a:pt x="2309164" y="444017"/>
                </a:cubicBezTo>
                <a:cubicBezTo>
                  <a:pt x="2311146" y="440664"/>
                  <a:pt x="2313813" y="437997"/>
                  <a:pt x="2317166" y="436016"/>
                </a:cubicBezTo>
                <a:cubicBezTo>
                  <a:pt x="2320518" y="434035"/>
                  <a:pt x="2324176" y="433044"/>
                  <a:pt x="2328138" y="433044"/>
                </a:cubicBezTo>
                <a:close/>
                <a:moveTo>
                  <a:pt x="1835353" y="428015"/>
                </a:moveTo>
                <a:cubicBezTo>
                  <a:pt x="1839011" y="428015"/>
                  <a:pt x="1842287" y="429082"/>
                  <a:pt x="1845183" y="431216"/>
                </a:cubicBezTo>
                <a:cubicBezTo>
                  <a:pt x="1848078" y="433349"/>
                  <a:pt x="1850364" y="436169"/>
                  <a:pt x="1852041" y="439674"/>
                </a:cubicBezTo>
                <a:cubicBezTo>
                  <a:pt x="1853717" y="443179"/>
                  <a:pt x="1854555" y="446913"/>
                  <a:pt x="1854555" y="450875"/>
                </a:cubicBezTo>
                <a:cubicBezTo>
                  <a:pt x="1854555" y="456819"/>
                  <a:pt x="1852650" y="461810"/>
                  <a:pt x="1848840" y="465848"/>
                </a:cubicBezTo>
                <a:cubicBezTo>
                  <a:pt x="1845030" y="469887"/>
                  <a:pt x="1840153" y="471906"/>
                  <a:pt x="1834210" y="471906"/>
                </a:cubicBezTo>
                <a:cubicBezTo>
                  <a:pt x="1827657" y="471906"/>
                  <a:pt x="1822742" y="469925"/>
                  <a:pt x="1819465" y="465963"/>
                </a:cubicBezTo>
                <a:cubicBezTo>
                  <a:pt x="1816189" y="462000"/>
                  <a:pt x="1814550" y="457352"/>
                  <a:pt x="1814550" y="452018"/>
                </a:cubicBezTo>
                <a:cubicBezTo>
                  <a:pt x="1814550" y="447599"/>
                  <a:pt x="1815426" y="443598"/>
                  <a:pt x="1817179" y="440017"/>
                </a:cubicBezTo>
                <a:cubicBezTo>
                  <a:pt x="1818932" y="436435"/>
                  <a:pt x="1821408" y="433540"/>
                  <a:pt x="1824609" y="431330"/>
                </a:cubicBezTo>
                <a:cubicBezTo>
                  <a:pt x="1827809" y="429120"/>
                  <a:pt x="1831390" y="428015"/>
                  <a:pt x="1835353" y="428015"/>
                </a:cubicBezTo>
                <a:close/>
                <a:moveTo>
                  <a:pt x="2619832" y="421005"/>
                </a:moveTo>
                <a:lnTo>
                  <a:pt x="2619832" y="434035"/>
                </a:lnTo>
                <a:lnTo>
                  <a:pt x="2568626" y="448894"/>
                </a:lnTo>
                <a:lnTo>
                  <a:pt x="2568626" y="436092"/>
                </a:lnTo>
                <a:close/>
                <a:moveTo>
                  <a:pt x="1324889" y="353111"/>
                </a:moveTo>
                <a:lnTo>
                  <a:pt x="1324889" y="366141"/>
                </a:lnTo>
                <a:lnTo>
                  <a:pt x="1273683" y="381000"/>
                </a:lnTo>
                <a:lnTo>
                  <a:pt x="1273683" y="368198"/>
                </a:lnTo>
                <a:close/>
                <a:moveTo>
                  <a:pt x="1324889" y="329108"/>
                </a:moveTo>
                <a:lnTo>
                  <a:pt x="1324889" y="342138"/>
                </a:lnTo>
                <a:lnTo>
                  <a:pt x="1273683" y="356997"/>
                </a:lnTo>
                <a:lnTo>
                  <a:pt x="1273683" y="344195"/>
                </a:lnTo>
                <a:close/>
                <a:moveTo>
                  <a:pt x="2332101" y="281787"/>
                </a:moveTo>
                <a:cubicBezTo>
                  <a:pt x="2335148" y="281787"/>
                  <a:pt x="2337777" y="282930"/>
                  <a:pt x="2339987" y="285216"/>
                </a:cubicBezTo>
                <a:cubicBezTo>
                  <a:pt x="2342197" y="287502"/>
                  <a:pt x="2343302" y="290169"/>
                  <a:pt x="2343302" y="293217"/>
                </a:cubicBezTo>
                <a:cubicBezTo>
                  <a:pt x="2343302" y="296265"/>
                  <a:pt x="2342197" y="298894"/>
                  <a:pt x="2339987" y="301104"/>
                </a:cubicBezTo>
                <a:cubicBezTo>
                  <a:pt x="2337777" y="303314"/>
                  <a:pt x="2335148" y="304419"/>
                  <a:pt x="2332101" y="304419"/>
                </a:cubicBezTo>
                <a:cubicBezTo>
                  <a:pt x="2328900" y="304419"/>
                  <a:pt x="2326195" y="303314"/>
                  <a:pt x="2323985" y="301104"/>
                </a:cubicBezTo>
                <a:cubicBezTo>
                  <a:pt x="2321775" y="298894"/>
                  <a:pt x="2320671" y="296265"/>
                  <a:pt x="2320671" y="293217"/>
                </a:cubicBezTo>
                <a:cubicBezTo>
                  <a:pt x="2320671" y="290169"/>
                  <a:pt x="2321775" y="287502"/>
                  <a:pt x="2323985" y="285216"/>
                </a:cubicBezTo>
                <a:cubicBezTo>
                  <a:pt x="2326195" y="282930"/>
                  <a:pt x="2328900" y="281787"/>
                  <a:pt x="2332101" y="281787"/>
                </a:cubicBezTo>
                <a:close/>
                <a:moveTo>
                  <a:pt x="400964" y="271958"/>
                </a:moveTo>
                <a:lnTo>
                  <a:pt x="400964" y="284988"/>
                </a:lnTo>
                <a:lnTo>
                  <a:pt x="349758" y="299847"/>
                </a:lnTo>
                <a:lnTo>
                  <a:pt x="349758" y="287045"/>
                </a:lnTo>
                <a:close/>
                <a:moveTo>
                  <a:pt x="2167356" y="254584"/>
                </a:moveTo>
                <a:cubicBezTo>
                  <a:pt x="2165527" y="254584"/>
                  <a:pt x="2163508" y="254698"/>
                  <a:pt x="2161298" y="254927"/>
                </a:cubicBezTo>
                <a:cubicBezTo>
                  <a:pt x="2159089" y="255155"/>
                  <a:pt x="2156841" y="255460"/>
                  <a:pt x="2154555" y="255841"/>
                </a:cubicBezTo>
                <a:lnTo>
                  <a:pt x="2150183" y="256758"/>
                </a:lnTo>
                <a:lnTo>
                  <a:pt x="2150354" y="259527"/>
                </a:lnTo>
                <a:cubicBezTo>
                  <a:pt x="2150907" y="263509"/>
                  <a:pt x="2151735" y="267005"/>
                  <a:pt x="2152840" y="270014"/>
                </a:cubicBezTo>
                <a:cubicBezTo>
                  <a:pt x="2155050" y="276034"/>
                  <a:pt x="2157907" y="280606"/>
                  <a:pt x="2161413" y="283730"/>
                </a:cubicBezTo>
                <a:cubicBezTo>
                  <a:pt x="2164918" y="286855"/>
                  <a:pt x="2168575" y="288950"/>
                  <a:pt x="2172385" y="290017"/>
                </a:cubicBezTo>
                <a:cubicBezTo>
                  <a:pt x="2176195" y="291084"/>
                  <a:pt x="2179701" y="291617"/>
                  <a:pt x="2182901" y="291617"/>
                </a:cubicBezTo>
                <a:cubicBezTo>
                  <a:pt x="2185644" y="291617"/>
                  <a:pt x="2188349" y="291122"/>
                  <a:pt x="2191016" y="290131"/>
                </a:cubicBezTo>
                <a:cubicBezTo>
                  <a:pt x="2193683" y="289141"/>
                  <a:pt x="2195893" y="287464"/>
                  <a:pt x="2197646" y="285102"/>
                </a:cubicBezTo>
                <a:cubicBezTo>
                  <a:pt x="2199398" y="282740"/>
                  <a:pt x="2200275" y="279578"/>
                  <a:pt x="2200275" y="275615"/>
                </a:cubicBezTo>
                <a:cubicBezTo>
                  <a:pt x="2200275" y="271805"/>
                  <a:pt x="2199322" y="268338"/>
                  <a:pt x="2197417" y="265214"/>
                </a:cubicBezTo>
                <a:cubicBezTo>
                  <a:pt x="2195512" y="262090"/>
                  <a:pt x="2192197" y="259537"/>
                  <a:pt x="2187473" y="257556"/>
                </a:cubicBezTo>
                <a:cubicBezTo>
                  <a:pt x="2182749" y="255575"/>
                  <a:pt x="2176043" y="254584"/>
                  <a:pt x="2167356" y="254584"/>
                </a:cubicBezTo>
                <a:close/>
                <a:moveTo>
                  <a:pt x="176631" y="254584"/>
                </a:moveTo>
                <a:cubicBezTo>
                  <a:pt x="174802" y="254584"/>
                  <a:pt x="172783" y="254698"/>
                  <a:pt x="170573" y="254927"/>
                </a:cubicBezTo>
                <a:cubicBezTo>
                  <a:pt x="168364" y="255155"/>
                  <a:pt x="166116" y="255460"/>
                  <a:pt x="163830" y="255841"/>
                </a:cubicBezTo>
                <a:lnTo>
                  <a:pt x="159458" y="256758"/>
                </a:lnTo>
                <a:lnTo>
                  <a:pt x="159629" y="259527"/>
                </a:lnTo>
                <a:cubicBezTo>
                  <a:pt x="160181" y="263509"/>
                  <a:pt x="161010" y="267005"/>
                  <a:pt x="162115" y="270014"/>
                </a:cubicBezTo>
                <a:cubicBezTo>
                  <a:pt x="164325" y="276034"/>
                  <a:pt x="167183" y="280606"/>
                  <a:pt x="170688" y="283730"/>
                </a:cubicBezTo>
                <a:cubicBezTo>
                  <a:pt x="174193" y="286855"/>
                  <a:pt x="177851" y="288950"/>
                  <a:pt x="181661" y="290017"/>
                </a:cubicBezTo>
                <a:cubicBezTo>
                  <a:pt x="185470" y="291084"/>
                  <a:pt x="188976" y="291617"/>
                  <a:pt x="192176" y="291617"/>
                </a:cubicBezTo>
                <a:cubicBezTo>
                  <a:pt x="194919" y="291617"/>
                  <a:pt x="197624" y="291122"/>
                  <a:pt x="200291" y="290131"/>
                </a:cubicBezTo>
                <a:cubicBezTo>
                  <a:pt x="202958" y="289141"/>
                  <a:pt x="205168" y="287464"/>
                  <a:pt x="206921" y="285102"/>
                </a:cubicBezTo>
                <a:cubicBezTo>
                  <a:pt x="208673" y="282740"/>
                  <a:pt x="209550" y="279578"/>
                  <a:pt x="209550" y="275615"/>
                </a:cubicBezTo>
                <a:cubicBezTo>
                  <a:pt x="209550" y="271805"/>
                  <a:pt x="208597" y="268338"/>
                  <a:pt x="206692" y="265214"/>
                </a:cubicBezTo>
                <a:cubicBezTo>
                  <a:pt x="204787" y="262090"/>
                  <a:pt x="201472" y="259537"/>
                  <a:pt x="196748" y="257556"/>
                </a:cubicBezTo>
                <a:cubicBezTo>
                  <a:pt x="192024" y="255575"/>
                  <a:pt x="185318" y="254584"/>
                  <a:pt x="176631" y="254584"/>
                </a:cubicBezTo>
                <a:close/>
                <a:moveTo>
                  <a:pt x="1121484" y="204657"/>
                </a:moveTo>
                <a:lnTo>
                  <a:pt x="1121664" y="206349"/>
                </a:lnTo>
                <a:cubicBezTo>
                  <a:pt x="1121664" y="215189"/>
                  <a:pt x="1119187" y="223075"/>
                  <a:pt x="1114234" y="230009"/>
                </a:cubicBezTo>
                <a:cubicBezTo>
                  <a:pt x="1111758" y="233477"/>
                  <a:pt x="1108853" y="236667"/>
                  <a:pt x="1105519" y="239582"/>
                </a:cubicBezTo>
                <a:lnTo>
                  <a:pt x="1103749" y="240823"/>
                </a:lnTo>
                <a:lnTo>
                  <a:pt x="1105776" y="241782"/>
                </a:lnTo>
                <a:cubicBezTo>
                  <a:pt x="1111796" y="243611"/>
                  <a:pt x="1117549" y="244526"/>
                  <a:pt x="1123035" y="244526"/>
                </a:cubicBezTo>
                <a:cubicBezTo>
                  <a:pt x="1128217" y="244526"/>
                  <a:pt x="1132027" y="243649"/>
                  <a:pt x="1134465" y="241897"/>
                </a:cubicBezTo>
                <a:cubicBezTo>
                  <a:pt x="1136904" y="240144"/>
                  <a:pt x="1138123" y="237210"/>
                  <a:pt x="1138123" y="233096"/>
                </a:cubicBezTo>
                <a:cubicBezTo>
                  <a:pt x="1138123" y="232334"/>
                  <a:pt x="1137932" y="230924"/>
                  <a:pt x="1137551" y="228866"/>
                </a:cubicBezTo>
                <a:cubicBezTo>
                  <a:pt x="1137170" y="226809"/>
                  <a:pt x="1135951" y="223952"/>
                  <a:pt x="1133894" y="220294"/>
                </a:cubicBezTo>
                <a:cubicBezTo>
                  <a:pt x="1131836" y="216636"/>
                  <a:pt x="1128369" y="212102"/>
                  <a:pt x="1123492" y="206692"/>
                </a:cubicBezTo>
                <a:close/>
                <a:moveTo>
                  <a:pt x="2950085" y="204607"/>
                </a:moveTo>
                <a:lnTo>
                  <a:pt x="2950464" y="206349"/>
                </a:lnTo>
                <a:cubicBezTo>
                  <a:pt x="2950464" y="215189"/>
                  <a:pt x="2947987" y="223075"/>
                  <a:pt x="2943034" y="230009"/>
                </a:cubicBezTo>
                <a:lnTo>
                  <a:pt x="2931326" y="240245"/>
                </a:lnTo>
                <a:lnTo>
                  <a:pt x="2934576" y="241782"/>
                </a:lnTo>
                <a:cubicBezTo>
                  <a:pt x="2940596" y="243611"/>
                  <a:pt x="2946349" y="244526"/>
                  <a:pt x="2951835" y="244526"/>
                </a:cubicBezTo>
                <a:cubicBezTo>
                  <a:pt x="2957017" y="244526"/>
                  <a:pt x="2960827" y="243649"/>
                  <a:pt x="2963265" y="241897"/>
                </a:cubicBezTo>
                <a:cubicBezTo>
                  <a:pt x="2965704" y="240144"/>
                  <a:pt x="2966923" y="237210"/>
                  <a:pt x="2966923" y="233096"/>
                </a:cubicBezTo>
                <a:cubicBezTo>
                  <a:pt x="2966923" y="232334"/>
                  <a:pt x="2966732" y="230924"/>
                  <a:pt x="2966351" y="228866"/>
                </a:cubicBezTo>
                <a:cubicBezTo>
                  <a:pt x="2965970" y="226809"/>
                  <a:pt x="2964751" y="223952"/>
                  <a:pt x="2962694" y="220294"/>
                </a:cubicBezTo>
                <a:cubicBezTo>
                  <a:pt x="2960636" y="216636"/>
                  <a:pt x="2957169" y="212102"/>
                  <a:pt x="2952293" y="206692"/>
                </a:cubicBezTo>
                <a:close/>
                <a:moveTo>
                  <a:pt x="3373145" y="202463"/>
                </a:moveTo>
                <a:cubicBezTo>
                  <a:pt x="3369640" y="202463"/>
                  <a:pt x="3366477" y="203797"/>
                  <a:pt x="3363658" y="206464"/>
                </a:cubicBezTo>
                <a:cubicBezTo>
                  <a:pt x="3360839" y="209131"/>
                  <a:pt x="3358629" y="212522"/>
                  <a:pt x="3357029" y="216636"/>
                </a:cubicBezTo>
                <a:cubicBezTo>
                  <a:pt x="3355429" y="220751"/>
                  <a:pt x="3354628" y="224866"/>
                  <a:pt x="3354628" y="228981"/>
                </a:cubicBezTo>
                <a:cubicBezTo>
                  <a:pt x="3354628" y="232181"/>
                  <a:pt x="3355276" y="234962"/>
                  <a:pt x="3356572" y="237325"/>
                </a:cubicBezTo>
                <a:cubicBezTo>
                  <a:pt x="3357867" y="239687"/>
                  <a:pt x="3360039" y="241478"/>
                  <a:pt x="3363087" y="242697"/>
                </a:cubicBezTo>
                <a:cubicBezTo>
                  <a:pt x="3366135" y="243916"/>
                  <a:pt x="3370097" y="244526"/>
                  <a:pt x="3374974" y="244526"/>
                </a:cubicBezTo>
                <a:cubicBezTo>
                  <a:pt x="3379393" y="244526"/>
                  <a:pt x="3383851" y="244068"/>
                  <a:pt x="3388347" y="243154"/>
                </a:cubicBezTo>
                <a:lnTo>
                  <a:pt x="3393475" y="241529"/>
                </a:lnTo>
                <a:lnTo>
                  <a:pt x="3393719" y="238582"/>
                </a:lnTo>
                <a:cubicBezTo>
                  <a:pt x="3393719" y="233858"/>
                  <a:pt x="3393262" y="229324"/>
                  <a:pt x="3392347" y="224980"/>
                </a:cubicBezTo>
                <a:cubicBezTo>
                  <a:pt x="3391433" y="220637"/>
                  <a:pt x="3390061" y="216789"/>
                  <a:pt x="3388233" y="213436"/>
                </a:cubicBezTo>
                <a:cubicBezTo>
                  <a:pt x="3386404" y="210083"/>
                  <a:pt x="3384232" y="207416"/>
                  <a:pt x="3381717" y="205435"/>
                </a:cubicBezTo>
                <a:cubicBezTo>
                  <a:pt x="3379203" y="203454"/>
                  <a:pt x="3376345" y="202463"/>
                  <a:pt x="3373145" y="202463"/>
                </a:cubicBezTo>
                <a:close/>
                <a:moveTo>
                  <a:pt x="3176015" y="198348"/>
                </a:moveTo>
                <a:cubicBezTo>
                  <a:pt x="3174339" y="198348"/>
                  <a:pt x="3172244" y="198729"/>
                  <a:pt x="3169729" y="199491"/>
                </a:cubicBezTo>
                <a:cubicBezTo>
                  <a:pt x="3167215" y="200253"/>
                  <a:pt x="3164548" y="201396"/>
                  <a:pt x="3161728" y="202920"/>
                </a:cubicBezTo>
                <a:cubicBezTo>
                  <a:pt x="3158909" y="204444"/>
                  <a:pt x="3156051" y="206349"/>
                  <a:pt x="3153156" y="208635"/>
                </a:cubicBezTo>
                <a:lnTo>
                  <a:pt x="3145821" y="215766"/>
                </a:lnTo>
                <a:lnTo>
                  <a:pt x="3157385" y="232410"/>
                </a:lnTo>
                <a:cubicBezTo>
                  <a:pt x="3162185" y="237134"/>
                  <a:pt x="3167062" y="240601"/>
                  <a:pt x="3172015" y="242811"/>
                </a:cubicBezTo>
                <a:cubicBezTo>
                  <a:pt x="3176968" y="245021"/>
                  <a:pt x="3181350" y="246126"/>
                  <a:pt x="3185160" y="246126"/>
                </a:cubicBezTo>
                <a:cubicBezTo>
                  <a:pt x="3187903" y="246126"/>
                  <a:pt x="3190151" y="245592"/>
                  <a:pt x="3191903" y="244526"/>
                </a:cubicBezTo>
                <a:cubicBezTo>
                  <a:pt x="3193656" y="243459"/>
                  <a:pt x="3194837" y="241859"/>
                  <a:pt x="3195447" y="239725"/>
                </a:cubicBezTo>
                <a:cubicBezTo>
                  <a:pt x="3196056" y="237591"/>
                  <a:pt x="3195828" y="234924"/>
                  <a:pt x="3194761" y="231724"/>
                </a:cubicBezTo>
                <a:cubicBezTo>
                  <a:pt x="3192932" y="226238"/>
                  <a:pt x="3191256" y="221399"/>
                  <a:pt x="3189732" y="217208"/>
                </a:cubicBezTo>
                <a:cubicBezTo>
                  <a:pt x="3188208" y="213017"/>
                  <a:pt x="3186722" y="209512"/>
                  <a:pt x="3185274" y="206692"/>
                </a:cubicBezTo>
                <a:cubicBezTo>
                  <a:pt x="3183826" y="203873"/>
                  <a:pt x="3182340" y="201777"/>
                  <a:pt x="3180816" y="200406"/>
                </a:cubicBezTo>
                <a:cubicBezTo>
                  <a:pt x="3179292" y="199034"/>
                  <a:pt x="3177692" y="198348"/>
                  <a:pt x="3176015" y="198348"/>
                </a:cubicBezTo>
                <a:close/>
                <a:moveTo>
                  <a:pt x="2052066" y="198348"/>
                </a:moveTo>
                <a:cubicBezTo>
                  <a:pt x="2050389" y="198348"/>
                  <a:pt x="2048294" y="198729"/>
                  <a:pt x="2045779" y="199491"/>
                </a:cubicBezTo>
                <a:cubicBezTo>
                  <a:pt x="2043265" y="200253"/>
                  <a:pt x="2040598" y="201396"/>
                  <a:pt x="2037778" y="202920"/>
                </a:cubicBezTo>
                <a:cubicBezTo>
                  <a:pt x="2034959" y="204444"/>
                  <a:pt x="2032101" y="206349"/>
                  <a:pt x="2029206" y="208635"/>
                </a:cubicBezTo>
                <a:lnTo>
                  <a:pt x="2021871" y="215766"/>
                </a:lnTo>
                <a:lnTo>
                  <a:pt x="2033435" y="232410"/>
                </a:lnTo>
                <a:cubicBezTo>
                  <a:pt x="2038235" y="237134"/>
                  <a:pt x="2043112" y="240601"/>
                  <a:pt x="2048065" y="242811"/>
                </a:cubicBezTo>
                <a:cubicBezTo>
                  <a:pt x="2053018" y="245021"/>
                  <a:pt x="2057400" y="246126"/>
                  <a:pt x="2061210" y="246126"/>
                </a:cubicBezTo>
                <a:cubicBezTo>
                  <a:pt x="2063953" y="246126"/>
                  <a:pt x="2066201" y="245592"/>
                  <a:pt x="2067953" y="244526"/>
                </a:cubicBezTo>
                <a:cubicBezTo>
                  <a:pt x="2069706" y="243459"/>
                  <a:pt x="2070887" y="241859"/>
                  <a:pt x="2071497" y="239725"/>
                </a:cubicBezTo>
                <a:cubicBezTo>
                  <a:pt x="2072106" y="237591"/>
                  <a:pt x="2071878" y="234924"/>
                  <a:pt x="2070811" y="231724"/>
                </a:cubicBezTo>
                <a:cubicBezTo>
                  <a:pt x="2068982" y="226238"/>
                  <a:pt x="2067306" y="221399"/>
                  <a:pt x="2065782" y="217208"/>
                </a:cubicBezTo>
                <a:cubicBezTo>
                  <a:pt x="2064258" y="213017"/>
                  <a:pt x="2062772" y="209512"/>
                  <a:pt x="2061324" y="206692"/>
                </a:cubicBezTo>
                <a:cubicBezTo>
                  <a:pt x="2059876" y="203873"/>
                  <a:pt x="2058390" y="201777"/>
                  <a:pt x="2056866" y="200406"/>
                </a:cubicBezTo>
                <a:cubicBezTo>
                  <a:pt x="2055342" y="199034"/>
                  <a:pt x="2053742" y="198348"/>
                  <a:pt x="2052066" y="198348"/>
                </a:cubicBezTo>
                <a:close/>
                <a:moveTo>
                  <a:pt x="985266" y="198348"/>
                </a:moveTo>
                <a:cubicBezTo>
                  <a:pt x="983589" y="198348"/>
                  <a:pt x="981494" y="198729"/>
                  <a:pt x="978979" y="199491"/>
                </a:cubicBezTo>
                <a:cubicBezTo>
                  <a:pt x="976465" y="200253"/>
                  <a:pt x="973798" y="201396"/>
                  <a:pt x="970978" y="202920"/>
                </a:cubicBezTo>
                <a:cubicBezTo>
                  <a:pt x="968159" y="204444"/>
                  <a:pt x="965301" y="206349"/>
                  <a:pt x="962406" y="208635"/>
                </a:cubicBezTo>
                <a:lnTo>
                  <a:pt x="955071" y="215766"/>
                </a:lnTo>
                <a:lnTo>
                  <a:pt x="966635" y="232410"/>
                </a:lnTo>
                <a:cubicBezTo>
                  <a:pt x="971435" y="237134"/>
                  <a:pt x="976312" y="240601"/>
                  <a:pt x="981265" y="242811"/>
                </a:cubicBezTo>
                <a:cubicBezTo>
                  <a:pt x="986218" y="245021"/>
                  <a:pt x="990600" y="246126"/>
                  <a:pt x="994410" y="246126"/>
                </a:cubicBezTo>
                <a:cubicBezTo>
                  <a:pt x="997153" y="246126"/>
                  <a:pt x="999401" y="245592"/>
                  <a:pt x="1001153" y="244526"/>
                </a:cubicBezTo>
                <a:cubicBezTo>
                  <a:pt x="1002906" y="243459"/>
                  <a:pt x="1004087" y="241859"/>
                  <a:pt x="1004697" y="239725"/>
                </a:cubicBezTo>
                <a:cubicBezTo>
                  <a:pt x="1005306" y="237591"/>
                  <a:pt x="1005078" y="234924"/>
                  <a:pt x="1004011" y="231724"/>
                </a:cubicBezTo>
                <a:cubicBezTo>
                  <a:pt x="1002182" y="226238"/>
                  <a:pt x="1000506" y="221399"/>
                  <a:pt x="998982" y="217208"/>
                </a:cubicBezTo>
                <a:cubicBezTo>
                  <a:pt x="997458" y="213017"/>
                  <a:pt x="995972" y="209512"/>
                  <a:pt x="994524" y="206692"/>
                </a:cubicBezTo>
                <a:cubicBezTo>
                  <a:pt x="993076" y="203873"/>
                  <a:pt x="991590" y="201777"/>
                  <a:pt x="990066" y="200406"/>
                </a:cubicBezTo>
                <a:cubicBezTo>
                  <a:pt x="988542" y="199034"/>
                  <a:pt x="986942" y="198348"/>
                  <a:pt x="985266" y="198348"/>
                </a:cubicBezTo>
                <a:close/>
                <a:moveTo>
                  <a:pt x="70866" y="198348"/>
                </a:moveTo>
                <a:cubicBezTo>
                  <a:pt x="69189" y="198348"/>
                  <a:pt x="67094" y="198729"/>
                  <a:pt x="64579" y="199491"/>
                </a:cubicBezTo>
                <a:cubicBezTo>
                  <a:pt x="62065" y="200253"/>
                  <a:pt x="59398" y="201396"/>
                  <a:pt x="56578" y="202920"/>
                </a:cubicBezTo>
                <a:cubicBezTo>
                  <a:pt x="53759" y="204444"/>
                  <a:pt x="50901" y="206349"/>
                  <a:pt x="48006" y="208635"/>
                </a:cubicBezTo>
                <a:lnTo>
                  <a:pt x="40671" y="215766"/>
                </a:lnTo>
                <a:lnTo>
                  <a:pt x="52235" y="232410"/>
                </a:lnTo>
                <a:cubicBezTo>
                  <a:pt x="57035" y="237134"/>
                  <a:pt x="61912" y="240601"/>
                  <a:pt x="66865" y="242811"/>
                </a:cubicBezTo>
                <a:cubicBezTo>
                  <a:pt x="71818" y="245021"/>
                  <a:pt x="76200" y="246126"/>
                  <a:pt x="80010" y="246126"/>
                </a:cubicBezTo>
                <a:cubicBezTo>
                  <a:pt x="82753" y="246126"/>
                  <a:pt x="85001" y="245592"/>
                  <a:pt x="86753" y="244526"/>
                </a:cubicBezTo>
                <a:cubicBezTo>
                  <a:pt x="88506" y="243459"/>
                  <a:pt x="89687" y="241859"/>
                  <a:pt x="90297" y="239725"/>
                </a:cubicBezTo>
                <a:cubicBezTo>
                  <a:pt x="90906" y="237591"/>
                  <a:pt x="90678" y="234924"/>
                  <a:pt x="89611" y="231724"/>
                </a:cubicBezTo>
                <a:cubicBezTo>
                  <a:pt x="87782" y="226238"/>
                  <a:pt x="86106" y="221399"/>
                  <a:pt x="84582" y="217208"/>
                </a:cubicBezTo>
                <a:cubicBezTo>
                  <a:pt x="83058" y="213017"/>
                  <a:pt x="81572" y="209512"/>
                  <a:pt x="80124" y="206692"/>
                </a:cubicBezTo>
                <a:cubicBezTo>
                  <a:pt x="78676" y="203873"/>
                  <a:pt x="77190" y="201777"/>
                  <a:pt x="75666" y="200406"/>
                </a:cubicBezTo>
                <a:cubicBezTo>
                  <a:pt x="74142" y="199034"/>
                  <a:pt x="72542" y="198348"/>
                  <a:pt x="70866" y="198348"/>
                </a:cubicBezTo>
                <a:close/>
                <a:moveTo>
                  <a:pt x="1866061" y="197663"/>
                </a:moveTo>
                <a:cubicBezTo>
                  <a:pt x="1863318" y="197663"/>
                  <a:pt x="1860651" y="198425"/>
                  <a:pt x="1858061" y="199949"/>
                </a:cubicBezTo>
                <a:cubicBezTo>
                  <a:pt x="1855470" y="201473"/>
                  <a:pt x="1852803" y="204292"/>
                  <a:pt x="1850060" y="208407"/>
                </a:cubicBezTo>
                <a:cubicBezTo>
                  <a:pt x="1847316" y="212522"/>
                  <a:pt x="1844192" y="218465"/>
                  <a:pt x="1840687" y="226238"/>
                </a:cubicBezTo>
                <a:lnTo>
                  <a:pt x="1838068" y="231657"/>
                </a:lnTo>
                <a:lnTo>
                  <a:pt x="1845173" y="235639"/>
                </a:lnTo>
                <a:cubicBezTo>
                  <a:pt x="1848545" y="237258"/>
                  <a:pt x="1851736" y="238506"/>
                  <a:pt x="1854746" y="239382"/>
                </a:cubicBezTo>
                <a:cubicBezTo>
                  <a:pt x="1860766" y="241135"/>
                  <a:pt x="1865757" y="242011"/>
                  <a:pt x="1869719" y="242011"/>
                </a:cubicBezTo>
                <a:cubicBezTo>
                  <a:pt x="1874139" y="242011"/>
                  <a:pt x="1877644" y="241363"/>
                  <a:pt x="1880235" y="240068"/>
                </a:cubicBezTo>
                <a:cubicBezTo>
                  <a:pt x="1882825" y="238772"/>
                  <a:pt x="1884730" y="236906"/>
                  <a:pt x="1885950" y="234467"/>
                </a:cubicBezTo>
                <a:cubicBezTo>
                  <a:pt x="1887169" y="232029"/>
                  <a:pt x="1887778" y="229286"/>
                  <a:pt x="1887778" y="226238"/>
                </a:cubicBezTo>
                <a:cubicBezTo>
                  <a:pt x="1887778" y="221818"/>
                  <a:pt x="1886712" y="217398"/>
                  <a:pt x="1884578" y="212979"/>
                </a:cubicBezTo>
                <a:cubicBezTo>
                  <a:pt x="1882445" y="208559"/>
                  <a:pt x="1879739" y="204902"/>
                  <a:pt x="1876463" y="202006"/>
                </a:cubicBezTo>
                <a:cubicBezTo>
                  <a:pt x="1873186" y="199110"/>
                  <a:pt x="1869719" y="197663"/>
                  <a:pt x="1866061" y="197663"/>
                </a:cubicBezTo>
                <a:close/>
                <a:moveTo>
                  <a:pt x="380161" y="197663"/>
                </a:moveTo>
                <a:cubicBezTo>
                  <a:pt x="377418" y="197663"/>
                  <a:pt x="374751" y="198425"/>
                  <a:pt x="372160" y="199949"/>
                </a:cubicBezTo>
                <a:cubicBezTo>
                  <a:pt x="369570" y="201473"/>
                  <a:pt x="366903" y="204292"/>
                  <a:pt x="364159" y="208407"/>
                </a:cubicBezTo>
                <a:cubicBezTo>
                  <a:pt x="361416" y="212522"/>
                  <a:pt x="358292" y="218465"/>
                  <a:pt x="354787" y="226238"/>
                </a:cubicBezTo>
                <a:lnTo>
                  <a:pt x="352168" y="231657"/>
                </a:lnTo>
                <a:lnTo>
                  <a:pt x="359273" y="235639"/>
                </a:lnTo>
                <a:cubicBezTo>
                  <a:pt x="362645" y="237258"/>
                  <a:pt x="365836" y="238506"/>
                  <a:pt x="368846" y="239382"/>
                </a:cubicBezTo>
                <a:cubicBezTo>
                  <a:pt x="374866" y="241135"/>
                  <a:pt x="379857" y="242011"/>
                  <a:pt x="383819" y="242011"/>
                </a:cubicBezTo>
                <a:cubicBezTo>
                  <a:pt x="388239" y="242011"/>
                  <a:pt x="391744" y="241363"/>
                  <a:pt x="394335" y="240068"/>
                </a:cubicBezTo>
                <a:cubicBezTo>
                  <a:pt x="396925" y="238772"/>
                  <a:pt x="398830" y="236906"/>
                  <a:pt x="400050" y="234467"/>
                </a:cubicBezTo>
                <a:cubicBezTo>
                  <a:pt x="401269" y="232029"/>
                  <a:pt x="401878" y="229286"/>
                  <a:pt x="401878" y="226238"/>
                </a:cubicBezTo>
                <a:cubicBezTo>
                  <a:pt x="401878" y="221818"/>
                  <a:pt x="400812" y="217398"/>
                  <a:pt x="398678" y="212979"/>
                </a:cubicBezTo>
                <a:cubicBezTo>
                  <a:pt x="396544" y="208559"/>
                  <a:pt x="393839" y="204902"/>
                  <a:pt x="390563" y="202006"/>
                </a:cubicBezTo>
                <a:cubicBezTo>
                  <a:pt x="387286" y="199110"/>
                  <a:pt x="383819" y="197663"/>
                  <a:pt x="380161" y="197663"/>
                </a:cubicBezTo>
                <a:close/>
                <a:moveTo>
                  <a:pt x="1354683" y="188061"/>
                </a:moveTo>
                <a:cubicBezTo>
                  <a:pt x="1357731" y="193853"/>
                  <a:pt x="1360513" y="199910"/>
                  <a:pt x="1363027" y="206235"/>
                </a:cubicBezTo>
                <a:cubicBezTo>
                  <a:pt x="1365542" y="212560"/>
                  <a:pt x="1367599" y="219037"/>
                  <a:pt x="1369199" y="225666"/>
                </a:cubicBezTo>
                <a:cubicBezTo>
                  <a:pt x="1370800" y="232295"/>
                  <a:pt x="1371600" y="239039"/>
                  <a:pt x="1371600" y="245897"/>
                </a:cubicBezTo>
                <a:cubicBezTo>
                  <a:pt x="1371600" y="251841"/>
                  <a:pt x="1370876" y="257937"/>
                  <a:pt x="1369428" y="264185"/>
                </a:cubicBezTo>
                <a:cubicBezTo>
                  <a:pt x="1367980" y="270434"/>
                  <a:pt x="1365580" y="276491"/>
                  <a:pt x="1362227" y="282359"/>
                </a:cubicBezTo>
                <a:cubicBezTo>
                  <a:pt x="1358874" y="288226"/>
                  <a:pt x="1354417" y="293484"/>
                  <a:pt x="1348854" y="298132"/>
                </a:cubicBezTo>
                <a:cubicBezTo>
                  <a:pt x="1343291" y="302780"/>
                  <a:pt x="1336433" y="306476"/>
                  <a:pt x="1328280" y="309219"/>
                </a:cubicBezTo>
                <a:cubicBezTo>
                  <a:pt x="1320127" y="311963"/>
                  <a:pt x="1310411" y="313334"/>
                  <a:pt x="1299133" y="313334"/>
                </a:cubicBezTo>
                <a:cubicBezTo>
                  <a:pt x="1290294" y="313334"/>
                  <a:pt x="1281874" y="312305"/>
                  <a:pt x="1273873" y="310248"/>
                </a:cubicBezTo>
                <a:cubicBezTo>
                  <a:pt x="1265872" y="308191"/>
                  <a:pt x="1258862" y="305028"/>
                  <a:pt x="1252842" y="300761"/>
                </a:cubicBezTo>
                <a:cubicBezTo>
                  <a:pt x="1246822" y="296494"/>
                  <a:pt x="1242060" y="291084"/>
                  <a:pt x="1238554" y="284531"/>
                </a:cubicBezTo>
                <a:cubicBezTo>
                  <a:pt x="1235049" y="277977"/>
                  <a:pt x="1233297" y="270129"/>
                  <a:pt x="1233297" y="260985"/>
                </a:cubicBezTo>
                <a:cubicBezTo>
                  <a:pt x="1233297" y="257327"/>
                  <a:pt x="1233640" y="253403"/>
                  <a:pt x="1234325" y="249212"/>
                </a:cubicBezTo>
                <a:cubicBezTo>
                  <a:pt x="1235011" y="245021"/>
                  <a:pt x="1236078" y="240525"/>
                  <a:pt x="1237526" y="235724"/>
                </a:cubicBezTo>
                <a:cubicBezTo>
                  <a:pt x="1238974" y="230924"/>
                  <a:pt x="1240764" y="225857"/>
                  <a:pt x="1242898" y="220523"/>
                </a:cubicBezTo>
                <a:lnTo>
                  <a:pt x="1259357" y="226923"/>
                </a:lnTo>
                <a:cubicBezTo>
                  <a:pt x="1257833" y="231191"/>
                  <a:pt x="1256500" y="235229"/>
                  <a:pt x="1255357" y="239039"/>
                </a:cubicBezTo>
                <a:cubicBezTo>
                  <a:pt x="1254214" y="242849"/>
                  <a:pt x="1253375" y="246431"/>
                  <a:pt x="1252842" y="249783"/>
                </a:cubicBezTo>
                <a:cubicBezTo>
                  <a:pt x="1252309" y="253136"/>
                  <a:pt x="1252042" y="256337"/>
                  <a:pt x="1252042" y="259385"/>
                </a:cubicBezTo>
                <a:cubicBezTo>
                  <a:pt x="1252042" y="267309"/>
                  <a:pt x="1254099" y="273863"/>
                  <a:pt x="1258214" y="279044"/>
                </a:cubicBezTo>
                <a:cubicBezTo>
                  <a:pt x="1262329" y="284226"/>
                  <a:pt x="1267968" y="288112"/>
                  <a:pt x="1275131" y="290703"/>
                </a:cubicBezTo>
                <a:cubicBezTo>
                  <a:pt x="1282293" y="293294"/>
                  <a:pt x="1290370" y="294589"/>
                  <a:pt x="1299362" y="294589"/>
                </a:cubicBezTo>
                <a:cubicBezTo>
                  <a:pt x="1309573" y="294589"/>
                  <a:pt x="1318145" y="293217"/>
                  <a:pt x="1325080" y="290474"/>
                </a:cubicBezTo>
                <a:cubicBezTo>
                  <a:pt x="1332014" y="287731"/>
                  <a:pt x="1337538" y="284111"/>
                  <a:pt x="1341653" y="279616"/>
                </a:cubicBezTo>
                <a:cubicBezTo>
                  <a:pt x="1345768" y="275120"/>
                  <a:pt x="1348702" y="270129"/>
                  <a:pt x="1350454" y="264642"/>
                </a:cubicBezTo>
                <a:cubicBezTo>
                  <a:pt x="1352207" y="259156"/>
                  <a:pt x="1353083" y="253746"/>
                  <a:pt x="1353083" y="248412"/>
                </a:cubicBezTo>
                <a:cubicBezTo>
                  <a:pt x="1353083" y="242621"/>
                  <a:pt x="1351978" y="235610"/>
                  <a:pt x="1349768" y="227381"/>
                </a:cubicBezTo>
                <a:cubicBezTo>
                  <a:pt x="1347559" y="219151"/>
                  <a:pt x="1343482" y="208940"/>
                  <a:pt x="1337538" y="196748"/>
                </a:cubicBezTo>
                <a:close/>
                <a:moveTo>
                  <a:pt x="2178329" y="184404"/>
                </a:moveTo>
                <a:cubicBezTo>
                  <a:pt x="2176043" y="184404"/>
                  <a:pt x="2173262" y="185928"/>
                  <a:pt x="2169985" y="188976"/>
                </a:cubicBezTo>
                <a:cubicBezTo>
                  <a:pt x="2166708" y="192024"/>
                  <a:pt x="2163508" y="196291"/>
                  <a:pt x="2160384" y="201777"/>
                </a:cubicBezTo>
                <a:cubicBezTo>
                  <a:pt x="2157260" y="207264"/>
                  <a:pt x="2154669" y="213779"/>
                  <a:pt x="2152612" y="221323"/>
                </a:cubicBezTo>
                <a:lnTo>
                  <a:pt x="2150140" y="241186"/>
                </a:lnTo>
                <a:lnTo>
                  <a:pt x="2163356" y="238239"/>
                </a:lnTo>
                <a:cubicBezTo>
                  <a:pt x="2168156" y="236639"/>
                  <a:pt x="2172385" y="234391"/>
                  <a:pt x="2176043" y="231495"/>
                </a:cubicBezTo>
                <a:cubicBezTo>
                  <a:pt x="2179701" y="228600"/>
                  <a:pt x="2182520" y="224790"/>
                  <a:pt x="2184501" y="220065"/>
                </a:cubicBezTo>
                <a:cubicBezTo>
                  <a:pt x="2186482" y="215341"/>
                  <a:pt x="2187473" y="209550"/>
                  <a:pt x="2187473" y="202692"/>
                </a:cubicBezTo>
                <a:cubicBezTo>
                  <a:pt x="2187473" y="200406"/>
                  <a:pt x="2187206" y="197815"/>
                  <a:pt x="2186673" y="194919"/>
                </a:cubicBezTo>
                <a:cubicBezTo>
                  <a:pt x="2186140" y="192024"/>
                  <a:pt x="2185187" y="189547"/>
                  <a:pt x="2183815" y="187490"/>
                </a:cubicBezTo>
                <a:cubicBezTo>
                  <a:pt x="2182444" y="185432"/>
                  <a:pt x="2180615" y="184404"/>
                  <a:pt x="2178329" y="184404"/>
                </a:cubicBezTo>
                <a:close/>
                <a:moveTo>
                  <a:pt x="187604" y="184404"/>
                </a:moveTo>
                <a:cubicBezTo>
                  <a:pt x="185318" y="184404"/>
                  <a:pt x="182537" y="185928"/>
                  <a:pt x="179260" y="188976"/>
                </a:cubicBezTo>
                <a:cubicBezTo>
                  <a:pt x="175983" y="192024"/>
                  <a:pt x="172783" y="196291"/>
                  <a:pt x="169659" y="201777"/>
                </a:cubicBezTo>
                <a:cubicBezTo>
                  <a:pt x="166535" y="207264"/>
                  <a:pt x="163944" y="213779"/>
                  <a:pt x="161887" y="221323"/>
                </a:cubicBezTo>
                <a:lnTo>
                  <a:pt x="159415" y="241186"/>
                </a:lnTo>
                <a:lnTo>
                  <a:pt x="172631" y="238239"/>
                </a:lnTo>
                <a:cubicBezTo>
                  <a:pt x="177432" y="236639"/>
                  <a:pt x="181661" y="234391"/>
                  <a:pt x="185318" y="231495"/>
                </a:cubicBezTo>
                <a:cubicBezTo>
                  <a:pt x="188976" y="228600"/>
                  <a:pt x="191795" y="224790"/>
                  <a:pt x="193776" y="220065"/>
                </a:cubicBezTo>
                <a:cubicBezTo>
                  <a:pt x="195757" y="215341"/>
                  <a:pt x="196748" y="209550"/>
                  <a:pt x="196748" y="202692"/>
                </a:cubicBezTo>
                <a:cubicBezTo>
                  <a:pt x="196748" y="200406"/>
                  <a:pt x="196481" y="197815"/>
                  <a:pt x="195948" y="194919"/>
                </a:cubicBezTo>
                <a:cubicBezTo>
                  <a:pt x="195414" y="192024"/>
                  <a:pt x="194462" y="189547"/>
                  <a:pt x="193090" y="187490"/>
                </a:cubicBezTo>
                <a:cubicBezTo>
                  <a:pt x="191719" y="185432"/>
                  <a:pt x="189890" y="184404"/>
                  <a:pt x="187604" y="184404"/>
                </a:cubicBezTo>
                <a:close/>
                <a:moveTo>
                  <a:pt x="2917545" y="184175"/>
                </a:moveTo>
                <a:cubicBezTo>
                  <a:pt x="2914193" y="184175"/>
                  <a:pt x="2911183" y="185128"/>
                  <a:pt x="2908516" y="187033"/>
                </a:cubicBezTo>
                <a:cubicBezTo>
                  <a:pt x="2905849" y="188938"/>
                  <a:pt x="2903753" y="191414"/>
                  <a:pt x="2902229" y="194462"/>
                </a:cubicBezTo>
                <a:cubicBezTo>
                  <a:pt x="2900705" y="197510"/>
                  <a:pt x="2899943" y="200711"/>
                  <a:pt x="2899943" y="204063"/>
                </a:cubicBezTo>
                <a:cubicBezTo>
                  <a:pt x="2899943" y="210464"/>
                  <a:pt x="2901581" y="216141"/>
                  <a:pt x="2904858" y="221094"/>
                </a:cubicBezTo>
                <a:lnTo>
                  <a:pt x="2915088" y="231232"/>
                </a:lnTo>
                <a:lnTo>
                  <a:pt x="2922460" y="226809"/>
                </a:lnTo>
                <a:cubicBezTo>
                  <a:pt x="2926499" y="222923"/>
                  <a:pt x="2929356" y="218922"/>
                  <a:pt x="2931033" y="214808"/>
                </a:cubicBezTo>
                <a:cubicBezTo>
                  <a:pt x="2932709" y="210693"/>
                  <a:pt x="2933547" y="206959"/>
                  <a:pt x="2933547" y="203606"/>
                </a:cubicBezTo>
                <a:cubicBezTo>
                  <a:pt x="2933547" y="200406"/>
                  <a:pt x="2932900" y="197320"/>
                  <a:pt x="2931604" y="194348"/>
                </a:cubicBezTo>
                <a:cubicBezTo>
                  <a:pt x="2930309" y="191376"/>
                  <a:pt x="2928480" y="188938"/>
                  <a:pt x="2926118" y="187033"/>
                </a:cubicBezTo>
                <a:cubicBezTo>
                  <a:pt x="2923756" y="185128"/>
                  <a:pt x="2920898" y="184175"/>
                  <a:pt x="2917545" y="184175"/>
                </a:cubicBezTo>
                <a:close/>
                <a:moveTo>
                  <a:pt x="1088745" y="184175"/>
                </a:moveTo>
                <a:cubicBezTo>
                  <a:pt x="1085392" y="184175"/>
                  <a:pt x="1082383" y="185128"/>
                  <a:pt x="1079716" y="187033"/>
                </a:cubicBezTo>
                <a:cubicBezTo>
                  <a:pt x="1077049" y="188938"/>
                  <a:pt x="1074953" y="191414"/>
                  <a:pt x="1073429" y="194462"/>
                </a:cubicBezTo>
                <a:cubicBezTo>
                  <a:pt x="1071905" y="197510"/>
                  <a:pt x="1071143" y="200711"/>
                  <a:pt x="1071143" y="204063"/>
                </a:cubicBezTo>
                <a:cubicBezTo>
                  <a:pt x="1071143" y="210464"/>
                  <a:pt x="1072781" y="216141"/>
                  <a:pt x="1076058" y="221094"/>
                </a:cubicBezTo>
                <a:lnTo>
                  <a:pt x="1086934" y="231873"/>
                </a:lnTo>
                <a:lnTo>
                  <a:pt x="1093660" y="226809"/>
                </a:lnTo>
                <a:cubicBezTo>
                  <a:pt x="1097699" y="222923"/>
                  <a:pt x="1100556" y="218922"/>
                  <a:pt x="1102233" y="214808"/>
                </a:cubicBezTo>
                <a:cubicBezTo>
                  <a:pt x="1103909" y="210693"/>
                  <a:pt x="1104747" y="206959"/>
                  <a:pt x="1104747" y="203606"/>
                </a:cubicBezTo>
                <a:cubicBezTo>
                  <a:pt x="1104747" y="200406"/>
                  <a:pt x="1104100" y="197320"/>
                  <a:pt x="1102804" y="194348"/>
                </a:cubicBezTo>
                <a:cubicBezTo>
                  <a:pt x="1101509" y="191376"/>
                  <a:pt x="1099680" y="188938"/>
                  <a:pt x="1097318" y="187033"/>
                </a:cubicBezTo>
                <a:cubicBezTo>
                  <a:pt x="1094956" y="185128"/>
                  <a:pt x="1092098" y="184175"/>
                  <a:pt x="1088745" y="184175"/>
                </a:cubicBezTo>
                <a:close/>
                <a:moveTo>
                  <a:pt x="3374974" y="183718"/>
                </a:moveTo>
                <a:cubicBezTo>
                  <a:pt x="3381070" y="183718"/>
                  <a:pt x="3386404" y="185280"/>
                  <a:pt x="3390976" y="188404"/>
                </a:cubicBezTo>
                <a:cubicBezTo>
                  <a:pt x="3395548" y="191528"/>
                  <a:pt x="3399358" y="195758"/>
                  <a:pt x="3402406" y="201092"/>
                </a:cubicBezTo>
                <a:cubicBezTo>
                  <a:pt x="3405454" y="206426"/>
                  <a:pt x="3407740" y="212445"/>
                  <a:pt x="3409264" y="219151"/>
                </a:cubicBezTo>
                <a:cubicBezTo>
                  <a:pt x="3410788" y="225857"/>
                  <a:pt x="3411550" y="232791"/>
                  <a:pt x="3411550" y="239954"/>
                </a:cubicBezTo>
                <a:cubicBezTo>
                  <a:pt x="3411550" y="254127"/>
                  <a:pt x="3408692" y="266357"/>
                  <a:pt x="3402977" y="276644"/>
                </a:cubicBezTo>
                <a:cubicBezTo>
                  <a:pt x="3397262" y="286931"/>
                  <a:pt x="3388728" y="295122"/>
                  <a:pt x="3377374" y="301218"/>
                </a:cubicBezTo>
                <a:cubicBezTo>
                  <a:pt x="3366020" y="307314"/>
                  <a:pt x="3351961" y="311353"/>
                  <a:pt x="3335197" y="313334"/>
                </a:cubicBezTo>
                <a:lnTo>
                  <a:pt x="3331083" y="294589"/>
                </a:lnTo>
                <a:cubicBezTo>
                  <a:pt x="3340227" y="293370"/>
                  <a:pt x="3348647" y="291655"/>
                  <a:pt x="3356343" y="289445"/>
                </a:cubicBezTo>
                <a:cubicBezTo>
                  <a:pt x="3364039" y="287236"/>
                  <a:pt x="3370668" y="284073"/>
                  <a:pt x="3376231" y="279959"/>
                </a:cubicBezTo>
                <a:cubicBezTo>
                  <a:pt x="3381794" y="275844"/>
                  <a:pt x="3386099" y="270434"/>
                  <a:pt x="3389147" y="263728"/>
                </a:cubicBezTo>
                <a:lnTo>
                  <a:pt x="3390287" y="259966"/>
                </a:lnTo>
                <a:lnTo>
                  <a:pt x="3387890" y="260985"/>
                </a:lnTo>
                <a:cubicBezTo>
                  <a:pt x="3382937" y="262052"/>
                  <a:pt x="3377946" y="262585"/>
                  <a:pt x="3372917" y="262585"/>
                </a:cubicBezTo>
                <a:cubicBezTo>
                  <a:pt x="3367125" y="262585"/>
                  <a:pt x="3361982" y="261975"/>
                  <a:pt x="3357486" y="260756"/>
                </a:cubicBezTo>
                <a:cubicBezTo>
                  <a:pt x="3352990" y="259537"/>
                  <a:pt x="3349180" y="257746"/>
                  <a:pt x="3346056" y="255384"/>
                </a:cubicBezTo>
                <a:cubicBezTo>
                  <a:pt x="3342932" y="253022"/>
                  <a:pt x="3340569" y="250012"/>
                  <a:pt x="3338969" y="246354"/>
                </a:cubicBezTo>
                <a:cubicBezTo>
                  <a:pt x="3337369" y="242697"/>
                  <a:pt x="3336569" y="238430"/>
                  <a:pt x="3336569" y="233553"/>
                </a:cubicBezTo>
                <a:cubicBezTo>
                  <a:pt x="3336569" y="227762"/>
                  <a:pt x="3337484" y="221932"/>
                  <a:pt x="3339312" y="216065"/>
                </a:cubicBezTo>
                <a:cubicBezTo>
                  <a:pt x="3341141" y="210197"/>
                  <a:pt x="3343732" y="204825"/>
                  <a:pt x="3347085" y="199949"/>
                </a:cubicBezTo>
                <a:cubicBezTo>
                  <a:pt x="3350437" y="195072"/>
                  <a:pt x="3354476" y="191147"/>
                  <a:pt x="3359201" y="188176"/>
                </a:cubicBezTo>
                <a:cubicBezTo>
                  <a:pt x="3363925" y="185204"/>
                  <a:pt x="3369182" y="183718"/>
                  <a:pt x="3374974" y="183718"/>
                </a:cubicBezTo>
                <a:close/>
                <a:moveTo>
                  <a:pt x="1867433" y="178917"/>
                </a:moveTo>
                <a:cubicBezTo>
                  <a:pt x="1872615" y="178917"/>
                  <a:pt x="1877415" y="180251"/>
                  <a:pt x="1881835" y="182918"/>
                </a:cubicBezTo>
                <a:cubicBezTo>
                  <a:pt x="1886254" y="185585"/>
                  <a:pt x="1890141" y="189128"/>
                  <a:pt x="1893494" y="193548"/>
                </a:cubicBezTo>
                <a:cubicBezTo>
                  <a:pt x="1896846" y="197967"/>
                  <a:pt x="1899475" y="202806"/>
                  <a:pt x="1901380" y="208064"/>
                </a:cubicBezTo>
                <a:cubicBezTo>
                  <a:pt x="1903285" y="213322"/>
                  <a:pt x="1904238" y="218541"/>
                  <a:pt x="1904238" y="223723"/>
                </a:cubicBezTo>
                <a:cubicBezTo>
                  <a:pt x="1904238" y="232867"/>
                  <a:pt x="1902637" y="240144"/>
                  <a:pt x="1899437" y="245554"/>
                </a:cubicBezTo>
                <a:cubicBezTo>
                  <a:pt x="1896237" y="250964"/>
                  <a:pt x="1892160" y="254851"/>
                  <a:pt x="1887207" y="257213"/>
                </a:cubicBezTo>
                <a:cubicBezTo>
                  <a:pt x="1882254" y="259575"/>
                  <a:pt x="1877111" y="260756"/>
                  <a:pt x="1871777" y="260756"/>
                </a:cubicBezTo>
                <a:cubicBezTo>
                  <a:pt x="1867052" y="260756"/>
                  <a:pt x="1860994" y="259842"/>
                  <a:pt x="1853603" y="258013"/>
                </a:cubicBezTo>
                <a:cubicBezTo>
                  <a:pt x="1849907" y="257099"/>
                  <a:pt x="1845726" y="255479"/>
                  <a:pt x="1841058" y="253155"/>
                </a:cubicBezTo>
                <a:lnTo>
                  <a:pt x="1829724" y="246493"/>
                </a:lnTo>
                <a:lnTo>
                  <a:pt x="1825342" y="252041"/>
                </a:lnTo>
                <a:cubicBezTo>
                  <a:pt x="1823685" y="253812"/>
                  <a:pt x="1822018" y="255270"/>
                  <a:pt x="1820341" y="256413"/>
                </a:cubicBezTo>
                <a:cubicBezTo>
                  <a:pt x="1816989" y="258699"/>
                  <a:pt x="1813522" y="260185"/>
                  <a:pt x="1809940" y="260870"/>
                </a:cubicBezTo>
                <a:lnTo>
                  <a:pt x="1804359" y="261349"/>
                </a:lnTo>
                <a:lnTo>
                  <a:pt x="1802892" y="261899"/>
                </a:lnTo>
                <a:lnTo>
                  <a:pt x="1801442" y="261599"/>
                </a:lnTo>
                <a:lnTo>
                  <a:pt x="1797939" y="261899"/>
                </a:lnTo>
                <a:lnTo>
                  <a:pt x="1798061" y="260898"/>
                </a:lnTo>
                <a:lnTo>
                  <a:pt x="1786890" y="258584"/>
                </a:lnTo>
                <a:lnTo>
                  <a:pt x="1781162" y="253779"/>
                </a:lnTo>
                <a:lnTo>
                  <a:pt x="1777174" y="274129"/>
                </a:lnTo>
                <a:cubicBezTo>
                  <a:pt x="1774660" y="281521"/>
                  <a:pt x="1770659" y="288226"/>
                  <a:pt x="1765173" y="294246"/>
                </a:cubicBezTo>
                <a:cubicBezTo>
                  <a:pt x="1759686" y="300266"/>
                  <a:pt x="1752257" y="305028"/>
                  <a:pt x="1742884" y="308534"/>
                </a:cubicBezTo>
                <a:cubicBezTo>
                  <a:pt x="1733512" y="312039"/>
                  <a:pt x="1721739" y="313791"/>
                  <a:pt x="1707565" y="313791"/>
                </a:cubicBezTo>
                <a:cubicBezTo>
                  <a:pt x="1698879" y="313791"/>
                  <a:pt x="1690649" y="312725"/>
                  <a:pt x="1682877" y="310591"/>
                </a:cubicBezTo>
                <a:cubicBezTo>
                  <a:pt x="1675104" y="308457"/>
                  <a:pt x="1668208" y="305219"/>
                  <a:pt x="1662188" y="300875"/>
                </a:cubicBezTo>
                <a:cubicBezTo>
                  <a:pt x="1656169" y="296532"/>
                  <a:pt x="1651444" y="291046"/>
                  <a:pt x="1648015" y="284416"/>
                </a:cubicBezTo>
                <a:cubicBezTo>
                  <a:pt x="1644586" y="277787"/>
                  <a:pt x="1642872" y="269976"/>
                  <a:pt x="1642872" y="260985"/>
                </a:cubicBezTo>
                <a:cubicBezTo>
                  <a:pt x="1642872" y="255498"/>
                  <a:pt x="1643634" y="249402"/>
                  <a:pt x="1645158" y="242697"/>
                </a:cubicBezTo>
                <a:cubicBezTo>
                  <a:pt x="1646682" y="235991"/>
                  <a:pt x="1649120" y="228600"/>
                  <a:pt x="1652473" y="220523"/>
                </a:cubicBezTo>
                <a:lnTo>
                  <a:pt x="1668932" y="226923"/>
                </a:lnTo>
                <a:cubicBezTo>
                  <a:pt x="1666494" y="233324"/>
                  <a:pt x="1664665" y="239192"/>
                  <a:pt x="1663446" y="244526"/>
                </a:cubicBezTo>
                <a:cubicBezTo>
                  <a:pt x="1662227" y="249860"/>
                  <a:pt x="1661617" y="254813"/>
                  <a:pt x="1661617" y="259385"/>
                </a:cubicBezTo>
                <a:cubicBezTo>
                  <a:pt x="1661617" y="267767"/>
                  <a:pt x="1663712" y="274586"/>
                  <a:pt x="1667903" y="279844"/>
                </a:cubicBezTo>
                <a:cubicBezTo>
                  <a:pt x="1672094" y="285102"/>
                  <a:pt x="1677733" y="288950"/>
                  <a:pt x="1684820" y="291389"/>
                </a:cubicBezTo>
                <a:cubicBezTo>
                  <a:pt x="1691906" y="293827"/>
                  <a:pt x="1699717" y="295046"/>
                  <a:pt x="1708251" y="295046"/>
                </a:cubicBezTo>
                <a:cubicBezTo>
                  <a:pt x="1718615" y="295046"/>
                  <a:pt x="1727301" y="293941"/>
                  <a:pt x="1734312" y="291731"/>
                </a:cubicBezTo>
                <a:cubicBezTo>
                  <a:pt x="1741322" y="289522"/>
                  <a:pt x="1746885" y="286512"/>
                  <a:pt x="1750999" y="282702"/>
                </a:cubicBezTo>
                <a:cubicBezTo>
                  <a:pt x="1755114" y="278892"/>
                  <a:pt x="1758048" y="274586"/>
                  <a:pt x="1759801" y="269786"/>
                </a:cubicBezTo>
                <a:cubicBezTo>
                  <a:pt x="1761553" y="264985"/>
                  <a:pt x="1762429" y="259994"/>
                  <a:pt x="1762429" y="254813"/>
                </a:cubicBezTo>
                <a:cubicBezTo>
                  <a:pt x="1762429" y="248107"/>
                  <a:pt x="1761934" y="241782"/>
                  <a:pt x="1760944" y="235839"/>
                </a:cubicBezTo>
                <a:cubicBezTo>
                  <a:pt x="1759953" y="229895"/>
                  <a:pt x="1758658" y="224066"/>
                  <a:pt x="1757057" y="218351"/>
                </a:cubicBezTo>
                <a:cubicBezTo>
                  <a:pt x="1755457" y="212636"/>
                  <a:pt x="1753743" y="206807"/>
                  <a:pt x="1751914" y="200863"/>
                </a:cubicBezTo>
                <a:lnTo>
                  <a:pt x="1770431" y="195834"/>
                </a:lnTo>
                <a:cubicBezTo>
                  <a:pt x="1772107" y="201625"/>
                  <a:pt x="1773402" y="206311"/>
                  <a:pt x="1774317" y="209893"/>
                </a:cubicBezTo>
                <a:cubicBezTo>
                  <a:pt x="1775231" y="213474"/>
                  <a:pt x="1775955" y="216332"/>
                  <a:pt x="1776488" y="218465"/>
                </a:cubicBezTo>
                <a:cubicBezTo>
                  <a:pt x="1777022" y="220599"/>
                  <a:pt x="1777517" y="222504"/>
                  <a:pt x="1777974" y="224180"/>
                </a:cubicBezTo>
                <a:cubicBezTo>
                  <a:pt x="1779651" y="229819"/>
                  <a:pt x="1781861" y="233972"/>
                  <a:pt x="1784604" y="236639"/>
                </a:cubicBezTo>
                <a:cubicBezTo>
                  <a:pt x="1787347" y="239306"/>
                  <a:pt x="1790509" y="241058"/>
                  <a:pt x="1794091" y="241897"/>
                </a:cubicBezTo>
                <a:lnTo>
                  <a:pt x="1801748" y="242765"/>
                </a:lnTo>
                <a:lnTo>
                  <a:pt x="1810969" y="240411"/>
                </a:lnTo>
                <a:cubicBezTo>
                  <a:pt x="1813865" y="238582"/>
                  <a:pt x="1816684" y="235534"/>
                  <a:pt x="1819427" y="231267"/>
                </a:cubicBezTo>
                <a:cubicBezTo>
                  <a:pt x="1822170" y="227000"/>
                  <a:pt x="1825142" y="221285"/>
                  <a:pt x="1828342" y="214122"/>
                </a:cubicBezTo>
                <a:cubicBezTo>
                  <a:pt x="1832762" y="204368"/>
                  <a:pt x="1837144" y="196977"/>
                  <a:pt x="1841487" y="191948"/>
                </a:cubicBezTo>
                <a:cubicBezTo>
                  <a:pt x="1845830" y="186918"/>
                  <a:pt x="1850174" y="183489"/>
                  <a:pt x="1854517" y="181661"/>
                </a:cubicBezTo>
                <a:cubicBezTo>
                  <a:pt x="1858861" y="179832"/>
                  <a:pt x="1863166" y="178917"/>
                  <a:pt x="1867433" y="178917"/>
                </a:cubicBezTo>
                <a:close/>
                <a:moveTo>
                  <a:pt x="189204" y="165659"/>
                </a:moveTo>
                <a:cubicBezTo>
                  <a:pt x="194233" y="165659"/>
                  <a:pt x="198729" y="167106"/>
                  <a:pt x="202692" y="170002"/>
                </a:cubicBezTo>
                <a:cubicBezTo>
                  <a:pt x="206654" y="172898"/>
                  <a:pt x="209778" y="176936"/>
                  <a:pt x="212064" y="182118"/>
                </a:cubicBezTo>
                <a:cubicBezTo>
                  <a:pt x="214350" y="187299"/>
                  <a:pt x="215493" y="193472"/>
                  <a:pt x="215493" y="200634"/>
                </a:cubicBezTo>
                <a:cubicBezTo>
                  <a:pt x="215493" y="207035"/>
                  <a:pt x="214503" y="213436"/>
                  <a:pt x="212521" y="219837"/>
                </a:cubicBezTo>
                <a:cubicBezTo>
                  <a:pt x="210540" y="226238"/>
                  <a:pt x="206845" y="232029"/>
                  <a:pt x="201434" y="237210"/>
                </a:cubicBezTo>
                <a:lnTo>
                  <a:pt x="200142" y="238110"/>
                </a:lnTo>
                <a:lnTo>
                  <a:pt x="207835" y="239839"/>
                </a:lnTo>
                <a:cubicBezTo>
                  <a:pt x="212788" y="240830"/>
                  <a:pt x="217894" y="241630"/>
                  <a:pt x="223151" y="242240"/>
                </a:cubicBezTo>
                <a:lnTo>
                  <a:pt x="238648" y="243095"/>
                </a:lnTo>
                <a:lnTo>
                  <a:pt x="253212" y="241439"/>
                </a:lnTo>
                <a:cubicBezTo>
                  <a:pt x="256870" y="240296"/>
                  <a:pt x="259651" y="238087"/>
                  <a:pt x="261556" y="234810"/>
                </a:cubicBezTo>
                <a:cubicBezTo>
                  <a:pt x="263461" y="231533"/>
                  <a:pt x="265099" y="226771"/>
                  <a:pt x="266471" y="220523"/>
                </a:cubicBezTo>
                <a:cubicBezTo>
                  <a:pt x="267843" y="214274"/>
                  <a:pt x="269519" y="206121"/>
                  <a:pt x="271500" y="196062"/>
                </a:cubicBezTo>
                <a:lnTo>
                  <a:pt x="289331" y="199491"/>
                </a:lnTo>
                <a:cubicBezTo>
                  <a:pt x="288721" y="202235"/>
                  <a:pt x="288036" y="205283"/>
                  <a:pt x="287274" y="208635"/>
                </a:cubicBezTo>
                <a:cubicBezTo>
                  <a:pt x="286512" y="211988"/>
                  <a:pt x="285864" y="215303"/>
                  <a:pt x="285330" y="218579"/>
                </a:cubicBezTo>
                <a:cubicBezTo>
                  <a:pt x="284797" y="221856"/>
                  <a:pt x="284530" y="224714"/>
                  <a:pt x="284530" y="227152"/>
                </a:cubicBezTo>
                <a:cubicBezTo>
                  <a:pt x="284530" y="230200"/>
                  <a:pt x="285216" y="232943"/>
                  <a:pt x="286588" y="235382"/>
                </a:cubicBezTo>
                <a:cubicBezTo>
                  <a:pt x="287959" y="237820"/>
                  <a:pt x="290931" y="239725"/>
                  <a:pt x="295503" y="241097"/>
                </a:cubicBezTo>
                <a:cubicBezTo>
                  <a:pt x="297789" y="241782"/>
                  <a:pt x="300685" y="242297"/>
                  <a:pt x="304190" y="242640"/>
                </a:cubicBezTo>
                <a:lnTo>
                  <a:pt x="314635" y="243075"/>
                </a:lnTo>
                <a:lnTo>
                  <a:pt x="325069" y="240411"/>
                </a:lnTo>
                <a:cubicBezTo>
                  <a:pt x="327964" y="238582"/>
                  <a:pt x="330784" y="235534"/>
                  <a:pt x="333527" y="231267"/>
                </a:cubicBezTo>
                <a:cubicBezTo>
                  <a:pt x="336270" y="227000"/>
                  <a:pt x="339242" y="221285"/>
                  <a:pt x="342442" y="214122"/>
                </a:cubicBezTo>
                <a:cubicBezTo>
                  <a:pt x="346862" y="204368"/>
                  <a:pt x="351244" y="196977"/>
                  <a:pt x="355587" y="191948"/>
                </a:cubicBezTo>
                <a:cubicBezTo>
                  <a:pt x="359930" y="186918"/>
                  <a:pt x="364274" y="183489"/>
                  <a:pt x="368617" y="181661"/>
                </a:cubicBezTo>
                <a:cubicBezTo>
                  <a:pt x="372961" y="179832"/>
                  <a:pt x="377266" y="178917"/>
                  <a:pt x="381533" y="178917"/>
                </a:cubicBezTo>
                <a:cubicBezTo>
                  <a:pt x="386715" y="178917"/>
                  <a:pt x="391515" y="180251"/>
                  <a:pt x="395935" y="182918"/>
                </a:cubicBezTo>
                <a:cubicBezTo>
                  <a:pt x="400354" y="185585"/>
                  <a:pt x="404241" y="189128"/>
                  <a:pt x="407593" y="193548"/>
                </a:cubicBezTo>
                <a:cubicBezTo>
                  <a:pt x="410946" y="197967"/>
                  <a:pt x="413575" y="202806"/>
                  <a:pt x="415480" y="208064"/>
                </a:cubicBezTo>
                <a:cubicBezTo>
                  <a:pt x="417385" y="213322"/>
                  <a:pt x="418338" y="218541"/>
                  <a:pt x="418338" y="223723"/>
                </a:cubicBezTo>
                <a:cubicBezTo>
                  <a:pt x="418338" y="232867"/>
                  <a:pt x="416737" y="240144"/>
                  <a:pt x="413537" y="245554"/>
                </a:cubicBezTo>
                <a:cubicBezTo>
                  <a:pt x="410337" y="250964"/>
                  <a:pt x="406260" y="254851"/>
                  <a:pt x="401307" y="257213"/>
                </a:cubicBezTo>
                <a:cubicBezTo>
                  <a:pt x="396354" y="259575"/>
                  <a:pt x="391210" y="260756"/>
                  <a:pt x="385876" y="260756"/>
                </a:cubicBezTo>
                <a:cubicBezTo>
                  <a:pt x="381152" y="260756"/>
                  <a:pt x="375094" y="259842"/>
                  <a:pt x="367703" y="258013"/>
                </a:cubicBezTo>
                <a:cubicBezTo>
                  <a:pt x="364007" y="257099"/>
                  <a:pt x="359826" y="255479"/>
                  <a:pt x="355159" y="253155"/>
                </a:cubicBezTo>
                <a:lnTo>
                  <a:pt x="343825" y="246493"/>
                </a:lnTo>
                <a:lnTo>
                  <a:pt x="339442" y="252041"/>
                </a:lnTo>
                <a:cubicBezTo>
                  <a:pt x="337785" y="253812"/>
                  <a:pt x="336118" y="255270"/>
                  <a:pt x="334441" y="256413"/>
                </a:cubicBezTo>
                <a:cubicBezTo>
                  <a:pt x="331089" y="258699"/>
                  <a:pt x="327622" y="260185"/>
                  <a:pt x="324040" y="260870"/>
                </a:cubicBezTo>
                <a:lnTo>
                  <a:pt x="314903" y="261654"/>
                </a:lnTo>
                <a:lnTo>
                  <a:pt x="314248" y="261899"/>
                </a:lnTo>
                <a:lnTo>
                  <a:pt x="312848" y="261830"/>
                </a:lnTo>
                <a:lnTo>
                  <a:pt x="312039" y="261899"/>
                </a:lnTo>
                <a:lnTo>
                  <a:pt x="312052" y="261790"/>
                </a:lnTo>
                <a:lnTo>
                  <a:pt x="300990" y="261242"/>
                </a:lnTo>
                <a:cubicBezTo>
                  <a:pt x="297103" y="260804"/>
                  <a:pt x="293751" y="260147"/>
                  <a:pt x="290931" y="259270"/>
                </a:cubicBezTo>
                <a:cubicBezTo>
                  <a:pt x="285292" y="257518"/>
                  <a:pt x="281178" y="254851"/>
                  <a:pt x="278587" y="251269"/>
                </a:cubicBezTo>
                <a:lnTo>
                  <a:pt x="276023" y="244859"/>
                </a:lnTo>
                <a:lnTo>
                  <a:pt x="272300" y="250469"/>
                </a:lnTo>
                <a:cubicBezTo>
                  <a:pt x="269481" y="253517"/>
                  <a:pt x="266395" y="255879"/>
                  <a:pt x="263042" y="257556"/>
                </a:cubicBezTo>
                <a:cubicBezTo>
                  <a:pt x="259689" y="259232"/>
                  <a:pt x="255803" y="260375"/>
                  <a:pt x="251383" y="260985"/>
                </a:cubicBezTo>
                <a:lnTo>
                  <a:pt x="237737" y="261788"/>
                </a:lnTo>
                <a:lnTo>
                  <a:pt x="237439" y="261899"/>
                </a:lnTo>
                <a:lnTo>
                  <a:pt x="236587" y="261855"/>
                </a:lnTo>
                <a:lnTo>
                  <a:pt x="235839" y="261899"/>
                </a:lnTo>
                <a:lnTo>
                  <a:pt x="235849" y="261817"/>
                </a:lnTo>
                <a:lnTo>
                  <a:pt x="224180" y="261213"/>
                </a:lnTo>
                <a:lnTo>
                  <a:pt x="218859" y="260570"/>
                </a:lnTo>
                <a:lnTo>
                  <a:pt x="224294" y="269786"/>
                </a:lnTo>
                <a:cubicBezTo>
                  <a:pt x="225742" y="274586"/>
                  <a:pt x="226123" y="279387"/>
                  <a:pt x="225437" y="284188"/>
                </a:cubicBezTo>
                <a:cubicBezTo>
                  <a:pt x="224752" y="288988"/>
                  <a:pt x="222999" y="293370"/>
                  <a:pt x="220180" y="297332"/>
                </a:cubicBezTo>
                <a:cubicBezTo>
                  <a:pt x="217360" y="301295"/>
                  <a:pt x="213588" y="304457"/>
                  <a:pt x="208864" y="306819"/>
                </a:cubicBezTo>
                <a:cubicBezTo>
                  <a:pt x="204139" y="309181"/>
                  <a:pt x="198424" y="310362"/>
                  <a:pt x="191719" y="310362"/>
                </a:cubicBezTo>
                <a:cubicBezTo>
                  <a:pt x="182118" y="310362"/>
                  <a:pt x="173431" y="308153"/>
                  <a:pt x="165658" y="303733"/>
                </a:cubicBezTo>
                <a:cubicBezTo>
                  <a:pt x="157886" y="299313"/>
                  <a:pt x="151714" y="292646"/>
                  <a:pt x="147142" y="283730"/>
                </a:cubicBezTo>
                <a:cubicBezTo>
                  <a:pt x="144856" y="279273"/>
                  <a:pt x="143141" y="274253"/>
                  <a:pt x="141998" y="268671"/>
                </a:cubicBezTo>
                <a:lnTo>
                  <a:pt x="141206" y="260154"/>
                </a:lnTo>
                <a:lnTo>
                  <a:pt x="132626" y="261328"/>
                </a:lnTo>
                <a:lnTo>
                  <a:pt x="126928" y="261621"/>
                </a:lnTo>
                <a:lnTo>
                  <a:pt x="126187" y="261899"/>
                </a:lnTo>
                <a:lnTo>
                  <a:pt x="125273" y="261707"/>
                </a:lnTo>
                <a:lnTo>
                  <a:pt x="121539" y="261899"/>
                </a:lnTo>
                <a:lnTo>
                  <a:pt x="121655" y="260945"/>
                </a:lnTo>
                <a:lnTo>
                  <a:pt x="110985" y="258699"/>
                </a:lnTo>
                <a:lnTo>
                  <a:pt x="101757" y="251317"/>
                </a:lnTo>
                <a:lnTo>
                  <a:pt x="98412" y="256527"/>
                </a:lnTo>
                <a:cubicBezTo>
                  <a:pt x="95593" y="259346"/>
                  <a:pt x="92468" y="261442"/>
                  <a:pt x="89039" y="262814"/>
                </a:cubicBezTo>
                <a:cubicBezTo>
                  <a:pt x="85610" y="264185"/>
                  <a:pt x="81991" y="264871"/>
                  <a:pt x="78181" y="264871"/>
                </a:cubicBezTo>
                <a:cubicBezTo>
                  <a:pt x="73761" y="264871"/>
                  <a:pt x="69189" y="264071"/>
                  <a:pt x="64465" y="262471"/>
                </a:cubicBezTo>
                <a:cubicBezTo>
                  <a:pt x="59740" y="260870"/>
                  <a:pt x="55092" y="258508"/>
                  <a:pt x="50520" y="255384"/>
                </a:cubicBezTo>
                <a:cubicBezTo>
                  <a:pt x="45948" y="252260"/>
                  <a:pt x="41643" y="248412"/>
                  <a:pt x="37604" y="243840"/>
                </a:cubicBezTo>
                <a:lnTo>
                  <a:pt x="28490" y="230511"/>
                </a:lnTo>
                <a:lnTo>
                  <a:pt x="20802" y="248069"/>
                </a:lnTo>
                <a:cubicBezTo>
                  <a:pt x="19431" y="255003"/>
                  <a:pt x="18745" y="261137"/>
                  <a:pt x="18745" y="266471"/>
                </a:cubicBezTo>
                <a:cubicBezTo>
                  <a:pt x="18745" y="270738"/>
                  <a:pt x="19202" y="276187"/>
                  <a:pt x="20116" y="282816"/>
                </a:cubicBezTo>
                <a:cubicBezTo>
                  <a:pt x="21031" y="289445"/>
                  <a:pt x="22212" y="296494"/>
                  <a:pt x="23660" y="303962"/>
                </a:cubicBezTo>
                <a:cubicBezTo>
                  <a:pt x="25108" y="311429"/>
                  <a:pt x="26708" y="318859"/>
                  <a:pt x="28460" y="326250"/>
                </a:cubicBezTo>
                <a:cubicBezTo>
                  <a:pt x="30213" y="333641"/>
                  <a:pt x="31851" y="340309"/>
                  <a:pt x="33375" y="346253"/>
                </a:cubicBezTo>
                <a:lnTo>
                  <a:pt x="15316" y="350596"/>
                </a:lnTo>
                <a:cubicBezTo>
                  <a:pt x="12115" y="338861"/>
                  <a:pt x="9372" y="327393"/>
                  <a:pt x="7086" y="316192"/>
                </a:cubicBezTo>
                <a:cubicBezTo>
                  <a:pt x="4800" y="304990"/>
                  <a:pt x="3048" y="294970"/>
                  <a:pt x="1828" y="286131"/>
                </a:cubicBezTo>
                <a:cubicBezTo>
                  <a:pt x="609" y="277292"/>
                  <a:pt x="0" y="270738"/>
                  <a:pt x="0" y="266471"/>
                </a:cubicBezTo>
                <a:cubicBezTo>
                  <a:pt x="0" y="255194"/>
                  <a:pt x="1828" y="244907"/>
                  <a:pt x="5486" y="235610"/>
                </a:cubicBezTo>
                <a:cubicBezTo>
                  <a:pt x="9144" y="226314"/>
                  <a:pt x="13868" y="218122"/>
                  <a:pt x="19659" y="211036"/>
                </a:cubicBezTo>
                <a:cubicBezTo>
                  <a:pt x="25450" y="203949"/>
                  <a:pt x="31699" y="197929"/>
                  <a:pt x="38404" y="192976"/>
                </a:cubicBezTo>
                <a:cubicBezTo>
                  <a:pt x="45110" y="188023"/>
                  <a:pt x="51625" y="184289"/>
                  <a:pt x="57950" y="181775"/>
                </a:cubicBezTo>
                <a:cubicBezTo>
                  <a:pt x="64275" y="179260"/>
                  <a:pt x="69646" y="178003"/>
                  <a:pt x="74066" y="178003"/>
                </a:cubicBezTo>
                <a:cubicBezTo>
                  <a:pt x="77876" y="178003"/>
                  <a:pt x="81229" y="178841"/>
                  <a:pt x="84124" y="180518"/>
                </a:cubicBezTo>
                <a:cubicBezTo>
                  <a:pt x="87020" y="182194"/>
                  <a:pt x="89839" y="185471"/>
                  <a:pt x="92583" y="190347"/>
                </a:cubicBezTo>
                <a:cubicBezTo>
                  <a:pt x="95326" y="195224"/>
                  <a:pt x="98222" y="202387"/>
                  <a:pt x="101269" y="211836"/>
                </a:cubicBezTo>
                <a:cubicBezTo>
                  <a:pt x="104165" y="220523"/>
                  <a:pt x="106908" y="227114"/>
                  <a:pt x="109499" y="231610"/>
                </a:cubicBezTo>
                <a:cubicBezTo>
                  <a:pt x="112090" y="236105"/>
                  <a:pt x="114909" y="239153"/>
                  <a:pt x="117957" y="240754"/>
                </a:cubicBezTo>
                <a:cubicBezTo>
                  <a:pt x="121005" y="242354"/>
                  <a:pt x="124510" y="243154"/>
                  <a:pt x="128473" y="243154"/>
                </a:cubicBezTo>
                <a:lnTo>
                  <a:pt x="133426" y="243154"/>
                </a:lnTo>
                <a:lnTo>
                  <a:pt x="141212" y="242959"/>
                </a:lnTo>
                <a:lnTo>
                  <a:pt x="144627" y="216179"/>
                </a:lnTo>
                <a:cubicBezTo>
                  <a:pt x="147523" y="205816"/>
                  <a:pt x="151371" y="196862"/>
                  <a:pt x="156172" y="189319"/>
                </a:cubicBezTo>
                <a:cubicBezTo>
                  <a:pt x="160972" y="181775"/>
                  <a:pt x="166268" y="175946"/>
                  <a:pt x="172059" y="171831"/>
                </a:cubicBezTo>
                <a:cubicBezTo>
                  <a:pt x="177851" y="167716"/>
                  <a:pt x="183565" y="165659"/>
                  <a:pt x="189204" y="165659"/>
                </a:cubicBezTo>
                <a:close/>
                <a:moveTo>
                  <a:pt x="2422931" y="164973"/>
                </a:moveTo>
                <a:cubicBezTo>
                  <a:pt x="2419426" y="164973"/>
                  <a:pt x="2416264" y="166306"/>
                  <a:pt x="2413444" y="168973"/>
                </a:cubicBezTo>
                <a:cubicBezTo>
                  <a:pt x="2410625" y="171640"/>
                  <a:pt x="2408415" y="175031"/>
                  <a:pt x="2406815" y="179146"/>
                </a:cubicBezTo>
                <a:cubicBezTo>
                  <a:pt x="2405215" y="183261"/>
                  <a:pt x="2404414" y="187376"/>
                  <a:pt x="2404414" y="191490"/>
                </a:cubicBezTo>
                <a:cubicBezTo>
                  <a:pt x="2404414" y="194691"/>
                  <a:pt x="2405062" y="197434"/>
                  <a:pt x="2406358" y="199720"/>
                </a:cubicBezTo>
                <a:cubicBezTo>
                  <a:pt x="2407653" y="202006"/>
                  <a:pt x="2409825" y="203797"/>
                  <a:pt x="2412873" y="205092"/>
                </a:cubicBezTo>
                <a:cubicBezTo>
                  <a:pt x="2415921" y="206387"/>
                  <a:pt x="2419883" y="207035"/>
                  <a:pt x="2424760" y="207035"/>
                </a:cubicBezTo>
                <a:cubicBezTo>
                  <a:pt x="2429179" y="207035"/>
                  <a:pt x="2433637" y="206578"/>
                  <a:pt x="2438133" y="205664"/>
                </a:cubicBezTo>
                <a:lnTo>
                  <a:pt x="2443372" y="204004"/>
                </a:lnTo>
                <a:lnTo>
                  <a:pt x="2443505" y="201092"/>
                </a:lnTo>
                <a:cubicBezTo>
                  <a:pt x="2443505" y="194691"/>
                  <a:pt x="2442667" y="188747"/>
                  <a:pt x="2440990" y="183261"/>
                </a:cubicBezTo>
                <a:cubicBezTo>
                  <a:pt x="2439314" y="177774"/>
                  <a:pt x="2436952" y="173355"/>
                  <a:pt x="2433904" y="170002"/>
                </a:cubicBezTo>
                <a:cubicBezTo>
                  <a:pt x="2430856" y="166649"/>
                  <a:pt x="2427198" y="164973"/>
                  <a:pt x="2422931" y="164973"/>
                </a:cubicBezTo>
                <a:close/>
                <a:moveTo>
                  <a:pt x="1527581" y="164973"/>
                </a:moveTo>
                <a:cubicBezTo>
                  <a:pt x="1524076" y="164973"/>
                  <a:pt x="1520914" y="166306"/>
                  <a:pt x="1518094" y="168973"/>
                </a:cubicBezTo>
                <a:cubicBezTo>
                  <a:pt x="1515275" y="171640"/>
                  <a:pt x="1513065" y="175031"/>
                  <a:pt x="1511465" y="179146"/>
                </a:cubicBezTo>
                <a:cubicBezTo>
                  <a:pt x="1509865" y="183261"/>
                  <a:pt x="1509065" y="187376"/>
                  <a:pt x="1509065" y="191490"/>
                </a:cubicBezTo>
                <a:cubicBezTo>
                  <a:pt x="1509065" y="194691"/>
                  <a:pt x="1509712" y="197434"/>
                  <a:pt x="1511008" y="199720"/>
                </a:cubicBezTo>
                <a:cubicBezTo>
                  <a:pt x="1512303" y="202006"/>
                  <a:pt x="1514475" y="203797"/>
                  <a:pt x="1517523" y="205092"/>
                </a:cubicBezTo>
                <a:cubicBezTo>
                  <a:pt x="1520571" y="206387"/>
                  <a:pt x="1524533" y="207035"/>
                  <a:pt x="1529410" y="207035"/>
                </a:cubicBezTo>
                <a:cubicBezTo>
                  <a:pt x="1533829" y="207035"/>
                  <a:pt x="1538287" y="206578"/>
                  <a:pt x="1542783" y="205664"/>
                </a:cubicBezTo>
                <a:lnTo>
                  <a:pt x="1548022" y="204004"/>
                </a:lnTo>
                <a:lnTo>
                  <a:pt x="1548155" y="201092"/>
                </a:lnTo>
                <a:cubicBezTo>
                  <a:pt x="1548155" y="194691"/>
                  <a:pt x="1547317" y="188747"/>
                  <a:pt x="1545640" y="183261"/>
                </a:cubicBezTo>
                <a:cubicBezTo>
                  <a:pt x="1543964" y="177774"/>
                  <a:pt x="1541602" y="173355"/>
                  <a:pt x="1538554" y="170002"/>
                </a:cubicBezTo>
                <a:cubicBezTo>
                  <a:pt x="1535506" y="166649"/>
                  <a:pt x="1531848" y="164973"/>
                  <a:pt x="1527581" y="164973"/>
                </a:cubicBezTo>
                <a:close/>
                <a:moveTo>
                  <a:pt x="559079" y="153543"/>
                </a:moveTo>
                <a:cubicBezTo>
                  <a:pt x="565023" y="162534"/>
                  <a:pt x="570204" y="171031"/>
                  <a:pt x="574624" y="179032"/>
                </a:cubicBezTo>
                <a:cubicBezTo>
                  <a:pt x="579043" y="187033"/>
                  <a:pt x="582777" y="194500"/>
                  <a:pt x="585825" y="201434"/>
                </a:cubicBezTo>
                <a:cubicBezTo>
                  <a:pt x="588874" y="208369"/>
                  <a:pt x="591312" y="214884"/>
                  <a:pt x="593140" y="220980"/>
                </a:cubicBezTo>
                <a:cubicBezTo>
                  <a:pt x="595274" y="227685"/>
                  <a:pt x="597674" y="232638"/>
                  <a:pt x="600341" y="235839"/>
                </a:cubicBezTo>
                <a:cubicBezTo>
                  <a:pt x="603008" y="239039"/>
                  <a:pt x="605790" y="241058"/>
                  <a:pt x="608685" y="241897"/>
                </a:cubicBezTo>
                <a:cubicBezTo>
                  <a:pt x="611581" y="242735"/>
                  <a:pt x="614248" y="243154"/>
                  <a:pt x="616686" y="243154"/>
                </a:cubicBezTo>
                <a:lnTo>
                  <a:pt x="619019" y="244019"/>
                </a:lnTo>
                <a:lnTo>
                  <a:pt x="619125" y="243154"/>
                </a:lnTo>
                <a:cubicBezTo>
                  <a:pt x="624002" y="243154"/>
                  <a:pt x="627964" y="242811"/>
                  <a:pt x="631012" y="242125"/>
                </a:cubicBezTo>
                <a:cubicBezTo>
                  <a:pt x="634060" y="241439"/>
                  <a:pt x="636613" y="239687"/>
                  <a:pt x="638670" y="236867"/>
                </a:cubicBezTo>
                <a:cubicBezTo>
                  <a:pt x="640727" y="234048"/>
                  <a:pt x="642671" y="229590"/>
                  <a:pt x="644499" y="223494"/>
                </a:cubicBezTo>
                <a:cubicBezTo>
                  <a:pt x="646328" y="217398"/>
                  <a:pt x="648462" y="208864"/>
                  <a:pt x="650900" y="197891"/>
                </a:cubicBezTo>
                <a:lnTo>
                  <a:pt x="668045" y="202692"/>
                </a:lnTo>
                <a:cubicBezTo>
                  <a:pt x="667436" y="205283"/>
                  <a:pt x="666750" y="208216"/>
                  <a:pt x="665988" y="211493"/>
                </a:cubicBezTo>
                <a:cubicBezTo>
                  <a:pt x="665226" y="214769"/>
                  <a:pt x="664540" y="218122"/>
                  <a:pt x="663930" y="221551"/>
                </a:cubicBezTo>
                <a:cubicBezTo>
                  <a:pt x="663321" y="224980"/>
                  <a:pt x="663016" y="228143"/>
                  <a:pt x="663016" y="231038"/>
                </a:cubicBezTo>
                <a:cubicBezTo>
                  <a:pt x="663016" y="234848"/>
                  <a:pt x="664464" y="237820"/>
                  <a:pt x="667359" y="239954"/>
                </a:cubicBezTo>
                <a:cubicBezTo>
                  <a:pt x="670255" y="242087"/>
                  <a:pt x="675513" y="243154"/>
                  <a:pt x="683133" y="243154"/>
                </a:cubicBezTo>
                <a:cubicBezTo>
                  <a:pt x="687705" y="243154"/>
                  <a:pt x="691439" y="242773"/>
                  <a:pt x="694334" y="242011"/>
                </a:cubicBezTo>
                <a:cubicBezTo>
                  <a:pt x="697230" y="241249"/>
                  <a:pt x="699630" y="239420"/>
                  <a:pt x="701535" y="236525"/>
                </a:cubicBezTo>
                <a:cubicBezTo>
                  <a:pt x="703440" y="233629"/>
                  <a:pt x="705154" y="228981"/>
                  <a:pt x="706679" y="222580"/>
                </a:cubicBezTo>
                <a:cubicBezTo>
                  <a:pt x="708202" y="216179"/>
                  <a:pt x="709803" y="207416"/>
                  <a:pt x="711479" y="196291"/>
                </a:cubicBezTo>
                <a:lnTo>
                  <a:pt x="728853" y="199491"/>
                </a:lnTo>
                <a:cubicBezTo>
                  <a:pt x="728395" y="202235"/>
                  <a:pt x="727862" y="205587"/>
                  <a:pt x="727252" y="209550"/>
                </a:cubicBezTo>
                <a:cubicBezTo>
                  <a:pt x="726643" y="213512"/>
                  <a:pt x="726071" y="217436"/>
                  <a:pt x="725538" y="221323"/>
                </a:cubicBezTo>
                <a:cubicBezTo>
                  <a:pt x="725005" y="225209"/>
                  <a:pt x="724738" y="228447"/>
                  <a:pt x="724738" y="231038"/>
                </a:cubicBezTo>
                <a:cubicBezTo>
                  <a:pt x="724738" y="233172"/>
                  <a:pt x="725233" y="235191"/>
                  <a:pt x="726224" y="237096"/>
                </a:cubicBezTo>
                <a:cubicBezTo>
                  <a:pt x="727214" y="239001"/>
                  <a:pt x="729196" y="240487"/>
                  <a:pt x="732168" y="241554"/>
                </a:cubicBezTo>
                <a:cubicBezTo>
                  <a:pt x="735139" y="242621"/>
                  <a:pt x="739597" y="243154"/>
                  <a:pt x="745540" y="243154"/>
                </a:cubicBezTo>
                <a:cubicBezTo>
                  <a:pt x="749960" y="243154"/>
                  <a:pt x="753808" y="242621"/>
                  <a:pt x="757085" y="241554"/>
                </a:cubicBezTo>
                <a:cubicBezTo>
                  <a:pt x="760361" y="240487"/>
                  <a:pt x="762876" y="238506"/>
                  <a:pt x="764629" y="235610"/>
                </a:cubicBezTo>
                <a:cubicBezTo>
                  <a:pt x="766381" y="232715"/>
                  <a:pt x="767257" y="228676"/>
                  <a:pt x="767257" y="223494"/>
                </a:cubicBezTo>
                <a:cubicBezTo>
                  <a:pt x="767257" y="217703"/>
                  <a:pt x="765924" y="210426"/>
                  <a:pt x="763257" y="201663"/>
                </a:cubicBezTo>
                <a:cubicBezTo>
                  <a:pt x="760590" y="192900"/>
                  <a:pt x="757580" y="184175"/>
                  <a:pt x="754227" y="175488"/>
                </a:cubicBezTo>
                <a:lnTo>
                  <a:pt x="772744" y="168630"/>
                </a:lnTo>
                <a:cubicBezTo>
                  <a:pt x="774725" y="173507"/>
                  <a:pt x="776592" y="179070"/>
                  <a:pt x="778345" y="185318"/>
                </a:cubicBezTo>
                <a:cubicBezTo>
                  <a:pt x="780097" y="191567"/>
                  <a:pt x="781583" y="197739"/>
                  <a:pt x="782802" y="203835"/>
                </a:cubicBezTo>
                <a:cubicBezTo>
                  <a:pt x="784021" y="209931"/>
                  <a:pt x="784631" y="215265"/>
                  <a:pt x="784631" y="219837"/>
                </a:cubicBezTo>
                <a:cubicBezTo>
                  <a:pt x="784631" y="226847"/>
                  <a:pt x="783717" y="233019"/>
                  <a:pt x="781888" y="238353"/>
                </a:cubicBezTo>
                <a:cubicBezTo>
                  <a:pt x="780059" y="243687"/>
                  <a:pt x="777468" y="248069"/>
                  <a:pt x="774115" y="251498"/>
                </a:cubicBezTo>
                <a:cubicBezTo>
                  <a:pt x="770763" y="254927"/>
                  <a:pt x="766648" y="257518"/>
                  <a:pt x="761771" y="259270"/>
                </a:cubicBezTo>
                <a:cubicBezTo>
                  <a:pt x="756894" y="261023"/>
                  <a:pt x="751408" y="261899"/>
                  <a:pt x="745312" y="261899"/>
                </a:cubicBezTo>
                <a:cubicBezTo>
                  <a:pt x="738149" y="261899"/>
                  <a:pt x="732282" y="261061"/>
                  <a:pt x="727710" y="259385"/>
                </a:cubicBezTo>
                <a:cubicBezTo>
                  <a:pt x="723138" y="257708"/>
                  <a:pt x="719632" y="255155"/>
                  <a:pt x="717194" y="251726"/>
                </a:cubicBezTo>
                <a:lnTo>
                  <a:pt x="715599" y="247357"/>
                </a:lnTo>
                <a:lnTo>
                  <a:pt x="711022" y="253441"/>
                </a:lnTo>
                <a:cubicBezTo>
                  <a:pt x="707821" y="256794"/>
                  <a:pt x="703859" y="259042"/>
                  <a:pt x="699135" y="260185"/>
                </a:cubicBezTo>
                <a:cubicBezTo>
                  <a:pt x="694410" y="261328"/>
                  <a:pt x="688162" y="261899"/>
                  <a:pt x="680389" y="261899"/>
                </a:cubicBezTo>
                <a:cubicBezTo>
                  <a:pt x="676579" y="261899"/>
                  <a:pt x="672503" y="261290"/>
                  <a:pt x="668160" y="260070"/>
                </a:cubicBezTo>
                <a:cubicBezTo>
                  <a:pt x="663816" y="258851"/>
                  <a:pt x="660044" y="256451"/>
                  <a:pt x="656844" y="252869"/>
                </a:cubicBezTo>
                <a:lnTo>
                  <a:pt x="653103" y="246309"/>
                </a:lnTo>
                <a:lnTo>
                  <a:pt x="648500" y="252641"/>
                </a:lnTo>
                <a:cubicBezTo>
                  <a:pt x="644766" y="256375"/>
                  <a:pt x="640308" y="258851"/>
                  <a:pt x="635127" y="260070"/>
                </a:cubicBezTo>
                <a:cubicBezTo>
                  <a:pt x="629945" y="261290"/>
                  <a:pt x="623849" y="261899"/>
                  <a:pt x="616839" y="261899"/>
                </a:cubicBezTo>
                <a:lnTo>
                  <a:pt x="616945" y="261031"/>
                </a:lnTo>
                <a:lnTo>
                  <a:pt x="614629" y="261899"/>
                </a:lnTo>
                <a:cubicBezTo>
                  <a:pt x="609600" y="261899"/>
                  <a:pt x="604685" y="260947"/>
                  <a:pt x="599884" y="259042"/>
                </a:cubicBezTo>
                <a:cubicBezTo>
                  <a:pt x="595084" y="257137"/>
                  <a:pt x="590931" y="254012"/>
                  <a:pt x="587425" y="249669"/>
                </a:cubicBezTo>
                <a:lnTo>
                  <a:pt x="584233" y="244205"/>
                </a:lnTo>
                <a:lnTo>
                  <a:pt x="579910" y="250383"/>
                </a:lnTo>
                <a:cubicBezTo>
                  <a:pt x="577567" y="252727"/>
                  <a:pt x="574700" y="254813"/>
                  <a:pt x="571309" y="256641"/>
                </a:cubicBezTo>
                <a:cubicBezTo>
                  <a:pt x="564527" y="260299"/>
                  <a:pt x="554812" y="262128"/>
                  <a:pt x="542163" y="262128"/>
                </a:cubicBezTo>
                <a:cubicBezTo>
                  <a:pt x="536676" y="262128"/>
                  <a:pt x="531381" y="261671"/>
                  <a:pt x="526275" y="260756"/>
                </a:cubicBezTo>
                <a:cubicBezTo>
                  <a:pt x="521170" y="259842"/>
                  <a:pt x="516483" y="258508"/>
                  <a:pt x="512216" y="256756"/>
                </a:cubicBezTo>
                <a:cubicBezTo>
                  <a:pt x="507949" y="255003"/>
                  <a:pt x="504215" y="252908"/>
                  <a:pt x="501015" y="250469"/>
                </a:cubicBezTo>
                <a:lnTo>
                  <a:pt x="510159" y="234696"/>
                </a:lnTo>
                <a:cubicBezTo>
                  <a:pt x="513207" y="236677"/>
                  <a:pt x="517474" y="238582"/>
                  <a:pt x="522960" y="240411"/>
                </a:cubicBezTo>
                <a:cubicBezTo>
                  <a:pt x="528447" y="242240"/>
                  <a:pt x="534847" y="243154"/>
                  <a:pt x="542163" y="243154"/>
                </a:cubicBezTo>
                <a:cubicBezTo>
                  <a:pt x="549783" y="243154"/>
                  <a:pt x="555841" y="242392"/>
                  <a:pt x="560336" y="240868"/>
                </a:cubicBezTo>
                <a:cubicBezTo>
                  <a:pt x="564832" y="239344"/>
                  <a:pt x="568109" y="237096"/>
                  <a:pt x="570166" y="234124"/>
                </a:cubicBezTo>
                <a:cubicBezTo>
                  <a:pt x="572224" y="231152"/>
                  <a:pt x="573252" y="227685"/>
                  <a:pt x="573252" y="223723"/>
                </a:cubicBezTo>
                <a:cubicBezTo>
                  <a:pt x="573252" y="220675"/>
                  <a:pt x="572452" y="217017"/>
                  <a:pt x="570852" y="212750"/>
                </a:cubicBezTo>
                <a:cubicBezTo>
                  <a:pt x="569252" y="208483"/>
                  <a:pt x="567080" y="203720"/>
                  <a:pt x="564337" y="198463"/>
                </a:cubicBezTo>
                <a:cubicBezTo>
                  <a:pt x="561594" y="193205"/>
                  <a:pt x="558431" y="187642"/>
                  <a:pt x="554850" y="181775"/>
                </a:cubicBezTo>
                <a:cubicBezTo>
                  <a:pt x="551268" y="175907"/>
                  <a:pt x="547420" y="169926"/>
                  <a:pt x="543306" y="163830"/>
                </a:cubicBezTo>
                <a:close/>
                <a:moveTo>
                  <a:pt x="2633700" y="149885"/>
                </a:moveTo>
                <a:cubicBezTo>
                  <a:pt x="2636748" y="149885"/>
                  <a:pt x="2639377" y="151028"/>
                  <a:pt x="2641587" y="153314"/>
                </a:cubicBezTo>
                <a:cubicBezTo>
                  <a:pt x="2643797" y="155600"/>
                  <a:pt x="2644902" y="158267"/>
                  <a:pt x="2644902" y="161315"/>
                </a:cubicBezTo>
                <a:cubicBezTo>
                  <a:pt x="2644902" y="164363"/>
                  <a:pt x="2643797" y="166992"/>
                  <a:pt x="2641587" y="169202"/>
                </a:cubicBezTo>
                <a:cubicBezTo>
                  <a:pt x="2639377" y="171412"/>
                  <a:pt x="2636748" y="172517"/>
                  <a:pt x="2633700" y="172517"/>
                </a:cubicBezTo>
                <a:cubicBezTo>
                  <a:pt x="2630500" y="172517"/>
                  <a:pt x="2627795" y="171412"/>
                  <a:pt x="2625585" y="169202"/>
                </a:cubicBezTo>
                <a:cubicBezTo>
                  <a:pt x="2623375" y="166992"/>
                  <a:pt x="2622270" y="164363"/>
                  <a:pt x="2622270" y="161315"/>
                </a:cubicBezTo>
                <a:cubicBezTo>
                  <a:pt x="2622270" y="158267"/>
                  <a:pt x="2623375" y="155600"/>
                  <a:pt x="2625585" y="153314"/>
                </a:cubicBezTo>
                <a:cubicBezTo>
                  <a:pt x="2627795" y="151028"/>
                  <a:pt x="2630500" y="149885"/>
                  <a:pt x="2633700" y="149885"/>
                </a:cubicBezTo>
                <a:close/>
                <a:moveTo>
                  <a:pt x="271500" y="149885"/>
                </a:moveTo>
                <a:cubicBezTo>
                  <a:pt x="274548" y="149885"/>
                  <a:pt x="277177" y="151028"/>
                  <a:pt x="279387" y="153314"/>
                </a:cubicBezTo>
                <a:cubicBezTo>
                  <a:pt x="281597" y="155600"/>
                  <a:pt x="282702" y="158267"/>
                  <a:pt x="282702" y="161315"/>
                </a:cubicBezTo>
                <a:cubicBezTo>
                  <a:pt x="282702" y="164363"/>
                  <a:pt x="281597" y="166992"/>
                  <a:pt x="279387" y="169202"/>
                </a:cubicBezTo>
                <a:cubicBezTo>
                  <a:pt x="277177" y="171412"/>
                  <a:pt x="274548" y="172517"/>
                  <a:pt x="271500" y="172517"/>
                </a:cubicBezTo>
                <a:cubicBezTo>
                  <a:pt x="268300" y="172517"/>
                  <a:pt x="265595" y="171412"/>
                  <a:pt x="263385" y="169202"/>
                </a:cubicBezTo>
                <a:cubicBezTo>
                  <a:pt x="261175" y="166992"/>
                  <a:pt x="260070" y="164363"/>
                  <a:pt x="260070" y="161315"/>
                </a:cubicBezTo>
                <a:cubicBezTo>
                  <a:pt x="260070" y="158267"/>
                  <a:pt x="261175" y="155600"/>
                  <a:pt x="263385" y="153314"/>
                </a:cubicBezTo>
                <a:cubicBezTo>
                  <a:pt x="265595" y="151028"/>
                  <a:pt x="268300" y="149885"/>
                  <a:pt x="271500" y="149885"/>
                </a:cubicBezTo>
                <a:close/>
                <a:moveTo>
                  <a:pt x="1711909" y="147142"/>
                </a:moveTo>
                <a:cubicBezTo>
                  <a:pt x="1714957" y="147142"/>
                  <a:pt x="1717586" y="148285"/>
                  <a:pt x="1719796" y="150571"/>
                </a:cubicBezTo>
                <a:cubicBezTo>
                  <a:pt x="1722005" y="152857"/>
                  <a:pt x="1723110" y="155524"/>
                  <a:pt x="1723110" y="158572"/>
                </a:cubicBezTo>
                <a:cubicBezTo>
                  <a:pt x="1723110" y="161620"/>
                  <a:pt x="1722005" y="164249"/>
                  <a:pt x="1719796" y="166459"/>
                </a:cubicBezTo>
                <a:cubicBezTo>
                  <a:pt x="1717586" y="168668"/>
                  <a:pt x="1714957" y="169773"/>
                  <a:pt x="1711909" y="169773"/>
                </a:cubicBezTo>
                <a:cubicBezTo>
                  <a:pt x="1708708" y="169773"/>
                  <a:pt x="1706003" y="168668"/>
                  <a:pt x="1703794" y="166459"/>
                </a:cubicBezTo>
                <a:cubicBezTo>
                  <a:pt x="1701584" y="164249"/>
                  <a:pt x="1700479" y="161620"/>
                  <a:pt x="1700479" y="158572"/>
                </a:cubicBezTo>
                <a:cubicBezTo>
                  <a:pt x="1700479" y="155524"/>
                  <a:pt x="1701584" y="152857"/>
                  <a:pt x="1703794" y="150571"/>
                </a:cubicBezTo>
                <a:cubicBezTo>
                  <a:pt x="1706003" y="148285"/>
                  <a:pt x="1708708" y="147142"/>
                  <a:pt x="1711909" y="147142"/>
                </a:cubicBezTo>
                <a:close/>
                <a:moveTo>
                  <a:pt x="1302334" y="147142"/>
                </a:moveTo>
                <a:cubicBezTo>
                  <a:pt x="1305382" y="147142"/>
                  <a:pt x="1308011" y="148285"/>
                  <a:pt x="1310221" y="150571"/>
                </a:cubicBezTo>
                <a:cubicBezTo>
                  <a:pt x="1312430" y="152857"/>
                  <a:pt x="1313535" y="155524"/>
                  <a:pt x="1313535" y="158572"/>
                </a:cubicBezTo>
                <a:cubicBezTo>
                  <a:pt x="1313535" y="161620"/>
                  <a:pt x="1312430" y="164249"/>
                  <a:pt x="1310221" y="166459"/>
                </a:cubicBezTo>
                <a:cubicBezTo>
                  <a:pt x="1308011" y="168668"/>
                  <a:pt x="1305382" y="169773"/>
                  <a:pt x="1302334" y="169773"/>
                </a:cubicBezTo>
                <a:cubicBezTo>
                  <a:pt x="1299133" y="169773"/>
                  <a:pt x="1296428" y="168668"/>
                  <a:pt x="1294219" y="166459"/>
                </a:cubicBezTo>
                <a:cubicBezTo>
                  <a:pt x="1292009" y="164249"/>
                  <a:pt x="1290904" y="161620"/>
                  <a:pt x="1290904" y="158572"/>
                </a:cubicBezTo>
                <a:cubicBezTo>
                  <a:pt x="1290904" y="155524"/>
                  <a:pt x="1292009" y="152857"/>
                  <a:pt x="1294219" y="150571"/>
                </a:cubicBezTo>
                <a:cubicBezTo>
                  <a:pt x="1296428" y="148285"/>
                  <a:pt x="1299133" y="147142"/>
                  <a:pt x="1302334" y="147142"/>
                </a:cubicBezTo>
                <a:close/>
                <a:moveTo>
                  <a:pt x="1079373" y="146685"/>
                </a:moveTo>
                <a:cubicBezTo>
                  <a:pt x="1094003" y="157353"/>
                  <a:pt x="1106081" y="166763"/>
                  <a:pt x="1115606" y="174917"/>
                </a:cubicBezTo>
                <a:cubicBezTo>
                  <a:pt x="1125131" y="183070"/>
                  <a:pt x="1132675" y="190157"/>
                  <a:pt x="1138237" y="196177"/>
                </a:cubicBezTo>
                <a:cubicBezTo>
                  <a:pt x="1143800" y="202196"/>
                  <a:pt x="1147915" y="207454"/>
                  <a:pt x="1150582" y="211950"/>
                </a:cubicBezTo>
                <a:cubicBezTo>
                  <a:pt x="1153249" y="216446"/>
                  <a:pt x="1154963" y="220408"/>
                  <a:pt x="1155725" y="223837"/>
                </a:cubicBezTo>
                <a:cubicBezTo>
                  <a:pt x="1156487" y="227266"/>
                  <a:pt x="1156868" y="230505"/>
                  <a:pt x="1156868" y="233553"/>
                </a:cubicBezTo>
                <a:cubicBezTo>
                  <a:pt x="1156868" y="238582"/>
                  <a:pt x="1155763" y="243306"/>
                  <a:pt x="1153553" y="247726"/>
                </a:cubicBezTo>
                <a:cubicBezTo>
                  <a:pt x="1151344" y="252146"/>
                  <a:pt x="1147838" y="255727"/>
                  <a:pt x="1143038" y="258470"/>
                </a:cubicBezTo>
                <a:cubicBezTo>
                  <a:pt x="1138237" y="261213"/>
                  <a:pt x="1131874" y="262585"/>
                  <a:pt x="1123950" y="262585"/>
                </a:cubicBezTo>
                <a:cubicBezTo>
                  <a:pt x="1117701" y="262585"/>
                  <a:pt x="1111300" y="261709"/>
                  <a:pt x="1104747" y="259956"/>
                </a:cubicBezTo>
                <a:cubicBezTo>
                  <a:pt x="1098194" y="258203"/>
                  <a:pt x="1091908" y="255727"/>
                  <a:pt x="1085888" y="252527"/>
                </a:cubicBezTo>
                <a:lnTo>
                  <a:pt x="1084282" y="251362"/>
                </a:lnTo>
                <a:lnTo>
                  <a:pt x="1066571" y="258242"/>
                </a:lnTo>
                <a:lnTo>
                  <a:pt x="1042758" y="261085"/>
                </a:lnTo>
                <a:lnTo>
                  <a:pt x="1040587" y="261899"/>
                </a:lnTo>
                <a:lnTo>
                  <a:pt x="1038905" y="261545"/>
                </a:lnTo>
                <a:lnTo>
                  <a:pt x="1035939" y="261899"/>
                </a:lnTo>
                <a:lnTo>
                  <a:pt x="1036055" y="260945"/>
                </a:lnTo>
                <a:lnTo>
                  <a:pt x="1025385" y="258699"/>
                </a:lnTo>
                <a:lnTo>
                  <a:pt x="1016158" y="251317"/>
                </a:lnTo>
                <a:lnTo>
                  <a:pt x="1012812" y="256527"/>
                </a:lnTo>
                <a:cubicBezTo>
                  <a:pt x="1009993" y="259346"/>
                  <a:pt x="1006868" y="261442"/>
                  <a:pt x="1003439" y="262814"/>
                </a:cubicBezTo>
                <a:cubicBezTo>
                  <a:pt x="1000010" y="264185"/>
                  <a:pt x="996391" y="264871"/>
                  <a:pt x="992581" y="264871"/>
                </a:cubicBezTo>
                <a:cubicBezTo>
                  <a:pt x="988161" y="264871"/>
                  <a:pt x="983589" y="264071"/>
                  <a:pt x="978865" y="262471"/>
                </a:cubicBezTo>
                <a:cubicBezTo>
                  <a:pt x="974140" y="260870"/>
                  <a:pt x="969492" y="258508"/>
                  <a:pt x="964920" y="255384"/>
                </a:cubicBezTo>
                <a:cubicBezTo>
                  <a:pt x="960348" y="252260"/>
                  <a:pt x="956043" y="248412"/>
                  <a:pt x="952004" y="243840"/>
                </a:cubicBezTo>
                <a:lnTo>
                  <a:pt x="942761" y="230323"/>
                </a:lnTo>
                <a:lnTo>
                  <a:pt x="938346" y="238039"/>
                </a:lnTo>
                <a:cubicBezTo>
                  <a:pt x="936936" y="241258"/>
                  <a:pt x="935888" y="244602"/>
                  <a:pt x="935202" y="248069"/>
                </a:cubicBezTo>
                <a:cubicBezTo>
                  <a:pt x="933831" y="255003"/>
                  <a:pt x="933145" y="261137"/>
                  <a:pt x="933145" y="266471"/>
                </a:cubicBezTo>
                <a:cubicBezTo>
                  <a:pt x="933145" y="270738"/>
                  <a:pt x="933602" y="276187"/>
                  <a:pt x="934516" y="282816"/>
                </a:cubicBezTo>
                <a:cubicBezTo>
                  <a:pt x="935431" y="289445"/>
                  <a:pt x="936612" y="296494"/>
                  <a:pt x="938060" y="303962"/>
                </a:cubicBezTo>
                <a:cubicBezTo>
                  <a:pt x="939508" y="311429"/>
                  <a:pt x="941108" y="318859"/>
                  <a:pt x="942860" y="326250"/>
                </a:cubicBezTo>
                <a:cubicBezTo>
                  <a:pt x="944613" y="333641"/>
                  <a:pt x="946251" y="340309"/>
                  <a:pt x="947775" y="346253"/>
                </a:cubicBezTo>
                <a:lnTo>
                  <a:pt x="929716" y="350596"/>
                </a:lnTo>
                <a:cubicBezTo>
                  <a:pt x="926515" y="338861"/>
                  <a:pt x="923772" y="327393"/>
                  <a:pt x="921486" y="316192"/>
                </a:cubicBezTo>
                <a:cubicBezTo>
                  <a:pt x="919200" y="304990"/>
                  <a:pt x="917448" y="294970"/>
                  <a:pt x="916228" y="286131"/>
                </a:cubicBezTo>
                <a:cubicBezTo>
                  <a:pt x="915009" y="277292"/>
                  <a:pt x="914400" y="270738"/>
                  <a:pt x="914400" y="266471"/>
                </a:cubicBezTo>
                <a:cubicBezTo>
                  <a:pt x="914400" y="255194"/>
                  <a:pt x="916228" y="244907"/>
                  <a:pt x="919886" y="235610"/>
                </a:cubicBezTo>
                <a:cubicBezTo>
                  <a:pt x="923544" y="226314"/>
                  <a:pt x="928268" y="218122"/>
                  <a:pt x="934059" y="211036"/>
                </a:cubicBezTo>
                <a:cubicBezTo>
                  <a:pt x="939851" y="203949"/>
                  <a:pt x="946099" y="197929"/>
                  <a:pt x="952805" y="192976"/>
                </a:cubicBezTo>
                <a:cubicBezTo>
                  <a:pt x="959510" y="188023"/>
                  <a:pt x="966025" y="184289"/>
                  <a:pt x="972350" y="181775"/>
                </a:cubicBezTo>
                <a:cubicBezTo>
                  <a:pt x="978674" y="179260"/>
                  <a:pt x="984047" y="178003"/>
                  <a:pt x="988466" y="178003"/>
                </a:cubicBezTo>
                <a:cubicBezTo>
                  <a:pt x="992276" y="178003"/>
                  <a:pt x="995629" y="178841"/>
                  <a:pt x="998524" y="180518"/>
                </a:cubicBezTo>
                <a:cubicBezTo>
                  <a:pt x="1001420" y="182194"/>
                  <a:pt x="1004239" y="185471"/>
                  <a:pt x="1006983" y="190347"/>
                </a:cubicBezTo>
                <a:cubicBezTo>
                  <a:pt x="1009726" y="195224"/>
                  <a:pt x="1012622" y="202387"/>
                  <a:pt x="1015670" y="211836"/>
                </a:cubicBezTo>
                <a:cubicBezTo>
                  <a:pt x="1018565" y="220523"/>
                  <a:pt x="1021308" y="227114"/>
                  <a:pt x="1023899" y="231610"/>
                </a:cubicBezTo>
                <a:cubicBezTo>
                  <a:pt x="1026490" y="236105"/>
                  <a:pt x="1029309" y="239153"/>
                  <a:pt x="1032357" y="240754"/>
                </a:cubicBezTo>
                <a:lnTo>
                  <a:pt x="1041692" y="242884"/>
                </a:lnTo>
                <a:lnTo>
                  <a:pt x="1060285" y="241439"/>
                </a:lnTo>
                <a:lnTo>
                  <a:pt x="1068488" y="239151"/>
                </a:lnTo>
                <a:lnTo>
                  <a:pt x="1058227" y="225095"/>
                </a:lnTo>
                <a:cubicBezTo>
                  <a:pt x="1055408" y="219303"/>
                  <a:pt x="1053998" y="213055"/>
                  <a:pt x="1053998" y="206349"/>
                </a:cubicBezTo>
                <a:cubicBezTo>
                  <a:pt x="1053998" y="199491"/>
                  <a:pt x="1055408" y="193167"/>
                  <a:pt x="1058227" y="187376"/>
                </a:cubicBezTo>
                <a:cubicBezTo>
                  <a:pt x="1061047" y="181584"/>
                  <a:pt x="1065085" y="176898"/>
                  <a:pt x="1070343" y="173317"/>
                </a:cubicBezTo>
                <a:cubicBezTo>
                  <a:pt x="1072972" y="171526"/>
                  <a:pt x="1075820" y="170183"/>
                  <a:pt x="1078887" y="169288"/>
                </a:cubicBezTo>
                <a:lnTo>
                  <a:pt x="1079831" y="169159"/>
                </a:lnTo>
                <a:lnTo>
                  <a:pt x="1068628" y="160858"/>
                </a:lnTo>
                <a:close/>
                <a:moveTo>
                  <a:pt x="1529410" y="146228"/>
                </a:moveTo>
                <a:cubicBezTo>
                  <a:pt x="1537640" y="146228"/>
                  <a:pt x="1544459" y="148895"/>
                  <a:pt x="1549870" y="154229"/>
                </a:cubicBezTo>
                <a:cubicBezTo>
                  <a:pt x="1555280" y="159563"/>
                  <a:pt x="1559318" y="166535"/>
                  <a:pt x="1561985" y="175145"/>
                </a:cubicBezTo>
                <a:cubicBezTo>
                  <a:pt x="1564652" y="183756"/>
                  <a:pt x="1565986" y="192862"/>
                  <a:pt x="1565986" y="202463"/>
                </a:cubicBezTo>
                <a:cubicBezTo>
                  <a:pt x="1565986" y="213893"/>
                  <a:pt x="1564043" y="223685"/>
                  <a:pt x="1560157" y="231838"/>
                </a:cubicBezTo>
                <a:cubicBezTo>
                  <a:pt x="1556270" y="239992"/>
                  <a:pt x="1549832" y="246735"/>
                  <a:pt x="1540840" y="252069"/>
                </a:cubicBezTo>
                <a:cubicBezTo>
                  <a:pt x="1537335" y="254051"/>
                  <a:pt x="1533106" y="255689"/>
                  <a:pt x="1528153" y="256984"/>
                </a:cubicBezTo>
                <a:cubicBezTo>
                  <a:pt x="1523200" y="258280"/>
                  <a:pt x="1517789" y="259308"/>
                  <a:pt x="1511922" y="260070"/>
                </a:cubicBezTo>
                <a:cubicBezTo>
                  <a:pt x="1506055" y="260832"/>
                  <a:pt x="1499920" y="261328"/>
                  <a:pt x="1493520" y="261556"/>
                </a:cubicBezTo>
                <a:lnTo>
                  <a:pt x="1479126" y="261810"/>
                </a:lnTo>
                <a:lnTo>
                  <a:pt x="1478889" y="261899"/>
                </a:lnTo>
                <a:lnTo>
                  <a:pt x="1478151" y="261827"/>
                </a:lnTo>
                <a:lnTo>
                  <a:pt x="1474089" y="261899"/>
                </a:lnTo>
                <a:lnTo>
                  <a:pt x="1474145" y="261438"/>
                </a:lnTo>
                <a:lnTo>
                  <a:pt x="1469774" y="261013"/>
                </a:lnTo>
                <a:cubicBezTo>
                  <a:pt x="1467050" y="260423"/>
                  <a:pt x="1464640" y="259537"/>
                  <a:pt x="1462544" y="258356"/>
                </a:cubicBezTo>
                <a:lnTo>
                  <a:pt x="1454872" y="250776"/>
                </a:lnTo>
                <a:lnTo>
                  <a:pt x="1454343" y="255298"/>
                </a:lnTo>
                <a:cubicBezTo>
                  <a:pt x="1453219" y="259889"/>
                  <a:pt x="1451533" y="264261"/>
                  <a:pt x="1449286" y="268414"/>
                </a:cubicBezTo>
                <a:cubicBezTo>
                  <a:pt x="1444790" y="276720"/>
                  <a:pt x="1439037" y="283959"/>
                  <a:pt x="1432026" y="290131"/>
                </a:cubicBezTo>
                <a:cubicBezTo>
                  <a:pt x="1425016" y="296303"/>
                  <a:pt x="1417701" y="301371"/>
                  <a:pt x="1410081" y="305333"/>
                </a:cubicBezTo>
                <a:cubicBezTo>
                  <a:pt x="1402461" y="309296"/>
                  <a:pt x="1395527" y="312115"/>
                  <a:pt x="1389278" y="313791"/>
                </a:cubicBezTo>
                <a:lnTo>
                  <a:pt x="1382649" y="296418"/>
                </a:lnTo>
                <a:cubicBezTo>
                  <a:pt x="1393774" y="292760"/>
                  <a:pt x="1403032" y="288569"/>
                  <a:pt x="1410424" y="283845"/>
                </a:cubicBezTo>
                <a:cubicBezTo>
                  <a:pt x="1417815" y="279120"/>
                  <a:pt x="1423682" y="274091"/>
                  <a:pt x="1428026" y="268757"/>
                </a:cubicBezTo>
                <a:cubicBezTo>
                  <a:pt x="1432369" y="263423"/>
                  <a:pt x="1435455" y="257975"/>
                  <a:pt x="1437284" y="252412"/>
                </a:cubicBezTo>
                <a:cubicBezTo>
                  <a:pt x="1439113" y="246850"/>
                  <a:pt x="1440027" y="241478"/>
                  <a:pt x="1440027" y="236296"/>
                </a:cubicBezTo>
                <a:cubicBezTo>
                  <a:pt x="1440027" y="228828"/>
                  <a:pt x="1438389" y="221246"/>
                  <a:pt x="1435112" y="213550"/>
                </a:cubicBezTo>
                <a:cubicBezTo>
                  <a:pt x="1431836" y="205854"/>
                  <a:pt x="1428216" y="198577"/>
                  <a:pt x="1424254" y="191719"/>
                </a:cubicBezTo>
                <a:lnTo>
                  <a:pt x="1440942" y="183261"/>
                </a:lnTo>
                <a:cubicBezTo>
                  <a:pt x="1443837" y="188595"/>
                  <a:pt x="1446390" y="193853"/>
                  <a:pt x="1448600" y="199034"/>
                </a:cubicBezTo>
                <a:cubicBezTo>
                  <a:pt x="1450810" y="204216"/>
                  <a:pt x="1452791" y="209093"/>
                  <a:pt x="1454543" y="213665"/>
                </a:cubicBezTo>
                <a:cubicBezTo>
                  <a:pt x="1456296" y="218237"/>
                  <a:pt x="1457706" y="222428"/>
                  <a:pt x="1458773" y="226238"/>
                </a:cubicBezTo>
                <a:cubicBezTo>
                  <a:pt x="1460906" y="232791"/>
                  <a:pt x="1463687" y="237248"/>
                  <a:pt x="1467116" y="239611"/>
                </a:cubicBezTo>
                <a:cubicBezTo>
                  <a:pt x="1468831" y="240792"/>
                  <a:pt x="1470860" y="241678"/>
                  <a:pt x="1473203" y="242268"/>
                </a:cubicBezTo>
                <a:lnTo>
                  <a:pt x="1480815" y="243114"/>
                </a:lnTo>
                <a:lnTo>
                  <a:pt x="1489062" y="243040"/>
                </a:lnTo>
                <a:cubicBezTo>
                  <a:pt x="1493710" y="242963"/>
                  <a:pt x="1498435" y="242849"/>
                  <a:pt x="1503235" y="242697"/>
                </a:cubicBezTo>
                <a:cubicBezTo>
                  <a:pt x="1508036" y="242544"/>
                  <a:pt x="1512494" y="242201"/>
                  <a:pt x="1516608" y="241668"/>
                </a:cubicBezTo>
                <a:cubicBezTo>
                  <a:pt x="1520723" y="241135"/>
                  <a:pt x="1524152" y="240411"/>
                  <a:pt x="1526895" y="239496"/>
                </a:cubicBezTo>
                <a:cubicBezTo>
                  <a:pt x="1532382" y="237515"/>
                  <a:pt x="1536649" y="235039"/>
                  <a:pt x="1539697" y="232067"/>
                </a:cubicBezTo>
                <a:lnTo>
                  <a:pt x="1544867" y="222633"/>
                </a:lnTo>
                <a:lnTo>
                  <a:pt x="1537411" y="224409"/>
                </a:lnTo>
                <a:cubicBezTo>
                  <a:pt x="1534058" y="224866"/>
                  <a:pt x="1530705" y="225095"/>
                  <a:pt x="1527353" y="225095"/>
                </a:cubicBezTo>
                <a:cubicBezTo>
                  <a:pt x="1519580" y="225095"/>
                  <a:pt x="1512989" y="223837"/>
                  <a:pt x="1507579" y="221323"/>
                </a:cubicBezTo>
                <a:cubicBezTo>
                  <a:pt x="1502168" y="218808"/>
                  <a:pt x="1498054" y="215379"/>
                  <a:pt x="1495234" y="211036"/>
                </a:cubicBezTo>
                <a:cubicBezTo>
                  <a:pt x="1492415" y="206692"/>
                  <a:pt x="1491005" y="201701"/>
                  <a:pt x="1491005" y="196062"/>
                </a:cubicBezTo>
                <a:cubicBezTo>
                  <a:pt x="1491005" y="190271"/>
                  <a:pt x="1491920" y="184442"/>
                  <a:pt x="1493748" y="178574"/>
                </a:cubicBezTo>
                <a:cubicBezTo>
                  <a:pt x="1495577" y="172707"/>
                  <a:pt x="1498168" y="167335"/>
                  <a:pt x="1501521" y="162458"/>
                </a:cubicBezTo>
                <a:cubicBezTo>
                  <a:pt x="1504874" y="157581"/>
                  <a:pt x="1508912" y="153657"/>
                  <a:pt x="1513636" y="150685"/>
                </a:cubicBezTo>
                <a:cubicBezTo>
                  <a:pt x="1518361" y="147713"/>
                  <a:pt x="1523619" y="146228"/>
                  <a:pt x="1529410" y="146228"/>
                </a:cubicBezTo>
                <a:close/>
                <a:moveTo>
                  <a:pt x="730910" y="138684"/>
                </a:moveTo>
                <a:cubicBezTo>
                  <a:pt x="733958" y="138684"/>
                  <a:pt x="736587" y="139827"/>
                  <a:pt x="738797" y="142113"/>
                </a:cubicBezTo>
                <a:cubicBezTo>
                  <a:pt x="741007" y="144399"/>
                  <a:pt x="742111" y="147066"/>
                  <a:pt x="742111" y="150114"/>
                </a:cubicBezTo>
                <a:cubicBezTo>
                  <a:pt x="742111" y="153162"/>
                  <a:pt x="741007" y="155791"/>
                  <a:pt x="738797" y="158000"/>
                </a:cubicBezTo>
                <a:cubicBezTo>
                  <a:pt x="736587" y="160210"/>
                  <a:pt x="733958" y="161315"/>
                  <a:pt x="730910" y="161315"/>
                </a:cubicBezTo>
                <a:cubicBezTo>
                  <a:pt x="727710" y="161315"/>
                  <a:pt x="725005" y="160210"/>
                  <a:pt x="722795" y="158000"/>
                </a:cubicBezTo>
                <a:cubicBezTo>
                  <a:pt x="720585" y="155791"/>
                  <a:pt x="719480" y="153162"/>
                  <a:pt x="719480" y="150114"/>
                </a:cubicBezTo>
                <a:cubicBezTo>
                  <a:pt x="719480" y="147066"/>
                  <a:pt x="720585" y="144399"/>
                  <a:pt x="722795" y="142113"/>
                </a:cubicBezTo>
                <a:cubicBezTo>
                  <a:pt x="725005" y="139827"/>
                  <a:pt x="727710" y="138684"/>
                  <a:pt x="730910" y="138684"/>
                </a:cubicBezTo>
                <a:close/>
                <a:moveTo>
                  <a:pt x="699820" y="138684"/>
                </a:moveTo>
                <a:cubicBezTo>
                  <a:pt x="702868" y="138684"/>
                  <a:pt x="705497" y="139827"/>
                  <a:pt x="707707" y="142113"/>
                </a:cubicBezTo>
                <a:cubicBezTo>
                  <a:pt x="709917" y="144399"/>
                  <a:pt x="711022" y="147066"/>
                  <a:pt x="711022" y="150114"/>
                </a:cubicBezTo>
                <a:cubicBezTo>
                  <a:pt x="711022" y="153162"/>
                  <a:pt x="709917" y="155791"/>
                  <a:pt x="707707" y="158000"/>
                </a:cubicBezTo>
                <a:cubicBezTo>
                  <a:pt x="705497" y="160210"/>
                  <a:pt x="702868" y="161315"/>
                  <a:pt x="699820" y="161315"/>
                </a:cubicBezTo>
                <a:cubicBezTo>
                  <a:pt x="696620" y="161315"/>
                  <a:pt x="693915" y="160210"/>
                  <a:pt x="691705" y="158000"/>
                </a:cubicBezTo>
                <a:cubicBezTo>
                  <a:pt x="689496" y="155791"/>
                  <a:pt x="688390" y="153162"/>
                  <a:pt x="688390" y="150114"/>
                </a:cubicBezTo>
                <a:cubicBezTo>
                  <a:pt x="688390" y="147066"/>
                  <a:pt x="689496" y="144399"/>
                  <a:pt x="691705" y="142113"/>
                </a:cubicBezTo>
                <a:cubicBezTo>
                  <a:pt x="693915" y="139827"/>
                  <a:pt x="696620" y="138684"/>
                  <a:pt x="699820" y="138684"/>
                </a:cubicBezTo>
                <a:close/>
                <a:moveTo>
                  <a:pt x="2329510" y="126492"/>
                </a:moveTo>
                <a:cubicBezTo>
                  <a:pt x="2326614" y="126492"/>
                  <a:pt x="2324366" y="127482"/>
                  <a:pt x="2322766" y="129464"/>
                </a:cubicBezTo>
                <a:cubicBezTo>
                  <a:pt x="2321166" y="131445"/>
                  <a:pt x="2320366" y="133731"/>
                  <a:pt x="2320366" y="136322"/>
                </a:cubicBezTo>
                <a:cubicBezTo>
                  <a:pt x="2320366" y="139065"/>
                  <a:pt x="2321204" y="141313"/>
                  <a:pt x="2322880" y="143065"/>
                </a:cubicBezTo>
                <a:cubicBezTo>
                  <a:pt x="2324557" y="144818"/>
                  <a:pt x="2326690" y="145694"/>
                  <a:pt x="2329281" y="145694"/>
                </a:cubicBezTo>
                <a:cubicBezTo>
                  <a:pt x="2331872" y="145694"/>
                  <a:pt x="2334120" y="144856"/>
                  <a:pt x="2336025" y="143180"/>
                </a:cubicBezTo>
                <a:cubicBezTo>
                  <a:pt x="2337930" y="141503"/>
                  <a:pt x="2338882" y="139293"/>
                  <a:pt x="2338882" y="136550"/>
                </a:cubicBezTo>
                <a:cubicBezTo>
                  <a:pt x="2338882" y="133655"/>
                  <a:pt x="2337892" y="131254"/>
                  <a:pt x="2335911" y="129349"/>
                </a:cubicBezTo>
                <a:cubicBezTo>
                  <a:pt x="2333929" y="127444"/>
                  <a:pt x="2331796" y="126492"/>
                  <a:pt x="2329510" y="126492"/>
                </a:cubicBezTo>
                <a:close/>
                <a:moveTo>
                  <a:pt x="3401339" y="123825"/>
                </a:moveTo>
                <a:lnTo>
                  <a:pt x="3401339" y="136855"/>
                </a:lnTo>
                <a:lnTo>
                  <a:pt x="3350133" y="151714"/>
                </a:lnTo>
                <a:lnTo>
                  <a:pt x="3350133" y="138912"/>
                </a:lnTo>
                <a:close/>
                <a:moveTo>
                  <a:pt x="1424635" y="116967"/>
                </a:moveTo>
                <a:cubicBezTo>
                  <a:pt x="1421739" y="116967"/>
                  <a:pt x="1419491" y="117957"/>
                  <a:pt x="1417891" y="119939"/>
                </a:cubicBezTo>
                <a:cubicBezTo>
                  <a:pt x="1416291" y="121920"/>
                  <a:pt x="1415491" y="124206"/>
                  <a:pt x="1415491" y="126797"/>
                </a:cubicBezTo>
                <a:cubicBezTo>
                  <a:pt x="1415491" y="129540"/>
                  <a:pt x="1416329" y="131788"/>
                  <a:pt x="1418006" y="133540"/>
                </a:cubicBezTo>
                <a:cubicBezTo>
                  <a:pt x="1419682" y="135293"/>
                  <a:pt x="1421815" y="136169"/>
                  <a:pt x="1424406" y="136169"/>
                </a:cubicBezTo>
                <a:cubicBezTo>
                  <a:pt x="1426997" y="136169"/>
                  <a:pt x="1429245" y="135331"/>
                  <a:pt x="1431150" y="133655"/>
                </a:cubicBezTo>
                <a:cubicBezTo>
                  <a:pt x="1433055" y="131978"/>
                  <a:pt x="1434007" y="129768"/>
                  <a:pt x="1434007" y="127025"/>
                </a:cubicBezTo>
                <a:cubicBezTo>
                  <a:pt x="1434007" y="124130"/>
                  <a:pt x="1433017" y="121729"/>
                  <a:pt x="1431036" y="119824"/>
                </a:cubicBezTo>
                <a:cubicBezTo>
                  <a:pt x="1429054" y="117919"/>
                  <a:pt x="1426921" y="116967"/>
                  <a:pt x="1424635" y="116967"/>
                </a:cubicBezTo>
                <a:close/>
                <a:moveTo>
                  <a:pt x="1893265" y="114300"/>
                </a:moveTo>
                <a:lnTo>
                  <a:pt x="1893265" y="127330"/>
                </a:lnTo>
                <a:lnTo>
                  <a:pt x="1842058" y="142189"/>
                </a:lnTo>
                <a:lnTo>
                  <a:pt x="1842058" y="129387"/>
                </a:lnTo>
                <a:close/>
                <a:moveTo>
                  <a:pt x="2330653" y="113690"/>
                </a:moveTo>
                <a:cubicBezTo>
                  <a:pt x="2334310" y="113690"/>
                  <a:pt x="2337587" y="114757"/>
                  <a:pt x="2340482" y="116891"/>
                </a:cubicBezTo>
                <a:cubicBezTo>
                  <a:pt x="2343378" y="119024"/>
                  <a:pt x="2345664" y="121844"/>
                  <a:pt x="2347340" y="125349"/>
                </a:cubicBezTo>
                <a:cubicBezTo>
                  <a:pt x="2349017" y="128854"/>
                  <a:pt x="2349855" y="132588"/>
                  <a:pt x="2349855" y="136550"/>
                </a:cubicBezTo>
                <a:cubicBezTo>
                  <a:pt x="2349855" y="142494"/>
                  <a:pt x="2347950" y="147485"/>
                  <a:pt x="2344140" y="151523"/>
                </a:cubicBezTo>
                <a:cubicBezTo>
                  <a:pt x="2340330" y="155562"/>
                  <a:pt x="2335453" y="157581"/>
                  <a:pt x="2329510" y="157581"/>
                </a:cubicBezTo>
                <a:cubicBezTo>
                  <a:pt x="2322957" y="157581"/>
                  <a:pt x="2318042" y="155600"/>
                  <a:pt x="2314765" y="151638"/>
                </a:cubicBezTo>
                <a:cubicBezTo>
                  <a:pt x="2311488" y="147675"/>
                  <a:pt x="2309850" y="143027"/>
                  <a:pt x="2309850" y="137693"/>
                </a:cubicBezTo>
                <a:cubicBezTo>
                  <a:pt x="2309850" y="133274"/>
                  <a:pt x="2310726" y="129273"/>
                  <a:pt x="2312479" y="125692"/>
                </a:cubicBezTo>
                <a:cubicBezTo>
                  <a:pt x="2314232" y="122110"/>
                  <a:pt x="2316708" y="119215"/>
                  <a:pt x="2319909" y="117005"/>
                </a:cubicBezTo>
                <a:cubicBezTo>
                  <a:pt x="2323109" y="114795"/>
                  <a:pt x="2326690" y="113690"/>
                  <a:pt x="2330653" y="113690"/>
                </a:cubicBezTo>
                <a:close/>
                <a:moveTo>
                  <a:pt x="3005023" y="113538"/>
                </a:moveTo>
                <a:lnTo>
                  <a:pt x="3023539" y="113538"/>
                </a:lnTo>
                <a:lnTo>
                  <a:pt x="3027426" y="260756"/>
                </a:lnTo>
                <a:lnTo>
                  <a:pt x="3008909" y="260756"/>
                </a:lnTo>
                <a:close/>
                <a:moveTo>
                  <a:pt x="804748" y="113538"/>
                </a:moveTo>
                <a:lnTo>
                  <a:pt x="823264" y="113538"/>
                </a:lnTo>
                <a:lnTo>
                  <a:pt x="827151" y="260756"/>
                </a:lnTo>
                <a:lnTo>
                  <a:pt x="808634" y="260756"/>
                </a:lnTo>
                <a:close/>
                <a:moveTo>
                  <a:pt x="715365" y="113538"/>
                </a:moveTo>
                <a:cubicBezTo>
                  <a:pt x="718413" y="113538"/>
                  <a:pt x="721042" y="114681"/>
                  <a:pt x="723252" y="116967"/>
                </a:cubicBezTo>
                <a:cubicBezTo>
                  <a:pt x="725462" y="119253"/>
                  <a:pt x="726567" y="121920"/>
                  <a:pt x="726567" y="124968"/>
                </a:cubicBezTo>
                <a:cubicBezTo>
                  <a:pt x="726567" y="128016"/>
                  <a:pt x="725462" y="130645"/>
                  <a:pt x="723252" y="132854"/>
                </a:cubicBezTo>
                <a:cubicBezTo>
                  <a:pt x="721042" y="135064"/>
                  <a:pt x="718413" y="136169"/>
                  <a:pt x="715365" y="136169"/>
                </a:cubicBezTo>
                <a:cubicBezTo>
                  <a:pt x="712165" y="136169"/>
                  <a:pt x="709460" y="135064"/>
                  <a:pt x="707250" y="132854"/>
                </a:cubicBezTo>
                <a:cubicBezTo>
                  <a:pt x="705040" y="130645"/>
                  <a:pt x="703935" y="128016"/>
                  <a:pt x="703935" y="124968"/>
                </a:cubicBezTo>
                <a:cubicBezTo>
                  <a:pt x="703935" y="121920"/>
                  <a:pt x="705040" y="119253"/>
                  <a:pt x="707250" y="116967"/>
                </a:cubicBezTo>
                <a:cubicBezTo>
                  <a:pt x="709460" y="114681"/>
                  <a:pt x="712165" y="113538"/>
                  <a:pt x="715365" y="113538"/>
                </a:cubicBezTo>
                <a:close/>
                <a:moveTo>
                  <a:pt x="3177235" y="107442"/>
                </a:moveTo>
                <a:cubicBezTo>
                  <a:pt x="3174339" y="107442"/>
                  <a:pt x="3172091" y="108432"/>
                  <a:pt x="3170491" y="110414"/>
                </a:cubicBezTo>
                <a:cubicBezTo>
                  <a:pt x="3168891" y="112395"/>
                  <a:pt x="3168091" y="114681"/>
                  <a:pt x="3168091" y="117272"/>
                </a:cubicBezTo>
                <a:cubicBezTo>
                  <a:pt x="3168091" y="120015"/>
                  <a:pt x="3168929" y="122263"/>
                  <a:pt x="3170605" y="124015"/>
                </a:cubicBezTo>
                <a:cubicBezTo>
                  <a:pt x="3172282" y="125768"/>
                  <a:pt x="3174415" y="126644"/>
                  <a:pt x="3177006" y="126644"/>
                </a:cubicBezTo>
                <a:cubicBezTo>
                  <a:pt x="3179597" y="126644"/>
                  <a:pt x="3181845" y="125806"/>
                  <a:pt x="3183750" y="124130"/>
                </a:cubicBezTo>
                <a:cubicBezTo>
                  <a:pt x="3185655" y="122453"/>
                  <a:pt x="3186608" y="120243"/>
                  <a:pt x="3186608" y="117500"/>
                </a:cubicBezTo>
                <a:cubicBezTo>
                  <a:pt x="3186608" y="114605"/>
                  <a:pt x="3185617" y="112204"/>
                  <a:pt x="3183636" y="110299"/>
                </a:cubicBezTo>
                <a:cubicBezTo>
                  <a:pt x="3181654" y="108394"/>
                  <a:pt x="3179521" y="107442"/>
                  <a:pt x="3177235" y="107442"/>
                </a:cubicBezTo>
                <a:close/>
                <a:moveTo>
                  <a:pt x="986485" y="107442"/>
                </a:moveTo>
                <a:cubicBezTo>
                  <a:pt x="983589" y="107442"/>
                  <a:pt x="981341" y="108432"/>
                  <a:pt x="979741" y="110414"/>
                </a:cubicBezTo>
                <a:cubicBezTo>
                  <a:pt x="978141" y="112395"/>
                  <a:pt x="977341" y="114681"/>
                  <a:pt x="977341" y="117272"/>
                </a:cubicBezTo>
                <a:cubicBezTo>
                  <a:pt x="977341" y="120015"/>
                  <a:pt x="978179" y="122263"/>
                  <a:pt x="979855" y="124015"/>
                </a:cubicBezTo>
                <a:cubicBezTo>
                  <a:pt x="981532" y="125768"/>
                  <a:pt x="983665" y="126644"/>
                  <a:pt x="986256" y="126644"/>
                </a:cubicBezTo>
                <a:cubicBezTo>
                  <a:pt x="988847" y="126644"/>
                  <a:pt x="991095" y="125806"/>
                  <a:pt x="993000" y="124130"/>
                </a:cubicBezTo>
                <a:cubicBezTo>
                  <a:pt x="994905" y="122453"/>
                  <a:pt x="995857" y="120243"/>
                  <a:pt x="995857" y="117500"/>
                </a:cubicBezTo>
                <a:cubicBezTo>
                  <a:pt x="995857" y="114605"/>
                  <a:pt x="994867" y="112204"/>
                  <a:pt x="992886" y="110299"/>
                </a:cubicBezTo>
                <a:cubicBezTo>
                  <a:pt x="990905" y="108394"/>
                  <a:pt x="988771" y="107442"/>
                  <a:pt x="986485" y="107442"/>
                </a:cubicBezTo>
                <a:close/>
                <a:moveTo>
                  <a:pt x="1425778" y="104165"/>
                </a:moveTo>
                <a:cubicBezTo>
                  <a:pt x="1429436" y="104165"/>
                  <a:pt x="1432712" y="105232"/>
                  <a:pt x="1435608" y="107366"/>
                </a:cubicBezTo>
                <a:cubicBezTo>
                  <a:pt x="1438503" y="109499"/>
                  <a:pt x="1440789" y="112319"/>
                  <a:pt x="1442466" y="115824"/>
                </a:cubicBezTo>
                <a:cubicBezTo>
                  <a:pt x="1444142" y="119329"/>
                  <a:pt x="1444980" y="123063"/>
                  <a:pt x="1444980" y="127025"/>
                </a:cubicBezTo>
                <a:cubicBezTo>
                  <a:pt x="1444980" y="132969"/>
                  <a:pt x="1443075" y="137960"/>
                  <a:pt x="1439265" y="141998"/>
                </a:cubicBezTo>
                <a:cubicBezTo>
                  <a:pt x="1435455" y="146037"/>
                  <a:pt x="1430578" y="148056"/>
                  <a:pt x="1424635" y="148056"/>
                </a:cubicBezTo>
                <a:cubicBezTo>
                  <a:pt x="1418082" y="148056"/>
                  <a:pt x="1413167" y="146075"/>
                  <a:pt x="1409890" y="142113"/>
                </a:cubicBezTo>
                <a:cubicBezTo>
                  <a:pt x="1406614" y="138150"/>
                  <a:pt x="1404975" y="133502"/>
                  <a:pt x="1404975" y="128168"/>
                </a:cubicBezTo>
                <a:cubicBezTo>
                  <a:pt x="1404975" y="123749"/>
                  <a:pt x="1405852" y="119748"/>
                  <a:pt x="1407604" y="116167"/>
                </a:cubicBezTo>
                <a:cubicBezTo>
                  <a:pt x="1409357" y="112585"/>
                  <a:pt x="1411833" y="109690"/>
                  <a:pt x="1415034" y="107480"/>
                </a:cubicBezTo>
                <a:cubicBezTo>
                  <a:pt x="1418234" y="105270"/>
                  <a:pt x="1421815" y="104165"/>
                  <a:pt x="1425778" y="104165"/>
                </a:cubicBezTo>
                <a:close/>
                <a:moveTo>
                  <a:pt x="2436418" y="100050"/>
                </a:moveTo>
                <a:cubicBezTo>
                  <a:pt x="2439467" y="100050"/>
                  <a:pt x="2442095" y="101193"/>
                  <a:pt x="2444305" y="103479"/>
                </a:cubicBezTo>
                <a:cubicBezTo>
                  <a:pt x="2446515" y="105765"/>
                  <a:pt x="2447620" y="108432"/>
                  <a:pt x="2447620" y="111480"/>
                </a:cubicBezTo>
                <a:cubicBezTo>
                  <a:pt x="2447620" y="114528"/>
                  <a:pt x="2446515" y="117157"/>
                  <a:pt x="2444305" y="119367"/>
                </a:cubicBezTo>
                <a:cubicBezTo>
                  <a:pt x="2442095" y="121577"/>
                  <a:pt x="2439467" y="122682"/>
                  <a:pt x="2436418" y="122682"/>
                </a:cubicBezTo>
                <a:cubicBezTo>
                  <a:pt x="2433218" y="122682"/>
                  <a:pt x="2430513" y="121577"/>
                  <a:pt x="2428303" y="119367"/>
                </a:cubicBezTo>
                <a:cubicBezTo>
                  <a:pt x="2426093" y="117157"/>
                  <a:pt x="2424988" y="114528"/>
                  <a:pt x="2424988" y="111480"/>
                </a:cubicBezTo>
                <a:cubicBezTo>
                  <a:pt x="2424988" y="108432"/>
                  <a:pt x="2426093" y="105765"/>
                  <a:pt x="2428303" y="103479"/>
                </a:cubicBezTo>
                <a:cubicBezTo>
                  <a:pt x="2430513" y="101193"/>
                  <a:pt x="2433218" y="100050"/>
                  <a:pt x="2436418" y="100050"/>
                </a:cubicBezTo>
                <a:close/>
                <a:moveTo>
                  <a:pt x="2405100" y="100050"/>
                </a:moveTo>
                <a:cubicBezTo>
                  <a:pt x="2408148" y="100050"/>
                  <a:pt x="2410777" y="101193"/>
                  <a:pt x="2412987" y="103479"/>
                </a:cubicBezTo>
                <a:cubicBezTo>
                  <a:pt x="2415197" y="105765"/>
                  <a:pt x="2416302" y="108432"/>
                  <a:pt x="2416302" y="111480"/>
                </a:cubicBezTo>
                <a:cubicBezTo>
                  <a:pt x="2416302" y="114528"/>
                  <a:pt x="2415197" y="117157"/>
                  <a:pt x="2412987" y="119367"/>
                </a:cubicBezTo>
                <a:cubicBezTo>
                  <a:pt x="2410777" y="121577"/>
                  <a:pt x="2408148" y="122682"/>
                  <a:pt x="2405100" y="122682"/>
                </a:cubicBezTo>
                <a:cubicBezTo>
                  <a:pt x="2401900" y="122682"/>
                  <a:pt x="2399195" y="121577"/>
                  <a:pt x="2396985" y="119367"/>
                </a:cubicBezTo>
                <a:cubicBezTo>
                  <a:pt x="2394775" y="117157"/>
                  <a:pt x="2393670" y="114528"/>
                  <a:pt x="2393670" y="111480"/>
                </a:cubicBezTo>
                <a:cubicBezTo>
                  <a:pt x="2393670" y="108432"/>
                  <a:pt x="2394775" y="105765"/>
                  <a:pt x="2396985" y="103479"/>
                </a:cubicBezTo>
                <a:cubicBezTo>
                  <a:pt x="2399195" y="101193"/>
                  <a:pt x="2401900" y="100050"/>
                  <a:pt x="2405100" y="100050"/>
                </a:cubicBezTo>
                <a:close/>
                <a:moveTo>
                  <a:pt x="1541069" y="100050"/>
                </a:moveTo>
                <a:cubicBezTo>
                  <a:pt x="1544116" y="100050"/>
                  <a:pt x="1546745" y="101193"/>
                  <a:pt x="1548955" y="103479"/>
                </a:cubicBezTo>
                <a:cubicBezTo>
                  <a:pt x="1551165" y="105765"/>
                  <a:pt x="1552270" y="108432"/>
                  <a:pt x="1552270" y="111480"/>
                </a:cubicBezTo>
                <a:cubicBezTo>
                  <a:pt x="1552270" y="114528"/>
                  <a:pt x="1551165" y="117157"/>
                  <a:pt x="1548955" y="119367"/>
                </a:cubicBezTo>
                <a:cubicBezTo>
                  <a:pt x="1546745" y="121577"/>
                  <a:pt x="1544116" y="122682"/>
                  <a:pt x="1541069" y="122682"/>
                </a:cubicBezTo>
                <a:cubicBezTo>
                  <a:pt x="1537868" y="122682"/>
                  <a:pt x="1535163" y="121577"/>
                  <a:pt x="1532953" y="119367"/>
                </a:cubicBezTo>
                <a:cubicBezTo>
                  <a:pt x="1530743" y="117157"/>
                  <a:pt x="1529638" y="114528"/>
                  <a:pt x="1529638" y="111480"/>
                </a:cubicBezTo>
                <a:cubicBezTo>
                  <a:pt x="1529638" y="108432"/>
                  <a:pt x="1530743" y="105765"/>
                  <a:pt x="1532953" y="103479"/>
                </a:cubicBezTo>
                <a:cubicBezTo>
                  <a:pt x="1535163" y="101193"/>
                  <a:pt x="1537868" y="100050"/>
                  <a:pt x="1541069" y="100050"/>
                </a:cubicBezTo>
                <a:close/>
                <a:moveTo>
                  <a:pt x="1509750" y="100050"/>
                </a:moveTo>
                <a:cubicBezTo>
                  <a:pt x="1512798" y="100050"/>
                  <a:pt x="1515427" y="101193"/>
                  <a:pt x="1517637" y="103479"/>
                </a:cubicBezTo>
                <a:cubicBezTo>
                  <a:pt x="1519847" y="105765"/>
                  <a:pt x="1520952" y="108432"/>
                  <a:pt x="1520952" y="111480"/>
                </a:cubicBezTo>
                <a:cubicBezTo>
                  <a:pt x="1520952" y="114528"/>
                  <a:pt x="1519847" y="117157"/>
                  <a:pt x="1517637" y="119367"/>
                </a:cubicBezTo>
                <a:cubicBezTo>
                  <a:pt x="1515427" y="121577"/>
                  <a:pt x="1512798" y="122682"/>
                  <a:pt x="1509750" y="122682"/>
                </a:cubicBezTo>
                <a:cubicBezTo>
                  <a:pt x="1506550" y="122682"/>
                  <a:pt x="1503845" y="121577"/>
                  <a:pt x="1501635" y="119367"/>
                </a:cubicBezTo>
                <a:cubicBezTo>
                  <a:pt x="1499425" y="117157"/>
                  <a:pt x="1498320" y="114528"/>
                  <a:pt x="1498320" y="111480"/>
                </a:cubicBezTo>
                <a:cubicBezTo>
                  <a:pt x="1498320" y="108432"/>
                  <a:pt x="1499425" y="105765"/>
                  <a:pt x="1501635" y="103479"/>
                </a:cubicBezTo>
                <a:cubicBezTo>
                  <a:pt x="1503845" y="101193"/>
                  <a:pt x="1506550" y="100050"/>
                  <a:pt x="1509750" y="100050"/>
                </a:cubicBezTo>
                <a:close/>
                <a:moveTo>
                  <a:pt x="3315385" y="99136"/>
                </a:moveTo>
                <a:lnTo>
                  <a:pt x="3323158" y="116052"/>
                </a:lnTo>
                <a:cubicBezTo>
                  <a:pt x="3310966" y="121844"/>
                  <a:pt x="3300793" y="126758"/>
                  <a:pt x="3292640" y="130797"/>
                </a:cubicBezTo>
                <a:cubicBezTo>
                  <a:pt x="3284486" y="134836"/>
                  <a:pt x="3277590" y="138417"/>
                  <a:pt x="3271951" y="141541"/>
                </a:cubicBezTo>
                <a:cubicBezTo>
                  <a:pt x="3266313" y="144665"/>
                  <a:pt x="3261360" y="147599"/>
                  <a:pt x="3257093" y="150342"/>
                </a:cubicBezTo>
                <a:lnTo>
                  <a:pt x="3251557" y="154227"/>
                </a:lnTo>
                <a:lnTo>
                  <a:pt x="3272980" y="172288"/>
                </a:lnTo>
                <a:cubicBezTo>
                  <a:pt x="3280372" y="178994"/>
                  <a:pt x="3286582" y="185432"/>
                  <a:pt x="3291611" y="191605"/>
                </a:cubicBezTo>
                <a:cubicBezTo>
                  <a:pt x="3296640" y="197777"/>
                  <a:pt x="3300450" y="203835"/>
                  <a:pt x="3303041" y="209778"/>
                </a:cubicBezTo>
                <a:cubicBezTo>
                  <a:pt x="3305632" y="215722"/>
                  <a:pt x="3306927" y="221742"/>
                  <a:pt x="3306927" y="227838"/>
                </a:cubicBezTo>
                <a:cubicBezTo>
                  <a:pt x="3306927" y="231191"/>
                  <a:pt x="3306318" y="234848"/>
                  <a:pt x="3305098" y="238811"/>
                </a:cubicBezTo>
                <a:cubicBezTo>
                  <a:pt x="3303879" y="242773"/>
                  <a:pt x="3301288" y="246507"/>
                  <a:pt x="3297326" y="250012"/>
                </a:cubicBezTo>
                <a:cubicBezTo>
                  <a:pt x="3293364" y="253517"/>
                  <a:pt x="3287420" y="256375"/>
                  <a:pt x="3279495" y="258584"/>
                </a:cubicBezTo>
                <a:cubicBezTo>
                  <a:pt x="3271570" y="260794"/>
                  <a:pt x="3260902" y="261899"/>
                  <a:pt x="3247491" y="261899"/>
                </a:cubicBezTo>
                <a:lnTo>
                  <a:pt x="3231337" y="261899"/>
                </a:lnTo>
                <a:lnTo>
                  <a:pt x="3226689" y="261899"/>
                </a:lnTo>
                <a:lnTo>
                  <a:pt x="3226805" y="260945"/>
                </a:lnTo>
                <a:lnTo>
                  <a:pt x="3216135" y="258699"/>
                </a:lnTo>
                <a:lnTo>
                  <a:pt x="3206907" y="251317"/>
                </a:lnTo>
                <a:lnTo>
                  <a:pt x="3203562" y="256527"/>
                </a:lnTo>
                <a:cubicBezTo>
                  <a:pt x="3200742" y="259346"/>
                  <a:pt x="3197618" y="261442"/>
                  <a:pt x="3194189" y="262814"/>
                </a:cubicBezTo>
                <a:cubicBezTo>
                  <a:pt x="3190760" y="264185"/>
                  <a:pt x="3187141" y="264871"/>
                  <a:pt x="3183331" y="264871"/>
                </a:cubicBezTo>
                <a:cubicBezTo>
                  <a:pt x="3178911" y="264871"/>
                  <a:pt x="3174339" y="264071"/>
                  <a:pt x="3169615" y="262471"/>
                </a:cubicBezTo>
                <a:cubicBezTo>
                  <a:pt x="3164890" y="260870"/>
                  <a:pt x="3160242" y="258508"/>
                  <a:pt x="3155670" y="255384"/>
                </a:cubicBezTo>
                <a:cubicBezTo>
                  <a:pt x="3151098" y="252260"/>
                  <a:pt x="3146793" y="248412"/>
                  <a:pt x="3142754" y="243840"/>
                </a:cubicBezTo>
                <a:lnTo>
                  <a:pt x="3133511" y="230323"/>
                </a:lnTo>
                <a:lnTo>
                  <a:pt x="3129095" y="238039"/>
                </a:lnTo>
                <a:cubicBezTo>
                  <a:pt x="3127686" y="241258"/>
                  <a:pt x="3126638" y="244602"/>
                  <a:pt x="3125952" y="248069"/>
                </a:cubicBezTo>
                <a:cubicBezTo>
                  <a:pt x="3124581" y="255003"/>
                  <a:pt x="3123895" y="261137"/>
                  <a:pt x="3123895" y="266471"/>
                </a:cubicBezTo>
                <a:cubicBezTo>
                  <a:pt x="3123895" y="270738"/>
                  <a:pt x="3124352" y="276187"/>
                  <a:pt x="3125267" y="282816"/>
                </a:cubicBezTo>
                <a:cubicBezTo>
                  <a:pt x="3126181" y="289445"/>
                  <a:pt x="3127362" y="296494"/>
                  <a:pt x="3128810" y="303962"/>
                </a:cubicBezTo>
                <a:cubicBezTo>
                  <a:pt x="3130258" y="311429"/>
                  <a:pt x="3131858" y="318859"/>
                  <a:pt x="3133610" y="326250"/>
                </a:cubicBezTo>
                <a:cubicBezTo>
                  <a:pt x="3135363" y="333641"/>
                  <a:pt x="3137001" y="340309"/>
                  <a:pt x="3138525" y="346253"/>
                </a:cubicBezTo>
                <a:lnTo>
                  <a:pt x="3120466" y="350596"/>
                </a:lnTo>
                <a:cubicBezTo>
                  <a:pt x="3117265" y="338861"/>
                  <a:pt x="3114522" y="327393"/>
                  <a:pt x="3112236" y="316192"/>
                </a:cubicBezTo>
                <a:cubicBezTo>
                  <a:pt x="3109950" y="304990"/>
                  <a:pt x="3108198" y="294970"/>
                  <a:pt x="3106978" y="286131"/>
                </a:cubicBezTo>
                <a:cubicBezTo>
                  <a:pt x="3105759" y="277292"/>
                  <a:pt x="3105150" y="270738"/>
                  <a:pt x="3105150" y="266471"/>
                </a:cubicBezTo>
                <a:cubicBezTo>
                  <a:pt x="3105150" y="255194"/>
                  <a:pt x="3106978" y="244907"/>
                  <a:pt x="3110636" y="235610"/>
                </a:cubicBezTo>
                <a:cubicBezTo>
                  <a:pt x="3114294" y="226314"/>
                  <a:pt x="3119018" y="218122"/>
                  <a:pt x="3124809" y="211036"/>
                </a:cubicBezTo>
                <a:cubicBezTo>
                  <a:pt x="3130601" y="203949"/>
                  <a:pt x="3136849" y="197929"/>
                  <a:pt x="3143554" y="192976"/>
                </a:cubicBezTo>
                <a:cubicBezTo>
                  <a:pt x="3150260" y="188023"/>
                  <a:pt x="3156775" y="184289"/>
                  <a:pt x="3163100" y="181775"/>
                </a:cubicBezTo>
                <a:cubicBezTo>
                  <a:pt x="3169424" y="179260"/>
                  <a:pt x="3174796" y="178003"/>
                  <a:pt x="3179216" y="178003"/>
                </a:cubicBezTo>
                <a:cubicBezTo>
                  <a:pt x="3183026" y="178003"/>
                  <a:pt x="3186379" y="178841"/>
                  <a:pt x="3189275" y="180518"/>
                </a:cubicBezTo>
                <a:cubicBezTo>
                  <a:pt x="3192170" y="182194"/>
                  <a:pt x="3194989" y="185471"/>
                  <a:pt x="3197733" y="190347"/>
                </a:cubicBezTo>
                <a:cubicBezTo>
                  <a:pt x="3200476" y="195224"/>
                  <a:pt x="3203371" y="202387"/>
                  <a:pt x="3206419" y="211836"/>
                </a:cubicBezTo>
                <a:cubicBezTo>
                  <a:pt x="3209315" y="220523"/>
                  <a:pt x="3212058" y="227114"/>
                  <a:pt x="3214649" y="231610"/>
                </a:cubicBezTo>
                <a:cubicBezTo>
                  <a:pt x="3217240" y="236105"/>
                  <a:pt x="3220059" y="239153"/>
                  <a:pt x="3223107" y="240754"/>
                </a:cubicBezTo>
                <a:cubicBezTo>
                  <a:pt x="3226155" y="242354"/>
                  <a:pt x="3229660" y="243154"/>
                  <a:pt x="3233623" y="243154"/>
                </a:cubicBezTo>
                <a:lnTo>
                  <a:pt x="3250463" y="243154"/>
                </a:lnTo>
                <a:cubicBezTo>
                  <a:pt x="3259455" y="243154"/>
                  <a:pt x="3266579" y="242659"/>
                  <a:pt x="3271837" y="241668"/>
                </a:cubicBezTo>
                <a:cubicBezTo>
                  <a:pt x="3277095" y="240677"/>
                  <a:pt x="3280981" y="239382"/>
                  <a:pt x="3283496" y="237782"/>
                </a:cubicBezTo>
                <a:cubicBezTo>
                  <a:pt x="3286010" y="236182"/>
                  <a:pt x="3287687" y="234429"/>
                  <a:pt x="3288525" y="232524"/>
                </a:cubicBezTo>
                <a:cubicBezTo>
                  <a:pt x="3289363" y="230619"/>
                  <a:pt x="3289782" y="228676"/>
                  <a:pt x="3289782" y="226695"/>
                </a:cubicBezTo>
                <a:cubicBezTo>
                  <a:pt x="3289782" y="223190"/>
                  <a:pt x="3288449" y="218846"/>
                  <a:pt x="3285782" y="213665"/>
                </a:cubicBezTo>
                <a:cubicBezTo>
                  <a:pt x="3283115" y="208483"/>
                  <a:pt x="3277667" y="201777"/>
                  <a:pt x="3269437" y="193548"/>
                </a:cubicBezTo>
                <a:cubicBezTo>
                  <a:pt x="3265170" y="189281"/>
                  <a:pt x="3260902" y="185356"/>
                  <a:pt x="3256635" y="181775"/>
                </a:cubicBezTo>
                <a:cubicBezTo>
                  <a:pt x="3252368" y="178193"/>
                  <a:pt x="3248444" y="174993"/>
                  <a:pt x="3244862" y="172174"/>
                </a:cubicBezTo>
                <a:cubicBezTo>
                  <a:pt x="3241281" y="169354"/>
                  <a:pt x="3238423" y="166954"/>
                  <a:pt x="3236290" y="164973"/>
                </a:cubicBezTo>
                <a:cubicBezTo>
                  <a:pt x="3234156" y="162992"/>
                  <a:pt x="3233089" y="161468"/>
                  <a:pt x="3233089" y="160401"/>
                </a:cubicBezTo>
                <a:cubicBezTo>
                  <a:pt x="3233089" y="158115"/>
                  <a:pt x="3233280" y="155905"/>
                  <a:pt x="3233661" y="153771"/>
                </a:cubicBezTo>
                <a:cubicBezTo>
                  <a:pt x="3234042" y="151638"/>
                  <a:pt x="3234575" y="149657"/>
                  <a:pt x="3235261" y="147828"/>
                </a:cubicBezTo>
                <a:cubicBezTo>
                  <a:pt x="3235947" y="145999"/>
                  <a:pt x="3236823" y="144551"/>
                  <a:pt x="3237890" y="143484"/>
                </a:cubicBezTo>
                <a:cubicBezTo>
                  <a:pt x="3240938" y="140284"/>
                  <a:pt x="3244862" y="137084"/>
                  <a:pt x="3249663" y="133883"/>
                </a:cubicBezTo>
                <a:cubicBezTo>
                  <a:pt x="3254464" y="130683"/>
                  <a:pt x="3260102" y="127330"/>
                  <a:pt x="3266579" y="123825"/>
                </a:cubicBezTo>
                <a:cubicBezTo>
                  <a:pt x="3273056" y="120320"/>
                  <a:pt x="3280372" y="116548"/>
                  <a:pt x="3288525" y="112509"/>
                </a:cubicBezTo>
                <a:cubicBezTo>
                  <a:pt x="3296678" y="108470"/>
                  <a:pt x="3305632" y="104013"/>
                  <a:pt x="3315385" y="99136"/>
                </a:cubicBezTo>
                <a:close/>
                <a:moveTo>
                  <a:pt x="2547823" y="97536"/>
                </a:moveTo>
                <a:lnTo>
                  <a:pt x="2566568" y="97536"/>
                </a:lnTo>
                <a:lnTo>
                  <a:pt x="2571140" y="215265"/>
                </a:lnTo>
                <a:cubicBezTo>
                  <a:pt x="2571445" y="222732"/>
                  <a:pt x="2572169" y="228485"/>
                  <a:pt x="2573312" y="232524"/>
                </a:cubicBezTo>
                <a:cubicBezTo>
                  <a:pt x="2574455" y="236563"/>
                  <a:pt x="2577046" y="239344"/>
                  <a:pt x="2581084" y="240868"/>
                </a:cubicBezTo>
                <a:cubicBezTo>
                  <a:pt x="2585123" y="242392"/>
                  <a:pt x="2591485" y="243154"/>
                  <a:pt x="2600172" y="243154"/>
                </a:cubicBezTo>
                <a:lnTo>
                  <a:pt x="2600318" y="243209"/>
                </a:lnTo>
                <a:lnTo>
                  <a:pt x="2600325" y="243154"/>
                </a:lnTo>
                <a:cubicBezTo>
                  <a:pt x="2606726" y="243154"/>
                  <a:pt x="2611755" y="242582"/>
                  <a:pt x="2615412" y="241439"/>
                </a:cubicBezTo>
                <a:cubicBezTo>
                  <a:pt x="2619070" y="240296"/>
                  <a:pt x="2621851" y="238087"/>
                  <a:pt x="2623756" y="234810"/>
                </a:cubicBezTo>
                <a:cubicBezTo>
                  <a:pt x="2625661" y="231533"/>
                  <a:pt x="2627300" y="226771"/>
                  <a:pt x="2628671" y="220523"/>
                </a:cubicBezTo>
                <a:cubicBezTo>
                  <a:pt x="2630043" y="214274"/>
                  <a:pt x="2631719" y="206121"/>
                  <a:pt x="2633700" y="196062"/>
                </a:cubicBezTo>
                <a:lnTo>
                  <a:pt x="2651531" y="199491"/>
                </a:lnTo>
                <a:cubicBezTo>
                  <a:pt x="2650921" y="202235"/>
                  <a:pt x="2650236" y="205283"/>
                  <a:pt x="2649473" y="208635"/>
                </a:cubicBezTo>
                <a:cubicBezTo>
                  <a:pt x="2648712" y="211988"/>
                  <a:pt x="2648064" y="215303"/>
                  <a:pt x="2647531" y="218579"/>
                </a:cubicBezTo>
                <a:cubicBezTo>
                  <a:pt x="2646997" y="221856"/>
                  <a:pt x="2646730" y="224714"/>
                  <a:pt x="2646730" y="227152"/>
                </a:cubicBezTo>
                <a:cubicBezTo>
                  <a:pt x="2646730" y="230200"/>
                  <a:pt x="2647416" y="232943"/>
                  <a:pt x="2648788" y="235382"/>
                </a:cubicBezTo>
                <a:cubicBezTo>
                  <a:pt x="2650159" y="237820"/>
                  <a:pt x="2653131" y="239725"/>
                  <a:pt x="2657703" y="241097"/>
                </a:cubicBezTo>
                <a:cubicBezTo>
                  <a:pt x="2662275" y="242468"/>
                  <a:pt x="2669286" y="243154"/>
                  <a:pt x="2678734" y="243154"/>
                </a:cubicBezTo>
                <a:lnTo>
                  <a:pt x="2694127" y="243154"/>
                </a:lnTo>
                <a:cubicBezTo>
                  <a:pt x="2706776" y="243154"/>
                  <a:pt x="2716148" y="242468"/>
                  <a:pt x="2722245" y="241097"/>
                </a:cubicBezTo>
                <a:cubicBezTo>
                  <a:pt x="2728340" y="239725"/>
                  <a:pt x="2732341" y="237896"/>
                  <a:pt x="2734246" y="235610"/>
                </a:cubicBezTo>
                <a:cubicBezTo>
                  <a:pt x="2736151" y="233324"/>
                  <a:pt x="2737104" y="230962"/>
                  <a:pt x="2737104" y="228524"/>
                </a:cubicBezTo>
                <a:cubicBezTo>
                  <a:pt x="2737104" y="224866"/>
                  <a:pt x="2735732" y="220827"/>
                  <a:pt x="2732989" y="216408"/>
                </a:cubicBezTo>
                <a:cubicBezTo>
                  <a:pt x="2730246" y="211988"/>
                  <a:pt x="2726740" y="207454"/>
                  <a:pt x="2722473" y="202806"/>
                </a:cubicBezTo>
                <a:cubicBezTo>
                  <a:pt x="2718206" y="198158"/>
                  <a:pt x="2713672" y="193548"/>
                  <a:pt x="2708872" y="188976"/>
                </a:cubicBezTo>
                <a:cubicBezTo>
                  <a:pt x="2704071" y="184404"/>
                  <a:pt x="2699537" y="180213"/>
                  <a:pt x="2695270" y="176403"/>
                </a:cubicBezTo>
                <a:cubicBezTo>
                  <a:pt x="2691003" y="172593"/>
                  <a:pt x="2687497" y="169278"/>
                  <a:pt x="2684754" y="166459"/>
                </a:cubicBezTo>
                <a:cubicBezTo>
                  <a:pt x="2682011" y="163639"/>
                  <a:pt x="2680639" y="161620"/>
                  <a:pt x="2680639" y="160401"/>
                </a:cubicBezTo>
                <a:cubicBezTo>
                  <a:pt x="2680639" y="158115"/>
                  <a:pt x="2680830" y="155905"/>
                  <a:pt x="2681211" y="153771"/>
                </a:cubicBezTo>
                <a:cubicBezTo>
                  <a:pt x="2681592" y="151638"/>
                  <a:pt x="2682125" y="149657"/>
                  <a:pt x="2682811" y="147828"/>
                </a:cubicBezTo>
                <a:cubicBezTo>
                  <a:pt x="2683497" y="145999"/>
                  <a:pt x="2684373" y="144551"/>
                  <a:pt x="2685440" y="143484"/>
                </a:cubicBezTo>
                <a:cubicBezTo>
                  <a:pt x="2688488" y="140284"/>
                  <a:pt x="2692679" y="136893"/>
                  <a:pt x="2698013" y="133312"/>
                </a:cubicBezTo>
                <a:cubicBezTo>
                  <a:pt x="2703347" y="129730"/>
                  <a:pt x="2709519" y="126073"/>
                  <a:pt x="2716530" y="122339"/>
                </a:cubicBezTo>
                <a:cubicBezTo>
                  <a:pt x="2723540" y="118605"/>
                  <a:pt x="2731007" y="114795"/>
                  <a:pt x="2738933" y="110909"/>
                </a:cubicBezTo>
                <a:cubicBezTo>
                  <a:pt x="2746857" y="107023"/>
                  <a:pt x="2754858" y="103098"/>
                  <a:pt x="2762935" y="99136"/>
                </a:cubicBezTo>
                <a:lnTo>
                  <a:pt x="2770708" y="116052"/>
                </a:lnTo>
                <a:cubicBezTo>
                  <a:pt x="2763393" y="119710"/>
                  <a:pt x="2756077" y="123329"/>
                  <a:pt x="2748762" y="126911"/>
                </a:cubicBezTo>
                <a:cubicBezTo>
                  <a:pt x="2741447" y="130492"/>
                  <a:pt x="2734360" y="134036"/>
                  <a:pt x="2727502" y="137541"/>
                </a:cubicBezTo>
                <a:cubicBezTo>
                  <a:pt x="2720644" y="141046"/>
                  <a:pt x="2714206" y="144589"/>
                  <a:pt x="2708186" y="148171"/>
                </a:cubicBezTo>
                <a:lnTo>
                  <a:pt x="2697717" y="155125"/>
                </a:lnTo>
                <a:lnTo>
                  <a:pt x="2712643" y="167945"/>
                </a:lnTo>
                <a:cubicBezTo>
                  <a:pt x="2718739" y="173279"/>
                  <a:pt x="2724531" y="178727"/>
                  <a:pt x="2730017" y="184289"/>
                </a:cubicBezTo>
                <a:cubicBezTo>
                  <a:pt x="2735503" y="189852"/>
                  <a:pt x="2740609" y="195834"/>
                  <a:pt x="2745333" y="202235"/>
                </a:cubicBezTo>
                <a:cubicBezTo>
                  <a:pt x="2750058" y="208635"/>
                  <a:pt x="2754477" y="215722"/>
                  <a:pt x="2758592" y="223494"/>
                </a:cubicBezTo>
                <a:cubicBezTo>
                  <a:pt x="2761793" y="229438"/>
                  <a:pt x="2765526" y="233781"/>
                  <a:pt x="2769793" y="236525"/>
                </a:cubicBezTo>
                <a:cubicBezTo>
                  <a:pt x="2774061" y="239268"/>
                  <a:pt x="2778290" y="241058"/>
                  <a:pt x="2782481" y="241897"/>
                </a:cubicBezTo>
                <a:lnTo>
                  <a:pt x="2792006" y="243074"/>
                </a:lnTo>
                <a:lnTo>
                  <a:pt x="2801683" y="242525"/>
                </a:lnTo>
                <a:cubicBezTo>
                  <a:pt x="2804731" y="242106"/>
                  <a:pt x="2807131" y="241478"/>
                  <a:pt x="2808884" y="240639"/>
                </a:cubicBezTo>
                <a:cubicBezTo>
                  <a:pt x="2812389" y="238963"/>
                  <a:pt x="2814408" y="235991"/>
                  <a:pt x="2814942" y="231724"/>
                </a:cubicBezTo>
                <a:cubicBezTo>
                  <a:pt x="2815475" y="227457"/>
                  <a:pt x="2815590" y="221513"/>
                  <a:pt x="2815285" y="213893"/>
                </a:cubicBezTo>
                <a:lnTo>
                  <a:pt x="2811398" y="97536"/>
                </a:lnTo>
                <a:lnTo>
                  <a:pt x="2830372" y="97536"/>
                </a:lnTo>
                <a:lnTo>
                  <a:pt x="2834030" y="213436"/>
                </a:lnTo>
                <a:cubicBezTo>
                  <a:pt x="2834335" y="221208"/>
                  <a:pt x="2835592" y="227266"/>
                  <a:pt x="2837802" y="231610"/>
                </a:cubicBezTo>
                <a:cubicBezTo>
                  <a:pt x="2840012" y="235953"/>
                  <a:pt x="2843022" y="238963"/>
                  <a:pt x="2846832" y="240639"/>
                </a:cubicBezTo>
                <a:cubicBezTo>
                  <a:pt x="2850642" y="242316"/>
                  <a:pt x="2854833" y="243154"/>
                  <a:pt x="2859405" y="243154"/>
                </a:cubicBezTo>
                <a:cubicBezTo>
                  <a:pt x="2862605" y="243154"/>
                  <a:pt x="2864929" y="244030"/>
                  <a:pt x="2866377" y="245783"/>
                </a:cubicBezTo>
                <a:lnTo>
                  <a:pt x="2866619" y="246483"/>
                </a:lnTo>
                <a:lnTo>
                  <a:pt x="2867025" y="243154"/>
                </a:lnTo>
                <a:cubicBezTo>
                  <a:pt x="2875254" y="243154"/>
                  <a:pt x="2882608" y="242582"/>
                  <a:pt x="2889084" y="241439"/>
                </a:cubicBezTo>
                <a:lnTo>
                  <a:pt x="2897288" y="239151"/>
                </a:lnTo>
                <a:lnTo>
                  <a:pt x="2887027" y="225095"/>
                </a:lnTo>
                <a:cubicBezTo>
                  <a:pt x="2884208" y="219303"/>
                  <a:pt x="2882798" y="213055"/>
                  <a:pt x="2882798" y="206349"/>
                </a:cubicBezTo>
                <a:cubicBezTo>
                  <a:pt x="2882798" y="199491"/>
                  <a:pt x="2884208" y="193167"/>
                  <a:pt x="2887027" y="187376"/>
                </a:cubicBezTo>
                <a:cubicBezTo>
                  <a:pt x="2889847" y="181584"/>
                  <a:pt x="2893885" y="176898"/>
                  <a:pt x="2899143" y="173317"/>
                </a:cubicBezTo>
                <a:cubicBezTo>
                  <a:pt x="2901772" y="171526"/>
                  <a:pt x="2904620" y="170183"/>
                  <a:pt x="2907687" y="169288"/>
                </a:cubicBezTo>
                <a:lnTo>
                  <a:pt x="2908631" y="169159"/>
                </a:lnTo>
                <a:lnTo>
                  <a:pt x="2897428" y="160858"/>
                </a:lnTo>
                <a:lnTo>
                  <a:pt x="2908173" y="146685"/>
                </a:lnTo>
                <a:cubicBezTo>
                  <a:pt x="2922803" y="157353"/>
                  <a:pt x="2934881" y="166763"/>
                  <a:pt x="2944406" y="174917"/>
                </a:cubicBezTo>
                <a:cubicBezTo>
                  <a:pt x="2953931" y="183070"/>
                  <a:pt x="2961475" y="190157"/>
                  <a:pt x="2967037" y="196177"/>
                </a:cubicBezTo>
                <a:cubicBezTo>
                  <a:pt x="2972600" y="202196"/>
                  <a:pt x="2976715" y="207454"/>
                  <a:pt x="2979382" y="211950"/>
                </a:cubicBezTo>
                <a:cubicBezTo>
                  <a:pt x="2982049" y="216446"/>
                  <a:pt x="2983763" y="220408"/>
                  <a:pt x="2984525" y="223837"/>
                </a:cubicBezTo>
                <a:cubicBezTo>
                  <a:pt x="2985287" y="227266"/>
                  <a:pt x="2985668" y="230505"/>
                  <a:pt x="2985668" y="233553"/>
                </a:cubicBezTo>
                <a:cubicBezTo>
                  <a:pt x="2985668" y="238582"/>
                  <a:pt x="2984563" y="243306"/>
                  <a:pt x="2982353" y="247726"/>
                </a:cubicBezTo>
                <a:cubicBezTo>
                  <a:pt x="2980143" y="252146"/>
                  <a:pt x="2976638" y="255727"/>
                  <a:pt x="2971838" y="258470"/>
                </a:cubicBezTo>
                <a:cubicBezTo>
                  <a:pt x="2967037" y="261213"/>
                  <a:pt x="2960675" y="262585"/>
                  <a:pt x="2952750" y="262585"/>
                </a:cubicBezTo>
                <a:cubicBezTo>
                  <a:pt x="2946501" y="262585"/>
                  <a:pt x="2940101" y="261709"/>
                  <a:pt x="2933547" y="259956"/>
                </a:cubicBezTo>
                <a:cubicBezTo>
                  <a:pt x="2926994" y="258203"/>
                  <a:pt x="2920708" y="255727"/>
                  <a:pt x="2914688" y="252527"/>
                </a:cubicBezTo>
                <a:lnTo>
                  <a:pt x="2913082" y="251362"/>
                </a:lnTo>
                <a:lnTo>
                  <a:pt x="2895371" y="258242"/>
                </a:lnTo>
                <a:cubicBezTo>
                  <a:pt x="2885313" y="260680"/>
                  <a:pt x="2875102" y="261899"/>
                  <a:pt x="2864739" y="261899"/>
                </a:cubicBezTo>
                <a:lnTo>
                  <a:pt x="2865104" y="258905"/>
                </a:lnTo>
                <a:lnTo>
                  <a:pt x="2857119" y="261899"/>
                </a:lnTo>
                <a:cubicBezTo>
                  <a:pt x="2850718" y="261899"/>
                  <a:pt x="2845422" y="260870"/>
                  <a:pt x="2841231" y="258813"/>
                </a:cubicBezTo>
                <a:cubicBezTo>
                  <a:pt x="2837040" y="256756"/>
                  <a:pt x="2833763" y="254089"/>
                  <a:pt x="2831401" y="250812"/>
                </a:cubicBezTo>
                <a:lnTo>
                  <a:pt x="2828813" y="245067"/>
                </a:lnTo>
                <a:lnTo>
                  <a:pt x="2824086" y="252412"/>
                </a:lnTo>
                <a:cubicBezTo>
                  <a:pt x="2820657" y="255536"/>
                  <a:pt x="2816047" y="257899"/>
                  <a:pt x="2810256" y="259499"/>
                </a:cubicBezTo>
                <a:lnTo>
                  <a:pt x="2791132" y="261613"/>
                </a:lnTo>
                <a:lnTo>
                  <a:pt x="2790368" y="261899"/>
                </a:lnTo>
                <a:lnTo>
                  <a:pt x="2789540" y="261788"/>
                </a:lnTo>
                <a:lnTo>
                  <a:pt x="2788539" y="261899"/>
                </a:lnTo>
                <a:lnTo>
                  <a:pt x="2788565" y="261658"/>
                </a:lnTo>
                <a:lnTo>
                  <a:pt x="2775851" y="259956"/>
                </a:lnTo>
                <a:cubicBezTo>
                  <a:pt x="2770289" y="258661"/>
                  <a:pt x="2764840" y="256108"/>
                  <a:pt x="2759506" y="252298"/>
                </a:cubicBezTo>
                <a:cubicBezTo>
                  <a:pt x="2756839" y="250393"/>
                  <a:pt x="2754401" y="247993"/>
                  <a:pt x="2752191" y="245097"/>
                </a:cubicBezTo>
                <a:lnTo>
                  <a:pt x="2750166" y="241630"/>
                </a:lnTo>
                <a:lnTo>
                  <a:pt x="2745219" y="248297"/>
                </a:lnTo>
                <a:cubicBezTo>
                  <a:pt x="2742247" y="251269"/>
                  <a:pt x="2738475" y="253784"/>
                  <a:pt x="2733903" y="255841"/>
                </a:cubicBezTo>
                <a:cubicBezTo>
                  <a:pt x="2729331" y="257899"/>
                  <a:pt x="2723769" y="259423"/>
                  <a:pt x="2717215" y="260413"/>
                </a:cubicBezTo>
                <a:cubicBezTo>
                  <a:pt x="2710662" y="261404"/>
                  <a:pt x="2702661" y="261899"/>
                  <a:pt x="2693212" y="261899"/>
                </a:cubicBezTo>
                <a:lnTo>
                  <a:pt x="2676448" y="261899"/>
                </a:lnTo>
                <a:lnTo>
                  <a:pt x="2674239" y="261899"/>
                </a:lnTo>
                <a:lnTo>
                  <a:pt x="2674268" y="261653"/>
                </a:lnTo>
                <a:lnTo>
                  <a:pt x="2653131" y="259270"/>
                </a:lnTo>
                <a:cubicBezTo>
                  <a:pt x="2647493" y="257518"/>
                  <a:pt x="2643378" y="254851"/>
                  <a:pt x="2640787" y="251269"/>
                </a:cubicBezTo>
                <a:lnTo>
                  <a:pt x="2638223" y="244859"/>
                </a:lnTo>
                <a:lnTo>
                  <a:pt x="2634500" y="250469"/>
                </a:lnTo>
                <a:cubicBezTo>
                  <a:pt x="2631681" y="253517"/>
                  <a:pt x="2628595" y="255879"/>
                  <a:pt x="2625242" y="257556"/>
                </a:cubicBezTo>
                <a:cubicBezTo>
                  <a:pt x="2621889" y="259232"/>
                  <a:pt x="2618003" y="260375"/>
                  <a:pt x="2613584" y="260985"/>
                </a:cubicBezTo>
                <a:cubicBezTo>
                  <a:pt x="2609164" y="261594"/>
                  <a:pt x="2603982" y="261899"/>
                  <a:pt x="2598039" y="261899"/>
                </a:cubicBezTo>
                <a:lnTo>
                  <a:pt x="2598046" y="261839"/>
                </a:lnTo>
                <a:lnTo>
                  <a:pt x="2597886" y="261899"/>
                </a:lnTo>
                <a:cubicBezTo>
                  <a:pt x="2585694" y="261899"/>
                  <a:pt x="2576360" y="260528"/>
                  <a:pt x="2569883" y="257784"/>
                </a:cubicBezTo>
                <a:cubicBezTo>
                  <a:pt x="2563406" y="255041"/>
                  <a:pt x="2558948" y="250774"/>
                  <a:pt x="2556510" y="244983"/>
                </a:cubicBezTo>
                <a:cubicBezTo>
                  <a:pt x="2554071" y="239192"/>
                  <a:pt x="2552700" y="231724"/>
                  <a:pt x="2552395" y="222580"/>
                </a:cubicBezTo>
                <a:close/>
                <a:moveTo>
                  <a:pt x="2249424" y="97536"/>
                </a:moveTo>
                <a:lnTo>
                  <a:pt x="2268397" y="97536"/>
                </a:lnTo>
                <a:lnTo>
                  <a:pt x="2272055" y="213436"/>
                </a:lnTo>
                <a:cubicBezTo>
                  <a:pt x="2272360" y="221208"/>
                  <a:pt x="2273617" y="227266"/>
                  <a:pt x="2275827" y="231610"/>
                </a:cubicBezTo>
                <a:cubicBezTo>
                  <a:pt x="2278037" y="235953"/>
                  <a:pt x="2281047" y="238963"/>
                  <a:pt x="2284857" y="240639"/>
                </a:cubicBezTo>
                <a:lnTo>
                  <a:pt x="2296739" y="243016"/>
                </a:lnTo>
                <a:lnTo>
                  <a:pt x="2310612" y="241439"/>
                </a:lnTo>
                <a:cubicBezTo>
                  <a:pt x="2314270" y="240296"/>
                  <a:pt x="2317051" y="238087"/>
                  <a:pt x="2318956" y="234810"/>
                </a:cubicBezTo>
                <a:cubicBezTo>
                  <a:pt x="2320861" y="231533"/>
                  <a:pt x="2322500" y="226771"/>
                  <a:pt x="2323871" y="220523"/>
                </a:cubicBezTo>
                <a:cubicBezTo>
                  <a:pt x="2325243" y="214274"/>
                  <a:pt x="2326919" y="206121"/>
                  <a:pt x="2328900" y="196062"/>
                </a:cubicBezTo>
                <a:lnTo>
                  <a:pt x="2346731" y="199491"/>
                </a:lnTo>
                <a:cubicBezTo>
                  <a:pt x="2346121" y="202235"/>
                  <a:pt x="2345436" y="205283"/>
                  <a:pt x="2344673" y="208635"/>
                </a:cubicBezTo>
                <a:cubicBezTo>
                  <a:pt x="2343912" y="211988"/>
                  <a:pt x="2343264" y="215303"/>
                  <a:pt x="2342731" y="218579"/>
                </a:cubicBezTo>
                <a:cubicBezTo>
                  <a:pt x="2342197" y="221856"/>
                  <a:pt x="2341930" y="224714"/>
                  <a:pt x="2341930" y="227152"/>
                </a:cubicBezTo>
                <a:cubicBezTo>
                  <a:pt x="2341930" y="230200"/>
                  <a:pt x="2342616" y="232943"/>
                  <a:pt x="2343988" y="235382"/>
                </a:cubicBezTo>
                <a:cubicBezTo>
                  <a:pt x="2345359" y="237820"/>
                  <a:pt x="2348331" y="239725"/>
                  <a:pt x="2352903" y="241097"/>
                </a:cubicBezTo>
                <a:cubicBezTo>
                  <a:pt x="2355189" y="241782"/>
                  <a:pt x="2358085" y="242297"/>
                  <a:pt x="2361590" y="242640"/>
                </a:cubicBezTo>
                <a:lnTo>
                  <a:pt x="2373541" y="243138"/>
                </a:lnTo>
                <a:lnTo>
                  <a:pt x="2384412" y="243040"/>
                </a:lnTo>
                <a:cubicBezTo>
                  <a:pt x="2389060" y="242963"/>
                  <a:pt x="2393784" y="242849"/>
                  <a:pt x="2398585" y="242697"/>
                </a:cubicBezTo>
                <a:cubicBezTo>
                  <a:pt x="2403386" y="242544"/>
                  <a:pt x="2407843" y="242201"/>
                  <a:pt x="2411958" y="241668"/>
                </a:cubicBezTo>
                <a:cubicBezTo>
                  <a:pt x="2416073" y="241135"/>
                  <a:pt x="2419502" y="240411"/>
                  <a:pt x="2422245" y="239496"/>
                </a:cubicBezTo>
                <a:cubicBezTo>
                  <a:pt x="2427732" y="237515"/>
                  <a:pt x="2431999" y="235039"/>
                  <a:pt x="2435047" y="232067"/>
                </a:cubicBezTo>
                <a:lnTo>
                  <a:pt x="2440217" y="222633"/>
                </a:lnTo>
                <a:lnTo>
                  <a:pt x="2432761" y="224409"/>
                </a:lnTo>
                <a:cubicBezTo>
                  <a:pt x="2429408" y="224866"/>
                  <a:pt x="2426055" y="225095"/>
                  <a:pt x="2422702" y="225095"/>
                </a:cubicBezTo>
                <a:cubicBezTo>
                  <a:pt x="2414930" y="225095"/>
                  <a:pt x="2408339" y="223837"/>
                  <a:pt x="2402929" y="221323"/>
                </a:cubicBezTo>
                <a:cubicBezTo>
                  <a:pt x="2397518" y="218808"/>
                  <a:pt x="2393403" y="215379"/>
                  <a:pt x="2390584" y="211036"/>
                </a:cubicBezTo>
                <a:cubicBezTo>
                  <a:pt x="2387765" y="206692"/>
                  <a:pt x="2386355" y="201701"/>
                  <a:pt x="2386355" y="196062"/>
                </a:cubicBezTo>
                <a:cubicBezTo>
                  <a:pt x="2386355" y="190271"/>
                  <a:pt x="2387269" y="184442"/>
                  <a:pt x="2389098" y="178574"/>
                </a:cubicBezTo>
                <a:cubicBezTo>
                  <a:pt x="2390927" y="172707"/>
                  <a:pt x="2393518" y="167335"/>
                  <a:pt x="2396871" y="162458"/>
                </a:cubicBezTo>
                <a:cubicBezTo>
                  <a:pt x="2400223" y="157581"/>
                  <a:pt x="2404262" y="153657"/>
                  <a:pt x="2408986" y="150685"/>
                </a:cubicBezTo>
                <a:cubicBezTo>
                  <a:pt x="2413711" y="147713"/>
                  <a:pt x="2418969" y="146228"/>
                  <a:pt x="2424760" y="146228"/>
                </a:cubicBezTo>
                <a:cubicBezTo>
                  <a:pt x="2432989" y="146228"/>
                  <a:pt x="2439809" y="148895"/>
                  <a:pt x="2445219" y="154229"/>
                </a:cubicBezTo>
                <a:cubicBezTo>
                  <a:pt x="2450630" y="159563"/>
                  <a:pt x="2454668" y="166535"/>
                  <a:pt x="2457335" y="175145"/>
                </a:cubicBezTo>
                <a:cubicBezTo>
                  <a:pt x="2460002" y="183756"/>
                  <a:pt x="2461336" y="192862"/>
                  <a:pt x="2461336" y="202463"/>
                </a:cubicBezTo>
                <a:cubicBezTo>
                  <a:pt x="2461336" y="213893"/>
                  <a:pt x="2459393" y="223685"/>
                  <a:pt x="2455507" y="231838"/>
                </a:cubicBezTo>
                <a:cubicBezTo>
                  <a:pt x="2451620" y="239992"/>
                  <a:pt x="2445181" y="246735"/>
                  <a:pt x="2436190" y="252069"/>
                </a:cubicBezTo>
                <a:cubicBezTo>
                  <a:pt x="2432685" y="254051"/>
                  <a:pt x="2428456" y="255689"/>
                  <a:pt x="2423502" y="256984"/>
                </a:cubicBezTo>
                <a:cubicBezTo>
                  <a:pt x="2418550" y="258280"/>
                  <a:pt x="2413139" y="259308"/>
                  <a:pt x="2407272" y="260070"/>
                </a:cubicBezTo>
                <a:cubicBezTo>
                  <a:pt x="2401405" y="260832"/>
                  <a:pt x="2395270" y="261328"/>
                  <a:pt x="2388870" y="261556"/>
                </a:cubicBezTo>
                <a:lnTo>
                  <a:pt x="2371758" y="261858"/>
                </a:lnTo>
                <a:lnTo>
                  <a:pt x="2371648" y="261899"/>
                </a:lnTo>
                <a:lnTo>
                  <a:pt x="2371068" y="261870"/>
                </a:lnTo>
                <a:lnTo>
                  <a:pt x="2369439" y="261899"/>
                </a:lnTo>
                <a:lnTo>
                  <a:pt x="2369452" y="261790"/>
                </a:lnTo>
                <a:lnTo>
                  <a:pt x="2358390" y="261242"/>
                </a:lnTo>
                <a:cubicBezTo>
                  <a:pt x="2354503" y="260804"/>
                  <a:pt x="2351151" y="260147"/>
                  <a:pt x="2348331" y="259270"/>
                </a:cubicBezTo>
                <a:cubicBezTo>
                  <a:pt x="2342693" y="257518"/>
                  <a:pt x="2338578" y="254851"/>
                  <a:pt x="2335987" y="251269"/>
                </a:cubicBezTo>
                <a:lnTo>
                  <a:pt x="2333423" y="244859"/>
                </a:lnTo>
                <a:lnTo>
                  <a:pt x="2329700" y="250469"/>
                </a:lnTo>
                <a:cubicBezTo>
                  <a:pt x="2326881" y="253517"/>
                  <a:pt x="2323795" y="255879"/>
                  <a:pt x="2320442" y="257556"/>
                </a:cubicBezTo>
                <a:cubicBezTo>
                  <a:pt x="2317089" y="259232"/>
                  <a:pt x="2313203" y="260375"/>
                  <a:pt x="2308783" y="260985"/>
                </a:cubicBezTo>
                <a:lnTo>
                  <a:pt x="2295498" y="261766"/>
                </a:lnTo>
                <a:lnTo>
                  <a:pt x="2295144" y="261899"/>
                </a:lnTo>
                <a:lnTo>
                  <a:pt x="2294701" y="261813"/>
                </a:lnTo>
                <a:lnTo>
                  <a:pt x="2293239" y="261899"/>
                </a:lnTo>
                <a:lnTo>
                  <a:pt x="2293283" y="261538"/>
                </a:lnTo>
                <a:lnTo>
                  <a:pt x="2279256" y="258813"/>
                </a:lnTo>
                <a:cubicBezTo>
                  <a:pt x="2275065" y="256756"/>
                  <a:pt x="2271788" y="254089"/>
                  <a:pt x="2269426" y="250812"/>
                </a:cubicBezTo>
                <a:lnTo>
                  <a:pt x="2266838" y="245067"/>
                </a:lnTo>
                <a:lnTo>
                  <a:pt x="2262111" y="252412"/>
                </a:lnTo>
                <a:cubicBezTo>
                  <a:pt x="2258682" y="255536"/>
                  <a:pt x="2254072" y="257899"/>
                  <a:pt x="2248281" y="259499"/>
                </a:cubicBezTo>
                <a:lnTo>
                  <a:pt x="2228833" y="261648"/>
                </a:lnTo>
                <a:lnTo>
                  <a:pt x="2228164" y="261899"/>
                </a:lnTo>
                <a:lnTo>
                  <a:pt x="2227074" y="261843"/>
                </a:lnTo>
                <a:lnTo>
                  <a:pt x="2226564" y="261899"/>
                </a:lnTo>
                <a:lnTo>
                  <a:pt x="2226573" y="261817"/>
                </a:lnTo>
                <a:lnTo>
                  <a:pt x="2214905" y="261213"/>
                </a:lnTo>
                <a:lnTo>
                  <a:pt x="2209584" y="260570"/>
                </a:lnTo>
                <a:lnTo>
                  <a:pt x="2215019" y="269786"/>
                </a:lnTo>
                <a:cubicBezTo>
                  <a:pt x="2216467" y="274586"/>
                  <a:pt x="2216848" y="279387"/>
                  <a:pt x="2216162" y="284188"/>
                </a:cubicBezTo>
                <a:cubicBezTo>
                  <a:pt x="2215476" y="288988"/>
                  <a:pt x="2213724" y="293370"/>
                  <a:pt x="2210904" y="297332"/>
                </a:cubicBezTo>
                <a:cubicBezTo>
                  <a:pt x="2208085" y="301295"/>
                  <a:pt x="2204313" y="304457"/>
                  <a:pt x="2199589" y="306819"/>
                </a:cubicBezTo>
                <a:cubicBezTo>
                  <a:pt x="2194864" y="309181"/>
                  <a:pt x="2189149" y="310362"/>
                  <a:pt x="2182444" y="310362"/>
                </a:cubicBezTo>
                <a:cubicBezTo>
                  <a:pt x="2172843" y="310362"/>
                  <a:pt x="2164156" y="308153"/>
                  <a:pt x="2156383" y="303733"/>
                </a:cubicBezTo>
                <a:cubicBezTo>
                  <a:pt x="2148611" y="299313"/>
                  <a:pt x="2142439" y="292646"/>
                  <a:pt x="2137867" y="283730"/>
                </a:cubicBezTo>
                <a:cubicBezTo>
                  <a:pt x="2135581" y="279273"/>
                  <a:pt x="2133866" y="274253"/>
                  <a:pt x="2132723" y="268671"/>
                </a:cubicBezTo>
                <a:lnTo>
                  <a:pt x="2131931" y="260154"/>
                </a:lnTo>
                <a:lnTo>
                  <a:pt x="2123351" y="261328"/>
                </a:lnTo>
                <a:cubicBezTo>
                  <a:pt x="2119617" y="261709"/>
                  <a:pt x="2115921" y="261899"/>
                  <a:pt x="2112264" y="261899"/>
                </a:cubicBezTo>
                <a:lnTo>
                  <a:pt x="2112497" y="259983"/>
                </a:lnTo>
                <a:lnTo>
                  <a:pt x="2107387" y="261899"/>
                </a:lnTo>
                <a:cubicBezTo>
                  <a:pt x="2101443" y="261899"/>
                  <a:pt x="2096376" y="260832"/>
                  <a:pt x="2092185" y="258699"/>
                </a:cubicBezTo>
                <a:lnTo>
                  <a:pt x="2082957" y="251317"/>
                </a:lnTo>
                <a:lnTo>
                  <a:pt x="2079612" y="256527"/>
                </a:lnTo>
                <a:cubicBezTo>
                  <a:pt x="2076792" y="259346"/>
                  <a:pt x="2073668" y="261442"/>
                  <a:pt x="2070239" y="262814"/>
                </a:cubicBezTo>
                <a:cubicBezTo>
                  <a:pt x="2066810" y="264185"/>
                  <a:pt x="2063191" y="264871"/>
                  <a:pt x="2059381" y="264871"/>
                </a:cubicBezTo>
                <a:cubicBezTo>
                  <a:pt x="2054961" y="264871"/>
                  <a:pt x="2050389" y="264071"/>
                  <a:pt x="2045665" y="262471"/>
                </a:cubicBezTo>
                <a:cubicBezTo>
                  <a:pt x="2040940" y="260870"/>
                  <a:pt x="2036292" y="258508"/>
                  <a:pt x="2031720" y="255384"/>
                </a:cubicBezTo>
                <a:cubicBezTo>
                  <a:pt x="2027148" y="252260"/>
                  <a:pt x="2022843" y="248412"/>
                  <a:pt x="2018804" y="243840"/>
                </a:cubicBezTo>
                <a:lnTo>
                  <a:pt x="2009690" y="230511"/>
                </a:lnTo>
                <a:lnTo>
                  <a:pt x="2002002" y="248069"/>
                </a:lnTo>
                <a:cubicBezTo>
                  <a:pt x="2000631" y="255003"/>
                  <a:pt x="1999945" y="261137"/>
                  <a:pt x="1999945" y="266471"/>
                </a:cubicBezTo>
                <a:cubicBezTo>
                  <a:pt x="1999945" y="270738"/>
                  <a:pt x="2000402" y="276187"/>
                  <a:pt x="2001316" y="282816"/>
                </a:cubicBezTo>
                <a:cubicBezTo>
                  <a:pt x="2002231" y="289445"/>
                  <a:pt x="2003412" y="296494"/>
                  <a:pt x="2004860" y="303962"/>
                </a:cubicBezTo>
                <a:cubicBezTo>
                  <a:pt x="2006308" y="311429"/>
                  <a:pt x="2007908" y="318859"/>
                  <a:pt x="2009660" y="326250"/>
                </a:cubicBezTo>
                <a:cubicBezTo>
                  <a:pt x="2011413" y="333641"/>
                  <a:pt x="2013051" y="340309"/>
                  <a:pt x="2014575" y="346253"/>
                </a:cubicBezTo>
                <a:lnTo>
                  <a:pt x="1996516" y="350596"/>
                </a:lnTo>
                <a:cubicBezTo>
                  <a:pt x="1993315" y="338861"/>
                  <a:pt x="1990572" y="327393"/>
                  <a:pt x="1988286" y="316192"/>
                </a:cubicBezTo>
                <a:cubicBezTo>
                  <a:pt x="1986000" y="304990"/>
                  <a:pt x="1984248" y="294970"/>
                  <a:pt x="1983028" y="286131"/>
                </a:cubicBezTo>
                <a:cubicBezTo>
                  <a:pt x="1981809" y="277292"/>
                  <a:pt x="1981200" y="270738"/>
                  <a:pt x="1981200" y="266471"/>
                </a:cubicBezTo>
                <a:cubicBezTo>
                  <a:pt x="1981200" y="255194"/>
                  <a:pt x="1983028" y="244907"/>
                  <a:pt x="1986686" y="235610"/>
                </a:cubicBezTo>
                <a:cubicBezTo>
                  <a:pt x="1990344" y="226314"/>
                  <a:pt x="1995068" y="218122"/>
                  <a:pt x="2000859" y="211036"/>
                </a:cubicBezTo>
                <a:cubicBezTo>
                  <a:pt x="2006650" y="203949"/>
                  <a:pt x="2012899" y="197929"/>
                  <a:pt x="2019604" y="192976"/>
                </a:cubicBezTo>
                <a:cubicBezTo>
                  <a:pt x="2026310" y="188023"/>
                  <a:pt x="2032825" y="184289"/>
                  <a:pt x="2039150" y="181775"/>
                </a:cubicBezTo>
                <a:cubicBezTo>
                  <a:pt x="2045474" y="179260"/>
                  <a:pt x="2050846" y="178003"/>
                  <a:pt x="2055266" y="178003"/>
                </a:cubicBezTo>
                <a:cubicBezTo>
                  <a:pt x="2059076" y="178003"/>
                  <a:pt x="2062429" y="178841"/>
                  <a:pt x="2065324" y="180518"/>
                </a:cubicBezTo>
                <a:cubicBezTo>
                  <a:pt x="2068220" y="182194"/>
                  <a:pt x="2071039" y="185471"/>
                  <a:pt x="2073783" y="190347"/>
                </a:cubicBezTo>
                <a:cubicBezTo>
                  <a:pt x="2076526" y="195224"/>
                  <a:pt x="2079421" y="202387"/>
                  <a:pt x="2082469" y="211836"/>
                </a:cubicBezTo>
                <a:cubicBezTo>
                  <a:pt x="2085365" y="220523"/>
                  <a:pt x="2088108" y="227114"/>
                  <a:pt x="2090699" y="231610"/>
                </a:cubicBezTo>
                <a:cubicBezTo>
                  <a:pt x="2093290" y="236105"/>
                  <a:pt x="2096109" y="239153"/>
                  <a:pt x="2099157" y="240754"/>
                </a:cubicBezTo>
                <a:cubicBezTo>
                  <a:pt x="2102205" y="242354"/>
                  <a:pt x="2105710" y="243154"/>
                  <a:pt x="2109673" y="243154"/>
                </a:cubicBezTo>
                <a:lnTo>
                  <a:pt x="2114335" y="244912"/>
                </a:lnTo>
                <a:lnTo>
                  <a:pt x="2114550" y="243154"/>
                </a:lnTo>
                <a:cubicBezTo>
                  <a:pt x="2117750" y="243154"/>
                  <a:pt x="2120950" y="243154"/>
                  <a:pt x="2124151" y="243154"/>
                </a:cubicBezTo>
                <a:lnTo>
                  <a:pt x="2131937" y="242959"/>
                </a:lnTo>
                <a:lnTo>
                  <a:pt x="2135352" y="216179"/>
                </a:lnTo>
                <a:cubicBezTo>
                  <a:pt x="2138248" y="205816"/>
                  <a:pt x="2142096" y="196862"/>
                  <a:pt x="2146897" y="189319"/>
                </a:cubicBezTo>
                <a:cubicBezTo>
                  <a:pt x="2151697" y="181775"/>
                  <a:pt x="2156993" y="175946"/>
                  <a:pt x="2162784" y="171831"/>
                </a:cubicBezTo>
                <a:cubicBezTo>
                  <a:pt x="2168575" y="167716"/>
                  <a:pt x="2174290" y="165659"/>
                  <a:pt x="2179929" y="165659"/>
                </a:cubicBezTo>
                <a:cubicBezTo>
                  <a:pt x="2184958" y="165659"/>
                  <a:pt x="2189454" y="167106"/>
                  <a:pt x="2193417" y="170002"/>
                </a:cubicBezTo>
                <a:cubicBezTo>
                  <a:pt x="2197379" y="172898"/>
                  <a:pt x="2200503" y="176936"/>
                  <a:pt x="2202789" y="182118"/>
                </a:cubicBezTo>
                <a:cubicBezTo>
                  <a:pt x="2205075" y="187299"/>
                  <a:pt x="2206218" y="193472"/>
                  <a:pt x="2206218" y="200634"/>
                </a:cubicBezTo>
                <a:cubicBezTo>
                  <a:pt x="2206218" y="207035"/>
                  <a:pt x="2205228" y="213436"/>
                  <a:pt x="2203246" y="219837"/>
                </a:cubicBezTo>
                <a:cubicBezTo>
                  <a:pt x="2201265" y="226238"/>
                  <a:pt x="2197570" y="232029"/>
                  <a:pt x="2192159" y="237210"/>
                </a:cubicBezTo>
                <a:lnTo>
                  <a:pt x="2190867" y="238110"/>
                </a:lnTo>
                <a:lnTo>
                  <a:pt x="2198560" y="239839"/>
                </a:lnTo>
                <a:cubicBezTo>
                  <a:pt x="2203513" y="240830"/>
                  <a:pt x="2208619" y="241630"/>
                  <a:pt x="2213876" y="242240"/>
                </a:cubicBezTo>
                <a:lnTo>
                  <a:pt x="2229523" y="243103"/>
                </a:lnTo>
                <a:lnTo>
                  <a:pt x="2239708" y="242525"/>
                </a:lnTo>
                <a:cubicBezTo>
                  <a:pt x="2242756" y="242106"/>
                  <a:pt x="2245156" y="241478"/>
                  <a:pt x="2246909" y="240639"/>
                </a:cubicBezTo>
                <a:cubicBezTo>
                  <a:pt x="2250414" y="238963"/>
                  <a:pt x="2252433" y="235991"/>
                  <a:pt x="2252967" y="231724"/>
                </a:cubicBezTo>
                <a:cubicBezTo>
                  <a:pt x="2253500" y="227457"/>
                  <a:pt x="2253615" y="221513"/>
                  <a:pt x="2253310" y="213893"/>
                </a:cubicBezTo>
                <a:close/>
                <a:moveTo>
                  <a:pt x="3178378" y="94640"/>
                </a:moveTo>
                <a:cubicBezTo>
                  <a:pt x="3182035" y="94640"/>
                  <a:pt x="3185312" y="95707"/>
                  <a:pt x="3188208" y="97841"/>
                </a:cubicBezTo>
                <a:cubicBezTo>
                  <a:pt x="3191103" y="99974"/>
                  <a:pt x="3193389" y="102794"/>
                  <a:pt x="3195065" y="106299"/>
                </a:cubicBezTo>
                <a:cubicBezTo>
                  <a:pt x="3196742" y="109804"/>
                  <a:pt x="3197580" y="113538"/>
                  <a:pt x="3197580" y="117500"/>
                </a:cubicBezTo>
                <a:cubicBezTo>
                  <a:pt x="3197580" y="123444"/>
                  <a:pt x="3195675" y="128435"/>
                  <a:pt x="3191865" y="132473"/>
                </a:cubicBezTo>
                <a:cubicBezTo>
                  <a:pt x="3188055" y="136512"/>
                  <a:pt x="3183178" y="138531"/>
                  <a:pt x="3177235" y="138531"/>
                </a:cubicBezTo>
                <a:cubicBezTo>
                  <a:pt x="3170682" y="138531"/>
                  <a:pt x="3165767" y="136550"/>
                  <a:pt x="3162490" y="132588"/>
                </a:cubicBezTo>
                <a:cubicBezTo>
                  <a:pt x="3159214" y="128625"/>
                  <a:pt x="3157575" y="123977"/>
                  <a:pt x="3157575" y="118643"/>
                </a:cubicBezTo>
                <a:cubicBezTo>
                  <a:pt x="3157575" y="114224"/>
                  <a:pt x="3158451" y="110223"/>
                  <a:pt x="3160204" y="106642"/>
                </a:cubicBezTo>
                <a:cubicBezTo>
                  <a:pt x="3161957" y="103060"/>
                  <a:pt x="3164433" y="100165"/>
                  <a:pt x="3167634" y="97955"/>
                </a:cubicBezTo>
                <a:cubicBezTo>
                  <a:pt x="3170834" y="95745"/>
                  <a:pt x="3174415" y="94640"/>
                  <a:pt x="3178378" y="94640"/>
                </a:cubicBezTo>
                <a:close/>
                <a:moveTo>
                  <a:pt x="987628" y="94640"/>
                </a:moveTo>
                <a:cubicBezTo>
                  <a:pt x="991285" y="94640"/>
                  <a:pt x="994562" y="95707"/>
                  <a:pt x="997458" y="97841"/>
                </a:cubicBezTo>
                <a:cubicBezTo>
                  <a:pt x="1000353" y="99974"/>
                  <a:pt x="1002639" y="102794"/>
                  <a:pt x="1004316" y="106299"/>
                </a:cubicBezTo>
                <a:cubicBezTo>
                  <a:pt x="1005992" y="109804"/>
                  <a:pt x="1006830" y="113538"/>
                  <a:pt x="1006830" y="117500"/>
                </a:cubicBezTo>
                <a:cubicBezTo>
                  <a:pt x="1006830" y="123444"/>
                  <a:pt x="1004925" y="128435"/>
                  <a:pt x="1001115" y="132473"/>
                </a:cubicBezTo>
                <a:cubicBezTo>
                  <a:pt x="997305" y="136512"/>
                  <a:pt x="992428" y="138531"/>
                  <a:pt x="986485" y="138531"/>
                </a:cubicBezTo>
                <a:cubicBezTo>
                  <a:pt x="979932" y="138531"/>
                  <a:pt x="975017" y="136550"/>
                  <a:pt x="971740" y="132588"/>
                </a:cubicBezTo>
                <a:cubicBezTo>
                  <a:pt x="968464" y="128625"/>
                  <a:pt x="966825" y="123977"/>
                  <a:pt x="966825" y="118643"/>
                </a:cubicBezTo>
                <a:cubicBezTo>
                  <a:pt x="966825" y="114224"/>
                  <a:pt x="967702" y="110223"/>
                  <a:pt x="969454" y="106642"/>
                </a:cubicBezTo>
                <a:cubicBezTo>
                  <a:pt x="971207" y="103060"/>
                  <a:pt x="973683" y="100165"/>
                  <a:pt x="976884" y="97955"/>
                </a:cubicBezTo>
                <a:cubicBezTo>
                  <a:pt x="980084" y="95745"/>
                  <a:pt x="983665" y="94640"/>
                  <a:pt x="987628" y="94640"/>
                </a:cubicBezTo>
                <a:close/>
                <a:moveTo>
                  <a:pt x="2181301" y="92659"/>
                </a:moveTo>
                <a:cubicBezTo>
                  <a:pt x="2179015" y="92659"/>
                  <a:pt x="2177110" y="93459"/>
                  <a:pt x="2175586" y="95059"/>
                </a:cubicBezTo>
                <a:cubicBezTo>
                  <a:pt x="2174062" y="96659"/>
                  <a:pt x="2173300" y="98603"/>
                  <a:pt x="2173300" y="100889"/>
                </a:cubicBezTo>
                <a:cubicBezTo>
                  <a:pt x="2173300" y="103784"/>
                  <a:pt x="2174519" y="106489"/>
                  <a:pt x="2176957" y="109004"/>
                </a:cubicBezTo>
                <a:lnTo>
                  <a:pt x="2183548" y="113041"/>
                </a:lnTo>
                <a:lnTo>
                  <a:pt x="2184158" y="112661"/>
                </a:lnTo>
                <a:cubicBezTo>
                  <a:pt x="2187130" y="109232"/>
                  <a:pt x="2188616" y="105765"/>
                  <a:pt x="2188616" y="102260"/>
                </a:cubicBezTo>
                <a:cubicBezTo>
                  <a:pt x="2188616" y="99517"/>
                  <a:pt x="2188006" y="97231"/>
                  <a:pt x="2186787" y="95402"/>
                </a:cubicBezTo>
                <a:cubicBezTo>
                  <a:pt x="2185568" y="93573"/>
                  <a:pt x="2183739" y="92659"/>
                  <a:pt x="2181301" y="92659"/>
                </a:cubicBezTo>
                <a:close/>
                <a:moveTo>
                  <a:pt x="190576" y="92659"/>
                </a:moveTo>
                <a:cubicBezTo>
                  <a:pt x="188290" y="92659"/>
                  <a:pt x="186385" y="93459"/>
                  <a:pt x="184861" y="95059"/>
                </a:cubicBezTo>
                <a:cubicBezTo>
                  <a:pt x="183337" y="96659"/>
                  <a:pt x="182575" y="98603"/>
                  <a:pt x="182575" y="100889"/>
                </a:cubicBezTo>
                <a:cubicBezTo>
                  <a:pt x="182575" y="103784"/>
                  <a:pt x="183794" y="106489"/>
                  <a:pt x="186233" y="109004"/>
                </a:cubicBezTo>
                <a:lnTo>
                  <a:pt x="192910" y="113094"/>
                </a:lnTo>
                <a:lnTo>
                  <a:pt x="193433" y="112661"/>
                </a:lnTo>
                <a:cubicBezTo>
                  <a:pt x="196405" y="109232"/>
                  <a:pt x="197891" y="105765"/>
                  <a:pt x="197891" y="102260"/>
                </a:cubicBezTo>
                <a:cubicBezTo>
                  <a:pt x="197891" y="99517"/>
                  <a:pt x="197281" y="97231"/>
                  <a:pt x="196062" y="95402"/>
                </a:cubicBezTo>
                <a:cubicBezTo>
                  <a:pt x="194843" y="93573"/>
                  <a:pt x="193014" y="92659"/>
                  <a:pt x="190576" y="92659"/>
                </a:cubicBezTo>
                <a:close/>
                <a:moveTo>
                  <a:pt x="2920060" y="88392"/>
                </a:moveTo>
                <a:cubicBezTo>
                  <a:pt x="2917164" y="88392"/>
                  <a:pt x="2914916" y="89382"/>
                  <a:pt x="2913316" y="91364"/>
                </a:cubicBezTo>
                <a:cubicBezTo>
                  <a:pt x="2911716" y="93345"/>
                  <a:pt x="2910916" y="95631"/>
                  <a:pt x="2910916" y="98222"/>
                </a:cubicBezTo>
                <a:cubicBezTo>
                  <a:pt x="2910916" y="100965"/>
                  <a:pt x="2911754" y="103213"/>
                  <a:pt x="2913430" y="104965"/>
                </a:cubicBezTo>
                <a:cubicBezTo>
                  <a:pt x="2915107" y="106718"/>
                  <a:pt x="2917240" y="107594"/>
                  <a:pt x="2919831" y="107594"/>
                </a:cubicBezTo>
                <a:cubicBezTo>
                  <a:pt x="2922422" y="107594"/>
                  <a:pt x="2924670" y="106756"/>
                  <a:pt x="2926575" y="105080"/>
                </a:cubicBezTo>
                <a:cubicBezTo>
                  <a:pt x="2928480" y="103403"/>
                  <a:pt x="2929432" y="101193"/>
                  <a:pt x="2929433" y="98450"/>
                </a:cubicBezTo>
                <a:cubicBezTo>
                  <a:pt x="2929432" y="95555"/>
                  <a:pt x="2928442" y="93154"/>
                  <a:pt x="2926461" y="91249"/>
                </a:cubicBezTo>
                <a:cubicBezTo>
                  <a:pt x="2924479" y="89344"/>
                  <a:pt x="2922346" y="88392"/>
                  <a:pt x="2920060" y="88392"/>
                </a:cubicBezTo>
                <a:close/>
                <a:moveTo>
                  <a:pt x="2658389" y="85725"/>
                </a:moveTo>
                <a:lnTo>
                  <a:pt x="2658389" y="98755"/>
                </a:lnTo>
                <a:lnTo>
                  <a:pt x="2607183" y="113614"/>
                </a:lnTo>
                <a:lnTo>
                  <a:pt x="2607183" y="100812"/>
                </a:lnTo>
                <a:close/>
                <a:moveTo>
                  <a:pt x="1095451" y="83134"/>
                </a:moveTo>
                <a:cubicBezTo>
                  <a:pt x="1093165" y="83134"/>
                  <a:pt x="1091260" y="83934"/>
                  <a:pt x="1089736" y="85534"/>
                </a:cubicBezTo>
                <a:cubicBezTo>
                  <a:pt x="1088212" y="87134"/>
                  <a:pt x="1087450" y="89078"/>
                  <a:pt x="1087450" y="91364"/>
                </a:cubicBezTo>
                <a:cubicBezTo>
                  <a:pt x="1087450" y="94259"/>
                  <a:pt x="1088669" y="96964"/>
                  <a:pt x="1091107" y="99479"/>
                </a:cubicBezTo>
                <a:lnTo>
                  <a:pt x="1097785" y="103569"/>
                </a:lnTo>
                <a:lnTo>
                  <a:pt x="1098308" y="103136"/>
                </a:lnTo>
                <a:cubicBezTo>
                  <a:pt x="1101280" y="99707"/>
                  <a:pt x="1102766" y="96240"/>
                  <a:pt x="1102766" y="92735"/>
                </a:cubicBezTo>
                <a:cubicBezTo>
                  <a:pt x="1102766" y="89992"/>
                  <a:pt x="1102157" y="87706"/>
                  <a:pt x="1100937" y="85877"/>
                </a:cubicBezTo>
                <a:cubicBezTo>
                  <a:pt x="1099718" y="84048"/>
                  <a:pt x="1097889" y="83134"/>
                  <a:pt x="1095451" y="83134"/>
                </a:cubicBezTo>
                <a:close/>
                <a:moveTo>
                  <a:pt x="2181758" y="81000"/>
                </a:moveTo>
                <a:cubicBezTo>
                  <a:pt x="2187854" y="81000"/>
                  <a:pt x="2192464" y="83096"/>
                  <a:pt x="2195588" y="87287"/>
                </a:cubicBezTo>
                <a:cubicBezTo>
                  <a:pt x="2198712" y="91478"/>
                  <a:pt x="2200275" y="96240"/>
                  <a:pt x="2200275" y="101574"/>
                </a:cubicBezTo>
                <a:cubicBezTo>
                  <a:pt x="2200275" y="108280"/>
                  <a:pt x="2198065" y="114224"/>
                  <a:pt x="2193645" y="119405"/>
                </a:cubicBezTo>
                <a:cubicBezTo>
                  <a:pt x="2189226" y="124587"/>
                  <a:pt x="2183015" y="128702"/>
                  <a:pt x="2175014" y="131750"/>
                </a:cubicBezTo>
                <a:cubicBezTo>
                  <a:pt x="2167013" y="134798"/>
                  <a:pt x="2157603" y="136626"/>
                  <a:pt x="2146782" y="137236"/>
                </a:cubicBezTo>
                <a:lnTo>
                  <a:pt x="2144725" y="126263"/>
                </a:lnTo>
                <a:cubicBezTo>
                  <a:pt x="2155088" y="125501"/>
                  <a:pt x="2163508" y="123901"/>
                  <a:pt x="2169985" y="121463"/>
                </a:cubicBezTo>
                <a:lnTo>
                  <a:pt x="2174214" y="118837"/>
                </a:lnTo>
                <a:lnTo>
                  <a:pt x="2166556" y="113919"/>
                </a:lnTo>
                <a:cubicBezTo>
                  <a:pt x="2163127" y="110414"/>
                  <a:pt x="2161413" y="106070"/>
                  <a:pt x="2161413" y="100889"/>
                </a:cubicBezTo>
                <a:cubicBezTo>
                  <a:pt x="2161413" y="95555"/>
                  <a:pt x="2163279" y="90906"/>
                  <a:pt x="2167013" y="86944"/>
                </a:cubicBezTo>
                <a:cubicBezTo>
                  <a:pt x="2170747" y="82982"/>
                  <a:pt x="2175662" y="81000"/>
                  <a:pt x="2181758" y="81000"/>
                </a:cubicBezTo>
                <a:close/>
                <a:moveTo>
                  <a:pt x="191033" y="81000"/>
                </a:moveTo>
                <a:cubicBezTo>
                  <a:pt x="197129" y="81000"/>
                  <a:pt x="201739" y="83096"/>
                  <a:pt x="204863" y="87287"/>
                </a:cubicBezTo>
                <a:cubicBezTo>
                  <a:pt x="207987" y="91478"/>
                  <a:pt x="209550" y="96240"/>
                  <a:pt x="209550" y="101574"/>
                </a:cubicBezTo>
                <a:cubicBezTo>
                  <a:pt x="209550" y="108280"/>
                  <a:pt x="207340" y="114224"/>
                  <a:pt x="202920" y="119405"/>
                </a:cubicBezTo>
                <a:cubicBezTo>
                  <a:pt x="198501" y="124587"/>
                  <a:pt x="192290" y="128702"/>
                  <a:pt x="184290" y="131750"/>
                </a:cubicBezTo>
                <a:cubicBezTo>
                  <a:pt x="176288" y="134798"/>
                  <a:pt x="166878" y="136626"/>
                  <a:pt x="156057" y="137236"/>
                </a:cubicBezTo>
                <a:lnTo>
                  <a:pt x="154000" y="126263"/>
                </a:lnTo>
                <a:cubicBezTo>
                  <a:pt x="164363" y="125501"/>
                  <a:pt x="172783" y="123901"/>
                  <a:pt x="179260" y="121463"/>
                </a:cubicBezTo>
                <a:lnTo>
                  <a:pt x="184022" y="119179"/>
                </a:lnTo>
                <a:lnTo>
                  <a:pt x="175831" y="113919"/>
                </a:lnTo>
                <a:cubicBezTo>
                  <a:pt x="172402" y="110414"/>
                  <a:pt x="170688" y="106070"/>
                  <a:pt x="170688" y="100889"/>
                </a:cubicBezTo>
                <a:cubicBezTo>
                  <a:pt x="170688" y="95555"/>
                  <a:pt x="172555" y="90906"/>
                  <a:pt x="176288" y="86944"/>
                </a:cubicBezTo>
                <a:cubicBezTo>
                  <a:pt x="180022" y="82982"/>
                  <a:pt x="184937" y="81000"/>
                  <a:pt x="191033" y="81000"/>
                </a:cubicBezTo>
                <a:close/>
                <a:moveTo>
                  <a:pt x="272110" y="78867"/>
                </a:moveTo>
                <a:cubicBezTo>
                  <a:pt x="269214" y="78867"/>
                  <a:pt x="266966" y="79857"/>
                  <a:pt x="265366" y="81839"/>
                </a:cubicBezTo>
                <a:cubicBezTo>
                  <a:pt x="263766" y="83820"/>
                  <a:pt x="262966" y="86106"/>
                  <a:pt x="262966" y="88697"/>
                </a:cubicBezTo>
                <a:cubicBezTo>
                  <a:pt x="262966" y="91440"/>
                  <a:pt x="263804" y="93688"/>
                  <a:pt x="265480" y="95440"/>
                </a:cubicBezTo>
                <a:cubicBezTo>
                  <a:pt x="267157" y="97193"/>
                  <a:pt x="269291" y="98069"/>
                  <a:pt x="271881" y="98069"/>
                </a:cubicBezTo>
                <a:cubicBezTo>
                  <a:pt x="274472" y="98069"/>
                  <a:pt x="276720" y="97231"/>
                  <a:pt x="278625" y="95555"/>
                </a:cubicBezTo>
                <a:cubicBezTo>
                  <a:pt x="280530" y="93878"/>
                  <a:pt x="281482" y="91668"/>
                  <a:pt x="281482" y="88925"/>
                </a:cubicBezTo>
                <a:cubicBezTo>
                  <a:pt x="281482" y="86030"/>
                  <a:pt x="280492" y="83629"/>
                  <a:pt x="278511" y="81724"/>
                </a:cubicBezTo>
                <a:cubicBezTo>
                  <a:pt x="276529" y="79819"/>
                  <a:pt x="274396" y="78867"/>
                  <a:pt x="272110" y="78867"/>
                </a:cubicBezTo>
                <a:close/>
                <a:moveTo>
                  <a:pt x="565404" y="78333"/>
                </a:moveTo>
                <a:cubicBezTo>
                  <a:pt x="566928" y="81229"/>
                  <a:pt x="568185" y="84544"/>
                  <a:pt x="569176" y="88277"/>
                </a:cubicBezTo>
                <a:cubicBezTo>
                  <a:pt x="570166" y="92011"/>
                  <a:pt x="570661" y="95402"/>
                  <a:pt x="570661" y="98450"/>
                </a:cubicBezTo>
                <a:cubicBezTo>
                  <a:pt x="570661" y="103479"/>
                  <a:pt x="569252" y="108013"/>
                  <a:pt x="566432" y="112052"/>
                </a:cubicBezTo>
                <a:cubicBezTo>
                  <a:pt x="563613" y="116090"/>
                  <a:pt x="559231" y="118110"/>
                  <a:pt x="553288" y="118110"/>
                </a:cubicBezTo>
                <a:cubicBezTo>
                  <a:pt x="548563" y="118110"/>
                  <a:pt x="544715" y="116852"/>
                  <a:pt x="541744" y="114338"/>
                </a:cubicBezTo>
                <a:lnTo>
                  <a:pt x="541374" y="113589"/>
                </a:lnTo>
                <a:lnTo>
                  <a:pt x="541201" y="114509"/>
                </a:lnTo>
                <a:cubicBezTo>
                  <a:pt x="540305" y="116681"/>
                  <a:pt x="538962" y="118643"/>
                  <a:pt x="537172" y="120396"/>
                </a:cubicBezTo>
                <a:cubicBezTo>
                  <a:pt x="533590" y="123901"/>
                  <a:pt x="529132" y="125654"/>
                  <a:pt x="523798" y="125654"/>
                </a:cubicBezTo>
                <a:cubicBezTo>
                  <a:pt x="517703" y="125654"/>
                  <a:pt x="513664" y="123634"/>
                  <a:pt x="511683" y="119596"/>
                </a:cubicBezTo>
                <a:cubicBezTo>
                  <a:pt x="509701" y="115557"/>
                  <a:pt x="508711" y="111252"/>
                  <a:pt x="508711" y="106680"/>
                </a:cubicBezTo>
                <a:cubicBezTo>
                  <a:pt x="508711" y="105003"/>
                  <a:pt x="508825" y="103213"/>
                  <a:pt x="509054" y="101308"/>
                </a:cubicBezTo>
                <a:cubicBezTo>
                  <a:pt x="509282" y="99403"/>
                  <a:pt x="509625" y="97231"/>
                  <a:pt x="510082" y="94793"/>
                </a:cubicBezTo>
                <a:lnTo>
                  <a:pt x="521512" y="91592"/>
                </a:lnTo>
                <a:cubicBezTo>
                  <a:pt x="521055" y="94183"/>
                  <a:pt x="520712" y="96583"/>
                  <a:pt x="520484" y="98793"/>
                </a:cubicBezTo>
                <a:cubicBezTo>
                  <a:pt x="520255" y="101003"/>
                  <a:pt x="520141" y="102946"/>
                  <a:pt x="520141" y="104622"/>
                </a:cubicBezTo>
                <a:cubicBezTo>
                  <a:pt x="520141" y="107518"/>
                  <a:pt x="520598" y="109652"/>
                  <a:pt x="521512" y="111023"/>
                </a:cubicBezTo>
                <a:cubicBezTo>
                  <a:pt x="522427" y="112395"/>
                  <a:pt x="523875" y="113081"/>
                  <a:pt x="525856" y="113081"/>
                </a:cubicBezTo>
                <a:cubicBezTo>
                  <a:pt x="528142" y="113081"/>
                  <a:pt x="530047" y="111899"/>
                  <a:pt x="531571" y="109537"/>
                </a:cubicBezTo>
                <a:cubicBezTo>
                  <a:pt x="533095" y="107175"/>
                  <a:pt x="533933" y="102413"/>
                  <a:pt x="534085" y="95250"/>
                </a:cubicBezTo>
                <a:lnTo>
                  <a:pt x="534085" y="88392"/>
                </a:lnTo>
                <a:lnTo>
                  <a:pt x="545058" y="84277"/>
                </a:lnTo>
                <a:lnTo>
                  <a:pt x="545058" y="98222"/>
                </a:lnTo>
                <a:cubicBezTo>
                  <a:pt x="545058" y="100355"/>
                  <a:pt x="545477" y="102222"/>
                  <a:pt x="546316" y="103822"/>
                </a:cubicBezTo>
                <a:cubicBezTo>
                  <a:pt x="547154" y="105422"/>
                  <a:pt x="548944" y="106223"/>
                  <a:pt x="551688" y="106223"/>
                </a:cubicBezTo>
                <a:cubicBezTo>
                  <a:pt x="554431" y="106223"/>
                  <a:pt x="556260" y="105384"/>
                  <a:pt x="557174" y="103708"/>
                </a:cubicBezTo>
                <a:cubicBezTo>
                  <a:pt x="558088" y="102032"/>
                  <a:pt x="558546" y="99898"/>
                  <a:pt x="558546" y="97307"/>
                </a:cubicBezTo>
                <a:cubicBezTo>
                  <a:pt x="558546" y="94716"/>
                  <a:pt x="558241" y="92087"/>
                  <a:pt x="557631" y="89420"/>
                </a:cubicBezTo>
                <a:cubicBezTo>
                  <a:pt x="557022" y="86753"/>
                  <a:pt x="556183" y="84125"/>
                  <a:pt x="555117" y="81534"/>
                </a:cubicBezTo>
                <a:close/>
                <a:moveTo>
                  <a:pt x="2921203" y="75590"/>
                </a:moveTo>
                <a:cubicBezTo>
                  <a:pt x="2924860" y="75590"/>
                  <a:pt x="2928137" y="76657"/>
                  <a:pt x="2931033" y="78791"/>
                </a:cubicBezTo>
                <a:cubicBezTo>
                  <a:pt x="2933928" y="80924"/>
                  <a:pt x="2936214" y="83744"/>
                  <a:pt x="2937890" y="87249"/>
                </a:cubicBezTo>
                <a:cubicBezTo>
                  <a:pt x="2939567" y="90754"/>
                  <a:pt x="2940405" y="94488"/>
                  <a:pt x="2940405" y="98450"/>
                </a:cubicBezTo>
                <a:cubicBezTo>
                  <a:pt x="2940405" y="104394"/>
                  <a:pt x="2938500" y="109385"/>
                  <a:pt x="2934690" y="113423"/>
                </a:cubicBezTo>
                <a:cubicBezTo>
                  <a:pt x="2930880" y="117462"/>
                  <a:pt x="2926003" y="119481"/>
                  <a:pt x="2920060" y="119481"/>
                </a:cubicBezTo>
                <a:cubicBezTo>
                  <a:pt x="2913507" y="119481"/>
                  <a:pt x="2908592" y="117500"/>
                  <a:pt x="2905315" y="113538"/>
                </a:cubicBezTo>
                <a:cubicBezTo>
                  <a:pt x="2902039" y="109575"/>
                  <a:pt x="2900400" y="104927"/>
                  <a:pt x="2900400" y="99593"/>
                </a:cubicBezTo>
                <a:cubicBezTo>
                  <a:pt x="2900400" y="95174"/>
                  <a:pt x="2901276" y="91173"/>
                  <a:pt x="2903029" y="87592"/>
                </a:cubicBezTo>
                <a:cubicBezTo>
                  <a:pt x="2904782" y="84010"/>
                  <a:pt x="2907258" y="81115"/>
                  <a:pt x="2910459" y="78905"/>
                </a:cubicBezTo>
                <a:cubicBezTo>
                  <a:pt x="2913659" y="76695"/>
                  <a:pt x="2917240" y="75590"/>
                  <a:pt x="2921203" y="75590"/>
                </a:cubicBezTo>
                <a:close/>
                <a:moveTo>
                  <a:pt x="1095908" y="71475"/>
                </a:moveTo>
                <a:cubicBezTo>
                  <a:pt x="1102004" y="71475"/>
                  <a:pt x="1106614" y="73571"/>
                  <a:pt x="1109738" y="77762"/>
                </a:cubicBezTo>
                <a:cubicBezTo>
                  <a:pt x="1112863" y="81953"/>
                  <a:pt x="1114425" y="86715"/>
                  <a:pt x="1114425" y="92049"/>
                </a:cubicBezTo>
                <a:cubicBezTo>
                  <a:pt x="1114425" y="98755"/>
                  <a:pt x="1112215" y="104699"/>
                  <a:pt x="1107795" y="109880"/>
                </a:cubicBezTo>
                <a:cubicBezTo>
                  <a:pt x="1103376" y="115062"/>
                  <a:pt x="1097165" y="119177"/>
                  <a:pt x="1089164" y="122225"/>
                </a:cubicBezTo>
                <a:cubicBezTo>
                  <a:pt x="1081163" y="125273"/>
                  <a:pt x="1071753" y="127101"/>
                  <a:pt x="1060932" y="127711"/>
                </a:cubicBezTo>
                <a:lnTo>
                  <a:pt x="1058875" y="116738"/>
                </a:lnTo>
                <a:cubicBezTo>
                  <a:pt x="1069238" y="115976"/>
                  <a:pt x="1077658" y="114376"/>
                  <a:pt x="1084135" y="111938"/>
                </a:cubicBezTo>
                <a:lnTo>
                  <a:pt x="1088897" y="109654"/>
                </a:lnTo>
                <a:lnTo>
                  <a:pt x="1080706" y="104394"/>
                </a:lnTo>
                <a:cubicBezTo>
                  <a:pt x="1077277" y="100889"/>
                  <a:pt x="1075563" y="96545"/>
                  <a:pt x="1075563" y="91364"/>
                </a:cubicBezTo>
                <a:cubicBezTo>
                  <a:pt x="1075563" y="86030"/>
                  <a:pt x="1077430" y="81381"/>
                  <a:pt x="1081163" y="77419"/>
                </a:cubicBezTo>
                <a:cubicBezTo>
                  <a:pt x="1084897" y="73457"/>
                  <a:pt x="1089812" y="71475"/>
                  <a:pt x="1095908" y="71475"/>
                </a:cubicBezTo>
                <a:close/>
                <a:moveTo>
                  <a:pt x="273253" y="66065"/>
                </a:moveTo>
                <a:cubicBezTo>
                  <a:pt x="276910" y="66065"/>
                  <a:pt x="280187" y="67132"/>
                  <a:pt x="283083" y="69266"/>
                </a:cubicBezTo>
                <a:cubicBezTo>
                  <a:pt x="285978" y="71399"/>
                  <a:pt x="288264" y="74219"/>
                  <a:pt x="289941" y="77724"/>
                </a:cubicBezTo>
                <a:cubicBezTo>
                  <a:pt x="291617" y="81229"/>
                  <a:pt x="292455" y="84963"/>
                  <a:pt x="292455" y="88925"/>
                </a:cubicBezTo>
                <a:cubicBezTo>
                  <a:pt x="292455" y="94869"/>
                  <a:pt x="290550" y="99860"/>
                  <a:pt x="286740" y="103898"/>
                </a:cubicBezTo>
                <a:cubicBezTo>
                  <a:pt x="282930" y="107937"/>
                  <a:pt x="278053" y="109956"/>
                  <a:pt x="272110" y="109956"/>
                </a:cubicBezTo>
                <a:cubicBezTo>
                  <a:pt x="265557" y="109956"/>
                  <a:pt x="260642" y="107975"/>
                  <a:pt x="257365" y="104013"/>
                </a:cubicBezTo>
                <a:cubicBezTo>
                  <a:pt x="254089" y="100050"/>
                  <a:pt x="252450" y="95402"/>
                  <a:pt x="252450" y="90068"/>
                </a:cubicBezTo>
                <a:cubicBezTo>
                  <a:pt x="252450" y="85649"/>
                  <a:pt x="253326" y="81648"/>
                  <a:pt x="255079" y="78067"/>
                </a:cubicBezTo>
                <a:cubicBezTo>
                  <a:pt x="256832" y="74485"/>
                  <a:pt x="259308" y="71590"/>
                  <a:pt x="262509" y="69380"/>
                </a:cubicBezTo>
                <a:cubicBezTo>
                  <a:pt x="265709" y="67170"/>
                  <a:pt x="269291" y="66065"/>
                  <a:pt x="273253" y="66065"/>
                </a:cubicBezTo>
                <a:close/>
                <a:moveTo>
                  <a:pt x="3296564" y="57150"/>
                </a:moveTo>
                <a:lnTo>
                  <a:pt x="3296564" y="70180"/>
                </a:lnTo>
                <a:lnTo>
                  <a:pt x="3245358" y="85039"/>
                </a:lnTo>
                <a:lnTo>
                  <a:pt x="3245358" y="72237"/>
                </a:lnTo>
                <a:close/>
                <a:moveTo>
                  <a:pt x="734339" y="57150"/>
                </a:moveTo>
                <a:lnTo>
                  <a:pt x="734339" y="70180"/>
                </a:lnTo>
                <a:lnTo>
                  <a:pt x="683133" y="85039"/>
                </a:lnTo>
                <a:lnTo>
                  <a:pt x="683133" y="72237"/>
                </a:lnTo>
                <a:close/>
                <a:moveTo>
                  <a:pt x="1892350" y="56693"/>
                </a:moveTo>
                <a:cubicBezTo>
                  <a:pt x="1893874" y="59588"/>
                  <a:pt x="1895132" y="62903"/>
                  <a:pt x="1896122" y="66637"/>
                </a:cubicBezTo>
                <a:cubicBezTo>
                  <a:pt x="1897113" y="70370"/>
                  <a:pt x="1897608" y="73761"/>
                  <a:pt x="1897608" y="76809"/>
                </a:cubicBezTo>
                <a:cubicBezTo>
                  <a:pt x="1897608" y="81839"/>
                  <a:pt x="1896199" y="86372"/>
                  <a:pt x="1893379" y="90411"/>
                </a:cubicBezTo>
                <a:cubicBezTo>
                  <a:pt x="1890560" y="94450"/>
                  <a:pt x="1886178" y="96469"/>
                  <a:pt x="1880235" y="96469"/>
                </a:cubicBezTo>
                <a:cubicBezTo>
                  <a:pt x="1875510" y="96469"/>
                  <a:pt x="1871662" y="95212"/>
                  <a:pt x="1868690" y="92697"/>
                </a:cubicBezTo>
                <a:lnTo>
                  <a:pt x="1868276" y="92184"/>
                </a:lnTo>
                <a:lnTo>
                  <a:pt x="1868147" y="92868"/>
                </a:lnTo>
                <a:cubicBezTo>
                  <a:pt x="1867252" y="95040"/>
                  <a:pt x="1865909" y="97002"/>
                  <a:pt x="1864118" y="98755"/>
                </a:cubicBezTo>
                <a:cubicBezTo>
                  <a:pt x="1860537" y="102260"/>
                  <a:pt x="1856079" y="104013"/>
                  <a:pt x="1850745" y="104013"/>
                </a:cubicBezTo>
                <a:cubicBezTo>
                  <a:pt x="1844649" y="104013"/>
                  <a:pt x="1840611" y="101993"/>
                  <a:pt x="1838629" y="97955"/>
                </a:cubicBezTo>
                <a:cubicBezTo>
                  <a:pt x="1836648" y="93916"/>
                  <a:pt x="1835658" y="89611"/>
                  <a:pt x="1835658" y="85039"/>
                </a:cubicBezTo>
                <a:cubicBezTo>
                  <a:pt x="1835658" y="83363"/>
                  <a:pt x="1835772" y="81572"/>
                  <a:pt x="1836001" y="79667"/>
                </a:cubicBezTo>
                <a:cubicBezTo>
                  <a:pt x="1836229" y="77762"/>
                  <a:pt x="1836572" y="75590"/>
                  <a:pt x="1837029" y="73152"/>
                </a:cubicBezTo>
                <a:lnTo>
                  <a:pt x="1848459" y="69951"/>
                </a:lnTo>
                <a:cubicBezTo>
                  <a:pt x="1848002" y="72542"/>
                  <a:pt x="1847659" y="74942"/>
                  <a:pt x="1847431" y="77152"/>
                </a:cubicBezTo>
                <a:cubicBezTo>
                  <a:pt x="1847202" y="79362"/>
                  <a:pt x="1847088" y="81305"/>
                  <a:pt x="1847088" y="82982"/>
                </a:cubicBezTo>
                <a:cubicBezTo>
                  <a:pt x="1847088" y="85877"/>
                  <a:pt x="1847545" y="88011"/>
                  <a:pt x="1848459" y="89382"/>
                </a:cubicBezTo>
                <a:cubicBezTo>
                  <a:pt x="1849374" y="90754"/>
                  <a:pt x="1850821" y="91440"/>
                  <a:pt x="1852803" y="91440"/>
                </a:cubicBezTo>
                <a:cubicBezTo>
                  <a:pt x="1855089" y="91440"/>
                  <a:pt x="1856994" y="90259"/>
                  <a:pt x="1858518" y="87896"/>
                </a:cubicBezTo>
                <a:cubicBezTo>
                  <a:pt x="1860042" y="85534"/>
                  <a:pt x="1860880" y="80772"/>
                  <a:pt x="1861032" y="73609"/>
                </a:cubicBezTo>
                <a:lnTo>
                  <a:pt x="1861032" y="66751"/>
                </a:lnTo>
                <a:lnTo>
                  <a:pt x="1872005" y="62636"/>
                </a:lnTo>
                <a:lnTo>
                  <a:pt x="1872005" y="76581"/>
                </a:lnTo>
                <a:cubicBezTo>
                  <a:pt x="1872005" y="78714"/>
                  <a:pt x="1872424" y="80581"/>
                  <a:pt x="1873262" y="82181"/>
                </a:cubicBezTo>
                <a:cubicBezTo>
                  <a:pt x="1874101" y="83782"/>
                  <a:pt x="1875891" y="84582"/>
                  <a:pt x="1878635" y="84582"/>
                </a:cubicBezTo>
                <a:cubicBezTo>
                  <a:pt x="1881378" y="84582"/>
                  <a:pt x="1883207" y="83744"/>
                  <a:pt x="1884121" y="82067"/>
                </a:cubicBezTo>
                <a:cubicBezTo>
                  <a:pt x="1885035" y="80391"/>
                  <a:pt x="1885492" y="78257"/>
                  <a:pt x="1885492" y="75666"/>
                </a:cubicBezTo>
                <a:cubicBezTo>
                  <a:pt x="1885492" y="73076"/>
                  <a:pt x="1885188" y="70447"/>
                  <a:pt x="1884578" y="67780"/>
                </a:cubicBezTo>
                <a:cubicBezTo>
                  <a:pt x="1883969" y="65113"/>
                  <a:pt x="1883130" y="62484"/>
                  <a:pt x="1882063" y="59893"/>
                </a:cubicBezTo>
                <a:close/>
                <a:moveTo>
                  <a:pt x="2710510" y="50292"/>
                </a:moveTo>
                <a:cubicBezTo>
                  <a:pt x="2707614" y="50292"/>
                  <a:pt x="2705366" y="51282"/>
                  <a:pt x="2703766" y="53264"/>
                </a:cubicBezTo>
                <a:cubicBezTo>
                  <a:pt x="2702166" y="55245"/>
                  <a:pt x="2701366" y="57531"/>
                  <a:pt x="2701366" y="60122"/>
                </a:cubicBezTo>
                <a:cubicBezTo>
                  <a:pt x="2701366" y="62865"/>
                  <a:pt x="2702204" y="65113"/>
                  <a:pt x="2703880" y="66865"/>
                </a:cubicBezTo>
                <a:cubicBezTo>
                  <a:pt x="2705557" y="68618"/>
                  <a:pt x="2707691" y="69494"/>
                  <a:pt x="2710281" y="69494"/>
                </a:cubicBezTo>
                <a:cubicBezTo>
                  <a:pt x="2712872" y="69494"/>
                  <a:pt x="2715120" y="68656"/>
                  <a:pt x="2717025" y="66980"/>
                </a:cubicBezTo>
                <a:cubicBezTo>
                  <a:pt x="2718930" y="65303"/>
                  <a:pt x="2719883" y="63093"/>
                  <a:pt x="2719883" y="60350"/>
                </a:cubicBezTo>
                <a:cubicBezTo>
                  <a:pt x="2719883" y="57455"/>
                  <a:pt x="2718892" y="55054"/>
                  <a:pt x="2716911" y="53149"/>
                </a:cubicBezTo>
                <a:cubicBezTo>
                  <a:pt x="2714929" y="51244"/>
                  <a:pt x="2712796" y="50292"/>
                  <a:pt x="2710510" y="50292"/>
                </a:cubicBezTo>
                <a:close/>
                <a:moveTo>
                  <a:pt x="3014624" y="45872"/>
                </a:moveTo>
                <a:cubicBezTo>
                  <a:pt x="3016301" y="45872"/>
                  <a:pt x="3018091" y="46025"/>
                  <a:pt x="3019996" y="46329"/>
                </a:cubicBezTo>
                <a:cubicBezTo>
                  <a:pt x="3021901" y="46634"/>
                  <a:pt x="3023692" y="47091"/>
                  <a:pt x="3025368" y="47701"/>
                </a:cubicBezTo>
                <a:lnTo>
                  <a:pt x="3023539" y="59131"/>
                </a:lnTo>
                <a:cubicBezTo>
                  <a:pt x="3022015" y="58826"/>
                  <a:pt x="3020568" y="58521"/>
                  <a:pt x="3019196" y="58217"/>
                </a:cubicBezTo>
                <a:cubicBezTo>
                  <a:pt x="3017824" y="57912"/>
                  <a:pt x="3016301" y="57759"/>
                  <a:pt x="3014624" y="57759"/>
                </a:cubicBezTo>
                <a:cubicBezTo>
                  <a:pt x="3011119" y="57759"/>
                  <a:pt x="3008376" y="58483"/>
                  <a:pt x="3006394" y="59931"/>
                </a:cubicBezTo>
                <a:cubicBezTo>
                  <a:pt x="3004413" y="61379"/>
                  <a:pt x="3003423" y="63398"/>
                  <a:pt x="3003423" y="65989"/>
                </a:cubicBezTo>
                <a:cubicBezTo>
                  <a:pt x="3003423" y="69189"/>
                  <a:pt x="3004451" y="71933"/>
                  <a:pt x="3006509" y="74219"/>
                </a:cubicBezTo>
                <a:cubicBezTo>
                  <a:pt x="3008566" y="76505"/>
                  <a:pt x="3010928" y="78295"/>
                  <a:pt x="3013595" y="79591"/>
                </a:cubicBezTo>
                <a:lnTo>
                  <a:pt x="3017075" y="80628"/>
                </a:lnTo>
                <a:lnTo>
                  <a:pt x="3022282" y="79133"/>
                </a:lnTo>
                <a:cubicBezTo>
                  <a:pt x="3025864" y="77990"/>
                  <a:pt x="3029102" y="76886"/>
                  <a:pt x="3031998" y="75819"/>
                </a:cubicBezTo>
                <a:lnTo>
                  <a:pt x="3035655" y="87477"/>
                </a:lnTo>
                <a:cubicBezTo>
                  <a:pt x="3031998" y="88849"/>
                  <a:pt x="3027692" y="90297"/>
                  <a:pt x="3022739" y="91821"/>
                </a:cubicBezTo>
                <a:cubicBezTo>
                  <a:pt x="3017786" y="93345"/>
                  <a:pt x="3012795" y="94793"/>
                  <a:pt x="3007766" y="96164"/>
                </a:cubicBezTo>
                <a:cubicBezTo>
                  <a:pt x="3002737" y="97536"/>
                  <a:pt x="2998089" y="98755"/>
                  <a:pt x="2993821" y="99822"/>
                </a:cubicBezTo>
                <a:lnTo>
                  <a:pt x="2991078" y="87477"/>
                </a:lnTo>
                <a:cubicBezTo>
                  <a:pt x="2995040" y="86563"/>
                  <a:pt x="2998241" y="85801"/>
                  <a:pt x="3000679" y="85191"/>
                </a:cubicBezTo>
                <a:lnTo>
                  <a:pt x="3001784" y="84915"/>
                </a:lnTo>
                <a:lnTo>
                  <a:pt x="2996450" y="80162"/>
                </a:lnTo>
                <a:cubicBezTo>
                  <a:pt x="2992869" y="76200"/>
                  <a:pt x="2991078" y="71704"/>
                  <a:pt x="2991078" y="66675"/>
                </a:cubicBezTo>
                <a:cubicBezTo>
                  <a:pt x="2991078" y="62103"/>
                  <a:pt x="2992183" y="58255"/>
                  <a:pt x="2994393" y="55130"/>
                </a:cubicBezTo>
                <a:cubicBezTo>
                  <a:pt x="2996603" y="52006"/>
                  <a:pt x="2999498" y="49682"/>
                  <a:pt x="3003080" y="48158"/>
                </a:cubicBezTo>
                <a:cubicBezTo>
                  <a:pt x="3006661" y="46634"/>
                  <a:pt x="3010509" y="45872"/>
                  <a:pt x="3014624" y="45872"/>
                </a:cubicBezTo>
                <a:close/>
                <a:moveTo>
                  <a:pt x="814349" y="45872"/>
                </a:moveTo>
                <a:cubicBezTo>
                  <a:pt x="816025" y="45872"/>
                  <a:pt x="817816" y="46025"/>
                  <a:pt x="819721" y="46329"/>
                </a:cubicBezTo>
                <a:cubicBezTo>
                  <a:pt x="821626" y="46634"/>
                  <a:pt x="823417" y="47091"/>
                  <a:pt x="825093" y="47701"/>
                </a:cubicBezTo>
                <a:lnTo>
                  <a:pt x="823264" y="59131"/>
                </a:lnTo>
                <a:cubicBezTo>
                  <a:pt x="821740" y="58826"/>
                  <a:pt x="820293" y="58521"/>
                  <a:pt x="818921" y="58217"/>
                </a:cubicBezTo>
                <a:cubicBezTo>
                  <a:pt x="817549" y="57912"/>
                  <a:pt x="816025" y="57759"/>
                  <a:pt x="814349" y="57759"/>
                </a:cubicBezTo>
                <a:cubicBezTo>
                  <a:pt x="810844" y="57759"/>
                  <a:pt x="808101" y="58483"/>
                  <a:pt x="806119" y="59931"/>
                </a:cubicBezTo>
                <a:cubicBezTo>
                  <a:pt x="804138" y="61379"/>
                  <a:pt x="803148" y="63398"/>
                  <a:pt x="803148" y="65989"/>
                </a:cubicBezTo>
                <a:cubicBezTo>
                  <a:pt x="803148" y="69189"/>
                  <a:pt x="804176" y="71933"/>
                  <a:pt x="806234" y="74219"/>
                </a:cubicBezTo>
                <a:cubicBezTo>
                  <a:pt x="808291" y="76505"/>
                  <a:pt x="810653" y="78295"/>
                  <a:pt x="813320" y="79591"/>
                </a:cubicBezTo>
                <a:lnTo>
                  <a:pt x="816800" y="80628"/>
                </a:lnTo>
                <a:lnTo>
                  <a:pt x="822007" y="79133"/>
                </a:lnTo>
                <a:cubicBezTo>
                  <a:pt x="825589" y="77990"/>
                  <a:pt x="828827" y="76886"/>
                  <a:pt x="831723" y="75819"/>
                </a:cubicBezTo>
                <a:lnTo>
                  <a:pt x="835380" y="87477"/>
                </a:lnTo>
                <a:cubicBezTo>
                  <a:pt x="831723" y="88849"/>
                  <a:pt x="827417" y="90297"/>
                  <a:pt x="822464" y="91821"/>
                </a:cubicBezTo>
                <a:cubicBezTo>
                  <a:pt x="817511" y="93345"/>
                  <a:pt x="812520" y="94793"/>
                  <a:pt x="807491" y="96164"/>
                </a:cubicBezTo>
                <a:cubicBezTo>
                  <a:pt x="802462" y="97536"/>
                  <a:pt x="797814" y="98755"/>
                  <a:pt x="793546" y="99822"/>
                </a:cubicBezTo>
                <a:lnTo>
                  <a:pt x="790803" y="87477"/>
                </a:lnTo>
                <a:cubicBezTo>
                  <a:pt x="794766" y="86563"/>
                  <a:pt x="797966" y="85801"/>
                  <a:pt x="800404" y="85191"/>
                </a:cubicBezTo>
                <a:lnTo>
                  <a:pt x="801509" y="84915"/>
                </a:lnTo>
                <a:lnTo>
                  <a:pt x="796175" y="80162"/>
                </a:lnTo>
                <a:cubicBezTo>
                  <a:pt x="792594" y="76200"/>
                  <a:pt x="790803" y="71704"/>
                  <a:pt x="790803" y="66675"/>
                </a:cubicBezTo>
                <a:cubicBezTo>
                  <a:pt x="790803" y="62103"/>
                  <a:pt x="791908" y="58255"/>
                  <a:pt x="794118" y="55130"/>
                </a:cubicBezTo>
                <a:cubicBezTo>
                  <a:pt x="796328" y="52006"/>
                  <a:pt x="799223" y="49682"/>
                  <a:pt x="802805" y="48158"/>
                </a:cubicBezTo>
                <a:cubicBezTo>
                  <a:pt x="806386" y="46634"/>
                  <a:pt x="810234" y="45872"/>
                  <a:pt x="814349" y="45872"/>
                </a:cubicBezTo>
                <a:close/>
                <a:moveTo>
                  <a:pt x="2848889" y="38100"/>
                </a:moveTo>
                <a:lnTo>
                  <a:pt x="2848889" y="51130"/>
                </a:lnTo>
                <a:lnTo>
                  <a:pt x="2797682" y="65989"/>
                </a:lnTo>
                <a:lnTo>
                  <a:pt x="2797682" y="53187"/>
                </a:lnTo>
                <a:close/>
                <a:moveTo>
                  <a:pt x="2448839" y="38100"/>
                </a:moveTo>
                <a:lnTo>
                  <a:pt x="2448839" y="51130"/>
                </a:lnTo>
                <a:lnTo>
                  <a:pt x="2397633" y="65989"/>
                </a:lnTo>
                <a:lnTo>
                  <a:pt x="2397633" y="53187"/>
                </a:lnTo>
                <a:close/>
                <a:moveTo>
                  <a:pt x="2286914" y="38100"/>
                </a:moveTo>
                <a:lnTo>
                  <a:pt x="2286914" y="51130"/>
                </a:lnTo>
                <a:lnTo>
                  <a:pt x="2235708" y="65989"/>
                </a:lnTo>
                <a:lnTo>
                  <a:pt x="2235708" y="53187"/>
                </a:lnTo>
                <a:close/>
                <a:moveTo>
                  <a:pt x="1553489" y="38100"/>
                </a:moveTo>
                <a:lnTo>
                  <a:pt x="1553489" y="51130"/>
                </a:lnTo>
                <a:lnTo>
                  <a:pt x="1502283" y="65989"/>
                </a:lnTo>
                <a:lnTo>
                  <a:pt x="1502283" y="53187"/>
                </a:lnTo>
                <a:close/>
                <a:moveTo>
                  <a:pt x="2711653" y="37490"/>
                </a:moveTo>
                <a:cubicBezTo>
                  <a:pt x="2715310" y="37490"/>
                  <a:pt x="2718587" y="38557"/>
                  <a:pt x="2721483" y="40691"/>
                </a:cubicBezTo>
                <a:cubicBezTo>
                  <a:pt x="2724378" y="42824"/>
                  <a:pt x="2726664" y="45644"/>
                  <a:pt x="2728340" y="49149"/>
                </a:cubicBezTo>
                <a:cubicBezTo>
                  <a:pt x="2730017" y="52654"/>
                  <a:pt x="2730855" y="56388"/>
                  <a:pt x="2730855" y="60350"/>
                </a:cubicBezTo>
                <a:cubicBezTo>
                  <a:pt x="2730855" y="66294"/>
                  <a:pt x="2728950" y="71285"/>
                  <a:pt x="2725140" y="75323"/>
                </a:cubicBezTo>
                <a:cubicBezTo>
                  <a:pt x="2721330" y="79362"/>
                  <a:pt x="2716453" y="81381"/>
                  <a:pt x="2710510" y="81381"/>
                </a:cubicBezTo>
                <a:cubicBezTo>
                  <a:pt x="2703957" y="81381"/>
                  <a:pt x="2699042" y="79400"/>
                  <a:pt x="2695765" y="75438"/>
                </a:cubicBezTo>
                <a:cubicBezTo>
                  <a:pt x="2692489" y="71475"/>
                  <a:pt x="2690850" y="66827"/>
                  <a:pt x="2690850" y="61493"/>
                </a:cubicBezTo>
                <a:cubicBezTo>
                  <a:pt x="2690850" y="57074"/>
                  <a:pt x="2691726" y="53073"/>
                  <a:pt x="2693479" y="49492"/>
                </a:cubicBezTo>
                <a:cubicBezTo>
                  <a:pt x="2695232" y="45910"/>
                  <a:pt x="2697708" y="43015"/>
                  <a:pt x="2700909" y="40805"/>
                </a:cubicBezTo>
                <a:cubicBezTo>
                  <a:pt x="2704109" y="38595"/>
                  <a:pt x="2707691" y="37490"/>
                  <a:pt x="2711653" y="37490"/>
                </a:cubicBezTo>
                <a:close/>
                <a:moveTo>
                  <a:pt x="545058" y="33756"/>
                </a:moveTo>
                <a:cubicBezTo>
                  <a:pt x="542772" y="33756"/>
                  <a:pt x="540867" y="34556"/>
                  <a:pt x="539343" y="36157"/>
                </a:cubicBezTo>
                <a:cubicBezTo>
                  <a:pt x="537819" y="37757"/>
                  <a:pt x="537057" y="39700"/>
                  <a:pt x="537057" y="41986"/>
                </a:cubicBezTo>
                <a:cubicBezTo>
                  <a:pt x="537057" y="44882"/>
                  <a:pt x="538276" y="47587"/>
                  <a:pt x="540715" y="50101"/>
                </a:cubicBezTo>
                <a:lnTo>
                  <a:pt x="547393" y="54191"/>
                </a:lnTo>
                <a:lnTo>
                  <a:pt x="547916" y="53759"/>
                </a:lnTo>
                <a:cubicBezTo>
                  <a:pt x="550887" y="50330"/>
                  <a:pt x="552374" y="46863"/>
                  <a:pt x="552374" y="43358"/>
                </a:cubicBezTo>
                <a:cubicBezTo>
                  <a:pt x="552374" y="40614"/>
                  <a:pt x="551764" y="38328"/>
                  <a:pt x="550545" y="36500"/>
                </a:cubicBezTo>
                <a:cubicBezTo>
                  <a:pt x="549325" y="34671"/>
                  <a:pt x="547497" y="33756"/>
                  <a:pt x="545058" y="33756"/>
                </a:cubicBezTo>
                <a:close/>
                <a:moveTo>
                  <a:pt x="545515" y="22098"/>
                </a:moveTo>
                <a:cubicBezTo>
                  <a:pt x="551611" y="22098"/>
                  <a:pt x="556222" y="24193"/>
                  <a:pt x="559346" y="28384"/>
                </a:cubicBezTo>
                <a:cubicBezTo>
                  <a:pt x="562470" y="32575"/>
                  <a:pt x="564032" y="37338"/>
                  <a:pt x="564032" y="42672"/>
                </a:cubicBezTo>
                <a:cubicBezTo>
                  <a:pt x="564032" y="49377"/>
                  <a:pt x="561822" y="55321"/>
                  <a:pt x="557403" y="60503"/>
                </a:cubicBezTo>
                <a:cubicBezTo>
                  <a:pt x="552983" y="65684"/>
                  <a:pt x="546773" y="69799"/>
                  <a:pt x="538772" y="72847"/>
                </a:cubicBezTo>
                <a:cubicBezTo>
                  <a:pt x="530771" y="75895"/>
                  <a:pt x="521360" y="77724"/>
                  <a:pt x="510540" y="78333"/>
                </a:cubicBezTo>
                <a:lnTo>
                  <a:pt x="508482" y="67361"/>
                </a:lnTo>
                <a:cubicBezTo>
                  <a:pt x="518845" y="66599"/>
                  <a:pt x="527266" y="64998"/>
                  <a:pt x="533742" y="62560"/>
                </a:cubicBezTo>
                <a:lnTo>
                  <a:pt x="538504" y="60276"/>
                </a:lnTo>
                <a:lnTo>
                  <a:pt x="530314" y="55016"/>
                </a:lnTo>
                <a:cubicBezTo>
                  <a:pt x="526885" y="51511"/>
                  <a:pt x="525170" y="47168"/>
                  <a:pt x="525170" y="41986"/>
                </a:cubicBezTo>
                <a:cubicBezTo>
                  <a:pt x="525170" y="36652"/>
                  <a:pt x="527037" y="32004"/>
                  <a:pt x="530771" y="28041"/>
                </a:cubicBezTo>
                <a:cubicBezTo>
                  <a:pt x="534505" y="24079"/>
                  <a:pt x="539419" y="22098"/>
                  <a:pt x="545515" y="22098"/>
                </a:cubicBezTo>
                <a:close/>
                <a:moveTo>
                  <a:pt x="3039389" y="0"/>
                </a:moveTo>
                <a:lnTo>
                  <a:pt x="3039389" y="13030"/>
                </a:lnTo>
                <a:lnTo>
                  <a:pt x="2988183" y="27889"/>
                </a:lnTo>
                <a:lnTo>
                  <a:pt x="2988183" y="15087"/>
                </a:lnTo>
                <a:close/>
                <a:moveTo>
                  <a:pt x="839114" y="0"/>
                </a:moveTo>
                <a:lnTo>
                  <a:pt x="839114" y="13030"/>
                </a:lnTo>
                <a:lnTo>
                  <a:pt x="787908" y="27889"/>
                </a:lnTo>
                <a:lnTo>
                  <a:pt x="787908" y="15087"/>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lang="en-PK" sz="700" b="0" i="0" u="none" strike="noStrike" cap="none">
              <a:solidFill>
                <a:schemeClr val="lt1"/>
              </a:solidFill>
              <a:latin typeface="Arial"/>
              <a:ea typeface="Arial"/>
              <a:cs typeface="Arial"/>
              <a:sym typeface="Arial"/>
            </a:endParaRPr>
          </a:p>
        </p:txBody>
      </p:sp>
      <p:sp>
        <p:nvSpPr>
          <p:cNvPr id="88" name="Google Shape;88;p13"/>
          <p:cNvSpPr txBox="1"/>
          <p:nvPr/>
        </p:nvSpPr>
        <p:spPr>
          <a:xfrm>
            <a:off x="1230150" y="3227325"/>
            <a:ext cx="3703200" cy="969600"/>
          </a:xfrm>
          <a:prstGeom prst="rect">
            <a:avLst/>
          </a:prstGeom>
          <a:noFill/>
          <a:ln>
            <a:noFill/>
          </a:ln>
        </p:spPr>
        <p:txBody>
          <a:bodyPr spcFirstLastPara="1" wrap="square" lIns="45725" tIns="22850" rIns="45725" bIns="22850" anchor="t" anchorCtr="0">
            <a:spAutoFit/>
          </a:bodyPr>
          <a:lstStyle/>
          <a:p>
            <a:pPr marL="0" lvl="0" indent="0" algn="ctr" rtl="0">
              <a:spcBef>
                <a:spcPts val="0"/>
              </a:spcBef>
              <a:spcAft>
                <a:spcPts val="0"/>
              </a:spcAft>
              <a:buClr>
                <a:schemeClr val="dk1"/>
              </a:buClr>
              <a:buFont typeface="Arial"/>
              <a:buNone/>
            </a:pPr>
            <a:r>
              <a:rPr lang="en-GB" sz="1200">
                <a:solidFill>
                  <a:schemeClr val="dk1"/>
                </a:solidFill>
                <a:latin typeface="Inter Light"/>
                <a:ea typeface="Inter Light"/>
                <a:cs typeface="Inter Light"/>
                <a:sym typeface="Inter Light"/>
              </a:rPr>
              <a:t>36. ˹Imagine˺ how many peoples We destroyed before them, who were far mightier than them. Then ˹when the torment came,˺ they ˹desperately˺ sought refuge in the land. ˹But˺ was there any escape?</a:t>
            </a:r>
            <a:endParaRPr sz="1200">
              <a:solidFill>
                <a:schemeClr val="dk1"/>
              </a:solidFill>
              <a:latin typeface="Inter Light"/>
              <a:ea typeface="Inter Light"/>
              <a:cs typeface="Inter Light"/>
              <a:sym typeface="Inter Light"/>
            </a:endParaRPr>
          </a:p>
        </p:txBody>
      </p:sp>
      <p:sp>
        <p:nvSpPr>
          <p:cNvPr id="90" name="Google Shape;90;p13"/>
          <p:cNvSpPr txBox="1"/>
          <p:nvPr/>
        </p:nvSpPr>
        <p:spPr>
          <a:xfrm>
            <a:off x="1004425" y="749075"/>
            <a:ext cx="6217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Outcome of Rejection</a:t>
            </a:r>
            <a:endParaRPr sz="3600">
              <a:solidFill>
                <a:srgbClr val="1E1E1E"/>
              </a:solidFill>
              <a:latin typeface="Inter Tight Medium"/>
              <a:ea typeface="Inter Tight Medium"/>
              <a:cs typeface="Inter Tight Medium"/>
              <a:sym typeface="Inter Tight Medium"/>
            </a:endParaRPr>
          </a:p>
        </p:txBody>
      </p:sp>
      <p:sp>
        <p:nvSpPr>
          <p:cNvPr id="91" name="Google Shape;91;p13"/>
          <p:cNvSpPr/>
          <p:nvPr/>
        </p:nvSpPr>
        <p:spPr>
          <a:xfrm>
            <a:off x="5275050" y="3356375"/>
            <a:ext cx="3350400" cy="11235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92" name="Google Shape;92;p13"/>
          <p:cNvSpPr txBox="1"/>
          <p:nvPr/>
        </p:nvSpPr>
        <p:spPr>
          <a:xfrm>
            <a:off x="6104034" y="3552179"/>
            <a:ext cx="14739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rgbClr val="1E1E1E"/>
                </a:solidFill>
                <a:latin typeface="Inter Tight Medium"/>
                <a:ea typeface="Inter Tight Medium"/>
                <a:cs typeface="Inter Tight Medium"/>
                <a:sym typeface="Inter Tight Medium"/>
              </a:rPr>
              <a:t>Reflect</a:t>
            </a:r>
            <a:endParaRPr sz="700" b="0" i="0" u="none" strike="noStrike" cap="none">
              <a:solidFill>
                <a:srgbClr val="000000"/>
              </a:solidFill>
              <a:latin typeface="Arial"/>
              <a:ea typeface="Arial"/>
              <a:cs typeface="Arial"/>
              <a:sym typeface="Arial"/>
            </a:endParaRPr>
          </a:p>
        </p:txBody>
      </p:sp>
      <p:sp>
        <p:nvSpPr>
          <p:cNvPr id="93" name="Google Shape;93;p13"/>
          <p:cNvSpPr txBox="1"/>
          <p:nvPr/>
        </p:nvSpPr>
        <p:spPr>
          <a:xfrm>
            <a:off x="6104027" y="3838550"/>
            <a:ext cx="2175300" cy="5079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What is this verse saying to you? Do we subconsciously think wealth and power will protect us?</a:t>
            </a:r>
            <a:endParaRPr sz="1000">
              <a:solidFill>
                <a:srgbClr val="1E1E1E"/>
              </a:solidFill>
              <a:latin typeface="Inter Tight Medium"/>
              <a:ea typeface="Inter Tight Medium"/>
              <a:cs typeface="Inter Tight Medium"/>
              <a:sym typeface="Inter Tight Medium"/>
            </a:endParaRPr>
          </a:p>
        </p:txBody>
      </p:sp>
      <p:pic>
        <p:nvPicPr>
          <p:cNvPr id="94" name="Google Shape;94;p13"/>
          <p:cNvPicPr preferRelativeResize="0"/>
          <p:nvPr/>
        </p:nvPicPr>
        <p:blipFill rotWithShape="1">
          <a:blip r:embed="rId3">
            <a:alphaModFix/>
          </a:blip>
          <a:srcRect/>
          <a:stretch/>
        </p:blipFill>
        <p:spPr>
          <a:xfrm>
            <a:off x="5502889" y="3552179"/>
            <a:ext cx="497928" cy="497928"/>
          </a:xfrm>
          <a:prstGeom prst="rect">
            <a:avLst/>
          </a:prstGeom>
          <a:noFill/>
          <a:ln>
            <a:noFill/>
          </a:ln>
        </p:spPr>
      </p:pic>
      <p:sp>
        <p:nvSpPr>
          <p:cNvPr id="95" name="Google Shape;95;p13"/>
          <p:cNvSpPr/>
          <p:nvPr/>
        </p:nvSpPr>
        <p:spPr>
          <a:xfrm>
            <a:off x="5275038" y="1872925"/>
            <a:ext cx="2723100" cy="13755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96" name="Google Shape;96;p13"/>
          <p:cNvSpPr txBox="1"/>
          <p:nvPr/>
        </p:nvSpPr>
        <p:spPr>
          <a:xfrm>
            <a:off x="5502888" y="1998925"/>
            <a:ext cx="1591200" cy="11235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They built a lot of strong and mighty buildings (a strong civilisation);</a:t>
            </a:r>
            <a:endParaRPr sz="1000">
              <a:solidFill>
                <a:srgbClr val="1E1E1E"/>
              </a:solidFill>
              <a:latin typeface="Inter Light"/>
              <a:ea typeface="Inter Light"/>
              <a:cs typeface="Inter Light"/>
              <a:sym typeface="Inter Light"/>
            </a:endParaRPr>
          </a:p>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They roamed the lands to search for rizq</a:t>
            </a:r>
            <a:endParaRPr sz="1000">
              <a:solidFill>
                <a:srgbClr val="1E1E1E"/>
              </a:solidFill>
              <a:latin typeface="Inter Light"/>
              <a:ea typeface="Inter Light"/>
              <a:cs typeface="Inter Light"/>
              <a:sym typeface="Inter Light"/>
            </a:endParaRPr>
          </a:p>
        </p:txBody>
      </p:sp>
      <p:sp>
        <p:nvSpPr>
          <p:cNvPr id="97" name="Google Shape;97;p13"/>
          <p:cNvSpPr/>
          <p:nvPr/>
        </p:nvSpPr>
        <p:spPr>
          <a:xfrm>
            <a:off x="7206263" y="2235025"/>
            <a:ext cx="1451100" cy="6513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lvl="0" indent="0" algn="ctr" rtl="1">
              <a:lnSpc>
                <a:spcPct val="150000"/>
              </a:lnSpc>
              <a:spcBef>
                <a:spcPts val="0"/>
              </a:spcBef>
              <a:spcAft>
                <a:spcPts val="0"/>
              </a:spcAft>
              <a:buClr>
                <a:schemeClr val="dk1"/>
              </a:buClr>
              <a:buFont typeface="Arial"/>
              <a:buNone/>
            </a:pPr>
            <a:r>
              <a:rPr lang="en-GB" sz="1600">
                <a:solidFill>
                  <a:srgbClr val="413169"/>
                </a:solidFill>
                <a:latin typeface="Noto Sans Arabic"/>
                <a:ea typeface="Noto Sans Arabic"/>
                <a:cs typeface="Noto Sans Arabic"/>
                <a:sym typeface="Noto Sans Arabic"/>
              </a:rPr>
              <a:t>فَنَقَّبُوا۟ فِى ٱلْبِلَـٰدِ</a:t>
            </a:r>
            <a:endParaRPr sz="900">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4"/>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103;p14">
            <a:extLst>
              <a:ext uri="{FF2B5EF4-FFF2-40B4-BE49-F238E27FC236}">
                <a16:creationId xmlns:a16="http://schemas.microsoft.com/office/drawing/2014/main" id="{4A588F2B-EB99-207E-3218-B283CD6CC7B4}"/>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7B50BA8A-6A0E-9080-668E-676DEA8F30DE}"/>
              </a:ext>
            </a:extLst>
          </p:cNvPr>
          <p:cNvSpPr/>
          <p:nvPr/>
        </p:nvSpPr>
        <p:spPr>
          <a:xfrm>
            <a:off x="1370838" y="2407080"/>
            <a:ext cx="3404006" cy="781355"/>
          </a:xfrm>
          <a:custGeom>
            <a:avLst/>
            <a:gdLst/>
            <a:ahLst/>
            <a:cxnLst/>
            <a:rect l="l" t="t" r="r" b="b"/>
            <a:pathLst>
              <a:path w="3404006" h="781355">
                <a:moveTo>
                  <a:pt x="1022756" y="750113"/>
                </a:moveTo>
                <a:lnTo>
                  <a:pt x="1022756" y="763143"/>
                </a:lnTo>
                <a:lnTo>
                  <a:pt x="971550" y="778002"/>
                </a:lnTo>
                <a:lnTo>
                  <a:pt x="971550" y="765200"/>
                </a:lnTo>
                <a:close/>
                <a:moveTo>
                  <a:pt x="896188" y="713003"/>
                </a:moveTo>
                <a:cubicBezTo>
                  <a:pt x="899236" y="713003"/>
                  <a:pt x="901865" y="714146"/>
                  <a:pt x="904075" y="716432"/>
                </a:cubicBezTo>
                <a:cubicBezTo>
                  <a:pt x="906284" y="718718"/>
                  <a:pt x="907389" y="721385"/>
                  <a:pt x="907389" y="724433"/>
                </a:cubicBezTo>
                <a:cubicBezTo>
                  <a:pt x="907389" y="727481"/>
                  <a:pt x="906284" y="730110"/>
                  <a:pt x="904075" y="732320"/>
                </a:cubicBezTo>
                <a:cubicBezTo>
                  <a:pt x="901865" y="734530"/>
                  <a:pt x="899236" y="735635"/>
                  <a:pt x="896188" y="735635"/>
                </a:cubicBezTo>
                <a:cubicBezTo>
                  <a:pt x="892987" y="735635"/>
                  <a:pt x="890282" y="734530"/>
                  <a:pt x="888073" y="732320"/>
                </a:cubicBezTo>
                <a:cubicBezTo>
                  <a:pt x="885863" y="730110"/>
                  <a:pt x="884758" y="727481"/>
                  <a:pt x="884758" y="724433"/>
                </a:cubicBezTo>
                <a:cubicBezTo>
                  <a:pt x="884758" y="721385"/>
                  <a:pt x="885863" y="718718"/>
                  <a:pt x="888073" y="716432"/>
                </a:cubicBezTo>
                <a:cubicBezTo>
                  <a:pt x="890282" y="714146"/>
                  <a:pt x="892987" y="713003"/>
                  <a:pt x="896188" y="713003"/>
                </a:cubicBezTo>
                <a:close/>
                <a:moveTo>
                  <a:pt x="864870" y="713003"/>
                </a:moveTo>
                <a:cubicBezTo>
                  <a:pt x="867918" y="713003"/>
                  <a:pt x="870547" y="714146"/>
                  <a:pt x="872756" y="716432"/>
                </a:cubicBezTo>
                <a:cubicBezTo>
                  <a:pt x="874966" y="718718"/>
                  <a:pt x="876071" y="721385"/>
                  <a:pt x="876071" y="724433"/>
                </a:cubicBezTo>
                <a:cubicBezTo>
                  <a:pt x="876071" y="727481"/>
                  <a:pt x="874966" y="730110"/>
                  <a:pt x="872756" y="732320"/>
                </a:cubicBezTo>
                <a:cubicBezTo>
                  <a:pt x="870547" y="734530"/>
                  <a:pt x="867918" y="735635"/>
                  <a:pt x="864870" y="735635"/>
                </a:cubicBezTo>
                <a:cubicBezTo>
                  <a:pt x="861669" y="735635"/>
                  <a:pt x="858964" y="734530"/>
                  <a:pt x="856754" y="732320"/>
                </a:cubicBezTo>
                <a:cubicBezTo>
                  <a:pt x="854545" y="730110"/>
                  <a:pt x="853440" y="727481"/>
                  <a:pt x="853440" y="724433"/>
                </a:cubicBezTo>
                <a:cubicBezTo>
                  <a:pt x="853440" y="721385"/>
                  <a:pt x="854545" y="718718"/>
                  <a:pt x="856754" y="716432"/>
                </a:cubicBezTo>
                <a:cubicBezTo>
                  <a:pt x="858964" y="714146"/>
                  <a:pt x="861669" y="713003"/>
                  <a:pt x="864870" y="713003"/>
                </a:cubicBezTo>
                <a:close/>
                <a:moveTo>
                  <a:pt x="979398" y="685114"/>
                </a:moveTo>
                <a:cubicBezTo>
                  <a:pt x="977570" y="685114"/>
                  <a:pt x="975550" y="685228"/>
                  <a:pt x="973340" y="685457"/>
                </a:cubicBezTo>
                <a:cubicBezTo>
                  <a:pt x="971131" y="685685"/>
                  <a:pt x="968883" y="685990"/>
                  <a:pt x="966597" y="686371"/>
                </a:cubicBezTo>
                <a:lnTo>
                  <a:pt x="962225" y="687288"/>
                </a:lnTo>
                <a:lnTo>
                  <a:pt x="962396" y="690057"/>
                </a:lnTo>
                <a:cubicBezTo>
                  <a:pt x="962949" y="694039"/>
                  <a:pt x="963777" y="697535"/>
                  <a:pt x="964882" y="700544"/>
                </a:cubicBezTo>
                <a:cubicBezTo>
                  <a:pt x="967092" y="706564"/>
                  <a:pt x="969949" y="711136"/>
                  <a:pt x="973455" y="714260"/>
                </a:cubicBezTo>
                <a:cubicBezTo>
                  <a:pt x="976960" y="717385"/>
                  <a:pt x="980618" y="719480"/>
                  <a:pt x="984428" y="720547"/>
                </a:cubicBezTo>
                <a:cubicBezTo>
                  <a:pt x="988237" y="721614"/>
                  <a:pt x="991743" y="722147"/>
                  <a:pt x="994943" y="722147"/>
                </a:cubicBezTo>
                <a:cubicBezTo>
                  <a:pt x="997686" y="722147"/>
                  <a:pt x="1000391" y="721652"/>
                  <a:pt x="1003058" y="720661"/>
                </a:cubicBezTo>
                <a:cubicBezTo>
                  <a:pt x="1005725" y="719671"/>
                  <a:pt x="1007935" y="717994"/>
                  <a:pt x="1009688" y="715632"/>
                </a:cubicBezTo>
                <a:cubicBezTo>
                  <a:pt x="1011440" y="713270"/>
                  <a:pt x="1012317" y="710108"/>
                  <a:pt x="1012317" y="706145"/>
                </a:cubicBezTo>
                <a:cubicBezTo>
                  <a:pt x="1012317" y="702335"/>
                  <a:pt x="1011364" y="698868"/>
                  <a:pt x="1009459" y="695744"/>
                </a:cubicBezTo>
                <a:cubicBezTo>
                  <a:pt x="1007554" y="692620"/>
                  <a:pt x="1004239" y="690067"/>
                  <a:pt x="999515" y="688086"/>
                </a:cubicBezTo>
                <a:cubicBezTo>
                  <a:pt x="994791" y="686105"/>
                  <a:pt x="988085" y="685114"/>
                  <a:pt x="979398" y="685114"/>
                </a:cubicBezTo>
                <a:close/>
                <a:moveTo>
                  <a:pt x="1466810" y="634943"/>
                </a:moveTo>
                <a:lnTo>
                  <a:pt x="1467231" y="636879"/>
                </a:lnTo>
                <a:cubicBezTo>
                  <a:pt x="1467231" y="645719"/>
                  <a:pt x="1464754" y="653605"/>
                  <a:pt x="1459801" y="660539"/>
                </a:cubicBezTo>
                <a:cubicBezTo>
                  <a:pt x="1457325" y="664007"/>
                  <a:pt x="1454420" y="667197"/>
                  <a:pt x="1451086" y="670112"/>
                </a:cubicBezTo>
                <a:lnTo>
                  <a:pt x="1449316" y="671353"/>
                </a:lnTo>
                <a:lnTo>
                  <a:pt x="1451343" y="672312"/>
                </a:lnTo>
                <a:cubicBezTo>
                  <a:pt x="1457363" y="674141"/>
                  <a:pt x="1463116" y="675056"/>
                  <a:pt x="1468602" y="675056"/>
                </a:cubicBezTo>
                <a:cubicBezTo>
                  <a:pt x="1473784" y="675056"/>
                  <a:pt x="1477594" y="674179"/>
                  <a:pt x="1480032" y="672427"/>
                </a:cubicBezTo>
                <a:cubicBezTo>
                  <a:pt x="1482471" y="670674"/>
                  <a:pt x="1483690" y="667740"/>
                  <a:pt x="1483690" y="663626"/>
                </a:cubicBezTo>
                <a:cubicBezTo>
                  <a:pt x="1483690" y="662864"/>
                  <a:pt x="1483499" y="661454"/>
                  <a:pt x="1483118" y="659396"/>
                </a:cubicBezTo>
                <a:cubicBezTo>
                  <a:pt x="1482737" y="657339"/>
                  <a:pt x="1481518" y="654482"/>
                  <a:pt x="1479461" y="650824"/>
                </a:cubicBezTo>
                <a:cubicBezTo>
                  <a:pt x="1477403" y="647166"/>
                  <a:pt x="1473936" y="642632"/>
                  <a:pt x="1469059" y="637222"/>
                </a:cubicBezTo>
                <a:close/>
                <a:moveTo>
                  <a:pt x="1566062" y="632993"/>
                </a:moveTo>
                <a:cubicBezTo>
                  <a:pt x="1562557" y="632993"/>
                  <a:pt x="1559395" y="634327"/>
                  <a:pt x="1556575" y="636994"/>
                </a:cubicBezTo>
                <a:cubicBezTo>
                  <a:pt x="1553756" y="639661"/>
                  <a:pt x="1551546" y="643052"/>
                  <a:pt x="1549946" y="647166"/>
                </a:cubicBezTo>
                <a:cubicBezTo>
                  <a:pt x="1548346" y="651281"/>
                  <a:pt x="1547545" y="655396"/>
                  <a:pt x="1547545" y="659511"/>
                </a:cubicBezTo>
                <a:cubicBezTo>
                  <a:pt x="1547545" y="662711"/>
                  <a:pt x="1548193" y="665492"/>
                  <a:pt x="1549489" y="667855"/>
                </a:cubicBezTo>
                <a:cubicBezTo>
                  <a:pt x="1550784" y="670217"/>
                  <a:pt x="1552956" y="672008"/>
                  <a:pt x="1556004" y="673227"/>
                </a:cubicBezTo>
                <a:cubicBezTo>
                  <a:pt x="1559052" y="674446"/>
                  <a:pt x="1563014" y="675056"/>
                  <a:pt x="1567891" y="675056"/>
                </a:cubicBezTo>
                <a:cubicBezTo>
                  <a:pt x="1572311" y="675056"/>
                  <a:pt x="1576768" y="674598"/>
                  <a:pt x="1581264" y="673684"/>
                </a:cubicBezTo>
                <a:lnTo>
                  <a:pt x="1586393" y="672059"/>
                </a:lnTo>
                <a:lnTo>
                  <a:pt x="1586636" y="669112"/>
                </a:lnTo>
                <a:cubicBezTo>
                  <a:pt x="1586636" y="664388"/>
                  <a:pt x="1586179" y="659854"/>
                  <a:pt x="1585265" y="655510"/>
                </a:cubicBezTo>
                <a:cubicBezTo>
                  <a:pt x="1584350" y="651167"/>
                  <a:pt x="1582978" y="647319"/>
                  <a:pt x="1581150" y="643966"/>
                </a:cubicBezTo>
                <a:cubicBezTo>
                  <a:pt x="1579321" y="640613"/>
                  <a:pt x="1577149" y="637946"/>
                  <a:pt x="1574635" y="635965"/>
                </a:cubicBezTo>
                <a:cubicBezTo>
                  <a:pt x="1572120" y="633984"/>
                  <a:pt x="1569262" y="632993"/>
                  <a:pt x="1566062" y="632993"/>
                </a:cubicBezTo>
                <a:close/>
                <a:moveTo>
                  <a:pt x="1327937" y="632993"/>
                </a:moveTo>
                <a:cubicBezTo>
                  <a:pt x="1324737" y="632993"/>
                  <a:pt x="1321765" y="634212"/>
                  <a:pt x="1319022" y="636651"/>
                </a:cubicBezTo>
                <a:cubicBezTo>
                  <a:pt x="1316278" y="639089"/>
                  <a:pt x="1314031" y="642366"/>
                  <a:pt x="1312278" y="646481"/>
                </a:cubicBezTo>
                <a:cubicBezTo>
                  <a:pt x="1310525" y="650595"/>
                  <a:pt x="1309649" y="655091"/>
                  <a:pt x="1309649" y="659968"/>
                </a:cubicBezTo>
                <a:cubicBezTo>
                  <a:pt x="1309649" y="662711"/>
                  <a:pt x="1310259" y="664959"/>
                  <a:pt x="1311478" y="666712"/>
                </a:cubicBezTo>
                <a:cubicBezTo>
                  <a:pt x="1312697" y="668464"/>
                  <a:pt x="1314488" y="669836"/>
                  <a:pt x="1316850" y="670826"/>
                </a:cubicBezTo>
                <a:cubicBezTo>
                  <a:pt x="1319212" y="671817"/>
                  <a:pt x="1322222" y="672541"/>
                  <a:pt x="1325880" y="672998"/>
                </a:cubicBezTo>
                <a:cubicBezTo>
                  <a:pt x="1329537" y="673455"/>
                  <a:pt x="1333804" y="673684"/>
                  <a:pt x="1338681" y="673684"/>
                </a:cubicBezTo>
                <a:lnTo>
                  <a:pt x="1348133" y="673684"/>
                </a:lnTo>
                <a:lnTo>
                  <a:pt x="1348511" y="669112"/>
                </a:lnTo>
                <a:cubicBezTo>
                  <a:pt x="1348511" y="658749"/>
                  <a:pt x="1346606" y="650138"/>
                  <a:pt x="1342796" y="643280"/>
                </a:cubicBezTo>
                <a:cubicBezTo>
                  <a:pt x="1338986" y="636422"/>
                  <a:pt x="1334033" y="632993"/>
                  <a:pt x="1327937" y="632993"/>
                </a:cubicBezTo>
                <a:close/>
                <a:moveTo>
                  <a:pt x="1869186" y="626821"/>
                </a:moveTo>
                <a:cubicBezTo>
                  <a:pt x="1866900" y="626821"/>
                  <a:pt x="1864499" y="627583"/>
                  <a:pt x="1861985" y="629107"/>
                </a:cubicBezTo>
                <a:cubicBezTo>
                  <a:pt x="1859470" y="630631"/>
                  <a:pt x="1856803" y="633222"/>
                  <a:pt x="1853984" y="636879"/>
                </a:cubicBezTo>
                <a:cubicBezTo>
                  <a:pt x="1851164" y="640537"/>
                  <a:pt x="1848154" y="645566"/>
                  <a:pt x="1844954" y="651967"/>
                </a:cubicBezTo>
                <a:cubicBezTo>
                  <a:pt x="1847545" y="656234"/>
                  <a:pt x="1850326" y="659968"/>
                  <a:pt x="1853298" y="663168"/>
                </a:cubicBezTo>
                <a:cubicBezTo>
                  <a:pt x="1856270" y="666369"/>
                  <a:pt x="1859280" y="668998"/>
                  <a:pt x="1862328" y="671055"/>
                </a:cubicBezTo>
                <a:cubicBezTo>
                  <a:pt x="1865376" y="673112"/>
                  <a:pt x="1868386" y="674636"/>
                  <a:pt x="1871357" y="675627"/>
                </a:cubicBezTo>
                <a:cubicBezTo>
                  <a:pt x="1874329" y="676618"/>
                  <a:pt x="1877034" y="677113"/>
                  <a:pt x="1879473" y="677113"/>
                </a:cubicBezTo>
                <a:cubicBezTo>
                  <a:pt x="1884807" y="677113"/>
                  <a:pt x="1888731" y="675208"/>
                  <a:pt x="1891246" y="671398"/>
                </a:cubicBezTo>
                <a:cubicBezTo>
                  <a:pt x="1893760" y="667588"/>
                  <a:pt x="1893646" y="662254"/>
                  <a:pt x="1890903" y="655396"/>
                </a:cubicBezTo>
                <a:cubicBezTo>
                  <a:pt x="1889531" y="651891"/>
                  <a:pt x="1888121" y="648462"/>
                  <a:pt x="1886674" y="645109"/>
                </a:cubicBezTo>
                <a:cubicBezTo>
                  <a:pt x="1885226" y="641756"/>
                  <a:pt x="1883664" y="638670"/>
                  <a:pt x="1881987" y="635851"/>
                </a:cubicBezTo>
                <a:cubicBezTo>
                  <a:pt x="1880311" y="633031"/>
                  <a:pt x="1878406" y="630821"/>
                  <a:pt x="1876272" y="629221"/>
                </a:cubicBezTo>
                <a:cubicBezTo>
                  <a:pt x="1874139" y="627621"/>
                  <a:pt x="1871776" y="626821"/>
                  <a:pt x="1869186" y="626821"/>
                </a:cubicBezTo>
                <a:close/>
                <a:moveTo>
                  <a:pt x="1740560" y="615848"/>
                </a:moveTo>
                <a:cubicBezTo>
                  <a:pt x="1737207" y="615848"/>
                  <a:pt x="1733474" y="616305"/>
                  <a:pt x="1729359" y="617220"/>
                </a:cubicBezTo>
                <a:cubicBezTo>
                  <a:pt x="1725244" y="618134"/>
                  <a:pt x="1721320" y="619391"/>
                  <a:pt x="1717586" y="620992"/>
                </a:cubicBezTo>
                <a:cubicBezTo>
                  <a:pt x="1713852" y="622592"/>
                  <a:pt x="1710766" y="624383"/>
                  <a:pt x="1708328" y="626364"/>
                </a:cubicBezTo>
                <a:cubicBezTo>
                  <a:pt x="1712442" y="629717"/>
                  <a:pt x="1716290" y="632993"/>
                  <a:pt x="1719872" y="636194"/>
                </a:cubicBezTo>
                <a:cubicBezTo>
                  <a:pt x="1723453" y="639394"/>
                  <a:pt x="1727149" y="642861"/>
                  <a:pt x="1730959" y="646595"/>
                </a:cubicBezTo>
                <a:lnTo>
                  <a:pt x="1739323" y="655191"/>
                </a:lnTo>
                <a:lnTo>
                  <a:pt x="1754162" y="642937"/>
                </a:lnTo>
                <a:cubicBezTo>
                  <a:pt x="1758048" y="638746"/>
                  <a:pt x="1759991" y="634136"/>
                  <a:pt x="1759991" y="629107"/>
                </a:cubicBezTo>
                <a:cubicBezTo>
                  <a:pt x="1759991" y="627126"/>
                  <a:pt x="1759343" y="625106"/>
                  <a:pt x="1758048" y="623049"/>
                </a:cubicBezTo>
                <a:cubicBezTo>
                  <a:pt x="1756753" y="620992"/>
                  <a:pt x="1754695" y="619277"/>
                  <a:pt x="1751876" y="617906"/>
                </a:cubicBezTo>
                <a:cubicBezTo>
                  <a:pt x="1749056" y="616534"/>
                  <a:pt x="1745284" y="615848"/>
                  <a:pt x="1740560" y="615848"/>
                </a:cubicBezTo>
                <a:close/>
                <a:moveTo>
                  <a:pt x="2515667" y="615162"/>
                </a:moveTo>
                <a:cubicBezTo>
                  <a:pt x="2512009" y="615162"/>
                  <a:pt x="2508618" y="616382"/>
                  <a:pt x="2505494" y="618820"/>
                </a:cubicBezTo>
                <a:cubicBezTo>
                  <a:pt x="2502369" y="621258"/>
                  <a:pt x="2499855" y="624421"/>
                  <a:pt x="2497950" y="628307"/>
                </a:cubicBezTo>
                <a:cubicBezTo>
                  <a:pt x="2496045" y="632193"/>
                  <a:pt x="2495093" y="636194"/>
                  <a:pt x="2495093" y="640308"/>
                </a:cubicBezTo>
                <a:cubicBezTo>
                  <a:pt x="2495093" y="645185"/>
                  <a:pt x="2496350" y="649567"/>
                  <a:pt x="2498864" y="653453"/>
                </a:cubicBezTo>
                <a:cubicBezTo>
                  <a:pt x="2501379" y="657339"/>
                  <a:pt x="2504465" y="660654"/>
                  <a:pt x="2508123" y="663397"/>
                </a:cubicBezTo>
                <a:lnTo>
                  <a:pt x="2512929" y="666301"/>
                </a:lnTo>
                <a:lnTo>
                  <a:pt x="2519896" y="663168"/>
                </a:lnTo>
                <a:cubicBezTo>
                  <a:pt x="2524391" y="660425"/>
                  <a:pt x="2528049" y="657072"/>
                  <a:pt x="2530868" y="653110"/>
                </a:cubicBezTo>
                <a:cubicBezTo>
                  <a:pt x="2533688" y="649148"/>
                  <a:pt x="2535097" y="644576"/>
                  <a:pt x="2535097" y="639394"/>
                </a:cubicBezTo>
                <a:cubicBezTo>
                  <a:pt x="2535097" y="635889"/>
                  <a:pt x="2534259" y="632269"/>
                  <a:pt x="2532583" y="628535"/>
                </a:cubicBezTo>
                <a:cubicBezTo>
                  <a:pt x="2530906" y="624802"/>
                  <a:pt x="2528620" y="621639"/>
                  <a:pt x="2525725" y="619049"/>
                </a:cubicBezTo>
                <a:cubicBezTo>
                  <a:pt x="2522829" y="616458"/>
                  <a:pt x="2519476" y="615162"/>
                  <a:pt x="2515667" y="615162"/>
                </a:cubicBezTo>
                <a:close/>
                <a:moveTo>
                  <a:pt x="990371" y="614934"/>
                </a:moveTo>
                <a:cubicBezTo>
                  <a:pt x="988085" y="614934"/>
                  <a:pt x="985304" y="616458"/>
                  <a:pt x="982027" y="619506"/>
                </a:cubicBezTo>
                <a:cubicBezTo>
                  <a:pt x="978751" y="622554"/>
                  <a:pt x="975550" y="626821"/>
                  <a:pt x="972426" y="632307"/>
                </a:cubicBezTo>
                <a:cubicBezTo>
                  <a:pt x="969302" y="637794"/>
                  <a:pt x="966711" y="644309"/>
                  <a:pt x="964654" y="651853"/>
                </a:cubicBezTo>
                <a:lnTo>
                  <a:pt x="962182" y="671716"/>
                </a:lnTo>
                <a:lnTo>
                  <a:pt x="975398" y="668769"/>
                </a:lnTo>
                <a:cubicBezTo>
                  <a:pt x="980198" y="667169"/>
                  <a:pt x="984428" y="664921"/>
                  <a:pt x="988085" y="662025"/>
                </a:cubicBezTo>
                <a:cubicBezTo>
                  <a:pt x="991743" y="659130"/>
                  <a:pt x="994562" y="655320"/>
                  <a:pt x="996543" y="650595"/>
                </a:cubicBezTo>
                <a:cubicBezTo>
                  <a:pt x="998524" y="645871"/>
                  <a:pt x="999515" y="640080"/>
                  <a:pt x="999515" y="633222"/>
                </a:cubicBezTo>
                <a:cubicBezTo>
                  <a:pt x="999515" y="630936"/>
                  <a:pt x="999248" y="628345"/>
                  <a:pt x="998715" y="625449"/>
                </a:cubicBezTo>
                <a:cubicBezTo>
                  <a:pt x="998182" y="622554"/>
                  <a:pt x="997229" y="620077"/>
                  <a:pt x="995857" y="618020"/>
                </a:cubicBezTo>
                <a:cubicBezTo>
                  <a:pt x="994486" y="615962"/>
                  <a:pt x="992657" y="614934"/>
                  <a:pt x="990371" y="614934"/>
                </a:cubicBezTo>
                <a:close/>
                <a:moveTo>
                  <a:pt x="1434312" y="614705"/>
                </a:moveTo>
                <a:cubicBezTo>
                  <a:pt x="1430959" y="614705"/>
                  <a:pt x="1427950" y="615658"/>
                  <a:pt x="1425283" y="617563"/>
                </a:cubicBezTo>
                <a:cubicBezTo>
                  <a:pt x="1422616" y="619468"/>
                  <a:pt x="1420520" y="621944"/>
                  <a:pt x="1418996" y="624992"/>
                </a:cubicBezTo>
                <a:cubicBezTo>
                  <a:pt x="1417472" y="628040"/>
                  <a:pt x="1416710" y="631241"/>
                  <a:pt x="1416710" y="634593"/>
                </a:cubicBezTo>
                <a:cubicBezTo>
                  <a:pt x="1416710" y="640994"/>
                  <a:pt x="1418348" y="646671"/>
                  <a:pt x="1421625" y="651624"/>
                </a:cubicBezTo>
                <a:lnTo>
                  <a:pt x="1431855" y="661763"/>
                </a:lnTo>
                <a:lnTo>
                  <a:pt x="1439227" y="657339"/>
                </a:lnTo>
                <a:cubicBezTo>
                  <a:pt x="1443266" y="653453"/>
                  <a:pt x="1446123" y="649452"/>
                  <a:pt x="1447800" y="645338"/>
                </a:cubicBezTo>
                <a:cubicBezTo>
                  <a:pt x="1449476" y="641223"/>
                  <a:pt x="1450314" y="637489"/>
                  <a:pt x="1450314" y="634136"/>
                </a:cubicBezTo>
                <a:cubicBezTo>
                  <a:pt x="1450314" y="630936"/>
                  <a:pt x="1449667" y="627850"/>
                  <a:pt x="1448371" y="624878"/>
                </a:cubicBezTo>
                <a:cubicBezTo>
                  <a:pt x="1447076" y="621906"/>
                  <a:pt x="1445247" y="619468"/>
                  <a:pt x="1442885" y="617563"/>
                </a:cubicBezTo>
                <a:cubicBezTo>
                  <a:pt x="1440523" y="615658"/>
                  <a:pt x="1437665" y="614705"/>
                  <a:pt x="1434312" y="614705"/>
                </a:cubicBezTo>
                <a:close/>
                <a:moveTo>
                  <a:pt x="1567891" y="614248"/>
                </a:moveTo>
                <a:cubicBezTo>
                  <a:pt x="1573987" y="614248"/>
                  <a:pt x="1579321" y="615810"/>
                  <a:pt x="1583893" y="618934"/>
                </a:cubicBezTo>
                <a:cubicBezTo>
                  <a:pt x="1588465" y="622058"/>
                  <a:pt x="1592275" y="626288"/>
                  <a:pt x="1595323" y="631622"/>
                </a:cubicBezTo>
                <a:cubicBezTo>
                  <a:pt x="1598371" y="636956"/>
                  <a:pt x="1600657" y="642975"/>
                  <a:pt x="1602181" y="649681"/>
                </a:cubicBezTo>
                <a:cubicBezTo>
                  <a:pt x="1603705" y="656387"/>
                  <a:pt x="1604467" y="663321"/>
                  <a:pt x="1604467" y="670484"/>
                </a:cubicBezTo>
                <a:cubicBezTo>
                  <a:pt x="1604467" y="684657"/>
                  <a:pt x="1601609" y="696887"/>
                  <a:pt x="1595894" y="707174"/>
                </a:cubicBezTo>
                <a:cubicBezTo>
                  <a:pt x="1590179" y="717461"/>
                  <a:pt x="1581645" y="725652"/>
                  <a:pt x="1570291" y="731748"/>
                </a:cubicBezTo>
                <a:cubicBezTo>
                  <a:pt x="1558937" y="737844"/>
                  <a:pt x="1544878" y="741883"/>
                  <a:pt x="1528115" y="743864"/>
                </a:cubicBezTo>
                <a:lnTo>
                  <a:pt x="1524000" y="725119"/>
                </a:lnTo>
                <a:cubicBezTo>
                  <a:pt x="1533144" y="723900"/>
                  <a:pt x="1541564" y="722185"/>
                  <a:pt x="1549260" y="719975"/>
                </a:cubicBezTo>
                <a:cubicBezTo>
                  <a:pt x="1556956" y="717766"/>
                  <a:pt x="1563586" y="714603"/>
                  <a:pt x="1569148" y="710489"/>
                </a:cubicBezTo>
                <a:cubicBezTo>
                  <a:pt x="1574711" y="706374"/>
                  <a:pt x="1579016" y="700964"/>
                  <a:pt x="1582064" y="694258"/>
                </a:cubicBezTo>
                <a:lnTo>
                  <a:pt x="1583204" y="690497"/>
                </a:lnTo>
                <a:lnTo>
                  <a:pt x="1580807" y="691515"/>
                </a:lnTo>
                <a:cubicBezTo>
                  <a:pt x="1575854" y="692582"/>
                  <a:pt x="1570863" y="693115"/>
                  <a:pt x="1565833" y="693115"/>
                </a:cubicBezTo>
                <a:cubicBezTo>
                  <a:pt x="1560042" y="693115"/>
                  <a:pt x="1554899" y="692505"/>
                  <a:pt x="1550403" y="691286"/>
                </a:cubicBezTo>
                <a:cubicBezTo>
                  <a:pt x="1545907" y="690067"/>
                  <a:pt x="1542097" y="688276"/>
                  <a:pt x="1538973" y="685914"/>
                </a:cubicBezTo>
                <a:cubicBezTo>
                  <a:pt x="1535849" y="683552"/>
                  <a:pt x="1533487" y="680542"/>
                  <a:pt x="1531886" y="676884"/>
                </a:cubicBezTo>
                <a:cubicBezTo>
                  <a:pt x="1530286" y="673227"/>
                  <a:pt x="1529486" y="668960"/>
                  <a:pt x="1529486" y="664083"/>
                </a:cubicBezTo>
                <a:cubicBezTo>
                  <a:pt x="1529486" y="658292"/>
                  <a:pt x="1530400" y="652462"/>
                  <a:pt x="1532229" y="646595"/>
                </a:cubicBezTo>
                <a:cubicBezTo>
                  <a:pt x="1534058" y="640727"/>
                  <a:pt x="1536649" y="635355"/>
                  <a:pt x="1540002" y="630479"/>
                </a:cubicBezTo>
                <a:cubicBezTo>
                  <a:pt x="1543354" y="625602"/>
                  <a:pt x="1547393" y="621677"/>
                  <a:pt x="1552117" y="618706"/>
                </a:cubicBezTo>
                <a:cubicBezTo>
                  <a:pt x="1556842" y="615734"/>
                  <a:pt x="1562100" y="614248"/>
                  <a:pt x="1567891" y="614248"/>
                </a:cubicBezTo>
                <a:close/>
                <a:moveTo>
                  <a:pt x="780821" y="584073"/>
                </a:moveTo>
                <a:cubicBezTo>
                  <a:pt x="786765" y="593064"/>
                  <a:pt x="791946" y="601561"/>
                  <a:pt x="796366" y="609562"/>
                </a:cubicBezTo>
                <a:cubicBezTo>
                  <a:pt x="800785" y="617563"/>
                  <a:pt x="804519" y="625030"/>
                  <a:pt x="807567" y="631964"/>
                </a:cubicBezTo>
                <a:cubicBezTo>
                  <a:pt x="810615" y="638899"/>
                  <a:pt x="813054" y="645414"/>
                  <a:pt x="814882" y="651510"/>
                </a:cubicBezTo>
                <a:cubicBezTo>
                  <a:pt x="817016" y="658215"/>
                  <a:pt x="819416" y="663168"/>
                  <a:pt x="822083" y="666369"/>
                </a:cubicBezTo>
                <a:cubicBezTo>
                  <a:pt x="824750" y="669569"/>
                  <a:pt x="827532" y="671588"/>
                  <a:pt x="830427" y="672427"/>
                </a:cubicBezTo>
                <a:cubicBezTo>
                  <a:pt x="833323" y="673265"/>
                  <a:pt x="835990" y="673684"/>
                  <a:pt x="838428" y="673684"/>
                </a:cubicBezTo>
                <a:lnTo>
                  <a:pt x="840761" y="674549"/>
                </a:lnTo>
                <a:lnTo>
                  <a:pt x="840867" y="673684"/>
                </a:lnTo>
                <a:cubicBezTo>
                  <a:pt x="848487" y="673684"/>
                  <a:pt x="854430" y="673112"/>
                  <a:pt x="858697" y="671969"/>
                </a:cubicBezTo>
                <a:cubicBezTo>
                  <a:pt x="862965" y="670826"/>
                  <a:pt x="866203" y="668617"/>
                  <a:pt x="868413" y="665340"/>
                </a:cubicBezTo>
                <a:cubicBezTo>
                  <a:pt x="870623" y="662063"/>
                  <a:pt x="872413" y="657301"/>
                  <a:pt x="873785" y="651053"/>
                </a:cubicBezTo>
                <a:cubicBezTo>
                  <a:pt x="875157" y="644804"/>
                  <a:pt x="876833" y="636651"/>
                  <a:pt x="878814" y="626592"/>
                </a:cubicBezTo>
                <a:lnTo>
                  <a:pt x="896645" y="630021"/>
                </a:lnTo>
                <a:cubicBezTo>
                  <a:pt x="896035" y="632765"/>
                  <a:pt x="895350" y="635813"/>
                  <a:pt x="894588" y="639165"/>
                </a:cubicBezTo>
                <a:cubicBezTo>
                  <a:pt x="893826" y="642518"/>
                  <a:pt x="893178" y="645833"/>
                  <a:pt x="892645" y="649109"/>
                </a:cubicBezTo>
                <a:cubicBezTo>
                  <a:pt x="892111" y="652386"/>
                  <a:pt x="891844" y="655244"/>
                  <a:pt x="891844" y="657682"/>
                </a:cubicBezTo>
                <a:cubicBezTo>
                  <a:pt x="891844" y="659968"/>
                  <a:pt x="891997" y="662102"/>
                  <a:pt x="892302" y="664083"/>
                </a:cubicBezTo>
                <a:cubicBezTo>
                  <a:pt x="892606" y="666064"/>
                  <a:pt x="893749" y="667740"/>
                  <a:pt x="895731" y="669112"/>
                </a:cubicBezTo>
                <a:cubicBezTo>
                  <a:pt x="897712" y="670484"/>
                  <a:pt x="901065" y="671588"/>
                  <a:pt x="905789" y="672427"/>
                </a:cubicBezTo>
                <a:cubicBezTo>
                  <a:pt x="910514" y="673265"/>
                  <a:pt x="917295" y="673684"/>
                  <a:pt x="926134" y="673684"/>
                </a:cubicBezTo>
                <a:lnTo>
                  <a:pt x="926572" y="673849"/>
                </a:lnTo>
                <a:lnTo>
                  <a:pt x="926592" y="673684"/>
                </a:lnTo>
                <a:cubicBezTo>
                  <a:pt x="929792" y="673684"/>
                  <a:pt x="932993" y="673684"/>
                  <a:pt x="936193" y="673684"/>
                </a:cubicBezTo>
                <a:lnTo>
                  <a:pt x="943979" y="673489"/>
                </a:lnTo>
                <a:lnTo>
                  <a:pt x="947394" y="646709"/>
                </a:lnTo>
                <a:cubicBezTo>
                  <a:pt x="950290" y="636346"/>
                  <a:pt x="954138" y="627392"/>
                  <a:pt x="958939" y="619849"/>
                </a:cubicBezTo>
                <a:cubicBezTo>
                  <a:pt x="963739" y="612305"/>
                  <a:pt x="969035" y="606476"/>
                  <a:pt x="974826" y="602361"/>
                </a:cubicBezTo>
                <a:cubicBezTo>
                  <a:pt x="980618" y="598246"/>
                  <a:pt x="986332" y="596189"/>
                  <a:pt x="991971" y="596189"/>
                </a:cubicBezTo>
                <a:cubicBezTo>
                  <a:pt x="997001" y="596189"/>
                  <a:pt x="1001496" y="597636"/>
                  <a:pt x="1005459" y="600532"/>
                </a:cubicBezTo>
                <a:cubicBezTo>
                  <a:pt x="1009421" y="603428"/>
                  <a:pt x="1012545" y="607466"/>
                  <a:pt x="1014831" y="612648"/>
                </a:cubicBezTo>
                <a:cubicBezTo>
                  <a:pt x="1017117" y="617829"/>
                  <a:pt x="1018260" y="624002"/>
                  <a:pt x="1018260" y="631164"/>
                </a:cubicBezTo>
                <a:cubicBezTo>
                  <a:pt x="1018260" y="637565"/>
                  <a:pt x="1017270" y="643966"/>
                  <a:pt x="1015289" y="650367"/>
                </a:cubicBezTo>
                <a:cubicBezTo>
                  <a:pt x="1013307" y="656768"/>
                  <a:pt x="1009612" y="662559"/>
                  <a:pt x="1004201" y="667740"/>
                </a:cubicBezTo>
                <a:lnTo>
                  <a:pt x="1002909" y="668640"/>
                </a:lnTo>
                <a:lnTo>
                  <a:pt x="1010602" y="670369"/>
                </a:lnTo>
                <a:cubicBezTo>
                  <a:pt x="1015555" y="671360"/>
                  <a:pt x="1020661" y="672160"/>
                  <a:pt x="1025918" y="672770"/>
                </a:cubicBezTo>
                <a:lnTo>
                  <a:pt x="1041515" y="673630"/>
                </a:lnTo>
                <a:lnTo>
                  <a:pt x="1052779" y="672655"/>
                </a:lnTo>
                <a:cubicBezTo>
                  <a:pt x="1055827" y="671969"/>
                  <a:pt x="1058380" y="670217"/>
                  <a:pt x="1060437" y="667397"/>
                </a:cubicBezTo>
                <a:cubicBezTo>
                  <a:pt x="1062494" y="664578"/>
                  <a:pt x="1064437" y="660120"/>
                  <a:pt x="1066266" y="654024"/>
                </a:cubicBezTo>
                <a:cubicBezTo>
                  <a:pt x="1068095" y="647928"/>
                  <a:pt x="1070229" y="639394"/>
                  <a:pt x="1072667" y="628421"/>
                </a:cubicBezTo>
                <a:lnTo>
                  <a:pt x="1089812" y="633222"/>
                </a:lnTo>
                <a:cubicBezTo>
                  <a:pt x="1089203" y="635813"/>
                  <a:pt x="1088517" y="638746"/>
                  <a:pt x="1087755" y="642023"/>
                </a:cubicBezTo>
                <a:cubicBezTo>
                  <a:pt x="1086993" y="645299"/>
                  <a:pt x="1086307" y="648652"/>
                  <a:pt x="1085697" y="652081"/>
                </a:cubicBezTo>
                <a:cubicBezTo>
                  <a:pt x="1085088" y="655510"/>
                  <a:pt x="1084783" y="658673"/>
                  <a:pt x="1084783" y="661568"/>
                </a:cubicBezTo>
                <a:cubicBezTo>
                  <a:pt x="1084783" y="665378"/>
                  <a:pt x="1086231" y="668350"/>
                  <a:pt x="1089126" y="670484"/>
                </a:cubicBezTo>
                <a:cubicBezTo>
                  <a:pt x="1092022" y="672617"/>
                  <a:pt x="1097280" y="673684"/>
                  <a:pt x="1104900" y="673684"/>
                </a:cubicBezTo>
                <a:cubicBezTo>
                  <a:pt x="1109472" y="673684"/>
                  <a:pt x="1113205" y="673303"/>
                  <a:pt x="1116101" y="672541"/>
                </a:cubicBezTo>
                <a:cubicBezTo>
                  <a:pt x="1118997" y="671779"/>
                  <a:pt x="1121397" y="669950"/>
                  <a:pt x="1123302" y="667055"/>
                </a:cubicBezTo>
                <a:cubicBezTo>
                  <a:pt x="1125207" y="664159"/>
                  <a:pt x="1126921" y="659511"/>
                  <a:pt x="1128445" y="653110"/>
                </a:cubicBezTo>
                <a:cubicBezTo>
                  <a:pt x="1129970" y="646709"/>
                  <a:pt x="1131570" y="637946"/>
                  <a:pt x="1133246" y="626821"/>
                </a:cubicBezTo>
                <a:lnTo>
                  <a:pt x="1150620" y="630021"/>
                </a:lnTo>
                <a:cubicBezTo>
                  <a:pt x="1150162" y="632765"/>
                  <a:pt x="1149629" y="636117"/>
                  <a:pt x="1149020" y="640080"/>
                </a:cubicBezTo>
                <a:cubicBezTo>
                  <a:pt x="1148410" y="644042"/>
                  <a:pt x="1147838" y="647966"/>
                  <a:pt x="1147305" y="651853"/>
                </a:cubicBezTo>
                <a:cubicBezTo>
                  <a:pt x="1146772" y="655739"/>
                  <a:pt x="1146505" y="658977"/>
                  <a:pt x="1146505" y="661568"/>
                </a:cubicBezTo>
                <a:cubicBezTo>
                  <a:pt x="1146505" y="663702"/>
                  <a:pt x="1147000" y="665721"/>
                  <a:pt x="1147991" y="667626"/>
                </a:cubicBezTo>
                <a:cubicBezTo>
                  <a:pt x="1148981" y="669531"/>
                  <a:pt x="1150963" y="671017"/>
                  <a:pt x="1153934" y="672084"/>
                </a:cubicBezTo>
                <a:cubicBezTo>
                  <a:pt x="1156906" y="673151"/>
                  <a:pt x="1161364" y="673684"/>
                  <a:pt x="1167307" y="673684"/>
                </a:cubicBezTo>
                <a:cubicBezTo>
                  <a:pt x="1171727" y="673684"/>
                  <a:pt x="1175575" y="673151"/>
                  <a:pt x="1178852" y="672084"/>
                </a:cubicBezTo>
                <a:cubicBezTo>
                  <a:pt x="1182128" y="671017"/>
                  <a:pt x="1184643" y="669036"/>
                  <a:pt x="1186396" y="666140"/>
                </a:cubicBezTo>
                <a:cubicBezTo>
                  <a:pt x="1188148" y="663245"/>
                  <a:pt x="1189024" y="659206"/>
                  <a:pt x="1189024" y="654024"/>
                </a:cubicBezTo>
                <a:cubicBezTo>
                  <a:pt x="1189024" y="648233"/>
                  <a:pt x="1187691" y="640956"/>
                  <a:pt x="1185024" y="632193"/>
                </a:cubicBezTo>
                <a:cubicBezTo>
                  <a:pt x="1182357" y="623430"/>
                  <a:pt x="1179347" y="614705"/>
                  <a:pt x="1175994" y="606018"/>
                </a:cubicBezTo>
                <a:lnTo>
                  <a:pt x="1194511" y="599160"/>
                </a:lnTo>
                <a:cubicBezTo>
                  <a:pt x="1196492" y="604037"/>
                  <a:pt x="1198359" y="609600"/>
                  <a:pt x="1200112" y="615848"/>
                </a:cubicBezTo>
                <a:cubicBezTo>
                  <a:pt x="1201864" y="622097"/>
                  <a:pt x="1203350" y="628269"/>
                  <a:pt x="1204569" y="634365"/>
                </a:cubicBezTo>
                <a:cubicBezTo>
                  <a:pt x="1205788" y="640461"/>
                  <a:pt x="1206398" y="645795"/>
                  <a:pt x="1206398" y="650367"/>
                </a:cubicBezTo>
                <a:cubicBezTo>
                  <a:pt x="1206398" y="657377"/>
                  <a:pt x="1205484" y="663549"/>
                  <a:pt x="1203655" y="668883"/>
                </a:cubicBezTo>
                <a:cubicBezTo>
                  <a:pt x="1201826" y="674217"/>
                  <a:pt x="1199235" y="678599"/>
                  <a:pt x="1195882" y="682028"/>
                </a:cubicBezTo>
                <a:cubicBezTo>
                  <a:pt x="1192530" y="685457"/>
                  <a:pt x="1188415" y="688048"/>
                  <a:pt x="1183538" y="689800"/>
                </a:cubicBezTo>
                <a:cubicBezTo>
                  <a:pt x="1178661" y="691553"/>
                  <a:pt x="1173175" y="692429"/>
                  <a:pt x="1167079" y="692429"/>
                </a:cubicBezTo>
                <a:cubicBezTo>
                  <a:pt x="1159916" y="692429"/>
                  <a:pt x="1154049" y="691591"/>
                  <a:pt x="1149477" y="689915"/>
                </a:cubicBezTo>
                <a:cubicBezTo>
                  <a:pt x="1144905" y="688238"/>
                  <a:pt x="1141399" y="685685"/>
                  <a:pt x="1138961" y="682256"/>
                </a:cubicBezTo>
                <a:lnTo>
                  <a:pt x="1137365" y="677887"/>
                </a:lnTo>
                <a:lnTo>
                  <a:pt x="1132789" y="683971"/>
                </a:lnTo>
                <a:cubicBezTo>
                  <a:pt x="1129588" y="687324"/>
                  <a:pt x="1125626" y="689572"/>
                  <a:pt x="1120902" y="690715"/>
                </a:cubicBezTo>
                <a:cubicBezTo>
                  <a:pt x="1116177" y="691858"/>
                  <a:pt x="1109929" y="692429"/>
                  <a:pt x="1102157" y="692429"/>
                </a:cubicBezTo>
                <a:cubicBezTo>
                  <a:pt x="1098346" y="692429"/>
                  <a:pt x="1094270" y="691820"/>
                  <a:pt x="1089926" y="690600"/>
                </a:cubicBezTo>
                <a:cubicBezTo>
                  <a:pt x="1085583" y="689381"/>
                  <a:pt x="1081811" y="686981"/>
                  <a:pt x="1078611" y="683399"/>
                </a:cubicBezTo>
                <a:lnTo>
                  <a:pt x="1074870" y="676839"/>
                </a:lnTo>
                <a:lnTo>
                  <a:pt x="1070267" y="683171"/>
                </a:lnTo>
                <a:cubicBezTo>
                  <a:pt x="1066533" y="686905"/>
                  <a:pt x="1062075" y="689381"/>
                  <a:pt x="1056894" y="690600"/>
                </a:cubicBezTo>
                <a:lnTo>
                  <a:pt x="1040788" y="692211"/>
                </a:lnTo>
                <a:lnTo>
                  <a:pt x="1040206" y="692429"/>
                </a:lnTo>
                <a:lnTo>
                  <a:pt x="1039151" y="692375"/>
                </a:lnTo>
                <a:lnTo>
                  <a:pt x="1038606" y="692429"/>
                </a:lnTo>
                <a:lnTo>
                  <a:pt x="1038616" y="692347"/>
                </a:lnTo>
                <a:lnTo>
                  <a:pt x="1026947" y="691743"/>
                </a:lnTo>
                <a:lnTo>
                  <a:pt x="1021626" y="691100"/>
                </a:lnTo>
                <a:lnTo>
                  <a:pt x="1027061" y="700316"/>
                </a:lnTo>
                <a:cubicBezTo>
                  <a:pt x="1028509" y="705116"/>
                  <a:pt x="1028890" y="709917"/>
                  <a:pt x="1028204" y="714718"/>
                </a:cubicBezTo>
                <a:cubicBezTo>
                  <a:pt x="1027519" y="719518"/>
                  <a:pt x="1025766" y="723900"/>
                  <a:pt x="1022947" y="727862"/>
                </a:cubicBezTo>
                <a:cubicBezTo>
                  <a:pt x="1020127" y="731825"/>
                  <a:pt x="1016355" y="734987"/>
                  <a:pt x="1011631" y="737349"/>
                </a:cubicBezTo>
                <a:cubicBezTo>
                  <a:pt x="1006906" y="739711"/>
                  <a:pt x="1001191" y="740892"/>
                  <a:pt x="994486" y="740892"/>
                </a:cubicBezTo>
                <a:cubicBezTo>
                  <a:pt x="984885" y="740892"/>
                  <a:pt x="976198" y="738683"/>
                  <a:pt x="968426" y="734263"/>
                </a:cubicBezTo>
                <a:cubicBezTo>
                  <a:pt x="960653" y="729843"/>
                  <a:pt x="954481" y="723176"/>
                  <a:pt x="949909" y="714260"/>
                </a:cubicBezTo>
                <a:cubicBezTo>
                  <a:pt x="947623" y="709803"/>
                  <a:pt x="945908" y="704783"/>
                  <a:pt x="944765" y="699201"/>
                </a:cubicBezTo>
                <a:lnTo>
                  <a:pt x="943973" y="690684"/>
                </a:lnTo>
                <a:lnTo>
                  <a:pt x="935393" y="691858"/>
                </a:lnTo>
                <a:cubicBezTo>
                  <a:pt x="931659" y="692239"/>
                  <a:pt x="927963" y="692429"/>
                  <a:pt x="924306" y="692429"/>
                </a:cubicBezTo>
                <a:lnTo>
                  <a:pt x="924328" y="692249"/>
                </a:lnTo>
                <a:lnTo>
                  <a:pt x="923849" y="692429"/>
                </a:lnTo>
                <a:cubicBezTo>
                  <a:pt x="914552" y="692429"/>
                  <a:pt x="907161" y="691934"/>
                  <a:pt x="901674" y="690943"/>
                </a:cubicBezTo>
                <a:cubicBezTo>
                  <a:pt x="896188" y="689953"/>
                  <a:pt x="892035" y="688467"/>
                  <a:pt x="889216" y="686486"/>
                </a:cubicBezTo>
                <a:cubicBezTo>
                  <a:pt x="886396" y="684504"/>
                  <a:pt x="884415" y="682028"/>
                  <a:pt x="883272" y="679056"/>
                </a:cubicBezTo>
                <a:lnTo>
                  <a:pt x="882619" y="676471"/>
                </a:lnTo>
                <a:lnTo>
                  <a:pt x="879614" y="680999"/>
                </a:lnTo>
                <a:cubicBezTo>
                  <a:pt x="876795" y="684047"/>
                  <a:pt x="873556" y="686409"/>
                  <a:pt x="869899" y="688086"/>
                </a:cubicBezTo>
                <a:cubicBezTo>
                  <a:pt x="866241" y="689762"/>
                  <a:pt x="861860" y="690905"/>
                  <a:pt x="856754" y="691515"/>
                </a:cubicBezTo>
                <a:cubicBezTo>
                  <a:pt x="851649" y="692124"/>
                  <a:pt x="845591" y="692429"/>
                  <a:pt x="838581" y="692429"/>
                </a:cubicBezTo>
                <a:lnTo>
                  <a:pt x="838687" y="691561"/>
                </a:lnTo>
                <a:lnTo>
                  <a:pt x="836371" y="692429"/>
                </a:lnTo>
                <a:cubicBezTo>
                  <a:pt x="831342" y="692429"/>
                  <a:pt x="826427" y="691477"/>
                  <a:pt x="821626" y="689572"/>
                </a:cubicBezTo>
                <a:cubicBezTo>
                  <a:pt x="816826" y="687667"/>
                  <a:pt x="812673" y="684542"/>
                  <a:pt x="809167" y="680199"/>
                </a:cubicBezTo>
                <a:lnTo>
                  <a:pt x="805975" y="674735"/>
                </a:lnTo>
                <a:lnTo>
                  <a:pt x="801652" y="680913"/>
                </a:lnTo>
                <a:cubicBezTo>
                  <a:pt x="799309" y="683257"/>
                  <a:pt x="796442" y="685343"/>
                  <a:pt x="793051" y="687171"/>
                </a:cubicBezTo>
                <a:cubicBezTo>
                  <a:pt x="786269" y="690829"/>
                  <a:pt x="776554" y="692658"/>
                  <a:pt x="763905" y="692658"/>
                </a:cubicBezTo>
                <a:cubicBezTo>
                  <a:pt x="758418" y="692658"/>
                  <a:pt x="753122" y="692201"/>
                  <a:pt x="748017" y="691286"/>
                </a:cubicBezTo>
                <a:cubicBezTo>
                  <a:pt x="742912" y="690372"/>
                  <a:pt x="738225" y="689038"/>
                  <a:pt x="733958" y="687286"/>
                </a:cubicBezTo>
                <a:cubicBezTo>
                  <a:pt x="729691" y="685533"/>
                  <a:pt x="725957" y="683438"/>
                  <a:pt x="722757" y="680999"/>
                </a:cubicBezTo>
                <a:lnTo>
                  <a:pt x="731901" y="665226"/>
                </a:lnTo>
                <a:cubicBezTo>
                  <a:pt x="734949" y="667207"/>
                  <a:pt x="739216" y="669112"/>
                  <a:pt x="744702" y="670941"/>
                </a:cubicBezTo>
                <a:cubicBezTo>
                  <a:pt x="750189" y="672770"/>
                  <a:pt x="756589" y="673684"/>
                  <a:pt x="763905" y="673684"/>
                </a:cubicBezTo>
                <a:cubicBezTo>
                  <a:pt x="771525" y="673684"/>
                  <a:pt x="777583" y="672922"/>
                  <a:pt x="782078" y="671398"/>
                </a:cubicBezTo>
                <a:cubicBezTo>
                  <a:pt x="786574" y="669874"/>
                  <a:pt x="789851" y="667626"/>
                  <a:pt x="791908" y="664654"/>
                </a:cubicBezTo>
                <a:cubicBezTo>
                  <a:pt x="793966" y="661682"/>
                  <a:pt x="794994" y="658215"/>
                  <a:pt x="794994" y="654253"/>
                </a:cubicBezTo>
                <a:cubicBezTo>
                  <a:pt x="794994" y="651205"/>
                  <a:pt x="794194" y="647547"/>
                  <a:pt x="792594" y="643280"/>
                </a:cubicBezTo>
                <a:cubicBezTo>
                  <a:pt x="790994" y="639013"/>
                  <a:pt x="788822" y="634250"/>
                  <a:pt x="786079" y="628993"/>
                </a:cubicBezTo>
                <a:cubicBezTo>
                  <a:pt x="783336" y="623735"/>
                  <a:pt x="780173" y="618172"/>
                  <a:pt x="776592" y="612305"/>
                </a:cubicBezTo>
                <a:cubicBezTo>
                  <a:pt x="773011" y="606437"/>
                  <a:pt x="769162" y="600456"/>
                  <a:pt x="765048" y="594360"/>
                </a:cubicBezTo>
                <a:close/>
                <a:moveTo>
                  <a:pt x="1424940" y="577215"/>
                </a:moveTo>
                <a:cubicBezTo>
                  <a:pt x="1439570" y="587883"/>
                  <a:pt x="1451648" y="597293"/>
                  <a:pt x="1461173" y="605447"/>
                </a:cubicBezTo>
                <a:cubicBezTo>
                  <a:pt x="1470698" y="613600"/>
                  <a:pt x="1478242" y="620687"/>
                  <a:pt x="1483804" y="626707"/>
                </a:cubicBezTo>
                <a:cubicBezTo>
                  <a:pt x="1489367" y="632726"/>
                  <a:pt x="1493482" y="637984"/>
                  <a:pt x="1496149" y="642480"/>
                </a:cubicBezTo>
                <a:cubicBezTo>
                  <a:pt x="1498816" y="646976"/>
                  <a:pt x="1500530" y="650938"/>
                  <a:pt x="1501292" y="654367"/>
                </a:cubicBezTo>
                <a:cubicBezTo>
                  <a:pt x="1502054" y="657796"/>
                  <a:pt x="1502435" y="661035"/>
                  <a:pt x="1502435" y="664083"/>
                </a:cubicBezTo>
                <a:cubicBezTo>
                  <a:pt x="1502435" y="669112"/>
                  <a:pt x="1501330" y="673836"/>
                  <a:pt x="1499120" y="678256"/>
                </a:cubicBezTo>
                <a:cubicBezTo>
                  <a:pt x="1496911" y="682676"/>
                  <a:pt x="1493405" y="686257"/>
                  <a:pt x="1488605" y="689000"/>
                </a:cubicBezTo>
                <a:cubicBezTo>
                  <a:pt x="1483804" y="691743"/>
                  <a:pt x="1477441" y="693115"/>
                  <a:pt x="1469517" y="693115"/>
                </a:cubicBezTo>
                <a:cubicBezTo>
                  <a:pt x="1463268" y="693115"/>
                  <a:pt x="1456867" y="692239"/>
                  <a:pt x="1450314" y="690486"/>
                </a:cubicBezTo>
                <a:cubicBezTo>
                  <a:pt x="1443761" y="688733"/>
                  <a:pt x="1437475" y="686257"/>
                  <a:pt x="1431455" y="683057"/>
                </a:cubicBezTo>
                <a:lnTo>
                  <a:pt x="1429849" y="681892"/>
                </a:lnTo>
                <a:lnTo>
                  <a:pt x="1412138" y="688772"/>
                </a:lnTo>
                <a:cubicBezTo>
                  <a:pt x="1407109" y="689991"/>
                  <a:pt x="1402042" y="690905"/>
                  <a:pt x="1396936" y="691515"/>
                </a:cubicBezTo>
                <a:lnTo>
                  <a:pt x="1385216" y="692209"/>
                </a:lnTo>
                <a:lnTo>
                  <a:pt x="1384630" y="692429"/>
                </a:lnTo>
                <a:lnTo>
                  <a:pt x="1381506" y="692429"/>
                </a:lnTo>
                <a:lnTo>
                  <a:pt x="1363383" y="692429"/>
                </a:lnTo>
                <a:lnTo>
                  <a:pt x="1357769" y="707174"/>
                </a:lnTo>
                <a:cubicBezTo>
                  <a:pt x="1352054" y="717461"/>
                  <a:pt x="1343520" y="725652"/>
                  <a:pt x="1332166" y="731748"/>
                </a:cubicBezTo>
                <a:cubicBezTo>
                  <a:pt x="1320812" y="737844"/>
                  <a:pt x="1306753" y="741883"/>
                  <a:pt x="1289990" y="743864"/>
                </a:cubicBezTo>
                <a:lnTo>
                  <a:pt x="1285875" y="725119"/>
                </a:lnTo>
                <a:cubicBezTo>
                  <a:pt x="1295019" y="723900"/>
                  <a:pt x="1303439" y="722185"/>
                  <a:pt x="1311135" y="719975"/>
                </a:cubicBezTo>
                <a:cubicBezTo>
                  <a:pt x="1318831" y="717766"/>
                  <a:pt x="1325461" y="714603"/>
                  <a:pt x="1331023" y="710489"/>
                </a:cubicBezTo>
                <a:cubicBezTo>
                  <a:pt x="1336586" y="706374"/>
                  <a:pt x="1340891" y="700964"/>
                  <a:pt x="1343939" y="694258"/>
                </a:cubicBezTo>
                <a:lnTo>
                  <a:pt x="1344493" y="692429"/>
                </a:lnTo>
                <a:lnTo>
                  <a:pt x="1329995" y="692429"/>
                </a:lnTo>
                <a:cubicBezTo>
                  <a:pt x="1323137" y="692429"/>
                  <a:pt x="1316774" y="691439"/>
                  <a:pt x="1310906" y="689457"/>
                </a:cubicBezTo>
                <a:cubicBezTo>
                  <a:pt x="1305039" y="687476"/>
                  <a:pt x="1300315" y="684390"/>
                  <a:pt x="1296733" y="680199"/>
                </a:cubicBezTo>
                <a:cubicBezTo>
                  <a:pt x="1293152" y="676008"/>
                  <a:pt x="1291361" y="670484"/>
                  <a:pt x="1291361" y="663626"/>
                </a:cubicBezTo>
                <a:cubicBezTo>
                  <a:pt x="1291361" y="657225"/>
                  <a:pt x="1292352" y="651091"/>
                  <a:pt x="1294333" y="645223"/>
                </a:cubicBezTo>
                <a:cubicBezTo>
                  <a:pt x="1296314" y="639356"/>
                  <a:pt x="1299019" y="634098"/>
                  <a:pt x="1302448" y="629450"/>
                </a:cubicBezTo>
                <a:cubicBezTo>
                  <a:pt x="1305877" y="624802"/>
                  <a:pt x="1309916" y="621106"/>
                  <a:pt x="1314564" y="618363"/>
                </a:cubicBezTo>
                <a:cubicBezTo>
                  <a:pt x="1319212" y="615620"/>
                  <a:pt x="1324279" y="614248"/>
                  <a:pt x="1329766" y="614248"/>
                </a:cubicBezTo>
                <a:cubicBezTo>
                  <a:pt x="1336776" y="614248"/>
                  <a:pt x="1343025" y="616305"/>
                  <a:pt x="1348511" y="620420"/>
                </a:cubicBezTo>
                <a:cubicBezTo>
                  <a:pt x="1353998" y="624535"/>
                  <a:pt x="1358341" y="630745"/>
                  <a:pt x="1361541" y="639051"/>
                </a:cubicBezTo>
                <a:cubicBezTo>
                  <a:pt x="1364742" y="647357"/>
                  <a:pt x="1366342" y="657834"/>
                  <a:pt x="1366342" y="670484"/>
                </a:cubicBezTo>
                <a:lnTo>
                  <a:pt x="1365996" y="673684"/>
                </a:lnTo>
                <a:lnTo>
                  <a:pt x="1383792" y="673684"/>
                </a:lnTo>
                <a:cubicBezTo>
                  <a:pt x="1392021" y="673684"/>
                  <a:pt x="1399375" y="673112"/>
                  <a:pt x="1405852" y="671969"/>
                </a:cubicBezTo>
                <a:lnTo>
                  <a:pt x="1414055" y="669682"/>
                </a:lnTo>
                <a:lnTo>
                  <a:pt x="1403794" y="655625"/>
                </a:lnTo>
                <a:cubicBezTo>
                  <a:pt x="1400975" y="649833"/>
                  <a:pt x="1399565" y="643585"/>
                  <a:pt x="1399565" y="636879"/>
                </a:cubicBezTo>
                <a:cubicBezTo>
                  <a:pt x="1399565" y="630021"/>
                  <a:pt x="1400975" y="623697"/>
                  <a:pt x="1403794" y="617906"/>
                </a:cubicBezTo>
                <a:cubicBezTo>
                  <a:pt x="1406614" y="612114"/>
                  <a:pt x="1410652" y="607428"/>
                  <a:pt x="1415910" y="603847"/>
                </a:cubicBezTo>
                <a:cubicBezTo>
                  <a:pt x="1418539" y="602056"/>
                  <a:pt x="1421387" y="600713"/>
                  <a:pt x="1424454" y="599818"/>
                </a:cubicBezTo>
                <a:lnTo>
                  <a:pt x="1425398" y="599689"/>
                </a:lnTo>
                <a:lnTo>
                  <a:pt x="1414195" y="591388"/>
                </a:lnTo>
                <a:close/>
                <a:moveTo>
                  <a:pt x="1152677" y="569214"/>
                </a:moveTo>
                <a:cubicBezTo>
                  <a:pt x="1155725" y="569214"/>
                  <a:pt x="1158354" y="570357"/>
                  <a:pt x="1160564" y="572643"/>
                </a:cubicBezTo>
                <a:cubicBezTo>
                  <a:pt x="1162774" y="574929"/>
                  <a:pt x="1163878" y="577596"/>
                  <a:pt x="1163878" y="580644"/>
                </a:cubicBezTo>
                <a:cubicBezTo>
                  <a:pt x="1163878" y="583692"/>
                  <a:pt x="1162774" y="586321"/>
                  <a:pt x="1160564" y="588530"/>
                </a:cubicBezTo>
                <a:cubicBezTo>
                  <a:pt x="1158354" y="590740"/>
                  <a:pt x="1155725" y="591845"/>
                  <a:pt x="1152677" y="591845"/>
                </a:cubicBezTo>
                <a:cubicBezTo>
                  <a:pt x="1149477" y="591845"/>
                  <a:pt x="1146772" y="590740"/>
                  <a:pt x="1144562" y="588530"/>
                </a:cubicBezTo>
                <a:cubicBezTo>
                  <a:pt x="1142352" y="586321"/>
                  <a:pt x="1141247" y="583692"/>
                  <a:pt x="1141247" y="580644"/>
                </a:cubicBezTo>
                <a:cubicBezTo>
                  <a:pt x="1141247" y="577596"/>
                  <a:pt x="1142352" y="574929"/>
                  <a:pt x="1144562" y="572643"/>
                </a:cubicBezTo>
                <a:cubicBezTo>
                  <a:pt x="1146772" y="570357"/>
                  <a:pt x="1149477" y="569214"/>
                  <a:pt x="1152677" y="569214"/>
                </a:cubicBezTo>
                <a:close/>
                <a:moveTo>
                  <a:pt x="1121587" y="569214"/>
                </a:moveTo>
                <a:cubicBezTo>
                  <a:pt x="1124636" y="569214"/>
                  <a:pt x="1127264" y="570357"/>
                  <a:pt x="1129474" y="572643"/>
                </a:cubicBezTo>
                <a:cubicBezTo>
                  <a:pt x="1131684" y="574929"/>
                  <a:pt x="1132789" y="577596"/>
                  <a:pt x="1132789" y="580644"/>
                </a:cubicBezTo>
                <a:cubicBezTo>
                  <a:pt x="1132789" y="583692"/>
                  <a:pt x="1131684" y="586321"/>
                  <a:pt x="1129474" y="588530"/>
                </a:cubicBezTo>
                <a:cubicBezTo>
                  <a:pt x="1127264" y="590740"/>
                  <a:pt x="1124636" y="591845"/>
                  <a:pt x="1121587" y="591845"/>
                </a:cubicBezTo>
                <a:cubicBezTo>
                  <a:pt x="1118387" y="591845"/>
                  <a:pt x="1115682" y="590740"/>
                  <a:pt x="1113472" y="588530"/>
                </a:cubicBezTo>
                <a:cubicBezTo>
                  <a:pt x="1111262" y="586321"/>
                  <a:pt x="1110157" y="583692"/>
                  <a:pt x="1110157" y="580644"/>
                </a:cubicBezTo>
                <a:cubicBezTo>
                  <a:pt x="1110157" y="577596"/>
                  <a:pt x="1111262" y="574929"/>
                  <a:pt x="1113472" y="572643"/>
                </a:cubicBezTo>
                <a:cubicBezTo>
                  <a:pt x="1115682" y="570357"/>
                  <a:pt x="1118387" y="569214"/>
                  <a:pt x="1121587" y="569214"/>
                </a:cubicBezTo>
                <a:close/>
                <a:moveTo>
                  <a:pt x="1594256" y="554355"/>
                </a:moveTo>
                <a:lnTo>
                  <a:pt x="1594256" y="567385"/>
                </a:lnTo>
                <a:lnTo>
                  <a:pt x="1543050" y="582244"/>
                </a:lnTo>
                <a:lnTo>
                  <a:pt x="1543050" y="569442"/>
                </a:lnTo>
                <a:close/>
                <a:moveTo>
                  <a:pt x="1356131" y="554355"/>
                </a:moveTo>
                <a:lnTo>
                  <a:pt x="1356131" y="567385"/>
                </a:lnTo>
                <a:lnTo>
                  <a:pt x="1304925" y="582244"/>
                </a:lnTo>
                <a:lnTo>
                  <a:pt x="1304925" y="569442"/>
                </a:lnTo>
                <a:close/>
                <a:moveTo>
                  <a:pt x="2530297" y="550240"/>
                </a:moveTo>
                <a:cubicBezTo>
                  <a:pt x="2533345" y="550240"/>
                  <a:pt x="2535974" y="551383"/>
                  <a:pt x="2538183" y="553669"/>
                </a:cubicBezTo>
                <a:cubicBezTo>
                  <a:pt x="2540393" y="555955"/>
                  <a:pt x="2541498" y="558622"/>
                  <a:pt x="2541498" y="561670"/>
                </a:cubicBezTo>
                <a:cubicBezTo>
                  <a:pt x="2541498" y="564718"/>
                  <a:pt x="2540393" y="567347"/>
                  <a:pt x="2538183" y="569557"/>
                </a:cubicBezTo>
                <a:cubicBezTo>
                  <a:pt x="2535974" y="571766"/>
                  <a:pt x="2533345" y="572871"/>
                  <a:pt x="2530297" y="572871"/>
                </a:cubicBezTo>
                <a:cubicBezTo>
                  <a:pt x="2527096" y="572871"/>
                  <a:pt x="2524391" y="571766"/>
                  <a:pt x="2522182" y="569557"/>
                </a:cubicBezTo>
                <a:cubicBezTo>
                  <a:pt x="2519972" y="567347"/>
                  <a:pt x="2518867" y="564718"/>
                  <a:pt x="2518867" y="561670"/>
                </a:cubicBezTo>
                <a:cubicBezTo>
                  <a:pt x="2518867" y="558622"/>
                  <a:pt x="2519972" y="555955"/>
                  <a:pt x="2522182" y="553669"/>
                </a:cubicBezTo>
                <a:cubicBezTo>
                  <a:pt x="2524391" y="551383"/>
                  <a:pt x="2527096" y="550240"/>
                  <a:pt x="2530297" y="550240"/>
                </a:cubicBezTo>
                <a:close/>
                <a:moveTo>
                  <a:pt x="2498979" y="550240"/>
                </a:moveTo>
                <a:cubicBezTo>
                  <a:pt x="2502027" y="550240"/>
                  <a:pt x="2504656" y="551383"/>
                  <a:pt x="2506865" y="553669"/>
                </a:cubicBezTo>
                <a:cubicBezTo>
                  <a:pt x="2509075" y="555955"/>
                  <a:pt x="2510180" y="558622"/>
                  <a:pt x="2510180" y="561670"/>
                </a:cubicBezTo>
                <a:cubicBezTo>
                  <a:pt x="2510180" y="564718"/>
                  <a:pt x="2509075" y="567347"/>
                  <a:pt x="2506865" y="569557"/>
                </a:cubicBezTo>
                <a:cubicBezTo>
                  <a:pt x="2504656" y="571766"/>
                  <a:pt x="2502027" y="572871"/>
                  <a:pt x="2498979" y="572871"/>
                </a:cubicBezTo>
                <a:cubicBezTo>
                  <a:pt x="2495778" y="572871"/>
                  <a:pt x="2493073" y="571766"/>
                  <a:pt x="2490863" y="569557"/>
                </a:cubicBezTo>
                <a:cubicBezTo>
                  <a:pt x="2488653" y="567347"/>
                  <a:pt x="2487549" y="564718"/>
                  <a:pt x="2487549" y="561670"/>
                </a:cubicBezTo>
                <a:cubicBezTo>
                  <a:pt x="2487549" y="558622"/>
                  <a:pt x="2488653" y="555955"/>
                  <a:pt x="2490863" y="553669"/>
                </a:cubicBezTo>
                <a:cubicBezTo>
                  <a:pt x="2493073" y="551383"/>
                  <a:pt x="2495778" y="550240"/>
                  <a:pt x="2498979" y="550240"/>
                </a:cubicBezTo>
                <a:close/>
                <a:moveTo>
                  <a:pt x="2645740" y="544068"/>
                </a:moveTo>
                <a:lnTo>
                  <a:pt x="2664256" y="544068"/>
                </a:lnTo>
                <a:lnTo>
                  <a:pt x="2668143" y="691286"/>
                </a:lnTo>
                <a:lnTo>
                  <a:pt x="2649626" y="691286"/>
                </a:lnTo>
                <a:close/>
                <a:moveTo>
                  <a:pt x="2198065" y="544068"/>
                </a:moveTo>
                <a:lnTo>
                  <a:pt x="2216581" y="544068"/>
                </a:lnTo>
                <a:lnTo>
                  <a:pt x="2220468" y="691286"/>
                </a:lnTo>
                <a:lnTo>
                  <a:pt x="2201951" y="691286"/>
                </a:lnTo>
                <a:close/>
                <a:moveTo>
                  <a:pt x="1137132" y="544068"/>
                </a:moveTo>
                <a:cubicBezTo>
                  <a:pt x="1140180" y="544068"/>
                  <a:pt x="1142809" y="545211"/>
                  <a:pt x="1145019" y="547497"/>
                </a:cubicBezTo>
                <a:cubicBezTo>
                  <a:pt x="1147229" y="549783"/>
                  <a:pt x="1148334" y="552450"/>
                  <a:pt x="1148334" y="555498"/>
                </a:cubicBezTo>
                <a:cubicBezTo>
                  <a:pt x="1148334" y="558546"/>
                  <a:pt x="1147229" y="561175"/>
                  <a:pt x="1145019" y="563384"/>
                </a:cubicBezTo>
                <a:cubicBezTo>
                  <a:pt x="1142809" y="565594"/>
                  <a:pt x="1140180" y="566699"/>
                  <a:pt x="1137132" y="566699"/>
                </a:cubicBezTo>
                <a:cubicBezTo>
                  <a:pt x="1133932" y="566699"/>
                  <a:pt x="1131227" y="565594"/>
                  <a:pt x="1129017" y="563384"/>
                </a:cubicBezTo>
                <a:cubicBezTo>
                  <a:pt x="1126807" y="561175"/>
                  <a:pt x="1125702" y="558546"/>
                  <a:pt x="1125702" y="555498"/>
                </a:cubicBezTo>
                <a:cubicBezTo>
                  <a:pt x="1125702" y="552450"/>
                  <a:pt x="1126807" y="549783"/>
                  <a:pt x="1129017" y="547497"/>
                </a:cubicBezTo>
                <a:cubicBezTo>
                  <a:pt x="1131227" y="545211"/>
                  <a:pt x="1133932" y="544068"/>
                  <a:pt x="1137132" y="544068"/>
                </a:cubicBezTo>
                <a:close/>
                <a:moveTo>
                  <a:pt x="1865452" y="537972"/>
                </a:moveTo>
                <a:cubicBezTo>
                  <a:pt x="1862556" y="537972"/>
                  <a:pt x="1860308" y="538962"/>
                  <a:pt x="1858708" y="540944"/>
                </a:cubicBezTo>
                <a:cubicBezTo>
                  <a:pt x="1857108" y="542925"/>
                  <a:pt x="1856308" y="545211"/>
                  <a:pt x="1856308" y="547802"/>
                </a:cubicBezTo>
                <a:cubicBezTo>
                  <a:pt x="1856308" y="550545"/>
                  <a:pt x="1857146" y="552793"/>
                  <a:pt x="1858823" y="554545"/>
                </a:cubicBezTo>
                <a:cubicBezTo>
                  <a:pt x="1860499" y="556298"/>
                  <a:pt x="1862632" y="557174"/>
                  <a:pt x="1865223" y="557174"/>
                </a:cubicBezTo>
                <a:cubicBezTo>
                  <a:pt x="1867814" y="557174"/>
                  <a:pt x="1870062" y="556336"/>
                  <a:pt x="1871967" y="554660"/>
                </a:cubicBezTo>
                <a:cubicBezTo>
                  <a:pt x="1873872" y="552983"/>
                  <a:pt x="1874824" y="550773"/>
                  <a:pt x="1874824" y="548030"/>
                </a:cubicBezTo>
                <a:cubicBezTo>
                  <a:pt x="1874824" y="545135"/>
                  <a:pt x="1873834" y="542734"/>
                  <a:pt x="1871853" y="540829"/>
                </a:cubicBezTo>
                <a:cubicBezTo>
                  <a:pt x="1869871" y="538924"/>
                  <a:pt x="1867738" y="537972"/>
                  <a:pt x="1865452" y="537972"/>
                </a:cubicBezTo>
                <a:close/>
                <a:moveTo>
                  <a:pt x="2053742" y="537438"/>
                </a:moveTo>
                <a:cubicBezTo>
                  <a:pt x="2055266" y="540334"/>
                  <a:pt x="2056523" y="543649"/>
                  <a:pt x="2057514" y="547382"/>
                </a:cubicBezTo>
                <a:cubicBezTo>
                  <a:pt x="2058504" y="551116"/>
                  <a:pt x="2059000" y="554507"/>
                  <a:pt x="2059000" y="557555"/>
                </a:cubicBezTo>
                <a:cubicBezTo>
                  <a:pt x="2059000" y="562584"/>
                  <a:pt x="2057590" y="567118"/>
                  <a:pt x="2054771" y="571157"/>
                </a:cubicBezTo>
                <a:cubicBezTo>
                  <a:pt x="2051951" y="575195"/>
                  <a:pt x="2047570" y="577215"/>
                  <a:pt x="2041626" y="577215"/>
                </a:cubicBezTo>
                <a:cubicBezTo>
                  <a:pt x="2036902" y="577215"/>
                  <a:pt x="2033054" y="575957"/>
                  <a:pt x="2030082" y="573443"/>
                </a:cubicBezTo>
                <a:lnTo>
                  <a:pt x="2028951" y="571153"/>
                </a:lnTo>
                <a:lnTo>
                  <a:pt x="2025510" y="579501"/>
                </a:lnTo>
                <a:cubicBezTo>
                  <a:pt x="2021929" y="583006"/>
                  <a:pt x="2017471" y="584759"/>
                  <a:pt x="2012137" y="584759"/>
                </a:cubicBezTo>
                <a:cubicBezTo>
                  <a:pt x="2006041" y="584759"/>
                  <a:pt x="2002002" y="582739"/>
                  <a:pt x="2000021" y="578701"/>
                </a:cubicBezTo>
                <a:cubicBezTo>
                  <a:pt x="1998040" y="574662"/>
                  <a:pt x="1997049" y="570357"/>
                  <a:pt x="1997049" y="565785"/>
                </a:cubicBezTo>
                <a:cubicBezTo>
                  <a:pt x="1997049" y="564108"/>
                  <a:pt x="1997163" y="562318"/>
                  <a:pt x="1997392" y="560413"/>
                </a:cubicBezTo>
                <a:cubicBezTo>
                  <a:pt x="1997621" y="558508"/>
                  <a:pt x="1997964" y="556336"/>
                  <a:pt x="1998421" y="553898"/>
                </a:cubicBezTo>
                <a:lnTo>
                  <a:pt x="2009851" y="550697"/>
                </a:lnTo>
                <a:cubicBezTo>
                  <a:pt x="2009394" y="553288"/>
                  <a:pt x="2009051" y="555688"/>
                  <a:pt x="2008822" y="557898"/>
                </a:cubicBezTo>
                <a:cubicBezTo>
                  <a:pt x="2008594" y="560108"/>
                  <a:pt x="2008479" y="562051"/>
                  <a:pt x="2008479" y="563727"/>
                </a:cubicBezTo>
                <a:cubicBezTo>
                  <a:pt x="2008479" y="566623"/>
                  <a:pt x="2008936" y="568757"/>
                  <a:pt x="2009851" y="570128"/>
                </a:cubicBezTo>
                <a:cubicBezTo>
                  <a:pt x="2010765" y="571500"/>
                  <a:pt x="2012213" y="572186"/>
                  <a:pt x="2014194" y="572186"/>
                </a:cubicBezTo>
                <a:cubicBezTo>
                  <a:pt x="2016480" y="572186"/>
                  <a:pt x="2018385" y="571004"/>
                  <a:pt x="2019909" y="568642"/>
                </a:cubicBezTo>
                <a:cubicBezTo>
                  <a:pt x="2021433" y="566280"/>
                  <a:pt x="2022271" y="561518"/>
                  <a:pt x="2022424" y="554355"/>
                </a:cubicBezTo>
                <a:lnTo>
                  <a:pt x="2022424" y="547497"/>
                </a:lnTo>
                <a:lnTo>
                  <a:pt x="2033397" y="543382"/>
                </a:lnTo>
                <a:lnTo>
                  <a:pt x="2033397" y="557327"/>
                </a:lnTo>
                <a:cubicBezTo>
                  <a:pt x="2033397" y="559460"/>
                  <a:pt x="2033816" y="561327"/>
                  <a:pt x="2034654" y="562927"/>
                </a:cubicBezTo>
                <a:cubicBezTo>
                  <a:pt x="2035492" y="564527"/>
                  <a:pt x="2037283" y="565328"/>
                  <a:pt x="2040026" y="565328"/>
                </a:cubicBezTo>
                <a:cubicBezTo>
                  <a:pt x="2042769" y="565328"/>
                  <a:pt x="2044598" y="564489"/>
                  <a:pt x="2045512" y="562813"/>
                </a:cubicBezTo>
                <a:cubicBezTo>
                  <a:pt x="2046427" y="561137"/>
                  <a:pt x="2046884" y="559003"/>
                  <a:pt x="2046884" y="556412"/>
                </a:cubicBezTo>
                <a:cubicBezTo>
                  <a:pt x="2046884" y="553821"/>
                  <a:pt x="2046579" y="551192"/>
                  <a:pt x="2045970" y="548525"/>
                </a:cubicBezTo>
                <a:cubicBezTo>
                  <a:pt x="2045360" y="545858"/>
                  <a:pt x="2044522" y="543230"/>
                  <a:pt x="2043455" y="540639"/>
                </a:cubicBezTo>
                <a:close/>
                <a:moveTo>
                  <a:pt x="1765706" y="535305"/>
                </a:moveTo>
                <a:lnTo>
                  <a:pt x="1765706" y="548335"/>
                </a:lnTo>
                <a:lnTo>
                  <a:pt x="1714500" y="563194"/>
                </a:lnTo>
                <a:lnTo>
                  <a:pt x="1714500" y="550392"/>
                </a:lnTo>
                <a:close/>
                <a:moveTo>
                  <a:pt x="2594534" y="528066"/>
                </a:moveTo>
                <a:lnTo>
                  <a:pt x="2613050" y="528066"/>
                </a:lnTo>
                <a:lnTo>
                  <a:pt x="2617622" y="642366"/>
                </a:lnTo>
                <a:cubicBezTo>
                  <a:pt x="2617927" y="650443"/>
                  <a:pt x="2617660" y="657606"/>
                  <a:pt x="2616822" y="663854"/>
                </a:cubicBezTo>
                <a:cubicBezTo>
                  <a:pt x="2615984" y="670103"/>
                  <a:pt x="2614002" y="675360"/>
                  <a:pt x="2610878" y="679628"/>
                </a:cubicBezTo>
                <a:cubicBezTo>
                  <a:pt x="2607754" y="683895"/>
                  <a:pt x="2603106" y="687095"/>
                  <a:pt x="2596934" y="689229"/>
                </a:cubicBezTo>
                <a:cubicBezTo>
                  <a:pt x="2590761" y="691362"/>
                  <a:pt x="2582494" y="692429"/>
                  <a:pt x="2572131" y="692429"/>
                </a:cubicBezTo>
                <a:lnTo>
                  <a:pt x="2572180" y="691982"/>
                </a:lnTo>
                <a:lnTo>
                  <a:pt x="2570988" y="692429"/>
                </a:lnTo>
                <a:cubicBezTo>
                  <a:pt x="2563368" y="692429"/>
                  <a:pt x="2555481" y="691934"/>
                  <a:pt x="2547327" y="690943"/>
                </a:cubicBezTo>
                <a:cubicBezTo>
                  <a:pt x="2539174" y="689953"/>
                  <a:pt x="2531478" y="688657"/>
                  <a:pt x="2524239" y="687057"/>
                </a:cubicBezTo>
                <a:lnTo>
                  <a:pt x="2515381" y="684405"/>
                </a:lnTo>
                <a:lnTo>
                  <a:pt x="2507894" y="687400"/>
                </a:lnTo>
                <a:cubicBezTo>
                  <a:pt x="2504389" y="688467"/>
                  <a:pt x="2500617" y="689305"/>
                  <a:pt x="2496578" y="689915"/>
                </a:cubicBezTo>
                <a:cubicBezTo>
                  <a:pt x="2492540" y="690524"/>
                  <a:pt x="2488311" y="691019"/>
                  <a:pt x="2483891" y="691400"/>
                </a:cubicBezTo>
                <a:cubicBezTo>
                  <a:pt x="2479471" y="691781"/>
                  <a:pt x="2475052" y="692048"/>
                  <a:pt x="2470632" y="692201"/>
                </a:cubicBezTo>
                <a:lnTo>
                  <a:pt x="2464471" y="692311"/>
                </a:lnTo>
                <a:lnTo>
                  <a:pt x="2464155" y="692429"/>
                </a:lnTo>
                <a:cubicBezTo>
                  <a:pt x="2463241" y="692429"/>
                  <a:pt x="2462326" y="692429"/>
                  <a:pt x="2461412" y="692429"/>
                </a:cubicBezTo>
                <a:cubicBezTo>
                  <a:pt x="2460498" y="692429"/>
                  <a:pt x="2459545" y="692429"/>
                  <a:pt x="2458555" y="692429"/>
                </a:cubicBezTo>
                <a:lnTo>
                  <a:pt x="2457831" y="692429"/>
                </a:lnTo>
                <a:lnTo>
                  <a:pt x="2455697" y="692429"/>
                </a:lnTo>
                <a:cubicBezTo>
                  <a:pt x="2456002" y="693801"/>
                  <a:pt x="2456230" y="694906"/>
                  <a:pt x="2456383" y="695744"/>
                </a:cubicBezTo>
                <a:cubicBezTo>
                  <a:pt x="2456535" y="696582"/>
                  <a:pt x="2456611" y="697687"/>
                  <a:pt x="2456611" y="699059"/>
                </a:cubicBezTo>
                <a:cubicBezTo>
                  <a:pt x="2456611" y="704697"/>
                  <a:pt x="2454668" y="710184"/>
                  <a:pt x="2450782" y="715518"/>
                </a:cubicBezTo>
                <a:cubicBezTo>
                  <a:pt x="2446896" y="720852"/>
                  <a:pt x="2441219" y="725690"/>
                  <a:pt x="2433751" y="730034"/>
                </a:cubicBezTo>
                <a:cubicBezTo>
                  <a:pt x="2426284" y="734377"/>
                  <a:pt x="2417254" y="737844"/>
                  <a:pt x="2406662" y="740435"/>
                </a:cubicBezTo>
                <a:cubicBezTo>
                  <a:pt x="2396071" y="743026"/>
                  <a:pt x="2383993" y="744321"/>
                  <a:pt x="2370429" y="744321"/>
                </a:cubicBezTo>
                <a:cubicBezTo>
                  <a:pt x="2358390" y="744321"/>
                  <a:pt x="2347226" y="742378"/>
                  <a:pt x="2336939" y="738492"/>
                </a:cubicBezTo>
                <a:cubicBezTo>
                  <a:pt x="2326652" y="734606"/>
                  <a:pt x="2318385" y="728777"/>
                  <a:pt x="2312136" y="721004"/>
                </a:cubicBezTo>
                <a:cubicBezTo>
                  <a:pt x="2305888" y="713232"/>
                  <a:pt x="2302764" y="703402"/>
                  <a:pt x="2302764" y="691515"/>
                </a:cubicBezTo>
                <a:cubicBezTo>
                  <a:pt x="2302764" y="687857"/>
                  <a:pt x="2303107" y="683933"/>
                  <a:pt x="2303792" y="679742"/>
                </a:cubicBezTo>
                <a:cubicBezTo>
                  <a:pt x="2304478" y="675551"/>
                  <a:pt x="2305545" y="671055"/>
                  <a:pt x="2306993" y="666254"/>
                </a:cubicBezTo>
                <a:cubicBezTo>
                  <a:pt x="2308441" y="661454"/>
                  <a:pt x="2310231" y="656387"/>
                  <a:pt x="2312365" y="651053"/>
                </a:cubicBezTo>
                <a:lnTo>
                  <a:pt x="2328824" y="657453"/>
                </a:lnTo>
                <a:cubicBezTo>
                  <a:pt x="2327300" y="661721"/>
                  <a:pt x="2325967" y="665759"/>
                  <a:pt x="2324824" y="669569"/>
                </a:cubicBezTo>
                <a:cubicBezTo>
                  <a:pt x="2323681" y="673379"/>
                  <a:pt x="2322842" y="676961"/>
                  <a:pt x="2322309" y="680313"/>
                </a:cubicBezTo>
                <a:cubicBezTo>
                  <a:pt x="2321775" y="683666"/>
                  <a:pt x="2321509" y="686867"/>
                  <a:pt x="2321509" y="689915"/>
                </a:cubicBezTo>
                <a:cubicBezTo>
                  <a:pt x="2321509" y="696315"/>
                  <a:pt x="2322918" y="701764"/>
                  <a:pt x="2325738" y="706259"/>
                </a:cubicBezTo>
                <a:cubicBezTo>
                  <a:pt x="2328557" y="710755"/>
                  <a:pt x="2332482" y="714451"/>
                  <a:pt x="2337511" y="717347"/>
                </a:cubicBezTo>
                <a:cubicBezTo>
                  <a:pt x="2342540" y="720242"/>
                  <a:pt x="2348293" y="722376"/>
                  <a:pt x="2354770" y="723747"/>
                </a:cubicBezTo>
                <a:cubicBezTo>
                  <a:pt x="2361247" y="725119"/>
                  <a:pt x="2368143" y="725805"/>
                  <a:pt x="2375459" y="725805"/>
                </a:cubicBezTo>
                <a:cubicBezTo>
                  <a:pt x="2384298" y="725805"/>
                  <a:pt x="2392565" y="725043"/>
                  <a:pt x="2400261" y="723519"/>
                </a:cubicBezTo>
                <a:cubicBezTo>
                  <a:pt x="2407958" y="721995"/>
                  <a:pt x="2414740" y="719823"/>
                  <a:pt x="2420607" y="717004"/>
                </a:cubicBezTo>
                <a:cubicBezTo>
                  <a:pt x="2426474" y="714184"/>
                  <a:pt x="2431085" y="710984"/>
                  <a:pt x="2434437" y="707402"/>
                </a:cubicBezTo>
                <a:cubicBezTo>
                  <a:pt x="2437790" y="703821"/>
                  <a:pt x="2439467" y="699973"/>
                  <a:pt x="2439467" y="695858"/>
                </a:cubicBezTo>
                <a:cubicBezTo>
                  <a:pt x="2439467" y="693877"/>
                  <a:pt x="2438704" y="692048"/>
                  <a:pt x="2437180" y="690372"/>
                </a:cubicBezTo>
                <a:cubicBezTo>
                  <a:pt x="2435656" y="688695"/>
                  <a:pt x="2433370" y="687095"/>
                  <a:pt x="2430322" y="685571"/>
                </a:cubicBezTo>
                <a:cubicBezTo>
                  <a:pt x="2427274" y="684047"/>
                  <a:pt x="2423617" y="682561"/>
                  <a:pt x="2419350" y="681113"/>
                </a:cubicBezTo>
                <a:cubicBezTo>
                  <a:pt x="2415082" y="679666"/>
                  <a:pt x="2410206" y="678180"/>
                  <a:pt x="2404719" y="676656"/>
                </a:cubicBezTo>
                <a:lnTo>
                  <a:pt x="2409063" y="657682"/>
                </a:lnTo>
                <a:cubicBezTo>
                  <a:pt x="2416987" y="660730"/>
                  <a:pt x="2423998" y="663283"/>
                  <a:pt x="2430094" y="665340"/>
                </a:cubicBezTo>
                <a:cubicBezTo>
                  <a:pt x="2436190" y="667397"/>
                  <a:pt x="2441524" y="669036"/>
                  <a:pt x="2446096" y="670255"/>
                </a:cubicBezTo>
                <a:cubicBezTo>
                  <a:pt x="2450668" y="671474"/>
                  <a:pt x="2454630" y="672350"/>
                  <a:pt x="2457983" y="672884"/>
                </a:cubicBezTo>
                <a:lnTo>
                  <a:pt x="2465852" y="673628"/>
                </a:lnTo>
                <a:lnTo>
                  <a:pt x="2471890" y="673570"/>
                </a:lnTo>
                <a:cubicBezTo>
                  <a:pt x="2475928" y="673493"/>
                  <a:pt x="2479929" y="673303"/>
                  <a:pt x="2483891" y="672998"/>
                </a:cubicBezTo>
                <a:lnTo>
                  <a:pt x="2492569" y="672130"/>
                </a:lnTo>
                <a:lnTo>
                  <a:pt x="2488806" y="668769"/>
                </a:lnTo>
                <a:cubicBezTo>
                  <a:pt x="2485529" y="665492"/>
                  <a:pt x="2482634" y="661416"/>
                  <a:pt x="2480119" y="656539"/>
                </a:cubicBezTo>
                <a:cubicBezTo>
                  <a:pt x="2477605" y="651662"/>
                  <a:pt x="2476347" y="646100"/>
                  <a:pt x="2476347" y="639851"/>
                </a:cubicBezTo>
                <a:cubicBezTo>
                  <a:pt x="2476347" y="633755"/>
                  <a:pt x="2477452" y="628078"/>
                  <a:pt x="2479662" y="622820"/>
                </a:cubicBezTo>
                <a:cubicBezTo>
                  <a:pt x="2481872" y="617563"/>
                  <a:pt x="2484843" y="612953"/>
                  <a:pt x="2488577" y="608990"/>
                </a:cubicBezTo>
                <a:cubicBezTo>
                  <a:pt x="2492311" y="605028"/>
                  <a:pt x="2496578" y="601942"/>
                  <a:pt x="2501379" y="599732"/>
                </a:cubicBezTo>
                <a:cubicBezTo>
                  <a:pt x="2506180" y="597522"/>
                  <a:pt x="2511171" y="596417"/>
                  <a:pt x="2516352" y="596417"/>
                </a:cubicBezTo>
                <a:cubicBezTo>
                  <a:pt x="2523820" y="596417"/>
                  <a:pt x="2530373" y="598475"/>
                  <a:pt x="2536012" y="602589"/>
                </a:cubicBezTo>
                <a:cubicBezTo>
                  <a:pt x="2541651" y="606704"/>
                  <a:pt x="2546032" y="611924"/>
                  <a:pt x="2549156" y="618248"/>
                </a:cubicBezTo>
                <a:cubicBezTo>
                  <a:pt x="2552281" y="624573"/>
                  <a:pt x="2553843" y="631164"/>
                  <a:pt x="2553843" y="638022"/>
                </a:cubicBezTo>
                <a:cubicBezTo>
                  <a:pt x="2553843" y="644576"/>
                  <a:pt x="2552623" y="650481"/>
                  <a:pt x="2550185" y="655739"/>
                </a:cubicBezTo>
                <a:cubicBezTo>
                  <a:pt x="2547747" y="660997"/>
                  <a:pt x="2544432" y="665683"/>
                  <a:pt x="2540241" y="669798"/>
                </a:cubicBezTo>
                <a:lnTo>
                  <a:pt x="2537358" y="671870"/>
                </a:lnTo>
                <a:lnTo>
                  <a:pt x="2538298" y="671969"/>
                </a:lnTo>
                <a:cubicBezTo>
                  <a:pt x="2544546" y="672503"/>
                  <a:pt x="2550795" y="672922"/>
                  <a:pt x="2557043" y="673227"/>
                </a:cubicBezTo>
                <a:cubicBezTo>
                  <a:pt x="2563291" y="673532"/>
                  <a:pt x="2568702" y="673684"/>
                  <a:pt x="2573274" y="673684"/>
                </a:cubicBezTo>
                <a:lnTo>
                  <a:pt x="2574152" y="674015"/>
                </a:lnTo>
                <a:lnTo>
                  <a:pt x="2574188" y="673684"/>
                </a:lnTo>
                <a:cubicBezTo>
                  <a:pt x="2582875" y="673684"/>
                  <a:pt x="2588971" y="672846"/>
                  <a:pt x="2592476" y="671169"/>
                </a:cubicBezTo>
                <a:cubicBezTo>
                  <a:pt x="2595981" y="669493"/>
                  <a:pt x="2598000" y="666521"/>
                  <a:pt x="2598534" y="662254"/>
                </a:cubicBezTo>
                <a:cubicBezTo>
                  <a:pt x="2599067" y="657987"/>
                  <a:pt x="2599182" y="652043"/>
                  <a:pt x="2598877" y="644423"/>
                </a:cubicBezTo>
                <a:close/>
                <a:moveTo>
                  <a:pt x="2146858" y="528066"/>
                </a:moveTo>
                <a:lnTo>
                  <a:pt x="2165375" y="528066"/>
                </a:lnTo>
                <a:lnTo>
                  <a:pt x="2169947" y="642366"/>
                </a:lnTo>
                <a:cubicBezTo>
                  <a:pt x="2170252" y="650443"/>
                  <a:pt x="2169985" y="657606"/>
                  <a:pt x="2169147" y="663854"/>
                </a:cubicBezTo>
                <a:cubicBezTo>
                  <a:pt x="2168309" y="670103"/>
                  <a:pt x="2166328" y="675360"/>
                  <a:pt x="2163203" y="679628"/>
                </a:cubicBezTo>
                <a:cubicBezTo>
                  <a:pt x="2160079" y="683895"/>
                  <a:pt x="2155431" y="687095"/>
                  <a:pt x="2149259" y="689229"/>
                </a:cubicBezTo>
                <a:lnTo>
                  <a:pt x="2130264" y="691680"/>
                </a:lnTo>
                <a:lnTo>
                  <a:pt x="2128266" y="692429"/>
                </a:lnTo>
                <a:lnTo>
                  <a:pt x="2126547" y="692159"/>
                </a:lnTo>
                <a:lnTo>
                  <a:pt x="2124456" y="692429"/>
                </a:lnTo>
                <a:lnTo>
                  <a:pt x="2124520" y="691841"/>
                </a:lnTo>
                <a:lnTo>
                  <a:pt x="2114435" y="690257"/>
                </a:lnTo>
                <a:cubicBezTo>
                  <a:pt x="2110397" y="688810"/>
                  <a:pt x="2106892" y="686828"/>
                  <a:pt x="2103920" y="684314"/>
                </a:cubicBezTo>
                <a:cubicBezTo>
                  <a:pt x="2100948" y="681799"/>
                  <a:pt x="2098509" y="678904"/>
                  <a:pt x="2096604" y="675627"/>
                </a:cubicBezTo>
                <a:lnTo>
                  <a:pt x="2094999" y="671453"/>
                </a:lnTo>
                <a:lnTo>
                  <a:pt x="2093490" y="675713"/>
                </a:lnTo>
                <a:cubicBezTo>
                  <a:pt x="2092175" y="678361"/>
                  <a:pt x="2090623" y="680618"/>
                  <a:pt x="2088832" y="682485"/>
                </a:cubicBezTo>
                <a:cubicBezTo>
                  <a:pt x="2085251" y="686219"/>
                  <a:pt x="2081022" y="688810"/>
                  <a:pt x="2076145" y="690257"/>
                </a:cubicBezTo>
                <a:cubicBezTo>
                  <a:pt x="2071268" y="691705"/>
                  <a:pt x="2066086" y="692429"/>
                  <a:pt x="2060600" y="692429"/>
                </a:cubicBezTo>
                <a:cubicBezTo>
                  <a:pt x="2053894" y="692429"/>
                  <a:pt x="2048408" y="691591"/>
                  <a:pt x="2044141" y="689915"/>
                </a:cubicBezTo>
                <a:cubicBezTo>
                  <a:pt x="2039874" y="688238"/>
                  <a:pt x="2036559" y="685685"/>
                  <a:pt x="2034197" y="682256"/>
                </a:cubicBezTo>
                <a:lnTo>
                  <a:pt x="2032664" y="677956"/>
                </a:lnTo>
                <a:lnTo>
                  <a:pt x="2028139" y="683971"/>
                </a:lnTo>
                <a:cubicBezTo>
                  <a:pt x="2024938" y="687324"/>
                  <a:pt x="2020976" y="689572"/>
                  <a:pt x="2016252" y="690715"/>
                </a:cubicBezTo>
                <a:cubicBezTo>
                  <a:pt x="2011527" y="691858"/>
                  <a:pt x="2005279" y="692429"/>
                  <a:pt x="1997506" y="692429"/>
                </a:cubicBezTo>
                <a:cubicBezTo>
                  <a:pt x="1993696" y="692429"/>
                  <a:pt x="1989620" y="691820"/>
                  <a:pt x="1985276" y="690600"/>
                </a:cubicBezTo>
                <a:cubicBezTo>
                  <a:pt x="1980933" y="689381"/>
                  <a:pt x="1977161" y="686981"/>
                  <a:pt x="1973961" y="683399"/>
                </a:cubicBezTo>
                <a:lnTo>
                  <a:pt x="1970220" y="676839"/>
                </a:lnTo>
                <a:lnTo>
                  <a:pt x="1965617" y="683171"/>
                </a:lnTo>
                <a:cubicBezTo>
                  <a:pt x="1961883" y="686905"/>
                  <a:pt x="1957425" y="689381"/>
                  <a:pt x="1952244" y="690600"/>
                </a:cubicBezTo>
                <a:cubicBezTo>
                  <a:pt x="1947062" y="691820"/>
                  <a:pt x="1940966" y="692429"/>
                  <a:pt x="1933956" y="692429"/>
                </a:cubicBezTo>
                <a:lnTo>
                  <a:pt x="1934014" y="691950"/>
                </a:lnTo>
                <a:lnTo>
                  <a:pt x="1932737" y="692429"/>
                </a:lnTo>
                <a:cubicBezTo>
                  <a:pt x="1926793" y="692429"/>
                  <a:pt x="1921345" y="691439"/>
                  <a:pt x="1916392" y="689457"/>
                </a:cubicBezTo>
                <a:lnTo>
                  <a:pt x="1904208" y="680292"/>
                </a:lnTo>
                <a:lnTo>
                  <a:pt x="1900390" y="686828"/>
                </a:lnTo>
                <a:cubicBezTo>
                  <a:pt x="1897570" y="689800"/>
                  <a:pt x="1894408" y="692010"/>
                  <a:pt x="1890903" y="693458"/>
                </a:cubicBezTo>
                <a:cubicBezTo>
                  <a:pt x="1887398" y="694906"/>
                  <a:pt x="1883664" y="695630"/>
                  <a:pt x="1879701" y="695630"/>
                </a:cubicBezTo>
                <a:cubicBezTo>
                  <a:pt x="1874672" y="695630"/>
                  <a:pt x="1869529" y="694563"/>
                  <a:pt x="1864271" y="692429"/>
                </a:cubicBezTo>
                <a:cubicBezTo>
                  <a:pt x="1859013" y="690296"/>
                  <a:pt x="1853946" y="687248"/>
                  <a:pt x="1849069" y="683285"/>
                </a:cubicBezTo>
                <a:cubicBezTo>
                  <a:pt x="1844192" y="679323"/>
                  <a:pt x="1839925" y="674675"/>
                  <a:pt x="1836267" y="669341"/>
                </a:cubicBezTo>
                <a:cubicBezTo>
                  <a:pt x="1832305" y="676351"/>
                  <a:pt x="1828533" y="681494"/>
                  <a:pt x="1824952" y="684771"/>
                </a:cubicBezTo>
                <a:cubicBezTo>
                  <a:pt x="1821370" y="688048"/>
                  <a:pt x="1817674" y="690143"/>
                  <a:pt x="1813865" y="691058"/>
                </a:cubicBezTo>
                <a:cubicBezTo>
                  <a:pt x="1810054" y="691972"/>
                  <a:pt x="1805635" y="692429"/>
                  <a:pt x="1800606" y="692429"/>
                </a:cubicBezTo>
                <a:lnTo>
                  <a:pt x="1800723" y="691471"/>
                </a:lnTo>
                <a:lnTo>
                  <a:pt x="1798167" y="692429"/>
                </a:lnTo>
                <a:cubicBezTo>
                  <a:pt x="1785518" y="692429"/>
                  <a:pt x="1775041" y="691439"/>
                  <a:pt x="1766735" y="689457"/>
                </a:cubicBezTo>
                <a:cubicBezTo>
                  <a:pt x="1758429" y="687476"/>
                  <a:pt x="1751380" y="684809"/>
                  <a:pt x="1745589" y="681456"/>
                </a:cubicBezTo>
                <a:lnTo>
                  <a:pt x="1737849" y="676261"/>
                </a:lnTo>
                <a:lnTo>
                  <a:pt x="1718615" y="690943"/>
                </a:lnTo>
                <a:cubicBezTo>
                  <a:pt x="1712519" y="696049"/>
                  <a:pt x="1707527" y="701649"/>
                  <a:pt x="1703641" y="707745"/>
                </a:cubicBezTo>
                <a:cubicBezTo>
                  <a:pt x="1699755" y="713841"/>
                  <a:pt x="1697812" y="720928"/>
                  <a:pt x="1697812" y="729005"/>
                </a:cubicBezTo>
                <a:cubicBezTo>
                  <a:pt x="1697812" y="736016"/>
                  <a:pt x="1699488" y="741731"/>
                  <a:pt x="1702841" y="746150"/>
                </a:cubicBezTo>
                <a:cubicBezTo>
                  <a:pt x="1706194" y="750570"/>
                  <a:pt x="1710385" y="753961"/>
                  <a:pt x="1715414" y="756323"/>
                </a:cubicBezTo>
                <a:cubicBezTo>
                  <a:pt x="1720443" y="758685"/>
                  <a:pt x="1725625" y="760323"/>
                  <a:pt x="1730959" y="761238"/>
                </a:cubicBezTo>
                <a:cubicBezTo>
                  <a:pt x="1736293" y="762152"/>
                  <a:pt x="1740865" y="762609"/>
                  <a:pt x="1744675" y="762609"/>
                </a:cubicBezTo>
                <a:cubicBezTo>
                  <a:pt x="1750009" y="762609"/>
                  <a:pt x="1755457" y="762228"/>
                  <a:pt x="1761020" y="761466"/>
                </a:cubicBezTo>
                <a:cubicBezTo>
                  <a:pt x="1766582" y="760704"/>
                  <a:pt x="1772374" y="759485"/>
                  <a:pt x="1778393" y="757809"/>
                </a:cubicBezTo>
                <a:cubicBezTo>
                  <a:pt x="1784413" y="756132"/>
                  <a:pt x="1790471" y="754075"/>
                  <a:pt x="1796567" y="751637"/>
                </a:cubicBezTo>
                <a:lnTo>
                  <a:pt x="1802511" y="766267"/>
                </a:lnTo>
                <a:cubicBezTo>
                  <a:pt x="1798091" y="768858"/>
                  <a:pt x="1792681" y="771334"/>
                  <a:pt x="1786280" y="773696"/>
                </a:cubicBezTo>
                <a:cubicBezTo>
                  <a:pt x="1779879" y="776059"/>
                  <a:pt x="1773098" y="777926"/>
                  <a:pt x="1765935" y="779297"/>
                </a:cubicBezTo>
                <a:cubicBezTo>
                  <a:pt x="1758772" y="780669"/>
                  <a:pt x="1751685" y="781355"/>
                  <a:pt x="1744675" y="781355"/>
                </a:cubicBezTo>
                <a:cubicBezTo>
                  <a:pt x="1737817" y="781355"/>
                  <a:pt x="1730578" y="780707"/>
                  <a:pt x="1722958" y="779411"/>
                </a:cubicBezTo>
                <a:cubicBezTo>
                  <a:pt x="1715338" y="778116"/>
                  <a:pt x="1708213" y="775678"/>
                  <a:pt x="1701584" y="772096"/>
                </a:cubicBezTo>
                <a:cubicBezTo>
                  <a:pt x="1694954" y="768515"/>
                  <a:pt x="1689544" y="763486"/>
                  <a:pt x="1685353" y="757009"/>
                </a:cubicBezTo>
                <a:cubicBezTo>
                  <a:pt x="1681162" y="750532"/>
                  <a:pt x="1679067" y="742188"/>
                  <a:pt x="1679067" y="731977"/>
                </a:cubicBezTo>
                <a:cubicBezTo>
                  <a:pt x="1679067" y="721614"/>
                  <a:pt x="1681010" y="712584"/>
                  <a:pt x="1684896" y="704888"/>
                </a:cubicBezTo>
                <a:cubicBezTo>
                  <a:pt x="1688782" y="697192"/>
                  <a:pt x="1693811" y="690410"/>
                  <a:pt x="1699984" y="684542"/>
                </a:cubicBezTo>
                <a:cubicBezTo>
                  <a:pt x="1706156" y="678675"/>
                  <a:pt x="1712671" y="673379"/>
                  <a:pt x="1719529" y="668655"/>
                </a:cubicBezTo>
                <a:lnTo>
                  <a:pt x="1724568" y="665237"/>
                </a:lnTo>
                <a:lnTo>
                  <a:pt x="1720215" y="660197"/>
                </a:lnTo>
                <a:cubicBezTo>
                  <a:pt x="1717014" y="656844"/>
                  <a:pt x="1713547" y="653453"/>
                  <a:pt x="1709813" y="650024"/>
                </a:cubicBezTo>
                <a:cubicBezTo>
                  <a:pt x="1706080" y="646595"/>
                  <a:pt x="1702079" y="643356"/>
                  <a:pt x="1697812" y="640308"/>
                </a:cubicBezTo>
                <a:cubicBezTo>
                  <a:pt x="1696898" y="639546"/>
                  <a:pt x="1695983" y="638175"/>
                  <a:pt x="1695069" y="636194"/>
                </a:cubicBezTo>
                <a:cubicBezTo>
                  <a:pt x="1694154" y="634212"/>
                  <a:pt x="1693392" y="632155"/>
                  <a:pt x="1692783" y="630021"/>
                </a:cubicBezTo>
                <a:cubicBezTo>
                  <a:pt x="1692173" y="627888"/>
                  <a:pt x="1691868" y="626288"/>
                  <a:pt x="1691868" y="625221"/>
                </a:cubicBezTo>
                <a:cubicBezTo>
                  <a:pt x="1691868" y="622935"/>
                  <a:pt x="1693316" y="620192"/>
                  <a:pt x="1696212" y="616991"/>
                </a:cubicBezTo>
                <a:cubicBezTo>
                  <a:pt x="1699107" y="613791"/>
                  <a:pt x="1702994" y="610705"/>
                  <a:pt x="1707870" y="607733"/>
                </a:cubicBezTo>
                <a:cubicBezTo>
                  <a:pt x="1712747" y="604761"/>
                  <a:pt x="1718310" y="602285"/>
                  <a:pt x="1724558" y="600303"/>
                </a:cubicBezTo>
                <a:cubicBezTo>
                  <a:pt x="1730807" y="598322"/>
                  <a:pt x="1737283" y="597332"/>
                  <a:pt x="1743989" y="597332"/>
                </a:cubicBezTo>
                <a:cubicBezTo>
                  <a:pt x="1754809" y="597332"/>
                  <a:pt x="1763191" y="599999"/>
                  <a:pt x="1769135" y="605333"/>
                </a:cubicBezTo>
                <a:cubicBezTo>
                  <a:pt x="1775079" y="610667"/>
                  <a:pt x="1778050" y="616915"/>
                  <a:pt x="1778050" y="624078"/>
                </a:cubicBezTo>
                <a:cubicBezTo>
                  <a:pt x="1778050" y="631850"/>
                  <a:pt x="1776107" y="638784"/>
                  <a:pt x="1772221" y="644880"/>
                </a:cubicBezTo>
                <a:cubicBezTo>
                  <a:pt x="1768335" y="650976"/>
                  <a:pt x="1763344" y="656539"/>
                  <a:pt x="1757248" y="661568"/>
                </a:cubicBezTo>
                <a:lnTo>
                  <a:pt x="1753399" y="664483"/>
                </a:lnTo>
                <a:lnTo>
                  <a:pt x="1754619" y="665111"/>
                </a:lnTo>
                <a:cubicBezTo>
                  <a:pt x="1758353" y="666864"/>
                  <a:pt x="1762353" y="668388"/>
                  <a:pt x="1766620" y="669683"/>
                </a:cubicBezTo>
                <a:cubicBezTo>
                  <a:pt x="1770888" y="670979"/>
                  <a:pt x="1775765" y="671969"/>
                  <a:pt x="1781251" y="672655"/>
                </a:cubicBezTo>
                <a:cubicBezTo>
                  <a:pt x="1786737" y="673341"/>
                  <a:pt x="1793138" y="673684"/>
                  <a:pt x="1800453" y="673684"/>
                </a:cubicBezTo>
                <a:lnTo>
                  <a:pt x="1802785" y="674563"/>
                </a:lnTo>
                <a:lnTo>
                  <a:pt x="1802892" y="673684"/>
                </a:lnTo>
                <a:cubicBezTo>
                  <a:pt x="1807159" y="673684"/>
                  <a:pt x="1810550" y="672770"/>
                  <a:pt x="1813064" y="670941"/>
                </a:cubicBezTo>
                <a:cubicBezTo>
                  <a:pt x="1815579" y="669112"/>
                  <a:pt x="1818017" y="666064"/>
                  <a:pt x="1820380" y="661797"/>
                </a:cubicBezTo>
                <a:cubicBezTo>
                  <a:pt x="1822742" y="657530"/>
                  <a:pt x="1825752" y="651815"/>
                  <a:pt x="1829409" y="644652"/>
                </a:cubicBezTo>
                <a:cubicBezTo>
                  <a:pt x="1833067" y="637337"/>
                  <a:pt x="1836763" y="631355"/>
                  <a:pt x="1840496" y="626707"/>
                </a:cubicBezTo>
                <a:cubicBezTo>
                  <a:pt x="1844230" y="622058"/>
                  <a:pt x="1847888" y="618401"/>
                  <a:pt x="1851469" y="615734"/>
                </a:cubicBezTo>
                <a:cubicBezTo>
                  <a:pt x="1855051" y="613067"/>
                  <a:pt x="1858441" y="611200"/>
                  <a:pt x="1861642" y="610133"/>
                </a:cubicBezTo>
                <a:cubicBezTo>
                  <a:pt x="1864842" y="609066"/>
                  <a:pt x="1867814" y="608533"/>
                  <a:pt x="1870557" y="608533"/>
                </a:cubicBezTo>
                <a:cubicBezTo>
                  <a:pt x="1875587" y="608533"/>
                  <a:pt x="1880082" y="609638"/>
                  <a:pt x="1884045" y="611848"/>
                </a:cubicBezTo>
                <a:cubicBezTo>
                  <a:pt x="1888007" y="614057"/>
                  <a:pt x="1891741" y="617791"/>
                  <a:pt x="1895246" y="623049"/>
                </a:cubicBezTo>
                <a:cubicBezTo>
                  <a:pt x="1898751" y="628307"/>
                  <a:pt x="1902333" y="635508"/>
                  <a:pt x="1905990" y="644652"/>
                </a:cubicBezTo>
                <a:cubicBezTo>
                  <a:pt x="1909495" y="653034"/>
                  <a:pt x="1912658" y="659320"/>
                  <a:pt x="1915477" y="663511"/>
                </a:cubicBezTo>
                <a:cubicBezTo>
                  <a:pt x="1918297" y="667702"/>
                  <a:pt x="1921268" y="670445"/>
                  <a:pt x="1924393" y="671741"/>
                </a:cubicBezTo>
                <a:cubicBezTo>
                  <a:pt x="1927517" y="673036"/>
                  <a:pt x="1931060" y="673684"/>
                  <a:pt x="1935023" y="673684"/>
                </a:cubicBezTo>
                <a:lnTo>
                  <a:pt x="1936188" y="674123"/>
                </a:lnTo>
                <a:lnTo>
                  <a:pt x="1936242" y="673684"/>
                </a:lnTo>
                <a:cubicBezTo>
                  <a:pt x="1941119" y="673684"/>
                  <a:pt x="1945081" y="673341"/>
                  <a:pt x="1948129" y="672655"/>
                </a:cubicBezTo>
                <a:cubicBezTo>
                  <a:pt x="1951177" y="671969"/>
                  <a:pt x="1953730" y="670217"/>
                  <a:pt x="1955787" y="667397"/>
                </a:cubicBezTo>
                <a:cubicBezTo>
                  <a:pt x="1957844" y="664578"/>
                  <a:pt x="1959787" y="660120"/>
                  <a:pt x="1961616" y="654024"/>
                </a:cubicBezTo>
                <a:cubicBezTo>
                  <a:pt x="1963445" y="647928"/>
                  <a:pt x="1965579" y="639394"/>
                  <a:pt x="1968017" y="628421"/>
                </a:cubicBezTo>
                <a:lnTo>
                  <a:pt x="1985162" y="633222"/>
                </a:lnTo>
                <a:cubicBezTo>
                  <a:pt x="1984248" y="637032"/>
                  <a:pt x="1983181" y="641604"/>
                  <a:pt x="1981962" y="646938"/>
                </a:cubicBezTo>
                <a:cubicBezTo>
                  <a:pt x="1980742" y="652272"/>
                  <a:pt x="1980133" y="657149"/>
                  <a:pt x="1980133" y="661568"/>
                </a:cubicBezTo>
                <a:cubicBezTo>
                  <a:pt x="1980133" y="664007"/>
                  <a:pt x="1980742" y="666140"/>
                  <a:pt x="1981962" y="667969"/>
                </a:cubicBezTo>
                <a:cubicBezTo>
                  <a:pt x="1983181" y="669798"/>
                  <a:pt x="1985276" y="671207"/>
                  <a:pt x="1988248" y="672198"/>
                </a:cubicBezTo>
                <a:cubicBezTo>
                  <a:pt x="1991220" y="673189"/>
                  <a:pt x="1995220" y="673684"/>
                  <a:pt x="2000250" y="673684"/>
                </a:cubicBezTo>
                <a:cubicBezTo>
                  <a:pt x="2004822" y="673684"/>
                  <a:pt x="2008555" y="673303"/>
                  <a:pt x="2011451" y="672541"/>
                </a:cubicBezTo>
                <a:cubicBezTo>
                  <a:pt x="2014347" y="671779"/>
                  <a:pt x="2016747" y="669950"/>
                  <a:pt x="2018652" y="667055"/>
                </a:cubicBezTo>
                <a:cubicBezTo>
                  <a:pt x="2020557" y="664159"/>
                  <a:pt x="2022271" y="659511"/>
                  <a:pt x="2023795" y="653110"/>
                </a:cubicBezTo>
                <a:cubicBezTo>
                  <a:pt x="2025319" y="646709"/>
                  <a:pt x="2026920" y="637946"/>
                  <a:pt x="2028596" y="626821"/>
                </a:cubicBezTo>
                <a:lnTo>
                  <a:pt x="2045970" y="630021"/>
                </a:lnTo>
                <a:cubicBezTo>
                  <a:pt x="2045512" y="632765"/>
                  <a:pt x="2044979" y="636117"/>
                  <a:pt x="2044369" y="640080"/>
                </a:cubicBezTo>
                <a:cubicBezTo>
                  <a:pt x="2043760" y="644042"/>
                  <a:pt x="2043188" y="647966"/>
                  <a:pt x="2042655" y="651853"/>
                </a:cubicBezTo>
                <a:cubicBezTo>
                  <a:pt x="2042121" y="655739"/>
                  <a:pt x="2041855" y="658977"/>
                  <a:pt x="2041855" y="661568"/>
                </a:cubicBezTo>
                <a:cubicBezTo>
                  <a:pt x="2041855" y="663702"/>
                  <a:pt x="2042350" y="665721"/>
                  <a:pt x="2043341" y="667626"/>
                </a:cubicBezTo>
                <a:cubicBezTo>
                  <a:pt x="2044331" y="669531"/>
                  <a:pt x="2046312" y="671017"/>
                  <a:pt x="2049284" y="672084"/>
                </a:cubicBezTo>
                <a:cubicBezTo>
                  <a:pt x="2052256" y="673151"/>
                  <a:pt x="2056714" y="673684"/>
                  <a:pt x="2062657" y="673684"/>
                </a:cubicBezTo>
                <a:cubicBezTo>
                  <a:pt x="2070277" y="673684"/>
                  <a:pt x="2075802" y="672084"/>
                  <a:pt x="2079231" y="668883"/>
                </a:cubicBezTo>
                <a:cubicBezTo>
                  <a:pt x="2082660" y="665683"/>
                  <a:pt x="2084374" y="660806"/>
                  <a:pt x="2084374" y="654253"/>
                </a:cubicBezTo>
                <a:cubicBezTo>
                  <a:pt x="2084374" y="650748"/>
                  <a:pt x="2084298" y="647052"/>
                  <a:pt x="2084146" y="643166"/>
                </a:cubicBezTo>
                <a:cubicBezTo>
                  <a:pt x="2083993" y="639280"/>
                  <a:pt x="2083727" y="634936"/>
                  <a:pt x="2083346" y="630136"/>
                </a:cubicBezTo>
                <a:cubicBezTo>
                  <a:pt x="2082965" y="625335"/>
                  <a:pt x="2082393" y="619811"/>
                  <a:pt x="2081631" y="613562"/>
                </a:cubicBezTo>
                <a:lnTo>
                  <a:pt x="2098319" y="612419"/>
                </a:lnTo>
                <a:cubicBezTo>
                  <a:pt x="2099233" y="624764"/>
                  <a:pt x="2100262" y="634898"/>
                  <a:pt x="2101405" y="642823"/>
                </a:cubicBezTo>
                <a:cubicBezTo>
                  <a:pt x="2102548" y="650748"/>
                  <a:pt x="2104225" y="656958"/>
                  <a:pt x="2106434" y="661454"/>
                </a:cubicBezTo>
                <a:cubicBezTo>
                  <a:pt x="2108644" y="665950"/>
                  <a:pt x="2111654" y="669112"/>
                  <a:pt x="2115464" y="670941"/>
                </a:cubicBezTo>
                <a:lnTo>
                  <a:pt x="2129592" y="673509"/>
                </a:lnTo>
                <a:lnTo>
                  <a:pt x="2137600" y="673055"/>
                </a:lnTo>
                <a:cubicBezTo>
                  <a:pt x="2140648" y="672636"/>
                  <a:pt x="2143048" y="672008"/>
                  <a:pt x="2144801" y="671169"/>
                </a:cubicBezTo>
                <a:cubicBezTo>
                  <a:pt x="2148306" y="669493"/>
                  <a:pt x="2150325" y="666521"/>
                  <a:pt x="2150859" y="662254"/>
                </a:cubicBezTo>
                <a:cubicBezTo>
                  <a:pt x="2151392" y="657987"/>
                  <a:pt x="2151507" y="652043"/>
                  <a:pt x="2151202" y="644423"/>
                </a:cubicBezTo>
                <a:close/>
                <a:moveTo>
                  <a:pt x="1866595" y="525170"/>
                </a:moveTo>
                <a:cubicBezTo>
                  <a:pt x="1870253" y="525170"/>
                  <a:pt x="1873529" y="526237"/>
                  <a:pt x="1876425" y="528371"/>
                </a:cubicBezTo>
                <a:cubicBezTo>
                  <a:pt x="1879320" y="530504"/>
                  <a:pt x="1881606" y="533324"/>
                  <a:pt x="1883283" y="536829"/>
                </a:cubicBezTo>
                <a:cubicBezTo>
                  <a:pt x="1884959" y="540334"/>
                  <a:pt x="1885797" y="544068"/>
                  <a:pt x="1885797" y="548030"/>
                </a:cubicBezTo>
                <a:cubicBezTo>
                  <a:pt x="1885797" y="553974"/>
                  <a:pt x="1883892" y="558965"/>
                  <a:pt x="1880082" y="563003"/>
                </a:cubicBezTo>
                <a:cubicBezTo>
                  <a:pt x="1876272" y="567042"/>
                  <a:pt x="1871395" y="569061"/>
                  <a:pt x="1865452" y="569061"/>
                </a:cubicBezTo>
                <a:cubicBezTo>
                  <a:pt x="1858899" y="569061"/>
                  <a:pt x="1853984" y="567080"/>
                  <a:pt x="1850707" y="563118"/>
                </a:cubicBezTo>
                <a:cubicBezTo>
                  <a:pt x="1847431" y="559155"/>
                  <a:pt x="1845792" y="554507"/>
                  <a:pt x="1845792" y="549173"/>
                </a:cubicBezTo>
                <a:cubicBezTo>
                  <a:pt x="1845792" y="544754"/>
                  <a:pt x="1846669" y="540753"/>
                  <a:pt x="1848421" y="537172"/>
                </a:cubicBezTo>
                <a:cubicBezTo>
                  <a:pt x="1850174" y="533590"/>
                  <a:pt x="1852650" y="530695"/>
                  <a:pt x="1855851" y="528485"/>
                </a:cubicBezTo>
                <a:cubicBezTo>
                  <a:pt x="1859051" y="526275"/>
                  <a:pt x="1862632" y="525170"/>
                  <a:pt x="1866595" y="525170"/>
                </a:cubicBezTo>
                <a:close/>
                <a:moveTo>
                  <a:pt x="1441018" y="513664"/>
                </a:moveTo>
                <a:cubicBezTo>
                  <a:pt x="1438732" y="513664"/>
                  <a:pt x="1436827" y="514464"/>
                  <a:pt x="1435303" y="516064"/>
                </a:cubicBezTo>
                <a:cubicBezTo>
                  <a:pt x="1433779" y="517664"/>
                  <a:pt x="1433017" y="519608"/>
                  <a:pt x="1433017" y="521894"/>
                </a:cubicBezTo>
                <a:cubicBezTo>
                  <a:pt x="1433017" y="524789"/>
                  <a:pt x="1434236" y="527494"/>
                  <a:pt x="1436674" y="530009"/>
                </a:cubicBezTo>
                <a:lnTo>
                  <a:pt x="1443352" y="534099"/>
                </a:lnTo>
                <a:lnTo>
                  <a:pt x="1443875" y="533666"/>
                </a:lnTo>
                <a:cubicBezTo>
                  <a:pt x="1446847" y="530237"/>
                  <a:pt x="1448333" y="526770"/>
                  <a:pt x="1448333" y="523265"/>
                </a:cubicBezTo>
                <a:cubicBezTo>
                  <a:pt x="1448333" y="520522"/>
                  <a:pt x="1447724" y="518236"/>
                  <a:pt x="1446504" y="516407"/>
                </a:cubicBezTo>
                <a:cubicBezTo>
                  <a:pt x="1445285" y="514578"/>
                  <a:pt x="1443456" y="513664"/>
                  <a:pt x="1441018" y="513664"/>
                </a:cubicBezTo>
                <a:close/>
                <a:moveTo>
                  <a:pt x="777773" y="511378"/>
                </a:moveTo>
                <a:cubicBezTo>
                  <a:pt x="775487" y="511378"/>
                  <a:pt x="773582" y="512178"/>
                  <a:pt x="772058" y="513778"/>
                </a:cubicBezTo>
                <a:cubicBezTo>
                  <a:pt x="770534" y="515378"/>
                  <a:pt x="769772" y="517322"/>
                  <a:pt x="769772" y="519608"/>
                </a:cubicBezTo>
                <a:cubicBezTo>
                  <a:pt x="769772" y="521436"/>
                  <a:pt x="770344" y="523265"/>
                  <a:pt x="771487" y="525094"/>
                </a:cubicBezTo>
                <a:cubicBezTo>
                  <a:pt x="772630" y="526923"/>
                  <a:pt x="774154" y="528561"/>
                  <a:pt x="776059" y="530009"/>
                </a:cubicBezTo>
                <a:lnTo>
                  <a:pt x="779799" y="531912"/>
                </a:lnTo>
                <a:lnTo>
                  <a:pt x="782974" y="528552"/>
                </a:lnTo>
                <a:cubicBezTo>
                  <a:pt x="784383" y="526170"/>
                  <a:pt x="785088" y="523646"/>
                  <a:pt x="785088" y="520979"/>
                </a:cubicBezTo>
                <a:cubicBezTo>
                  <a:pt x="785088" y="518236"/>
                  <a:pt x="784479" y="515950"/>
                  <a:pt x="783259" y="514121"/>
                </a:cubicBezTo>
                <a:cubicBezTo>
                  <a:pt x="782040" y="512292"/>
                  <a:pt x="780211" y="511378"/>
                  <a:pt x="777773" y="511378"/>
                </a:cubicBezTo>
                <a:close/>
                <a:moveTo>
                  <a:pt x="2050999" y="508635"/>
                </a:moveTo>
                <a:lnTo>
                  <a:pt x="2050999" y="521665"/>
                </a:lnTo>
                <a:lnTo>
                  <a:pt x="1999792" y="536524"/>
                </a:lnTo>
                <a:lnTo>
                  <a:pt x="1999792" y="523722"/>
                </a:lnTo>
                <a:close/>
                <a:moveTo>
                  <a:pt x="1441475" y="502005"/>
                </a:moveTo>
                <a:cubicBezTo>
                  <a:pt x="1447571" y="502005"/>
                  <a:pt x="1452181" y="504101"/>
                  <a:pt x="1455305" y="508292"/>
                </a:cubicBezTo>
                <a:cubicBezTo>
                  <a:pt x="1458430" y="512483"/>
                  <a:pt x="1459992" y="517245"/>
                  <a:pt x="1459992" y="522579"/>
                </a:cubicBezTo>
                <a:cubicBezTo>
                  <a:pt x="1459992" y="529285"/>
                  <a:pt x="1457782" y="535229"/>
                  <a:pt x="1453362" y="540410"/>
                </a:cubicBezTo>
                <a:cubicBezTo>
                  <a:pt x="1448943" y="545592"/>
                  <a:pt x="1442732" y="549707"/>
                  <a:pt x="1434731" y="552755"/>
                </a:cubicBezTo>
                <a:cubicBezTo>
                  <a:pt x="1426730" y="555803"/>
                  <a:pt x="1417320" y="557631"/>
                  <a:pt x="1406499" y="558241"/>
                </a:cubicBezTo>
                <a:lnTo>
                  <a:pt x="1404442" y="547268"/>
                </a:lnTo>
                <a:cubicBezTo>
                  <a:pt x="1414805" y="546506"/>
                  <a:pt x="1423225" y="544906"/>
                  <a:pt x="1429702" y="542468"/>
                </a:cubicBezTo>
                <a:lnTo>
                  <a:pt x="1434464" y="540184"/>
                </a:lnTo>
                <a:lnTo>
                  <a:pt x="1426273" y="534924"/>
                </a:lnTo>
                <a:cubicBezTo>
                  <a:pt x="1422844" y="531419"/>
                  <a:pt x="1421130" y="527075"/>
                  <a:pt x="1421130" y="521894"/>
                </a:cubicBezTo>
                <a:cubicBezTo>
                  <a:pt x="1421130" y="516560"/>
                  <a:pt x="1422997" y="511911"/>
                  <a:pt x="1426730" y="507949"/>
                </a:cubicBezTo>
                <a:cubicBezTo>
                  <a:pt x="1430464" y="503987"/>
                  <a:pt x="1435379" y="502005"/>
                  <a:pt x="1441475" y="502005"/>
                </a:cubicBezTo>
                <a:close/>
                <a:moveTo>
                  <a:pt x="778230" y="499719"/>
                </a:moveTo>
                <a:cubicBezTo>
                  <a:pt x="784326" y="499719"/>
                  <a:pt x="788936" y="501815"/>
                  <a:pt x="792061" y="506006"/>
                </a:cubicBezTo>
                <a:cubicBezTo>
                  <a:pt x="795185" y="510197"/>
                  <a:pt x="796747" y="514959"/>
                  <a:pt x="796747" y="520293"/>
                </a:cubicBezTo>
                <a:cubicBezTo>
                  <a:pt x="796747" y="526999"/>
                  <a:pt x="794613" y="532904"/>
                  <a:pt x="790346" y="538010"/>
                </a:cubicBezTo>
                <a:cubicBezTo>
                  <a:pt x="786079" y="543115"/>
                  <a:pt x="779945" y="547192"/>
                  <a:pt x="771944" y="550240"/>
                </a:cubicBezTo>
                <a:cubicBezTo>
                  <a:pt x="763943" y="553288"/>
                  <a:pt x="754380" y="555193"/>
                  <a:pt x="743254" y="555955"/>
                </a:cubicBezTo>
                <a:lnTo>
                  <a:pt x="739825" y="545439"/>
                </a:lnTo>
                <a:cubicBezTo>
                  <a:pt x="741349" y="543306"/>
                  <a:pt x="742378" y="541096"/>
                  <a:pt x="742912" y="538810"/>
                </a:cubicBezTo>
                <a:cubicBezTo>
                  <a:pt x="743445" y="536524"/>
                  <a:pt x="743445" y="534619"/>
                  <a:pt x="742912" y="533095"/>
                </a:cubicBezTo>
                <a:cubicBezTo>
                  <a:pt x="742378" y="531571"/>
                  <a:pt x="741197" y="530809"/>
                  <a:pt x="739368" y="530809"/>
                </a:cubicBezTo>
                <a:cubicBezTo>
                  <a:pt x="737692" y="530809"/>
                  <a:pt x="736206" y="531228"/>
                  <a:pt x="734911" y="532066"/>
                </a:cubicBezTo>
                <a:cubicBezTo>
                  <a:pt x="733615" y="532904"/>
                  <a:pt x="732586" y="533705"/>
                  <a:pt x="731824" y="534467"/>
                </a:cubicBezTo>
                <a:lnTo>
                  <a:pt x="725652" y="526237"/>
                </a:lnTo>
                <a:cubicBezTo>
                  <a:pt x="727481" y="524103"/>
                  <a:pt x="729615" y="522275"/>
                  <a:pt x="732053" y="520751"/>
                </a:cubicBezTo>
                <a:cubicBezTo>
                  <a:pt x="734491" y="519227"/>
                  <a:pt x="737539" y="518465"/>
                  <a:pt x="741197" y="518465"/>
                </a:cubicBezTo>
                <a:cubicBezTo>
                  <a:pt x="745769" y="518465"/>
                  <a:pt x="749236" y="519798"/>
                  <a:pt x="751598" y="522465"/>
                </a:cubicBezTo>
                <a:cubicBezTo>
                  <a:pt x="753961" y="525132"/>
                  <a:pt x="755218" y="528409"/>
                  <a:pt x="755370" y="532295"/>
                </a:cubicBezTo>
                <a:cubicBezTo>
                  <a:pt x="755523" y="536181"/>
                  <a:pt x="754380" y="539877"/>
                  <a:pt x="751941" y="543382"/>
                </a:cubicBezTo>
                <a:cubicBezTo>
                  <a:pt x="757351" y="542772"/>
                  <a:pt x="762114" y="541791"/>
                  <a:pt x="766229" y="540439"/>
                </a:cubicBezTo>
                <a:lnTo>
                  <a:pt x="770880" y="538126"/>
                </a:lnTo>
                <a:lnTo>
                  <a:pt x="766686" y="535838"/>
                </a:lnTo>
                <a:cubicBezTo>
                  <a:pt x="764019" y="533857"/>
                  <a:pt x="761885" y="531533"/>
                  <a:pt x="760285" y="528866"/>
                </a:cubicBezTo>
                <a:cubicBezTo>
                  <a:pt x="758685" y="526199"/>
                  <a:pt x="757885" y="523113"/>
                  <a:pt x="757885" y="519608"/>
                </a:cubicBezTo>
                <a:cubicBezTo>
                  <a:pt x="757885" y="514274"/>
                  <a:pt x="759752" y="509625"/>
                  <a:pt x="763486" y="505663"/>
                </a:cubicBezTo>
                <a:cubicBezTo>
                  <a:pt x="767219" y="501701"/>
                  <a:pt x="772134" y="499719"/>
                  <a:pt x="778230" y="499719"/>
                </a:cubicBezTo>
                <a:close/>
                <a:moveTo>
                  <a:pt x="2217267" y="493319"/>
                </a:moveTo>
                <a:cubicBezTo>
                  <a:pt x="2214676" y="493319"/>
                  <a:pt x="2212162" y="494119"/>
                  <a:pt x="2209723" y="495719"/>
                </a:cubicBezTo>
                <a:cubicBezTo>
                  <a:pt x="2207285" y="497319"/>
                  <a:pt x="2204961" y="499605"/>
                  <a:pt x="2202751" y="502577"/>
                </a:cubicBezTo>
                <a:lnTo>
                  <a:pt x="2196795" y="511965"/>
                </a:lnTo>
                <a:lnTo>
                  <a:pt x="2205151" y="512292"/>
                </a:lnTo>
                <a:cubicBezTo>
                  <a:pt x="2213838" y="512292"/>
                  <a:pt x="2219515" y="511302"/>
                  <a:pt x="2222182" y="509321"/>
                </a:cubicBezTo>
                <a:cubicBezTo>
                  <a:pt x="2224849" y="507339"/>
                  <a:pt x="2226183" y="504901"/>
                  <a:pt x="2226183" y="502005"/>
                </a:cubicBezTo>
                <a:cubicBezTo>
                  <a:pt x="2226183" y="498957"/>
                  <a:pt x="2225268" y="496748"/>
                  <a:pt x="2223439" y="495376"/>
                </a:cubicBezTo>
                <a:cubicBezTo>
                  <a:pt x="2221611" y="494004"/>
                  <a:pt x="2219553" y="493319"/>
                  <a:pt x="2217267" y="493319"/>
                </a:cubicBezTo>
                <a:close/>
                <a:moveTo>
                  <a:pt x="2537231" y="487680"/>
                </a:moveTo>
                <a:lnTo>
                  <a:pt x="2537231" y="500710"/>
                </a:lnTo>
                <a:lnTo>
                  <a:pt x="2486025" y="515569"/>
                </a:lnTo>
                <a:lnTo>
                  <a:pt x="2486025" y="502767"/>
                </a:lnTo>
                <a:close/>
                <a:moveTo>
                  <a:pt x="1156106" y="487680"/>
                </a:moveTo>
                <a:lnTo>
                  <a:pt x="1156106" y="500710"/>
                </a:lnTo>
                <a:lnTo>
                  <a:pt x="1104900" y="515569"/>
                </a:lnTo>
                <a:lnTo>
                  <a:pt x="1104900" y="502767"/>
                </a:lnTo>
                <a:close/>
                <a:moveTo>
                  <a:pt x="2218182" y="480974"/>
                </a:moveTo>
                <a:cubicBezTo>
                  <a:pt x="2223058" y="480974"/>
                  <a:pt x="2227669" y="482498"/>
                  <a:pt x="2232012" y="485546"/>
                </a:cubicBezTo>
                <a:cubicBezTo>
                  <a:pt x="2236355" y="488594"/>
                  <a:pt x="2238527" y="493700"/>
                  <a:pt x="2238527" y="500862"/>
                </a:cubicBezTo>
                <a:cubicBezTo>
                  <a:pt x="2238527" y="504520"/>
                  <a:pt x="2237613" y="508139"/>
                  <a:pt x="2235784" y="511721"/>
                </a:cubicBezTo>
                <a:cubicBezTo>
                  <a:pt x="2233955" y="515302"/>
                  <a:pt x="2230640" y="518274"/>
                  <a:pt x="2225840" y="520636"/>
                </a:cubicBezTo>
                <a:cubicBezTo>
                  <a:pt x="2221039" y="522998"/>
                  <a:pt x="2214143" y="524180"/>
                  <a:pt x="2205151" y="524180"/>
                </a:cubicBezTo>
                <a:cubicBezTo>
                  <a:pt x="2201799" y="524180"/>
                  <a:pt x="2197798" y="524027"/>
                  <a:pt x="2193150" y="523722"/>
                </a:cubicBezTo>
                <a:cubicBezTo>
                  <a:pt x="2188502" y="523418"/>
                  <a:pt x="2184120" y="522998"/>
                  <a:pt x="2180006" y="522465"/>
                </a:cubicBezTo>
                <a:cubicBezTo>
                  <a:pt x="2175891" y="521932"/>
                  <a:pt x="2172766" y="521513"/>
                  <a:pt x="2170633" y="521208"/>
                </a:cubicBezTo>
                <a:lnTo>
                  <a:pt x="2172233" y="509549"/>
                </a:lnTo>
                <a:cubicBezTo>
                  <a:pt x="2174519" y="509854"/>
                  <a:pt x="2177567" y="510235"/>
                  <a:pt x="2181377" y="510692"/>
                </a:cubicBezTo>
                <a:lnTo>
                  <a:pt x="2184733" y="511009"/>
                </a:lnTo>
                <a:lnTo>
                  <a:pt x="2191550" y="498462"/>
                </a:lnTo>
                <a:cubicBezTo>
                  <a:pt x="2194674" y="493509"/>
                  <a:pt x="2198446" y="489356"/>
                  <a:pt x="2202865" y="486003"/>
                </a:cubicBezTo>
                <a:cubicBezTo>
                  <a:pt x="2207285" y="482651"/>
                  <a:pt x="2212390" y="480974"/>
                  <a:pt x="2218182" y="480974"/>
                </a:cubicBezTo>
                <a:close/>
                <a:moveTo>
                  <a:pt x="2655341" y="476402"/>
                </a:moveTo>
                <a:cubicBezTo>
                  <a:pt x="2657018" y="476402"/>
                  <a:pt x="2658808" y="476555"/>
                  <a:pt x="2660713" y="476859"/>
                </a:cubicBezTo>
                <a:cubicBezTo>
                  <a:pt x="2662618" y="477164"/>
                  <a:pt x="2664409" y="477621"/>
                  <a:pt x="2666085" y="478231"/>
                </a:cubicBezTo>
                <a:lnTo>
                  <a:pt x="2664256" y="489661"/>
                </a:lnTo>
                <a:cubicBezTo>
                  <a:pt x="2662733" y="489356"/>
                  <a:pt x="2661285" y="489051"/>
                  <a:pt x="2659913" y="488747"/>
                </a:cubicBezTo>
                <a:cubicBezTo>
                  <a:pt x="2658542" y="488442"/>
                  <a:pt x="2657018" y="488289"/>
                  <a:pt x="2655341" y="488289"/>
                </a:cubicBezTo>
                <a:cubicBezTo>
                  <a:pt x="2651836" y="488289"/>
                  <a:pt x="2649093" y="489013"/>
                  <a:pt x="2647111" y="490461"/>
                </a:cubicBezTo>
                <a:cubicBezTo>
                  <a:pt x="2645130" y="491909"/>
                  <a:pt x="2644140" y="493928"/>
                  <a:pt x="2644140" y="496519"/>
                </a:cubicBezTo>
                <a:cubicBezTo>
                  <a:pt x="2644140" y="499719"/>
                  <a:pt x="2645168" y="502463"/>
                  <a:pt x="2647226" y="504749"/>
                </a:cubicBezTo>
                <a:cubicBezTo>
                  <a:pt x="2649283" y="507035"/>
                  <a:pt x="2651645" y="508825"/>
                  <a:pt x="2654312" y="510121"/>
                </a:cubicBezTo>
                <a:lnTo>
                  <a:pt x="2657792" y="511159"/>
                </a:lnTo>
                <a:lnTo>
                  <a:pt x="2662999" y="509663"/>
                </a:lnTo>
                <a:cubicBezTo>
                  <a:pt x="2666581" y="508520"/>
                  <a:pt x="2669819" y="507416"/>
                  <a:pt x="2672715" y="506349"/>
                </a:cubicBezTo>
                <a:lnTo>
                  <a:pt x="2676372" y="518007"/>
                </a:lnTo>
                <a:cubicBezTo>
                  <a:pt x="2672715" y="519379"/>
                  <a:pt x="2668409" y="520827"/>
                  <a:pt x="2663456" y="522351"/>
                </a:cubicBezTo>
                <a:cubicBezTo>
                  <a:pt x="2658503" y="523875"/>
                  <a:pt x="2653512" y="525323"/>
                  <a:pt x="2648483" y="526694"/>
                </a:cubicBezTo>
                <a:cubicBezTo>
                  <a:pt x="2643454" y="528066"/>
                  <a:pt x="2638806" y="529285"/>
                  <a:pt x="2634538" y="530352"/>
                </a:cubicBezTo>
                <a:lnTo>
                  <a:pt x="2631795" y="518007"/>
                </a:lnTo>
                <a:cubicBezTo>
                  <a:pt x="2635757" y="517093"/>
                  <a:pt x="2638958" y="516331"/>
                  <a:pt x="2641396" y="515721"/>
                </a:cubicBezTo>
                <a:lnTo>
                  <a:pt x="2642501" y="515445"/>
                </a:lnTo>
                <a:lnTo>
                  <a:pt x="2637167" y="510692"/>
                </a:lnTo>
                <a:cubicBezTo>
                  <a:pt x="2633586" y="506730"/>
                  <a:pt x="2631795" y="502234"/>
                  <a:pt x="2631795" y="497205"/>
                </a:cubicBezTo>
                <a:cubicBezTo>
                  <a:pt x="2631795" y="492633"/>
                  <a:pt x="2632900" y="488785"/>
                  <a:pt x="2635110" y="485660"/>
                </a:cubicBezTo>
                <a:cubicBezTo>
                  <a:pt x="2637320" y="482536"/>
                  <a:pt x="2640215" y="480212"/>
                  <a:pt x="2643797" y="478688"/>
                </a:cubicBezTo>
                <a:cubicBezTo>
                  <a:pt x="2647378" y="477164"/>
                  <a:pt x="2651226" y="476402"/>
                  <a:pt x="2655341" y="476402"/>
                </a:cubicBezTo>
                <a:close/>
                <a:moveTo>
                  <a:pt x="2598877" y="461772"/>
                </a:moveTo>
                <a:cubicBezTo>
                  <a:pt x="2595981" y="461772"/>
                  <a:pt x="2593733" y="462762"/>
                  <a:pt x="2592133" y="464744"/>
                </a:cubicBezTo>
                <a:cubicBezTo>
                  <a:pt x="2590533" y="466725"/>
                  <a:pt x="2589733" y="469011"/>
                  <a:pt x="2589733" y="471602"/>
                </a:cubicBezTo>
                <a:cubicBezTo>
                  <a:pt x="2589733" y="474345"/>
                  <a:pt x="2590571" y="476593"/>
                  <a:pt x="2592247" y="478345"/>
                </a:cubicBezTo>
                <a:cubicBezTo>
                  <a:pt x="2593924" y="480098"/>
                  <a:pt x="2596057" y="480974"/>
                  <a:pt x="2598648" y="480974"/>
                </a:cubicBezTo>
                <a:cubicBezTo>
                  <a:pt x="2601239" y="480974"/>
                  <a:pt x="2603487" y="480136"/>
                  <a:pt x="2605392" y="478460"/>
                </a:cubicBezTo>
                <a:cubicBezTo>
                  <a:pt x="2607297" y="476783"/>
                  <a:pt x="2608249" y="474573"/>
                  <a:pt x="2608250" y="471830"/>
                </a:cubicBezTo>
                <a:cubicBezTo>
                  <a:pt x="2608249" y="468935"/>
                  <a:pt x="2607259" y="466534"/>
                  <a:pt x="2605278" y="464629"/>
                </a:cubicBezTo>
                <a:cubicBezTo>
                  <a:pt x="2603296" y="462724"/>
                  <a:pt x="2601163" y="461772"/>
                  <a:pt x="2598877" y="461772"/>
                </a:cubicBezTo>
                <a:close/>
                <a:moveTo>
                  <a:pt x="2600020" y="448970"/>
                </a:moveTo>
                <a:cubicBezTo>
                  <a:pt x="2603677" y="448970"/>
                  <a:pt x="2606954" y="450037"/>
                  <a:pt x="2609850" y="452171"/>
                </a:cubicBezTo>
                <a:cubicBezTo>
                  <a:pt x="2612745" y="454304"/>
                  <a:pt x="2615031" y="457124"/>
                  <a:pt x="2616708" y="460629"/>
                </a:cubicBezTo>
                <a:cubicBezTo>
                  <a:pt x="2618384" y="464134"/>
                  <a:pt x="2619222" y="467868"/>
                  <a:pt x="2619222" y="471830"/>
                </a:cubicBezTo>
                <a:cubicBezTo>
                  <a:pt x="2619222" y="477774"/>
                  <a:pt x="2617317" y="482765"/>
                  <a:pt x="2613507" y="486803"/>
                </a:cubicBezTo>
                <a:cubicBezTo>
                  <a:pt x="2609697" y="490842"/>
                  <a:pt x="2604820" y="492861"/>
                  <a:pt x="2598877" y="492861"/>
                </a:cubicBezTo>
                <a:cubicBezTo>
                  <a:pt x="2592324" y="492861"/>
                  <a:pt x="2587409" y="490880"/>
                  <a:pt x="2584132" y="486918"/>
                </a:cubicBezTo>
                <a:cubicBezTo>
                  <a:pt x="2580856" y="482955"/>
                  <a:pt x="2579217" y="478307"/>
                  <a:pt x="2579217" y="472973"/>
                </a:cubicBezTo>
                <a:cubicBezTo>
                  <a:pt x="2579217" y="468554"/>
                  <a:pt x="2580093" y="464553"/>
                  <a:pt x="2581846" y="460972"/>
                </a:cubicBezTo>
                <a:cubicBezTo>
                  <a:pt x="2583599" y="457390"/>
                  <a:pt x="2586075" y="454495"/>
                  <a:pt x="2589276" y="452285"/>
                </a:cubicBezTo>
                <a:cubicBezTo>
                  <a:pt x="2592476" y="450075"/>
                  <a:pt x="2596057" y="448970"/>
                  <a:pt x="2600020" y="448970"/>
                </a:cubicBezTo>
                <a:close/>
                <a:moveTo>
                  <a:pt x="2680106" y="430530"/>
                </a:moveTo>
                <a:lnTo>
                  <a:pt x="2680106" y="443560"/>
                </a:lnTo>
                <a:lnTo>
                  <a:pt x="2628900" y="458419"/>
                </a:lnTo>
                <a:lnTo>
                  <a:pt x="2628900" y="445617"/>
                </a:lnTo>
                <a:close/>
                <a:moveTo>
                  <a:pt x="3404006" y="350063"/>
                </a:moveTo>
                <a:lnTo>
                  <a:pt x="3404006" y="363093"/>
                </a:lnTo>
                <a:lnTo>
                  <a:pt x="3352800" y="377952"/>
                </a:lnTo>
                <a:lnTo>
                  <a:pt x="3352800" y="365150"/>
                </a:lnTo>
                <a:close/>
                <a:moveTo>
                  <a:pt x="306247" y="307314"/>
                </a:moveTo>
                <a:cubicBezTo>
                  <a:pt x="309296" y="307314"/>
                  <a:pt x="311924" y="308457"/>
                  <a:pt x="314134" y="310743"/>
                </a:cubicBezTo>
                <a:cubicBezTo>
                  <a:pt x="316344" y="313029"/>
                  <a:pt x="317449" y="315696"/>
                  <a:pt x="317449" y="318744"/>
                </a:cubicBezTo>
                <a:cubicBezTo>
                  <a:pt x="317449" y="321792"/>
                  <a:pt x="316344" y="324421"/>
                  <a:pt x="314134" y="326631"/>
                </a:cubicBezTo>
                <a:cubicBezTo>
                  <a:pt x="311924" y="328841"/>
                  <a:pt x="309296" y="329946"/>
                  <a:pt x="306247" y="329946"/>
                </a:cubicBezTo>
                <a:cubicBezTo>
                  <a:pt x="303047" y="329946"/>
                  <a:pt x="300342" y="328841"/>
                  <a:pt x="298132" y="326631"/>
                </a:cubicBezTo>
                <a:cubicBezTo>
                  <a:pt x="295922" y="324421"/>
                  <a:pt x="294818" y="321792"/>
                  <a:pt x="294818" y="318744"/>
                </a:cubicBezTo>
                <a:cubicBezTo>
                  <a:pt x="294818" y="315696"/>
                  <a:pt x="295922" y="313029"/>
                  <a:pt x="298132" y="310743"/>
                </a:cubicBezTo>
                <a:cubicBezTo>
                  <a:pt x="300342" y="308457"/>
                  <a:pt x="303047" y="307314"/>
                  <a:pt x="306247" y="307314"/>
                </a:cubicBezTo>
                <a:close/>
                <a:moveTo>
                  <a:pt x="3379317" y="297027"/>
                </a:moveTo>
                <a:cubicBezTo>
                  <a:pt x="3380994" y="297027"/>
                  <a:pt x="3382784" y="297180"/>
                  <a:pt x="3384689" y="297485"/>
                </a:cubicBezTo>
                <a:cubicBezTo>
                  <a:pt x="3386594" y="297789"/>
                  <a:pt x="3388385" y="298247"/>
                  <a:pt x="3390061" y="298856"/>
                </a:cubicBezTo>
                <a:lnTo>
                  <a:pt x="3388232" y="310286"/>
                </a:lnTo>
                <a:cubicBezTo>
                  <a:pt x="3386709" y="309981"/>
                  <a:pt x="3385261" y="309677"/>
                  <a:pt x="3383889" y="309372"/>
                </a:cubicBezTo>
                <a:cubicBezTo>
                  <a:pt x="3382518" y="309067"/>
                  <a:pt x="3380994" y="308915"/>
                  <a:pt x="3379317" y="308915"/>
                </a:cubicBezTo>
                <a:cubicBezTo>
                  <a:pt x="3375812" y="308915"/>
                  <a:pt x="3373069" y="309638"/>
                  <a:pt x="3371088" y="311086"/>
                </a:cubicBezTo>
                <a:cubicBezTo>
                  <a:pt x="3369106" y="312534"/>
                  <a:pt x="3368116" y="314553"/>
                  <a:pt x="3368116" y="317144"/>
                </a:cubicBezTo>
                <a:cubicBezTo>
                  <a:pt x="3368116" y="320345"/>
                  <a:pt x="3369144" y="323088"/>
                  <a:pt x="3371202" y="325374"/>
                </a:cubicBezTo>
                <a:cubicBezTo>
                  <a:pt x="3373259" y="327660"/>
                  <a:pt x="3375622" y="329450"/>
                  <a:pt x="3378289" y="330746"/>
                </a:cubicBezTo>
                <a:lnTo>
                  <a:pt x="3381768" y="331784"/>
                </a:lnTo>
                <a:lnTo>
                  <a:pt x="3386975" y="330289"/>
                </a:lnTo>
                <a:cubicBezTo>
                  <a:pt x="3390557" y="329146"/>
                  <a:pt x="3393795" y="328041"/>
                  <a:pt x="3396691" y="326974"/>
                </a:cubicBezTo>
                <a:lnTo>
                  <a:pt x="3400348" y="338633"/>
                </a:lnTo>
                <a:cubicBezTo>
                  <a:pt x="3396691" y="340004"/>
                  <a:pt x="3392385" y="341452"/>
                  <a:pt x="3387433" y="342976"/>
                </a:cubicBezTo>
                <a:cubicBezTo>
                  <a:pt x="3382480" y="344500"/>
                  <a:pt x="3377488" y="345948"/>
                  <a:pt x="3372459" y="347319"/>
                </a:cubicBezTo>
                <a:cubicBezTo>
                  <a:pt x="3367430" y="348691"/>
                  <a:pt x="3362782" y="349910"/>
                  <a:pt x="3358515" y="350977"/>
                </a:cubicBezTo>
                <a:lnTo>
                  <a:pt x="3355771" y="338633"/>
                </a:lnTo>
                <a:cubicBezTo>
                  <a:pt x="3359734" y="337718"/>
                  <a:pt x="3362934" y="336956"/>
                  <a:pt x="3365373" y="336347"/>
                </a:cubicBezTo>
                <a:lnTo>
                  <a:pt x="3367640" y="335780"/>
                </a:lnTo>
                <a:lnTo>
                  <a:pt x="3361143" y="331317"/>
                </a:lnTo>
                <a:cubicBezTo>
                  <a:pt x="3357562" y="327355"/>
                  <a:pt x="3355771" y="322859"/>
                  <a:pt x="3355771" y="317830"/>
                </a:cubicBezTo>
                <a:cubicBezTo>
                  <a:pt x="3355771" y="313258"/>
                  <a:pt x="3356876" y="309410"/>
                  <a:pt x="3359086" y="306286"/>
                </a:cubicBezTo>
                <a:cubicBezTo>
                  <a:pt x="3361296" y="303161"/>
                  <a:pt x="3364192" y="300837"/>
                  <a:pt x="3367773" y="299313"/>
                </a:cubicBezTo>
                <a:cubicBezTo>
                  <a:pt x="3371354" y="297789"/>
                  <a:pt x="3375202" y="297027"/>
                  <a:pt x="3379317" y="297027"/>
                </a:cubicBezTo>
                <a:close/>
                <a:moveTo>
                  <a:pt x="3099206" y="292913"/>
                </a:moveTo>
                <a:lnTo>
                  <a:pt x="3099206" y="305943"/>
                </a:lnTo>
                <a:lnTo>
                  <a:pt x="3048000" y="320802"/>
                </a:lnTo>
                <a:lnTo>
                  <a:pt x="3048000" y="308000"/>
                </a:lnTo>
                <a:close/>
                <a:moveTo>
                  <a:pt x="1689506" y="292913"/>
                </a:moveTo>
                <a:lnTo>
                  <a:pt x="1689506" y="305943"/>
                </a:lnTo>
                <a:lnTo>
                  <a:pt x="1638300" y="320802"/>
                </a:lnTo>
                <a:lnTo>
                  <a:pt x="1638300" y="308000"/>
                </a:lnTo>
                <a:close/>
                <a:moveTo>
                  <a:pt x="2663799" y="291541"/>
                </a:moveTo>
                <a:lnTo>
                  <a:pt x="2663799" y="308000"/>
                </a:lnTo>
                <a:lnTo>
                  <a:pt x="2609850" y="323545"/>
                </a:lnTo>
                <a:lnTo>
                  <a:pt x="2609850" y="307543"/>
                </a:lnTo>
                <a:close/>
                <a:moveTo>
                  <a:pt x="2216124" y="291541"/>
                </a:moveTo>
                <a:lnTo>
                  <a:pt x="2216124" y="308000"/>
                </a:lnTo>
                <a:lnTo>
                  <a:pt x="2162175" y="323545"/>
                </a:lnTo>
                <a:lnTo>
                  <a:pt x="2162175" y="307543"/>
                </a:lnTo>
                <a:close/>
                <a:moveTo>
                  <a:pt x="709955" y="239649"/>
                </a:moveTo>
                <a:cubicBezTo>
                  <a:pt x="707669" y="239649"/>
                  <a:pt x="705993" y="240563"/>
                  <a:pt x="704926" y="242392"/>
                </a:cubicBezTo>
                <a:cubicBezTo>
                  <a:pt x="703859" y="244221"/>
                  <a:pt x="703326" y="246431"/>
                  <a:pt x="703326" y="249021"/>
                </a:cubicBezTo>
                <a:cubicBezTo>
                  <a:pt x="703326" y="250698"/>
                  <a:pt x="703783" y="251955"/>
                  <a:pt x="704698" y="252793"/>
                </a:cubicBezTo>
                <a:cubicBezTo>
                  <a:pt x="705612" y="253631"/>
                  <a:pt x="707517" y="254051"/>
                  <a:pt x="710412" y="254051"/>
                </a:cubicBezTo>
                <a:cubicBezTo>
                  <a:pt x="712089" y="254051"/>
                  <a:pt x="713803" y="253936"/>
                  <a:pt x="715556" y="253708"/>
                </a:cubicBezTo>
                <a:lnTo>
                  <a:pt x="716424" y="253449"/>
                </a:lnTo>
                <a:lnTo>
                  <a:pt x="716584" y="252450"/>
                </a:lnTo>
                <a:cubicBezTo>
                  <a:pt x="716584" y="248793"/>
                  <a:pt x="716051" y="245745"/>
                  <a:pt x="714984" y="243306"/>
                </a:cubicBezTo>
                <a:cubicBezTo>
                  <a:pt x="713917" y="240868"/>
                  <a:pt x="712241" y="239649"/>
                  <a:pt x="709955" y="239649"/>
                </a:cubicBezTo>
                <a:close/>
                <a:moveTo>
                  <a:pt x="710412" y="230962"/>
                </a:moveTo>
                <a:cubicBezTo>
                  <a:pt x="715137" y="230962"/>
                  <a:pt x="718871" y="232981"/>
                  <a:pt x="721614" y="237020"/>
                </a:cubicBezTo>
                <a:cubicBezTo>
                  <a:pt x="724357" y="241058"/>
                  <a:pt x="725728" y="246431"/>
                  <a:pt x="725728" y="253136"/>
                </a:cubicBezTo>
                <a:cubicBezTo>
                  <a:pt x="725728" y="261975"/>
                  <a:pt x="723023" y="268948"/>
                  <a:pt x="717613" y="274053"/>
                </a:cubicBezTo>
                <a:cubicBezTo>
                  <a:pt x="712203" y="279158"/>
                  <a:pt x="705002" y="281711"/>
                  <a:pt x="696011" y="281711"/>
                </a:cubicBezTo>
                <a:cubicBezTo>
                  <a:pt x="695401" y="281711"/>
                  <a:pt x="695020" y="281711"/>
                  <a:pt x="694867" y="281711"/>
                </a:cubicBezTo>
                <a:cubicBezTo>
                  <a:pt x="694715" y="281711"/>
                  <a:pt x="694334" y="281711"/>
                  <a:pt x="693724" y="281711"/>
                </a:cubicBezTo>
                <a:lnTo>
                  <a:pt x="693039" y="273253"/>
                </a:lnTo>
                <a:cubicBezTo>
                  <a:pt x="700201" y="272948"/>
                  <a:pt x="705916" y="271386"/>
                  <a:pt x="710184" y="268567"/>
                </a:cubicBezTo>
                <a:cubicBezTo>
                  <a:pt x="712317" y="267157"/>
                  <a:pt x="713917" y="265109"/>
                  <a:pt x="714984" y="262423"/>
                </a:cubicBezTo>
                <a:lnTo>
                  <a:pt x="715076" y="261853"/>
                </a:lnTo>
                <a:lnTo>
                  <a:pt x="709498" y="262509"/>
                </a:lnTo>
                <a:cubicBezTo>
                  <a:pt x="704926" y="262509"/>
                  <a:pt x="701345" y="261632"/>
                  <a:pt x="698754" y="259880"/>
                </a:cubicBezTo>
                <a:cubicBezTo>
                  <a:pt x="696163" y="258127"/>
                  <a:pt x="694867" y="254965"/>
                  <a:pt x="694867" y="250393"/>
                </a:cubicBezTo>
                <a:cubicBezTo>
                  <a:pt x="694867" y="245364"/>
                  <a:pt x="696277" y="240868"/>
                  <a:pt x="699097" y="236906"/>
                </a:cubicBezTo>
                <a:cubicBezTo>
                  <a:pt x="701916" y="232943"/>
                  <a:pt x="705688" y="230962"/>
                  <a:pt x="710412" y="230962"/>
                </a:cubicBezTo>
                <a:close/>
                <a:moveTo>
                  <a:pt x="42062" y="223418"/>
                </a:moveTo>
                <a:cubicBezTo>
                  <a:pt x="38557" y="223418"/>
                  <a:pt x="35394" y="224752"/>
                  <a:pt x="32575" y="227419"/>
                </a:cubicBezTo>
                <a:cubicBezTo>
                  <a:pt x="29756" y="230086"/>
                  <a:pt x="27546" y="233477"/>
                  <a:pt x="25946" y="237591"/>
                </a:cubicBezTo>
                <a:cubicBezTo>
                  <a:pt x="24346" y="241706"/>
                  <a:pt x="23545" y="245821"/>
                  <a:pt x="23545" y="249936"/>
                </a:cubicBezTo>
                <a:cubicBezTo>
                  <a:pt x="23545" y="253136"/>
                  <a:pt x="24193" y="255917"/>
                  <a:pt x="25488" y="258280"/>
                </a:cubicBezTo>
                <a:cubicBezTo>
                  <a:pt x="26784" y="260642"/>
                  <a:pt x="28956" y="262433"/>
                  <a:pt x="32004" y="263652"/>
                </a:cubicBezTo>
                <a:cubicBezTo>
                  <a:pt x="35052" y="264871"/>
                  <a:pt x="39014" y="265481"/>
                  <a:pt x="43891" y="265481"/>
                </a:cubicBezTo>
                <a:cubicBezTo>
                  <a:pt x="48310" y="265481"/>
                  <a:pt x="52768" y="265023"/>
                  <a:pt x="57264" y="264109"/>
                </a:cubicBezTo>
                <a:lnTo>
                  <a:pt x="62393" y="262484"/>
                </a:lnTo>
                <a:lnTo>
                  <a:pt x="62636" y="259537"/>
                </a:lnTo>
                <a:cubicBezTo>
                  <a:pt x="62636" y="254813"/>
                  <a:pt x="62179" y="250279"/>
                  <a:pt x="61264" y="245935"/>
                </a:cubicBezTo>
                <a:cubicBezTo>
                  <a:pt x="60350" y="241592"/>
                  <a:pt x="58978" y="237744"/>
                  <a:pt x="57150" y="234391"/>
                </a:cubicBezTo>
                <a:cubicBezTo>
                  <a:pt x="55321" y="231038"/>
                  <a:pt x="53149" y="228371"/>
                  <a:pt x="50634" y="226390"/>
                </a:cubicBezTo>
                <a:cubicBezTo>
                  <a:pt x="48120" y="224409"/>
                  <a:pt x="45262" y="223418"/>
                  <a:pt x="42062" y="223418"/>
                </a:cubicBezTo>
                <a:close/>
                <a:moveTo>
                  <a:pt x="1564386" y="217246"/>
                </a:moveTo>
                <a:cubicBezTo>
                  <a:pt x="1562100" y="217246"/>
                  <a:pt x="1559699" y="218008"/>
                  <a:pt x="1557185" y="219532"/>
                </a:cubicBezTo>
                <a:cubicBezTo>
                  <a:pt x="1554670" y="221056"/>
                  <a:pt x="1552003" y="223647"/>
                  <a:pt x="1549184" y="227304"/>
                </a:cubicBezTo>
                <a:cubicBezTo>
                  <a:pt x="1546364" y="230962"/>
                  <a:pt x="1543354" y="235991"/>
                  <a:pt x="1540154" y="242392"/>
                </a:cubicBezTo>
                <a:cubicBezTo>
                  <a:pt x="1542745" y="246659"/>
                  <a:pt x="1545526" y="250393"/>
                  <a:pt x="1548498" y="253593"/>
                </a:cubicBezTo>
                <a:cubicBezTo>
                  <a:pt x="1551470" y="256794"/>
                  <a:pt x="1554480" y="259423"/>
                  <a:pt x="1557528" y="261480"/>
                </a:cubicBezTo>
                <a:cubicBezTo>
                  <a:pt x="1560576" y="263537"/>
                  <a:pt x="1563586" y="265061"/>
                  <a:pt x="1566557" y="266052"/>
                </a:cubicBezTo>
                <a:cubicBezTo>
                  <a:pt x="1569529" y="267043"/>
                  <a:pt x="1572234" y="267538"/>
                  <a:pt x="1574673" y="267538"/>
                </a:cubicBezTo>
                <a:cubicBezTo>
                  <a:pt x="1580007" y="267538"/>
                  <a:pt x="1583931" y="265633"/>
                  <a:pt x="1586446" y="261823"/>
                </a:cubicBezTo>
                <a:cubicBezTo>
                  <a:pt x="1588960" y="258013"/>
                  <a:pt x="1588846" y="252679"/>
                  <a:pt x="1586103" y="245821"/>
                </a:cubicBezTo>
                <a:cubicBezTo>
                  <a:pt x="1584731" y="242316"/>
                  <a:pt x="1583321" y="238887"/>
                  <a:pt x="1581874" y="235534"/>
                </a:cubicBezTo>
                <a:cubicBezTo>
                  <a:pt x="1580426" y="232181"/>
                  <a:pt x="1578864" y="229095"/>
                  <a:pt x="1577187" y="226276"/>
                </a:cubicBezTo>
                <a:cubicBezTo>
                  <a:pt x="1575511" y="223456"/>
                  <a:pt x="1573606" y="221246"/>
                  <a:pt x="1571472" y="219646"/>
                </a:cubicBezTo>
                <a:cubicBezTo>
                  <a:pt x="1569339" y="218046"/>
                  <a:pt x="1566976" y="217246"/>
                  <a:pt x="1564386" y="217246"/>
                </a:cubicBezTo>
                <a:close/>
                <a:moveTo>
                  <a:pt x="3319500" y="209016"/>
                </a:moveTo>
                <a:cubicBezTo>
                  <a:pt x="3322548" y="214808"/>
                  <a:pt x="3325330" y="220865"/>
                  <a:pt x="3327844" y="227190"/>
                </a:cubicBezTo>
                <a:cubicBezTo>
                  <a:pt x="3330359" y="233515"/>
                  <a:pt x="3332416" y="239992"/>
                  <a:pt x="3334016" y="246621"/>
                </a:cubicBezTo>
                <a:cubicBezTo>
                  <a:pt x="3335617" y="253250"/>
                  <a:pt x="3336417" y="259994"/>
                  <a:pt x="3336417" y="266852"/>
                </a:cubicBezTo>
                <a:cubicBezTo>
                  <a:pt x="3336417" y="272796"/>
                  <a:pt x="3335693" y="278892"/>
                  <a:pt x="3334245" y="285140"/>
                </a:cubicBezTo>
                <a:cubicBezTo>
                  <a:pt x="3332797" y="291389"/>
                  <a:pt x="3330397" y="297446"/>
                  <a:pt x="3327044" y="303314"/>
                </a:cubicBezTo>
                <a:cubicBezTo>
                  <a:pt x="3323691" y="309181"/>
                  <a:pt x="3319233" y="314439"/>
                  <a:pt x="3313671" y="319087"/>
                </a:cubicBezTo>
                <a:cubicBezTo>
                  <a:pt x="3308108" y="323735"/>
                  <a:pt x="3301250" y="327431"/>
                  <a:pt x="3293097" y="330174"/>
                </a:cubicBezTo>
                <a:cubicBezTo>
                  <a:pt x="3284943" y="332918"/>
                  <a:pt x="3275228" y="334289"/>
                  <a:pt x="3263951" y="334289"/>
                </a:cubicBezTo>
                <a:cubicBezTo>
                  <a:pt x="3255111" y="334289"/>
                  <a:pt x="3246691" y="333260"/>
                  <a:pt x="3238690" y="331203"/>
                </a:cubicBezTo>
                <a:cubicBezTo>
                  <a:pt x="3230689" y="329146"/>
                  <a:pt x="3223679" y="325983"/>
                  <a:pt x="3217659" y="321716"/>
                </a:cubicBezTo>
                <a:cubicBezTo>
                  <a:pt x="3211639" y="317449"/>
                  <a:pt x="3206877" y="312039"/>
                  <a:pt x="3203371" y="305486"/>
                </a:cubicBezTo>
                <a:cubicBezTo>
                  <a:pt x="3199866" y="298932"/>
                  <a:pt x="3198114" y="291084"/>
                  <a:pt x="3198114" y="281940"/>
                </a:cubicBezTo>
                <a:cubicBezTo>
                  <a:pt x="3198114" y="278282"/>
                  <a:pt x="3198457" y="274358"/>
                  <a:pt x="3199142" y="270167"/>
                </a:cubicBezTo>
                <a:cubicBezTo>
                  <a:pt x="3199828" y="265976"/>
                  <a:pt x="3200895" y="261480"/>
                  <a:pt x="3202343" y="256679"/>
                </a:cubicBezTo>
                <a:cubicBezTo>
                  <a:pt x="3203791" y="251879"/>
                  <a:pt x="3205581" y="246812"/>
                  <a:pt x="3207715" y="241478"/>
                </a:cubicBezTo>
                <a:lnTo>
                  <a:pt x="3224174" y="247878"/>
                </a:lnTo>
                <a:cubicBezTo>
                  <a:pt x="3222650" y="252146"/>
                  <a:pt x="3221317" y="256184"/>
                  <a:pt x="3220174" y="259994"/>
                </a:cubicBezTo>
                <a:cubicBezTo>
                  <a:pt x="3219031" y="263804"/>
                  <a:pt x="3218192" y="267386"/>
                  <a:pt x="3217659" y="270738"/>
                </a:cubicBezTo>
                <a:cubicBezTo>
                  <a:pt x="3217125" y="274091"/>
                  <a:pt x="3216859" y="277292"/>
                  <a:pt x="3216859" y="280340"/>
                </a:cubicBezTo>
                <a:cubicBezTo>
                  <a:pt x="3216859" y="288264"/>
                  <a:pt x="3218916" y="294818"/>
                  <a:pt x="3223031" y="299999"/>
                </a:cubicBezTo>
                <a:cubicBezTo>
                  <a:pt x="3227146" y="305181"/>
                  <a:pt x="3232785" y="309067"/>
                  <a:pt x="3239947" y="311658"/>
                </a:cubicBezTo>
                <a:cubicBezTo>
                  <a:pt x="3247110" y="314249"/>
                  <a:pt x="3255187" y="315544"/>
                  <a:pt x="3264179" y="315544"/>
                </a:cubicBezTo>
                <a:cubicBezTo>
                  <a:pt x="3274390" y="315544"/>
                  <a:pt x="3282962" y="314172"/>
                  <a:pt x="3289897" y="311429"/>
                </a:cubicBezTo>
                <a:cubicBezTo>
                  <a:pt x="3296831" y="308686"/>
                  <a:pt x="3302355" y="305066"/>
                  <a:pt x="3306470" y="300571"/>
                </a:cubicBezTo>
                <a:cubicBezTo>
                  <a:pt x="3310585" y="296075"/>
                  <a:pt x="3313518" y="291084"/>
                  <a:pt x="3315271" y="285597"/>
                </a:cubicBezTo>
                <a:cubicBezTo>
                  <a:pt x="3317024" y="280111"/>
                  <a:pt x="3317900" y="274701"/>
                  <a:pt x="3317900" y="269367"/>
                </a:cubicBezTo>
                <a:cubicBezTo>
                  <a:pt x="3317900" y="263576"/>
                  <a:pt x="3316795" y="256565"/>
                  <a:pt x="3314585" y="248336"/>
                </a:cubicBezTo>
                <a:cubicBezTo>
                  <a:pt x="3312375" y="240106"/>
                  <a:pt x="3308299" y="229895"/>
                  <a:pt x="3302355" y="217703"/>
                </a:cubicBezTo>
                <a:close/>
                <a:moveTo>
                  <a:pt x="1081125" y="209016"/>
                </a:moveTo>
                <a:cubicBezTo>
                  <a:pt x="1084173" y="214808"/>
                  <a:pt x="1086955" y="220865"/>
                  <a:pt x="1089469" y="227190"/>
                </a:cubicBezTo>
                <a:cubicBezTo>
                  <a:pt x="1091984" y="233515"/>
                  <a:pt x="1094041" y="239992"/>
                  <a:pt x="1095641" y="246621"/>
                </a:cubicBezTo>
                <a:cubicBezTo>
                  <a:pt x="1097242" y="253250"/>
                  <a:pt x="1098042" y="259994"/>
                  <a:pt x="1098042" y="266852"/>
                </a:cubicBezTo>
                <a:cubicBezTo>
                  <a:pt x="1098042" y="272796"/>
                  <a:pt x="1097318" y="278892"/>
                  <a:pt x="1095870" y="285140"/>
                </a:cubicBezTo>
                <a:cubicBezTo>
                  <a:pt x="1094422" y="291389"/>
                  <a:pt x="1092022" y="297446"/>
                  <a:pt x="1088669" y="303314"/>
                </a:cubicBezTo>
                <a:cubicBezTo>
                  <a:pt x="1085316" y="309181"/>
                  <a:pt x="1080859" y="314439"/>
                  <a:pt x="1075296" y="319087"/>
                </a:cubicBezTo>
                <a:cubicBezTo>
                  <a:pt x="1069733" y="323735"/>
                  <a:pt x="1062875" y="327431"/>
                  <a:pt x="1054722" y="330174"/>
                </a:cubicBezTo>
                <a:cubicBezTo>
                  <a:pt x="1046569" y="332918"/>
                  <a:pt x="1036853" y="334289"/>
                  <a:pt x="1025576" y="334289"/>
                </a:cubicBezTo>
                <a:cubicBezTo>
                  <a:pt x="1016736" y="334289"/>
                  <a:pt x="1008316" y="333260"/>
                  <a:pt x="1000315" y="331203"/>
                </a:cubicBezTo>
                <a:cubicBezTo>
                  <a:pt x="992314" y="329146"/>
                  <a:pt x="985304" y="325983"/>
                  <a:pt x="979284" y="321716"/>
                </a:cubicBezTo>
                <a:cubicBezTo>
                  <a:pt x="973264" y="317449"/>
                  <a:pt x="968502" y="312039"/>
                  <a:pt x="964997" y="305486"/>
                </a:cubicBezTo>
                <a:cubicBezTo>
                  <a:pt x="961491" y="298932"/>
                  <a:pt x="959739" y="291084"/>
                  <a:pt x="959739" y="281940"/>
                </a:cubicBezTo>
                <a:cubicBezTo>
                  <a:pt x="959739" y="278282"/>
                  <a:pt x="960082" y="274358"/>
                  <a:pt x="960767" y="270167"/>
                </a:cubicBezTo>
                <a:cubicBezTo>
                  <a:pt x="961453" y="265976"/>
                  <a:pt x="962520" y="261480"/>
                  <a:pt x="963968" y="256679"/>
                </a:cubicBezTo>
                <a:cubicBezTo>
                  <a:pt x="965416" y="251879"/>
                  <a:pt x="967206" y="246812"/>
                  <a:pt x="969340" y="241478"/>
                </a:cubicBezTo>
                <a:lnTo>
                  <a:pt x="985799" y="247878"/>
                </a:lnTo>
                <a:cubicBezTo>
                  <a:pt x="984275" y="252146"/>
                  <a:pt x="982942" y="256184"/>
                  <a:pt x="981799" y="259994"/>
                </a:cubicBezTo>
                <a:cubicBezTo>
                  <a:pt x="980656" y="263804"/>
                  <a:pt x="979817" y="267386"/>
                  <a:pt x="979284" y="270738"/>
                </a:cubicBezTo>
                <a:cubicBezTo>
                  <a:pt x="978751" y="274091"/>
                  <a:pt x="978484" y="277292"/>
                  <a:pt x="978484" y="280340"/>
                </a:cubicBezTo>
                <a:cubicBezTo>
                  <a:pt x="978484" y="288264"/>
                  <a:pt x="980541" y="294818"/>
                  <a:pt x="984656" y="299999"/>
                </a:cubicBezTo>
                <a:cubicBezTo>
                  <a:pt x="988771" y="305181"/>
                  <a:pt x="994410" y="309067"/>
                  <a:pt x="1001572" y="311658"/>
                </a:cubicBezTo>
                <a:cubicBezTo>
                  <a:pt x="1008735" y="314249"/>
                  <a:pt x="1016812" y="315544"/>
                  <a:pt x="1025804" y="315544"/>
                </a:cubicBezTo>
                <a:cubicBezTo>
                  <a:pt x="1036015" y="315544"/>
                  <a:pt x="1044587" y="314172"/>
                  <a:pt x="1051522" y="311429"/>
                </a:cubicBezTo>
                <a:cubicBezTo>
                  <a:pt x="1058456" y="308686"/>
                  <a:pt x="1063980" y="305066"/>
                  <a:pt x="1068095" y="300571"/>
                </a:cubicBezTo>
                <a:cubicBezTo>
                  <a:pt x="1072210" y="296075"/>
                  <a:pt x="1075144" y="291084"/>
                  <a:pt x="1076896" y="285597"/>
                </a:cubicBezTo>
                <a:cubicBezTo>
                  <a:pt x="1078649" y="280111"/>
                  <a:pt x="1079525" y="274701"/>
                  <a:pt x="1079525" y="269367"/>
                </a:cubicBezTo>
                <a:cubicBezTo>
                  <a:pt x="1079525" y="263576"/>
                  <a:pt x="1078420" y="256565"/>
                  <a:pt x="1076210" y="248336"/>
                </a:cubicBezTo>
                <a:cubicBezTo>
                  <a:pt x="1074001" y="240106"/>
                  <a:pt x="1069924" y="229895"/>
                  <a:pt x="1063980" y="217703"/>
                </a:cubicBezTo>
                <a:close/>
                <a:moveTo>
                  <a:pt x="43891" y="204673"/>
                </a:moveTo>
                <a:cubicBezTo>
                  <a:pt x="49987" y="204673"/>
                  <a:pt x="55321" y="206235"/>
                  <a:pt x="59893" y="209359"/>
                </a:cubicBezTo>
                <a:cubicBezTo>
                  <a:pt x="64465" y="212483"/>
                  <a:pt x="68275" y="216713"/>
                  <a:pt x="71323" y="222047"/>
                </a:cubicBezTo>
                <a:cubicBezTo>
                  <a:pt x="74371" y="227381"/>
                  <a:pt x="76657" y="233400"/>
                  <a:pt x="78181" y="240106"/>
                </a:cubicBezTo>
                <a:cubicBezTo>
                  <a:pt x="79705" y="246812"/>
                  <a:pt x="80467" y="253746"/>
                  <a:pt x="80467" y="260909"/>
                </a:cubicBezTo>
                <a:cubicBezTo>
                  <a:pt x="80467" y="275082"/>
                  <a:pt x="77609" y="287312"/>
                  <a:pt x="71894" y="297599"/>
                </a:cubicBezTo>
                <a:cubicBezTo>
                  <a:pt x="66179" y="307886"/>
                  <a:pt x="57645" y="316077"/>
                  <a:pt x="46291" y="322173"/>
                </a:cubicBezTo>
                <a:cubicBezTo>
                  <a:pt x="34937" y="328269"/>
                  <a:pt x="20878" y="332308"/>
                  <a:pt x="4114" y="334289"/>
                </a:cubicBezTo>
                <a:lnTo>
                  <a:pt x="0" y="315544"/>
                </a:lnTo>
                <a:cubicBezTo>
                  <a:pt x="9144" y="314325"/>
                  <a:pt x="17564" y="312610"/>
                  <a:pt x="25260" y="310400"/>
                </a:cubicBezTo>
                <a:cubicBezTo>
                  <a:pt x="32956" y="308191"/>
                  <a:pt x="39585" y="305028"/>
                  <a:pt x="45148" y="300914"/>
                </a:cubicBezTo>
                <a:cubicBezTo>
                  <a:pt x="50711" y="296799"/>
                  <a:pt x="55016" y="291389"/>
                  <a:pt x="58064" y="284683"/>
                </a:cubicBezTo>
                <a:lnTo>
                  <a:pt x="59204" y="280921"/>
                </a:lnTo>
                <a:lnTo>
                  <a:pt x="56807" y="281940"/>
                </a:lnTo>
                <a:cubicBezTo>
                  <a:pt x="51854" y="283007"/>
                  <a:pt x="46863" y="283540"/>
                  <a:pt x="41833" y="283540"/>
                </a:cubicBezTo>
                <a:cubicBezTo>
                  <a:pt x="36042" y="283540"/>
                  <a:pt x="30899" y="282930"/>
                  <a:pt x="26403" y="281711"/>
                </a:cubicBezTo>
                <a:cubicBezTo>
                  <a:pt x="21907" y="280492"/>
                  <a:pt x="18097" y="278701"/>
                  <a:pt x="14973" y="276339"/>
                </a:cubicBezTo>
                <a:cubicBezTo>
                  <a:pt x="11849" y="273977"/>
                  <a:pt x="9486" y="270967"/>
                  <a:pt x="7886" y="267309"/>
                </a:cubicBezTo>
                <a:cubicBezTo>
                  <a:pt x="6286" y="263652"/>
                  <a:pt x="5486" y="259385"/>
                  <a:pt x="5486" y="254508"/>
                </a:cubicBezTo>
                <a:cubicBezTo>
                  <a:pt x="5486" y="248717"/>
                  <a:pt x="6400" y="242887"/>
                  <a:pt x="8229" y="237020"/>
                </a:cubicBezTo>
                <a:cubicBezTo>
                  <a:pt x="10058" y="231152"/>
                  <a:pt x="12649" y="225780"/>
                  <a:pt x="16002" y="220904"/>
                </a:cubicBezTo>
                <a:cubicBezTo>
                  <a:pt x="19354" y="216027"/>
                  <a:pt x="23393" y="212102"/>
                  <a:pt x="28118" y="209131"/>
                </a:cubicBezTo>
                <a:cubicBezTo>
                  <a:pt x="32842" y="206159"/>
                  <a:pt x="38100" y="204673"/>
                  <a:pt x="43891" y="204673"/>
                </a:cubicBezTo>
                <a:close/>
                <a:moveTo>
                  <a:pt x="790213" y="200640"/>
                </a:moveTo>
                <a:lnTo>
                  <a:pt x="776516" y="202730"/>
                </a:lnTo>
                <a:cubicBezTo>
                  <a:pt x="770648" y="204482"/>
                  <a:pt x="765695" y="206730"/>
                  <a:pt x="761657" y="209474"/>
                </a:cubicBezTo>
                <a:cubicBezTo>
                  <a:pt x="757618" y="212217"/>
                  <a:pt x="754532" y="215189"/>
                  <a:pt x="752398" y="218389"/>
                </a:cubicBezTo>
                <a:cubicBezTo>
                  <a:pt x="750265" y="221589"/>
                  <a:pt x="749198" y="224714"/>
                  <a:pt x="749198" y="227762"/>
                </a:cubicBezTo>
                <a:cubicBezTo>
                  <a:pt x="749198" y="231114"/>
                  <a:pt x="750417" y="233858"/>
                  <a:pt x="752856" y="235991"/>
                </a:cubicBezTo>
                <a:cubicBezTo>
                  <a:pt x="755294" y="238125"/>
                  <a:pt x="758418" y="239763"/>
                  <a:pt x="762228" y="240906"/>
                </a:cubicBezTo>
                <a:cubicBezTo>
                  <a:pt x="766038" y="242049"/>
                  <a:pt x="770229" y="242735"/>
                  <a:pt x="774801" y="242963"/>
                </a:cubicBezTo>
                <a:cubicBezTo>
                  <a:pt x="779373" y="243192"/>
                  <a:pt x="783793" y="243040"/>
                  <a:pt x="788060" y="242506"/>
                </a:cubicBezTo>
                <a:lnTo>
                  <a:pt x="792097" y="241623"/>
                </a:lnTo>
                <a:close/>
                <a:moveTo>
                  <a:pt x="3082823" y="185928"/>
                </a:moveTo>
                <a:cubicBezTo>
                  <a:pt x="3079318" y="185928"/>
                  <a:pt x="3076156" y="187261"/>
                  <a:pt x="3073336" y="189928"/>
                </a:cubicBezTo>
                <a:cubicBezTo>
                  <a:pt x="3070517" y="192595"/>
                  <a:pt x="3068307" y="195986"/>
                  <a:pt x="3066707" y="200101"/>
                </a:cubicBezTo>
                <a:cubicBezTo>
                  <a:pt x="3065107" y="204216"/>
                  <a:pt x="3064306" y="208331"/>
                  <a:pt x="3064306" y="212445"/>
                </a:cubicBezTo>
                <a:cubicBezTo>
                  <a:pt x="3064306" y="215646"/>
                  <a:pt x="3064954" y="218389"/>
                  <a:pt x="3066250" y="220675"/>
                </a:cubicBezTo>
                <a:cubicBezTo>
                  <a:pt x="3067545" y="222961"/>
                  <a:pt x="3069717" y="224752"/>
                  <a:pt x="3072765" y="226047"/>
                </a:cubicBezTo>
                <a:cubicBezTo>
                  <a:pt x="3075813" y="227342"/>
                  <a:pt x="3079775" y="227990"/>
                  <a:pt x="3084652" y="227990"/>
                </a:cubicBezTo>
                <a:cubicBezTo>
                  <a:pt x="3089071" y="227990"/>
                  <a:pt x="3093529" y="227533"/>
                  <a:pt x="3098025" y="226619"/>
                </a:cubicBezTo>
                <a:lnTo>
                  <a:pt x="3103264" y="224959"/>
                </a:lnTo>
                <a:lnTo>
                  <a:pt x="3103397" y="222047"/>
                </a:lnTo>
                <a:cubicBezTo>
                  <a:pt x="3103397" y="215646"/>
                  <a:pt x="3102559" y="209702"/>
                  <a:pt x="3100882" y="204216"/>
                </a:cubicBezTo>
                <a:cubicBezTo>
                  <a:pt x="3099206" y="198729"/>
                  <a:pt x="3096844" y="194310"/>
                  <a:pt x="3093796" y="190957"/>
                </a:cubicBezTo>
                <a:cubicBezTo>
                  <a:pt x="3090748" y="187604"/>
                  <a:pt x="3087090" y="185928"/>
                  <a:pt x="3082823" y="185928"/>
                </a:cubicBezTo>
                <a:close/>
                <a:moveTo>
                  <a:pt x="568223" y="185928"/>
                </a:moveTo>
                <a:cubicBezTo>
                  <a:pt x="564718" y="185928"/>
                  <a:pt x="561556" y="187261"/>
                  <a:pt x="558736" y="189928"/>
                </a:cubicBezTo>
                <a:cubicBezTo>
                  <a:pt x="555917" y="192595"/>
                  <a:pt x="553707" y="195986"/>
                  <a:pt x="552107" y="200101"/>
                </a:cubicBezTo>
                <a:cubicBezTo>
                  <a:pt x="550507" y="204216"/>
                  <a:pt x="549706" y="208331"/>
                  <a:pt x="549706" y="212445"/>
                </a:cubicBezTo>
                <a:cubicBezTo>
                  <a:pt x="549706" y="215646"/>
                  <a:pt x="550354" y="218389"/>
                  <a:pt x="551650" y="220675"/>
                </a:cubicBezTo>
                <a:cubicBezTo>
                  <a:pt x="552945" y="222961"/>
                  <a:pt x="555117" y="224752"/>
                  <a:pt x="558165" y="226047"/>
                </a:cubicBezTo>
                <a:cubicBezTo>
                  <a:pt x="561213" y="227342"/>
                  <a:pt x="565175" y="227990"/>
                  <a:pt x="570052" y="227990"/>
                </a:cubicBezTo>
                <a:cubicBezTo>
                  <a:pt x="574471" y="227990"/>
                  <a:pt x="578929" y="227533"/>
                  <a:pt x="583425" y="226619"/>
                </a:cubicBezTo>
                <a:lnTo>
                  <a:pt x="588664" y="224959"/>
                </a:lnTo>
                <a:lnTo>
                  <a:pt x="588797" y="222047"/>
                </a:lnTo>
                <a:cubicBezTo>
                  <a:pt x="588797" y="215646"/>
                  <a:pt x="587959" y="209702"/>
                  <a:pt x="586282" y="204216"/>
                </a:cubicBezTo>
                <a:cubicBezTo>
                  <a:pt x="584606" y="198729"/>
                  <a:pt x="582244" y="194310"/>
                  <a:pt x="579196" y="190957"/>
                </a:cubicBezTo>
                <a:cubicBezTo>
                  <a:pt x="576148" y="187604"/>
                  <a:pt x="572490" y="185928"/>
                  <a:pt x="568223" y="185928"/>
                </a:cubicBezTo>
                <a:close/>
                <a:moveTo>
                  <a:pt x="1894332" y="172669"/>
                </a:moveTo>
                <a:cubicBezTo>
                  <a:pt x="1901037" y="172669"/>
                  <a:pt x="1907171" y="173736"/>
                  <a:pt x="1912734" y="175869"/>
                </a:cubicBezTo>
                <a:cubicBezTo>
                  <a:pt x="1918297" y="178003"/>
                  <a:pt x="1922983" y="180441"/>
                  <a:pt x="1926793" y="183185"/>
                </a:cubicBezTo>
                <a:lnTo>
                  <a:pt x="1914906" y="209931"/>
                </a:lnTo>
                <a:cubicBezTo>
                  <a:pt x="1911705" y="207797"/>
                  <a:pt x="1908276" y="206159"/>
                  <a:pt x="1904619" y="205016"/>
                </a:cubicBezTo>
                <a:cubicBezTo>
                  <a:pt x="1900961" y="203873"/>
                  <a:pt x="1897456" y="203301"/>
                  <a:pt x="1894103" y="203301"/>
                </a:cubicBezTo>
                <a:cubicBezTo>
                  <a:pt x="1889836" y="203301"/>
                  <a:pt x="1885759" y="204140"/>
                  <a:pt x="1881873" y="205816"/>
                </a:cubicBezTo>
                <a:cubicBezTo>
                  <a:pt x="1877987" y="207492"/>
                  <a:pt x="1874558" y="209664"/>
                  <a:pt x="1871586" y="212331"/>
                </a:cubicBezTo>
                <a:cubicBezTo>
                  <a:pt x="1868614" y="214998"/>
                  <a:pt x="1866290" y="217856"/>
                  <a:pt x="1864614" y="220904"/>
                </a:cubicBezTo>
                <a:cubicBezTo>
                  <a:pt x="1862937" y="223952"/>
                  <a:pt x="1862099" y="226847"/>
                  <a:pt x="1862099" y="229590"/>
                </a:cubicBezTo>
                <a:cubicBezTo>
                  <a:pt x="1862099" y="232334"/>
                  <a:pt x="1863433" y="234734"/>
                  <a:pt x="1866100" y="236791"/>
                </a:cubicBezTo>
                <a:cubicBezTo>
                  <a:pt x="1868767" y="238849"/>
                  <a:pt x="1872234" y="240754"/>
                  <a:pt x="1876501" y="242506"/>
                </a:cubicBezTo>
                <a:cubicBezTo>
                  <a:pt x="1880768" y="244259"/>
                  <a:pt x="1885264" y="246050"/>
                  <a:pt x="1889988" y="247878"/>
                </a:cubicBezTo>
                <a:cubicBezTo>
                  <a:pt x="1894713" y="249707"/>
                  <a:pt x="1899208" y="251765"/>
                  <a:pt x="1903476" y="254051"/>
                </a:cubicBezTo>
                <a:cubicBezTo>
                  <a:pt x="1907743" y="256337"/>
                  <a:pt x="1911210" y="259080"/>
                  <a:pt x="1913877" y="262280"/>
                </a:cubicBezTo>
                <a:cubicBezTo>
                  <a:pt x="1916544" y="265481"/>
                  <a:pt x="1917878" y="269367"/>
                  <a:pt x="1917878" y="273939"/>
                </a:cubicBezTo>
                <a:cubicBezTo>
                  <a:pt x="1917878" y="280492"/>
                  <a:pt x="1915858" y="287312"/>
                  <a:pt x="1911820" y="294398"/>
                </a:cubicBezTo>
                <a:cubicBezTo>
                  <a:pt x="1907781" y="301485"/>
                  <a:pt x="1901799" y="308076"/>
                  <a:pt x="1893874" y="314172"/>
                </a:cubicBezTo>
                <a:cubicBezTo>
                  <a:pt x="1885950" y="320268"/>
                  <a:pt x="1876234" y="325183"/>
                  <a:pt x="1864728" y="328917"/>
                </a:cubicBezTo>
                <a:cubicBezTo>
                  <a:pt x="1853222" y="332651"/>
                  <a:pt x="1839925" y="334518"/>
                  <a:pt x="1824837" y="334518"/>
                </a:cubicBezTo>
                <a:cubicBezTo>
                  <a:pt x="1813865" y="334518"/>
                  <a:pt x="1803806" y="333260"/>
                  <a:pt x="1794662" y="330746"/>
                </a:cubicBezTo>
                <a:cubicBezTo>
                  <a:pt x="1785518" y="328231"/>
                  <a:pt x="1777555" y="324497"/>
                  <a:pt x="1770773" y="319544"/>
                </a:cubicBezTo>
                <a:cubicBezTo>
                  <a:pt x="1763992" y="314591"/>
                  <a:pt x="1758734" y="308419"/>
                  <a:pt x="1755000" y="301028"/>
                </a:cubicBezTo>
                <a:cubicBezTo>
                  <a:pt x="1751266" y="293636"/>
                  <a:pt x="1749399" y="285064"/>
                  <a:pt x="1749399" y="275310"/>
                </a:cubicBezTo>
                <a:cubicBezTo>
                  <a:pt x="1749399" y="271805"/>
                  <a:pt x="1749704" y="267690"/>
                  <a:pt x="1750314" y="262966"/>
                </a:cubicBezTo>
                <a:cubicBezTo>
                  <a:pt x="1750923" y="258242"/>
                  <a:pt x="1752066" y="252869"/>
                  <a:pt x="1753743" y="246850"/>
                </a:cubicBezTo>
                <a:cubicBezTo>
                  <a:pt x="1755419" y="240830"/>
                  <a:pt x="1757934" y="234086"/>
                  <a:pt x="1761287" y="226619"/>
                </a:cubicBezTo>
                <a:lnTo>
                  <a:pt x="1789404" y="236448"/>
                </a:lnTo>
                <a:cubicBezTo>
                  <a:pt x="1787728" y="241173"/>
                  <a:pt x="1786280" y="245478"/>
                  <a:pt x="1785061" y="249364"/>
                </a:cubicBezTo>
                <a:cubicBezTo>
                  <a:pt x="1783842" y="253250"/>
                  <a:pt x="1782927" y="256832"/>
                  <a:pt x="1782318" y="260108"/>
                </a:cubicBezTo>
                <a:cubicBezTo>
                  <a:pt x="1781708" y="263385"/>
                  <a:pt x="1781403" y="266624"/>
                  <a:pt x="1781403" y="269824"/>
                </a:cubicBezTo>
                <a:cubicBezTo>
                  <a:pt x="1781403" y="274396"/>
                  <a:pt x="1782394" y="278663"/>
                  <a:pt x="1784375" y="282626"/>
                </a:cubicBezTo>
                <a:cubicBezTo>
                  <a:pt x="1786356" y="286588"/>
                  <a:pt x="1789328" y="290055"/>
                  <a:pt x="1793291" y="293027"/>
                </a:cubicBezTo>
                <a:cubicBezTo>
                  <a:pt x="1797253" y="295999"/>
                  <a:pt x="1802168" y="298323"/>
                  <a:pt x="1808035" y="299999"/>
                </a:cubicBezTo>
                <a:cubicBezTo>
                  <a:pt x="1813903" y="301676"/>
                  <a:pt x="1820723" y="302514"/>
                  <a:pt x="1828495" y="302514"/>
                </a:cubicBezTo>
                <a:cubicBezTo>
                  <a:pt x="1837334" y="302514"/>
                  <a:pt x="1845145" y="301714"/>
                  <a:pt x="1851926" y="300113"/>
                </a:cubicBezTo>
                <a:cubicBezTo>
                  <a:pt x="1858708" y="298513"/>
                  <a:pt x="1864423" y="296456"/>
                  <a:pt x="1869071" y="293941"/>
                </a:cubicBezTo>
                <a:cubicBezTo>
                  <a:pt x="1873720" y="291427"/>
                  <a:pt x="1877263" y="288798"/>
                  <a:pt x="1879701" y="286055"/>
                </a:cubicBezTo>
                <a:cubicBezTo>
                  <a:pt x="1882140" y="283311"/>
                  <a:pt x="1883359" y="280797"/>
                  <a:pt x="1883359" y="278511"/>
                </a:cubicBezTo>
                <a:cubicBezTo>
                  <a:pt x="1883359" y="276682"/>
                  <a:pt x="1882102" y="275082"/>
                  <a:pt x="1879587" y="273710"/>
                </a:cubicBezTo>
                <a:cubicBezTo>
                  <a:pt x="1877072" y="272339"/>
                  <a:pt x="1873796" y="270929"/>
                  <a:pt x="1869757" y="269481"/>
                </a:cubicBezTo>
                <a:cubicBezTo>
                  <a:pt x="1865719" y="268033"/>
                  <a:pt x="1861451" y="266395"/>
                  <a:pt x="1856956" y="264566"/>
                </a:cubicBezTo>
                <a:cubicBezTo>
                  <a:pt x="1852460" y="262737"/>
                  <a:pt x="1848193" y="260451"/>
                  <a:pt x="1844154" y="257708"/>
                </a:cubicBezTo>
                <a:cubicBezTo>
                  <a:pt x="1840115" y="254965"/>
                  <a:pt x="1836839" y="251612"/>
                  <a:pt x="1834324" y="247650"/>
                </a:cubicBezTo>
                <a:cubicBezTo>
                  <a:pt x="1831810" y="243687"/>
                  <a:pt x="1830552" y="238887"/>
                  <a:pt x="1830552" y="233248"/>
                </a:cubicBezTo>
                <a:cubicBezTo>
                  <a:pt x="1830552" y="227457"/>
                  <a:pt x="1832076" y="221094"/>
                  <a:pt x="1835124" y="214160"/>
                </a:cubicBezTo>
                <a:cubicBezTo>
                  <a:pt x="1838172" y="207226"/>
                  <a:pt x="1842516" y="200596"/>
                  <a:pt x="1848154" y="194272"/>
                </a:cubicBezTo>
                <a:cubicBezTo>
                  <a:pt x="1853793" y="187947"/>
                  <a:pt x="1860537" y="182765"/>
                  <a:pt x="1868386" y="178727"/>
                </a:cubicBezTo>
                <a:cubicBezTo>
                  <a:pt x="1876234" y="174688"/>
                  <a:pt x="1884883" y="172669"/>
                  <a:pt x="1894332" y="172669"/>
                </a:cubicBezTo>
                <a:close/>
                <a:moveTo>
                  <a:pt x="3267151" y="168097"/>
                </a:moveTo>
                <a:cubicBezTo>
                  <a:pt x="3270199" y="168097"/>
                  <a:pt x="3272828" y="169240"/>
                  <a:pt x="3275038" y="171526"/>
                </a:cubicBezTo>
                <a:cubicBezTo>
                  <a:pt x="3277247" y="173812"/>
                  <a:pt x="3278352" y="176479"/>
                  <a:pt x="3278352" y="179527"/>
                </a:cubicBezTo>
                <a:cubicBezTo>
                  <a:pt x="3278352" y="182575"/>
                  <a:pt x="3277247" y="185204"/>
                  <a:pt x="3275038" y="187414"/>
                </a:cubicBezTo>
                <a:cubicBezTo>
                  <a:pt x="3272828" y="189623"/>
                  <a:pt x="3270199" y="190728"/>
                  <a:pt x="3267151" y="190728"/>
                </a:cubicBezTo>
                <a:cubicBezTo>
                  <a:pt x="3263951" y="190728"/>
                  <a:pt x="3261245" y="189623"/>
                  <a:pt x="3259035" y="187414"/>
                </a:cubicBezTo>
                <a:cubicBezTo>
                  <a:pt x="3256826" y="185204"/>
                  <a:pt x="3255721" y="182575"/>
                  <a:pt x="3255721" y="179527"/>
                </a:cubicBezTo>
                <a:cubicBezTo>
                  <a:pt x="3255721" y="176479"/>
                  <a:pt x="3256826" y="173812"/>
                  <a:pt x="3259035" y="171526"/>
                </a:cubicBezTo>
                <a:cubicBezTo>
                  <a:pt x="3261245" y="169240"/>
                  <a:pt x="3263951" y="168097"/>
                  <a:pt x="3267151" y="168097"/>
                </a:cubicBezTo>
                <a:close/>
                <a:moveTo>
                  <a:pt x="1400251" y="168097"/>
                </a:moveTo>
                <a:cubicBezTo>
                  <a:pt x="1403299" y="168097"/>
                  <a:pt x="1405928" y="169240"/>
                  <a:pt x="1408138" y="171526"/>
                </a:cubicBezTo>
                <a:cubicBezTo>
                  <a:pt x="1410347" y="173812"/>
                  <a:pt x="1411452" y="176479"/>
                  <a:pt x="1411452" y="179527"/>
                </a:cubicBezTo>
                <a:cubicBezTo>
                  <a:pt x="1411452" y="182575"/>
                  <a:pt x="1410347" y="185204"/>
                  <a:pt x="1408138" y="187414"/>
                </a:cubicBezTo>
                <a:cubicBezTo>
                  <a:pt x="1405928" y="189623"/>
                  <a:pt x="1403299" y="190728"/>
                  <a:pt x="1400251" y="190728"/>
                </a:cubicBezTo>
                <a:cubicBezTo>
                  <a:pt x="1397050" y="190728"/>
                  <a:pt x="1394345" y="189623"/>
                  <a:pt x="1392136" y="187414"/>
                </a:cubicBezTo>
                <a:cubicBezTo>
                  <a:pt x="1389926" y="185204"/>
                  <a:pt x="1388821" y="182575"/>
                  <a:pt x="1388821" y="179527"/>
                </a:cubicBezTo>
                <a:cubicBezTo>
                  <a:pt x="1388821" y="176479"/>
                  <a:pt x="1389926" y="173812"/>
                  <a:pt x="1392136" y="171526"/>
                </a:cubicBezTo>
                <a:cubicBezTo>
                  <a:pt x="1394345" y="169240"/>
                  <a:pt x="1397050" y="168097"/>
                  <a:pt x="1400251" y="168097"/>
                </a:cubicBezTo>
                <a:close/>
                <a:moveTo>
                  <a:pt x="1028776" y="168097"/>
                </a:moveTo>
                <a:cubicBezTo>
                  <a:pt x="1031824" y="168097"/>
                  <a:pt x="1034453" y="169240"/>
                  <a:pt x="1036663" y="171526"/>
                </a:cubicBezTo>
                <a:cubicBezTo>
                  <a:pt x="1038872" y="173812"/>
                  <a:pt x="1039977" y="176479"/>
                  <a:pt x="1039977" y="179527"/>
                </a:cubicBezTo>
                <a:cubicBezTo>
                  <a:pt x="1039977" y="182575"/>
                  <a:pt x="1038872" y="185204"/>
                  <a:pt x="1036663" y="187414"/>
                </a:cubicBezTo>
                <a:cubicBezTo>
                  <a:pt x="1034453" y="189623"/>
                  <a:pt x="1031824" y="190728"/>
                  <a:pt x="1028776" y="190728"/>
                </a:cubicBezTo>
                <a:cubicBezTo>
                  <a:pt x="1025576" y="190728"/>
                  <a:pt x="1022870" y="189623"/>
                  <a:pt x="1020661" y="187414"/>
                </a:cubicBezTo>
                <a:cubicBezTo>
                  <a:pt x="1018451" y="185204"/>
                  <a:pt x="1017346" y="182575"/>
                  <a:pt x="1017346" y="179527"/>
                </a:cubicBezTo>
                <a:cubicBezTo>
                  <a:pt x="1017346" y="176479"/>
                  <a:pt x="1018451" y="173812"/>
                  <a:pt x="1020661" y="171526"/>
                </a:cubicBezTo>
                <a:cubicBezTo>
                  <a:pt x="1022870" y="169240"/>
                  <a:pt x="1025576" y="168097"/>
                  <a:pt x="1028776" y="168097"/>
                </a:cubicBezTo>
                <a:close/>
                <a:moveTo>
                  <a:pt x="3084652" y="167183"/>
                </a:moveTo>
                <a:cubicBezTo>
                  <a:pt x="3092881" y="167183"/>
                  <a:pt x="3099701" y="169850"/>
                  <a:pt x="3105111" y="175184"/>
                </a:cubicBezTo>
                <a:cubicBezTo>
                  <a:pt x="3110522" y="180518"/>
                  <a:pt x="3114560" y="187490"/>
                  <a:pt x="3117227" y="196100"/>
                </a:cubicBezTo>
                <a:cubicBezTo>
                  <a:pt x="3119894" y="204711"/>
                  <a:pt x="3121228" y="213817"/>
                  <a:pt x="3121228" y="223418"/>
                </a:cubicBezTo>
                <a:cubicBezTo>
                  <a:pt x="3121228" y="234848"/>
                  <a:pt x="3119285" y="244640"/>
                  <a:pt x="3115399" y="252793"/>
                </a:cubicBezTo>
                <a:cubicBezTo>
                  <a:pt x="3111512" y="260947"/>
                  <a:pt x="3105073" y="267690"/>
                  <a:pt x="3096082" y="273024"/>
                </a:cubicBezTo>
                <a:cubicBezTo>
                  <a:pt x="3092577" y="275006"/>
                  <a:pt x="3088348" y="276644"/>
                  <a:pt x="3083394" y="277939"/>
                </a:cubicBezTo>
                <a:cubicBezTo>
                  <a:pt x="3078442" y="279235"/>
                  <a:pt x="3073031" y="280263"/>
                  <a:pt x="3067164" y="281025"/>
                </a:cubicBezTo>
                <a:cubicBezTo>
                  <a:pt x="3061297" y="281787"/>
                  <a:pt x="3055162" y="282283"/>
                  <a:pt x="3048762" y="282511"/>
                </a:cubicBezTo>
                <a:lnTo>
                  <a:pt x="3035968" y="282737"/>
                </a:lnTo>
                <a:lnTo>
                  <a:pt x="3035655" y="282854"/>
                </a:lnTo>
                <a:cubicBezTo>
                  <a:pt x="3034741" y="282854"/>
                  <a:pt x="3033826" y="282854"/>
                  <a:pt x="3032912" y="282854"/>
                </a:cubicBezTo>
                <a:cubicBezTo>
                  <a:pt x="3031998" y="282854"/>
                  <a:pt x="3031045" y="282854"/>
                  <a:pt x="3030055" y="282854"/>
                </a:cubicBezTo>
                <a:lnTo>
                  <a:pt x="3029331" y="282854"/>
                </a:lnTo>
                <a:lnTo>
                  <a:pt x="3027197" y="282854"/>
                </a:lnTo>
                <a:cubicBezTo>
                  <a:pt x="3027502" y="284226"/>
                  <a:pt x="3027730" y="285331"/>
                  <a:pt x="3027883" y="286169"/>
                </a:cubicBezTo>
                <a:cubicBezTo>
                  <a:pt x="3028035" y="287007"/>
                  <a:pt x="3028111" y="288112"/>
                  <a:pt x="3028111" y="289484"/>
                </a:cubicBezTo>
                <a:cubicBezTo>
                  <a:pt x="3028111" y="295122"/>
                  <a:pt x="3026168" y="300609"/>
                  <a:pt x="3022282" y="305943"/>
                </a:cubicBezTo>
                <a:cubicBezTo>
                  <a:pt x="3018396" y="311277"/>
                  <a:pt x="3012719" y="316115"/>
                  <a:pt x="3005251" y="320459"/>
                </a:cubicBezTo>
                <a:cubicBezTo>
                  <a:pt x="2997784" y="324802"/>
                  <a:pt x="2988754" y="328269"/>
                  <a:pt x="2978162" y="330860"/>
                </a:cubicBezTo>
                <a:cubicBezTo>
                  <a:pt x="2967571" y="333451"/>
                  <a:pt x="2955493" y="334746"/>
                  <a:pt x="2941929" y="334746"/>
                </a:cubicBezTo>
                <a:cubicBezTo>
                  <a:pt x="2929890" y="334746"/>
                  <a:pt x="2918726" y="332803"/>
                  <a:pt x="2908439" y="328917"/>
                </a:cubicBezTo>
                <a:cubicBezTo>
                  <a:pt x="2898152" y="325031"/>
                  <a:pt x="2889885" y="319202"/>
                  <a:pt x="2883636" y="311429"/>
                </a:cubicBezTo>
                <a:cubicBezTo>
                  <a:pt x="2877388" y="303657"/>
                  <a:pt x="2874264" y="293827"/>
                  <a:pt x="2874264" y="281940"/>
                </a:cubicBezTo>
                <a:cubicBezTo>
                  <a:pt x="2874264" y="278282"/>
                  <a:pt x="2874607" y="274358"/>
                  <a:pt x="2875292" y="270167"/>
                </a:cubicBezTo>
                <a:cubicBezTo>
                  <a:pt x="2875978" y="265976"/>
                  <a:pt x="2877045" y="261480"/>
                  <a:pt x="2878493" y="256679"/>
                </a:cubicBezTo>
                <a:cubicBezTo>
                  <a:pt x="2879941" y="251879"/>
                  <a:pt x="2881731" y="246812"/>
                  <a:pt x="2883865" y="241478"/>
                </a:cubicBezTo>
                <a:lnTo>
                  <a:pt x="2900324" y="247878"/>
                </a:lnTo>
                <a:cubicBezTo>
                  <a:pt x="2898800" y="252146"/>
                  <a:pt x="2897467" y="256184"/>
                  <a:pt x="2896324" y="259994"/>
                </a:cubicBezTo>
                <a:cubicBezTo>
                  <a:pt x="2895181" y="263804"/>
                  <a:pt x="2894342" y="267386"/>
                  <a:pt x="2893809" y="270738"/>
                </a:cubicBezTo>
                <a:cubicBezTo>
                  <a:pt x="2893275" y="274091"/>
                  <a:pt x="2893009" y="277292"/>
                  <a:pt x="2893009" y="280340"/>
                </a:cubicBezTo>
                <a:cubicBezTo>
                  <a:pt x="2893009" y="286740"/>
                  <a:pt x="2894418" y="292189"/>
                  <a:pt x="2897238" y="296684"/>
                </a:cubicBezTo>
                <a:cubicBezTo>
                  <a:pt x="2900057" y="301180"/>
                  <a:pt x="2903982" y="304876"/>
                  <a:pt x="2909011" y="307772"/>
                </a:cubicBezTo>
                <a:cubicBezTo>
                  <a:pt x="2914040" y="310667"/>
                  <a:pt x="2919793" y="312801"/>
                  <a:pt x="2926270" y="314172"/>
                </a:cubicBezTo>
                <a:cubicBezTo>
                  <a:pt x="2932747" y="315544"/>
                  <a:pt x="2939643" y="316230"/>
                  <a:pt x="2946959" y="316230"/>
                </a:cubicBezTo>
                <a:cubicBezTo>
                  <a:pt x="2955798" y="316230"/>
                  <a:pt x="2964065" y="315468"/>
                  <a:pt x="2971761" y="313944"/>
                </a:cubicBezTo>
                <a:cubicBezTo>
                  <a:pt x="2979458" y="312420"/>
                  <a:pt x="2986240" y="310248"/>
                  <a:pt x="2992107" y="307429"/>
                </a:cubicBezTo>
                <a:cubicBezTo>
                  <a:pt x="2997974" y="304609"/>
                  <a:pt x="3002585" y="301409"/>
                  <a:pt x="3005937" y="297827"/>
                </a:cubicBezTo>
                <a:cubicBezTo>
                  <a:pt x="3009290" y="294246"/>
                  <a:pt x="3010967" y="290398"/>
                  <a:pt x="3010967" y="286283"/>
                </a:cubicBezTo>
                <a:cubicBezTo>
                  <a:pt x="3010967" y="284302"/>
                  <a:pt x="3010204" y="282473"/>
                  <a:pt x="3008680" y="280797"/>
                </a:cubicBezTo>
                <a:cubicBezTo>
                  <a:pt x="3007156" y="279120"/>
                  <a:pt x="3004870" y="277520"/>
                  <a:pt x="3001822" y="275996"/>
                </a:cubicBezTo>
                <a:cubicBezTo>
                  <a:pt x="2998774" y="274472"/>
                  <a:pt x="2995117" y="272986"/>
                  <a:pt x="2990850" y="271538"/>
                </a:cubicBezTo>
                <a:cubicBezTo>
                  <a:pt x="2986582" y="270091"/>
                  <a:pt x="2981706" y="268605"/>
                  <a:pt x="2976219" y="267081"/>
                </a:cubicBezTo>
                <a:lnTo>
                  <a:pt x="2980563" y="248107"/>
                </a:lnTo>
                <a:cubicBezTo>
                  <a:pt x="2988487" y="251155"/>
                  <a:pt x="2995498" y="253708"/>
                  <a:pt x="3001594" y="255765"/>
                </a:cubicBezTo>
                <a:cubicBezTo>
                  <a:pt x="3007690" y="257822"/>
                  <a:pt x="3013024" y="259461"/>
                  <a:pt x="3017596" y="260680"/>
                </a:cubicBezTo>
                <a:cubicBezTo>
                  <a:pt x="3022168" y="261899"/>
                  <a:pt x="3026130" y="262775"/>
                  <a:pt x="3029483" y="263309"/>
                </a:cubicBezTo>
                <a:lnTo>
                  <a:pt x="3037391" y="264057"/>
                </a:lnTo>
                <a:lnTo>
                  <a:pt x="3044304" y="263995"/>
                </a:lnTo>
                <a:cubicBezTo>
                  <a:pt x="3048952" y="263918"/>
                  <a:pt x="3053676" y="263804"/>
                  <a:pt x="3058477" y="263652"/>
                </a:cubicBezTo>
                <a:cubicBezTo>
                  <a:pt x="3063278" y="263499"/>
                  <a:pt x="3067735" y="263156"/>
                  <a:pt x="3071850" y="262623"/>
                </a:cubicBezTo>
                <a:cubicBezTo>
                  <a:pt x="3075965" y="262090"/>
                  <a:pt x="3079394" y="261366"/>
                  <a:pt x="3082137" y="260451"/>
                </a:cubicBezTo>
                <a:cubicBezTo>
                  <a:pt x="3087624" y="258470"/>
                  <a:pt x="3091891" y="255994"/>
                  <a:pt x="3094939" y="253022"/>
                </a:cubicBezTo>
                <a:lnTo>
                  <a:pt x="3100109" y="243588"/>
                </a:lnTo>
                <a:lnTo>
                  <a:pt x="3092653" y="245364"/>
                </a:lnTo>
                <a:cubicBezTo>
                  <a:pt x="3089300" y="245821"/>
                  <a:pt x="3085947" y="246050"/>
                  <a:pt x="3082594" y="246050"/>
                </a:cubicBezTo>
                <a:cubicBezTo>
                  <a:pt x="3074822" y="246050"/>
                  <a:pt x="3068231" y="244792"/>
                  <a:pt x="3062821" y="242278"/>
                </a:cubicBezTo>
                <a:cubicBezTo>
                  <a:pt x="3057410" y="239763"/>
                  <a:pt x="3053296" y="236334"/>
                  <a:pt x="3050476" y="231991"/>
                </a:cubicBezTo>
                <a:cubicBezTo>
                  <a:pt x="3047657" y="227647"/>
                  <a:pt x="3046247" y="222656"/>
                  <a:pt x="3046247" y="217017"/>
                </a:cubicBezTo>
                <a:cubicBezTo>
                  <a:pt x="3046247" y="211226"/>
                  <a:pt x="3047161" y="205397"/>
                  <a:pt x="3048990" y="199529"/>
                </a:cubicBezTo>
                <a:cubicBezTo>
                  <a:pt x="3050819" y="193662"/>
                  <a:pt x="3053410" y="188290"/>
                  <a:pt x="3056763" y="183413"/>
                </a:cubicBezTo>
                <a:cubicBezTo>
                  <a:pt x="3060115" y="178536"/>
                  <a:pt x="3064154" y="174612"/>
                  <a:pt x="3068878" y="171640"/>
                </a:cubicBezTo>
                <a:cubicBezTo>
                  <a:pt x="3073603" y="168668"/>
                  <a:pt x="3078861" y="167183"/>
                  <a:pt x="3084652" y="167183"/>
                </a:cubicBezTo>
                <a:close/>
                <a:moveTo>
                  <a:pt x="2759811" y="163525"/>
                </a:moveTo>
                <a:cubicBezTo>
                  <a:pt x="2767126" y="173888"/>
                  <a:pt x="2773451" y="183985"/>
                  <a:pt x="2778785" y="193814"/>
                </a:cubicBezTo>
                <a:cubicBezTo>
                  <a:pt x="2784119" y="203644"/>
                  <a:pt x="2788272" y="212788"/>
                  <a:pt x="2791244" y="221246"/>
                </a:cubicBezTo>
                <a:cubicBezTo>
                  <a:pt x="2794216" y="229705"/>
                  <a:pt x="2795701" y="237134"/>
                  <a:pt x="2795701" y="243535"/>
                </a:cubicBezTo>
                <a:cubicBezTo>
                  <a:pt x="2795701" y="251460"/>
                  <a:pt x="2793606" y="258356"/>
                  <a:pt x="2789415" y="264223"/>
                </a:cubicBezTo>
                <a:cubicBezTo>
                  <a:pt x="2785224" y="270091"/>
                  <a:pt x="2779052" y="274701"/>
                  <a:pt x="2770898" y="278054"/>
                </a:cubicBezTo>
                <a:cubicBezTo>
                  <a:pt x="2762745" y="281406"/>
                  <a:pt x="2752724" y="283083"/>
                  <a:pt x="2740837" y="283083"/>
                </a:cubicBezTo>
                <a:cubicBezTo>
                  <a:pt x="2736418" y="283083"/>
                  <a:pt x="2731465" y="282702"/>
                  <a:pt x="2725978" y="281940"/>
                </a:cubicBezTo>
                <a:cubicBezTo>
                  <a:pt x="2720492" y="281178"/>
                  <a:pt x="2714967" y="280035"/>
                  <a:pt x="2709405" y="278511"/>
                </a:cubicBezTo>
                <a:cubicBezTo>
                  <a:pt x="2703842" y="276987"/>
                  <a:pt x="2698851" y="275006"/>
                  <a:pt x="2694432" y="272567"/>
                </a:cubicBezTo>
                <a:lnTo>
                  <a:pt x="2705633" y="243535"/>
                </a:lnTo>
                <a:cubicBezTo>
                  <a:pt x="2711272" y="245973"/>
                  <a:pt x="2716682" y="247802"/>
                  <a:pt x="2721864" y="249021"/>
                </a:cubicBezTo>
                <a:cubicBezTo>
                  <a:pt x="2727045" y="250241"/>
                  <a:pt x="2732227" y="250850"/>
                  <a:pt x="2737409" y="250850"/>
                </a:cubicBezTo>
                <a:cubicBezTo>
                  <a:pt x="2742743" y="250850"/>
                  <a:pt x="2747200" y="250355"/>
                  <a:pt x="2750782" y="249364"/>
                </a:cubicBezTo>
                <a:cubicBezTo>
                  <a:pt x="2754363" y="248374"/>
                  <a:pt x="2757068" y="246888"/>
                  <a:pt x="2758897" y="244907"/>
                </a:cubicBezTo>
                <a:cubicBezTo>
                  <a:pt x="2760726" y="242925"/>
                  <a:pt x="2761640" y="240563"/>
                  <a:pt x="2761640" y="237820"/>
                </a:cubicBezTo>
                <a:cubicBezTo>
                  <a:pt x="2761640" y="235229"/>
                  <a:pt x="2760840" y="231648"/>
                  <a:pt x="2759240" y="227076"/>
                </a:cubicBezTo>
                <a:cubicBezTo>
                  <a:pt x="2757640" y="222504"/>
                  <a:pt x="2754782" y="216522"/>
                  <a:pt x="2750667" y="209131"/>
                </a:cubicBezTo>
                <a:cubicBezTo>
                  <a:pt x="2746552" y="201739"/>
                  <a:pt x="2740533" y="192557"/>
                  <a:pt x="2732608" y="181584"/>
                </a:cubicBezTo>
                <a:close/>
                <a:moveTo>
                  <a:pt x="1782318" y="161925"/>
                </a:moveTo>
                <a:lnTo>
                  <a:pt x="1803120" y="161925"/>
                </a:lnTo>
                <a:lnTo>
                  <a:pt x="1804720" y="202616"/>
                </a:lnTo>
                <a:lnTo>
                  <a:pt x="1783918" y="202616"/>
                </a:lnTo>
                <a:close/>
                <a:moveTo>
                  <a:pt x="2513914" y="144323"/>
                </a:moveTo>
                <a:lnTo>
                  <a:pt x="2523744" y="164668"/>
                </a:lnTo>
                <a:cubicBezTo>
                  <a:pt x="2517343" y="167259"/>
                  <a:pt x="2513038" y="169507"/>
                  <a:pt x="2510828" y="171412"/>
                </a:cubicBezTo>
                <a:cubicBezTo>
                  <a:pt x="2508618" y="173317"/>
                  <a:pt x="2507513" y="175107"/>
                  <a:pt x="2507513" y="176784"/>
                </a:cubicBezTo>
                <a:cubicBezTo>
                  <a:pt x="2507513" y="178155"/>
                  <a:pt x="2508199" y="179756"/>
                  <a:pt x="2509570" y="181584"/>
                </a:cubicBezTo>
                <a:cubicBezTo>
                  <a:pt x="2510942" y="183413"/>
                  <a:pt x="2512504" y="185432"/>
                  <a:pt x="2514257" y="187642"/>
                </a:cubicBezTo>
                <a:cubicBezTo>
                  <a:pt x="2516009" y="189852"/>
                  <a:pt x="2517571" y="192290"/>
                  <a:pt x="2518943" y="194957"/>
                </a:cubicBezTo>
                <a:cubicBezTo>
                  <a:pt x="2520315" y="197624"/>
                  <a:pt x="2521001" y="200482"/>
                  <a:pt x="2521001" y="203530"/>
                </a:cubicBezTo>
                <a:cubicBezTo>
                  <a:pt x="2521001" y="205968"/>
                  <a:pt x="2520505" y="208483"/>
                  <a:pt x="2519515" y="211074"/>
                </a:cubicBezTo>
                <a:cubicBezTo>
                  <a:pt x="2518524" y="213665"/>
                  <a:pt x="2516543" y="216179"/>
                  <a:pt x="2513571" y="218618"/>
                </a:cubicBezTo>
                <a:cubicBezTo>
                  <a:pt x="2510599" y="221056"/>
                  <a:pt x="2506218" y="223418"/>
                  <a:pt x="2500426" y="225704"/>
                </a:cubicBezTo>
                <a:cubicBezTo>
                  <a:pt x="2494635" y="227990"/>
                  <a:pt x="2486863" y="230200"/>
                  <a:pt x="2477109" y="232334"/>
                </a:cubicBezTo>
                <a:lnTo>
                  <a:pt x="2471165" y="209702"/>
                </a:lnTo>
                <a:cubicBezTo>
                  <a:pt x="2476500" y="208331"/>
                  <a:pt x="2480881" y="207111"/>
                  <a:pt x="2484310" y="206045"/>
                </a:cubicBezTo>
                <a:cubicBezTo>
                  <a:pt x="2487739" y="204978"/>
                  <a:pt x="2490292" y="203911"/>
                  <a:pt x="2491968" y="202844"/>
                </a:cubicBezTo>
                <a:cubicBezTo>
                  <a:pt x="2493645" y="201777"/>
                  <a:pt x="2494483" y="200711"/>
                  <a:pt x="2494483" y="199644"/>
                </a:cubicBezTo>
                <a:cubicBezTo>
                  <a:pt x="2494483" y="198272"/>
                  <a:pt x="2493797" y="196824"/>
                  <a:pt x="2492426" y="195300"/>
                </a:cubicBezTo>
                <a:cubicBezTo>
                  <a:pt x="2491054" y="193776"/>
                  <a:pt x="2489530" y="192024"/>
                  <a:pt x="2487853" y="190043"/>
                </a:cubicBezTo>
                <a:cubicBezTo>
                  <a:pt x="2486177" y="188061"/>
                  <a:pt x="2484653" y="185852"/>
                  <a:pt x="2483281" y="183413"/>
                </a:cubicBezTo>
                <a:cubicBezTo>
                  <a:pt x="2481910" y="180975"/>
                  <a:pt x="2481224" y="178155"/>
                  <a:pt x="2481224" y="174955"/>
                </a:cubicBezTo>
                <a:cubicBezTo>
                  <a:pt x="2481224" y="171145"/>
                  <a:pt x="2482291" y="167525"/>
                  <a:pt x="2484425" y="164096"/>
                </a:cubicBezTo>
                <a:cubicBezTo>
                  <a:pt x="2486558" y="160667"/>
                  <a:pt x="2490025" y="157315"/>
                  <a:pt x="2494826" y="154038"/>
                </a:cubicBezTo>
                <a:cubicBezTo>
                  <a:pt x="2499626" y="150761"/>
                  <a:pt x="2505989" y="147523"/>
                  <a:pt x="2513914" y="144323"/>
                </a:cubicBezTo>
                <a:close/>
                <a:moveTo>
                  <a:pt x="320573" y="139903"/>
                </a:moveTo>
                <a:cubicBezTo>
                  <a:pt x="318287" y="139903"/>
                  <a:pt x="316382" y="140703"/>
                  <a:pt x="314858" y="142303"/>
                </a:cubicBezTo>
                <a:cubicBezTo>
                  <a:pt x="313334" y="143903"/>
                  <a:pt x="312572" y="145847"/>
                  <a:pt x="312572" y="148133"/>
                </a:cubicBezTo>
                <a:cubicBezTo>
                  <a:pt x="312572" y="149961"/>
                  <a:pt x="313144" y="151790"/>
                  <a:pt x="314287" y="153619"/>
                </a:cubicBezTo>
                <a:cubicBezTo>
                  <a:pt x="315430" y="155448"/>
                  <a:pt x="316954" y="157086"/>
                  <a:pt x="318858" y="158534"/>
                </a:cubicBezTo>
                <a:lnTo>
                  <a:pt x="322599" y="160437"/>
                </a:lnTo>
                <a:lnTo>
                  <a:pt x="325774" y="157077"/>
                </a:lnTo>
                <a:cubicBezTo>
                  <a:pt x="327183" y="154695"/>
                  <a:pt x="327888" y="152171"/>
                  <a:pt x="327888" y="149504"/>
                </a:cubicBezTo>
                <a:cubicBezTo>
                  <a:pt x="327888" y="146761"/>
                  <a:pt x="327279" y="144475"/>
                  <a:pt x="326059" y="142646"/>
                </a:cubicBezTo>
                <a:cubicBezTo>
                  <a:pt x="324840" y="140817"/>
                  <a:pt x="323011" y="139903"/>
                  <a:pt x="320573" y="139903"/>
                </a:cubicBezTo>
                <a:close/>
                <a:moveTo>
                  <a:pt x="46177" y="137922"/>
                </a:moveTo>
                <a:cubicBezTo>
                  <a:pt x="43281" y="137922"/>
                  <a:pt x="41033" y="138912"/>
                  <a:pt x="39433" y="140894"/>
                </a:cubicBezTo>
                <a:cubicBezTo>
                  <a:pt x="37833" y="142875"/>
                  <a:pt x="37033" y="145161"/>
                  <a:pt x="37033" y="147752"/>
                </a:cubicBezTo>
                <a:cubicBezTo>
                  <a:pt x="37033" y="150495"/>
                  <a:pt x="37871" y="152743"/>
                  <a:pt x="39547" y="154495"/>
                </a:cubicBezTo>
                <a:cubicBezTo>
                  <a:pt x="41224" y="156248"/>
                  <a:pt x="43357" y="157124"/>
                  <a:pt x="45948" y="157124"/>
                </a:cubicBezTo>
                <a:cubicBezTo>
                  <a:pt x="48539" y="157124"/>
                  <a:pt x="50787" y="156286"/>
                  <a:pt x="52692" y="154610"/>
                </a:cubicBezTo>
                <a:cubicBezTo>
                  <a:pt x="54597" y="152933"/>
                  <a:pt x="55550" y="150723"/>
                  <a:pt x="55550" y="147980"/>
                </a:cubicBezTo>
                <a:cubicBezTo>
                  <a:pt x="55550" y="145085"/>
                  <a:pt x="54559" y="142684"/>
                  <a:pt x="52578" y="140779"/>
                </a:cubicBezTo>
                <a:cubicBezTo>
                  <a:pt x="50596" y="138874"/>
                  <a:pt x="48463" y="137922"/>
                  <a:pt x="46177" y="137922"/>
                </a:cubicBezTo>
                <a:close/>
                <a:moveTo>
                  <a:pt x="1584731" y="135255"/>
                </a:moveTo>
                <a:lnTo>
                  <a:pt x="1584731" y="148285"/>
                </a:lnTo>
                <a:lnTo>
                  <a:pt x="1533525" y="163144"/>
                </a:lnTo>
                <a:lnTo>
                  <a:pt x="1533525" y="150342"/>
                </a:lnTo>
                <a:close/>
                <a:moveTo>
                  <a:pt x="102565" y="134493"/>
                </a:moveTo>
                <a:lnTo>
                  <a:pt x="121081" y="134493"/>
                </a:lnTo>
                <a:lnTo>
                  <a:pt x="124968" y="281711"/>
                </a:lnTo>
                <a:lnTo>
                  <a:pt x="106451" y="281711"/>
                </a:lnTo>
                <a:close/>
                <a:moveTo>
                  <a:pt x="1997049" y="133883"/>
                </a:moveTo>
                <a:lnTo>
                  <a:pt x="1997049" y="150342"/>
                </a:lnTo>
                <a:lnTo>
                  <a:pt x="1943100" y="165887"/>
                </a:lnTo>
                <a:lnTo>
                  <a:pt x="1943100" y="149885"/>
                </a:lnTo>
                <a:close/>
                <a:moveTo>
                  <a:pt x="321030" y="128244"/>
                </a:moveTo>
                <a:cubicBezTo>
                  <a:pt x="327126" y="128244"/>
                  <a:pt x="331736" y="130340"/>
                  <a:pt x="334861" y="134531"/>
                </a:cubicBezTo>
                <a:cubicBezTo>
                  <a:pt x="337985" y="138722"/>
                  <a:pt x="339547" y="143484"/>
                  <a:pt x="339547" y="148818"/>
                </a:cubicBezTo>
                <a:cubicBezTo>
                  <a:pt x="339547" y="155524"/>
                  <a:pt x="337413" y="161429"/>
                  <a:pt x="333146" y="166535"/>
                </a:cubicBezTo>
                <a:cubicBezTo>
                  <a:pt x="328879" y="171640"/>
                  <a:pt x="322745" y="175717"/>
                  <a:pt x="314744" y="178765"/>
                </a:cubicBezTo>
                <a:cubicBezTo>
                  <a:pt x="306743" y="181813"/>
                  <a:pt x="297180" y="183718"/>
                  <a:pt x="286054" y="184480"/>
                </a:cubicBezTo>
                <a:lnTo>
                  <a:pt x="282625" y="173964"/>
                </a:lnTo>
                <a:cubicBezTo>
                  <a:pt x="284149" y="171831"/>
                  <a:pt x="285178" y="169621"/>
                  <a:pt x="285712" y="167335"/>
                </a:cubicBezTo>
                <a:cubicBezTo>
                  <a:pt x="286245" y="165049"/>
                  <a:pt x="286245" y="163144"/>
                  <a:pt x="285712" y="161620"/>
                </a:cubicBezTo>
                <a:cubicBezTo>
                  <a:pt x="285178" y="160096"/>
                  <a:pt x="283997" y="159334"/>
                  <a:pt x="282168" y="159334"/>
                </a:cubicBezTo>
                <a:cubicBezTo>
                  <a:pt x="280492" y="159334"/>
                  <a:pt x="279006" y="159753"/>
                  <a:pt x="277710" y="160591"/>
                </a:cubicBezTo>
                <a:cubicBezTo>
                  <a:pt x="276415" y="161429"/>
                  <a:pt x="275386" y="162230"/>
                  <a:pt x="274624" y="162992"/>
                </a:cubicBezTo>
                <a:lnTo>
                  <a:pt x="268452" y="154762"/>
                </a:lnTo>
                <a:cubicBezTo>
                  <a:pt x="270281" y="152628"/>
                  <a:pt x="272415" y="150800"/>
                  <a:pt x="274853" y="149276"/>
                </a:cubicBezTo>
                <a:cubicBezTo>
                  <a:pt x="277291" y="147752"/>
                  <a:pt x="280340" y="146990"/>
                  <a:pt x="283997" y="146990"/>
                </a:cubicBezTo>
                <a:cubicBezTo>
                  <a:pt x="288569" y="146990"/>
                  <a:pt x="292036" y="148323"/>
                  <a:pt x="294398" y="150990"/>
                </a:cubicBezTo>
                <a:cubicBezTo>
                  <a:pt x="296760" y="153657"/>
                  <a:pt x="298018" y="156934"/>
                  <a:pt x="298170" y="160820"/>
                </a:cubicBezTo>
                <a:cubicBezTo>
                  <a:pt x="298323" y="164706"/>
                  <a:pt x="297180" y="168402"/>
                  <a:pt x="294741" y="171907"/>
                </a:cubicBezTo>
                <a:cubicBezTo>
                  <a:pt x="300151" y="171297"/>
                  <a:pt x="304914" y="170316"/>
                  <a:pt x="309029" y="168964"/>
                </a:cubicBezTo>
                <a:lnTo>
                  <a:pt x="313680" y="166651"/>
                </a:lnTo>
                <a:lnTo>
                  <a:pt x="309486" y="164363"/>
                </a:lnTo>
                <a:cubicBezTo>
                  <a:pt x="306819" y="162382"/>
                  <a:pt x="304686" y="160058"/>
                  <a:pt x="303085" y="157391"/>
                </a:cubicBezTo>
                <a:cubicBezTo>
                  <a:pt x="301485" y="154724"/>
                  <a:pt x="300685" y="151638"/>
                  <a:pt x="300685" y="148133"/>
                </a:cubicBezTo>
                <a:cubicBezTo>
                  <a:pt x="300685" y="142799"/>
                  <a:pt x="302552" y="138150"/>
                  <a:pt x="306286" y="134188"/>
                </a:cubicBezTo>
                <a:cubicBezTo>
                  <a:pt x="310019" y="130226"/>
                  <a:pt x="314934" y="128244"/>
                  <a:pt x="321030" y="128244"/>
                </a:cubicBezTo>
                <a:close/>
                <a:moveTo>
                  <a:pt x="47320" y="125120"/>
                </a:moveTo>
                <a:cubicBezTo>
                  <a:pt x="50977" y="125120"/>
                  <a:pt x="54254" y="126187"/>
                  <a:pt x="57150" y="128321"/>
                </a:cubicBezTo>
                <a:cubicBezTo>
                  <a:pt x="60045" y="130454"/>
                  <a:pt x="62331" y="133274"/>
                  <a:pt x="64008" y="136779"/>
                </a:cubicBezTo>
                <a:cubicBezTo>
                  <a:pt x="65684" y="140284"/>
                  <a:pt x="66522" y="144018"/>
                  <a:pt x="66522" y="147980"/>
                </a:cubicBezTo>
                <a:cubicBezTo>
                  <a:pt x="66522" y="153924"/>
                  <a:pt x="64617" y="158915"/>
                  <a:pt x="60807" y="162953"/>
                </a:cubicBezTo>
                <a:cubicBezTo>
                  <a:pt x="56997" y="166992"/>
                  <a:pt x="52120" y="169011"/>
                  <a:pt x="46177" y="169011"/>
                </a:cubicBezTo>
                <a:cubicBezTo>
                  <a:pt x="39624" y="169011"/>
                  <a:pt x="34709" y="167030"/>
                  <a:pt x="31432" y="163068"/>
                </a:cubicBezTo>
                <a:cubicBezTo>
                  <a:pt x="28156" y="159105"/>
                  <a:pt x="26517" y="154457"/>
                  <a:pt x="26517" y="149123"/>
                </a:cubicBezTo>
                <a:cubicBezTo>
                  <a:pt x="26517" y="144704"/>
                  <a:pt x="27393" y="140703"/>
                  <a:pt x="29146" y="137122"/>
                </a:cubicBezTo>
                <a:cubicBezTo>
                  <a:pt x="30899" y="133540"/>
                  <a:pt x="33375" y="130645"/>
                  <a:pt x="36576" y="128435"/>
                </a:cubicBezTo>
                <a:cubicBezTo>
                  <a:pt x="39776" y="126225"/>
                  <a:pt x="43357" y="125120"/>
                  <a:pt x="47320" y="125120"/>
                </a:cubicBezTo>
                <a:close/>
                <a:moveTo>
                  <a:pt x="3080309" y="121005"/>
                </a:moveTo>
                <a:cubicBezTo>
                  <a:pt x="3083356" y="121005"/>
                  <a:pt x="3085985" y="122148"/>
                  <a:pt x="3088195" y="124434"/>
                </a:cubicBezTo>
                <a:cubicBezTo>
                  <a:pt x="3090405" y="126720"/>
                  <a:pt x="3091510" y="129387"/>
                  <a:pt x="3091510" y="132435"/>
                </a:cubicBezTo>
                <a:cubicBezTo>
                  <a:pt x="3091510" y="135483"/>
                  <a:pt x="3090405" y="138112"/>
                  <a:pt x="3088195" y="140322"/>
                </a:cubicBezTo>
                <a:cubicBezTo>
                  <a:pt x="3085985" y="142532"/>
                  <a:pt x="3083356" y="143637"/>
                  <a:pt x="3080309" y="143637"/>
                </a:cubicBezTo>
                <a:cubicBezTo>
                  <a:pt x="3077108" y="143637"/>
                  <a:pt x="3074403" y="142532"/>
                  <a:pt x="3072193" y="140322"/>
                </a:cubicBezTo>
                <a:cubicBezTo>
                  <a:pt x="3069983" y="138112"/>
                  <a:pt x="3068878" y="135483"/>
                  <a:pt x="3068878" y="132435"/>
                </a:cubicBezTo>
                <a:cubicBezTo>
                  <a:pt x="3068878" y="129387"/>
                  <a:pt x="3069983" y="126720"/>
                  <a:pt x="3072193" y="124434"/>
                </a:cubicBezTo>
                <a:cubicBezTo>
                  <a:pt x="3074403" y="122148"/>
                  <a:pt x="3077108" y="121005"/>
                  <a:pt x="3080309" y="121005"/>
                </a:cubicBezTo>
                <a:close/>
                <a:moveTo>
                  <a:pt x="581710" y="121005"/>
                </a:moveTo>
                <a:cubicBezTo>
                  <a:pt x="584759" y="121005"/>
                  <a:pt x="587388" y="122148"/>
                  <a:pt x="589597" y="124434"/>
                </a:cubicBezTo>
                <a:cubicBezTo>
                  <a:pt x="591807" y="126720"/>
                  <a:pt x="592912" y="129387"/>
                  <a:pt x="592912" y="132435"/>
                </a:cubicBezTo>
                <a:cubicBezTo>
                  <a:pt x="592912" y="135483"/>
                  <a:pt x="591807" y="138112"/>
                  <a:pt x="589597" y="140322"/>
                </a:cubicBezTo>
                <a:cubicBezTo>
                  <a:pt x="587388" y="142532"/>
                  <a:pt x="584759" y="143637"/>
                  <a:pt x="581710" y="143637"/>
                </a:cubicBezTo>
                <a:cubicBezTo>
                  <a:pt x="578510" y="143637"/>
                  <a:pt x="575805" y="142532"/>
                  <a:pt x="573595" y="140322"/>
                </a:cubicBezTo>
                <a:cubicBezTo>
                  <a:pt x="571385" y="138112"/>
                  <a:pt x="570281" y="135483"/>
                  <a:pt x="570281" y="132435"/>
                </a:cubicBezTo>
                <a:cubicBezTo>
                  <a:pt x="570281" y="129387"/>
                  <a:pt x="571385" y="126720"/>
                  <a:pt x="573595" y="124434"/>
                </a:cubicBezTo>
                <a:cubicBezTo>
                  <a:pt x="575805" y="122148"/>
                  <a:pt x="578510" y="121005"/>
                  <a:pt x="581710" y="121005"/>
                </a:cubicBezTo>
                <a:close/>
                <a:moveTo>
                  <a:pt x="550392" y="121005"/>
                </a:moveTo>
                <a:cubicBezTo>
                  <a:pt x="553441" y="121005"/>
                  <a:pt x="556069" y="122148"/>
                  <a:pt x="558279" y="124434"/>
                </a:cubicBezTo>
                <a:cubicBezTo>
                  <a:pt x="560489" y="126720"/>
                  <a:pt x="561594" y="129387"/>
                  <a:pt x="561594" y="132435"/>
                </a:cubicBezTo>
                <a:cubicBezTo>
                  <a:pt x="561594" y="135483"/>
                  <a:pt x="560489" y="138112"/>
                  <a:pt x="558279" y="140322"/>
                </a:cubicBezTo>
                <a:cubicBezTo>
                  <a:pt x="556069" y="142532"/>
                  <a:pt x="553441" y="143637"/>
                  <a:pt x="550392" y="143637"/>
                </a:cubicBezTo>
                <a:cubicBezTo>
                  <a:pt x="547192" y="143637"/>
                  <a:pt x="544487" y="142532"/>
                  <a:pt x="542277" y="140322"/>
                </a:cubicBezTo>
                <a:cubicBezTo>
                  <a:pt x="540067" y="138112"/>
                  <a:pt x="538962" y="135483"/>
                  <a:pt x="538962" y="132435"/>
                </a:cubicBezTo>
                <a:cubicBezTo>
                  <a:pt x="538962" y="129387"/>
                  <a:pt x="540067" y="126720"/>
                  <a:pt x="542277" y="124434"/>
                </a:cubicBezTo>
                <a:cubicBezTo>
                  <a:pt x="544487" y="122148"/>
                  <a:pt x="547192" y="121005"/>
                  <a:pt x="550392" y="121005"/>
                </a:cubicBezTo>
                <a:close/>
                <a:moveTo>
                  <a:pt x="3360115" y="118491"/>
                </a:moveTo>
                <a:lnTo>
                  <a:pt x="3378631" y="118491"/>
                </a:lnTo>
                <a:lnTo>
                  <a:pt x="3383203" y="281711"/>
                </a:lnTo>
                <a:lnTo>
                  <a:pt x="3364687" y="281711"/>
                </a:lnTo>
                <a:close/>
                <a:moveTo>
                  <a:pt x="2121789" y="118491"/>
                </a:moveTo>
                <a:lnTo>
                  <a:pt x="2134819" y="146380"/>
                </a:lnTo>
                <a:cubicBezTo>
                  <a:pt x="2126437" y="150038"/>
                  <a:pt x="2118512" y="153581"/>
                  <a:pt x="2111044" y="157010"/>
                </a:cubicBezTo>
                <a:cubicBezTo>
                  <a:pt x="2103577" y="160439"/>
                  <a:pt x="2096604" y="163792"/>
                  <a:pt x="2090128" y="167068"/>
                </a:cubicBezTo>
                <a:cubicBezTo>
                  <a:pt x="2083650" y="170345"/>
                  <a:pt x="2077707" y="173545"/>
                  <a:pt x="2072297" y="176669"/>
                </a:cubicBezTo>
                <a:lnTo>
                  <a:pt x="2071273" y="177333"/>
                </a:lnTo>
                <a:lnTo>
                  <a:pt x="2078440" y="183127"/>
                </a:lnTo>
                <a:cubicBezTo>
                  <a:pt x="2083603" y="187585"/>
                  <a:pt x="2088108" y="191795"/>
                  <a:pt x="2091956" y="195758"/>
                </a:cubicBezTo>
                <a:cubicBezTo>
                  <a:pt x="2099652" y="203682"/>
                  <a:pt x="2105406" y="210731"/>
                  <a:pt x="2109216" y="216903"/>
                </a:cubicBezTo>
                <a:cubicBezTo>
                  <a:pt x="2113026" y="223075"/>
                  <a:pt x="2115540" y="228562"/>
                  <a:pt x="2116759" y="233362"/>
                </a:cubicBezTo>
                <a:cubicBezTo>
                  <a:pt x="2117979" y="238163"/>
                  <a:pt x="2118588" y="242392"/>
                  <a:pt x="2118588" y="246050"/>
                </a:cubicBezTo>
                <a:cubicBezTo>
                  <a:pt x="2118588" y="249707"/>
                  <a:pt x="2117712" y="253631"/>
                  <a:pt x="2115959" y="257822"/>
                </a:cubicBezTo>
                <a:cubicBezTo>
                  <a:pt x="2114207" y="262013"/>
                  <a:pt x="2111083" y="266014"/>
                  <a:pt x="2106587" y="269824"/>
                </a:cubicBezTo>
                <a:cubicBezTo>
                  <a:pt x="2102091" y="273634"/>
                  <a:pt x="2095804" y="276758"/>
                  <a:pt x="2087727" y="279197"/>
                </a:cubicBezTo>
                <a:cubicBezTo>
                  <a:pt x="2079650" y="281635"/>
                  <a:pt x="2069287" y="282854"/>
                  <a:pt x="2056638" y="282854"/>
                </a:cubicBezTo>
                <a:lnTo>
                  <a:pt x="2029206" y="282854"/>
                </a:lnTo>
                <a:lnTo>
                  <a:pt x="2029229" y="282534"/>
                </a:lnTo>
                <a:lnTo>
                  <a:pt x="2027072" y="282854"/>
                </a:lnTo>
                <a:cubicBezTo>
                  <a:pt x="2020824" y="282854"/>
                  <a:pt x="2015337" y="281940"/>
                  <a:pt x="2010613" y="280111"/>
                </a:cubicBezTo>
                <a:lnTo>
                  <a:pt x="1999697" y="272392"/>
                </a:lnTo>
                <a:lnTo>
                  <a:pt x="1994496" y="287540"/>
                </a:lnTo>
                <a:cubicBezTo>
                  <a:pt x="1990153" y="294779"/>
                  <a:pt x="1984552" y="301447"/>
                  <a:pt x="1977694" y="307543"/>
                </a:cubicBezTo>
                <a:cubicBezTo>
                  <a:pt x="1970836" y="313639"/>
                  <a:pt x="1963140" y="318973"/>
                  <a:pt x="1954606" y="323545"/>
                </a:cubicBezTo>
                <a:cubicBezTo>
                  <a:pt x="1946071" y="328117"/>
                  <a:pt x="1937232" y="331775"/>
                  <a:pt x="1928088" y="334518"/>
                </a:cubicBezTo>
                <a:lnTo>
                  <a:pt x="1916430" y="306171"/>
                </a:lnTo>
                <a:cubicBezTo>
                  <a:pt x="1924507" y="303428"/>
                  <a:pt x="1931936" y="300228"/>
                  <a:pt x="1938718" y="296570"/>
                </a:cubicBezTo>
                <a:cubicBezTo>
                  <a:pt x="1945500" y="292913"/>
                  <a:pt x="1951405" y="288874"/>
                  <a:pt x="1956435" y="284454"/>
                </a:cubicBezTo>
                <a:cubicBezTo>
                  <a:pt x="1961464" y="280035"/>
                  <a:pt x="1965350" y="275196"/>
                  <a:pt x="1968093" y="269938"/>
                </a:cubicBezTo>
                <a:cubicBezTo>
                  <a:pt x="1970836" y="264680"/>
                  <a:pt x="1972208" y="259004"/>
                  <a:pt x="1972208" y="252908"/>
                </a:cubicBezTo>
                <a:cubicBezTo>
                  <a:pt x="1972208" y="246507"/>
                  <a:pt x="1970760" y="239496"/>
                  <a:pt x="1967865" y="231876"/>
                </a:cubicBezTo>
                <a:cubicBezTo>
                  <a:pt x="1964969" y="224256"/>
                  <a:pt x="1961464" y="216484"/>
                  <a:pt x="1957349" y="208559"/>
                </a:cubicBezTo>
                <a:lnTo>
                  <a:pt x="1987296" y="194157"/>
                </a:lnTo>
                <a:cubicBezTo>
                  <a:pt x="1990039" y="198882"/>
                  <a:pt x="1992439" y="203949"/>
                  <a:pt x="1994496" y="209359"/>
                </a:cubicBezTo>
                <a:cubicBezTo>
                  <a:pt x="1996554" y="214769"/>
                  <a:pt x="1998268" y="219608"/>
                  <a:pt x="1999640" y="223875"/>
                </a:cubicBezTo>
                <a:cubicBezTo>
                  <a:pt x="2001012" y="228143"/>
                  <a:pt x="2001926" y="231038"/>
                  <a:pt x="2002383" y="232562"/>
                </a:cubicBezTo>
                <a:cubicBezTo>
                  <a:pt x="2004517" y="239877"/>
                  <a:pt x="2007450" y="244754"/>
                  <a:pt x="2011184" y="247193"/>
                </a:cubicBezTo>
                <a:cubicBezTo>
                  <a:pt x="2014918" y="249631"/>
                  <a:pt x="2020976" y="250850"/>
                  <a:pt x="2029358" y="250850"/>
                </a:cubicBezTo>
                <a:lnTo>
                  <a:pt x="2031469" y="251166"/>
                </a:lnTo>
                <a:lnTo>
                  <a:pt x="2031492" y="250850"/>
                </a:lnTo>
                <a:lnTo>
                  <a:pt x="2064181" y="250850"/>
                </a:lnTo>
                <a:cubicBezTo>
                  <a:pt x="2067382" y="250850"/>
                  <a:pt x="2070201" y="250660"/>
                  <a:pt x="2072640" y="250279"/>
                </a:cubicBezTo>
                <a:cubicBezTo>
                  <a:pt x="2075078" y="249898"/>
                  <a:pt x="2077097" y="249250"/>
                  <a:pt x="2078698" y="248336"/>
                </a:cubicBezTo>
                <a:cubicBezTo>
                  <a:pt x="2080298" y="247421"/>
                  <a:pt x="2081479" y="246278"/>
                  <a:pt x="2082241" y="244907"/>
                </a:cubicBezTo>
                <a:cubicBezTo>
                  <a:pt x="2083003" y="243535"/>
                  <a:pt x="2083384" y="241935"/>
                  <a:pt x="2083384" y="240106"/>
                </a:cubicBezTo>
                <a:cubicBezTo>
                  <a:pt x="2083384" y="238277"/>
                  <a:pt x="2082431" y="235343"/>
                  <a:pt x="2080526" y="231305"/>
                </a:cubicBezTo>
                <a:cubicBezTo>
                  <a:pt x="2078621" y="227266"/>
                  <a:pt x="2074545" y="222351"/>
                  <a:pt x="2068296" y="216560"/>
                </a:cubicBezTo>
                <a:cubicBezTo>
                  <a:pt x="2064943" y="213512"/>
                  <a:pt x="2061324" y="210274"/>
                  <a:pt x="2057438" y="206845"/>
                </a:cubicBezTo>
                <a:cubicBezTo>
                  <a:pt x="2053551" y="203416"/>
                  <a:pt x="2049856" y="200139"/>
                  <a:pt x="2046351" y="197015"/>
                </a:cubicBezTo>
                <a:cubicBezTo>
                  <a:pt x="2042845" y="193891"/>
                  <a:pt x="2039950" y="191109"/>
                  <a:pt x="2037664" y="188671"/>
                </a:cubicBezTo>
                <a:cubicBezTo>
                  <a:pt x="2035378" y="186233"/>
                  <a:pt x="2034235" y="184480"/>
                  <a:pt x="2034235" y="183413"/>
                </a:cubicBezTo>
                <a:cubicBezTo>
                  <a:pt x="2034235" y="181127"/>
                  <a:pt x="2034387" y="178613"/>
                  <a:pt x="2034692" y="175869"/>
                </a:cubicBezTo>
                <a:cubicBezTo>
                  <a:pt x="2034997" y="173126"/>
                  <a:pt x="2035492" y="170612"/>
                  <a:pt x="2036178" y="168326"/>
                </a:cubicBezTo>
                <a:cubicBezTo>
                  <a:pt x="2036864" y="166040"/>
                  <a:pt x="2037816" y="164363"/>
                  <a:pt x="2039035" y="163296"/>
                </a:cubicBezTo>
                <a:cubicBezTo>
                  <a:pt x="2041626" y="160858"/>
                  <a:pt x="2045474" y="158000"/>
                  <a:pt x="2050580" y="154724"/>
                </a:cubicBezTo>
                <a:cubicBezTo>
                  <a:pt x="2055685" y="151447"/>
                  <a:pt x="2061819" y="147866"/>
                  <a:pt x="2068982" y="143980"/>
                </a:cubicBezTo>
                <a:cubicBezTo>
                  <a:pt x="2076145" y="140093"/>
                  <a:pt x="2084184" y="135979"/>
                  <a:pt x="2093099" y="131635"/>
                </a:cubicBezTo>
                <a:cubicBezTo>
                  <a:pt x="2102015" y="127292"/>
                  <a:pt x="2111578" y="122910"/>
                  <a:pt x="2121789" y="118491"/>
                </a:cubicBezTo>
                <a:close/>
                <a:moveTo>
                  <a:pt x="1651558" y="118491"/>
                </a:moveTo>
                <a:lnTo>
                  <a:pt x="1670075" y="118491"/>
                </a:lnTo>
                <a:lnTo>
                  <a:pt x="1674647" y="232791"/>
                </a:lnTo>
                <a:cubicBezTo>
                  <a:pt x="1674952" y="240868"/>
                  <a:pt x="1674685" y="248031"/>
                  <a:pt x="1673847" y="254279"/>
                </a:cubicBezTo>
                <a:cubicBezTo>
                  <a:pt x="1673009" y="260528"/>
                  <a:pt x="1671028" y="265785"/>
                  <a:pt x="1667903" y="270053"/>
                </a:cubicBezTo>
                <a:cubicBezTo>
                  <a:pt x="1664779" y="274320"/>
                  <a:pt x="1660131" y="277520"/>
                  <a:pt x="1653959" y="279654"/>
                </a:cubicBezTo>
                <a:cubicBezTo>
                  <a:pt x="1647787" y="281787"/>
                  <a:pt x="1639519" y="282854"/>
                  <a:pt x="1629156" y="282854"/>
                </a:cubicBezTo>
                <a:lnTo>
                  <a:pt x="1629208" y="282377"/>
                </a:lnTo>
                <a:lnTo>
                  <a:pt x="1627937" y="282854"/>
                </a:lnTo>
                <a:cubicBezTo>
                  <a:pt x="1621993" y="282854"/>
                  <a:pt x="1616545" y="281864"/>
                  <a:pt x="1611592" y="279882"/>
                </a:cubicBezTo>
                <a:lnTo>
                  <a:pt x="1599408" y="270717"/>
                </a:lnTo>
                <a:lnTo>
                  <a:pt x="1595590" y="277253"/>
                </a:lnTo>
                <a:cubicBezTo>
                  <a:pt x="1592770" y="280225"/>
                  <a:pt x="1589608" y="282435"/>
                  <a:pt x="1586103" y="283883"/>
                </a:cubicBezTo>
                <a:cubicBezTo>
                  <a:pt x="1582597" y="285331"/>
                  <a:pt x="1578864" y="286055"/>
                  <a:pt x="1574901" y="286055"/>
                </a:cubicBezTo>
                <a:cubicBezTo>
                  <a:pt x="1569872" y="286055"/>
                  <a:pt x="1564729" y="284988"/>
                  <a:pt x="1559471" y="282854"/>
                </a:cubicBezTo>
                <a:cubicBezTo>
                  <a:pt x="1554213" y="280721"/>
                  <a:pt x="1549146" y="277673"/>
                  <a:pt x="1544269" y="273710"/>
                </a:cubicBezTo>
                <a:cubicBezTo>
                  <a:pt x="1539392" y="269748"/>
                  <a:pt x="1535125" y="265100"/>
                  <a:pt x="1531467" y="259766"/>
                </a:cubicBezTo>
                <a:cubicBezTo>
                  <a:pt x="1527505" y="266776"/>
                  <a:pt x="1523733" y="271919"/>
                  <a:pt x="1520152" y="275196"/>
                </a:cubicBezTo>
                <a:cubicBezTo>
                  <a:pt x="1516570" y="278473"/>
                  <a:pt x="1512874" y="280568"/>
                  <a:pt x="1509065" y="281483"/>
                </a:cubicBezTo>
                <a:cubicBezTo>
                  <a:pt x="1505254" y="282397"/>
                  <a:pt x="1500835" y="282854"/>
                  <a:pt x="1495806" y="282854"/>
                </a:cubicBezTo>
                <a:lnTo>
                  <a:pt x="1496025" y="281057"/>
                </a:lnTo>
                <a:lnTo>
                  <a:pt x="1491234" y="282854"/>
                </a:lnTo>
                <a:cubicBezTo>
                  <a:pt x="1484833" y="282854"/>
                  <a:pt x="1479499" y="281749"/>
                  <a:pt x="1475232" y="279539"/>
                </a:cubicBezTo>
                <a:lnTo>
                  <a:pt x="1469504" y="274734"/>
                </a:lnTo>
                <a:lnTo>
                  <a:pt x="1465516" y="295084"/>
                </a:lnTo>
                <a:cubicBezTo>
                  <a:pt x="1463002" y="302476"/>
                  <a:pt x="1459001" y="309181"/>
                  <a:pt x="1453515" y="315201"/>
                </a:cubicBezTo>
                <a:cubicBezTo>
                  <a:pt x="1448028" y="321221"/>
                  <a:pt x="1440599" y="325983"/>
                  <a:pt x="1431226" y="329489"/>
                </a:cubicBezTo>
                <a:cubicBezTo>
                  <a:pt x="1421854" y="332994"/>
                  <a:pt x="1410081" y="334746"/>
                  <a:pt x="1395907" y="334746"/>
                </a:cubicBezTo>
                <a:cubicBezTo>
                  <a:pt x="1387221" y="334746"/>
                  <a:pt x="1378991" y="333680"/>
                  <a:pt x="1371219" y="331546"/>
                </a:cubicBezTo>
                <a:cubicBezTo>
                  <a:pt x="1363446" y="329412"/>
                  <a:pt x="1356550" y="326174"/>
                  <a:pt x="1350530" y="321830"/>
                </a:cubicBezTo>
                <a:cubicBezTo>
                  <a:pt x="1344511" y="317487"/>
                  <a:pt x="1339786" y="312001"/>
                  <a:pt x="1336357" y="305371"/>
                </a:cubicBezTo>
                <a:cubicBezTo>
                  <a:pt x="1332928" y="298742"/>
                  <a:pt x="1331214" y="290931"/>
                  <a:pt x="1331214" y="281940"/>
                </a:cubicBezTo>
                <a:cubicBezTo>
                  <a:pt x="1331214" y="276453"/>
                  <a:pt x="1331976" y="270357"/>
                  <a:pt x="1333500" y="263652"/>
                </a:cubicBezTo>
                <a:cubicBezTo>
                  <a:pt x="1335024" y="256946"/>
                  <a:pt x="1337462" y="249555"/>
                  <a:pt x="1340815" y="241478"/>
                </a:cubicBezTo>
                <a:lnTo>
                  <a:pt x="1357274" y="247878"/>
                </a:lnTo>
                <a:cubicBezTo>
                  <a:pt x="1354836" y="254279"/>
                  <a:pt x="1353007" y="260147"/>
                  <a:pt x="1351788" y="265481"/>
                </a:cubicBezTo>
                <a:cubicBezTo>
                  <a:pt x="1350569" y="270815"/>
                  <a:pt x="1349959" y="275768"/>
                  <a:pt x="1349959" y="280340"/>
                </a:cubicBezTo>
                <a:cubicBezTo>
                  <a:pt x="1349959" y="288722"/>
                  <a:pt x="1352054" y="295541"/>
                  <a:pt x="1356245" y="300799"/>
                </a:cubicBezTo>
                <a:cubicBezTo>
                  <a:pt x="1360436" y="306057"/>
                  <a:pt x="1366075" y="309905"/>
                  <a:pt x="1373162" y="312344"/>
                </a:cubicBezTo>
                <a:cubicBezTo>
                  <a:pt x="1380248" y="314782"/>
                  <a:pt x="1388059" y="316001"/>
                  <a:pt x="1396593" y="316001"/>
                </a:cubicBezTo>
                <a:cubicBezTo>
                  <a:pt x="1406957" y="316001"/>
                  <a:pt x="1415643" y="314896"/>
                  <a:pt x="1422654" y="312686"/>
                </a:cubicBezTo>
                <a:cubicBezTo>
                  <a:pt x="1429664" y="310477"/>
                  <a:pt x="1435227" y="307467"/>
                  <a:pt x="1439341" y="303657"/>
                </a:cubicBezTo>
                <a:cubicBezTo>
                  <a:pt x="1443456" y="299847"/>
                  <a:pt x="1446390" y="295541"/>
                  <a:pt x="1448143" y="290741"/>
                </a:cubicBezTo>
                <a:cubicBezTo>
                  <a:pt x="1449895" y="285940"/>
                  <a:pt x="1450771" y="280949"/>
                  <a:pt x="1450771" y="275768"/>
                </a:cubicBezTo>
                <a:cubicBezTo>
                  <a:pt x="1450771" y="269062"/>
                  <a:pt x="1450276" y="262737"/>
                  <a:pt x="1449286" y="256794"/>
                </a:cubicBezTo>
                <a:cubicBezTo>
                  <a:pt x="1448295" y="250850"/>
                  <a:pt x="1447000" y="245021"/>
                  <a:pt x="1445399" y="239306"/>
                </a:cubicBezTo>
                <a:cubicBezTo>
                  <a:pt x="1443799" y="233591"/>
                  <a:pt x="1442085" y="227762"/>
                  <a:pt x="1440256" y="221818"/>
                </a:cubicBezTo>
                <a:lnTo>
                  <a:pt x="1458773" y="216789"/>
                </a:lnTo>
                <a:cubicBezTo>
                  <a:pt x="1460449" y="222580"/>
                  <a:pt x="1461744" y="227266"/>
                  <a:pt x="1462659" y="230848"/>
                </a:cubicBezTo>
                <a:cubicBezTo>
                  <a:pt x="1463573" y="234429"/>
                  <a:pt x="1464297" y="237287"/>
                  <a:pt x="1464830" y="239420"/>
                </a:cubicBezTo>
                <a:cubicBezTo>
                  <a:pt x="1465364" y="241554"/>
                  <a:pt x="1465859" y="243459"/>
                  <a:pt x="1466316" y="245135"/>
                </a:cubicBezTo>
                <a:cubicBezTo>
                  <a:pt x="1467993" y="250774"/>
                  <a:pt x="1470203" y="254927"/>
                  <a:pt x="1472946" y="257594"/>
                </a:cubicBezTo>
                <a:cubicBezTo>
                  <a:pt x="1475689" y="260261"/>
                  <a:pt x="1478851" y="262013"/>
                  <a:pt x="1482433" y="262852"/>
                </a:cubicBezTo>
                <a:cubicBezTo>
                  <a:pt x="1486014" y="263690"/>
                  <a:pt x="1489710" y="264109"/>
                  <a:pt x="1493520" y="264109"/>
                </a:cubicBezTo>
                <a:lnTo>
                  <a:pt x="1497891" y="265757"/>
                </a:lnTo>
                <a:lnTo>
                  <a:pt x="1498092" y="264109"/>
                </a:lnTo>
                <a:cubicBezTo>
                  <a:pt x="1502359" y="264109"/>
                  <a:pt x="1505750" y="263195"/>
                  <a:pt x="1508264" y="261366"/>
                </a:cubicBezTo>
                <a:cubicBezTo>
                  <a:pt x="1510779" y="259537"/>
                  <a:pt x="1513217" y="256489"/>
                  <a:pt x="1515580" y="252222"/>
                </a:cubicBezTo>
                <a:cubicBezTo>
                  <a:pt x="1517942" y="247955"/>
                  <a:pt x="1520952" y="242240"/>
                  <a:pt x="1524609" y="235077"/>
                </a:cubicBezTo>
                <a:cubicBezTo>
                  <a:pt x="1528267" y="227762"/>
                  <a:pt x="1531963" y="221780"/>
                  <a:pt x="1535696" y="217132"/>
                </a:cubicBezTo>
                <a:cubicBezTo>
                  <a:pt x="1539430" y="212483"/>
                  <a:pt x="1543088" y="208826"/>
                  <a:pt x="1546669" y="206159"/>
                </a:cubicBezTo>
                <a:cubicBezTo>
                  <a:pt x="1550251" y="203492"/>
                  <a:pt x="1553641" y="201625"/>
                  <a:pt x="1556842" y="200558"/>
                </a:cubicBezTo>
                <a:cubicBezTo>
                  <a:pt x="1560042" y="199491"/>
                  <a:pt x="1563014" y="198958"/>
                  <a:pt x="1565757" y="198958"/>
                </a:cubicBezTo>
                <a:cubicBezTo>
                  <a:pt x="1570787" y="198958"/>
                  <a:pt x="1575282" y="200063"/>
                  <a:pt x="1579245" y="202273"/>
                </a:cubicBezTo>
                <a:cubicBezTo>
                  <a:pt x="1583207" y="204482"/>
                  <a:pt x="1586941" y="208216"/>
                  <a:pt x="1590446" y="213474"/>
                </a:cubicBezTo>
                <a:cubicBezTo>
                  <a:pt x="1593951" y="218732"/>
                  <a:pt x="1597533" y="225933"/>
                  <a:pt x="1601190" y="235077"/>
                </a:cubicBezTo>
                <a:cubicBezTo>
                  <a:pt x="1604695" y="243459"/>
                  <a:pt x="1607858" y="249745"/>
                  <a:pt x="1610677" y="253936"/>
                </a:cubicBezTo>
                <a:cubicBezTo>
                  <a:pt x="1613497" y="258127"/>
                  <a:pt x="1616468" y="260870"/>
                  <a:pt x="1619593" y="262166"/>
                </a:cubicBezTo>
                <a:cubicBezTo>
                  <a:pt x="1622717" y="263461"/>
                  <a:pt x="1626260" y="264109"/>
                  <a:pt x="1630223" y="264109"/>
                </a:cubicBezTo>
                <a:lnTo>
                  <a:pt x="1631174" y="264468"/>
                </a:lnTo>
                <a:lnTo>
                  <a:pt x="1631213" y="264109"/>
                </a:lnTo>
                <a:cubicBezTo>
                  <a:pt x="1639900" y="264109"/>
                  <a:pt x="1645996" y="263271"/>
                  <a:pt x="1649501" y="261594"/>
                </a:cubicBezTo>
                <a:cubicBezTo>
                  <a:pt x="1653006" y="259918"/>
                  <a:pt x="1655026" y="256946"/>
                  <a:pt x="1655559" y="252679"/>
                </a:cubicBezTo>
                <a:cubicBezTo>
                  <a:pt x="1656092" y="248412"/>
                  <a:pt x="1656207" y="242468"/>
                  <a:pt x="1655902" y="234848"/>
                </a:cubicBezTo>
                <a:close/>
                <a:moveTo>
                  <a:pt x="1121740" y="118491"/>
                </a:moveTo>
                <a:lnTo>
                  <a:pt x="1140485" y="118491"/>
                </a:lnTo>
                <a:lnTo>
                  <a:pt x="1145057" y="236220"/>
                </a:lnTo>
                <a:cubicBezTo>
                  <a:pt x="1145362" y="243687"/>
                  <a:pt x="1146086" y="249440"/>
                  <a:pt x="1147229" y="253479"/>
                </a:cubicBezTo>
                <a:cubicBezTo>
                  <a:pt x="1148372" y="257518"/>
                  <a:pt x="1150963" y="260299"/>
                  <a:pt x="1155001" y="261823"/>
                </a:cubicBezTo>
                <a:cubicBezTo>
                  <a:pt x="1159040" y="263347"/>
                  <a:pt x="1165403" y="264109"/>
                  <a:pt x="1174089" y="264109"/>
                </a:cubicBezTo>
                <a:lnTo>
                  <a:pt x="1174235" y="264164"/>
                </a:lnTo>
                <a:lnTo>
                  <a:pt x="1174242" y="264109"/>
                </a:lnTo>
                <a:lnTo>
                  <a:pt x="1195730" y="264109"/>
                </a:lnTo>
                <a:cubicBezTo>
                  <a:pt x="1204722" y="264109"/>
                  <a:pt x="1211846" y="263614"/>
                  <a:pt x="1217104" y="262623"/>
                </a:cubicBezTo>
                <a:cubicBezTo>
                  <a:pt x="1222362" y="261632"/>
                  <a:pt x="1226248" y="260337"/>
                  <a:pt x="1228763" y="258737"/>
                </a:cubicBezTo>
                <a:cubicBezTo>
                  <a:pt x="1231277" y="257137"/>
                  <a:pt x="1232954" y="255384"/>
                  <a:pt x="1233792" y="253479"/>
                </a:cubicBezTo>
                <a:cubicBezTo>
                  <a:pt x="1234630" y="251574"/>
                  <a:pt x="1235049" y="249631"/>
                  <a:pt x="1235049" y="247650"/>
                </a:cubicBezTo>
                <a:cubicBezTo>
                  <a:pt x="1235049" y="244145"/>
                  <a:pt x="1233716" y="239801"/>
                  <a:pt x="1231049" y="234620"/>
                </a:cubicBezTo>
                <a:cubicBezTo>
                  <a:pt x="1228382" y="229438"/>
                  <a:pt x="1222933" y="222732"/>
                  <a:pt x="1214704" y="214503"/>
                </a:cubicBezTo>
                <a:cubicBezTo>
                  <a:pt x="1210437" y="210236"/>
                  <a:pt x="1206170" y="206311"/>
                  <a:pt x="1201902" y="202730"/>
                </a:cubicBezTo>
                <a:cubicBezTo>
                  <a:pt x="1197635" y="199148"/>
                  <a:pt x="1193711" y="195948"/>
                  <a:pt x="1190129" y="193129"/>
                </a:cubicBezTo>
                <a:cubicBezTo>
                  <a:pt x="1186548" y="190309"/>
                  <a:pt x="1183691" y="187909"/>
                  <a:pt x="1181557" y="185928"/>
                </a:cubicBezTo>
                <a:cubicBezTo>
                  <a:pt x="1179423" y="183947"/>
                  <a:pt x="1178357" y="182423"/>
                  <a:pt x="1178357" y="181356"/>
                </a:cubicBezTo>
                <a:cubicBezTo>
                  <a:pt x="1178357" y="179070"/>
                  <a:pt x="1178547" y="176860"/>
                  <a:pt x="1178928" y="174726"/>
                </a:cubicBezTo>
                <a:cubicBezTo>
                  <a:pt x="1179309" y="172593"/>
                  <a:pt x="1179842" y="170612"/>
                  <a:pt x="1180528" y="168783"/>
                </a:cubicBezTo>
                <a:cubicBezTo>
                  <a:pt x="1181214" y="166954"/>
                  <a:pt x="1182090" y="165506"/>
                  <a:pt x="1183157" y="164439"/>
                </a:cubicBezTo>
                <a:cubicBezTo>
                  <a:pt x="1186205" y="161239"/>
                  <a:pt x="1190129" y="158039"/>
                  <a:pt x="1194930" y="154838"/>
                </a:cubicBezTo>
                <a:cubicBezTo>
                  <a:pt x="1199731" y="151638"/>
                  <a:pt x="1205369" y="148285"/>
                  <a:pt x="1211846" y="144780"/>
                </a:cubicBezTo>
                <a:cubicBezTo>
                  <a:pt x="1218323" y="141275"/>
                  <a:pt x="1225639" y="137503"/>
                  <a:pt x="1233792" y="133464"/>
                </a:cubicBezTo>
                <a:cubicBezTo>
                  <a:pt x="1241945" y="129425"/>
                  <a:pt x="1250899" y="124968"/>
                  <a:pt x="1260653" y="120091"/>
                </a:cubicBezTo>
                <a:lnTo>
                  <a:pt x="1268425" y="137007"/>
                </a:lnTo>
                <a:cubicBezTo>
                  <a:pt x="1256233" y="142799"/>
                  <a:pt x="1246060" y="147713"/>
                  <a:pt x="1237907" y="151752"/>
                </a:cubicBezTo>
                <a:cubicBezTo>
                  <a:pt x="1229753" y="155791"/>
                  <a:pt x="1222857" y="159372"/>
                  <a:pt x="1217219" y="162496"/>
                </a:cubicBezTo>
                <a:cubicBezTo>
                  <a:pt x="1211580" y="165620"/>
                  <a:pt x="1206627" y="168554"/>
                  <a:pt x="1202359" y="171297"/>
                </a:cubicBezTo>
                <a:lnTo>
                  <a:pt x="1196824" y="175182"/>
                </a:lnTo>
                <a:lnTo>
                  <a:pt x="1218247" y="193243"/>
                </a:lnTo>
                <a:cubicBezTo>
                  <a:pt x="1225639" y="199949"/>
                  <a:pt x="1231849" y="206387"/>
                  <a:pt x="1236878" y="212560"/>
                </a:cubicBezTo>
                <a:cubicBezTo>
                  <a:pt x="1241907" y="218732"/>
                  <a:pt x="1245717" y="224790"/>
                  <a:pt x="1248308" y="230733"/>
                </a:cubicBezTo>
                <a:cubicBezTo>
                  <a:pt x="1250899" y="236677"/>
                  <a:pt x="1252194" y="242697"/>
                  <a:pt x="1252194" y="248793"/>
                </a:cubicBezTo>
                <a:cubicBezTo>
                  <a:pt x="1252194" y="252146"/>
                  <a:pt x="1251585" y="255803"/>
                  <a:pt x="1250366" y="259766"/>
                </a:cubicBezTo>
                <a:cubicBezTo>
                  <a:pt x="1249146" y="263728"/>
                  <a:pt x="1246555" y="267462"/>
                  <a:pt x="1242593" y="270967"/>
                </a:cubicBezTo>
                <a:cubicBezTo>
                  <a:pt x="1238631" y="274472"/>
                  <a:pt x="1232687" y="277330"/>
                  <a:pt x="1224762" y="279539"/>
                </a:cubicBezTo>
                <a:cubicBezTo>
                  <a:pt x="1216837" y="281749"/>
                  <a:pt x="1206170" y="282854"/>
                  <a:pt x="1192758" y="282854"/>
                </a:cubicBezTo>
                <a:lnTo>
                  <a:pt x="1171956" y="282854"/>
                </a:lnTo>
                <a:lnTo>
                  <a:pt x="1171963" y="282794"/>
                </a:lnTo>
                <a:lnTo>
                  <a:pt x="1171803" y="282854"/>
                </a:lnTo>
                <a:cubicBezTo>
                  <a:pt x="1159611" y="282854"/>
                  <a:pt x="1150277" y="281483"/>
                  <a:pt x="1143800" y="278739"/>
                </a:cubicBezTo>
                <a:cubicBezTo>
                  <a:pt x="1137323" y="275996"/>
                  <a:pt x="1132865" y="271729"/>
                  <a:pt x="1130427" y="265938"/>
                </a:cubicBezTo>
                <a:cubicBezTo>
                  <a:pt x="1127988" y="260147"/>
                  <a:pt x="1126617" y="252679"/>
                  <a:pt x="1126312" y="243535"/>
                </a:cubicBezTo>
                <a:close/>
                <a:moveTo>
                  <a:pt x="860983" y="118491"/>
                </a:moveTo>
                <a:lnTo>
                  <a:pt x="879500" y="118491"/>
                </a:lnTo>
                <a:lnTo>
                  <a:pt x="884072" y="232791"/>
                </a:lnTo>
                <a:cubicBezTo>
                  <a:pt x="884377" y="240868"/>
                  <a:pt x="884110" y="248031"/>
                  <a:pt x="883272" y="254279"/>
                </a:cubicBezTo>
                <a:cubicBezTo>
                  <a:pt x="882434" y="260528"/>
                  <a:pt x="880453" y="265785"/>
                  <a:pt x="877328" y="270053"/>
                </a:cubicBezTo>
                <a:cubicBezTo>
                  <a:pt x="874204" y="274320"/>
                  <a:pt x="869556" y="277520"/>
                  <a:pt x="863384" y="279654"/>
                </a:cubicBezTo>
                <a:cubicBezTo>
                  <a:pt x="857212" y="281787"/>
                  <a:pt x="848944" y="282854"/>
                  <a:pt x="838581" y="282854"/>
                </a:cubicBezTo>
                <a:lnTo>
                  <a:pt x="838718" y="281602"/>
                </a:lnTo>
                <a:lnTo>
                  <a:pt x="835380" y="282854"/>
                </a:lnTo>
                <a:cubicBezTo>
                  <a:pt x="827151" y="282854"/>
                  <a:pt x="819874" y="281673"/>
                  <a:pt x="813549" y="279311"/>
                </a:cubicBezTo>
                <a:cubicBezTo>
                  <a:pt x="807224" y="276949"/>
                  <a:pt x="802195" y="272910"/>
                  <a:pt x="798461" y="267195"/>
                </a:cubicBezTo>
                <a:lnTo>
                  <a:pt x="795016" y="259111"/>
                </a:lnTo>
                <a:lnTo>
                  <a:pt x="788003" y="260794"/>
                </a:lnTo>
                <a:cubicBezTo>
                  <a:pt x="783774" y="261480"/>
                  <a:pt x="779602" y="261823"/>
                  <a:pt x="775487" y="261823"/>
                </a:cubicBezTo>
                <a:cubicBezTo>
                  <a:pt x="767257" y="261823"/>
                  <a:pt x="759790" y="260604"/>
                  <a:pt x="753084" y="258165"/>
                </a:cubicBezTo>
                <a:cubicBezTo>
                  <a:pt x="746379" y="255727"/>
                  <a:pt x="741045" y="252184"/>
                  <a:pt x="737082" y="247535"/>
                </a:cubicBezTo>
                <a:cubicBezTo>
                  <a:pt x="733120" y="242887"/>
                  <a:pt x="731139" y="237287"/>
                  <a:pt x="731139" y="230733"/>
                </a:cubicBezTo>
                <a:cubicBezTo>
                  <a:pt x="731139" y="224333"/>
                  <a:pt x="732777" y="218313"/>
                  <a:pt x="736054" y="212674"/>
                </a:cubicBezTo>
                <a:cubicBezTo>
                  <a:pt x="739330" y="207035"/>
                  <a:pt x="743826" y="202006"/>
                  <a:pt x="749541" y="197586"/>
                </a:cubicBezTo>
                <a:cubicBezTo>
                  <a:pt x="755256" y="193167"/>
                  <a:pt x="761885" y="189471"/>
                  <a:pt x="769429" y="186499"/>
                </a:cubicBezTo>
                <a:lnTo>
                  <a:pt x="789333" y="181500"/>
                </a:lnTo>
                <a:lnTo>
                  <a:pt x="788517" y="163754"/>
                </a:lnTo>
                <a:lnTo>
                  <a:pt x="807034" y="163754"/>
                </a:lnTo>
                <a:lnTo>
                  <a:pt x="810691" y="239192"/>
                </a:lnTo>
                <a:cubicBezTo>
                  <a:pt x="811149" y="246354"/>
                  <a:pt x="812444" y="251726"/>
                  <a:pt x="814578" y="255308"/>
                </a:cubicBezTo>
                <a:cubicBezTo>
                  <a:pt x="816711" y="258889"/>
                  <a:pt x="819721" y="261251"/>
                  <a:pt x="823607" y="262394"/>
                </a:cubicBezTo>
                <a:cubicBezTo>
                  <a:pt x="827494" y="263537"/>
                  <a:pt x="832180" y="264109"/>
                  <a:pt x="837666" y="264109"/>
                </a:cubicBezTo>
                <a:lnTo>
                  <a:pt x="840520" y="265185"/>
                </a:lnTo>
                <a:lnTo>
                  <a:pt x="840638" y="264109"/>
                </a:lnTo>
                <a:cubicBezTo>
                  <a:pt x="849325" y="264109"/>
                  <a:pt x="855421" y="263271"/>
                  <a:pt x="858926" y="261594"/>
                </a:cubicBezTo>
                <a:cubicBezTo>
                  <a:pt x="862431" y="259918"/>
                  <a:pt x="864451" y="256946"/>
                  <a:pt x="864984" y="252679"/>
                </a:cubicBezTo>
                <a:cubicBezTo>
                  <a:pt x="865517" y="248412"/>
                  <a:pt x="865632" y="242468"/>
                  <a:pt x="865327" y="234848"/>
                </a:cubicBezTo>
                <a:close/>
                <a:moveTo>
                  <a:pt x="470916" y="118491"/>
                </a:moveTo>
                <a:lnTo>
                  <a:pt x="489890" y="118491"/>
                </a:lnTo>
                <a:lnTo>
                  <a:pt x="493547" y="234391"/>
                </a:lnTo>
                <a:cubicBezTo>
                  <a:pt x="493852" y="242163"/>
                  <a:pt x="495109" y="248221"/>
                  <a:pt x="497319" y="252565"/>
                </a:cubicBezTo>
                <a:cubicBezTo>
                  <a:pt x="499529" y="256908"/>
                  <a:pt x="502539" y="259918"/>
                  <a:pt x="506349" y="261594"/>
                </a:cubicBezTo>
                <a:lnTo>
                  <a:pt x="518840" y="264093"/>
                </a:lnTo>
                <a:lnTo>
                  <a:pt x="529704" y="263995"/>
                </a:lnTo>
                <a:cubicBezTo>
                  <a:pt x="534352" y="263918"/>
                  <a:pt x="539077" y="263804"/>
                  <a:pt x="543877" y="263652"/>
                </a:cubicBezTo>
                <a:cubicBezTo>
                  <a:pt x="548678" y="263499"/>
                  <a:pt x="553136" y="263156"/>
                  <a:pt x="557250" y="262623"/>
                </a:cubicBezTo>
                <a:cubicBezTo>
                  <a:pt x="561365" y="262090"/>
                  <a:pt x="564794" y="261366"/>
                  <a:pt x="567537" y="260451"/>
                </a:cubicBezTo>
                <a:cubicBezTo>
                  <a:pt x="573024" y="258470"/>
                  <a:pt x="577291" y="255994"/>
                  <a:pt x="580339" y="253022"/>
                </a:cubicBezTo>
                <a:lnTo>
                  <a:pt x="585509" y="243588"/>
                </a:lnTo>
                <a:lnTo>
                  <a:pt x="578053" y="245364"/>
                </a:lnTo>
                <a:cubicBezTo>
                  <a:pt x="574700" y="245821"/>
                  <a:pt x="571347" y="246050"/>
                  <a:pt x="567995" y="246050"/>
                </a:cubicBezTo>
                <a:cubicBezTo>
                  <a:pt x="560222" y="246050"/>
                  <a:pt x="553631" y="244792"/>
                  <a:pt x="548221" y="242278"/>
                </a:cubicBezTo>
                <a:cubicBezTo>
                  <a:pt x="542811" y="239763"/>
                  <a:pt x="538695" y="236334"/>
                  <a:pt x="535876" y="231991"/>
                </a:cubicBezTo>
                <a:cubicBezTo>
                  <a:pt x="533057" y="227647"/>
                  <a:pt x="531647" y="222656"/>
                  <a:pt x="531647" y="217017"/>
                </a:cubicBezTo>
                <a:cubicBezTo>
                  <a:pt x="531647" y="211226"/>
                  <a:pt x="532561" y="205397"/>
                  <a:pt x="534391" y="199529"/>
                </a:cubicBezTo>
                <a:cubicBezTo>
                  <a:pt x="536219" y="193662"/>
                  <a:pt x="538810" y="188290"/>
                  <a:pt x="542163" y="183413"/>
                </a:cubicBezTo>
                <a:cubicBezTo>
                  <a:pt x="545515" y="178536"/>
                  <a:pt x="549554" y="174612"/>
                  <a:pt x="554278" y="171640"/>
                </a:cubicBezTo>
                <a:cubicBezTo>
                  <a:pt x="559003" y="168668"/>
                  <a:pt x="564261" y="167183"/>
                  <a:pt x="570052" y="167183"/>
                </a:cubicBezTo>
                <a:cubicBezTo>
                  <a:pt x="578282" y="167183"/>
                  <a:pt x="585101" y="169850"/>
                  <a:pt x="590512" y="175184"/>
                </a:cubicBezTo>
                <a:cubicBezTo>
                  <a:pt x="595922" y="180518"/>
                  <a:pt x="599961" y="187490"/>
                  <a:pt x="602628" y="196100"/>
                </a:cubicBezTo>
                <a:cubicBezTo>
                  <a:pt x="605295" y="204711"/>
                  <a:pt x="606628" y="213817"/>
                  <a:pt x="606628" y="223418"/>
                </a:cubicBezTo>
                <a:cubicBezTo>
                  <a:pt x="606628" y="234848"/>
                  <a:pt x="604685" y="244640"/>
                  <a:pt x="600798" y="252793"/>
                </a:cubicBezTo>
                <a:cubicBezTo>
                  <a:pt x="596912" y="260947"/>
                  <a:pt x="590473" y="267690"/>
                  <a:pt x="581482" y="273024"/>
                </a:cubicBezTo>
                <a:cubicBezTo>
                  <a:pt x="577977" y="275006"/>
                  <a:pt x="573747" y="276644"/>
                  <a:pt x="568795" y="277939"/>
                </a:cubicBezTo>
                <a:cubicBezTo>
                  <a:pt x="563842" y="279235"/>
                  <a:pt x="558431" y="280263"/>
                  <a:pt x="552564" y="281025"/>
                </a:cubicBezTo>
                <a:cubicBezTo>
                  <a:pt x="546697" y="281787"/>
                  <a:pt x="540563" y="282283"/>
                  <a:pt x="534162" y="282511"/>
                </a:cubicBezTo>
                <a:lnTo>
                  <a:pt x="516730" y="282819"/>
                </a:lnTo>
                <a:lnTo>
                  <a:pt x="516636" y="282854"/>
                </a:lnTo>
                <a:lnTo>
                  <a:pt x="516477" y="282823"/>
                </a:lnTo>
                <a:lnTo>
                  <a:pt x="514731" y="282854"/>
                </a:lnTo>
                <a:lnTo>
                  <a:pt x="514775" y="282493"/>
                </a:lnTo>
                <a:lnTo>
                  <a:pt x="500748" y="279768"/>
                </a:lnTo>
                <a:cubicBezTo>
                  <a:pt x="496557" y="277711"/>
                  <a:pt x="493281" y="275044"/>
                  <a:pt x="490918" y="271767"/>
                </a:cubicBezTo>
                <a:lnTo>
                  <a:pt x="488330" y="266022"/>
                </a:lnTo>
                <a:lnTo>
                  <a:pt x="483603" y="273367"/>
                </a:lnTo>
                <a:cubicBezTo>
                  <a:pt x="480174" y="276491"/>
                  <a:pt x="475564" y="278854"/>
                  <a:pt x="469773" y="280454"/>
                </a:cubicBezTo>
                <a:lnTo>
                  <a:pt x="451189" y="282508"/>
                </a:lnTo>
                <a:lnTo>
                  <a:pt x="450265" y="282854"/>
                </a:lnTo>
                <a:lnTo>
                  <a:pt x="449206" y="282727"/>
                </a:lnTo>
                <a:lnTo>
                  <a:pt x="448056" y="282854"/>
                </a:lnTo>
                <a:lnTo>
                  <a:pt x="448084" y="282592"/>
                </a:lnTo>
                <a:lnTo>
                  <a:pt x="424548" y="279768"/>
                </a:lnTo>
                <a:cubicBezTo>
                  <a:pt x="417157" y="277711"/>
                  <a:pt x="411670" y="274434"/>
                  <a:pt x="408089" y="269938"/>
                </a:cubicBezTo>
                <a:cubicBezTo>
                  <a:pt x="406298" y="267690"/>
                  <a:pt x="405107" y="265109"/>
                  <a:pt x="404517" y="262194"/>
                </a:cubicBezTo>
                <a:lnTo>
                  <a:pt x="404534" y="256523"/>
                </a:lnTo>
                <a:lnTo>
                  <a:pt x="386829" y="268109"/>
                </a:lnTo>
                <a:cubicBezTo>
                  <a:pt x="378371" y="272148"/>
                  <a:pt x="368998" y="275539"/>
                  <a:pt x="358711" y="278282"/>
                </a:cubicBezTo>
                <a:cubicBezTo>
                  <a:pt x="348424" y="281025"/>
                  <a:pt x="337451" y="283083"/>
                  <a:pt x="325793" y="284454"/>
                </a:cubicBezTo>
                <a:cubicBezTo>
                  <a:pt x="314134" y="285826"/>
                  <a:pt x="302057" y="286512"/>
                  <a:pt x="289560" y="286512"/>
                </a:cubicBezTo>
                <a:cubicBezTo>
                  <a:pt x="275996" y="286512"/>
                  <a:pt x="264071" y="285635"/>
                  <a:pt x="253784" y="283883"/>
                </a:cubicBezTo>
                <a:cubicBezTo>
                  <a:pt x="243497" y="282130"/>
                  <a:pt x="234924" y="279425"/>
                  <a:pt x="228066" y="275768"/>
                </a:cubicBezTo>
                <a:cubicBezTo>
                  <a:pt x="221208" y="272110"/>
                  <a:pt x="216027" y="267347"/>
                  <a:pt x="212522" y="261480"/>
                </a:cubicBezTo>
                <a:cubicBezTo>
                  <a:pt x="209016" y="255613"/>
                  <a:pt x="207264" y="248488"/>
                  <a:pt x="207264" y="240106"/>
                </a:cubicBezTo>
                <a:cubicBezTo>
                  <a:pt x="207264" y="236296"/>
                  <a:pt x="207568" y="232372"/>
                  <a:pt x="208178" y="228333"/>
                </a:cubicBezTo>
                <a:cubicBezTo>
                  <a:pt x="208788" y="224294"/>
                  <a:pt x="209588" y="220218"/>
                  <a:pt x="210579" y="216103"/>
                </a:cubicBezTo>
                <a:cubicBezTo>
                  <a:pt x="211569" y="211988"/>
                  <a:pt x="212598" y="208026"/>
                  <a:pt x="213664" y="204216"/>
                </a:cubicBezTo>
                <a:lnTo>
                  <a:pt x="230809" y="208559"/>
                </a:lnTo>
                <a:cubicBezTo>
                  <a:pt x="230200" y="210845"/>
                  <a:pt x="229514" y="213550"/>
                  <a:pt x="228752" y="216674"/>
                </a:cubicBezTo>
                <a:cubicBezTo>
                  <a:pt x="227990" y="219799"/>
                  <a:pt x="227342" y="222961"/>
                  <a:pt x="226809" y="226161"/>
                </a:cubicBezTo>
                <a:cubicBezTo>
                  <a:pt x="226276" y="229362"/>
                  <a:pt x="226009" y="232257"/>
                  <a:pt x="226009" y="234848"/>
                </a:cubicBezTo>
                <a:cubicBezTo>
                  <a:pt x="226009" y="242773"/>
                  <a:pt x="228028" y="249136"/>
                  <a:pt x="232067" y="253936"/>
                </a:cubicBezTo>
                <a:cubicBezTo>
                  <a:pt x="236106" y="258737"/>
                  <a:pt x="243154" y="262242"/>
                  <a:pt x="253212" y="264452"/>
                </a:cubicBezTo>
                <a:cubicBezTo>
                  <a:pt x="263271" y="266662"/>
                  <a:pt x="277368" y="267767"/>
                  <a:pt x="295503" y="267767"/>
                </a:cubicBezTo>
                <a:cubicBezTo>
                  <a:pt x="304800" y="267767"/>
                  <a:pt x="314629" y="267195"/>
                  <a:pt x="324993" y="266052"/>
                </a:cubicBezTo>
                <a:cubicBezTo>
                  <a:pt x="335356" y="264909"/>
                  <a:pt x="345681" y="262852"/>
                  <a:pt x="355968" y="259880"/>
                </a:cubicBezTo>
                <a:cubicBezTo>
                  <a:pt x="366255" y="256908"/>
                  <a:pt x="376047" y="252831"/>
                  <a:pt x="385343" y="247650"/>
                </a:cubicBezTo>
                <a:cubicBezTo>
                  <a:pt x="394639" y="242468"/>
                  <a:pt x="402793" y="235915"/>
                  <a:pt x="409803" y="227990"/>
                </a:cubicBezTo>
                <a:lnTo>
                  <a:pt x="424205" y="236448"/>
                </a:lnTo>
                <a:cubicBezTo>
                  <a:pt x="422834" y="239954"/>
                  <a:pt x="421919" y="242735"/>
                  <a:pt x="421462" y="244792"/>
                </a:cubicBezTo>
                <a:cubicBezTo>
                  <a:pt x="421005" y="246850"/>
                  <a:pt x="420776" y="248717"/>
                  <a:pt x="420776" y="250393"/>
                </a:cubicBezTo>
                <a:cubicBezTo>
                  <a:pt x="420776" y="252679"/>
                  <a:pt x="421614" y="254851"/>
                  <a:pt x="423291" y="256908"/>
                </a:cubicBezTo>
                <a:cubicBezTo>
                  <a:pt x="424967" y="258965"/>
                  <a:pt x="428129" y="260680"/>
                  <a:pt x="432778" y="262052"/>
                </a:cubicBezTo>
                <a:cubicBezTo>
                  <a:pt x="435102" y="262737"/>
                  <a:pt x="437912" y="263252"/>
                  <a:pt x="441207" y="263595"/>
                </a:cubicBezTo>
                <a:lnTo>
                  <a:pt x="451196" y="264048"/>
                </a:lnTo>
                <a:lnTo>
                  <a:pt x="461200" y="263480"/>
                </a:lnTo>
                <a:cubicBezTo>
                  <a:pt x="464248" y="263061"/>
                  <a:pt x="466648" y="262433"/>
                  <a:pt x="468401" y="261594"/>
                </a:cubicBezTo>
                <a:cubicBezTo>
                  <a:pt x="471906" y="259918"/>
                  <a:pt x="473926" y="256946"/>
                  <a:pt x="474459" y="252679"/>
                </a:cubicBezTo>
                <a:cubicBezTo>
                  <a:pt x="474993" y="248412"/>
                  <a:pt x="475107" y="242468"/>
                  <a:pt x="474802" y="234848"/>
                </a:cubicBezTo>
                <a:close/>
                <a:moveTo>
                  <a:pt x="2555062" y="114376"/>
                </a:moveTo>
                <a:lnTo>
                  <a:pt x="2587066" y="114376"/>
                </a:lnTo>
                <a:lnTo>
                  <a:pt x="2592095" y="216789"/>
                </a:lnTo>
                <a:cubicBezTo>
                  <a:pt x="2592552" y="225933"/>
                  <a:pt x="2593619" y="232943"/>
                  <a:pt x="2595295" y="237820"/>
                </a:cubicBezTo>
                <a:cubicBezTo>
                  <a:pt x="2596972" y="242697"/>
                  <a:pt x="2599486" y="246088"/>
                  <a:pt x="2602839" y="247993"/>
                </a:cubicBezTo>
                <a:lnTo>
                  <a:pt x="2615317" y="250682"/>
                </a:lnTo>
                <a:lnTo>
                  <a:pt x="2621546" y="250307"/>
                </a:lnTo>
                <a:cubicBezTo>
                  <a:pt x="2624061" y="249945"/>
                  <a:pt x="2626080" y="249402"/>
                  <a:pt x="2627604" y="248678"/>
                </a:cubicBezTo>
                <a:cubicBezTo>
                  <a:pt x="2630652" y="247231"/>
                  <a:pt x="2632481" y="244487"/>
                  <a:pt x="2633090" y="240449"/>
                </a:cubicBezTo>
                <a:cubicBezTo>
                  <a:pt x="2633700" y="236410"/>
                  <a:pt x="2633853" y="230505"/>
                  <a:pt x="2633548" y="222732"/>
                </a:cubicBezTo>
                <a:lnTo>
                  <a:pt x="2629433" y="114376"/>
                </a:lnTo>
                <a:lnTo>
                  <a:pt x="2661665" y="114376"/>
                </a:lnTo>
                <a:lnTo>
                  <a:pt x="2666238" y="225018"/>
                </a:lnTo>
                <a:cubicBezTo>
                  <a:pt x="2666543" y="233858"/>
                  <a:pt x="2666200" y="241820"/>
                  <a:pt x="2665209" y="248907"/>
                </a:cubicBezTo>
                <a:cubicBezTo>
                  <a:pt x="2664218" y="255994"/>
                  <a:pt x="2661856" y="262052"/>
                  <a:pt x="2658122" y="267081"/>
                </a:cubicBezTo>
                <a:cubicBezTo>
                  <a:pt x="2654389" y="272110"/>
                  <a:pt x="2648674" y="275996"/>
                  <a:pt x="2640977" y="278739"/>
                </a:cubicBezTo>
                <a:cubicBezTo>
                  <a:pt x="2637129" y="280111"/>
                  <a:pt x="2632643" y="281140"/>
                  <a:pt x="2627518" y="281825"/>
                </a:cubicBezTo>
                <a:lnTo>
                  <a:pt x="2616120" y="282504"/>
                </a:lnTo>
                <a:lnTo>
                  <a:pt x="2613812" y="282854"/>
                </a:lnTo>
                <a:lnTo>
                  <a:pt x="2612740" y="282705"/>
                </a:lnTo>
                <a:lnTo>
                  <a:pt x="2610231" y="282854"/>
                </a:lnTo>
                <a:lnTo>
                  <a:pt x="2610266" y="282360"/>
                </a:lnTo>
                <a:lnTo>
                  <a:pt x="2595753" y="280340"/>
                </a:lnTo>
                <a:cubicBezTo>
                  <a:pt x="2590419" y="278663"/>
                  <a:pt x="2585999" y="275729"/>
                  <a:pt x="2582494" y="271538"/>
                </a:cubicBezTo>
                <a:lnTo>
                  <a:pt x="2578765" y="265267"/>
                </a:lnTo>
                <a:lnTo>
                  <a:pt x="2571407" y="272339"/>
                </a:lnTo>
                <a:cubicBezTo>
                  <a:pt x="2565387" y="276758"/>
                  <a:pt x="2558224" y="279997"/>
                  <a:pt x="2549918" y="282054"/>
                </a:cubicBezTo>
                <a:cubicBezTo>
                  <a:pt x="2541613" y="284111"/>
                  <a:pt x="2532278" y="285407"/>
                  <a:pt x="2521915" y="285940"/>
                </a:cubicBezTo>
                <a:cubicBezTo>
                  <a:pt x="2511552" y="286474"/>
                  <a:pt x="2500274" y="286664"/>
                  <a:pt x="2488082" y="286512"/>
                </a:cubicBezTo>
                <a:cubicBezTo>
                  <a:pt x="2471623" y="286512"/>
                  <a:pt x="2457716" y="285254"/>
                  <a:pt x="2446363" y="282740"/>
                </a:cubicBezTo>
                <a:cubicBezTo>
                  <a:pt x="2435009" y="280225"/>
                  <a:pt x="2425789" y="276644"/>
                  <a:pt x="2418702" y="271996"/>
                </a:cubicBezTo>
                <a:cubicBezTo>
                  <a:pt x="2411615" y="267347"/>
                  <a:pt x="2406472" y="261899"/>
                  <a:pt x="2403271" y="255651"/>
                </a:cubicBezTo>
                <a:cubicBezTo>
                  <a:pt x="2400071" y="249402"/>
                  <a:pt x="2398471" y="242544"/>
                  <a:pt x="2398471" y="235077"/>
                </a:cubicBezTo>
                <a:cubicBezTo>
                  <a:pt x="2398471" y="230200"/>
                  <a:pt x="2398890" y="225285"/>
                  <a:pt x="2399728" y="220332"/>
                </a:cubicBezTo>
                <a:cubicBezTo>
                  <a:pt x="2400566" y="215379"/>
                  <a:pt x="2401633" y="210540"/>
                  <a:pt x="2402929" y="205816"/>
                </a:cubicBezTo>
                <a:cubicBezTo>
                  <a:pt x="2404224" y="201092"/>
                  <a:pt x="2405405" y="196824"/>
                  <a:pt x="2406472" y="193014"/>
                </a:cubicBezTo>
                <a:lnTo>
                  <a:pt x="2435047" y="199644"/>
                </a:lnTo>
                <a:cubicBezTo>
                  <a:pt x="2434437" y="202387"/>
                  <a:pt x="2433751" y="205359"/>
                  <a:pt x="2432989" y="208559"/>
                </a:cubicBezTo>
                <a:cubicBezTo>
                  <a:pt x="2432227" y="211760"/>
                  <a:pt x="2431618" y="214846"/>
                  <a:pt x="2431161" y="217817"/>
                </a:cubicBezTo>
                <a:cubicBezTo>
                  <a:pt x="2430703" y="220789"/>
                  <a:pt x="2430475" y="223494"/>
                  <a:pt x="2430475" y="225933"/>
                </a:cubicBezTo>
                <a:cubicBezTo>
                  <a:pt x="2430475" y="231572"/>
                  <a:pt x="2432494" y="236563"/>
                  <a:pt x="2436533" y="240906"/>
                </a:cubicBezTo>
                <a:cubicBezTo>
                  <a:pt x="2440571" y="245249"/>
                  <a:pt x="2447239" y="248602"/>
                  <a:pt x="2456535" y="250964"/>
                </a:cubicBezTo>
                <a:cubicBezTo>
                  <a:pt x="2465832" y="253327"/>
                  <a:pt x="2478328" y="254508"/>
                  <a:pt x="2494026" y="254508"/>
                </a:cubicBezTo>
                <a:cubicBezTo>
                  <a:pt x="2508504" y="254660"/>
                  <a:pt x="2520200" y="254241"/>
                  <a:pt x="2529116" y="253250"/>
                </a:cubicBezTo>
                <a:cubicBezTo>
                  <a:pt x="2538031" y="252260"/>
                  <a:pt x="2544813" y="250355"/>
                  <a:pt x="2549461" y="247535"/>
                </a:cubicBezTo>
                <a:cubicBezTo>
                  <a:pt x="2554109" y="244716"/>
                  <a:pt x="2557157" y="240677"/>
                  <a:pt x="2558605" y="235420"/>
                </a:cubicBezTo>
                <a:cubicBezTo>
                  <a:pt x="2560053" y="230162"/>
                  <a:pt x="2560548" y="223418"/>
                  <a:pt x="2560091" y="215189"/>
                </a:cubicBezTo>
                <a:close/>
                <a:moveTo>
                  <a:pt x="2286533" y="114376"/>
                </a:moveTo>
                <a:lnTo>
                  <a:pt x="2318765" y="114376"/>
                </a:lnTo>
                <a:lnTo>
                  <a:pt x="2323338" y="225018"/>
                </a:lnTo>
                <a:cubicBezTo>
                  <a:pt x="2323643" y="233858"/>
                  <a:pt x="2323300" y="241820"/>
                  <a:pt x="2322309" y="248907"/>
                </a:cubicBezTo>
                <a:cubicBezTo>
                  <a:pt x="2321318" y="255994"/>
                  <a:pt x="2318956" y="262052"/>
                  <a:pt x="2315222" y="267081"/>
                </a:cubicBezTo>
                <a:cubicBezTo>
                  <a:pt x="2311489" y="272110"/>
                  <a:pt x="2305774" y="275996"/>
                  <a:pt x="2298077" y="278739"/>
                </a:cubicBezTo>
                <a:cubicBezTo>
                  <a:pt x="2290381" y="281483"/>
                  <a:pt x="2280132" y="282854"/>
                  <a:pt x="2267331" y="282854"/>
                </a:cubicBezTo>
                <a:lnTo>
                  <a:pt x="2267363" y="282405"/>
                </a:lnTo>
                <a:lnTo>
                  <a:pt x="2264283" y="282854"/>
                </a:lnTo>
                <a:cubicBezTo>
                  <a:pt x="2257577" y="282854"/>
                  <a:pt x="2251710" y="281940"/>
                  <a:pt x="2246681" y="280111"/>
                </a:cubicBezTo>
                <a:cubicBezTo>
                  <a:pt x="2241651" y="278282"/>
                  <a:pt x="2237384" y="275387"/>
                  <a:pt x="2233879" y="271424"/>
                </a:cubicBezTo>
                <a:lnTo>
                  <a:pt x="2232261" y="268687"/>
                </a:lnTo>
                <a:lnTo>
                  <a:pt x="2230564" y="271081"/>
                </a:lnTo>
                <a:cubicBezTo>
                  <a:pt x="2226221" y="274663"/>
                  <a:pt x="2220506" y="277558"/>
                  <a:pt x="2213419" y="279768"/>
                </a:cubicBezTo>
                <a:cubicBezTo>
                  <a:pt x="2206333" y="281978"/>
                  <a:pt x="2197989" y="283083"/>
                  <a:pt x="2188387" y="283083"/>
                </a:cubicBezTo>
                <a:cubicBezTo>
                  <a:pt x="2183815" y="283083"/>
                  <a:pt x="2178748" y="282702"/>
                  <a:pt x="2173186" y="281940"/>
                </a:cubicBezTo>
                <a:cubicBezTo>
                  <a:pt x="2167623" y="281178"/>
                  <a:pt x="2162137" y="280035"/>
                  <a:pt x="2156726" y="278511"/>
                </a:cubicBezTo>
                <a:cubicBezTo>
                  <a:pt x="2151316" y="276987"/>
                  <a:pt x="2146401" y="275006"/>
                  <a:pt x="2141982" y="272567"/>
                </a:cubicBezTo>
                <a:lnTo>
                  <a:pt x="2153183" y="243535"/>
                </a:lnTo>
                <a:cubicBezTo>
                  <a:pt x="2158822" y="245973"/>
                  <a:pt x="2164270" y="247802"/>
                  <a:pt x="2169528" y="249021"/>
                </a:cubicBezTo>
                <a:cubicBezTo>
                  <a:pt x="2174786" y="250241"/>
                  <a:pt x="2179548" y="250850"/>
                  <a:pt x="2183815" y="250850"/>
                </a:cubicBezTo>
                <a:cubicBezTo>
                  <a:pt x="2190673" y="250850"/>
                  <a:pt x="2195931" y="250241"/>
                  <a:pt x="2199589" y="249021"/>
                </a:cubicBezTo>
                <a:cubicBezTo>
                  <a:pt x="2203246" y="247802"/>
                  <a:pt x="2205761" y="246202"/>
                  <a:pt x="2207133" y="244221"/>
                </a:cubicBezTo>
                <a:cubicBezTo>
                  <a:pt x="2208504" y="242240"/>
                  <a:pt x="2209190" y="240106"/>
                  <a:pt x="2209190" y="237820"/>
                </a:cubicBezTo>
                <a:cubicBezTo>
                  <a:pt x="2209190" y="234162"/>
                  <a:pt x="2208161" y="229895"/>
                  <a:pt x="2206104" y="225018"/>
                </a:cubicBezTo>
                <a:cubicBezTo>
                  <a:pt x="2204046" y="220142"/>
                  <a:pt x="2201494" y="215036"/>
                  <a:pt x="2198446" y="209702"/>
                </a:cubicBezTo>
                <a:cubicBezTo>
                  <a:pt x="2195398" y="204368"/>
                  <a:pt x="2192236" y="199263"/>
                  <a:pt x="2188959" y="194386"/>
                </a:cubicBezTo>
                <a:cubicBezTo>
                  <a:pt x="2185682" y="189509"/>
                  <a:pt x="2182749" y="185242"/>
                  <a:pt x="2180158" y="181584"/>
                </a:cubicBezTo>
                <a:lnTo>
                  <a:pt x="2207361" y="163525"/>
                </a:lnTo>
                <a:cubicBezTo>
                  <a:pt x="2213914" y="172364"/>
                  <a:pt x="2219553" y="181089"/>
                  <a:pt x="2224278" y="189700"/>
                </a:cubicBezTo>
                <a:cubicBezTo>
                  <a:pt x="2229002" y="198310"/>
                  <a:pt x="2232850" y="206273"/>
                  <a:pt x="2235822" y="213588"/>
                </a:cubicBezTo>
                <a:cubicBezTo>
                  <a:pt x="2238794" y="220904"/>
                  <a:pt x="2240889" y="227152"/>
                  <a:pt x="2242108" y="232334"/>
                </a:cubicBezTo>
                <a:cubicBezTo>
                  <a:pt x="2243328" y="237210"/>
                  <a:pt x="2245195" y="240982"/>
                  <a:pt x="2247709" y="243649"/>
                </a:cubicBezTo>
                <a:cubicBezTo>
                  <a:pt x="2250224" y="246316"/>
                  <a:pt x="2253157" y="248183"/>
                  <a:pt x="2256510" y="249250"/>
                </a:cubicBezTo>
                <a:cubicBezTo>
                  <a:pt x="2259863" y="250317"/>
                  <a:pt x="2263216" y="250850"/>
                  <a:pt x="2266569" y="250850"/>
                </a:cubicBezTo>
                <a:lnTo>
                  <a:pt x="2269584" y="251301"/>
                </a:lnTo>
                <a:lnTo>
                  <a:pt x="2269617" y="250850"/>
                </a:lnTo>
                <a:cubicBezTo>
                  <a:pt x="2276627" y="250850"/>
                  <a:pt x="2281656" y="250126"/>
                  <a:pt x="2284704" y="248678"/>
                </a:cubicBezTo>
                <a:cubicBezTo>
                  <a:pt x="2287752" y="247231"/>
                  <a:pt x="2289581" y="244487"/>
                  <a:pt x="2290191" y="240449"/>
                </a:cubicBezTo>
                <a:cubicBezTo>
                  <a:pt x="2290800" y="236410"/>
                  <a:pt x="2290953" y="230505"/>
                  <a:pt x="2290648" y="222732"/>
                </a:cubicBezTo>
                <a:close/>
                <a:moveTo>
                  <a:pt x="2737637" y="112547"/>
                </a:moveTo>
                <a:cubicBezTo>
                  <a:pt x="2742209" y="112395"/>
                  <a:pt x="2746133" y="113995"/>
                  <a:pt x="2749410" y="117348"/>
                </a:cubicBezTo>
                <a:cubicBezTo>
                  <a:pt x="2752686" y="120701"/>
                  <a:pt x="2754249" y="124815"/>
                  <a:pt x="2754096" y="129692"/>
                </a:cubicBezTo>
                <a:cubicBezTo>
                  <a:pt x="2754249" y="134264"/>
                  <a:pt x="2752648" y="138112"/>
                  <a:pt x="2749296" y="141236"/>
                </a:cubicBezTo>
                <a:cubicBezTo>
                  <a:pt x="2745943" y="144361"/>
                  <a:pt x="2742057" y="145923"/>
                  <a:pt x="2737637" y="145923"/>
                </a:cubicBezTo>
                <a:cubicBezTo>
                  <a:pt x="2732913" y="146075"/>
                  <a:pt x="2728912" y="144551"/>
                  <a:pt x="2725635" y="141351"/>
                </a:cubicBezTo>
                <a:cubicBezTo>
                  <a:pt x="2722359" y="138150"/>
                  <a:pt x="2720721" y="134264"/>
                  <a:pt x="2720721" y="129692"/>
                </a:cubicBezTo>
                <a:cubicBezTo>
                  <a:pt x="2720721" y="124815"/>
                  <a:pt x="2722359" y="120739"/>
                  <a:pt x="2725635" y="117462"/>
                </a:cubicBezTo>
                <a:cubicBezTo>
                  <a:pt x="2728912" y="114185"/>
                  <a:pt x="2732913" y="112547"/>
                  <a:pt x="2737637" y="112547"/>
                </a:cubicBezTo>
                <a:close/>
                <a:moveTo>
                  <a:pt x="2185187" y="112547"/>
                </a:moveTo>
                <a:cubicBezTo>
                  <a:pt x="2189759" y="112395"/>
                  <a:pt x="2193683" y="113995"/>
                  <a:pt x="2196960" y="117348"/>
                </a:cubicBezTo>
                <a:cubicBezTo>
                  <a:pt x="2200237" y="120701"/>
                  <a:pt x="2201799" y="124815"/>
                  <a:pt x="2201646" y="129692"/>
                </a:cubicBezTo>
                <a:cubicBezTo>
                  <a:pt x="2201799" y="134264"/>
                  <a:pt x="2200198" y="138112"/>
                  <a:pt x="2196846" y="141236"/>
                </a:cubicBezTo>
                <a:cubicBezTo>
                  <a:pt x="2193493" y="144361"/>
                  <a:pt x="2189607" y="145923"/>
                  <a:pt x="2185187" y="145923"/>
                </a:cubicBezTo>
                <a:cubicBezTo>
                  <a:pt x="2180463" y="146075"/>
                  <a:pt x="2176462" y="144551"/>
                  <a:pt x="2173186" y="141351"/>
                </a:cubicBezTo>
                <a:cubicBezTo>
                  <a:pt x="2169909" y="138150"/>
                  <a:pt x="2168271" y="134264"/>
                  <a:pt x="2168271" y="129692"/>
                </a:cubicBezTo>
                <a:cubicBezTo>
                  <a:pt x="2168271" y="124815"/>
                  <a:pt x="2169909" y="120739"/>
                  <a:pt x="2173186" y="117462"/>
                </a:cubicBezTo>
                <a:cubicBezTo>
                  <a:pt x="2176462" y="114185"/>
                  <a:pt x="2180463" y="112547"/>
                  <a:pt x="2185187" y="112547"/>
                </a:cubicBezTo>
                <a:close/>
                <a:moveTo>
                  <a:pt x="1051331" y="106680"/>
                </a:moveTo>
                <a:lnTo>
                  <a:pt x="1051331" y="119710"/>
                </a:lnTo>
                <a:lnTo>
                  <a:pt x="1000125" y="134569"/>
                </a:lnTo>
                <a:lnTo>
                  <a:pt x="1000125" y="121767"/>
                </a:lnTo>
                <a:close/>
                <a:moveTo>
                  <a:pt x="3291992" y="89763"/>
                </a:moveTo>
                <a:cubicBezTo>
                  <a:pt x="3293516" y="92659"/>
                  <a:pt x="3294773" y="95974"/>
                  <a:pt x="3295764" y="99707"/>
                </a:cubicBezTo>
                <a:cubicBezTo>
                  <a:pt x="3296755" y="103441"/>
                  <a:pt x="3297250" y="106832"/>
                  <a:pt x="3297250" y="109880"/>
                </a:cubicBezTo>
                <a:cubicBezTo>
                  <a:pt x="3297250" y="114909"/>
                  <a:pt x="3295840" y="119443"/>
                  <a:pt x="3293021" y="123482"/>
                </a:cubicBezTo>
                <a:cubicBezTo>
                  <a:pt x="3290201" y="127520"/>
                  <a:pt x="3285820" y="129540"/>
                  <a:pt x="3279876" y="129540"/>
                </a:cubicBezTo>
                <a:cubicBezTo>
                  <a:pt x="3275152" y="129540"/>
                  <a:pt x="3271304" y="128282"/>
                  <a:pt x="3268332" y="125768"/>
                </a:cubicBezTo>
                <a:lnTo>
                  <a:pt x="3267918" y="125255"/>
                </a:lnTo>
                <a:lnTo>
                  <a:pt x="3267789" y="125939"/>
                </a:lnTo>
                <a:cubicBezTo>
                  <a:pt x="3266894" y="128111"/>
                  <a:pt x="3265551" y="130073"/>
                  <a:pt x="3263760" y="131826"/>
                </a:cubicBezTo>
                <a:cubicBezTo>
                  <a:pt x="3260179" y="135331"/>
                  <a:pt x="3255721" y="137084"/>
                  <a:pt x="3250387" y="137084"/>
                </a:cubicBezTo>
                <a:cubicBezTo>
                  <a:pt x="3244291" y="137084"/>
                  <a:pt x="3240252" y="135064"/>
                  <a:pt x="3238271" y="131026"/>
                </a:cubicBezTo>
                <a:cubicBezTo>
                  <a:pt x="3236290" y="126987"/>
                  <a:pt x="3235299" y="122682"/>
                  <a:pt x="3235299" y="118110"/>
                </a:cubicBezTo>
                <a:cubicBezTo>
                  <a:pt x="3235299" y="116433"/>
                  <a:pt x="3235414" y="114643"/>
                  <a:pt x="3235642" y="112738"/>
                </a:cubicBezTo>
                <a:cubicBezTo>
                  <a:pt x="3235871" y="110833"/>
                  <a:pt x="3236214" y="108661"/>
                  <a:pt x="3236671" y="106223"/>
                </a:cubicBezTo>
                <a:lnTo>
                  <a:pt x="3248101" y="103022"/>
                </a:lnTo>
                <a:cubicBezTo>
                  <a:pt x="3247644" y="105613"/>
                  <a:pt x="3247301" y="108013"/>
                  <a:pt x="3247072" y="110223"/>
                </a:cubicBezTo>
                <a:cubicBezTo>
                  <a:pt x="3246843" y="112433"/>
                  <a:pt x="3246729" y="114376"/>
                  <a:pt x="3246729" y="116052"/>
                </a:cubicBezTo>
                <a:cubicBezTo>
                  <a:pt x="3246729" y="118948"/>
                  <a:pt x="3247186" y="121082"/>
                  <a:pt x="3248101" y="122453"/>
                </a:cubicBezTo>
                <a:cubicBezTo>
                  <a:pt x="3249015" y="123825"/>
                  <a:pt x="3250463" y="124511"/>
                  <a:pt x="3252444" y="124511"/>
                </a:cubicBezTo>
                <a:cubicBezTo>
                  <a:pt x="3254730" y="124511"/>
                  <a:pt x="3256635" y="123329"/>
                  <a:pt x="3258159" y="120967"/>
                </a:cubicBezTo>
                <a:cubicBezTo>
                  <a:pt x="3259683" y="118605"/>
                  <a:pt x="3260521" y="113843"/>
                  <a:pt x="3260674" y="106680"/>
                </a:cubicBezTo>
                <a:lnTo>
                  <a:pt x="3260674" y="99822"/>
                </a:lnTo>
                <a:lnTo>
                  <a:pt x="3271647" y="95707"/>
                </a:lnTo>
                <a:lnTo>
                  <a:pt x="3271647" y="109652"/>
                </a:lnTo>
                <a:cubicBezTo>
                  <a:pt x="3271647" y="111785"/>
                  <a:pt x="3272066" y="113652"/>
                  <a:pt x="3272904" y="115252"/>
                </a:cubicBezTo>
                <a:cubicBezTo>
                  <a:pt x="3273742" y="116852"/>
                  <a:pt x="3275533" y="117653"/>
                  <a:pt x="3278276" y="117653"/>
                </a:cubicBezTo>
                <a:cubicBezTo>
                  <a:pt x="3281019" y="117653"/>
                  <a:pt x="3282848" y="116814"/>
                  <a:pt x="3283762" y="115138"/>
                </a:cubicBezTo>
                <a:cubicBezTo>
                  <a:pt x="3284677" y="113462"/>
                  <a:pt x="3285134" y="111328"/>
                  <a:pt x="3285134" y="108737"/>
                </a:cubicBezTo>
                <a:cubicBezTo>
                  <a:pt x="3285134" y="106146"/>
                  <a:pt x="3284829" y="103517"/>
                  <a:pt x="3284220" y="100850"/>
                </a:cubicBezTo>
                <a:cubicBezTo>
                  <a:pt x="3283610" y="98183"/>
                  <a:pt x="3282772" y="95555"/>
                  <a:pt x="3281705" y="92964"/>
                </a:cubicBezTo>
                <a:close/>
                <a:moveTo>
                  <a:pt x="2520924" y="86258"/>
                </a:moveTo>
                <a:lnTo>
                  <a:pt x="2520924" y="102717"/>
                </a:lnTo>
                <a:lnTo>
                  <a:pt x="2466975" y="118262"/>
                </a:lnTo>
                <a:lnTo>
                  <a:pt x="2466975" y="102260"/>
                </a:lnTo>
                <a:close/>
                <a:moveTo>
                  <a:pt x="783793" y="85039"/>
                </a:moveTo>
                <a:cubicBezTo>
                  <a:pt x="781507" y="85039"/>
                  <a:pt x="779602" y="85839"/>
                  <a:pt x="778078" y="87439"/>
                </a:cubicBezTo>
                <a:cubicBezTo>
                  <a:pt x="776554" y="89039"/>
                  <a:pt x="775792" y="90983"/>
                  <a:pt x="775792" y="93269"/>
                </a:cubicBezTo>
                <a:cubicBezTo>
                  <a:pt x="775792" y="96164"/>
                  <a:pt x="777011" y="98869"/>
                  <a:pt x="779449" y="101384"/>
                </a:cubicBezTo>
                <a:lnTo>
                  <a:pt x="786127" y="105474"/>
                </a:lnTo>
                <a:lnTo>
                  <a:pt x="786650" y="105041"/>
                </a:lnTo>
                <a:cubicBezTo>
                  <a:pt x="789622" y="101612"/>
                  <a:pt x="791108" y="98145"/>
                  <a:pt x="791108" y="94640"/>
                </a:cubicBezTo>
                <a:cubicBezTo>
                  <a:pt x="791108" y="91897"/>
                  <a:pt x="790498" y="89611"/>
                  <a:pt x="789279" y="87782"/>
                </a:cubicBezTo>
                <a:cubicBezTo>
                  <a:pt x="788060" y="85953"/>
                  <a:pt x="786231" y="85039"/>
                  <a:pt x="783793" y="85039"/>
                </a:cubicBezTo>
                <a:close/>
                <a:moveTo>
                  <a:pt x="1241831" y="78105"/>
                </a:moveTo>
                <a:lnTo>
                  <a:pt x="1241831" y="91135"/>
                </a:lnTo>
                <a:lnTo>
                  <a:pt x="1190625" y="105994"/>
                </a:lnTo>
                <a:lnTo>
                  <a:pt x="1190625" y="93192"/>
                </a:lnTo>
                <a:close/>
                <a:moveTo>
                  <a:pt x="784250" y="73380"/>
                </a:moveTo>
                <a:cubicBezTo>
                  <a:pt x="790346" y="73380"/>
                  <a:pt x="794956" y="75476"/>
                  <a:pt x="798080" y="79667"/>
                </a:cubicBezTo>
                <a:cubicBezTo>
                  <a:pt x="801205" y="83858"/>
                  <a:pt x="802767" y="88620"/>
                  <a:pt x="802767" y="93954"/>
                </a:cubicBezTo>
                <a:cubicBezTo>
                  <a:pt x="802767" y="100660"/>
                  <a:pt x="800557" y="106604"/>
                  <a:pt x="796137" y="111785"/>
                </a:cubicBezTo>
                <a:cubicBezTo>
                  <a:pt x="791718" y="116967"/>
                  <a:pt x="785507" y="121082"/>
                  <a:pt x="777506" y="124130"/>
                </a:cubicBezTo>
                <a:cubicBezTo>
                  <a:pt x="769505" y="127178"/>
                  <a:pt x="760095" y="129006"/>
                  <a:pt x="749274" y="129616"/>
                </a:cubicBezTo>
                <a:lnTo>
                  <a:pt x="747217" y="118643"/>
                </a:lnTo>
                <a:cubicBezTo>
                  <a:pt x="757580" y="117881"/>
                  <a:pt x="766000" y="116281"/>
                  <a:pt x="772477" y="113843"/>
                </a:cubicBezTo>
                <a:lnTo>
                  <a:pt x="777239" y="111559"/>
                </a:lnTo>
                <a:lnTo>
                  <a:pt x="769048" y="106299"/>
                </a:lnTo>
                <a:cubicBezTo>
                  <a:pt x="765619" y="102794"/>
                  <a:pt x="763905" y="98450"/>
                  <a:pt x="763905" y="93269"/>
                </a:cubicBezTo>
                <a:cubicBezTo>
                  <a:pt x="763905" y="87935"/>
                  <a:pt x="765772" y="83286"/>
                  <a:pt x="769505" y="79324"/>
                </a:cubicBezTo>
                <a:cubicBezTo>
                  <a:pt x="773239" y="75362"/>
                  <a:pt x="778154" y="73380"/>
                  <a:pt x="784250" y="73380"/>
                </a:cubicBezTo>
                <a:close/>
                <a:moveTo>
                  <a:pt x="2058466" y="68732"/>
                </a:moveTo>
                <a:cubicBezTo>
                  <a:pt x="2055571" y="68732"/>
                  <a:pt x="2053323" y="69723"/>
                  <a:pt x="2051723" y="71704"/>
                </a:cubicBezTo>
                <a:cubicBezTo>
                  <a:pt x="2050123" y="73685"/>
                  <a:pt x="2049322" y="75971"/>
                  <a:pt x="2049322" y="78562"/>
                </a:cubicBezTo>
                <a:cubicBezTo>
                  <a:pt x="2049322" y="81305"/>
                  <a:pt x="2050161" y="83553"/>
                  <a:pt x="2051837" y="85306"/>
                </a:cubicBezTo>
                <a:cubicBezTo>
                  <a:pt x="2053513" y="87058"/>
                  <a:pt x="2055723" y="87858"/>
                  <a:pt x="2058466" y="87706"/>
                </a:cubicBezTo>
                <a:cubicBezTo>
                  <a:pt x="2060905" y="87858"/>
                  <a:pt x="2063076" y="87096"/>
                  <a:pt x="2064982" y="85420"/>
                </a:cubicBezTo>
                <a:cubicBezTo>
                  <a:pt x="2066887" y="83744"/>
                  <a:pt x="2067839" y="81534"/>
                  <a:pt x="2067839" y="78791"/>
                </a:cubicBezTo>
                <a:cubicBezTo>
                  <a:pt x="2067839" y="75895"/>
                  <a:pt x="2066848" y="73495"/>
                  <a:pt x="2064867" y="71590"/>
                </a:cubicBezTo>
                <a:cubicBezTo>
                  <a:pt x="2062886" y="69685"/>
                  <a:pt x="2060752" y="68732"/>
                  <a:pt x="2058466" y="68732"/>
                </a:cubicBezTo>
                <a:close/>
                <a:moveTo>
                  <a:pt x="112166" y="66827"/>
                </a:moveTo>
                <a:cubicBezTo>
                  <a:pt x="113842" y="66827"/>
                  <a:pt x="115633" y="66980"/>
                  <a:pt x="117538" y="67284"/>
                </a:cubicBezTo>
                <a:cubicBezTo>
                  <a:pt x="119443" y="67589"/>
                  <a:pt x="121234" y="68046"/>
                  <a:pt x="122910" y="68656"/>
                </a:cubicBezTo>
                <a:lnTo>
                  <a:pt x="121081" y="80086"/>
                </a:lnTo>
                <a:cubicBezTo>
                  <a:pt x="119557" y="79781"/>
                  <a:pt x="118110" y="79476"/>
                  <a:pt x="116738" y="79172"/>
                </a:cubicBezTo>
                <a:cubicBezTo>
                  <a:pt x="115366" y="78867"/>
                  <a:pt x="113842" y="78714"/>
                  <a:pt x="112166" y="78714"/>
                </a:cubicBezTo>
                <a:cubicBezTo>
                  <a:pt x="108661" y="78714"/>
                  <a:pt x="105918" y="79438"/>
                  <a:pt x="103936" y="80886"/>
                </a:cubicBezTo>
                <a:cubicBezTo>
                  <a:pt x="101955" y="82334"/>
                  <a:pt x="100965" y="84353"/>
                  <a:pt x="100965" y="86944"/>
                </a:cubicBezTo>
                <a:cubicBezTo>
                  <a:pt x="100965" y="90144"/>
                  <a:pt x="101993" y="92888"/>
                  <a:pt x="104051" y="95174"/>
                </a:cubicBezTo>
                <a:cubicBezTo>
                  <a:pt x="106108" y="97460"/>
                  <a:pt x="108470" y="99250"/>
                  <a:pt x="111137" y="100546"/>
                </a:cubicBezTo>
                <a:lnTo>
                  <a:pt x="114617" y="101583"/>
                </a:lnTo>
                <a:lnTo>
                  <a:pt x="119824" y="100088"/>
                </a:lnTo>
                <a:cubicBezTo>
                  <a:pt x="123406" y="98945"/>
                  <a:pt x="126644" y="97841"/>
                  <a:pt x="129540" y="96774"/>
                </a:cubicBezTo>
                <a:lnTo>
                  <a:pt x="133197" y="108432"/>
                </a:lnTo>
                <a:cubicBezTo>
                  <a:pt x="129540" y="109804"/>
                  <a:pt x="125234" y="111252"/>
                  <a:pt x="120282" y="112776"/>
                </a:cubicBezTo>
                <a:cubicBezTo>
                  <a:pt x="115328" y="114300"/>
                  <a:pt x="110337" y="115748"/>
                  <a:pt x="105308" y="117119"/>
                </a:cubicBezTo>
                <a:cubicBezTo>
                  <a:pt x="100279" y="118491"/>
                  <a:pt x="95631" y="119710"/>
                  <a:pt x="91363" y="120777"/>
                </a:cubicBezTo>
                <a:lnTo>
                  <a:pt x="88620" y="108432"/>
                </a:lnTo>
                <a:cubicBezTo>
                  <a:pt x="92583" y="107518"/>
                  <a:pt x="95783" y="106756"/>
                  <a:pt x="98221" y="106146"/>
                </a:cubicBezTo>
                <a:lnTo>
                  <a:pt x="100489" y="105579"/>
                </a:lnTo>
                <a:lnTo>
                  <a:pt x="93992" y="101117"/>
                </a:lnTo>
                <a:cubicBezTo>
                  <a:pt x="90411" y="97155"/>
                  <a:pt x="88620" y="92659"/>
                  <a:pt x="88620" y="87630"/>
                </a:cubicBezTo>
                <a:cubicBezTo>
                  <a:pt x="88620" y="83058"/>
                  <a:pt x="89725" y="79210"/>
                  <a:pt x="91935" y="76085"/>
                </a:cubicBezTo>
                <a:cubicBezTo>
                  <a:pt x="94145" y="72961"/>
                  <a:pt x="97040" y="70637"/>
                  <a:pt x="100622" y="69113"/>
                </a:cubicBezTo>
                <a:cubicBezTo>
                  <a:pt x="104203" y="67589"/>
                  <a:pt x="108051" y="66827"/>
                  <a:pt x="112166" y="66827"/>
                </a:cubicBezTo>
                <a:close/>
                <a:moveTo>
                  <a:pt x="3289249" y="60960"/>
                </a:moveTo>
                <a:lnTo>
                  <a:pt x="3289249" y="73990"/>
                </a:lnTo>
                <a:lnTo>
                  <a:pt x="3238043" y="88849"/>
                </a:lnTo>
                <a:lnTo>
                  <a:pt x="3238043" y="76047"/>
                </a:lnTo>
                <a:close/>
                <a:moveTo>
                  <a:pt x="889406" y="59055"/>
                </a:moveTo>
                <a:lnTo>
                  <a:pt x="889406" y="72085"/>
                </a:lnTo>
                <a:lnTo>
                  <a:pt x="838200" y="86944"/>
                </a:lnTo>
                <a:lnTo>
                  <a:pt x="838200" y="74142"/>
                </a:lnTo>
                <a:close/>
                <a:moveTo>
                  <a:pt x="594131" y="59055"/>
                </a:moveTo>
                <a:lnTo>
                  <a:pt x="594131" y="72085"/>
                </a:lnTo>
                <a:lnTo>
                  <a:pt x="542925" y="86944"/>
                </a:lnTo>
                <a:lnTo>
                  <a:pt x="542925" y="74142"/>
                </a:lnTo>
                <a:close/>
                <a:moveTo>
                  <a:pt x="2059838" y="53187"/>
                </a:moveTo>
                <a:cubicBezTo>
                  <a:pt x="2064105" y="53035"/>
                  <a:pt x="2067877" y="54178"/>
                  <a:pt x="2071154" y="56616"/>
                </a:cubicBezTo>
                <a:cubicBezTo>
                  <a:pt x="2074430" y="59055"/>
                  <a:pt x="2076983" y="62217"/>
                  <a:pt x="2078812" y="66103"/>
                </a:cubicBezTo>
                <a:cubicBezTo>
                  <a:pt x="2080641" y="69989"/>
                  <a:pt x="2081555" y="74142"/>
                  <a:pt x="2081555" y="78562"/>
                </a:cubicBezTo>
                <a:cubicBezTo>
                  <a:pt x="2081707" y="85115"/>
                  <a:pt x="2079650" y="90716"/>
                  <a:pt x="2075383" y="95364"/>
                </a:cubicBezTo>
                <a:cubicBezTo>
                  <a:pt x="2071116" y="100012"/>
                  <a:pt x="2065553" y="102336"/>
                  <a:pt x="2058695" y="102336"/>
                </a:cubicBezTo>
                <a:cubicBezTo>
                  <a:pt x="2051380" y="102336"/>
                  <a:pt x="2045817" y="100088"/>
                  <a:pt x="2042007" y="95593"/>
                </a:cubicBezTo>
                <a:cubicBezTo>
                  <a:pt x="2038197" y="91097"/>
                  <a:pt x="2036292" y="85801"/>
                  <a:pt x="2036292" y="79705"/>
                </a:cubicBezTo>
                <a:cubicBezTo>
                  <a:pt x="2036292" y="74828"/>
                  <a:pt x="2037321" y="70370"/>
                  <a:pt x="2039378" y="66332"/>
                </a:cubicBezTo>
                <a:cubicBezTo>
                  <a:pt x="2041436" y="62293"/>
                  <a:pt x="2044217" y="59055"/>
                  <a:pt x="2047722" y="56616"/>
                </a:cubicBezTo>
                <a:cubicBezTo>
                  <a:pt x="2051227" y="54178"/>
                  <a:pt x="2055266" y="53035"/>
                  <a:pt x="2059838" y="53187"/>
                </a:cubicBezTo>
                <a:close/>
                <a:moveTo>
                  <a:pt x="474802" y="52197"/>
                </a:moveTo>
                <a:cubicBezTo>
                  <a:pt x="471906" y="52197"/>
                  <a:pt x="469659" y="53187"/>
                  <a:pt x="468058" y="55169"/>
                </a:cubicBezTo>
                <a:cubicBezTo>
                  <a:pt x="466458" y="57150"/>
                  <a:pt x="465658" y="59436"/>
                  <a:pt x="465658" y="62027"/>
                </a:cubicBezTo>
                <a:cubicBezTo>
                  <a:pt x="465658" y="64770"/>
                  <a:pt x="466496" y="67018"/>
                  <a:pt x="468173" y="68770"/>
                </a:cubicBezTo>
                <a:cubicBezTo>
                  <a:pt x="469849" y="70523"/>
                  <a:pt x="471983" y="71399"/>
                  <a:pt x="474573" y="71399"/>
                </a:cubicBezTo>
                <a:cubicBezTo>
                  <a:pt x="477164" y="71399"/>
                  <a:pt x="479412" y="70561"/>
                  <a:pt x="481317" y="68885"/>
                </a:cubicBezTo>
                <a:cubicBezTo>
                  <a:pt x="483222" y="67208"/>
                  <a:pt x="484174" y="64998"/>
                  <a:pt x="484174" y="62255"/>
                </a:cubicBezTo>
                <a:cubicBezTo>
                  <a:pt x="484174" y="59360"/>
                  <a:pt x="483184" y="56959"/>
                  <a:pt x="481203" y="55054"/>
                </a:cubicBezTo>
                <a:cubicBezTo>
                  <a:pt x="479222" y="53149"/>
                  <a:pt x="477088" y="52197"/>
                  <a:pt x="474802" y="52197"/>
                </a:cubicBezTo>
                <a:close/>
                <a:moveTo>
                  <a:pt x="2759049" y="48158"/>
                </a:moveTo>
                <a:lnTo>
                  <a:pt x="2759049" y="64617"/>
                </a:lnTo>
                <a:lnTo>
                  <a:pt x="2705100" y="80162"/>
                </a:lnTo>
                <a:lnTo>
                  <a:pt x="2705100" y="64160"/>
                </a:lnTo>
                <a:close/>
                <a:moveTo>
                  <a:pt x="2330424" y="48158"/>
                </a:moveTo>
                <a:lnTo>
                  <a:pt x="2330424" y="64617"/>
                </a:lnTo>
                <a:lnTo>
                  <a:pt x="2276475" y="80162"/>
                </a:lnTo>
                <a:lnTo>
                  <a:pt x="2276475" y="64160"/>
                </a:lnTo>
                <a:close/>
                <a:moveTo>
                  <a:pt x="475945" y="39395"/>
                </a:moveTo>
                <a:cubicBezTo>
                  <a:pt x="479602" y="39395"/>
                  <a:pt x="482879" y="40462"/>
                  <a:pt x="485775" y="42596"/>
                </a:cubicBezTo>
                <a:cubicBezTo>
                  <a:pt x="488670" y="44729"/>
                  <a:pt x="490956" y="47549"/>
                  <a:pt x="492633" y="51054"/>
                </a:cubicBezTo>
                <a:cubicBezTo>
                  <a:pt x="494309" y="54559"/>
                  <a:pt x="495147" y="58293"/>
                  <a:pt x="495147" y="62255"/>
                </a:cubicBezTo>
                <a:cubicBezTo>
                  <a:pt x="495147" y="68199"/>
                  <a:pt x="493242" y="73190"/>
                  <a:pt x="489432" y="77228"/>
                </a:cubicBezTo>
                <a:cubicBezTo>
                  <a:pt x="485622" y="81267"/>
                  <a:pt x="480745" y="83286"/>
                  <a:pt x="474802" y="83286"/>
                </a:cubicBezTo>
                <a:cubicBezTo>
                  <a:pt x="468249" y="83286"/>
                  <a:pt x="463334" y="81305"/>
                  <a:pt x="460057" y="77343"/>
                </a:cubicBezTo>
                <a:cubicBezTo>
                  <a:pt x="456781" y="73380"/>
                  <a:pt x="455142" y="68732"/>
                  <a:pt x="455142" y="63398"/>
                </a:cubicBezTo>
                <a:cubicBezTo>
                  <a:pt x="455142" y="58979"/>
                  <a:pt x="456018" y="54978"/>
                  <a:pt x="457771" y="51397"/>
                </a:cubicBezTo>
                <a:cubicBezTo>
                  <a:pt x="459524" y="47815"/>
                  <a:pt x="462000" y="44920"/>
                  <a:pt x="465201" y="42710"/>
                </a:cubicBezTo>
                <a:cubicBezTo>
                  <a:pt x="468401" y="40500"/>
                  <a:pt x="471983" y="39395"/>
                  <a:pt x="475945" y="39395"/>
                </a:cubicBezTo>
                <a:close/>
                <a:moveTo>
                  <a:pt x="136931" y="20955"/>
                </a:moveTo>
                <a:lnTo>
                  <a:pt x="136931" y="33985"/>
                </a:lnTo>
                <a:lnTo>
                  <a:pt x="85725" y="48844"/>
                </a:lnTo>
                <a:lnTo>
                  <a:pt x="85725" y="36042"/>
                </a:lnTo>
                <a:close/>
                <a:moveTo>
                  <a:pt x="2725293" y="0"/>
                </a:moveTo>
                <a:lnTo>
                  <a:pt x="2746095" y="0"/>
                </a:lnTo>
                <a:lnTo>
                  <a:pt x="2747695" y="40691"/>
                </a:lnTo>
                <a:lnTo>
                  <a:pt x="2726893" y="40691"/>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104" name="Google Shape;104;p14"/>
          <p:cNvSpPr txBox="1"/>
          <p:nvPr/>
        </p:nvSpPr>
        <p:spPr>
          <a:xfrm>
            <a:off x="1230150" y="3504375"/>
            <a:ext cx="3703200" cy="415500"/>
          </a:xfrm>
          <a:prstGeom prst="rect">
            <a:avLst/>
          </a:prstGeom>
          <a:noFill/>
          <a:ln>
            <a:noFill/>
          </a:ln>
        </p:spPr>
        <p:txBody>
          <a:bodyPr spcFirstLastPara="1" wrap="square" lIns="45725" tIns="22850" rIns="45725" bIns="22850" anchor="t" anchorCtr="0">
            <a:spAutoFit/>
          </a:bodyPr>
          <a:lstStyle/>
          <a:p>
            <a:pPr marL="0" lvl="0" indent="0" algn="ctr" rtl="0">
              <a:spcBef>
                <a:spcPts val="0"/>
              </a:spcBef>
              <a:spcAft>
                <a:spcPts val="0"/>
              </a:spcAft>
              <a:buClr>
                <a:schemeClr val="dk1"/>
              </a:buClr>
              <a:buFont typeface="Arial"/>
              <a:buNone/>
            </a:pPr>
            <a:r>
              <a:rPr lang="en-GB" sz="1200">
                <a:solidFill>
                  <a:schemeClr val="dk1"/>
                </a:solidFill>
                <a:latin typeface="Inter Light"/>
                <a:ea typeface="Inter Light"/>
                <a:cs typeface="Inter Light"/>
                <a:sym typeface="Inter Light"/>
              </a:rPr>
              <a:t>37. Surely in this is a reminder for whoever has a ˹mindful˺ heart and lends an attentive ear.</a:t>
            </a:r>
            <a:endParaRPr sz="1200">
              <a:solidFill>
                <a:schemeClr val="dk1"/>
              </a:solidFill>
              <a:latin typeface="Inter Light"/>
              <a:ea typeface="Inter Light"/>
              <a:cs typeface="Inter Light"/>
              <a:sym typeface="Inter Light"/>
            </a:endParaRPr>
          </a:p>
        </p:txBody>
      </p:sp>
      <p:sp>
        <p:nvSpPr>
          <p:cNvPr id="106" name="Google Shape;106;p14"/>
          <p:cNvSpPr txBox="1"/>
          <p:nvPr/>
        </p:nvSpPr>
        <p:spPr>
          <a:xfrm>
            <a:off x="1004425" y="749075"/>
            <a:ext cx="6217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Reminder</a:t>
            </a:r>
            <a:endParaRPr sz="3600">
              <a:solidFill>
                <a:srgbClr val="1E1E1E"/>
              </a:solidFill>
              <a:latin typeface="Inter Tight Medium"/>
              <a:ea typeface="Inter Tight Medium"/>
              <a:cs typeface="Inter Tight Medium"/>
              <a:sym typeface="Inter Tight Medium"/>
            </a:endParaRPr>
          </a:p>
        </p:txBody>
      </p:sp>
      <p:sp>
        <p:nvSpPr>
          <p:cNvPr id="107" name="Google Shape;107;p14"/>
          <p:cNvSpPr/>
          <p:nvPr/>
        </p:nvSpPr>
        <p:spPr>
          <a:xfrm>
            <a:off x="5275050" y="1975350"/>
            <a:ext cx="2992800" cy="11928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08" name="Google Shape;108;p14"/>
          <p:cNvSpPr txBox="1"/>
          <p:nvPr/>
        </p:nvSpPr>
        <p:spPr>
          <a:xfrm>
            <a:off x="5502900" y="2125350"/>
            <a:ext cx="2495400" cy="8928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Literal Meaning: ‘this’ </a:t>
            </a:r>
            <a:br>
              <a:rPr lang="en-GB" sz="1000">
                <a:solidFill>
                  <a:srgbClr val="1E1E1E"/>
                </a:solidFill>
                <a:latin typeface="Inter Light"/>
                <a:ea typeface="Inter Light"/>
                <a:cs typeface="Inter Light"/>
                <a:sym typeface="Inter Light"/>
              </a:rPr>
            </a:br>
            <a:r>
              <a:rPr lang="en-GB" sz="1000">
                <a:solidFill>
                  <a:srgbClr val="1E1E1E"/>
                </a:solidFill>
                <a:latin typeface="Inter Light"/>
                <a:ea typeface="Inter Light"/>
                <a:cs typeface="Inter Light"/>
                <a:sym typeface="Inter Light"/>
              </a:rPr>
              <a:t>Refers to:</a:t>
            </a:r>
            <a:br>
              <a:rPr lang="en-GB" sz="1000">
                <a:solidFill>
                  <a:srgbClr val="1E1E1E"/>
                </a:solidFill>
                <a:latin typeface="Inter Light"/>
                <a:ea typeface="Inter Light"/>
                <a:cs typeface="Inter Light"/>
                <a:sym typeface="Inter Light"/>
              </a:rPr>
            </a:br>
            <a:r>
              <a:rPr lang="en-GB" sz="1000">
                <a:solidFill>
                  <a:srgbClr val="1E1E1E"/>
                </a:solidFill>
                <a:latin typeface="Inter Light"/>
                <a:ea typeface="Inter Light"/>
                <a:cs typeface="Inter Light"/>
                <a:sym typeface="Inter Light"/>
              </a:rPr>
              <a:t>- Destruction of previous nations</a:t>
            </a:r>
            <a:endParaRPr sz="1000">
              <a:solidFill>
                <a:srgbClr val="1E1E1E"/>
              </a:solidFill>
              <a:latin typeface="Inter Light"/>
              <a:ea typeface="Inter Light"/>
              <a:cs typeface="Inter Light"/>
              <a:sym typeface="Inter Light"/>
            </a:endParaRPr>
          </a:p>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 What has been discussed in the sūrah</a:t>
            </a:r>
            <a:endParaRPr sz="1000">
              <a:solidFill>
                <a:srgbClr val="1E1E1E"/>
              </a:solidFill>
              <a:latin typeface="Inter Light"/>
              <a:ea typeface="Inter Light"/>
              <a:cs typeface="Inter Light"/>
              <a:sym typeface="Inter Light"/>
            </a:endParaRPr>
          </a:p>
        </p:txBody>
      </p:sp>
      <p:sp>
        <p:nvSpPr>
          <p:cNvPr id="109" name="Google Shape;109;p14"/>
          <p:cNvSpPr/>
          <p:nvPr/>
        </p:nvSpPr>
        <p:spPr>
          <a:xfrm>
            <a:off x="7998300" y="2246100"/>
            <a:ext cx="659100" cy="6513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lvl="0" indent="0" algn="ctr" rtl="1">
              <a:lnSpc>
                <a:spcPct val="150000"/>
              </a:lnSpc>
              <a:spcBef>
                <a:spcPts val="0"/>
              </a:spcBef>
              <a:spcAft>
                <a:spcPts val="0"/>
              </a:spcAft>
              <a:buClr>
                <a:schemeClr val="dk1"/>
              </a:buClr>
              <a:buFont typeface="Arial"/>
              <a:buNone/>
            </a:pPr>
            <a:r>
              <a:rPr lang="en-GB" sz="1600">
                <a:solidFill>
                  <a:srgbClr val="413169"/>
                </a:solidFill>
                <a:latin typeface="Noto Sans Arabic"/>
                <a:ea typeface="Noto Sans Arabic"/>
                <a:cs typeface="Noto Sans Arabic"/>
                <a:sym typeface="Noto Sans Arabic"/>
              </a:rPr>
              <a:t>ذَٰلِكَ</a:t>
            </a:r>
            <a:endParaRPr sz="900">
              <a:solidFill>
                <a:schemeClr val="lt1"/>
              </a:solidFill>
              <a:latin typeface="Calibri"/>
              <a:ea typeface="Calibri"/>
              <a:cs typeface="Calibri"/>
              <a:sym typeface="Calibri"/>
            </a:endParaRPr>
          </a:p>
        </p:txBody>
      </p:sp>
      <p:sp>
        <p:nvSpPr>
          <p:cNvPr id="110" name="Google Shape;110;p14"/>
          <p:cNvSpPr/>
          <p:nvPr/>
        </p:nvSpPr>
        <p:spPr>
          <a:xfrm>
            <a:off x="5275050" y="3319500"/>
            <a:ext cx="2992800" cy="10134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11" name="Google Shape;111;p14"/>
          <p:cNvSpPr txBox="1"/>
          <p:nvPr/>
        </p:nvSpPr>
        <p:spPr>
          <a:xfrm>
            <a:off x="5502900" y="3495300"/>
            <a:ext cx="2495400" cy="6618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 The Qur’ān is a reminder </a:t>
            </a:r>
            <a:endParaRPr sz="1000">
              <a:solidFill>
                <a:srgbClr val="1E1E1E"/>
              </a:solidFill>
              <a:latin typeface="Inter Light"/>
              <a:ea typeface="Inter Light"/>
              <a:cs typeface="Inter Light"/>
              <a:sym typeface="Inter Light"/>
            </a:endParaRPr>
          </a:p>
          <a:p>
            <a:pPr marL="0" marR="0" lvl="0" indent="0" algn="l" rtl="0">
              <a:lnSpc>
                <a:spcPct val="150000"/>
              </a:lnSpc>
              <a:spcBef>
                <a:spcPts val="0"/>
              </a:spcBef>
              <a:spcAft>
                <a:spcPts val="0"/>
              </a:spcAft>
              <a:buNone/>
            </a:pPr>
            <a:r>
              <a:rPr lang="en-GB" sz="1000">
                <a:solidFill>
                  <a:srgbClr val="1E1E1E"/>
                </a:solidFill>
                <a:latin typeface="Inter Light"/>
                <a:ea typeface="Inter Light"/>
                <a:cs typeface="Inter Light"/>
                <a:sym typeface="Inter Light"/>
              </a:rPr>
              <a:t>- It is there for us to take lessons and benefit from. This is its purpose.</a:t>
            </a:r>
            <a:endParaRPr sz="1000">
              <a:solidFill>
                <a:srgbClr val="1E1E1E"/>
              </a:solidFill>
              <a:latin typeface="Inter Light"/>
              <a:ea typeface="Inter Light"/>
              <a:cs typeface="Inter Light"/>
              <a:sym typeface="Inter Light"/>
            </a:endParaRPr>
          </a:p>
        </p:txBody>
      </p:sp>
      <p:sp>
        <p:nvSpPr>
          <p:cNvPr id="112" name="Google Shape;112;p14"/>
          <p:cNvSpPr/>
          <p:nvPr/>
        </p:nvSpPr>
        <p:spPr>
          <a:xfrm>
            <a:off x="7998293" y="3500550"/>
            <a:ext cx="659100" cy="6513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lvl="0" indent="0" algn="ctr" rtl="1">
              <a:lnSpc>
                <a:spcPct val="150000"/>
              </a:lnSpc>
              <a:spcBef>
                <a:spcPts val="0"/>
              </a:spcBef>
              <a:spcAft>
                <a:spcPts val="0"/>
              </a:spcAft>
              <a:buClr>
                <a:schemeClr val="dk1"/>
              </a:buClr>
              <a:buFont typeface="Arial"/>
              <a:buNone/>
            </a:pPr>
            <a:r>
              <a:rPr lang="en-GB" sz="1600">
                <a:solidFill>
                  <a:srgbClr val="413169"/>
                </a:solidFill>
                <a:latin typeface="Noto Sans Arabic"/>
                <a:ea typeface="Noto Sans Arabic"/>
                <a:cs typeface="Noto Sans Arabic"/>
                <a:sym typeface="Noto Sans Arabic"/>
              </a:rPr>
              <a:t>لَذِكْرَىٰ</a:t>
            </a:r>
            <a:endParaRPr sz="1600">
              <a:solidFill>
                <a:srgbClr val="413169"/>
              </a:solidFill>
              <a:latin typeface="Noto Sans Arabic"/>
              <a:ea typeface="Noto Sans Arabic"/>
              <a:cs typeface="Noto Sans Arabic"/>
              <a:sym typeface="Noto Sans Arab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5"/>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103;p14">
            <a:extLst>
              <a:ext uri="{FF2B5EF4-FFF2-40B4-BE49-F238E27FC236}">
                <a16:creationId xmlns:a16="http://schemas.microsoft.com/office/drawing/2014/main" id="{89C7B007-A5BD-D561-46E0-CA97B90A6C9B}"/>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505F98A5-0344-E005-85D7-5F41B9BB64F9}"/>
              </a:ext>
            </a:extLst>
          </p:cNvPr>
          <p:cNvSpPr/>
          <p:nvPr/>
        </p:nvSpPr>
        <p:spPr>
          <a:xfrm>
            <a:off x="1387145" y="2417138"/>
            <a:ext cx="3378175" cy="771297"/>
          </a:xfrm>
          <a:custGeom>
            <a:avLst/>
            <a:gdLst/>
            <a:ahLst/>
            <a:cxnLst/>
            <a:rect l="l" t="t" r="r" b="b"/>
            <a:pathLst>
              <a:path w="3378175" h="771297">
                <a:moveTo>
                  <a:pt x="913943" y="738683"/>
                </a:moveTo>
                <a:lnTo>
                  <a:pt x="913943" y="755142"/>
                </a:lnTo>
                <a:lnTo>
                  <a:pt x="859994" y="770687"/>
                </a:lnTo>
                <a:lnTo>
                  <a:pt x="859994" y="754685"/>
                </a:lnTo>
                <a:close/>
                <a:moveTo>
                  <a:pt x="781279" y="703402"/>
                </a:moveTo>
                <a:cubicBezTo>
                  <a:pt x="785546" y="703402"/>
                  <a:pt x="789204" y="705003"/>
                  <a:pt x="792252" y="708203"/>
                </a:cubicBezTo>
                <a:cubicBezTo>
                  <a:pt x="795300" y="711403"/>
                  <a:pt x="796824" y="715213"/>
                  <a:pt x="796824" y="719633"/>
                </a:cubicBezTo>
                <a:cubicBezTo>
                  <a:pt x="796824" y="723900"/>
                  <a:pt x="795300" y="727596"/>
                  <a:pt x="792252" y="730720"/>
                </a:cubicBezTo>
                <a:cubicBezTo>
                  <a:pt x="789204" y="733844"/>
                  <a:pt x="785546" y="735406"/>
                  <a:pt x="781279" y="735406"/>
                </a:cubicBezTo>
                <a:cubicBezTo>
                  <a:pt x="776859" y="735406"/>
                  <a:pt x="773088" y="733844"/>
                  <a:pt x="769963" y="730720"/>
                </a:cubicBezTo>
                <a:cubicBezTo>
                  <a:pt x="766839" y="727596"/>
                  <a:pt x="765277" y="723900"/>
                  <a:pt x="765277" y="719633"/>
                </a:cubicBezTo>
                <a:cubicBezTo>
                  <a:pt x="765277" y="715213"/>
                  <a:pt x="766839" y="711403"/>
                  <a:pt x="769963" y="708203"/>
                </a:cubicBezTo>
                <a:cubicBezTo>
                  <a:pt x="773088" y="705003"/>
                  <a:pt x="776859" y="703402"/>
                  <a:pt x="781279" y="703402"/>
                </a:cubicBezTo>
                <a:close/>
                <a:moveTo>
                  <a:pt x="741731" y="703402"/>
                </a:moveTo>
                <a:cubicBezTo>
                  <a:pt x="745998" y="703402"/>
                  <a:pt x="749656" y="705003"/>
                  <a:pt x="752704" y="708203"/>
                </a:cubicBezTo>
                <a:cubicBezTo>
                  <a:pt x="755752" y="711403"/>
                  <a:pt x="757276" y="715213"/>
                  <a:pt x="757276" y="719633"/>
                </a:cubicBezTo>
                <a:cubicBezTo>
                  <a:pt x="757276" y="723900"/>
                  <a:pt x="755752" y="727596"/>
                  <a:pt x="752704" y="730720"/>
                </a:cubicBezTo>
                <a:cubicBezTo>
                  <a:pt x="749656" y="733844"/>
                  <a:pt x="745998" y="735406"/>
                  <a:pt x="741731" y="735406"/>
                </a:cubicBezTo>
                <a:cubicBezTo>
                  <a:pt x="737312" y="735406"/>
                  <a:pt x="733540" y="733844"/>
                  <a:pt x="730416" y="730720"/>
                </a:cubicBezTo>
                <a:cubicBezTo>
                  <a:pt x="727291" y="727596"/>
                  <a:pt x="725729" y="723900"/>
                  <a:pt x="725729" y="719633"/>
                </a:cubicBezTo>
                <a:cubicBezTo>
                  <a:pt x="725729" y="715213"/>
                  <a:pt x="727291" y="711403"/>
                  <a:pt x="730416" y="708203"/>
                </a:cubicBezTo>
                <a:cubicBezTo>
                  <a:pt x="733540" y="705003"/>
                  <a:pt x="737312" y="703402"/>
                  <a:pt x="741731" y="703402"/>
                </a:cubicBezTo>
                <a:close/>
                <a:moveTo>
                  <a:pt x="869519" y="673684"/>
                </a:moveTo>
                <a:cubicBezTo>
                  <a:pt x="867233" y="673684"/>
                  <a:pt x="864756" y="673837"/>
                  <a:pt x="862089" y="674142"/>
                </a:cubicBezTo>
                <a:lnTo>
                  <a:pt x="853660" y="675378"/>
                </a:lnTo>
                <a:lnTo>
                  <a:pt x="854202" y="679742"/>
                </a:lnTo>
                <a:cubicBezTo>
                  <a:pt x="855726" y="684695"/>
                  <a:pt x="857784" y="688658"/>
                  <a:pt x="860375" y="691629"/>
                </a:cubicBezTo>
                <a:cubicBezTo>
                  <a:pt x="862965" y="694601"/>
                  <a:pt x="865899" y="696735"/>
                  <a:pt x="869176" y="698030"/>
                </a:cubicBezTo>
                <a:cubicBezTo>
                  <a:pt x="872452" y="699326"/>
                  <a:pt x="875767" y="699973"/>
                  <a:pt x="879120" y="699973"/>
                </a:cubicBezTo>
                <a:cubicBezTo>
                  <a:pt x="882168" y="699973"/>
                  <a:pt x="884682" y="699478"/>
                  <a:pt x="886664" y="698487"/>
                </a:cubicBezTo>
                <a:cubicBezTo>
                  <a:pt x="888645" y="697497"/>
                  <a:pt x="890131" y="696125"/>
                  <a:pt x="891121" y="694373"/>
                </a:cubicBezTo>
                <a:cubicBezTo>
                  <a:pt x="892112" y="692620"/>
                  <a:pt x="892607" y="690677"/>
                  <a:pt x="892607" y="688543"/>
                </a:cubicBezTo>
                <a:cubicBezTo>
                  <a:pt x="892607" y="686715"/>
                  <a:pt x="891998" y="684657"/>
                  <a:pt x="890778" y="682371"/>
                </a:cubicBezTo>
                <a:cubicBezTo>
                  <a:pt x="889559" y="680085"/>
                  <a:pt x="887273" y="678066"/>
                  <a:pt x="883920" y="676313"/>
                </a:cubicBezTo>
                <a:cubicBezTo>
                  <a:pt x="880568" y="674561"/>
                  <a:pt x="875767" y="673684"/>
                  <a:pt x="869519" y="673684"/>
                </a:cubicBezTo>
                <a:close/>
                <a:moveTo>
                  <a:pt x="1428235" y="624346"/>
                </a:moveTo>
                <a:lnTo>
                  <a:pt x="1426865" y="634794"/>
                </a:lnTo>
                <a:cubicBezTo>
                  <a:pt x="1425607" y="639271"/>
                  <a:pt x="1423721" y="643433"/>
                  <a:pt x="1421207" y="647281"/>
                </a:cubicBezTo>
                <a:lnTo>
                  <a:pt x="1417444" y="651741"/>
                </a:lnTo>
                <a:lnTo>
                  <a:pt x="1429665" y="653339"/>
                </a:lnTo>
                <a:cubicBezTo>
                  <a:pt x="1434389" y="653339"/>
                  <a:pt x="1437742" y="652577"/>
                  <a:pt x="1439723" y="651053"/>
                </a:cubicBezTo>
                <a:cubicBezTo>
                  <a:pt x="1441705" y="649529"/>
                  <a:pt x="1442695" y="647472"/>
                  <a:pt x="1442695" y="644881"/>
                </a:cubicBezTo>
                <a:cubicBezTo>
                  <a:pt x="1442695" y="643052"/>
                  <a:pt x="1442276" y="641109"/>
                  <a:pt x="1441438" y="639051"/>
                </a:cubicBezTo>
                <a:cubicBezTo>
                  <a:pt x="1440600" y="636994"/>
                  <a:pt x="1438809" y="634441"/>
                  <a:pt x="1436066" y="631393"/>
                </a:cubicBezTo>
                <a:close/>
                <a:moveTo>
                  <a:pt x="1535964" y="622935"/>
                </a:moveTo>
                <a:cubicBezTo>
                  <a:pt x="1533221" y="622935"/>
                  <a:pt x="1530782" y="623888"/>
                  <a:pt x="1528649" y="625793"/>
                </a:cubicBezTo>
                <a:cubicBezTo>
                  <a:pt x="1526515" y="627698"/>
                  <a:pt x="1524839" y="630060"/>
                  <a:pt x="1523619" y="632879"/>
                </a:cubicBezTo>
                <a:cubicBezTo>
                  <a:pt x="1522400" y="635699"/>
                  <a:pt x="1521791" y="638556"/>
                  <a:pt x="1521791" y="641452"/>
                </a:cubicBezTo>
                <a:cubicBezTo>
                  <a:pt x="1521791" y="643585"/>
                  <a:pt x="1522324" y="645376"/>
                  <a:pt x="1523391" y="646824"/>
                </a:cubicBezTo>
                <a:cubicBezTo>
                  <a:pt x="1524458" y="648272"/>
                  <a:pt x="1526058" y="649338"/>
                  <a:pt x="1528192" y="650024"/>
                </a:cubicBezTo>
                <a:cubicBezTo>
                  <a:pt x="1530325" y="650710"/>
                  <a:pt x="1532992" y="651053"/>
                  <a:pt x="1536193" y="651053"/>
                </a:cubicBezTo>
                <a:cubicBezTo>
                  <a:pt x="1539850" y="651053"/>
                  <a:pt x="1543622" y="650634"/>
                  <a:pt x="1547508" y="649796"/>
                </a:cubicBezTo>
                <a:lnTo>
                  <a:pt x="1550719" y="648725"/>
                </a:lnTo>
                <a:lnTo>
                  <a:pt x="1550137" y="642252"/>
                </a:lnTo>
                <a:cubicBezTo>
                  <a:pt x="1549527" y="638823"/>
                  <a:pt x="1548613" y="635661"/>
                  <a:pt x="1547394" y="632765"/>
                </a:cubicBezTo>
                <a:cubicBezTo>
                  <a:pt x="1546175" y="629869"/>
                  <a:pt x="1544613" y="627507"/>
                  <a:pt x="1542708" y="625678"/>
                </a:cubicBezTo>
                <a:cubicBezTo>
                  <a:pt x="1540803" y="623850"/>
                  <a:pt x="1538555" y="622935"/>
                  <a:pt x="1535964" y="622935"/>
                </a:cubicBezTo>
                <a:close/>
                <a:moveTo>
                  <a:pt x="1269264" y="622935"/>
                </a:moveTo>
                <a:cubicBezTo>
                  <a:pt x="1266064" y="622935"/>
                  <a:pt x="1263397" y="624040"/>
                  <a:pt x="1261263" y="626250"/>
                </a:cubicBezTo>
                <a:cubicBezTo>
                  <a:pt x="1259129" y="628460"/>
                  <a:pt x="1257567" y="631050"/>
                  <a:pt x="1256577" y="634022"/>
                </a:cubicBezTo>
                <a:cubicBezTo>
                  <a:pt x="1255586" y="636994"/>
                  <a:pt x="1255091" y="639623"/>
                  <a:pt x="1255091" y="641909"/>
                </a:cubicBezTo>
                <a:cubicBezTo>
                  <a:pt x="1255091" y="643281"/>
                  <a:pt x="1255472" y="644728"/>
                  <a:pt x="1256234" y="646252"/>
                </a:cubicBezTo>
                <a:cubicBezTo>
                  <a:pt x="1256996" y="647776"/>
                  <a:pt x="1258672" y="649072"/>
                  <a:pt x="1261263" y="650139"/>
                </a:cubicBezTo>
                <a:cubicBezTo>
                  <a:pt x="1263854" y="651205"/>
                  <a:pt x="1267930" y="651815"/>
                  <a:pt x="1273493" y="651967"/>
                </a:cubicBezTo>
                <a:cubicBezTo>
                  <a:pt x="1276274" y="652044"/>
                  <a:pt x="1279560" y="651948"/>
                  <a:pt x="1283351" y="651682"/>
                </a:cubicBezTo>
                <a:lnTo>
                  <a:pt x="1284280" y="651587"/>
                </a:lnTo>
                <a:lnTo>
                  <a:pt x="1283323" y="640309"/>
                </a:lnTo>
                <a:cubicBezTo>
                  <a:pt x="1282637" y="636727"/>
                  <a:pt x="1281608" y="633603"/>
                  <a:pt x="1280237" y="630936"/>
                </a:cubicBezTo>
                <a:cubicBezTo>
                  <a:pt x="1277493" y="625602"/>
                  <a:pt x="1273836" y="622935"/>
                  <a:pt x="1269264" y="622935"/>
                </a:cubicBezTo>
                <a:close/>
                <a:moveTo>
                  <a:pt x="1855623" y="617449"/>
                </a:moveTo>
                <a:cubicBezTo>
                  <a:pt x="1853642" y="617449"/>
                  <a:pt x="1851584" y="618058"/>
                  <a:pt x="1849451" y="619278"/>
                </a:cubicBezTo>
                <a:cubicBezTo>
                  <a:pt x="1847317" y="620497"/>
                  <a:pt x="1845184" y="622364"/>
                  <a:pt x="1843050" y="624878"/>
                </a:cubicBezTo>
                <a:cubicBezTo>
                  <a:pt x="1840916" y="627393"/>
                  <a:pt x="1838783" y="630708"/>
                  <a:pt x="1836649" y="634822"/>
                </a:cubicBezTo>
                <a:cubicBezTo>
                  <a:pt x="1838173" y="637108"/>
                  <a:pt x="1840002" y="639394"/>
                  <a:pt x="1842135" y="641680"/>
                </a:cubicBezTo>
                <a:cubicBezTo>
                  <a:pt x="1844269" y="643966"/>
                  <a:pt x="1846631" y="645986"/>
                  <a:pt x="1849222" y="647738"/>
                </a:cubicBezTo>
                <a:cubicBezTo>
                  <a:pt x="1851813" y="649491"/>
                  <a:pt x="1854594" y="650901"/>
                  <a:pt x="1857566" y="651967"/>
                </a:cubicBezTo>
                <a:cubicBezTo>
                  <a:pt x="1860538" y="653034"/>
                  <a:pt x="1863472" y="653568"/>
                  <a:pt x="1866367" y="653568"/>
                </a:cubicBezTo>
                <a:cubicBezTo>
                  <a:pt x="1869415" y="653568"/>
                  <a:pt x="1871930" y="652386"/>
                  <a:pt x="1873911" y="650024"/>
                </a:cubicBezTo>
                <a:cubicBezTo>
                  <a:pt x="1875892" y="647662"/>
                  <a:pt x="1875968" y="644119"/>
                  <a:pt x="1874139" y="639394"/>
                </a:cubicBezTo>
                <a:cubicBezTo>
                  <a:pt x="1873377" y="637413"/>
                  <a:pt x="1872349" y="635165"/>
                  <a:pt x="1871053" y="632651"/>
                </a:cubicBezTo>
                <a:cubicBezTo>
                  <a:pt x="1869758" y="630136"/>
                  <a:pt x="1868310" y="627736"/>
                  <a:pt x="1866710" y="625450"/>
                </a:cubicBezTo>
                <a:cubicBezTo>
                  <a:pt x="1865110" y="623164"/>
                  <a:pt x="1863357" y="621259"/>
                  <a:pt x="1861452" y="619735"/>
                </a:cubicBezTo>
                <a:cubicBezTo>
                  <a:pt x="1859547" y="618211"/>
                  <a:pt x="1857604" y="617449"/>
                  <a:pt x="1855623" y="617449"/>
                </a:cubicBezTo>
                <a:close/>
                <a:moveTo>
                  <a:pt x="1391946" y="604190"/>
                </a:moveTo>
                <a:cubicBezTo>
                  <a:pt x="1389507" y="604190"/>
                  <a:pt x="1387488" y="604914"/>
                  <a:pt x="1385888" y="606362"/>
                </a:cubicBezTo>
                <a:cubicBezTo>
                  <a:pt x="1384288" y="607809"/>
                  <a:pt x="1383069" y="609676"/>
                  <a:pt x="1382230" y="611962"/>
                </a:cubicBezTo>
                <a:cubicBezTo>
                  <a:pt x="1381392" y="614248"/>
                  <a:pt x="1380973" y="616687"/>
                  <a:pt x="1380973" y="619278"/>
                </a:cubicBezTo>
                <a:cubicBezTo>
                  <a:pt x="1380973" y="624612"/>
                  <a:pt x="1382383" y="629412"/>
                  <a:pt x="1385202" y="633679"/>
                </a:cubicBezTo>
                <a:lnTo>
                  <a:pt x="1391191" y="639365"/>
                </a:lnTo>
                <a:lnTo>
                  <a:pt x="1398918" y="629679"/>
                </a:lnTo>
                <a:cubicBezTo>
                  <a:pt x="1400823" y="625945"/>
                  <a:pt x="1401776" y="622249"/>
                  <a:pt x="1401776" y="618592"/>
                </a:cubicBezTo>
                <a:cubicBezTo>
                  <a:pt x="1401776" y="616153"/>
                  <a:pt x="1401433" y="613867"/>
                  <a:pt x="1400747" y="611734"/>
                </a:cubicBezTo>
                <a:cubicBezTo>
                  <a:pt x="1400061" y="609600"/>
                  <a:pt x="1398994" y="607809"/>
                  <a:pt x="1397547" y="606362"/>
                </a:cubicBezTo>
                <a:cubicBezTo>
                  <a:pt x="1396099" y="604914"/>
                  <a:pt x="1394232" y="604190"/>
                  <a:pt x="1391946" y="604190"/>
                </a:cubicBezTo>
                <a:close/>
                <a:moveTo>
                  <a:pt x="875919" y="603504"/>
                </a:moveTo>
                <a:cubicBezTo>
                  <a:pt x="873481" y="603504"/>
                  <a:pt x="870890" y="604876"/>
                  <a:pt x="868147" y="607619"/>
                </a:cubicBezTo>
                <a:cubicBezTo>
                  <a:pt x="865404" y="610362"/>
                  <a:pt x="862813" y="614286"/>
                  <a:pt x="860375" y="619392"/>
                </a:cubicBezTo>
                <a:cubicBezTo>
                  <a:pt x="857936" y="624497"/>
                  <a:pt x="855917" y="630593"/>
                  <a:pt x="854317" y="637680"/>
                </a:cubicBezTo>
                <a:lnTo>
                  <a:pt x="853224" y="648451"/>
                </a:lnTo>
                <a:lnTo>
                  <a:pt x="860832" y="647052"/>
                </a:lnTo>
                <a:cubicBezTo>
                  <a:pt x="865404" y="645605"/>
                  <a:pt x="869252" y="643623"/>
                  <a:pt x="872376" y="641109"/>
                </a:cubicBezTo>
                <a:cubicBezTo>
                  <a:pt x="875500" y="638594"/>
                  <a:pt x="877901" y="635508"/>
                  <a:pt x="879577" y="631851"/>
                </a:cubicBezTo>
                <a:cubicBezTo>
                  <a:pt x="881253" y="628193"/>
                  <a:pt x="882092" y="623926"/>
                  <a:pt x="882092" y="619049"/>
                </a:cubicBezTo>
                <a:cubicBezTo>
                  <a:pt x="882092" y="616611"/>
                  <a:pt x="881863" y="614210"/>
                  <a:pt x="881406" y="611848"/>
                </a:cubicBezTo>
                <a:cubicBezTo>
                  <a:pt x="880949" y="609486"/>
                  <a:pt x="880263" y="607505"/>
                  <a:pt x="879348" y="605904"/>
                </a:cubicBezTo>
                <a:cubicBezTo>
                  <a:pt x="878434" y="604304"/>
                  <a:pt x="877291" y="603504"/>
                  <a:pt x="875919" y="603504"/>
                </a:cubicBezTo>
                <a:close/>
                <a:moveTo>
                  <a:pt x="2598268" y="602818"/>
                </a:moveTo>
                <a:cubicBezTo>
                  <a:pt x="2595525" y="602818"/>
                  <a:pt x="2593010" y="603657"/>
                  <a:pt x="2590724" y="605333"/>
                </a:cubicBezTo>
                <a:cubicBezTo>
                  <a:pt x="2588438" y="607009"/>
                  <a:pt x="2586609" y="609257"/>
                  <a:pt x="2585238" y="612077"/>
                </a:cubicBezTo>
                <a:cubicBezTo>
                  <a:pt x="2583866" y="614896"/>
                  <a:pt x="2583180" y="618135"/>
                  <a:pt x="2583180" y="621792"/>
                </a:cubicBezTo>
                <a:cubicBezTo>
                  <a:pt x="2583180" y="624993"/>
                  <a:pt x="2583942" y="628002"/>
                  <a:pt x="2585466" y="630822"/>
                </a:cubicBezTo>
                <a:cubicBezTo>
                  <a:pt x="2586990" y="633641"/>
                  <a:pt x="2589124" y="636346"/>
                  <a:pt x="2591867" y="638937"/>
                </a:cubicBezTo>
                <a:lnTo>
                  <a:pt x="2595250" y="641455"/>
                </a:lnTo>
                <a:lnTo>
                  <a:pt x="2601011" y="638823"/>
                </a:lnTo>
                <a:cubicBezTo>
                  <a:pt x="2604669" y="636461"/>
                  <a:pt x="2607488" y="633756"/>
                  <a:pt x="2609470" y="630708"/>
                </a:cubicBezTo>
                <a:cubicBezTo>
                  <a:pt x="2611451" y="627660"/>
                  <a:pt x="2612441" y="624383"/>
                  <a:pt x="2612441" y="620878"/>
                </a:cubicBezTo>
                <a:cubicBezTo>
                  <a:pt x="2612441" y="618135"/>
                  <a:pt x="2611870" y="615353"/>
                  <a:pt x="2610727" y="612534"/>
                </a:cubicBezTo>
                <a:cubicBezTo>
                  <a:pt x="2609584" y="609714"/>
                  <a:pt x="2607945" y="607390"/>
                  <a:pt x="2605812" y="605562"/>
                </a:cubicBezTo>
                <a:cubicBezTo>
                  <a:pt x="2603678" y="603733"/>
                  <a:pt x="2601164" y="602818"/>
                  <a:pt x="2598268" y="602818"/>
                </a:cubicBezTo>
                <a:close/>
                <a:moveTo>
                  <a:pt x="1722044" y="601447"/>
                </a:moveTo>
                <a:cubicBezTo>
                  <a:pt x="1719453" y="601447"/>
                  <a:pt x="1716786" y="601713"/>
                  <a:pt x="1714043" y="602247"/>
                </a:cubicBezTo>
                <a:cubicBezTo>
                  <a:pt x="1711300" y="602780"/>
                  <a:pt x="1708633" y="603466"/>
                  <a:pt x="1706042" y="604304"/>
                </a:cubicBezTo>
                <a:cubicBezTo>
                  <a:pt x="1703451" y="605142"/>
                  <a:pt x="1701013" y="606171"/>
                  <a:pt x="1698727" y="607390"/>
                </a:cubicBezTo>
                <a:cubicBezTo>
                  <a:pt x="1702689" y="610591"/>
                  <a:pt x="1706614" y="614134"/>
                  <a:pt x="1710500" y="618020"/>
                </a:cubicBezTo>
                <a:cubicBezTo>
                  <a:pt x="1714386" y="621906"/>
                  <a:pt x="1717968" y="625640"/>
                  <a:pt x="1721244" y="629222"/>
                </a:cubicBezTo>
                <a:lnTo>
                  <a:pt x="1724835" y="633563"/>
                </a:lnTo>
                <a:lnTo>
                  <a:pt x="1731417" y="628079"/>
                </a:lnTo>
                <a:cubicBezTo>
                  <a:pt x="1735532" y="623583"/>
                  <a:pt x="1737589" y="618592"/>
                  <a:pt x="1737589" y="613105"/>
                </a:cubicBezTo>
                <a:cubicBezTo>
                  <a:pt x="1737589" y="611124"/>
                  <a:pt x="1737094" y="609257"/>
                  <a:pt x="1736103" y="607505"/>
                </a:cubicBezTo>
                <a:cubicBezTo>
                  <a:pt x="1735113" y="605752"/>
                  <a:pt x="1733512" y="604304"/>
                  <a:pt x="1731303" y="603161"/>
                </a:cubicBezTo>
                <a:cubicBezTo>
                  <a:pt x="1729093" y="602018"/>
                  <a:pt x="1726007" y="601447"/>
                  <a:pt x="1722044" y="601447"/>
                </a:cubicBezTo>
                <a:close/>
                <a:moveTo>
                  <a:pt x="1537335" y="589102"/>
                </a:moveTo>
                <a:cubicBezTo>
                  <a:pt x="1544956" y="589102"/>
                  <a:pt x="1551623" y="591007"/>
                  <a:pt x="1557338" y="594817"/>
                </a:cubicBezTo>
                <a:cubicBezTo>
                  <a:pt x="1563053" y="598627"/>
                  <a:pt x="1567815" y="603618"/>
                  <a:pt x="1571626" y="609791"/>
                </a:cubicBezTo>
                <a:cubicBezTo>
                  <a:pt x="1575435" y="615963"/>
                  <a:pt x="1578331" y="622630"/>
                  <a:pt x="1580312" y="629793"/>
                </a:cubicBezTo>
                <a:cubicBezTo>
                  <a:pt x="1582293" y="636956"/>
                  <a:pt x="1583284" y="643814"/>
                  <a:pt x="1583284" y="650367"/>
                </a:cubicBezTo>
                <a:cubicBezTo>
                  <a:pt x="1583284" y="667588"/>
                  <a:pt x="1579626" y="682219"/>
                  <a:pt x="1572311" y="694258"/>
                </a:cubicBezTo>
                <a:cubicBezTo>
                  <a:pt x="1564996" y="706298"/>
                  <a:pt x="1554557" y="715632"/>
                  <a:pt x="1540993" y="722262"/>
                </a:cubicBezTo>
                <a:cubicBezTo>
                  <a:pt x="1527430" y="728891"/>
                  <a:pt x="1511275" y="732739"/>
                  <a:pt x="1492530" y="733806"/>
                </a:cubicBezTo>
                <a:lnTo>
                  <a:pt x="1485901" y="701802"/>
                </a:lnTo>
                <a:cubicBezTo>
                  <a:pt x="1496721" y="700431"/>
                  <a:pt x="1506170" y="698792"/>
                  <a:pt x="1514247" y="696887"/>
                </a:cubicBezTo>
                <a:cubicBezTo>
                  <a:pt x="1522324" y="694982"/>
                  <a:pt x="1529106" y="692353"/>
                  <a:pt x="1534592" y="689001"/>
                </a:cubicBezTo>
                <a:cubicBezTo>
                  <a:pt x="1537335" y="687324"/>
                  <a:pt x="1539736" y="685333"/>
                  <a:pt x="1541793" y="683028"/>
                </a:cubicBezTo>
                <a:lnTo>
                  <a:pt x="1544262" y="679257"/>
                </a:lnTo>
                <a:lnTo>
                  <a:pt x="1529335" y="682143"/>
                </a:lnTo>
                <a:cubicBezTo>
                  <a:pt x="1523848" y="682143"/>
                  <a:pt x="1518743" y="681495"/>
                  <a:pt x="1514018" y="680199"/>
                </a:cubicBezTo>
                <a:cubicBezTo>
                  <a:pt x="1509294" y="678904"/>
                  <a:pt x="1505141" y="676885"/>
                  <a:pt x="1501560" y="674142"/>
                </a:cubicBezTo>
                <a:cubicBezTo>
                  <a:pt x="1497978" y="671398"/>
                  <a:pt x="1495197" y="667855"/>
                  <a:pt x="1493216" y="663512"/>
                </a:cubicBezTo>
                <a:cubicBezTo>
                  <a:pt x="1491235" y="659168"/>
                  <a:pt x="1490244" y="653949"/>
                  <a:pt x="1490244" y="647853"/>
                </a:cubicBezTo>
                <a:cubicBezTo>
                  <a:pt x="1490244" y="640385"/>
                  <a:pt x="1491463" y="633146"/>
                  <a:pt x="1493901" y="626136"/>
                </a:cubicBezTo>
                <a:cubicBezTo>
                  <a:pt x="1496340" y="619125"/>
                  <a:pt x="1499731" y="612839"/>
                  <a:pt x="1504074" y="607276"/>
                </a:cubicBezTo>
                <a:cubicBezTo>
                  <a:pt x="1508418" y="601713"/>
                  <a:pt x="1513447" y="597294"/>
                  <a:pt x="1519162" y="594017"/>
                </a:cubicBezTo>
                <a:cubicBezTo>
                  <a:pt x="1524877" y="590741"/>
                  <a:pt x="1530935" y="589102"/>
                  <a:pt x="1537335" y="589102"/>
                </a:cubicBezTo>
                <a:close/>
                <a:moveTo>
                  <a:pt x="657530" y="563042"/>
                </a:moveTo>
                <a:cubicBezTo>
                  <a:pt x="664083" y="571881"/>
                  <a:pt x="669722" y="580606"/>
                  <a:pt x="674447" y="589217"/>
                </a:cubicBezTo>
                <a:cubicBezTo>
                  <a:pt x="679171" y="597827"/>
                  <a:pt x="683019" y="605790"/>
                  <a:pt x="685991" y="613105"/>
                </a:cubicBezTo>
                <a:cubicBezTo>
                  <a:pt x="688963" y="620421"/>
                  <a:pt x="691058" y="626669"/>
                  <a:pt x="692277" y="631851"/>
                </a:cubicBezTo>
                <a:cubicBezTo>
                  <a:pt x="693497" y="636727"/>
                  <a:pt x="695364" y="640499"/>
                  <a:pt x="697878" y="643166"/>
                </a:cubicBezTo>
                <a:cubicBezTo>
                  <a:pt x="700393" y="645833"/>
                  <a:pt x="703326" y="647700"/>
                  <a:pt x="706679" y="648767"/>
                </a:cubicBezTo>
                <a:cubicBezTo>
                  <a:pt x="710032" y="649834"/>
                  <a:pt x="713385" y="650367"/>
                  <a:pt x="716738" y="650367"/>
                </a:cubicBezTo>
                <a:lnTo>
                  <a:pt x="719753" y="650818"/>
                </a:lnTo>
                <a:lnTo>
                  <a:pt x="719786" y="650367"/>
                </a:lnTo>
                <a:cubicBezTo>
                  <a:pt x="725272" y="650367"/>
                  <a:pt x="729996" y="649834"/>
                  <a:pt x="733959" y="648767"/>
                </a:cubicBezTo>
                <a:cubicBezTo>
                  <a:pt x="737921" y="647700"/>
                  <a:pt x="741274" y="645528"/>
                  <a:pt x="744017" y="642252"/>
                </a:cubicBezTo>
                <a:cubicBezTo>
                  <a:pt x="746760" y="638975"/>
                  <a:pt x="749085" y="634137"/>
                  <a:pt x="750990" y="627736"/>
                </a:cubicBezTo>
                <a:cubicBezTo>
                  <a:pt x="752895" y="621335"/>
                  <a:pt x="754609" y="612801"/>
                  <a:pt x="756133" y="602133"/>
                </a:cubicBezTo>
                <a:lnTo>
                  <a:pt x="786080" y="607162"/>
                </a:lnTo>
                <a:cubicBezTo>
                  <a:pt x="785775" y="609448"/>
                  <a:pt x="785356" y="612115"/>
                  <a:pt x="784822" y="615163"/>
                </a:cubicBezTo>
                <a:cubicBezTo>
                  <a:pt x="784289" y="618211"/>
                  <a:pt x="783832" y="621297"/>
                  <a:pt x="783451" y="624421"/>
                </a:cubicBezTo>
                <a:cubicBezTo>
                  <a:pt x="783070" y="627545"/>
                  <a:pt x="782879" y="630479"/>
                  <a:pt x="782879" y="633222"/>
                </a:cubicBezTo>
                <a:cubicBezTo>
                  <a:pt x="782879" y="635965"/>
                  <a:pt x="783413" y="638404"/>
                  <a:pt x="784479" y="640537"/>
                </a:cubicBezTo>
                <a:cubicBezTo>
                  <a:pt x="785546" y="642671"/>
                  <a:pt x="787261" y="644462"/>
                  <a:pt x="789623" y="645909"/>
                </a:cubicBezTo>
                <a:cubicBezTo>
                  <a:pt x="791985" y="647357"/>
                  <a:pt x="795109" y="648462"/>
                  <a:pt x="798996" y="649224"/>
                </a:cubicBezTo>
                <a:cubicBezTo>
                  <a:pt x="802882" y="649986"/>
                  <a:pt x="807644" y="650367"/>
                  <a:pt x="813283" y="650367"/>
                </a:cubicBezTo>
                <a:lnTo>
                  <a:pt x="815912" y="650367"/>
                </a:lnTo>
                <a:lnTo>
                  <a:pt x="821792" y="650367"/>
                </a:lnTo>
                <a:lnTo>
                  <a:pt x="824713" y="627621"/>
                </a:lnTo>
                <a:cubicBezTo>
                  <a:pt x="827913" y="616268"/>
                  <a:pt x="832295" y="606438"/>
                  <a:pt x="837858" y="598132"/>
                </a:cubicBezTo>
                <a:cubicBezTo>
                  <a:pt x="843420" y="589826"/>
                  <a:pt x="849707" y="583387"/>
                  <a:pt x="856717" y="578815"/>
                </a:cubicBezTo>
                <a:cubicBezTo>
                  <a:pt x="863727" y="574243"/>
                  <a:pt x="871119" y="571957"/>
                  <a:pt x="878891" y="571957"/>
                </a:cubicBezTo>
                <a:cubicBezTo>
                  <a:pt x="884682" y="571957"/>
                  <a:pt x="890169" y="573596"/>
                  <a:pt x="895350" y="576872"/>
                </a:cubicBezTo>
                <a:cubicBezTo>
                  <a:pt x="900532" y="580149"/>
                  <a:pt x="904799" y="584911"/>
                  <a:pt x="908152" y="591160"/>
                </a:cubicBezTo>
                <a:cubicBezTo>
                  <a:pt x="911505" y="597408"/>
                  <a:pt x="913181" y="605028"/>
                  <a:pt x="913181" y="614020"/>
                </a:cubicBezTo>
                <a:cubicBezTo>
                  <a:pt x="913181" y="618897"/>
                  <a:pt x="912191" y="624383"/>
                  <a:pt x="910210" y="630479"/>
                </a:cubicBezTo>
                <a:lnTo>
                  <a:pt x="900244" y="647014"/>
                </a:lnTo>
                <a:lnTo>
                  <a:pt x="900380" y="647052"/>
                </a:lnTo>
                <a:cubicBezTo>
                  <a:pt x="906018" y="648195"/>
                  <a:pt x="911886" y="649034"/>
                  <a:pt x="917982" y="649567"/>
                </a:cubicBezTo>
                <a:cubicBezTo>
                  <a:pt x="924078" y="650100"/>
                  <a:pt x="930021" y="650367"/>
                  <a:pt x="935813" y="650367"/>
                </a:cubicBezTo>
                <a:lnTo>
                  <a:pt x="938828" y="650818"/>
                </a:lnTo>
                <a:lnTo>
                  <a:pt x="938861" y="650367"/>
                </a:lnTo>
                <a:cubicBezTo>
                  <a:pt x="943890" y="650367"/>
                  <a:pt x="948005" y="649948"/>
                  <a:pt x="951205" y="649110"/>
                </a:cubicBezTo>
                <a:cubicBezTo>
                  <a:pt x="954406" y="648272"/>
                  <a:pt x="957034" y="646367"/>
                  <a:pt x="959092" y="643395"/>
                </a:cubicBezTo>
                <a:cubicBezTo>
                  <a:pt x="961149" y="640423"/>
                  <a:pt x="962978" y="635927"/>
                  <a:pt x="964578" y="629907"/>
                </a:cubicBezTo>
                <a:cubicBezTo>
                  <a:pt x="966178" y="623888"/>
                  <a:pt x="967969" y="615696"/>
                  <a:pt x="969950" y="605333"/>
                </a:cubicBezTo>
                <a:lnTo>
                  <a:pt x="999668" y="610819"/>
                </a:lnTo>
                <a:cubicBezTo>
                  <a:pt x="999211" y="613105"/>
                  <a:pt x="998678" y="615772"/>
                  <a:pt x="998068" y="618820"/>
                </a:cubicBezTo>
                <a:cubicBezTo>
                  <a:pt x="997458" y="621868"/>
                  <a:pt x="996925" y="624954"/>
                  <a:pt x="996468" y="628079"/>
                </a:cubicBezTo>
                <a:cubicBezTo>
                  <a:pt x="996011" y="631203"/>
                  <a:pt x="995782" y="633984"/>
                  <a:pt x="995782" y="636423"/>
                </a:cubicBezTo>
                <a:cubicBezTo>
                  <a:pt x="995782" y="640690"/>
                  <a:pt x="997154" y="644081"/>
                  <a:pt x="999897" y="646595"/>
                </a:cubicBezTo>
                <a:cubicBezTo>
                  <a:pt x="1002640" y="649110"/>
                  <a:pt x="1007822" y="650367"/>
                  <a:pt x="1015442" y="650367"/>
                </a:cubicBezTo>
                <a:cubicBezTo>
                  <a:pt x="1019252" y="650367"/>
                  <a:pt x="1022566" y="649948"/>
                  <a:pt x="1025386" y="649110"/>
                </a:cubicBezTo>
                <a:cubicBezTo>
                  <a:pt x="1028205" y="648272"/>
                  <a:pt x="1030644" y="646367"/>
                  <a:pt x="1032701" y="643395"/>
                </a:cubicBezTo>
                <a:cubicBezTo>
                  <a:pt x="1034758" y="640423"/>
                  <a:pt x="1036587" y="635775"/>
                  <a:pt x="1038187" y="629450"/>
                </a:cubicBezTo>
                <a:cubicBezTo>
                  <a:pt x="1039788" y="623126"/>
                  <a:pt x="1041350" y="614553"/>
                  <a:pt x="1042874" y="603733"/>
                </a:cubicBezTo>
                <a:lnTo>
                  <a:pt x="1073049" y="608533"/>
                </a:lnTo>
                <a:cubicBezTo>
                  <a:pt x="1072439" y="612039"/>
                  <a:pt x="1071830" y="615772"/>
                  <a:pt x="1071220" y="619735"/>
                </a:cubicBezTo>
                <a:cubicBezTo>
                  <a:pt x="1070610" y="623697"/>
                  <a:pt x="1070077" y="627355"/>
                  <a:pt x="1069620" y="630708"/>
                </a:cubicBezTo>
                <a:cubicBezTo>
                  <a:pt x="1069163" y="634060"/>
                  <a:pt x="1068934" y="636804"/>
                  <a:pt x="1068934" y="638937"/>
                </a:cubicBezTo>
                <a:cubicBezTo>
                  <a:pt x="1068934" y="640918"/>
                  <a:pt x="1069506" y="642785"/>
                  <a:pt x="1070649" y="644538"/>
                </a:cubicBezTo>
                <a:cubicBezTo>
                  <a:pt x="1071792" y="646290"/>
                  <a:pt x="1073925" y="647700"/>
                  <a:pt x="1077049" y="648767"/>
                </a:cubicBezTo>
                <a:cubicBezTo>
                  <a:pt x="1080174" y="649834"/>
                  <a:pt x="1084631" y="650367"/>
                  <a:pt x="1090422" y="650367"/>
                </a:cubicBezTo>
                <a:cubicBezTo>
                  <a:pt x="1094537" y="650367"/>
                  <a:pt x="1098081" y="649834"/>
                  <a:pt x="1101052" y="648767"/>
                </a:cubicBezTo>
                <a:cubicBezTo>
                  <a:pt x="1104024" y="647700"/>
                  <a:pt x="1106310" y="645948"/>
                  <a:pt x="1107910" y="643509"/>
                </a:cubicBezTo>
                <a:cubicBezTo>
                  <a:pt x="1109511" y="641071"/>
                  <a:pt x="1110311" y="637870"/>
                  <a:pt x="1110311" y="633908"/>
                </a:cubicBezTo>
                <a:cubicBezTo>
                  <a:pt x="1110311" y="628269"/>
                  <a:pt x="1109015" y="620878"/>
                  <a:pt x="1106424" y="611734"/>
                </a:cubicBezTo>
                <a:cubicBezTo>
                  <a:pt x="1103834" y="602590"/>
                  <a:pt x="1100786" y="592989"/>
                  <a:pt x="1097281" y="582930"/>
                </a:cubicBezTo>
                <a:lnTo>
                  <a:pt x="1129513" y="573329"/>
                </a:lnTo>
                <a:cubicBezTo>
                  <a:pt x="1131951" y="579882"/>
                  <a:pt x="1134123" y="586854"/>
                  <a:pt x="1136028" y="594246"/>
                </a:cubicBezTo>
                <a:cubicBezTo>
                  <a:pt x="1137933" y="601637"/>
                  <a:pt x="1139457" y="608800"/>
                  <a:pt x="1140600" y="615734"/>
                </a:cubicBezTo>
                <a:cubicBezTo>
                  <a:pt x="1141743" y="622668"/>
                  <a:pt x="1142315" y="628726"/>
                  <a:pt x="1142315" y="633908"/>
                </a:cubicBezTo>
                <a:cubicBezTo>
                  <a:pt x="1142315" y="641680"/>
                  <a:pt x="1141095" y="648576"/>
                  <a:pt x="1138657" y="654596"/>
                </a:cubicBezTo>
                <a:cubicBezTo>
                  <a:pt x="1136219" y="660616"/>
                  <a:pt x="1132790" y="665683"/>
                  <a:pt x="1128370" y="669798"/>
                </a:cubicBezTo>
                <a:cubicBezTo>
                  <a:pt x="1123950" y="673913"/>
                  <a:pt x="1118693" y="677037"/>
                  <a:pt x="1112597" y="679171"/>
                </a:cubicBezTo>
                <a:cubicBezTo>
                  <a:pt x="1106501" y="681304"/>
                  <a:pt x="1099795" y="682371"/>
                  <a:pt x="1092480" y="682371"/>
                </a:cubicBezTo>
                <a:cubicBezTo>
                  <a:pt x="1083641" y="682371"/>
                  <a:pt x="1076402" y="681495"/>
                  <a:pt x="1070763" y="679742"/>
                </a:cubicBezTo>
                <a:cubicBezTo>
                  <a:pt x="1065124" y="677990"/>
                  <a:pt x="1060819" y="675018"/>
                  <a:pt x="1057847" y="670827"/>
                </a:cubicBezTo>
                <a:lnTo>
                  <a:pt x="1054873" y="664810"/>
                </a:lnTo>
                <a:lnTo>
                  <a:pt x="1054704" y="665198"/>
                </a:lnTo>
                <a:cubicBezTo>
                  <a:pt x="1052913" y="668455"/>
                  <a:pt x="1051027" y="671094"/>
                  <a:pt x="1049046" y="673113"/>
                </a:cubicBezTo>
                <a:cubicBezTo>
                  <a:pt x="1045083" y="677151"/>
                  <a:pt x="1040397" y="679704"/>
                  <a:pt x="1034987" y="680771"/>
                </a:cubicBezTo>
                <a:cubicBezTo>
                  <a:pt x="1029577" y="681838"/>
                  <a:pt x="1022833" y="682371"/>
                  <a:pt x="1014756" y="682371"/>
                </a:cubicBezTo>
                <a:cubicBezTo>
                  <a:pt x="1009727" y="682371"/>
                  <a:pt x="1004583" y="681800"/>
                  <a:pt x="999325" y="680657"/>
                </a:cubicBezTo>
                <a:cubicBezTo>
                  <a:pt x="994068" y="679514"/>
                  <a:pt x="989381" y="676809"/>
                  <a:pt x="985266" y="672541"/>
                </a:cubicBezTo>
                <a:lnTo>
                  <a:pt x="981059" y="666140"/>
                </a:lnTo>
                <a:lnTo>
                  <a:pt x="976008" y="672084"/>
                </a:lnTo>
                <a:cubicBezTo>
                  <a:pt x="970903" y="676351"/>
                  <a:pt x="965073" y="679133"/>
                  <a:pt x="958520" y="680428"/>
                </a:cubicBezTo>
                <a:cubicBezTo>
                  <a:pt x="951967" y="681723"/>
                  <a:pt x="944652" y="682371"/>
                  <a:pt x="936575" y="682371"/>
                </a:cubicBezTo>
                <a:lnTo>
                  <a:pt x="936607" y="681914"/>
                </a:lnTo>
                <a:lnTo>
                  <a:pt x="933527" y="682371"/>
                </a:lnTo>
                <a:lnTo>
                  <a:pt x="920340" y="681748"/>
                </a:lnTo>
                <a:lnTo>
                  <a:pt x="922440" y="685914"/>
                </a:lnTo>
                <a:cubicBezTo>
                  <a:pt x="923735" y="691172"/>
                  <a:pt x="923887" y="696468"/>
                  <a:pt x="922897" y="701802"/>
                </a:cubicBezTo>
                <a:cubicBezTo>
                  <a:pt x="921906" y="707136"/>
                  <a:pt x="919696" y="712051"/>
                  <a:pt x="916267" y="716547"/>
                </a:cubicBezTo>
                <a:cubicBezTo>
                  <a:pt x="912838" y="721043"/>
                  <a:pt x="908114" y="724662"/>
                  <a:pt x="902094" y="727405"/>
                </a:cubicBezTo>
                <a:cubicBezTo>
                  <a:pt x="896074" y="730149"/>
                  <a:pt x="888721" y="731520"/>
                  <a:pt x="880034" y="731520"/>
                </a:cubicBezTo>
                <a:cubicBezTo>
                  <a:pt x="869214" y="731520"/>
                  <a:pt x="859232" y="729196"/>
                  <a:pt x="850088" y="724548"/>
                </a:cubicBezTo>
                <a:cubicBezTo>
                  <a:pt x="840944" y="719900"/>
                  <a:pt x="833628" y="712661"/>
                  <a:pt x="828142" y="702831"/>
                </a:cubicBezTo>
                <a:cubicBezTo>
                  <a:pt x="825399" y="697916"/>
                  <a:pt x="823341" y="692306"/>
                  <a:pt x="821970" y="686000"/>
                </a:cubicBezTo>
                <a:lnTo>
                  <a:pt x="821450" y="680694"/>
                </a:lnTo>
                <a:lnTo>
                  <a:pt x="819096" y="681052"/>
                </a:lnTo>
                <a:lnTo>
                  <a:pt x="818855" y="681200"/>
                </a:lnTo>
                <a:cubicBezTo>
                  <a:pt x="816588" y="681981"/>
                  <a:pt x="813969" y="682371"/>
                  <a:pt x="810997" y="682371"/>
                </a:cubicBezTo>
                <a:lnTo>
                  <a:pt x="807672" y="682086"/>
                </a:lnTo>
                <a:lnTo>
                  <a:pt x="803225" y="682371"/>
                </a:lnTo>
                <a:lnTo>
                  <a:pt x="803272" y="681708"/>
                </a:lnTo>
                <a:lnTo>
                  <a:pt x="792366" y="680771"/>
                </a:lnTo>
                <a:cubicBezTo>
                  <a:pt x="786804" y="679704"/>
                  <a:pt x="782003" y="677913"/>
                  <a:pt x="777964" y="675399"/>
                </a:cubicBezTo>
                <a:cubicBezTo>
                  <a:pt x="773926" y="672884"/>
                  <a:pt x="770649" y="669531"/>
                  <a:pt x="768135" y="665340"/>
                </a:cubicBezTo>
                <a:lnTo>
                  <a:pt x="767397" y="662912"/>
                </a:lnTo>
                <a:lnTo>
                  <a:pt x="764020" y="667398"/>
                </a:lnTo>
                <a:cubicBezTo>
                  <a:pt x="759829" y="671741"/>
                  <a:pt x="755142" y="674980"/>
                  <a:pt x="749961" y="677113"/>
                </a:cubicBezTo>
                <a:cubicBezTo>
                  <a:pt x="744779" y="679247"/>
                  <a:pt x="739407" y="680657"/>
                  <a:pt x="733845" y="681342"/>
                </a:cubicBezTo>
                <a:cubicBezTo>
                  <a:pt x="728282" y="682028"/>
                  <a:pt x="722834" y="682371"/>
                  <a:pt x="717500" y="682371"/>
                </a:cubicBezTo>
                <a:lnTo>
                  <a:pt x="717532" y="681922"/>
                </a:lnTo>
                <a:lnTo>
                  <a:pt x="714452" y="682371"/>
                </a:lnTo>
                <a:cubicBezTo>
                  <a:pt x="707746" y="682371"/>
                  <a:pt x="701879" y="681457"/>
                  <a:pt x="696849" y="679628"/>
                </a:cubicBezTo>
                <a:cubicBezTo>
                  <a:pt x="691820" y="677799"/>
                  <a:pt x="687553" y="674904"/>
                  <a:pt x="684048" y="670941"/>
                </a:cubicBezTo>
                <a:lnTo>
                  <a:pt x="682430" y="668204"/>
                </a:lnTo>
                <a:lnTo>
                  <a:pt x="680733" y="670598"/>
                </a:lnTo>
                <a:cubicBezTo>
                  <a:pt x="676390" y="674180"/>
                  <a:pt x="670675" y="677075"/>
                  <a:pt x="663588" y="679285"/>
                </a:cubicBezTo>
                <a:cubicBezTo>
                  <a:pt x="656502" y="681495"/>
                  <a:pt x="648158" y="682600"/>
                  <a:pt x="638556" y="682600"/>
                </a:cubicBezTo>
                <a:cubicBezTo>
                  <a:pt x="633984" y="682600"/>
                  <a:pt x="628917" y="682219"/>
                  <a:pt x="623354" y="681457"/>
                </a:cubicBezTo>
                <a:cubicBezTo>
                  <a:pt x="617792" y="680695"/>
                  <a:pt x="612306" y="679552"/>
                  <a:pt x="606895" y="678028"/>
                </a:cubicBezTo>
                <a:cubicBezTo>
                  <a:pt x="601485" y="676504"/>
                  <a:pt x="596570" y="674523"/>
                  <a:pt x="592151" y="672084"/>
                </a:cubicBezTo>
                <a:lnTo>
                  <a:pt x="603352" y="643052"/>
                </a:lnTo>
                <a:cubicBezTo>
                  <a:pt x="608991" y="645490"/>
                  <a:pt x="614439" y="647319"/>
                  <a:pt x="619697" y="648538"/>
                </a:cubicBezTo>
                <a:cubicBezTo>
                  <a:pt x="624955" y="649758"/>
                  <a:pt x="629717" y="650367"/>
                  <a:pt x="633984" y="650367"/>
                </a:cubicBezTo>
                <a:cubicBezTo>
                  <a:pt x="640842" y="650367"/>
                  <a:pt x="646100" y="649758"/>
                  <a:pt x="649758" y="648538"/>
                </a:cubicBezTo>
                <a:cubicBezTo>
                  <a:pt x="653415" y="647319"/>
                  <a:pt x="655930" y="645719"/>
                  <a:pt x="657302" y="643738"/>
                </a:cubicBezTo>
                <a:cubicBezTo>
                  <a:pt x="658673" y="641757"/>
                  <a:pt x="659359" y="639623"/>
                  <a:pt x="659359" y="637337"/>
                </a:cubicBezTo>
                <a:cubicBezTo>
                  <a:pt x="659359" y="633679"/>
                  <a:pt x="658330" y="629412"/>
                  <a:pt x="656273" y="624535"/>
                </a:cubicBezTo>
                <a:cubicBezTo>
                  <a:pt x="654216" y="619659"/>
                  <a:pt x="651663" y="614553"/>
                  <a:pt x="648615" y="609219"/>
                </a:cubicBezTo>
                <a:cubicBezTo>
                  <a:pt x="645567" y="603885"/>
                  <a:pt x="642405" y="598780"/>
                  <a:pt x="639128" y="593903"/>
                </a:cubicBezTo>
                <a:cubicBezTo>
                  <a:pt x="635851" y="589026"/>
                  <a:pt x="632918" y="584759"/>
                  <a:pt x="630327" y="581101"/>
                </a:cubicBezTo>
                <a:close/>
                <a:moveTo>
                  <a:pt x="1382802" y="553898"/>
                </a:moveTo>
                <a:cubicBezTo>
                  <a:pt x="1398956" y="565328"/>
                  <a:pt x="1412482" y="575310"/>
                  <a:pt x="1423378" y="583845"/>
                </a:cubicBezTo>
                <a:cubicBezTo>
                  <a:pt x="1434275" y="592379"/>
                  <a:pt x="1443076" y="599847"/>
                  <a:pt x="1449782" y="606247"/>
                </a:cubicBezTo>
                <a:cubicBezTo>
                  <a:pt x="1456487" y="612648"/>
                  <a:pt x="1461631" y="618249"/>
                  <a:pt x="1465212" y="623049"/>
                </a:cubicBezTo>
                <a:cubicBezTo>
                  <a:pt x="1468794" y="627850"/>
                  <a:pt x="1471194" y="632232"/>
                  <a:pt x="1472413" y="636194"/>
                </a:cubicBezTo>
                <a:cubicBezTo>
                  <a:pt x="1473632" y="640156"/>
                  <a:pt x="1474242" y="644119"/>
                  <a:pt x="1474242" y="648081"/>
                </a:cubicBezTo>
                <a:cubicBezTo>
                  <a:pt x="1474242" y="655396"/>
                  <a:pt x="1472489" y="661645"/>
                  <a:pt x="1468984" y="666826"/>
                </a:cubicBezTo>
                <a:cubicBezTo>
                  <a:pt x="1465479" y="672008"/>
                  <a:pt x="1460412" y="676008"/>
                  <a:pt x="1453782" y="678828"/>
                </a:cubicBezTo>
                <a:cubicBezTo>
                  <a:pt x="1447153" y="681647"/>
                  <a:pt x="1439114" y="683057"/>
                  <a:pt x="1429665" y="683057"/>
                </a:cubicBezTo>
                <a:cubicBezTo>
                  <a:pt x="1422807" y="683057"/>
                  <a:pt x="1415758" y="682219"/>
                  <a:pt x="1408519" y="680542"/>
                </a:cubicBezTo>
                <a:cubicBezTo>
                  <a:pt x="1401280" y="678866"/>
                  <a:pt x="1394308" y="676351"/>
                  <a:pt x="1387602" y="672999"/>
                </a:cubicBezTo>
                <a:lnTo>
                  <a:pt x="1387528" y="672947"/>
                </a:lnTo>
                <a:lnTo>
                  <a:pt x="1386545" y="673427"/>
                </a:lnTo>
                <a:cubicBezTo>
                  <a:pt x="1381611" y="675389"/>
                  <a:pt x="1376401" y="677037"/>
                  <a:pt x="1370915" y="678371"/>
                </a:cubicBezTo>
                <a:cubicBezTo>
                  <a:pt x="1359942" y="681038"/>
                  <a:pt x="1348512" y="682371"/>
                  <a:pt x="1336625" y="682371"/>
                </a:cubicBezTo>
                <a:lnTo>
                  <a:pt x="1336670" y="681730"/>
                </a:lnTo>
                <a:lnTo>
                  <a:pt x="1332357" y="682371"/>
                </a:lnTo>
                <a:lnTo>
                  <a:pt x="1310502" y="682371"/>
                </a:lnTo>
                <a:lnTo>
                  <a:pt x="1305611" y="694258"/>
                </a:lnTo>
                <a:cubicBezTo>
                  <a:pt x="1298296" y="706298"/>
                  <a:pt x="1287857" y="715632"/>
                  <a:pt x="1274293" y="722262"/>
                </a:cubicBezTo>
                <a:cubicBezTo>
                  <a:pt x="1260730" y="728891"/>
                  <a:pt x="1244575" y="732739"/>
                  <a:pt x="1225830" y="733806"/>
                </a:cubicBezTo>
                <a:lnTo>
                  <a:pt x="1219201" y="701802"/>
                </a:lnTo>
                <a:cubicBezTo>
                  <a:pt x="1230021" y="700431"/>
                  <a:pt x="1239470" y="698792"/>
                  <a:pt x="1247547" y="696887"/>
                </a:cubicBezTo>
                <a:cubicBezTo>
                  <a:pt x="1255624" y="694982"/>
                  <a:pt x="1262406" y="692353"/>
                  <a:pt x="1267892" y="689001"/>
                </a:cubicBezTo>
                <a:cubicBezTo>
                  <a:pt x="1270635" y="687324"/>
                  <a:pt x="1273036" y="685333"/>
                  <a:pt x="1275093" y="683028"/>
                </a:cubicBezTo>
                <a:lnTo>
                  <a:pt x="1275523" y="682371"/>
                </a:lnTo>
                <a:lnTo>
                  <a:pt x="1269493" y="682371"/>
                </a:lnTo>
                <a:cubicBezTo>
                  <a:pt x="1259891" y="682371"/>
                  <a:pt x="1251662" y="681228"/>
                  <a:pt x="1244804" y="678942"/>
                </a:cubicBezTo>
                <a:cubicBezTo>
                  <a:pt x="1237946" y="676656"/>
                  <a:pt x="1232688" y="672960"/>
                  <a:pt x="1229030" y="667855"/>
                </a:cubicBezTo>
                <a:cubicBezTo>
                  <a:pt x="1225373" y="662750"/>
                  <a:pt x="1223544" y="655930"/>
                  <a:pt x="1223544" y="647395"/>
                </a:cubicBezTo>
                <a:cubicBezTo>
                  <a:pt x="1223544" y="640537"/>
                  <a:pt x="1224725" y="633679"/>
                  <a:pt x="1227087" y="626821"/>
                </a:cubicBezTo>
                <a:cubicBezTo>
                  <a:pt x="1229449" y="619963"/>
                  <a:pt x="1232764" y="613677"/>
                  <a:pt x="1237031" y="607962"/>
                </a:cubicBezTo>
                <a:cubicBezTo>
                  <a:pt x="1241298" y="602247"/>
                  <a:pt x="1246290" y="597675"/>
                  <a:pt x="1252005" y="594246"/>
                </a:cubicBezTo>
                <a:cubicBezTo>
                  <a:pt x="1257720" y="590817"/>
                  <a:pt x="1263930" y="589102"/>
                  <a:pt x="1270635" y="589102"/>
                </a:cubicBezTo>
                <a:cubicBezTo>
                  <a:pt x="1279780" y="589102"/>
                  <a:pt x="1287781" y="591922"/>
                  <a:pt x="1294639" y="597561"/>
                </a:cubicBezTo>
                <a:cubicBezTo>
                  <a:pt x="1301497" y="603199"/>
                  <a:pt x="1306869" y="610667"/>
                  <a:pt x="1310755" y="619963"/>
                </a:cubicBezTo>
                <a:cubicBezTo>
                  <a:pt x="1314641" y="629260"/>
                  <a:pt x="1316584" y="639394"/>
                  <a:pt x="1316584" y="650367"/>
                </a:cubicBezTo>
                <a:lnTo>
                  <a:pt x="1334643" y="650367"/>
                </a:lnTo>
                <a:lnTo>
                  <a:pt x="1338866" y="650998"/>
                </a:lnTo>
                <a:lnTo>
                  <a:pt x="1338911" y="650367"/>
                </a:lnTo>
                <a:cubicBezTo>
                  <a:pt x="1347597" y="650367"/>
                  <a:pt x="1355179" y="650139"/>
                  <a:pt x="1361656" y="649681"/>
                </a:cubicBezTo>
                <a:lnTo>
                  <a:pt x="1361738" y="649667"/>
                </a:lnTo>
                <a:lnTo>
                  <a:pt x="1356856" y="642938"/>
                </a:lnTo>
                <a:cubicBezTo>
                  <a:pt x="1353732" y="636308"/>
                  <a:pt x="1352169" y="628803"/>
                  <a:pt x="1352169" y="620421"/>
                </a:cubicBezTo>
                <a:cubicBezTo>
                  <a:pt x="1352169" y="613563"/>
                  <a:pt x="1353617" y="607238"/>
                  <a:pt x="1356513" y="601447"/>
                </a:cubicBezTo>
                <a:cubicBezTo>
                  <a:pt x="1359409" y="595656"/>
                  <a:pt x="1363714" y="590969"/>
                  <a:pt x="1369429" y="587388"/>
                </a:cubicBezTo>
                <a:lnTo>
                  <a:pt x="1374614" y="585192"/>
                </a:lnTo>
                <a:lnTo>
                  <a:pt x="1365200" y="578815"/>
                </a:lnTo>
                <a:close/>
                <a:moveTo>
                  <a:pt x="1073277" y="542239"/>
                </a:moveTo>
                <a:cubicBezTo>
                  <a:pt x="1077240" y="542239"/>
                  <a:pt x="1080593" y="543611"/>
                  <a:pt x="1083336" y="546354"/>
                </a:cubicBezTo>
                <a:cubicBezTo>
                  <a:pt x="1086079" y="549097"/>
                  <a:pt x="1087451" y="552450"/>
                  <a:pt x="1087451" y="556413"/>
                </a:cubicBezTo>
                <a:cubicBezTo>
                  <a:pt x="1087451" y="560375"/>
                  <a:pt x="1086079" y="563804"/>
                  <a:pt x="1083336" y="566700"/>
                </a:cubicBezTo>
                <a:cubicBezTo>
                  <a:pt x="1080593" y="569595"/>
                  <a:pt x="1077240" y="571043"/>
                  <a:pt x="1073277" y="571043"/>
                </a:cubicBezTo>
                <a:cubicBezTo>
                  <a:pt x="1069468" y="571043"/>
                  <a:pt x="1066153" y="569595"/>
                  <a:pt x="1063333" y="566700"/>
                </a:cubicBezTo>
                <a:cubicBezTo>
                  <a:pt x="1060514" y="563804"/>
                  <a:pt x="1059104" y="560375"/>
                  <a:pt x="1059104" y="556413"/>
                </a:cubicBezTo>
                <a:cubicBezTo>
                  <a:pt x="1059104" y="552450"/>
                  <a:pt x="1060514" y="549097"/>
                  <a:pt x="1063333" y="546354"/>
                </a:cubicBezTo>
                <a:cubicBezTo>
                  <a:pt x="1066153" y="543611"/>
                  <a:pt x="1069468" y="542239"/>
                  <a:pt x="1073277" y="542239"/>
                </a:cubicBezTo>
                <a:close/>
                <a:moveTo>
                  <a:pt x="1037845" y="542239"/>
                </a:moveTo>
                <a:cubicBezTo>
                  <a:pt x="1041807" y="542239"/>
                  <a:pt x="1045160" y="543611"/>
                  <a:pt x="1047903" y="546354"/>
                </a:cubicBezTo>
                <a:cubicBezTo>
                  <a:pt x="1050646" y="549097"/>
                  <a:pt x="1052018" y="552450"/>
                  <a:pt x="1052018" y="556413"/>
                </a:cubicBezTo>
                <a:cubicBezTo>
                  <a:pt x="1052018" y="560375"/>
                  <a:pt x="1050646" y="563804"/>
                  <a:pt x="1047903" y="566700"/>
                </a:cubicBezTo>
                <a:cubicBezTo>
                  <a:pt x="1045160" y="569595"/>
                  <a:pt x="1041807" y="571043"/>
                  <a:pt x="1037845" y="571043"/>
                </a:cubicBezTo>
                <a:cubicBezTo>
                  <a:pt x="1034035" y="571043"/>
                  <a:pt x="1030720" y="569595"/>
                  <a:pt x="1027900" y="566700"/>
                </a:cubicBezTo>
                <a:cubicBezTo>
                  <a:pt x="1025081" y="563804"/>
                  <a:pt x="1023671" y="560375"/>
                  <a:pt x="1023671" y="556413"/>
                </a:cubicBezTo>
                <a:cubicBezTo>
                  <a:pt x="1023671" y="552450"/>
                  <a:pt x="1025081" y="549097"/>
                  <a:pt x="1027900" y="546354"/>
                </a:cubicBezTo>
                <a:cubicBezTo>
                  <a:pt x="1030720" y="543611"/>
                  <a:pt x="1034035" y="542239"/>
                  <a:pt x="1037845" y="542239"/>
                </a:cubicBezTo>
                <a:close/>
                <a:moveTo>
                  <a:pt x="1561643" y="533400"/>
                </a:moveTo>
                <a:lnTo>
                  <a:pt x="1561643" y="549859"/>
                </a:lnTo>
                <a:lnTo>
                  <a:pt x="1507694" y="565404"/>
                </a:lnTo>
                <a:lnTo>
                  <a:pt x="1507694" y="549402"/>
                </a:lnTo>
                <a:close/>
                <a:moveTo>
                  <a:pt x="2731237" y="529895"/>
                </a:moveTo>
                <a:lnTo>
                  <a:pt x="2763241" y="529895"/>
                </a:lnTo>
                <a:lnTo>
                  <a:pt x="2767584" y="681228"/>
                </a:lnTo>
                <a:lnTo>
                  <a:pt x="2735580" y="681228"/>
                </a:lnTo>
                <a:close/>
                <a:moveTo>
                  <a:pt x="2235937" y="529895"/>
                </a:moveTo>
                <a:lnTo>
                  <a:pt x="2267941" y="529895"/>
                </a:lnTo>
                <a:lnTo>
                  <a:pt x="2272284" y="681228"/>
                </a:lnTo>
                <a:lnTo>
                  <a:pt x="2240280" y="681228"/>
                </a:lnTo>
                <a:close/>
                <a:moveTo>
                  <a:pt x="1294943" y="523875"/>
                </a:moveTo>
                <a:lnTo>
                  <a:pt x="1294943" y="540334"/>
                </a:lnTo>
                <a:lnTo>
                  <a:pt x="1240994" y="555879"/>
                </a:lnTo>
                <a:lnTo>
                  <a:pt x="1240994" y="539877"/>
                </a:lnTo>
                <a:close/>
                <a:moveTo>
                  <a:pt x="2618842" y="519608"/>
                </a:moveTo>
                <a:cubicBezTo>
                  <a:pt x="2623262" y="519456"/>
                  <a:pt x="2626957" y="521018"/>
                  <a:pt x="2629929" y="524294"/>
                </a:cubicBezTo>
                <a:cubicBezTo>
                  <a:pt x="2632901" y="527571"/>
                  <a:pt x="2634387" y="531267"/>
                  <a:pt x="2634387" y="535381"/>
                </a:cubicBezTo>
                <a:cubicBezTo>
                  <a:pt x="2634539" y="539801"/>
                  <a:pt x="2633053" y="543535"/>
                  <a:pt x="2629929" y="546583"/>
                </a:cubicBezTo>
                <a:cubicBezTo>
                  <a:pt x="2626805" y="549631"/>
                  <a:pt x="2623186" y="551155"/>
                  <a:pt x="2619071" y="551155"/>
                </a:cubicBezTo>
                <a:cubicBezTo>
                  <a:pt x="2614651" y="551307"/>
                  <a:pt x="2610879" y="549821"/>
                  <a:pt x="2607755" y="546697"/>
                </a:cubicBezTo>
                <a:cubicBezTo>
                  <a:pt x="2604631" y="543573"/>
                  <a:pt x="2602992" y="539801"/>
                  <a:pt x="2602840" y="535381"/>
                </a:cubicBezTo>
                <a:cubicBezTo>
                  <a:pt x="2602840" y="531267"/>
                  <a:pt x="2604402" y="527609"/>
                  <a:pt x="2607526" y="524409"/>
                </a:cubicBezTo>
                <a:cubicBezTo>
                  <a:pt x="2610651" y="521208"/>
                  <a:pt x="2614422" y="519608"/>
                  <a:pt x="2618842" y="519608"/>
                </a:cubicBezTo>
                <a:close/>
                <a:moveTo>
                  <a:pt x="2579294" y="519379"/>
                </a:moveTo>
                <a:cubicBezTo>
                  <a:pt x="2583714" y="519227"/>
                  <a:pt x="2587410" y="520789"/>
                  <a:pt x="2590381" y="524066"/>
                </a:cubicBezTo>
                <a:cubicBezTo>
                  <a:pt x="2593353" y="527342"/>
                  <a:pt x="2594839" y="531038"/>
                  <a:pt x="2594839" y="535153"/>
                </a:cubicBezTo>
                <a:cubicBezTo>
                  <a:pt x="2594991" y="539572"/>
                  <a:pt x="2593505" y="543306"/>
                  <a:pt x="2590381" y="546354"/>
                </a:cubicBezTo>
                <a:cubicBezTo>
                  <a:pt x="2587257" y="549402"/>
                  <a:pt x="2583638" y="550926"/>
                  <a:pt x="2579523" y="550926"/>
                </a:cubicBezTo>
                <a:cubicBezTo>
                  <a:pt x="2575103" y="551079"/>
                  <a:pt x="2571331" y="549593"/>
                  <a:pt x="2568207" y="546468"/>
                </a:cubicBezTo>
                <a:cubicBezTo>
                  <a:pt x="2565083" y="543344"/>
                  <a:pt x="2563445" y="539572"/>
                  <a:pt x="2563292" y="535153"/>
                </a:cubicBezTo>
                <a:cubicBezTo>
                  <a:pt x="2563292" y="531038"/>
                  <a:pt x="2564854" y="527380"/>
                  <a:pt x="2567978" y="524180"/>
                </a:cubicBezTo>
                <a:cubicBezTo>
                  <a:pt x="2571103" y="520980"/>
                  <a:pt x="2574875" y="519379"/>
                  <a:pt x="2579294" y="519379"/>
                </a:cubicBezTo>
                <a:close/>
                <a:moveTo>
                  <a:pt x="2066011" y="517855"/>
                </a:moveTo>
                <a:cubicBezTo>
                  <a:pt x="2067535" y="520751"/>
                  <a:pt x="2068792" y="524066"/>
                  <a:pt x="2069783" y="527799"/>
                </a:cubicBezTo>
                <a:cubicBezTo>
                  <a:pt x="2070773" y="531533"/>
                  <a:pt x="2071269" y="534924"/>
                  <a:pt x="2071269" y="537972"/>
                </a:cubicBezTo>
                <a:cubicBezTo>
                  <a:pt x="2071269" y="543001"/>
                  <a:pt x="2069821" y="547535"/>
                  <a:pt x="2066925" y="551574"/>
                </a:cubicBezTo>
                <a:cubicBezTo>
                  <a:pt x="2064030" y="555612"/>
                  <a:pt x="2059305" y="557632"/>
                  <a:pt x="2052752" y="557632"/>
                </a:cubicBezTo>
                <a:cubicBezTo>
                  <a:pt x="2048637" y="557632"/>
                  <a:pt x="2045132" y="556374"/>
                  <a:pt x="2042237" y="553860"/>
                </a:cubicBezTo>
                <a:lnTo>
                  <a:pt x="2041181" y="551666"/>
                </a:lnTo>
                <a:lnTo>
                  <a:pt x="2037779" y="559918"/>
                </a:lnTo>
                <a:cubicBezTo>
                  <a:pt x="2034198" y="563423"/>
                  <a:pt x="2029511" y="565176"/>
                  <a:pt x="2023720" y="565176"/>
                </a:cubicBezTo>
                <a:cubicBezTo>
                  <a:pt x="2018081" y="565176"/>
                  <a:pt x="2014271" y="563194"/>
                  <a:pt x="2012290" y="559232"/>
                </a:cubicBezTo>
                <a:cubicBezTo>
                  <a:pt x="2010309" y="555270"/>
                  <a:pt x="2009318" y="550926"/>
                  <a:pt x="2009318" y="546202"/>
                </a:cubicBezTo>
                <a:cubicBezTo>
                  <a:pt x="2009318" y="544525"/>
                  <a:pt x="2009432" y="542735"/>
                  <a:pt x="2009661" y="540830"/>
                </a:cubicBezTo>
                <a:cubicBezTo>
                  <a:pt x="2009890" y="538925"/>
                  <a:pt x="2010233" y="536753"/>
                  <a:pt x="2010690" y="534315"/>
                </a:cubicBezTo>
                <a:lnTo>
                  <a:pt x="2024406" y="531114"/>
                </a:lnTo>
                <a:cubicBezTo>
                  <a:pt x="2023949" y="533705"/>
                  <a:pt x="2023606" y="536105"/>
                  <a:pt x="2023377" y="538315"/>
                </a:cubicBezTo>
                <a:cubicBezTo>
                  <a:pt x="2023148" y="540525"/>
                  <a:pt x="2023034" y="542468"/>
                  <a:pt x="2023034" y="544144"/>
                </a:cubicBezTo>
                <a:cubicBezTo>
                  <a:pt x="2023034" y="546126"/>
                  <a:pt x="2023415" y="547650"/>
                  <a:pt x="2024177" y="548716"/>
                </a:cubicBezTo>
                <a:cubicBezTo>
                  <a:pt x="2024939" y="549783"/>
                  <a:pt x="2026006" y="550317"/>
                  <a:pt x="2027378" y="550317"/>
                </a:cubicBezTo>
                <a:cubicBezTo>
                  <a:pt x="2029206" y="550317"/>
                  <a:pt x="2030692" y="549250"/>
                  <a:pt x="2031835" y="547116"/>
                </a:cubicBezTo>
                <a:cubicBezTo>
                  <a:pt x="2032978" y="544983"/>
                  <a:pt x="2033550" y="540868"/>
                  <a:pt x="2033550" y="534772"/>
                </a:cubicBezTo>
                <a:lnTo>
                  <a:pt x="2033550" y="527914"/>
                </a:lnTo>
                <a:lnTo>
                  <a:pt x="2046809" y="523799"/>
                </a:lnTo>
                <a:lnTo>
                  <a:pt x="2046809" y="537744"/>
                </a:lnTo>
                <a:cubicBezTo>
                  <a:pt x="2046809" y="539420"/>
                  <a:pt x="2047152" y="540792"/>
                  <a:pt x="2047837" y="541858"/>
                </a:cubicBezTo>
                <a:cubicBezTo>
                  <a:pt x="2048523" y="542925"/>
                  <a:pt x="2049628" y="543459"/>
                  <a:pt x="2051152" y="543459"/>
                </a:cubicBezTo>
                <a:cubicBezTo>
                  <a:pt x="2053286" y="543459"/>
                  <a:pt x="2054772" y="542811"/>
                  <a:pt x="2055610" y="541515"/>
                </a:cubicBezTo>
                <a:cubicBezTo>
                  <a:pt x="2056448" y="540220"/>
                  <a:pt x="2056867" y="538658"/>
                  <a:pt x="2056867" y="536829"/>
                </a:cubicBezTo>
                <a:cubicBezTo>
                  <a:pt x="2056867" y="534238"/>
                  <a:pt x="2056562" y="531609"/>
                  <a:pt x="2055953" y="528942"/>
                </a:cubicBezTo>
                <a:cubicBezTo>
                  <a:pt x="2055343" y="526275"/>
                  <a:pt x="2054505" y="523647"/>
                  <a:pt x="2053438" y="521056"/>
                </a:cubicBezTo>
                <a:close/>
                <a:moveTo>
                  <a:pt x="1851660" y="515874"/>
                </a:moveTo>
                <a:cubicBezTo>
                  <a:pt x="1848765" y="515874"/>
                  <a:pt x="1846517" y="516865"/>
                  <a:pt x="1844917" y="518846"/>
                </a:cubicBezTo>
                <a:cubicBezTo>
                  <a:pt x="1843317" y="520827"/>
                  <a:pt x="1842517" y="523113"/>
                  <a:pt x="1842517" y="525704"/>
                </a:cubicBezTo>
                <a:cubicBezTo>
                  <a:pt x="1842517" y="528447"/>
                  <a:pt x="1843355" y="530695"/>
                  <a:pt x="1845031" y="532448"/>
                </a:cubicBezTo>
                <a:cubicBezTo>
                  <a:pt x="1846708" y="534200"/>
                  <a:pt x="1848917" y="535000"/>
                  <a:pt x="1851660" y="534848"/>
                </a:cubicBezTo>
                <a:cubicBezTo>
                  <a:pt x="1854099" y="535000"/>
                  <a:pt x="1856271" y="534238"/>
                  <a:pt x="1858176" y="532562"/>
                </a:cubicBezTo>
                <a:cubicBezTo>
                  <a:pt x="1860081" y="530886"/>
                  <a:pt x="1861033" y="528676"/>
                  <a:pt x="1861033" y="525933"/>
                </a:cubicBezTo>
                <a:cubicBezTo>
                  <a:pt x="1861033" y="523037"/>
                  <a:pt x="1860043" y="520637"/>
                  <a:pt x="1858061" y="518732"/>
                </a:cubicBezTo>
                <a:cubicBezTo>
                  <a:pt x="1856080" y="516827"/>
                  <a:pt x="1853947" y="515874"/>
                  <a:pt x="1851660" y="515874"/>
                </a:cubicBezTo>
                <a:close/>
                <a:moveTo>
                  <a:pt x="1752143" y="514350"/>
                </a:moveTo>
                <a:lnTo>
                  <a:pt x="1752143" y="530809"/>
                </a:lnTo>
                <a:lnTo>
                  <a:pt x="1698194" y="546354"/>
                </a:lnTo>
                <a:lnTo>
                  <a:pt x="1698194" y="530352"/>
                </a:lnTo>
                <a:close/>
                <a:moveTo>
                  <a:pt x="2670277" y="513893"/>
                </a:moveTo>
                <a:lnTo>
                  <a:pt x="2702509" y="513893"/>
                </a:lnTo>
                <a:lnTo>
                  <a:pt x="2707082" y="624535"/>
                </a:lnTo>
                <a:cubicBezTo>
                  <a:pt x="2707387" y="633375"/>
                  <a:pt x="2707044" y="641337"/>
                  <a:pt x="2706053" y="648424"/>
                </a:cubicBezTo>
                <a:cubicBezTo>
                  <a:pt x="2705062" y="655511"/>
                  <a:pt x="2702700" y="661569"/>
                  <a:pt x="2698966" y="666598"/>
                </a:cubicBezTo>
                <a:cubicBezTo>
                  <a:pt x="2695233" y="671627"/>
                  <a:pt x="2689518" y="675513"/>
                  <a:pt x="2681821" y="678256"/>
                </a:cubicBezTo>
                <a:cubicBezTo>
                  <a:pt x="2677973" y="679628"/>
                  <a:pt x="2673487" y="680657"/>
                  <a:pt x="2668362" y="681342"/>
                </a:cubicBezTo>
                <a:lnTo>
                  <a:pt x="2661753" y="681736"/>
                </a:lnTo>
                <a:lnTo>
                  <a:pt x="2657475" y="682371"/>
                </a:lnTo>
                <a:lnTo>
                  <a:pt x="2654079" y="682192"/>
                </a:lnTo>
                <a:lnTo>
                  <a:pt x="2651075" y="682371"/>
                </a:lnTo>
                <a:lnTo>
                  <a:pt x="2651099" y="682036"/>
                </a:lnTo>
                <a:lnTo>
                  <a:pt x="2631415" y="681000"/>
                </a:lnTo>
                <a:cubicBezTo>
                  <a:pt x="2622881" y="680085"/>
                  <a:pt x="2614994" y="678714"/>
                  <a:pt x="2607755" y="676885"/>
                </a:cubicBezTo>
                <a:lnTo>
                  <a:pt x="2597216" y="673180"/>
                </a:lnTo>
                <a:lnTo>
                  <a:pt x="2596668" y="673456"/>
                </a:lnTo>
                <a:cubicBezTo>
                  <a:pt x="2593925" y="674675"/>
                  <a:pt x="2590496" y="675818"/>
                  <a:pt x="2586381" y="676885"/>
                </a:cubicBezTo>
                <a:cubicBezTo>
                  <a:pt x="2582266" y="677952"/>
                  <a:pt x="2577618" y="678904"/>
                  <a:pt x="2572436" y="679742"/>
                </a:cubicBezTo>
                <a:cubicBezTo>
                  <a:pt x="2567255" y="680580"/>
                  <a:pt x="2561692" y="681228"/>
                  <a:pt x="2555748" y="681685"/>
                </a:cubicBezTo>
                <a:cubicBezTo>
                  <a:pt x="2549805" y="682143"/>
                  <a:pt x="2543480" y="682371"/>
                  <a:pt x="2536775" y="682371"/>
                </a:cubicBezTo>
                <a:lnTo>
                  <a:pt x="2536859" y="681201"/>
                </a:lnTo>
                <a:lnTo>
                  <a:pt x="2529155" y="682371"/>
                </a:lnTo>
                <a:cubicBezTo>
                  <a:pt x="2527936" y="682371"/>
                  <a:pt x="2526754" y="682371"/>
                  <a:pt x="2525611" y="682371"/>
                </a:cubicBezTo>
                <a:cubicBezTo>
                  <a:pt x="2524468" y="682371"/>
                  <a:pt x="2523325" y="682371"/>
                  <a:pt x="2522182" y="682371"/>
                </a:cubicBezTo>
                <a:cubicBezTo>
                  <a:pt x="2521039" y="682371"/>
                  <a:pt x="2519858" y="682371"/>
                  <a:pt x="2518639" y="682371"/>
                </a:cubicBezTo>
                <a:cubicBezTo>
                  <a:pt x="2518944" y="683895"/>
                  <a:pt x="2519096" y="685229"/>
                  <a:pt x="2519096" y="686372"/>
                </a:cubicBezTo>
                <a:cubicBezTo>
                  <a:pt x="2519096" y="687515"/>
                  <a:pt x="2519096" y="688620"/>
                  <a:pt x="2519096" y="689686"/>
                </a:cubicBezTo>
                <a:cubicBezTo>
                  <a:pt x="2519096" y="694716"/>
                  <a:pt x="2517382" y="699821"/>
                  <a:pt x="2513953" y="705003"/>
                </a:cubicBezTo>
                <a:cubicBezTo>
                  <a:pt x="2510524" y="710184"/>
                  <a:pt x="2505228" y="714985"/>
                  <a:pt x="2498065" y="719404"/>
                </a:cubicBezTo>
                <a:cubicBezTo>
                  <a:pt x="2490902" y="723824"/>
                  <a:pt x="2481796" y="727367"/>
                  <a:pt x="2470747" y="730034"/>
                </a:cubicBezTo>
                <a:cubicBezTo>
                  <a:pt x="2459698" y="732701"/>
                  <a:pt x="2446554" y="734035"/>
                  <a:pt x="2431314" y="734035"/>
                </a:cubicBezTo>
                <a:cubicBezTo>
                  <a:pt x="2414855" y="734035"/>
                  <a:pt x="2400719" y="731939"/>
                  <a:pt x="2388909" y="727748"/>
                </a:cubicBezTo>
                <a:cubicBezTo>
                  <a:pt x="2377098" y="723557"/>
                  <a:pt x="2368030" y="717080"/>
                  <a:pt x="2361705" y="708317"/>
                </a:cubicBezTo>
                <a:cubicBezTo>
                  <a:pt x="2355380" y="699554"/>
                  <a:pt x="2352218" y="688391"/>
                  <a:pt x="2352218" y="674827"/>
                </a:cubicBezTo>
                <a:cubicBezTo>
                  <a:pt x="2352218" y="671322"/>
                  <a:pt x="2352523" y="667207"/>
                  <a:pt x="2353133" y="662483"/>
                </a:cubicBezTo>
                <a:cubicBezTo>
                  <a:pt x="2353742" y="657759"/>
                  <a:pt x="2354885" y="652386"/>
                  <a:pt x="2356562" y="646367"/>
                </a:cubicBezTo>
                <a:cubicBezTo>
                  <a:pt x="2358238" y="640347"/>
                  <a:pt x="2360753" y="633603"/>
                  <a:pt x="2364105" y="626136"/>
                </a:cubicBezTo>
                <a:lnTo>
                  <a:pt x="2392223" y="635965"/>
                </a:lnTo>
                <a:cubicBezTo>
                  <a:pt x="2390547" y="640690"/>
                  <a:pt x="2389099" y="644995"/>
                  <a:pt x="2387880" y="648881"/>
                </a:cubicBezTo>
                <a:cubicBezTo>
                  <a:pt x="2386661" y="652767"/>
                  <a:pt x="2385746" y="656349"/>
                  <a:pt x="2385137" y="659625"/>
                </a:cubicBezTo>
                <a:cubicBezTo>
                  <a:pt x="2384527" y="662902"/>
                  <a:pt x="2384222" y="666141"/>
                  <a:pt x="2384222" y="669341"/>
                </a:cubicBezTo>
                <a:cubicBezTo>
                  <a:pt x="2384222" y="674370"/>
                  <a:pt x="2385327" y="678904"/>
                  <a:pt x="2387537" y="682943"/>
                </a:cubicBezTo>
                <a:cubicBezTo>
                  <a:pt x="2389747" y="686981"/>
                  <a:pt x="2392985" y="690410"/>
                  <a:pt x="2397253" y="693230"/>
                </a:cubicBezTo>
                <a:cubicBezTo>
                  <a:pt x="2401520" y="696049"/>
                  <a:pt x="2406739" y="698221"/>
                  <a:pt x="2412911" y="699745"/>
                </a:cubicBezTo>
                <a:cubicBezTo>
                  <a:pt x="2419084" y="701269"/>
                  <a:pt x="2426208" y="702031"/>
                  <a:pt x="2434286" y="702031"/>
                </a:cubicBezTo>
                <a:cubicBezTo>
                  <a:pt x="2442668" y="702031"/>
                  <a:pt x="2450173" y="701650"/>
                  <a:pt x="2456803" y="700888"/>
                </a:cubicBezTo>
                <a:cubicBezTo>
                  <a:pt x="2463432" y="700126"/>
                  <a:pt x="2469071" y="698983"/>
                  <a:pt x="2473719" y="697459"/>
                </a:cubicBezTo>
                <a:cubicBezTo>
                  <a:pt x="2478367" y="695935"/>
                  <a:pt x="2481911" y="693992"/>
                  <a:pt x="2484349" y="691629"/>
                </a:cubicBezTo>
                <a:cubicBezTo>
                  <a:pt x="2486787" y="689267"/>
                  <a:pt x="2488007" y="686562"/>
                  <a:pt x="2488007" y="683514"/>
                </a:cubicBezTo>
                <a:cubicBezTo>
                  <a:pt x="2488007" y="682143"/>
                  <a:pt x="2487511" y="680847"/>
                  <a:pt x="2486521" y="679628"/>
                </a:cubicBezTo>
                <a:cubicBezTo>
                  <a:pt x="2485530" y="678409"/>
                  <a:pt x="2483930" y="677113"/>
                  <a:pt x="2481720" y="675742"/>
                </a:cubicBezTo>
                <a:cubicBezTo>
                  <a:pt x="2479510" y="674370"/>
                  <a:pt x="2476615" y="672922"/>
                  <a:pt x="2473033" y="671398"/>
                </a:cubicBezTo>
                <a:cubicBezTo>
                  <a:pt x="2469452" y="669874"/>
                  <a:pt x="2465147" y="668198"/>
                  <a:pt x="2460117" y="666369"/>
                </a:cubicBezTo>
                <a:lnTo>
                  <a:pt x="2467661" y="634137"/>
                </a:lnTo>
                <a:cubicBezTo>
                  <a:pt x="2474214" y="636880"/>
                  <a:pt x="2480425" y="639280"/>
                  <a:pt x="2486292" y="641337"/>
                </a:cubicBezTo>
                <a:cubicBezTo>
                  <a:pt x="2492160" y="643395"/>
                  <a:pt x="2497760" y="645071"/>
                  <a:pt x="2503094" y="646367"/>
                </a:cubicBezTo>
                <a:cubicBezTo>
                  <a:pt x="2508428" y="647662"/>
                  <a:pt x="2513457" y="648653"/>
                  <a:pt x="2518182" y="649338"/>
                </a:cubicBezTo>
                <a:cubicBezTo>
                  <a:pt x="2522906" y="650024"/>
                  <a:pt x="2527326" y="650367"/>
                  <a:pt x="2531441" y="650367"/>
                </a:cubicBezTo>
                <a:cubicBezTo>
                  <a:pt x="2534336" y="650367"/>
                  <a:pt x="2536813" y="650739"/>
                  <a:pt x="2538870" y="651482"/>
                </a:cubicBezTo>
                <a:lnTo>
                  <a:pt x="2538991" y="651564"/>
                </a:lnTo>
                <a:lnTo>
                  <a:pt x="2539061" y="650596"/>
                </a:lnTo>
                <a:cubicBezTo>
                  <a:pt x="2545004" y="650748"/>
                  <a:pt x="2550491" y="650672"/>
                  <a:pt x="2555520" y="650367"/>
                </a:cubicBezTo>
                <a:lnTo>
                  <a:pt x="2563586" y="649554"/>
                </a:lnTo>
                <a:lnTo>
                  <a:pt x="2561806" y="647624"/>
                </a:lnTo>
                <a:cubicBezTo>
                  <a:pt x="2558835" y="643966"/>
                  <a:pt x="2556396" y="639813"/>
                  <a:pt x="2554491" y="635165"/>
                </a:cubicBezTo>
                <a:cubicBezTo>
                  <a:pt x="2552586" y="630517"/>
                  <a:pt x="2551634" y="625297"/>
                  <a:pt x="2551634" y="619506"/>
                </a:cubicBezTo>
                <a:cubicBezTo>
                  <a:pt x="2551634" y="612496"/>
                  <a:pt x="2553005" y="606095"/>
                  <a:pt x="2555748" y="600304"/>
                </a:cubicBezTo>
                <a:cubicBezTo>
                  <a:pt x="2558492" y="594513"/>
                  <a:pt x="2562149" y="589521"/>
                  <a:pt x="2566721" y="585330"/>
                </a:cubicBezTo>
                <a:cubicBezTo>
                  <a:pt x="2571293" y="581139"/>
                  <a:pt x="2576399" y="577901"/>
                  <a:pt x="2582037" y="575615"/>
                </a:cubicBezTo>
                <a:cubicBezTo>
                  <a:pt x="2587676" y="573329"/>
                  <a:pt x="2593315" y="572186"/>
                  <a:pt x="2598954" y="572186"/>
                </a:cubicBezTo>
                <a:cubicBezTo>
                  <a:pt x="2608098" y="572186"/>
                  <a:pt x="2616023" y="574320"/>
                  <a:pt x="2622728" y="578587"/>
                </a:cubicBezTo>
                <a:cubicBezTo>
                  <a:pt x="2629434" y="582854"/>
                  <a:pt x="2634653" y="588417"/>
                  <a:pt x="2638387" y="595275"/>
                </a:cubicBezTo>
                <a:cubicBezTo>
                  <a:pt x="2642121" y="602133"/>
                  <a:pt x="2643988" y="609600"/>
                  <a:pt x="2643988" y="617677"/>
                </a:cubicBezTo>
                <a:cubicBezTo>
                  <a:pt x="2643988" y="625145"/>
                  <a:pt x="2642616" y="631812"/>
                  <a:pt x="2639873" y="637680"/>
                </a:cubicBezTo>
                <a:lnTo>
                  <a:pt x="2631619" y="649253"/>
                </a:lnTo>
                <a:lnTo>
                  <a:pt x="2640216" y="649910"/>
                </a:lnTo>
                <a:lnTo>
                  <a:pt x="2655153" y="650259"/>
                </a:lnTo>
                <a:lnTo>
                  <a:pt x="2662390" y="649824"/>
                </a:lnTo>
                <a:cubicBezTo>
                  <a:pt x="2664905" y="649462"/>
                  <a:pt x="2666924" y="648919"/>
                  <a:pt x="2668448" y="648195"/>
                </a:cubicBezTo>
                <a:cubicBezTo>
                  <a:pt x="2671496" y="646748"/>
                  <a:pt x="2673325" y="644004"/>
                  <a:pt x="2673934" y="639966"/>
                </a:cubicBezTo>
                <a:cubicBezTo>
                  <a:pt x="2674544" y="635927"/>
                  <a:pt x="2674697" y="630022"/>
                  <a:pt x="2674392" y="622249"/>
                </a:cubicBezTo>
                <a:close/>
                <a:moveTo>
                  <a:pt x="2174977" y="513893"/>
                </a:moveTo>
                <a:lnTo>
                  <a:pt x="2207210" y="513893"/>
                </a:lnTo>
                <a:lnTo>
                  <a:pt x="2211782" y="624535"/>
                </a:lnTo>
                <a:cubicBezTo>
                  <a:pt x="2212086" y="633375"/>
                  <a:pt x="2211744" y="641337"/>
                  <a:pt x="2210753" y="648424"/>
                </a:cubicBezTo>
                <a:cubicBezTo>
                  <a:pt x="2209762" y="655511"/>
                  <a:pt x="2207400" y="661569"/>
                  <a:pt x="2203666" y="666598"/>
                </a:cubicBezTo>
                <a:cubicBezTo>
                  <a:pt x="2199932" y="671627"/>
                  <a:pt x="2194218" y="675513"/>
                  <a:pt x="2186521" y="678256"/>
                </a:cubicBezTo>
                <a:cubicBezTo>
                  <a:pt x="2182673" y="679628"/>
                  <a:pt x="2178187" y="680657"/>
                  <a:pt x="2173062" y="681342"/>
                </a:cubicBezTo>
                <a:lnTo>
                  <a:pt x="2162723" y="681958"/>
                </a:lnTo>
                <a:lnTo>
                  <a:pt x="2159889" y="682371"/>
                </a:lnTo>
                <a:lnTo>
                  <a:pt x="2158139" y="682231"/>
                </a:lnTo>
                <a:lnTo>
                  <a:pt x="2155775" y="682371"/>
                </a:lnTo>
                <a:lnTo>
                  <a:pt x="2155798" y="682042"/>
                </a:lnTo>
                <a:lnTo>
                  <a:pt x="2147088" y="681342"/>
                </a:lnTo>
                <a:cubicBezTo>
                  <a:pt x="2142668" y="680657"/>
                  <a:pt x="2138401" y="679285"/>
                  <a:pt x="2134286" y="677228"/>
                </a:cubicBezTo>
                <a:cubicBezTo>
                  <a:pt x="2130171" y="675170"/>
                  <a:pt x="2126514" y="672160"/>
                  <a:pt x="2123313" y="668198"/>
                </a:cubicBezTo>
                <a:cubicBezTo>
                  <a:pt x="2121713" y="666217"/>
                  <a:pt x="2120284" y="663912"/>
                  <a:pt x="2119027" y="661283"/>
                </a:cubicBezTo>
                <a:lnTo>
                  <a:pt x="2118067" y="658671"/>
                </a:lnTo>
                <a:lnTo>
                  <a:pt x="2116112" y="663912"/>
                </a:lnTo>
                <a:cubicBezTo>
                  <a:pt x="2114665" y="666845"/>
                  <a:pt x="2113026" y="669341"/>
                  <a:pt x="2111198" y="671398"/>
                </a:cubicBezTo>
                <a:cubicBezTo>
                  <a:pt x="2107540" y="675513"/>
                  <a:pt x="2103044" y="678371"/>
                  <a:pt x="2097710" y="679971"/>
                </a:cubicBezTo>
                <a:cubicBezTo>
                  <a:pt x="2092376" y="681571"/>
                  <a:pt x="2085975" y="682371"/>
                  <a:pt x="2078508" y="682371"/>
                </a:cubicBezTo>
                <a:cubicBezTo>
                  <a:pt x="2071650" y="682371"/>
                  <a:pt x="2065554" y="681457"/>
                  <a:pt x="2060220" y="679628"/>
                </a:cubicBezTo>
                <a:cubicBezTo>
                  <a:pt x="2054886" y="677799"/>
                  <a:pt x="2050657" y="674789"/>
                  <a:pt x="2047532" y="670598"/>
                </a:cubicBezTo>
                <a:lnTo>
                  <a:pt x="2045007" y="665366"/>
                </a:lnTo>
                <a:lnTo>
                  <a:pt x="2039874" y="672541"/>
                </a:lnTo>
                <a:cubicBezTo>
                  <a:pt x="2035912" y="676656"/>
                  <a:pt x="2031111" y="679323"/>
                  <a:pt x="2025473" y="680542"/>
                </a:cubicBezTo>
                <a:cubicBezTo>
                  <a:pt x="2019834" y="681762"/>
                  <a:pt x="2012747" y="682371"/>
                  <a:pt x="2004213" y="682371"/>
                </a:cubicBezTo>
                <a:cubicBezTo>
                  <a:pt x="1999031" y="682371"/>
                  <a:pt x="1993926" y="681800"/>
                  <a:pt x="1988897" y="680657"/>
                </a:cubicBezTo>
                <a:cubicBezTo>
                  <a:pt x="1983867" y="679514"/>
                  <a:pt x="1979372" y="676847"/>
                  <a:pt x="1975409" y="672656"/>
                </a:cubicBezTo>
                <a:lnTo>
                  <a:pt x="1971449" y="666386"/>
                </a:lnTo>
                <a:lnTo>
                  <a:pt x="1966608" y="672084"/>
                </a:lnTo>
                <a:cubicBezTo>
                  <a:pt x="1961503" y="676351"/>
                  <a:pt x="1955673" y="679133"/>
                  <a:pt x="1949120" y="680428"/>
                </a:cubicBezTo>
                <a:cubicBezTo>
                  <a:pt x="1942567" y="681723"/>
                  <a:pt x="1935252" y="682371"/>
                  <a:pt x="1927175" y="682371"/>
                </a:cubicBezTo>
                <a:lnTo>
                  <a:pt x="1927177" y="682336"/>
                </a:lnTo>
                <a:lnTo>
                  <a:pt x="1926946" y="682371"/>
                </a:lnTo>
                <a:cubicBezTo>
                  <a:pt x="1919479" y="682371"/>
                  <a:pt x="1912697" y="681152"/>
                  <a:pt x="1906601" y="678714"/>
                </a:cubicBezTo>
                <a:cubicBezTo>
                  <a:pt x="1903553" y="677494"/>
                  <a:pt x="1900829" y="675970"/>
                  <a:pt x="1898428" y="674142"/>
                </a:cubicBezTo>
                <a:lnTo>
                  <a:pt x="1894423" y="670026"/>
                </a:lnTo>
                <a:lnTo>
                  <a:pt x="1892770" y="672770"/>
                </a:lnTo>
                <a:cubicBezTo>
                  <a:pt x="1890103" y="676275"/>
                  <a:pt x="1886674" y="679247"/>
                  <a:pt x="1882483" y="681685"/>
                </a:cubicBezTo>
                <a:cubicBezTo>
                  <a:pt x="1878292" y="684124"/>
                  <a:pt x="1873301" y="685343"/>
                  <a:pt x="1867510" y="685343"/>
                </a:cubicBezTo>
                <a:cubicBezTo>
                  <a:pt x="1863700" y="685343"/>
                  <a:pt x="1859242" y="684619"/>
                  <a:pt x="1854137" y="683171"/>
                </a:cubicBezTo>
                <a:cubicBezTo>
                  <a:pt x="1849032" y="681723"/>
                  <a:pt x="1843774" y="679285"/>
                  <a:pt x="1838364" y="675856"/>
                </a:cubicBezTo>
                <a:cubicBezTo>
                  <a:pt x="1832953" y="672427"/>
                  <a:pt x="1827962" y="667741"/>
                  <a:pt x="1823390" y="661797"/>
                </a:cubicBezTo>
                <a:cubicBezTo>
                  <a:pt x="1820495" y="667131"/>
                  <a:pt x="1817294" y="671284"/>
                  <a:pt x="1813789" y="674256"/>
                </a:cubicBezTo>
                <a:cubicBezTo>
                  <a:pt x="1810284" y="677228"/>
                  <a:pt x="1806169" y="679323"/>
                  <a:pt x="1801445" y="680542"/>
                </a:cubicBezTo>
                <a:cubicBezTo>
                  <a:pt x="1796720" y="681762"/>
                  <a:pt x="1791005" y="682371"/>
                  <a:pt x="1784300" y="682371"/>
                </a:cubicBezTo>
                <a:lnTo>
                  <a:pt x="1784333" y="681903"/>
                </a:lnTo>
                <a:lnTo>
                  <a:pt x="1781252" y="682371"/>
                </a:lnTo>
                <a:cubicBezTo>
                  <a:pt x="1768602" y="682371"/>
                  <a:pt x="1757820" y="681457"/>
                  <a:pt x="1748905" y="679628"/>
                </a:cubicBezTo>
                <a:cubicBezTo>
                  <a:pt x="1739989" y="677799"/>
                  <a:pt x="1731988" y="675018"/>
                  <a:pt x="1724902" y="671284"/>
                </a:cubicBezTo>
                <a:lnTo>
                  <a:pt x="1723859" y="670624"/>
                </a:lnTo>
                <a:lnTo>
                  <a:pt x="1706957" y="682943"/>
                </a:lnTo>
                <a:cubicBezTo>
                  <a:pt x="1700556" y="687743"/>
                  <a:pt x="1695336" y="692620"/>
                  <a:pt x="1691298" y="697573"/>
                </a:cubicBezTo>
                <a:cubicBezTo>
                  <a:pt x="1687259" y="702526"/>
                  <a:pt x="1685240" y="707898"/>
                  <a:pt x="1685240" y="713689"/>
                </a:cubicBezTo>
                <a:cubicBezTo>
                  <a:pt x="1685240" y="718566"/>
                  <a:pt x="1686497" y="722643"/>
                  <a:pt x="1689012" y="725919"/>
                </a:cubicBezTo>
                <a:cubicBezTo>
                  <a:pt x="1691526" y="729196"/>
                  <a:pt x="1694765" y="731825"/>
                  <a:pt x="1698727" y="733806"/>
                </a:cubicBezTo>
                <a:cubicBezTo>
                  <a:pt x="1702689" y="735787"/>
                  <a:pt x="1707071" y="737197"/>
                  <a:pt x="1711872" y="738035"/>
                </a:cubicBezTo>
                <a:cubicBezTo>
                  <a:pt x="1716672" y="738873"/>
                  <a:pt x="1721359" y="739293"/>
                  <a:pt x="1725931" y="739293"/>
                </a:cubicBezTo>
                <a:cubicBezTo>
                  <a:pt x="1730655" y="739293"/>
                  <a:pt x="1735570" y="738912"/>
                  <a:pt x="1740675" y="738150"/>
                </a:cubicBezTo>
                <a:cubicBezTo>
                  <a:pt x="1745781" y="737388"/>
                  <a:pt x="1751115" y="736206"/>
                  <a:pt x="1756677" y="734606"/>
                </a:cubicBezTo>
                <a:cubicBezTo>
                  <a:pt x="1762240" y="733006"/>
                  <a:pt x="1767993" y="730987"/>
                  <a:pt x="1773936" y="728548"/>
                </a:cubicBezTo>
                <a:lnTo>
                  <a:pt x="1783538" y="755980"/>
                </a:lnTo>
                <a:cubicBezTo>
                  <a:pt x="1777747" y="759028"/>
                  <a:pt x="1771574" y="761733"/>
                  <a:pt x="1765021" y="764096"/>
                </a:cubicBezTo>
                <a:cubicBezTo>
                  <a:pt x="1758468" y="766458"/>
                  <a:pt x="1751839" y="768249"/>
                  <a:pt x="1745133" y="769468"/>
                </a:cubicBezTo>
                <a:cubicBezTo>
                  <a:pt x="1738427" y="770687"/>
                  <a:pt x="1731874" y="771297"/>
                  <a:pt x="1725473" y="771297"/>
                </a:cubicBezTo>
                <a:cubicBezTo>
                  <a:pt x="1715415" y="771297"/>
                  <a:pt x="1705966" y="770230"/>
                  <a:pt x="1697127" y="768096"/>
                </a:cubicBezTo>
                <a:cubicBezTo>
                  <a:pt x="1688288" y="765963"/>
                  <a:pt x="1680553" y="762686"/>
                  <a:pt x="1673924" y="758266"/>
                </a:cubicBezTo>
                <a:cubicBezTo>
                  <a:pt x="1667295" y="753847"/>
                  <a:pt x="1662113" y="748132"/>
                  <a:pt x="1658379" y="741121"/>
                </a:cubicBezTo>
                <a:cubicBezTo>
                  <a:pt x="1654645" y="734111"/>
                  <a:pt x="1652778" y="725805"/>
                  <a:pt x="1652778" y="716204"/>
                </a:cubicBezTo>
                <a:cubicBezTo>
                  <a:pt x="1652778" y="706298"/>
                  <a:pt x="1654836" y="697573"/>
                  <a:pt x="1658951" y="690029"/>
                </a:cubicBezTo>
                <a:cubicBezTo>
                  <a:pt x="1663065" y="682485"/>
                  <a:pt x="1668323" y="675856"/>
                  <a:pt x="1674724" y="670141"/>
                </a:cubicBezTo>
                <a:cubicBezTo>
                  <a:pt x="1681125" y="664426"/>
                  <a:pt x="1687945" y="659244"/>
                  <a:pt x="1695184" y="654596"/>
                </a:cubicBezTo>
                <a:lnTo>
                  <a:pt x="1699028" y="652083"/>
                </a:lnTo>
                <a:lnTo>
                  <a:pt x="1695069" y="646824"/>
                </a:lnTo>
                <a:cubicBezTo>
                  <a:pt x="1691564" y="642938"/>
                  <a:pt x="1688021" y="639242"/>
                  <a:pt x="1684440" y="635737"/>
                </a:cubicBezTo>
                <a:cubicBezTo>
                  <a:pt x="1680858" y="632232"/>
                  <a:pt x="1677848" y="629488"/>
                  <a:pt x="1675410" y="627507"/>
                </a:cubicBezTo>
                <a:cubicBezTo>
                  <a:pt x="1674953" y="627050"/>
                  <a:pt x="1674191" y="625488"/>
                  <a:pt x="1673124" y="622821"/>
                </a:cubicBezTo>
                <a:cubicBezTo>
                  <a:pt x="1672057" y="620154"/>
                  <a:pt x="1671105" y="617296"/>
                  <a:pt x="1670266" y="614248"/>
                </a:cubicBezTo>
                <a:cubicBezTo>
                  <a:pt x="1669428" y="611200"/>
                  <a:pt x="1669009" y="609067"/>
                  <a:pt x="1669009" y="607848"/>
                </a:cubicBezTo>
                <a:cubicBezTo>
                  <a:pt x="1669009" y="604800"/>
                  <a:pt x="1670457" y="601332"/>
                  <a:pt x="1673352" y="597446"/>
                </a:cubicBezTo>
                <a:cubicBezTo>
                  <a:pt x="1676248" y="593560"/>
                  <a:pt x="1680325" y="589826"/>
                  <a:pt x="1685583" y="586245"/>
                </a:cubicBezTo>
                <a:cubicBezTo>
                  <a:pt x="1690840" y="582663"/>
                  <a:pt x="1696975" y="579692"/>
                  <a:pt x="1703985" y="577329"/>
                </a:cubicBezTo>
                <a:cubicBezTo>
                  <a:pt x="1710995" y="574967"/>
                  <a:pt x="1718615" y="573786"/>
                  <a:pt x="1726845" y="573786"/>
                </a:cubicBezTo>
                <a:cubicBezTo>
                  <a:pt x="1741780" y="573786"/>
                  <a:pt x="1752562" y="576948"/>
                  <a:pt x="1759192" y="583273"/>
                </a:cubicBezTo>
                <a:cubicBezTo>
                  <a:pt x="1765821" y="589598"/>
                  <a:pt x="1769136" y="597713"/>
                  <a:pt x="1769136" y="607619"/>
                </a:cubicBezTo>
                <a:cubicBezTo>
                  <a:pt x="1769136" y="616763"/>
                  <a:pt x="1767117" y="624916"/>
                  <a:pt x="1763078" y="632079"/>
                </a:cubicBezTo>
                <a:lnTo>
                  <a:pt x="1751510" y="646602"/>
                </a:lnTo>
                <a:lnTo>
                  <a:pt x="1753477" y="647167"/>
                </a:lnTo>
                <a:cubicBezTo>
                  <a:pt x="1758125" y="648234"/>
                  <a:pt x="1762964" y="649034"/>
                  <a:pt x="1767993" y="649567"/>
                </a:cubicBezTo>
                <a:cubicBezTo>
                  <a:pt x="1773022" y="650100"/>
                  <a:pt x="1778204" y="650367"/>
                  <a:pt x="1783538" y="650367"/>
                </a:cubicBezTo>
                <a:lnTo>
                  <a:pt x="1786553" y="650819"/>
                </a:lnTo>
                <a:lnTo>
                  <a:pt x="1786586" y="650367"/>
                </a:lnTo>
                <a:cubicBezTo>
                  <a:pt x="1790396" y="650367"/>
                  <a:pt x="1793291" y="649605"/>
                  <a:pt x="1795272" y="648081"/>
                </a:cubicBezTo>
                <a:cubicBezTo>
                  <a:pt x="1797254" y="646557"/>
                  <a:pt x="1799235" y="643890"/>
                  <a:pt x="1801216" y="640080"/>
                </a:cubicBezTo>
                <a:cubicBezTo>
                  <a:pt x="1803197" y="636270"/>
                  <a:pt x="1805940" y="631089"/>
                  <a:pt x="1809446" y="624535"/>
                </a:cubicBezTo>
                <a:cubicBezTo>
                  <a:pt x="1813256" y="617220"/>
                  <a:pt x="1817218" y="611086"/>
                  <a:pt x="1821333" y="606133"/>
                </a:cubicBezTo>
                <a:cubicBezTo>
                  <a:pt x="1825448" y="601180"/>
                  <a:pt x="1829601" y="597218"/>
                  <a:pt x="1833792" y="594246"/>
                </a:cubicBezTo>
                <a:cubicBezTo>
                  <a:pt x="1837983" y="591274"/>
                  <a:pt x="1842174" y="589140"/>
                  <a:pt x="1846365" y="587845"/>
                </a:cubicBezTo>
                <a:cubicBezTo>
                  <a:pt x="1850556" y="586550"/>
                  <a:pt x="1854709" y="585902"/>
                  <a:pt x="1858823" y="585902"/>
                </a:cubicBezTo>
                <a:cubicBezTo>
                  <a:pt x="1864462" y="585902"/>
                  <a:pt x="1869758" y="587083"/>
                  <a:pt x="1874711" y="589445"/>
                </a:cubicBezTo>
                <a:cubicBezTo>
                  <a:pt x="1879664" y="591807"/>
                  <a:pt x="1884426" y="595846"/>
                  <a:pt x="1888998" y="601561"/>
                </a:cubicBezTo>
                <a:cubicBezTo>
                  <a:pt x="1893571" y="607276"/>
                  <a:pt x="1897914" y="615087"/>
                  <a:pt x="1902029" y="624993"/>
                </a:cubicBezTo>
                <a:cubicBezTo>
                  <a:pt x="1904924" y="631851"/>
                  <a:pt x="1907820" y="637108"/>
                  <a:pt x="1910715" y="640766"/>
                </a:cubicBezTo>
                <a:cubicBezTo>
                  <a:pt x="1913611" y="644424"/>
                  <a:pt x="1916621" y="646938"/>
                  <a:pt x="1919745" y="648310"/>
                </a:cubicBezTo>
                <a:cubicBezTo>
                  <a:pt x="1922869" y="649681"/>
                  <a:pt x="1926032" y="650367"/>
                  <a:pt x="1929232" y="650367"/>
                </a:cubicBezTo>
                <a:lnTo>
                  <a:pt x="1929458" y="650401"/>
                </a:lnTo>
                <a:lnTo>
                  <a:pt x="1929461" y="650367"/>
                </a:lnTo>
                <a:cubicBezTo>
                  <a:pt x="1934490" y="650367"/>
                  <a:pt x="1938605" y="649948"/>
                  <a:pt x="1941805" y="649110"/>
                </a:cubicBezTo>
                <a:cubicBezTo>
                  <a:pt x="1945005" y="648272"/>
                  <a:pt x="1947634" y="646367"/>
                  <a:pt x="1949692" y="643395"/>
                </a:cubicBezTo>
                <a:cubicBezTo>
                  <a:pt x="1951749" y="640423"/>
                  <a:pt x="1953578" y="635927"/>
                  <a:pt x="1955178" y="629907"/>
                </a:cubicBezTo>
                <a:cubicBezTo>
                  <a:pt x="1956778" y="623888"/>
                  <a:pt x="1958569" y="615696"/>
                  <a:pt x="1960550" y="605333"/>
                </a:cubicBezTo>
                <a:lnTo>
                  <a:pt x="1990268" y="610819"/>
                </a:lnTo>
                <a:cubicBezTo>
                  <a:pt x="1989659" y="614172"/>
                  <a:pt x="1988859" y="618363"/>
                  <a:pt x="1987868" y="623392"/>
                </a:cubicBezTo>
                <a:cubicBezTo>
                  <a:pt x="1986877" y="628422"/>
                  <a:pt x="1986382" y="632765"/>
                  <a:pt x="1986382" y="636423"/>
                </a:cubicBezTo>
                <a:cubicBezTo>
                  <a:pt x="1986382" y="639318"/>
                  <a:pt x="1986953" y="641795"/>
                  <a:pt x="1988097" y="643852"/>
                </a:cubicBezTo>
                <a:cubicBezTo>
                  <a:pt x="1989240" y="645909"/>
                  <a:pt x="1991221" y="647510"/>
                  <a:pt x="1994040" y="648653"/>
                </a:cubicBezTo>
                <a:cubicBezTo>
                  <a:pt x="1996860" y="649796"/>
                  <a:pt x="2000784" y="650367"/>
                  <a:pt x="2005813" y="650367"/>
                </a:cubicBezTo>
                <a:cubicBezTo>
                  <a:pt x="2009775" y="650367"/>
                  <a:pt x="2013166" y="649948"/>
                  <a:pt x="2015986" y="649110"/>
                </a:cubicBezTo>
                <a:cubicBezTo>
                  <a:pt x="2018805" y="648272"/>
                  <a:pt x="2021244" y="646367"/>
                  <a:pt x="2023301" y="643395"/>
                </a:cubicBezTo>
                <a:cubicBezTo>
                  <a:pt x="2025358" y="640423"/>
                  <a:pt x="2027187" y="635775"/>
                  <a:pt x="2028787" y="629450"/>
                </a:cubicBezTo>
                <a:cubicBezTo>
                  <a:pt x="2030387" y="623126"/>
                  <a:pt x="2031950" y="614553"/>
                  <a:pt x="2033474" y="603733"/>
                </a:cubicBezTo>
                <a:lnTo>
                  <a:pt x="2063649" y="608533"/>
                </a:lnTo>
                <a:cubicBezTo>
                  <a:pt x="2063039" y="612039"/>
                  <a:pt x="2062430" y="615772"/>
                  <a:pt x="2061820" y="619735"/>
                </a:cubicBezTo>
                <a:cubicBezTo>
                  <a:pt x="2061210" y="623697"/>
                  <a:pt x="2060677" y="627355"/>
                  <a:pt x="2060220" y="630708"/>
                </a:cubicBezTo>
                <a:cubicBezTo>
                  <a:pt x="2059763" y="634060"/>
                  <a:pt x="2059534" y="636804"/>
                  <a:pt x="2059534" y="638937"/>
                </a:cubicBezTo>
                <a:cubicBezTo>
                  <a:pt x="2059534" y="640918"/>
                  <a:pt x="2060106" y="642785"/>
                  <a:pt x="2061248" y="644538"/>
                </a:cubicBezTo>
                <a:cubicBezTo>
                  <a:pt x="2062392" y="646290"/>
                  <a:pt x="2064525" y="647700"/>
                  <a:pt x="2067649" y="648767"/>
                </a:cubicBezTo>
                <a:cubicBezTo>
                  <a:pt x="2070773" y="649834"/>
                  <a:pt x="2075155" y="650367"/>
                  <a:pt x="2080794" y="650367"/>
                </a:cubicBezTo>
                <a:cubicBezTo>
                  <a:pt x="2087652" y="650367"/>
                  <a:pt x="2092719" y="648881"/>
                  <a:pt x="2095996" y="645909"/>
                </a:cubicBezTo>
                <a:cubicBezTo>
                  <a:pt x="2099272" y="642938"/>
                  <a:pt x="2100911" y="638404"/>
                  <a:pt x="2100911" y="632308"/>
                </a:cubicBezTo>
                <a:cubicBezTo>
                  <a:pt x="2100911" y="628803"/>
                  <a:pt x="2100834" y="625031"/>
                  <a:pt x="2100682" y="620992"/>
                </a:cubicBezTo>
                <a:cubicBezTo>
                  <a:pt x="2100530" y="616953"/>
                  <a:pt x="2100263" y="612382"/>
                  <a:pt x="2099882" y="607276"/>
                </a:cubicBezTo>
                <a:cubicBezTo>
                  <a:pt x="2099501" y="602171"/>
                  <a:pt x="2098853" y="596341"/>
                  <a:pt x="2097939" y="589788"/>
                </a:cubicBezTo>
                <a:lnTo>
                  <a:pt x="2127428" y="587502"/>
                </a:lnTo>
                <a:cubicBezTo>
                  <a:pt x="2128495" y="600609"/>
                  <a:pt x="2129714" y="611277"/>
                  <a:pt x="2131086" y="619506"/>
                </a:cubicBezTo>
                <a:cubicBezTo>
                  <a:pt x="2132458" y="627736"/>
                  <a:pt x="2134324" y="634098"/>
                  <a:pt x="2136687" y="638594"/>
                </a:cubicBezTo>
                <a:cubicBezTo>
                  <a:pt x="2139049" y="643090"/>
                  <a:pt x="2142249" y="646176"/>
                  <a:pt x="2146288" y="647853"/>
                </a:cubicBezTo>
                <a:lnTo>
                  <a:pt x="2160216" y="650057"/>
                </a:lnTo>
                <a:lnTo>
                  <a:pt x="2173148" y="648195"/>
                </a:lnTo>
                <a:cubicBezTo>
                  <a:pt x="2176196" y="646748"/>
                  <a:pt x="2178025" y="644004"/>
                  <a:pt x="2178635" y="639966"/>
                </a:cubicBezTo>
                <a:cubicBezTo>
                  <a:pt x="2179244" y="635927"/>
                  <a:pt x="2179397" y="630022"/>
                  <a:pt x="2179092" y="622249"/>
                </a:cubicBezTo>
                <a:close/>
                <a:moveTo>
                  <a:pt x="1056133" y="512064"/>
                </a:moveTo>
                <a:cubicBezTo>
                  <a:pt x="1060095" y="512064"/>
                  <a:pt x="1063448" y="513436"/>
                  <a:pt x="1066191" y="516179"/>
                </a:cubicBezTo>
                <a:cubicBezTo>
                  <a:pt x="1068934" y="518922"/>
                  <a:pt x="1070306" y="522275"/>
                  <a:pt x="1070306" y="526237"/>
                </a:cubicBezTo>
                <a:cubicBezTo>
                  <a:pt x="1070306" y="530200"/>
                  <a:pt x="1068934" y="533629"/>
                  <a:pt x="1066191" y="536524"/>
                </a:cubicBezTo>
                <a:cubicBezTo>
                  <a:pt x="1063448" y="539420"/>
                  <a:pt x="1060095" y="540868"/>
                  <a:pt x="1056133" y="540868"/>
                </a:cubicBezTo>
                <a:cubicBezTo>
                  <a:pt x="1052322" y="540868"/>
                  <a:pt x="1049008" y="539420"/>
                  <a:pt x="1046188" y="536524"/>
                </a:cubicBezTo>
                <a:cubicBezTo>
                  <a:pt x="1043369" y="533629"/>
                  <a:pt x="1041959" y="530200"/>
                  <a:pt x="1041959" y="526237"/>
                </a:cubicBezTo>
                <a:cubicBezTo>
                  <a:pt x="1041959" y="522275"/>
                  <a:pt x="1043369" y="518922"/>
                  <a:pt x="1046188" y="516179"/>
                </a:cubicBezTo>
                <a:cubicBezTo>
                  <a:pt x="1049008" y="513436"/>
                  <a:pt x="1052322" y="512064"/>
                  <a:pt x="1056133" y="512064"/>
                </a:cubicBezTo>
                <a:close/>
                <a:moveTo>
                  <a:pt x="1853032" y="500329"/>
                </a:moveTo>
                <a:cubicBezTo>
                  <a:pt x="1857299" y="500177"/>
                  <a:pt x="1861071" y="501320"/>
                  <a:pt x="1864348" y="503758"/>
                </a:cubicBezTo>
                <a:cubicBezTo>
                  <a:pt x="1867624" y="506197"/>
                  <a:pt x="1870177" y="509359"/>
                  <a:pt x="1872006" y="513245"/>
                </a:cubicBezTo>
                <a:cubicBezTo>
                  <a:pt x="1873835" y="517131"/>
                  <a:pt x="1874749" y="521284"/>
                  <a:pt x="1874749" y="525704"/>
                </a:cubicBezTo>
                <a:cubicBezTo>
                  <a:pt x="1874901" y="532257"/>
                  <a:pt x="1872844" y="537858"/>
                  <a:pt x="1868577" y="542506"/>
                </a:cubicBezTo>
                <a:cubicBezTo>
                  <a:pt x="1864310" y="547154"/>
                  <a:pt x="1858747" y="549478"/>
                  <a:pt x="1851889" y="549478"/>
                </a:cubicBezTo>
                <a:cubicBezTo>
                  <a:pt x="1844574" y="549478"/>
                  <a:pt x="1839011" y="547231"/>
                  <a:pt x="1835201" y="542735"/>
                </a:cubicBezTo>
                <a:cubicBezTo>
                  <a:pt x="1831391" y="538239"/>
                  <a:pt x="1829486" y="532943"/>
                  <a:pt x="1829486" y="526847"/>
                </a:cubicBezTo>
                <a:cubicBezTo>
                  <a:pt x="1829486" y="521970"/>
                  <a:pt x="1830515" y="517512"/>
                  <a:pt x="1832572" y="513474"/>
                </a:cubicBezTo>
                <a:cubicBezTo>
                  <a:pt x="1834630" y="509435"/>
                  <a:pt x="1837411" y="506197"/>
                  <a:pt x="1840916" y="503758"/>
                </a:cubicBezTo>
                <a:cubicBezTo>
                  <a:pt x="1844422" y="501320"/>
                  <a:pt x="1848460" y="500177"/>
                  <a:pt x="1853032" y="500329"/>
                </a:cubicBezTo>
                <a:close/>
                <a:moveTo>
                  <a:pt x="1398423" y="492709"/>
                </a:moveTo>
                <a:cubicBezTo>
                  <a:pt x="1396442" y="492709"/>
                  <a:pt x="1394689" y="493471"/>
                  <a:pt x="1393165" y="494995"/>
                </a:cubicBezTo>
                <a:cubicBezTo>
                  <a:pt x="1391641" y="496519"/>
                  <a:pt x="1390879" y="498424"/>
                  <a:pt x="1390879" y="500710"/>
                </a:cubicBezTo>
                <a:cubicBezTo>
                  <a:pt x="1390879" y="503606"/>
                  <a:pt x="1392022" y="506159"/>
                  <a:pt x="1394308" y="508368"/>
                </a:cubicBezTo>
                <a:lnTo>
                  <a:pt x="1399210" y="511568"/>
                </a:lnTo>
                <a:lnTo>
                  <a:pt x="1403909" y="506254"/>
                </a:lnTo>
                <a:cubicBezTo>
                  <a:pt x="1404976" y="504463"/>
                  <a:pt x="1405510" y="502692"/>
                  <a:pt x="1405510" y="500939"/>
                </a:cubicBezTo>
                <a:cubicBezTo>
                  <a:pt x="1405510" y="498805"/>
                  <a:pt x="1404900" y="496900"/>
                  <a:pt x="1403681" y="495224"/>
                </a:cubicBezTo>
                <a:cubicBezTo>
                  <a:pt x="1402461" y="493548"/>
                  <a:pt x="1400709" y="492709"/>
                  <a:pt x="1398423" y="492709"/>
                </a:cubicBezTo>
                <a:close/>
                <a:moveTo>
                  <a:pt x="643128" y="490423"/>
                </a:moveTo>
                <a:cubicBezTo>
                  <a:pt x="640995" y="490423"/>
                  <a:pt x="639281" y="491185"/>
                  <a:pt x="637985" y="492709"/>
                </a:cubicBezTo>
                <a:cubicBezTo>
                  <a:pt x="636690" y="494233"/>
                  <a:pt x="636042" y="496138"/>
                  <a:pt x="636042" y="498424"/>
                </a:cubicBezTo>
                <a:cubicBezTo>
                  <a:pt x="636042" y="500253"/>
                  <a:pt x="636537" y="502006"/>
                  <a:pt x="637528" y="503682"/>
                </a:cubicBezTo>
                <a:cubicBezTo>
                  <a:pt x="638518" y="505359"/>
                  <a:pt x="639928" y="506844"/>
                  <a:pt x="641757" y="508140"/>
                </a:cubicBezTo>
                <a:lnTo>
                  <a:pt x="644802" y="509838"/>
                </a:lnTo>
                <a:lnTo>
                  <a:pt x="648043" y="506654"/>
                </a:lnTo>
                <a:cubicBezTo>
                  <a:pt x="649491" y="504444"/>
                  <a:pt x="650215" y="502158"/>
                  <a:pt x="650215" y="499796"/>
                </a:cubicBezTo>
                <a:cubicBezTo>
                  <a:pt x="650215" y="497053"/>
                  <a:pt x="649605" y="494805"/>
                  <a:pt x="648386" y="493052"/>
                </a:cubicBezTo>
                <a:cubicBezTo>
                  <a:pt x="647167" y="491300"/>
                  <a:pt x="645414" y="490423"/>
                  <a:pt x="643128" y="490423"/>
                </a:cubicBezTo>
                <a:close/>
                <a:moveTo>
                  <a:pt x="2064639" y="483108"/>
                </a:moveTo>
                <a:lnTo>
                  <a:pt x="2064639" y="499567"/>
                </a:lnTo>
                <a:lnTo>
                  <a:pt x="2010690" y="515112"/>
                </a:lnTo>
                <a:lnTo>
                  <a:pt x="2010690" y="499110"/>
                </a:lnTo>
                <a:close/>
                <a:moveTo>
                  <a:pt x="1398651" y="478308"/>
                </a:moveTo>
                <a:cubicBezTo>
                  <a:pt x="1405814" y="478308"/>
                  <a:pt x="1411224" y="480594"/>
                  <a:pt x="1414882" y="485166"/>
                </a:cubicBezTo>
                <a:cubicBezTo>
                  <a:pt x="1418540" y="489738"/>
                  <a:pt x="1420368" y="494919"/>
                  <a:pt x="1420368" y="500710"/>
                </a:cubicBezTo>
                <a:cubicBezTo>
                  <a:pt x="1420368" y="508026"/>
                  <a:pt x="1417740" y="514426"/>
                  <a:pt x="1412482" y="519913"/>
                </a:cubicBezTo>
                <a:cubicBezTo>
                  <a:pt x="1407224" y="525399"/>
                  <a:pt x="1400214" y="529743"/>
                  <a:pt x="1391451" y="532943"/>
                </a:cubicBezTo>
                <a:cubicBezTo>
                  <a:pt x="1382688" y="536143"/>
                  <a:pt x="1372896" y="538048"/>
                  <a:pt x="1362076" y="538658"/>
                </a:cubicBezTo>
                <a:lnTo>
                  <a:pt x="1359561" y="524256"/>
                </a:lnTo>
                <a:cubicBezTo>
                  <a:pt x="1367638" y="524256"/>
                  <a:pt x="1375182" y="523075"/>
                  <a:pt x="1382192" y="520713"/>
                </a:cubicBezTo>
                <a:lnTo>
                  <a:pt x="1386869" y="518217"/>
                </a:lnTo>
                <a:lnTo>
                  <a:pt x="1380821" y="513855"/>
                </a:lnTo>
                <a:cubicBezTo>
                  <a:pt x="1377468" y="510273"/>
                  <a:pt x="1375792" y="505663"/>
                  <a:pt x="1375792" y="500025"/>
                </a:cubicBezTo>
                <a:cubicBezTo>
                  <a:pt x="1375792" y="493776"/>
                  <a:pt x="1377963" y="488595"/>
                  <a:pt x="1382307" y="484480"/>
                </a:cubicBezTo>
                <a:cubicBezTo>
                  <a:pt x="1386650" y="480365"/>
                  <a:pt x="1392098" y="478308"/>
                  <a:pt x="1398651" y="478308"/>
                </a:cubicBezTo>
                <a:close/>
                <a:moveTo>
                  <a:pt x="2258568" y="476860"/>
                </a:moveTo>
                <a:cubicBezTo>
                  <a:pt x="2256587" y="476860"/>
                  <a:pt x="2254454" y="477584"/>
                  <a:pt x="2252168" y="479031"/>
                </a:cubicBezTo>
                <a:cubicBezTo>
                  <a:pt x="2249882" y="480479"/>
                  <a:pt x="2247634" y="482651"/>
                  <a:pt x="2245424" y="485547"/>
                </a:cubicBezTo>
                <a:lnTo>
                  <a:pt x="2240212" y="494455"/>
                </a:lnTo>
                <a:lnTo>
                  <a:pt x="2246224" y="494691"/>
                </a:lnTo>
                <a:cubicBezTo>
                  <a:pt x="2254758" y="494691"/>
                  <a:pt x="2260321" y="493738"/>
                  <a:pt x="2262912" y="491833"/>
                </a:cubicBezTo>
                <a:cubicBezTo>
                  <a:pt x="2265503" y="489928"/>
                  <a:pt x="2266798" y="487680"/>
                  <a:pt x="2266798" y="485089"/>
                </a:cubicBezTo>
                <a:cubicBezTo>
                  <a:pt x="2266798" y="482346"/>
                  <a:pt x="2265960" y="480289"/>
                  <a:pt x="2264283" y="478917"/>
                </a:cubicBezTo>
                <a:cubicBezTo>
                  <a:pt x="2262607" y="477546"/>
                  <a:pt x="2260702" y="476860"/>
                  <a:pt x="2258568" y="476860"/>
                </a:cubicBezTo>
                <a:close/>
                <a:moveTo>
                  <a:pt x="643586" y="475793"/>
                </a:moveTo>
                <a:cubicBezTo>
                  <a:pt x="650444" y="475793"/>
                  <a:pt x="655739" y="478041"/>
                  <a:pt x="659473" y="482537"/>
                </a:cubicBezTo>
                <a:cubicBezTo>
                  <a:pt x="663207" y="487032"/>
                  <a:pt x="665074" y="492633"/>
                  <a:pt x="665074" y="499339"/>
                </a:cubicBezTo>
                <a:cubicBezTo>
                  <a:pt x="665074" y="506654"/>
                  <a:pt x="662826" y="512979"/>
                  <a:pt x="658330" y="518313"/>
                </a:cubicBezTo>
                <a:cubicBezTo>
                  <a:pt x="653835" y="523647"/>
                  <a:pt x="647015" y="527838"/>
                  <a:pt x="637871" y="530886"/>
                </a:cubicBezTo>
                <a:cubicBezTo>
                  <a:pt x="628727" y="533934"/>
                  <a:pt x="617144" y="535839"/>
                  <a:pt x="603124" y="536601"/>
                </a:cubicBezTo>
                <a:lnTo>
                  <a:pt x="599694" y="523113"/>
                </a:lnTo>
                <a:cubicBezTo>
                  <a:pt x="601676" y="521284"/>
                  <a:pt x="602895" y="519341"/>
                  <a:pt x="603352" y="517284"/>
                </a:cubicBezTo>
                <a:cubicBezTo>
                  <a:pt x="603809" y="515226"/>
                  <a:pt x="603695" y="513474"/>
                  <a:pt x="603009" y="512026"/>
                </a:cubicBezTo>
                <a:cubicBezTo>
                  <a:pt x="602323" y="510578"/>
                  <a:pt x="601066" y="509854"/>
                  <a:pt x="599237" y="509854"/>
                </a:cubicBezTo>
                <a:cubicBezTo>
                  <a:pt x="597561" y="509854"/>
                  <a:pt x="596075" y="510273"/>
                  <a:pt x="594780" y="511112"/>
                </a:cubicBezTo>
                <a:cubicBezTo>
                  <a:pt x="593484" y="511950"/>
                  <a:pt x="592455" y="512750"/>
                  <a:pt x="591693" y="513512"/>
                </a:cubicBezTo>
                <a:lnTo>
                  <a:pt x="585521" y="502539"/>
                </a:lnTo>
                <a:cubicBezTo>
                  <a:pt x="587350" y="500406"/>
                  <a:pt x="589674" y="498577"/>
                  <a:pt x="592494" y="497053"/>
                </a:cubicBezTo>
                <a:cubicBezTo>
                  <a:pt x="595313" y="495529"/>
                  <a:pt x="598628" y="494767"/>
                  <a:pt x="602438" y="494767"/>
                </a:cubicBezTo>
                <a:cubicBezTo>
                  <a:pt x="607467" y="494767"/>
                  <a:pt x="611277" y="496215"/>
                  <a:pt x="613868" y="499110"/>
                </a:cubicBezTo>
                <a:cubicBezTo>
                  <a:pt x="616458" y="502006"/>
                  <a:pt x="617868" y="505511"/>
                  <a:pt x="618097" y="509626"/>
                </a:cubicBezTo>
                <a:cubicBezTo>
                  <a:pt x="618326" y="513741"/>
                  <a:pt x="617373" y="517551"/>
                  <a:pt x="615239" y="521056"/>
                </a:cubicBezTo>
                <a:cubicBezTo>
                  <a:pt x="621107" y="520446"/>
                  <a:pt x="626231" y="519475"/>
                  <a:pt x="630613" y="518141"/>
                </a:cubicBezTo>
                <a:lnTo>
                  <a:pt x="632675" y="517180"/>
                </a:lnTo>
                <a:lnTo>
                  <a:pt x="629184" y="514998"/>
                </a:lnTo>
                <a:cubicBezTo>
                  <a:pt x="626593" y="512940"/>
                  <a:pt x="624536" y="510464"/>
                  <a:pt x="623012" y="507568"/>
                </a:cubicBezTo>
                <a:cubicBezTo>
                  <a:pt x="621488" y="504673"/>
                  <a:pt x="620726" y="501244"/>
                  <a:pt x="620726" y="497281"/>
                </a:cubicBezTo>
                <a:cubicBezTo>
                  <a:pt x="620726" y="491185"/>
                  <a:pt x="622897" y="486080"/>
                  <a:pt x="627241" y="481965"/>
                </a:cubicBezTo>
                <a:cubicBezTo>
                  <a:pt x="631584" y="477850"/>
                  <a:pt x="637032" y="475793"/>
                  <a:pt x="643586" y="475793"/>
                </a:cubicBezTo>
                <a:close/>
                <a:moveTo>
                  <a:pt x="2259254" y="461315"/>
                </a:moveTo>
                <a:cubicBezTo>
                  <a:pt x="2265503" y="461315"/>
                  <a:pt x="2270913" y="463296"/>
                  <a:pt x="2275485" y="467259"/>
                </a:cubicBezTo>
                <a:cubicBezTo>
                  <a:pt x="2280057" y="471221"/>
                  <a:pt x="2282343" y="476784"/>
                  <a:pt x="2282343" y="483946"/>
                </a:cubicBezTo>
                <a:cubicBezTo>
                  <a:pt x="2282343" y="488518"/>
                  <a:pt x="2281390" y="492786"/>
                  <a:pt x="2279485" y="496748"/>
                </a:cubicBezTo>
                <a:cubicBezTo>
                  <a:pt x="2277580" y="500710"/>
                  <a:pt x="2274037" y="503911"/>
                  <a:pt x="2268855" y="506349"/>
                </a:cubicBezTo>
                <a:cubicBezTo>
                  <a:pt x="2263674" y="508788"/>
                  <a:pt x="2256130" y="510007"/>
                  <a:pt x="2246224" y="510007"/>
                </a:cubicBezTo>
                <a:cubicBezTo>
                  <a:pt x="2242871" y="510007"/>
                  <a:pt x="2238871" y="509854"/>
                  <a:pt x="2234223" y="509550"/>
                </a:cubicBezTo>
                <a:cubicBezTo>
                  <a:pt x="2229574" y="509245"/>
                  <a:pt x="2225193" y="508826"/>
                  <a:pt x="2221078" y="508292"/>
                </a:cubicBezTo>
                <a:cubicBezTo>
                  <a:pt x="2216963" y="507759"/>
                  <a:pt x="2213839" y="507340"/>
                  <a:pt x="2211705" y="507035"/>
                </a:cubicBezTo>
                <a:lnTo>
                  <a:pt x="2213306" y="491947"/>
                </a:lnTo>
                <a:cubicBezTo>
                  <a:pt x="2215592" y="492252"/>
                  <a:pt x="2218640" y="492633"/>
                  <a:pt x="2222450" y="493090"/>
                </a:cubicBezTo>
                <a:lnTo>
                  <a:pt x="2223452" y="493185"/>
                </a:lnTo>
                <a:lnTo>
                  <a:pt x="2229879" y="480517"/>
                </a:lnTo>
                <a:cubicBezTo>
                  <a:pt x="2233308" y="475183"/>
                  <a:pt x="2237499" y="470649"/>
                  <a:pt x="2242452" y="466916"/>
                </a:cubicBezTo>
                <a:cubicBezTo>
                  <a:pt x="2247405" y="463182"/>
                  <a:pt x="2253006" y="461315"/>
                  <a:pt x="2259254" y="461315"/>
                </a:cubicBezTo>
                <a:close/>
                <a:moveTo>
                  <a:pt x="2628443" y="457200"/>
                </a:moveTo>
                <a:lnTo>
                  <a:pt x="2628443" y="473659"/>
                </a:lnTo>
                <a:lnTo>
                  <a:pt x="2574494" y="489204"/>
                </a:lnTo>
                <a:lnTo>
                  <a:pt x="2574494" y="473202"/>
                </a:lnTo>
                <a:close/>
                <a:moveTo>
                  <a:pt x="2745639" y="455829"/>
                </a:moveTo>
                <a:cubicBezTo>
                  <a:pt x="2747925" y="455829"/>
                  <a:pt x="2750096" y="455981"/>
                  <a:pt x="2752154" y="456286"/>
                </a:cubicBezTo>
                <a:cubicBezTo>
                  <a:pt x="2754211" y="456591"/>
                  <a:pt x="2756078" y="457048"/>
                  <a:pt x="2757755" y="457657"/>
                </a:cubicBezTo>
                <a:lnTo>
                  <a:pt x="2755926" y="474117"/>
                </a:lnTo>
                <a:cubicBezTo>
                  <a:pt x="2754402" y="473812"/>
                  <a:pt x="2752878" y="473507"/>
                  <a:pt x="2751354" y="473202"/>
                </a:cubicBezTo>
                <a:cubicBezTo>
                  <a:pt x="2749830" y="472897"/>
                  <a:pt x="2748154" y="472745"/>
                  <a:pt x="2746325" y="472745"/>
                </a:cubicBezTo>
                <a:cubicBezTo>
                  <a:pt x="2744343" y="472745"/>
                  <a:pt x="2742553" y="473393"/>
                  <a:pt x="2740952" y="474688"/>
                </a:cubicBezTo>
                <a:cubicBezTo>
                  <a:pt x="2739352" y="475983"/>
                  <a:pt x="2738552" y="477546"/>
                  <a:pt x="2738552" y="479374"/>
                </a:cubicBezTo>
                <a:cubicBezTo>
                  <a:pt x="2738552" y="481965"/>
                  <a:pt x="2739467" y="484251"/>
                  <a:pt x="2741295" y="486232"/>
                </a:cubicBezTo>
                <a:cubicBezTo>
                  <a:pt x="2743124" y="488214"/>
                  <a:pt x="2745296" y="489776"/>
                  <a:pt x="2747811" y="490919"/>
                </a:cubicBezTo>
                <a:lnTo>
                  <a:pt x="2750384" y="491714"/>
                </a:lnTo>
                <a:lnTo>
                  <a:pt x="2753183" y="490919"/>
                </a:lnTo>
                <a:cubicBezTo>
                  <a:pt x="2756840" y="489776"/>
                  <a:pt x="2760269" y="488595"/>
                  <a:pt x="2763470" y="487375"/>
                </a:cubicBezTo>
                <a:lnTo>
                  <a:pt x="2768042" y="502692"/>
                </a:lnTo>
                <a:cubicBezTo>
                  <a:pt x="2764232" y="504063"/>
                  <a:pt x="2759774" y="505549"/>
                  <a:pt x="2754669" y="507149"/>
                </a:cubicBezTo>
                <a:cubicBezTo>
                  <a:pt x="2749563" y="508749"/>
                  <a:pt x="2744305" y="510235"/>
                  <a:pt x="2738895" y="511607"/>
                </a:cubicBezTo>
                <a:cubicBezTo>
                  <a:pt x="2733485" y="512979"/>
                  <a:pt x="2728189" y="514198"/>
                  <a:pt x="2723007" y="515265"/>
                </a:cubicBezTo>
                <a:lnTo>
                  <a:pt x="2719121" y="499263"/>
                </a:lnTo>
                <a:lnTo>
                  <a:pt x="2730983" y="497003"/>
                </a:lnTo>
                <a:lnTo>
                  <a:pt x="2726094" y="492519"/>
                </a:lnTo>
                <a:cubicBezTo>
                  <a:pt x="2722512" y="488480"/>
                  <a:pt x="2720721" y="483870"/>
                  <a:pt x="2720721" y="478689"/>
                </a:cubicBezTo>
                <a:cubicBezTo>
                  <a:pt x="2720721" y="473202"/>
                  <a:pt x="2721941" y="468783"/>
                  <a:pt x="2724379" y="465430"/>
                </a:cubicBezTo>
                <a:cubicBezTo>
                  <a:pt x="2726817" y="462077"/>
                  <a:pt x="2729942" y="459639"/>
                  <a:pt x="2733751" y="458115"/>
                </a:cubicBezTo>
                <a:cubicBezTo>
                  <a:pt x="2737562" y="456591"/>
                  <a:pt x="2741524" y="455829"/>
                  <a:pt x="2745639" y="455829"/>
                </a:cubicBezTo>
                <a:close/>
                <a:moveTo>
                  <a:pt x="1085393" y="447675"/>
                </a:moveTo>
                <a:lnTo>
                  <a:pt x="1085393" y="464134"/>
                </a:lnTo>
                <a:lnTo>
                  <a:pt x="1031444" y="479679"/>
                </a:lnTo>
                <a:lnTo>
                  <a:pt x="1031444" y="463677"/>
                </a:lnTo>
                <a:close/>
                <a:moveTo>
                  <a:pt x="2689861" y="439674"/>
                </a:moveTo>
                <a:cubicBezTo>
                  <a:pt x="2686965" y="439674"/>
                  <a:pt x="2684717" y="440665"/>
                  <a:pt x="2683117" y="442646"/>
                </a:cubicBezTo>
                <a:cubicBezTo>
                  <a:pt x="2681517" y="444627"/>
                  <a:pt x="2680716" y="446913"/>
                  <a:pt x="2680716" y="449504"/>
                </a:cubicBezTo>
                <a:cubicBezTo>
                  <a:pt x="2680716" y="452247"/>
                  <a:pt x="2681555" y="454495"/>
                  <a:pt x="2683231" y="456248"/>
                </a:cubicBezTo>
                <a:cubicBezTo>
                  <a:pt x="2684907" y="458000"/>
                  <a:pt x="2687117" y="458800"/>
                  <a:pt x="2689861" y="458648"/>
                </a:cubicBezTo>
                <a:cubicBezTo>
                  <a:pt x="2692299" y="458800"/>
                  <a:pt x="2694470" y="458038"/>
                  <a:pt x="2696376" y="456362"/>
                </a:cubicBezTo>
                <a:cubicBezTo>
                  <a:pt x="2698280" y="454686"/>
                  <a:pt x="2699233" y="452476"/>
                  <a:pt x="2699233" y="449733"/>
                </a:cubicBezTo>
                <a:cubicBezTo>
                  <a:pt x="2699233" y="446837"/>
                  <a:pt x="2698242" y="444437"/>
                  <a:pt x="2696261" y="442532"/>
                </a:cubicBezTo>
                <a:cubicBezTo>
                  <a:pt x="2694280" y="440627"/>
                  <a:pt x="2692146" y="439674"/>
                  <a:pt x="2689861" y="439674"/>
                </a:cubicBezTo>
                <a:close/>
                <a:moveTo>
                  <a:pt x="2691232" y="424129"/>
                </a:moveTo>
                <a:cubicBezTo>
                  <a:pt x="2695499" y="423977"/>
                  <a:pt x="2699271" y="425120"/>
                  <a:pt x="2702548" y="427558"/>
                </a:cubicBezTo>
                <a:cubicBezTo>
                  <a:pt x="2705824" y="429997"/>
                  <a:pt x="2708377" y="433159"/>
                  <a:pt x="2710206" y="437045"/>
                </a:cubicBezTo>
                <a:cubicBezTo>
                  <a:pt x="2712034" y="440931"/>
                  <a:pt x="2712949" y="445084"/>
                  <a:pt x="2712949" y="449504"/>
                </a:cubicBezTo>
                <a:cubicBezTo>
                  <a:pt x="2713101" y="456057"/>
                  <a:pt x="2711044" y="461658"/>
                  <a:pt x="2706777" y="466306"/>
                </a:cubicBezTo>
                <a:cubicBezTo>
                  <a:pt x="2702509" y="470954"/>
                  <a:pt x="2696947" y="473278"/>
                  <a:pt x="2690089" y="473278"/>
                </a:cubicBezTo>
                <a:cubicBezTo>
                  <a:pt x="2682774" y="473278"/>
                  <a:pt x="2677211" y="471030"/>
                  <a:pt x="2673401" y="466535"/>
                </a:cubicBezTo>
                <a:cubicBezTo>
                  <a:pt x="2669591" y="462039"/>
                  <a:pt x="2667686" y="456743"/>
                  <a:pt x="2667686" y="450647"/>
                </a:cubicBezTo>
                <a:cubicBezTo>
                  <a:pt x="2667686" y="445770"/>
                  <a:pt x="2668715" y="441312"/>
                  <a:pt x="2670772" y="437274"/>
                </a:cubicBezTo>
                <a:cubicBezTo>
                  <a:pt x="2672830" y="433235"/>
                  <a:pt x="2675611" y="429997"/>
                  <a:pt x="2679116" y="427558"/>
                </a:cubicBezTo>
                <a:cubicBezTo>
                  <a:pt x="2682621" y="425120"/>
                  <a:pt x="2686660" y="423977"/>
                  <a:pt x="2691232" y="424129"/>
                </a:cubicBezTo>
                <a:close/>
                <a:moveTo>
                  <a:pt x="2771318" y="409575"/>
                </a:moveTo>
                <a:lnTo>
                  <a:pt x="2771318" y="426034"/>
                </a:lnTo>
                <a:lnTo>
                  <a:pt x="2717369" y="441579"/>
                </a:lnTo>
                <a:lnTo>
                  <a:pt x="2717369" y="425577"/>
                </a:lnTo>
                <a:close/>
                <a:moveTo>
                  <a:pt x="3378175" y="340005"/>
                </a:moveTo>
                <a:lnTo>
                  <a:pt x="3378175" y="353035"/>
                </a:lnTo>
                <a:lnTo>
                  <a:pt x="3326969" y="367894"/>
                </a:lnTo>
                <a:lnTo>
                  <a:pt x="3326969" y="355092"/>
                </a:lnTo>
                <a:close/>
                <a:moveTo>
                  <a:pt x="335585" y="297714"/>
                </a:moveTo>
                <a:cubicBezTo>
                  <a:pt x="339852" y="297561"/>
                  <a:pt x="343548" y="299161"/>
                  <a:pt x="346672" y="302514"/>
                </a:cubicBezTo>
                <a:cubicBezTo>
                  <a:pt x="349797" y="305867"/>
                  <a:pt x="351359" y="309753"/>
                  <a:pt x="351359" y="314173"/>
                </a:cubicBezTo>
                <a:cubicBezTo>
                  <a:pt x="351511" y="318592"/>
                  <a:pt x="349987" y="322288"/>
                  <a:pt x="346787" y="325260"/>
                </a:cubicBezTo>
                <a:cubicBezTo>
                  <a:pt x="343586" y="328232"/>
                  <a:pt x="339852" y="329794"/>
                  <a:pt x="335585" y="329946"/>
                </a:cubicBezTo>
                <a:cubicBezTo>
                  <a:pt x="331013" y="329794"/>
                  <a:pt x="327203" y="328232"/>
                  <a:pt x="324155" y="325260"/>
                </a:cubicBezTo>
                <a:cubicBezTo>
                  <a:pt x="321107" y="322288"/>
                  <a:pt x="319583" y="318592"/>
                  <a:pt x="319583" y="314173"/>
                </a:cubicBezTo>
                <a:cubicBezTo>
                  <a:pt x="319583" y="309753"/>
                  <a:pt x="321107" y="305867"/>
                  <a:pt x="324155" y="302514"/>
                </a:cubicBezTo>
                <a:cubicBezTo>
                  <a:pt x="327203" y="299161"/>
                  <a:pt x="331013" y="297561"/>
                  <a:pt x="335585" y="297714"/>
                </a:cubicBezTo>
                <a:close/>
                <a:moveTo>
                  <a:pt x="3353486" y="286969"/>
                </a:moveTo>
                <a:cubicBezTo>
                  <a:pt x="3355163" y="286969"/>
                  <a:pt x="3356953" y="287122"/>
                  <a:pt x="3358858" y="287427"/>
                </a:cubicBezTo>
                <a:cubicBezTo>
                  <a:pt x="3360763" y="287731"/>
                  <a:pt x="3362554" y="288189"/>
                  <a:pt x="3364230" y="288798"/>
                </a:cubicBezTo>
                <a:lnTo>
                  <a:pt x="3362401" y="300228"/>
                </a:lnTo>
                <a:cubicBezTo>
                  <a:pt x="3360878" y="299923"/>
                  <a:pt x="3359430" y="299619"/>
                  <a:pt x="3358058" y="299314"/>
                </a:cubicBezTo>
                <a:cubicBezTo>
                  <a:pt x="3356687" y="299009"/>
                  <a:pt x="3355163" y="298857"/>
                  <a:pt x="3353486" y="298857"/>
                </a:cubicBezTo>
                <a:cubicBezTo>
                  <a:pt x="3349981" y="298857"/>
                  <a:pt x="3347238" y="299580"/>
                  <a:pt x="3345257" y="301028"/>
                </a:cubicBezTo>
                <a:cubicBezTo>
                  <a:pt x="3343275" y="302476"/>
                  <a:pt x="3342285" y="304495"/>
                  <a:pt x="3342285" y="307086"/>
                </a:cubicBezTo>
                <a:cubicBezTo>
                  <a:pt x="3342285" y="310287"/>
                  <a:pt x="3343313" y="313030"/>
                  <a:pt x="3345371" y="315316"/>
                </a:cubicBezTo>
                <a:cubicBezTo>
                  <a:pt x="3347428" y="317602"/>
                  <a:pt x="3349791" y="319392"/>
                  <a:pt x="3352458" y="320688"/>
                </a:cubicBezTo>
                <a:lnTo>
                  <a:pt x="3355937" y="321726"/>
                </a:lnTo>
                <a:lnTo>
                  <a:pt x="3361144" y="320231"/>
                </a:lnTo>
                <a:cubicBezTo>
                  <a:pt x="3364726" y="319088"/>
                  <a:pt x="3367964" y="317983"/>
                  <a:pt x="3370860" y="316916"/>
                </a:cubicBezTo>
                <a:lnTo>
                  <a:pt x="3374517" y="328575"/>
                </a:lnTo>
                <a:cubicBezTo>
                  <a:pt x="3370860" y="329946"/>
                  <a:pt x="3366554" y="331394"/>
                  <a:pt x="3361602" y="332918"/>
                </a:cubicBezTo>
                <a:cubicBezTo>
                  <a:pt x="3356649" y="334442"/>
                  <a:pt x="3351657" y="335890"/>
                  <a:pt x="3346628" y="337261"/>
                </a:cubicBezTo>
                <a:cubicBezTo>
                  <a:pt x="3341599" y="338633"/>
                  <a:pt x="3336951" y="339852"/>
                  <a:pt x="3332684" y="340919"/>
                </a:cubicBezTo>
                <a:lnTo>
                  <a:pt x="3329940" y="328575"/>
                </a:lnTo>
                <a:cubicBezTo>
                  <a:pt x="3333903" y="327660"/>
                  <a:pt x="3337103" y="326898"/>
                  <a:pt x="3339542" y="326289"/>
                </a:cubicBezTo>
                <a:lnTo>
                  <a:pt x="3341809" y="325722"/>
                </a:lnTo>
                <a:lnTo>
                  <a:pt x="3335312" y="321259"/>
                </a:lnTo>
                <a:cubicBezTo>
                  <a:pt x="3331731" y="317297"/>
                  <a:pt x="3329940" y="312801"/>
                  <a:pt x="3329940" y="307772"/>
                </a:cubicBezTo>
                <a:cubicBezTo>
                  <a:pt x="3329940" y="303200"/>
                  <a:pt x="3331045" y="299352"/>
                  <a:pt x="3333255" y="296228"/>
                </a:cubicBezTo>
                <a:cubicBezTo>
                  <a:pt x="3335465" y="293103"/>
                  <a:pt x="3338361" y="290779"/>
                  <a:pt x="3341942" y="289255"/>
                </a:cubicBezTo>
                <a:cubicBezTo>
                  <a:pt x="3345523" y="287731"/>
                  <a:pt x="3349371" y="286969"/>
                  <a:pt x="3353486" y="286969"/>
                </a:cubicBezTo>
                <a:close/>
                <a:moveTo>
                  <a:pt x="3073375" y="282855"/>
                </a:moveTo>
                <a:lnTo>
                  <a:pt x="3073375" y="295885"/>
                </a:lnTo>
                <a:lnTo>
                  <a:pt x="3022169" y="310744"/>
                </a:lnTo>
                <a:lnTo>
                  <a:pt x="3022169" y="297942"/>
                </a:lnTo>
                <a:close/>
                <a:moveTo>
                  <a:pt x="2663800" y="282855"/>
                </a:moveTo>
                <a:lnTo>
                  <a:pt x="2663800" y="295885"/>
                </a:lnTo>
                <a:lnTo>
                  <a:pt x="2612594" y="310744"/>
                </a:lnTo>
                <a:lnTo>
                  <a:pt x="2612594" y="297942"/>
                </a:lnTo>
                <a:close/>
                <a:moveTo>
                  <a:pt x="2235175" y="282855"/>
                </a:moveTo>
                <a:lnTo>
                  <a:pt x="2235175" y="295885"/>
                </a:lnTo>
                <a:lnTo>
                  <a:pt x="2183969" y="310744"/>
                </a:lnTo>
                <a:lnTo>
                  <a:pt x="2183969" y="297942"/>
                </a:lnTo>
                <a:close/>
                <a:moveTo>
                  <a:pt x="1749400" y="282855"/>
                </a:moveTo>
                <a:lnTo>
                  <a:pt x="1749400" y="295885"/>
                </a:lnTo>
                <a:lnTo>
                  <a:pt x="1698194" y="310744"/>
                </a:lnTo>
                <a:lnTo>
                  <a:pt x="1698194" y="297942"/>
                </a:lnTo>
                <a:close/>
                <a:moveTo>
                  <a:pt x="760324" y="229591"/>
                </a:moveTo>
                <a:cubicBezTo>
                  <a:pt x="758038" y="229591"/>
                  <a:pt x="756362" y="230505"/>
                  <a:pt x="755295" y="232334"/>
                </a:cubicBezTo>
                <a:cubicBezTo>
                  <a:pt x="754228" y="234163"/>
                  <a:pt x="753695" y="236373"/>
                  <a:pt x="753695" y="238963"/>
                </a:cubicBezTo>
                <a:cubicBezTo>
                  <a:pt x="753695" y="240640"/>
                  <a:pt x="754152" y="241897"/>
                  <a:pt x="755066" y="242735"/>
                </a:cubicBezTo>
                <a:cubicBezTo>
                  <a:pt x="755981" y="243573"/>
                  <a:pt x="757886" y="243993"/>
                  <a:pt x="760781" y="243993"/>
                </a:cubicBezTo>
                <a:cubicBezTo>
                  <a:pt x="762458" y="243993"/>
                  <a:pt x="764172" y="243878"/>
                  <a:pt x="765925" y="243650"/>
                </a:cubicBezTo>
                <a:lnTo>
                  <a:pt x="766793" y="243391"/>
                </a:lnTo>
                <a:lnTo>
                  <a:pt x="766953" y="242392"/>
                </a:lnTo>
                <a:cubicBezTo>
                  <a:pt x="766953" y="238735"/>
                  <a:pt x="766420" y="235687"/>
                  <a:pt x="765353" y="233248"/>
                </a:cubicBezTo>
                <a:cubicBezTo>
                  <a:pt x="764286" y="230810"/>
                  <a:pt x="762610" y="229591"/>
                  <a:pt x="760324" y="229591"/>
                </a:cubicBezTo>
                <a:close/>
                <a:moveTo>
                  <a:pt x="760781" y="220904"/>
                </a:moveTo>
                <a:cubicBezTo>
                  <a:pt x="765506" y="220904"/>
                  <a:pt x="769239" y="222923"/>
                  <a:pt x="771983" y="226962"/>
                </a:cubicBezTo>
                <a:cubicBezTo>
                  <a:pt x="774726" y="231000"/>
                  <a:pt x="776097" y="236373"/>
                  <a:pt x="776097" y="243078"/>
                </a:cubicBezTo>
                <a:cubicBezTo>
                  <a:pt x="776097" y="251917"/>
                  <a:pt x="773392" y="258890"/>
                  <a:pt x="767982" y="263995"/>
                </a:cubicBezTo>
                <a:cubicBezTo>
                  <a:pt x="762572" y="269100"/>
                  <a:pt x="755371" y="271653"/>
                  <a:pt x="746379" y="271653"/>
                </a:cubicBezTo>
                <a:cubicBezTo>
                  <a:pt x="745770" y="271653"/>
                  <a:pt x="745389" y="271653"/>
                  <a:pt x="745236" y="271653"/>
                </a:cubicBezTo>
                <a:cubicBezTo>
                  <a:pt x="745084" y="271653"/>
                  <a:pt x="744703" y="271653"/>
                  <a:pt x="744093" y="271653"/>
                </a:cubicBezTo>
                <a:lnTo>
                  <a:pt x="743408" y="263195"/>
                </a:lnTo>
                <a:cubicBezTo>
                  <a:pt x="750570" y="262890"/>
                  <a:pt x="756285" y="261328"/>
                  <a:pt x="760553" y="258509"/>
                </a:cubicBezTo>
                <a:cubicBezTo>
                  <a:pt x="762686" y="257099"/>
                  <a:pt x="764286" y="255051"/>
                  <a:pt x="765353" y="252365"/>
                </a:cubicBezTo>
                <a:lnTo>
                  <a:pt x="765445" y="251795"/>
                </a:lnTo>
                <a:lnTo>
                  <a:pt x="759867" y="252451"/>
                </a:lnTo>
                <a:cubicBezTo>
                  <a:pt x="755295" y="252451"/>
                  <a:pt x="751713" y="251574"/>
                  <a:pt x="749123" y="249822"/>
                </a:cubicBezTo>
                <a:cubicBezTo>
                  <a:pt x="746532" y="248069"/>
                  <a:pt x="745236" y="244907"/>
                  <a:pt x="745236" y="240335"/>
                </a:cubicBezTo>
                <a:cubicBezTo>
                  <a:pt x="745236" y="235306"/>
                  <a:pt x="746646" y="230810"/>
                  <a:pt x="749466" y="226848"/>
                </a:cubicBezTo>
                <a:cubicBezTo>
                  <a:pt x="752285" y="222885"/>
                  <a:pt x="756057" y="220904"/>
                  <a:pt x="760781" y="220904"/>
                </a:cubicBezTo>
                <a:close/>
                <a:moveTo>
                  <a:pt x="50064" y="213360"/>
                </a:moveTo>
                <a:cubicBezTo>
                  <a:pt x="47321" y="213360"/>
                  <a:pt x="44882" y="214313"/>
                  <a:pt x="42749" y="216218"/>
                </a:cubicBezTo>
                <a:cubicBezTo>
                  <a:pt x="40615" y="218123"/>
                  <a:pt x="38939" y="220485"/>
                  <a:pt x="37720" y="223304"/>
                </a:cubicBezTo>
                <a:cubicBezTo>
                  <a:pt x="36500" y="226124"/>
                  <a:pt x="35891" y="228981"/>
                  <a:pt x="35891" y="231877"/>
                </a:cubicBezTo>
                <a:cubicBezTo>
                  <a:pt x="35891" y="234010"/>
                  <a:pt x="36424" y="235801"/>
                  <a:pt x="37491" y="237249"/>
                </a:cubicBezTo>
                <a:cubicBezTo>
                  <a:pt x="38558" y="238697"/>
                  <a:pt x="40158" y="239763"/>
                  <a:pt x="42291" y="240449"/>
                </a:cubicBezTo>
                <a:cubicBezTo>
                  <a:pt x="44425" y="241135"/>
                  <a:pt x="47092" y="241478"/>
                  <a:pt x="50292" y="241478"/>
                </a:cubicBezTo>
                <a:cubicBezTo>
                  <a:pt x="53950" y="241478"/>
                  <a:pt x="57722" y="241059"/>
                  <a:pt x="61608" y="240221"/>
                </a:cubicBezTo>
                <a:lnTo>
                  <a:pt x="64819" y="239150"/>
                </a:lnTo>
                <a:lnTo>
                  <a:pt x="64237" y="232677"/>
                </a:lnTo>
                <a:cubicBezTo>
                  <a:pt x="63627" y="229248"/>
                  <a:pt x="62713" y="226086"/>
                  <a:pt x="61494" y="223190"/>
                </a:cubicBezTo>
                <a:cubicBezTo>
                  <a:pt x="60275" y="220294"/>
                  <a:pt x="58713" y="217932"/>
                  <a:pt x="56808" y="216103"/>
                </a:cubicBezTo>
                <a:cubicBezTo>
                  <a:pt x="54903" y="214275"/>
                  <a:pt x="52655" y="213360"/>
                  <a:pt x="50064" y="213360"/>
                </a:cubicBezTo>
                <a:close/>
                <a:moveTo>
                  <a:pt x="1624280" y="207188"/>
                </a:moveTo>
                <a:cubicBezTo>
                  <a:pt x="1621994" y="207188"/>
                  <a:pt x="1619593" y="207950"/>
                  <a:pt x="1617079" y="209474"/>
                </a:cubicBezTo>
                <a:cubicBezTo>
                  <a:pt x="1614564" y="210998"/>
                  <a:pt x="1611897" y="213589"/>
                  <a:pt x="1609078" y="217246"/>
                </a:cubicBezTo>
                <a:cubicBezTo>
                  <a:pt x="1606258" y="220904"/>
                  <a:pt x="1603248" y="225933"/>
                  <a:pt x="1600048" y="232334"/>
                </a:cubicBezTo>
                <a:cubicBezTo>
                  <a:pt x="1602639" y="236601"/>
                  <a:pt x="1605420" y="240335"/>
                  <a:pt x="1608392" y="243535"/>
                </a:cubicBezTo>
                <a:cubicBezTo>
                  <a:pt x="1611364" y="246736"/>
                  <a:pt x="1614374" y="249365"/>
                  <a:pt x="1617422" y="251422"/>
                </a:cubicBezTo>
                <a:cubicBezTo>
                  <a:pt x="1620470" y="253479"/>
                  <a:pt x="1623480" y="255003"/>
                  <a:pt x="1626451" y="255994"/>
                </a:cubicBezTo>
                <a:cubicBezTo>
                  <a:pt x="1629423" y="256985"/>
                  <a:pt x="1632128" y="257480"/>
                  <a:pt x="1634567" y="257480"/>
                </a:cubicBezTo>
                <a:cubicBezTo>
                  <a:pt x="1639901" y="257480"/>
                  <a:pt x="1643825" y="255575"/>
                  <a:pt x="1646340" y="251765"/>
                </a:cubicBezTo>
                <a:cubicBezTo>
                  <a:pt x="1648854" y="247955"/>
                  <a:pt x="1648740" y="242621"/>
                  <a:pt x="1645997" y="235763"/>
                </a:cubicBezTo>
                <a:cubicBezTo>
                  <a:pt x="1644625" y="232258"/>
                  <a:pt x="1643215" y="228829"/>
                  <a:pt x="1641768" y="225476"/>
                </a:cubicBezTo>
                <a:cubicBezTo>
                  <a:pt x="1640320" y="222123"/>
                  <a:pt x="1638758" y="219037"/>
                  <a:pt x="1637081" y="216218"/>
                </a:cubicBezTo>
                <a:cubicBezTo>
                  <a:pt x="1635405" y="213398"/>
                  <a:pt x="1633500" y="211188"/>
                  <a:pt x="1631366" y="209588"/>
                </a:cubicBezTo>
                <a:cubicBezTo>
                  <a:pt x="1629233" y="207988"/>
                  <a:pt x="1626870" y="207188"/>
                  <a:pt x="1624280" y="207188"/>
                </a:cubicBezTo>
                <a:close/>
                <a:moveTo>
                  <a:pt x="3293669" y="198958"/>
                </a:moveTo>
                <a:cubicBezTo>
                  <a:pt x="3296717" y="204750"/>
                  <a:pt x="3299499" y="210807"/>
                  <a:pt x="3302013" y="217132"/>
                </a:cubicBezTo>
                <a:cubicBezTo>
                  <a:pt x="3304528" y="223457"/>
                  <a:pt x="3306585" y="229934"/>
                  <a:pt x="3308185" y="236563"/>
                </a:cubicBezTo>
                <a:cubicBezTo>
                  <a:pt x="3309786" y="243192"/>
                  <a:pt x="3310586" y="249936"/>
                  <a:pt x="3310586" y="256794"/>
                </a:cubicBezTo>
                <a:cubicBezTo>
                  <a:pt x="3310586" y="262738"/>
                  <a:pt x="3309862" y="268834"/>
                  <a:pt x="3308414" y="275082"/>
                </a:cubicBezTo>
                <a:cubicBezTo>
                  <a:pt x="3306966" y="281331"/>
                  <a:pt x="3304566" y="287388"/>
                  <a:pt x="3301213" y="293256"/>
                </a:cubicBezTo>
                <a:cubicBezTo>
                  <a:pt x="3297860" y="299123"/>
                  <a:pt x="3293402" y="304381"/>
                  <a:pt x="3287840" y="309029"/>
                </a:cubicBezTo>
                <a:cubicBezTo>
                  <a:pt x="3282277" y="313677"/>
                  <a:pt x="3275419" y="317373"/>
                  <a:pt x="3267266" y="320116"/>
                </a:cubicBezTo>
                <a:cubicBezTo>
                  <a:pt x="3259112" y="322860"/>
                  <a:pt x="3249397" y="324231"/>
                  <a:pt x="3238120" y="324231"/>
                </a:cubicBezTo>
                <a:cubicBezTo>
                  <a:pt x="3229280" y="324231"/>
                  <a:pt x="3220860" y="323202"/>
                  <a:pt x="3212859" y="321145"/>
                </a:cubicBezTo>
                <a:cubicBezTo>
                  <a:pt x="3204858" y="319088"/>
                  <a:pt x="3197848" y="315925"/>
                  <a:pt x="3191828" y="311658"/>
                </a:cubicBezTo>
                <a:cubicBezTo>
                  <a:pt x="3185808" y="307391"/>
                  <a:pt x="3181046" y="301981"/>
                  <a:pt x="3177540" y="295428"/>
                </a:cubicBezTo>
                <a:cubicBezTo>
                  <a:pt x="3174035" y="288874"/>
                  <a:pt x="3172283" y="281026"/>
                  <a:pt x="3172283" y="271882"/>
                </a:cubicBezTo>
                <a:cubicBezTo>
                  <a:pt x="3172283" y="268224"/>
                  <a:pt x="3172626" y="264300"/>
                  <a:pt x="3173311" y="260109"/>
                </a:cubicBezTo>
                <a:cubicBezTo>
                  <a:pt x="3173997" y="255918"/>
                  <a:pt x="3175064" y="251422"/>
                  <a:pt x="3176512" y="246621"/>
                </a:cubicBezTo>
                <a:cubicBezTo>
                  <a:pt x="3177960" y="241821"/>
                  <a:pt x="3179750" y="236754"/>
                  <a:pt x="3181884" y="231420"/>
                </a:cubicBezTo>
                <a:lnTo>
                  <a:pt x="3198343" y="237820"/>
                </a:lnTo>
                <a:cubicBezTo>
                  <a:pt x="3196819" y="242088"/>
                  <a:pt x="3195486" y="246126"/>
                  <a:pt x="3194343" y="249936"/>
                </a:cubicBezTo>
                <a:cubicBezTo>
                  <a:pt x="3193200" y="253746"/>
                  <a:pt x="3192361" y="257328"/>
                  <a:pt x="3191828" y="260680"/>
                </a:cubicBezTo>
                <a:cubicBezTo>
                  <a:pt x="3191294" y="264033"/>
                  <a:pt x="3191028" y="267234"/>
                  <a:pt x="3191028" y="270282"/>
                </a:cubicBezTo>
                <a:cubicBezTo>
                  <a:pt x="3191028" y="278206"/>
                  <a:pt x="3193085" y="284760"/>
                  <a:pt x="3197200" y="289941"/>
                </a:cubicBezTo>
                <a:cubicBezTo>
                  <a:pt x="3201315" y="295123"/>
                  <a:pt x="3206954" y="299009"/>
                  <a:pt x="3214116" y="301600"/>
                </a:cubicBezTo>
                <a:cubicBezTo>
                  <a:pt x="3221279" y="304191"/>
                  <a:pt x="3229356" y="305486"/>
                  <a:pt x="3238348" y="305486"/>
                </a:cubicBezTo>
                <a:cubicBezTo>
                  <a:pt x="3248559" y="305486"/>
                  <a:pt x="3257131" y="304114"/>
                  <a:pt x="3264066" y="301371"/>
                </a:cubicBezTo>
                <a:cubicBezTo>
                  <a:pt x="3271000" y="298628"/>
                  <a:pt x="3276524" y="295008"/>
                  <a:pt x="3280639" y="290513"/>
                </a:cubicBezTo>
                <a:cubicBezTo>
                  <a:pt x="3284754" y="286017"/>
                  <a:pt x="3287687" y="281026"/>
                  <a:pt x="3289440" y="275539"/>
                </a:cubicBezTo>
                <a:cubicBezTo>
                  <a:pt x="3291193" y="270053"/>
                  <a:pt x="3292069" y="264643"/>
                  <a:pt x="3292069" y="259309"/>
                </a:cubicBezTo>
                <a:cubicBezTo>
                  <a:pt x="3292069" y="253518"/>
                  <a:pt x="3290964" y="246507"/>
                  <a:pt x="3288754" y="238278"/>
                </a:cubicBezTo>
                <a:cubicBezTo>
                  <a:pt x="3286544" y="230048"/>
                  <a:pt x="3282468" y="219837"/>
                  <a:pt x="3276524" y="207645"/>
                </a:cubicBezTo>
                <a:close/>
                <a:moveTo>
                  <a:pt x="1141019" y="198958"/>
                </a:moveTo>
                <a:cubicBezTo>
                  <a:pt x="1144067" y="204750"/>
                  <a:pt x="1146849" y="210807"/>
                  <a:pt x="1149363" y="217132"/>
                </a:cubicBezTo>
                <a:cubicBezTo>
                  <a:pt x="1151878" y="223457"/>
                  <a:pt x="1153935" y="229934"/>
                  <a:pt x="1155535" y="236563"/>
                </a:cubicBezTo>
                <a:cubicBezTo>
                  <a:pt x="1157136" y="243192"/>
                  <a:pt x="1157936" y="249936"/>
                  <a:pt x="1157936" y="256794"/>
                </a:cubicBezTo>
                <a:cubicBezTo>
                  <a:pt x="1157936" y="262738"/>
                  <a:pt x="1157212" y="268834"/>
                  <a:pt x="1155764" y="275082"/>
                </a:cubicBezTo>
                <a:cubicBezTo>
                  <a:pt x="1154316" y="281331"/>
                  <a:pt x="1151916" y="287388"/>
                  <a:pt x="1148563" y="293256"/>
                </a:cubicBezTo>
                <a:cubicBezTo>
                  <a:pt x="1145210" y="299123"/>
                  <a:pt x="1140753" y="304381"/>
                  <a:pt x="1135190" y="309029"/>
                </a:cubicBezTo>
                <a:cubicBezTo>
                  <a:pt x="1129627" y="313677"/>
                  <a:pt x="1122769" y="317373"/>
                  <a:pt x="1114616" y="320116"/>
                </a:cubicBezTo>
                <a:cubicBezTo>
                  <a:pt x="1106463" y="322860"/>
                  <a:pt x="1096747" y="324231"/>
                  <a:pt x="1085469" y="324231"/>
                </a:cubicBezTo>
                <a:cubicBezTo>
                  <a:pt x="1076630" y="324231"/>
                  <a:pt x="1068210" y="323202"/>
                  <a:pt x="1060209" y="321145"/>
                </a:cubicBezTo>
                <a:cubicBezTo>
                  <a:pt x="1052208" y="319088"/>
                  <a:pt x="1045198" y="315925"/>
                  <a:pt x="1039178" y="311658"/>
                </a:cubicBezTo>
                <a:cubicBezTo>
                  <a:pt x="1033158" y="307391"/>
                  <a:pt x="1028396" y="301981"/>
                  <a:pt x="1024891" y="295428"/>
                </a:cubicBezTo>
                <a:cubicBezTo>
                  <a:pt x="1021385" y="288874"/>
                  <a:pt x="1019633" y="281026"/>
                  <a:pt x="1019633" y="271882"/>
                </a:cubicBezTo>
                <a:cubicBezTo>
                  <a:pt x="1019633" y="268224"/>
                  <a:pt x="1019976" y="264300"/>
                  <a:pt x="1020661" y="260109"/>
                </a:cubicBezTo>
                <a:cubicBezTo>
                  <a:pt x="1021347" y="255918"/>
                  <a:pt x="1022414" y="251422"/>
                  <a:pt x="1023862" y="246621"/>
                </a:cubicBezTo>
                <a:cubicBezTo>
                  <a:pt x="1025310" y="241821"/>
                  <a:pt x="1027100" y="236754"/>
                  <a:pt x="1029234" y="231420"/>
                </a:cubicBezTo>
                <a:lnTo>
                  <a:pt x="1045693" y="237820"/>
                </a:lnTo>
                <a:cubicBezTo>
                  <a:pt x="1044169" y="242088"/>
                  <a:pt x="1042836" y="246126"/>
                  <a:pt x="1041693" y="249936"/>
                </a:cubicBezTo>
                <a:cubicBezTo>
                  <a:pt x="1040550" y="253746"/>
                  <a:pt x="1039711" y="257328"/>
                  <a:pt x="1039178" y="260680"/>
                </a:cubicBezTo>
                <a:cubicBezTo>
                  <a:pt x="1038645" y="264033"/>
                  <a:pt x="1038378" y="267234"/>
                  <a:pt x="1038378" y="270282"/>
                </a:cubicBezTo>
                <a:cubicBezTo>
                  <a:pt x="1038378" y="278206"/>
                  <a:pt x="1040435" y="284760"/>
                  <a:pt x="1044550" y="289941"/>
                </a:cubicBezTo>
                <a:cubicBezTo>
                  <a:pt x="1048665" y="295123"/>
                  <a:pt x="1054304" y="299009"/>
                  <a:pt x="1061466" y="301600"/>
                </a:cubicBezTo>
                <a:cubicBezTo>
                  <a:pt x="1068629" y="304191"/>
                  <a:pt x="1076706" y="305486"/>
                  <a:pt x="1085698" y="305486"/>
                </a:cubicBezTo>
                <a:cubicBezTo>
                  <a:pt x="1095909" y="305486"/>
                  <a:pt x="1104481" y="304114"/>
                  <a:pt x="1111416" y="301371"/>
                </a:cubicBezTo>
                <a:cubicBezTo>
                  <a:pt x="1118350" y="298628"/>
                  <a:pt x="1123874" y="295008"/>
                  <a:pt x="1127989" y="290513"/>
                </a:cubicBezTo>
                <a:cubicBezTo>
                  <a:pt x="1132104" y="286017"/>
                  <a:pt x="1135038" y="281026"/>
                  <a:pt x="1136790" y="275539"/>
                </a:cubicBezTo>
                <a:cubicBezTo>
                  <a:pt x="1138543" y="270053"/>
                  <a:pt x="1139419" y="264643"/>
                  <a:pt x="1139419" y="259309"/>
                </a:cubicBezTo>
                <a:cubicBezTo>
                  <a:pt x="1139419" y="253518"/>
                  <a:pt x="1138314" y="246507"/>
                  <a:pt x="1136104" y="238278"/>
                </a:cubicBezTo>
                <a:cubicBezTo>
                  <a:pt x="1133895" y="230048"/>
                  <a:pt x="1129818" y="219837"/>
                  <a:pt x="1123874" y="207645"/>
                </a:cubicBezTo>
                <a:close/>
                <a:moveTo>
                  <a:pt x="840582" y="190582"/>
                </a:moveTo>
                <a:lnTo>
                  <a:pt x="826885" y="192672"/>
                </a:lnTo>
                <a:cubicBezTo>
                  <a:pt x="821017" y="194424"/>
                  <a:pt x="816064" y="196672"/>
                  <a:pt x="812026" y="199416"/>
                </a:cubicBezTo>
                <a:cubicBezTo>
                  <a:pt x="807987" y="202159"/>
                  <a:pt x="804901" y="205131"/>
                  <a:pt x="802767" y="208331"/>
                </a:cubicBezTo>
                <a:cubicBezTo>
                  <a:pt x="800634" y="211531"/>
                  <a:pt x="799567" y="214656"/>
                  <a:pt x="799567" y="217704"/>
                </a:cubicBezTo>
                <a:cubicBezTo>
                  <a:pt x="799567" y="221056"/>
                  <a:pt x="800786" y="223800"/>
                  <a:pt x="803225" y="225933"/>
                </a:cubicBezTo>
                <a:cubicBezTo>
                  <a:pt x="805663" y="228067"/>
                  <a:pt x="808787" y="229705"/>
                  <a:pt x="812597" y="230848"/>
                </a:cubicBezTo>
                <a:cubicBezTo>
                  <a:pt x="816407" y="231991"/>
                  <a:pt x="820598" y="232677"/>
                  <a:pt x="825170" y="232905"/>
                </a:cubicBezTo>
                <a:cubicBezTo>
                  <a:pt x="829742" y="233134"/>
                  <a:pt x="834162" y="232982"/>
                  <a:pt x="838429" y="232448"/>
                </a:cubicBezTo>
                <a:lnTo>
                  <a:pt x="842466" y="231565"/>
                </a:lnTo>
                <a:close/>
                <a:moveTo>
                  <a:pt x="51435" y="179527"/>
                </a:moveTo>
                <a:cubicBezTo>
                  <a:pt x="59055" y="179527"/>
                  <a:pt x="65723" y="181432"/>
                  <a:pt x="71438" y="185242"/>
                </a:cubicBezTo>
                <a:cubicBezTo>
                  <a:pt x="77153" y="189052"/>
                  <a:pt x="81915" y="194043"/>
                  <a:pt x="85725" y="200216"/>
                </a:cubicBezTo>
                <a:cubicBezTo>
                  <a:pt x="89535" y="206388"/>
                  <a:pt x="92431" y="213055"/>
                  <a:pt x="94412" y="220218"/>
                </a:cubicBezTo>
                <a:cubicBezTo>
                  <a:pt x="96393" y="227381"/>
                  <a:pt x="97384" y="234239"/>
                  <a:pt x="97384" y="240792"/>
                </a:cubicBezTo>
                <a:cubicBezTo>
                  <a:pt x="97384" y="258013"/>
                  <a:pt x="93726" y="272644"/>
                  <a:pt x="86411" y="284683"/>
                </a:cubicBezTo>
                <a:cubicBezTo>
                  <a:pt x="79096" y="296723"/>
                  <a:pt x="68657" y="306057"/>
                  <a:pt x="55093" y="312687"/>
                </a:cubicBezTo>
                <a:cubicBezTo>
                  <a:pt x="41530" y="319316"/>
                  <a:pt x="25375" y="323164"/>
                  <a:pt x="6630" y="324231"/>
                </a:cubicBezTo>
                <a:lnTo>
                  <a:pt x="0" y="292227"/>
                </a:lnTo>
                <a:cubicBezTo>
                  <a:pt x="10821" y="290856"/>
                  <a:pt x="20270" y="289217"/>
                  <a:pt x="28347" y="287312"/>
                </a:cubicBezTo>
                <a:cubicBezTo>
                  <a:pt x="36424" y="285407"/>
                  <a:pt x="43206" y="282778"/>
                  <a:pt x="48692" y="279426"/>
                </a:cubicBezTo>
                <a:cubicBezTo>
                  <a:pt x="51435" y="277749"/>
                  <a:pt x="53836" y="275758"/>
                  <a:pt x="55893" y="273453"/>
                </a:cubicBezTo>
                <a:lnTo>
                  <a:pt x="58362" y="269682"/>
                </a:lnTo>
                <a:lnTo>
                  <a:pt x="43434" y="272568"/>
                </a:lnTo>
                <a:cubicBezTo>
                  <a:pt x="37948" y="272568"/>
                  <a:pt x="32843" y="271920"/>
                  <a:pt x="28118" y="270624"/>
                </a:cubicBezTo>
                <a:cubicBezTo>
                  <a:pt x="23394" y="269329"/>
                  <a:pt x="19241" y="267310"/>
                  <a:pt x="15660" y="264567"/>
                </a:cubicBezTo>
                <a:cubicBezTo>
                  <a:pt x="12078" y="261823"/>
                  <a:pt x="9297" y="258280"/>
                  <a:pt x="7316" y="253937"/>
                </a:cubicBezTo>
                <a:cubicBezTo>
                  <a:pt x="5334" y="249593"/>
                  <a:pt x="4344" y="244374"/>
                  <a:pt x="4344" y="238278"/>
                </a:cubicBezTo>
                <a:cubicBezTo>
                  <a:pt x="4344" y="230810"/>
                  <a:pt x="5563" y="223571"/>
                  <a:pt x="8001" y="216561"/>
                </a:cubicBezTo>
                <a:cubicBezTo>
                  <a:pt x="10440" y="209550"/>
                  <a:pt x="13831" y="203264"/>
                  <a:pt x="18174" y="197701"/>
                </a:cubicBezTo>
                <a:cubicBezTo>
                  <a:pt x="22518" y="192138"/>
                  <a:pt x="27547" y="187719"/>
                  <a:pt x="33262" y="184442"/>
                </a:cubicBezTo>
                <a:cubicBezTo>
                  <a:pt x="38977" y="181166"/>
                  <a:pt x="45035" y="179527"/>
                  <a:pt x="51435" y="179527"/>
                </a:cubicBezTo>
                <a:close/>
                <a:moveTo>
                  <a:pt x="3056992" y="175870"/>
                </a:moveTo>
                <a:cubicBezTo>
                  <a:pt x="3053487" y="175870"/>
                  <a:pt x="3050325" y="177203"/>
                  <a:pt x="3047505" y="179870"/>
                </a:cubicBezTo>
                <a:cubicBezTo>
                  <a:pt x="3044686" y="182537"/>
                  <a:pt x="3042476" y="185928"/>
                  <a:pt x="3040876" y="190043"/>
                </a:cubicBezTo>
                <a:cubicBezTo>
                  <a:pt x="3039276" y="194158"/>
                  <a:pt x="3038475" y="198273"/>
                  <a:pt x="3038475" y="202387"/>
                </a:cubicBezTo>
                <a:cubicBezTo>
                  <a:pt x="3038475" y="205588"/>
                  <a:pt x="3039123" y="208331"/>
                  <a:pt x="3040419" y="210617"/>
                </a:cubicBezTo>
                <a:cubicBezTo>
                  <a:pt x="3041714" y="212903"/>
                  <a:pt x="3043886" y="214694"/>
                  <a:pt x="3046934" y="215989"/>
                </a:cubicBezTo>
                <a:cubicBezTo>
                  <a:pt x="3049982" y="217284"/>
                  <a:pt x="3053944" y="217932"/>
                  <a:pt x="3058821" y="217932"/>
                </a:cubicBezTo>
                <a:cubicBezTo>
                  <a:pt x="3063240" y="217932"/>
                  <a:pt x="3067698" y="217475"/>
                  <a:pt x="3072194" y="216561"/>
                </a:cubicBezTo>
                <a:lnTo>
                  <a:pt x="3077433" y="214901"/>
                </a:lnTo>
                <a:lnTo>
                  <a:pt x="3077566" y="211989"/>
                </a:lnTo>
                <a:cubicBezTo>
                  <a:pt x="3077566" y="205588"/>
                  <a:pt x="3076728" y="199644"/>
                  <a:pt x="3075051" y="194158"/>
                </a:cubicBezTo>
                <a:cubicBezTo>
                  <a:pt x="3073375" y="188671"/>
                  <a:pt x="3071013" y="184252"/>
                  <a:pt x="3067965" y="180899"/>
                </a:cubicBezTo>
                <a:cubicBezTo>
                  <a:pt x="3064917" y="177546"/>
                  <a:pt x="3061259" y="175870"/>
                  <a:pt x="3056992" y="175870"/>
                </a:cubicBezTo>
                <a:close/>
                <a:moveTo>
                  <a:pt x="1937614" y="175870"/>
                </a:moveTo>
                <a:cubicBezTo>
                  <a:pt x="1944015" y="175870"/>
                  <a:pt x="1949501" y="176746"/>
                  <a:pt x="1954073" y="178499"/>
                </a:cubicBezTo>
                <a:cubicBezTo>
                  <a:pt x="1958645" y="180251"/>
                  <a:pt x="1961922" y="181890"/>
                  <a:pt x="1963903" y="183414"/>
                </a:cubicBezTo>
                <a:lnTo>
                  <a:pt x="1956359" y="199644"/>
                </a:lnTo>
                <a:cubicBezTo>
                  <a:pt x="1953768" y="198425"/>
                  <a:pt x="1950873" y="197282"/>
                  <a:pt x="1947672" y="196215"/>
                </a:cubicBezTo>
                <a:cubicBezTo>
                  <a:pt x="1944472" y="195148"/>
                  <a:pt x="1941119" y="194615"/>
                  <a:pt x="1937614" y="194615"/>
                </a:cubicBezTo>
                <a:cubicBezTo>
                  <a:pt x="1933194" y="194615"/>
                  <a:pt x="1928737" y="195529"/>
                  <a:pt x="1924241" y="197358"/>
                </a:cubicBezTo>
                <a:cubicBezTo>
                  <a:pt x="1919745" y="199187"/>
                  <a:pt x="1915630" y="201625"/>
                  <a:pt x="1911897" y="204673"/>
                </a:cubicBezTo>
                <a:cubicBezTo>
                  <a:pt x="1908163" y="207721"/>
                  <a:pt x="1905153" y="211074"/>
                  <a:pt x="1902867" y="214732"/>
                </a:cubicBezTo>
                <a:cubicBezTo>
                  <a:pt x="1900581" y="218389"/>
                  <a:pt x="1899438" y="222047"/>
                  <a:pt x="1899438" y="225705"/>
                </a:cubicBezTo>
                <a:cubicBezTo>
                  <a:pt x="1899438" y="228295"/>
                  <a:pt x="1900771" y="230658"/>
                  <a:pt x="1903438" y="232791"/>
                </a:cubicBezTo>
                <a:cubicBezTo>
                  <a:pt x="1906105" y="234925"/>
                  <a:pt x="1909572" y="236906"/>
                  <a:pt x="1913840" y="238735"/>
                </a:cubicBezTo>
                <a:cubicBezTo>
                  <a:pt x="1918107" y="240564"/>
                  <a:pt x="1922641" y="242430"/>
                  <a:pt x="1927441" y="244335"/>
                </a:cubicBezTo>
                <a:cubicBezTo>
                  <a:pt x="1932242" y="246240"/>
                  <a:pt x="1936776" y="248298"/>
                  <a:pt x="1941043" y="250508"/>
                </a:cubicBezTo>
                <a:cubicBezTo>
                  <a:pt x="1945310" y="252717"/>
                  <a:pt x="1948777" y="255270"/>
                  <a:pt x="1951444" y="258166"/>
                </a:cubicBezTo>
                <a:cubicBezTo>
                  <a:pt x="1954111" y="261061"/>
                  <a:pt x="1955445" y="264490"/>
                  <a:pt x="1955445" y="268453"/>
                </a:cubicBezTo>
                <a:cubicBezTo>
                  <a:pt x="1955445" y="274092"/>
                  <a:pt x="1953540" y="280188"/>
                  <a:pt x="1949730" y="286741"/>
                </a:cubicBezTo>
                <a:cubicBezTo>
                  <a:pt x="1945920" y="293294"/>
                  <a:pt x="1940281" y="299428"/>
                  <a:pt x="1932814" y="305143"/>
                </a:cubicBezTo>
                <a:cubicBezTo>
                  <a:pt x="1925346" y="310858"/>
                  <a:pt x="1916240" y="315544"/>
                  <a:pt x="1905496" y="319202"/>
                </a:cubicBezTo>
                <a:cubicBezTo>
                  <a:pt x="1894752" y="322860"/>
                  <a:pt x="1882369" y="324688"/>
                  <a:pt x="1868348" y="324688"/>
                </a:cubicBezTo>
                <a:cubicBezTo>
                  <a:pt x="1858747" y="324688"/>
                  <a:pt x="1849870" y="323622"/>
                  <a:pt x="1841716" y="321488"/>
                </a:cubicBezTo>
                <a:cubicBezTo>
                  <a:pt x="1833563" y="319354"/>
                  <a:pt x="1826400" y="316116"/>
                  <a:pt x="1820228" y="311772"/>
                </a:cubicBezTo>
                <a:cubicBezTo>
                  <a:pt x="1814056" y="307429"/>
                  <a:pt x="1809255" y="301943"/>
                  <a:pt x="1805826" y="295313"/>
                </a:cubicBezTo>
                <a:cubicBezTo>
                  <a:pt x="1802397" y="288684"/>
                  <a:pt x="1800683" y="280873"/>
                  <a:pt x="1800683" y="271882"/>
                </a:cubicBezTo>
                <a:cubicBezTo>
                  <a:pt x="1800683" y="268224"/>
                  <a:pt x="1801026" y="264300"/>
                  <a:pt x="1801711" y="260109"/>
                </a:cubicBezTo>
                <a:cubicBezTo>
                  <a:pt x="1802397" y="255918"/>
                  <a:pt x="1803464" y="251422"/>
                  <a:pt x="1804912" y="246621"/>
                </a:cubicBezTo>
                <a:cubicBezTo>
                  <a:pt x="1806360" y="241821"/>
                  <a:pt x="1808150" y="236754"/>
                  <a:pt x="1810284" y="231420"/>
                </a:cubicBezTo>
                <a:lnTo>
                  <a:pt x="1826743" y="237820"/>
                </a:lnTo>
                <a:cubicBezTo>
                  <a:pt x="1825219" y="242088"/>
                  <a:pt x="1823886" y="246126"/>
                  <a:pt x="1822743" y="249936"/>
                </a:cubicBezTo>
                <a:cubicBezTo>
                  <a:pt x="1821600" y="253746"/>
                  <a:pt x="1820761" y="257328"/>
                  <a:pt x="1820228" y="260680"/>
                </a:cubicBezTo>
                <a:cubicBezTo>
                  <a:pt x="1819695" y="264033"/>
                  <a:pt x="1819428" y="267234"/>
                  <a:pt x="1819428" y="270282"/>
                </a:cubicBezTo>
                <a:cubicBezTo>
                  <a:pt x="1819428" y="276225"/>
                  <a:pt x="1820685" y="281407"/>
                  <a:pt x="1823200" y="285826"/>
                </a:cubicBezTo>
                <a:cubicBezTo>
                  <a:pt x="1825714" y="290246"/>
                  <a:pt x="1829258" y="293942"/>
                  <a:pt x="1833830" y="296913"/>
                </a:cubicBezTo>
                <a:cubicBezTo>
                  <a:pt x="1838402" y="299885"/>
                  <a:pt x="1843736" y="302133"/>
                  <a:pt x="1849832" y="303657"/>
                </a:cubicBezTo>
                <a:cubicBezTo>
                  <a:pt x="1855928" y="305181"/>
                  <a:pt x="1862481" y="305943"/>
                  <a:pt x="1869491" y="305943"/>
                </a:cubicBezTo>
                <a:cubicBezTo>
                  <a:pt x="1880464" y="305943"/>
                  <a:pt x="1890065" y="304762"/>
                  <a:pt x="1898295" y="302400"/>
                </a:cubicBezTo>
                <a:cubicBezTo>
                  <a:pt x="1906524" y="300038"/>
                  <a:pt x="1913382" y="297028"/>
                  <a:pt x="1918869" y="293370"/>
                </a:cubicBezTo>
                <a:cubicBezTo>
                  <a:pt x="1924355" y="289713"/>
                  <a:pt x="1928432" y="285903"/>
                  <a:pt x="1931099" y="281940"/>
                </a:cubicBezTo>
                <a:cubicBezTo>
                  <a:pt x="1933766" y="277978"/>
                  <a:pt x="1935099" y="274473"/>
                  <a:pt x="1935099" y="271425"/>
                </a:cubicBezTo>
                <a:cubicBezTo>
                  <a:pt x="1935099" y="269291"/>
                  <a:pt x="1933804" y="267386"/>
                  <a:pt x="1931213" y="265710"/>
                </a:cubicBezTo>
                <a:cubicBezTo>
                  <a:pt x="1928622" y="264033"/>
                  <a:pt x="1925270" y="262433"/>
                  <a:pt x="1921155" y="260909"/>
                </a:cubicBezTo>
                <a:cubicBezTo>
                  <a:pt x="1917040" y="259385"/>
                  <a:pt x="1912697" y="257747"/>
                  <a:pt x="1908125" y="255994"/>
                </a:cubicBezTo>
                <a:cubicBezTo>
                  <a:pt x="1903553" y="254241"/>
                  <a:pt x="1899209" y="252146"/>
                  <a:pt x="1895094" y="249708"/>
                </a:cubicBezTo>
                <a:cubicBezTo>
                  <a:pt x="1890980" y="247269"/>
                  <a:pt x="1887627" y="244335"/>
                  <a:pt x="1885036" y="240906"/>
                </a:cubicBezTo>
                <a:cubicBezTo>
                  <a:pt x="1882445" y="237477"/>
                  <a:pt x="1881150" y="233401"/>
                  <a:pt x="1881150" y="228676"/>
                </a:cubicBezTo>
                <a:cubicBezTo>
                  <a:pt x="1881150" y="222428"/>
                  <a:pt x="1882712" y="216218"/>
                  <a:pt x="1885836" y="210045"/>
                </a:cubicBezTo>
                <a:cubicBezTo>
                  <a:pt x="1888960" y="203873"/>
                  <a:pt x="1893228" y="198196"/>
                  <a:pt x="1898638" y="193015"/>
                </a:cubicBezTo>
                <a:cubicBezTo>
                  <a:pt x="1904048" y="187833"/>
                  <a:pt x="1910106" y="183680"/>
                  <a:pt x="1916811" y="180556"/>
                </a:cubicBezTo>
                <a:cubicBezTo>
                  <a:pt x="1923517" y="177432"/>
                  <a:pt x="1930451" y="175870"/>
                  <a:pt x="1937614" y="175870"/>
                </a:cubicBezTo>
                <a:close/>
                <a:moveTo>
                  <a:pt x="624079" y="170612"/>
                </a:moveTo>
                <a:cubicBezTo>
                  <a:pt x="621640" y="170612"/>
                  <a:pt x="619354" y="171412"/>
                  <a:pt x="617220" y="173012"/>
                </a:cubicBezTo>
                <a:cubicBezTo>
                  <a:pt x="615087" y="174612"/>
                  <a:pt x="613334" y="176784"/>
                  <a:pt x="611963" y="179527"/>
                </a:cubicBezTo>
                <a:cubicBezTo>
                  <a:pt x="610591" y="182271"/>
                  <a:pt x="609905" y="185395"/>
                  <a:pt x="609905" y="188900"/>
                </a:cubicBezTo>
                <a:cubicBezTo>
                  <a:pt x="609905" y="190881"/>
                  <a:pt x="610439" y="192634"/>
                  <a:pt x="611505" y="194158"/>
                </a:cubicBezTo>
                <a:cubicBezTo>
                  <a:pt x="612572" y="195682"/>
                  <a:pt x="614249" y="196825"/>
                  <a:pt x="616535" y="197587"/>
                </a:cubicBezTo>
                <a:cubicBezTo>
                  <a:pt x="618821" y="198349"/>
                  <a:pt x="621716" y="198730"/>
                  <a:pt x="625221" y="198730"/>
                </a:cubicBezTo>
                <a:cubicBezTo>
                  <a:pt x="628574" y="198730"/>
                  <a:pt x="632118" y="198311"/>
                  <a:pt x="635852" y="197472"/>
                </a:cubicBezTo>
                <a:lnTo>
                  <a:pt x="639198" y="196333"/>
                </a:lnTo>
                <a:lnTo>
                  <a:pt x="638137" y="186042"/>
                </a:lnTo>
                <a:cubicBezTo>
                  <a:pt x="636842" y="180937"/>
                  <a:pt x="635013" y="177089"/>
                  <a:pt x="632651" y="174498"/>
                </a:cubicBezTo>
                <a:cubicBezTo>
                  <a:pt x="630289" y="171907"/>
                  <a:pt x="627431" y="170612"/>
                  <a:pt x="624079" y="170612"/>
                </a:cubicBezTo>
                <a:close/>
                <a:moveTo>
                  <a:pt x="2736190" y="164440"/>
                </a:moveTo>
                <a:cubicBezTo>
                  <a:pt x="2744267" y="175565"/>
                  <a:pt x="2750706" y="185623"/>
                  <a:pt x="2755507" y="194615"/>
                </a:cubicBezTo>
                <a:cubicBezTo>
                  <a:pt x="2760307" y="203607"/>
                  <a:pt x="2763736" y="211493"/>
                  <a:pt x="2765794" y="218275"/>
                </a:cubicBezTo>
                <a:cubicBezTo>
                  <a:pt x="2767851" y="225057"/>
                  <a:pt x="2768880" y="230886"/>
                  <a:pt x="2768880" y="235763"/>
                </a:cubicBezTo>
                <a:cubicBezTo>
                  <a:pt x="2768880" y="241859"/>
                  <a:pt x="2767356" y="247764"/>
                  <a:pt x="2764308" y="253479"/>
                </a:cubicBezTo>
                <a:cubicBezTo>
                  <a:pt x="2761260" y="259194"/>
                  <a:pt x="2756154" y="263881"/>
                  <a:pt x="2748992" y="267538"/>
                </a:cubicBezTo>
                <a:cubicBezTo>
                  <a:pt x="2741829" y="271196"/>
                  <a:pt x="2731923" y="273025"/>
                  <a:pt x="2719274" y="273025"/>
                </a:cubicBezTo>
                <a:cubicBezTo>
                  <a:pt x="2713787" y="273025"/>
                  <a:pt x="2708491" y="272568"/>
                  <a:pt x="2703386" y="271653"/>
                </a:cubicBezTo>
                <a:cubicBezTo>
                  <a:pt x="2698280" y="270739"/>
                  <a:pt x="2693594" y="269405"/>
                  <a:pt x="2689327" y="267653"/>
                </a:cubicBezTo>
                <a:cubicBezTo>
                  <a:pt x="2685060" y="265900"/>
                  <a:pt x="2681326" y="263805"/>
                  <a:pt x="2678126" y="261366"/>
                </a:cubicBezTo>
                <a:lnTo>
                  <a:pt x="2687270" y="245593"/>
                </a:lnTo>
                <a:cubicBezTo>
                  <a:pt x="2690318" y="247574"/>
                  <a:pt x="2694585" y="249479"/>
                  <a:pt x="2700071" y="251308"/>
                </a:cubicBezTo>
                <a:cubicBezTo>
                  <a:pt x="2705558" y="253137"/>
                  <a:pt x="2711958" y="254051"/>
                  <a:pt x="2719274" y="254051"/>
                </a:cubicBezTo>
                <a:cubicBezTo>
                  <a:pt x="2726893" y="254051"/>
                  <a:pt x="2732952" y="253289"/>
                  <a:pt x="2737447" y="251765"/>
                </a:cubicBezTo>
                <a:cubicBezTo>
                  <a:pt x="2741943" y="250241"/>
                  <a:pt x="2745220" y="247993"/>
                  <a:pt x="2747277" y="245021"/>
                </a:cubicBezTo>
                <a:cubicBezTo>
                  <a:pt x="2749335" y="242049"/>
                  <a:pt x="2750363" y="238582"/>
                  <a:pt x="2750363" y="234620"/>
                </a:cubicBezTo>
                <a:cubicBezTo>
                  <a:pt x="2750363" y="231572"/>
                  <a:pt x="2749716" y="227800"/>
                  <a:pt x="2748420" y="223304"/>
                </a:cubicBezTo>
                <a:cubicBezTo>
                  <a:pt x="2747125" y="218808"/>
                  <a:pt x="2744343" y="212712"/>
                  <a:pt x="2740076" y="205016"/>
                </a:cubicBezTo>
                <a:cubicBezTo>
                  <a:pt x="2735809" y="197320"/>
                  <a:pt x="2729256" y="187224"/>
                  <a:pt x="2720417" y="174727"/>
                </a:cubicBezTo>
                <a:close/>
                <a:moveTo>
                  <a:pt x="1832687" y="161392"/>
                </a:moveTo>
                <a:lnTo>
                  <a:pt x="1845260" y="161392"/>
                </a:lnTo>
                <a:lnTo>
                  <a:pt x="1846631" y="200940"/>
                </a:lnTo>
                <a:lnTo>
                  <a:pt x="1834058" y="200940"/>
                </a:lnTo>
                <a:close/>
                <a:moveTo>
                  <a:pt x="3241320" y="158039"/>
                </a:moveTo>
                <a:cubicBezTo>
                  <a:pt x="3244368" y="158039"/>
                  <a:pt x="3246997" y="159182"/>
                  <a:pt x="3249207" y="161468"/>
                </a:cubicBezTo>
                <a:cubicBezTo>
                  <a:pt x="3251416" y="163754"/>
                  <a:pt x="3252521" y="166421"/>
                  <a:pt x="3252521" y="169469"/>
                </a:cubicBezTo>
                <a:cubicBezTo>
                  <a:pt x="3252521" y="172517"/>
                  <a:pt x="3251416" y="175146"/>
                  <a:pt x="3249207" y="177356"/>
                </a:cubicBezTo>
                <a:cubicBezTo>
                  <a:pt x="3246997" y="179565"/>
                  <a:pt x="3244368" y="180670"/>
                  <a:pt x="3241320" y="180670"/>
                </a:cubicBezTo>
                <a:cubicBezTo>
                  <a:pt x="3238120" y="180670"/>
                  <a:pt x="3235414" y="179565"/>
                  <a:pt x="3233204" y="177356"/>
                </a:cubicBezTo>
                <a:cubicBezTo>
                  <a:pt x="3230995" y="175146"/>
                  <a:pt x="3229890" y="172517"/>
                  <a:pt x="3229890" y="169469"/>
                </a:cubicBezTo>
                <a:cubicBezTo>
                  <a:pt x="3229890" y="166421"/>
                  <a:pt x="3230995" y="163754"/>
                  <a:pt x="3233204" y="161468"/>
                </a:cubicBezTo>
                <a:cubicBezTo>
                  <a:pt x="3235414" y="159182"/>
                  <a:pt x="3238120" y="158039"/>
                  <a:pt x="3241320" y="158039"/>
                </a:cubicBezTo>
                <a:close/>
                <a:moveTo>
                  <a:pt x="1460145" y="158039"/>
                </a:moveTo>
                <a:cubicBezTo>
                  <a:pt x="1463193" y="158039"/>
                  <a:pt x="1465822" y="159182"/>
                  <a:pt x="1468032" y="161468"/>
                </a:cubicBezTo>
                <a:cubicBezTo>
                  <a:pt x="1470241" y="163754"/>
                  <a:pt x="1471346" y="166421"/>
                  <a:pt x="1471346" y="169469"/>
                </a:cubicBezTo>
                <a:cubicBezTo>
                  <a:pt x="1471346" y="172517"/>
                  <a:pt x="1470241" y="175146"/>
                  <a:pt x="1468032" y="177356"/>
                </a:cubicBezTo>
                <a:cubicBezTo>
                  <a:pt x="1465822" y="179565"/>
                  <a:pt x="1463193" y="180670"/>
                  <a:pt x="1460145" y="180670"/>
                </a:cubicBezTo>
                <a:cubicBezTo>
                  <a:pt x="1456944" y="180670"/>
                  <a:pt x="1454239" y="179565"/>
                  <a:pt x="1452030" y="177356"/>
                </a:cubicBezTo>
                <a:cubicBezTo>
                  <a:pt x="1449820" y="175146"/>
                  <a:pt x="1448715" y="172517"/>
                  <a:pt x="1448715" y="169469"/>
                </a:cubicBezTo>
                <a:cubicBezTo>
                  <a:pt x="1448715" y="166421"/>
                  <a:pt x="1449820" y="163754"/>
                  <a:pt x="1452030" y="161468"/>
                </a:cubicBezTo>
                <a:cubicBezTo>
                  <a:pt x="1454239" y="159182"/>
                  <a:pt x="1456944" y="158039"/>
                  <a:pt x="1460145" y="158039"/>
                </a:cubicBezTo>
                <a:close/>
                <a:moveTo>
                  <a:pt x="1088670" y="158039"/>
                </a:moveTo>
                <a:cubicBezTo>
                  <a:pt x="1091718" y="158039"/>
                  <a:pt x="1094347" y="159182"/>
                  <a:pt x="1096557" y="161468"/>
                </a:cubicBezTo>
                <a:cubicBezTo>
                  <a:pt x="1098766" y="163754"/>
                  <a:pt x="1099871" y="166421"/>
                  <a:pt x="1099871" y="169469"/>
                </a:cubicBezTo>
                <a:cubicBezTo>
                  <a:pt x="1099871" y="172517"/>
                  <a:pt x="1098766" y="175146"/>
                  <a:pt x="1096557" y="177356"/>
                </a:cubicBezTo>
                <a:cubicBezTo>
                  <a:pt x="1094347" y="179565"/>
                  <a:pt x="1091718" y="180670"/>
                  <a:pt x="1088670" y="180670"/>
                </a:cubicBezTo>
                <a:cubicBezTo>
                  <a:pt x="1085469" y="180670"/>
                  <a:pt x="1082764" y="179565"/>
                  <a:pt x="1080555" y="177356"/>
                </a:cubicBezTo>
                <a:cubicBezTo>
                  <a:pt x="1078345" y="175146"/>
                  <a:pt x="1077240" y="172517"/>
                  <a:pt x="1077240" y="169469"/>
                </a:cubicBezTo>
                <a:cubicBezTo>
                  <a:pt x="1077240" y="166421"/>
                  <a:pt x="1078345" y="163754"/>
                  <a:pt x="1080555" y="161468"/>
                </a:cubicBezTo>
                <a:cubicBezTo>
                  <a:pt x="1082764" y="159182"/>
                  <a:pt x="1085469" y="158039"/>
                  <a:pt x="1088670" y="158039"/>
                </a:cubicBezTo>
                <a:close/>
                <a:moveTo>
                  <a:pt x="3058821" y="157125"/>
                </a:moveTo>
                <a:cubicBezTo>
                  <a:pt x="3067050" y="157125"/>
                  <a:pt x="3073870" y="159792"/>
                  <a:pt x="3079280" y="165126"/>
                </a:cubicBezTo>
                <a:cubicBezTo>
                  <a:pt x="3084691" y="170460"/>
                  <a:pt x="3088729" y="177432"/>
                  <a:pt x="3091396" y="186042"/>
                </a:cubicBezTo>
                <a:cubicBezTo>
                  <a:pt x="3094063" y="194653"/>
                  <a:pt x="3095397" y="203759"/>
                  <a:pt x="3095397" y="213360"/>
                </a:cubicBezTo>
                <a:cubicBezTo>
                  <a:pt x="3095397" y="224790"/>
                  <a:pt x="3093454" y="234582"/>
                  <a:pt x="3089568" y="242735"/>
                </a:cubicBezTo>
                <a:cubicBezTo>
                  <a:pt x="3085681" y="250889"/>
                  <a:pt x="3079242" y="257632"/>
                  <a:pt x="3070251" y="262966"/>
                </a:cubicBezTo>
                <a:cubicBezTo>
                  <a:pt x="3066746" y="264948"/>
                  <a:pt x="3062517" y="266586"/>
                  <a:pt x="3057563" y="267881"/>
                </a:cubicBezTo>
                <a:cubicBezTo>
                  <a:pt x="3052611" y="269177"/>
                  <a:pt x="3047200" y="270205"/>
                  <a:pt x="3041333" y="270967"/>
                </a:cubicBezTo>
                <a:cubicBezTo>
                  <a:pt x="3035466" y="271729"/>
                  <a:pt x="3029331" y="272225"/>
                  <a:pt x="3022931" y="272453"/>
                </a:cubicBezTo>
                <a:lnTo>
                  <a:pt x="3010137" y="272679"/>
                </a:lnTo>
                <a:lnTo>
                  <a:pt x="3009824" y="272796"/>
                </a:lnTo>
                <a:cubicBezTo>
                  <a:pt x="3008910" y="272796"/>
                  <a:pt x="3007995" y="272796"/>
                  <a:pt x="3007081" y="272796"/>
                </a:cubicBezTo>
                <a:cubicBezTo>
                  <a:pt x="3006167" y="272796"/>
                  <a:pt x="3005214" y="272796"/>
                  <a:pt x="3004224" y="272796"/>
                </a:cubicBezTo>
                <a:lnTo>
                  <a:pt x="3003500" y="272796"/>
                </a:lnTo>
                <a:lnTo>
                  <a:pt x="3001366" y="272796"/>
                </a:lnTo>
                <a:cubicBezTo>
                  <a:pt x="3001671" y="274168"/>
                  <a:pt x="3001899" y="275273"/>
                  <a:pt x="3002052" y="276111"/>
                </a:cubicBezTo>
                <a:cubicBezTo>
                  <a:pt x="3002204" y="276949"/>
                  <a:pt x="3002280" y="278054"/>
                  <a:pt x="3002280" y="279426"/>
                </a:cubicBezTo>
                <a:cubicBezTo>
                  <a:pt x="3002280" y="285064"/>
                  <a:pt x="3000337" y="290551"/>
                  <a:pt x="2996451" y="295885"/>
                </a:cubicBezTo>
                <a:cubicBezTo>
                  <a:pt x="2992565" y="301219"/>
                  <a:pt x="2986888" y="306057"/>
                  <a:pt x="2979420" y="310401"/>
                </a:cubicBezTo>
                <a:cubicBezTo>
                  <a:pt x="2971953" y="314744"/>
                  <a:pt x="2962923" y="318211"/>
                  <a:pt x="2952331" y="320802"/>
                </a:cubicBezTo>
                <a:cubicBezTo>
                  <a:pt x="2941740" y="323393"/>
                  <a:pt x="2929662" y="324688"/>
                  <a:pt x="2916098" y="324688"/>
                </a:cubicBezTo>
                <a:cubicBezTo>
                  <a:pt x="2904059" y="324688"/>
                  <a:pt x="2892895" y="322745"/>
                  <a:pt x="2882608" y="318859"/>
                </a:cubicBezTo>
                <a:cubicBezTo>
                  <a:pt x="2872321" y="314973"/>
                  <a:pt x="2864054" y="309144"/>
                  <a:pt x="2857805" y="301371"/>
                </a:cubicBezTo>
                <a:cubicBezTo>
                  <a:pt x="2851557" y="293599"/>
                  <a:pt x="2848433" y="283769"/>
                  <a:pt x="2848433" y="271882"/>
                </a:cubicBezTo>
                <a:cubicBezTo>
                  <a:pt x="2848433" y="268224"/>
                  <a:pt x="2848776" y="264300"/>
                  <a:pt x="2849461" y="260109"/>
                </a:cubicBezTo>
                <a:cubicBezTo>
                  <a:pt x="2850147" y="255918"/>
                  <a:pt x="2851214" y="251422"/>
                  <a:pt x="2852662" y="246621"/>
                </a:cubicBezTo>
                <a:cubicBezTo>
                  <a:pt x="2854110" y="241821"/>
                  <a:pt x="2855900" y="236754"/>
                  <a:pt x="2858034" y="231420"/>
                </a:cubicBezTo>
                <a:lnTo>
                  <a:pt x="2874493" y="237820"/>
                </a:lnTo>
                <a:cubicBezTo>
                  <a:pt x="2872969" y="242088"/>
                  <a:pt x="2871636" y="246126"/>
                  <a:pt x="2870493" y="249936"/>
                </a:cubicBezTo>
                <a:cubicBezTo>
                  <a:pt x="2869350" y="253746"/>
                  <a:pt x="2868511" y="257328"/>
                  <a:pt x="2867978" y="260680"/>
                </a:cubicBezTo>
                <a:cubicBezTo>
                  <a:pt x="2867444" y="264033"/>
                  <a:pt x="2867178" y="267234"/>
                  <a:pt x="2867178" y="270282"/>
                </a:cubicBezTo>
                <a:cubicBezTo>
                  <a:pt x="2867178" y="276682"/>
                  <a:pt x="2868587" y="282131"/>
                  <a:pt x="2871407" y="286626"/>
                </a:cubicBezTo>
                <a:cubicBezTo>
                  <a:pt x="2874226" y="291122"/>
                  <a:pt x="2878151" y="294818"/>
                  <a:pt x="2883180" y="297714"/>
                </a:cubicBezTo>
                <a:cubicBezTo>
                  <a:pt x="2888209" y="300609"/>
                  <a:pt x="2893962" y="302743"/>
                  <a:pt x="2900439" y="304114"/>
                </a:cubicBezTo>
                <a:cubicBezTo>
                  <a:pt x="2906916" y="305486"/>
                  <a:pt x="2913812" y="306172"/>
                  <a:pt x="2921128" y="306172"/>
                </a:cubicBezTo>
                <a:cubicBezTo>
                  <a:pt x="2929967" y="306172"/>
                  <a:pt x="2938234" y="305410"/>
                  <a:pt x="2945930" y="303886"/>
                </a:cubicBezTo>
                <a:cubicBezTo>
                  <a:pt x="2953627" y="302362"/>
                  <a:pt x="2960409" y="300190"/>
                  <a:pt x="2966276" y="297371"/>
                </a:cubicBezTo>
                <a:cubicBezTo>
                  <a:pt x="2972143" y="294551"/>
                  <a:pt x="2976754" y="291351"/>
                  <a:pt x="2980106" y="287769"/>
                </a:cubicBezTo>
                <a:cubicBezTo>
                  <a:pt x="2983459" y="284188"/>
                  <a:pt x="2985136" y="280340"/>
                  <a:pt x="2985136" y="276225"/>
                </a:cubicBezTo>
                <a:cubicBezTo>
                  <a:pt x="2985136" y="274244"/>
                  <a:pt x="2984373" y="272415"/>
                  <a:pt x="2982849" y="270739"/>
                </a:cubicBezTo>
                <a:cubicBezTo>
                  <a:pt x="2981325" y="269062"/>
                  <a:pt x="2979039" y="267462"/>
                  <a:pt x="2975991" y="265938"/>
                </a:cubicBezTo>
                <a:cubicBezTo>
                  <a:pt x="2972943" y="264414"/>
                  <a:pt x="2969286" y="262928"/>
                  <a:pt x="2965019" y="261480"/>
                </a:cubicBezTo>
                <a:cubicBezTo>
                  <a:pt x="2960751" y="260033"/>
                  <a:pt x="2955875" y="258547"/>
                  <a:pt x="2950388" y="257023"/>
                </a:cubicBezTo>
                <a:lnTo>
                  <a:pt x="2954732" y="238049"/>
                </a:lnTo>
                <a:cubicBezTo>
                  <a:pt x="2962656" y="241097"/>
                  <a:pt x="2969667" y="243650"/>
                  <a:pt x="2975763" y="245707"/>
                </a:cubicBezTo>
                <a:cubicBezTo>
                  <a:pt x="2981859" y="247764"/>
                  <a:pt x="2987193" y="249403"/>
                  <a:pt x="2991765" y="250622"/>
                </a:cubicBezTo>
                <a:cubicBezTo>
                  <a:pt x="2996337" y="251841"/>
                  <a:pt x="3000299" y="252717"/>
                  <a:pt x="3003652" y="253251"/>
                </a:cubicBezTo>
                <a:lnTo>
                  <a:pt x="3011560" y="253999"/>
                </a:lnTo>
                <a:lnTo>
                  <a:pt x="3018473" y="253937"/>
                </a:lnTo>
                <a:cubicBezTo>
                  <a:pt x="3023121" y="253860"/>
                  <a:pt x="3027845" y="253746"/>
                  <a:pt x="3032646" y="253594"/>
                </a:cubicBezTo>
                <a:cubicBezTo>
                  <a:pt x="3037447" y="253441"/>
                  <a:pt x="3041904" y="253098"/>
                  <a:pt x="3046019" y="252565"/>
                </a:cubicBezTo>
                <a:cubicBezTo>
                  <a:pt x="3050134" y="252032"/>
                  <a:pt x="3053563" y="251308"/>
                  <a:pt x="3056306" y="250393"/>
                </a:cubicBezTo>
                <a:cubicBezTo>
                  <a:pt x="3061793" y="248412"/>
                  <a:pt x="3066060" y="245936"/>
                  <a:pt x="3069108" y="242964"/>
                </a:cubicBezTo>
                <a:lnTo>
                  <a:pt x="3074278" y="233530"/>
                </a:lnTo>
                <a:lnTo>
                  <a:pt x="3066822" y="235306"/>
                </a:lnTo>
                <a:cubicBezTo>
                  <a:pt x="3063469" y="235763"/>
                  <a:pt x="3060116" y="235992"/>
                  <a:pt x="3056763" y="235992"/>
                </a:cubicBezTo>
                <a:cubicBezTo>
                  <a:pt x="3048991" y="235992"/>
                  <a:pt x="3042400" y="234734"/>
                  <a:pt x="3036990" y="232220"/>
                </a:cubicBezTo>
                <a:cubicBezTo>
                  <a:pt x="3031579" y="229705"/>
                  <a:pt x="3027465" y="226276"/>
                  <a:pt x="3024645" y="221933"/>
                </a:cubicBezTo>
                <a:cubicBezTo>
                  <a:pt x="3021826" y="217589"/>
                  <a:pt x="3020416" y="212598"/>
                  <a:pt x="3020416" y="206959"/>
                </a:cubicBezTo>
                <a:cubicBezTo>
                  <a:pt x="3020416" y="201168"/>
                  <a:pt x="3021330" y="195339"/>
                  <a:pt x="3023159" y="189471"/>
                </a:cubicBezTo>
                <a:cubicBezTo>
                  <a:pt x="3024988" y="183604"/>
                  <a:pt x="3027579" y="178232"/>
                  <a:pt x="3030932" y="173355"/>
                </a:cubicBezTo>
                <a:cubicBezTo>
                  <a:pt x="3034284" y="168478"/>
                  <a:pt x="3038323" y="164554"/>
                  <a:pt x="3043047" y="161582"/>
                </a:cubicBezTo>
                <a:cubicBezTo>
                  <a:pt x="3047772" y="158610"/>
                  <a:pt x="3053030" y="157125"/>
                  <a:pt x="3058821" y="157125"/>
                </a:cubicBezTo>
                <a:close/>
                <a:moveTo>
                  <a:pt x="2510714" y="148209"/>
                </a:moveTo>
                <a:lnTo>
                  <a:pt x="2517801" y="161239"/>
                </a:lnTo>
                <a:cubicBezTo>
                  <a:pt x="2510790" y="164592"/>
                  <a:pt x="2505647" y="167450"/>
                  <a:pt x="2502370" y="169812"/>
                </a:cubicBezTo>
                <a:cubicBezTo>
                  <a:pt x="2499094" y="172174"/>
                  <a:pt x="2497455" y="174270"/>
                  <a:pt x="2497455" y="176098"/>
                </a:cubicBezTo>
                <a:cubicBezTo>
                  <a:pt x="2497455" y="177470"/>
                  <a:pt x="2498332" y="178918"/>
                  <a:pt x="2500084" y="180442"/>
                </a:cubicBezTo>
                <a:cubicBezTo>
                  <a:pt x="2501837" y="181966"/>
                  <a:pt x="2503818" y="183642"/>
                  <a:pt x="2506028" y="185471"/>
                </a:cubicBezTo>
                <a:cubicBezTo>
                  <a:pt x="2508238" y="187300"/>
                  <a:pt x="2510219" y="189395"/>
                  <a:pt x="2511971" y="191757"/>
                </a:cubicBezTo>
                <a:cubicBezTo>
                  <a:pt x="2513724" y="194120"/>
                  <a:pt x="2514600" y="196901"/>
                  <a:pt x="2514600" y="200101"/>
                </a:cubicBezTo>
                <a:cubicBezTo>
                  <a:pt x="2514600" y="202235"/>
                  <a:pt x="2514143" y="204330"/>
                  <a:pt x="2513229" y="206388"/>
                </a:cubicBezTo>
                <a:cubicBezTo>
                  <a:pt x="2512314" y="208445"/>
                  <a:pt x="2510524" y="210503"/>
                  <a:pt x="2507857" y="212560"/>
                </a:cubicBezTo>
                <a:cubicBezTo>
                  <a:pt x="2505190" y="214617"/>
                  <a:pt x="2501418" y="216675"/>
                  <a:pt x="2496541" y="218732"/>
                </a:cubicBezTo>
                <a:cubicBezTo>
                  <a:pt x="2491664" y="220790"/>
                  <a:pt x="2485187" y="222885"/>
                  <a:pt x="2477110" y="225019"/>
                </a:cubicBezTo>
                <a:lnTo>
                  <a:pt x="2472767" y="210617"/>
                </a:lnTo>
                <a:cubicBezTo>
                  <a:pt x="2479167" y="208941"/>
                  <a:pt x="2484349" y="207493"/>
                  <a:pt x="2488312" y="206274"/>
                </a:cubicBezTo>
                <a:cubicBezTo>
                  <a:pt x="2492274" y="205054"/>
                  <a:pt x="2495131" y="203873"/>
                  <a:pt x="2496884" y="202730"/>
                </a:cubicBezTo>
                <a:cubicBezTo>
                  <a:pt x="2498636" y="201587"/>
                  <a:pt x="2499513" y="200406"/>
                  <a:pt x="2499513" y="199187"/>
                </a:cubicBezTo>
                <a:cubicBezTo>
                  <a:pt x="2499513" y="197511"/>
                  <a:pt x="2498636" y="195948"/>
                  <a:pt x="2496884" y="194501"/>
                </a:cubicBezTo>
                <a:cubicBezTo>
                  <a:pt x="2495131" y="193053"/>
                  <a:pt x="2493150" y="191529"/>
                  <a:pt x="2490940" y="189929"/>
                </a:cubicBezTo>
                <a:cubicBezTo>
                  <a:pt x="2488730" y="188328"/>
                  <a:pt x="2486749" y="186462"/>
                  <a:pt x="2484997" y="184328"/>
                </a:cubicBezTo>
                <a:cubicBezTo>
                  <a:pt x="2483244" y="182194"/>
                  <a:pt x="2482368" y="179604"/>
                  <a:pt x="2482368" y="176556"/>
                </a:cubicBezTo>
                <a:cubicBezTo>
                  <a:pt x="2482368" y="173812"/>
                  <a:pt x="2483168" y="170955"/>
                  <a:pt x="2484768" y="167983"/>
                </a:cubicBezTo>
                <a:cubicBezTo>
                  <a:pt x="2486368" y="165011"/>
                  <a:pt x="2489226" y="161887"/>
                  <a:pt x="2493341" y="158610"/>
                </a:cubicBezTo>
                <a:cubicBezTo>
                  <a:pt x="2497455" y="155334"/>
                  <a:pt x="2503247" y="151867"/>
                  <a:pt x="2510714" y="148209"/>
                </a:cubicBezTo>
                <a:close/>
                <a:moveTo>
                  <a:pt x="2035150" y="134722"/>
                </a:moveTo>
                <a:lnTo>
                  <a:pt x="2035150" y="147752"/>
                </a:lnTo>
                <a:lnTo>
                  <a:pt x="1983944" y="162611"/>
                </a:lnTo>
                <a:lnTo>
                  <a:pt x="1983944" y="149809"/>
                </a:lnTo>
                <a:close/>
                <a:moveTo>
                  <a:pt x="1644625" y="125197"/>
                </a:moveTo>
                <a:lnTo>
                  <a:pt x="1644625" y="138227"/>
                </a:lnTo>
                <a:lnTo>
                  <a:pt x="1593419" y="153086"/>
                </a:lnTo>
                <a:lnTo>
                  <a:pt x="1593419" y="140284"/>
                </a:lnTo>
                <a:close/>
                <a:moveTo>
                  <a:pt x="2719502" y="121006"/>
                </a:moveTo>
                <a:cubicBezTo>
                  <a:pt x="2722550" y="121006"/>
                  <a:pt x="2725179" y="122149"/>
                  <a:pt x="2727389" y="124435"/>
                </a:cubicBezTo>
                <a:cubicBezTo>
                  <a:pt x="2729599" y="126721"/>
                  <a:pt x="2730704" y="129388"/>
                  <a:pt x="2730704" y="132436"/>
                </a:cubicBezTo>
                <a:cubicBezTo>
                  <a:pt x="2730704" y="135484"/>
                  <a:pt x="2729599" y="138113"/>
                  <a:pt x="2727389" y="140322"/>
                </a:cubicBezTo>
                <a:cubicBezTo>
                  <a:pt x="2725179" y="142532"/>
                  <a:pt x="2722550" y="143637"/>
                  <a:pt x="2719502" y="143637"/>
                </a:cubicBezTo>
                <a:cubicBezTo>
                  <a:pt x="2716302" y="143637"/>
                  <a:pt x="2713597" y="142532"/>
                  <a:pt x="2711387" y="140322"/>
                </a:cubicBezTo>
                <a:cubicBezTo>
                  <a:pt x="2709177" y="138113"/>
                  <a:pt x="2708072" y="135484"/>
                  <a:pt x="2708072" y="132436"/>
                </a:cubicBezTo>
                <a:cubicBezTo>
                  <a:pt x="2708072" y="129388"/>
                  <a:pt x="2709177" y="126721"/>
                  <a:pt x="2711387" y="124435"/>
                </a:cubicBezTo>
                <a:cubicBezTo>
                  <a:pt x="2713597" y="122149"/>
                  <a:pt x="2716302" y="121006"/>
                  <a:pt x="2719502" y="121006"/>
                </a:cubicBezTo>
                <a:close/>
                <a:moveTo>
                  <a:pt x="2206295" y="121006"/>
                </a:moveTo>
                <a:cubicBezTo>
                  <a:pt x="2209343" y="121006"/>
                  <a:pt x="2211972" y="122149"/>
                  <a:pt x="2214182" y="124435"/>
                </a:cubicBezTo>
                <a:cubicBezTo>
                  <a:pt x="2216392" y="126721"/>
                  <a:pt x="2217497" y="129388"/>
                  <a:pt x="2217497" y="132436"/>
                </a:cubicBezTo>
                <a:cubicBezTo>
                  <a:pt x="2217497" y="135484"/>
                  <a:pt x="2216392" y="138113"/>
                  <a:pt x="2214182" y="140322"/>
                </a:cubicBezTo>
                <a:cubicBezTo>
                  <a:pt x="2211972" y="142532"/>
                  <a:pt x="2209343" y="143637"/>
                  <a:pt x="2206295" y="143637"/>
                </a:cubicBezTo>
                <a:cubicBezTo>
                  <a:pt x="2203095" y="143637"/>
                  <a:pt x="2200390" y="142532"/>
                  <a:pt x="2198180" y="140322"/>
                </a:cubicBezTo>
                <a:cubicBezTo>
                  <a:pt x="2195970" y="138113"/>
                  <a:pt x="2194865" y="135484"/>
                  <a:pt x="2194865" y="132436"/>
                </a:cubicBezTo>
                <a:cubicBezTo>
                  <a:pt x="2194865" y="129388"/>
                  <a:pt x="2195970" y="126721"/>
                  <a:pt x="2198180" y="124435"/>
                </a:cubicBezTo>
                <a:cubicBezTo>
                  <a:pt x="2200390" y="122149"/>
                  <a:pt x="2203095" y="121006"/>
                  <a:pt x="2206295" y="121006"/>
                </a:cubicBezTo>
                <a:close/>
                <a:moveTo>
                  <a:pt x="111862" y="120320"/>
                </a:moveTo>
                <a:lnTo>
                  <a:pt x="143866" y="120320"/>
                </a:lnTo>
                <a:lnTo>
                  <a:pt x="148209" y="271653"/>
                </a:lnTo>
                <a:lnTo>
                  <a:pt x="116205" y="271653"/>
                </a:lnTo>
                <a:close/>
                <a:moveTo>
                  <a:pt x="347853" y="118948"/>
                </a:moveTo>
                <a:cubicBezTo>
                  <a:pt x="345720" y="118948"/>
                  <a:pt x="344005" y="119710"/>
                  <a:pt x="342710" y="121234"/>
                </a:cubicBezTo>
                <a:cubicBezTo>
                  <a:pt x="341415" y="122758"/>
                  <a:pt x="340767" y="124663"/>
                  <a:pt x="340767" y="126949"/>
                </a:cubicBezTo>
                <a:cubicBezTo>
                  <a:pt x="340767" y="128778"/>
                  <a:pt x="341262" y="130531"/>
                  <a:pt x="342253" y="132207"/>
                </a:cubicBezTo>
                <a:cubicBezTo>
                  <a:pt x="343243" y="133884"/>
                  <a:pt x="344653" y="135369"/>
                  <a:pt x="346482" y="136665"/>
                </a:cubicBezTo>
                <a:lnTo>
                  <a:pt x="349527" y="138363"/>
                </a:lnTo>
                <a:lnTo>
                  <a:pt x="352769" y="135179"/>
                </a:lnTo>
                <a:cubicBezTo>
                  <a:pt x="354216" y="132969"/>
                  <a:pt x="354940" y="130683"/>
                  <a:pt x="354940" y="128321"/>
                </a:cubicBezTo>
                <a:cubicBezTo>
                  <a:pt x="354940" y="125578"/>
                  <a:pt x="354331" y="123330"/>
                  <a:pt x="353111" y="121577"/>
                </a:cubicBezTo>
                <a:cubicBezTo>
                  <a:pt x="351892" y="119825"/>
                  <a:pt x="350140" y="118948"/>
                  <a:pt x="347853" y="118948"/>
                </a:cubicBezTo>
                <a:close/>
                <a:moveTo>
                  <a:pt x="51435" y="115824"/>
                </a:moveTo>
                <a:cubicBezTo>
                  <a:pt x="48540" y="115824"/>
                  <a:pt x="46292" y="116815"/>
                  <a:pt x="44692" y="118796"/>
                </a:cubicBezTo>
                <a:cubicBezTo>
                  <a:pt x="43091" y="120777"/>
                  <a:pt x="42291" y="123063"/>
                  <a:pt x="42291" y="125654"/>
                </a:cubicBezTo>
                <a:cubicBezTo>
                  <a:pt x="42291" y="128397"/>
                  <a:pt x="43130" y="130645"/>
                  <a:pt x="44806" y="132398"/>
                </a:cubicBezTo>
                <a:cubicBezTo>
                  <a:pt x="46482" y="134150"/>
                  <a:pt x="48692" y="134950"/>
                  <a:pt x="51435" y="134798"/>
                </a:cubicBezTo>
                <a:cubicBezTo>
                  <a:pt x="53874" y="134950"/>
                  <a:pt x="56046" y="134188"/>
                  <a:pt x="57950" y="132512"/>
                </a:cubicBezTo>
                <a:cubicBezTo>
                  <a:pt x="59855" y="130836"/>
                  <a:pt x="60808" y="128626"/>
                  <a:pt x="60808" y="125883"/>
                </a:cubicBezTo>
                <a:cubicBezTo>
                  <a:pt x="60808" y="122987"/>
                  <a:pt x="59817" y="120587"/>
                  <a:pt x="57836" y="118682"/>
                </a:cubicBezTo>
                <a:cubicBezTo>
                  <a:pt x="55855" y="116777"/>
                  <a:pt x="53721" y="115824"/>
                  <a:pt x="51435" y="115824"/>
                </a:cubicBezTo>
                <a:close/>
                <a:moveTo>
                  <a:pt x="3054478" y="110947"/>
                </a:moveTo>
                <a:cubicBezTo>
                  <a:pt x="3057525" y="110947"/>
                  <a:pt x="3060154" y="112090"/>
                  <a:pt x="3062364" y="114376"/>
                </a:cubicBezTo>
                <a:cubicBezTo>
                  <a:pt x="3064574" y="116662"/>
                  <a:pt x="3065679" y="119329"/>
                  <a:pt x="3065679" y="122377"/>
                </a:cubicBezTo>
                <a:cubicBezTo>
                  <a:pt x="3065679" y="125425"/>
                  <a:pt x="3064574" y="128054"/>
                  <a:pt x="3062364" y="130264"/>
                </a:cubicBezTo>
                <a:cubicBezTo>
                  <a:pt x="3060154" y="132474"/>
                  <a:pt x="3057525" y="133579"/>
                  <a:pt x="3054478" y="133579"/>
                </a:cubicBezTo>
                <a:cubicBezTo>
                  <a:pt x="3051277" y="133579"/>
                  <a:pt x="3048572" y="132474"/>
                  <a:pt x="3046362" y="130264"/>
                </a:cubicBezTo>
                <a:cubicBezTo>
                  <a:pt x="3044152" y="128054"/>
                  <a:pt x="3043047" y="125425"/>
                  <a:pt x="3043047" y="122377"/>
                </a:cubicBezTo>
                <a:cubicBezTo>
                  <a:pt x="3043047" y="119329"/>
                  <a:pt x="3044152" y="116662"/>
                  <a:pt x="3046362" y="114376"/>
                </a:cubicBezTo>
                <a:cubicBezTo>
                  <a:pt x="3048572" y="112090"/>
                  <a:pt x="3051277" y="110947"/>
                  <a:pt x="3054478" y="110947"/>
                </a:cubicBezTo>
                <a:close/>
                <a:moveTo>
                  <a:pt x="2149221" y="110033"/>
                </a:moveTo>
                <a:lnTo>
                  <a:pt x="2156994" y="126949"/>
                </a:lnTo>
                <a:cubicBezTo>
                  <a:pt x="2144802" y="132741"/>
                  <a:pt x="2134629" y="137655"/>
                  <a:pt x="2126476" y="141694"/>
                </a:cubicBezTo>
                <a:cubicBezTo>
                  <a:pt x="2118322" y="145733"/>
                  <a:pt x="2111426" y="149314"/>
                  <a:pt x="2105787" y="152438"/>
                </a:cubicBezTo>
                <a:cubicBezTo>
                  <a:pt x="2100149" y="155562"/>
                  <a:pt x="2095196" y="158496"/>
                  <a:pt x="2090928" y="161239"/>
                </a:cubicBezTo>
                <a:lnTo>
                  <a:pt x="2085393" y="165124"/>
                </a:lnTo>
                <a:lnTo>
                  <a:pt x="2106816" y="183185"/>
                </a:lnTo>
                <a:cubicBezTo>
                  <a:pt x="2114207" y="189891"/>
                  <a:pt x="2120418" y="196329"/>
                  <a:pt x="2125447" y="202502"/>
                </a:cubicBezTo>
                <a:cubicBezTo>
                  <a:pt x="2130476" y="208674"/>
                  <a:pt x="2134286" y="214732"/>
                  <a:pt x="2136877" y="220675"/>
                </a:cubicBezTo>
                <a:cubicBezTo>
                  <a:pt x="2139468" y="226619"/>
                  <a:pt x="2140763" y="232639"/>
                  <a:pt x="2140763" y="238735"/>
                </a:cubicBezTo>
                <a:cubicBezTo>
                  <a:pt x="2140763" y="242088"/>
                  <a:pt x="2140154" y="245745"/>
                  <a:pt x="2138934" y="249708"/>
                </a:cubicBezTo>
                <a:cubicBezTo>
                  <a:pt x="2137715" y="253670"/>
                  <a:pt x="2135124" y="257404"/>
                  <a:pt x="2131162" y="260909"/>
                </a:cubicBezTo>
                <a:cubicBezTo>
                  <a:pt x="2127200" y="264414"/>
                  <a:pt x="2121256" y="267272"/>
                  <a:pt x="2113331" y="269481"/>
                </a:cubicBezTo>
                <a:cubicBezTo>
                  <a:pt x="2105406" y="271691"/>
                  <a:pt x="2094738" y="272796"/>
                  <a:pt x="2081327" y="272796"/>
                </a:cubicBezTo>
                <a:lnTo>
                  <a:pt x="2065325" y="272796"/>
                </a:lnTo>
                <a:lnTo>
                  <a:pt x="2060525" y="272796"/>
                </a:lnTo>
                <a:lnTo>
                  <a:pt x="2060648" y="271782"/>
                </a:lnTo>
                <a:lnTo>
                  <a:pt x="2048980" y="269253"/>
                </a:lnTo>
                <a:lnTo>
                  <a:pt x="2040287" y="260664"/>
                </a:lnTo>
                <a:lnTo>
                  <a:pt x="2035722" y="279311"/>
                </a:lnTo>
                <a:cubicBezTo>
                  <a:pt x="2031226" y="287617"/>
                  <a:pt x="2025473" y="294856"/>
                  <a:pt x="2018462" y="301028"/>
                </a:cubicBezTo>
                <a:cubicBezTo>
                  <a:pt x="2011452" y="307200"/>
                  <a:pt x="2004137" y="312268"/>
                  <a:pt x="1996517" y="316230"/>
                </a:cubicBezTo>
                <a:cubicBezTo>
                  <a:pt x="1988897" y="320193"/>
                  <a:pt x="1981962" y="323012"/>
                  <a:pt x="1975714" y="324688"/>
                </a:cubicBezTo>
                <a:lnTo>
                  <a:pt x="1969085" y="307315"/>
                </a:lnTo>
                <a:cubicBezTo>
                  <a:pt x="1980210" y="303657"/>
                  <a:pt x="1989468" y="299466"/>
                  <a:pt x="1996860" y="294742"/>
                </a:cubicBezTo>
                <a:cubicBezTo>
                  <a:pt x="2004251" y="290017"/>
                  <a:pt x="2010118" y="284988"/>
                  <a:pt x="2014462" y="279654"/>
                </a:cubicBezTo>
                <a:cubicBezTo>
                  <a:pt x="2018805" y="274320"/>
                  <a:pt x="2021891" y="268872"/>
                  <a:pt x="2023720" y="263309"/>
                </a:cubicBezTo>
                <a:cubicBezTo>
                  <a:pt x="2025549" y="257747"/>
                  <a:pt x="2026463" y="252375"/>
                  <a:pt x="2026463" y="247193"/>
                </a:cubicBezTo>
                <a:cubicBezTo>
                  <a:pt x="2026463" y="239725"/>
                  <a:pt x="2024825" y="232143"/>
                  <a:pt x="2021548" y="224447"/>
                </a:cubicBezTo>
                <a:cubicBezTo>
                  <a:pt x="2018272" y="216751"/>
                  <a:pt x="2014652" y="209474"/>
                  <a:pt x="2010690" y="202616"/>
                </a:cubicBezTo>
                <a:lnTo>
                  <a:pt x="2027378" y="194158"/>
                </a:lnTo>
                <a:cubicBezTo>
                  <a:pt x="2030273" y="199492"/>
                  <a:pt x="2032826" y="204750"/>
                  <a:pt x="2035036" y="209931"/>
                </a:cubicBezTo>
                <a:cubicBezTo>
                  <a:pt x="2037246" y="215113"/>
                  <a:pt x="2039227" y="219990"/>
                  <a:pt x="2040979" y="224562"/>
                </a:cubicBezTo>
                <a:cubicBezTo>
                  <a:pt x="2042732" y="229134"/>
                  <a:pt x="2044142" y="233325"/>
                  <a:pt x="2045208" y="237135"/>
                </a:cubicBezTo>
                <a:cubicBezTo>
                  <a:pt x="2047342" y="243688"/>
                  <a:pt x="2050123" y="248145"/>
                  <a:pt x="2053552" y="250508"/>
                </a:cubicBezTo>
                <a:cubicBezTo>
                  <a:pt x="2056981" y="252870"/>
                  <a:pt x="2061668" y="254051"/>
                  <a:pt x="2067611" y="254051"/>
                </a:cubicBezTo>
                <a:lnTo>
                  <a:pt x="2084299" y="254051"/>
                </a:lnTo>
                <a:cubicBezTo>
                  <a:pt x="2093291" y="254051"/>
                  <a:pt x="2100415" y="253556"/>
                  <a:pt x="2105673" y="252565"/>
                </a:cubicBezTo>
                <a:cubicBezTo>
                  <a:pt x="2110931" y="251574"/>
                  <a:pt x="2114817" y="250279"/>
                  <a:pt x="2117332" y="248679"/>
                </a:cubicBezTo>
                <a:cubicBezTo>
                  <a:pt x="2119846" y="247079"/>
                  <a:pt x="2121523" y="245326"/>
                  <a:pt x="2122361" y="243421"/>
                </a:cubicBezTo>
                <a:cubicBezTo>
                  <a:pt x="2123199" y="241516"/>
                  <a:pt x="2123618" y="239573"/>
                  <a:pt x="2123618" y="237592"/>
                </a:cubicBezTo>
                <a:cubicBezTo>
                  <a:pt x="2123618" y="234087"/>
                  <a:pt x="2122285" y="229743"/>
                  <a:pt x="2119618" y="224562"/>
                </a:cubicBezTo>
                <a:cubicBezTo>
                  <a:pt x="2116951" y="219380"/>
                  <a:pt x="2111502" y="212674"/>
                  <a:pt x="2103273" y="204445"/>
                </a:cubicBezTo>
                <a:cubicBezTo>
                  <a:pt x="2099006" y="200178"/>
                  <a:pt x="2094738" y="196253"/>
                  <a:pt x="2090471" y="192672"/>
                </a:cubicBezTo>
                <a:cubicBezTo>
                  <a:pt x="2086204" y="189090"/>
                  <a:pt x="2082280" y="185890"/>
                  <a:pt x="2078698" y="183071"/>
                </a:cubicBezTo>
                <a:cubicBezTo>
                  <a:pt x="2075117" y="180251"/>
                  <a:pt x="2072259" y="177851"/>
                  <a:pt x="2070126" y="175870"/>
                </a:cubicBezTo>
                <a:cubicBezTo>
                  <a:pt x="2067992" y="173889"/>
                  <a:pt x="2066925" y="172365"/>
                  <a:pt x="2066925" y="171298"/>
                </a:cubicBezTo>
                <a:cubicBezTo>
                  <a:pt x="2066925" y="169012"/>
                  <a:pt x="2067116" y="166802"/>
                  <a:pt x="2067497" y="164668"/>
                </a:cubicBezTo>
                <a:cubicBezTo>
                  <a:pt x="2067878" y="162535"/>
                  <a:pt x="2068411" y="160554"/>
                  <a:pt x="2069097" y="158725"/>
                </a:cubicBezTo>
                <a:cubicBezTo>
                  <a:pt x="2069783" y="156896"/>
                  <a:pt x="2070659" y="155448"/>
                  <a:pt x="2071726" y="154381"/>
                </a:cubicBezTo>
                <a:cubicBezTo>
                  <a:pt x="2074774" y="151181"/>
                  <a:pt x="2078698" y="147981"/>
                  <a:pt x="2083499" y="144780"/>
                </a:cubicBezTo>
                <a:cubicBezTo>
                  <a:pt x="2088300" y="141580"/>
                  <a:pt x="2093938" y="138227"/>
                  <a:pt x="2100415" y="134722"/>
                </a:cubicBezTo>
                <a:cubicBezTo>
                  <a:pt x="2106892" y="131217"/>
                  <a:pt x="2114207" y="127445"/>
                  <a:pt x="2122361" y="123406"/>
                </a:cubicBezTo>
                <a:cubicBezTo>
                  <a:pt x="2130514" y="119367"/>
                  <a:pt x="2139468" y="114910"/>
                  <a:pt x="2149221" y="110033"/>
                </a:cubicBezTo>
                <a:close/>
                <a:moveTo>
                  <a:pt x="3334284" y="108433"/>
                </a:moveTo>
                <a:lnTo>
                  <a:pt x="3352800" y="108433"/>
                </a:lnTo>
                <a:lnTo>
                  <a:pt x="3357372" y="271653"/>
                </a:lnTo>
                <a:lnTo>
                  <a:pt x="3338856" y="271653"/>
                </a:lnTo>
                <a:close/>
                <a:moveTo>
                  <a:pt x="2558492" y="108433"/>
                </a:moveTo>
                <a:lnTo>
                  <a:pt x="2577008" y="108433"/>
                </a:lnTo>
                <a:lnTo>
                  <a:pt x="2581580" y="223876"/>
                </a:lnTo>
                <a:cubicBezTo>
                  <a:pt x="2581885" y="231648"/>
                  <a:pt x="2583142" y="237744"/>
                  <a:pt x="2585352" y="242164"/>
                </a:cubicBezTo>
                <a:cubicBezTo>
                  <a:pt x="2587562" y="246583"/>
                  <a:pt x="2590572" y="249669"/>
                  <a:pt x="2594382" y="251422"/>
                </a:cubicBezTo>
                <a:lnTo>
                  <a:pt x="2606646" y="253986"/>
                </a:lnTo>
                <a:lnTo>
                  <a:pt x="2616594" y="253422"/>
                </a:lnTo>
                <a:cubicBezTo>
                  <a:pt x="2619642" y="253003"/>
                  <a:pt x="2622042" y="252375"/>
                  <a:pt x="2623795" y="251536"/>
                </a:cubicBezTo>
                <a:cubicBezTo>
                  <a:pt x="2627300" y="249860"/>
                  <a:pt x="2629319" y="246888"/>
                  <a:pt x="2629853" y="242621"/>
                </a:cubicBezTo>
                <a:cubicBezTo>
                  <a:pt x="2630386" y="238354"/>
                  <a:pt x="2630501" y="232410"/>
                  <a:pt x="2630196" y="224790"/>
                </a:cubicBezTo>
                <a:lnTo>
                  <a:pt x="2625853" y="108433"/>
                </a:lnTo>
                <a:lnTo>
                  <a:pt x="2644369" y="108433"/>
                </a:lnTo>
                <a:lnTo>
                  <a:pt x="2648941" y="222733"/>
                </a:lnTo>
                <a:cubicBezTo>
                  <a:pt x="2649246" y="230810"/>
                  <a:pt x="2648979" y="237973"/>
                  <a:pt x="2648141" y="244221"/>
                </a:cubicBezTo>
                <a:cubicBezTo>
                  <a:pt x="2647303" y="250470"/>
                  <a:pt x="2645321" y="255727"/>
                  <a:pt x="2642197" y="259995"/>
                </a:cubicBezTo>
                <a:cubicBezTo>
                  <a:pt x="2639073" y="264262"/>
                  <a:pt x="2634425" y="267462"/>
                  <a:pt x="2628253" y="269596"/>
                </a:cubicBezTo>
                <a:cubicBezTo>
                  <a:pt x="2625167" y="270663"/>
                  <a:pt x="2621557" y="271463"/>
                  <a:pt x="2617423" y="271996"/>
                </a:cubicBezTo>
                <a:lnTo>
                  <a:pt x="2604888" y="272714"/>
                </a:lnTo>
                <a:lnTo>
                  <a:pt x="2604669" y="272796"/>
                </a:lnTo>
                <a:lnTo>
                  <a:pt x="2604387" y="272742"/>
                </a:lnTo>
                <a:lnTo>
                  <a:pt x="2603450" y="272796"/>
                </a:lnTo>
                <a:lnTo>
                  <a:pt x="2603475" y="272568"/>
                </a:lnTo>
                <a:lnTo>
                  <a:pt x="2587295" y="269481"/>
                </a:lnTo>
                <a:cubicBezTo>
                  <a:pt x="2582876" y="267272"/>
                  <a:pt x="2579485" y="264490"/>
                  <a:pt x="2577122" y="261138"/>
                </a:cubicBezTo>
                <a:lnTo>
                  <a:pt x="2573959" y="254038"/>
                </a:lnTo>
                <a:lnTo>
                  <a:pt x="2564892" y="262852"/>
                </a:lnTo>
                <a:cubicBezTo>
                  <a:pt x="2559711" y="266129"/>
                  <a:pt x="2553310" y="268758"/>
                  <a:pt x="2545690" y="270739"/>
                </a:cubicBezTo>
                <a:cubicBezTo>
                  <a:pt x="2538070" y="272720"/>
                  <a:pt x="2529117" y="274168"/>
                  <a:pt x="2518829" y="275082"/>
                </a:cubicBezTo>
                <a:cubicBezTo>
                  <a:pt x="2508543" y="275997"/>
                  <a:pt x="2496617" y="276454"/>
                  <a:pt x="2483054" y="276454"/>
                </a:cubicBezTo>
                <a:cubicBezTo>
                  <a:pt x="2469490" y="276454"/>
                  <a:pt x="2457565" y="275577"/>
                  <a:pt x="2447278" y="273825"/>
                </a:cubicBezTo>
                <a:cubicBezTo>
                  <a:pt x="2436991" y="272072"/>
                  <a:pt x="2428418" y="269367"/>
                  <a:pt x="2421560" y="265710"/>
                </a:cubicBezTo>
                <a:cubicBezTo>
                  <a:pt x="2414702" y="262052"/>
                  <a:pt x="2409521" y="257289"/>
                  <a:pt x="2406015" y="251422"/>
                </a:cubicBezTo>
                <a:cubicBezTo>
                  <a:pt x="2402510" y="245555"/>
                  <a:pt x="2400758" y="238430"/>
                  <a:pt x="2400758" y="230048"/>
                </a:cubicBezTo>
                <a:cubicBezTo>
                  <a:pt x="2400758" y="226238"/>
                  <a:pt x="2401062" y="222314"/>
                  <a:pt x="2401672" y="218275"/>
                </a:cubicBezTo>
                <a:cubicBezTo>
                  <a:pt x="2402282" y="214236"/>
                  <a:pt x="2403082" y="210160"/>
                  <a:pt x="2404072" y="206045"/>
                </a:cubicBezTo>
                <a:cubicBezTo>
                  <a:pt x="2405063" y="201930"/>
                  <a:pt x="2406092" y="197968"/>
                  <a:pt x="2407158" y="194158"/>
                </a:cubicBezTo>
                <a:lnTo>
                  <a:pt x="2424304" y="198501"/>
                </a:lnTo>
                <a:cubicBezTo>
                  <a:pt x="2423694" y="200787"/>
                  <a:pt x="2423008" y="203492"/>
                  <a:pt x="2422246" y="206616"/>
                </a:cubicBezTo>
                <a:cubicBezTo>
                  <a:pt x="2421484" y="209741"/>
                  <a:pt x="2420836" y="212903"/>
                  <a:pt x="2420303" y="216103"/>
                </a:cubicBezTo>
                <a:cubicBezTo>
                  <a:pt x="2419769" y="219304"/>
                  <a:pt x="2419503" y="222199"/>
                  <a:pt x="2419503" y="224790"/>
                </a:cubicBezTo>
                <a:cubicBezTo>
                  <a:pt x="2419503" y="232715"/>
                  <a:pt x="2421522" y="239078"/>
                  <a:pt x="2425561" y="243878"/>
                </a:cubicBezTo>
                <a:cubicBezTo>
                  <a:pt x="2429599" y="248679"/>
                  <a:pt x="2436648" y="252184"/>
                  <a:pt x="2446706" y="254394"/>
                </a:cubicBezTo>
                <a:cubicBezTo>
                  <a:pt x="2456765" y="256604"/>
                  <a:pt x="2470862" y="257709"/>
                  <a:pt x="2488997" y="257709"/>
                </a:cubicBezTo>
                <a:cubicBezTo>
                  <a:pt x="2503932" y="257709"/>
                  <a:pt x="2516277" y="257137"/>
                  <a:pt x="2526030" y="255994"/>
                </a:cubicBezTo>
                <a:cubicBezTo>
                  <a:pt x="2535784" y="254851"/>
                  <a:pt x="2543366" y="253022"/>
                  <a:pt x="2548776" y="250508"/>
                </a:cubicBezTo>
                <a:cubicBezTo>
                  <a:pt x="2554186" y="247993"/>
                  <a:pt x="2557958" y="244716"/>
                  <a:pt x="2560092" y="240678"/>
                </a:cubicBezTo>
                <a:cubicBezTo>
                  <a:pt x="2562225" y="236639"/>
                  <a:pt x="2563140" y="231724"/>
                  <a:pt x="2562835" y="225933"/>
                </a:cubicBezTo>
                <a:close/>
                <a:moveTo>
                  <a:pt x="2302003" y="108433"/>
                </a:moveTo>
                <a:lnTo>
                  <a:pt x="2320519" y="108433"/>
                </a:lnTo>
                <a:lnTo>
                  <a:pt x="2325091" y="222733"/>
                </a:lnTo>
                <a:cubicBezTo>
                  <a:pt x="2325396" y="230810"/>
                  <a:pt x="2325129" y="237973"/>
                  <a:pt x="2324291" y="244221"/>
                </a:cubicBezTo>
                <a:cubicBezTo>
                  <a:pt x="2323453" y="250470"/>
                  <a:pt x="2321471" y="255727"/>
                  <a:pt x="2318347" y="259995"/>
                </a:cubicBezTo>
                <a:cubicBezTo>
                  <a:pt x="2315223" y="264262"/>
                  <a:pt x="2310575" y="267462"/>
                  <a:pt x="2304403" y="269596"/>
                </a:cubicBezTo>
                <a:cubicBezTo>
                  <a:pt x="2298231" y="271729"/>
                  <a:pt x="2289963" y="272796"/>
                  <a:pt x="2279600" y="272796"/>
                </a:cubicBezTo>
                <a:lnTo>
                  <a:pt x="2279695" y="271932"/>
                </a:lnTo>
                <a:lnTo>
                  <a:pt x="2277390" y="272796"/>
                </a:lnTo>
                <a:cubicBezTo>
                  <a:pt x="2272361" y="272796"/>
                  <a:pt x="2267446" y="271844"/>
                  <a:pt x="2262645" y="269939"/>
                </a:cubicBezTo>
                <a:cubicBezTo>
                  <a:pt x="2257844" y="268034"/>
                  <a:pt x="2253692" y="264909"/>
                  <a:pt x="2250186" y="260566"/>
                </a:cubicBezTo>
                <a:lnTo>
                  <a:pt x="2246814" y="254794"/>
                </a:lnTo>
                <a:lnTo>
                  <a:pt x="2234070" y="267538"/>
                </a:lnTo>
                <a:cubicBezTo>
                  <a:pt x="2227288" y="271196"/>
                  <a:pt x="2217573" y="273025"/>
                  <a:pt x="2204924" y="273025"/>
                </a:cubicBezTo>
                <a:cubicBezTo>
                  <a:pt x="2199437" y="273025"/>
                  <a:pt x="2194141" y="272568"/>
                  <a:pt x="2189036" y="271653"/>
                </a:cubicBezTo>
                <a:cubicBezTo>
                  <a:pt x="2183931" y="270739"/>
                  <a:pt x="2179244" y="269405"/>
                  <a:pt x="2174977" y="267653"/>
                </a:cubicBezTo>
                <a:cubicBezTo>
                  <a:pt x="2170710" y="265900"/>
                  <a:pt x="2166976" y="263805"/>
                  <a:pt x="2163776" y="261366"/>
                </a:cubicBezTo>
                <a:lnTo>
                  <a:pt x="2172920" y="245593"/>
                </a:lnTo>
                <a:cubicBezTo>
                  <a:pt x="2175968" y="247574"/>
                  <a:pt x="2180235" y="249479"/>
                  <a:pt x="2185721" y="251308"/>
                </a:cubicBezTo>
                <a:cubicBezTo>
                  <a:pt x="2191208" y="253137"/>
                  <a:pt x="2197608" y="254051"/>
                  <a:pt x="2204924" y="254051"/>
                </a:cubicBezTo>
                <a:cubicBezTo>
                  <a:pt x="2212544" y="254051"/>
                  <a:pt x="2218602" y="253289"/>
                  <a:pt x="2223097" y="251765"/>
                </a:cubicBezTo>
                <a:cubicBezTo>
                  <a:pt x="2227593" y="250241"/>
                  <a:pt x="2230870" y="247993"/>
                  <a:pt x="2232927" y="245021"/>
                </a:cubicBezTo>
                <a:cubicBezTo>
                  <a:pt x="2234985" y="242049"/>
                  <a:pt x="2236013" y="238582"/>
                  <a:pt x="2236013" y="234620"/>
                </a:cubicBezTo>
                <a:cubicBezTo>
                  <a:pt x="2236013" y="231572"/>
                  <a:pt x="2235213" y="227914"/>
                  <a:pt x="2233613" y="223647"/>
                </a:cubicBezTo>
                <a:cubicBezTo>
                  <a:pt x="2232013" y="219380"/>
                  <a:pt x="2229841" y="214617"/>
                  <a:pt x="2227098" y="209360"/>
                </a:cubicBezTo>
                <a:cubicBezTo>
                  <a:pt x="2224355" y="204102"/>
                  <a:pt x="2221192" y="198539"/>
                  <a:pt x="2217611" y="192672"/>
                </a:cubicBezTo>
                <a:cubicBezTo>
                  <a:pt x="2214030" y="186804"/>
                  <a:pt x="2210181" y="180823"/>
                  <a:pt x="2206067" y="174727"/>
                </a:cubicBezTo>
                <a:lnTo>
                  <a:pt x="2221840" y="164440"/>
                </a:lnTo>
                <a:cubicBezTo>
                  <a:pt x="2227784" y="173431"/>
                  <a:pt x="2232965" y="181928"/>
                  <a:pt x="2237385" y="189929"/>
                </a:cubicBezTo>
                <a:cubicBezTo>
                  <a:pt x="2241804" y="197930"/>
                  <a:pt x="2245538" y="205397"/>
                  <a:pt x="2248586" y="212331"/>
                </a:cubicBezTo>
                <a:cubicBezTo>
                  <a:pt x="2251634" y="219266"/>
                  <a:pt x="2254073" y="225781"/>
                  <a:pt x="2255901" y="231877"/>
                </a:cubicBezTo>
                <a:cubicBezTo>
                  <a:pt x="2258035" y="238582"/>
                  <a:pt x="2260435" y="243535"/>
                  <a:pt x="2263102" y="246736"/>
                </a:cubicBezTo>
                <a:cubicBezTo>
                  <a:pt x="2265769" y="249936"/>
                  <a:pt x="2268551" y="251955"/>
                  <a:pt x="2271446" y="252794"/>
                </a:cubicBezTo>
                <a:cubicBezTo>
                  <a:pt x="2274342" y="253632"/>
                  <a:pt x="2277009" y="254051"/>
                  <a:pt x="2279447" y="254051"/>
                </a:cubicBezTo>
                <a:lnTo>
                  <a:pt x="2281571" y="254839"/>
                </a:lnTo>
                <a:lnTo>
                  <a:pt x="2281657" y="254051"/>
                </a:lnTo>
                <a:cubicBezTo>
                  <a:pt x="2290344" y="254051"/>
                  <a:pt x="2296440" y="253213"/>
                  <a:pt x="2299945" y="251536"/>
                </a:cubicBezTo>
                <a:cubicBezTo>
                  <a:pt x="2303450" y="249860"/>
                  <a:pt x="2305469" y="246888"/>
                  <a:pt x="2306003" y="242621"/>
                </a:cubicBezTo>
                <a:cubicBezTo>
                  <a:pt x="2306536" y="238354"/>
                  <a:pt x="2306651" y="232410"/>
                  <a:pt x="2306346" y="224790"/>
                </a:cubicBezTo>
                <a:close/>
                <a:moveTo>
                  <a:pt x="1711452" y="108433"/>
                </a:moveTo>
                <a:lnTo>
                  <a:pt x="1729969" y="108433"/>
                </a:lnTo>
                <a:lnTo>
                  <a:pt x="1734541" y="222733"/>
                </a:lnTo>
                <a:cubicBezTo>
                  <a:pt x="1734846" y="230810"/>
                  <a:pt x="1734579" y="237973"/>
                  <a:pt x="1733741" y="244221"/>
                </a:cubicBezTo>
                <a:cubicBezTo>
                  <a:pt x="1732903" y="250470"/>
                  <a:pt x="1730922" y="255727"/>
                  <a:pt x="1727797" y="259995"/>
                </a:cubicBezTo>
                <a:cubicBezTo>
                  <a:pt x="1724673" y="264262"/>
                  <a:pt x="1720025" y="267462"/>
                  <a:pt x="1713853" y="269596"/>
                </a:cubicBezTo>
                <a:cubicBezTo>
                  <a:pt x="1707681" y="271729"/>
                  <a:pt x="1699413" y="272796"/>
                  <a:pt x="1689050" y="272796"/>
                </a:cubicBezTo>
                <a:lnTo>
                  <a:pt x="1689102" y="272319"/>
                </a:lnTo>
                <a:lnTo>
                  <a:pt x="1687831" y="272796"/>
                </a:lnTo>
                <a:cubicBezTo>
                  <a:pt x="1681887" y="272796"/>
                  <a:pt x="1676439" y="271806"/>
                  <a:pt x="1671486" y="269824"/>
                </a:cubicBezTo>
                <a:lnTo>
                  <a:pt x="1659302" y="260659"/>
                </a:lnTo>
                <a:lnTo>
                  <a:pt x="1655484" y="267195"/>
                </a:lnTo>
                <a:cubicBezTo>
                  <a:pt x="1652664" y="270167"/>
                  <a:pt x="1649502" y="272377"/>
                  <a:pt x="1645997" y="273825"/>
                </a:cubicBezTo>
                <a:cubicBezTo>
                  <a:pt x="1642491" y="275273"/>
                  <a:pt x="1638758" y="275997"/>
                  <a:pt x="1634795" y="275997"/>
                </a:cubicBezTo>
                <a:cubicBezTo>
                  <a:pt x="1629766" y="275997"/>
                  <a:pt x="1624623" y="274930"/>
                  <a:pt x="1619365" y="272796"/>
                </a:cubicBezTo>
                <a:cubicBezTo>
                  <a:pt x="1614107" y="270663"/>
                  <a:pt x="1609040" y="267615"/>
                  <a:pt x="1604163" y="263652"/>
                </a:cubicBezTo>
                <a:cubicBezTo>
                  <a:pt x="1599286" y="259690"/>
                  <a:pt x="1595019" y="255042"/>
                  <a:pt x="1591361" y="249708"/>
                </a:cubicBezTo>
                <a:cubicBezTo>
                  <a:pt x="1587399" y="256718"/>
                  <a:pt x="1583627" y="261861"/>
                  <a:pt x="1580046" y="265138"/>
                </a:cubicBezTo>
                <a:cubicBezTo>
                  <a:pt x="1576464" y="268415"/>
                  <a:pt x="1572768" y="270510"/>
                  <a:pt x="1568959" y="271425"/>
                </a:cubicBezTo>
                <a:cubicBezTo>
                  <a:pt x="1565148" y="272339"/>
                  <a:pt x="1560729" y="272796"/>
                  <a:pt x="1555700" y="272796"/>
                </a:cubicBezTo>
                <a:lnTo>
                  <a:pt x="1555919" y="270999"/>
                </a:lnTo>
                <a:lnTo>
                  <a:pt x="1551128" y="272796"/>
                </a:lnTo>
                <a:cubicBezTo>
                  <a:pt x="1544727" y="272796"/>
                  <a:pt x="1539393" y="271691"/>
                  <a:pt x="1535126" y="269481"/>
                </a:cubicBezTo>
                <a:lnTo>
                  <a:pt x="1529398" y="264676"/>
                </a:lnTo>
                <a:lnTo>
                  <a:pt x="1525410" y="285026"/>
                </a:lnTo>
                <a:cubicBezTo>
                  <a:pt x="1522896" y="292418"/>
                  <a:pt x="1518895" y="299123"/>
                  <a:pt x="1513409" y="305143"/>
                </a:cubicBezTo>
                <a:cubicBezTo>
                  <a:pt x="1507922" y="311163"/>
                  <a:pt x="1500493" y="315925"/>
                  <a:pt x="1491120" y="319431"/>
                </a:cubicBezTo>
                <a:cubicBezTo>
                  <a:pt x="1481748" y="322936"/>
                  <a:pt x="1469975" y="324688"/>
                  <a:pt x="1455801" y="324688"/>
                </a:cubicBezTo>
                <a:cubicBezTo>
                  <a:pt x="1447115" y="324688"/>
                  <a:pt x="1438885" y="323622"/>
                  <a:pt x="1431113" y="321488"/>
                </a:cubicBezTo>
                <a:cubicBezTo>
                  <a:pt x="1423340" y="319354"/>
                  <a:pt x="1416444" y="316116"/>
                  <a:pt x="1410424" y="311772"/>
                </a:cubicBezTo>
                <a:cubicBezTo>
                  <a:pt x="1404405" y="307429"/>
                  <a:pt x="1399680" y="301943"/>
                  <a:pt x="1396251" y="295313"/>
                </a:cubicBezTo>
                <a:cubicBezTo>
                  <a:pt x="1392822" y="288684"/>
                  <a:pt x="1391108" y="280873"/>
                  <a:pt x="1391108" y="271882"/>
                </a:cubicBezTo>
                <a:cubicBezTo>
                  <a:pt x="1391108" y="266395"/>
                  <a:pt x="1391870" y="260299"/>
                  <a:pt x="1393394" y="253594"/>
                </a:cubicBezTo>
                <a:cubicBezTo>
                  <a:pt x="1394918" y="246888"/>
                  <a:pt x="1397356" y="239497"/>
                  <a:pt x="1400709" y="231420"/>
                </a:cubicBezTo>
                <a:lnTo>
                  <a:pt x="1417168" y="237820"/>
                </a:lnTo>
                <a:cubicBezTo>
                  <a:pt x="1414730" y="244221"/>
                  <a:pt x="1412901" y="250089"/>
                  <a:pt x="1411682" y="255423"/>
                </a:cubicBezTo>
                <a:cubicBezTo>
                  <a:pt x="1410463" y="260757"/>
                  <a:pt x="1409853" y="265710"/>
                  <a:pt x="1409853" y="270282"/>
                </a:cubicBezTo>
                <a:cubicBezTo>
                  <a:pt x="1409853" y="278664"/>
                  <a:pt x="1411948" y="285483"/>
                  <a:pt x="1416139" y="290741"/>
                </a:cubicBezTo>
                <a:cubicBezTo>
                  <a:pt x="1420330" y="295999"/>
                  <a:pt x="1425969" y="299847"/>
                  <a:pt x="1433056" y="302286"/>
                </a:cubicBezTo>
                <a:cubicBezTo>
                  <a:pt x="1440142" y="304724"/>
                  <a:pt x="1447953" y="305943"/>
                  <a:pt x="1456487" y="305943"/>
                </a:cubicBezTo>
                <a:cubicBezTo>
                  <a:pt x="1466851" y="305943"/>
                  <a:pt x="1475537" y="304838"/>
                  <a:pt x="1482548" y="302628"/>
                </a:cubicBezTo>
                <a:cubicBezTo>
                  <a:pt x="1489558" y="300419"/>
                  <a:pt x="1495121" y="297409"/>
                  <a:pt x="1499235" y="293599"/>
                </a:cubicBezTo>
                <a:cubicBezTo>
                  <a:pt x="1503350" y="289789"/>
                  <a:pt x="1506284" y="285483"/>
                  <a:pt x="1508037" y="280683"/>
                </a:cubicBezTo>
                <a:cubicBezTo>
                  <a:pt x="1509789" y="275882"/>
                  <a:pt x="1510665" y="270891"/>
                  <a:pt x="1510665" y="265710"/>
                </a:cubicBezTo>
                <a:cubicBezTo>
                  <a:pt x="1510665" y="259004"/>
                  <a:pt x="1510170" y="252679"/>
                  <a:pt x="1509180" y="246736"/>
                </a:cubicBezTo>
                <a:cubicBezTo>
                  <a:pt x="1508189" y="240792"/>
                  <a:pt x="1506894" y="234963"/>
                  <a:pt x="1505293" y="229248"/>
                </a:cubicBezTo>
                <a:cubicBezTo>
                  <a:pt x="1503693" y="223533"/>
                  <a:pt x="1501979" y="217704"/>
                  <a:pt x="1500150" y="211760"/>
                </a:cubicBezTo>
                <a:lnTo>
                  <a:pt x="1518667" y="206731"/>
                </a:lnTo>
                <a:cubicBezTo>
                  <a:pt x="1520343" y="212522"/>
                  <a:pt x="1521638" y="217208"/>
                  <a:pt x="1522553" y="220790"/>
                </a:cubicBezTo>
                <a:cubicBezTo>
                  <a:pt x="1523467" y="224371"/>
                  <a:pt x="1524191" y="227229"/>
                  <a:pt x="1524724" y="229362"/>
                </a:cubicBezTo>
                <a:cubicBezTo>
                  <a:pt x="1525258" y="231496"/>
                  <a:pt x="1525753" y="233401"/>
                  <a:pt x="1526210" y="235077"/>
                </a:cubicBezTo>
                <a:cubicBezTo>
                  <a:pt x="1527887" y="240716"/>
                  <a:pt x="1530097" y="244869"/>
                  <a:pt x="1532840" y="247536"/>
                </a:cubicBezTo>
                <a:cubicBezTo>
                  <a:pt x="1535583" y="250203"/>
                  <a:pt x="1538745" y="251955"/>
                  <a:pt x="1542327" y="252794"/>
                </a:cubicBezTo>
                <a:cubicBezTo>
                  <a:pt x="1545908" y="253632"/>
                  <a:pt x="1549604" y="254051"/>
                  <a:pt x="1553414" y="254051"/>
                </a:cubicBezTo>
                <a:lnTo>
                  <a:pt x="1557785" y="255699"/>
                </a:lnTo>
                <a:lnTo>
                  <a:pt x="1557986" y="254051"/>
                </a:lnTo>
                <a:cubicBezTo>
                  <a:pt x="1562253" y="254051"/>
                  <a:pt x="1565644" y="253137"/>
                  <a:pt x="1568158" y="251308"/>
                </a:cubicBezTo>
                <a:cubicBezTo>
                  <a:pt x="1570673" y="249479"/>
                  <a:pt x="1573111" y="246431"/>
                  <a:pt x="1575474" y="242164"/>
                </a:cubicBezTo>
                <a:cubicBezTo>
                  <a:pt x="1577836" y="237897"/>
                  <a:pt x="1580846" y="232182"/>
                  <a:pt x="1584503" y="225019"/>
                </a:cubicBezTo>
                <a:cubicBezTo>
                  <a:pt x="1588161" y="217704"/>
                  <a:pt x="1591857" y="211722"/>
                  <a:pt x="1595590" y="207074"/>
                </a:cubicBezTo>
                <a:cubicBezTo>
                  <a:pt x="1599324" y="202425"/>
                  <a:pt x="1602982" y="198768"/>
                  <a:pt x="1606563" y="196101"/>
                </a:cubicBezTo>
                <a:cubicBezTo>
                  <a:pt x="1610145" y="193434"/>
                  <a:pt x="1613535" y="191567"/>
                  <a:pt x="1616736" y="190500"/>
                </a:cubicBezTo>
                <a:cubicBezTo>
                  <a:pt x="1619936" y="189433"/>
                  <a:pt x="1622908" y="188900"/>
                  <a:pt x="1625651" y="188900"/>
                </a:cubicBezTo>
                <a:cubicBezTo>
                  <a:pt x="1630681" y="188900"/>
                  <a:pt x="1635176" y="190005"/>
                  <a:pt x="1639139" y="192215"/>
                </a:cubicBezTo>
                <a:cubicBezTo>
                  <a:pt x="1643101" y="194424"/>
                  <a:pt x="1646835" y="198158"/>
                  <a:pt x="1650340" y="203416"/>
                </a:cubicBezTo>
                <a:cubicBezTo>
                  <a:pt x="1653845" y="208674"/>
                  <a:pt x="1657427" y="215875"/>
                  <a:pt x="1661084" y="225019"/>
                </a:cubicBezTo>
                <a:cubicBezTo>
                  <a:pt x="1664589" y="233401"/>
                  <a:pt x="1667752" y="239687"/>
                  <a:pt x="1670571" y="243878"/>
                </a:cubicBezTo>
                <a:cubicBezTo>
                  <a:pt x="1673391" y="248069"/>
                  <a:pt x="1676362" y="250812"/>
                  <a:pt x="1679487" y="252108"/>
                </a:cubicBezTo>
                <a:cubicBezTo>
                  <a:pt x="1682611" y="253403"/>
                  <a:pt x="1686154" y="254051"/>
                  <a:pt x="1690117" y="254051"/>
                </a:cubicBezTo>
                <a:lnTo>
                  <a:pt x="1691068" y="254410"/>
                </a:lnTo>
                <a:lnTo>
                  <a:pt x="1691107" y="254051"/>
                </a:lnTo>
                <a:cubicBezTo>
                  <a:pt x="1699794" y="254051"/>
                  <a:pt x="1705890" y="253213"/>
                  <a:pt x="1709395" y="251536"/>
                </a:cubicBezTo>
                <a:cubicBezTo>
                  <a:pt x="1712900" y="249860"/>
                  <a:pt x="1714920" y="246888"/>
                  <a:pt x="1715453" y="242621"/>
                </a:cubicBezTo>
                <a:cubicBezTo>
                  <a:pt x="1715986" y="238354"/>
                  <a:pt x="1716101" y="232410"/>
                  <a:pt x="1715796" y="224790"/>
                </a:cubicBezTo>
                <a:close/>
                <a:moveTo>
                  <a:pt x="1181634" y="108433"/>
                </a:moveTo>
                <a:lnTo>
                  <a:pt x="1200379" y="108433"/>
                </a:lnTo>
                <a:lnTo>
                  <a:pt x="1204951" y="226162"/>
                </a:lnTo>
                <a:cubicBezTo>
                  <a:pt x="1205256" y="233629"/>
                  <a:pt x="1205980" y="239382"/>
                  <a:pt x="1207123" y="243421"/>
                </a:cubicBezTo>
                <a:cubicBezTo>
                  <a:pt x="1208266" y="247460"/>
                  <a:pt x="1210857" y="250241"/>
                  <a:pt x="1214895" y="251765"/>
                </a:cubicBezTo>
                <a:cubicBezTo>
                  <a:pt x="1218934" y="253289"/>
                  <a:pt x="1225297" y="254051"/>
                  <a:pt x="1233983" y="254051"/>
                </a:cubicBezTo>
                <a:lnTo>
                  <a:pt x="1234129" y="254106"/>
                </a:lnTo>
                <a:lnTo>
                  <a:pt x="1234136" y="254051"/>
                </a:lnTo>
                <a:lnTo>
                  <a:pt x="1255624" y="254051"/>
                </a:lnTo>
                <a:cubicBezTo>
                  <a:pt x="1264616" y="254051"/>
                  <a:pt x="1271740" y="253556"/>
                  <a:pt x="1276998" y="252565"/>
                </a:cubicBezTo>
                <a:cubicBezTo>
                  <a:pt x="1282256" y="251574"/>
                  <a:pt x="1286142" y="250279"/>
                  <a:pt x="1288657" y="248679"/>
                </a:cubicBezTo>
                <a:cubicBezTo>
                  <a:pt x="1291171" y="247079"/>
                  <a:pt x="1292848" y="245326"/>
                  <a:pt x="1293686" y="243421"/>
                </a:cubicBezTo>
                <a:cubicBezTo>
                  <a:pt x="1294524" y="241516"/>
                  <a:pt x="1294943" y="239573"/>
                  <a:pt x="1294943" y="237592"/>
                </a:cubicBezTo>
                <a:cubicBezTo>
                  <a:pt x="1294943" y="234087"/>
                  <a:pt x="1293610" y="229743"/>
                  <a:pt x="1290943" y="224562"/>
                </a:cubicBezTo>
                <a:cubicBezTo>
                  <a:pt x="1288276" y="219380"/>
                  <a:pt x="1282827" y="212674"/>
                  <a:pt x="1274598" y="204445"/>
                </a:cubicBezTo>
                <a:cubicBezTo>
                  <a:pt x="1270331" y="200178"/>
                  <a:pt x="1266064" y="196253"/>
                  <a:pt x="1261796" y="192672"/>
                </a:cubicBezTo>
                <a:cubicBezTo>
                  <a:pt x="1257529" y="189090"/>
                  <a:pt x="1253605" y="185890"/>
                  <a:pt x="1250023" y="183071"/>
                </a:cubicBezTo>
                <a:cubicBezTo>
                  <a:pt x="1246442" y="180251"/>
                  <a:pt x="1243585" y="177851"/>
                  <a:pt x="1241451" y="175870"/>
                </a:cubicBezTo>
                <a:cubicBezTo>
                  <a:pt x="1239317" y="173889"/>
                  <a:pt x="1238251" y="172365"/>
                  <a:pt x="1238251" y="171298"/>
                </a:cubicBezTo>
                <a:cubicBezTo>
                  <a:pt x="1238251" y="169012"/>
                  <a:pt x="1238441" y="166802"/>
                  <a:pt x="1238822" y="164668"/>
                </a:cubicBezTo>
                <a:cubicBezTo>
                  <a:pt x="1239203" y="162535"/>
                  <a:pt x="1239736" y="160554"/>
                  <a:pt x="1240422" y="158725"/>
                </a:cubicBezTo>
                <a:cubicBezTo>
                  <a:pt x="1241108" y="156896"/>
                  <a:pt x="1241984" y="155448"/>
                  <a:pt x="1243051" y="154381"/>
                </a:cubicBezTo>
                <a:cubicBezTo>
                  <a:pt x="1246099" y="151181"/>
                  <a:pt x="1250023" y="147981"/>
                  <a:pt x="1254824" y="144780"/>
                </a:cubicBezTo>
                <a:cubicBezTo>
                  <a:pt x="1259625" y="141580"/>
                  <a:pt x="1265263" y="138227"/>
                  <a:pt x="1271740" y="134722"/>
                </a:cubicBezTo>
                <a:cubicBezTo>
                  <a:pt x="1278217" y="131217"/>
                  <a:pt x="1285533" y="127445"/>
                  <a:pt x="1293686" y="123406"/>
                </a:cubicBezTo>
                <a:cubicBezTo>
                  <a:pt x="1301839" y="119367"/>
                  <a:pt x="1310793" y="114910"/>
                  <a:pt x="1320547" y="110033"/>
                </a:cubicBezTo>
                <a:lnTo>
                  <a:pt x="1328319" y="126949"/>
                </a:lnTo>
                <a:cubicBezTo>
                  <a:pt x="1316127" y="132741"/>
                  <a:pt x="1305954" y="137655"/>
                  <a:pt x="1297801" y="141694"/>
                </a:cubicBezTo>
                <a:cubicBezTo>
                  <a:pt x="1289647" y="145733"/>
                  <a:pt x="1282751" y="149314"/>
                  <a:pt x="1277113" y="152438"/>
                </a:cubicBezTo>
                <a:cubicBezTo>
                  <a:pt x="1271474" y="155562"/>
                  <a:pt x="1266521" y="158496"/>
                  <a:pt x="1262253" y="161239"/>
                </a:cubicBezTo>
                <a:lnTo>
                  <a:pt x="1256718" y="165124"/>
                </a:lnTo>
                <a:lnTo>
                  <a:pt x="1278141" y="183185"/>
                </a:lnTo>
                <a:cubicBezTo>
                  <a:pt x="1285533" y="189891"/>
                  <a:pt x="1291743" y="196329"/>
                  <a:pt x="1296772" y="202502"/>
                </a:cubicBezTo>
                <a:cubicBezTo>
                  <a:pt x="1301801" y="208674"/>
                  <a:pt x="1305611" y="214732"/>
                  <a:pt x="1308202" y="220675"/>
                </a:cubicBezTo>
                <a:cubicBezTo>
                  <a:pt x="1310793" y="226619"/>
                  <a:pt x="1312088" y="232639"/>
                  <a:pt x="1312088" y="238735"/>
                </a:cubicBezTo>
                <a:cubicBezTo>
                  <a:pt x="1312088" y="242088"/>
                  <a:pt x="1311479" y="245745"/>
                  <a:pt x="1310260" y="249708"/>
                </a:cubicBezTo>
                <a:cubicBezTo>
                  <a:pt x="1309040" y="253670"/>
                  <a:pt x="1306449" y="257404"/>
                  <a:pt x="1302487" y="260909"/>
                </a:cubicBezTo>
                <a:cubicBezTo>
                  <a:pt x="1298525" y="264414"/>
                  <a:pt x="1292581" y="267272"/>
                  <a:pt x="1284656" y="269481"/>
                </a:cubicBezTo>
                <a:cubicBezTo>
                  <a:pt x="1276731" y="271691"/>
                  <a:pt x="1266064" y="272796"/>
                  <a:pt x="1252652" y="272796"/>
                </a:cubicBezTo>
                <a:lnTo>
                  <a:pt x="1231850" y="272796"/>
                </a:lnTo>
                <a:lnTo>
                  <a:pt x="1231857" y="272736"/>
                </a:lnTo>
                <a:lnTo>
                  <a:pt x="1231697" y="272796"/>
                </a:lnTo>
                <a:cubicBezTo>
                  <a:pt x="1219505" y="272796"/>
                  <a:pt x="1210171" y="271425"/>
                  <a:pt x="1203694" y="268681"/>
                </a:cubicBezTo>
                <a:cubicBezTo>
                  <a:pt x="1197217" y="265938"/>
                  <a:pt x="1192759" y="261671"/>
                  <a:pt x="1190321" y="255880"/>
                </a:cubicBezTo>
                <a:cubicBezTo>
                  <a:pt x="1187882" y="250089"/>
                  <a:pt x="1186511" y="242621"/>
                  <a:pt x="1186206" y="233477"/>
                </a:cubicBezTo>
                <a:close/>
                <a:moveTo>
                  <a:pt x="911352" y="108433"/>
                </a:moveTo>
                <a:lnTo>
                  <a:pt x="929869" y="108433"/>
                </a:lnTo>
                <a:lnTo>
                  <a:pt x="934441" y="222733"/>
                </a:lnTo>
                <a:cubicBezTo>
                  <a:pt x="934746" y="230810"/>
                  <a:pt x="934479" y="237973"/>
                  <a:pt x="933641" y="244221"/>
                </a:cubicBezTo>
                <a:cubicBezTo>
                  <a:pt x="932803" y="250470"/>
                  <a:pt x="930822" y="255727"/>
                  <a:pt x="927697" y="259995"/>
                </a:cubicBezTo>
                <a:cubicBezTo>
                  <a:pt x="924573" y="264262"/>
                  <a:pt x="919925" y="267462"/>
                  <a:pt x="913753" y="269596"/>
                </a:cubicBezTo>
                <a:cubicBezTo>
                  <a:pt x="907581" y="271729"/>
                  <a:pt x="899313" y="272796"/>
                  <a:pt x="888950" y="272796"/>
                </a:cubicBezTo>
                <a:lnTo>
                  <a:pt x="889087" y="271544"/>
                </a:lnTo>
                <a:lnTo>
                  <a:pt x="885749" y="272796"/>
                </a:lnTo>
                <a:cubicBezTo>
                  <a:pt x="877520" y="272796"/>
                  <a:pt x="870243" y="271615"/>
                  <a:pt x="863918" y="269253"/>
                </a:cubicBezTo>
                <a:cubicBezTo>
                  <a:pt x="857593" y="266891"/>
                  <a:pt x="852564" y="262852"/>
                  <a:pt x="848830" y="257137"/>
                </a:cubicBezTo>
                <a:lnTo>
                  <a:pt x="845385" y="249053"/>
                </a:lnTo>
                <a:lnTo>
                  <a:pt x="838372" y="250736"/>
                </a:lnTo>
                <a:cubicBezTo>
                  <a:pt x="834143" y="251422"/>
                  <a:pt x="829971" y="251765"/>
                  <a:pt x="825856" y="251765"/>
                </a:cubicBezTo>
                <a:cubicBezTo>
                  <a:pt x="817626" y="251765"/>
                  <a:pt x="810159" y="250546"/>
                  <a:pt x="803453" y="248107"/>
                </a:cubicBezTo>
                <a:cubicBezTo>
                  <a:pt x="796748" y="245669"/>
                  <a:pt x="791414" y="242126"/>
                  <a:pt x="787451" y="237477"/>
                </a:cubicBezTo>
                <a:cubicBezTo>
                  <a:pt x="783489" y="232829"/>
                  <a:pt x="781508" y="227229"/>
                  <a:pt x="781508" y="220675"/>
                </a:cubicBezTo>
                <a:cubicBezTo>
                  <a:pt x="781508" y="214275"/>
                  <a:pt x="783146" y="208255"/>
                  <a:pt x="786423" y="202616"/>
                </a:cubicBezTo>
                <a:cubicBezTo>
                  <a:pt x="789699" y="196977"/>
                  <a:pt x="794195" y="191948"/>
                  <a:pt x="799910" y="187528"/>
                </a:cubicBezTo>
                <a:cubicBezTo>
                  <a:pt x="805625" y="183109"/>
                  <a:pt x="812254" y="179413"/>
                  <a:pt x="819798" y="176441"/>
                </a:cubicBezTo>
                <a:lnTo>
                  <a:pt x="839702" y="171442"/>
                </a:lnTo>
                <a:lnTo>
                  <a:pt x="838886" y="153696"/>
                </a:lnTo>
                <a:lnTo>
                  <a:pt x="857403" y="153696"/>
                </a:lnTo>
                <a:lnTo>
                  <a:pt x="861060" y="229134"/>
                </a:lnTo>
                <a:cubicBezTo>
                  <a:pt x="861518" y="236296"/>
                  <a:pt x="862813" y="241668"/>
                  <a:pt x="864947" y="245250"/>
                </a:cubicBezTo>
                <a:cubicBezTo>
                  <a:pt x="867080" y="248831"/>
                  <a:pt x="870090" y="251193"/>
                  <a:pt x="873976" y="252336"/>
                </a:cubicBezTo>
                <a:cubicBezTo>
                  <a:pt x="877863" y="253479"/>
                  <a:pt x="882549" y="254051"/>
                  <a:pt x="888035" y="254051"/>
                </a:cubicBezTo>
                <a:lnTo>
                  <a:pt x="890889" y="255127"/>
                </a:lnTo>
                <a:lnTo>
                  <a:pt x="891007" y="254051"/>
                </a:lnTo>
                <a:cubicBezTo>
                  <a:pt x="899694" y="254051"/>
                  <a:pt x="905790" y="253213"/>
                  <a:pt x="909295" y="251536"/>
                </a:cubicBezTo>
                <a:cubicBezTo>
                  <a:pt x="912800" y="249860"/>
                  <a:pt x="914820" y="246888"/>
                  <a:pt x="915353" y="242621"/>
                </a:cubicBezTo>
                <a:cubicBezTo>
                  <a:pt x="915886" y="238354"/>
                  <a:pt x="916001" y="232410"/>
                  <a:pt x="915696" y="224790"/>
                </a:cubicBezTo>
                <a:close/>
                <a:moveTo>
                  <a:pt x="508559" y="104318"/>
                </a:moveTo>
                <a:lnTo>
                  <a:pt x="541020" y="104318"/>
                </a:lnTo>
                <a:lnTo>
                  <a:pt x="544907" y="212446"/>
                </a:lnTo>
                <a:cubicBezTo>
                  <a:pt x="545211" y="220066"/>
                  <a:pt x="546126" y="225933"/>
                  <a:pt x="547650" y="230048"/>
                </a:cubicBezTo>
                <a:cubicBezTo>
                  <a:pt x="549174" y="234163"/>
                  <a:pt x="551727" y="236982"/>
                  <a:pt x="555308" y="238506"/>
                </a:cubicBezTo>
                <a:cubicBezTo>
                  <a:pt x="558889" y="240030"/>
                  <a:pt x="563728" y="240792"/>
                  <a:pt x="569824" y="240792"/>
                </a:cubicBezTo>
                <a:lnTo>
                  <a:pt x="571262" y="241008"/>
                </a:lnTo>
                <a:lnTo>
                  <a:pt x="584502" y="240964"/>
                </a:lnTo>
                <a:cubicBezTo>
                  <a:pt x="589589" y="240925"/>
                  <a:pt x="594056" y="240868"/>
                  <a:pt x="597904" y="240792"/>
                </a:cubicBezTo>
                <a:cubicBezTo>
                  <a:pt x="605600" y="240640"/>
                  <a:pt x="611620" y="240297"/>
                  <a:pt x="615963" y="239763"/>
                </a:cubicBezTo>
                <a:cubicBezTo>
                  <a:pt x="620307" y="239230"/>
                  <a:pt x="623545" y="238544"/>
                  <a:pt x="625679" y="237706"/>
                </a:cubicBezTo>
                <a:cubicBezTo>
                  <a:pt x="627812" y="236868"/>
                  <a:pt x="629641" y="235915"/>
                  <a:pt x="631165" y="234849"/>
                </a:cubicBezTo>
                <a:cubicBezTo>
                  <a:pt x="632994" y="233477"/>
                  <a:pt x="634556" y="231610"/>
                  <a:pt x="635852" y="229248"/>
                </a:cubicBezTo>
                <a:lnTo>
                  <a:pt x="636818" y="226278"/>
                </a:lnTo>
                <a:lnTo>
                  <a:pt x="628536" y="228791"/>
                </a:lnTo>
                <a:cubicBezTo>
                  <a:pt x="624955" y="229476"/>
                  <a:pt x="621335" y="229819"/>
                  <a:pt x="617678" y="229819"/>
                </a:cubicBezTo>
                <a:cubicBezTo>
                  <a:pt x="609600" y="229819"/>
                  <a:pt x="602628" y="228714"/>
                  <a:pt x="596761" y="226505"/>
                </a:cubicBezTo>
                <a:cubicBezTo>
                  <a:pt x="590893" y="224295"/>
                  <a:pt x="586360" y="220675"/>
                  <a:pt x="583159" y="215646"/>
                </a:cubicBezTo>
                <a:cubicBezTo>
                  <a:pt x="579959" y="210617"/>
                  <a:pt x="578358" y="203759"/>
                  <a:pt x="578359" y="195072"/>
                </a:cubicBezTo>
                <a:cubicBezTo>
                  <a:pt x="578358" y="188367"/>
                  <a:pt x="579502" y="181699"/>
                  <a:pt x="581787" y="175070"/>
                </a:cubicBezTo>
                <a:cubicBezTo>
                  <a:pt x="584073" y="168440"/>
                  <a:pt x="587350" y="162420"/>
                  <a:pt x="591617" y="157010"/>
                </a:cubicBezTo>
                <a:cubicBezTo>
                  <a:pt x="595884" y="151600"/>
                  <a:pt x="600914" y="147257"/>
                  <a:pt x="606705" y="143980"/>
                </a:cubicBezTo>
                <a:cubicBezTo>
                  <a:pt x="612496" y="140703"/>
                  <a:pt x="618897" y="139065"/>
                  <a:pt x="625907" y="139065"/>
                </a:cubicBezTo>
                <a:cubicBezTo>
                  <a:pt x="636270" y="139065"/>
                  <a:pt x="644843" y="142075"/>
                  <a:pt x="651625" y="148095"/>
                </a:cubicBezTo>
                <a:cubicBezTo>
                  <a:pt x="658407" y="154115"/>
                  <a:pt x="663436" y="162192"/>
                  <a:pt x="666712" y="172326"/>
                </a:cubicBezTo>
                <a:cubicBezTo>
                  <a:pt x="669989" y="182461"/>
                  <a:pt x="671627" y="193701"/>
                  <a:pt x="671627" y="206045"/>
                </a:cubicBezTo>
                <a:cubicBezTo>
                  <a:pt x="671627" y="216865"/>
                  <a:pt x="670027" y="226276"/>
                  <a:pt x="666827" y="234277"/>
                </a:cubicBezTo>
                <a:cubicBezTo>
                  <a:pt x="663626" y="242278"/>
                  <a:pt x="659816" y="248565"/>
                  <a:pt x="655397" y="253137"/>
                </a:cubicBezTo>
                <a:cubicBezTo>
                  <a:pt x="651739" y="256947"/>
                  <a:pt x="647548" y="260147"/>
                  <a:pt x="642824" y="262738"/>
                </a:cubicBezTo>
                <a:cubicBezTo>
                  <a:pt x="638099" y="265329"/>
                  <a:pt x="632346" y="267348"/>
                  <a:pt x="625564" y="268796"/>
                </a:cubicBezTo>
                <a:cubicBezTo>
                  <a:pt x="618783" y="270243"/>
                  <a:pt x="610477" y="271272"/>
                  <a:pt x="600647" y="271882"/>
                </a:cubicBezTo>
                <a:cubicBezTo>
                  <a:pt x="595732" y="272187"/>
                  <a:pt x="590312" y="272415"/>
                  <a:pt x="584388" y="272568"/>
                </a:cubicBezTo>
                <a:lnTo>
                  <a:pt x="567744" y="272765"/>
                </a:lnTo>
                <a:lnTo>
                  <a:pt x="567538" y="272796"/>
                </a:lnTo>
                <a:lnTo>
                  <a:pt x="567322" y="272770"/>
                </a:lnTo>
                <a:lnTo>
                  <a:pt x="565100" y="272796"/>
                </a:lnTo>
                <a:lnTo>
                  <a:pt x="565121" y="272501"/>
                </a:lnTo>
                <a:lnTo>
                  <a:pt x="548793" y="270510"/>
                </a:lnTo>
                <a:cubicBezTo>
                  <a:pt x="543002" y="268986"/>
                  <a:pt x="538201" y="266091"/>
                  <a:pt x="534391" y="261823"/>
                </a:cubicBezTo>
                <a:lnTo>
                  <a:pt x="530928" y="256108"/>
                </a:lnTo>
                <a:lnTo>
                  <a:pt x="526847" y="261709"/>
                </a:lnTo>
                <a:cubicBezTo>
                  <a:pt x="522732" y="265900"/>
                  <a:pt x="517589" y="268796"/>
                  <a:pt x="511417" y="270396"/>
                </a:cubicBezTo>
                <a:cubicBezTo>
                  <a:pt x="505245" y="271996"/>
                  <a:pt x="497739" y="272796"/>
                  <a:pt x="488900" y="272796"/>
                </a:cubicBezTo>
                <a:lnTo>
                  <a:pt x="488960" y="271946"/>
                </a:lnTo>
                <a:lnTo>
                  <a:pt x="483261" y="272796"/>
                </a:lnTo>
                <a:cubicBezTo>
                  <a:pt x="472746" y="272796"/>
                  <a:pt x="463640" y="271348"/>
                  <a:pt x="455943" y="268453"/>
                </a:cubicBezTo>
                <a:cubicBezTo>
                  <a:pt x="448247" y="265557"/>
                  <a:pt x="442227" y="261480"/>
                  <a:pt x="437884" y="256223"/>
                </a:cubicBezTo>
                <a:cubicBezTo>
                  <a:pt x="435712" y="253594"/>
                  <a:pt x="433988" y="250765"/>
                  <a:pt x="432712" y="247736"/>
                </a:cubicBezTo>
                <a:lnTo>
                  <a:pt x="432020" y="245040"/>
                </a:lnTo>
                <a:lnTo>
                  <a:pt x="418910" y="255880"/>
                </a:lnTo>
                <a:cubicBezTo>
                  <a:pt x="410757" y="260604"/>
                  <a:pt x="401537" y="264490"/>
                  <a:pt x="391250" y="267538"/>
                </a:cubicBezTo>
                <a:cubicBezTo>
                  <a:pt x="380962" y="270586"/>
                  <a:pt x="369761" y="272834"/>
                  <a:pt x="357645" y="274282"/>
                </a:cubicBezTo>
                <a:cubicBezTo>
                  <a:pt x="345529" y="275730"/>
                  <a:pt x="332766" y="276454"/>
                  <a:pt x="319355" y="276454"/>
                </a:cubicBezTo>
                <a:lnTo>
                  <a:pt x="319389" y="276271"/>
                </a:lnTo>
                <a:lnTo>
                  <a:pt x="319126" y="276454"/>
                </a:lnTo>
                <a:cubicBezTo>
                  <a:pt x="302667" y="276454"/>
                  <a:pt x="288761" y="275196"/>
                  <a:pt x="277407" y="272682"/>
                </a:cubicBezTo>
                <a:cubicBezTo>
                  <a:pt x="266053" y="270167"/>
                  <a:pt x="256832" y="266586"/>
                  <a:pt x="249746" y="261938"/>
                </a:cubicBezTo>
                <a:cubicBezTo>
                  <a:pt x="242660" y="257289"/>
                  <a:pt x="237516" y="251841"/>
                  <a:pt x="234315" y="245593"/>
                </a:cubicBezTo>
                <a:cubicBezTo>
                  <a:pt x="231115" y="239344"/>
                  <a:pt x="229515" y="232486"/>
                  <a:pt x="229515" y="225019"/>
                </a:cubicBezTo>
                <a:cubicBezTo>
                  <a:pt x="229515" y="220142"/>
                  <a:pt x="229934" y="215227"/>
                  <a:pt x="230772" y="210274"/>
                </a:cubicBezTo>
                <a:cubicBezTo>
                  <a:pt x="231610" y="205321"/>
                  <a:pt x="232677" y="200482"/>
                  <a:pt x="233973" y="195758"/>
                </a:cubicBezTo>
                <a:cubicBezTo>
                  <a:pt x="235268" y="191034"/>
                  <a:pt x="236449" y="186766"/>
                  <a:pt x="237516" y="182956"/>
                </a:cubicBezTo>
                <a:lnTo>
                  <a:pt x="266091" y="189586"/>
                </a:lnTo>
                <a:cubicBezTo>
                  <a:pt x="265481" y="192329"/>
                  <a:pt x="264795" y="195301"/>
                  <a:pt x="264033" y="198501"/>
                </a:cubicBezTo>
                <a:cubicBezTo>
                  <a:pt x="263271" y="201702"/>
                  <a:pt x="262662" y="204788"/>
                  <a:pt x="262205" y="207759"/>
                </a:cubicBezTo>
                <a:cubicBezTo>
                  <a:pt x="261747" y="210731"/>
                  <a:pt x="261519" y="213436"/>
                  <a:pt x="261519" y="215875"/>
                </a:cubicBezTo>
                <a:cubicBezTo>
                  <a:pt x="261519" y="221514"/>
                  <a:pt x="263538" y="226505"/>
                  <a:pt x="267577" y="230848"/>
                </a:cubicBezTo>
                <a:cubicBezTo>
                  <a:pt x="271615" y="235191"/>
                  <a:pt x="278283" y="238544"/>
                  <a:pt x="287579" y="240906"/>
                </a:cubicBezTo>
                <a:cubicBezTo>
                  <a:pt x="296876" y="243269"/>
                  <a:pt x="309373" y="244450"/>
                  <a:pt x="325070" y="244450"/>
                </a:cubicBezTo>
                <a:lnTo>
                  <a:pt x="325184" y="245066"/>
                </a:lnTo>
                <a:lnTo>
                  <a:pt x="325298" y="244450"/>
                </a:lnTo>
                <a:cubicBezTo>
                  <a:pt x="336271" y="244450"/>
                  <a:pt x="346825" y="243916"/>
                  <a:pt x="356960" y="242850"/>
                </a:cubicBezTo>
                <a:cubicBezTo>
                  <a:pt x="367094" y="241783"/>
                  <a:pt x="376771" y="239649"/>
                  <a:pt x="385991" y="236449"/>
                </a:cubicBezTo>
                <a:cubicBezTo>
                  <a:pt x="395212" y="233248"/>
                  <a:pt x="403861" y="228524"/>
                  <a:pt x="411938" y="222276"/>
                </a:cubicBezTo>
                <a:cubicBezTo>
                  <a:pt x="420015" y="216027"/>
                  <a:pt x="427330" y="207645"/>
                  <a:pt x="433884" y="197130"/>
                </a:cubicBezTo>
                <a:lnTo>
                  <a:pt x="459487" y="208788"/>
                </a:lnTo>
                <a:cubicBezTo>
                  <a:pt x="458572" y="211684"/>
                  <a:pt x="457810" y="214465"/>
                  <a:pt x="457201" y="217132"/>
                </a:cubicBezTo>
                <a:cubicBezTo>
                  <a:pt x="456591" y="219799"/>
                  <a:pt x="456286" y="221971"/>
                  <a:pt x="456286" y="223647"/>
                </a:cubicBezTo>
                <a:cubicBezTo>
                  <a:pt x="456286" y="227152"/>
                  <a:pt x="457163" y="230200"/>
                  <a:pt x="458915" y="232791"/>
                </a:cubicBezTo>
                <a:cubicBezTo>
                  <a:pt x="460667" y="235382"/>
                  <a:pt x="463678" y="237363"/>
                  <a:pt x="467945" y="238735"/>
                </a:cubicBezTo>
                <a:cubicBezTo>
                  <a:pt x="472212" y="240106"/>
                  <a:pt x="478079" y="240792"/>
                  <a:pt x="485547" y="240792"/>
                </a:cubicBezTo>
                <a:lnTo>
                  <a:pt x="491126" y="241629"/>
                </a:lnTo>
                <a:lnTo>
                  <a:pt x="491186" y="240792"/>
                </a:lnTo>
                <a:cubicBezTo>
                  <a:pt x="498349" y="240792"/>
                  <a:pt x="503416" y="240068"/>
                  <a:pt x="506388" y="238620"/>
                </a:cubicBezTo>
                <a:cubicBezTo>
                  <a:pt x="509360" y="237173"/>
                  <a:pt x="511150" y="234429"/>
                  <a:pt x="511760" y="230391"/>
                </a:cubicBezTo>
                <a:cubicBezTo>
                  <a:pt x="512369" y="226352"/>
                  <a:pt x="512522" y="220447"/>
                  <a:pt x="512217" y="212674"/>
                </a:cubicBezTo>
                <a:close/>
                <a:moveTo>
                  <a:pt x="348311" y="104318"/>
                </a:moveTo>
                <a:cubicBezTo>
                  <a:pt x="355169" y="104318"/>
                  <a:pt x="360465" y="106566"/>
                  <a:pt x="364198" y="111062"/>
                </a:cubicBezTo>
                <a:cubicBezTo>
                  <a:pt x="367932" y="115557"/>
                  <a:pt x="369799" y="121158"/>
                  <a:pt x="369799" y="127864"/>
                </a:cubicBezTo>
                <a:cubicBezTo>
                  <a:pt x="369799" y="135179"/>
                  <a:pt x="367551" y="141504"/>
                  <a:pt x="363056" y="146838"/>
                </a:cubicBezTo>
                <a:cubicBezTo>
                  <a:pt x="358560" y="152172"/>
                  <a:pt x="351740" y="156363"/>
                  <a:pt x="342596" y="159411"/>
                </a:cubicBezTo>
                <a:cubicBezTo>
                  <a:pt x="333452" y="162459"/>
                  <a:pt x="321869" y="164364"/>
                  <a:pt x="307848" y="165126"/>
                </a:cubicBezTo>
                <a:lnTo>
                  <a:pt x="304419" y="151638"/>
                </a:lnTo>
                <a:cubicBezTo>
                  <a:pt x="306401" y="149809"/>
                  <a:pt x="307620" y="147866"/>
                  <a:pt x="308077" y="145809"/>
                </a:cubicBezTo>
                <a:cubicBezTo>
                  <a:pt x="308534" y="143751"/>
                  <a:pt x="308420" y="141999"/>
                  <a:pt x="307734" y="140551"/>
                </a:cubicBezTo>
                <a:cubicBezTo>
                  <a:pt x="307049" y="139103"/>
                  <a:pt x="305791" y="138379"/>
                  <a:pt x="303962" y="138379"/>
                </a:cubicBezTo>
                <a:cubicBezTo>
                  <a:pt x="302286" y="138379"/>
                  <a:pt x="300800" y="138798"/>
                  <a:pt x="299504" y="139637"/>
                </a:cubicBezTo>
                <a:cubicBezTo>
                  <a:pt x="298209" y="140475"/>
                  <a:pt x="297181" y="141275"/>
                  <a:pt x="296418" y="142037"/>
                </a:cubicBezTo>
                <a:lnTo>
                  <a:pt x="290246" y="131064"/>
                </a:lnTo>
                <a:cubicBezTo>
                  <a:pt x="292075" y="128931"/>
                  <a:pt x="294399" y="127102"/>
                  <a:pt x="297219" y="125578"/>
                </a:cubicBezTo>
                <a:cubicBezTo>
                  <a:pt x="300038" y="124054"/>
                  <a:pt x="303353" y="123292"/>
                  <a:pt x="307163" y="123292"/>
                </a:cubicBezTo>
                <a:cubicBezTo>
                  <a:pt x="312192" y="123292"/>
                  <a:pt x="316002" y="124740"/>
                  <a:pt x="318593" y="127635"/>
                </a:cubicBezTo>
                <a:cubicBezTo>
                  <a:pt x="321183" y="130531"/>
                  <a:pt x="322593" y="134036"/>
                  <a:pt x="322822" y="138151"/>
                </a:cubicBezTo>
                <a:cubicBezTo>
                  <a:pt x="323050" y="142266"/>
                  <a:pt x="322098" y="146076"/>
                  <a:pt x="319964" y="149581"/>
                </a:cubicBezTo>
                <a:cubicBezTo>
                  <a:pt x="325832" y="148971"/>
                  <a:pt x="330956" y="148000"/>
                  <a:pt x="335338" y="146666"/>
                </a:cubicBezTo>
                <a:lnTo>
                  <a:pt x="337400" y="145705"/>
                </a:lnTo>
                <a:lnTo>
                  <a:pt x="333909" y="143523"/>
                </a:lnTo>
                <a:cubicBezTo>
                  <a:pt x="331318" y="141465"/>
                  <a:pt x="329261" y="138989"/>
                  <a:pt x="327737" y="136093"/>
                </a:cubicBezTo>
                <a:cubicBezTo>
                  <a:pt x="326213" y="133198"/>
                  <a:pt x="325451" y="129769"/>
                  <a:pt x="325451" y="125806"/>
                </a:cubicBezTo>
                <a:cubicBezTo>
                  <a:pt x="325451" y="119710"/>
                  <a:pt x="327622" y="114605"/>
                  <a:pt x="331966" y="110490"/>
                </a:cubicBezTo>
                <a:cubicBezTo>
                  <a:pt x="336309" y="106375"/>
                  <a:pt x="341758" y="104318"/>
                  <a:pt x="348311" y="104318"/>
                </a:cubicBezTo>
                <a:close/>
                <a:moveTo>
                  <a:pt x="52807" y="100279"/>
                </a:moveTo>
                <a:cubicBezTo>
                  <a:pt x="57074" y="100127"/>
                  <a:pt x="60846" y="101270"/>
                  <a:pt x="64123" y="103708"/>
                </a:cubicBezTo>
                <a:cubicBezTo>
                  <a:pt x="67399" y="106147"/>
                  <a:pt x="69952" y="109309"/>
                  <a:pt x="71781" y="113195"/>
                </a:cubicBezTo>
                <a:cubicBezTo>
                  <a:pt x="73610" y="117081"/>
                  <a:pt x="74524" y="121234"/>
                  <a:pt x="74524" y="125654"/>
                </a:cubicBezTo>
                <a:cubicBezTo>
                  <a:pt x="74676" y="132207"/>
                  <a:pt x="72619" y="137808"/>
                  <a:pt x="68352" y="142456"/>
                </a:cubicBezTo>
                <a:cubicBezTo>
                  <a:pt x="64085" y="147104"/>
                  <a:pt x="58522" y="149428"/>
                  <a:pt x="51664" y="149428"/>
                </a:cubicBezTo>
                <a:cubicBezTo>
                  <a:pt x="44349" y="149428"/>
                  <a:pt x="38786" y="147180"/>
                  <a:pt x="34976" y="142685"/>
                </a:cubicBezTo>
                <a:cubicBezTo>
                  <a:pt x="31166" y="138189"/>
                  <a:pt x="29261" y="132893"/>
                  <a:pt x="29261" y="126797"/>
                </a:cubicBezTo>
                <a:cubicBezTo>
                  <a:pt x="29261" y="121920"/>
                  <a:pt x="30290" y="117462"/>
                  <a:pt x="32347" y="113424"/>
                </a:cubicBezTo>
                <a:cubicBezTo>
                  <a:pt x="34405" y="109385"/>
                  <a:pt x="37186" y="106147"/>
                  <a:pt x="40691" y="103708"/>
                </a:cubicBezTo>
                <a:cubicBezTo>
                  <a:pt x="44196" y="101270"/>
                  <a:pt x="48235" y="100127"/>
                  <a:pt x="52807" y="100279"/>
                </a:cubicBezTo>
                <a:close/>
                <a:moveTo>
                  <a:pt x="1111225" y="96622"/>
                </a:moveTo>
                <a:lnTo>
                  <a:pt x="1111225" y="109652"/>
                </a:lnTo>
                <a:lnTo>
                  <a:pt x="1060019" y="124511"/>
                </a:lnTo>
                <a:lnTo>
                  <a:pt x="1060019" y="111709"/>
                </a:lnTo>
                <a:close/>
                <a:moveTo>
                  <a:pt x="2520925" y="87097"/>
                </a:moveTo>
                <a:lnTo>
                  <a:pt x="2520925" y="100127"/>
                </a:lnTo>
                <a:lnTo>
                  <a:pt x="2469719" y="114986"/>
                </a:lnTo>
                <a:lnTo>
                  <a:pt x="2469719" y="102184"/>
                </a:lnTo>
                <a:close/>
                <a:moveTo>
                  <a:pt x="645110" y="86487"/>
                </a:moveTo>
                <a:cubicBezTo>
                  <a:pt x="649529" y="86335"/>
                  <a:pt x="653225" y="87897"/>
                  <a:pt x="656197" y="91173"/>
                </a:cubicBezTo>
                <a:cubicBezTo>
                  <a:pt x="659169" y="94450"/>
                  <a:pt x="660655" y="98146"/>
                  <a:pt x="660655" y="102261"/>
                </a:cubicBezTo>
                <a:cubicBezTo>
                  <a:pt x="660807" y="106680"/>
                  <a:pt x="659321" y="110414"/>
                  <a:pt x="656197" y="113462"/>
                </a:cubicBezTo>
                <a:cubicBezTo>
                  <a:pt x="653072" y="116510"/>
                  <a:pt x="649453" y="118034"/>
                  <a:pt x="645338" y="118034"/>
                </a:cubicBezTo>
                <a:cubicBezTo>
                  <a:pt x="640919" y="118186"/>
                  <a:pt x="637147" y="116700"/>
                  <a:pt x="634023" y="113576"/>
                </a:cubicBezTo>
                <a:cubicBezTo>
                  <a:pt x="630899" y="110452"/>
                  <a:pt x="629260" y="106680"/>
                  <a:pt x="629108" y="102261"/>
                </a:cubicBezTo>
                <a:cubicBezTo>
                  <a:pt x="629108" y="98146"/>
                  <a:pt x="630670" y="94488"/>
                  <a:pt x="633794" y="91288"/>
                </a:cubicBezTo>
                <a:cubicBezTo>
                  <a:pt x="636918" y="88087"/>
                  <a:pt x="640690" y="86487"/>
                  <a:pt x="645110" y="86487"/>
                </a:cubicBezTo>
                <a:close/>
                <a:moveTo>
                  <a:pt x="605562" y="86259"/>
                </a:moveTo>
                <a:cubicBezTo>
                  <a:pt x="609982" y="86106"/>
                  <a:pt x="613677" y="87668"/>
                  <a:pt x="616649" y="90945"/>
                </a:cubicBezTo>
                <a:cubicBezTo>
                  <a:pt x="619621" y="94221"/>
                  <a:pt x="621107" y="97917"/>
                  <a:pt x="621107" y="102032"/>
                </a:cubicBezTo>
                <a:cubicBezTo>
                  <a:pt x="621259" y="106452"/>
                  <a:pt x="619773" y="110185"/>
                  <a:pt x="616649" y="113233"/>
                </a:cubicBezTo>
                <a:cubicBezTo>
                  <a:pt x="613525" y="116281"/>
                  <a:pt x="609905" y="117805"/>
                  <a:pt x="605790" y="117805"/>
                </a:cubicBezTo>
                <a:cubicBezTo>
                  <a:pt x="601371" y="117958"/>
                  <a:pt x="597599" y="116472"/>
                  <a:pt x="594475" y="113348"/>
                </a:cubicBezTo>
                <a:cubicBezTo>
                  <a:pt x="591350" y="110223"/>
                  <a:pt x="589712" y="106452"/>
                  <a:pt x="589560" y="102032"/>
                </a:cubicBezTo>
                <a:cubicBezTo>
                  <a:pt x="589560" y="97917"/>
                  <a:pt x="591122" y="94260"/>
                  <a:pt x="594246" y="91059"/>
                </a:cubicBezTo>
                <a:cubicBezTo>
                  <a:pt x="597370" y="87859"/>
                  <a:pt x="601142" y="86259"/>
                  <a:pt x="605562" y="86259"/>
                </a:cubicBezTo>
                <a:close/>
                <a:moveTo>
                  <a:pt x="3266161" y="79705"/>
                </a:moveTo>
                <a:cubicBezTo>
                  <a:pt x="3267685" y="82601"/>
                  <a:pt x="3268942" y="85916"/>
                  <a:pt x="3269933" y="89649"/>
                </a:cubicBezTo>
                <a:cubicBezTo>
                  <a:pt x="3270924" y="93383"/>
                  <a:pt x="3271419" y="96774"/>
                  <a:pt x="3271419" y="99822"/>
                </a:cubicBezTo>
                <a:cubicBezTo>
                  <a:pt x="3271419" y="104851"/>
                  <a:pt x="3270009" y="109385"/>
                  <a:pt x="3267190" y="113424"/>
                </a:cubicBezTo>
                <a:cubicBezTo>
                  <a:pt x="3264370" y="117462"/>
                  <a:pt x="3259989" y="119482"/>
                  <a:pt x="3254045" y="119482"/>
                </a:cubicBezTo>
                <a:cubicBezTo>
                  <a:pt x="3249321" y="119482"/>
                  <a:pt x="3245473" y="118224"/>
                  <a:pt x="3242501" y="115710"/>
                </a:cubicBezTo>
                <a:lnTo>
                  <a:pt x="3242087" y="115197"/>
                </a:lnTo>
                <a:lnTo>
                  <a:pt x="3241958" y="115881"/>
                </a:lnTo>
                <a:cubicBezTo>
                  <a:pt x="3241063" y="118053"/>
                  <a:pt x="3239720" y="120015"/>
                  <a:pt x="3237929" y="121768"/>
                </a:cubicBezTo>
                <a:cubicBezTo>
                  <a:pt x="3234348" y="125273"/>
                  <a:pt x="3229890" y="127026"/>
                  <a:pt x="3224556" y="127026"/>
                </a:cubicBezTo>
                <a:cubicBezTo>
                  <a:pt x="3218460" y="127026"/>
                  <a:pt x="3214421" y="125006"/>
                  <a:pt x="3212440" y="120968"/>
                </a:cubicBezTo>
                <a:cubicBezTo>
                  <a:pt x="3210459" y="116929"/>
                  <a:pt x="3209468" y="112624"/>
                  <a:pt x="3209468" y="108052"/>
                </a:cubicBezTo>
                <a:cubicBezTo>
                  <a:pt x="3209468" y="106375"/>
                  <a:pt x="3209583" y="104585"/>
                  <a:pt x="3209811" y="102680"/>
                </a:cubicBezTo>
                <a:cubicBezTo>
                  <a:pt x="3210040" y="100775"/>
                  <a:pt x="3210383" y="98603"/>
                  <a:pt x="3210840" y="96165"/>
                </a:cubicBezTo>
                <a:lnTo>
                  <a:pt x="3222270" y="92964"/>
                </a:lnTo>
                <a:cubicBezTo>
                  <a:pt x="3221813" y="95555"/>
                  <a:pt x="3221470" y="97955"/>
                  <a:pt x="3221241" y="100165"/>
                </a:cubicBezTo>
                <a:cubicBezTo>
                  <a:pt x="3221012" y="102375"/>
                  <a:pt x="3220898" y="104318"/>
                  <a:pt x="3220898" y="105994"/>
                </a:cubicBezTo>
                <a:cubicBezTo>
                  <a:pt x="3220898" y="108890"/>
                  <a:pt x="3221355" y="111024"/>
                  <a:pt x="3222270" y="112395"/>
                </a:cubicBezTo>
                <a:cubicBezTo>
                  <a:pt x="3223184" y="113767"/>
                  <a:pt x="3224632" y="114453"/>
                  <a:pt x="3226613" y="114453"/>
                </a:cubicBezTo>
                <a:cubicBezTo>
                  <a:pt x="3228899" y="114453"/>
                  <a:pt x="3230804" y="113271"/>
                  <a:pt x="3232328" y="110909"/>
                </a:cubicBezTo>
                <a:cubicBezTo>
                  <a:pt x="3233852" y="108547"/>
                  <a:pt x="3234690" y="103785"/>
                  <a:pt x="3234843" y="96622"/>
                </a:cubicBezTo>
                <a:lnTo>
                  <a:pt x="3234843" y="89764"/>
                </a:lnTo>
                <a:lnTo>
                  <a:pt x="3245816" y="85649"/>
                </a:lnTo>
                <a:lnTo>
                  <a:pt x="3245816" y="99594"/>
                </a:lnTo>
                <a:cubicBezTo>
                  <a:pt x="3245816" y="101727"/>
                  <a:pt x="3246235" y="103594"/>
                  <a:pt x="3247073" y="105194"/>
                </a:cubicBezTo>
                <a:cubicBezTo>
                  <a:pt x="3247911" y="106794"/>
                  <a:pt x="3249702" y="107595"/>
                  <a:pt x="3252445" y="107595"/>
                </a:cubicBezTo>
                <a:cubicBezTo>
                  <a:pt x="3255188" y="107595"/>
                  <a:pt x="3257017" y="106756"/>
                  <a:pt x="3257931" y="105080"/>
                </a:cubicBezTo>
                <a:cubicBezTo>
                  <a:pt x="3258846" y="103404"/>
                  <a:pt x="3259303" y="101270"/>
                  <a:pt x="3259303" y="98679"/>
                </a:cubicBezTo>
                <a:cubicBezTo>
                  <a:pt x="3259303" y="96088"/>
                  <a:pt x="3258998" y="93459"/>
                  <a:pt x="3258389" y="90792"/>
                </a:cubicBezTo>
                <a:cubicBezTo>
                  <a:pt x="3257779" y="88125"/>
                  <a:pt x="3256941" y="85497"/>
                  <a:pt x="3255874" y="82906"/>
                </a:cubicBezTo>
                <a:close/>
                <a:moveTo>
                  <a:pt x="834162" y="74981"/>
                </a:moveTo>
                <a:cubicBezTo>
                  <a:pt x="831876" y="74981"/>
                  <a:pt x="829971" y="75781"/>
                  <a:pt x="828447" y="77381"/>
                </a:cubicBezTo>
                <a:cubicBezTo>
                  <a:pt x="826923" y="78981"/>
                  <a:pt x="826161" y="80925"/>
                  <a:pt x="826161" y="83211"/>
                </a:cubicBezTo>
                <a:cubicBezTo>
                  <a:pt x="826161" y="86106"/>
                  <a:pt x="827380" y="88811"/>
                  <a:pt x="829818" y="91326"/>
                </a:cubicBezTo>
                <a:lnTo>
                  <a:pt x="836496" y="95416"/>
                </a:lnTo>
                <a:lnTo>
                  <a:pt x="837019" y="94983"/>
                </a:lnTo>
                <a:cubicBezTo>
                  <a:pt x="839991" y="91554"/>
                  <a:pt x="841477" y="88087"/>
                  <a:pt x="841477" y="84582"/>
                </a:cubicBezTo>
                <a:cubicBezTo>
                  <a:pt x="841477" y="81839"/>
                  <a:pt x="840867" y="79553"/>
                  <a:pt x="839648" y="77724"/>
                </a:cubicBezTo>
                <a:cubicBezTo>
                  <a:pt x="838429" y="75895"/>
                  <a:pt x="836600" y="74981"/>
                  <a:pt x="834162" y="74981"/>
                </a:cubicBezTo>
                <a:close/>
                <a:moveTo>
                  <a:pt x="1301725" y="68047"/>
                </a:moveTo>
                <a:lnTo>
                  <a:pt x="1301725" y="81077"/>
                </a:lnTo>
                <a:lnTo>
                  <a:pt x="1250519" y="95936"/>
                </a:lnTo>
                <a:lnTo>
                  <a:pt x="1250519" y="83134"/>
                </a:lnTo>
                <a:close/>
                <a:moveTo>
                  <a:pt x="834619" y="63322"/>
                </a:moveTo>
                <a:cubicBezTo>
                  <a:pt x="840715" y="63322"/>
                  <a:pt x="845325" y="65418"/>
                  <a:pt x="848449" y="69609"/>
                </a:cubicBezTo>
                <a:cubicBezTo>
                  <a:pt x="851574" y="73800"/>
                  <a:pt x="853136" y="78562"/>
                  <a:pt x="853136" y="83896"/>
                </a:cubicBezTo>
                <a:cubicBezTo>
                  <a:pt x="853136" y="90602"/>
                  <a:pt x="850926" y="96546"/>
                  <a:pt x="846506" y="101727"/>
                </a:cubicBezTo>
                <a:cubicBezTo>
                  <a:pt x="842087" y="106909"/>
                  <a:pt x="835876" y="111024"/>
                  <a:pt x="827875" y="114072"/>
                </a:cubicBezTo>
                <a:cubicBezTo>
                  <a:pt x="819874" y="117120"/>
                  <a:pt x="810464" y="118948"/>
                  <a:pt x="799643" y="119558"/>
                </a:cubicBezTo>
                <a:lnTo>
                  <a:pt x="797586" y="108585"/>
                </a:lnTo>
                <a:cubicBezTo>
                  <a:pt x="807949" y="107823"/>
                  <a:pt x="816369" y="106223"/>
                  <a:pt x="822846" y="103785"/>
                </a:cubicBezTo>
                <a:lnTo>
                  <a:pt x="827608" y="101501"/>
                </a:lnTo>
                <a:lnTo>
                  <a:pt x="819417" y="96241"/>
                </a:lnTo>
                <a:cubicBezTo>
                  <a:pt x="815988" y="92736"/>
                  <a:pt x="814274" y="88392"/>
                  <a:pt x="814274" y="83211"/>
                </a:cubicBezTo>
                <a:cubicBezTo>
                  <a:pt x="814274" y="77877"/>
                  <a:pt x="816141" y="73228"/>
                  <a:pt x="819874" y="69266"/>
                </a:cubicBezTo>
                <a:cubicBezTo>
                  <a:pt x="823608" y="65304"/>
                  <a:pt x="828523" y="63322"/>
                  <a:pt x="834619" y="63322"/>
                </a:cubicBezTo>
                <a:close/>
                <a:moveTo>
                  <a:pt x="2106321" y="61189"/>
                </a:moveTo>
                <a:cubicBezTo>
                  <a:pt x="2103425" y="61189"/>
                  <a:pt x="2101177" y="62179"/>
                  <a:pt x="2099577" y="64161"/>
                </a:cubicBezTo>
                <a:cubicBezTo>
                  <a:pt x="2097977" y="66142"/>
                  <a:pt x="2097177" y="68428"/>
                  <a:pt x="2097177" y="71019"/>
                </a:cubicBezTo>
                <a:cubicBezTo>
                  <a:pt x="2097177" y="73762"/>
                  <a:pt x="2098015" y="76010"/>
                  <a:pt x="2099691" y="77762"/>
                </a:cubicBezTo>
                <a:cubicBezTo>
                  <a:pt x="2101368" y="79515"/>
                  <a:pt x="2103501" y="80391"/>
                  <a:pt x="2106092" y="80391"/>
                </a:cubicBezTo>
                <a:cubicBezTo>
                  <a:pt x="2108683" y="80391"/>
                  <a:pt x="2110931" y="79553"/>
                  <a:pt x="2112836" y="77877"/>
                </a:cubicBezTo>
                <a:cubicBezTo>
                  <a:pt x="2114741" y="76200"/>
                  <a:pt x="2115693" y="73990"/>
                  <a:pt x="2115693" y="71247"/>
                </a:cubicBezTo>
                <a:cubicBezTo>
                  <a:pt x="2115693" y="68352"/>
                  <a:pt x="2114703" y="65951"/>
                  <a:pt x="2112722" y="64046"/>
                </a:cubicBezTo>
                <a:cubicBezTo>
                  <a:pt x="2110741" y="62141"/>
                  <a:pt x="2108607" y="61189"/>
                  <a:pt x="2106321" y="61189"/>
                </a:cubicBezTo>
                <a:close/>
                <a:moveTo>
                  <a:pt x="2740000" y="58522"/>
                </a:moveTo>
                <a:lnTo>
                  <a:pt x="2740000" y="71552"/>
                </a:lnTo>
                <a:lnTo>
                  <a:pt x="2688793" y="86411"/>
                </a:lnTo>
                <a:lnTo>
                  <a:pt x="2688793" y="73609"/>
                </a:lnTo>
                <a:close/>
                <a:moveTo>
                  <a:pt x="3263418" y="50902"/>
                </a:moveTo>
                <a:lnTo>
                  <a:pt x="3263418" y="63932"/>
                </a:lnTo>
                <a:lnTo>
                  <a:pt x="3212212" y="78791"/>
                </a:lnTo>
                <a:lnTo>
                  <a:pt x="3212212" y="65989"/>
                </a:lnTo>
                <a:close/>
                <a:moveTo>
                  <a:pt x="2330425" y="48997"/>
                </a:moveTo>
                <a:lnTo>
                  <a:pt x="2330425" y="62027"/>
                </a:lnTo>
                <a:lnTo>
                  <a:pt x="2279219" y="76886"/>
                </a:lnTo>
                <a:lnTo>
                  <a:pt x="2279219" y="64084"/>
                </a:lnTo>
                <a:close/>
                <a:moveTo>
                  <a:pt x="939775" y="48997"/>
                </a:moveTo>
                <a:lnTo>
                  <a:pt x="939775" y="62027"/>
                </a:lnTo>
                <a:lnTo>
                  <a:pt x="888569" y="76886"/>
                </a:lnTo>
                <a:lnTo>
                  <a:pt x="888569" y="64084"/>
                </a:lnTo>
                <a:close/>
                <a:moveTo>
                  <a:pt x="2107464" y="48387"/>
                </a:moveTo>
                <a:cubicBezTo>
                  <a:pt x="2111121" y="48387"/>
                  <a:pt x="2114398" y="49454"/>
                  <a:pt x="2117294" y="51588"/>
                </a:cubicBezTo>
                <a:cubicBezTo>
                  <a:pt x="2120189" y="53721"/>
                  <a:pt x="2122475" y="56541"/>
                  <a:pt x="2124152" y="60046"/>
                </a:cubicBezTo>
                <a:cubicBezTo>
                  <a:pt x="2125828" y="63551"/>
                  <a:pt x="2126666" y="67285"/>
                  <a:pt x="2126666" y="71247"/>
                </a:cubicBezTo>
                <a:cubicBezTo>
                  <a:pt x="2126666" y="77191"/>
                  <a:pt x="2124761" y="82182"/>
                  <a:pt x="2120951" y="86220"/>
                </a:cubicBezTo>
                <a:cubicBezTo>
                  <a:pt x="2117141" y="90259"/>
                  <a:pt x="2112264" y="92278"/>
                  <a:pt x="2106321" y="92278"/>
                </a:cubicBezTo>
                <a:cubicBezTo>
                  <a:pt x="2099768" y="92278"/>
                  <a:pt x="2094853" y="90297"/>
                  <a:pt x="2091576" y="86335"/>
                </a:cubicBezTo>
                <a:cubicBezTo>
                  <a:pt x="2088300" y="82372"/>
                  <a:pt x="2086661" y="77724"/>
                  <a:pt x="2086661" y="72390"/>
                </a:cubicBezTo>
                <a:cubicBezTo>
                  <a:pt x="2086661" y="67971"/>
                  <a:pt x="2087538" y="63970"/>
                  <a:pt x="2089290" y="60389"/>
                </a:cubicBezTo>
                <a:cubicBezTo>
                  <a:pt x="2091043" y="56807"/>
                  <a:pt x="2093519" y="53912"/>
                  <a:pt x="2096720" y="51702"/>
                </a:cubicBezTo>
                <a:cubicBezTo>
                  <a:pt x="2099920" y="49492"/>
                  <a:pt x="2103501" y="48387"/>
                  <a:pt x="2107464" y="48387"/>
                </a:cubicBezTo>
                <a:close/>
                <a:moveTo>
                  <a:pt x="126264" y="46254"/>
                </a:moveTo>
                <a:cubicBezTo>
                  <a:pt x="128550" y="46254"/>
                  <a:pt x="130721" y="46406"/>
                  <a:pt x="132779" y="46711"/>
                </a:cubicBezTo>
                <a:cubicBezTo>
                  <a:pt x="134836" y="47016"/>
                  <a:pt x="136703" y="47473"/>
                  <a:pt x="138380" y="48082"/>
                </a:cubicBezTo>
                <a:lnTo>
                  <a:pt x="136551" y="64542"/>
                </a:lnTo>
                <a:cubicBezTo>
                  <a:pt x="135027" y="64237"/>
                  <a:pt x="133503" y="63932"/>
                  <a:pt x="131979" y="63627"/>
                </a:cubicBezTo>
                <a:cubicBezTo>
                  <a:pt x="130455" y="63322"/>
                  <a:pt x="128778" y="63170"/>
                  <a:pt x="126950" y="63170"/>
                </a:cubicBezTo>
                <a:cubicBezTo>
                  <a:pt x="124969" y="63170"/>
                  <a:pt x="123178" y="63818"/>
                  <a:pt x="121578" y="65113"/>
                </a:cubicBezTo>
                <a:cubicBezTo>
                  <a:pt x="119977" y="66408"/>
                  <a:pt x="119177" y="67971"/>
                  <a:pt x="119177" y="69799"/>
                </a:cubicBezTo>
                <a:cubicBezTo>
                  <a:pt x="119177" y="72390"/>
                  <a:pt x="120092" y="74676"/>
                  <a:pt x="121920" y="76657"/>
                </a:cubicBezTo>
                <a:cubicBezTo>
                  <a:pt x="123749" y="78639"/>
                  <a:pt x="125921" y="80201"/>
                  <a:pt x="128436" y="81344"/>
                </a:cubicBezTo>
                <a:lnTo>
                  <a:pt x="131009" y="82139"/>
                </a:lnTo>
                <a:lnTo>
                  <a:pt x="133808" y="81344"/>
                </a:lnTo>
                <a:cubicBezTo>
                  <a:pt x="137465" y="80201"/>
                  <a:pt x="140894" y="79020"/>
                  <a:pt x="144095" y="77800"/>
                </a:cubicBezTo>
                <a:lnTo>
                  <a:pt x="148667" y="93117"/>
                </a:lnTo>
                <a:cubicBezTo>
                  <a:pt x="144857" y="94488"/>
                  <a:pt x="140399" y="95974"/>
                  <a:pt x="135294" y="97574"/>
                </a:cubicBezTo>
                <a:cubicBezTo>
                  <a:pt x="130188" y="99174"/>
                  <a:pt x="124930" y="100660"/>
                  <a:pt x="119520" y="102032"/>
                </a:cubicBezTo>
                <a:cubicBezTo>
                  <a:pt x="114110" y="103404"/>
                  <a:pt x="108814" y="104623"/>
                  <a:pt x="103632" y="105690"/>
                </a:cubicBezTo>
                <a:lnTo>
                  <a:pt x="99746" y="89688"/>
                </a:lnTo>
                <a:cubicBezTo>
                  <a:pt x="105080" y="88773"/>
                  <a:pt x="109081" y="88011"/>
                  <a:pt x="111748" y="87402"/>
                </a:cubicBezTo>
                <a:lnTo>
                  <a:pt x="112637" y="87188"/>
                </a:lnTo>
                <a:lnTo>
                  <a:pt x="106718" y="82944"/>
                </a:lnTo>
                <a:cubicBezTo>
                  <a:pt x="103137" y="78905"/>
                  <a:pt x="101346" y="74295"/>
                  <a:pt x="101346" y="69114"/>
                </a:cubicBezTo>
                <a:cubicBezTo>
                  <a:pt x="101346" y="63627"/>
                  <a:pt x="102566" y="59208"/>
                  <a:pt x="105004" y="55855"/>
                </a:cubicBezTo>
                <a:cubicBezTo>
                  <a:pt x="107442" y="52502"/>
                  <a:pt x="110567" y="50064"/>
                  <a:pt x="114377" y="48540"/>
                </a:cubicBezTo>
                <a:cubicBezTo>
                  <a:pt x="118187" y="47016"/>
                  <a:pt x="122149" y="46254"/>
                  <a:pt x="126264" y="46254"/>
                </a:cubicBezTo>
                <a:close/>
                <a:moveTo>
                  <a:pt x="527686" y="30099"/>
                </a:moveTo>
                <a:cubicBezTo>
                  <a:pt x="524790" y="30099"/>
                  <a:pt x="522542" y="31090"/>
                  <a:pt x="520942" y="33071"/>
                </a:cubicBezTo>
                <a:cubicBezTo>
                  <a:pt x="519342" y="35052"/>
                  <a:pt x="518541" y="37338"/>
                  <a:pt x="518541" y="39929"/>
                </a:cubicBezTo>
                <a:cubicBezTo>
                  <a:pt x="518541" y="42672"/>
                  <a:pt x="519380" y="44920"/>
                  <a:pt x="521056" y="46673"/>
                </a:cubicBezTo>
                <a:cubicBezTo>
                  <a:pt x="522732" y="48425"/>
                  <a:pt x="524942" y="49225"/>
                  <a:pt x="527686" y="49073"/>
                </a:cubicBezTo>
                <a:cubicBezTo>
                  <a:pt x="530124" y="49225"/>
                  <a:pt x="532296" y="48463"/>
                  <a:pt x="534201" y="46787"/>
                </a:cubicBezTo>
                <a:cubicBezTo>
                  <a:pt x="536106" y="45111"/>
                  <a:pt x="537058" y="42901"/>
                  <a:pt x="537058" y="40158"/>
                </a:cubicBezTo>
                <a:cubicBezTo>
                  <a:pt x="537058" y="37262"/>
                  <a:pt x="536067" y="34862"/>
                  <a:pt x="534086" y="32957"/>
                </a:cubicBezTo>
                <a:cubicBezTo>
                  <a:pt x="532105" y="31052"/>
                  <a:pt x="529971" y="30099"/>
                  <a:pt x="527686" y="30099"/>
                </a:cubicBezTo>
                <a:close/>
                <a:moveTo>
                  <a:pt x="647243" y="28575"/>
                </a:moveTo>
                <a:lnTo>
                  <a:pt x="647243" y="45034"/>
                </a:lnTo>
                <a:lnTo>
                  <a:pt x="593294" y="60579"/>
                </a:lnTo>
                <a:lnTo>
                  <a:pt x="593294" y="44577"/>
                </a:lnTo>
                <a:close/>
                <a:moveTo>
                  <a:pt x="529057" y="14554"/>
                </a:moveTo>
                <a:cubicBezTo>
                  <a:pt x="533324" y="14402"/>
                  <a:pt x="537096" y="15545"/>
                  <a:pt x="540373" y="17983"/>
                </a:cubicBezTo>
                <a:cubicBezTo>
                  <a:pt x="543649" y="20422"/>
                  <a:pt x="546202" y="23584"/>
                  <a:pt x="548031" y="27470"/>
                </a:cubicBezTo>
                <a:cubicBezTo>
                  <a:pt x="549860" y="31356"/>
                  <a:pt x="550774" y="35509"/>
                  <a:pt x="550774" y="39929"/>
                </a:cubicBezTo>
                <a:cubicBezTo>
                  <a:pt x="550927" y="46482"/>
                  <a:pt x="548869" y="52083"/>
                  <a:pt x="544602" y="56731"/>
                </a:cubicBezTo>
                <a:cubicBezTo>
                  <a:pt x="540335" y="61379"/>
                  <a:pt x="534772" y="63703"/>
                  <a:pt x="527914" y="63703"/>
                </a:cubicBezTo>
                <a:cubicBezTo>
                  <a:pt x="520599" y="63703"/>
                  <a:pt x="515036" y="61455"/>
                  <a:pt x="511226" y="56960"/>
                </a:cubicBezTo>
                <a:cubicBezTo>
                  <a:pt x="507416" y="52464"/>
                  <a:pt x="505511" y="47168"/>
                  <a:pt x="505511" y="41072"/>
                </a:cubicBezTo>
                <a:cubicBezTo>
                  <a:pt x="505511" y="36195"/>
                  <a:pt x="506540" y="31737"/>
                  <a:pt x="508598" y="27699"/>
                </a:cubicBezTo>
                <a:cubicBezTo>
                  <a:pt x="510655" y="23660"/>
                  <a:pt x="513436" y="20422"/>
                  <a:pt x="516941" y="17983"/>
                </a:cubicBezTo>
                <a:cubicBezTo>
                  <a:pt x="520447" y="15545"/>
                  <a:pt x="524485" y="14402"/>
                  <a:pt x="529057" y="14554"/>
                </a:cubicBezTo>
                <a:close/>
                <a:moveTo>
                  <a:pt x="2708987" y="8992"/>
                </a:moveTo>
                <a:lnTo>
                  <a:pt x="2721559" y="8992"/>
                </a:lnTo>
                <a:lnTo>
                  <a:pt x="2722931" y="48540"/>
                </a:lnTo>
                <a:lnTo>
                  <a:pt x="2710358" y="48540"/>
                </a:lnTo>
                <a:close/>
                <a:moveTo>
                  <a:pt x="151943" y="0"/>
                </a:moveTo>
                <a:lnTo>
                  <a:pt x="151943" y="16459"/>
                </a:lnTo>
                <a:lnTo>
                  <a:pt x="97994" y="32004"/>
                </a:lnTo>
                <a:lnTo>
                  <a:pt x="97994" y="16002"/>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119" name="Google Shape;119;p15"/>
          <p:cNvSpPr txBox="1"/>
          <p:nvPr/>
        </p:nvSpPr>
        <p:spPr>
          <a:xfrm>
            <a:off x="1230150" y="3504375"/>
            <a:ext cx="3703200" cy="415500"/>
          </a:xfrm>
          <a:prstGeom prst="rect">
            <a:avLst/>
          </a:prstGeom>
          <a:noFill/>
          <a:ln>
            <a:noFill/>
          </a:ln>
        </p:spPr>
        <p:txBody>
          <a:bodyPr spcFirstLastPara="1" wrap="square" lIns="45725" tIns="22850" rIns="45725" bIns="22850" anchor="t" anchorCtr="0">
            <a:spAutoFit/>
          </a:bodyPr>
          <a:lstStyle/>
          <a:p>
            <a:pPr marL="0" lvl="0" indent="0" algn="ctr" rtl="0">
              <a:spcBef>
                <a:spcPts val="0"/>
              </a:spcBef>
              <a:spcAft>
                <a:spcPts val="0"/>
              </a:spcAft>
              <a:buClr>
                <a:schemeClr val="dk1"/>
              </a:buClr>
              <a:buFont typeface="Arial"/>
              <a:buNone/>
            </a:pPr>
            <a:r>
              <a:rPr lang="en-GB" sz="1200">
                <a:solidFill>
                  <a:schemeClr val="dk1"/>
                </a:solidFill>
                <a:latin typeface="Inter Light"/>
                <a:ea typeface="Inter Light"/>
                <a:cs typeface="Inter Light"/>
                <a:sym typeface="Inter Light"/>
              </a:rPr>
              <a:t>37. Surely in this is a reminder for whoever has a ˹mindful˺ heart and lends an attentive ear.</a:t>
            </a:r>
            <a:endParaRPr sz="1200">
              <a:solidFill>
                <a:schemeClr val="dk1"/>
              </a:solidFill>
              <a:latin typeface="Inter Light"/>
              <a:ea typeface="Inter Light"/>
              <a:cs typeface="Inter Light"/>
              <a:sym typeface="Inter Light"/>
            </a:endParaRPr>
          </a:p>
        </p:txBody>
      </p:sp>
      <p:sp>
        <p:nvSpPr>
          <p:cNvPr id="121" name="Google Shape;121;p15"/>
          <p:cNvSpPr txBox="1"/>
          <p:nvPr/>
        </p:nvSpPr>
        <p:spPr>
          <a:xfrm>
            <a:off x="1004425" y="749075"/>
            <a:ext cx="6217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Reminder for…</a:t>
            </a:r>
            <a:endParaRPr sz="3600">
              <a:solidFill>
                <a:srgbClr val="1E1E1E"/>
              </a:solidFill>
              <a:latin typeface="Inter Tight Medium"/>
              <a:ea typeface="Inter Tight Medium"/>
              <a:cs typeface="Inter Tight Medium"/>
              <a:sym typeface="Inter Tight Medium"/>
            </a:endParaRPr>
          </a:p>
        </p:txBody>
      </p:sp>
      <p:sp>
        <p:nvSpPr>
          <p:cNvPr id="122" name="Google Shape;122;p15"/>
          <p:cNvSpPr/>
          <p:nvPr/>
        </p:nvSpPr>
        <p:spPr>
          <a:xfrm>
            <a:off x="5393775" y="1730325"/>
            <a:ext cx="1067100" cy="4155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lvl="0" indent="0" algn="ctr" rtl="0">
              <a:spcBef>
                <a:spcPts val="0"/>
              </a:spcBef>
              <a:spcAft>
                <a:spcPts val="0"/>
              </a:spcAft>
              <a:buClr>
                <a:srgbClr val="000000"/>
              </a:buClr>
              <a:buSzPts val="1200"/>
              <a:buFont typeface="Arial"/>
              <a:buNone/>
            </a:pPr>
            <a:r>
              <a:rPr lang="en-GB" sz="1200">
                <a:solidFill>
                  <a:srgbClr val="1E1E1E"/>
                </a:solidFill>
                <a:latin typeface="Inter Tight Medium"/>
                <a:ea typeface="Inter Tight Medium"/>
                <a:cs typeface="Inter Tight Medium"/>
                <a:sym typeface="Inter Tight Medium"/>
              </a:rPr>
              <a:t>3 conditions</a:t>
            </a:r>
            <a:endParaRPr sz="900">
              <a:solidFill>
                <a:srgbClr val="FFFFFF"/>
              </a:solidFill>
              <a:latin typeface="Calibri"/>
              <a:ea typeface="Calibri"/>
              <a:cs typeface="Calibri"/>
              <a:sym typeface="Calibri"/>
            </a:endParaRPr>
          </a:p>
        </p:txBody>
      </p:sp>
      <p:sp>
        <p:nvSpPr>
          <p:cNvPr id="123" name="Google Shape;123;p15"/>
          <p:cNvSpPr/>
          <p:nvPr/>
        </p:nvSpPr>
        <p:spPr>
          <a:xfrm>
            <a:off x="5393775" y="3465900"/>
            <a:ext cx="3333000" cy="10140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rgbClr val="FFFFFF"/>
              </a:solidFill>
              <a:latin typeface="Calibri"/>
              <a:ea typeface="Calibri"/>
              <a:cs typeface="Calibri"/>
              <a:sym typeface="Calibri"/>
            </a:endParaRPr>
          </a:p>
        </p:txBody>
      </p:sp>
      <p:sp>
        <p:nvSpPr>
          <p:cNvPr id="124" name="Google Shape;124;p15"/>
          <p:cNvSpPr txBox="1"/>
          <p:nvPr/>
        </p:nvSpPr>
        <p:spPr>
          <a:xfrm>
            <a:off x="6222759" y="3661704"/>
            <a:ext cx="14739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rgbClr val="1E1E1E"/>
                </a:solidFill>
                <a:latin typeface="Inter Tight Medium"/>
                <a:ea typeface="Inter Tight Medium"/>
                <a:cs typeface="Inter Tight Medium"/>
                <a:sym typeface="Inter Tight Medium"/>
              </a:rPr>
              <a:t>Reflect</a:t>
            </a:r>
            <a:endParaRPr sz="700" b="0" i="0" u="none" strike="noStrike" cap="none">
              <a:solidFill>
                <a:srgbClr val="000000"/>
              </a:solidFill>
              <a:latin typeface="Arial"/>
              <a:ea typeface="Arial"/>
              <a:cs typeface="Arial"/>
              <a:sym typeface="Arial"/>
            </a:endParaRPr>
          </a:p>
        </p:txBody>
      </p:sp>
      <p:sp>
        <p:nvSpPr>
          <p:cNvPr id="125" name="Google Shape;125;p15"/>
          <p:cNvSpPr txBox="1"/>
          <p:nvPr/>
        </p:nvSpPr>
        <p:spPr>
          <a:xfrm>
            <a:off x="6222752" y="3948075"/>
            <a:ext cx="2175300" cy="3540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We all have hearts, so why did this verse mention one with a heart?</a:t>
            </a:r>
            <a:endParaRPr sz="1000">
              <a:solidFill>
                <a:srgbClr val="1E1E1E"/>
              </a:solidFill>
              <a:latin typeface="Inter Tight Medium"/>
              <a:ea typeface="Inter Tight Medium"/>
              <a:cs typeface="Inter Tight Medium"/>
              <a:sym typeface="Inter Tight Medium"/>
            </a:endParaRPr>
          </a:p>
        </p:txBody>
      </p:sp>
      <p:pic>
        <p:nvPicPr>
          <p:cNvPr id="126" name="Google Shape;126;p15"/>
          <p:cNvPicPr preferRelativeResize="0"/>
          <p:nvPr/>
        </p:nvPicPr>
        <p:blipFill rotWithShape="1">
          <a:blip r:embed="rId3">
            <a:alphaModFix/>
          </a:blip>
          <a:srcRect/>
          <a:stretch/>
        </p:blipFill>
        <p:spPr>
          <a:xfrm>
            <a:off x="5621614" y="3661704"/>
            <a:ext cx="497928" cy="497928"/>
          </a:xfrm>
          <a:prstGeom prst="rect">
            <a:avLst/>
          </a:prstGeom>
          <a:noFill/>
          <a:ln>
            <a:noFill/>
          </a:ln>
        </p:spPr>
      </p:pic>
      <p:sp>
        <p:nvSpPr>
          <p:cNvPr id="127" name="Google Shape;127;p15"/>
          <p:cNvSpPr/>
          <p:nvPr/>
        </p:nvSpPr>
        <p:spPr>
          <a:xfrm>
            <a:off x="5393775" y="2229150"/>
            <a:ext cx="1067100" cy="4155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28" name="Google Shape;128;p15"/>
          <p:cNvSpPr txBox="1"/>
          <p:nvPr/>
        </p:nvSpPr>
        <p:spPr>
          <a:xfrm>
            <a:off x="5546288" y="2350425"/>
            <a:ext cx="836700" cy="2001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Noto Sans Arabic"/>
                <a:ea typeface="Noto Sans Arabic"/>
                <a:cs typeface="Noto Sans Arabic"/>
                <a:sym typeface="Noto Sans Arabic"/>
              </a:rPr>
              <a:t>قَلْب</a:t>
            </a:r>
            <a:r>
              <a:rPr lang="en-GB" sz="1000">
                <a:solidFill>
                  <a:srgbClr val="1E1E1E"/>
                </a:solidFill>
                <a:latin typeface="Inter Light"/>
                <a:ea typeface="Inter Light"/>
                <a:cs typeface="Inter Light"/>
                <a:sym typeface="Inter Light"/>
              </a:rPr>
              <a:t> - Heart</a:t>
            </a:r>
            <a:endParaRPr sz="1000">
              <a:solidFill>
                <a:srgbClr val="1E1E1E"/>
              </a:solidFill>
              <a:latin typeface="Inter Light"/>
              <a:ea typeface="Inter Light"/>
              <a:cs typeface="Inter Light"/>
              <a:sym typeface="Inter Light"/>
            </a:endParaRPr>
          </a:p>
        </p:txBody>
      </p:sp>
      <p:sp>
        <p:nvSpPr>
          <p:cNvPr id="129" name="Google Shape;129;p15"/>
          <p:cNvSpPr/>
          <p:nvPr/>
        </p:nvSpPr>
        <p:spPr>
          <a:xfrm>
            <a:off x="6551475" y="1730325"/>
            <a:ext cx="2175300" cy="9144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30" name="Google Shape;130;p15"/>
          <p:cNvSpPr txBox="1"/>
          <p:nvPr/>
        </p:nvSpPr>
        <p:spPr>
          <a:xfrm>
            <a:off x="6706200" y="1856625"/>
            <a:ext cx="1837500" cy="6618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Noto Sans Arabic"/>
                <a:ea typeface="Noto Sans Arabic"/>
                <a:cs typeface="Noto Sans Arabic"/>
                <a:sym typeface="Noto Sans Arabic"/>
              </a:rPr>
              <a:t>أَلْقَى</a:t>
            </a:r>
            <a:r>
              <a:rPr lang="en-GB" sz="1000">
                <a:solidFill>
                  <a:srgbClr val="1E1E1E"/>
                </a:solidFill>
                <a:latin typeface="Inter Light"/>
                <a:ea typeface="Inter Light"/>
                <a:cs typeface="Inter Light"/>
                <a:sym typeface="Inter Light"/>
              </a:rPr>
              <a:t> </a:t>
            </a:r>
            <a:r>
              <a:rPr lang="en-GB" sz="1000">
                <a:solidFill>
                  <a:srgbClr val="1E1E1E"/>
                </a:solidFill>
                <a:latin typeface="Noto Sans Arabic"/>
                <a:ea typeface="Noto Sans Arabic"/>
                <a:cs typeface="Noto Sans Arabic"/>
                <a:sym typeface="Noto Sans Arabic"/>
              </a:rPr>
              <a:t>ٱلسَّمْعَ</a:t>
            </a:r>
            <a:r>
              <a:rPr lang="en-GB" sz="1000">
                <a:solidFill>
                  <a:srgbClr val="1E1E1E"/>
                </a:solidFill>
                <a:latin typeface="Inter Light"/>
                <a:ea typeface="Inter Light"/>
                <a:cs typeface="Inter Light"/>
                <a:sym typeface="Inter Light"/>
              </a:rPr>
              <a:t> - Direct their sense of hearing completely to the One who is speaking.</a:t>
            </a:r>
            <a:endParaRPr sz="1000">
              <a:solidFill>
                <a:srgbClr val="1E1E1E"/>
              </a:solidFill>
              <a:latin typeface="Inter Light"/>
              <a:ea typeface="Inter Light"/>
              <a:cs typeface="Inter Light"/>
              <a:sym typeface="Inter Light"/>
            </a:endParaRPr>
          </a:p>
        </p:txBody>
      </p:sp>
      <p:sp>
        <p:nvSpPr>
          <p:cNvPr id="131" name="Google Shape;131;p15"/>
          <p:cNvSpPr/>
          <p:nvPr/>
        </p:nvSpPr>
        <p:spPr>
          <a:xfrm>
            <a:off x="5393775" y="2755125"/>
            <a:ext cx="3333000" cy="6003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32" name="Google Shape;132;p15"/>
          <p:cNvSpPr txBox="1"/>
          <p:nvPr/>
        </p:nvSpPr>
        <p:spPr>
          <a:xfrm>
            <a:off x="5546300" y="2839725"/>
            <a:ext cx="2997300" cy="4311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Noto Sans Arabic"/>
                <a:ea typeface="Noto Sans Arabic"/>
                <a:cs typeface="Noto Sans Arabic"/>
                <a:sym typeface="Noto Sans Arabic"/>
              </a:rPr>
              <a:t>شَهِيدٌ</a:t>
            </a:r>
            <a:r>
              <a:rPr lang="en-GB" sz="1000">
                <a:solidFill>
                  <a:srgbClr val="1E1E1E"/>
                </a:solidFill>
                <a:latin typeface="Inter Light"/>
                <a:ea typeface="Inter Light"/>
                <a:cs typeface="Inter Light"/>
                <a:sym typeface="Inter Light"/>
              </a:rPr>
              <a:t> - Their hearts and minds must be present during the experience.</a:t>
            </a:r>
            <a:endParaRPr sz="1000">
              <a:solidFill>
                <a:srgbClr val="1E1E1E"/>
              </a:solidFill>
              <a:latin typeface="Inter Light"/>
              <a:ea typeface="Inter Light"/>
              <a:cs typeface="Inter Light"/>
              <a:sym typeface="Inter 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2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2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2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0C0C0C"/>
            </a:gs>
            <a:gs pos="100000">
              <a:schemeClr val="dk1"/>
            </a:gs>
          </a:gsLst>
          <a:lin ang="0" scaled="0"/>
        </a:gradFill>
        <a:effectLst/>
      </p:bgPr>
    </p:bg>
    <p:spTree>
      <p:nvGrpSpPr>
        <p:cNvPr id="1" name="Shape 136"/>
        <p:cNvGrpSpPr/>
        <p:nvPr/>
      </p:nvGrpSpPr>
      <p:grpSpPr>
        <a:xfrm>
          <a:off x="0" y="0"/>
          <a:ext cx="0" cy="0"/>
          <a:chOff x="0" y="0"/>
          <a:chExt cx="0" cy="0"/>
        </a:xfrm>
      </p:grpSpPr>
      <p:pic>
        <p:nvPicPr>
          <p:cNvPr id="137" name="Google Shape;137;p16"/>
          <p:cNvPicPr preferRelativeResize="0"/>
          <p:nvPr/>
        </p:nvPicPr>
        <p:blipFill>
          <a:blip r:embed="rId3">
            <a:alphaModFix amt="61000"/>
          </a:blip>
          <a:stretch>
            <a:fillRect/>
          </a:stretch>
        </p:blipFill>
        <p:spPr>
          <a:xfrm>
            <a:off x="-44774" y="-209575"/>
            <a:ext cx="9144000" cy="6156970"/>
          </a:xfrm>
          <a:prstGeom prst="rect">
            <a:avLst/>
          </a:prstGeom>
          <a:noFill/>
          <a:ln>
            <a:noFill/>
          </a:ln>
        </p:spPr>
      </p:pic>
      <p:sp>
        <p:nvSpPr>
          <p:cNvPr id="138" name="Google Shape;138;p16"/>
          <p:cNvSpPr/>
          <p:nvPr/>
        </p:nvSpPr>
        <p:spPr>
          <a:xfrm>
            <a:off x="-57150" y="-40822"/>
            <a:ext cx="7810500" cy="5225100"/>
          </a:xfrm>
          <a:prstGeom prst="rect">
            <a:avLst/>
          </a:prstGeom>
          <a:gradFill>
            <a:gsLst>
              <a:gs pos="0">
                <a:srgbClr val="413169"/>
              </a:gs>
              <a:gs pos="100000">
                <a:srgbClr val="413169">
                  <a:alpha val="0"/>
                </a:srgbClr>
              </a:gs>
            </a:gsLst>
            <a:lin ang="0" scaled="0"/>
          </a:gra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300" b="0" i="0" u="none" strike="noStrike" cap="none">
              <a:solidFill>
                <a:schemeClr val="lt1"/>
              </a:solidFill>
              <a:latin typeface="Arial"/>
              <a:ea typeface="Arial"/>
              <a:cs typeface="Arial"/>
              <a:sym typeface="Arial"/>
            </a:endParaRPr>
          </a:p>
        </p:txBody>
      </p:sp>
      <p:sp>
        <p:nvSpPr>
          <p:cNvPr id="139" name="Google Shape;139;p16"/>
          <p:cNvSpPr txBox="1"/>
          <p:nvPr/>
        </p:nvSpPr>
        <p:spPr>
          <a:xfrm>
            <a:off x="488167" y="669197"/>
            <a:ext cx="6363600" cy="1539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6900"/>
              <a:buFont typeface="Arial"/>
              <a:buNone/>
            </a:pPr>
            <a:endParaRPr sz="700" b="0" i="0" u="none" strike="noStrike" cap="none">
              <a:solidFill>
                <a:schemeClr val="lt1"/>
              </a:solidFill>
              <a:latin typeface="Arial"/>
              <a:ea typeface="Arial"/>
              <a:cs typeface="Arial"/>
              <a:sym typeface="Arial"/>
            </a:endParaRPr>
          </a:p>
        </p:txBody>
      </p:sp>
      <p:pic>
        <p:nvPicPr>
          <p:cNvPr id="140" name="Google Shape;140;p16"/>
          <p:cNvPicPr preferRelativeResize="0"/>
          <p:nvPr/>
        </p:nvPicPr>
        <p:blipFill rotWithShape="1">
          <a:blip r:embed="rId4">
            <a:alphaModFix/>
          </a:blip>
          <a:srcRect/>
          <a:stretch/>
        </p:blipFill>
        <p:spPr>
          <a:xfrm>
            <a:off x="488166" y="4499177"/>
            <a:ext cx="1353813" cy="265424"/>
          </a:xfrm>
          <a:prstGeom prst="rect">
            <a:avLst/>
          </a:prstGeom>
          <a:noFill/>
          <a:ln>
            <a:noFill/>
          </a:ln>
        </p:spPr>
      </p:pic>
      <p:pic>
        <p:nvPicPr>
          <p:cNvPr id="141" name="Google Shape;141;p16"/>
          <p:cNvPicPr preferRelativeResize="0"/>
          <p:nvPr/>
        </p:nvPicPr>
        <p:blipFill rotWithShape="1">
          <a:blip r:embed="rId5">
            <a:alphaModFix/>
          </a:blip>
          <a:srcRect/>
          <a:stretch/>
        </p:blipFill>
        <p:spPr>
          <a:xfrm>
            <a:off x="6851616" y="4524951"/>
            <a:ext cx="1714500" cy="180975"/>
          </a:xfrm>
          <a:prstGeom prst="rect">
            <a:avLst/>
          </a:prstGeom>
          <a:noFill/>
          <a:ln>
            <a:noFill/>
          </a:ln>
        </p:spPr>
      </p:pic>
      <p:sp>
        <p:nvSpPr>
          <p:cNvPr id="142" name="Google Shape;142;p16"/>
          <p:cNvSpPr txBox="1"/>
          <p:nvPr/>
        </p:nvSpPr>
        <p:spPr>
          <a:xfrm>
            <a:off x="488175" y="738075"/>
            <a:ext cx="8078100" cy="326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500" b="1">
                <a:solidFill>
                  <a:schemeClr val="lt1"/>
                </a:solidFill>
                <a:latin typeface="Inter Tight SemiBold"/>
                <a:ea typeface="Inter Tight SemiBold"/>
                <a:cs typeface="Inter Tight SemiBold"/>
                <a:sym typeface="Inter Tight SemiBold"/>
              </a:rPr>
              <a:t>“If you want to benefit from the Qur’ān, gather your heart when it is recited, focus your hearing, and act like you are being directly addressed by Allah, as it is an address from Him to you upon the tongue of His Messenger ﷺ. Allah said, ‘Indeed there is a reminder in that for whoever has a heart or whoever listens attentively with his heart present’ (50:37)”</a:t>
            </a:r>
            <a:br>
              <a:rPr lang="en-GB" sz="2500" b="1">
                <a:solidFill>
                  <a:schemeClr val="lt1"/>
                </a:solidFill>
                <a:latin typeface="Inter Tight SemiBold"/>
                <a:ea typeface="Inter Tight SemiBold"/>
                <a:cs typeface="Inter Tight SemiBold"/>
                <a:sym typeface="Inter Tight SemiBold"/>
              </a:rPr>
            </a:br>
            <a:r>
              <a:rPr lang="en-GB" sz="2500" b="1">
                <a:solidFill>
                  <a:schemeClr val="lt1"/>
                </a:solidFill>
                <a:latin typeface="Inter Tight SemiBold"/>
                <a:ea typeface="Inter Tight SemiBold"/>
                <a:cs typeface="Inter Tight SemiBold"/>
                <a:sym typeface="Inter Tight SemiBold"/>
              </a:rPr>
              <a:t>- Ibn al-Qayyim</a:t>
            </a:r>
            <a:endParaRPr sz="2500" b="1">
              <a:solidFill>
                <a:schemeClr val="lt1"/>
              </a:solidFill>
              <a:latin typeface="Inter Tight SemiBold"/>
              <a:ea typeface="Inter Tight SemiBold"/>
              <a:cs typeface="Inter Tight SemiBold"/>
              <a:sym typeface="Inter Tight SemiBold"/>
            </a:endParaRPr>
          </a:p>
        </p:txBody>
      </p:sp>
    </p:spTree>
  </p:cSld>
  <p:clrMapOvr>
    <a:masterClrMapping/>
  </p:clrMapOvr>
</p:sld>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E8364A"/>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2230</Words>
  <Application>Microsoft Office PowerPoint</Application>
  <PresentationFormat>On-screen Show (16:9)</PresentationFormat>
  <Paragraphs>206</Paragraphs>
  <Slides>29</Slides>
  <Notes>29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29</vt:i4>
      </vt:variant>
    </vt:vector>
  </HeadingPairs>
  <TitlesOfParts>
    <vt:vector size="39" baseType="lpstr">
      <vt:lpstr>Inter</vt:lpstr>
      <vt:lpstr>Inter Tight</vt:lpstr>
      <vt:lpstr>Inter Light</vt:lpstr>
      <vt:lpstr>Inter Tight Medium</vt:lpstr>
      <vt:lpstr>Noto Sans Arabic</vt:lpstr>
      <vt:lpstr>Calibri</vt:lpstr>
      <vt:lpstr>Inter Medium</vt:lpstr>
      <vt:lpstr>Inter Tight SemiBold</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Zaeem Javaid</cp:lastModifiedBy>
  <cp:revision>1</cp:revision>
  <dcterms:modified xsi:type="dcterms:W3CDTF">2025-02-27T10:32:42Z</dcterms:modified>
</cp:coreProperties>
</file>