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4"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6858000" cy="9144000"/>
  <p:embeddedFontLst>
    <p:embeddedFont>
      <p:font typeface="Aref Ruqaa" panose="02000503000000000000" pitchFamily="2" charset="-78"/>
      <p:regular r:id="rId25"/>
      <p:bold r:id="rId26"/>
    </p:embeddedFont>
    <p:embeddedFont>
      <p:font typeface="Inter" panose="020B0502030000000004" pitchFamily="34" charset="0"/>
      <p:regular r:id="rId27"/>
      <p:bold r:id="rId28"/>
      <p:italic r:id="rId29"/>
      <p:boldItalic r:id="rId30"/>
    </p:embeddedFont>
    <p:embeddedFont>
      <p:font typeface="Inter Light" panose="02000503000000020004" pitchFamily="2" charset="0"/>
      <p:regular r:id="rId31"/>
      <p:bold r:id="rId32"/>
      <p:italic r:id="rId33"/>
      <p:boldItalic r:id="rId34"/>
    </p:embeddedFont>
    <p:embeddedFont>
      <p:font typeface="Inter Medium" panose="02000503000000020004" pitchFamily="2" charset="0"/>
      <p:regular r:id="rId35"/>
      <p:bold r:id="rId36"/>
      <p:italic r:id="rId37"/>
      <p:boldItalic r:id="rId38"/>
    </p:embeddedFont>
    <p:embeddedFont>
      <p:font typeface="Inter Tight" panose="020B0604020202020204" charset="0"/>
      <p:regular r:id="rId39"/>
      <p:bold r:id="rId40"/>
      <p:italic r:id="rId41"/>
      <p:boldItalic r:id="rId42"/>
    </p:embeddedFont>
    <p:embeddedFont>
      <p:font typeface="Inter Tight Medium" panose="020B0604020202020204" charset="0"/>
      <p:regular r:id="rId43"/>
      <p:bold r:id="rId44"/>
      <p:italic r:id="rId45"/>
      <p:boldItalic r:id="rId46"/>
    </p:embeddedFont>
    <p:embeddedFont>
      <p:font typeface="Inter Tight SemiBold" panose="020B0604020202020204" charset="0"/>
      <p:regular r:id="rId47"/>
      <p:bold r:id="rId48"/>
      <p:italic r:id="rId49"/>
      <p:boldItalic r:id="rId50"/>
    </p:embeddedFont>
    <p:embeddedFont>
      <p:font typeface="Noto Sans Arabic" pitchFamily="2" charset="-78"/>
      <p:regular r:id="rId51"/>
      <p:bold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3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702DED-4564-4BBD-8C54-0EEA1A1ECBCD}" v="25" dt="2025-02-27T10:27:51.7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7" d="100"/>
          <a:sy n="127" d="100"/>
        </p:scale>
        <p:origin x="1092" y="28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font" Target="fonts/font23.fntdata"/><Relationship Id="rId50" Type="http://schemas.openxmlformats.org/officeDocument/2006/relationships/font" Target="fonts/font26.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5.fntdata"/><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font" Target="fonts/font24.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font" Target="fonts/font17.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font" Target="fonts/font25.fntdata"/><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font" Target="fonts/font7.fntdata"/><Relationship Id="rId44" Type="http://schemas.openxmlformats.org/officeDocument/2006/relationships/font" Target="fonts/font20.fntdata"/><Relationship Id="rId52" Type="http://schemas.openxmlformats.org/officeDocument/2006/relationships/font" Target="fonts/font2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9A702DED-4564-4BBD-8C54-0EEA1A1ECBCD}"/>
    <pc:docChg chg="undo custSel modSld sldOrd">
      <pc:chgData name="Zaeem Javaid" userId="6620a48c0a62430c" providerId="LiveId" clId="{9A702DED-4564-4BBD-8C54-0EEA1A1ECBCD}" dt="2025-02-27T10:27:53.958" v="171" actId="170"/>
      <pc:docMkLst>
        <pc:docMk/>
      </pc:docMkLst>
      <pc:sldChg chg="modSp mod">
        <pc:chgData name="Zaeem Javaid" userId="6620a48c0a62430c" providerId="LiveId" clId="{9A702DED-4564-4BBD-8C54-0EEA1A1ECBCD}" dt="2025-02-27T10:25:36.257" v="15" actId="20577"/>
        <pc:sldMkLst>
          <pc:docMk/>
          <pc:sldMk cId="0" sldId="256"/>
        </pc:sldMkLst>
        <pc:spChg chg="mod">
          <ac:chgData name="Zaeem Javaid" userId="6620a48c0a62430c" providerId="LiveId" clId="{9A702DED-4564-4BBD-8C54-0EEA1A1ECBCD}" dt="2025-02-27T10:25:36.257" v="15" actId="20577"/>
          <ac:spMkLst>
            <pc:docMk/>
            <pc:sldMk cId="0" sldId="256"/>
            <ac:spMk id="30" creationId="{00000000-0000-0000-0000-000000000000}"/>
          </ac:spMkLst>
        </pc:spChg>
      </pc:sldChg>
      <pc:sldChg chg="modSp mod">
        <pc:chgData name="Zaeem Javaid" userId="6620a48c0a62430c" providerId="LiveId" clId="{9A702DED-4564-4BBD-8C54-0EEA1A1ECBCD}" dt="2025-02-24T10:51:35.647" v="1" actId="1076"/>
        <pc:sldMkLst>
          <pc:docMk/>
          <pc:sldMk cId="0" sldId="257"/>
        </pc:sldMkLst>
        <pc:spChg chg="mod">
          <ac:chgData name="Zaeem Javaid" userId="6620a48c0a62430c" providerId="LiveId" clId="{9A702DED-4564-4BBD-8C54-0EEA1A1ECBCD}" dt="2025-02-24T10:51:35.647" v="1" actId="1076"/>
          <ac:spMkLst>
            <pc:docMk/>
            <pc:sldMk cId="0" sldId="257"/>
            <ac:spMk id="43" creationId="{00000000-0000-0000-0000-000000000000}"/>
          </ac:spMkLst>
        </pc:spChg>
      </pc:sldChg>
      <pc:sldChg chg="addSp delSp modSp mod ord">
        <pc:chgData name="Zaeem Javaid" userId="6620a48c0a62430c" providerId="LiveId" clId="{9A702DED-4564-4BBD-8C54-0EEA1A1ECBCD}" dt="2025-02-27T10:25:55.158" v="19"/>
        <pc:sldMkLst>
          <pc:docMk/>
          <pc:sldMk cId="0" sldId="259"/>
        </pc:sldMkLst>
        <pc:spChg chg="add mod">
          <ac:chgData name="Zaeem Javaid" userId="6620a48c0a62430c" providerId="LiveId" clId="{9A702DED-4564-4BBD-8C54-0EEA1A1ECBCD}" dt="2025-02-27T10:25:55.158" v="19"/>
          <ac:spMkLst>
            <pc:docMk/>
            <pc:sldMk cId="0" sldId="259"/>
            <ac:spMk id="2" creationId="{5612B70F-3C99-8678-1D78-6D10A09A6C05}"/>
          </ac:spMkLst>
        </pc:spChg>
        <pc:spChg chg="add mod">
          <ac:chgData name="Zaeem Javaid" userId="6620a48c0a62430c" providerId="LiveId" clId="{9A702DED-4564-4BBD-8C54-0EEA1A1ECBCD}" dt="2025-02-27T10:25:55.158" v="19"/>
          <ac:spMkLst>
            <pc:docMk/>
            <pc:sldMk cId="0" sldId="259"/>
            <ac:spMk id="3" creationId="{366A3DD2-19B8-1943-A24E-76286EBF0F03}"/>
          </ac:spMkLst>
        </pc:spChg>
        <pc:spChg chg="add mod">
          <ac:chgData name="Zaeem Javaid" userId="6620a48c0a62430c" providerId="LiveId" clId="{9A702DED-4564-4BBD-8C54-0EEA1A1ECBCD}" dt="2025-02-27T10:25:55.158" v="19"/>
          <ac:spMkLst>
            <pc:docMk/>
            <pc:sldMk cId="0" sldId="259"/>
            <ac:spMk id="4" creationId="{02E457D4-AC9E-DB94-4E64-AAB4B54484A2}"/>
          </ac:spMkLst>
        </pc:spChg>
        <pc:spChg chg="add mod">
          <ac:chgData name="Zaeem Javaid" userId="6620a48c0a62430c" providerId="LiveId" clId="{9A702DED-4564-4BBD-8C54-0EEA1A1ECBCD}" dt="2025-02-27T10:25:55.158" v="19"/>
          <ac:spMkLst>
            <pc:docMk/>
            <pc:sldMk cId="0" sldId="259"/>
            <ac:spMk id="6" creationId="{256D1E70-523E-F70B-4E15-A6A8F2F1BE26}"/>
          </ac:spMkLst>
        </pc:spChg>
        <pc:spChg chg="del">
          <ac:chgData name="Zaeem Javaid" userId="6620a48c0a62430c" providerId="LiveId" clId="{9A702DED-4564-4BBD-8C54-0EEA1A1ECBCD}" dt="2025-02-27T10:25:54.864" v="18" actId="478"/>
          <ac:spMkLst>
            <pc:docMk/>
            <pc:sldMk cId="0" sldId="259"/>
            <ac:spMk id="61" creationId="{00000000-0000-0000-0000-000000000000}"/>
          </ac:spMkLst>
        </pc:spChg>
        <pc:spChg chg="del">
          <ac:chgData name="Zaeem Javaid" userId="6620a48c0a62430c" providerId="LiveId" clId="{9A702DED-4564-4BBD-8C54-0EEA1A1ECBCD}" dt="2025-02-27T10:25:54.864" v="18" actId="478"/>
          <ac:spMkLst>
            <pc:docMk/>
            <pc:sldMk cId="0" sldId="259"/>
            <ac:spMk id="62" creationId="{00000000-0000-0000-0000-000000000000}"/>
          </ac:spMkLst>
        </pc:spChg>
        <pc:spChg chg="del">
          <ac:chgData name="Zaeem Javaid" userId="6620a48c0a62430c" providerId="LiveId" clId="{9A702DED-4564-4BBD-8C54-0EEA1A1ECBCD}" dt="2025-02-27T10:25:54.864" v="18" actId="478"/>
          <ac:spMkLst>
            <pc:docMk/>
            <pc:sldMk cId="0" sldId="259"/>
            <ac:spMk id="63" creationId="{00000000-0000-0000-0000-000000000000}"/>
          </ac:spMkLst>
        </pc:spChg>
        <pc:spChg chg="del">
          <ac:chgData name="Zaeem Javaid" userId="6620a48c0a62430c" providerId="LiveId" clId="{9A702DED-4564-4BBD-8C54-0EEA1A1ECBCD}" dt="2025-02-27T10:25:54.864" v="18" actId="478"/>
          <ac:spMkLst>
            <pc:docMk/>
            <pc:sldMk cId="0" sldId="259"/>
            <ac:spMk id="65" creationId="{00000000-0000-0000-0000-000000000000}"/>
          </ac:spMkLst>
        </pc:spChg>
        <pc:picChg chg="add mod">
          <ac:chgData name="Zaeem Javaid" userId="6620a48c0a62430c" providerId="LiveId" clId="{9A702DED-4564-4BBD-8C54-0EEA1A1ECBCD}" dt="2025-02-27T10:25:55.158" v="19"/>
          <ac:picMkLst>
            <pc:docMk/>
            <pc:sldMk cId="0" sldId="259"/>
            <ac:picMk id="5" creationId="{2720FF7A-A06F-E6ED-1059-C0E4F5E72612}"/>
          </ac:picMkLst>
        </pc:picChg>
        <pc:picChg chg="del">
          <ac:chgData name="Zaeem Javaid" userId="6620a48c0a62430c" providerId="LiveId" clId="{9A702DED-4564-4BBD-8C54-0EEA1A1ECBCD}" dt="2025-02-27T10:25:54.864" v="18" actId="478"/>
          <ac:picMkLst>
            <pc:docMk/>
            <pc:sldMk cId="0" sldId="259"/>
            <ac:picMk id="64" creationId="{00000000-0000-0000-0000-000000000000}"/>
          </ac:picMkLst>
        </pc:picChg>
      </pc:sldChg>
      <pc:sldChg chg="addSp delSp modSp mod modAnim">
        <pc:chgData name="Zaeem Javaid" userId="6620a48c0a62430c" providerId="LiveId" clId="{9A702DED-4564-4BBD-8C54-0EEA1A1ECBCD}" dt="2025-02-27T10:26:22.733" v="44" actId="170"/>
        <pc:sldMkLst>
          <pc:docMk/>
          <pc:sldMk cId="0" sldId="261"/>
        </pc:sldMkLst>
        <pc:spChg chg="add del mod">
          <ac:chgData name="Zaeem Javaid" userId="6620a48c0a62430c" providerId="LiveId" clId="{9A702DED-4564-4BBD-8C54-0EEA1A1ECBCD}" dt="2025-02-27T10:26:13.585" v="26" actId="21"/>
          <ac:spMkLst>
            <pc:docMk/>
            <pc:sldMk cId="0" sldId="261"/>
            <ac:spMk id="2" creationId="{C20D2A3D-B1B0-EB68-7DAF-7655D8871180}"/>
          </ac:spMkLst>
        </pc:spChg>
        <pc:spChg chg="add mod ord">
          <ac:chgData name="Zaeem Javaid" userId="6620a48c0a62430c" providerId="LiveId" clId="{9A702DED-4564-4BBD-8C54-0EEA1A1ECBCD}" dt="2025-02-27T10:26:08.435" v="24" actId="171"/>
          <ac:spMkLst>
            <pc:docMk/>
            <pc:sldMk cId="0" sldId="261"/>
            <ac:spMk id="3" creationId="{4D09B1DD-A5F7-9B36-989D-AA116C39D831}"/>
          </ac:spMkLst>
        </pc:spChg>
        <pc:spChg chg="add mod ord">
          <ac:chgData name="Zaeem Javaid" userId="6620a48c0a62430c" providerId="LiveId" clId="{9A702DED-4564-4BBD-8C54-0EEA1A1ECBCD}" dt="2025-02-27T10:26:08.435" v="24" actId="171"/>
          <ac:spMkLst>
            <pc:docMk/>
            <pc:sldMk cId="0" sldId="261"/>
            <ac:spMk id="4" creationId="{5A33E1E7-D9F6-2B0C-50BD-F7847E9C6EBA}"/>
          </ac:spMkLst>
        </pc:spChg>
        <pc:spChg chg="add mod ord">
          <ac:chgData name="Zaeem Javaid" userId="6620a48c0a62430c" providerId="LiveId" clId="{9A702DED-4564-4BBD-8C54-0EEA1A1ECBCD}" dt="2025-02-27T10:26:08.435" v="24" actId="171"/>
          <ac:spMkLst>
            <pc:docMk/>
            <pc:sldMk cId="0" sldId="261"/>
            <ac:spMk id="5" creationId="{717670C1-D9F8-84F7-F5A6-E1AF9B13D721}"/>
          </ac:spMkLst>
        </pc:spChg>
        <pc:spChg chg="add mod ord">
          <ac:chgData name="Zaeem Javaid" userId="6620a48c0a62430c" providerId="LiveId" clId="{9A702DED-4564-4BBD-8C54-0EEA1A1ECBCD}" dt="2025-02-27T10:26:08.435" v="24" actId="171"/>
          <ac:spMkLst>
            <pc:docMk/>
            <pc:sldMk cId="0" sldId="261"/>
            <ac:spMk id="7" creationId="{9A50F02A-C06B-B759-5443-9323729AF7BB}"/>
          </ac:spMkLst>
        </pc:spChg>
        <pc:spChg chg="add mod ord">
          <ac:chgData name="Zaeem Javaid" userId="6620a48c0a62430c" providerId="LiveId" clId="{9A702DED-4564-4BBD-8C54-0EEA1A1ECBCD}" dt="2025-02-27T10:26:22.733" v="44" actId="170"/>
          <ac:spMkLst>
            <pc:docMk/>
            <pc:sldMk cId="0" sldId="261"/>
            <ac:spMk id="8" creationId="{46A2ECDC-A1B8-4726-D4A8-A87DCBDF792E}"/>
          </ac:spMkLst>
        </pc:spChg>
        <pc:spChg chg="del">
          <ac:chgData name="Zaeem Javaid" userId="6620a48c0a62430c" providerId="LiveId" clId="{9A702DED-4564-4BBD-8C54-0EEA1A1ECBCD}" dt="2025-02-27T10:26:04.658" v="20"/>
          <ac:spMkLst>
            <pc:docMk/>
            <pc:sldMk cId="0" sldId="261"/>
            <ac:spMk id="89" creationId="{00000000-0000-0000-0000-000000000000}"/>
          </ac:spMkLst>
        </pc:spChg>
        <pc:spChg chg="del">
          <ac:chgData name="Zaeem Javaid" userId="6620a48c0a62430c" providerId="LiveId" clId="{9A702DED-4564-4BBD-8C54-0EEA1A1ECBCD}" dt="2025-02-27T10:26:04.658" v="20"/>
          <ac:spMkLst>
            <pc:docMk/>
            <pc:sldMk cId="0" sldId="261"/>
            <ac:spMk id="91" creationId="{00000000-0000-0000-0000-000000000000}"/>
          </ac:spMkLst>
        </pc:spChg>
        <pc:picChg chg="add mod ord">
          <ac:chgData name="Zaeem Javaid" userId="6620a48c0a62430c" providerId="LiveId" clId="{9A702DED-4564-4BBD-8C54-0EEA1A1ECBCD}" dt="2025-02-27T10:26:08.435" v="24" actId="171"/>
          <ac:picMkLst>
            <pc:docMk/>
            <pc:sldMk cId="0" sldId="261"/>
            <ac:picMk id="6" creationId="{9608BAD1-50F1-5D5A-0271-EB2985034545}"/>
          </ac:picMkLst>
        </pc:picChg>
      </pc:sldChg>
      <pc:sldChg chg="addSp delSp modSp mod modAnim">
        <pc:chgData name="Zaeem Javaid" userId="6620a48c0a62430c" providerId="LiveId" clId="{9A702DED-4564-4BBD-8C54-0EEA1A1ECBCD}" dt="2025-02-27T10:26:33.005" v="60" actId="170"/>
        <pc:sldMkLst>
          <pc:docMk/>
          <pc:sldMk cId="0" sldId="262"/>
        </pc:sldMkLst>
        <pc:spChg chg="mod">
          <ac:chgData name="Zaeem Javaid" userId="6620a48c0a62430c" providerId="LiveId" clId="{9A702DED-4564-4BBD-8C54-0EEA1A1ECBCD}" dt="2025-02-27T10:26:30.710" v="46" actId="207"/>
          <ac:spMkLst>
            <pc:docMk/>
            <pc:sldMk cId="0" sldId="262"/>
            <ac:spMk id="2" creationId="{B77F4717-3A19-8DC6-4E96-29B29C2B737F}"/>
          </ac:spMkLst>
        </pc:spChg>
        <pc:spChg chg="add mod ord">
          <ac:chgData name="Zaeem Javaid" userId="6620a48c0a62430c" providerId="LiveId" clId="{9A702DED-4564-4BBD-8C54-0EEA1A1ECBCD}" dt="2025-02-27T10:26:33.005" v="60" actId="170"/>
          <ac:spMkLst>
            <pc:docMk/>
            <pc:sldMk cId="0" sldId="262"/>
            <ac:spMk id="3" creationId="{9D06BB6F-BF5D-E980-4DF2-F72C5EC18303}"/>
          </ac:spMkLst>
        </pc:spChg>
        <pc:spChg chg="del">
          <ac:chgData name="Zaeem Javaid" userId="6620a48c0a62430c" providerId="LiveId" clId="{9A702DED-4564-4BBD-8C54-0EEA1A1ECBCD}" dt="2025-02-27T10:26:29.218" v="45"/>
          <ac:spMkLst>
            <pc:docMk/>
            <pc:sldMk cId="0" sldId="262"/>
            <ac:spMk id="99" creationId="{00000000-0000-0000-0000-000000000000}"/>
          </ac:spMkLst>
        </pc:spChg>
        <pc:spChg chg="del">
          <ac:chgData name="Zaeem Javaid" userId="6620a48c0a62430c" providerId="LiveId" clId="{9A702DED-4564-4BBD-8C54-0EEA1A1ECBCD}" dt="2025-02-27T10:26:29.218" v="45"/>
          <ac:spMkLst>
            <pc:docMk/>
            <pc:sldMk cId="0" sldId="262"/>
            <ac:spMk id="101" creationId="{00000000-0000-0000-0000-000000000000}"/>
          </ac:spMkLst>
        </pc:spChg>
      </pc:sldChg>
      <pc:sldChg chg="addSp delSp modSp mod ord modAnim">
        <pc:chgData name="Zaeem Javaid" userId="6620a48c0a62430c" providerId="LiveId" clId="{9A702DED-4564-4BBD-8C54-0EEA1A1ECBCD}" dt="2025-02-27T10:26:45.280" v="81" actId="170"/>
        <pc:sldMkLst>
          <pc:docMk/>
          <pc:sldMk cId="0" sldId="263"/>
        </pc:sldMkLst>
        <pc:spChg chg="mod">
          <ac:chgData name="Zaeem Javaid" userId="6620a48c0a62430c" providerId="LiveId" clId="{9A702DED-4564-4BBD-8C54-0EEA1A1ECBCD}" dt="2025-02-27T10:26:41.534" v="62" actId="207"/>
          <ac:spMkLst>
            <pc:docMk/>
            <pc:sldMk cId="0" sldId="263"/>
            <ac:spMk id="2" creationId="{899494A7-4E12-A4C2-DE51-49DEB4AE88F7}"/>
          </ac:spMkLst>
        </pc:spChg>
        <pc:spChg chg="add mod ord">
          <ac:chgData name="Zaeem Javaid" userId="6620a48c0a62430c" providerId="LiveId" clId="{9A702DED-4564-4BBD-8C54-0EEA1A1ECBCD}" dt="2025-02-27T10:26:45.280" v="81" actId="170"/>
          <ac:spMkLst>
            <pc:docMk/>
            <pc:sldMk cId="0" sldId="263"/>
            <ac:spMk id="3" creationId="{BAD70F72-186F-AB02-82CC-B7825E3A4F6C}"/>
          </ac:spMkLst>
        </pc:spChg>
        <pc:spChg chg="del">
          <ac:chgData name="Zaeem Javaid" userId="6620a48c0a62430c" providerId="LiveId" clId="{9A702DED-4564-4BBD-8C54-0EEA1A1ECBCD}" dt="2025-02-27T10:26:40.203" v="61"/>
          <ac:spMkLst>
            <pc:docMk/>
            <pc:sldMk cId="0" sldId="263"/>
            <ac:spMk id="109" creationId="{00000000-0000-0000-0000-000000000000}"/>
          </ac:spMkLst>
        </pc:spChg>
        <pc:spChg chg="del">
          <ac:chgData name="Zaeem Javaid" userId="6620a48c0a62430c" providerId="LiveId" clId="{9A702DED-4564-4BBD-8C54-0EEA1A1ECBCD}" dt="2025-02-27T10:26:40.203" v="61"/>
          <ac:spMkLst>
            <pc:docMk/>
            <pc:sldMk cId="0" sldId="263"/>
            <ac:spMk id="111" creationId="{00000000-0000-0000-0000-000000000000}"/>
          </ac:spMkLst>
        </pc:spChg>
      </pc:sldChg>
      <pc:sldChg chg="addSp delSp modSp mod modAnim">
        <pc:chgData name="Zaeem Javaid" userId="6620a48c0a62430c" providerId="LiveId" clId="{9A702DED-4564-4BBD-8C54-0EEA1A1ECBCD}" dt="2025-02-27T10:26:57.626" v="111" actId="170"/>
        <pc:sldMkLst>
          <pc:docMk/>
          <pc:sldMk cId="0" sldId="264"/>
        </pc:sldMkLst>
        <pc:spChg chg="mod">
          <ac:chgData name="Zaeem Javaid" userId="6620a48c0a62430c" providerId="LiveId" clId="{9A702DED-4564-4BBD-8C54-0EEA1A1ECBCD}" dt="2025-02-27T10:26:54.893" v="83" actId="207"/>
          <ac:spMkLst>
            <pc:docMk/>
            <pc:sldMk cId="0" sldId="264"/>
            <ac:spMk id="2" creationId="{BBF2AC3E-EEF9-2699-22D8-810563039D44}"/>
          </ac:spMkLst>
        </pc:spChg>
        <pc:spChg chg="add mod ord">
          <ac:chgData name="Zaeem Javaid" userId="6620a48c0a62430c" providerId="LiveId" clId="{9A702DED-4564-4BBD-8C54-0EEA1A1ECBCD}" dt="2025-02-27T10:26:57.626" v="111" actId="170"/>
          <ac:spMkLst>
            <pc:docMk/>
            <pc:sldMk cId="0" sldId="264"/>
            <ac:spMk id="3" creationId="{4B1F5A82-FB48-D5E9-4CA9-8FD25CDD00BB}"/>
          </ac:spMkLst>
        </pc:spChg>
        <pc:spChg chg="del">
          <ac:chgData name="Zaeem Javaid" userId="6620a48c0a62430c" providerId="LiveId" clId="{9A702DED-4564-4BBD-8C54-0EEA1A1ECBCD}" dt="2025-02-27T10:26:53.559" v="82"/>
          <ac:spMkLst>
            <pc:docMk/>
            <pc:sldMk cId="0" sldId="264"/>
            <ac:spMk id="124" creationId="{00000000-0000-0000-0000-000000000000}"/>
          </ac:spMkLst>
        </pc:spChg>
        <pc:spChg chg="del">
          <ac:chgData name="Zaeem Javaid" userId="6620a48c0a62430c" providerId="LiveId" clId="{9A702DED-4564-4BBD-8C54-0EEA1A1ECBCD}" dt="2025-02-27T10:26:53.559" v="82"/>
          <ac:spMkLst>
            <pc:docMk/>
            <pc:sldMk cId="0" sldId="264"/>
            <ac:spMk id="126" creationId="{00000000-0000-0000-0000-000000000000}"/>
          </ac:spMkLst>
        </pc:spChg>
        <pc:spChg chg="mod">
          <ac:chgData name="Zaeem Javaid" userId="6620a48c0a62430c" providerId="LiveId" clId="{9A702DED-4564-4BBD-8C54-0EEA1A1ECBCD}" dt="2025-02-24T10:52:38.138" v="9" actId="1076"/>
          <ac:spMkLst>
            <pc:docMk/>
            <pc:sldMk cId="0" sldId="264"/>
            <ac:spMk id="133" creationId="{00000000-0000-0000-0000-000000000000}"/>
          </ac:spMkLst>
        </pc:spChg>
      </pc:sldChg>
      <pc:sldChg chg="addSp delSp modSp mod modAnim">
        <pc:chgData name="Zaeem Javaid" userId="6620a48c0a62430c" providerId="LiveId" clId="{9A702DED-4564-4BBD-8C54-0EEA1A1ECBCD}" dt="2025-02-27T10:27:30.359" v="132" actId="170"/>
        <pc:sldMkLst>
          <pc:docMk/>
          <pc:sldMk cId="0" sldId="269"/>
        </pc:sldMkLst>
        <pc:spChg chg="mod">
          <ac:chgData name="Zaeem Javaid" userId="6620a48c0a62430c" providerId="LiveId" clId="{9A702DED-4564-4BBD-8C54-0EEA1A1ECBCD}" dt="2025-02-27T10:27:27.013" v="114" actId="207"/>
          <ac:spMkLst>
            <pc:docMk/>
            <pc:sldMk cId="0" sldId="269"/>
            <ac:spMk id="2" creationId="{B25F8B82-AD3C-3599-395E-BE933C6397CF}"/>
          </ac:spMkLst>
        </pc:spChg>
        <pc:spChg chg="add mod ord">
          <ac:chgData name="Zaeem Javaid" userId="6620a48c0a62430c" providerId="LiveId" clId="{9A702DED-4564-4BBD-8C54-0EEA1A1ECBCD}" dt="2025-02-27T10:27:30.359" v="132" actId="170"/>
          <ac:spMkLst>
            <pc:docMk/>
            <pc:sldMk cId="0" sldId="269"/>
            <ac:spMk id="3" creationId="{309992E9-EBAD-B40E-3963-6879B1019274}"/>
          </ac:spMkLst>
        </pc:spChg>
        <pc:spChg chg="del">
          <ac:chgData name="Zaeem Javaid" userId="6620a48c0a62430c" providerId="LiveId" clId="{9A702DED-4564-4BBD-8C54-0EEA1A1ECBCD}" dt="2025-02-27T10:27:25.282" v="113"/>
          <ac:spMkLst>
            <pc:docMk/>
            <pc:sldMk cId="0" sldId="269"/>
            <ac:spMk id="194" creationId="{00000000-0000-0000-0000-000000000000}"/>
          </ac:spMkLst>
        </pc:spChg>
        <pc:spChg chg="del mod">
          <ac:chgData name="Zaeem Javaid" userId="6620a48c0a62430c" providerId="LiveId" clId="{9A702DED-4564-4BBD-8C54-0EEA1A1ECBCD}" dt="2025-02-27T10:27:25.282" v="113"/>
          <ac:spMkLst>
            <pc:docMk/>
            <pc:sldMk cId="0" sldId="269"/>
            <ac:spMk id="196" creationId="{00000000-0000-0000-0000-000000000000}"/>
          </ac:spMkLst>
        </pc:spChg>
      </pc:sldChg>
      <pc:sldChg chg="addSp delSp modSp mod modAnim">
        <pc:chgData name="Zaeem Javaid" userId="6620a48c0a62430c" providerId="LiveId" clId="{9A702DED-4564-4BBD-8C54-0EEA1A1ECBCD}" dt="2025-02-27T10:27:41.336" v="153" actId="170"/>
        <pc:sldMkLst>
          <pc:docMk/>
          <pc:sldMk cId="0" sldId="270"/>
        </pc:sldMkLst>
        <pc:spChg chg="mod">
          <ac:chgData name="Zaeem Javaid" userId="6620a48c0a62430c" providerId="LiveId" clId="{9A702DED-4564-4BBD-8C54-0EEA1A1ECBCD}" dt="2025-02-27T10:27:39.086" v="134" actId="207"/>
          <ac:spMkLst>
            <pc:docMk/>
            <pc:sldMk cId="0" sldId="270"/>
            <ac:spMk id="2" creationId="{F9302E2D-90D2-28B6-2B76-CB0E604ECB5B}"/>
          </ac:spMkLst>
        </pc:spChg>
        <pc:spChg chg="add mod ord">
          <ac:chgData name="Zaeem Javaid" userId="6620a48c0a62430c" providerId="LiveId" clId="{9A702DED-4564-4BBD-8C54-0EEA1A1ECBCD}" dt="2025-02-27T10:27:41.336" v="153" actId="170"/>
          <ac:spMkLst>
            <pc:docMk/>
            <pc:sldMk cId="0" sldId="270"/>
            <ac:spMk id="3" creationId="{5D8E851F-5850-74DA-677B-8E28186E0105}"/>
          </ac:spMkLst>
        </pc:spChg>
        <pc:spChg chg="del">
          <ac:chgData name="Zaeem Javaid" userId="6620a48c0a62430c" providerId="LiveId" clId="{9A702DED-4564-4BBD-8C54-0EEA1A1ECBCD}" dt="2025-02-27T10:27:37.835" v="133"/>
          <ac:spMkLst>
            <pc:docMk/>
            <pc:sldMk cId="0" sldId="270"/>
            <ac:spMk id="208" creationId="{00000000-0000-0000-0000-000000000000}"/>
          </ac:spMkLst>
        </pc:spChg>
        <pc:spChg chg="del">
          <ac:chgData name="Zaeem Javaid" userId="6620a48c0a62430c" providerId="LiveId" clId="{9A702DED-4564-4BBD-8C54-0EEA1A1ECBCD}" dt="2025-02-27T10:27:37.835" v="133"/>
          <ac:spMkLst>
            <pc:docMk/>
            <pc:sldMk cId="0" sldId="270"/>
            <ac:spMk id="210" creationId="{00000000-0000-0000-0000-000000000000}"/>
          </ac:spMkLst>
        </pc:spChg>
      </pc:sldChg>
      <pc:sldChg chg="addSp delSp modSp mod modAnim">
        <pc:chgData name="Zaeem Javaid" userId="6620a48c0a62430c" providerId="LiveId" clId="{9A702DED-4564-4BBD-8C54-0EEA1A1ECBCD}" dt="2025-02-27T10:27:53.958" v="171" actId="170"/>
        <pc:sldMkLst>
          <pc:docMk/>
          <pc:sldMk cId="0" sldId="272"/>
        </pc:sldMkLst>
        <pc:spChg chg="mod">
          <ac:chgData name="Zaeem Javaid" userId="6620a48c0a62430c" providerId="LiveId" clId="{9A702DED-4564-4BBD-8C54-0EEA1A1ECBCD}" dt="2025-02-27T10:27:50.648" v="155" actId="207"/>
          <ac:spMkLst>
            <pc:docMk/>
            <pc:sldMk cId="0" sldId="272"/>
            <ac:spMk id="2" creationId="{10729CA9-04C9-747D-4447-EAA107B6A2C3}"/>
          </ac:spMkLst>
        </pc:spChg>
        <pc:spChg chg="add mod ord">
          <ac:chgData name="Zaeem Javaid" userId="6620a48c0a62430c" providerId="LiveId" clId="{9A702DED-4564-4BBD-8C54-0EEA1A1ECBCD}" dt="2025-02-27T10:27:53.958" v="171" actId="170"/>
          <ac:spMkLst>
            <pc:docMk/>
            <pc:sldMk cId="0" sldId="272"/>
            <ac:spMk id="3" creationId="{EB7FD664-309E-5F0A-C5C8-1F564A1D2CC4}"/>
          </ac:spMkLst>
        </pc:spChg>
        <pc:spChg chg="del">
          <ac:chgData name="Zaeem Javaid" userId="6620a48c0a62430c" providerId="LiveId" clId="{9A702DED-4564-4BBD-8C54-0EEA1A1ECBCD}" dt="2025-02-27T10:27:49.745" v="154"/>
          <ac:spMkLst>
            <pc:docMk/>
            <pc:sldMk cId="0" sldId="272"/>
            <ac:spMk id="230" creationId="{00000000-0000-0000-0000-000000000000}"/>
          </ac:spMkLst>
        </pc:spChg>
        <pc:spChg chg="del">
          <ac:chgData name="Zaeem Javaid" userId="6620a48c0a62430c" providerId="LiveId" clId="{9A702DED-4564-4BBD-8C54-0EEA1A1ECBCD}" dt="2025-02-27T10:27:49.745" v="154"/>
          <ac:spMkLst>
            <pc:docMk/>
            <pc:sldMk cId="0" sldId="272"/>
            <ac:spMk id="23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roductivemuslim.com/tawbah-to-do-list/"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productivemuslim.com/doodle-tawbah-to-do-lis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_gGmqpulygw"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g3390c862c3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 name="Google Shape;27;g3390c862c3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2 mins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37eb218c92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Discussion: 5 mins </a:t>
            </a:r>
            <a:endParaRPr/>
          </a:p>
          <a:p>
            <a:pPr marL="0" lvl="0" indent="0" algn="l" rtl="0">
              <a:lnSpc>
                <a:spcPct val="100000"/>
              </a:lnSpc>
              <a:spcBef>
                <a:spcPts val="0"/>
              </a:spcBef>
              <a:spcAft>
                <a:spcPts val="0"/>
              </a:spcAft>
              <a:buSzPts val="1400"/>
              <a:buNone/>
            </a:pPr>
            <a:r>
              <a:rPr lang="en-GB"/>
              <a:t>Reflect: 2 mins</a:t>
            </a:r>
            <a:endParaRPr/>
          </a:p>
          <a:p>
            <a:pPr marL="0" lvl="0" indent="0" algn="l" rtl="0">
              <a:lnSpc>
                <a:spcPct val="100000"/>
              </a:lnSpc>
              <a:spcBef>
                <a:spcPts val="0"/>
              </a:spcBef>
              <a:spcAft>
                <a:spcPts val="0"/>
              </a:spcAft>
              <a:buSzPts val="1400"/>
              <a:buNone/>
            </a:pPr>
            <a:r>
              <a:rPr lang="en-GB"/>
              <a:t>Feedback: 2 mins </a:t>
            </a:r>
            <a:endParaRPr/>
          </a:p>
          <a:p>
            <a:pPr marL="0" lvl="0" indent="0" algn="l" rtl="0">
              <a:lnSpc>
                <a:spcPct val="100000"/>
              </a:lnSpc>
              <a:spcBef>
                <a:spcPts val="0"/>
              </a:spcBef>
              <a:spcAft>
                <a:spcPts val="0"/>
              </a:spcAft>
              <a:buSzPts val="1400"/>
              <a:buNone/>
            </a:pPr>
            <a:endParaRPr/>
          </a:p>
        </p:txBody>
      </p:sp>
      <p:sp>
        <p:nvSpPr>
          <p:cNvPr id="141" name="Google Shape;141;g337eb218c92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3793e99053_0_2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 min</a:t>
            </a:r>
            <a:endParaRPr/>
          </a:p>
        </p:txBody>
      </p:sp>
      <p:sp>
        <p:nvSpPr>
          <p:cNvPr id="152" name="Google Shape;152;g33793e99053_0_2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37eb218c92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u="sng">
                <a:solidFill>
                  <a:schemeClr val="hlink"/>
                </a:solidFill>
                <a:hlinkClick r:id="rId3"/>
              </a:rPr>
              <a:t>https://productivemuslim.com/tawbah-to-do-list/</a:t>
            </a:r>
            <a:r>
              <a:rPr lang="en-GB"/>
              <a: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u="sng">
                <a:solidFill>
                  <a:schemeClr val="hlink"/>
                </a:solidFill>
                <a:hlinkClick r:id="rId4"/>
              </a:rPr>
              <a:t>https://productivemuslim.com/doodle-tawbah-to-do-list/</a:t>
            </a:r>
            <a:r>
              <a:rPr lang="en-GB"/>
              <a:t>  - Can print this out for attendees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10 mins</a:t>
            </a:r>
            <a:endParaRPr/>
          </a:p>
          <a:p>
            <a:pPr marL="0" lvl="0" indent="0" algn="l" rtl="0">
              <a:lnSpc>
                <a:spcPct val="100000"/>
              </a:lnSpc>
              <a:spcBef>
                <a:spcPts val="0"/>
              </a:spcBef>
              <a:spcAft>
                <a:spcPts val="0"/>
              </a:spcAft>
              <a:buSzPts val="1400"/>
              <a:buNone/>
            </a:pPr>
            <a:endParaRPr/>
          </a:p>
        </p:txBody>
      </p:sp>
      <p:sp>
        <p:nvSpPr>
          <p:cNvPr id="163" name="Google Shape;163;g337eb218c92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3793e99053_0_4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33793e99053_0_4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37eb218c92_0_11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4 mins </a:t>
            </a:r>
            <a:endParaRPr/>
          </a:p>
          <a:p>
            <a:pPr marL="0" lvl="0" indent="0" algn="l" rtl="0">
              <a:spcBef>
                <a:spcPts val="0"/>
              </a:spcBef>
              <a:spcAft>
                <a:spcPts val="0"/>
              </a:spcAft>
              <a:buNone/>
            </a:pPr>
            <a:r>
              <a:rPr lang="en-GB"/>
              <a:t>Challenge: 1 min </a:t>
            </a:r>
            <a:endParaRPr/>
          </a:p>
          <a:p>
            <a:pPr marL="0" lvl="0" indent="0" algn="l" rtl="0">
              <a:spcBef>
                <a:spcPts val="0"/>
              </a:spcBef>
              <a:spcAft>
                <a:spcPts val="0"/>
              </a:spcAft>
              <a:buNone/>
            </a:pPr>
            <a:r>
              <a:rPr lang="en-GB"/>
              <a:t>Answer: Surah Yasin, Ayah 58</a:t>
            </a:r>
            <a:endParaRPr/>
          </a:p>
          <a:p>
            <a:pPr marL="0" lvl="0" indent="0" algn="l" rtl="0">
              <a:spcBef>
                <a:spcPts val="0"/>
              </a:spcBef>
              <a:spcAft>
                <a:spcPts val="0"/>
              </a:spcAft>
              <a:buNone/>
            </a:pPr>
            <a:endParaRPr/>
          </a:p>
        </p:txBody>
      </p:sp>
      <p:sp>
        <p:nvSpPr>
          <p:cNvPr id="191" name="Google Shape;191;g337eb218c92_0_1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37eb218c92_0_12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2 mins</a:t>
            </a:r>
            <a:endParaRPr/>
          </a:p>
          <a:p>
            <a:pPr marL="0" lvl="0" indent="0" algn="l" rtl="0">
              <a:spcBef>
                <a:spcPts val="0"/>
              </a:spcBef>
              <a:spcAft>
                <a:spcPts val="0"/>
              </a:spcAft>
              <a:buNone/>
            </a:pPr>
            <a:r>
              <a:rPr lang="en-GB"/>
              <a:t>Reflect: 1 min</a:t>
            </a:r>
            <a:endParaRPr/>
          </a:p>
          <a:p>
            <a:pPr marL="0" lvl="0" indent="0" algn="l" rtl="0">
              <a:spcBef>
                <a:spcPts val="0"/>
              </a:spcBef>
              <a:spcAft>
                <a:spcPts val="0"/>
              </a:spcAft>
              <a:buNone/>
            </a:pPr>
            <a:r>
              <a:rPr lang="en-GB"/>
              <a:t>Feedback: 1 min </a:t>
            </a:r>
            <a:endParaRPr/>
          </a:p>
          <a:p>
            <a:pPr marL="0" lvl="0" indent="0" algn="l" rtl="0">
              <a:spcBef>
                <a:spcPts val="0"/>
              </a:spcBef>
              <a:spcAft>
                <a:spcPts val="0"/>
              </a:spcAft>
              <a:buNone/>
            </a:pPr>
            <a:endParaRPr/>
          </a:p>
        </p:txBody>
      </p:sp>
      <p:sp>
        <p:nvSpPr>
          <p:cNvPr id="205" name="Google Shape;205;g337eb218c92_0_1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37eb218c92_0_1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37eb218c92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Video: 6 mins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37eb218c92_0_14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2 min</a:t>
            </a:r>
            <a:endParaRPr/>
          </a:p>
        </p:txBody>
      </p:sp>
      <p:sp>
        <p:nvSpPr>
          <p:cNvPr id="226" name="Google Shape;226;g337eb218c92_0_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37eb218c92_0_1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 min</a:t>
            </a:r>
            <a:endParaRPr/>
          </a:p>
        </p:txBody>
      </p:sp>
      <p:sp>
        <p:nvSpPr>
          <p:cNvPr id="238" name="Google Shape;238;g337eb218c92_0_1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37eb218c92_0_2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15 mins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Put a calm nasheed in the background or you can also play this spoken word:</a:t>
            </a:r>
            <a:endParaRPr/>
          </a:p>
          <a:p>
            <a:pPr marL="0" lvl="0" indent="0" algn="l" rtl="0">
              <a:lnSpc>
                <a:spcPct val="100000"/>
              </a:lnSpc>
              <a:spcBef>
                <a:spcPts val="0"/>
              </a:spcBef>
              <a:spcAft>
                <a:spcPts val="0"/>
              </a:spcAft>
              <a:buSzPts val="1400"/>
              <a:buNone/>
            </a:pPr>
            <a:r>
              <a:rPr lang="en-GB" u="sng">
                <a:solidFill>
                  <a:schemeClr val="hlink"/>
                </a:solidFill>
                <a:hlinkClick r:id="rId3"/>
              </a:rPr>
              <a:t>https://www.youtube.com/watch?v=_gGmqpulygw</a:t>
            </a:r>
            <a:r>
              <a:rPr lang="en-GB"/>
              <a:t> </a:t>
            </a:r>
            <a:endParaRPr/>
          </a:p>
          <a:p>
            <a:pPr marL="0" lvl="0" indent="0" algn="l" rtl="0">
              <a:lnSpc>
                <a:spcPct val="100000"/>
              </a:lnSpc>
              <a:spcBef>
                <a:spcPts val="0"/>
              </a:spcBef>
              <a:spcAft>
                <a:spcPts val="0"/>
              </a:spcAft>
              <a:buSzPts val="1400"/>
              <a:buNone/>
            </a:pPr>
            <a:endParaRPr/>
          </a:p>
        </p:txBody>
      </p:sp>
      <p:sp>
        <p:nvSpPr>
          <p:cNvPr id="249" name="Google Shape;249;g337eb218c92_0_2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g33793e99053_0_1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Play in background Surah Qāf: https://www.youtube.com/watch?v=jLQXotfD0dw&amp;t=12s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Have the question ready on the board so learners can start thinking as they walk in/wait for the session to start.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Feedback: 4 mins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3" name="Google Shape;33;g33793e99053_0_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3793e99053_0_2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3 mins</a:t>
            </a:r>
            <a:endParaRPr/>
          </a:p>
        </p:txBody>
      </p:sp>
      <p:sp>
        <p:nvSpPr>
          <p:cNvPr id="259" name="Google Shape;259;g33793e99053_0_2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3793e99053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facilitator should collect all sticky notes and group them on the wall according to the main themes.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5 mins </a:t>
            </a:r>
            <a:endParaRPr/>
          </a:p>
          <a:p>
            <a:pPr marL="0" lvl="0" indent="0" algn="l" rtl="0">
              <a:lnSpc>
                <a:spcPct val="100000"/>
              </a:lnSpc>
              <a:spcBef>
                <a:spcPts val="0"/>
              </a:spcBef>
              <a:spcAft>
                <a:spcPts val="0"/>
              </a:spcAft>
              <a:buSzPts val="1400"/>
              <a:buNone/>
            </a:pPr>
            <a:endParaRPr/>
          </a:p>
        </p:txBody>
      </p:sp>
      <p:sp>
        <p:nvSpPr>
          <p:cNvPr id="277" name="Google Shape;277;g33793e99053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3793e99053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2 mins</a:t>
            </a:r>
            <a:endParaRPr/>
          </a:p>
        </p:txBody>
      </p:sp>
      <p:sp>
        <p:nvSpPr>
          <p:cNvPr id="289" name="Google Shape;289;g33793e99053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g33793e99053_0_2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 name="Google Shape;47;g33793e99053_0_2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33793e99053_0_6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1 min</a:t>
            </a:r>
            <a:endParaRPr/>
          </a:p>
        </p:txBody>
      </p:sp>
      <p:sp>
        <p:nvSpPr>
          <p:cNvPr id="59" name="Google Shape;59;g33793e99053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3793e99053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 min</a:t>
            </a:r>
            <a:endParaRPr/>
          </a:p>
        </p:txBody>
      </p:sp>
      <p:sp>
        <p:nvSpPr>
          <p:cNvPr id="68" name="Google Shape;68;g33793e99053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3793e99053_0_48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4 mins </a:t>
            </a:r>
            <a:endParaRPr/>
          </a:p>
          <a:p>
            <a:pPr marL="0" lvl="0" indent="0" algn="l" rtl="0">
              <a:spcBef>
                <a:spcPts val="0"/>
              </a:spcBef>
              <a:spcAft>
                <a:spcPts val="0"/>
              </a:spcAft>
              <a:buNone/>
            </a:pPr>
            <a:endParaRPr/>
          </a:p>
        </p:txBody>
      </p:sp>
      <p:sp>
        <p:nvSpPr>
          <p:cNvPr id="86" name="Google Shape;86;g33793e99053_0_4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37eb218c92_0_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3 mins </a:t>
            </a:r>
            <a:endParaRPr/>
          </a:p>
          <a:p>
            <a:pPr marL="0" lvl="0" indent="0" algn="l" rtl="0">
              <a:spcBef>
                <a:spcPts val="0"/>
              </a:spcBef>
              <a:spcAft>
                <a:spcPts val="0"/>
              </a:spcAft>
              <a:buNone/>
            </a:pPr>
            <a:endParaRPr/>
          </a:p>
        </p:txBody>
      </p:sp>
      <p:sp>
        <p:nvSpPr>
          <p:cNvPr id="96" name="Google Shape;96;g337eb218c92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37eb218c92_0_1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4 mins </a:t>
            </a:r>
            <a:endParaRPr/>
          </a:p>
          <a:p>
            <a:pPr marL="0" lvl="0" indent="0" algn="l" rtl="0">
              <a:spcBef>
                <a:spcPts val="0"/>
              </a:spcBef>
              <a:spcAft>
                <a:spcPts val="0"/>
              </a:spcAft>
              <a:buNone/>
            </a:pPr>
            <a:endParaRPr/>
          </a:p>
        </p:txBody>
      </p:sp>
      <p:sp>
        <p:nvSpPr>
          <p:cNvPr id="106" name="Google Shape;106;g337eb218c92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37eb218c92_0_4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5 mins </a:t>
            </a:r>
            <a:endParaRPr/>
          </a:p>
          <a:p>
            <a:pPr marL="0" lvl="0" indent="0" algn="l" rtl="0">
              <a:spcBef>
                <a:spcPts val="0"/>
              </a:spcBef>
              <a:spcAft>
                <a:spcPts val="0"/>
              </a:spcAft>
              <a:buNone/>
            </a:pPr>
            <a:r>
              <a:rPr lang="en-GB"/>
              <a:t>Reflect: 2 mins</a:t>
            </a:r>
            <a:endParaRPr/>
          </a:p>
          <a:p>
            <a:pPr marL="0" lvl="0" indent="0" algn="l" rtl="0">
              <a:spcBef>
                <a:spcPts val="0"/>
              </a:spcBef>
              <a:spcAft>
                <a:spcPts val="0"/>
              </a:spcAft>
              <a:buNone/>
            </a:pPr>
            <a:r>
              <a:rPr lang="en-GB"/>
              <a:t>Feedback: 2 mins </a:t>
            </a:r>
            <a:endParaRPr/>
          </a:p>
          <a:p>
            <a:pPr marL="0" lvl="0" indent="0" algn="l" rtl="0">
              <a:spcBef>
                <a:spcPts val="0"/>
              </a:spcBef>
              <a:spcAft>
                <a:spcPts val="0"/>
              </a:spcAft>
              <a:buNone/>
            </a:pPr>
            <a:endParaRPr/>
          </a:p>
        </p:txBody>
      </p:sp>
      <p:sp>
        <p:nvSpPr>
          <p:cNvPr id="121" name="Google Shape;121;g337eb218c92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413169"/>
        </a:solidFill>
        <a:effectLst/>
      </p:bgPr>
    </p:bg>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3"/>
        <p:cNvGrpSpPr/>
        <p:nvPr/>
      </p:nvGrpSpPr>
      <p:grpSpPr>
        <a:xfrm>
          <a:off x="0" y="0"/>
          <a:ext cx="0" cy="0"/>
          <a:chOff x="0" y="0"/>
          <a:chExt cx="0" cy="0"/>
        </a:xfrm>
      </p:grpSpPr>
      <p:sp>
        <p:nvSpPr>
          <p:cNvPr id="14" name="Google Shape;14;p3"/>
          <p:cNvSpPr/>
          <p:nvPr/>
        </p:nvSpPr>
        <p:spPr>
          <a:xfrm rot="-5400000" flipH="1">
            <a:off x="5741655" y="138151"/>
            <a:ext cx="3540600" cy="3264300"/>
          </a:xfrm>
          <a:prstGeom prst="round1Rect">
            <a:avLst>
              <a:gd name="adj" fmla="val 1825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pic>
        <p:nvPicPr>
          <p:cNvPr id="16" name="Google Shape;16;p4"/>
          <p:cNvPicPr preferRelativeResize="0"/>
          <p:nvPr/>
        </p:nvPicPr>
        <p:blipFill rotWithShape="1">
          <a:blip r:embed="rId2">
            <a:alphaModFix/>
          </a:blip>
          <a:srcRect/>
          <a:stretch/>
        </p:blipFill>
        <p:spPr>
          <a:xfrm>
            <a:off x="5878344" y="4814567"/>
            <a:ext cx="972719" cy="19031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7"/>
        <p:cNvGrpSpPr/>
        <p:nvPr/>
      </p:nvGrpSpPr>
      <p:grpSpPr>
        <a:xfrm>
          <a:off x="0" y="0"/>
          <a:ext cx="0" cy="0"/>
          <a:chOff x="0" y="0"/>
          <a:chExt cx="0" cy="0"/>
        </a:xfrm>
      </p:grpSpPr>
      <p:sp>
        <p:nvSpPr>
          <p:cNvPr id="18" name="Google Shape;18;p5"/>
          <p:cNvSpPr/>
          <p:nvPr/>
        </p:nvSpPr>
        <p:spPr>
          <a:xfrm>
            <a:off x="-1" y="2494065"/>
            <a:ext cx="4124100" cy="2194800"/>
          </a:xfrm>
          <a:prstGeom prst="round1Rect">
            <a:avLst>
              <a:gd name="adj" fmla="val 2570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19"/>
        <p:cNvGrpSpPr/>
        <p:nvPr/>
      </p:nvGrpSpPr>
      <p:grpSpPr>
        <a:xfrm>
          <a:off x="0" y="0"/>
          <a:ext cx="0" cy="0"/>
          <a:chOff x="0" y="0"/>
          <a:chExt cx="0" cy="0"/>
        </a:xfrm>
      </p:grpSpPr>
      <p:sp>
        <p:nvSpPr>
          <p:cNvPr id="20" name="Google Shape;20;p6"/>
          <p:cNvSpPr/>
          <p:nvPr/>
        </p:nvSpPr>
        <p:spPr>
          <a:xfrm rot="-588418">
            <a:off x="5079736" y="1388092"/>
            <a:ext cx="6756329" cy="6541685"/>
          </a:xfrm>
          <a:prstGeom prst="arc">
            <a:avLst>
              <a:gd name="adj1" fmla="val 11367237"/>
              <a:gd name="adj2" fmla="val 675902"/>
            </a:avLst>
          </a:prstGeom>
          <a:noFill/>
          <a:ln w="889000" cap="flat" cmpd="sng">
            <a:solidFill>
              <a:srgbClr val="C3B8DE"/>
            </a:solidFill>
            <a:prstDash val="solid"/>
            <a:miter lim="800000"/>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SzPts val="5200"/>
              <a:buChar char="●"/>
              <a:defRPr sz="5200"/>
            </a:lvl1pPr>
            <a:lvl2pPr lvl="1" algn="ctr">
              <a:spcBef>
                <a:spcPts val="0"/>
              </a:spcBef>
              <a:spcAft>
                <a:spcPts val="0"/>
              </a:spcAft>
              <a:buSzPts val="5200"/>
              <a:buChar char="○"/>
              <a:defRPr sz="5200"/>
            </a:lvl2pPr>
            <a:lvl3pPr lvl="2" algn="ctr">
              <a:spcBef>
                <a:spcPts val="0"/>
              </a:spcBef>
              <a:spcAft>
                <a:spcPts val="0"/>
              </a:spcAft>
              <a:buSzPts val="5200"/>
              <a:buChar char="■"/>
              <a:defRPr sz="5200"/>
            </a:lvl3pPr>
            <a:lvl4pPr lvl="3" algn="ctr">
              <a:spcBef>
                <a:spcPts val="0"/>
              </a:spcBef>
              <a:spcAft>
                <a:spcPts val="0"/>
              </a:spcAft>
              <a:buSzPts val="5200"/>
              <a:buChar char="●"/>
              <a:defRPr sz="5200"/>
            </a:lvl4pPr>
            <a:lvl5pPr lvl="4" algn="ctr">
              <a:spcBef>
                <a:spcPts val="0"/>
              </a:spcBef>
              <a:spcAft>
                <a:spcPts val="0"/>
              </a:spcAft>
              <a:buSzPts val="5200"/>
              <a:buChar char="○"/>
              <a:defRPr sz="5200"/>
            </a:lvl5pPr>
            <a:lvl6pPr lvl="5" algn="ctr">
              <a:spcBef>
                <a:spcPts val="0"/>
              </a:spcBef>
              <a:spcAft>
                <a:spcPts val="0"/>
              </a:spcAft>
              <a:buSzPts val="5200"/>
              <a:buChar char="■"/>
              <a:defRPr sz="5200"/>
            </a:lvl6pPr>
            <a:lvl7pPr lvl="6" algn="ctr">
              <a:spcBef>
                <a:spcPts val="0"/>
              </a:spcBef>
              <a:spcAft>
                <a:spcPts val="0"/>
              </a:spcAft>
              <a:buSzPts val="5200"/>
              <a:buChar char="●"/>
              <a:defRPr sz="5200"/>
            </a:lvl7pPr>
            <a:lvl8pPr lvl="7" algn="ctr">
              <a:spcBef>
                <a:spcPts val="0"/>
              </a:spcBef>
              <a:spcAft>
                <a:spcPts val="0"/>
              </a:spcAft>
              <a:buSzPts val="5200"/>
              <a:buChar char="○"/>
              <a:defRPr sz="5200"/>
            </a:lvl8pPr>
            <a:lvl9pPr lvl="8" algn="ctr">
              <a:spcBef>
                <a:spcPts val="0"/>
              </a:spcBef>
              <a:spcAft>
                <a:spcPts val="0"/>
              </a:spcAft>
              <a:buSzPts val="5200"/>
              <a:buChar char="■"/>
              <a:defRPr sz="5200"/>
            </a:lvl9pPr>
          </a:lstStyle>
          <a:p>
            <a:endParaRPr/>
          </a:p>
        </p:txBody>
      </p:sp>
      <p:sp>
        <p:nvSpPr>
          <p:cNvPr id="23" name="Google Shape;23;p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4" name="Google Shape;24;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flipH="1">
            <a:off x="8583900" y="4688889"/>
            <a:ext cx="5601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 name="Google Shape;7;p1"/>
          <p:cNvSpPr txBox="1"/>
          <p:nvPr/>
        </p:nvSpPr>
        <p:spPr>
          <a:xfrm>
            <a:off x="6797226" y="4816177"/>
            <a:ext cx="1650600" cy="200100"/>
          </a:xfrm>
          <a:prstGeom prst="rect">
            <a:avLst/>
          </a:prstGeom>
          <a:noFill/>
          <a:ln>
            <a:noFill/>
          </a:ln>
        </p:spPr>
        <p:txBody>
          <a:bodyPr spcFirstLastPara="1" wrap="square" lIns="45725" tIns="22850" rIns="45725" bIns="22850" anchor="t" anchorCtr="0">
            <a:spAutoFit/>
          </a:bodyPr>
          <a:lstStyle/>
          <a:p>
            <a:pPr marL="0" marR="0" lvl="0" indent="0" algn="r" rtl="0">
              <a:lnSpc>
                <a:spcPct val="100000"/>
              </a:lnSpc>
              <a:spcBef>
                <a:spcPts val="0"/>
              </a:spcBef>
              <a:spcAft>
                <a:spcPts val="0"/>
              </a:spcAft>
              <a:buNone/>
            </a:pPr>
            <a:r>
              <a:rPr lang="en-GB" sz="1000" b="0" i="0" u="none" strike="noStrike" cap="none">
                <a:solidFill>
                  <a:srgbClr val="1E1E1E"/>
                </a:solidFill>
                <a:latin typeface="Inter Medium"/>
                <a:ea typeface="Inter Medium"/>
                <a:cs typeface="Inter Medium"/>
                <a:sym typeface="Inter Medium"/>
              </a:rPr>
              <a:t>Surah Qāf: </a:t>
            </a:r>
            <a:r>
              <a:rPr lang="en-GB" sz="1000" b="0" i="0" u="none" strike="noStrike" cap="none">
                <a:solidFill>
                  <a:srgbClr val="1E1E1E"/>
                </a:solidFill>
                <a:latin typeface="Inter"/>
                <a:ea typeface="Inter"/>
                <a:cs typeface="Inter"/>
                <a:sym typeface="Inter"/>
              </a:rPr>
              <a:t>Session </a:t>
            </a:r>
            <a:r>
              <a:rPr lang="en-GB" sz="1000">
                <a:solidFill>
                  <a:srgbClr val="1E1E1E"/>
                </a:solidFill>
                <a:latin typeface="Inter"/>
                <a:ea typeface="Inter"/>
                <a:cs typeface="Inter"/>
                <a:sym typeface="Inter"/>
              </a:rPr>
              <a:t>3</a:t>
            </a:r>
            <a:endParaRPr sz="1000" b="0" i="0" u="none" strike="noStrike" cap="none">
              <a:solidFill>
                <a:srgbClr val="FFFFFF"/>
              </a:solidFill>
              <a:latin typeface="Inter"/>
              <a:ea typeface="Inter"/>
              <a:cs typeface="Inter"/>
              <a:sym typeface="Inter"/>
            </a:endParaRPr>
          </a:p>
        </p:txBody>
      </p:sp>
      <p:sp>
        <p:nvSpPr>
          <p:cNvPr id="8" name="Google Shape;8;p1"/>
          <p:cNvSpPr txBox="1"/>
          <p:nvPr/>
        </p:nvSpPr>
        <p:spPr>
          <a:xfrm>
            <a:off x="8729430" y="4801967"/>
            <a:ext cx="2784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lt1"/>
                </a:solidFill>
                <a:latin typeface="Inter Tight"/>
                <a:ea typeface="Inter Tight"/>
                <a:cs typeface="Inter Tight"/>
                <a:sym typeface="Inter Tight"/>
              </a:rPr>
              <a:t>‹#›</a:t>
            </a:fld>
            <a:endParaRPr sz="1200" b="0" i="0" u="none" strike="noStrike" cap="none">
              <a:solidFill>
                <a:schemeClr val="lt1"/>
              </a:solidFill>
              <a:latin typeface="Inter Tight"/>
              <a:ea typeface="Inter Tight"/>
              <a:cs typeface="Inter Tight"/>
              <a:sym typeface="Inter Tight"/>
            </a:endParaRPr>
          </a:p>
        </p:txBody>
      </p:sp>
      <p:sp>
        <p:nvSpPr>
          <p:cNvPr id="9" name="Google Shape;9;p1"/>
          <p:cNvSpPr/>
          <p:nvPr/>
        </p:nvSpPr>
        <p:spPr>
          <a:xfrm>
            <a:off x="0" y="4688890"/>
            <a:ext cx="70332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10" name="Google Shape;10;p1"/>
          <p:cNvPicPr preferRelativeResize="0"/>
          <p:nvPr/>
        </p:nvPicPr>
        <p:blipFill rotWithShape="1">
          <a:blip r:embed="rId8">
            <a:alphaModFix/>
          </a:blip>
          <a:srcRect/>
          <a:stretch/>
        </p:blipFill>
        <p:spPr>
          <a:xfrm>
            <a:off x="5878344" y="4814567"/>
            <a:ext cx="972719" cy="190314"/>
          </a:xfrm>
          <a:prstGeom prst="rect">
            <a:avLst/>
          </a:prstGeom>
          <a:noFill/>
          <a:ln>
            <a:noFill/>
          </a:ln>
        </p:spPr>
      </p:pic>
      <p:pic>
        <p:nvPicPr>
          <p:cNvPr id="11" name="Google Shape;11;p1"/>
          <p:cNvPicPr preferRelativeResize="0"/>
          <p:nvPr/>
        </p:nvPicPr>
        <p:blipFill rotWithShape="1">
          <a:blip r:embed="rId9">
            <a:alphaModFix/>
          </a:blip>
          <a:srcRect/>
          <a:stretch/>
        </p:blipFill>
        <p:spPr>
          <a:xfrm>
            <a:off x="1015059" y="4843591"/>
            <a:ext cx="1183126" cy="12488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_zvO2uYjm-8"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Google Shape;29;p8"/>
          <p:cNvSpPr txBox="1"/>
          <p:nvPr/>
        </p:nvSpPr>
        <p:spPr>
          <a:xfrm>
            <a:off x="1004425" y="749084"/>
            <a:ext cx="40179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Instructions for Use</a:t>
            </a:r>
            <a:endParaRPr sz="3600">
              <a:solidFill>
                <a:srgbClr val="1E1E1E"/>
              </a:solidFill>
              <a:latin typeface="Inter Tight Medium"/>
              <a:ea typeface="Inter Tight Medium"/>
              <a:cs typeface="Inter Tight Medium"/>
              <a:sym typeface="Inter Tight Medium"/>
            </a:endParaRPr>
          </a:p>
        </p:txBody>
      </p:sp>
      <p:sp>
        <p:nvSpPr>
          <p:cNvPr id="30" name="Google Shape;30;p8"/>
          <p:cNvSpPr txBox="1"/>
          <p:nvPr/>
        </p:nvSpPr>
        <p:spPr>
          <a:xfrm>
            <a:off x="1081200" y="1529375"/>
            <a:ext cx="6804000" cy="3093134"/>
          </a:xfrm>
          <a:prstGeom prst="rect">
            <a:avLst/>
          </a:prstGeom>
          <a:noFill/>
          <a:ln>
            <a:noFill/>
          </a:ln>
        </p:spPr>
        <p:txBody>
          <a:bodyPr spcFirstLastPara="1" wrap="square" lIns="45725" tIns="22850" rIns="45725" bIns="22850" anchor="t" anchorCtr="0">
            <a:spAutoFit/>
          </a:bodyPr>
          <a:lstStyle/>
          <a:p>
            <a:pPr marL="457200" indent="-298450">
              <a:lnSpc>
                <a:spcPct val="150000"/>
              </a:lnSpc>
              <a:buClr>
                <a:srgbClr val="1E1E1E"/>
              </a:buClr>
              <a:buSzPts val="1100"/>
              <a:buFont typeface="Inter Light"/>
              <a:buChar char="●"/>
            </a:pPr>
            <a:r>
              <a:rPr lang="en-US" sz="1100" b="1" dirty="0">
                <a:solidFill>
                  <a:srgbClr val="1E1E1E"/>
                </a:solidFill>
                <a:latin typeface="Inter"/>
                <a:ea typeface="Inter"/>
                <a:cs typeface="Inter"/>
                <a:sym typeface="Inter"/>
              </a:rPr>
              <a:t>Preparation</a:t>
            </a:r>
            <a:r>
              <a:rPr lang="en-US" sz="1100" dirty="0">
                <a:solidFill>
                  <a:srgbClr val="1E1E1E"/>
                </a:solidFill>
                <a:latin typeface="Inter Light"/>
                <a:ea typeface="Inter Light"/>
                <a:cs typeface="Inter Light"/>
                <a:sym typeface="Inter Light"/>
              </a:rPr>
              <a:t>: Read the accompanying PDF, A Journey Through Surah </a:t>
            </a:r>
            <a:r>
              <a:rPr lang="en-US" sz="1100" dirty="0" err="1">
                <a:solidFill>
                  <a:srgbClr val="1E1E1E"/>
                </a:solidFill>
                <a:latin typeface="Inter Light"/>
                <a:ea typeface="Inter Light"/>
                <a:cs typeface="Inter Light"/>
                <a:sym typeface="Inter Light"/>
              </a:rPr>
              <a:t>Qaf</a:t>
            </a:r>
            <a:r>
              <a:rPr lang="en-US" sz="1100" dirty="0">
                <a:solidFill>
                  <a:srgbClr val="1E1E1E"/>
                </a:solidFill>
                <a:latin typeface="Inter Light"/>
                <a:ea typeface="Inter Light"/>
                <a:cs typeface="Inter Light"/>
                <a:sym typeface="Inter Light"/>
              </a:rPr>
              <a:t>, in advance to ensure smooth delivery.</a:t>
            </a: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Recitation</a:t>
            </a:r>
            <a:r>
              <a:rPr lang="en-GB" sz="1100" dirty="0">
                <a:solidFill>
                  <a:srgbClr val="1E1E1E"/>
                </a:solidFill>
                <a:latin typeface="Inter Light"/>
                <a:ea typeface="Inter Light"/>
                <a:cs typeface="Inter Light"/>
                <a:sym typeface="Inter Light"/>
              </a:rPr>
              <a:t>: Recite the passage aloud and encourage attendees to repeat after you. Begin the session with the passage from Part 1 and recite the passage from Part 2 in the middle of the session.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Session Structure:</a:t>
            </a:r>
            <a:r>
              <a:rPr lang="en-GB" sz="1100" dirty="0">
                <a:solidFill>
                  <a:srgbClr val="1E1E1E"/>
                </a:solidFill>
                <a:latin typeface="Inter Light"/>
                <a:ea typeface="Inter Light"/>
                <a:cs typeface="Inter Light"/>
                <a:sym typeface="Inter Light"/>
              </a:rPr>
              <a:t> Each session is divided into two parts with a short break in between.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Reflection &amp; Discussion</a:t>
            </a:r>
            <a:r>
              <a:rPr lang="en-GB" sz="1100" dirty="0">
                <a:solidFill>
                  <a:srgbClr val="1E1E1E"/>
                </a:solidFill>
                <a:latin typeface="Inter Light"/>
                <a:ea typeface="Inter Light"/>
                <a:cs typeface="Inter Light"/>
                <a:sym typeface="Inter Light"/>
              </a:rPr>
              <a:t>: Dedicate the recommended time to reflection and discussion questions—this is essential for fostering a culture of </a:t>
            </a:r>
            <a:r>
              <a:rPr lang="en-GB" sz="1100" dirty="0" err="1">
                <a:solidFill>
                  <a:srgbClr val="1E1E1E"/>
                </a:solidFill>
                <a:latin typeface="Inter Light"/>
                <a:ea typeface="Inter Light"/>
                <a:cs typeface="Inter Light"/>
                <a:sym typeface="Inter Light"/>
              </a:rPr>
              <a:t>tadabbur</a:t>
            </a:r>
            <a:r>
              <a:rPr lang="en-GB" sz="1100" dirty="0">
                <a:solidFill>
                  <a:srgbClr val="1E1E1E"/>
                </a:solidFill>
                <a:latin typeface="Inter Light"/>
                <a:ea typeface="Inter Light"/>
                <a:cs typeface="Inter Light"/>
                <a:sym typeface="Inter Light"/>
              </a:rPr>
              <a:t> (deep contemplation).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Timings</a:t>
            </a:r>
            <a:r>
              <a:rPr lang="en-GB" sz="1100" dirty="0">
                <a:solidFill>
                  <a:srgbClr val="1E1E1E"/>
                </a:solidFill>
                <a:latin typeface="Inter Light"/>
                <a:ea typeface="Inter Light"/>
                <a:cs typeface="Inter Light"/>
                <a:sym typeface="Inter Light"/>
              </a:rPr>
              <a:t>: Suggested timings for each slide are provided in the slide descriptions for guidance.</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Engagement</a:t>
            </a:r>
            <a:r>
              <a:rPr lang="en-GB" sz="1100" dirty="0">
                <a:solidFill>
                  <a:srgbClr val="1E1E1E"/>
                </a:solidFill>
                <a:latin typeface="Inter Light"/>
                <a:ea typeface="Inter Light"/>
                <a:cs typeface="Inter Light"/>
                <a:sym typeface="Inter Light"/>
              </a:rPr>
              <a:t>: Display the starter question as attendees arrive and settle in.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Memorisation</a:t>
            </a:r>
            <a:r>
              <a:rPr lang="en-GB" sz="1100" dirty="0">
                <a:solidFill>
                  <a:srgbClr val="1E1E1E"/>
                </a:solidFill>
                <a:latin typeface="Inter Light"/>
                <a:ea typeface="Inter Light"/>
                <a:cs typeface="Inter Light"/>
                <a:sym typeface="Inter Light"/>
              </a:rPr>
              <a:t>: Encourage all attendees to memorise both the Arabic and English translations of the verses.</a:t>
            </a:r>
            <a:endParaRPr sz="1100" dirty="0">
              <a:solidFill>
                <a:srgbClr val="1E1E1E"/>
              </a:solidFill>
              <a:latin typeface="Inter Light"/>
              <a:ea typeface="Inter Light"/>
              <a:cs typeface="Inter Light"/>
              <a:sym typeface="Inter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7"/>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44" name="Google Shape;144;p17"/>
          <p:cNvSpPr txBox="1"/>
          <p:nvPr/>
        </p:nvSpPr>
        <p:spPr>
          <a:xfrm>
            <a:off x="1004425" y="749084"/>
            <a:ext cx="4017900" cy="1154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Repentance &amp; </a:t>
            </a:r>
            <a:br>
              <a:rPr lang="en-GB" sz="3600">
                <a:solidFill>
                  <a:srgbClr val="1E1E1E"/>
                </a:solidFill>
                <a:latin typeface="Inter Tight Medium"/>
                <a:ea typeface="Inter Tight Medium"/>
                <a:cs typeface="Inter Tight Medium"/>
                <a:sym typeface="Inter Tight Medium"/>
              </a:rPr>
            </a:br>
            <a:r>
              <a:rPr lang="en-GB" sz="3600">
                <a:solidFill>
                  <a:srgbClr val="1E1E1E"/>
                </a:solidFill>
                <a:latin typeface="Inter Tight Medium"/>
                <a:ea typeface="Inter Tight Medium"/>
                <a:cs typeface="Inter Tight Medium"/>
                <a:sym typeface="Inter Tight Medium"/>
              </a:rPr>
              <a:t>The Heart</a:t>
            </a:r>
            <a:endParaRPr sz="3600">
              <a:solidFill>
                <a:srgbClr val="1E1E1E"/>
              </a:solidFill>
              <a:latin typeface="Inter Tight Medium"/>
              <a:ea typeface="Inter Tight Medium"/>
              <a:cs typeface="Inter Tight Medium"/>
              <a:sym typeface="Inter Tight Medium"/>
            </a:endParaRPr>
          </a:p>
        </p:txBody>
      </p:sp>
      <p:sp>
        <p:nvSpPr>
          <p:cNvPr id="145" name="Google Shape;145;p17"/>
          <p:cNvSpPr txBox="1"/>
          <p:nvPr/>
        </p:nvSpPr>
        <p:spPr>
          <a:xfrm>
            <a:off x="1081200" y="2165275"/>
            <a:ext cx="3731400" cy="18933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Allah mentions the people of Jannah: He starts with repentance (‘awwāb’)  and ends with repentance (‘munīb’).</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Every act of worship has an outer and inner aspect.</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Focus on the inner and the outer will follow in course.</a:t>
            </a:r>
            <a:endParaRPr sz="1200">
              <a:solidFill>
                <a:srgbClr val="1E1E1E"/>
              </a:solidFill>
              <a:latin typeface="Inter Light"/>
              <a:ea typeface="Inter Light"/>
              <a:cs typeface="Inter Light"/>
              <a:sym typeface="Inter Light"/>
            </a:endParaRPr>
          </a:p>
        </p:txBody>
      </p:sp>
      <p:sp>
        <p:nvSpPr>
          <p:cNvPr id="146" name="Google Shape;146;p17"/>
          <p:cNvSpPr/>
          <p:nvPr/>
        </p:nvSpPr>
        <p:spPr>
          <a:xfrm>
            <a:off x="4955725" y="1358675"/>
            <a:ext cx="3785700" cy="11544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47" name="Google Shape;147;p17"/>
          <p:cNvSpPr txBox="1"/>
          <p:nvPr/>
        </p:nvSpPr>
        <p:spPr>
          <a:xfrm>
            <a:off x="5784709" y="15544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Challenge</a:t>
            </a:r>
            <a:endParaRPr sz="700" b="0" i="0" u="none" strike="noStrike" cap="none">
              <a:solidFill>
                <a:srgbClr val="000000"/>
              </a:solidFill>
              <a:latin typeface="Arial"/>
              <a:ea typeface="Arial"/>
              <a:cs typeface="Arial"/>
              <a:sym typeface="Arial"/>
            </a:endParaRPr>
          </a:p>
        </p:txBody>
      </p:sp>
      <p:sp>
        <p:nvSpPr>
          <p:cNvPr id="148" name="Google Shape;148;p17"/>
          <p:cNvSpPr txBox="1"/>
          <p:nvPr/>
        </p:nvSpPr>
        <p:spPr>
          <a:xfrm>
            <a:off x="5784709" y="1840840"/>
            <a:ext cx="27765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In which other verse in this surah does the word ‘munīb’  come? </a:t>
            </a: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Which Prophet was described as ‘munīb’?</a:t>
            </a:r>
            <a:endParaRPr sz="1000">
              <a:solidFill>
                <a:srgbClr val="1E1E1E"/>
              </a:solidFill>
              <a:latin typeface="Inter Tight Medium"/>
              <a:ea typeface="Inter Tight Medium"/>
              <a:cs typeface="Inter Tight Medium"/>
              <a:sym typeface="Inter Tight Medium"/>
            </a:endParaRPr>
          </a:p>
        </p:txBody>
      </p:sp>
      <p:pic>
        <p:nvPicPr>
          <p:cNvPr id="149" name="Google Shape;149;p17"/>
          <p:cNvPicPr preferRelativeResize="0"/>
          <p:nvPr/>
        </p:nvPicPr>
        <p:blipFill rotWithShape="1">
          <a:blip r:embed="rId3">
            <a:alphaModFix/>
          </a:blip>
          <a:srcRect/>
          <a:stretch/>
        </p:blipFill>
        <p:spPr>
          <a:xfrm>
            <a:off x="5209679" y="1568334"/>
            <a:ext cx="445722" cy="4702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153"/>
        <p:cNvGrpSpPr/>
        <p:nvPr/>
      </p:nvGrpSpPr>
      <p:grpSpPr>
        <a:xfrm>
          <a:off x="0" y="0"/>
          <a:ext cx="0" cy="0"/>
          <a:chOff x="0" y="0"/>
          <a:chExt cx="0" cy="0"/>
        </a:xfrm>
      </p:grpSpPr>
      <p:pic>
        <p:nvPicPr>
          <p:cNvPr id="154" name="Google Shape;154;p18"/>
          <p:cNvPicPr preferRelativeResize="0"/>
          <p:nvPr/>
        </p:nvPicPr>
        <p:blipFill>
          <a:blip r:embed="rId3">
            <a:alphaModFix/>
          </a:blip>
          <a:stretch>
            <a:fillRect/>
          </a:stretch>
        </p:blipFill>
        <p:spPr>
          <a:xfrm>
            <a:off x="0" y="-218625"/>
            <a:ext cx="9144000" cy="6094466"/>
          </a:xfrm>
          <a:prstGeom prst="rect">
            <a:avLst/>
          </a:prstGeom>
          <a:noFill/>
          <a:ln>
            <a:noFill/>
          </a:ln>
        </p:spPr>
      </p:pic>
      <p:sp>
        <p:nvSpPr>
          <p:cNvPr id="155" name="Google Shape;155;p18"/>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156" name="Google Shape;156;p18"/>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sp>
        <p:nvSpPr>
          <p:cNvPr id="157" name="Google Shape;157;p18"/>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158" name="Google Shape;158;p18"/>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159" name="Google Shape;159;p18"/>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160" name="Google Shape;160;p18"/>
          <p:cNvSpPr txBox="1"/>
          <p:nvPr/>
        </p:nvSpPr>
        <p:spPr>
          <a:xfrm>
            <a:off x="488175" y="738075"/>
            <a:ext cx="6363600" cy="323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b="1">
                <a:solidFill>
                  <a:schemeClr val="lt1"/>
                </a:solidFill>
                <a:latin typeface="Inter Tight SemiBold"/>
                <a:ea typeface="Inter Tight SemiBold"/>
                <a:cs typeface="Inter Tight SemiBold"/>
                <a:sym typeface="Inter Tight SemiBold"/>
              </a:rPr>
              <a:t>One of our key life goals and duʿā’ should be to reach the level of inābah. Inābah consists of repeatedly turning to Allah with love and humility; and to turn away from other than Him.</a:t>
            </a:r>
            <a:endParaRPr sz="33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19"/>
          <p:cNvPicPr preferRelativeResize="0"/>
          <p:nvPr/>
        </p:nvPicPr>
        <p:blipFill rotWithShape="1">
          <a:blip r:embed="rId3">
            <a:alphaModFix/>
          </a:blip>
          <a:srcRect l="23418"/>
          <a:stretch/>
        </p:blipFill>
        <p:spPr>
          <a:xfrm>
            <a:off x="6123700" y="486525"/>
            <a:ext cx="4407000" cy="3826200"/>
          </a:xfrm>
          <a:prstGeom prst="roundRect">
            <a:avLst>
              <a:gd name="adj" fmla="val 10487"/>
            </a:avLst>
          </a:prstGeom>
          <a:noFill/>
          <a:ln>
            <a:noFill/>
          </a:ln>
        </p:spPr>
      </p:pic>
      <p:sp>
        <p:nvSpPr>
          <p:cNvPr id="166" name="Google Shape;166;p19"/>
          <p:cNvSpPr/>
          <p:nvPr/>
        </p:nvSpPr>
        <p:spPr>
          <a:xfrm>
            <a:off x="6123709" y="490579"/>
            <a:ext cx="3731400" cy="3818100"/>
          </a:xfrm>
          <a:prstGeom prst="roundRect">
            <a:avLst>
              <a:gd name="adj" fmla="val 1072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67" name="Google Shape;167;p19"/>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Write a Letter</a:t>
            </a:r>
            <a:endParaRPr sz="3600">
              <a:solidFill>
                <a:srgbClr val="1E1E1E"/>
              </a:solidFill>
              <a:latin typeface="Inter Tight Medium"/>
              <a:ea typeface="Inter Tight Medium"/>
              <a:cs typeface="Inter Tight Medium"/>
              <a:sym typeface="Inter Tight Medium"/>
            </a:endParaRPr>
          </a:p>
        </p:txBody>
      </p:sp>
      <p:sp>
        <p:nvSpPr>
          <p:cNvPr id="168" name="Google Shape;168;p19"/>
          <p:cNvSpPr/>
          <p:nvPr/>
        </p:nvSpPr>
        <p:spPr>
          <a:xfrm>
            <a:off x="1004425" y="2443175"/>
            <a:ext cx="3567600" cy="438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Acknowledge your lowly status</a:t>
            </a:r>
            <a:endParaRPr sz="900">
              <a:solidFill>
                <a:schemeClr val="lt1"/>
              </a:solidFill>
              <a:latin typeface="Calibri"/>
              <a:ea typeface="Calibri"/>
              <a:cs typeface="Calibri"/>
              <a:sym typeface="Calibri"/>
            </a:endParaRPr>
          </a:p>
        </p:txBody>
      </p:sp>
      <p:sp>
        <p:nvSpPr>
          <p:cNvPr id="169" name="Google Shape;169;p19"/>
          <p:cNvSpPr/>
          <p:nvPr/>
        </p:nvSpPr>
        <p:spPr>
          <a:xfrm>
            <a:off x="1004575" y="2934975"/>
            <a:ext cx="3567600" cy="438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BEG</a:t>
            </a:r>
            <a:endParaRPr sz="900">
              <a:solidFill>
                <a:schemeClr val="lt1"/>
              </a:solidFill>
              <a:latin typeface="Calibri"/>
              <a:ea typeface="Calibri"/>
              <a:cs typeface="Calibri"/>
              <a:sym typeface="Calibri"/>
            </a:endParaRPr>
          </a:p>
        </p:txBody>
      </p:sp>
      <p:sp>
        <p:nvSpPr>
          <p:cNvPr id="170" name="Google Shape;170;p19"/>
          <p:cNvSpPr/>
          <p:nvPr/>
        </p:nvSpPr>
        <p:spPr>
          <a:xfrm>
            <a:off x="1004575" y="3426775"/>
            <a:ext cx="3567600" cy="438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Promise to try your best to never go back to the sin</a:t>
            </a:r>
            <a:endParaRPr sz="900">
              <a:solidFill>
                <a:schemeClr val="lt1"/>
              </a:solidFill>
              <a:latin typeface="Calibri"/>
              <a:ea typeface="Calibri"/>
              <a:cs typeface="Calibri"/>
              <a:sym typeface="Calibri"/>
            </a:endParaRPr>
          </a:p>
        </p:txBody>
      </p:sp>
      <p:sp>
        <p:nvSpPr>
          <p:cNvPr id="171" name="Google Shape;171;p19"/>
          <p:cNvSpPr/>
          <p:nvPr/>
        </p:nvSpPr>
        <p:spPr>
          <a:xfrm>
            <a:off x="1004575" y="3918575"/>
            <a:ext cx="3567600" cy="438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Ask Allah to help you stay away from the sin</a:t>
            </a:r>
            <a:endParaRPr sz="900">
              <a:solidFill>
                <a:schemeClr val="lt1"/>
              </a:solidFill>
              <a:latin typeface="Calibri"/>
              <a:ea typeface="Calibri"/>
              <a:cs typeface="Calibri"/>
              <a:sym typeface="Calibri"/>
            </a:endParaRPr>
          </a:p>
        </p:txBody>
      </p:sp>
      <p:sp>
        <p:nvSpPr>
          <p:cNvPr id="172" name="Google Shape;172;p19"/>
          <p:cNvSpPr/>
          <p:nvPr/>
        </p:nvSpPr>
        <p:spPr>
          <a:xfrm>
            <a:off x="1004425" y="1459575"/>
            <a:ext cx="3567600" cy="438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spcBef>
                <a:spcPts val="0"/>
              </a:spcBef>
              <a:spcAft>
                <a:spcPts val="0"/>
              </a:spcAft>
              <a:buClr>
                <a:schemeClr val="dk1"/>
              </a:buClr>
              <a:buSzPts val="1000"/>
              <a:buFont typeface="Arial"/>
              <a:buNone/>
            </a:pPr>
            <a:r>
              <a:rPr lang="en-GB" sz="1000">
                <a:solidFill>
                  <a:srgbClr val="1E1E1E"/>
                </a:solidFill>
                <a:latin typeface="Inter Tight Medium"/>
                <a:ea typeface="Inter Tight Medium"/>
                <a:cs typeface="Inter Tight Medium"/>
                <a:sym typeface="Inter Tight Medium"/>
              </a:rPr>
              <a:t>Think of a recent sin you have committed</a:t>
            </a:r>
            <a:endParaRPr sz="900">
              <a:solidFill>
                <a:schemeClr val="lt1"/>
              </a:solidFill>
              <a:latin typeface="Calibri"/>
              <a:ea typeface="Calibri"/>
              <a:cs typeface="Calibri"/>
              <a:sym typeface="Calibri"/>
            </a:endParaRPr>
          </a:p>
        </p:txBody>
      </p:sp>
      <p:sp>
        <p:nvSpPr>
          <p:cNvPr id="173" name="Google Shape;173;p19"/>
          <p:cNvSpPr/>
          <p:nvPr/>
        </p:nvSpPr>
        <p:spPr>
          <a:xfrm>
            <a:off x="1004425" y="1951375"/>
            <a:ext cx="3567600" cy="438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spcBef>
                <a:spcPts val="0"/>
              </a:spcBef>
              <a:spcAft>
                <a:spcPts val="0"/>
              </a:spcAft>
              <a:buClr>
                <a:schemeClr val="dk1"/>
              </a:buClr>
              <a:buSzPts val="1000"/>
              <a:buFont typeface="Arial"/>
              <a:buNone/>
            </a:pPr>
            <a:r>
              <a:rPr lang="en-GB" sz="1000">
                <a:solidFill>
                  <a:srgbClr val="1E1E1E"/>
                </a:solidFill>
                <a:latin typeface="Inter Tight Medium"/>
                <a:ea typeface="Inter Tight Medium"/>
                <a:cs typeface="Inter Tight Medium"/>
                <a:sym typeface="Inter Tight Medium"/>
              </a:rPr>
              <a:t>Write down a letter to Allah begging Him to forgive you</a:t>
            </a:r>
            <a:endParaRPr sz="1000">
              <a:solidFill>
                <a:srgbClr val="1E1E1E"/>
              </a:solidFill>
              <a:latin typeface="Inter Tight Medium"/>
              <a:ea typeface="Inter Tight Medium"/>
              <a:cs typeface="Inter Tight Medium"/>
              <a:sym typeface="Inter Tight Medium"/>
            </a:endParaRPr>
          </a:p>
        </p:txBody>
      </p:sp>
      <p:sp>
        <p:nvSpPr>
          <p:cNvPr id="174" name="Google Shape;174;p19"/>
          <p:cNvSpPr/>
          <p:nvPr/>
        </p:nvSpPr>
        <p:spPr>
          <a:xfrm>
            <a:off x="5383600" y="1987175"/>
            <a:ext cx="3224700" cy="19797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75" name="Google Shape;175;p19"/>
          <p:cNvSpPr txBox="1"/>
          <p:nvPr/>
        </p:nvSpPr>
        <p:spPr>
          <a:xfrm>
            <a:off x="6212584" y="21829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76" name="Google Shape;176;p19"/>
          <p:cNvSpPr txBox="1"/>
          <p:nvPr/>
        </p:nvSpPr>
        <p:spPr>
          <a:xfrm>
            <a:off x="6212577" y="2469350"/>
            <a:ext cx="2175300" cy="1277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did the activity make you feel?</a:t>
            </a: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What stops </a:t>
            </a:r>
            <a:r>
              <a:rPr lang="en-GB" sz="1000" b="1">
                <a:solidFill>
                  <a:srgbClr val="1E1E1E"/>
                </a:solidFill>
                <a:latin typeface="Inter Tight"/>
                <a:ea typeface="Inter Tight"/>
                <a:cs typeface="Inter Tight"/>
                <a:sym typeface="Inter Tight"/>
              </a:rPr>
              <a:t>you</a:t>
            </a:r>
            <a:r>
              <a:rPr lang="en-GB" sz="1000">
                <a:solidFill>
                  <a:srgbClr val="1E1E1E"/>
                </a:solidFill>
                <a:latin typeface="Inter Tight Medium"/>
                <a:ea typeface="Inter Tight Medium"/>
                <a:cs typeface="Inter Tight Medium"/>
                <a:sym typeface="Inter Tight Medium"/>
              </a:rPr>
              <a:t> from turning to Allah in repentance?</a:t>
            </a: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endParaRPr sz="1000">
              <a:solidFill>
                <a:srgbClr val="1E1E1E"/>
              </a:solidFill>
              <a:latin typeface="Inter Tight Medium"/>
              <a:ea typeface="Inter Tight Medium"/>
              <a:cs typeface="Inter Tight Medium"/>
              <a:sym typeface="Inter Tight Medium"/>
            </a:endParaRPr>
          </a:p>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What steps can you take to ensure you are always turning to Allah and focused on Him?</a:t>
            </a:r>
            <a:endParaRPr sz="1000">
              <a:solidFill>
                <a:srgbClr val="1E1E1E"/>
              </a:solidFill>
              <a:latin typeface="Inter Tight Medium"/>
              <a:ea typeface="Inter Tight Medium"/>
              <a:cs typeface="Inter Tight Medium"/>
              <a:sym typeface="Inter Tight Medium"/>
            </a:endParaRPr>
          </a:p>
        </p:txBody>
      </p:sp>
      <p:pic>
        <p:nvPicPr>
          <p:cNvPr id="177" name="Google Shape;177;p19"/>
          <p:cNvPicPr preferRelativeResize="0"/>
          <p:nvPr/>
        </p:nvPicPr>
        <p:blipFill rotWithShape="1">
          <a:blip r:embed="rId4">
            <a:alphaModFix/>
          </a:blip>
          <a:srcRect/>
          <a:stretch/>
        </p:blipFill>
        <p:spPr>
          <a:xfrm>
            <a:off x="5611439" y="2182979"/>
            <a:ext cx="497928" cy="497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181"/>
        <p:cNvGrpSpPr/>
        <p:nvPr/>
      </p:nvGrpSpPr>
      <p:grpSpPr>
        <a:xfrm>
          <a:off x="0" y="0"/>
          <a:ext cx="0" cy="0"/>
          <a:chOff x="0" y="0"/>
          <a:chExt cx="0" cy="0"/>
        </a:xfrm>
      </p:grpSpPr>
      <p:pic>
        <p:nvPicPr>
          <p:cNvPr id="182" name="Google Shape;182;p20"/>
          <p:cNvPicPr preferRelativeResize="0"/>
          <p:nvPr/>
        </p:nvPicPr>
        <p:blipFill>
          <a:blip r:embed="rId3">
            <a:alphaModFix/>
          </a:blip>
          <a:stretch>
            <a:fillRect/>
          </a:stretch>
        </p:blipFill>
        <p:spPr>
          <a:xfrm>
            <a:off x="-57150" y="-552475"/>
            <a:ext cx="9201148" cy="6900861"/>
          </a:xfrm>
          <a:prstGeom prst="rect">
            <a:avLst/>
          </a:prstGeom>
          <a:noFill/>
          <a:ln>
            <a:noFill/>
          </a:ln>
        </p:spPr>
      </p:pic>
      <p:sp>
        <p:nvSpPr>
          <p:cNvPr id="183" name="Google Shape;183;p20"/>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184" name="Google Shape;184;p20"/>
          <p:cNvSpPr txBox="1"/>
          <p:nvPr/>
        </p:nvSpPr>
        <p:spPr>
          <a:xfrm>
            <a:off x="488176" y="669200"/>
            <a:ext cx="68673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Eternal Bliss</a:t>
            </a:r>
            <a:endParaRPr sz="6900" b="1">
              <a:solidFill>
                <a:schemeClr val="lt1"/>
              </a:solidFill>
              <a:latin typeface="Inter Tight SemiBold"/>
              <a:ea typeface="Inter Tight SemiBold"/>
              <a:cs typeface="Inter Tight SemiBold"/>
              <a:sym typeface="Inter Tight SemiBold"/>
            </a:endParaRPr>
          </a:p>
        </p:txBody>
      </p:sp>
      <p:sp>
        <p:nvSpPr>
          <p:cNvPr id="185" name="Google Shape;185;p20"/>
          <p:cNvSpPr/>
          <p:nvPr/>
        </p:nvSpPr>
        <p:spPr>
          <a:xfrm>
            <a:off x="488166" y="3417730"/>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a:solidFill>
                  <a:srgbClr val="1E1E1E"/>
                </a:solidFill>
                <a:latin typeface="Inter Tight"/>
                <a:ea typeface="Inter Tight"/>
                <a:cs typeface="Inter Tight"/>
                <a:sym typeface="Inter Tight"/>
              </a:rPr>
              <a:t>Session 3: Pa</a:t>
            </a:r>
            <a:r>
              <a:rPr lang="en-GB" sz="1600" b="0" i="0" u="none" strike="noStrike" cap="none">
                <a:solidFill>
                  <a:srgbClr val="1E1E1E"/>
                </a:solidFill>
                <a:latin typeface="Inter Tight"/>
                <a:ea typeface="Inter Tight"/>
                <a:cs typeface="Inter Tight"/>
                <a:sym typeface="Inter Tight"/>
              </a:rPr>
              <a:t>rt 2</a:t>
            </a:r>
            <a:endParaRPr sz="1600" b="0" i="0" u="none" strike="noStrike" cap="none">
              <a:solidFill>
                <a:schemeClr val="lt1"/>
              </a:solidFill>
              <a:latin typeface="Arial"/>
              <a:ea typeface="Arial"/>
              <a:cs typeface="Arial"/>
              <a:sym typeface="Arial"/>
            </a:endParaRPr>
          </a:p>
        </p:txBody>
      </p:sp>
      <p:sp>
        <p:nvSpPr>
          <p:cNvPr id="186" name="Google Shape;186;p20"/>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187" name="Google Shape;187;p20"/>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188" name="Google Shape;188;p20"/>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1"/>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309992E9-EBAD-B40E-3963-6879B1019274}"/>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B25F8B82-AD3C-3599-395E-BE933C6397CF}"/>
              </a:ext>
            </a:extLst>
          </p:cNvPr>
          <p:cNvSpPr/>
          <p:nvPr/>
        </p:nvSpPr>
        <p:spPr>
          <a:xfrm>
            <a:off x="1760220" y="2716890"/>
            <a:ext cx="2620670" cy="352501"/>
          </a:xfrm>
          <a:custGeom>
            <a:avLst/>
            <a:gdLst/>
            <a:ahLst/>
            <a:cxnLst/>
            <a:rect l="l" t="t" r="r" b="b"/>
            <a:pathLst>
              <a:path w="2620670" h="352501">
                <a:moveTo>
                  <a:pt x="1881149" y="321488"/>
                </a:moveTo>
                <a:lnTo>
                  <a:pt x="1881149" y="334518"/>
                </a:lnTo>
                <a:lnTo>
                  <a:pt x="1829943" y="349377"/>
                </a:lnTo>
                <a:lnTo>
                  <a:pt x="1829943" y="336575"/>
                </a:lnTo>
                <a:close/>
                <a:moveTo>
                  <a:pt x="1462049" y="297866"/>
                </a:moveTo>
                <a:lnTo>
                  <a:pt x="1462049" y="310896"/>
                </a:lnTo>
                <a:lnTo>
                  <a:pt x="1410843" y="325755"/>
                </a:lnTo>
                <a:lnTo>
                  <a:pt x="1410843" y="312953"/>
                </a:lnTo>
                <a:close/>
                <a:moveTo>
                  <a:pt x="853440" y="284378"/>
                </a:moveTo>
                <a:cubicBezTo>
                  <a:pt x="856488" y="284378"/>
                  <a:pt x="859117" y="285521"/>
                  <a:pt x="861326" y="287807"/>
                </a:cubicBezTo>
                <a:cubicBezTo>
                  <a:pt x="863536" y="290093"/>
                  <a:pt x="864641" y="292760"/>
                  <a:pt x="864641" y="295808"/>
                </a:cubicBezTo>
                <a:cubicBezTo>
                  <a:pt x="864641" y="298856"/>
                  <a:pt x="863536" y="301485"/>
                  <a:pt x="861326" y="303695"/>
                </a:cubicBezTo>
                <a:cubicBezTo>
                  <a:pt x="859117" y="305905"/>
                  <a:pt x="856488" y="307010"/>
                  <a:pt x="853440" y="307010"/>
                </a:cubicBezTo>
                <a:cubicBezTo>
                  <a:pt x="850239" y="307010"/>
                  <a:pt x="847534" y="305905"/>
                  <a:pt x="845324" y="303695"/>
                </a:cubicBezTo>
                <a:cubicBezTo>
                  <a:pt x="843115" y="301485"/>
                  <a:pt x="842010" y="298856"/>
                  <a:pt x="842010" y="295808"/>
                </a:cubicBezTo>
                <a:cubicBezTo>
                  <a:pt x="842010" y="292760"/>
                  <a:pt x="843115" y="290093"/>
                  <a:pt x="845324" y="287807"/>
                </a:cubicBezTo>
                <a:cubicBezTo>
                  <a:pt x="847534" y="285521"/>
                  <a:pt x="850239" y="284378"/>
                  <a:pt x="853440" y="284378"/>
                </a:cubicBezTo>
                <a:close/>
                <a:moveTo>
                  <a:pt x="822121" y="284378"/>
                </a:moveTo>
                <a:cubicBezTo>
                  <a:pt x="825169" y="284378"/>
                  <a:pt x="827798" y="285521"/>
                  <a:pt x="830008" y="287807"/>
                </a:cubicBezTo>
                <a:cubicBezTo>
                  <a:pt x="832218" y="290093"/>
                  <a:pt x="833323" y="292760"/>
                  <a:pt x="833323" y="295808"/>
                </a:cubicBezTo>
                <a:cubicBezTo>
                  <a:pt x="833323" y="298856"/>
                  <a:pt x="832218" y="301485"/>
                  <a:pt x="830008" y="303695"/>
                </a:cubicBezTo>
                <a:cubicBezTo>
                  <a:pt x="827798" y="305905"/>
                  <a:pt x="825169" y="307010"/>
                  <a:pt x="822121" y="307010"/>
                </a:cubicBezTo>
                <a:cubicBezTo>
                  <a:pt x="818921" y="307010"/>
                  <a:pt x="816216" y="305905"/>
                  <a:pt x="814006" y="303695"/>
                </a:cubicBezTo>
                <a:cubicBezTo>
                  <a:pt x="811796" y="301485"/>
                  <a:pt x="810692" y="298856"/>
                  <a:pt x="810692" y="295808"/>
                </a:cubicBezTo>
                <a:cubicBezTo>
                  <a:pt x="810692" y="292760"/>
                  <a:pt x="811796" y="290093"/>
                  <a:pt x="814006" y="287807"/>
                </a:cubicBezTo>
                <a:cubicBezTo>
                  <a:pt x="816216" y="285521"/>
                  <a:pt x="818921" y="284378"/>
                  <a:pt x="822121" y="284378"/>
                </a:cubicBezTo>
                <a:close/>
                <a:moveTo>
                  <a:pt x="1854784" y="283692"/>
                </a:moveTo>
                <a:cubicBezTo>
                  <a:pt x="1857832" y="283692"/>
                  <a:pt x="1860461" y="284835"/>
                  <a:pt x="1862671" y="287121"/>
                </a:cubicBezTo>
                <a:cubicBezTo>
                  <a:pt x="1864880" y="289407"/>
                  <a:pt x="1865985" y="292074"/>
                  <a:pt x="1865985" y="295122"/>
                </a:cubicBezTo>
                <a:cubicBezTo>
                  <a:pt x="1865985" y="298170"/>
                  <a:pt x="1864880" y="300799"/>
                  <a:pt x="1862671" y="303009"/>
                </a:cubicBezTo>
                <a:cubicBezTo>
                  <a:pt x="1860461" y="305219"/>
                  <a:pt x="1857832" y="306324"/>
                  <a:pt x="1854784" y="306324"/>
                </a:cubicBezTo>
                <a:cubicBezTo>
                  <a:pt x="1851583" y="306324"/>
                  <a:pt x="1848878" y="305219"/>
                  <a:pt x="1846668" y="303009"/>
                </a:cubicBezTo>
                <a:cubicBezTo>
                  <a:pt x="1844459" y="300799"/>
                  <a:pt x="1843354" y="298170"/>
                  <a:pt x="1843354" y="295122"/>
                </a:cubicBezTo>
                <a:cubicBezTo>
                  <a:pt x="1843354" y="292074"/>
                  <a:pt x="1844459" y="289407"/>
                  <a:pt x="1846668" y="287121"/>
                </a:cubicBezTo>
                <a:cubicBezTo>
                  <a:pt x="1848878" y="284835"/>
                  <a:pt x="1851583" y="283692"/>
                  <a:pt x="1854784" y="283692"/>
                </a:cubicBezTo>
                <a:close/>
                <a:moveTo>
                  <a:pt x="1462049" y="273863"/>
                </a:moveTo>
                <a:lnTo>
                  <a:pt x="1462049" y="286893"/>
                </a:lnTo>
                <a:lnTo>
                  <a:pt x="1410843" y="301752"/>
                </a:lnTo>
                <a:lnTo>
                  <a:pt x="1410843" y="288950"/>
                </a:lnTo>
                <a:close/>
                <a:moveTo>
                  <a:pt x="1204874" y="273863"/>
                </a:moveTo>
                <a:lnTo>
                  <a:pt x="1204874" y="286893"/>
                </a:lnTo>
                <a:lnTo>
                  <a:pt x="1153668" y="301752"/>
                </a:lnTo>
                <a:lnTo>
                  <a:pt x="1153668" y="288950"/>
                </a:lnTo>
                <a:close/>
                <a:moveTo>
                  <a:pt x="71399" y="273863"/>
                </a:moveTo>
                <a:lnTo>
                  <a:pt x="71399" y="286893"/>
                </a:lnTo>
                <a:lnTo>
                  <a:pt x="20193" y="301752"/>
                </a:lnTo>
                <a:lnTo>
                  <a:pt x="20193" y="288950"/>
                </a:lnTo>
                <a:close/>
                <a:moveTo>
                  <a:pt x="2096645" y="206512"/>
                </a:moveTo>
                <a:lnTo>
                  <a:pt x="2097024" y="208254"/>
                </a:lnTo>
                <a:cubicBezTo>
                  <a:pt x="2097024" y="217094"/>
                  <a:pt x="2094547" y="224980"/>
                  <a:pt x="2089594" y="231914"/>
                </a:cubicBezTo>
                <a:lnTo>
                  <a:pt x="2077886" y="242150"/>
                </a:lnTo>
                <a:lnTo>
                  <a:pt x="2081136" y="243687"/>
                </a:lnTo>
                <a:cubicBezTo>
                  <a:pt x="2087156" y="245516"/>
                  <a:pt x="2092909" y="246431"/>
                  <a:pt x="2098395" y="246431"/>
                </a:cubicBezTo>
                <a:cubicBezTo>
                  <a:pt x="2103577" y="246431"/>
                  <a:pt x="2107387" y="245554"/>
                  <a:pt x="2109825" y="243802"/>
                </a:cubicBezTo>
                <a:cubicBezTo>
                  <a:pt x="2112264" y="242049"/>
                  <a:pt x="2113483" y="239115"/>
                  <a:pt x="2113483" y="235001"/>
                </a:cubicBezTo>
                <a:cubicBezTo>
                  <a:pt x="2113483" y="234239"/>
                  <a:pt x="2113292" y="232829"/>
                  <a:pt x="2112911" y="230771"/>
                </a:cubicBezTo>
                <a:cubicBezTo>
                  <a:pt x="2112530" y="228714"/>
                  <a:pt x="2111311" y="225857"/>
                  <a:pt x="2109254" y="222199"/>
                </a:cubicBezTo>
                <a:cubicBezTo>
                  <a:pt x="2107196" y="218541"/>
                  <a:pt x="2103729" y="214007"/>
                  <a:pt x="2098853" y="208597"/>
                </a:cubicBezTo>
                <a:close/>
                <a:moveTo>
                  <a:pt x="2195855" y="204368"/>
                </a:moveTo>
                <a:cubicBezTo>
                  <a:pt x="2192655" y="204368"/>
                  <a:pt x="2189683" y="205587"/>
                  <a:pt x="2186940" y="208026"/>
                </a:cubicBezTo>
                <a:cubicBezTo>
                  <a:pt x="2184196" y="210464"/>
                  <a:pt x="2181949" y="213741"/>
                  <a:pt x="2180196" y="217856"/>
                </a:cubicBezTo>
                <a:cubicBezTo>
                  <a:pt x="2178443" y="221970"/>
                  <a:pt x="2177567" y="226466"/>
                  <a:pt x="2177567" y="231343"/>
                </a:cubicBezTo>
                <a:cubicBezTo>
                  <a:pt x="2177567" y="234086"/>
                  <a:pt x="2178177" y="236334"/>
                  <a:pt x="2179396" y="238087"/>
                </a:cubicBezTo>
                <a:cubicBezTo>
                  <a:pt x="2180615" y="239839"/>
                  <a:pt x="2182406" y="241211"/>
                  <a:pt x="2184768" y="242201"/>
                </a:cubicBezTo>
                <a:cubicBezTo>
                  <a:pt x="2187130" y="243192"/>
                  <a:pt x="2190140" y="243916"/>
                  <a:pt x="2193798" y="244373"/>
                </a:cubicBezTo>
                <a:cubicBezTo>
                  <a:pt x="2197455" y="244830"/>
                  <a:pt x="2201722" y="245059"/>
                  <a:pt x="2206599" y="245059"/>
                </a:cubicBezTo>
                <a:lnTo>
                  <a:pt x="2216051" y="245059"/>
                </a:lnTo>
                <a:lnTo>
                  <a:pt x="2216429" y="240487"/>
                </a:lnTo>
                <a:cubicBezTo>
                  <a:pt x="2216429" y="230124"/>
                  <a:pt x="2214524" y="221513"/>
                  <a:pt x="2210714" y="214655"/>
                </a:cubicBezTo>
                <a:cubicBezTo>
                  <a:pt x="2206904" y="207797"/>
                  <a:pt x="2201951" y="204368"/>
                  <a:pt x="2195855" y="204368"/>
                </a:cubicBezTo>
                <a:close/>
                <a:moveTo>
                  <a:pt x="748055" y="204368"/>
                </a:moveTo>
                <a:cubicBezTo>
                  <a:pt x="744855" y="204368"/>
                  <a:pt x="741883" y="205587"/>
                  <a:pt x="739140" y="208026"/>
                </a:cubicBezTo>
                <a:cubicBezTo>
                  <a:pt x="736396" y="210464"/>
                  <a:pt x="734149" y="213741"/>
                  <a:pt x="732396" y="217856"/>
                </a:cubicBezTo>
                <a:cubicBezTo>
                  <a:pt x="730643" y="221970"/>
                  <a:pt x="729767" y="226466"/>
                  <a:pt x="729767" y="231343"/>
                </a:cubicBezTo>
                <a:cubicBezTo>
                  <a:pt x="729767" y="234086"/>
                  <a:pt x="730377" y="236334"/>
                  <a:pt x="731596" y="238087"/>
                </a:cubicBezTo>
                <a:cubicBezTo>
                  <a:pt x="732815" y="239839"/>
                  <a:pt x="734606" y="241211"/>
                  <a:pt x="736968" y="242201"/>
                </a:cubicBezTo>
                <a:cubicBezTo>
                  <a:pt x="739330" y="243192"/>
                  <a:pt x="742340" y="243916"/>
                  <a:pt x="745998" y="244373"/>
                </a:cubicBezTo>
                <a:cubicBezTo>
                  <a:pt x="749655" y="244830"/>
                  <a:pt x="753922" y="245059"/>
                  <a:pt x="758799" y="245059"/>
                </a:cubicBezTo>
                <a:lnTo>
                  <a:pt x="768251" y="245059"/>
                </a:lnTo>
                <a:lnTo>
                  <a:pt x="768629" y="240487"/>
                </a:lnTo>
                <a:cubicBezTo>
                  <a:pt x="768629" y="230124"/>
                  <a:pt x="766724" y="221513"/>
                  <a:pt x="762914" y="214655"/>
                </a:cubicBezTo>
                <a:cubicBezTo>
                  <a:pt x="759104" y="207797"/>
                  <a:pt x="754151" y="204368"/>
                  <a:pt x="748055" y="204368"/>
                </a:cubicBezTo>
                <a:close/>
                <a:moveTo>
                  <a:pt x="147980" y="204368"/>
                </a:moveTo>
                <a:cubicBezTo>
                  <a:pt x="144780" y="204368"/>
                  <a:pt x="141808" y="205587"/>
                  <a:pt x="139065" y="208026"/>
                </a:cubicBezTo>
                <a:cubicBezTo>
                  <a:pt x="136321" y="210464"/>
                  <a:pt x="134074" y="213741"/>
                  <a:pt x="132321" y="217856"/>
                </a:cubicBezTo>
                <a:cubicBezTo>
                  <a:pt x="130568" y="221970"/>
                  <a:pt x="129692" y="226466"/>
                  <a:pt x="129692" y="231343"/>
                </a:cubicBezTo>
                <a:cubicBezTo>
                  <a:pt x="129692" y="234086"/>
                  <a:pt x="130302" y="236334"/>
                  <a:pt x="131521" y="238087"/>
                </a:cubicBezTo>
                <a:cubicBezTo>
                  <a:pt x="132740" y="239839"/>
                  <a:pt x="134531" y="241211"/>
                  <a:pt x="136893" y="242201"/>
                </a:cubicBezTo>
                <a:cubicBezTo>
                  <a:pt x="139255" y="243192"/>
                  <a:pt x="142265" y="243916"/>
                  <a:pt x="145923" y="244373"/>
                </a:cubicBezTo>
                <a:cubicBezTo>
                  <a:pt x="149580" y="244830"/>
                  <a:pt x="153847" y="245059"/>
                  <a:pt x="158724" y="245059"/>
                </a:cubicBezTo>
                <a:lnTo>
                  <a:pt x="168176" y="245059"/>
                </a:lnTo>
                <a:lnTo>
                  <a:pt x="168554" y="240487"/>
                </a:lnTo>
                <a:cubicBezTo>
                  <a:pt x="168554" y="230124"/>
                  <a:pt x="166649" y="221513"/>
                  <a:pt x="162839" y="214655"/>
                </a:cubicBezTo>
                <a:cubicBezTo>
                  <a:pt x="159029" y="207797"/>
                  <a:pt x="154076" y="204368"/>
                  <a:pt x="147980" y="204368"/>
                </a:cubicBezTo>
                <a:close/>
                <a:moveTo>
                  <a:pt x="1446276" y="200253"/>
                </a:moveTo>
                <a:cubicBezTo>
                  <a:pt x="1444599" y="200253"/>
                  <a:pt x="1442504" y="200634"/>
                  <a:pt x="1439989" y="201396"/>
                </a:cubicBezTo>
                <a:cubicBezTo>
                  <a:pt x="1437475" y="202158"/>
                  <a:pt x="1434808" y="203301"/>
                  <a:pt x="1431988" y="204825"/>
                </a:cubicBezTo>
                <a:cubicBezTo>
                  <a:pt x="1429169" y="206349"/>
                  <a:pt x="1426311" y="208254"/>
                  <a:pt x="1423416" y="210540"/>
                </a:cubicBezTo>
                <a:lnTo>
                  <a:pt x="1416081" y="217671"/>
                </a:lnTo>
                <a:lnTo>
                  <a:pt x="1427645" y="234315"/>
                </a:lnTo>
                <a:cubicBezTo>
                  <a:pt x="1432445" y="239039"/>
                  <a:pt x="1437322" y="242506"/>
                  <a:pt x="1442275" y="244716"/>
                </a:cubicBezTo>
                <a:cubicBezTo>
                  <a:pt x="1447228" y="246926"/>
                  <a:pt x="1451610" y="248031"/>
                  <a:pt x="1455420" y="248031"/>
                </a:cubicBezTo>
                <a:cubicBezTo>
                  <a:pt x="1458163" y="248031"/>
                  <a:pt x="1460411" y="247497"/>
                  <a:pt x="1462163" y="246431"/>
                </a:cubicBezTo>
                <a:cubicBezTo>
                  <a:pt x="1463916" y="245364"/>
                  <a:pt x="1465097" y="243764"/>
                  <a:pt x="1465707" y="241630"/>
                </a:cubicBezTo>
                <a:cubicBezTo>
                  <a:pt x="1466316" y="239496"/>
                  <a:pt x="1466088" y="236829"/>
                  <a:pt x="1465021" y="233629"/>
                </a:cubicBezTo>
                <a:cubicBezTo>
                  <a:pt x="1463192" y="228143"/>
                  <a:pt x="1461516" y="223304"/>
                  <a:pt x="1459992" y="219113"/>
                </a:cubicBezTo>
                <a:cubicBezTo>
                  <a:pt x="1458468" y="214922"/>
                  <a:pt x="1456982" y="211417"/>
                  <a:pt x="1455534" y="208597"/>
                </a:cubicBezTo>
                <a:cubicBezTo>
                  <a:pt x="1454086" y="205778"/>
                  <a:pt x="1452600" y="203682"/>
                  <a:pt x="1451076" y="202311"/>
                </a:cubicBezTo>
                <a:cubicBezTo>
                  <a:pt x="1449552" y="200939"/>
                  <a:pt x="1447952" y="200253"/>
                  <a:pt x="1446276" y="200253"/>
                </a:cubicBezTo>
                <a:close/>
                <a:moveTo>
                  <a:pt x="2064105" y="186080"/>
                </a:moveTo>
                <a:cubicBezTo>
                  <a:pt x="2060753" y="186080"/>
                  <a:pt x="2057743" y="187033"/>
                  <a:pt x="2055076" y="188938"/>
                </a:cubicBezTo>
                <a:cubicBezTo>
                  <a:pt x="2052409" y="190843"/>
                  <a:pt x="2050313" y="193319"/>
                  <a:pt x="2048789" y="196367"/>
                </a:cubicBezTo>
                <a:cubicBezTo>
                  <a:pt x="2047265" y="199415"/>
                  <a:pt x="2046503" y="202616"/>
                  <a:pt x="2046503" y="205968"/>
                </a:cubicBezTo>
                <a:cubicBezTo>
                  <a:pt x="2046503" y="212369"/>
                  <a:pt x="2048141" y="218046"/>
                  <a:pt x="2051418" y="222999"/>
                </a:cubicBezTo>
                <a:lnTo>
                  <a:pt x="2061648" y="233137"/>
                </a:lnTo>
                <a:lnTo>
                  <a:pt x="2069020" y="228714"/>
                </a:lnTo>
                <a:cubicBezTo>
                  <a:pt x="2073059" y="224828"/>
                  <a:pt x="2075916" y="220827"/>
                  <a:pt x="2077593" y="216713"/>
                </a:cubicBezTo>
                <a:cubicBezTo>
                  <a:pt x="2079269" y="212598"/>
                  <a:pt x="2080107" y="208864"/>
                  <a:pt x="2080107" y="205511"/>
                </a:cubicBezTo>
                <a:cubicBezTo>
                  <a:pt x="2080107" y="202311"/>
                  <a:pt x="2079460" y="199225"/>
                  <a:pt x="2078164" y="196253"/>
                </a:cubicBezTo>
                <a:cubicBezTo>
                  <a:pt x="2076869" y="193281"/>
                  <a:pt x="2075040" y="190843"/>
                  <a:pt x="2072678" y="188938"/>
                </a:cubicBezTo>
                <a:cubicBezTo>
                  <a:pt x="2070316" y="187033"/>
                  <a:pt x="2067458" y="186080"/>
                  <a:pt x="2064105" y="186080"/>
                </a:cubicBezTo>
                <a:close/>
                <a:moveTo>
                  <a:pt x="652196" y="175336"/>
                </a:moveTo>
                <a:cubicBezTo>
                  <a:pt x="659968" y="175336"/>
                  <a:pt x="666521" y="176974"/>
                  <a:pt x="671855" y="180251"/>
                </a:cubicBezTo>
                <a:cubicBezTo>
                  <a:pt x="677189" y="183527"/>
                  <a:pt x="681418" y="187795"/>
                  <a:pt x="684542" y="193052"/>
                </a:cubicBezTo>
                <a:cubicBezTo>
                  <a:pt x="687667" y="198310"/>
                  <a:pt x="689953" y="203949"/>
                  <a:pt x="691400" y="209969"/>
                </a:cubicBezTo>
                <a:cubicBezTo>
                  <a:pt x="692848" y="215989"/>
                  <a:pt x="693572" y="221742"/>
                  <a:pt x="693572" y="227228"/>
                </a:cubicBezTo>
                <a:cubicBezTo>
                  <a:pt x="693572" y="231038"/>
                  <a:pt x="693115" y="234848"/>
                  <a:pt x="692200" y="238658"/>
                </a:cubicBezTo>
                <a:cubicBezTo>
                  <a:pt x="691286" y="242468"/>
                  <a:pt x="690181" y="245897"/>
                  <a:pt x="688886" y="248945"/>
                </a:cubicBezTo>
                <a:cubicBezTo>
                  <a:pt x="687590" y="251993"/>
                  <a:pt x="686333" y="254355"/>
                  <a:pt x="685114" y="256032"/>
                </a:cubicBezTo>
                <a:cubicBezTo>
                  <a:pt x="676884" y="253593"/>
                  <a:pt x="669188" y="251841"/>
                  <a:pt x="662025" y="250774"/>
                </a:cubicBezTo>
                <a:cubicBezTo>
                  <a:pt x="654863" y="249707"/>
                  <a:pt x="648424" y="249364"/>
                  <a:pt x="642709" y="249745"/>
                </a:cubicBezTo>
                <a:cubicBezTo>
                  <a:pt x="636994" y="250126"/>
                  <a:pt x="632079" y="251384"/>
                  <a:pt x="627964" y="253517"/>
                </a:cubicBezTo>
                <a:cubicBezTo>
                  <a:pt x="623849" y="255651"/>
                  <a:pt x="620725" y="258699"/>
                  <a:pt x="618591" y="262661"/>
                </a:cubicBezTo>
                <a:cubicBezTo>
                  <a:pt x="616458" y="266624"/>
                  <a:pt x="615391" y="271653"/>
                  <a:pt x="615391" y="277749"/>
                </a:cubicBezTo>
                <a:cubicBezTo>
                  <a:pt x="615391" y="283388"/>
                  <a:pt x="615848" y="290093"/>
                  <a:pt x="616763" y="297866"/>
                </a:cubicBezTo>
                <a:cubicBezTo>
                  <a:pt x="617677" y="305638"/>
                  <a:pt x="618972" y="313829"/>
                  <a:pt x="620649" y="322440"/>
                </a:cubicBezTo>
                <a:cubicBezTo>
                  <a:pt x="622325" y="331051"/>
                  <a:pt x="624306" y="339547"/>
                  <a:pt x="626592" y="347929"/>
                </a:cubicBezTo>
                <a:lnTo>
                  <a:pt x="608990" y="352501"/>
                </a:lnTo>
                <a:cubicBezTo>
                  <a:pt x="606399" y="342443"/>
                  <a:pt x="604151" y="332613"/>
                  <a:pt x="602246" y="323012"/>
                </a:cubicBezTo>
                <a:cubicBezTo>
                  <a:pt x="600341" y="313410"/>
                  <a:pt x="598932" y="304571"/>
                  <a:pt x="598017" y="296494"/>
                </a:cubicBezTo>
                <a:cubicBezTo>
                  <a:pt x="597103" y="288417"/>
                  <a:pt x="596646" y="281787"/>
                  <a:pt x="596646" y="276606"/>
                </a:cubicBezTo>
                <a:cubicBezTo>
                  <a:pt x="596646" y="267309"/>
                  <a:pt x="598322" y="259575"/>
                  <a:pt x="601675" y="253403"/>
                </a:cubicBezTo>
                <a:cubicBezTo>
                  <a:pt x="605028" y="247231"/>
                  <a:pt x="609523" y="242430"/>
                  <a:pt x="615162" y="239001"/>
                </a:cubicBezTo>
                <a:cubicBezTo>
                  <a:pt x="620801" y="235572"/>
                  <a:pt x="627088" y="233248"/>
                  <a:pt x="634022" y="232029"/>
                </a:cubicBezTo>
                <a:cubicBezTo>
                  <a:pt x="640956" y="230810"/>
                  <a:pt x="648119" y="230390"/>
                  <a:pt x="655510" y="230771"/>
                </a:cubicBezTo>
                <a:cubicBezTo>
                  <a:pt x="662902" y="231152"/>
                  <a:pt x="669874" y="232105"/>
                  <a:pt x="676427" y="233629"/>
                </a:cubicBezTo>
                <a:cubicBezTo>
                  <a:pt x="676884" y="228447"/>
                  <a:pt x="676618" y="223456"/>
                  <a:pt x="675627" y="218656"/>
                </a:cubicBezTo>
                <a:cubicBezTo>
                  <a:pt x="674636" y="213855"/>
                  <a:pt x="673036" y="209588"/>
                  <a:pt x="670826" y="205854"/>
                </a:cubicBezTo>
                <a:cubicBezTo>
                  <a:pt x="668617" y="202120"/>
                  <a:pt x="665835" y="199187"/>
                  <a:pt x="662482" y="197053"/>
                </a:cubicBezTo>
                <a:cubicBezTo>
                  <a:pt x="659130" y="194919"/>
                  <a:pt x="655320" y="193853"/>
                  <a:pt x="651052" y="193853"/>
                </a:cubicBezTo>
                <a:cubicBezTo>
                  <a:pt x="647242" y="193853"/>
                  <a:pt x="643661" y="194691"/>
                  <a:pt x="640308" y="196367"/>
                </a:cubicBezTo>
                <a:cubicBezTo>
                  <a:pt x="636955" y="198044"/>
                  <a:pt x="633793" y="200596"/>
                  <a:pt x="630821" y="204025"/>
                </a:cubicBezTo>
                <a:cubicBezTo>
                  <a:pt x="627850" y="207454"/>
                  <a:pt x="624992" y="211683"/>
                  <a:pt x="622249" y="216713"/>
                </a:cubicBezTo>
                <a:lnTo>
                  <a:pt x="608076" y="208940"/>
                </a:lnTo>
                <a:cubicBezTo>
                  <a:pt x="612038" y="200711"/>
                  <a:pt x="616420" y="194157"/>
                  <a:pt x="621220" y="189281"/>
                </a:cubicBezTo>
                <a:cubicBezTo>
                  <a:pt x="626021" y="184404"/>
                  <a:pt x="631088" y="180860"/>
                  <a:pt x="636422" y="178651"/>
                </a:cubicBezTo>
                <a:cubicBezTo>
                  <a:pt x="641756" y="176441"/>
                  <a:pt x="647014" y="175336"/>
                  <a:pt x="652196" y="175336"/>
                </a:cubicBezTo>
                <a:close/>
                <a:moveTo>
                  <a:pt x="853897" y="170535"/>
                </a:moveTo>
                <a:cubicBezTo>
                  <a:pt x="855878" y="175412"/>
                  <a:pt x="857745" y="180975"/>
                  <a:pt x="859498" y="187223"/>
                </a:cubicBezTo>
                <a:cubicBezTo>
                  <a:pt x="861250" y="193472"/>
                  <a:pt x="862736" y="199644"/>
                  <a:pt x="863955" y="205740"/>
                </a:cubicBezTo>
                <a:cubicBezTo>
                  <a:pt x="865175" y="211836"/>
                  <a:pt x="865784" y="217170"/>
                  <a:pt x="865784" y="221742"/>
                </a:cubicBezTo>
                <a:cubicBezTo>
                  <a:pt x="865784" y="229362"/>
                  <a:pt x="864755" y="235839"/>
                  <a:pt x="862698" y="241173"/>
                </a:cubicBezTo>
                <a:cubicBezTo>
                  <a:pt x="860641" y="246507"/>
                  <a:pt x="857402" y="250850"/>
                  <a:pt x="852983" y="254203"/>
                </a:cubicBezTo>
                <a:cubicBezTo>
                  <a:pt x="848563" y="257556"/>
                  <a:pt x="842886" y="259994"/>
                  <a:pt x="835952" y="261518"/>
                </a:cubicBezTo>
                <a:cubicBezTo>
                  <a:pt x="829018" y="263042"/>
                  <a:pt x="820750" y="263804"/>
                  <a:pt x="811149" y="263804"/>
                </a:cubicBezTo>
                <a:lnTo>
                  <a:pt x="811455" y="261289"/>
                </a:lnTo>
                <a:lnTo>
                  <a:pt x="804748" y="263804"/>
                </a:lnTo>
                <a:lnTo>
                  <a:pt x="783501" y="263804"/>
                </a:lnTo>
                <a:lnTo>
                  <a:pt x="777887" y="278549"/>
                </a:lnTo>
                <a:cubicBezTo>
                  <a:pt x="772172" y="288836"/>
                  <a:pt x="763638" y="297027"/>
                  <a:pt x="752284" y="303123"/>
                </a:cubicBezTo>
                <a:cubicBezTo>
                  <a:pt x="740930" y="309219"/>
                  <a:pt x="726871" y="313258"/>
                  <a:pt x="710108" y="315239"/>
                </a:cubicBezTo>
                <a:lnTo>
                  <a:pt x="705993" y="296494"/>
                </a:lnTo>
                <a:cubicBezTo>
                  <a:pt x="715137" y="295275"/>
                  <a:pt x="723557" y="293560"/>
                  <a:pt x="731253" y="291350"/>
                </a:cubicBezTo>
                <a:cubicBezTo>
                  <a:pt x="738949" y="289141"/>
                  <a:pt x="745579" y="285978"/>
                  <a:pt x="751141" y="281864"/>
                </a:cubicBezTo>
                <a:cubicBezTo>
                  <a:pt x="756704" y="277749"/>
                  <a:pt x="761009" y="272339"/>
                  <a:pt x="764057" y="265633"/>
                </a:cubicBezTo>
                <a:lnTo>
                  <a:pt x="764611" y="263804"/>
                </a:lnTo>
                <a:lnTo>
                  <a:pt x="750113" y="263804"/>
                </a:lnTo>
                <a:cubicBezTo>
                  <a:pt x="743255" y="263804"/>
                  <a:pt x="736892" y="262814"/>
                  <a:pt x="731024" y="260832"/>
                </a:cubicBezTo>
                <a:cubicBezTo>
                  <a:pt x="725157" y="258851"/>
                  <a:pt x="720433" y="255765"/>
                  <a:pt x="716851" y="251574"/>
                </a:cubicBezTo>
                <a:cubicBezTo>
                  <a:pt x="713270" y="247383"/>
                  <a:pt x="711479" y="241859"/>
                  <a:pt x="711479" y="235001"/>
                </a:cubicBezTo>
                <a:cubicBezTo>
                  <a:pt x="711479" y="228600"/>
                  <a:pt x="712470" y="222466"/>
                  <a:pt x="714451" y="216598"/>
                </a:cubicBezTo>
                <a:cubicBezTo>
                  <a:pt x="716432" y="210731"/>
                  <a:pt x="719137" y="205473"/>
                  <a:pt x="722566" y="200825"/>
                </a:cubicBezTo>
                <a:cubicBezTo>
                  <a:pt x="725995" y="196177"/>
                  <a:pt x="730034" y="192481"/>
                  <a:pt x="734682" y="189738"/>
                </a:cubicBezTo>
                <a:cubicBezTo>
                  <a:pt x="739330" y="186995"/>
                  <a:pt x="744397" y="185623"/>
                  <a:pt x="749884" y="185623"/>
                </a:cubicBezTo>
                <a:cubicBezTo>
                  <a:pt x="756894" y="185623"/>
                  <a:pt x="763143" y="187680"/>
                  <a:pt x="768629" y="191795"/>
                </a:cubicBezTo>
                <a:cubicBezTo>
                  <a:pt x="774115" y="195910"/>
                  <a:pt x="778459" y="202120"/>
                  <a:pt x="781659" y="210426"/>
                </a:cubicBezTo>
                <a:cubicBezTo>
                  <a:pt x="784860" y="218732"/>
                  <a:pt x="786460" y="229209"/>
                  <a:pt x="786460" y="241859"/>
                </a:cubicBezTo>
                <a:lnTo>
                  <a:pt x="786114" y="245059"/>
                </a:lnTo>
                <a:lnTo>
                  <a:pt x="807034" y="245059"/>
                </a:lnTo>
                <a:lnTo>
                  <a:pt x="813153" y="247366"/>
                </a:lnTo>
                <a:lnTo>
                  <a:pt x="813435" y="245059"/>
                </a:lnTo>
                <a:cubicBezTo>
                  <a:pt x="822426" y="245059"/>
                  <a:pt x="829437" y="244716"/>
                  <a:pt x="834466" y="244030"/>
                </a:cubicBezTo>
                <a:cubicBezTo>
                  <a:pt x="839495" y="243344"/>
                  <a:pt x="843076" y="241592"/>
                  <a:pt x="845210" y="238772"/>
                </a:cubicBezTo>
                <a:cubicBezTo>
                  <a:pt x="847344" y="235953"/>
                  <a:pt x="848410" y="231495"/>
                  <a:pt x="848410" y="225399"/>
                </a:cubicBezTo>
                <a:cubicBezTo>
                  <a:pt x="848410" y="221589"/>
                  <a:pt x="847801" y="217055"/>
                  <a:pt x="846582" y="211798"/>
                </a:cubicBezTo>
                <a:cubicBezTo>
                  <a:pt x="845363" y="206540"/>
                  <a:pt x="843762" y="200939"/>
                  <a:pt x="841781" y="194996"/>
                </a:cubicBezTo>
                <a:cubicBezTo>
                  <a:pt x="839800" y="189052"/>
                  <a:pt x="837666" y="183185"/>
                  <a:pt x="835380" y="177393"/>
                </a:cubicBezTo>
                <a:close/>
                <a:moveTo>
                  <a:pt x="2525039" y="155448"/>
                </a:moveTo>
                <a:cubicBezTo>
                  <a:pt x="2533116" y="166573"/>
                  <a:pt x="2539555" y="176631"/>
                  <a:pt x="2544356" y="185623"/>
                </a:cubicBezTo>
                <a:cubicBezTo>
                  <a:pt x="2549156" y="194615"/>
                  <a:pt x="2552585" y="202501"/>
                  <a:pt x="2554643" y="209283"/>
                </a:cubicBezTo>
                <a:cubicBezTo>
                  <a:pt x="2556700" y="216065"/>
                  <a:pt x="2557729" y="221894"/>
                  <a:pt x="2557729" y="226771"/>
                </a:cubicBezTo>
                <a:cubicBezTo>
                  <a:pt x="2557729" y="232867"/>
                  <a:pt x="2556205" y="238772"/>
                  <a:pt x="2553157" y="244487"/>
                </a:cubicBezTo>
                <a:cubicBezTo>
                  <a:pt x="2550109" y="250202"/>
                  <a:pt x="2545003" y="254889"/>
                  <a:pt x="2537841" y="258546"/>
                </a:cubicBezTo>
                <a:cubicBezTo>
                  <a:pt x="2530678" y="262204"/>
                  <a:pt x="2520772" y="264033"/>
                  <a:pt x="2508123" y="264033"/>
                </a:cubicBezTo>
                <a:cubicBezTo>
                  <a:pt x="2502636" y="264033"/>
                  <a:pt x="2497340" y="263576"/>
                  <a:pt x="2492235" y="262661"/>
                </a:cubicBezTo>
                <a:cubicBezTo>
                  <a:pt x="2487129" y="261747"/>
                  <a:pt x="2482443" y="260413"/>
                  <a:pt x="2478176" y="258661"/>
                </a:cubicBezTo>
                <a:cubicBezTo>
                  <a:pt x="2473909" y="256908"/>
                  <a:pt x="2470175" y="254813"/>
                  <a:pt x="2466975" y="252374"/>
                </a:cubicBezTo>
                <a:lnTo>
                  <a:pt x="2476119" y="236601"/>
                </a:lnTo>
                <a:cubicBezTo>
                  <a:pt x="2479167" y="238582"/>
                  <a:pt x="2483434" y="240487"/>
                  <a:pt x="2488920" y="242316"/>
                </a:cubicBezTo>
                <a:cubicBezTo>
                  <a:pt x="2494407" y="244145"/>
                  <a:pt x="2500807" y="245059"/>
                  <a:pt x="2508123" y="245059"/>
                </a:cubicBezTo>
                <a:cubicBezTo>
                  <a:pt x="2515742" y="245059"/>
                  <a:pt x="2521801" y="244297"/>
                  <a:pt x="2526296" y="242773"/>
                </a:cubicBezTo>
                <a:cubicBezTo>
                  <a:pt x="2530792" y="241249"/>
                  <a:pt x="2534069" y="239001"/>
                  <a:pt x="2536126" y="236029"/>
                </a:cubicBezTo>
                <a:cubicBezTo>
                  <a:pt x="2538184" y="233057"/>
                  <a:pt x="2539212" y="229590"/>
                  <a:pt x="2539212" y="225628"/>
                </a:cubicBezTo>
                <a:cubicBezTo>
                  <a:pt x="2539212" y="222580"/>
                  <a:pt x="2538564" y="218808"/>
                  <a:pt x="2537269" y="214312"/>
                </a:cubicBezTo>
                <a:cubicBezTo>
                  <a:pt x="2535974" y="209816"/>
                  <a:pt x="2533192" y="203720"/>
                  <a:pt x="2528925" y="196024"/>
                </a:cubicBezTo>
                <a:cubicBezTo>
                  <a:pt x="2524658" y="188328"/>
                  <a:pt x="2518105" y="178232"/>
                  <a:pt x="2509266" y="165735"/>
                </a:cubicBezTo>
                <a:close/>
                <a:moveTo>
                  <a:pt x="1277264" y="155448"/>
                </a:moveTo>
                <a:cubicBezTo>
                  <a:pt x="1285341" y="166573"/>
                  <a:pt x="1291780" y="176631"/>
                  <a:pt x="1296581" y="185623"/>
                </a:cubicBezTo>
                <a:cubicBezTo>
                  <a:pt x="1301381" y="194615"/>
                  <a:pt x="1304810" y="202501"/>
                  <a:pt x="1306868" y="209283"/>
                </a:cubicBezTo>
                <a:cubicBezTo>
                  <a:pt x="1308925" y="216065"/>
                  <a:pt x="1309954" y="221894"/>
                  <a:pt x="1309954" y="226771"/>
                </a:cubicBezTo>
                <a:cubicBezTo>
                  <a:pt x="1309954" y="232867"/>
                  <a:pt x="1308430" y="238772"/>
                  <a:pt x="1305382" y="244487"/>
                </a:cubicBezTo>
                <a:cubicBezTo>
                  <a:pt x="1302334" y="250202"/>
                  <a:pt x="1297229" y="254889"/>
                  <a:pt x="1290066" y="258546"/>
                </a:cubicBezTo>
                <a:cubicBezTo>
                  <a:pt x="1282903" y="262204"/>
                  <a:pt x="1272997" y="264033"/>
                  <a:pt x="1260348" y="264033"/>
                </a:cubicBezTo>
                <a:cubicBezTo>
                  <a:pt x="1254861" y="264033"/>
                  <a:pt x="1249565" y="263576"/>
                  <a:pt x="1244460" y="262661"/>
                </a:cubicBezTo>
                <a:cubicBezTo>
                  <a:pt x="1239355" y="261747"/>
                  <a:pt x="1234668" y="260413"/>
                  <a:pt x="1230401" y="258661"/>
                </a:cubicBezTo>
                <a:cubicBezTo>
                  <a:pt x="1226134" y="256908"/>
                  <a:pt x="1222400" y="254813"/>
                  <a:pt x="1219200" y="252374"/>
                </a:cubicBezTo>
                <a:lnTo>
                  <a:pt x="1228344" y="236601"/>
                </a:lnTo>
                <a:cubicBezTo>
                  <a:pt x="1231392" y="238582"/>
                  <a:pt x="1235659" y="240487"/>
                  <a:pt x="1241145" y="242316"/>
                </a:cubicBezTo>
                <a:cubicBezTo>
                  <a:pt x="1246632" y="244145"/>
                  <a:pt x="1253032" y="245059"/>
                  <a:pt x="1260348" y="245059"/>
                </a:cubicBezTo>
                <a:cubicBezTo>
                  <a:pt x="1267968" y="245059"/>
                  <a:pt x="1274026" y="244297"/>
                  <a:pt x="1278521" y="242773"/>
                </a:cubicBezTo>
                <a:cubicBezTo>
                  <a:pt x="1283017" y="241249"/>
                  <a:pt x="1286294" y="239001"/>
                  <a:pt x="1288351" y="236029"/>
                </a:cubicBezTo>
                <a:cubicBezTo>
                  <a:pt x="1290409" y="233057"/>
                  <a:pt x="1291437" y="229590"/>
                  <a:pt x="1291437" y="225628"/>
                </a:cubicBezTo>
                <a:cubicBezTo>
                  <a:pt x="1291437" y="222580"/>
                  <a:pt x="1290790" y="218808"/>
                  <a:pt x="1289494" y="214312"/>
                </a:cubicBezTo>
                <a:cubicBezTo>
                  <a:pt x="1288199" y="209816"/>
                  <a:pt x="1285417" y="203720"/>
                  <a:pt x="1281150" y="196024"/>
                </a:cubicBezTo>
                <a:cubicBezTo>
                  <a:pt x="1276883" y="188328"/>
                  <a:pt x="1270330" y="178232"/>
                  <a:pt x="1261491" y="165735"/>
                </a:cubicBezTo>
                <a:close/>
                <a:moveTo>
                  <a:pt x="58064" y="155448"/>
                </a:moveTo>
                <a:cubicBezTo>
                  <a:pt x="66141" y="166573"/>
                  <a:pt x="72580" y="176631"/>
                  <a:pt x="77381" y="185623"/>
                </a:cubicBezTo>
                <a:cubicBezTo>
                  <a:pt x="82181" y="194615"/>
                  <a:pt x="85610" y="202501"/>
                  <a:pt x="87668" y="209283"/>
                </a:cubicBezTo>
                <a:cubicBezTo>
                  <a:pt x="89725" y="216065"/>
                  <a:pt x="90754" y="221894"/>
                  <a:pt x="90754" y="226771"/>
                </a:cubicBezTo>
                <a:cubicBezTo>
                  <a:pt x="90754" y="232867"/>
                  <a:pt x="89230" y="238772"/>
                  <a:pt x="86182" y="244487"/>
                </a:cubicBezTo>
                <a:cubicBezTo>
                  <a:pt x="83134" y="250202"/>
                  <a:pt x="78028" y="254889"/>
                  <a:pt x="70866" y="258546"/>
                </a:cubicBezTo>
                <a:cubicBezTo>
                  <a:pt x="63703" y="262204"/>
                  <a:pt x="53797" y="264033"/>
                  <a:pt x="41148" y="264033"/>
                </a:cubicBezTo>
                <a:cubicBezTo>
                  <a:pt x="35661" y="264033"/>
                  <a:pt x="30365" y="263576"/>
                  <a:pt x="25260" y="262661"/>
                </a:cubicBezTo>
                <a:cubicBezTo>
                  <a:pt x="20155" y="261747"/>
                  <a:pt x="15468" y="260413"/>
                  <a:pt x="11201" y="258661"/>
                </a:cubicBezTo>
                <a:cubicBezTo>
                  <a:pt x="6934" y="256908"/>
                  <a:pt x="3200" y="254813"/>
                  <a:pt x="0" y="252374"/>
                </a:cubicBezTo>
                <a:lnTo>
                  <a:pt x="9144" y="236601"/>
                </a:lnTo>
                <a:cubicBezTo>
                  <a:pt x="12192" y="238582"/>
                  <a:pt x="16459" y="240487"/>
                  <a:pt x="21945" y="242316"/>
                </a:cubicBezTo>
                <a:cubicBezTo>
                  <a:pt x="27432" y="244145"/>
                  <a:pt x="33832" y="245059"/>
                  <a:pt x="41148" y="245059"/>
                </a:cubicBezTo>
                <a:cubicBezTo>
                  <a:pt x="48768" y="245059"/>
                  <a:pt x="54826" y="244297"/>
                  <a:pt x="59321" y="242773"/>
                </a:cubicBezTo>
                <a:cubicBezTo>
                  <a:pt x="63817" y="241249"/>
                  <a:pt x="67094" y="239001"/>
                  <a:pt x="69151" y="236029"/>
                </a:cubicBezTo>
                <a:cubicBezTo>
                  <a:pt x="71209" y="233057"/>
                  <a:pt x="72237" y="229590"/>
                  <a:pt x="72237" y="225628"/>
                </a:cubicBezTo>
                <a:cubicBezTo>
                  <a:pt x="72237" y="222580"/>
                  <a:pt x="71590" y="218808"/>
                  <a:pt x="70294" y="214312"/>
                </a:cubicBezTo>
                <a:cubicBezTo>
                  <a:pt x="68999" y="209816"/>
                  <a:pt x="66217" y="203720"/>
                  <a:pt x="61950" y="196024"/>
                </a:cubicBezTo>
                <a:cubicBezTo>
                  <a:pt x="57683" y="188328"/>
                  <a:pt x="51130" y="178232"/>
                  <a:pt x="42291" y="165735"/>
                </a:cubicBezTo>
                <a:close/>
                <a:moveTo>
                  <a:pt x="1051788" y="139217"/>
                </a:moveTo>
                <a:lnTo>
                  <a:pt x="1058875" y="152247"/>
                </a:lnTo>
                <a:cubicBezTo>
                  <a:pt x="1051864" y="155600"/>
                  <a:pt x="1046721" y="158458"/>
                  <a:pt x="1043444" y="160820"/>
                </a:cubicBezTo>
                <a:cubicBezTo>
                  <a:pt x="1040168" y="163182"/>
                  <a:pt x="1038530" y="165278"/>
                  <a:pt x="1038530" y="167106"/>
                </a:cubicBezTo>
                <a:cubicBezTo>
                  <a:pt x="1038530" y="168478"/>
                  <a:pt x="1039406" y="169926"/>
                  <a:pt x="1041158" y="171450"/>
                </a:cubicBezTo>
                <a:cubicBezTo>
                  <a:pt x="1042911" y="172974"/>
                  <a:pt x="1044892" y="174650"/>
                  <a:pt x="1047102" y="176479"/>
                </a:cubicBezTo>
                <a:cubicBezTo>
                  <a:pt x="1049312" y="178308"/>
                  <a:pt x="1051293" y="180403"/>
                  <a:pt x="1053046" y="182765"/>
                </a:cubicBezTo>
                <a:cubicBezTo>
                  <a:pt x="1054798" y="185128"/>
                  <a:pt x="1055675" y="187909"/>
                  <a:pt x="1055675" y="191109"/>
                </a:cubicBezTo>
                <a:cubicBezTo>
                  <a:pt x="1055675" y="193243"/>
                  <a:pt x="1055217" y="195338"/>
                  <a:pt x="1054303" y="197396"/>
                </a:cubicBezTo>
                <a:cubicBezTo>
                  <a:pt x="1053388" y="199453"/>
                  <a:pt x="1051598" y="201511"/>
                  <a:pt x="1048931" y="203568"/>
                </a:cubicBezTo>
                <a:cubicBezTo>
                  <a:pt x="1046264" y="205625"/>
                  <a:pt x="1042492" y="207683"/>
                  <a:pt x="1037615" y="209740"/>
                </a:cubicBezTo>
                <a:cubicBezTo>
                  <a:pt x="1032738" y="211798"/>
                  <a:pt x="1026261" y="213893"/>
                  <a:pt x="1018184" y="216027"/>
                </a:cubicBezTo>
                <a:lnTo>
                  <a:pt x="1013841" y="201625"/>
                </a:lnTo>
                <a:cubicBezTo>
                  <a:pt x="1020242" y="199949"/>
                  <a:pt x="1025423" y="198501"/>
                  <a:pt x="1029385" y="197282"/>
                </a:cubicBezTo>
                <a:cubicBezTo>
                  <a:pt x="1033348" y="196062"/>
                  <a:pt x="1036205" y="194881"/>
                  <a:pt x="1037958" y="193738"/>
                </a:cubicBezTo>
                <a:cubicBezTo>
                  <a:pt x="1039711" y="192595"/>
                  <a:pt x="1040587" y="191414"/>
                  <a:pt x="1040587" y="190195"/>
                </a:cubicBezTo>
                <a:cubicBezTo>
                  <a:pt x="1040587" y="188519"/>
                  <a:pt x="1039711" y="186956"/>
                  <a:pt x="1037958" y="185509"/>
                </a:cubicBezTo>
                <a:cubicBezTo>
                  <a:pt x="1036205" y="184061"/>
                  <a:pt x="1034224" y="182537"/>
                  <a:pt x="1032014" y="180937"/>
                </a:cubicBezTo>
                <a:cubicBezTo>
                  <a:pt x="1029805" y="179336"/>
                  <a:pt x="1027823" y="177470"/>
                  <a:pt x="1026071" y="175336"/>
                </a:cubicBezTo>
                <a:cubicBezTo>
                  <a:pt x="1024318" y="173202"/>
                  <a:pt x="1023442" y="170612"/>
                  <a:pt x="1023442" y="167564"/>
                </a:cubicBezTo>
                <a:cubicBezTo>
                  <a:pt x="1023442" y="164820"/>
                  <a:pt x="1024242" y="161963"/>
                  <a:pt x="1025842" y="158991"/>
                </a:cubicBezTo>
                <a:cubicBezTo>
                  <a:pt x="1027442" y="156019"/>
                  <a:pt x="1030300" y="152895"/>
                  <a:pt x="1034415" y="149618"/>
                </a:cubicBezTo>
                <a:cubicBezTo>
                  <a:pt x="1038530" y="146342"/>
                  <a:pt x="1044321" y="142875"/>
                  <a:pt x="1051788" y="139217"/>
                </a:cubicBezTo>
                <a:close/>
                <a:moveTo>
                  <a:pt x="2363800" y="136017"/>
                </a:moveTo>
                <a:cubicBezTo>
                  <a:pt x="2366848" y="136017"/>
                  <a:pt x="2369477" y="137160"/>
                  <a:pt x="2371686" y="139446"/>
                </a:cubicBezTo>
                <a:cubicBezTo>
                  <a:pt x="2373896" y="141732"/>
                  <a:pt x="2375001" y="144399"/>
                  <a:pt x="2375001" y="147447"/>
                </a:cubicBezTo>
                <a:cubicBezTo>
                  <a:pt x="2375001" y="150495"/>
                  <a:pt x="2373896" y="153124"/>
                  <a:pt x="2371686" y="155333"/>
                </a:cubicBezTo>
                <a:cubicBezTo>
                  <a:pt x="2369477" y="157543"/>
                  <a:pt x="2366848" y="158648"/>
                  <a:pt x="2363800" y="158648"/>
                </a:cubicBezTo>
                <a:cubicBezTo>
                  <a:pt x="2360599" y="158648"/>
                  <a:pt x="2357894" y="157543"/>
                  <a:pt x="2355685" y="155333"/>
                </a:cubicBezTo>
                <a:cubicBezTo>
                  <a:pt x="2353475" y="153124"/>
                  <a:pt x="2352370" y="150495"/>
                  <a:pt x="2352370" y="147447"/>
                </a:cubicBezTo>
                <a:cubicBezTo>
                  <a:pt x="2352370" y="144399"/>
                  <a:pt x="2353475" y="141732"/>
                  <a:pt x="2355685" y="139446"/>
                </a:cubicBezTo>
                <a:cubicBezTo>
                  <a:pt x="2357894" y="137160"/>
                  <a:pt x="2360599" y="136017"/>
                  <a:pt x="2363800" y="136017"/>
                </a:cubicBezTo>
                <a:close/>
                <a:moveTo>
                  <a:pt x="313639" y="136017"/>
                </a:moveTo>
                <a:cubicBezTo>
                  <a:pt x="316687" y="136017"/>
                  <a:pt x="319316" y="137160"/>
                  <a:pt x="321525" y="139446"/>
                </a:cubicBezTo>
                <a:cubicBezTo>
                  <a:pt x="323735" y="141732"/>
                  <a:pt x="324840" y="144399"/>
                  <a:pt x="324840" y="147447"/>
                </a:cubicBezTo>
                <a:cubicBezTo>
                  <a:pt x="324840" y="150495"/>
                  <a:pt x="323735" y="153124"/>
                  <a:pt x="321525" y="155333"/>
                </a:cubicBezTo>
                <a:cubicBezTo>
                  <a:pt x="319316" y="157543"/>
                  <a:pt x="316687" y="158648"/>
                  <a:pt x="313639" y="158648"/>
                </a:cubicBezTo>
                <a:cubicBezTo>
                  <a:pt x="310438" y="158648"/>
                  <a:pt x="307733" y="157543"/>
                  <a:pt x="305523" y="155333"/>
                </a:cubicBezTo>
                <a:cubicBezTo>
                  <a:pt x="303314" y="153124"/>
                  <a:pt x="302209" y="150495"/>
                  <a:pt x="302209" y="147447"/>
                </a:cubicBezTo>
                <a:cubicBezTo>
                  <a:pt x="302209" y="144399"/>
                  <a:pt x="303314" y="141732"/>
                  <a:pt x="305523" y="139446"/>
                </a:cubicBezTo>
                <a:cubicBezTo>
                  <a:pt x="307733" y="137160"/>
                  <a:pt x="310438" y="136017"/>
                  <a:pt x="313639" y="136017"/>
                </a:cubicBezTo>
                <a:close/>
                <a:moveTo>
                  <a:pt x="1747799" y="125730"/>
                </a:moveTo>
                <a:lnTo>
                  <a:pt x="1747799" y="138760"/>
                </a:lnTo>
                <a:lnTo>
                  <a:pt x="1696593" y="153619"/>
                </a:lnTo>
                <a:lnTo>
                  <a:pt x="1696593" y="140817"/>
                </a:lnTo>
                <a:close/>
                <a:moveTo>
                  <a:pt x="752170" y="118872"/>
                </a:moveTo>
                <a:cubicBezTo>
                  <a:pt x="749274" y="118872"/>
                  <a:pt x="747026" y="119862"/>
                  <a:pt x="745426" y="121844"/>
                </a:cubicBezTo>
                <a:cubicBezTo>
                  <a:pt x="743826" y="123825"/>
                  <a:pt x="743026" y="126111"/>
                  <a:pt x="743026" y="128702"/>
                </a:cubicBezTo>
                <a:cubicBezTo>
                  <a:pt x="743026" y="131445"/>
                  <a:pt x="743864" y="133693"/>
                  <a:pt x="745541" y="135445"/>
                </a:cubicBezTo>
                <a:cubicBezTo>
                  <a:pt x="747217" y="137198"/>
                  <a:pt x="749350" y="138074"/>
                  <a:pt x="751941" y="138074"/>
                </a:cubicBezTo>
                <a:cubicBezTo>
                  <a:pt x="754532" y="138074"/>
                  <a:pt x="756780" y="137236"/>
                  <a:pt x="758685" y="135560"/>
                </a:cubicBezTo>
                <a:cubicBezTo>
                  <a:pt x="760590" y="133883"/>
                  <a:pt x="761542" y="131673"/>
                  <a:pt x="761542" y="128930"/>
                </a:cubicBezTo>
                <a:cubicBezTo>
                  <a:pt x="761542" y="126035"/>
                  <a:pt x="760552" y="123634"/>
                  <a:pt x="758571" y="121729"/>
                </a:cubicBezTo>
                <a:cubicBezTo>
                  <a:pt x="756589" y="119824"/>
                  <a:pt x="754456" y="118872"/>
                  <a:pt x="752170" y="118872"/>
                </a:cubicBezTo>
                <a:close/>
                <a:moveTo>
                  <a:pt x="2580208" y="115443"/>
                </a:moveTo>
                <a:lnTo>
                  <a:pt x="2598724" y="115443"/>
                </a:lnTo>
                <a:lnTo>
                  <a:pt x="2602611" y="262661"/>
                </a:lnTo>
                <a:lnTo>
                  <a:pt x="2584094" y="262661"/>
                </a:lnTo>
                <a:close/>
                <a:moveTo>
                  <a:pt x="494233" y="115443"/>
                </a:moveTo>
                <a:lnTo>
                  <a:pt x="512749" y="115443"/>
                </a:lnTo>
                <a:lnTo>
                  <a:pt x="516636" y="262661"/>
                </a:lnTo>
                <a:lnTo>
                  <a:pt x="498119" y="262661"/>
                </a:lnTo>
                <a:close/>
                <a:moveTo>
                  <a:pt x="1260576" y="112014"/>
                </a:moveTo>
                <a:cubicBezTo>
                  <a:pt x="1263624" y="112014"/>
                  <a:pt x="1266253" y="113157"/>
                  <a:pt x="1268463" y="115443"/>
                </a:cubicBezTo>
                <a:cubicBezTo>
                  <a:pt x="1270673" y="117729"/>
                  <a:pt x="1271778" y="120396"/>
                  <a:pt x="1271778" y="123444"/>
                </a:cubicBezTo>
                <a:cubicBezTo>
                  <a:pt x="1271778" y="126492"/>
                  <a:pt x="1270673" y="129121"/>
                  <a:pt x="1268463" y="131330"/>
                </a:cubicBezTo>
                <a:cubicBezTo>
                  <a:pt x="1266253" y="133540"/>
                  <a:pt x="1263624" y="134645"/>
                  <a:pt x="1260576" y="134645"/>
                </a:cubicBezTo>
                <a:cubicBezTo>
                  <a:pt x="1257376" y="134645"/>
                  <a:pt x="1254671" y="133540"/>
                  <a:pt x="1252461" y="131330"/>
                </a:cubicBezTo>
                <a:cubicBezTo>
                  <a:pt x="1250251" y="129121"/>
                  <a:pt x="1249146" y="126492"/>
                  <a:pt x="1249146" y="123444"/>
                </a:cubicBezTo>
                <a:cubicBezTo>
                  <a:pt x="1249146" y="120396"/>
                  <a:pt x="1250251" y="117729"/>
                  <a:pt x="1252461" y="115443"/>
                </a:cubicBezTo>
                <a:cubicBezTo>
                  <a:pt x="1254671" y="113157"/>
                  <a:pt x="1257376" y="112014"/>
                  <a:pt x="1260576" y="112014"/>
                </a:cubicBezTo>
                <a:close/>
                <a:moveTo>
                  <a:pt x="871499" y="106680"/>
                </a:moveTo>
                <a:lnTo>
                  <a:pt x="871499" y="119710"/>
                </a:lnTo>
                <a:lnTo>
                  <a:pt x="820293" y="134569"/>
                </a:lnTo>
                <a:lnTo>
                  <a:pt x="820293" y="121767"/>
                </a:lnTo>
                <a:close/>
                <a:moveTo>
                  <a:pt x="753313" y="106070"/>
                </a:moveTo>
                <a:cubicBezTo>
                  <a:pt x="756971" y="106070"/>
                  <a:pt x="760247" y="107137"/>
                  <a:pt x="763143" y="109271"/>
                </a:cubicBezTo>
                <a:cubicBezTo>
                  <a:pt x="766038" y="111404"/>
                  <a:pt x="768324" y="114224"/>
                  <a:pt x="770001" y="117729"/>
                </a:cubicBezTo>
                <a:cubicBezTo>
                  <a:pt x="771677" y="121234"/>
                  <a:pt x="772515" y="124968"/>
                  <a:pt x="772515" y="128930"/>
                </a:cubicBezTo>
                <a:cubicBezTo>
                  <a:pt x="772515" y="134874"/>
                  <a:pt x="770610" y="139865"/>
                  <a:pt x="766800" y="143903"/>
                </a:cubicBezTo>
                <a:cubicBezTo>
                  <a:pt x="762990" y="147942"/>
                  <a:pt x="758113" y="149961"/>
                  <a:pt x="752170" y="149961"/>
                </a:cubicBezTo>
                <a:cubicBezTo>
                  <a:pt x="745617" y="149961"/>
                  <a:pt x="740702" y="147980"/>
                  <a:pt x="737425" y="144018"/>
                </a:cubicBezTo>
                <a:cubicBezTo>
                  <a:pt x="734149" y="140055"/>
                  <a:pt x="732510" y="135407"/>
                  <a:pt x="732510" y="130073"/>
                </a:cubicBezTo>
                <a:cubicBezTo>
                  <a:pt x="732510" y="125654"/>
                  <a:pt x="733387" y="121653"/>
                  <a:pt x="735139" y="118072"/>
                </a:cubicBezTo>
                <a:cubicBezTo>
                  <a:pt x="736892" y="114490"/>
                  <a:pt x="739368" y="111595"/>
                  <a:pt x="742569" y="109385"/>
                </a:cubicBezTo>
                <a:cubicBezTo>
                  <a:pt x="745769" y="107175"/>
                  <a:pt x="749350" y="106070"/>
                  <a:pt x="753313" y="106070"/>
                </a:cubicBezTo>
                <a:close/>
                <a:moveTo>
                  <a:pt x="651586" y="104089"/>
                </a:moveTo>
                <a:cubicBezTo>
                  <a:pt x="649300" y="104089"/>
                  <a:pt x="647395" y="104889"/>
                  <a:pt x="645871" y="106489"/>
                </a:cubicBezTo>
                <a:cubicBezTo>
                  <a:pt x="644347" y="108089"/>
                  <a:pt x="643585" y="110033"/>
                  <a:pt x="643585" y="112319"/>
                </a:cubicBezTo>
                <a:cubicBezTo>
                  <a:pt x="643585" y="115214"/>
                  <a:pt x="644804" y="117919"/>
                  <a:pt x="647242" y="120434"/>
                </a:cubicBezTo>
                <a:lnTo>
                  <a:pt x="653920" y="124524"/>
                </a:lnTo>
                <a:lnTo>
                  <a:pt x="654443" y="124091"/>
                </a:lnTo>
                <a:cubicBezTo>
                  <a:pt x="657415" y="120662"/>
                  <a:pt x="658901" y="117195"/>
                  <a:pt x="658901" y="113690"/>
                </a:cubicBezTo>
                <a:cubicBezTo>
                  <a:pt x="658901" y="110947"/>
                  <a:pt x="658292" y="108661"/>
                  <a:pt x="657072" y="106832"/>
                </a:cubicBezTo>
                <a:cubicBezTo>
                  <a:pt x="655853" y="105003"/>
                  <a:pt x="654024" y="104089"/>
                  <a:pt x="651586" y="104089"/>
                </a:cubicBezTo>
                <a:close/>
                <a:moveTo>
                  <a:pt x="2281808" y="99441"/>
                </a:moveTo>
                <a:lnTo>
                  <a:pt x="2300782" y="99441"/>
                </a:lnTo>
                <a:lnTo>
                  <a:pt x="2304440" y="215341"/>
                </a:lnTo>
                <a:cubicBezTo>
                  <a:pt x="2304745" y="223113"/>
                  <a:pt x="2306002" y="229171"/>
                  <a:pt x="2308212" y="233515"/>
                </a:cubicBezTo>
                <a:cubicBezTo>
                  <a:pt x="2310422" y="237858"/>
                  <a:pt x="2313432" y="240868"/>
                  <a:pt x="2317242" y="242544"/>
                </a:cubicBezTo>
                <a:lnTo>
                  <a:pt x="2329214" y="244939"/>
                </a:lnTo>
                <a:lnTo>
                  <a:pt x="2350998" y="243230"/>
                </a:lnTo>
                <a:cubicBezTo>
                  <a:pt x="2358618" y="242011"/>
                  <a:pt x="2366086" y="240258"/>
                  <a:pt x="2373401" y="237972"/>
                </a:cubicBezTo>
                <a:cubicBezTo>
                  <a:pt x="2380716" y="235686"/>
                  <a:pt x="2387765" y="232905"/>
                  <a:pt x="2394547" y="229628"/>
                </a:cubicBezTo>
                <a:cubicBezTo>
                  <a:pt x="2401328" y="226352"/>
                  <a:pt x="2407767" y="222580"/>
                  <a:pt x="2413863" y="218313"/>
                </a:cubicBezTo>
                <a:cubicBezTo>
                  <a:pt x="2409901" y="214808"/>
                  <a:pt x="2405329" y="211760"/>
                  <a:pt x="2400147" y="209169"/>
                </a:cubicBezTo>
                <a:cubicBezTo>
                  <a:pt x="2394966" y="206578"/>
                  <a:pt x="2389289" y="204559"/>
                  <a:pt x="2383117" y="203111"/>
                </a:cubicBezTo>
                <a:cubicBezTo>
                  <a:pt x="2376944" y="201663"/>
                  <a:pt x="2370429" y="200939"/>
                  <a:pt x="2363571" y="200939"/>
                </a:cubicBezTo>
                <a:cubicBezTo>
                  <a:pt x="2361133" y="200939"/>
                  <a:pt x="2358847" y="201015"/>
                  <a:pt x="2356713" y="201168"/>
                </a:cubicBezTo>
                <a:cubicBezTo>
                  <a:pt x="2354580" y="201320"/>
                  <a:pt x="2352446" y="201587"/>
                  <a:pt x="2350312" y="201968"/>
                </a:cubicBezTo>
                <a:cubicBezTo>
                  <a:pt x="2348179" y="202349"/>
                  <a:pt x="2345740" y="202844"/>
                  <a:pt x="2342997" y="203454"/>
                </a:cubicBezTo>
                <a:lnTo>
                  <a:pt x="2339340" y="186080"/>
                </a:lnTo>
                <a:cubicBezTo>
                  <a:pt x="2343454" y="184861"/>
                  <a:pt x="2347569" y="183908"/>
                  <a:pt x="2351684" y="183223"/>
                </a:cubicBezTo>
                <a:cubicBezTo>
                  <a:pt x="2355799" y="182537"/>
                  <a:pt x="2359761" y="182194"/>
                  <a:pt x="2363571" y="182194"/>
                </a:cubicBezTo>
                <a:cubicBezTo>
                  <a:pt x="2371496" y="182194"/>
                  <a:pt x="2378659" y="183146"/>
                  <a:pt x="2385060" y="185051"/>
                </a:cubicBezTo>
                <a:cubicBezTo>
                  <a:pt x="2391461" y="186956"/>
                  <a:pt x="2397290" y="189281"/>
                  <a:pt x="2402548" y="192024"/>
                </a:cubicBezTo>
                <a:cubicBezTo>
                  <a:pt x="2407805" y="194767"/>
                  <a:pt x="2412758" y="197510"/>
                  <a:pt x="2417407" y="200253"/>
                </a:cubicBezTo>
                <a:cubicBezTo>
                  <a:pt x="2422055" y="202997"/>
                  <a:pt x="2426589" y="205321"/>
                  <a:pt x="2431008" y="207226"/>
                </a:cubicBezTo>
                <a:cubicBezTo>
                  <a:pt x="2435428" y="209131"/>
                  <a:pt x="2440000" y="210083"/>
                  <a:pt x="2444724" y="210083"/>
                </a:cubicBezTo>
                <a:lnTo>
                  <a:pt x="2449525" y="210083"/>
                </a:lnTo>
                <a:lnTo>
                  <a:pt x="2451125" y="226542"/>
                </a:lnTo>
                <a:cubicBezTo>
                  <a:pt x="2444572" y="226542"/>
                  <a:pt x="2438552" y="227457"/>
                  <a:pt x="2433066" y="229286"/>
                </a:cubicBezTo>
                <a:cubicBezTo>
                  <a:pt x="2427579" y="231114"/>
                  <a:pt x="2422207" y="233438"/>
                  <a:pt x="2416949" y="236258"/>
                </a:cubicBezTo>
                <a:cubicBezTo>
                  <a:pt x="2411692" y="239077"/>
                  <a:pt x="2406167" y="242049"/>
                  <a:pt x="2400376" y="245173"/>
                </a:cubicBezTo>
                <a:cubicBezTo>
                  <a:pt x="2394584" y="248297"/>
                  <a:pt x="2388184" y="251269"/>
                  <a:pt x="2381173" y="254089"/>
                </a:cubicBezTo>
                <a:cubicBezTo>
                  <a:pt x="2374163" y="256908"/>
                  <a:pt x="2366124" y="259232"/>
                  <a:pt x="2357056" y="261061"/>
                </a:cubicBezTo>
                <a:lnTo>
                  <a:pt x="2328107" y="263587"/>
                </a:lnTo>
                <a:lnTo>
                  <a:pt x="2327529" y="263804"/>
                </a:lnTo>
                <a:lnTo>
                  <a:pt x="2326938" y="263689"/>
                </a:lnTo>
                <a:lnTo>
                  <a:pt x="2325624" y="263804"/>
                </a:lnTo>
                <a:lnTo>
                  <a:pt x="2325663" y="263442"/>
                </a:lnTo>
                <a:lnTo>
                  <a:pt x="2311641" y="260718"/>
                </a:lnTo>
                <a:cubicBezTo>
                  <a:pt x="2307450" y="258661"/>
                  <a:pt x="2304173" y="255994"/>
                  <a:pt x="2301811" y="252717"/>
                </a:cubicBezTo>
                <a:lnTo>
                  <a:pt x="2299223" y="246972"/>
                </a:lnTo>
                <a:lnTo>
                  <a:pt x="2294496" y="254317"/>
                </a:lnTo>
                <a:cubicBezTo>
                  <a:pt x="2291067" y="257441"/>
                  <a:pt x="2286457" y="259804"/>
                  <a:pt x="2280666" y="261404"/>
                </a:cubicBezTo>
                <a:cubicBezTo>
                  <a:pt x="2274874" y="263004"/>
                  <a:pt x="2267636" y="263804"/>
                  <a:pt x="2258949" y="263804"/>
                </a:cubicBezTo>
                <a:lnTo>
                  <a:pt x="2259223" y="261301"/>
                </a:lnTo>
                <a:lnTo>
                  <a:pt x="2252548" y="263804"/>
                </a:lnTo>
                <a:lnTo>
                  <a:pt x="2231301" y="263804"/>
                </a:lnTo>
                <a:lnTo>
                  <a:pt x="2225687" y="278549"/>
                </a:lnTo>
                <a:cubicBezTo>
                  <a:pt x="2219972" y="288836"/>
                  <a:pt x="2211438" y="297027"/>
                  <a:pt x="2200084" y="303123"/>
                </a:cubicBezTo>
                <a:cubicBezTo>
                  <a:pt x="2188730" y="309219"/>
                  <a:pt x="2174671" y="313258"/>
                  <a:pt x="2157907" y="315239"/>
                </a:cubicBezTo>
                <a:lnTo>
                  <a:pt x="2153793" y="296494"/>
                </a:lnTo>
                <a:cubicBezTo>
                  <a:pt x="2162937" y="295275"/>
                  <a:pt x="2171357" y="293560"/>
                  <a:pt x="2179053" y="291350"/>
                </a:cubicBezTo>
                <a:cubicBezTo>
                  <a:pt x="2186749" y="289141"/>
                  <a:pt x="2193378" y="285978"/>
                  <a:pt x="2198941" y="281864"/>
                </a:cubicBezTo>
                <a:cubicBezTo>
                  <a:pt x="2204504" y="277749"/>
                  <a:pt x="2208809" y="272339"/>
                  <a:pt x="2211857" y="265633"/>
                </a:cubicBezTo>
                <a:lnTo>
                  <a:pt x="2212411" y="263804"/>
                </a:lnTo>
                <a:lnTo>
                  <a:pt x="2197912" y="263804"/>
                </a:lnTo>
                <a:cubicBezTo>
                  <a:pt x="2191054" y="263804"/>
                  <a:pt x="2184692" y="262814"/>
                  <a:pt x="2178824" y="260832"/>
                </a:cubicBezTo>
                <a:cubicBezTo>
                  <a:pt x="2172957" y="258851"/>
                  <a:pt x="2168233" y="255765"/>
                  <a:pt x="2164651" y="251574"/>
                </a:cubicBezTo>
                <a:cubicBezTo>
                  <a:pt x="2161070" y="247383"/>
                  <a:pt x="2159279" y="241859"/>
                  <a:pt x="2159279" y="235001"/>
                </a:cubicBezTo>
                <a:cubicBezTo>
                  <a:pt x="2159279" y="228600"/>
                  <a:pt x="2160270" y="222466"/>
                  <a:pt x="2162251" y="216598"/>
                </a:cubicBezTo>
                <a:cubicBezTo>
                  <a:pt x="2164232" y="210731"/>
                  <a:pt x="2166937" y="205473"/>
                  <a:pt x="2170366" y="200825"/>
                </a:cubicBezTo>
                <a:cubicBezTo>
                  <a:pt x="2173795" y="196177"/>
                  <a:pt x="2177834" y="192481"/>
                  <a:pt x="2182482" y="189738"/>
                </a:cubicBezTo>
                <a:cubicBezTo>
                  <a:pt x="2187130" y="186995"/>
                  <a:pt x="2192197" y="185623"/>
                  <a:pt x="2197684" y="185623"/>
                </a:cubicBezTo>
                <a:cubicBezTo>
                  <a:pt x="2204694" y="185623"/>
                  <a:pt x="2210942" y="187680"/>
                  <a:pt x="2216429" y="191795"/>
                </a:cubicBezTo>
                <a:cubicBezTo>
                  <a:pt x="2221915" y="195910"/>
                  <a:pt x="2226259" y="202120"/>
                  <a:pt x="2229459" y="210426"/>
                </a:cubicBezTo>
                <a:cubicBezTo>
                  <a:pt x="2232660" y="218732"/>
                  <a:pt x="2234260" y="229209"/>
                  <a:pt x="2234260" y="241859"/>
                </a:cubicBezTo>
                <a:lnTo>
                  <a:pt x="2233913" y="245059"/>
                </a:lnTo>
                <a:lnTo>
                  <a:pt x="2254834" y="245059"/>
                </a:lnTo>
                <a:lnTo>
                  <a:pt x="2260761" y="247294"/>
                </a:lnTo>
                <a:lnTo>
                  <a:pt x="2261006" y="245059"/>
                </a:lnTo>
                <a:cubicBezTo>
                  <a:pt x="2269693" y="245059"/>
                  <a:pt x="2275789" y="244221"/>
                  <a:pt x="2279294" y="242544"/>
                </a:cubicBezTo>
                <a:cubicBezTo>
                  <a:pt x="2282799" y="240868"/>
                  <a:pt x="2284818" y="237896"/>
                  <a:pt x="2285352" y="233629"/>
                </a:cubicBezTo>
                <a:cubicBezTo>
                  <a:pt x="2285885" y="229362"/>
                  <a:pt x="2286000" y="223418"/>
                  <a:pt x="2285695" y="215798"/>
                </a:cubicBezTo>
                <a:close/>
                <a:moveTo>
                  <a:pt x="1961083" y="99441"/>
                </a:moveTo>
                <a:lnTo>
                  <a:pt x="1979828" y="99441"/>
                </a:lnTo>
                <a:lnTo>
                  <a:pt x="1984400" y="217170"/>
                </a:lnTo>
                <a:cubicBezTo>
                  <a:pt x="1984705" y="224637"/>
                  <a:pt x="1985429" y="230390"/>
                  <a:pt x="1986572" y="234429"/>
                </a:cubicBezTo>
                <a:cubicBezTo>
                  <a:pt x="1987715" y="238468"/>
                  <a:pt x="1990306" y="241249"/>
                  <a:pt x="1994344" y="242773"/>
                </a:cubicBezTo>
                <a:cubicBezTo>
                  <a:pt x="1998383" y="244297"/>
                  <a:pt x="2004745" y="245059"/>
                  <a:pt x="2013432" y="245059"/>
                </a:cubicBezTo>
                <a:lnTo>
                  <a:pt x="2013578" y="245114"/>
                </a:lnTo>
                <a:lnTo>
                  <a:pt x="2013585" y="245059"/>
                </a:lnTo>
                <a:cubicBezTo>
                  <a:pt x="2021814" y="245059"/>
                  <a:pt x="2029168" y="244487"/>
                  <a:pt x="2035644" y="243344"/>
                </a:cubicBezTo>
                <a:lnTo>
                  <a:pt x="2043848" y="241056"/>
                </a:lnTo>
                <a:lnTo>
                  <a:pt x="2033587" y="227000"/>
                </a:lnTo>
                <a:cubicBezTo>
                  <a:pt x="2030768" y="221208"/>
                  <a:pt x="2029358" y="214960"/>
                  <a:pt x="2029358" y="208254"/>
                </a:cubicBezTo>
                <a:cubicBezTo>
                  <a:pt x="2029358" y="201396"/>
                  <a:pt x="2030768" y="195072"/>
                  <a:pt x="2033587" y="189281"/>
                </a:cubicBezTo>
                <a:cubicBezTo>
                  <a:pt x="2036407" y="183489"/>
                  <a:pt x="2040445" y="178803"/>
                  <a:pt x="2045703" y="175222"/>
                </a:cubicBezTo>
                <a:cubicBezTo>
                  <a:pt x="2048332" y="173431"/>
                  <a:pt x="2051180" y="172088"/>
                  <a:pt x="2054247" y="171193"/>
                </a:cubicBezTo>
                <a:lnTo>
                  <a:pt x="2055191" y="171064"/>
                </a:lnTo>
                <a:lnTo>
                  <a:pt x="2043988" y="162763"/>
                </a:lnTo>
                <a:lnTo>
                  <a:pt x="2054733" y="148590"/>
                </a:lnTo>
                <a:cubicBezTo>
                  <a:pt x="2069363" y="159258"/>
                  <a:pt x="2081441" y="168668"/>
                  <a:pt x="2090966" y="176822"/>
                </a:cubicBezTo>
                <a:cubicBezTo>
                  <a:pt x="2100491" y="184975"/>
                  <a:pt x="2108035" y="192062"/>
                  <a:pt x="2113597" y="198082"/>
                </a:cubicBezTo>
                <a:cubicBezTo>
                  <a:pt x="2119160" y="204101"/>
                  <a:pt x="2123275" y="209359"/>
                  <a:pt x="2125942" y="213855"/>
                </a:cubicBezTo>
                <a:cubicBezTo>
                  <a:pt x="2128609" y="218351"/>
                  <a:pt x="2130323" y="222313"/>
                  <a:pt x="2131085" y="225742"/>
                </a:cubicBezTo>
                <a:cubicBezTo>
                  <a:pt x="2131847" y="229171"/>
                  <a:pt x="2132228" y="232410"/>
                  <a:pt x="2132228" y="235458"/>
                </a:cubicBezTo>
                <a:cubicBezTo>
                  <a:pt x="2132228" y="240487"/>
                  <a:pt x="2131123" y="245211"/>
                  <a:pt x="2128913" y="249631"/>
                </a:cubicBezTo>
                <a:cubicBezTo>
                  <a:pt x="2126703" y="254051"/>
                  <a:pt x="2123198" y="257632"/>
                  <a:pt x="2118398" y="260375"/>
                </a:cubicBezTo>
                <a:cubicBezTo>
                  <a:pt x="2113597" y="263118"/>
                  <a:pt x="2107235" y="264490"/>
                  <a:pt x="2099310" y="264490"/>
                </a:cubicBezTo>
                <a:cubicBezTo>
                  <a:pt x="2093061" y="264490"/>
                  <a:pt x="2086661" y="263614"/>
                  <a:pt x="2080107" y="261861"/>
                </a:cubicBezTo>
                <a:cubicBezTo>
                  <a:pt x="2073554" y="260108"/>
                  <a:pt x="2067268" y="257632"/>
                  <a:pt x="2061248" y="254432"/>
                </a:cubicBezTo>
                <a:lnTo>
                  <a:pt x="2059642" y="253267"/>
                </a:lnTo>
                <a:lnTo>
                  <a:pt x="2041931" y="260147"/>
                </a:lnTo>
                <a:cubicBezTo>
                  <a:pt x="2031873" y="262585"/>
                  <a:pt x="2021662" y="263804"/>
                  <a:pt x="2011299" y="263804"/>
                </a:cubicBezTo>
                <a:lnTo>
                  <a:pt x="2011306" y="263744"/>
                </a:lnTo>
                <a:lnTo>
                  <a:pt x="2011146" y="263804"/>
                </a:lnTo>
                <a:cubicBezTo>
                  <a:pt x="1998954" y="263804"/>
                  <a:pt x="1989620" y="262433"/>
                  <a:pt x="1983143" y="259689"/>
                </a:cubicBezTo>
                <a:cubicBezTo>
                  <a:pt x="1976666" y="256946"/>
                  <a:pt x="1972208" y="252679"/>
                  <a:pt x="1969770" y="246888"/>
                </a:cubicBezTo>
                <a:cubicBezTo>
                  <a:pt x="1967331" y="241097"/>
                  <a:pt x="1965960" y="233629"/>
                  <a:pt x="1965655" y="224485"/>
                </a:cubicBezTo>
                <a:close/>
                <a:moveTo>
                  <a:pt x="1586484" y="99441"/>
                </a:moveTo>
                <a:lnTo>
                  <a:pt x="1605457" y="99441"/>
                </a:lnTo>
                <a:lnTo>
                  <a:pt x="1609115" y="215341"/>
                </a:lnTo>
                <a:cubicBezTo>
                  <a:pt x="1609420" y="223113"/>
                  <a:pt x="1610677" y="229171"/>
                  <a:pt x="1612887" y="233515"/>
                </a:cubicBezTo>
                <a:cubicBezTo>
                  <a:pt x="1615097" y="237858"/>
                  <a:pt x="1618107" y="240868"/>
                  <a:pt x="1621917" y="242544"/>
                </a:cubicBezTo>
                <a:lnTo>
                  <a:pt x="1633914" y="244944"/>
                </a:lnTo>
                <a:lnTo>
                  <a:pt x="1644472" y="244030"/>
                </a:lnTo>
                <a:cubicBezTo>
                  <a:pt x="1647520" y="243344"/>
                  <a:pt x="1650072" y="241592"/>
                  <a:pt x="1652130" y="238772"/>
                </a:cubicBezTo>
                <a:cubicBezTo>
                  <a:pt x="1654187" y="235953"/>
                  <a:pt x="1656130" y="231495"/>
                  <a:pt x="1657959" y="225399"/>
                </a:cubicBezTo>
                <a:cubicBezTo>
                  <a:pt x="1659788" y="219303"/>
                  <a:pt x="1661922" y="210769"/>
                  <a:pt x="1664360" y="199796"/>
                </a:cubicBezTo>
                <a:lnTo>
                  <a:pt x="1681505" y="204597"/>
                </a:lnTo>
                <a:cubicBezTo>
                  <a:pt x="1680591" y="208407"/>
                  <a:pt x="1679524" y="212979"/>
                  <a:pt x="1678305" y="218313"/>
                </a:cubicBezTo>
                <a:cubicBezTo>
                  <a:pt x="1677085" y="223647"/>
                  <a:pt x="1676476" y="228524"/>
                  <a:pt x="1676476" y="232943"/>
                </a:cubicBezTo>
                <a:cubicBezTo>
                  <a:pt x="1676476" y="235382"/>
                  <a:pt x="1677085" y="237515"/>
                  <a:pt x="1678305" y="239344"/>
                </a:cubicBezTo>
                <a:cubicBezTo>
                  <a:pt x="1679524" y="241173"/>
                  <a:pt x="1681619" y="242582"/>
                  <a:pt x="1684591" y="243573"/>
                </a:cubicBezTo>
                <a:cubicBezTo>
                  <a:pt x="1687563" y="244564"/>
                  <a:pt x="1691563" y="245059"/>
                  <a:pt x="1696593" y="245059"/>
                </a:cubicBezTo>
                <a:cubicBezTo>
                  <a:pt x="1701165" y="245059"/>
                  <a:pt x="1704898" y="244678"/>
                  <a:pt x="1707794" y="243916"/>
                </a:cubicBezTo>
                <a:cubicBezTo>
                  <a:pt x="1710690" y="243154"/>
                  <a:pt x="1713090" y="241325"/>
                  <a:pt x="1714995" y="238430"/>
                </a:cubicBezTo>
                <a:cubicBezTo>
                  <a:pt x="1716900" y="235534"/>
                  <a:pt x="1718614" y="230886"/>
                  <a:pt x="1720138" y="224485"/>
                </a:cubicBezTo>
                <a:cubicBezTo>
                  <a:pt x="1721662" y="218084"/>
                  <a:pt x="1723263" y="209321"/>
                  <a:pt x="1724939" y="198196"/>
                </a:cubicBezTo>
                <a:lnTo>
                  <a:pt x="1742313" y="201396"/>
                </a:lnTo>
                <a:cubicBezTo>
                  <a:pt x="1741855" y="204140"/>
                  <a:pt x="1741322" y="207492"/>
                  <a:pt x="1740712" y="211455"/>
                </a:cubicBezTo>
                <a:cubicBezTo>
                  <a:pt x="1740103" y="215417"/>
                  <a:pt x="1739531" y="219341"/>
                  <a:pt x="1738998" y="223228"/>
                </a:cubicBezTo>
                <a:cubicBezTo>
                  <a:pt x="1738464" y="227114"/>
                  <a:pt x="1738198" y="230352"/>
                  <a:pt x="1738198" y="232943"/>
                </a:cubicBezTo>
                <a:cubicBezTo>
                  <a:pt x="1738198" y="235077"/>
                  <a:pt x="1738693" y="237096"/>
                  <a:pt x="1739684" y="239001"/>
                </a:cubicBezTo>
                <a:cubicBezTo>
                  <a:pt x="1740674" y="240906"/>
                  <a:pt x="1742655" y="242392"/>
                  <a:pt x="1745627" y="243459"/>
                </a:cubicBezTo>
                <a:cubicBezTo>
                  <a:pt x="1748599" y="244526"/>
                  <a:pt x="1753057" y="245059"/>
                  <a:pt x="1759000" y="245059"/>
                </a:cubicBezTo>
                <a:cubicBezTo>
                  <a:pt x="1766620" y="245059"/>
                  <a:pt x="1772145" y="243459"/>
                  <a:pt x="1775574" y="240258"/>
                </a:cubicBezTo>
                <a:cubicBezTo>
                  <a:pt x="1779003" y="237058"/>
                  <a:pt x="1780717" y="232181"/>
                  <a:pt x="1780717" y="225628"/>
                </a:cubicBezTo>
                <a:cubicBezTo>
                  <a:pt x="1780717" y="222123"/>
                  <a:pt x="1780641" y="218427"/>
                  <a:pt x="1780489" y="214541"/>
                </a:cubicBezTo>
                <a:cubicBezTo>
                  <a:pt x="1780336" y="210655"/>
                  <a:pt x="1780070" y="206311"/>
                  <a:pt x="1779689" y="201511"/>
                </a:cubicBezTo>
                <a:cubicBezTo>
                  <a:pt x="1779308" y="196710"/>
                  <a:pt x="1778736" y="191186"/>
                  <a:pt x="1777974" y="184937"/>
                </a:cubicBezTo>
                <a:lnTo>
                  <a:pt x="1794662" y="183794"/>
                </a:lnTo>
                <a:cubicBezTo>
                  <a:pt x="1795576" y="196139"/>
                  <a:pt x="1796605" y="206273"/>
                  <a:pt x="1797748" y="214198"/>
                </a:cubicBezTo>
                <a:cubicBezTo>
                  <a:pt x="1798891" y="222123"/>
                  <a:pt x="1800568" y="228333"/>
                  <a:pt x="1802777" y="232829"/>
                </a:cubicBezTo>
                <a:cubicBezTo>
                  <a:pt x="1804987" y="237325"/>
                  <a:pt x="1807997" y="240487"/>
                  <a:pt x="1811807" y="242316"/>
                </a:cubicBezTo>
                <a:cubicBezTo>
                  <a:pt x="1815617" y="244145"/>
                  <a:pt x="1820646" y="245059"/>
                  <a:pt x="1826895" y="245059"/>
                </a:cubicBezTo>
                <a:lnTo>
                  <a:pt x="1832358" y="247119"/>
                </a:lnTo>
                <a:lnTo>
                  <a:pt x="1832610" y="245059"/>
                </a:lnTo>
                <a:cubicBezTo>
                  <a:pt x="1840077" y="245059"/>
                  <a:pt x="1846021" y="244602"/>
                  <a:pt x="1850440" y="243687"/>
                </a:cubicBezTo>
                <a:cubicBezTo>
                  <a:pt x="1854860" y="242773"/>
                  <a:pt x="1858060" y="240906"/>
                  <a:pt x="1860042" y="238087"/>
                </a:cubicBezTo>
                <a:cubicBezTo>
                  <a:pt x="1862023" y="235267"/>
                  <a:pt x="1863013" y="231038"/>
                  <a:pt x="1863013" y="225399"/>
                </a:cubicBezTo>
                <a:cubicBezTo>
                  <a:pt x="1863013" y="221589"/>
                  <a:pt x="1862404" y="217055"/>
                  <a:pt x="1861185" y="211798"/>
                </a:cubicBezTo>
                <a:cubicBezTo>
                  <a:pt x="1859965" y="206540"/>
                  <a:pt x="1858365" y="200939"/>
                  <a:pt x="1856384" y="194996"/>
                </a:cubicBezTo>
                <a:cubicBezTo>
                  <a:pt x="1854403" y="189052"/>
                  <a:pt x="1852269" y="183185"/>
                  <a:pt x="1849983" y="177393"/>
                </a:cubicBezTo>
                <a:lnTo>
                  <a:pt x="1868500" y="170535"/>
                </a:lnTo>
                <a:cubicBezTo>
                  <a:pt x="1870481" y="175412"/>
                  <a:pt x="1872348" y="180975"/>
                  <a:pt x="1874101" y="187223"/>
                </a:cubicBezTo>
                <a:cubicBezTo>
                  <a:pt x="1875853" y="193472"/>
                  <a:pt x="1877339" y="199644"/>
                  <a:pt x="1878558" y="205740"/>
                </a:cubicBezTo>
                <a:cubicBezTo>
                  <a:pt x="1879777" y="211836"/>
                  <a:pt x="1880387" y="217170"/>
                  <a:pt x="1880387" y="221742"/>
                </a:cubicBezTo>
                <a:cubicBezTo>
                  <a:pt x="1880387" y="227838"/>
                  <a:pt x="1879739" y="233210"/>
                  <a:pt x="1878444" y="237858"/>
                </a:cubicBezTo>
                <a:cubicBezTo>
                  <a:pt x="1877148" y="242506"/>
                  <a:pt x="1875205" y="246469"/>
                  <a:pt x="1872615" y="249745"/>
                </a:cubicBezTo>
                <a:cubicBezTo>
                  <a:pt x="1870024" y="253022"/>
                  <a:pt x="1866709" y="255689"/>
                  <a:pt x="1862671" y="257746"/>
                </a:cubicBezTo>
                <a:cubicBezTo>
                  <a:pt x="1858632" y="259804"/>
                  <a:pt x="1853946" y="261328"/>
                  <a:pt x="1848612" y="262318"/>
                </a:cubicBezTo>
                <a:cubicBezTo>
                  <a:pt x="1843278" y="263309"/>
                  <a:pt x="1837182" y="263804"/>
                  <a:pt x="1830324" y="263804"/>
                </a:cubicBezTo>
                <a:lnTo>
                  <a:pt x="1830598" y="261558"/>
                </a:lnTo>
                <a:lnTo>
                  <a:pt x="1824609" y="263804"/>
                </a:lnTo>
                <a:cubicBezTo>
                  <a:pt x="1819427" y="263804"/>
                  <a:pt x="1814817" y="263080"/>
                  <a:pt x="1810778" y="261632"/>
                </a:cubicBezTo>
                <a:cubicBezTo>
                  <a:pt x="1806740" y="260185"/>
                  <a:pt x="1803235" y="258203"/>
                  <a:pt x="1800263" y="255689"/>
                </a:cubicBezTo>
                <a:cubicBezTo>
                  <a:pt x="1797291" y="253174"/>
                  <a:pt x="1794852" y="250279"/>
                  <a:pt x="1792947" y="247002"/>
                </a:cubicBezTo>
                <a:lnTo>
                  <a:pt x="1791342" y="242828"/>
                </a:lnTo>
                <a:lnTo>
                  <a:pt x="1789833" y="247088"/>
                </a:lnTo>
                <a:cubicBezTo>
                  <a:pt x="1788518" y="249736"/>
                  <a:pt x="1786966" y="251993"/>
                  <a:pt x="1785175" y="253860"/>
                </a:cubicBezTo>
                <a:cubicBezTo>
                  <a:pt x="1781594" y="257594"/>
                  <a:pt x="1777365" y="260185"/>
                  <a:pt x="1772488" y="261632"/>
                </a:cubicBezTo>
                <a:cubicBezTo>
                  <a:pt x="1767611" y="263080"/>
                  <a:pt x="1762429" y="263804"/>
                  <a:pt x="1756943" y="263804"/>
                </a:cubicBezTo>
                <a:cubicBezTo>
                  <a:pt x="1750237" y="263804"/>
                  <a:pt x="1744751" y="262966"/>
                  <a:pt x="1740484" y="261290"/>
                </a:cubicBezTo>
                <a:cubicBezTo>
                  <a:pt x="1736217" y="259613"/>
                  <a:pt x="1732902" y="257060"/>
                  <a:pt x="1730540" y="253631"/>
                </a:cubicBezTo>
                <a:lnTo>
                  <a:pt x="1729007" y="249331"/>
                </a:lnTo>
                <a:lnTo>
                  <a:pt x="1724482" y="255346"/>
                </a:lnTo>
                <a:cubicBezTo>
                  <a:pt x="1721281" y="258699"/>
                  <a:pt x="1717319" y="260947"/>
                  <a:pt x="1712595" y="262090"/>
                </a:cubicBezTo>
                <a:cubicBezTo>
                  <a:pt x="1707870" y="263233"/>
                  <a:pt x="1701622" y="263804"/>
                  <a:pt x="1693849" y="263804"/>
                </a:cubicBezTo>
                <a:cubicBezTo>
                  <a:pt x="1690039" y="263804"/>
                  <a:pt x="1685963" y="263195"/>
                  <a:pt x="1681619" y="261975"/>
                </a:cubicBezTo>
                <a:cubicBezTo>
                  <a:pt x="1677276" y="260756"/>
                  <a:pt x="1673504" y="258356"/>
                  <a:pt x="1670304" y="254774"/>
                </a:cubicBezTo>
                <a:lnTo>
                  <a:pt x="1666563" y="248214"/>
                </a:lnTo>
                <a:lnTo>
                  <a:pt x="1661960" y="254546"/>
                </a:lnTo>
                <a:cubicBezTo>
                  <a:pt x="1658226" y="258280"/>
                  <a:pt x="1653768" y="260756"/>
                  <a:pt x="1648587" y="261975"/>
                </a:cubicBezTo>
                <a:lnTo>
                  <a:pt x="1632896" y="263544"/>
                </a:lnTo>
                <a:lnTo>
                  <a:pt x="1632204" y="263804"/>
                </a:lnTo>
                <a:lnTo>
                  <a:pt x="1631556" y="263678"/>
                </a:lnTo>
                <a:lnTo>
                  <a:pt x="1630299" y="263804"/>
                </a:lnTo>
                <a:lnTo>
                  <a:pt x="1630343" y="263443"/>
                </a:lnTo>
                <a:lnTo>
                  <a:pt x="1616316" y="260718"/>
                </a:lnTo>
                <a:cubicBezTo>
                  <a:pt x="1612125" y="258661"/>
                  <a:pt x="1608848" y="255994"/>
                  <a:pt x="1606486" y="252717"/>
                </a:cubicBezTo>
                <a:lnTo>
                  <a:pt x="1603898" y="246972"/>
                </a:lnTo>
                <a:lnTo>
                  <a:pt x="1599171" y="254317"/>
                </a:lnTo>
                <a:cubicBezTo>
                  <a:pt x="1595742" y="257441"/>
                  <a:pt x="1591132" y="259804"/>
                  <a:pt x="1585341" y="261404"/>
                </a:cubicBezTo>
                <a:cubicBezTo>
                  <a:pt x="1579549" y="263004"/>
                  <a:pt x="1572310" y="263804"/>
                  <a:pt x="1563624" y="263804"/>
                </a:cubicBezTo>
                <a:lnTo>
                  <a:pt x="1563836" y="261867"/>
                </a:lnTo>
                <a:lnTo>
                  <a:pt x="1558671" y="263804"/>
                </a:lnTo>
                <a:lnTo>
                  <a:pt x="1501597" y="263804"/>
                </a:lnTo>
                <a:lnTo>
                  <a:pt x="1496949" y="263804"/>
                </a:lnTo>
                <a:lnTo>
                  <a:pt x="1497065" y="262850"/>
                </a:lnTo>
                <a:lnTo>
                  <a:pt x="1486395" y="260604"/>
                </a:lnTo>
                <a:lnTo>
                  <a:pt x="1477168" y="253222"/>
                </a:lnTo>
                <a:lnTo>
                  <a:pt x="1473822" y="258432"/>
                </a:lnTo>
                <a:cubicBezTo>
                  <a:pt x="1471003" y="261251"/>
                  <a:pt x="1467878" y="263347"/>
                  <a:pt x="1464449" y="264719"/>
                </a:cubicBezTo>
                <a:cubicBezTo>
                  <a:pt x="1461020" y="266090"/>
                  <a:pt x="1457401" y="266776"/>
                  <a:pt x="1453591" y="266776"/>
                </a:cubicBezTo>
                <a:cubicBezTo>
                  <a:pt x="1449171" y="266776"/>
                  <a:pt x="1444599" y="265976"/>
                  <a:pt x="1439875" y="264376"/>
                </a:cubicBezTo>
                <a:cubicBezTo>
                  <a:pt x="1435150" y="262775"/>
                  <a:pt x="1430502" y="260413"/>
                  <a:pt x="1425930" y="257289"/>
                </a:cubicBezTo>
                <a:cubicBezTo>
                  <a:pt x="1421358" y="254165"/>
                  <a:pt x="1417053" y="250317"/>
                  <a:pt x="1413014" y="245745"/>
                </a:cubicBezTo>
                <a:lnTo>
                  <a:pt x="1403900" y="232416"/>
                </a:lnTo>
                <a:lnTo>
                  <a:pt x="1396212" y="249974"/>
                </a:lnTo>
                <a:cubicBezTo>
                  <a:pt x="1394841" y="256908"/>
                  <a:pt x="1394155" y="263042"/>
                  <a:pt x="1394155" y="268376"/>
                </a:cubicBezTo>
                <a:cubicBezTo>
                  <a:pt x="1394155" y="272643"/>
                  <a:pt x="1394612" y="278092"/>
                  <a:pt x="1395526" y="284721"/>
                </a:cubicBezTo>
                <a:cubicBezTo>
                  <a:pt x="1396441" y="291350"/>
                  <a:pt x="1397622" y="298399"/>
                  <a:pt x="1399070" y="305867"/>
                </a:cubicBezTo>
                <a:cubicBezTo>
                  <a:pt x="1400518" y="313334"/>
                  <a:pt x="1402118" y="320764"/>
                  <a:pt x="1403870" y="328155"/>
                </a:cubicBezTo>
                <a:cubicBezTo>
                  <a:pt x="1405623" y="335546"/>
                  <a:pt x="1407261" y="342214"/>
                  <a:pt x="1408785" y="348158"/>
                </a:cubicBezTo>
                <a:lnTo>
                  <a:pt x="1390726" y="352501"/>
                </a:lnTo>
                <a:cubicBezTo>
                  <a:pt x="1387525" y="340766"/>
                  <a:pt x="1384782" y="329298"/>
                  <a:pt x="1382496" y="318097"/>
                </a:cubicBezTo>
                <a:cubicBezTo>
                  <a:pt x="1380210" y="306895"/>
                  <a:pt x="1378458" y="296875"/>
                  <a:pt x="1377238" y="288036"/>
                </a:cubicBezTo>
                <a:cubicBezTo>
                  <a:pt x="1376019" y="279197"/>
                  <a:pt x="1375410" y="272643"/>
                  <a:pt x="1375410" y="268376"/>
                </a:cubicBezTo>
                <a:cubicBezTo>
                  <a:pt x="1375410" y="257099"/>
                  <a:pt x="1377238" y="246812"/>
                  <a:pt x="1380896" y="237515"/>
                </a:cubicBezTo>
                <a:cubicBezTo>
                  <a:pt x="1384554" y="228219"/>
                  <a:pt x="1389278" y="220027"/>
                  <a:pt x="1395069" y="212941"/>
                </a:cubicBezTo>
                <a:cubicBezTo>
                  <a:pt x="1400860" y="205854"/>
                  <a:pt x="1407109" y="199834"/>
                  <a:pt x="1413814" y="194881"/>
                </a:cubicBezTo>
                <a:cubicBezTo>
                  <a:pt x="1420520" y="189928"/>
                  <a:pt x="1427035" y="186194"/>
                  <a:pt x="1433360" y="183680"/>
                </a:cubicBezTo>
                <a:cubicBezTo>
                  <a:pt x="1439684" y="181165"/>
                  <a:pt x="1445056" y="179908"/>
                  <a:pt x="1449476" y="179908"/>
                </a:cubicBezTo>
                <a:cubicBezTo>
                  <a:pt x="1453286" y="179908"/>
                  <a:pt x="1456639" y="180746"/>
                  <a:pt x="1459534" y="182423"/>
                </a:cubicBezTo>
                <a:cubicBezTo>
                  <a:pt x="1462430" y="184099"/>
                  <a:pt x="1465250" y="187376"/>
                  <a:pt x="1467993" y="192252"/>
                </a:cubicBezTo>
                <a:cubicBezTo>
                  <a:pt x="1470736" y="197129"/>
                  <a:pt x="1473631" y="204292"/>
                  <a:pt x="1476680" y="213741"/>
                </a:cubicBezTo>
                <a:cubicBezTo>
                  <a:pt x="1479575" y="222428"/>
                  <a:pt x="1482318" y="229019"/>
                  <a:pt x="1484909" y="233515"/>
                </a:cubicBezTo>
                <a:cubicBezTo>
                  <a:pt x="1487500" y="238010"/>
                  <a:pt x="1490319" y="241058"/>
                  <a:pt x="1493367" y="242659"/>
                </a:cubicBezTo>
                <a:cubicBezTo>
                  <a:pt x="1496415" y="244259"/>
                  <a:pt x="1499921" y="245059"/>
                  <a:pt x="1503883" y="245059"/>
                </a:cubicBezTo>
                <a:lnTo>
                  <a:pt x="1560957" y="245059"/>
                </a:lnTo>
                <a:lnTo>
                  <a:pt x="1565493" y="246769"/>
                </a:lnTo>
                <a:lnTo>
                  <a:pt x="1565681" y="245059"/>
                </a:lnTo>
                <a:cubicBezTo>
                  <a:pt x="1574368" y="245059"/>
                  <a:pt x="1580464" y="244221"/>
                  <a:pt x="1583969" y="242544"/>
                </a:cubicBezTo>
                <a:cubicBezTo>
                  <a:pt x="1587474" y="240868"/>
                  <a:pt x="1589493" y="237896"/>
                  <a:pt x="1590027" y="233629"/>
                </a:cubicBezTo>
                <a:cubicBezTo>
                  <a:pt x="1590560" y="229362"/>
                  <a:pt x="1590675" y="223418"/>
                  <a:pt x="1590370" y="215798"/>
                </a:cubicBezTo>
                <a:close/>
                <a:moveTo>
                  <a:pt x="1099566" y="99441"/>
                </a:moveTo>
                <a:lnTo>
                  <a:pt x="1118082" y="99441"/>
                </a:lnTo>
                <a:lnTo>
                  <a:pt x="1122654" y="214884"/>
                </a:lnTo>
                <a:cubicBezTo>
                  <a:pt x="1122959" y="222656"/>
                  <a:pt x="1124216" y="228752"/>
                  <a:pt x="1126426" y="233172"/>
                </a:cubicBezTo>
                <a:cubicBezTo>
                  <a:pt x="1128636" y="237591"/>
                  <a:pt x="1131646" y="240677"/>
                  <a:pt x="1135456" y="242430"/>
                </a:cubicBezTo>
                <a:lnTo>
                  <a:pt x="1147720" y="244994"/>
                </a:lnTo>
                <a:lnTo>
                  <a:pt x="1157668" y="244430"/>
                </a:lnTo>
                <a:cubicBezTo>
                  <a:pt x="1160716" y="244011"/>
                  <a:pt x="1163117" y="243383"/>
                  <a:pt x="1164869" y="242544"/>
                </a:cubicBezTo>
                <a:cubicBezTo>
                  <a:pt x="1168374" y="240868"/>
                  <a:pt x="1170394" y="237896"/>
                  <a:pt x="1170927" y="233629"/>
                </a:cubicBezTo>
                <a:cubicBezTo>
                  <a:pt x="1171460" y="229362"/>
                  <a:pt x="1171575" y="223418"/>
                  <a:pt x="1171270" y="215798"/>
                </a:cubicBezTo>
                <a:lnTo>
                  <a:pt x="1166926" y="99441"/>
                </a:lnTo>
                <a:lnTo>
                  <a:pt x="1185443" y="99441"/>
                </a:lnTo>
                <a:lnTo>
                  <a:pt x="1190015" y="213741"/>
                </a:lnTo>
                <a:cubicBezTo>
                  <a:pt x="1190320" y="221818"/>
                  <a:pt x="1190053" y="228981"/>
                  <a:pt x="1189215" y="235229"/>
                </a:cubicBezTo>
                <a:cubicBezTo>
                  <a:pt x="1188377" y="241478"/>
                  <a:pt x="1186396" y="246735"/>
                  <a:pt x="1183271" y="251003"/>
                </a:cubicBezTo>
                <a:cubicBezTo>
                  <a:pt x="1180147" y="255270"/>
                  <a:pt x="1175499" y="258470"/>
                  <a:pt x="1169327" y="260604"/>
                </a:cubicBezTo>
                <a:cubicBezTo>
                  <a:pt x="1166241" y="261671"/>
                  <a:pt x="1162631" y="262471"/>
                  <a:pt x="1158497" y="263004"/>
                </a:cubicBezTo>
                <a:lnTo>
                  <a:pt x="1145963" y="263722"/>
                </a:lnTo>
                <a:lnTo>
                  <a:pt x="1145743" y="263804"/>
                </a:lnTo>
                <a:lnTo>
                  <a:pt x="1145461" y="263750"/>
                </a:lnTo>
                <a:lnTo>
                  <a:pt x="1144524" y="263804"/>
                </a:lnTo>
                <a:lnTo>
                  <a:pt x="1144549" y="263576"/>
                </a:lnTo>
                <a:lnTo>
                  <a:pt x="1128369" y="260489"/>
                </a:lnTo>
                <a:cubicBezTo>
                  <a:pt x="1123950" y="258280"/>
                  <a:pt x="1120559" y="255498"/>
                  <a:pt x="1118197" y="252146"/>
                </a:cubicBezTo>
                <a:lnTo>
                  <a:pt x="1115033" y="245046"/>
                </a:lnTo>
                <a:lnTo>
                  <a:pt x="1105967" y="253860"/>
                </a:lnTo>
                <a:cubicBezTo>
                  <a:pt x="1100785" y="257137"/>
                  <a:pt x="1094384" y="259766"/>
                  <a:pt x="1086764" y="261747"/>
                </a:cubicBezTo>
                <a:cubicBezTo>
                  <a:pt x="1079144" y="263728"/>
                  <a:pt x="1070191" y="265176"/>
                  <a:pt x="1059904" y="266090"/>
                </a:cubicBezTo>
                <a:cubicBezTo>
                  <a:pt x="1049617" y="267005"/>
                  <a:pt x="1037691" y="267462"/>
                  <a:pt x="1024128" y="267462"/>
                </a:cubicBezTo>
                <a:cubicBezTo>
                  <a:pt x="1010564" y="267462"/>
                  <a:pt x="998639" y="266585"/>
                  <a:pt x="988352" y="264833"/>
                </a:cubicBezTo>
                <a:cubicBezTo>
                  <a:pt x="978065" y="263080"/>
                  <a:pt x="969492" y="260375"/>
                  <a:pt x="962634" y="256718"/>
                </a:cubicBezTo>
                <a:cubicBezTo>
                  <a:pt x="955776" y="253060"/>
                  <a:pt x="950595" y="248297"/>
                  <a:pt x="947089" y="242430"/>
                </a:cubicBezTo>
                <a:cubicBezTo>
                  <a:pt x="943584" y="236563"/>
                  <a:pt x="941832" y="229438"/>
                  <a:pt x="941832" y="221056"/>
                </a:cubicBezTo>
                <a:cubicBezTo>
                  <a:pt x="941832" y="217246"/>
                  <a:pt x="942137" y="213322"/>
                  <a:pt x="942746" y="209283"/>
                </a:cubicBezTo>
                <a:cubicBezTo>
                  <a:pt x="943356" y="205244"/>
                  <a:pt x="944156" y="201168"/>
                  <a:pt x="945146" y="197053"/>
                </a:cubicBezTo>
                <a:cubicBezTo>
                  <a:pt x="946137" y="192938"/>
                  <a:pt x="947166" y="188976"/>
                  <a:pt x="948233" y="185166"/>
                </a:cubicBezTo>
                <a:lnTo>
                  <a:pt x="965377" y="189509"/>
                </a:lnTo>
                <a:cubicBezTo>
                  <a:pt x="964768" y="191795"/>
                  <a:pt x="964082" y="194500"/>
                  <a:pt x="963320" y="197624"/>
                </a:cubicBezTo>
                <a:cubicBezTo>
                  <a:pt x="962558" y="200749"/>
                  <a:pt x="961910" y="203911"/>
                  <a:pt x="961377" y="207111"/>
                </a:cubicBezTo>
                <a:cubicBezTo>
                  <a:pt x="960844" y="210312"/>
                  <a:pt x="960577" y="213207"/>
                  <a:pt x="960577" y="215798"/>
                </a:cubicBezTo>
                <a:cubicBezTo>
                  <a:pt x="960577" y="223723"/>
                  <a:pt x="962596" y="230086"/>
                  <a:pt x="966635" y="234886"/>
                </a:cubicBezTo>
                <a:cubicBezTo>
                  <a:pt x="970673" y="239687"/>
                  <a:pt x="977722" y="243192"/>
                  <a:pt x="987780" y="245402"/>
                </a:cubicBezTo>
                <a:cubicBezTo>
                  <a:pt x="997839" y="247612"/>
                  <a:pt x="1011936" y="248717"/>
                  <a:pt x="1030071" y="248717"/>
                </a:cubicBezTo>
                <a:cubicBezTo>
                  <a:pt x="1045006" y="248717"/>
                  <a:pt x="1057351" y="248145"/>
                  <a:pt x="1067105" y="247002"/>
                </a:cubicBezTo>
                <a:cubicBezTo>
                  <a:pt x="1076858" y="245859"/>
                  <a:pt x="1084440" y="244030"/>
                  <a:pt x="1089850" y="241516"/>
                </a:cubicBezTo>
                <a:cubicBezTo>
                  <a:pt x="1095260" y="239001"/>
                  <a:pt x="1099032" y="235724"/>
                  <a:pt x="1101166" y="231686"/>
                </a:cubicBezTo>
                <a:cubicBezTo>
                  <a:pt x="1103300" y="227647"/>
                  <a:pt x="1104214" y="222732"/>
                  <a:pt x="1103909" y="216941"/>
                </a:cubicBezTo>
                <a:close/>
                <a:moveTo>
                  <a:pt x="233934" y="99441"/>
                </a:moveTo>
                <a:lnTo>
                  <a:pt x="252907" y="99441"/>
                </a:lnTo>
                <a:lnTo>
                  <a:pt x="256565" y="215341"/>
                </a:lnTo>
                <a:cubicBezTo>
                  <a:pt x="256870" y="223113"/>
                  <a:pt x="258127" y="229171"/>
                  <a:pt x="260337" y="233515"/>
                </a:cubicBezTo>
                <a:cubicBezTo>
                  <a:pt x="262547" y="237858"/>
                  <a:pt x="265557" y="240868"/>
                  <a:pt x="269367" y="242544"/>
                </a:cubicBezTo>
                <a:lnTo>
                  <a:pt x="281339" y="244939"/>
                </a:lnTo>
                <a:lnTo>
                  <a:pt x="303123" y="243230"/>
                </a:lnTo>
                <a:cubicBezTo>
                  <a:pt x="310743" y="242011"/>
                  <a:pt x="318211" y="240258"/>
                  <a:pt x="325526" y="237972"/>
                </a:cubicBezTo>
                <a:cubicBezTo>
                  <a:pt x="332841" y="235686"/>
                  <a:pt x="339890" y="232905"/>
                  <a:pt x="346672" y="229628"/>
                </a:cubicBezTo>
                <a:cubicBezTo>
                  <a:pt x="353453" y="226352"/>
                  <a:pt x="359892" y="222580"/>
                  <a:pt x="365988" y="218313"/>
                </a:cubicBezTo>
                <a:cubicBezTo>
                  <a:pt x="362026" y="214808"/>
                  <a:pt x="357454" y="211760"/>
                  <a:pt x="352272" y="209169"/>
                </a:cubicBezTo>
                <a:cubicBezTo>
                  <a:pt x="347091" y="206578"/>
                  <a:pt x="341414" y="204559"/>
                  <a:pt x="335242" y="203111"/>
                </a:cubicBezTo>
                <a:cubicBezTo>
                  <a:pt x="329069" y="201663"/>
                  <a:pt x="322554" y="200939"/>
                  <a:pt x="315696" y="200939"/>
                </a:cubicBezTo>
                <a:cubicBezTo>
                  <a:pt x="313258" y="200939"/>
                  <a:pt x="310972" y="201015"/>
                  <a:pt x="308838" y="201168"/>
                </a:cubicBezTo>
                <a:cubicBezTo>
                  <a:pt x="306705" y="201320"/>
                  <a:pt x="304571" y="201587"/>
                  <a:pt x="302437" y="201968"/>
                </a:cubicBezTo>
                <a:cubicBezTo>
                  <a:pt x="300304" y="202349"/>
                  <a:pt x="297865" y="202844"/>
                  <a:pt x="295122" y="203454"/>
                </a:cubicBezTo>
                <a:lnTo>
                  <a:pt x="291465" y="186080"/>
                </a:lnTo>
                <a:cubicBezTo>
                  <a:pt x="295579" y="184861"/>
                  <a:pt x="299694" y="183908"/>
                  <a:pt x="303809" y="183223"/>
                </a:cubicBezTo>
                <a:cubicBezTo>
                  <a:pt x="307924" y="182537"/>
                  <a:pt x="311886" y="182194"/>
                  <a:pt x="315696" y="182194"/>
                </a:cubicBezTo>
                <a:cubicBezTo>
                  <a:pt x="323621" y="182194"/>
                  <a:pt x="330784" y="183146"/>
                  <a:pt x="337185" y="185051"/>
                </a:cubicBezTo>
                <a:cubicBezTo>
                  <a:pt x="343585" y="186956"/>
                  <a:pt x="349415" y="189281"/>
                  <a:pt x="354673" y="192024"/>
                </a:cubicBezTo>
                <a:cubicBezTo>
                  <a:pt x="359930" y="194767"/>
                  <a:pt x="364883" y="197510"/>
                  <a:pt x="369532" y="200253"/>
                </a:cubicBezTo>
                <a:cubicBezTo>
                  <a:pt x="374180" y="202997"/>
                  <a:pt x="378714" y="205321"/>
                  <a:pt x="383133" y="207226"/>
                </a:cubicBezTo>
                <a:cubicBezTo>
                  <a:pt x="387553" y="209131"/>
                  <a:pt x="392125" y="210083"/>
                  <a:pt x="396849" y="210083"/>
                </a:cubicBezTo>
                <a:lnTo>
                  <a:pt x="401650" y="210083"/>
                </a:lnTo>
                <a:lnTo>
                  <a:pt x="403250" y="226542"/>
                </a:lnTo>
                <a:lnTo>
                  <a:pt x="389909" y="228569"/>
                </a:lnTo>
                <a:lnTo>
                  <a:pt x="390791" y="230714"/>
                </a:lnTo>
                <a:cubicBezTo>
                  <a:pt x="392011" y="233038"/>
                  <a:pt x="393344" y="235001"/>
                  <a:pt x="394792" y="236601"/>
                </a:cubicBezTo>
                <a:cubicBezTo>
                  <a:pt x="397687" y="239801"/>
                  <a:pt x="401612" y="242011"/>
                  <a:pt x="406565" y="243230"/>
                </a:cubicBezTo>
                <a:lnTo>
                  <a:pt x="424548" y="244953"/>
                </a:lnTo>
                <a:lnTo>
                  <a:pt x="433768" y="244430"/>
                </a:lnTo>
                <a:cubicBezTo>
                  <a:pt x="436816" y="244011"/>
                  <a:pt x="439216" y="243383"/>
                  <a:pt x="440969" y="242544"/>
                </a:cubicBezTo>
                <a:cubicBezTo>
                  <a:pt x="444474" y="240868"/>
                  <a:pt x="446494" y="237896"/>
                  <a:pt x="447027" y="233629"/>
                </a:cubicBezTo>
                <a:cubicBezTo>
                  <a:pt x="447560" y="229362"/>
                  <a:pt x="447675" y="223418"/>
                  <a:pt x="447370" y="215798"/>
                </a:cubicBezTo>
                <a:lnTo>
                  <a:pt x="443026" y="99441"/>
                </a:lnTo>
                <a:lnTo>
                  <a:pt x="461543" y="99441"/>
                </a:lnTo>
                <a:lnTo>
                  <a:pt x="466115" y="213741"/>
                </a:lnTo>
                <a:cubicBezTo>
                  <a:pt x="466420" y="221818"/>
                  <a:pt x="466153" y="228981"/>
                  <a:pt x="465315" y="235229"/>
                </a:cubicBezTo>
                <a:cubicBezTo>
                  <a:pt x="464477" y="241478"/>
                  <a:pt x="462496" y="246735"/>
                  <a:pt x="459371" y="251003"/>
                </a:cubicBezTo>
                <a:cubicBezTo>
                  <a:pt x="456247" y="255270"/>
                  <a:pt x="451599" y="258470"/>
                  <a:pt x="445427" y="260604"/>
                </a:cubicBezTo>
                <a:lnTo>
                  <a:pt x="424806" y="263264"/>
                </a:lnTo>
                <a:lnTo>
                  <a:pt x="423367" y="263804"/>
                </a:lnTo>
                <a:lnTo>
                  <a:pt x="421601" y="263678"/>
                </a:lnTo>
                <a:lnTo>
                  <a:pt x="420624" y="263804"/>
                </a:lnTo>
                <a:lnTo>
                  <a:pt x="420645" y="263610"/>
                </a:lnTo>
                <a:lnTo>
                  <a:pt x="405765" y="262547"/>
                </a:lnTo>
                <a:cubicBezTo>
                  <a:pt x="400431" y="261709"/>
                  <a:pt x="395630" y="260147"/>
                  <a:pt x="391363" y="257861"/>
                </a:cubicBezTo>
                <a:cubicBezTo>
                  <a:pt x="387096" y="255575"/>
                  <a:pt x="383514" y="252260"/>
                  <a:pt x="380619" y="247916"/>
                </a:cubicBezTo>
                <a:cubicBezTo>
                  <a:pt x="379171" y="245745"/>
                  <a:pt x="377895" y="243221"/>
                  <a:pt x="376790" y="240344"/>
                </a:cubicBezTo>
                <a:lnTo>
                  <a:pt x="374882" y="233745"/>
                </a:lnTo>
                <a:lnTo>
                  <a:pt x="369074" y="236258"/>
                </a:lnTo>
                <a:cubicBezTo>
                  <a:pt x="363817" y="239077"/>
                  <a:pt x="358292" y="242049"/>
                  <a:pt x="352501" y="245173"/>
                </a:cubicBezTo>
                <a:cubicBezTo>
                  <a:pt x="346710" y="248297"/>
                  <a:pt x="340309" y="251269"/>
                  <a:pt x="333298" y="254089"/>
                </a:cubicBezTo>
                <a:cubicBezTo>
                  <a:pt x="326288" y="256908"/>
                  <a:pt x="318249" y="259232"/>
                  <a:pt x="309181" y="261061"/>
                </a:cubicBezTo>
                <a:lnTo>
                  <a:pt x="280231" y="263587"/>
                </a:lnTo>
                <a:lnTo>
                  <a:pt x="279654" y="263804"/>
                </a:lnTo>
                <a:lnTo>
                  <a:pt x="279063" y="263689"/>
                </a:lnTo>
                <a:lnTo>
                  <a:pt x="277749" y="263804"/>
                </a:lnTo>
                <a:lnTo>
                  <a:pt x="277788" y="263442"/>
                </a:lnTo>
                <a:lnTo>
                  <a:pt x="263766" y="260718"/>
                </a:lnTo>
                <a:cubicBezTo>
                  <a:pt x="259575" y="258661"/>
                  <a:pt x="256298" y="255994"/>
                  <a:pt x="253936" y="252717"/>
                </a:cubicBezTo>
                <a:lnTo>
                  <a:pt x="251348" y="246972"/>
                </a:lnTo>
                <a:lnTo>
                  <a:pt x="246621" y="254317"/>
                </a:lnTo>
                <a:cubicBezTo>
                  <a:pt x="243192" y="257441"/>
                  <a:pt x="238582" y="259804"/>
                  <a:pt x="232791" y="261404"/>
                </a:cubicBezTo>
                <a:cubicBezTo>
                  <a:pt x="226999" y="263004"/>
                  <a:pt x="219760" y="263804"/>
                  <a:pt x="211074" y="263804"/>
                </a:cubicBezTo>
                <a:lnTo>
                  <a:pt x="211348" y="261301"/>
                </a:lnTo>
                <a:lnTo>
                  <a:pt x="204673" y="263804"/>
                </a:lnTo>
                <a:lnTo>
                  <a:pt x="183426" y="263804"/>
                </a:lnTo>
                <a:lnTo>
                  <a:pt x="177812" y="278549"/>
                </a:lnTo>
                <a:cubicBezTo>
                  <a:pt x="172097" y="288836"/>
                  <a:pt x="163563" y="297027"/>
                  <a:pt x="152209" y="303123"/>
                </a:cubicBezTo>
                <a:cubicBezTo>
                  <a:pt x="140855" y="309219"/>
                  <a:pt x="126796" y="313258"/>
                  <a:pt x="110032" y="315239"/>
                </a:cubicBezTo>
                <a:lnTo>
                  <a:pt x="105918" y="296494"/>
                </a:lnTo>
                <a:cubicBezTo>
                  <a:pt x="115062" y="295275"/>
                  <a:pt x="123482" y="293560"/>
                  <a:pt x="131178" y="291350"/>
                </a:cubicBezTo>
                <a:cubicBezTo>
                  <a:pt x="138874" y="289141"/>
                  <a:pt x="145504" y="285978"/>
                  <a:pt x="151066" y="281864"/>
                </a:cubicBezTo>
                <a:cubicBezTo>
                  <a:pt x="156629" y="277749"/>
                  <a:pt x="160934" y="272339"/>
                  <a:pt x="163982" y="265633"/>
                </a:cubicBezTo>
                <a:lnTo>
                  <a:pt x="164536" y="263804"/>
                </a:lnTo>
                <a:lnTo>
                  <a:pt x="150037" y="263804"/>
                </a:lnTo>
                <a:cubicBezTo>
                  <a:pt x="143179" y="263804"/>
                  <a:pt x="136817" y="262814"/>
                  <a:pt x="130949" y="260832"/>
                </a:cubicBezTo>
                <a:cubicBezTo>
                  <a:pt x="125082" y="258851"/>
                  <a:pt x="120358" y="255765"/>
                  <a:pt x="116776" y="251574"/>
                </a:cubicBezTo>
                <a:cubicBezTo>
                  <a:pt x="113195" y="247383"/>
                  <a:pt x="111404" y="241859"/>
                  <a:pt x="111404" y="235001"/>
                </a:cubicBezTo>
                <a:cubicBezTo>
                  <a:pt x="111404" y="228600"/>
                  <a:pt x="112395" y="222466"/>
                  <a:pt x="114376" y="216598"/>
                </a:cubicBezTo>
                <a:cubicBezTo>
                  <a:pt x="116357" y="210731"/>
                  <a:pt x="119062" y="205473"/>
                  <a:pt x="122491" y="200825"/>
                </a:cubicBezTo>
                <a:cubicBezTo>
                  <a:pt x="125920" y="196177"/>
                  <a:pt x="129959" y="192481"/>
                  <a:pt x="134607" y="189738"/>
                </a:cubicBezTo>
                <a:cubicBezTo>
                  <a:pt x="139255" y="186995"/>
                  <a:pt x="144322" y="185623"/>
                  <a:pt x="149809" y="185623"/>
                </a:cubicBezTo>
                <a:cubicBezTo>
                  <a:pt x="156819" y="185623"/>
                  <a:pt x="163068" y="187680"/>
                  <a:pt x="168554" y="191795"/>
                </a:cubicBezTo>
                <a:cubicBezTo>
                  <a:pt x="174040" y="195910"/>
                  <a:pt x="178384" y="202120"/>
                  <a:pt x="181584" y="210426"/>
                </a:cubicBezTo>
                <a:cubicBezTo>
                  <a:pt x="184785" y="218732"/>
                  <a:pt x="186385" y="229209"/>
                  <a:pt x="186385" y="241859"/>
                </a:cubicBezTo>
                <a:lnTo>
                  <a:pt x="186038" y="245059"/>
                </a:lnTo>
                <a:lnTo>
                  <a:pt x="206959" y="245059"/>
                </a:lnTo>
                <a:lnTo>
                  <a:pt x="212886" y="247294"/>
                </a:lnTo>
                <a:lnTo>
                  <a:pt x="213131" y="245059"/>
                </a:lnTo>
                <a:cubicBezTo>
                  <a:pt x="221818" y="245059"/>
                  <a:pt x="227914" y="244221"/>
                  <a:pt x="231419" y="242544"/>
                </a:cubicBezTo>
                <a:cubicBezTo>
                  <a:pt x="234924" y="240868"/>
                  <a:pt x="236944" y="237896"/>
                  <a:pt x="237477" y="233629"/>
                </a:cubicBezTo>
                <a:cubicBezTo>
                  <a:pt x="238010" y="229362"/>
                  <a:pt x="238125" y="223418"/>
                  <a:pt x="237820" y="215798"/>
                </a:cubicBezTo>
                <a:close/>
                <a:moveTo>
                  <a:pt x="2090699" y="97155"/>
                </a:moveTo>
                <a:lnTo>
                  <a:pt x="2090699" y="110185"/>
                </a:lnTo>
                <a:lnTo>
                  <a:pt x="2039493" y="125044"/>
                </a:lnTo>
                <a:lnTo>
                  <a:pt x="2039493" y="112242"/>
                </a:lnTo>
                <a:close/>
                <a:moveTo>
                  <a:pt x="652043" y="92430"/>
                </a:moveTo>
                <a:cubicBezTo>
                  <a:pt x="658139" y="92430"/>
                  <a:pt x="662749" y="94526"/>
                  <a:pt x="665873" y="98717"/>
                </a:cubicBezTo>
                <a:cubicBezTo>
                  <a:pt x="668998" y="102908"/>
                  <a:pt x="670560" y="107670"/>
                  <a:pt x="670560" y="113004"/>
                </a:cubicBezTo>
                <a:cubicBezTo>
                  <a:pt x="670560" y="119710"/>
                  <a:pt x="668350" y="125654"/>
                  <a:pt x="663930" y="130835"/>
                </a:cubicBezTo>
                <a:cubicBezTo>
                  <a:pt x="659511" y="136017"/>
                  <a:pt x="653300" y="140132"/>
                  <a:pt x="645299" y="143180"/>
                </a:cubicBezTo>
                <a:cubicBezTo>
                  <a:pt x="637298" y="146228"/>
                  <a:pt x="627888" y="148056"/>
                  <a:pt x="617067" y="148666"/>
                </a:cubicBezTo>
                <a:lnTo>
                  <a:pt x="615010" y="137693"/>
                </a:lnTo>
                <a:cubicBezTo>
                  <a:pt x="625373" y="136931"/>
                  <a:pt x="633793" y="135331"/>
                  <a:pt x="640270" y="132893"/>
                </a:cubicBezTo>
                <a:lnTo>
                  <a:pt x="645032" y="130609"/>
                </a:lnTo>
                <a:lnTo>
                  <a:pt x="636841" y="125349"/>
                </a:lnTo>
                <a:cubicBezTo>
                  <a:pt x="633412" y="121844"/>
                  <a:pt x="631698" y="117500"/>
                  <a:pt x="631698" y="112319"/>
                </a:cubicBezTo>
                <a:cubicBezTo>
                  <a:pt x="631698" y="106985"/>
                  <a:pt x="633565" y="102336"/>
                  <a:pt x="637298" y="98374"/>
                </a:cubicBezTo>
                <a:cubicBezTo>
                  <a:pt x="641032" y="94412"/>
                  <a:pt x="645947" y="92430"/>
                  <a:pt x="652043" y="92430"/>
                </a:cubicBezTo>
                <a:close/>
                <a:moveTo>
                  <a:pt x="2504770" y="90297"/>
                </a:moveTo>
                <a:cubicBezTo>
                  <a:pt x="2501874" y="90297"/>
                  <a:pt x="2499626" y="91287"/>
                  <a:pt x="2498026" y="93269"/>
                </a:cubicBezTo>
                <a:cubicBezTo>
                  <a:pt x="2496426" y="95250"/>
                  <a:pt x="2495626" y="97536"/>
                  <a:pt x="2495626" y="100127"/>
                </a:cubicBezTo>
                <a:cubicBezTo>
                  <a:pt x="2495626" y="102870"/>
                  <a:pt x="2496464" y="105118"/>
                  <a:pt x="2498140" y="106870"/>
                </a:cubicBezTo>
                <a:cubicBezTo>
                  <a:pt x="2499817" y="108623"/>
                  <a:pt x="2501950" y="109499"/>
                  <a:pt x="2504541" y="109499"/>
                </a:cubicBezTo>
                <a:cubicBezTo>
                  <a:pt x="2507132" y="109499"/>
                  <a:pt x="2509380" y="108661"/>
                  <a:pt x="2511285" y="106985"/>
                </a:cubicBezTo>
                <a:cubicBezTo>
                  <a:pt x="2513190" y="105308"/>
                  <a:pt x="2514142" y="103098"/>
                  <a:pt x="2514142" y="100355"/>
                </a:cubicBezTo>
                <a:cubicBezTo>
                  <a:pt x="2514142" y="97460"/>
                  <a:pt x="2513152" y="95059"/>
                  <a:pt x="2511171" y="93154"/>
                </a:cubicBezTo>
                <a:cubicBezTo>
                  <a:pt x="2509189" y="91249"/>
                  <a:pt x="2507056" y="90297"/>
                  <a:pt x="2504770" y="90297"/>
                </a:cubicBezTo>
                <a:close/>
                <a:moveTo>
                  <a:pt x="1061999" y="78105"/>
                </a:moveTo>
                <a:lnTo>
                  <a:pt x="1061999" y="91135"/>
                </a:lnTo>
                <a:lnTo>
                  <a:pt x="1010793" y="105994"/>
                </a:lnTo>
                <a:lnTo>
                  <a:pt x="1010793" y="93192"/>
                </a:lnTo>
                <a:close/>
                <a:moveTo>
                  <a:pt x="2505913" y="77495"/>
                </a:moveTo>
                <a:cubicBezTo>
                  <a:pt x="2509570" y="77495"/>
                  <a:pt x="2512847" y="78562"/>
                  <a:pt x="2515742" y="80696"/>
                </a:cubicBezTo>
                <a:cubicBezTo>
                  <a:pt x="2518638" y="82829"/>
                  <a:pt x="2520924" y="85649"/>
                  <a:pt x="2522600" y="89154"/>
                </a:cubicBezTo>
                <a:cubicBezTo>
                  <a:pt x="2524277" y="92659"/>
                  <a:pt x="2525115" y="96393"/>
                  <a:pt x="2525115" y="100355"/>
                </a:cubicBezTo>
                <a:cubicBezTo>
                  <a:pt x="2525115" y="106299"/>
                  <a:pt x="2523210" y="111290"/>
                  <a:pt x="2519400" y="115328"/>
                </a:cubicBezTo>
                <a:cubicBezTo>
                  <a:pt x="2515590" y="119367"/>
                  <a:pt x="2510713" y="121386"/>
                  <a:pt x="2504770" y="121386"/>
                </a:cubicBezTo>
                <a:cubicBezTo>
                  <a:pt x="2498217" y="121386"/>
                  <a:pt x="2493302" y="119405"/>
                  <a:pt x="2490025" y="115443"/>
                </a:cubicBezTo>
                <a:cubicBezTo>
                  <a:pt x="2486748" y="111480"/>
                  <a:pt x="2485110" y="106832"/>
                  <a:pt x="2485110" y="101498"/>
                </a:cubicBezTo>
                <a:cubicBezTo>
                  <a:pt x="2485110" y="97079"/>
                  <a:pt x="2485986" y="93078"/>
                  <a:pt x="2487739" y="89497"/>
                </a:cubicBezTo>
                <a:cubicBezTo>
                  <a:pt x="2489492" y="85915"/>
                  <a:pt x="2491968" y="83020"/>
                  <a:pt x="2495169" y="80810"/>
                </a:cubicBezTo>
                <a:cubicBezTo>
                  <a:pt x="2498369" y="78600"/>
                  <a:pt x="2501950" y="77495"/>
                  <a:pt x="2505913" y="77495"/>
                </a:cubicBezTo>
                <a:close/>
                <a:moveTo>
                  <a:pt x="2366086" y="65989"/>
                </a:moveTo>
                <a:cubicBezTo>
                  <a:pt x="2363800" y="65989"/>
                  <a:pt x="2361895" y="66789"/>
                  <a:pt x="2360371" y="68389"/>
                </a:cubicBezTo>
                <a:cubicBezTo>
                  <a:pt x="2358847" y="69989"/>
                  <a:pt x="2358085" y="71933"/>
                  <a:pt x="2358085" y="74219"/>
                </a:cubicBezTo>
                <a:cubicBezTo>
                  <a:pt x="2358085" y="77114"/>
                  <a:pt x="2359304" y="79819"/>
                  <a:pt x="2361743" y="82334"/>
                </a:cubicBezTo>
                <a:lnTo>
                  <a:pt x="2368333" y="86371"/>
                </a:lnTo>
                <a:lnTo>
                  <a:pt x="2368943" y="85991"/>
                </a:lnTo>
                <a:cubicBezTo>
                  <a:pt x="2371915" y="82562"/>
                  <a:pt x="2373401" y="79095"/>
                  <a:pt x="2373401" y="75590"/>
                </a:cubicBezTo>
                <a:cubicBezTo>
                  <a:pt x="2373401" y="72847"/>
                  <a:pt x="2372791" y="70561"/>
                  <a:pt x="2371572" y="68732"/>
                </a:cubicBezTo>
                <a:cubicBezTo>
                  <a:pt x="2370353" y="66903"/>
                  <a:pt x="2368524" y="65989"/>
                  <a:pt x="2366086" y="65989"/>
                </a:cubicBezTo>
                <a:close/>
                <a:moveTo>
                  <a:pt x="318211" y="65989"/>
                </a:moveTo>
                <a:cubicBezTo>
                  <a:pt x="315925" y="65989"/>
                  <a:pt x="314020" y="66789"/>
                  <a:pt x="312496" y="68389"/>
                </a:cubicBezTo>
                <a:cubicBezTo>
                  <a:pt x="310972" y="69989"/>
                  <a:pt x="310210" y="71933"/>
                  <a:pt x="310210" y="74219"/>
                </a:cubicBezTo>
                <a:cubicBezTo>
                  <a:pt x="310210" y="77114"/>
                  <a:pt x="311429" y="79819"/>
                  <a:pt x="313867" y="82334"/>
                </a:cubicBezTo>
                <a:lnTo>
                  <a:pt x="320458" y="86371"/>
                </a:lnTo>
                <a:lnTo>
                  <a:pt x="321068" y="85991"/>
                </a:lnTo>
                <a:cubicBezTo>
                  <a:pt x="324040" y="82562"/>
                  <a:pt x="325526" y="79095"/>
                  <a:pt x="325526" y="75590"/>
                </a:cubicBezTo>
                <a:cubicBezTo>
                  <a:pt x="325526" y="72847"/>
                  <a:pt x="324916" y="70561"/>
                  <a:pt x="323697" y="68732"/>
                </a:cubicBezTo>
                <a:cubicBezTo>
                  <a:pt x="322478" y="66903"/>
                  <a:pt x="320649" y="65989"/>
                  <a:pt x="318211" y="65989"/>
                </a:cubicBezTo>
                <a:close/>
                <a:moveTo>
                  <a:pt x="2599410" y="64694"/>
                </a:moveTo>
                <a:cubicBezTo>
                  <a:pt x="2596819" y="64694"/>
                  <a:pt x="2594305" y="65494"/>
                  <a:pt x="2591866" y="67094"/>
                </a:cubicBezTo>
                <a:cubicBezTo>
                  <a:pt x="2589428" y="68694"/>
                  <a:pt x="2587104" y="70980"/>
                  <a:pt x="2584894" y="73952"/>
                </a:cubicBezTo>
                <a:lnTo>
                  <a:pt x="2578938" y="83340"/>
                </a:lnTo>
                <a:lnTo>
                  <a:pt x="2587294" y="83667"/>
                </a:lnTo>
                <a:cubicBezTo>
                  <a:pt x="2595981" y="83667"/>
                  <a:pt x="2601658" y="82677"/>
                  <a:pt x="2604325" y="80696"/>
                </a:cubicBezTo>
                <a:cubicBezTo>
                  <a:pt x="2606992" y="78714"/>
                  <a:pt x="2608325" y="76276"/>
                  <a:pt x="2608325" y="73380"/>
                </a:cubicBezTo>
                <a:cubicBezTo>
                  <a:pt x="2608325" y="70332"/>
                  <a:pt x="2607411" y="68123"/>
                  <a:pt x="2605582" y="66751"/>
                </a:cubicBezTo>
                <a:cubicBezTo>
                  <a:pt x="2603754" y="65379"/>
                  <a:pt x="2601696" y="64694"/>
                  <a:pt x="2599410" y="64694"/>
                </a:cubicBezTo>
                <a:close/>
                <a:moveTo>
                  <a:pt x="513435" y="64694"/>
                </a:moveTo>
                <a:cubicBezTo>
                  <a:pt x="510844" y="64694"/>
                  <a:pt x="508330" y="65494"/>
                  <a:pt x="505891" y="67094"/>
                </a:cubicBezTo>
                <a:cubicBezTo>
                  <a:pt x="503453" y="68694"/>
                  <a:pt x="501129" y="70980"/>
                  <a:pt x="498919" y="73952"/>
                </a:cubicBezTo>
                <a:lnTo>
                  <a:pt x="492963" y="83340"/>
                </a:lnTo>
                <a:lnTo>
                  <a:pt x="501319" y="83667"/>
                </a:lnTo>
                <a:cubicBezTo>
                  <a:pt x="510006" y="83667"/>
                  <a:pt x="515683" y="82677"/>
                  <a:pt x="518350" y="80696"/>
                </a:cubicBezTo>
                <a:cubicBezTo>
                  <a:pt x="521017" y="78714"/>
                  <a:pt x="522351" y="76276"/>
                  <a:pt x="522351" y="73380"/>
                </a:cubicBezTo>
                <a:cubicBezTo>
                  <a:pt x="522351" y="70332"/>
                  <a:pt x="521436" y="68123"/>
                  <a:pt x="519607" y="66751"/>
                </a:cubicBezTo>
                <a:cubicBezTo>
                  <a:pt x="517779" y="65379"/>
                  <a:pt x="515721" y="64694"/>
                  <a:pt x="513435" y="64694"/>
                </a:cubicBezTo>
                <a:close/>
                <a:moveTo>
                  <a:pt x="2366543" y="54330"/>
                </a:moveTo>
                <a:cubicBezTo>
                  <a:pt x="2372639" y="54330"/>
                  <a:pt x="2377249" y="56426"/>
                  <a:pt x="2380373" y="60617"/>
                </a:cubicBezTo>
                <a:cubicBezTo>
                  <a:pt x="2383498" y="64808"/>
                  <a:pt x="2385060" y="69570"/>
                  <a:pt x="2385060" y="74904"/>
                </a:cubicBezTo>
                <a:cubicBezTo>
                  <a:pt x="2385060" y="81610"/>
                  <a:pt x="2382850" y="87554"/>
                  <a:pt x="2378430" y="92735"/>
                </a:cubicBezTo>
                <a:cubicBezTo>
                  <a:pt x="2374011" y="97917"/>
                  <a:pt x="2367800" y="102032"/>
                  <a:pt x="2359799" y="105080"/>
                </a:cubicBezTo>
                <a:cubicBezTo>
                  <a:pt x="2351798" y="108128"/>
                  <a:pt x="2342388" y="109956"/>
                  <a:pt x="2331567" y="110566"/>
                </a:cubicBezTo>
                <a:lnTo>
                  <a:pt x="2329510" y="99593"/>
                </a:lnTo>
                <a:cubicBezTo>
                  <a:pt x="2339873" y="98831"/>
                  <a:pt x="2348293" y="97231"/>
                  <a:pt x="2354770" y="94793"/>
                </a:cubicBezTo>
                <a:lnTo>
                  <a:pt x="2358999" y="92167"/>
                </a:lnTo>
                <a:lnTo>
                  <a:pt x="2351341" y="87249"/>
                </a:lnTo>
                <a:cubicBezTo>
                  <a:pt x="2347912" y="83744"/>
                  <a:pt x="2346198" y="79400"/>
                  <a:pt x="2346198" y="74219"/>
                </a:cubicBezTo>
                <a:cubicBezTo>
                  <a:pt x="2346198" y="68885"/>
                  <a:pt x="2348065" y="64236"/>
                  <a:pt x="2351798" y="60274"/>
                </a:cubicBezTo>
                <a:cubicBezTo>
                  <a:pt x="2355532" y="56312"/>
                  <a:pt x="2360447" y="54330"/>
                  <a:pt x="2366543" y="54330"/>
                </a:cubicBezTo>
                <a:close/>
                <a:moveTo>
                  <a:pt x="318668" y="54330"/>
                </a:moveTo>
                <a:cubicBezTo>
                  <a:pt x="324764" y="54330"/>
                  <a:pt x="329374" y="56426"/>
                  <a:pt x="332498" y="60617"/>
                </a:cubicBezTo>
                <a:cubicBezTo>
                  <a:pt x="335622" y="64808"/>
                  <a:pt x="337185" y="69570"/>
                  <a:pt x="337185" y="74904"/>
                </a:cubicBezTo>
                <a:cubicBezTo>
                  <a:pt x="337185" y="81610"/>
                  <a:pt x="334975" y="87554"/>
                  <a:pt x="330555" y="92735"/>
                </a:cubicBezTo>
                <a:cubicBezTo>
                  <a:pt x="326136" y="97917"/>
                  <a:pt x="319925" y="102032"/>
                  <a:pt x="311924" y="105080"/>
                </a:cubicBezTo>
                <a:cubicBezTo>
                  <a:pt x="303923" y="108128"/>
                  <a:pt x="294513" y="109956"/>
                  <a:pt x="283692" y="110566"/>
                </a:cubicBezTo>
                <a:lnTo>
                  <a:pt x="281635" y="99593"/>
                </a:lnTo>
                <a:cubicBezTo>
                  <a:pt x="291998" y="98831"/>
                  <a:pt x="300418" y="97231"/>
                  <a:pt x="306895" y="94793"/>
                </a:cubicBezTo>
                <a:lnTo>
                  <a:pt x="311124" y="92167"/>
                </a:lnTo>
                <a:lnTo>
                  <a:pt x="303466" y="87249"/>
                </a:lnTo>
                <a:cubicBezTo>
                  <a:pt x="300037" y="83744"/>
                  <a:pt x="298323" y="79400"/>
                  <a:pt x="298323" y="74219"/>
                </a:cubicBezTo>
                <a:cubicBezTo>
                  <a:pt x="298323" y="68885"/>
                  <a:pt x="300190" y="64236"/>
                  <a:pt x="303923" y="60274"/>
                </a:cubicBezTo>
                <a:cubicBezTo>
                  <a:pt x="307657" y="56312"/>
                  <a:pt x="312572" y="54330"/>
                  <a:pt x="318668" y="54330"/>
                </a:cubicBezTo>
                <a:close/>
                <a:moveTo>
                  <a:pt x="2600325" y="52349"/>
                </a:moveTo>
                <a:cubicBezTo>
                  <a:pt x="2605201" y="52349"/>
                  <a:pt x="2609811" y="53873"/>
                  <a:pt x="2614155" y="56921"/>
                </a:cubicBezTo>
                <a:cubicBezTo>
                  <a:pt x="2618498" y="59969"/>
                  <a:pt x="2620670" y="65075"/>
                  <a:pt x="2620670" y="72237"/>
                </a:cubicBezTo>
                <a:cubicBezTo>
                  <a:pt x="2620670" y="75895"/>
                  <a:pt x="2619756" y="79514"/>
                  <a:pt x="2617927" y="83096"/>
                </a:cubicBezTo>
                <a:cubicBezTo>
                  <a:pt x="2616098" y="86677"/>
                  <a:pt x="2612783" y="89649"/>
                  <a:pt x="2607983" y="92011"/>
                </a:cubicBezTo>
                <a:cubicBezTo>
                  <a:pt x="2603182" y="94373"/>
                  <a:pt x="2596286" y="95555"/>
                  <a:pt x="2587294" y="95555"/>
                </a:cubicBezTo>
                <a:cubicBezTo>
                  <a:pt x="2583942" y="95555"/>
                  <a:pt x="2579941" y="95402"/>
                  <a:pt x="2575293" y="95097"/>
                </a:cubicBezTo>
                <a:cubicBezTo>
                  <a:pt x="2570645" y="94793"/>
                  <a:pt x="2566263" y="94373"/>
                  <a:pt x="2562148" y="93840"/>
                </a:cubicBezTo>
                <a:cubicBezTo>
                  <a:pt x="2558033" y="93307"/>
                  <a:pt x="2554909" y="92888"/>
                  <a:pt x="2552776" y="92583"/>
                </a:cubicBezTo>
                <a:lnTo>
                  <a:pt x="2554376" y="80924"/>
                </a:lnTo>
                <a:cubicBezTo>
                  <a:pt x="2556662" y="81229"/>
                  <a:pt x="2559710" y="81610"/>
                  <a:pt x="2563520" y="82067"/>
                </a:cubicBezTo>
                <a:lnTo>
                  <a:pt x="2566876" y="82384"/>
                </a:lnTo>
                <a:lnTo>
                  <a:pt x="2573693" y="69837"/>
                </a:lnTo>
                <a:cubicBezTo>
                  <a:pt x="2576817" y="64884"/>
                  <a:pt x="2580589" y="60731"/>
                  <a:pt x="2585008" y="57378"/>
                </a:cubicBezTo>
                <a:cubicBezTo>
                  <a:pt x="2589428" y="54026"/>
                  <a:pt x="2594533" y="52349"/>
                  <a:pt x="2600325" y="52349"/>
                </a:cubicBezTo>
                <a:close/>
                <a:moveTo>
                  <a:pt x="514350" y="52349"/>
                </a:moveTo>
                <a:cubicBezTo>
                  <a:pt x="519226" y="52349"/>
                  <a:pt x="523837" y="53873"/>
                  <a:pt x="528180" y="56921"/>
                </a:cubicBezTo>
                <a:cubicBezTo>
                  <a:pt x="532523" y="59969"/>
                  <a:pt x="534695" y="65075"/>
                  <a:pt x="534695" y="72237"/>
                </a:cubicBezTo>
                <a:cubicBezTo>
                  <a:pt x="534695" y="75895"/>
                  <a:pt x="533781" y="79514"/>
                  <a:pt x="531952" y="83096"/>
                </a:cubicBezTo>
                <a:cubicBezTo>
                  <a:pt x="530123" y="86677"/>
                  <a:pt x="526808" y="89649"/>
                  <a:pt x="522008" y="92011"/>
                </a:cubicBezTo>
                <a:cubicBezTo>
                  <a:pt x="517207" y="94373"/>
                  <a:pt x="510311" y="95555"/>
                  <a:pt x="501319" y="95555"/>
                </a:cubicBezTo>
                <a:cubicBezTo>
                  <a:pt x="497967" y="95555"/>
                  <a:pt x="493966" y="95402"/>
                  <a:pt x="489318" y="95097"/>
                </a:cubicBezTo>
                <a:cubicBezTo>
                  <a:pt x="484670" y="94793"/>
                  <a:pt x="480288" y="94373"/>
                  <a:pt x="476173" y="93840"/>
                </a:cubicBezTo>
                <a:cubicBezTo>
                  <a:pt x="472059" y="93307"/>
                  <a:pt x="468934" y="92888"/>
                  <a:pt x="466801" y="92583"/>
                </a:cubicBezTo>
                <a:lnTo>
                  <a:pt x="468401" y="80924"/>
                </a:lnTo>
                <a:cubicBezTo>
                  <a:pt x="470687" y="81229"/>
                  <a:pt x="473735" y="81610"/>
                  <a:pt x="477545" y="82067"/>
                </a:cubicBezTo>
                <a:lnTo>
                  <a:pt x="480901" y="82384"/>
                </a:lnTo>
                <a:lnTo>
                  <a:pt x="487718" y="69837"/>
                </a:lnTo>
                <a:cubicBezTo>
                  <a:pt x="490842" y="64884"/>
                  <a:pt x="494614" y="60731"/>
                  <a:pt x="499033" y="57378"/>
                </a:cubicBezTo>
                <a:cubicBezTo>
                  <a:pt x="503453" y="54026"/>
                  <a:pt x="508558" y="52349"/>
                  <a:pt x="514350" y="52349"/>
                </a:cubicBezTo>
                <a:close/>
                <a:moveTo>
                  <a:pt x="1281074" y="49530"/>
                </a:moveTo>
                <a:lnTo>
                  <a:pt x="1281074" y="62560"/>
                </a:lnTo>
                <a:lnTo>
                  <a:pt x="1229868" y="77419"/>
                </a:lnTo>
                <a:lnTo>
                  <a:pt x="1229868" y="64617"/>
                </a:lnTo>
                <a:close/>
                <a:moveTo>
                  <a:pt x="1623974" y="40005"/>
                </a:moveTo>
                <a:lnTo>
                  <a:pt x="1623974" y="53035"/>
                </a:lnTo>
                <a:lnTo>
                  <a:pt x="1572768" y="67894"/>
                </a:lnTo>
                <a:lnTo>
                  <a:pt x="1572768" y="55092"/>
                </a:lnTo>
                <a:close/>
                <a:moveTo>
                  <a:pt x="447370" y="33147"/>
                </a:moveTo>
                <a:cubicBezTo>
                  <a:pt x="444474" y="33147"/>
                  <a:pt x="442226" y="34137"/>
                  <a:pt x="440626" y="36119"/>
                </a:cubicBezTo>
                <a:cubicBezTo>
                  <a:pt x="439026" y="38100"/>
                  <a:pt x="438226" y="40386"/>
                  <a:pt x="438226" y="42977"/>
                </a:cubicBezTo>
                <a:cubicBezTo>
                  <a:pt x="438226" y="45720"/>
                  <a:pt x="439064" y="47968"/>
                  <a:pt x="440740" y="49720"/>
                </a:cubicBezTo>
                <a:cubicBezTo>
                  <a:pt x="442417" y="51473"/>
                  <a:pt x="444550" y="52349"/>
                  <a:pt x="447141" y="52349"/>
                </a:cubicBezTo>
                <a:cubicBezTo>
                  <a:pt x="449732" y="52349"/>
                  <a:pt x="451980" y="51511"/>
                  <a:pt x="453885" y="49835"/>
                </a:cubicBezTo>
                <a:cubicBezTo>
                  <a:pt x="455790" y="48158"/>
                  <a:pt x="456742" y="45948"/>
                  <a:pt x="456742" y="43205"/>
                </a:cubicBezTo>
                <a:cubicBezTo>
                  <a:pt x="456742" y="40310"/>
                  <a:pt x="455752" y="37909"/>
                  <a:pt x="453771" y="36004"/>
                </a:cubicBezTo>
                <a:cubicBezTo>
                  <a:pt x="451789" y="34099"/>
                  <a:pt x="449656" y="33147"/>
                  <a:pt x="447370" y="33147"/>
                </a:cubicBezTo>
                <a:close/>
                <a:moveTo>
                  <a:pt x="1516761" y="28575"/>
                </a:moveTo>
                <a:lnTo>
                  <a:pt x="1529334" y="28575"/>
                </a:lnTo>
                <a:lnTo>
                  <a:pt x="1530705" y="68123"/>
                </a:lnTo>
                <a:lnTo>
                  <a:pt x="1518132" y="68123"/>
                </a:lnTo>
                <a:close/>
                <a:moveTo>
                  <a:pt x="2289886" y="27889"/>
                </a:moveTo>
                <a:cubicBezTo>
                  <a:pt x="2287600" y="27889"/>
                  <a:pt x="2285695" y="28689"/>
                  <a:pt x="2284171" y="30289"/>
                </a:cubicBezTo>
                <a:cubicBezTo>
                  <a:pt x="2282647" y="31889"/>
                  <a:pt x="2281885" y="33833"/>
                  <a:pt x="2281885" y="36119"/>
                </a:cubicBezTo>
                <a:cubicBezTo>
                  <a:pt x="2281885" y="39014"/>
                  <a:pt x="2283104" y="41719"/>
                  <a:pt x="2285543" y="44234"/>
                </a:cubicBezTo>
                <a:lnTo>
                  <a:pt x="2292133" y="48271"/>
                </a:lnTo>
                <a:lnTo>
                  <a:pt x="2292743" y="47891"/>
                </a:lnTo>
                <a:cubicBezTo>
                  <a:pt x="2295715" y="44462"/>
                  <a:pt x="2297201" y="40995"/>
                  <a:pt x="2297201" y="37490"/>
                </a:cubicBezTo>
                <a:cubicBezTo>
                  <a:pt x="2297201" y="34747"/>
                  <a:pt x="2296591" y="32461"/>
                  <a:pt x="2295372" y="30632"/>
                </a:cubicBezTo>
                <a:cubicBezTo>
                  <a:pt x="2294153" y="28803"/>
                  <a:pt x="2292324" y="27889"/>
                  <a:pt x="2289886" y="27889"/>
                </a:cubicBezTo>
                <a:close/>
                <a:moveTo>
                  <a:pt x="242011" y="27889"/>
                </a:moveTo>
                <a:cubicBezTo>
                  <a:pt x="239725" y="27889"/>
                  <a:pt x="237820" y="28689"/>
                  <a:pt x="236296" y="30289"/>
                </a:cubicBezTo>
                <a:cubicBezTo>
                  <a:pt x="234772" y="31889"/>
                  <a:pt x="234010" y="33833"/>
                  <a:pt x="234010" y="36119"/>
                </a:cubicBezTo>
                <a:cubicBezTo>
                  <a:pt x="234010" y="39014"/>
                  <a:pt x="235229" y="41719"/>
                  <a:pt x="237667" y="44234"/>
                </a:cubicBezTo>
                <a:lnTo>
                  <a:pt x="244258" y="48271"/>
                </a:lnTo>
                <a:lnTo>
                  <a:pt x="244868" y="47891"/>
                </a:lnTo>
                <a:cubicBezTo>
                  <a:pt x="247840" y="44462"/>
                  <a:pt x="249326" y="40995"/>
                  <a:pt x="249326" y="37490"/>
                </a:cubicBezTo>
                <a:cubicBezTo>
                  <a:pt x="249326" y="34747"/>
                  <a:pt x="248716" y="32461"/>
                  <a:pt x="247497" y="30632"/>
                </a:cubicBezTo>
                <a:cubicBezTo>
                  <a:pt x="246278" y="28803"/>
                  <a:pt x="244449" y="27889"/>
                  <a:pt x="242011" y="27889"/>
                </a:cubicBezTo>
                <a:close/>
                <a:moveTo>
                  <a:pt x="448513" y="20345"/>
                </a:moveTo>
                <a:cubicBezTo>
                  <a:pt x="452170" y="20345"/>
                  <a:pt x="455447" y="21412"/>
                  <a:pt x="458343" y="23546"/>
                </a:cubicBezTo>
                <a:cubicBezTo>
                  <a:pt x="461238" y="25679"/>
                  <a:pt x="463524" y="28499"/>
                  <a:pt x="465201" y="32004"/>
                </a:cubicBezTo>
                <a:cubicBezTo>
                  <a:pt x="466877" y="35509"/>
                  <a:pt x="467715" y="39243"/>
                  <a:pt x="467715" y="43205"/>
                </a:cubicBezTo>
                <a:cubicBezTo>
                  <a:pt x="467715" y="49149"/>
                  <a:pt x="465810" y="54140"/>
                  <a:pt x="462000" y="58178"/>
                </a:cubicBezTo>
                <a:cubicBezTo>
                  <a:pt x="458190" y="62217"/>
                  <a:pt x="453313" y="64236"/>
                  <a:pt x="447370" y="64236"/>
                </a:cubicBezTo>
                <a:cubicBezTo>
                  <a:pt x="440817" y="64236"/>
                  <a:pt x="435902" y="62255"/>
                  <a:pt x="432625" y="58293"/>
                </a:cubicBezTo>
                <a:cubicBezTo>
                  <a:pt x="429349" y="54330"/>
                  <a:pt x="427710" y="49682"/>
                  <a:pt x="427710" y="44348"/>
                </a:cubicBezTo>
                <a:cubicBezTo>
                  <a:pt x="427710" y="39929"/>
                  <a:pt x="428587" y="35928"/>
                  <a:pt x="430339" y="32347"/>
                </a:cubicBezTo>
                <a:cubicBezTo>
                  <a:pt x="432092" y="28765"/>
                  <a:pt x="434568" y="25870"/>
                  <a:pt x="437769" y="23660"/>
                </a:cubicBezTo>
                <a:cubicBezTo>
                  <a:pt x="440969" y="21450"/>
                  <a:pt x="444550" y="20345"/>
                  <a:pt x="448513" y="20345"/>
                </a:cubicBezTo>
                <a:close/>
                <a:moveTo>
                  <a:pt x="2290343" y="16230"/>
                </a:moveTo>
                <a:cubicBezTo>
                  <a:pt x="2296439" y="16230"/>
                  <a:pt x="2301049" y="18326"/>
                  <a:pt x="2304173" y="22517"/>
                </a:cubicBezTo>
                <a:cubicBezTo>
                  <a:pt x="2307298" y="26708"/>
                  <a:pt x="2308859" y="31470"/>
                  <a:pt x="2308860" y="36804"/>
                </a:cubicBezTo>
                <a:cubicBezTo>
                  <a:pt x="2308859" y="43510"/>
                  <a:pt x="2306650" y="49454"/>
                  <a:pt x="2302230" y="54635"/>
                </a:cubicBezTo>
                <a:cubicBezTo>
                  <a:pt x="2297811" y="59817"/>
                  <a:pt x="2291600" y="63932"/>
                  <a:pt x="2283599" y="66980"/>
                </a:cubicBezTo>
                <a:cubicBezTo>
                  <a:pt x="2275598" y="70028"/>
                  <a:pt x="2266188" y="71856"/>
                  <a:pt x="2255367" y="72466"/>
                </a:cubicBezTo>
                <a:lnTo>
                  <a:pt x="2253310" y="61493"/>
                </a:lnTo>
                <a:cubicBezTo>
                  <a:pt x="2263673" y="60731"/>
                  <a:pt x="2272093" y="59131"/>
                  <a:pt x="2278570" y="56693"/>
                </a:cubicBezTo>
                <a:lnTo>
                  <a:pt x="2282799" y="54067"/>
                </a:lnTo>
                <a:lnTo>
                  <a:pt x="2275141" y="49149"/>
                </a:lnTo>
                <a:cubicBezTo>
                  <a:pt x="2271712" y="45644"/>
                  <a:pt x="2269998" y="41300"/>
                  <a:pt x="2269998" y="36119"/>
                </a:cubicBezTo>
                <a:cubicBezTo>
                  <a:pt x="2269998" y="30785"/>
                  <a:pt x="2271865" y="26136"/>
                  <a:pt x="2275598" y="22174"/>
                </a:cubicBezTo>
                <a:cubicBezTo>
                  <a:pt x="2279332" y="18212"/>
                  <a:pt x="2284247" y="16230"/>
                  <a:pt x="2290343" y="16230"/>
                </a:cubicBezTo>
                <a:close/>
                <a:moveTo>
                  <a:pt x="242468" y="16230"/>
                </a:moveTo>
                <a:cubicBezTo>
                  <a:pt x="248564" y="16230"/>
                  <a:pt x="253174" y="18326"/>
                  <a:pt x="256298" y="22517"/>
                </a:cubicBezTo>
                <a:cubicBezTo>
                  <a:pt x="259422" y="26708"/>
                  <a:pt x="260985" y="31470"/>
                  <a:pt x="260985" y="36804"/>
                </a:cubicBezTo>
                <a:cubicBezTo>
                  <a:pt x="260985" y="43510"/>
                  <a:pt x="258775" y="49454"/>
                  <a:pt x="254355" y="54635"/>
                </a:cubicBezTo>
                <a:cubicBezTo>
                  <a:pt x="249936" y="59817"/>
                  <a:pt x="243725" y="63932"/>
                  <a:pt x="235724" y="66980"/>
                </a:cubicBezTo>
                <a:cubicBezTo>
                  <a:pt x="227723" y="70028"/>
                  <a:pt x="218313" y="71856"/>
                  <a:pt x="207492" y="72466"/>
                </a:cubicBezTo>
                <a:lnTo>
                  <a:pt x="205435" y="61493"/>
                </a:lnTo>
                <a:cubicBezTo>
                  <a:pt x="215798" y="60731"/>
                  <a:pt x="224218" y="59131"/>
                  <a:pt x="230695" y="56693"/>
                </a:cubicBezTo>
                <a:lnTo>
                  <a:pt x="234924" y="54067"/>
                </a:lnTo>
                <a:lnTo>
                  <a:pt x="227266" y="49149"/>
                </a:lnTo>
                <a:cubicBezTo>
                  <a:pt x="223837" y="45644"/>
                  <a:pt x="222123" y="41300"/>
                  <a:pt x="222123" y="36119"/>
                </a:cubicBezTo>
                <a:cubicBezTo>
                  <a:pt x="222123" y="30785"/>
                  <a:pt x="223990" y="26136"/>
                  <a:pt x="227723" y="22174"/>
                </a:cubicBezTo>
                <a:cubicBezTo>
                  <a:pt x="231457" y="18212"/>
                  <a:pt x="236372" y="16230"/>
                  <a:pt x="242468" y="16230"/>
                </a:cubicBezTo>
                <a:close/>
                <a:moveTo>
                  <a:pt x="1250061" y="0"/>
                </a:moveTo>
                <a:lnTo>
                  <a:pt x="1262634" y="0"/>
                </a:lnTo>
                <a:lnTo>
                  <a:pt x="1264005" y="39548"/>
                </a:lnTo>
                <a:lnTo>
                  <a:pt x="1251432"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95" name="Google Shape;195;p21"/>
          <p:cNvSpPr txBox="1"/>
          <p:nvPr/>
        </p:nvSpPr>
        <p:spPr>
          <a:xfrm>
            <a:off x="1230150" y="3383613"/>
            <a:ext cx="3703200" cy="2310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34. Enter it in peace. This is the Day of eternal life!”</a:t>
            </a:r>
            <a:endParaRPr sz="1200">
              <a:solidFill>
                <a:schemeClr val="dk1"/>
              </a:solidFill>
              <a:latin typeface="Inter Light"/>
              <a:ea typeface="Inter Light"/>
              <a:cs typeface="Inter Light"/>
              <a:sym typeface="Inter Light"/>
            </a:endParaRPr>
          </a:p>
        </p:txBody>
      </p:sp>
      <p:sp>
        <p:nvSpPr>
          <p:cNvPr id="197" name="Google Shape;197;p21"/>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Best Welcome</a:t>
            </a:r>
            <a:endParaRPr sz="3600">
              <a:solidFill>
                <a:srgbClr val="1E1E1E"/>
              </a:solidFill>
              <a:latin typeface="Inter Tight Medium"/>
              <a:ea typeface="Inter Tight Medium"/>
              <a:cs typeface="Inter Tight Medium"/>
              <a:sym typeface="Inter Tight Medium"/>
            </a:endParaRPr>
          </a:p>
        </p:txBody>
      </p:sp>
      <p:sp>
        <p:nvSpPr>
          <p:cNvPr id="198" name="Google Shape;198;p21"/>
          <p:cNvSpPr txBox="1"/>
          <p:nvPr/>
        </p:nvSpPr>
        <p:spPr>
          <a:xfrm>
            <a:off x="5395650" y="989475"/>
            <a:ext cx="3224700" cy="18933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Salām has two meanings: peace and greetings. Both are intended here.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Salām; </a:t>
            </a:r>
            <a:r>
              <a:rPr lang="en-GB" sz="1200" b="1">
                <a:solidFill>
                  <a:srgbClr val="1E1E1E"/>
                </a:solidFill>
                <a:latin typeface="Inter"/>
                <a:ea typeface="Inter"/>
                <a:cs typeface="Inter"/>
                <a:sym typeface="Inter"/>
              </a:rPr>
              <a:t>eternal</a:t>
            </a:r>
            <a:r>
              <a:rPr lang="en-GB" sz="1200">
                <a:solidFill>
                  <a:srgbClr val="1E1E1E"/>
                </a:solidFill>
                <a:latin typeface="Inter Light"/>
                <a:ea typeface="Inter Light"/>
                <a:cs typeface="Inter Light"/>
                <a:sym typeface="Inter Light"/>
              </a:rPr>
              <a:t> peace and serenity is the ultimate goal; this dunyā is not a place of peace.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The best greeting we will inshā’Allāh hear is: </a:t>
            </a:r>
            <a:r>
              <a:rPr lang="en-GB" sz="1200">
                <a:solidFill>
                  <a:srgbClr val="1E1E1E"/>
                </a:solidFill>
                <a:latin typeface="Noto Sans Arabic"/>
                <a:ea typeface="Noto Sans Arabic"/>
                <a:cs typeface="Noto Sans Arabic"/>
                <a:sym typeface="Noto Sans Arabic"/>
              </a:rPr>
              <a:t>سَلَامٌ قَوْلًا مِّن رَّبٍّ رَّحِيمٍ</a:t>
            </a:r>
            <a:r>
              <a:rPr lang="en-GB" sz="1200">
                <a:solidFill>
                  <a:srgbClr val="1E1E1E"/>
                </a:solidFill>
                <a:latin typeface="Inter Light"/>
                <a:ea typeface="Inter Light"/>
                <a:cs typeface="Inter Light"/>
                <a:sym typeface="Inter Light"/>
              </a:rPr>
              <a:t> </a:t>
            </a:r>
            <a:endParaRPr sz="1200">
              <a:solidFill>
                <a:srgbClr val="1E1E1E"/>
              </a:solidFill>
              <a:latin typeface="Inter Light"/>
              <a:ea typeface="Inter Light"/>
              <a:cs typeface="Inter Light"/>
              <a:sym typeface="Inter Light"/>
            </a:endParaRPr>
          </a:p>
        </p:txBody>
      </p:sp>
      <p:sp>
        <p:nvSpPr>
          <p:cNvPr id="199" name="Google Shape;199;p21"/>
          <p:cNvSpPr/>
          <p:nvPr/>
        </p:nvSpPr>
        <p:spPr>
          <a:xfrm>
            <a:off x="5395650" y="3587075"/>
            <a:ext cx="3224700" cy="892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00" name="Google Shape;200;p21"/>
          <p:cNvSpPr txBox="1"/>
          <p:nvPr/>
        </p:nvSpPr>
        <p:spPr>
          <a:xfrm>
            <a:off x="6224634" y="37828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Challenge</a:t>
            </a:r>
            <a:endParaRPr sz="700" b="0" i="0" u="none" strike="noStrike" cap="none">
              <a:solidFill>
                <a:srgbClr val="000000"/>
              </a:solidFill>
              <a:latin typeface="Arial"/>
              <a:ea typeface="Arial"/>
              <a:cs typeface="Arial"/>
              <a:sym typeface="Arial"/>
            </a:endParaRPr>
          </a:p>
        </p:txBody>
      </p:sp>
      <p:sp>
        <p:nvSpPr>
          <p:cNvPr id="201" name="Google Shape;201;p21"/>
          <p:cNvSpPr txBox="1"/>
          <p:nvPr/>
        </p:nvSpPr>
        <p:spPr>
          <a:xfrm>
            <a:off x="6224627" y="4069250"/>
            <a:ext cx="2175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Which surah is the ayah above in?</a:t>
            </a:r>
            <a:endParaRPr sz="1000">
              <a:solidFill>
                <a:srgbClr val="1E1E1E"/>
              </a:solidFill>
              <a:latin typeface="Inter Tight Medium"/>
              <a:ea typeface="Inter Tight Medium"/>
              <a:cs typeface="Inter Tight Medium"/>
              <a:sym typeface="Inter Tight Medium"/>
            </a:endParaRPr>
          </a:p>
        </p:txBody>
      </p:sp>
      <p:pic>
        <p:nvPicPr>
          <p:cNvPr id="202" name="Google Shape;202;p21"/>
          <p:cNvPicPr preferRelativeResize="0"/>
          <p:nvPr/>
        </p:nvPicPr>
        <p:blipFill rotWithShape="1">
          <a:blip r:embed="rId3">
            <a:alphaModFix/>
          </a:blip>
          <a:srcRect/>
          <a:stretch/>
        </p:blipFill>
        <p:spPr>
          <a:xfrm>
            <a:off x="5623489" y="3782879"/>
            <a:ext cx="497928" cy="497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2"/>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5D8E851F-5850-74DA-677B-8E28186E0105}"/>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9302E2D-90D2-28B6-2B76-CB0E604ECB5B}"/>
              </a:ext>
            </a:extLst>
          </p:cNvPr>
          <p:cNvSpPr/>
          <p:nvPr/>
        </p:nvSpPr>
        <p:spPr>
          <a:xfrm>
            <a:off x="1607851" y="2653718"/>
            <a:ext cx="2922118" cy="323393"/>
          </a:xfrm>
          <a:custGeom>
            <a:avLst/>
            <a:gdLst/>
            <a:ahLst/>
            <a:cxnLst/>
            <a:rect l="l" t="t" r="r" b="b"/>
            <a:pathLst>
              <a:path w="2922118" h="323393">
                <a:moveTo>
                  <a:pt x="233325" y="292380"/>
                </a:moveTo>
                <a:lnTo>
                  <a:pt x="233325" y="305410"/>
                </a:lnTo>
                <a:lnTo>
                  <a:pt x="182118" y="320269"/>
                </a:lnTo>
                <a:lnTo>
                  <a:pt x="182118" y="307467"/>
                </a:lnTo>
                <a:close/>
                <a:moveTo>
                  <a:pt x="1265454" y="255727"/>
                </a:moveTo>
                <a:cubicBezTo>
                  <a:pt x="1269721" y="255727"/>
                  <a:pt x="1273378" y="257328"/>
                  <a:pt x="1276426" y="260528"/>
                </a:cubicBezTo>
                <a:cubicBezTo>
                  <a:pt x="1279474" y="263728"/>
                  <a:pt x="1280998" y="267538"/>
                  <a:pt x="1280998" y="271958"/>
                </a:cubicBezTo>
                <a:cubicBezTo>
                  <a:pt x="1280998" y="276225"/>
                  <a:pt x="1279474" y="279921"/>
                  <a:pt x="1276426" y="283045"/>
                </a:cubicBezTo>
                <a:cubicBezTo>
                  <a:pt x="1273378" y="286169"/>
                  <a:pt x="1269721" y="287731"/>
                  <a:pt x="1265454" y="287731"/>
                </a:cubicBezTo>
                <a:cubicBezTo>
                  <a:pt x="1261034" y="287731"/>
                  <a:pt x="1257262" y="286169"/>
                  <a:pt x="1254138" y="283045"/>
                </a:cubicBezTo>
                <a:cubicBezTo>
                  <a:pt x="1251014" y="279921"/>
                  <a:pt x="1249452" y="276225"/>
                  <a:pt x="1249452" y="271958"/>
                </a:cubicBezTo>
                <a:cubicBezTo>
                  <a:pt x="1249452" y="267538"/>
                  <a:pt x="1251014" y="263728"/>
                  <a:pt x="1254138" y="260528"/>
                </a:cubicBezTo>
                <a:cubicBezTo>
                  <a:pt x="1257262" y="257328"/>
                  <a:pt x="1261034" y="255727"/>
                  <a:pt x="1265454" y="255727"/>
                </a:cubicBezTo>
                <a:close/>
                <a:moveTo>
                  <a:pt x="1225906" y="255727"/>
                </a:moveTo>
                <a:cubicBezTo>
                  <a:pt x="1230173" y="255727"/>
                  <a:pt x="1233831" y="257328"/>
                  <a:pt x="1236879" y="260528"/>
                </a:cubicBezTo>
                <a:cubicBezTo>
                  <a:pt x="1239927" y="263728"/>
                  <a:pt x="1241451" y="267538"/>
                  <a:pt x="1241451" y="271958"/>
                </a:cubicBezTo>
                <a:cubicBezTo>
                  <a:pt x="1241451" y="276225"/>
                  <a:pt x="1239927" y="279921"/>
                  <a:pt x="1236879" y="283045"/>
                </a:cubicBezTo>
                <a:cubicBezTo>
                  <a:pt x="1233831" y="286169"/>
                  <a:pt x="1230173" y="287731"/>
                  <a:pt x="1225906" y="287731"/>
                </a:cubicBezTo>
                <a:cubicBezTo>
                  <a:pt x="1221486" y="287731"/>
                  <a:pt x="1217714" y="286169"/>
                  <a:pt x="1214590" y="283045"/>
                </a:cubicBezTo>
                <a:cubicBezTo>
                  <a:pt x="1211466" y="279921"/>
                  <a:pt x="1209904" y="276225"/>
                  <a:pt x="1209904" y="271958"/>
                </a:cubicBezTo>
                <a:cubicBezTo>
                  <a:pt x="1209904" y="267538"/>
                  <a:pt x="1211466" y="263728"/>
                  <a:pt x="1214590" y="260528"/>
                </a:cubicBezTo>
                <a:cubicBezTo>
                  <a:pt x="1217714" y="257328"/>
                  <a:pt x="1221486" y="255727"/>
                  <a:pt x="1225906" y="255727"/>
                </a:cubicBezTo>
                <a:close/>
                <a:moveTo>
                  <a:pt x="2219935" y="255499"/>
                </a:moveTo>
                <a:cubicBezTo>
                  <a:pt x="2224354" y="255651"/>
                  <a:pt x="2228050" y="257328"/>
                  <a:pt x="2231022" y="260528"/>
                </a:cubicBezTo>
                <a:cubicBezTo>
                  <a:pt x="2233993" y="263728"/>
                  <a:pt x="2235479" y="267462"/>
                  <a:pt x="2235479" y="271729"/>
                </a:cubicBezTo>
                <a:cubicBezTo>
                  <a:pt x="2235632" y="276149"/>
                  <a:pt x="2234146" y="279883"/>
                  <a:pt x="2231022" y="282931"/>
                </a:cubicBezTo>
                <a:cubicBezTo>
                  <a:pt x="2227898" y="285979"/>
                  <a:pt x="2224278" y="287503"/>
                  <a:pt x="2220163" y="287503"/>
                </a:cubicBezTo>
                <a:cubicBezTo>
                  <a:pt x="2215744" y="287655"/>
                  <a:pt x="2211972" y="286169"/>
                  <a:pt x="2208848" y="283045"/>
                </a:cubicBezTo>
                <a:cubicBezTo>
                  <a:pt x="2205723" y="279921"/>
                  <a:pt x="2204085" y="276149"/>
                  <a:pt x="2203933" y="271729"/>
                </a:cubicBezTo>
                <a:cubicBezTo>
                  <a:pt x="2203933" y="267462"/>
                  <a:pt x="2205495" y="263690"/>
                  <a:pt x="2208619" y="260414"/>
                </a:cubicBezTo>
                <a:cubicBezTo>
                  <a:pt x="2211743" y="257137"/>
                  <a:pt x="2215515" y="255499"/>
                  <a:pt x="2219935" y="255499"/>
                </a:cubicBezTo>
                <a:close/>
                <a:moveTo>
                  <a:pt x="2180387" y="255499"/>
                </a:moveTo>
                <a:cubicBezTo>
                  <a:pt x="2184806" y="255651"/>
                  <a:pt x="2188502" y="257328"/>
                  <a:pt x="2191474" y="260528"/>
                </a:cubicBezTo>
                <a:cubicBezTo>
                  <a:pt x="2194446" y="263728"/>
                  <a:pt x="2195932" y="267462"/>
                  <a:pt x="2195932" y="271729"/>
                </a:cubicBezTo>
                <a:cubicBezTo>
                  <a:pt x="2196084" y="276149"/>
                  <a:pt x="2194598" y="279883"/>
                  <a:pt x="2191474" y="282931"/>
                </a:cubicBezTo>
                <a:cubicBezTo>
                  <a:pt x="2188350" y="285979"/>
                  <a:pt x="2184730" y="287503"/>
                  <a:pt x="2180615" y="287503"/>
                </a:cubicBezTo>
                <a:cubicBezTo>
                  <a:pt x="2176196" y="287655"/>
                  <a:pt x="2172424" y="286169"/>
                  <a:pt x="2169300" y="283045"/>
                </a:cubicBezTo>
                <a:cubicBezTo>
                  <a:pt x="2166176" y="279921"/>
                  <a:pt x="2164537" y="276149"/>
                  <a:pt x="2164385" y="271729"/>
                </a:cubicBezTo>
                <a:cubicBezTo>
                  <a:pt x="2164385" y="267462"/>
                  <a:pt x="2165947" y="263690"/>
                  <a:pt x="2169071" y="260414"/>
                </a:cubicBezTo>
                <a:cubicBezTo>
                  <a:pt x="2172196" y="257137"/>
                  <a:pt x="2175967" y="255499"/>
                  <a:pt x="2180387" y="255499"/>
                </a:cubicBezTo>
                <a:close/>
                <a:moveTo>
                  <a:pt x="634365" y="255270"/>
                </a:moveTo>
                <a:cubicBezTo>
                  <a:pt x="637413" y="255270"/>
                  <a:pt x="640042" y="256413"/>
                  <a:pt x="642252" y="258699"/>
                </a:cubicBezTo>
                <a:cubicBezTo>
                  <a:pt x="644462" y="260985"/>
                  <a:pt x="645567" y="263652"/>
                  <a:pt x="645567" y="266700"/>
                </a:cubicBezTo>
                <a:cubicBezTo>
                  <a:pt x="645567" y="269748"/>
                  <a:pt x="644462" y="272377"/>
                  <a:pt x="642252" y="274587"/>
                </a:cubicBezTo>
                <a:cubicBezTo>
                  <a:pt x="640042" y="276797"/>
                  <a:pt x="637413" y="277902"/>
                  <a:pt x="634365" y="277902"/>
                </a:cubicBezTo>
                <a:cubicBezTo>
                  <a:pt x="631165" y="277902"/>
                  <a:pt x="628460" y="276797"/>
                  <a:pt x="626250" y="274587"/>
                </a:cubicBezTo>
                <a:cubicBezTo>
                  <a:pt x="624040" y="272377"/>
                  <a:pt x="622935" y="269748"/>
                  <a:pt x="622935" y="266700"/>
                </a:cubicBezTo>
                <a:cubicBezTo>
                  <a:pt x="622935" y="263652"/>
                  <a:pt x="624040" y="260985"/>
                  <a:pt x="626250" y="258699"/>
                </a:cubicBezTo>
                <a:cubicBezTo>
                  <a:pt x="628460" y="256413"/>
                  <a:pt x="631165" y="255270"/>
                  <a:pt x="634365" y="255270"/>
                </a:cubicBezTo>
                <a:close/>
                <a:moveTo>
                  <a:pt x="603047" y="255270"/>
                </a:moveTo>
                <a:cubicBezTo>
                  <a:pt x="606095" y="255270"/>
                  <a:pt x="608724" y="256413"/>
                  <a:pt x="610934" y="258699"/>
                </a:cubicBezTo>
                <a:cubicBezTo>
                  <a:pt x="613143" y="260985"/>
                  <a:pt x="614248" y="263652"/>
                  <a:pt x="614248" y="266700"/>
                </a:cubicBezTo>
                <a:cubicBezTo>
                  <a:pt x="614248" y="269748"/>
                  <a:pt x="613143" y="272377"/>
                  <a:pt x="610934" y="274587"/>
                </a:cubicBezTo>
                <a:cubicBezTo>
                  <a:pt x="608724" y="276797"/>
                  <a:pt x="606095" y="277902"/>
                  <a:pt x="603047" y="277902"/>
                </a:cubicBezTo>
                <a:cubicBezTo>
                  <a:pt x="599847" y="277902"/>
                  <a:pt x="597141" y="276797"/>
                  <a:pt x="594932" y="274587"/>
                </a:cubicBezTo>
                <a:cubicBezTo>
                  <a:pt x="592722" y="272377"/>
                  <a:pt x="591617" y="269748"/>
                  <a:pt x="591617" y="266700"/>
                </a:cubicBezTo>
                <a:cubicBezTo>
                  <a:pt x="591617" y="263652"/>
                  <a:pt x="592722" y="260985"/>
                  <a:pt x="594932" y="258699"/>
                </a:cubicBezTo>
                <a:cubicBezTo>
                  <a:pt x="597141" y="256413"/>
                  <a:pt x="599847" y="255270"/>
                  <a:pt x="603047" y="255270"/>
                </a:cubicBezTo>
                <a:close/>
                <a:moveTo>
                  <a:pt x="158115" y="255270"/>
                </a:moveTo>
                <a:cubicBezTo>
                  <a:pt x="161163" y="255270"/>
                  <a:pt x="163792" y="256413"/>
                  <a:pt x="166002" y="258699"/>
                </a:cubicBezTo>
                <a:cubicBezTo>
                  <a:pt x="168212" y="260985"/>
                  <a:pt x="169317" y="263652"/>
                  <a:pt x="169317" y="266700"/>
                </a:cubicBezTo>
                <a:cubicBezTo>
                  <a:pt x="169317" y="269748"/>
                  <a:pt x="168212" y="272377"/>
                  <a:pt x="166002" y="274587"/>
                </a:cubicBezTo>
                <a:cubicBezTo>
                  <a:pt x="163792" y="276797"/>
                  <a:pt x="161163" y="277902"/>
                  <a:pt x="158115" y="277902"/>
                </a:cubicBezTo>
                <a:cubicBezTo>
                  <a:pt x="154915" y="277902"/>
                  <a:pt x="152210" y="276797"/>
                  <a:pt x="150000" y="274587"/>
                </a:cubicBezTo>
                <a:cubicBezTo>
                  <a:pt x="147790" y="272377"/>
                  <a:pt x="146685" y="269748"/>
                  <a:pt x="146685" y="266700"/>
                </a:cubicBezTo>
                <a:cubicBezTo>
                  <a:pt x="146685" y="263652"/>
                  <a:pt x="147790" y="260985"/>
                  <a:pt x="150000" y="258699"/>
                </a:cubicBezTo>
                <a:cubicBezTo>
                  <a:pt x="152210" y="256413"/>
                  <a:pt x="154915" y="255270"/>
                  <a:pt x="158115" y="255270"/>
                </a:cubicBezTo>
                <a:close/>
                <a:moveTo>
                  <a:pt x="126797" y="255270"/>
                </a:moveTo>
                <a:cubicBezTo>
                  <a:pt x="129845" y="255270"/>
                  <a:pt x="132474" y="256413"/>
                  <a:pt x="134684" y="258699"/>
                </a:cubicBezTo>
                <a:cubicBezTo>
                  <a:pt x="136893" y="260985"/>
                  <a:pt x="137998" y="263652"/>
                  <a:pt x="137998" y="266700"/>
                </a:cubicBezTo>
                <a:cubicBezTo>
                  <a:pt x="137998" y="269748"/>
                  <a:pt x="136893" y="272377"/>
                  <a:pt x="134684" y="274587"/>
                </a:cubicBezTo>
                <a:cubicBezTo>
                  <a:pt x="132474" y="276797"/>
                  <a:pt x="129845" y="277902"/>
                  <a:pt x="126797" y="277902"/>
                </a:cubicBezTo>
                <a:cubicBezTo>
                  <a:pt x="123597" y="277902"/>
                  <a:pt x="120891" y="276797"/>
                  <a:pt x="118682" y="274587"/>
                </a:cubicBezTo>
                <a:cubicBezTo>
                  <a:pt x="116472" y="272377"/>
                  <a:pt x="115367" y="269748"/>
                  <a:pt x="115367" y="266700"/>
                </a:cubicBezTo>
                <a:cubicBezTo>
                  <a:pt x="115367" y="263652"/>
                  <a:pt x="116472" y="260985"/>
                  <a:pt x="118682" y="258699"/>
                </a:cubicBezTo>
                <a:cubicBezTo>
                  <a:pt x="120891" y="256413"/>
                  <a:pt x="123597" y="255270"/>
                  <a:pt x="126797" y="255270"/>
                </a:cubicBezTo>
                <a:close/>
                <a:moveTo>
                  <a:pt x="1379068" y="243383"/>
                </a:moveTo>
                <a:lnTo>
                  <a:pt x="1379068" y="259842"/>
                </a:lnTo>
                <a:lnTo>
                  <a:pt x="1325118" y="275387"/>
                </a:lnTo>
                <a:lnTo>
                  <a:pt x="1325118" y="259385"/>
                </a:lnTo>
                <a:close/>
                <a:moveTo>
                  <a:pt x="2791968" y="226009"/>
                </a:moveTo>
                <a:cubicBezTo>
                  <a:pt x="2789682" y="226009"/>
                  <a:pt x="2787206" y="226162"/>
                  <a:pt x="2784539" y="226467"/>
                </a:cubicBezTo>
                <a:lnTo>
                  <a:pt x="2776110" y="227703"/>
                </a:lnTo>
                <a:lnTo>
                  <a:pt x="2776652" y="232067"/>
                </a:lnTo>
                <a:cubicBezTo>
                  <a:pt x="2778176" y="237020"/>
                  <a:pt x="2780233" y="240983"/>
                  <a:pt x="2782824" y="243954"/>
                </a:cubicBezTo>
                <a:cubicBezTo>
                  <a:pt x="2785415" y="246926"/>
                  <a:pt x="2788349" y="249060"/>
                  <a:pt x="2791625" y="250355"/>
                </a:cubicBezTo>
                <a:cubicBezTo>
                  <a:pt x="2794902" y="251651"/>
                  <a:pt x="2798217" y="252298"/>
                  <a:pt x="2801569" y="252298"/>
                </a:cubicBezTo>
                <a:cubicBezTo>
                  <a:pt x="2804617" y="252298"/>
                  <a:pt x="2807132" y="251803"/>
                  <a:pt x="2809113" y="250812"/>
                </a:cubicBezTo>
                <a:cubicBezTo>
                  <a:pt x="2811094" y="249822"/>
                  <a:pt x="2812580" y="248450"/>
                  <a:pt x="2813571" y="246698"/>
                </a:cubicBezTo>
                <a:cubicBezTo>
                  <a:pt x="2814562" y="244945"/>
                  <a:pt x="2815057" y="243002"/>
                  <a:pt x="2815057" y="240868"/>
                </a:cubicBezTo>
                <a:cubicBezTo>
                  <a:pt x="2815057" y="239040"/>
                  <a:pt x="2814447" y="236982"/>
                  <a:pt x="2813228" y="234696"/>
                </a:cubicBezTo>
                <a:cubicBezTo>
                  <a:pt x="2812009" y="232410"/>
                  <a:pt x="2809723" y="230391"/>
                  <a:pt x="2806370" y="228638"/>
                </a:cubicBezTo>
                <a:cubicBezTo>
                  <a:pt x="2803017" y="226886"/>
                  <a:pt x="2798217" y="226009"/>
                  <a:pt x="2791968" y="226009"/>
                </a:cubicBezTo>
                <a:close/>
                <a:moveTo>
                  <a:pt x="1134618" y="226009"/>
                </a:moveTo>
                <a:cubicBezTo>
                  <a:pt x="1132332" y="226009"/>
                  <a:pt x="1129856" y="226162"/>
                  <a:pt x="1127189" y="226467"/>
                </a:cubicBezTo>
                <a:lnTo>
                  <a:pt x="1118760" y="227703"/>
                </a:lnTo>
                <a:lnTo>
                  <a:pt x="1119302" y="232067"/>
                </a:lnTo>
                <a:cubicBezTo>
                  <a:pt x="1120826" y="237020"/>
                  <a:pt x="1122883" y="240983"/>
                  <a:pt x="1125474" y="243954"/>
                </a:cubicBezTo>
                <a:cubicBezTo>
                  <a:pt x="1128065" y="246926"/>
                  <a:pt x="1130999" y="249060"/>
                  <a:pt x="1134275" y="250355"/>
                </a:cubicBezTo>
                <a:cubicBezTo>
                  <a:pt x="1137552" y="251651"/>
                  <a:pt x="1140867" y="252298"/>
                  <a:pt x="1144219" y="252298"/>
                </a:cubicBezTo>
                <a:cubicBezTo>
                  <a:pt x="1147267" y="252298"/>
                  <a:pt x="1149782" y="251803"/>
                  <a:pt x="1151763" y="250812"/>
                </a:cubicBezTo>
                <a:cubicBezTo>
                  <a:pt x="1153744" y="249822"/>
                  <a:pt x="1155230" y="248450"/>
                  <a:pt x="1156221" y="246698"/>
                </a:cubicBezTo>
                <a:cubicBezTo>
                  <a:pt x="1157211" y="244945"/>
                  <a:pt x="1157707" y="243002"/>
                  <a:pt x="1157707" y="240868"/>
                </a:cubicBezTo>
                <a:cubicBezTo>
                  <a:pt x="1157707" y="239040"/>
                  <a:pt x="1157097" y="236982"/>
                  <a:pt x="1155878" y="234696"/>
                </a:cubicBezTo>
                <a:cubicBezTo>
                  <a:pt x="1154659" y="232410"/>
                  <a:pt x="1152373" y="230391"/>
                  <a:pt x="1149020" y="228638"/>
                </a:cubicBezTo>
                <a:cubicBezTo>
                  <a:pt x="1145667" y="226886"/>
                  <a:pt x="1140867" y="226009"/>
                  <a:pt x="1134618" y="226009"/>
                </a:cubicBezTo>
                <a:close/>
                <a:moveTo>
                  <a:pt x="1696288" y="175260"/>
                </a:moveTo>
                <a:cubicBezTo>
                  <a:pt x="1693545" y="175260"/>
                  <a:pt x="1691107" y="176213"/>
                  <a:pt x="1688973" y="178118"/>
                </a:cubicBezTo>
                <a:cubicBezTo>
                  <a:pt x="1686840" y="180023"/>
                  <a:pt x="1685163" y="182385"/>
                  <a:pt x="1683944" y="185204"/>
                </a:cubicBezTo>
                <a:cubicBezTo>
                  <a:pt x="1682725" y="188024"/>
                  <a:pt x="1682115" y="190881"/>
                  <a:pt x="1682115" y="193777"/>
                </a:cubicBezTo>
                <a:cubicBezTo>
                  <a:pt x="1682115" y="195910"/>
                  <a:pt x="1682649" y="197701"/>
                  <a:pt x="1683715" y="199149"/>
                </a:cubicBezTo>
                <a:cubicBezTo>
                  <a:pt x="1684782" y="200597"/>
                  <a:pt x="1686382" y="201663"/>
                  <a:pt x="1688516" y="202349"/>
                </a:cubicBezTo>
                <a:cubicBezTo>
                  <a:pt x="1690650" y="203035"/>
                  <a:pt x="1693317" y="203378"/>
                  <a:pt x="1696517" y="203378"/>
                </a:cubicBezTo>
                <a:cubicBezTo>
                  <a:pt x="1700175" y="203378"/>
                  <a:pt x="1703947" y="202959"/>
                  <a:pt x="1707833" y="202121"/>
                </a:cubicBezTo>
                <a:lnTo>
                  <a:pt x="1711043" y="201050"/>
                </a:lnTo>
                <a:lnTo>
                  <a:pt x="1710462" y="194577"/>
                </a:lnTo>
                <a:cubicBezTo>
                  <a:pt x="1709852" y="191148"/>
                  <a:pt x="1708938" y="187986"/>
                  <a:pt x="1707718" y="185090"/>
                </a:cubicBezTo>
                <a:cubicBezTo>
                  <a:pt x="1706499" y="182194"/>
                  <a:pt x="1704937" y="179832"/>
                  <a:pt x="1703032" y="178003"/>
                </a:cubicBezTo>
                <a:cubicBezTo>
                  <a:pt x="1701127" y="176175"/>
                  <a:pt x="1698879" y="175260"/>
                  <a:pt x="1696288" y="175260"/>
                </a:cubicBezTo>
                <a:close/>
                <a:moveTo>
                  <a:pt x="890931" y="175260"/>
                </a:moveTo>
                <a:cubicBezTo>
                  <a:pt x="887425" y="175260"/>
                  <a:pt x="884263" y="176594"/>
                  <a:pt x="881444" y="179261"/>
                </a:cubicBezTo>
                <a:cubicBezTo>
                  <a:pt x="878624" y="181928"/>
                  <a:pt x="876414" y="185319"/>
                  <a:pt x="874814" y="189433"/>
                </a:cubicBezTo>
                <a:cubicBezTo>
                  <a:pt x="873214" y="193548"/>
                  <a:pt x="872414" y="197663"/>
                  <a:pt x="872414" y="201778"/>
                </a:cubicBezTo>
                <a:cubicBezTo>
                  <a:pt x="872414" y="204978"/>
                  <a:pt x="873062" y="207759"/>
                  <a:pt x="874357" y="210122"/>
                </a:cubicBezTo>
                <a:cubicBezTo>
                  <a:pt x="875652" y="212484"/>
                  <a:pt x="877824" y="214275"/>
                  <a:pt x="880872" y="215494"/>
                </a:cubicBezTo>
                <a:cubicBezTo>
                  <a:pt x="883920" y="216713"/>
                  <a:pt x="887883" y="217323"/>
                  <a:pt x="892759" y="217323"/>
                </a:cubicBezTo>
                <a:cubicBezTo>
                  <a:pt x="897179" y="217323"/>
                  <a:pt x="901637" y="216865"/>
                  <a:pt x="906132" y="215951"/>
                </a:cubicBezTo>
                <a:lnTo>
                  <a:pt x="911261" y="214326"/>
                </a:lnTo>
                <a:lnTo>
                  <a:pt x="911505" y="211379"/>
                </a:lnTo>
                <a:cubicBezTo>
                  <a:pt x="911505" y="206655"/>
                  <a:pt x="911047" y="202121"/>
                  <a:pt x="910133" y="197777"/>
                </a:cubicBezTo>
                <a:cubicBezTo>
                  <a:pt x="909219" y="193434"/>
                  <a:pt x="907847" y="189586"/>
                  <a:pt x="906018" y="186233"/>
                </a:cubicBezTo>
                <a:cubicBezTo>
                  <a:pt x="904189" y="182880"/>
                  <a:pt x="902018" y="180213"/>
                  <a:pt x="899503" y="178232"/>
                </a:cubicBezTo>
                <a:cubicBezTo>
                  <a:pt x="896988" y="176251"/>
                  <a:pt x="894131" y="175260"/>
                  <a:pt x="890931" y="175260"/>
                </a:cubicBezTo>
                <a:close/>
                <a:moveTo>
                  <a:pt x="336347" y="170460"/>
                </a:moveTo>
                <a:cubicBezTo>
                  <a:pt x="333604" y="170460"/>
                  <a:pt x="330937" y="171222"/>
                  <a:pt x="328346" y="172746"/>
                </a:cubicBezTo>
                <a:cubicBezTo>
                  <a:pt x="325755" y="174270"/>
                  <a:pt x="323088" y="177089"/>
                  <a:pt x="320345" y="181204"/>
                </a:cubicBezTo>
                <a:cubicBezTo>
                  <a:pt x="317602" y="185319"/>
                  <a:pt x="314478" y="191262"/>
                  <a:pt x="310972" y="199035"/>
                </a:cubicBezTo>
                <a:lnTo>
                  <a:pt x="308353" y="204454"/>
                </a:lnTo>
                <a:lnTo>
                  <a:pt x="315459" y="208436"/>
                </a:lnTo>
                <a:cubicBezTo>
                  <a:pt x="318830" y="210055"/>
                  <a:pt x="322021" y="211303"/>
                  <a:pt x="325031" y="212179"/>
                </a:cubicBezTo>
                <a:cubicBezTo>
                  <a:pt x="331051" y="213932"/>
                  <a:pt x="336042" y="214808"/>
                  <a:pt x="340005" y="214808"/>
                </a:cubicBezTo>
                <a:cubicBezTo>
                  <a:pt x="344424" y="214808"/>
                  <a:pt x="347929" y="214160"/>
                  <a:pt x="350520" y="212865"/>
                </a:cubicBezTo>
                <a:cubicBezTo>
                  <a:pt x="353111" y="211569"/>
                  <a:pt x="355016" y="209703"/>
                  <a:pt x="356235" y="207264"/>
                </a:cubicBezTo>
                <a:cubicBezTo>
                  <a:pt x="357454" y="204826"/>
                  <a:pt x="358064" y="202083"/>
                  <a:pt x="358064" y="199035"/>
                </a:cubicBezTo>
                <a:cubicBezTo>
                  <a:pt x="358064" y="194615"/>
                  <a:pt x="356997" y="190195"/>
                  <a:pt x="354863" y="185776"/>
                </a:cubicBezTo>
                <a:cubicBezTo>
                  <a:pt x="352730" y="181356"/>
                  <a:pt x="350025" y="177699"/>
                  <a:pt x="346748" y="174803"/>
                </a:cubicBezTo>
                <a:cubicBezTo>
                  <a:pt x="343472" y="171907"/>
                  <a:pt x="340005" y="170460"/>
                  <a:pt x="336347" y="170460"/>
                </a:cubicBezTo>
                <a:close/>
                <a:moveTo>
                  <a:pt x="2456155" y="170231"/>
                </a:moveTo>
                <a:cubicBezTo>
                  <a:pt x="2452954" y="170231"/>
                  <a:pt x="2450249" y="171412"/>
                  <a:pt x="2448039" y="173774"/>
                </a:cubicBezTo>
                <a:cubicBezTo>
                  <a:pt x="2445830" y="176136"/>
                  <a:pt x="2443696" y="179489"/>
                  <a:pt x="2441639" y="183833"/>
                </a:cubicBezTo>
                <a:lnTo>
                  <a:pt x="2436717" y="193902"/>
                </a:lnTo>
                <a:lnTo>
                  <a:pt x="2445068" y="198349"/>
                </a:lnTo>
                <a:cubicBezTo>
                  <a:pt x="2451088" y="200482"/>
                  <a:pt x="2456078" y="201549"/>
                  <a:pt x="2460041" y="201549"/>
                </a:cubicBezTo>
                <a:cubicBezTo>
                  <a:pt x="2463089" y="201549"/>
                  <a:pt x="2465603" y="201244"/>
                  <a:pt x="2467585" y="200635"/>
                </a:cubicBezTo>
                <a:cubicBezTo>
                  <a:pt x="2469566" y="200025"/>
                  <a:pt x="2471014" y="199035"/>
                  <a:pt x="2471928" y="197663"/>
                </a:cubicBezTo>
                <a:cubicBezTo>
                  <a:pt x="2472843" y="196291"/>
                  <a:pt x="2473300" y="194463"/>
                  <a:pt x="2473300" y="192177"/>
                </a:cubicBezTo>
                <a:cubicBezTo>
                  <a:pt x="2473300" y="188976"/>
                  <a:pt x="2472538" y="185700"/>
                  <a:pt x="2471014" y="182347"/>
                </a:cubicBezTo>
                <a:cubicBezTo>
                  <a:pt x="2469490" y="178994"/>
                  <a:pt x="2467471" y="176136"/>
                  <a:pt x="2464956" y="173774"/>
                </a:cubicBezTo>
                <a:cubicBezTo>
                  <a:pt x="2462441" y="171412"/>
                  <a:pt x="2459508" y="170231"/>
                  <a:pt x="2456155" y="170231"/>
                </a:cubicBezTo>
                <a:close/>
                <a:moveTo>
                  <a:pt x="2659456" y="169545"/>
                </a:moveTo>
                <a:cubicBezTo>
                  <a:pt x="2657475" y="169545"/>
                  <a:pt x="2655037" y="170193"/>
                  <a:pt x="2652141" y="171488"/>
                </a:cubicBezTo>
                <a:cubicBezTo>
                  <a:pt x="2649245" y="172784"/>
                  <a:pt x="2646350" y="174346"/>
                  <a:pt x="2643454" y="176175"/>
                </a:cubicBezTo>
                <a:cubicBezTo>
                  <a:pt x="2640559" y="178003"/>
                  <a:pt x="2638120" y="179794"/>
                  <a:pt x="2636139" y="181547"/>
                </a:cubicBezTo>
                <a:lnTo>
                  <a:pt x="2634094" y="183933"/>
                </a:lnTo>
                <a:lnTo>
                  <a:pt x="2639911" y="192291"/>
                </a:lnTo>
                <a:cubicBezTo>
                  <a:pt x="2643797" y="196482"/>
                  <a:pt x="2648026" y="199720"/>
                  <a:pt x="2652598" y="202006"/>
                </a:cubicBezTo>
                <a:cubicBezTo>
                  <a:pt x="2657170" y="204292"/>
                  <a:pt x="2661666" y="205435"/>
                  <a:pt x="2666086" y="205435"/>
                </a:cubicBezTo>
                <a:cubicBezTo>
                  <a:pt x="2668981" y="205435"/>
                  <a:pt x="2671305" y="205016"/>
                  <a:pt x="2673058" y="204178"/>
                </a:cubicBezTo>
                <a:cubicBezTo>
                  <a:pt x="2674810" y="203340"/>
                  <a:pt x="2675954" y="202083"/>
                  <a:pt x="2676487" y="200406"/>
                </a:cubicBezTo>
                <a:cubicBezTo>
                  <a:pt x="2677021" y="198730"/>
                  <a:pt x="2676830" y="196749"/>
                  <a:pt x="2675916" y="194463"/>
                </a:cubicBezTo>
                <a:cubicBezTo>
                  <a:pt x="2674392" y="190348"/>
                  <a:pt x="2672906" y="186766"/>
                  <a:pt x="2671458" y="183718"/>
                </a:cubicBezTo>
                <a:cubicBezTo>
                  <a:pt x="2670010" y="180670"/>
                  <a:pt x="2668638" y="178080"/>
                  <a:pt x="2667343" y="175946"/>
                </a:cubicBezTo>
                <a:cubicBezTo>
                  <a:pt x="2666048" y="173812"/>
                  <a:pt x="2664752" y="172212"/>
                  <a:pt x="2663457" y="171145"/>
                </a:cubicBezTo>
                <a:cubicBezTo>
                  <a:pt x="2662162" y="170079"/>
                  <a:pt x="2660828" y="169545"/>
                  <a:pt x="2659456" y="169545"/>
                </a:cubicBezTo>
                <a:close/>
                <a:moveTo>
                  <a:pt x="892759" y="156515"/>
                </a:moveTo>
                <a:cubicBezTo>
                  <a:pt x="898855" y="156515"/>
                  <a:pt x="904189" y="158077"/>
                  <a:pt x="908761" y="161201"/>
                </a:cubicBezTo>
                <a:cubicBezTo>
                  <a:pt x="913333" y="164325"/>
                  <a:pt x="917143" y="168555"/>
                  <a:pt x="920191" y="173889"/>
                </a:cubicBezTo>
                <a:cubicBezTo>
                  <a:pt x="923239" y="179223"/>
                  <a:pt x="925525" y="185242"/>
                  <a:pt x="927049" y="191948"/>
                </a:cubicBezTo>
                <a:cubicBezTo>
                  <a:pt x="928573" y="198654"/>
                  <a:pt x="929335" y="205588"/>
                  <a:pt x="929335" y="212751"/>
                </a:cubicBezTo>
                <a:cubicBezTo>
                  <a:pt x="929335" y="226924"/>
                  <a:pt x="926478" y="239154"/>
                  <a:pt x="920763" y="249441"/>
                </a:cubicBezTo>
                <a:cubicBezTo>
                  <a:pt x="915048" y="259728"/>
                  <a:pt x="906514" y="267919"/>
                  <a:pt x="895160" y="274015"/>
                </a:cubicBezTo>
                <a:cubicBezTo>
                  <a:pt x="883806" y="280111"/>
                  <a:pt x="869747" y="284150"/>
                  <a:pt x="852983" y="286131"/>
                </a:cubicBezTo>
                <a:lnTo>
                  <a:pt x="848868" y="267386"/>
                </a:lnTo>
                <a:cubicBezTo>
                  <a:pt x="858012" y="266167"/>
                  <a:pt x="866432" y="264452"/>
                  <a:pt x="874128" y="262242"/>
                </a:cubicBezTo>
                <a:cubicBezTo>
                  <a:pt x="881825" y="260033"/>
                  <a:pt x="888454" y="256870"/>
                  <a:pt x="894017" y="252756"/>
                </a:cubicBezTo>
                <a:cubicBezTo>
                  <a:pt x="899579" y="248641"/>
                  <a:pt x="903885" y="243231"/>
                  <a:pt x="906933" y="236525"/>
                </a:cubicBezTo>
                <a:lnTo>
                  <a:pt x="908072" y="232763"/>
                </a:lnTo>
                <a:lnTo>
                  <a:pt x="905675" y="233782"/>
                </a:lnTo>
                <a:cubicBezTo>
                  <a:pt x="900722" y="234849"/>
                  <a:pt x="895731" y="235382"/>
                  <a:pt x="890702" y="235382"/>
                </a:cubicBezTo>
                <a:cubicBezTo>
                  <a:pt x="884911" y="235382"/>
                  <a:pt x="879767" y="234772"/>
                  <a:pt x="875272" y="233553"/>
                </a:cubicBezTo>
                <a:cubicBezTo>
                  <a:pt x="870776" y="232334"/>
                  <a:pt x="866966" y="230543"/>
                  <a:pt x="863841" y="228181"/>
                </a:cubicBezTo>
                <a:cubicBezTo>
                  <a:pt x="860717" y="225819"/>
                  <a:pt x="858355" y="222809"/>
                  <a:pt x="856755" y="219151"/>
                </a:cubicBezTo>
                <a:cubicBezTo>
                  <a:pt x="855155" y="215494"/>
                  <a:pt x="854355" y="211227"/>
                  <a:pt x="854355" y="206350"/>
                </a:cubicBezTo>
                <a:cubicBezTo>
                  <a:pt x="854355" y="200559"/>
                  <a:pt x="855269" y="194729"/>
                  <a:pt x="857098" y="188862"/>
                </a:cubicBezTo>
                <a:cubicBezTo>
                  <a:pt x="858927" y="182994"/>
                  <a:pt x="861517" y="177622"/>
                  <a:pt x="864870" y="172746"/>
                </a:cubicBezTo>
                <a:cubicBezTo>
                  <a:pt x="868223" y="167869"/>
                  <a:pt x="872262" y="163944"/>
                  <a:pt x="876986" y="160973"/>
                </a:cubicBezTo>
                <a:cubicBezTo>
                  <a:pt x="881710" y="158001"/>
                  <a:pt x="886968" y="156515"/>
                  <a:pt x="892759" y="156515"/>
                </a:cubicBezTo>
                <a:close/>
                <a:moveTo>
                  <a:pt x="2798369" y="155829"/>
                </a:moveTo>
                <a:cubicBezTo>
                  <a:pt x="2795930" y="155829"/>
                  <a:pt x="2793340" y="157201"/>
                  <a:pt x="2790596" y="159944"/>
                </a:cubicBezTo>
                <a:cubicBezTo>
                  <a:pt x="2787853" y="162687"/>
                  <a:pt x="2785262" y="166611"/>
                  <a:pt x="2782824" y="171717"/>
                </a:cubicBezTo>
                <a:cubicBezTo>
                  <a:pt x="2780386" y="176822"/>
                  <a:pt x="2778366" y="182918"/>
                  <a:pt x="2776766" y="190005"/>
                </a:cubicBezTo>
                <a:lnTo>
                  <a:pt x="2775674" y="200776"/>
                </a:lnTo>
                <a:lnTo>
                  <a:pt x="2783281" y="199377"/>
                </a:lnTo>
                <a:cubicBezTo>
                  <a:pt x="2787853" y="197930"/>
                  <a:pt x="2791701" y="195948"/>
                  <a:pt x="2794826" y="193434"/>
                </a:cubicBezTo>
                <a:cubicBezTo>
                  <a:pt x="2797950" y="190919"/>
                  <a:pt x="2800350" y="187833"/>
                  <a:pt x="2802027" y="184176"/>
                </a:cubicBezTo>
                <a:cubicBezTo>
                  <a:pt x="2803703" y="180518"/>
                  <a:pt x="2804541" y="176251"/>
                  <a:pt x="2804541" y="171374"/>
                </a:cubicBezTo>
                <a:cubicBezTo>
                  <a:pt x="2804541" y="168936"/>
                  <a:pt x="2804312" y="166535"/>
                  <a:pt x="2803855" y="164173"/>
                </a:cubicBezTo>
                <a:cubicBezTo>
                  <a:pt x="2803398" y="161811"/>
                  <a:pt x="2802712" y="159830"/>
                  <a:pt x="2801798" y="158229"/>
                </a:cubicBezTo>
                <a:cubicBezTo>
                  <a:pt x="2800884" y="156629"/>
                  <a:pt x="2799741" y="155829"/>
                  <a:pt x="2798369" y="155829"/>
                </a:cubicBezTo>
                <a:close/>
                <a:moveTo>
                  <a:pt x="1141019" y="155829"/>
                </a:moveTo>
                <a:cubicBezTo>
                  <a:pt x="1138581" y="155829"/>
                  <a:pt x="1135990" y="157201"/>
                  <a:pt x="1133247" y="159944"/>
                </a:cubicBezTo>
                <a:cubicBezTo>
                  <a:pt x="1130503" y="162687"/>
                  <a:pt x="1127913" y="166611"/>
                  <a:pt x="1125474" y="171717"/>
                </a:cubicBezTo>
                <a:cubicBezTo>
                  <a:pt x="1123036" y="176822"/>
                  <a:pt x="1121016" y="182918"/>
                  <a:pt x="1119416" y="190005"/>
                </a:cubicBezTo>
                <a:lnTo>
                  <a:pt x="1118324" y="200776"/>
                </a:lnTo>
                <a:lnTo>
                  <a:pt x="1125931" y="199377"/>
                </a:lnTo>
                <a:cubicBezTo>
                  <a:pt x="1130503" y="197930"/>
                  <a:pt x="1134352" y="195948"/>
                  <a:pt x="1137476" y="193434"/>
                </a:cubicBezTo>
                <a:cubicBezTo>
                  <a:pt x="1140600" y="190919"/>
                  <a:pt x="1143000" y="187833"/>
                  <a:pt x="1144677" y="184176"/>
                </a:cubicBezTo>
                <a:cubicBezTo>
                  <a:pt x="1146353" y="180518"/>
                  <a:pt x="1147191" y="176251"/>
                  <a:pt x="1147191" y="171374"/>
                </a:cubicBezTo>
                <a:cubicBezTo>
                  <a:pt x="1147191" y="168936"/>
                  <a:pt x="1146963" y="166535"/>
                  <a:pt x="1146505" y="164173"/>
                </a:cubicBezTo>
                <a:cubicBezTo>
                  <a:pt x="1146048" y="161811"/>
                  <a:pt x="1145362" y="159830"/>
                  <a:pt x="1144448" y="158229"/>
                </a:cubicBezTo>
                <a:cubicBezTo>
                  <a:pt x="1143534" y="156629"/>
                  <a:pt x="1142391" y="155829"/>
                  <a:pt x="1141019" y="155829"/>
                </a:cubicBezTo>
                <a:close/>
                <a:moveTo>
                  <a:pt x="337719" y="151714"/>
                </a:moveTo>
                <a:cubicBezTo>
                  <a:pt x="342900" y="151714"/>
                  <a:pt x="347701" y="153048"/>
                  <a:pt x="352120" y="155715"/>
                </a:cubicBezTo>
                <a:cubicBezTo>
                  <a:pt x="356540" y="158382"/>
                  <a:pt x="360426" y="161925"/>
                  <a:pt x="363779" y="166345"/>
                </a:cubicBezTo>
                <a:cubicBezTo>
                  <a:pt x="367132" y="170764"/>
                  <a:pt x="369761" y="175603"/>
                  <a:pt x="371666" y="180861"/>
                </a:cubicBezTo>
                <a:cubicBezTo>
                  <a:pt x="373571" y="186119"/>
                  <a:pt x="374523" y="191338"/>
                  <a:pt x="374523" y="196520"/>
                </a:cubicBezTo>
                <a:cubicBezTo>
                  <a:pt x="374523" y="205664"/>
                  <a:pt x="372923" y="212941"/>
                  <a:pt x="369723" y="218351"/>
                </a:cubicBezTo>
                <a:cubicBezTo>
                  <a:pt x="366522" y="223761"/>
                  <a:pt x="362445" y="227648"/>
                  <a:pt x="357492" y="230010"/>
                </a:cubicBezTo>
                <a:cubicBezTo>
                  <a:pt x="352539" y="232372"/>
                  <a:pt x="347396" y="233553"/>
                  <a:pt x="342062" y="233553"/>
                </a:cubicBezTo>
                <a:cubicBezTo>
                  <a:pt x="337337" y="233553"/>
                  <a:pt x="331280" y="232639"/>
                  <a:pt x="323888" y="230810"/>
                </a:cubicBezTo>
                <a:cubicBezTo>
                  <a:pt x="320192" y="229896"/>
                  <a:pt x="316011" y="228276"/>
                  <a:pt x="311344" y="225952"/>
                </a:cubicBezTo>
                <a:lnTo>
                  <a:pt x="300010" y="219290"/>
                </a:lnTo>
                <a:lnTo>
                  <a:pt x="295628" y="224838"/>
                </a:lnTo>
                <a:cubicBezTo>
                  <a:pt x="293970" y="226609"/>
                  <a:pt x="292303" y="228067"/>
                  <a:pt x="290627" y="229210"/>
                </a:cubicBezTo>
                <a:cubicBezTo>
                  <a:pt x="287274" y="231496"/>
                  <a:pt x="283807" y="232982"/>
                  <a:pt x="280226" y="233667"/>
                </a:cubicBezTo>
                <a:lnTo>
                  <a:pt x="274447" y="234163"/>
                </a:lnTo>
                <a:lnTo>
                  <a:pt x="273025" y="234696"/>
                </a:lnTo>
                <a:lnTo>
                  <a:pt x="271664" y="234401"/>
                </a:lnTo>
                <a:lnTo>
                  <a:pt x="268224" y="234696"/>
                </a:lnTo>
                <a:lnTo>
                  <a:pt x="268348" y="233682"/>
                </a:lnTo>
                <a:lnTo>
                  <a:pt x="256680" y="231153"/>
                </a:lnTo>
                <a:lnTo>
                  <a:pt x="249007" y="223573"/>
                </a:lnTo>
                <a:lnTo>
                  <a:pt x="248479" y="228095"/>
                </a:lnTo>
                <a:cubicBezTo>
                  <a:pt x="247355" y="232686"/>
                  <a:pt x="245669" y="237058"/>
                  <a:pt x="243421" y="241211"/>
                </a:cubicBezTo>
                <a:cubicBezTo>
                  <a:pt x="238925" y="249517"/>
                  <a:pt x="233172" y="256756"/>
                  <a:pt x="226162" y="262928"/>
                </a:cubicBezTo>
                <a:cubicBezTo>
                  <a:pt x="219151" y="269100"/>
                  <a:pt x="211836" y="274168"/>
                  <a:pt x="204216" y="278130"/>
                </a:cubicBezTo>
                <a:cubicBezTo>
                  <a:pt x="196596" y="282093"/>
                  <a:pt x="189662" y="284912"/>
                  <a:pt x="183413" y="286588"/>
                </a:cubicBezTo>
                <a:lnTo>
                  <a:pt x="176784" y="269215"/>
                </a:lnTo>
                <a:cubicBezTo>
                  <a:pt x="187909" y="265557"/>
                  <a:pt x="197168" y="261366"/>
                  <a:pt x="204559" y="256642"/>
                </a:cubicBezTo>
                <a:cubicBezTo>
                  <a:pt x="211950" y="251917"/>
                  <a:pt x="217818" y="246888"/>
                  <a:pt x="222161" y="241554"/>
                </a:cubicBezTo>
                <a:cubicBezTo>
                  <a:pt x="226505" y="236220"/>
                  <a:pt x="229591" y="230772"/>
                  <a:pt x="231420" y="225209"/>
                </a:cubicBezTo>
                <a:cubicBezTo>
                  <a:pt x="233248" y="219647"/>
                  <a:pt x="234163" y="214275"/>
                  <a:pt x="234163" y="209093"/>
                </a:cubicBezTo>
                <a:cubicBezTo>
                  <a:pt x="234163" y="201625"/>
                  <a:pt x="232524" y="194043"/>
                  <a:pt x="229248" y="186347"/>
                </a:cubicBezTo>
                <a:cubicBezTo>
                  <a:pt x="225971" y="178651"/>
                  <a:pt x="222352" y="171374"/>
                  <a:pt x="218389" y="164516"/>
                </a:cubicBezTo>
                <a:lnTo>
                  <a:pt x="235077" y="156058"/>
                </a:lnTo>
                <a:cubicBezTo>
                  <a:pt x="237973" y="161392"/>
                  <a:pt x="240525" y="166650"/>
                  <a:pt x="242735" y="171831"/>
                </a:cubicBezTo>
                <a:cubicBezTo>
                  <a:pt x="244945" y="177013"/>
                  <a:pt x="246926" y="181890"/>
                  <a:pt x="248679" y="186462"/>
                </a:cubicBezTo>
                <a:cubicBezTo>
                  <a:pt x="250431" y="191034"/>
                  <a:pt x="251841" y="195225"/>
                  <a:pt x="252908" y="199035"/>
                </a:cubicBezTo>
                <a:cubicBezTo>
                  <a:pt x="255042" y="205588"/>
                  <a:pt x="257823" y="210045"/>
                  <a:pt x="261252" y="212408"/>
                </a:cubicBezTo>
                <a:lnTo>
                  <a:pt x="272895" y="215342"/>
                </a:lnTo>
                <a:lnTo>
                  <a:pt x="281254" y="213208"/>
                </a:lnTo>
                <a:cubicBezTo>
                  <a:pt x="284150" y="211379"/>
                  <a:pt x="286969" y="208331"/>
                  <a:pt x="289712" y="204064"/>
                </a:cubicBezTo>
                <a:cubicBezTo>
                  <a:pt x="292456" y="199797"/>
                  <a:pt x="295428" y="194082"/>
                  <a:pt x="298628" y="186919"/>
                </a:cubicBezTo>
                <a:cubicBezTo>
                  <a:pt x="303048" y="177165"/>
                  <a:pt x="307429" y="169774"/>
                  <a:pt x="311772" y="164745"/>
                </a:cubicBezTo>
                <a:cubicBezTo>
                  <a:pt x="316116" y="159715"/>
                  <a:pt x="320459" y="156286"/>
                  <a:pt x="324803" y="154458"/>
                </a:cubicBezTo>
                <a:cubicBezTo>
                  <a:pt x="329146" y="152629"/>
                  <a:pt x="333451" y="151714"/>
                  <a:pt x="337719" y="151714"/>
                </a:cubicBezTo>
                <a:close/>
                <a:moveTo>
                  <a:pt x="1609192" y="149428"/>
                </a:moveTo>
                <a:cubicBezTo>
                  <a:pt x="1612240" y="154762"/>
                  <a:pt x="1615059" y="160973"/>
                  <a:pt x="1617650" y="168059"/>
                </a:cubicBezTo>
                <a:cubicBezTo>
                  <a:pt x="1620241" y="175146"/>
                  <a:pt x="1622336" y="182499"/>
                  <a:pt x="1623936" y="190119"/>
                </a:cubicBezTo>
                <a:cubicBezTo>
                  <a:pt x="1625537" y="197739"/>
                  <a:pt x="1626337" y="204978"/>
                  <a:pt x="1626337" y="211836"/>
                </a:cubicBezTo>
                <a:cubicBezTo>
                  <a:pt x="1626337" y="217932"/>
                  <a:pt x="1625575" y="224371"/>
                  <a:pt x="1624051" y="231153"/>
                </a:cubicBezTo>
                <a:cubicBezTo>
                  <a:pt x="1622527" y="237935"/>
                  <a:pt x="1619974" y="244602"/>
                  <a:pt x="1616393" y="251155"/>
                </a:cubicBezTo>
                <a:cubicBezTo>
                  <a:pt x="1612811" y="257709"/>
                  <a:pt x="1607973" y="263614"/>
                  <a:pt x="1601877" y="268872"/>
                </a:cubicBezTo>
                <a:cubicBezTo>
                  <a:pt x="1595781" y="274130"/>
                  <a:pt x="1588237" y="278359"/>
                  <a:pt x="1579245" y="281559"/>
                </a:cubicBezTo>
                <a:cubicBezTo>
                  <a:pt x="1570254" y="284760"/>
                  <a:pt x="1559509" y="286360"/>
                  <a:pt x="1547013" y="286360"/>
                </a:cubicBezTo>
                <a:cubicBezTo>
                  <a:pt x="1536954" y="286360"/>
                  <a:pt x="1527544" y="285255"/>
                  <a:pt x="1518781" y="283045"/>
                </a:cubicBezTo>
                <a:cubicBezTo>
                  <a:pt x="1510018" y="280835"/>
                  <a:pt x="1502321" y="277368"/>
                  <a:pt x="1495692" y="272644"/>
                </a:cubicBezTo>
                <a:cubicBezTo>
                  <a:pt x="1489063" y="267919"/>
                  <a:pt x="1483843" y="261785"/>
                  <a:pt x="1480033" y="254241"/>
                </a:cubicBezTo>
                <a:cubicBezTo>
                  <a:pt x="1476223" y="246698"/>
                  <a:pt x="1474318" y="237668"/>
                  <a:pt x="1474318" y="227152"/>
                </a:cubicBezTo>
                <a:cubicBezTo>
                  <a:pt x="1474318" y="223647"/>
                  <a:pt x="1474623" y="219532"/>
                  <a:pt x="1475232" y="214808"/>
                </a:cubicBezTo>
                <a:cubicBezTo>
                  <a:pt x="1475842" y="210084"/>
                  <a:pt x="1476985" y="204711"/>
                  <a:pt x="1478661" y="198692"/>
                </a:cubicBezTo>
                <a:cubicBezTo>
                  <a:pt x="1480338" y="192672"/>
                  <a:pt x="1482852" y="185928"/>
                  <a:pt x="1486205" y="178461"/>
                </a:cubicBezTo>
                <a:lnTo>
                  <a:pt x="1514323" y="188290"/>
                </a:lnTo>
                <a:cubicBezTo>
                  <a:pt x="1512646" y="193015"/>
                  <a:pt x="1511199" y="197320"/>
                  <a:pt x="1509979" y="201206"/>
                </a:cubicBezTo>
                <a:cubicBezTo>
                  <a:pt x="1508760" y="205092"/>
                  <a:pt x="1507846" y="208674"/>
                  <a:pt x="1507236" y="211950"/>
                </a:cubicBezTo>
                <a:cubicBezTo>
                  <a:pt x="1506627" y="215227"/>
                  <a:pt x="1506322" y="218466"/>
                  <a:pt x="1506322" y="221666"/>
                </a:cubicBezTo>
                <a:cubicBezTo>
                  <a:pt x="1506322" y="229134"/>
                  <a:pt x="1508036" y="235268"/>
                  <a:pt x="1511465" y="240068"/>
                </a:cubicBezTo>
                <a:cubicBezTo>
                  <a:pt x="1514894" y="244869"/>
                  <a:pt x="1519733" y="248450"/>
                  <a:pt x="1525981" y="250812"/>
                </a:cubicBezTo>
                <a:cubicBezTo>
                  <a:pt x="1532230" y="253175"/>
                  <a:pt x="1539469" y="254356"/>
                  <a:pt x="1547698" y="254356"/>
                </a:cubicBezTo>
                <a:cubicBezTo>
                  <a:pt x="1557147" y="254356"/>
                  <a:pt x="1564920" y="253098"/>
                  <a:pt x="1571016" y="250584"/>
                </a:cubicBezTo>
                <a:cubicBezTo>
                  <a:pt x="1577112" y="248069"/>
                  <a:pt x="1581836" y="244793"/>
                  <a:pt x="1585189" y="240754"/>
                </a:cubicBezTo>
                <a:cubicBezTo>
                  <a:pt x="1588542" y="236715"/>
                  <a:pt x="1590904" y="232296"/>
                  <a:pt x="1592275" y="227495"/>
                </a:cubicBezTo>
                <a:cubicBezTo>
                  <a:pt x="1593647" y="222695"/>
                  <a:pt x="1594333" y="218008"/>
                  <a:pt x="1594333" y="213436"/>
                </a:cubicBezTo>
                <a:cubicBezTo>
                  <a:pt x="1594333" y="207188"/>
                  <a:pt x="1593266" y="199758"/>
                  <a:pt x="1591132" y="191148"/>
                </a:cubicBezTo>
                <a:cubicBezTo>
                  <a:pt x="1588999" y="182537"/>
                  <a:pt x="1585189" y="172822"/>
                  <a:pt x="1579702" y="162001"/>
                </a:cubicBezTo>
                <a:close/>
                <a:moveTo>
                  <a:pt x="1697660" y="141427"/>
                </a:moveTo>
                <a:cubicBezTo>
                  <a:pt x="1705280" y="141427"/>
                  <a:pt x="1711948" y="143332"/>
                  <a:pt x="1717663" y="147142"/>
                </a:cubicBezTo>
                <a:cubicBezTo>
                  <a:pt x="1723377" y="150952"/>
                  <a:pt x="1728140" y="155943"/>
                  <a:pt x="1731950" y="162116"/>
                </a:cubicBezTo>
                <a:cubicBezTo>
                  <a:pt x="1735760" y="168288"/>
                  <a:pt x="1738656" y="174955"/>
                  <a:pt x="1740637" y="182118"/>
                </a:cubicBezTo>
                <a:cubicBezTo>
                  <a:pt x="1742618" y="189281"/>
                  <a:pt x="1743609" y="196139"/>
                  <a:pt x="1743609" y="202692"/>
                </a:cubicBezTo>
                <a:cubicBezTo>
                  <a:pt x="1743609" y="219913"/>
                  <a:pt x="1739951" y="234544"/>
                  <a:pt x="1732636" y="246583"/>
                </a:cubicBezTo>
                <a:cubicBezTo>
                  <a:pt x="1725320" y="258623"/>
                  <a:pt x="1714881" y="267957"/>
                  <a:pt x="1701318" y="274587"/>
                </a:cubicBezTo>
                <a:cubicBezTo>
                  <a:pt x="1687754" y="281216"/>
                  <a:pt x="1671600" y="285064"/>
                  <a:pt x="1652854" y="286131"/>
                </a:cubicBezTo>
                <a:lnTo>
                  <a:pt x="1646225" y="254127"/>
                </a:lnTo>
                <a:cubicBezTo>
                  <a:pt x="1657045" y="252756"/>
                  <a:pt x="1666494" y="251117"/>
                  <a:pt x="1674571" y="249212"/>
                </a:cubicBezTo>
                <a:cubicBezTo>
                  <a:pt x="1682649" y="247307"/>
                  <a:pt x="1689430" y="244678"/>
                  <a:pt x="1694917" y="241326"/>
                </a:cubicBezTo>
                <a:cubicBezTo>
                  <a:pt x="1697660" y="239649"/>
                  <a:pt x="1700060" y="237658"/>
                  <a:pt x="1702118" y="235353"/>
                </a:cubicBezTo>
                <a:lnTo>
                  <a:pt x="1704586" y="231582"/>
                </a:lnTo>
                <a:lnTo>
                  <a:pt x="1689659" y="234468"/>
                </a:lnTo>
                <a:cubicBezTo>
                  <a:pt x="1684173" y="234468"/>
                  <a:pt x="1679067" y="233820"/>
                  <a:pt x="1674343" y="232524"/>
                </a:cubicBezTo>
                <a:cubicBezTo>
                  <a:pt x="1669618" y="231229"/>
                  <a:pt x="1665465" y="229210"/>
                  <a:pt x="1661884" y="226467"/>
                </a:cubicBezTo>
                <a:cubicBezTo>
                  <a:pt x="1658303" y="223723"/>
                  <a:pt x="1655521" y="220180"/>
                  <a:pt x="1653540" y="215837"/>
                </a:cubicBezTo>
                <a:cubicBezTo>
                  <a:pt x="1651559" y="211493"/>
                  <a:pt x="1650568" y="206274"/>
                  <a:pt x="1650568" y="200178"/>
                </a:cubicBezTo>
                <a:cubicBezTo>
                  <a:pt x="1650568" y="192710"/>
                  <a:pt x="1651788" y="185471"/>
                  <a:pt x="1654226" y="178461"/>
                </a:cubicBezTo>
                <a:cubicBezTo>
                  <a:pt x="1656664" y="171450"/>
                  <a:pt x="1660055" y="165164"/>
                  <a:pt x="1664399" y="159601"/>
                </a:cubicBezTo>
                <a:cubicBezTo>
                  <a:pt x="1668742" y="154038"/>
                  <a:pt x="1673771" y="149619"/>
                  <a:pt x="1679486" y="146342"/>
                </a:cubicBezTo>
                <a:cubicBezTo>
                  <a:pt x="1685201" y="143066"/>
                  <a:pt x="1691259" y="141427"/>
                  <a:pt x="1697660" y="141427"/>
                </a:cubicBezTo>
                <a:close/>
                <a:moveTo>
                  <a:pt x="1810817" y="133884"/>
                </a:moveTo>
                <a:cubicBezTo>
                  <a:pt x="1815236" y="133884"/>
                  <a:pt x="1819313" y="134150"/>
                  <a:pt x="1823047" y="134684"/>
                </a:cubicBezTo>
                <a:cubicBezTo>
                  <a:pt x="1826781" y="135217"/>
                  <a:pt x="1830553" y="136017"/>
                  <a:pt x="1834363" y="137084"/>
                </a:cubicBezTo>
                <a:lnTo>
                  <a:pt x="1829333" y="166802"/>
                </a:lnTo>
                <a:cubicBezTo>
                  <a:pt x="1826590" y="166040"/>
                  <a:pt x="1823961" y="165468"/>
                  <a:pt x="1821447" y="165087"/>
                </a:cubicBezTo>
                <a:cubicBezTo>
                  <a:pt x="1818932" y="164706"/>
                  <a:pt x="1816684" y="164516"/>
                  <a:pt x="1814703" y="164516"/>
                </a:cubicBezTo>
                <a:cubicBezTo>
                  <a:pt x="1811503" y="164516"/>
                  <a:pt x="1808683" y="165164"/>
                  <a:pt x="1806245" y="166459"/>
                </a:cubicBezTo>
                <a:cubicBezTo>
                  <a:pt x="1803807" y="167754"/>
                  <a:pt x="1801940" y="169583"/>
                  <a:pt x="1800644" y="171945"/>
                </a:cubicBezTo>
                <a:cubicBezTo>
                  <a:pt x="1799349" y="174308"/>
                  <a:pt x="1798701" y="177013"/>
                  <a:pt x="1798701" y="180061"/>
                </a:cubicBezTo>
                <a:cubicBezTo>
                  <a:pt x="1798701" y="183566"/>
                  <a:pt x="1799501" y="186690"/>
                  <a:pt x="1801101" y="189433"/>
                </a:cubicBezTo>
                <a:cubicBezTo>
                  <a:pt x="1802702" y="192177"/>
                  <a:pt x="1805140" y="194501"/>
                  <a:pt x="1808417" y="196406"/>
                </a:cubicBezTo>
                <a:lnTo>
                  <a:pt x="1814085" y="198472"/>
                </a:lnTo>
                <a:lnTo>
                  <a:pt x="1842821" y="187605"/>
                </a:lnTo>
                <a:lnTo>
                  <a:pt x="1854708" y="216865"/>
                </a:lnTo>
                <a:cubicBezTo>
                  <a:pt x="1848612" y="219304"/>
                  <a:pt x="1841830" y="221933"/>
                  <a:pt x="1834363" y="224752"/>
                </a:cubicBezTo>
                <a:cubicBezTo>
                  <a:pt x="1826895" y="227571"/>
                  <a:pt x="1819123" y="230353"/>
                  <a:pt x="1811045" y="233096"/>
                </a:cubicBezTo>
                <a:cubicBezTo>
                  <a:pt x="1802968" y="235839"/>
                  <a:pt x="1795120" y="238354"/>
                  <a:pt x="1787500" y="240640"/>
                </a:cubicBezTo>
                <a:cubicBezTo>
                  <a:pt x="1779880" y="242926"/>
                  <a:pt x="1772869" y="244907"/>
                  <a:pt x="1766469" y="246583"/>
                </a:cubicBezTo>
                <a:lnTo>
                  <a:pt x="1756182" y="216637"/>
                </a:lnTo>
                <a:cubicBezTo>
                  <a:pt x="1764106" y="214503"/>
                  <a:pt x="1772717" y="212027"/>
                  <a:pt x="1782013" y="209207"/>
                </a:cubicBezTo>
                <a:lnTo>
                  <a:pt x="1783554" y="208698"/>
                </a:lnTo>
                <a:lnTo>
                  <a:pt x="1779727" y="206007"/>
                </a:lnTo>
                <a:cubicBezTo>
                  <a:pt x="1777289" y="203797"/>
                  <a:pt x="1775079" y="201168"/>
                  <a:pt x="1773098" y="198120"/>
                </a:cubicBezTo>
                <a:cubicBezTo>
                  <a:pt x="1771117" y="195072"/>
                  <a:pt x="1769555" y="191757"/>
                  <a:pt x="1768412" y="188176"/>
                </a:cubicBezTo>
                <a:cubicBezTo>
                  <a:pt x="1767269" y="184595"/>
                  <a:pt x="1766697" y="180899"/>
                  <a:pt x="1766697" y="177089"/>
                </a:cubicBezTo>
                <a:cubicBezTo>
                  <a:pt x="1766697" y="168707"/>
                  <a:pt x="1768678" y="161277"/>
                  <a:pt x="1772641" y="154800"/>
                </a:cubicBezTo>
                <a:cubicBezTo>
                  <a:pt x="1776603" y="148323"/>
                  <a:pt x="1781937" y="143218"/>
                  <a:pt x="1788643" y="139484"/>
                </a:cubicBezTo>
                <a:cubicBezTo>
                  <a:pt x="1795348" y="135750"/>
                  <a:pt x="1802740" y="133884"/>
                  <a:pt x="1810817" y="133884"/>
                </a:cubicBezTo>
                <a:close/>
                <a:moveTo>
                  <a:pt x="1355903" y="132512"/>
                </a:moveTo>
                <a:cubicBezTo>
                  <a:pt x="1353465" y="132512"/>
                  <a:pt x="1351179" y="133312"/>
                  <a:pt x="1349045" y="134912"/>
                </a:cubicBezTo>
                <a:cubicBezTo>
                  <a:pt x="1346911" y="136512"/>
                  <a:pt x="1345159" y="138684"/>
                  <a:pt x="1343787" y="141427"/>
                </a:cubicBezTo>
                <a:cubicBezTo>
                  <a:pt x="1342416" y="144171"/>
                  <a:pt x="1341730" y="147295"/>
                  <a:pt x="1341730" y="150800"/>
                </a:cubicBezTo>
                <a:cubicBezTo>
                  <a:pt x="1341730" y="152781"/>
                  <a:pt x="1342263" y="154534"/>
                  <a:pt x="1343330" y="156058"/>
                </a:cubicBezTo>
                <a:cubicBezTo>
                  <a:pt x="1344397" y="157582"/>
                  <a:pt x="1346073" y="158725"/>
                  <a:pt x="1348359" y="159487"/>
                </a:cubicBezTo>
                <a:cubicBezTo>
                  <a:pt x="1350645" y="160249"/>
                  <a:pt x="1353541" y="160630"/>
                  <a:pt x="1357046" y="160630"/>
                </a:cubicBezTo>
                <a:cubicBezTo>
                  <a:pt x="1360399" y="160630"/>
                  <a:pt x="1363942" y="160211"/>
                  <a:pt x="1367676" y="159372"/>
                </a:cubicBezTo>
                <a:lnTo>
                  <a:pt x="1371022" y="158233"/>
                </a:lnTo>
                <a:lnTo>
                  <a:pt x="1369962" y="147942"/>
                </a:lnTo>
                <a:cubicBezTo>
                  <a:pt x="1368666" y="142837"/>
                  <a:pt x="1366838" y="138989"/>
                  <a:pt x="1364476" y="136398"/>
                </a:cubicBezTo>
                <a:cubicBezTo>
                  <a:pt x="1362113" y="133807"/>
                  <a:pt x="1359256" y="132512"/>
                  <a:pt x="1355903" y="132512"/>
                </a:cubicBezTo>
                <a:close/>
                <a:moveTo>
                  <a:pt x="58065" y="126340"/>
                </a:moveTo>
                <a:cubicBezTo>
                  <a:pt x="64008" y="135331"/>
                  <a:pt x="69190" y="143828"/>
                  <a:pt x="73609" y="151829"/>
                </a:cubicBezTo>
                <a:cubicBezTo>
                  <a:pt x="78029" y="159830"/>
                  <a:pt x="81763" y="167297"/>
                  <a:pt x="84811" y="174231"/>
                </a:cubicBezTo>
                <a:cubicBezTo>
                  <a:pt x="87859" y="181166"/>
                  <a:pt x="90297" y="187681"/>
                  <a:pt x="92126" y="193777"/>
                </a:cubicBezTo>
                <a:cubicBezTo>
                  <a:pt x="94260" y="200482"/>
                  <a:pt x="96660" y="205435"/>
                  <a:pt x="99327" y="208636"/>
                </a:cubicBezTo>
                <a:cubicBezTo>
                  <a:pt x="101994" y="211836"/>
                  <a:pt x="104775" y="213855"/>
                  <a:pt x="107671" y="214694"/>
                </a:cubicBezTo>
                <a:cubicBezTo>
                  <a:pt x="110566" y="215532"/>
                  <a:pt x="113233" y="215951"/>
                  <a:pt x="115672" y="215951"/>
                </a:cubicBezTo>
                <a:lnTo>
                  <a:pt x="118005" y="216816"/>
                </a:lnTo>
                <a:lnTo>
                  <a:pt x="118110" y="215951"/>
                </a:lnTo>
                <a:cubicBezTo>
                  <a:pt x="127102" y="215951"/>
                  <a:pt x="134112" y="215608"/>
                  <a:pt x="139141" y="214922"/>
                </a:cubicBezTo>
                <a:cubicBezTo>
                  <a:pt x="144170" y="214236"/>
                  <a:pt x="147752" y="212484"/>
                  <a:pt x="149886" y="209664"/>
                </a:cubicBezTo>
                <a:cubicBezTo>
                  <a:pt x="152019" y="206845"/>
                  <a:pt x="153086" y="202387"/>
                  <a:pt x="153086" y="196291"/>
                </a:cubicBezTo>
                <a:cubicBezTo>
                  <a:pt x="153086" y="192481"/>
                  <a:pt x="152476" y="187947"/>
                  <a:pt x="151257" y="182690"/>
                </a:cubicBezTo>
                <a:cubicBezTo>
                  <a:pt x="150038" y="177432"/>
                  <a:pt x="148438" y="171831"/>
                  <a:pt x="146456" y="165888"/>
                </a:cubicBezTo>
                <a:cubicBezTo>
                  <a:pt x="144475" y="159944"/>
                  <a:pt x="142342" y="154077"/>
                  <a:pt x="140056" y="148285"/>
                </a:cubicBezTo>
                <a:lnTo>
                  <a:pt x="158572" y="141427"/>
                </a:lnTo>
                <a:cubicBezTo>
                  <a:pt x="160554" y="146304"/>
                  <a:pt x="162420" y="151867"/>
                  <a:pt x="164173" y="158115"/>
                </a:cubicBezTo>
                <a:cubicBezTo>
                  <a:pt x="165926" y="164364"/>
                  <a:pt x="167412" y="170536"/>
                  <a:pt x="168631" y="176632"/>
                </a:cubicBezTo>
                <a:cubicBezTo>
                  <a:pt x="169850" y="182728"/>
                  <a:pt x="170459" y="188062"/>
                  <a:pt x="170459" y="192634"/>
                </a:cubicBezTo>
                <a:cubicBezTo>
                  <a:pt x="170459" y="200254"/>
                  <a:pt x="169431" y="206731"/>
                  <a:pt x="167373" y="212065"/>
                </a:cubicBezTo>
                <a:cubicBezTo>
                  <a:pt x="165316" y="217399"/>
                  <a:pt x="162077" y="221742"/>
                  <a:pt x="157658" y="225095"/>
                </a:cubicBezTo>
                <a:cubicBezTo>
                  <a:pt x="153238" y="228448"/>
                  <a:pt x="147561" y="230886"/>
                  <a:pt x="140627" y="232410"/>
                </a:cubicBezTo>
                <a:cubicBezTo>
                  <a:pt x="133693" y="233934"/>
                  <a:pt x="125425" y="234696"/>
                  <a:pt x="115824" y="234696"/>
                </a:cubicBezTo>
                <a:lnTo>
                  <a:pt x="115930" y="233828"/>
                </a:lnTo>
                <a:lnTo>
                  <a:pt x="113615" y="234696"/>
                </a:lnTo>
                <a:cubicBezTo>
                  <a:pt x="108585" y="234696"/>
                  <a:pt x="103670" y="233744"/>
                  <a:pt x="98870" y="231839"/>
                </a:cubicBezTo>
                <a:cubicBezTo>
                  <a:pt x="94069" y="229934"/>
                  <a:pt x="89916" y="226809"/>
                  <a:pt x="86411" y="222466"/>
                </a:cubicBezTo>
                <a:lnTo>
                  <a:pt x="83218" y="217002"/>
                </a:lnTo>
                <a:lnTo>
                  <a:pt x="78896" y="223180"/>
                </a:lnTo>
                <a:cubicBezTo>
                  <a:pt x="76552" y="225524"/>
                  <a:pt x="73685" y="227610"/>
                  <a:pt x="70295" y="229438"/>
                </a:cubicBezTo>
                <a:cubicBezTo>
                  <a:pt x="63513" y="233096"/>
                  <a:pt x="53798" y="234925"/>
                  <a:pt x="41148" y="234925"/>
                </a:cubicBezTo>
                <a:cubicBezTo>
                  <a:pt x="35662" y="234925"/>
                  <a:pt x="30366" y="234468"/>
                  <a:pt x="25260" y="233553"/>
                </a:cubicBezTo>
                <a:cubicBezTo>
                  <a:pt x="20155" y="232639"/>
                  <a:pt x="15469" y="231305"/>
                  <a:pt x="11201" y="229553"/>
                </a:cubicBezTo>
                <a:cubicBezTo>
                  <a:pt x="6934" y="227800"/>
                  <a:pt x="3200" y="225705"/>
                  <a:pt x="0" y="223266"/>
                </a:cubicBezTo>
                <a:lnTo>
                  <a:pt x="9144" y="207493"/>
                </a:lnTo>
                <a:cubicBezTo>
                  <a:pt x="12192" y="209474"/>
                  <a:pt x="16459" y="211379"/>
                  <a:pt x="21946" y="213208"/>
                </a:cubicBezTo>
                <a:cubicBezTo>
                  <a:pt x="27432" y="215037"/>
                  <a:pt x="33833" y="215951"/>
                  <a:pt x="41148" y="215951"/>
                </a:cubicBezTo>
                <a:cubicBezTo>
                  <a:pt x="48768" y="215951"/>
                  <a:pt x="54826" y="215189"/>
                  <a:pt x="59322" y="213665"/>
                </a:cubicBezTo>
                <a:cubicBezTo>
                  <a:pt x="63818" y="212141"/>
                  <a:pt x="67094" y="209893"/>
                  <a:pt x="69152" y="206921"/>
                </a:cubicBezTo>
                <a:cubicBezTo>
                  <a:pt x="71209" y="203949"/>
                  <a:pt x="72238" y="200482"/>
                  <a:pt x="72238" y="196520"/>
                </a:cubicBezTo>
                <a:cubicBezTo>
                  <a:pt x="72238" y="193472"/>
                  <a:pt x="71438" y="189814"/>
                  <a:pt x="69837" y="185547"/>
                </a:cubicBezTo>
                <a:cubicBezTo>
                  <a:pt x="68237" y="181280"/>
                  <a:pt x="66066" y="176517"/>
                  <a:pt x="63322" y="171260"/>
                </a:cubicBezTo>
                <a:cubicBezTo>
                  <a:pt x="60579" y="166002"/>
                  <a:pt x="57417" y="160439"/>
                  <a:pt x="53835" y="154572"/>
                </a:cubicBezTo>
                <a:cubicBezTo>
                  <a:pt x="50254" y="148704"/>
                  <a:pt x="46406" y="142723"/>
                  <a:pt x="42291" y="136627"/>
                </a:cubicBezTo>
                <a:close/>
                <a:moveTo>
                  <a:pt x="551536" y="122682"/>
                </a:moveTo>
                <a:cubicBezTo>
                  <a:pt x="554584" y="122682"/>
                  <a:pt x="557213" y="123825"/>
                  <a:pt x="559422" y="126111"/>
                </a:cubicBezTo>
                <a:cubicBezTo>
                  <a:pt x="561632" y="128397"/>
                  <a:pt x="562737" y="131064"/>
                  <a:pt x="562737" y="134112"/>
                </a:cubicBezTo>
                <a:cubicBezTo>
                  <a:pt x="562737" y="137160"/>
                  <a:pt x="561632" y="139789"/>
                  <a:pt x="559422" y="141999"/>
                </a:cubicBezTo>
                <a:cubicBezTo>
                  <a:pt x="557213" y="144209"/>
                  <a:pt x="554584" y="145314"/>
                  <a:pt x="551536" y="145314"/>
                </a:cubicBezTo>
                <a:cubicBezTo>
                  <a:pt x="548335" y="145314"/>
                  <a:pt x="545630" y="144209"/>
                  <a:pt x="543420" y="141999"/>
                </a:cubicBezTo>
                <a:cubicBezTo>
                  <a:pt x="541211" y="139789"/>
                  <a:pt x="540106" y="137160"/>
                  <a:pt x="540106" y="134112"/>
                </a:cubicBezTo>
                <a:cubicBezTo>
                  <a:pt x="540106" y="131064"/>
                  <a:pt x="541211" y="128397"/>
                  <a:pt x="543420" y="126111"/>
                </a:cubicBezTo>
                <a:cubicBezTo>
                  <a:pt x="545630" y="123825"/>
                  <a:pt x="548335" y="122682"/>
                  <a:pt x="551536" y="122682"/>
                </a:cubicBezTo>
                <a:close/>
                <a:moveTo>
                  <a:pt x="219761" y="107137"/>
                </a:moveTo>
                <a:cubicBezTo>
                  <a:pt x="222809" y="107137"/>
                  <a:pt x="225438" y="108280"/>
                  <a:pt x="227648" y="110566"/>
                </a:cubicBezTo>
                <a:cubicBezTo>
                  <a:pt x="229857" y="112852"/>
                  <a:pt x="230962" y="115519"/>
                  <a:pt x="230962" y="118567"/>
                </a:cubicBezTo>
                <a:cubicBezTo>
                  <a:pt x="230962" y="121615"/>
                  <a:pt x="229857" y="124244"/>
                  <a:pt x="227648" y="126454"/>
                </a:cubicBezTo>
                <a:cubicBezTo>
                  <a:pt x="225438" y="128664"/>
                  <a:pt x="222809" y="129769"/>
                  <a:pt x="219761" y="129769"/>
                </a:cubicBezTo>
                <a:cubicBezTo>
                  <a:pt x="216561" y="129769"/>
                  <a:pt x="213855" y="128664"/>
                  <a:pt x="211646" y="126454"/>
                </a:cubicBezTo>
                <a:cubicBezTo>
                  <a:pt x="209436" y="124244"/>
                  <a:pt x="208331" y="121615"/>
                  <a:pt x="208331" y="118567"/>
                </a:cubicBezTo>
                <a:cubicBezTo>
                  <a:pt x="208331" y="115519"/>
                  <a:pt x="209436" y="112852"/>
                  <a:pt x="211646" y="110566"/>
                </a:cubicBezTo>
                <a:cubicBezTo>
                  <a:pt x="213855" y="108280"/>
                  <a:pt x="216561" y="107137"/>
                  <a:pt x="219761" y="107137"/>
                </a:cubicBezTo>
                <a:close/>
                <a:moveTo>
                  <a:pt x="1548841" y="106680"/>
                </a:moveTo>
                <a:cubicBezTo>
                  <a:pt x="1553413" y="106528"/>
                  <a:pt x="1557338" y="108128"/>
                  <a:pt x="1560614" y="111481"/>
                </a:cubicBezTo>
                <a:cubicBezTo>
                  <a:pt x="1563891" y="114834"/>
                  <a:pt x="1565453" y="118948"/>
                  <a:pt x="1565301" y="123825"/>
                </a:cubicBezTo>
                <a:cubicBezTo>
                  <a:pt x="1565453" y="128397"/>
                  <a:pt x="1563853" y="132245"/>
                  <a:pt x="1560500" y="135369"/>
                </a:cubicBezTo>
                <a:cubicBezTo>
                  <a:pt x="1557147" y="138494"/>
                  <a:pt x="1553261" y="140056"/>
                  <a:pt x="1548841" y="140056"/>
                </a:cubicBezTo>
                <a:cubicBezTo>
                  <a:pt x="1544117" y="140208"/>
                  <a:pt x="1540116" y="138684"/>
                  <a:pt x="1536840" y="135484"/>
                </a:cubicBezTo>
                <a:cubicBezTo>
                  <a:pt x="1533563" y="132283"/>
                  <a:pt x="1531925" y="128397"/>
                  <a:pt x="1531925" y="123825"/>
                </a:cubicBezTo>
                <a:cubicBezTo>
                  <a:pt x="1531925" y="118948"/>
                  <a:pt x="1533563" y="114872"/>
                  <a:pt x="1536840" y="111595"/>
                </a:cubicBezTo>
                <a:cubicBezTo>
                  <a:pt x="1540116" y="108318"/>
                  <a:pt x="1544117" y="106680"/>
                  <a:pt x="1548841" y="106680"/>
                </a:cubicBezTo>
                <a:close/>
                <a:moveTo>
                  <a:pt x="919125" y="96622"/>
                </a:moveTo>
                <a:lnTo>
                  <a:pt x="919125" y="109652"/>
                </a:lnTo>
                <a:lnTo>
                  <a:pt x="867918" y="124511"/>
                </a:lnTo>
                <a:lnTo>
                  <a:pt x="867918" y="111709"/>
                </a:lnTo>
                <a:close/>
                <a:moveTo>
                  <a:pt x="2069516" y="94564"/>
                </a:moveTo>
                <a:cubicBezTo>
                  <a:pt x="2073478" y="94564"/>
                  <a:pt x="2076831" y="95936"/>
                  <a:pt x="2079574" y="98679"/>
                </a:cubicBezTo>
                <a:cubicBezTo>
                  <a:pt x="2082318" y="101422"/>
                  <a:pt x="2083689" y="104775"/>
                  <a:pt x="2083689" y="108738"/>
                </a:cubicBezTo>
                <a:cubicBezTo>
                  <a:pt x="2083689" y="112700"/>
                  <a:pt x="2082318" y="116129"/>
                  <a:pt x="2079574" y="119025"/>
                </a:cubicBezTo>
                <a:cubicBezTo>
                  <a:pt x="2076831" y="121920"/>
                  <a:pt x="2073478" y="123368"/>
                  <a:pt x="2069516" y="123368"/>
                </a:cubicBezTo>
                <a:cubicBezTo>
                  <a:pt x="2065706" y="123368"/>
                  <a:pt x="2062391" y="121920"/>
                  <a:pt x="2059572" y="119025"/>
                </a:cubicBezTo>
                <a:cubicBezTo>
                  <a:pt x="2056752" y="116129"/>
                  <a:pt x="2055343" y="112700"/>
                  <a:pt x="2055343" y="108738"/>
                </a:cubicBezTo>
                <a:cubicBezTo>
                  <a:pt x="2055343" y="104775"/>
                  <a:pt x="2056752" y="101422"/>
                  <a:pt x="2059572" y="98679"/>
                </a:cubicBezTo>
                <a:cubicBezTo>
                  <a:pt x="2062391" y="95936"/>
                  <a:pt x="2065706" y="94564"/>
                  <a:pt x="2069516" y="94564"/>
                </a:cubicBezTo>
                <a:close/>
                <a:moveTo>
                  <a:pt x="2034083" y="94564"/>
                </a:moveTo>
                <a:cubicBezTo>
                  <a:pt x="2038045" y="94564"/>
                  <a:pt x="2041398" y="95936"/>
                  <a:pt x="2044141" y="98679"/>
                </a:cubicBezTo>
                <a:cubicBezTo>
                  <a:pt x="2046885" y="101422"/>
                  <a:pt x="2048256" y="104775"/>
                  <a:pt x="2048256" y="108738"/>
                </a:cubicBezTo>
                <a:cubicBezTo>
                  <a:pt x="2048256" y="112700"/>
                  <a:pt x="2046885" y="116129"/>
                  <a:pt x="2044141" y="119025"/>
                </a:cubicBezTo>
                <a:cubicBezTo>
                  <a:pt x="2041398" y="121920"/>
                  <a:pt x="2038045" y="123368"/>
                  <a:pt x="2034083" y="123368"/>
                </a:cubicBezTo>
                <a:cubicBezTo>
                  <a:pt x="2030273" y="123368"/>
                  <a:pt x="2026958" y="121920"/>
                  <a:pt x="2024139" y="119025"/>
                </a:cubicBezTo>
                <a:cubicBezTo>
                  <a:pt x="2021319" y="116129"/>
                  <a:pt x="2019910" y="112700"/>
                  <a:pt x="2019910" y="108738"/>
                </a:cubicBezTo>
                <a:cubicBezTo>
                  <a:pt x="2019910" y="104775"/>
                  <a:pt x="2021319" y="101422"/>
                  <a:pt x="2024139" y="98679"/>
                </a:cubicBezTo>
                <a:cubicBezTo>
                  <a:pt x="2026958" y="95936"/>
                  <a:pt x="2030273" y="94564"/>
                  <a:pt x="2034083" y="94564"/>
                </a:cubicBezTo>
                <a:close/>
                <a:moveTo>
                  <a:pt x="357150" y="87097"/>
                </a:moveTo>
                <a:lnTo>
                  <a:pt x="357150" y="100127"/>
                </a:lnTo>
                <a:lnTo>
                  <a:pt x="305943" y="114986"/>
                </a:lnTo>
                <a:lnTo>
                  <a:pt x="305943" y="102184"/>
                </a:lnTo>
                <a:close/>
                <a:moveTo>
                  <a:pt x="618820" y="70714"/>
                </a:moveTo>
                <a:cubicBezTo>
                  <a:pt x="615925" y="70714"/>
                  <a:pt x="613677" y="71704"/>
                  <a:pt x="612077" y="73686"/>
                </a:cubicBezTo>
                <a:cubicBezTo>
                  <a:pt x="610476" y="75667"/>
                  <a:pt x="609676" y="77953"/>
                  <a:pt x="609676" y="80544"/>
                </a:cubicBezTo>
                <a:cubicBezTo>
                  <a:pt x="609676" y="83287"/>
                  <a:pt x="610515" y="85535"/>
                  <a:pt x="612191" y="87287"/>
                </a:cubicBezTo>
                <a:cubicBezTo>
                  <a:pt x="613867" y="89040"/>
                  <a:pt x="616001" y="89916"/>
                  <a:pt x="618592" y="89916"/>
                </a:cubicBezTo>
                <a:cubicBezTo>
                  <a:pt x="621183" y="89916"/>
                  <a:pt x="623430" y="89078"/>
                  <a:pt x="625335" y="87402"/>
                </a:cubicBezTo>
                <a:cubicBezTo>
                  <a:pt x="627240" y="85725"/>
                  <a:pt x="628193" y="83515"/>
                  <a:pt x="628193" y="80772"/>
                </a:cubicBezTo>
                <a:cubicBezTo>
                  <a:pt x="628193" y="77877"/>
                  <a:pt x="627202" y="75476"/>
                  <a:pt x="625221" y="73571"/>
                </a:cubicBezTo>
                <a:cubicBezTo>
                  <a:pt x="623240" y="71666"/>
                  <a:pt x="621106" y="70714"/>
                  <a:pt x="618820" y="70714"/>
                </a:cubicBezTo>
                <a:close/>
                <a:moveTo>
                  <a:pt x="804977" y="70333"/>
                </a:moveTo>
                <a:lnTo>
                  <a:pt x="823494" y="70333"/>
                </a:lnTo>
                <a:lnTo>
                  <a:pt x="828066" y="184633"/>
                </a:lnTo>
                <a:cubicBezTo>
                  <a:pt x="828370" y="192710"/>
                  <a:pt x="828104" y="199873"/>
                  <a:pt x="827265" y="206121"/>
                </a:cubicBezTo>
                <a:cubicBezTo>
                  <a:pt x="826427" y="212370"/>
                  <a:pt x="824446" y="217627"/>
                  <a:pt x="821322" y="221895"/>
                </a:cubicBezTo>
                <a:cubicBezTo>
                  <a:pt x="818198" y="226162"/>
                  <a:pt x="813550" y="229362"/>
                  <a:pt x="807377" y="231496"/>
                </a:cubicBezTo>
                <a:cubicBezTo>
                  <a:pt x="801205" y="233629"/>
                  <a:pt x="792937" y="234696"/>
                  <a:pt x="782574" y="234696"/>
                </a:cubicBezTo>
                <a:lnTo>
                  <a:pt x="782669" y="233832"/>
                </a:lnTo>
                <a:lnTo>
                  <a:pt x="780364" y="234696"/>
                </a:lnTo>
                <a:cubicBezTo>
                  <a:pt x="775335" y="234696"/>
                  <a:pt x="770420" y="233744"/>
                  <a:pt x="765620" y="231839"/>
                </a:cubicBezTo>
                <a:cubicBezTo>
                  <a:pt x="760819" y="229934"/>
                  <a:pt x="756666" y="226809"/>
                  <a:pt x="753161" y="222466"/>
                </a:cubicBezTo>
                <a:lnTo>
                  <a:pt x="749968" y="217002"/>
                </a:lnTo>
                <a:lnTo>
                  <a:pt x="745646" y="223180"/>
                </a:lnTo>
                <a:cubicBezTo>
                  <a:pt x="743303" y="225524"/>
                  <a:pt x="740436" y="227610"/>
                  <a:pt x="737045" y="229438"/>
                </a:cubicBezTo>
                <a:cubicBezTo>
                  <a:pt x="730263" y="233096"/>
                  <a:pt x="720547" y="234925"/>
                  <a:pt x="707898" y="234925"/>
                </a:cubicBezTo>
                <a:cubicBezTo>
                  <a:pt x="702412" y="234925"/>
                  <a:pt x="697116" y="234468"/>
                  <a:pt x="692010" y="233553"/>
                </a:cubicBezTo>
                <a:cubicBezTo>
                  <a:pt x="686905" y="232639"/>
                  <a:pt x="682219" y="231305"/>
                  <a:pt x="677952" y="229553"/>
                </a:cubicBezTo>
                <a:cubicBezTo>
                  <a:pt x="673684" y="227800"/>
                  <a:pt x="669951" y="225705"/>
                  <a:pt x="666750" y="223266"/>
                </a:cubicBezTo>
                <a:lnTo>
                  <a:pt x="675894" y="207493"/>
                </a:lnTo>
                <a:cubicBezTo>
                  <a:pt x="678942" y="209474"/>
                  <a:pt x="683209" y="211379"/>
                  <a:pt x="688696" y="213208"/>
                </a:cubicBezTo>
                <a:cubicBezTo>
                  <a:pt x="694182" y="215037"/>
                  <a:pt x="700583" y="215951"/>
                  <a:pt x="707898" y="215951"/>
                </a:cubicBezTo>
                <a:cubicBezTo>
                  <a:pt x="715518" y="215951"/>
                  <a:pt x="721576" y="215189"/>
                  <a:pt x="726072" y="213665"/>
                </a:cubicBezTo>
                <a:cubicBezTo>
                  <a:pt x="730568" y="212141"/>
                  <a:pt x="733844" y="209893"/>
                  <a:pt x="735902" y="206921"/>
                </a:cubicBezTo>
                <a:cubicBezTo>
                  <a:pt x="737959" y="203949"/>
                  <a:pt x="738988" y="200482"/>
                  <a:pt x="738988" y="196520"/>
                </a:cubicBezTo>
                <a:cubicBezTo>
                  <a:pt x="738988" y="193472"/>
                  <a:pt x="738188" y="189814"/>
                  <a:pt x="736587" y="185547"/>
                </a:cubicBezTo>
                <a:cubicBezTo>
                  <a:pt x="734987" y="181280"/>
                  <a:pt x="732816" y="176517"/>
                  <a:pt x="730072" y="171260"/>
                </a:cubicBezTo>
                <a:cubicBezTo>
                  <a:pt x="727329" y="166002"/>
                  <a:pt x="724167" y="160439"/>
                  <a:pt x="720585" y="154572"/>
                </a:cubicBezTo>
                <a:cubicBezTo>
                  <a:pt x="717004" y="148704"/>
                  <a:pt x="713156" y="142723"/>
                  <a:pt x="709041" y="136627"/>
                </a:cubicBezTo>
                <a:lnTo>
                  <a:pt x="724815" y="126340"/>
                </a:lnTo>
                <a:cubicBezTo>
                  <a:pt x="730758" y="135331"/>
                  <a:pt x="735940" y="143828"/>
                  <a:pt x="740359" y="151829"/>
                </a:cubicBezTo>
                <a:cubicBezTo>
                  <a:pt x="744779" y="159830"/>
                  <a:pt x="748513" y="167297"/>
                  <a:pt x="751561" y="174231"/>
                </a:cubicBezTo>
                <a:cubicBezTo>
                  <a:pt x="754609" y="181166"/>
                  <a:pt x="757047" y="187681"/>
                  <a:pt x="758876" y="193777"/>
                </a:cubicBezTo>
                <a:cubicBezTo>
                  <a:pt x="761010" y="200482"/>
                  <a:pt x="763410" y="205435"/>
                  <a:pt x="766077" y="208636"/>
                </a:cubicBezTo>
                <a:cubicBezTo>
                  <a:pt x="768744" y="211836"/>
                  <a:pt x="771525" y="213855"/>
                  <a:pt x="774421" y="214694"/>
                </a:cubicBezTo>
                <a:cubicBezTo>
                  <a:pt x="777316" y="215532"/>
                  <a:pt x="779983" y="215951"/>
                  <a:pt x="782422" y="215951"/>
                </a:cubicBezTo>
                <a:lnTo>
                  <a:pt x="784545" y="216739"/>
                </a:lnTo>
                <a:lnTo>
                  <a:pt x="784632" y="215951"/>
                </a:lnTo>
                <a:cubicBezTo>
                  <a:pt x="793318" y="215951"/>
                  <a:pt x="799414" y="215113"/>
                  <a:pt x="802920" y="213436"/>
                </a:cubicBezTo>
                <a:cubicBezTo>
                  <a:pt x="806425" y="211760"/>
                  <a:pt x="808444" y="208788"/>
                  <a:pt x="808977" y="204521"/>
                </a:cubicBezTo>
                <a:cubicBezTo>
                  <a:pt x="809511" y="200254"/>
                  <a:pt x="809625" y="194310"/>
                  <a:pt x="809320" y="186690"/>
                </a:cubicBezTo>
                <a:close/>
                <a:moveTo>
                  <a:pt x="465658" y="70333"/>
                </a:moveTo>
                <a:lnTo>
                  <a:pt x="484404" y="70333"/>
                </a:lnTo>
                <a:lnTo>
                  <a:pt x="488975" y="188062"/>
                </a:lnTo>
                <a:cubicBezTo>
                  <a:pt x="489280" y="195529"/>
                  <a:pt x="490004" y="201282"/>
                  <a:pt x="491147" y="205321"/>
                </a:cubicBezTo>
                <a:cubicBezTo>
                  <a:pt x="492290" y="209360"/>
                  <a:pt x="494881" y="212141"/>
                  <a:pt x="498920" y="213665"/>
                </a:cubicBezTo>
                <a:cubicBezTo>
                  <a:pt x="502958" y="215189"/>
                  <a:pt x="509321" y="215951"/>
                  <a:pt x="518008" y="215951"/>
                </a:cubicBezTo>
                <a:lnTo>
                  <a:pt x="518153" y="216006"/>
                </a:lnTo>
                <a:lnTo>
                  <a:pt x="518160" y="215951"/>
                </a:lnTo>
                <a:cubicBezTo>
                  <a:pt x="524561" y="215951"/>
                  <a:pt x="529590" y="215379"/>
                  <a:pt x="533248" y="214236"/>
                </a:cubicBezTo>
                <a:cubicBezTo>
                  <a:pt x="536905" y="213093"/>
                  <a:pt x="539687" y="210884"/>
                  <a:pt x="541592" y="207607"/>
                </a:cubicBezTo>
                <a:cubicBezTo>
                  <a:pt x="543497" y="204330"/>
                  <a:pt x="545135" y="199568"/>
                  <a:pt x="546507" y="193320"/>
                </a:cubicBezTo>
                <a:cubicBezTo>
                  <a:pt x="547878" y="187071"/>
                  <a:pt x="549555" y="178918"/>
                  <a:pt x="551536" y="168859"/>
                </a:cubicBezTo>
                <a:lnTo>
                  <a:pt x="569367" y="172288"/>
                </a:lnTo>
                <a:cubicBezTo>
                  <a:pt x="568757" y="175032"/>
                  <a:pt x="568071" y="178080"/>
                  <a:pt x="567309" y="181432"/>
                </a:cubicBezTo>
                <a:cubicBezTo>
                  <a:pt x="566547" y="184785"/>
                  <a:pt x="565899" y="188100"/>
                  <a:pt x="565366" y="191376"/>
                </a:cubicBezTo>
                <a:cubicBezTo>
                  <a:pt x="564833" y="194653"/>
                  <a:pt x="564566" y="197511"/>
                  <a:pt x="564566" y="199949"/>
                </a:cubicBezTo>
                <a:cubicBezTo>
                  <a:pt x="564566" y="202997"/>
                  <a:pt x="565252" y="205740"/>
                  <a:pt x="566623" y="208179"/>
                </a:cubicBezTo>
                <a:cubicBezTo>
                  <a:pt x="567995" y="210617"/>
                  <a:pt x="570967" y="212522"/>
                  <a:pt x="575539" y="213894"/>
                </a:cubicBezTo>
                <a:cubicBezTo>
                  <a:pt x="577825" y="214579"/>
                  <a:pt x="580720" y="215094"/>
                  <a:pt x="584226" y="215437"/>
                </a:cubicBezTo>
                <a:lnTo>
                  <a:pt x="595377" y="215901"/>
                </a:lnTo>
                <a:lnTo>
                  <a:pt x="615391" y="214922"/>
                </a:lnTo>
                <a:cubicBezTo>
                  <a:pt x="620421" y="214236"/>
                  <a:pt x="624002" y="212484"/>
                  <a:pt x="626136" y="209664"/>
                </a:cubicBezTo>
                <a:cubicBezTo>
                  <a:pt x="628269" y="206845"/>
                  <a:pt x="629336" y="202387"/>
                  <a:pt x="629336" y="196291"/>
                </a:cubicBezTo>
                <a:cubicBezTo>
                  <a:pt x="629336" y="192481"/>
                  <a:pt x="628726" y="187947"/>
                  <a:pt x="627507" y="182690"/>
                </a:cubicBezTo>
                <a:cubicBezTo>
                  <a:pt x="626288" y="177432"/>
                  <a:pt x="624688" y="171831"/>
                  <a:pt x="622707" y="165888"/>
                </a:cubicBezTo>
                <a:cubicBezTo>
                  <a:pt x="620725" y="159944"/>
                  <a:pt x="618592" y="154077"/>
                  <a:pt x="616306" y="148285"/>
                </a:cubicBezTo>
                <a:lnTo>
                  <a:pt x="634822" y="141427"/>
                </a:lnTo>
                <a:cubicBezTo>
                  <a:pt x="636804" y="146304"/>
                  <a:pt x="638670" y="151867"/>
                  <a:pt x="640423" y="158115"/>
                </a:cubicBezTo>
                <a:cubicBezTo>
                  <a:pt x="642176" y="164364"/>
                  <a:pt x="643662" y="170536"/>
                  <a:pt x="644881" y="176632"/>
                </a:cubicBezTo>
                <a:cubicBezTo>
                  <a:pt x="646100" y="182728"/>
                  <a:pt x="646710" y="188062"/>
                  <a:pt x="646710" y="192634"/>
                </a:cubicBezTo>
                <a:cubicBezTo>
                  <a:pt x="646710" y="200254"/>
                  <a:pt x="645681" y="206731"/>
                  <a:pt x="643623" y="212065"/>
                </a:cubicBezTo>
                <a:cubicBezTo>
                  <a:pt x="641566" y="217399"/>
                  <a:pt x="638328" y="221742"/>
                  <a:pt x="633908" y="225095"/>
                </a:cubicBezTo>
                <a:cubicBezTo>
                  <a:pt x="629488" y="228448"/>
                  <a:pt x="623811" y="230886"/>
                  <a:pt x="616877" y="232410"/>
                </a:cubicBezTo>
                <a:lnTo>
                  <a:pt x="595004" y="234426"/>
                </a:lnTo>
                <a:lnTo>
                  <a:pt x="594284" y="234696"/>
                </a:lnTo>
                <a:lnTo>
                  <a:pt x="592847" y="234625"/>
                </a:lnTo>
                <a:lnTo>
                  <a:pt x="592074" y="234696"/>
                </a:lnTo>
                <a:lnTo>
                  <a:pt x="592087" y="234587"/>
                </a:lnTo>
                <a:lnTo>
                  <a:pt x="581025" y="234039"/>
                </a:lnTo>
                <a:cubicBezTo>
                  <a:pt x="577139" y="233601"/>
                  <a:pt x="573786" y="232944"/>
                  <a:pt x="570967" y="232067"/>
                </a:cubicBezTo>
                <a:cubicBezTo>
                  <a:pt x="565328" y="230315"/>
                  <a:pt x="561213" y="227648"/>
                  <a:pt x="558622" y="224066"/>
                </a:cubicBezTo>
                <a:lnTo>
                  <a:pt x="556058" y="217656"/>
                </a:lnTo>
                <a:lnTo>
                  <a:pt x="552336" y="223266"/>
                </a:lnTo>
                <a:cubicBezTo>
                  <a:pt x="549516" y="226314"/>
                  <a:pt x="546430" y="228676"/>
                  <a:pt x="543078" y="230353"/>
                </a:cubicBezTo>
                <a:cubicBezTo>
                  <a:pt x="539725" y="232029"/>
                  <a:pt x="535839" y="233172"/>
                  <a:pt x="531419" y="233782"/>
                </a:cubicBezTo>
                <a:cubicBezTo>
                  <a:pt x="526999" y="234391"/>
                  <a:pt x="521818" y="234696"/>
                  <a:pt x="515874" y="234696"/>
                </a:cubicBezTo>
                <a:lnTo>
                  <a:pt x="515881" y="234636"/>
                </a:lnTo>
                <a:lnTo>
                  <a:pt x="515722" y="234696"/>
                </a:lnTo>
                <a:cubicBezTo>
                  <a:pt x="503530" y="234696"/>
                  <a:pt x="494195" y="233325"/>
                  <a:pt x="487718" y="230581"/>
                </a:cubicBezTo>
                <a:cubicBezTo>
                  <a:pt x="481241" y="227838"/>
                  <a:pt x="476783" y="223571"/>
                  <a:pt x="474345" y="217780"/>
                </a:cubicBezTo>
                <a:cubicBezTo>
                  <a:pt x="471907" y="211989"/>
                  <a:pt x="470535" y="204521"/>
                  <a:pt x="470230" y="195377"/>
                </a:cubicBezTo>
                <a:close/>
                <a:moveTo>
                  <a:pt x="728625" y="68047"/>
                </a:moveTo>
                <a:lnTo>
                  <a:pt x="728625" y="81077"/>
                </a:lnTo>
                <a:lnTo>
                  <a:pt x="677418" y="95936"/>
                </a:lnTo>
                <a:lnTo>
                  <a:pt x="677418" y="83134"/>
                </a:lnTo>
                <a:close/>
                <a:moveTo>
                  <a:pt x="2236318" y="66675"/>
                </a:moveTo>
                <a:lnTo>
                  <a:pt x="2236318" y="83134"/>
                </a:lnTo>
                <a:lnTo>
                  <a:pt x="2182368" y="98679"/>
                </a:lnTo>
                <a:lnTo>
                  <a:pt x="2182368" y="82677"/>
                </a:lnTo>
                <a:close/>
                <a:moveTo>
                  <a:pt x="1169518" y="66675"/>
                </a:moveTo>
                <a:lnTo>
                  <a:pt x="1169518" y="83134"/>
                </a:lnTo>
                <a:lnTo>
                  <a:pt x="1115568" y="98679"/>
                </a:lnTo>
                <a:lnTo>
                  <a:pt x="1115568" y="82677"/>
                </a:lnTo>
                <a:close/>
                <a:moveTo>
                  <a:pt x="2878227" y="66218"/>
                </a:moveTo>
                <a:lnTo>
                  <a:pt x="2910459" y="66218"/>
                </a:lnTo>
                <a:lnTo>
                  <a:pt x="2915031" y="176860"/>
                </a:lnTo>
                <a:cubicBezTo>
                  <a:pt x="2915336" y="185700"/>
                  <a:pt x="2914993" y="193662"/>
                  <a:pt x="2914003" y="200749"/>
                </a:cubicBezTo>
                <a:cubicBezTo>
                  <a:pt x="2913012" y="207836"/>
                  <a:pt x="2910650" y="213894"/>
                  <a:pt x="2906916" y="218923"/>
                </a:cubicBezTo>
                <a:cubicBezTo>
                  <a:pt x="2903182" y="223952"/>
                  <a:pt x="2897467" y="227838"/>
                  <a:pt x="2889771" y="230581"/>
                </a:cubicBezTo>
                <a:cubicBezTo>
                  <a:pt x="2882075" y="233325"/>
                  <a:pt x="2871826" y="234696"/>
                  <a:pt x="2859024" y="234696"/>
                </a:cubicBezTo>
                <a:lnTo>
                  <a:pt x="2859057" y="234238"/>
                </a:lnTo>
                <a:lnTo>
                  <a:pt x="2855976" y="234696"/>
                </a:lnTo>
                <a:lnTo>
                  <a:pt x="2842789" y="234073"/>
                </a:lnTo>
                <a:lnTo>
                  <a:pt x="2844889" y="238239"/>
                </a:lnTo>
                <a:cubicBezTo>
                  <a:pt x="2846184" y="243497"/>
                  <a:pt x="2846337" y="248793"/>
                  <a:pt x="2845346" y="254127"/>
                </a:cubicBezTo>
                <a:cubicBezTo>
                  <a:pt x="2844356" y="259461"/>
                  <a:pt x="2842146" y="264376"/>
                  <a:pt x="2838717" y="268872"/>
                </a:cubicBezTo>
                <a:cubicBezTo>
                  <a:pt x="2835288" y="273368"/>
                  <a:pt x="2830563" y="276987"/>
                  <a:pt x="2824544" y="279730"/>
                </a:cubicBezTo>
                <a:cubicBezTo>
                  <a:pt x="2818524" y="282474"/>
                  <a:pt x="2811170" y="283845"/>
                  <a:pt x="2802484" y="283845"/>
                </a:cubicBezTo>
                <a:cubicBezTo>
                  <a:pt x="2791663" y="283845"/>
                  <a:pt x="2781681" y="281521"/>
                  <a:pt x="2772537" y="276873"/>
                </a:cubicBezTo>
                <a:cubicBezTo>
                  <a:pt x="2763393" y="272225"/>
                  <a:pt x="2756078" y="264986"/>
                  <a:pt x="2750592" y="255156"/>
                </a:cubicBezTo>
                <a:cubicBezTo>
                  <a:pt x="2747848" y="250241"/>
                  <a:pt x="2745791" y="244631"/>
                  <a:pt x="2744419" y="238325"/>
                </a:cubicBezTo>
                <a:lnTo>
                  <a:pt x="2743900" y="233019"/>
                </a:lnTo>
                <a:lnTo>
                  <a:pt x="2738133" y="233896"/>
                </a:lnTo>
                <a:cubicBezTo>
                  <a:pt x="2733027" y="234429"/>
                  <a:pt x="2728875" y="234696"/>
                  <a:pt x="2725674" y="234696"/>
                </a:cubicBezTo>
                <a:lnTo>
                  <a:pt x="2725693" y="234439"/>
                </a:lnTo>
                <a:lnTo>
                  <a:pt x="2723921" y="234696"/>
                </a:lnTo>
                <a:cubicBezTo>
                  <a:pt x="2716454" y="234696"/>
                  <a:pt x="2709977" y="233439"/>
                  <a:pt x="2704491" y="230924"/>
                </a:cubicBezTo>
                <a:lnTo>
                  <a:pt x="2692106" y="221874"/>
                </a:lnTo>
                <a:lnTo>
                  <a:pt x="2690432" y="225666"/>
                </a:lnTo>
                <a:cubicBezTo>
                  <a:pt x="2688070" y="229400"/>
                  <a:pt x="2684945" y="232334"/>
                  <a:pt x="2681059" y="234468"/>
                </a:cubicBezTo>
                <a:cubicBezTo>
                  <a:pt x="2677173" y="236601"/>
                  <a:pt x="2672334" y="237668"/>
                  <a:pt x="2666543" y="237668"/>
                </a:cubicBezTo>
                <a:cubicBezTo>
                  <a:pt x="2661361" y="237668"/>
                  <a:pt x="2656218" y="236906"/>
                  <a:pt x="2651113" y="235382"/>
                </a:cubicBezTo>
                <a:cubicBezTo>
                  <a:pt x="2646007" y="233858"/>
                  <a:pt x="2641054" y="231572"/>
                  <a:pt x="2636254" y="228524"/>
                </a:cubicBezTo>
                <a:cubicBezTo>
                  <a:pt x="2631453" y="225476"/>
                  <a:pt x="2626843" y="221704"/>
                  <a:pt x="2622423" y="217208"/>
                </a:cubicBezTo>
                <a:lnTo>
                  <a:pt x="2614957" y="207909"/>
                </a:lnTo>
                <a:lnTo>
                  <a:pt x="2610993" y="217323"/>
                </a:lnTo>
                <a:cubicBezTo>
                  <a:pt x="2609469" y="223723"/>
                  <a:pt x="2608707" y="230048"/>
                  <a:pt x="2608707" y="236296"/>
                </a:cubicBezTo>
                <a:cubicBezTo>
                  <a:pt x="2608707" y="241173"/>
                  <a:pt x="2609126" y="246850"/>
                  <a:pt x="2609964" y="253327"/>
                </a:cubicBezTo>
                <a:cubicBezTo>
                  <a:pt x="2610803" y="259804"/>
                  <a:pt x="2611908" y="266662"/>
                  <a:pt x="2613279" y="273901"/>
                </a:cubicBezTo>
                <a:cubicBezTo>
                  <a:pt x="2614651" y="281140"/>
                  <a:pt x="2616213" y="288303"/>
                  <a:pt x="2617965" y="295389"/>
                </a:cubicBezTo>
                <a:cubicBezTo>
                  <a:pt x="2619718" y="302476"/>
                  <a:pt x="2621433" y="308991"/>
                  <a:pt x="2623109" y="314935"/>
                </a:cubicBezTo>
                <a:lnTo>
                  <a:pt x="2592019" y="323393"/>
                </a:lnTo>
                <a:cubicBezTo>
                  <a:pt x="2588514" y="310896"/>
                  <a:pt x="2585619" y="299047"/>
                  <a:pt x="2583333" y="287846"/>
                </a:cubicBezTo>
                <a:cubicBezTo>
                  <a:pt x="2581046" y="276644"/>
                  <a:pt x="2579370" y="266510"/>
                  <a:pt x="2578303" y="257442"/>
                </a:cubicBezTo>
                <a:cubicBezTo>
                  <a:pt x="2577236" y="248374"/>
                  <a:pt x="2576703" y="240792"/>
                  <a:pt x="2576703" y="234696"/>
                </a:cubicBezTo>
                <a:cubicBezTo>
                  <a:pt x="2576703" y="221133"/>
                  <a:pt x="2578875" y="209055"/>
                  <a:pt x="2583218" y="198463"/>
                </a:cubicBezTo>
                <a:cubicBezTo>
                  <a:pt x="2587562" y="187871"/>
                  <a:pt x="2593200" y="178727"/>
                  <a:pt x="2600135" y="171031"/>
                </a:cubicBezTo>
                <a:cubicBezTo>
                  <a:pt x="2607069" y="163335"/>
                  <a:pt x="2614537" y="156972"/>
                  <a:pt x="2622538" y="151943"/>
                </a:cubicBezTo>
                <a:cubicBezTo>
                  <a:pt x="2630538" y="146914"/>
                  <a:pt x="2638311" y="143180"/>
                  <a:pt x="2645855" y="140742"/>
                </a:cubicBezTo>
                <a:cubicBezTo>
                  <a:pt x="2653398" y="138303"/>
                  <a:pt x="2659837" y="137084"/>
                  <a:pt x="2665171" y="137084"/>
                </a:cubicBezTo>
                <a:cubicBezTo>
                  <a:pt x="2670658" y="137084"/>
                  <a:pt x="2675192" y="138532"/>
                  <a:pt x="2678773" y="141427"/>
                </a:cubicBezTo>
                <a:cubicBezTo>
                  <a:pt x="2682354" y="144323"/>
                  <a:pt x="2685555" y="148476"/>
                  <a:pt x="2688374" y="153886"/>
                </a:cubicBezTo>
                <a:cubicBezTo>
                  <a:pt x="2691193" y="159296"/>
                  <a:pt x="2694203" y="165811"/>
                  <a:pt x="2697404" y="173431"/>
                </a:cubicBezTo>
                <a:cubicBezTo>
                  <a:pt x="2701061" y="181661"/>
                  <a:pt x="2704300" y="187871"/>
                  <a:pt x="2707120" y="192062"/>
                </a:cubicBezTo>
                <a:cubicBezTo>
                  <a:pt x="2709939" y="196253"/>
                  <a:pt x="2712872" y="199073"/>
                  <a:pt x="2715920" y="200520"/>
                </a:cubicBezTo>
                <a:cubicBezTo>
                  <a:pt x="2718969" y="201968"/>
                  <a:pt x="2722397" y="202692"/>
                  <a:pt x="2726208" y="202692"/>
                </a:cubicBezTo>
                <a:lnTo>
                  <a:pt x="2727942" y="202950"/>
                </a:lnTo>
                <a:lnTo>
                  <a:pt x="2727960" y="202692"/>
                </a:lnTo>
                <a:cubicBezTo>
                  <a:pt x="2730551" y="202692"/>
                  <a:pt x="2734018" y="202692"/>
                  <a:pt x="2738362" y="202692"/>
                </a:cubicBezTo>
                <a:lnTo>
                  <a:pt x="2743262" y="202692"/>
                </a:lnTo>
                <a:lnTo>
                  <a:pt x="2743562" y="197806"/>
                </a:lnTo>
                <a:cubicBezTo>
                  <a:pt x="2744362" y="191576"/>
                  <a:pt x="2745562" y="185623"/>
                  <a:pt x="2747162" y="179946"/>
                </a:cubicBezTo>
                <a:cubicBezTo>
                  <a:pt x="2750363" y="168593"/>
                  <a:pt x="2754745" y="158763"/>
                  <a:pt x="2760307" y="150457"/>
                </a:cubicBezTo>
                <a:cubicBezTo>
                  <a:pt x="2765870" y="142151"/>
                  <a:pt x="2772156" y="135712"/>
                  <a:pt x="2779167" y="131140"/>
                </a:cubicBezTo>
                <a:cubicBezTo>
                  <a:pt x="2786177" y="126568"/>
                  <a:pt x="2793568" y="124282"/>
                  <a:pt x="2801341" y="124282"/>
                </a:cubicBezTo>
                <a:cubicBezTo>
                  <a:pt x="2807132" y="124282"/>
                  <a:pt x="2812618" y="125921"/>
                  <a:pt x="2817800" y="129197"/>
                </a:cubicBezTo>
                <a:cubicBezTo>
                  <a:pt x="2822982" y="132474"/>
                  <a:pt x="2827249" y="137236"/>
                  <a:pt x="2830602" y="143485"/>
                </a:cubicBezTo>
                <a:cubicBezTo>
                  <a:pt x="2833954" y="149733"/>
                  <a:pt x="2835631" y="157353"/>
                  <a:pt x="2835631" y="166345"/>
                </a:cubicBezTo>
                <a:cubicBezTo>
                  <a:pt x="2835631" y="171222"/>
                  <a:pt x="2834640" y="176708"/>
                  <a:pt x="2832659" y="182804"/>
                </a:cubicBezTo>
                <a:cubicBezTo>
                  <a:pt x="2831668" y="185852"/>
                  <a:pt x="2830306" y="188814"/>
                  <a:pt x="2828573" y="191691"/>
                </a:cubicBezTo>
                <a:lnTo>
                  <a:pt x="2822784" y="199365"/>
                </a:lnTo>
                <a:lnTo>
                  <a:pt x="2822829" y="199377"/>
                </a:lnTo>
                <a:cubicBezTo>
                  <a:pt x="2828468" y="200520"/>
                  <a:pt x="2834335" y="201359"/>
                  <a:pt x="2840431" y="201892"/>
                </a:cubicBezTo>
                <a:cubicBezTo>
                  <a:pt x="2846527" y="202425"/>
                  <a:pt x="2852471" y="202692"/>
                  <a:pt x="2858262" y="202692"/>
                </a:cubicBezTo>
                <a:lnTo>
                  <a:pt x="2861278" y="203143"/>
                </a:lnTo>
                <a:lnTo>
                  <a:pt x="2861310" y="202692"/>
                </a:lnTo>
                <a:cubicBezTo>
                  <a:pt x="2868320" y="202692"/>
                  <a:pt x="2873350" y="201968"/>
                  <a:pt x="2876398" y="200520"/>
                </a:cubicBezTo>
                <a:cubicBezTo>
                  <a:pt x="2879446" y="199073"/>
                  <a:pt x="2881275" y="196329"/>
                  <a:pt x="2881884" y="192291"/>
                </a:cubicBezTo>
                <a:cubicBezTo>
                  <a:pt x="2882494" y="188252"/>
                  <a:pt x="2882646" y="182347"/>
                  <a:pt x="2882341" y="174574"/>
                </a:cubicBezTo>
                <a:close/>
                <a:moveTo>
                  <a:pt x="2320061" y="66218"/>
                </a:moveTo>
                <a:lnTo>
                  <a:pt x="2352066" y="66218"/>
                </a:lnTo>
                <a:lnTo>
                  <a:pt x="2356866" y="178003"/>
                </a:lnTo>
                <a:cubicBezTo>
                  <a:pt x="2357171" y="185014"/>
                  <a:pt x="2357933" y="190272"/>
                  <a:pt x="2359152" y="193777"/>
                </a:cubicBezTo>
                <a:cubicBezTo>
                  <a:pt x="2360371" y="197282"/>
                  <a:pt x="2362696" y="199644"/>
                  <a:pt x="2366124" y="200863"/>
                </a:cubicBezTo>
                <a:cubicBezTo>
                  <a:pt x="2369554" y="202083"/>
                  <a:pt x="2374621" y="202692"/>
                  <a:pt x="2381326" y="202692"/>
                </a:cubicBezTo>
                <a:lnTo>
                  <a:pt x="2385021" y="203244"/>
                </a:lnTo>
                <a:lnTo>
                  <a:pt x="2385060" y="202692"/>
                </a:lnTo>
                <a:cubicBezTo>
                  <a:pt x="2388565" y="202692"/>
                  <a:pt x="2391575" y="201816"/>
                  <a:pt x="2394090" y="200063"/>
                </a:cubicBezTo>
                <a:cubicBezTo>
                  <a:pt x="2396604" y="198311"/>
                  <a:pt x="2399233" y="195339"/>
                  <a:pt x="2401977" y="191148"/>
                </a:cubicBezTo>
                <a:cubicBezTo>
                  <a:pt x="2404720" y="186957"/>
                  <a:pt x="2407920" y="181280"/>
                  <a:pt x="2411578" y="174117"/>
                </a:cubicBezTo>
                <a:cubicBezTo>
                  <a:pt x="2416150" y="164973"/>
                  <a:pt x="2420912" y="157810"/>
                  <a:pt x="2425865" y="152629"/>
                </a:cubicBezTo>
                <a:cubicBezTo>
                  <a:pt x="2430818" y="147447"/>
                  <a:pt x="2435924" y="143751"/>
                  <a:pt x="2441181" y="141542"/>
                </a:cubicBezTo>
                <a:cubicBezTo>
                  <a:pt x="2446439" y="139332"/>
                  <a:pt x="2451735" y="138227"/>
                  <a:pt x="2457069" y="138227"/>
                </a:cubicBezTo>
                <a:cubicBezTo>
                  <a:pt x="2463775" y="138227"/>
                  <a:pt x="2470023" y="139675"/>
                  <a:pt x="2475814" y="142570"/>
                </a:cubicBezTo>
                <a:cubicBezTo>
                  <a:pt x="2481605" y="145466"/>
                  <a:pt x="2486635" y="149390"/>
                  <a:pt x="2490902" y="154343"/>
                </a:cubicBezTo>
                <a:cubicBezTo>
                  <a:pt x="2495169" y="159296"/>
                  <a:pt x="2498484" y="164935"/>
                  <a:pt x="2500846" y="171260"/>
                </a:cubicBezTo>
                <a:cubicBezTo>
                  <a:pt x="2503208" y="177584"/>
                  <a:pt x="2504389" y="184099"/>
                  <a:pt x="2504389" y="190805"/>
                </a:cubicBezTo>
                <a:cubicBezTo>
                  <a:pt x="2504389" y="198882"/>
                  <a:pt x="2502675" y="206159"/>
                  <a:pt x="2499246" y="212636"/>
                </a:cubicBezTo>
                <a:cubicBezTo>
                  <a:pt x="2495817" y="219113"/>
                  <a:pt x="2491092" y="224219"/>
                  <a:pt x="2485073" y="227952"/>
                </a:cubicBezTo>
                <a:cubicBezTo>
                  <a:pt x="2479053" y="231686"/>
                  <a:pt x="2472157" y="233553"/>
                  <a:pt x="2464384" y="233553"/>
                </a:cubicBezTo>
                <a:cubicBezTo>
                  <a:pt x="2457831" y="233553"/>
                  <a:pt x="2450211" y="232410"/>
                  <a:pt x="2441524" y="230124"/>
                </a:cubicBezTo>
                <a:cubicBezTo>
                  <a:pt x="2437181" y="228981"/>
                  <a:pt x="2432723" y="227209"/>
                  <a:pt x="2428151" y="224809"/>
                </a:cubicBezTo>
                <a:lnTo>
                  <a:pt x="2420614" y="219937"/>
                </a:lnTo>
                <a:lnTo>
                  <a:pt x="2413292" y="227495"/>
                </a:lnTo>
                <a:cubicBezTo>
                  <a:pt x="2409558" y="230162"/>
                  <a:pt x="2405215" y="232029"/>
                  <a:pt x="2400262" y="233096"/>
                </a:cubicBezTo>
                <a:cubicBezTo>
                  <a:pt x="2395309" y="234163"/>
                  <a:pt x="2389480" y="234696"/>
                  <a:pt x="2382774" y="234696"/>
                </a:cubicBezTo>
                <a:lnTo>
                  <a:pt x="2382814" y="234136"/>
                </a:lnTo>
                <a:lnTo>
                  <a:pt x="2379040" y="234696"/>
                </a:lnTo>
                <a:cubicBezTo>
                  <a:pt x="2364867" y="234696"/>
                  <a:pt x="2353932" y="233248"/>
                  <a:pt x="2346236" y="230353"/>
                </a:cubicBezTo>
                <a:cubicBezTo>
                  <a:pt x="2338540" y="227457"/>
                  <a:pt x="2333168" y="222923"/>
                  <a:pt x="2330120" y="216751"/>
                </a:cubicBezTo>
                <a:cubicBezTo>
                  <a:pt x="2327072" y="210579"/>
                  <a:pt x="2325319" y="202768"/>
                  <a:pt x="2324862" y="193320"/>
                </a:cubicBezTo>
                <a:close/>
                <a:moveTo>
                  <a:pt x="1872386" y="66218"/>
                </a:moveTo>
                <a:lnTo>
                  <a:pt x="1904390" y="66218"/>
                </a:lnTo>
                <a:lnTo>
                  <a:pt x="1909191" y="178003"/>
                </a:lnTo>
                <a:cubicBezTo>
                  <a:pt x="1909496" y="185014"/>
                  <a:pt x="1910258" y="190272"/>
                  <a:pt x="1911477" y="193777"/>
                </a:cubicBezTo>
                <a:cubicBezTo>
                  <a:pt x="1912696" y="197282"/>
                  <a:pt x="1915020" y="199644"/>
                  <a:pt x="1918449" y="200863"/>
                </a:cubicBezTo>
                <a:cubicBezTo>
                  <a:pt x="1921878" y="202083"/>
                  <a:pt x="1926946" y="202692"/>
                  <a:pt x="1933651" y="202692"/>
                </a:cubicBezTo>
                <a:lnTo>
                  <a:pt x="1937346" y="203244"/>
                </a:lnTo>
                <a:lnTo>
                  <a:pt x="1937385" y="202692"/>
                </a:lnTo>
                <a:cubicBezTo>
                  <a:pt x="1942414" y="202692"/>
                  <a:pt x="1946529" y="202273"/>
                  <a:pt x="1949730" y="201435"/>
                </a:cubicBezTo>
                <a:cubicBezTo>
                  <a:pt x="1952930" y="200597"/>
                  <a:pt x="1955559" y="198692"/>
                  <a:pt x="1957616" y="195720"/>
                </a:cubicBezTo>
                <a:cubicBezTo>
                  <a:pt x="1959674" y="192748"/>
                  <a:pt x="1961502" y="188252"/>
                  <a:pt x="1963103" y="182232"/>
                </a:cubicBezTo>
                <a:cubicBezTo>
                  <a:pt x="1964703" y="176213"/>
                  <a:pt x="1966494" y="168021"/>
                  <a:pt x="1968475" y="157658"/>
                </a:cubicBezTo>
                <a:lnTo>
                  <a:pt x="1998193" y="163144"/>
                </a:lnTo>
                <a:cubicBezTo>
                  <a:pt x="1997583" y="166497"/>
                  <a:pt x="1996783" y="170688"/>
                  <a:pt x="1995792" y="175717"/>
                </a:cubicBezTo>
                <a:cubicBezTo>
                  <a:pt x="1994802" y="180747"/>
                  <a:pt x="1994307" y="185090"/>
                  <a:pt x="1994307" y="188748"/>
                </a:cubicBezTo>
                <a:cubicBezTo>
                  <a:pt x="1994307" y="191643"/>
                  <a:pt x="1994878" y="194120"/>
                  <a:pt x="1996021" y="196177"/>
                </a:cubicBezTo>
                <a:cubicBezTo>
                  <a:pt x="1997164" y="198234"/>
                  <a:pt x="1999145" y="199835"/>
                  <a:pt x="2001965" y="200978"/>
                </a:cubicBezTo>
                <a:cubicBezTo>
                  <a:pt x="2004784" y="202121"/>
                  <a:pt x="2008708" y="202692"/>
                  <a:pt x="2013737" y="202692"/>
                </a:cubicBezTo>
                <a:cubicBezTo>
                  <a:pt x="2017700" y="202692"/>
                  <a:pt x="2021091" y="202273"/>
                  <a:pt x="2023910" y="201435"/>
                </a:cubicBezTo>
                <a:cubicBezTo>
                  <a:pt x="2026730" y="200597"/>
                  <a:pt x="2029168" y="198692"/>
                  <a:pt x="2031225" y="195720"/>
                </a:cubicBezTo>
                <a:cubicBezTo>
                  <a:pt x="2033283" y="192748"/>
                  <a:pt x="2035112" y="188100"/>
                  <a:pt x="2036712" y="181775"/>
                </a:cubicBezTo>
                <a:cubicBezTo>
                  <a:pt x="2038312" y="175451"/>
                  <a:pt x="2039874" y="166878"/>
                  <a:pt x="2041398" y="156058"/>
                </a:cubicBezTo>
                <a:lnTo>
                  <a:pt x="2071573" y="160858"/>
                </a:lnTo>
                <a:cubicBezTo>
                  <a:pt x="2070964" y="164364"/>
                  <a:pt x="2070354" y="168097"/>
                  <a:pt x="2069745" y="172060"/>
                </a:cubicBezTo>
                <a:cubicBezTo>
                  <a:pt x="2069135" y="176022"/>
                  <a:pt x="2068602" y="179680"/>
                  <a:pt x="2068144" y="183033"/>
                </a:cubicBezTo>
                <a:cubicBezTo>
                  <a:pt x="2067687" y="186385"/>
                  <a:pt x="2067459" y="189129"/>
                  <a:pt x="2067459" y="191262"/>
                </a:cubicBezTo>
                <a:cubicBezTo>
                  <a:pt x="2067459" y="193243"/>
                  <a:pt x="2068030" y="195110"/>
                  <a:pt x="2069173" y="196863"/>
                </a:cubicBezTo>
                <a:cubicBezTo>
                  <a:pt x="2070316" y="198615"/>
                  <a:pt x="2072450" y="200025"/>
                  <a:pt x="2075574" y="201092"/>
                </a:cubicBezTo>
                <a:cubicBezTo>
                  <a:pt x="2078698" y="202159"/>
                  <a:pt x="2083079" y="202692"/>
                  <a:pt x="2088718" y="202692"/>
                </a:cubicBezTo>
                <a:cubicBezTo>
                  <a:pt x="2095576" y="202692"/>
                  <a:pt x="2100643" y="201206"/>
                  <a:pt x="2103920" y="198234"/>
                </a:cubicBezTo>
                <a:cubicBezTo>
                  <a:pt x="2107197" y="195263"/>
                  <a:pt x="2108835" y="190729"/>
                  <a:pt x="2108835" y="184633"/>
                </a:cubicBezTo>
                <a:cubicBezTo>
                  <a:pt x="2108835" y="181128"/>
                  <a:pt x="2108759" y="177356"/>
                  <a:pt x="2108606" y="173317"/>
                </a:cubicBezTo>
                <a:cubicBezTo>
                  <a:pt x="2108454" y="169278"/>
                  <a:pt x="2108188" y="164706"/>
                  <a:pt x="2107806" y="159601"/>
                </a:cubicBezTo>
                <a:cubicBezTo>
                  <a:pt x="2107425" y="154496"/>
                  <a:pt x="2106778" y="148666"/>
                  <a:pt x="2105863" y="142113"/>
                </a:cubicBezTo>
                <a:lnTo>
                  <a:pt x="2135353" y="139827"/>
                </a:lnTo>
                <a:cubicBezTo>
                  <a:pt x="2136420" y="152934"/>
                  <a:pt x="2137639" y="163602"/>
                  <a:pt x="2139010" y="171831"/>
                </a:cubicBezTo>
                <a:cubicBezTo>
                  <a:pt x="2140382" y="180061"/>
                  <a:pt x="2142249" y="186423"/>
                  <a:pt x="2144611" y="190919"/>
                </a:cubicBezTo>
                <a:cubicBezTo>
                  <a:pt x="2146973" y="195415"/>
                  <a:pt x="2150174" y="198501"/>
                  <a:pt x="2154212" y="200178"/>
                </a:cubicBezTo>
                <a:lnTo>
                  <a:pt x="2168899" y="202502"/>
                </a:lnTo>
                <a:lnTo>
                  <a:pt x="2187016" y="201321"/>
                </a:lnTo>
                <a:cubicBezTo>
                  <a:pt x="2191893" y="200406"/>
                  <a:pt x="2195284" y="198692"/>
                  <a:pt x="2197189" y="196177"/>
                </a:cubicBezTo>
                <a:cubicBezTo>
                  <a:pt x="2199094" y="193662"/>
                  <a:pt x="2200046" y="190043"/>
                  <a:pt x="2200046" y="185319"/>
                </a:cubicBezTo>
                <a:cubicBezTo>
                  <a:pt x="2200199" y="181051"/>
                  <a:pt x="2199665" y="175946"/>
                  <a:pt x="2198446" y="170002"/>
                </a:cubicBezTo>
                <a:cubicBezTo>
                  <a:pt x="2197227" y="164059"/>
                  <a:pt x="2195741" y="157887"/>
                  <a:pt x="2193989" y="151486"/>
                </a:cubicBezTo>
                <a:cubicBezTo>
                  <a:pt x="2192236" y="145085"/>
                  <a:pt x="2190369" y="139218"/>
                  <a:pt x="2188388" y="133884"/>
                </a:cubicBezTo>
                <a:lnTo>
                  <a:pt x="2219935" y="125197"/>
                </a:lnTo>
                <a:cubicBezTo>
                  <a:pt x="2221916" y="130378"/>
                  <a:pt x="2223821" y="136398"/>
                  <a:pt x="2225650" y="143256"/>
                </a:cubicBezTo>
                <a:cubicBezTo>
                  <a:pt x="2227478" y="150114"/>
                  <a:pt x="2229003" y="157163"/>
                  <a:pt x="2230222" y="164402"/>
                </a:cubicBezTo>
                <a:cubicBezTo>
                  <a:pt x="2231441" y="171641"/>
                  <a:pt x="2232051" y="178613"/>
                  <a:pt x="2232051" y="185319"/>
                </a:cubicBezTo>
                <a:cubicBezTo>
                  <a:pt x="2232051" y="195682"/>
                  <a:pt x="2230374" y="204102"/>
                  <a:pt x="2227021" y="210579"/>
                </a:cubicBezTo>
                <a:cubicBezTo>
                  <a:pt x="2223669" y="217056"/>
                  <a:pt x="2218982" y="222047"/>
                  <a:pt x="2212963" y="225552"/>
                </a:cubicBezTo>
                <a:cubicBezTo>
                  <a:pt x="2206943" y="229057"/>
                  <a:pt x="2199742" y="231458"/>
                  <a:pt x="2191360" y="232753"/>
                </a:cubicBezTo>
                <a:lnTo>
                  <a:pt x="2171634" y="234139"/>
                </a:lnTo>
                <a:lnTo>
                  <a:pt x="2167814" y="234696"/>
                </a:lnTo>
                <a:lnTo>
                  <a:pt x="2165895" y="234542"/>
                </a:lnTo>
                <a:lnTo>
                  <a:pt x="2163699" y="234696"/>
                </a:lnTo>
                <a:lnTo>
                  <a:pt x="2163722" y="234367"/>
                </a:lnTo>
                <a:lnTo>
                  <a:pt x="2155012" y="233667"/>
                </a:lnTo>
                <a:cubicBezTo>
                  <a:pt x="2150593" y="232982"/>
                  <a:pt x="2146326" y="231610"/>
                  <a:pt x="2142211" y="229553"/>
                </a:cubicBezTo>
                <a:cubicBezTo>
                  <a:pt x="2138096" y="227495"/>
                  <a:pt x="2134438" y="224485"/>
                  <a:pt x="2131238" y="220523"/>
                </a:cubicBezTo>
                <a:cubicBezTo>
                  <a:pt x="2129638" y="218542"/>
                  <a:pt x="2128209" y="216237"/>
                  <a:pt x="2126952" y="213608"/>
                </a:cubicBezTo>
                <a:lnTo>
                  <a:pt x="2125991" y="210996"/>
                </a:lnTo>
                <a:lnTo>
                  <a:pt x="2124037" y="216237"/>
                </a:lnTo>
                <a:cubicBezTo>
                  <a:pt x="2122589" y="219170"/>
                  <a:pt x="2120951" y="221666"/>
                  <a:pt x="2119122" y="223723"/>
                </a:cubicBezTo>
                <a:cubicBezTo>
                  <a:pt x="2115464" y="227838"/>
                  <a:pt x="2110969" y="230696"/>
                  <a:pt x="2105635" y="232296"/>
                </a:cubicBezTo>
                <a:cubicBezTo>
                  <a:pt x="2100301" y="233896"/>
                  <a:pt x="2093900" y="234696"/>
                  <a:pt x="2086432" y="234696"/>
                </a:cubicBezTo>
                <a:cubicBezTo>
                  <a:pt x="2079574" y="234696"/>
                  <a:pt x="2073478" y="233782"/>
                  <a:pt x="2068144" y="231953"/>
                </a:cubicBezTo>
                <a:cubicBezTo>
                  <a:pt x="2062810" y="230124"/>
                  <a:pt x="2058581" y="227114"/>
                  <a:pt x="2055457" y="222923"/>
                </a:cubicBezTo>
                <a:lnTo>
                  <a:pt x="2052932" y="217691"/>
                </a:lnTo>
                <a:lnTo>
                  <a:pt x="2047799" y="224866"/>
                </a:lnTo>
                <a:cubicBezTo>
                  <a:pt x="2043836" y="228981"/>
                  <a:pt x="2039036" y="231648"/>
                  <a:pt x="2033397" y="232867"/>
                </a:cubicBezTo>
                <a:cubicBezTo>
                  <a:pt x="2027758" y="234087"/>
                  <a:pt x="2020672" y="234696"/>
                  <a:pt x="2012137" y="234696"/>
                </a:cubicBezTo>
                <a:cubicBezTo>
                  <a:pt x="2006956" y="234696"/>
                  <a:pt x="2001850" y="234125"/>
                  <a:pt x="1996821" y="232982"/>
                </a:cubicBezTo>
                <a:cubicBezTo>
                  <a:pt x="1991792" y="231839"/>
                  <a:pt x="1987296" y="229172"/>
                  <a:pt x="1983334" y="224981"/>
                </a:cubicBezTo>
                <a:lnTo>
                  <a:pt x="1979374" y="218711"/>
                </a:lnTo>
                <a:lnTo>
                  <a:pt x="1974533" y="224409"/>
                </a:lnTo>
                <a:cubicBezTo>
                  <a:pt x="1969427" y="228676"/>
                  <a:pt x="1963598" y="231458"/>
                  <a:pt x="1957045" y="232753"/>
                </a:cubicBezTo>
                <a:cubicBezTo>
                  <a:pt x="1950491" y="234048"/>
                  <a:pt x="1943176" y="234696"/>
                  <a:pt x="1935099" y="234696"/>
                </a:cubicBezTo>
                <a:lnTo>
                  <a:pt x="1935139" y="234136"/>
                </a:lnTo>
                <a:lnTo>
                  <a:pt x="1931365" y="234696"/>
                </a:lnTo>
                <a:cubicBezTo>
                  <a:pt x="1917192" y="234696"/>
                  <a:pt x="1906257" y="233248"/>
                  <a:pt x="1898561" y="230353"/>
                </a:cubicBezTo>
                <a:cubicBezTo>
                  <a:pt x="1890865" y="227457"/>
                  <a:pt x="1885493" y="222923"/>
                  <a:pt x="1882445" y="216751"/>
                </a:cubicBezTo>
                <a:cubicBezTo>
                  <a:pt x="1879397" y="210579"/>
                  <a:pt x="1877644" y="202768"/>
                  <a:pt x="1877187" y="193320"/>
                </a:cubicBezTo>
                <a:close/>
                <a:moveTo>
                  <a:pt x="1015137" y="66218"/>
                </a:moveTo>
                <a:lnTo>
                  <a:pt x="1047141" y="66218"/>
                </a:lnTo>
                <a:lnTo>
                  <a:pt x="1051941" y="178003"/>
                </a:lnTo>
                <a:cubicBezTo>
                  <a:pt x="1052246" y="185014"/>
                  <a:pt x="1053008" y="190272"/>
                  <a:pt x="1054227" y="193777"/>
                </a:cubicBezTo>
                <a:cubicBezTo>
                  <a:pt x="1055446" y="197282"/>
                  <a:pt x="1057770" y="199644"/>
                  <a:pt x="1061199" y="200863"/>
                </a:cubicBezTo>
                <a:cubicBezTo>
                  <a:pt x="1064628" y="202083"/>
                  <a:pt x="1069696" y="202692"/>
                  <a:pt x="1076401" y="202692"/>
                </a:cubicBezTo>
                <a:lnTo>
                  <a:pt x="1081011" y="202692"/>
                </a:lnTo>
                <a:lnTo>
                  <a:pt x="1086891" y="202692"/>
                </a:lnTo>
                <a:lnTo>
                  <a:pt x="1089813" y="179946"/>
                </a:lnTo>
                <a:cubicBezTo>
                  <a:pt x="1093013" y="168593"/>
                  <a:pt x="1097394" y="158763"/>
                  <a:pt x="1102957" y="150457"/>
                </a:cubicBezTo>
                <a:cubicBezTo>
                  <a:pt x="1108520" y="142151"/>
                  <a:pt x="1114806" y="135712"/>
                  <a:pt x="1121817" y="131140"/>
                </a:cubicBezTo>
                <a:cubicBezTo>
                  <a:pt x="1128827" y="126568"/>
                  <a:pt x="1136218" y="124282"/>
                  <a:pt x="1143991" y="124282"/>
                </a:cubicBezTo>
                <a:cubicBezTo>
                  <a:pt x="1149782" y="124282"/>
                  <a:pt x="1155268" y="125921"/>
                  <a:pt x="1160450" y="129197"/>
                </a:cubicBezTo>
                <a:cubicBezTo>
                  <a:pt x="1165632" y="132474"/>
                  <a:pt x="1169899" y="137236"/>
                  <a:pt x="1173252" y="143485"/>
                </a:cubicBezTo>
                <a:cubicBezTo>
                  <a:pt x="1176604" y="149733"/>
                  <a:pt x="1178281" y="157353"/>
                  <a:pt x="1178281" y="166345"/>
                </a:cubicBezTo>
                <a:cubicBezTo>
                  <a:pt x="1178281" y="171222"/>
                  <a:pt x="1177290" y="176708"/>
                  <a:pt x="1175309" y="182804"/>
                </a:cubicBezTo>
                <a:lnTo>
                  <a:pt x="1165344" y="199339"/>
                </a:lnTo>
                <a:lnTo>
                  <a:pt x="1165479" y="199377"/>
                </a:lnTo>
                <a:cubicBezTo>
                  <a:pt x="1171118" y="200520"/>
                  <a:pt x="1176985" y="201359"/>
                  <a:pt x="1183081" y="201892"/>
                </a:cubicBezTo>
                <a:cubicBezTo>
                  <a:pt x="1189177" y="202425"/>
                  <a:pt x="1195121" y="202692"/>
                  <a:pt x="1200912" y="202692"/>
                </a:cubicBezTo>
                <a:lnTo>
                  <a:pt x="1203928" y="203143"/>
                </a:lnTo>
                <a:lnTo>
                  <a:pt x="1203960" y="202692"/>
                </a:lnTo>
                <a:cubicBezTo>
                  <a:pt x="1209447" y="202692"/>
                  <a:pt x="1214171" y="202159"/>
                  <a:pt x="1218133" y="201092"/>
                </a:cubicBezTo>
                <a:cubicBezTo>
                  <a:pt x="1222096" y="200025"/>
                  <a:pt x="1225449" y="197853"/>
                  <a:pt x="1228192" y="194577"/>
                </a:cubicBezTo>
                <a:cubicBezTo>
                  <a:pt x="1230935" y="191300"/>
                  <a:pt x="1233259" y="186462"/>
                  <a:pt x="1235164" y="180061"/>
                </a:cubicBezTo>
                <a:cubicBezTo>
                  <a:pt x="1237069" y="173660"/>
                  <a:pt x="1238784" y="165126"/>
                  <a:pt x="1240308" y="154458"/>
                </a:cubicBezTo>
                <a:lnTo>
                  <a:pt x="1270254" y="159487"/>
                </a:lnTo>
                <a:cubicBezTo>
                  <a:pt x="1269949" y="161773"/>
                  <a:pt x="1269530" y="164440"/>
                  <a:pt x="1268997" y="167488"/>
                </a:cubicBezTo>
                <a:cubicBezTo>
                  <a:pt x="1268464" y="170536"/>
                  <a:pt x="1268006" y="173622"/>
                  <a:pt x="1267625" y="176746"/>
                </a:cubicBezTo>
                <a:cubicBezTo>
                  <a:pt x="1267244" y="179870"/>
                  <a:pt x="1267054" y="182804"/>
                  <a:pt x="1267054" y="185547"/>
                </a:cubicBezTo>
                <a:cubicBezTo>
                  <a:pt x="1267054" y="188290"/>
                  <a:pt x="1267587" y="190729"/>
                  <a:pt x="1268654" y="192862"/>
                </a:cubicBezTo>
                <a:cubicBezTo>
                  <a:pt x="1269721" y="194996"/>
                  <a:pt x="1271435" y="196787"/>
                  <a:pt x="1273798" y="198234"/>
                </a:cubicBezTo>
                <a:cubicBezTo>
                  <a:pt x="1276160" y="199682"/>
                  <a:pt x="1279284" y="200787"/>
                  <a:pt x="1283170" y="201549"/>
                </a:cubicBezTo>
                <a:cubicBezTo>
                  <a:pt x="1287056" y="202311"/>
                  <a:pt x="1291819" y="202692"/>
                  <a:pt x="1297458" y="202692"/>
                </a:cubicBezTo>
                <a:lnTo>
                  <a:pt x="1299208" y="202955"/>
                </a:lnTo>
                <a:lnTo>
                  <a:pt x="1299210" y="202921"/>
                </a:lnTo>
                <a:cubicBezTo>
                  <a:pt x="1311859" y="202921"/>
                  <a:pt x="1322032" y="202845"/>
                  <a:pt x="1329728" y="202692"/>
                </a:cubicBezTo>
                <a:cubicBezTo>
                  <a:pt x="1337424" y="202540"/>
                  <a:pt x="1343444" y="202197"/>
                  <a:pt x="1347788" y="201663"/>
                </a:cubicBezTo>
                <a:cubicBezTo>
                  <a:pt x="1352131" y="201130"/>
                  <a:pt x="1355370" y="200444"/>
                  <a:pt x="1357503" y="199606"/>
                </a:cubicBezTo>
                <a:cubicBezTo>
                  <a:pt x="1359637" y="198768"/>
                  <a:pt x="1361466" y="197815"/>
                  <a:pt x="1362990" y="196749"/>
                </a:cubicBezTo>
                <a:cubicBezTo>
                  <a:pt x="1364818" y="195377"/>
                  <a:pt x="1366381" y="193510"/>
                  <a:pt x="1367676" y="191148"/>
                </a:cubicBezTo>
                <a:lnTo>
                  <a:pt x="1368642" y="188178"/>
                </a:lnTo>
                <a:lnTo>
                  <a:pt x="1360361" y="190691"/>
                </a:lnTo>
                <a:cubicBezTo>
                  <a:pt x="1356779" y="191376"/>
                  <a:pt x="1353160" y="191719"/>
                  <a:pt x="1349502" y="191719"/>
                </a:cubicBezTo>
                <a:cubicBezTo>
                  <a:pt x="1341425" y="191719"/>
                  <a:pt x="1334453" y="190614"/>
                  <a:pt x="1328585" y="188405"/>
                </a:cubicBezTo>
                <a:cubicBezTo>
                  <a:pt x="1322718" y="186195"/>
                  <a:pt x="1318184" y="182575"/>
                  <a:pt x="1314984" y="177546"/>
                </a:cubicBezTo>
                <a:cubicBezTo>
                  <a:pt x="1311783" y="172517"/>
                  <a:pt x="1310183" y="165659"/>
                  <a:pt x="1310183" y="156972"/>
                </a:cubicBezTo>
                <a:cubicBezTo>
                  <a:pt x="1310183" y="150267"/>
                  <a:pt x="1311326" y="143599"/>
                  <a:pt x="1313612" y="136970"/>
                </a:cubicBezTo>
                <a:cubicBezTo>
                  <a:pt x="1315898" y="130340"/>
                  <a:pt x="1319175" y="124320"/>
                  <a:pt x="1323442" y="118910"/>
                </a:cubicBezTo>
                <a:cubicBezTo>
                  <a:pt x="1327709" y="113500"/>
                  <a:pt x="1332738" y="109157"/>
                  <a:pt x="1338529" y="105880"/>
                </a:cubicBezTo>
                <a:cubicBezTo>
                  <a:pt x="1344321" y="102603"/>
                  <a:pt x="1350721" y="100965"/>
                  <a:pt x="1357732" y="100965"/>
                </a:cubicBezTo>
                <a:cubicBezTo>
                  <a:pt x="1368095" y="100965"/>
                  <a:pt x="1376668" y="103975"/>
                  <a:pt x="1383449" y="109995"/>
                </a:cubicBezTo>
                <a:cubicBezTo>
                  <a:pt x="1390231" y="116015"/>
                  <a:pt x="1395260" y="124092"/>
                  <a:pt x="1398537" y="134226"/>
                </a:cubicBezTo>
                <a:cubicBezTo>
                  <a:pt x="1401814" y="144361"/>
                  <a:pt x="1403452" y="155601"/>
                  <a:pt x="1403452" y="167945"/>
                </a:cubicBezTo>
                <a:cubicBezTo>
                  <a:pt x="1403452" y="178765"/>
                  <a:pt x="1401852" y="188176"/>
                  <a:pt x="1398651" y="196177"/>
                </a:cubicBezTo>
                <a:cubicBezTo>
                  <a:pt x="1395451" y="204178"/>
                  <a:pt x="1391641" y="210465"/>
                  <a:pt x="1387221" y="215037"/>
                </a:cubicBezTo>
                <a:cubicBezTo>
                  <a:pt x="1383564" y="218847"/>
                  <a:pt x="1379373" y="222047"/>
                  <a:pt x="1374648" y="224638"/>
                </a:cubicBezTo>
                <a:cubicBezTo>
                  <a:pt x="1369924" y="227229"/>
                  <a:pt x="1364171" y="229248"/>
                  <a:pt x="1357389" y="230696"/>
                </a:cubicBezTo>
                <a:cubicBezTo>
                  <a:pt x="1350607" y="232143"/>
                  <a:pt x="1342301" y="233172"/>
                  <a:pt x="1332472" y="233782"/>
                </a:cubicBezTo>
                <a:cubicBezTo>
                  <a:pt x="1322642" y="234391"/>
                  <a:pt x="1310793" y="234696"/>
                  <a:pt x="1296924" y="234696"/>
                </a:cubicBezTo>
                <a:lnTo>
                  <a:pt x="1296943" y="234432"/>
                </a:lnTo>
                <a:lnTo>
                  <a:pt x="1295172" y="234696"/>
                </a:lnTo>
                <a:cubicBezTo>
                  <a:pt x="1288314" y="234696"/>
                  <a:pt x="1282103" y="234163"/>
                  <a:pt x="1276541" y="233096"/>
                </a:cubicBezTo>
                <a:cubicBezTo>
                  <a:pt x="1270978" y="232029"/>
                  <a:pt x="1266177" y="230238"/>
                  <a:pt x="1262139" y="227724"/>
                </a:cubicBezTo>
                <a:cubicBezTo>
                  <a:pt x="1258100" y="225209"/>
                  <a:pt x="1254824" y="221856"/>
                  <a:pt x="1252309" y="217665"/>
                </a:cubicBezTo>
                <a:lnTo>
                  <a:pt x="1251571" y="215237"/>
                </a:lnTo>
                <a:lnTo>
                  <a:pt x="1248194" y="219723"/>
                </a:lnTo>
                <a:cubicBezTo>
                  <a:pt x="1244003" y="224066"/>
                  <a:pt x="1239317" y="227305"/>
                  <a:pt x="1234135" y="229438"/>
                </a:cubicBezTo>
                <a:cubicBezTo>
                  <a:pt x="1228954" y="231572"/>
                  <a:pt x="1223582" y="232982"/>
                  <a:pt x="1218019" y="233667"/>
                </a:cubicBezTo>
                <a:cubicBezTo>
                  <a:pt x="1212456" y="234353"/>
                  <a:pt x="1207008" y="234696"/>
                  <a:pt x="1201674" y="234696"/>
                </a:cubicBezTo>
                <a:lnTo>
                  <a:pt x="1201707" y="234238"/>
                </a:lnTo>
                <a:lnTo>
                  <a:pt x="1198626" y="234696"/>
                </a:lnTo>
                <a:lnTo>
                  <a:pt x="1185439" y="234073"/>
                </a:lnTo>
                <a:lnTo>
                  <a:pt x="1187539" y="238239"/>
                </a:lnTo>
                <a:cubicBezTo>
                  <a:pt x="1188835" y="243497"/>
                  <a:pt x="1188987" y="248793"/>
                  <a:pt x="1187996" y="254127"/>
                </a:cubicBezTo>
                <a:cubicBezTo>
                  <a:pt x="1187006" y="259461"/>
                  <a:pt x="1184796" y="264376"/>
                  <a:pt x="1181367" y="268872"/>
                </a:cubicBezTo>
                <a:cubicBezTo>
                  <a:pt x="1177938" y="273368"/>
                  <a:pt x="1173214" y="276987"/>
                  <a:pt x="1167194" y="279730"/>
                </a:cubicBezTo>
                <a:cubicBezTo>
                  <a:pt x="1161174" y="282474"/>
                  <a:pt x="1153821" y="283845"/>
                  <a:pt x="1145134" y="283845"/>
                </a:cubicBezTo>
                <a:cubicBezTo>
                  <a:pt x="1134313" y="283845"/>
                  <a:pt x="1124331" y="281521"/>
                  <a:pt x="1115187" y="276873"/>
                </a:cubicBezTo>
                <a:cubicBezTo>
                  <a:pt x="1106043" y="272225"/>
                  <a:pt x="1098728" y="264986"/>
                  <a:pt x="1093242" y="255156"/>
                </a:cubicBezTo>
                <a:cubicBezTo>
                  <a:pt x="1090498" y="250241"/>
                  <a:pt x="1088441" y="244631"/>
                  <a:pt x="1087069" y="238325"/>
                </a:cubicBezTo>
                <a:lnTo>
                  <a:pt x="1086550" y="233019"/>
                </a:lnTo>
                <a:lnTo>
                  <a:pt x="1080783" y="233896"/>
                </a:lnTo>
                <a:lnTo>
                  <a:pt x="1078526" y="234041"/>
                </a:lnTo>
                <a:lnTo>
                  <a:pt x="1074115" y="234696"/>
                </a:lnTo>
                <a:lnTo>
                  <a:pt x="1071064" y="234520"/>
                </a:lnTo>
                <a:lnTo>
                  <a:pt x="1068324" y="234696"/>
                </a:lnTo>
                <a:lnTo>
                  <a:pt x="1068348" y="234364"/>
                </a:lnTo>
                <a:lnTo>
                  <a:pt x="1055284" y="233610"/>
                </a:lnTo>
                <a:cubicBezTo>
                  <a:pt x="1049817" y="232886"/>
                  <a:pt x="1045159" y="231801"/>
                  <a:pt x="1041311" y="230353"/>
                </a:cubicBezTo>
                <a:cubicBezTo>
                  <a:pt x="1033615" y="227457"/>
                  <a:pt x="1028243" y="222923"/>
                  <a:pt x="1025195" y="216751"/>
                </a:cubicBezTo>
                <a:cubicBezTo>
                  <a:pt x="1022147" y="210579"/>
                  <a:pt x="1020394" y="202768"/>
                  <a:pt x="1019937" y="193320"/>
                </a:cubicBezTo>
                <a:close/>
                <a:moveTo>
                  <a:pt x="2052371" y="64389"/>
                </a:moveTo>
                <a:cubicBezTo>
                  <a:pt x="2056333" y="64389"/>
                  <a:pt x="2059686" y="65761"/>
                  <a:pt x="2062429" y="68504"/>
                </a:cubicBezTo>
                <a:cubicBezTo>
                  <a:pt x="2065172" y="71247"/>
                  <a:pt x="2066544" y="74600"/>
                  <a:pt x="2066544" y="78562"/>
                </a:cubicBezTo>
                <a:cubicBezTo>
                  <a:pt x="2066544" y="82525"/>
                  <a:pt x="2065172" y="85954"/>
                  <a:pt x="2062429" y="88849"/>
                </a:cubicBezTo>
                <a:cubicBezTo>
                  <a:pt x="2059686" y="91745"/>
                  <a:pt x="2056333" y="93193"/>
                  <a:pt x="2052371" y="93193"/>
                </a:cubicBezTo>
                <a:cubicBezTo>
                  <a:pt x="2048561" y="93193"/>
                  <a:pt x="2045246" y="91745"/>
                  <a:pt x="2042427" y="88849"/>
                </a:cubicBezTo>
                <a:cubicBezTo>
                  <a:pt x="2039607" y="85954"/>
                  <a:pt x="2038198" y="82525"/>
                  <a:pt x="2038198" y="78562"/>
                </a:cubicBezTo>
                <a:cubicBezTo>
                  <a:pt x="2038198" y="74600"/>
                  <a:pt x="2039607" y="71247"/>
                  <a:pt x="2042427" y="68504"/>
                </a:cubicBezTo>
                <a:cubicBezTo>
                  <a:pt x="2045246" y="65761"/>
                  <a:pt x="2048561" y="64389"/>
                  <a:pt x="2052371" y="64389"/>
                </a:cubicBezTo>
                <a:close/>
                <a:moveTo>
                  <a:pt x="2483511" y="60655"/>
                </a:moveTo>
                <a:cubicBezTo>
                  <a:pt x="2485035" y="63551"/>
                  <a:pt x="2486292" y="66866"/>
                  <a:pt x="2487282" y="70599"/>
                </a:cubicBezTo>
                <a:cubicBezTo>
                  <a:pt x="2488273" y="74333"/>
                  <a:pt x="2488768" y="77724"/>
                  <a:pt x="2488768" y="80772"/>
                </a:cubicBezTo>
                <a:cubicBezTo>
                  <a:pt x="2488768" y="85801"/>
                  <a:pt x="2487320" y="90335"/>
                  <a:pt x="2484425" y="94374"/>
                </a:cubicBezTo>
                <a:cubicBezTo>
                  <a:pt x="2481529" y="98412"/>
                  <a:pt x="2476805" y="100432"/>
                  <a:pt x="2470252" y="100432"/>
                </a:cubicBezTo>
                <a:cubicBezTo>
                  <a:pt x="2466137" y="100432"/>
                  <a:pt x="2462632" y="99174"/>
                  <a:pt x="2459736" y="96660"/>
                </a:cubicBezTo>
                <a:lnTo>
                  <a:pt x="2459416" y="96253"/>
                </a:lnTo>
                <a:lnTo>
                  <a:pt x="2459307" y="96831"/>
                </a:lnTo>
                <a:cubicBezTo>
                  <a:pt x="2458412" y="99003"/>
                  <a:pt x="2457069" y="100965"/>
                  <a:pt x="2455279" y="102718"/>
                </a:cubicBezTo>
                <a:cubicBezTo>
                  <a:pt x="2451697" y="106223"/>
                  <a:pt x="2447011" y="107976"/>
                  <a:pt x="2441220" y="107976"/>
                </a:cubicBezTo>
                <a:cubicBezTo>
                  <a:pt x="2435581" y="107976"/>
                  <a:pt x="2431771" y="105994"/>
                  <a:pt x="2429789" y="102032"/>
                </a:cubicBezTo>
                <a:cubicBezTo>
                  <a:pt x="2427808" y="98070"/>
                  <a:pt x="2426818" y="93726"/>
                  <a:pt x="2426818" y="89002"/>
                </a:cubicBezTo>
                <a:cubicBezTo>
                  <a:pt x="2426818" y="87325"/>
                  <a:pt x="2426932" y="85535"/>
                  <a:pt x="2427160" y="83630"/>
                </a:cubicBezTo>
                <a:cubicBezTo>
                  <a:pt x="2427389" y="81725"/>
                  <a:pt x="2427732" y="79553"/>
                  <a:pt x="2428189" y="77115"/>
                </a:cubicBezTo>
                <a:lnTo>
                  <a:pt x="2441905" y="73914"/>
                </a:lnTo>
                <a:cubicBezTo>
                  <a:pt x="2441448" y="76505"/>
                  <a:pt x="2441105" y="78905"/>
                  <a:pt x="2440877" y="81115"/>
                </a:cubicBezTo>
                <a:cubicBezTo>
                  <a:pt x="2440648" y="83325"/>
                  <a:pt x="2440534" y="85268"/>
                  <a:pt x="2440534" y="86944"/>
                </a:cubicBezTo>
                <a:cubicBezTo>
                  <a:pt x="2440534" y="88926"/>
                  <a:pt x="2440915" y="90450"/>
                  <a:pt x="2441677" y="91516"/>
                </a:cubicBezTo>
                <a:cubicBezTo>
                  <a:pt x="2442439" y="92583"/>
                  <a:pt x="2443505" y="93117"/>
                  <a:pt x="2444877" y="93117"/>
                </a:cubicBezTo>
                <a:cubicBezTo>
                  <a:pt x="2446706" y="93117"/>
                  <a:pt x="2448192" y="92050"/>
                  <a:pt x="2449335" y="89916"/>
                </a:cubicBezTo>
                <a:cubicBezTo>
                  <a:pt x="2450478" y="87783"/>
                  <a:pt x="2451049" y="83668"/>
                  <a:pt x="2451049" y="77572"/>
                </a:cubicBezTo>
                <a:lnTo>
                  <a:pt x="2451049" y="70714"/>
                </a:lnTo>
                <a:lnTo>
                  <a:pt x="2464308" y="66599"/>
                </a:lnTo>
                <a:lnTo>
                  <a:pt x="2464308" y="80544"/>
                </a:lnTo>
                <a:cubicBezTo>
                  <a:pt x="2464308" y="82220"/>
                  <a:pt x="2464651" y="83592"/>
                  <a:pt x="2465337" y="84658"/>
                </a:cubicBezTo>
                <a:cubicBezTo>
                  <a:pt x="2466023" y="85725"/>
                  <a:pt x="2467128" y="86259"/>
                  <a:pt x="2468652" y="86259"/>
                </a:cubicBezTo>
                <a:cubicBezTo>
                  <a:pt x="2470785" y="86259"/>
                  <a:pt x="2472271" y="85611"/>
                  <a:pt x="2473109" y="84315"/>
                </a:cubicBezTo>
                <a:cubicBezTo>
                  <a:pt x="2473947" y="83020"/>
                  <a:pt x="2474367" y="81458"/>
                  <a:pt x="2474367" y="79629"/>
                </a:cubicBezTo>
                <a:cubicBezTo>
                  <a:pt x="2474367" y="77038"/>
                  <a:pt x="2474062" y="74409"/>
                  <a:pt x="2473452" y="71742"/>
                </a:cubicBezTo>
                <a:cubicBezTo>
                  <a:pt x="2472843" y="69075"/>
                  <a:pt x="2472004" y="66447"/>
                  <a:pt x="2470937" y="63856"/>
                </a:cubicBezTo>
                <a:close/>
                <a:moveTo>
                  <a:pt x="576225" y="58522"/>
                </a:moveTo>
                <a:lnTo>
                  <a:pt x="576225" y="71552"/>
                </a:lnTo>
                <a:lnTo>
                  <a:pt x="525018" y="86411"/>
                </a:lnTo>
                <a:lnTo>
                  <a:pt x="525018" y="73609"/>
                </a:lnTo>
                <a:close/>
                <a:moveTo>
                  <a:pt x="619963" y="57912"/>
                </a:moveTo>
                <a:cubicBezTo>
                  <a:pt x="623621" y="57912"/>
                  <a:pt x="626898" y="58979"/>
                  <a:pt x="629793" y="61113"/>
                </a:cubicBezTo>
                <a:cubicBezTo>
                  <a:pt x="632689" y="63246"/>
                  <a:pt x="634975" y="66066"/>
                  <a:pt x="636651" y="69571"/>
                </a:cubicBezTo>
                <a:cubicBezTo>
                  <a:pt x="638328" y="73076"/>
                  <a:pt x="639166" y="76810"/>
                  <a:pt x="639166" y="80772"/>
                </a:cubicBezTo>
                <a:cubicBezTo>
                  <a:pt x="639166" y="86716"/>
                  <a:pt x="637261" y="91707"/>
                  <a:pt x="633451" y="95745"/>
                </a:cubicBezTo>
                <a:cubicBezTo>
                  <a:pt x="629641" y="99784"/>
                  <a:pt x="624764" y="101803"/>
                  <a:pt x="618820" y="101803"/>
                </a:cubicBezTo>
                <a:cubicBezTo>
                  <a:pt x="612267" y="101803"/>
                  <a:pt x="607352" y="99822"/>
                  <a:pt x="604076" y="95860"/>
                </a:cubicBezTo>
                <a:cubicBezTo>
                  <a:pt x="600799" y="91897"/>
                  <a:pt x="599161" y="87249"/>
                  <a:pt x="599161" y="81915"/>
                </a:cubicBezTo>
                <a:cubicBezTo>
                  <a:pt x="599161" y="77496"/>
                  <a:pt x="600037" y="73495"/>
                  <a:pt x="601790" y="69914"/>
                </a:cubicBezTo>
                <a:cubicBezTo>
                  <a:pt x="603542" y="66332"/>
                  <a:pt x="606019" y="63437"/>
                  <a:pt x="609219" y="61227"/>
                </a:cubicBezTo>
                <a:cubicBezTo>
                  <a:pt x="612420" y="59017"/>
                  <a:pt x="616001" y="57912"/>
                  <a:pt x="619963" y="57912"/>
                </a:cubicBezTo>
                <a:close/>
                <a:moveTo>
                  <a:pt x="2796997" y="54559"/>
                </a:moveTo>
                <a:cubicBezTo>
                  <a:pt x="2795016" y="54559"/>
                  <a:pt x="2793263" y="55321"/>
                  <a:pt x="2791739" y="56845"/>
                </a:cubicBezTo>
                <a:cubicBezTo>
                  <a:pt x="2790216" y="58369"/>
                  <a:pt x="2789453" y="60274"/>
                  <a:pt x="2789453" y="62560"/>
                </a:cubicBezTo>
                <a:cubicBezTo>
                  <a:pt x="2789453" y="65456"/>
                  <a:pt x="2790596" y="68009"/>
                  <a:pt x="2792883" y="70218"/>
                </a:cubicBezTo>
                <a:lnTo>
                  <a:pt x="2797785" y="73418"/>
                </a:lnTo>
                <a:lnTo>
                  <a:pt x="2802484" y="68104"/>
                </a:lnTo>
                <a:cubicBezTo>
                  <a:pt x="2803551" y="66313"/>
                  <a:pt x="2804084" y="64542"/>
                  <a:pt x="2804084" y="62789"/>
                </a:cubicBezTo>
                <a:cubicBezTo>
                  <a:pt x="2804084" y="60655"/>
                  <a:pt x="2803474" y="58750"/>
                  <a:pt x="2802255" y="57074"/>
                </a:cubicBezTo>
                <a:cubicBezTo>
                  <a:pt x="2801036" y="55398"/>
                  <a:pt x="2799283" y="54559"/>
                  <a:pt x="2796997" y="54559"/>
                </a:cubicBezTo>
                <a:close/>
                <a:moveTo>
                  <a:pt x="55016" y="53645"/>
                </a:moveTo>
                <a:cubicBezTo>
                  <a:pt x="52730" y="53645"/>
                  <a:pt x="50826" y="54445"/>
                  <a:pt x="49302" y="56045"/>
                </a:cubicBezTo>
                <a:cubicBezTo>
                  <a:pt x="47777" y="57645"/>
                  <a:pt x="47016" y="59589"/>
                  <a:pt x="47016" y="61875"/>
                </a:cubicBezTo>
                <a:cubicBezTo>
                  <a:pt x="47016" y="63703"/>
                  <a:pt x="47587" y="65532"/>
                  <a:pt x="48730" y="67361"/>
                </a:cubicBezTo>
                <a:cubicBezTo>
                  <a:pt x="49873" y="69190"/>
                  <a:pt x="51397" y="70828"/>
                  <a:pt x="53302" y="72276"/>
                </a:cubicBezTo>
                <a:lnTo>
                  <a:pt x="57043" y="74179"/>
                </a:lnTo>
                <a:lnTo>
                  <a:pt x="60217" y="70819"/>
                </a:lnTo>
                <a:cubicBezTo>
                  <a:pt x="61627" y="68437"/>
                  <a:pt x="62332" y="65913"/>
                  <a:pt x="62332" y="63246"/>
                </a:cubicBezTo>
                <a:cubicBezTo>
                  <a:pt x="62332" y="60503"/>
                  <a:pt x="61722" y="58217"/>
                  <a:pt x="60503" y="56388"/>
                </a:cubicBezTo>
                <a:cubicBezTo>
                  <a:pt x="59284" y="54559"/>
                  <a:pt x="57455" y="53645"/>
                  <a:pt x="55016" y="53645"/>
                </a:cubicBezTo>
                <a:close/>
                <a:moveTo>
                  <a:pt x="1579093" y="47625"/>
                </a:moveTo>
                <a:lnTo>
                  <a:pt x="1579093" y="64084"/>
                </a:lnTo>
                <a:lnTo>
                  <a:pt x="1525143" y="79629"/>
                </a:lnTo>
                <a:lnTo>
                  <a:pt x="1525143" y="63627"/>
                </a:lnTo>
                <a:close/>
                <a:moveTo>
                  <a:pt x="1357275" y="46101"/>
                </a:moveTo>
                <a:cubicBezTo>
                  <a:pt x="1361847" y="45949"/>
                  <a:pt x="1365771" y="47549"/>
                  <a:pt x="1369048" y="50902"/>
                </a:cubicBezTo>
                <a:cubicBezTo>
                  <a:pt x="1372324" y="54255"/>
                  <a:pt x="1373886" y="58369"/>
                  <a:pt x="1373734" y="63246"/>
                </a:cubicBezTo>
                <a:cubicBezTo>
                  <a:pt x="1373886" y="67818"/>
                  <a:pt x="1372286" y="71666"/>
                  <a:pt x="1368933" y="74790"/>
                </a:cubicBezTo>
                <a:cubicBezTo>
                  <a:pt x="1365580" y="77915"/>
                  <a:pt x="1361694" y="79477"/>
                  <a:pt x="1357275" y="79477"/>
                </a:cubicBezTo>
                <a:cubicBezTo>
                  <a:pt x="1352550" y="79629"/>
                  <a:pt x="1348550" y="78105"/>
                  <a:pt x="1345273" y="74905"/>
                </a:cubicBezTo>
                <a:cubicBezTo>
                  <a:pt x="1341997" y="71704"/>
                  <a:pt x="1340358" y="67818"/>
                  <a:pt x="1340358" y="63246"/>
                </a:cubicBezTo>
                <a:cubicBezTo>
                  <a:pt x="1340358" y="58369"/>
                  <a:pt x="1341997" y="54293"/>
                  <a:pt x="1345273" y="51016"/>
                </a:cubicBezTo>
                <a:cubicBezTo>
                  <a:pt x="1348550" y="47739"/>
                  <a:pt x="1352550" y="46101"/>
                  <a:pt x="1357275" y="46101"/>
                </a:cubicBezTo>
                <a:close/>
                <a:moveTo>
                  <a:pt x="55474" y="41986"/>
                </a:moveTo>
                <a:cubicBezTo>
                  <a:pt x="61570" y="41986"/>
                  <a:pt x="66180" y="44082"/>
                  <a:pt x="69304" y="48273"/>
                </a:cubicBezTo>
                <a:cubicBezTo>
                  <a:pt x="72428" y="52464"/>
                  <a:pt x="73990" y="57226"/>
                  <a:pt x="73990" y="62560"/>
                </a:cubicBezTo>
                <a:cubicBezTo>
                  <a:pt x="73990" y="69266"/>
                  <a:pt x="71857" y="75171"/>
                  <a:pt x="67589" y="80277"/>
                </a:cubicBezTo>
                <a:cubicBezTo>
                  <a:pt x="63322" y="85382"/>
                  <a:pt x="57188" y="89459"/>
                  <a:pt x="49187" y="92507"/>
                </a:cubicBezTo>
                <a:cubicBezTo>
                  <a:pt x="41186" y="95555"/>
                  <a:pt x="31623" y="97460"/>
                  <a:pt x="20498" y="98222"/>
                </a:cubicBezTo>
                <a:lnTo>
                  <a:pt x="17069" y="87706"/>
                </a:lnTo>
                <a:cubicBezTo>
                  <a:pt x="18593" y="85573"/>
                  <a:pt x="19622" y="83363"/>
                  <a:pt x="20155" y="81077"/>
                </a:cubicBezTo>
                <a:cubicBezTo>
                  <a:pt x="20688" y="78791"/>
                  <a:pt x="20688" y="76886"/>
                  <a:pt x="20155" y="75362"/>
                </a:cubicBezTo>
                <a:cubicBezTo>
                  <a:pt x="19622" y="73838"/>
                  <a:pt x="18440" y="73076"/>
                  <a:pt x="16612" y="73076"/>
                </a:cubicBezTo>
                <a:cubicBezTo>
                  <a:pt x="14935" y="73076"/>
                  <a:pt x="13449" y="73495"/>
                  <a:pt x="12154" y="74333"/>
                </a:cubicBezTo>
                <a:cubicBezTo>
                  <a:pt x="10859" y="75171"/>
                  <a:pt x="9830" y="75972"/>
                  <a:pt x="9068" y="76734"/>
                </a:cubicBezTo>
                <a:lnTo>
                  <a:pt x="2896" y="68504"/>
                </a:lnTo>
                <a:cubicBezTo>
                  <a:pt x="4724" y="66370"/>
                  <a:pt x="6858" y="64542"/>
                  <a:pt x="9296" y="63018"/>
                </a:cubicBezTo>
                <a:cubicBezTo>
                  <a:pt x="11735" y="61494"/>
                  <a:pt x="14783" y="60732"/>
                  <a:pt x="18440" y="60732"/>
                </a:cubicBezTo>
                <a:cubicBezTo>
                  <a:pt x="23013" y="60732"/>
                  <a:pt x="26480" y="62065"/>
                  <a:pt x="28842" y="64732"/>
                </a:cubicBezTo>
                <a:cubicBezTo>
                  <a:pt x="31204" y="67399"/>
                  <a:pt x="32461" y="70676"/>
                  <a:pt x="32614" y="74562"/>
                </a:cubicBezTo>
                <a:cubicBezTo>
                  <a:pt x="32766" y="78448"/>
                  <a:pt x="31623" y="82144"/>
                  <a:pt x="29185" y="85649"/>
                </a:cubicBezTo>
                <a:cubicBezTo>
                  <a:pt x="34595" y="85039"/>
                  <a:pt x="39357" y="84058"/>
                  <a:pt x="43472" y="82706"/>
                </a:cubicBezTo>
                <a:lnTo>
                  <a:pt x="48124" y="80393"/>
                </a:lnTo>
                <a:lnTo>
                  <a:pt x="43929" y="78105"/>
                </a:lnTo>
                <a:cubicBezTo>
                  <a:pt x="41262" y="76124"/>
                  <a:pt x="39129" y="73800"/>
                  <a:pt x="37529" y="71133"/>
                </a:cubicBezTo>
                <a:cubicBezTo>
                  <a:pt x="35928" y="68466"/>
                  <a:pt x="35128" y="65380"/>
                  <a:pt x="35128" y="61875"/>
                </a:cubicBezTo>
                <a:cubicBezTo>
                  <a:pt x="35128" y="56541"/>
                  <a:pt x="36995" y="51892"/>
                  <a:pt x="40729" y="47930"/>
                </a:cubicBezTo>
                <a:cubicBezTo>
                  <a:pt x="44463" y="43968"/>
                  <a:pt x="49378" y="41986"/>
                  <a:pt x="55474" y="41986"/>
                </a:cubicBezTo>
                <a:close/>
                <a:moveTo>
                  <a:pt x="2797226" y="40158"/>
                </a:moveTo>
                <a:cubicBezTo>
                  <a:pt x="2804389" y="40158"/>
                  <a:pt x="2809799" y="42444"/>
                  <a:pt x="2813457" y="47016"/>
                </a:cubicBezTo>
                <a:cubicBezTo>
                  <a:pt x="2817114" y="51588"/>
                  <a:pt x="2818943" y="56769"/>
                  <a:pt x="2818943" y="62560"/>
                </a:cubicBezTo>
                <a:cubicBezTo>
                  <a:pt x="2818943" y="69876"/>
                  <a:pt x="2816314" y="76276"/>
                  <a:pt x="2811056" y="81763"/>
                </a:cubicBezTo>
                <a:cubicBezTo>
                  <a:pt x="2805798" y="87249"/>
                  <a:pt x="2798788" y="91593"/>
                  <a:pt x="2790025" y="94793"/>
                </a:cubicBezTo>
                <a:cubicBezTo>
                  <a:pt x="2781262" y="97993"/>
                  <a:pt x="2771470" y="99898"/>
                  <a:pt x="2760650" y="100508"/>
                </a:cubicBezTo>
                <a:lnTo>
                  <a:pt x="2758135" y="86106"/>
                </a:lnTo>
                <a:cubicBezTo>
                  <a:pt x="2766212" y="86106"/>
                  <a:pt x="2773756" y="84925"/>
                  <a:pt x="2780767" y="82563"/>
                </a:cubicBezTo>
                <a:lnTo>
                  <a:pt x="2785889" y="80388"/>
                </a:lnTo>
                <a:lnTo>
                  <a:pt x="2779395" y="75705"/>
                </a:lnTo>
                <a:cubicBezTo>
                  <a:pt x="2776042" y="72123"/>
                  <a:pt x="2774366" y="67513"/>
                  <a:pt x="2774366" y="61875"/>
                </a:cubicBezTo>
                <a:cubicBezTo>
                  <a:pt x="2774366" y="55626"/>
                  <a:pt x="2776538" y="50445"/>
                  <a:pt x="2780881" y="46330"/>
                </a:cubicBezTo>
                <a:cubicBezTo>
                  <a:pt x="2785224" y="42215"/>
                  <a:pt x="2790673" y="40158"/>
                  <a:pt x="2797226" y="40158"/>
                </a:cubicBezTo>
                <a:close/>
                <a:moveTo>
                  <a:pt x="1806397" y="35509"/>
                </a:moveTo>
                <a:cubicBezTo>
                  <a:pt x="1804416" y="35509"/>
                  <a:pt x="1802664" y="36271"/>
                  <a:pt x="1801140" y="37795"/>
                </a:cubicBezTo>
                <a:cubicBezTo>
                  <a:pt x="1799615" y="39319"/>
                  <a:pt x="1798853" y="41224"/>
                  <a:pt x="1798853" y="43510"/>
                </a:cubicBezTo>
                <a:cubicBezTo>
                  <a:pt x="1798853" y="46406"/>
                  <a:pt x="1799997" y="48959"/>
                  <a:pt x="1802282" y="51168"/>
                </a:cubicBezTo>
                <a:lnTo>
                  <a:pt x="1807161" y="54353"/>
                </a:lnTo>
                <a:lnTo>
                  <a:pt x="1813484" y="43739"/>
                </a:lnTo>
                <a:cubicBezTo>
                  <a:pt x="1813484" y="41605"/>
                  <a:pt x="1812874" y="39700"/>
                  <a:pt x="1811655" y="38024"/>
                </a:cubicBezTo>
                <a:cubicBezTo>
                  <a:pt x="1810436" y="36348"/>
                  <a:pt x="1808683" y="35509"/>
                  <a:pt x="1806397" y="35509"/>
                </a:cubicBezTo>
                <a:close/>
                <a:moveTo>
                  <a:pt x="2482139" y="25908"/>
                </a:moveTo>
                <a:lnTo>
                  <a:pt x="2482139" y="42367"/>
                </a:lnTo>
                <a:lnTo>
                  <a:pt x="2428189" y="57912"/>
                </a:lnTo>
                <a:lnTo>
                  <a:pt x="2428189" y="41910"/>
                </a:lnTo>
                <a:close/>
                <a:moveTo>
                  <a:pt x="1806626" y="21108"/>
                </a:moveTo>
                <a:cubicBezTo>
                  <a:pt x="1813789" y="21108"/>
                  <a:pt x="1819199" y="23394"/>
                  <a:pt x="1822857" y="27966"/>
                </a:cubicBezTo>
                <a:cubicBezTo>
                  <a:pt x="1826514" y="32538"/>
                  <a:pt x="1828343" y="37719"/>
                  <a:pt x="1828343" y="43510"/>
                </a:cubicBezTo>
                <a:cubicBezTo>
                  <a:pt x="1828343" y="50826"/>
                  <a:pt x="1825714" y="57226"/>
                  <a:pt x="1820456" y="62713"/>
                </a:cubicBezTo>
                <a:cubicBezTo>
                  <a:pt x="1815198" y="68199"/>
                  <a:pt x="1808188" y="72543"/>
                  <a:pt x="1799425" y="75743"/>
                </a:cubicBezTo>
                <a:cubicBezTo>
                  <a:pt x="1790662" y="78943"/>
                  <a:pt x="1780870" y="80848"/>
                  <a:pt x="1770050" y="81458"/>
                </a:cubicBezTo>
                <a:lnTo>
                  <a:pt x="1767535" y="67056"/>
                </a:lnTo>
                <a:cubicBezTo>
                  <a:pt x="1775612" y="67056"/>
                  <a:pt x="1783156" y="65875"/>
                  <a:pt x="1790167" y="63513"/>
                </a:cubicBezTo>
                <a:lnTo>
                  <a:pt x="1794843" y="61017"/>
                </a:lnTo>
                <a:lnTo>
                  <a:pt x="1788795" y="56655"/>
                </a:lnTo>
                <a:cubicBezTo>
                  <a:pt x="1785442" y="53073"/>
                  <a:pt x="1783766" y="48463"/>
                  <a:pt x="1783766" y="42825"/>
                </a:cubicBezTo>
                <a:cubicBezTo>
                  <a:pt x="1783766" y="36576"/>
                  <a:pt x="1785938" y="31395"/>
                  <a:pt x="1790281" y="27280"/>
                </a:cubicBezTo>
                <a:cubicBezTo>
                  <a:pt x="1794624" y="23165"/>
                  <a:pt x="1800073" y="21108"/>
                  <a:pt x="1806626" y="21108"/>
                </a:cubicBezTo>
                <a:close/>
                <a:moveTo>
                  <a:pt x="833400" y="10897"/>
                </a:moveTo>
                <a:lnTo>
                  <a:pt x="833400" y="23927"/>
                </a:lnTo>
                <a:lnTo>
                  <a:pt x="782193" y="38786"/>
                </a:lnTo>
                <a:lnTo>
                  <a:pt x="782193" y="25984"/>
                </a:lnTo>
                <a:close/>
                <a:moveTo>
                  <a:pt x="1874291" y="1600"/>
                </a:moveTo>
                <a:cubicBezTo>
                  <a:pt x="1878102" y="1600"/>
                  <a:pt x="1881607" y="2362"/>
                  <a:pt x="1884807" y="3886"/>
                </a:cubicBezTo>
                <a:cubicBezTo>
                  <a:pt x="1888007" y="5410"/>
                  <a:pt x="1891246" y="6934"/>
                  <a:pt x="1894523" y="8458"/>
                </a:cubicBezTo>
                <a:cubicBezTo>
                  <a:pt x="1897799" y="9982"/>
                  <a:pt x="1901343" y="10744"/>
                  <a:pt x="1905153" y="10744"/>
                </a:cubicBezTo>
                <a:cubicBezTo>
                  <a:pt x="1907591" y="10744"/>
                  <a:pt x="1909877" y="10325"/>
                  <a:pt x="1912011" y="9487"/>
                </a:cubicBezTo>
                <a:cubicBezTo>
                  <a:pt x="1914144" y="8649"/>
                  <a:pt x="1916811" y="7239"/>
                  <a:pt x="1920011" y="5258"/>
                </a:cubicBezTo>
                <a:lnTo>
                  <a:pt x="1928013" y="17831"/>
                </a:lnTo>
                <a:cubicBezTo>
                  <a:pt x="1922526" y="22555"/>
                  <a:pt x="1917992" y="25527"/>
                  <a:pt x="1914411" y="26746"/>
                </a:cubicBezTo>
                <a:cubicBezTo>
                  <a:pt x="1910829" y="27966"/>
                  <a:pt x="1907743" y="28575"/>
                  <a:pt x="1905153" y="28575"/>
                </a:cubicBezTo>
                <a:cubicBezTo>
                  <a:pt x="1900581" y="28575"/>
                  <a:pt x="1896466" y="27775"/>
                  <a:pt x="1892808" y="26175"/>
                </a:cubicBezTo>
                <a:cubicBezTo>
                  <a:pt x="1889150" y="24575"/>
                  <a:pt x="1885798" y="23013"/>
                  <a:pt x="1882750" y="21489"/>
                </a:cubicBezTo>
                <a:cubicBezTo>
                  <a:pt x="1879702" y="19965"/>
                  <a:pt x="1876882" y="19203"/>
                  <a:pt x="1874291" y="19203"/>
                </a:cubicBezTo>
                <a:cubicBezTo>
                  <a:pt x="1871548" y="19203"/>
                  <a:pt x="1869072" y="19888"/>
                  <a:pt x="1866862" y="21260"/>
                </a:cubicBezTo>
                <a:cubicBezTo>
                  <a:pt x="1864652" y="22632"/>
                  <a:pt x="1862404" y="24537"/>
                  <a:pt x="1860118" y="26975"/>
                </a:cubicBezTo>
                <a:lnTo>
                  <a:pt x="1849374" y="16917"/>
                </a:lnTo>
                <a:cubicBezTo>
                  <a:pt x="1853489" y="11735"/>
                  <a:pt x="1857642" y="7849"/>
                  <a:pt x="1861833" y="5258"/>
                </a:cubicBezTo>
                <a:cubicBezTo>
                  <a:pt x="1866024" y="2667"/>
                  <a:pt x="1870177" y="1448"/>
                  <a:pt x="1874291" y="1600"/>
                </a:cubicBezTo>
                <a:close/>
                <a:moveTo>
                  <a:pt x="2922118" y="0"/>
                </a:moveTo>
                <a:lnTo>
                  <a:pt x="2922118" y="16459"/>
                </a:lnTo>
                <a:lnTo>
                  <a:pt x="2868168" y="32004"/>
                </a:lnTo>
                <a:lnTo>
                  <a:pt x="2868168" y="16002"/>
                </a:lnTo>
                <a:close/>
                <a:moveTo>
                  <a:pt x="2074393" y="0"/>
                </a:moveTo>
                <a:lnTo>
                  <a:pt x="2074393" y="16459"/>
                </a:lnTo>
                <a:lnTo>
                  <a:pt x="2020443" y="32004"/>
                </a:lnTo>
                <a:lnTo>
                  <a:pt x="2020443" y="16002"/>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09" name="Google Shape;209;p22"/>
          <p:cNvSpPr txBox="1"/>
          <p:nvPr/>
        </p:nvSpPr>
        <p:spPr>
          <a:xfrm>
            <a:off x="1230150" y="3291400"/>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35. There they will have whatever they desire, and with Us is ˹even˺ more.</a:t>
            </a:r>
            <a:endParaRPr sz="1200">
              <a:solidFill>
                <a:schemeClr val="dk1"/>
              </a:solidFill>
              <a:latin typeface="Inter Light"/>
              <a:ea typeface="Inter Light"/>
              <a:cs typeface="Inter Light"/>
              <a:sym typeface="Inter Light"/>
            </a:endParaRPr>
          </a:p>
        </p:txBody>
      </p:sp>
      <p:sp>
        <p:nvSpPr>
          <p:cNvPr id="211" name="Google Shape;211;p22"/>
          <p:cNvSpPr txBox="1"/>
          <p:nvPr/>
        </p:nvSpPr>
        <p:spPr>
          <a:xfrm>
            <a:off x="1004425" y="749075"/>
            <a:ext cx="72183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Everything You’ve Ever Wished</a:t>
            </a:r>
            <a:endParaRPr sz="3600">
              <a:solidFill>
                <a:srgbClr val="1E1E1E"/>
              </a:solidFill>
              <a:latin typeface="Inter Tight Medium"/>
              <a:ea typeface="Inter Tight Medium"/>
              <a:cs typeface="Inter Tight Medium"/>
              <a:sym typeface="Inter Tight Medium"/>
            </a:endParaRPr>
          </a:p>
        </p:txBody>
      </p:sp>
      <p:sp>
        <p:nvSpPr>
          <p:cNvPr id="212" name="Google Shape;212;p22"/>
          <p:cNvSpPr/>
          <p:nvPr/>
        </p:nvSpPr>
        <p:spPr>
          <a:xfrm>
            <a:off x="5395650" y="2047150"/>
            <a:ext cx="3224700" cy="4155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0">
              <a:spcBef>
                <a:spcPts val="0"/>
              </a:spcBef>
              <a:spcAft>
                <a:spcPts val="0"/>
              </a:spcAft>
              <a:buClr>
                <a:schemeClr val="dk1"/>
              </a:buClr>
              <a:buSzPts val="1200"/>
              <a:buFont typeface="Arial"/>
              <a:buNone/>
            </a:pPr>
            <a:r>
              <a:rPr lang="en-GB" sz="1200">
                <a:solidFill>
                  <a:srgbClr val="1E1E1E"/>
                </a:solidFill>
                <a:latin typeface="Inter Tight Medium"/>
                <a:ea typeface="Inter Tight Medium"/>
                <a:cs typeface="Inter Tight Medium"/>
                <a:sym typeface="Inter Tight Medium"/>
              </a:rPr>
              <a:t>In Jannah there are two types of naʿīm</a:t>
            </a:r>
            <a:endParaRPr sz="900">
              <a:solidFill>
                <a:schemeClr val="lt1"/>
              </a:solidFill>
              <a:latin typeface="Calibri"/>
              <a:ea typeface="Calibri"/>
              <a:cs typeface="Calibri"/>
              <a:sym typeface="Calibri"/>
            </a:endParaRPr>
          </a:p>
        </p:txBody>
      </p:sp>
      <p:sp>
        <p:nvSpPr>
          <p:cNvPr id="213" name="Google Shape;213;p22"/>
          <p:cNvSpPr/>
          <p:nvPr/>
        </p:nvSpPr>
        <p:spPr>
          <a:xfrm>
            <a:off x="5395650" y="2543675"/>
            <a:ext cx="1564800" cy="345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Physical</a:t>
            </a:r>
            <a:endParaRPr sz="1000">
              <a:solidFill>
                <a:srgbClr val="1E1E1E"/>
              </a:solidFill>
              <a:latin typeface="Inter Light"/>
              <a:ea typeface="Inter Light"/>
              <a:cs typeface="Inter Light"/>
              <a:sym typeface="Inter Light"/>
            </a:endParaRPr>
          </a:p>
        </p:txBody>
      </p:sp>
      <p:sp>
        <p:nvSpPr>
          <p:cNvPr id="214" name="Google Shape;214;p22"/>
          <p:cNvSpPr/>
          <p:nvPr/>
        </p:nvSpPr>
        <p:spPr>
          <a:xfrm>
            <a:off x="7055475" y="2543675"/>
            <a:ext cx="1564800" cy="345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Spiritual</a:t>
            </a:r>
            <a:endParaRPr sz="1000">
              <a:solidFill>
                <a:srgbClr val="1E1E1E"/>
              </a:solidFill>
              <a:latin typeface="Inter Light"/>
              <a:ea typeface="Inter Light"/>
              <a:cs typeface="Inter Light"/>
              <a:sym typeface="Inter Light"/>
            </a:endParaRPr>
          </a:p>
        </p:txBody>
      </p:sp>
      <p:sp>
        <p:nvSpPr>
          <p:cNvPr id="215" name="Google Shape;215;p22"/>
          <p:cNvSpPr/>
          <p:nvPr/>
        </p:nvSpPr>
        <p:spPr>
          <a:xfrm>
            <a:off x="5395650" y="3587075"/>
            <a:ext cx="3224700" cy="892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16" name="Google Shape;216;p22"/>
          <p:cNvSpPr txBox="1"/>
          <p:nvPr/>
        </p:nvSpPr>
        <p:spPr>
          <a:xfrm>
            <a:off x="6224634" y="37828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217" name="Google Shape;217;p22"/>
          <p:cNvSpPr txBox="1"/>
          <p:nvPr/>
        </p:nvSpPr>
        <p:spPr>
          <a:xfrm>
            <a:off x="6224627" y="4069250"/>
            <a:ext cx="2175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does this verse make you feel?</a:t>
            </a:r>
            <a:endParaRPr sz="1000">
              <a:solidFill>
                <a:srgbClr val="1E1E1E"/>
              </a:solidFill>
              <a:latin typeface="Inter Tight Medium"/>
              <a:ea typeface="Inter Tight Medium"/>
              <a:cs typeface="Inter Tight Medium"/>
              <a:sym typeface="Inter Tight Medium"/>
            </a:endParaRPr>
          </a:p>
        </p:txBody>
      </p:sp>
      <p:pic>
        <p:nvPicPr>
          <p:cNvPr id="218" name="Google Shape;218;p22"/>
          <p:cNvPicPr preferRelativeResize="0"/>
          <p:nvPr/>
        </p:nvPicPr>
        <p:blipFill rotWithShape="1">
          <a:blip r:embed="rId3">
            <a:alphaModFix/>
          </a:blip>
          <a:srcRect/>
          <a:stretch/>
        </p:blipFill>
        <p:spPr>
          <a:xfrm>
            <a:off x="5623489" y="3782879"/>
            <a:ext cx="497928" cy="497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23" descr="During the last blessed nights, support Yaqeen’s mission and donate today. https://yqn.io/3aad38&#10;&#10;&quot;Where are my servants, who used to worship Me even though they could not see Me?﻿&quot; This is the question Allah will ask about His worshipers who strove to live with taqwa. When He asks, He will give to the inhabitants of Jannah their greatest reward—the revelation of His Glorious Face. There will be no higher bliss in the heavens than to bask in the light of your Lord’s presence. &#10;&#10;Watch Episode 27 of &quot;Jannah: Home at Last&quot;, a Yaqeen Institute Ramadan Series with Dr. Omar Suleiman.&#10;&#10;DISCLAIMER: All depictions of Jannah are purely conceptual and only vocals were used in the making of the soundtrack.&#10;&#10;Thank you @MuhsenOrg  for providing closed captioning.&#10;&#10;#omarsuleiman #ramadan2023 #heaven #dhikr #omarsuleimanseries #omarsuleimanlectures   &#10;&#10;Click SUBSCRIBE and hit the 🔔 icon to receive the latest updates from Yaqeen!&#10;&#10;Visit http://www.yaqeeninstitute.org for full access to all research publications, infographics, and videos. Join the conversation on Twitter, Facebook, and Instagram @yaqeeninstitute!" title="Seeing Allah in Jannah | Ep. 27 | #JannahSeries with Dr. Omar Suleiman">
            <a:hlinkClick r:id="rId3"/>
          </p:cNvPr>
          <p:cNvPicPr preferRelativeResize="0"/>
          <p:nvPr/>
        </p:nvPicPr>
        <p:blipFill>
          <a:blip r:embed="rId4">
            <a:alphaModFix/>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3"/>
                                        </p:tgtEl>
                                        <p:attrNameLst>
                                          <p:attrName>style.visibility</p:attrName>
                                        </p:attrNameLst>
                                      </p:cBhvr>
                                      <p:to>
                                        <p:strVal val="visible"/>
                                      </p:to>
                                    </p:set>
                                    <p:animEffect transition="in" filter="fade">
                                      <p:cBhvr>
                                        <p:cTn id="7" dur="10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4"/>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rgbClr val="FFFFFF"/>
              </a:solidFill>
              <a:latin typeface="Arial"/>
              <a:ea typeface="Arial"/>
              <a:cs typeface="Arial"/>
              <a:sym typeface="Arial"/>
            </a:endParaRPr>
          </a:p>
        </p:txBody>
      </p:sp>
      <p:sp>
        <p:nvSpPr>
          <p:cNvPr id="229" name="Google Shape;229;p2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EB7FD664-309E-5F0A-C5C8-1F564A1D2CC4}"/>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10729CA9-04C9-747D-4447-EAA107B6A2C3}"/>
              </a:ext>
            </a:extLst>
          </p:cNvPr>
          <p:cNvSpPr/>
          <p:nvPr/>
        </p:nvSpPr>
        <p:spPr>
          <a:xfrm>
            <a:off x="1648815" y="2653718"/>
            <a:ext cx="2830754" cy="323393"/>
          </a:xfrm>
          <a:custGeom>
            <a:avLst/>
            <a:gdLst/>
            <a:ahLst/>
            <a:cxnLst/>
            <a:rect l="l" t="t" r="r" b="b"/>
            <a:pathLst>
              <a:path w="2830754" h="323393">
                <a:moveTo>
                  <a:pt x="280797" y="291008"/>
                </a:moveTo>
                <a:lnTo>
                  <a:pt x="280797" y="307467"/>
                </a:lnTo>
                <a:lnTo>
                  <a:pt x="226848" y="323012"/>
                </a:lnTo>
                <a:lnTo>
                  <a:pt x="226848" y="307010"/>
                </a:lnTo>
                <a:close/>
                <a:moveTo>
                  <a:pt x="731139" y="255499"/>
                </a:moveTo>
                <a:cubicBezTo>
                  <a:pt x="735559" y="255651"/>
                  <a:pt x="739255" y="257328"/>
                  <a:pt x="742226" y="260528"/>
                </a:cubicBezTo>
                <a:cubicBezTo>
                  <a:pt x="745198" y="263728"/>
                  <a:pt x="746684" y="267462"/>
                  <a:pt x="746684" y="271729"/>
                </a:cubicBezTo>
                <a:cubicBezTo>
                  <a:pt x="746837" y="276149"/>
                  <a:pt x="745351" y="279883"/>
                  <a:pt x="742226" y="282931"/>
                </a:cubicBezTo>
                <a:cubicBezTo>
                  <a:pt x="739102" y="285979"/>
                  <a:pt x="735483" y="287503"/>
                  <a:pt x="731368" y="287503"/>
                </a:cubicBezTo>
                <a:cubicBezTo>
                  <a:pt x="726948" y="287655"/>
                  <a:pt x="723176" y="286169"/>
                  <a:pt x="720052" y="283045"/>
                </a:cubicBezTo>
                <a:cubicBezTo>
                  <a:pt x="716928" y="279921"/>
                  <a:pt x="715290" y="276149"/>
                  <a:pt x="715137" y="271729"/>
                </a:cubicBezTo>
                <a:cubicBezTo>
                  <a:pt x="715137" y="267462"/>
                  <a:pt x="716699" y="263690"/>
                  <a:pt x="719824" y="260414"/>
                </a:cubicBezTo>
                <a:cubicBezTo>
                  <a:pt x="722948" y="257137"/>
                  <a:pt x="726720" y="255499"/>
                  <a:pt x="731139" y="255499"/>
                </a:cubicBezTo>
                <a:close/>
                <a:moveTo>
                  <a:pt x="691591" y="255499"/>
                </a:moveTo>
                <a:cubicBezTo>
                  <a:pt x="696011" y="255651"/>
                  <a:pt x="699707" y="257328"/>
                  <a:pt x="702679" y="260528"/>
                </a:cubicBezTo>
                <a:cubicBezTo>
                  <a:pt x="705650" y="263728"/>
                  <a:pt x="707136" y="267462"/>
                  <a:pt x="707136" y="271729"/>
                </a:cubicBezTo>
                <a:cubicBezTo>
                  <a:pt x="707289" y="276149"/>
                  <a:pt x="705803" y="279883"/>
                  <a:pt x="702679" y="282931"/>
                </a:cubicBezTo>
                <a:cubicBezTo>
                  <a:pt x="699554" y="285979"/>
                  <a:pt x="695935" y="287503"/>
                  <a:pt x="691820" y="287503"/>
                </a:cubicBezTo>
                <a:cubicBezTo>
                  <a:pt x="687401" y="287655"/>
                  <a:pt x="683629" y="286169"/>
                  <a:pt x="680504" y="283045"/>
                </a:cubicBezTo>
                <a:cubicBezTo>
                  <a:pt x="677380" y="279921"/>
                  <a:pt x="675742" y="276149"/>
                  <a:pt x="675590" y="271729"/>
                </a:cubicBezTo>
                <a:cubicBezTo>
                  <a:pt x="675590" y="267462"/>
                  <a:pt x="677152" y="263690"/>
                  <a:pt x="680276" y="260414"/>
                </a:cubicBezTo>
                <a:cubicBezTo>
                  <a:pt x="683400" y="257137"/>
                  <a:pt x="687172" y="255499"/>
                  <a:pt x="691591" y="255499"/>
                </a:cubicBezTo>
                <a:close/>
                <a:moveTo>
                  <a:pt x="188214" y="255499"/>
                </a:moveTo>
                <a:cubicBezTo>
                  <a:pt x="192634" y="255651"/>
                  <a:pt x="196329" y="257328"/>
                  <a:pt x="199301" y="260528"/>
                </a:cubicBezTo>
                <a:cubicBezTo>
                  <a:pt x="202273" y="263728"/>
                  <a:pt x="203759" y="267462"/>
                  <a:pt x="203759" y="271729"/>
                </a:cubicBezTo>
                <a:cubicBezTo>
                  <a:pt x="203911" y="276149"/>
                  <a:pt x="202426" y="279883"/>
                  <a:pt x="199301" y="282931"/>
                </a:cubicBezTo>
                <a:cubicBezTo>
                  <a:pt x="196177" y="285979"/>
                  <a:pt x="192558" y="287503"/>
                  <a:pt x="188443" y="287503"/>
                </a:cubicBezTo>
                <a:cubicBezTo>
                  <a:pt x="184023" y="287655"/>
                  <a:pt x="180251" y="286169"/>
                  <a:pt x="177127" y="283045"/>
                </a:cubicBezTo>
                <a:cubicBezTo>
                  <a:pt x="174003" y="279921"/>
                  <a:pt x="172365" y="276149"/>
                  <a:pt x="172212" y="271729"/>
                </a:cubicBezTo>
                <a:cubicBezTo>
                  <a:pt x="172212" y="267462"/>
                  <a:pt x="173774" y="263690"/>
                  <a:pt x="176899" y="260414"/>
                </a:cubicBezTo>
                <a:cubicBezTo>
                  <a:pt x="180023" y="257137"/>
                  <a:pt x="183795" y="255499"/>
                  <a:pt x="188214" y="255499"/>
                </a:cubicBezTo>
                <a:close/>
                <a:moveTo>
                  <a:pt x="148666" y="255499"/>
                </a:moveTo>
                <a:cubicBezTo>
                  <a:pt x="153086" y="255651"/>
                  <a:pt x="156782" y="257328"/>
                  <a:pt x="159754" y="260528"/>
                </a:cubicBezTo>
                <a:cubicBezTo>
                  <a:pt x="162725" y="263728"/>
                  <a:pt x="164211" y="267462"/>
                  <a:pt x="164211" y="271729"/>
                </a:cubicBezTo>
                <a:cubicBezTo>
                  <a:pt x="164364" y="276149"/>
                  <a:pt x="162878" y="279883"/>
                  <a:pt x="159754" y="282931"/>
                </a:cubicBezTo>
                <a:cubicBezTo>
                  <a:pt x="156629" y="285979"/>
                  <a:pt x="153010" y="287503"/>
                  <a:pt x="148895" y="287503"/>
                </a:cubicBezTo>
                <a:cubicBezTo>
                  <a:pt x="144475" y="287655"/>
                  <a:pt x="140703" y="286169"/>
                  <a:pt x="137579" y="283045"/>
                </a:cubicBezTo>
                <a:cubicBezTo>
                  <a:pt x="134455" y="279921"/>
                  <a:pt x="132817" y="276149"/>
                  <a:pt x="132664" y="271729"/>
                </a:cubicBezTo>
                <a:cubicBezTo>
                  <a:pt x="132664" y="267462"/>
                  <a:pt x="134226" y="263690"/>
                  <a:pt x="137351" y="260414"/>
                </a:cubicBezTo>
                <a:cubicBezTo>
                  <a:pt x="140475" y="257137"/>
                  <a:pt x="144247" y="255499"/>
                  <a:pt x="148666" y="255499"/>
                </a:cubicBezTo>
                <a:close/>
                <a:moveTo>
                  <a:pt x="2203095" y="255270"/>
                </a:moveTo>
                <a:cubicBezTo>
                  <a:pt x="2206143" y="255270"/>
                  <a:pt x="2208772" y="256413"/>
                  <a:pt x="2210981" y="258699"/>
                </a:cubicBezTo>
                <a:cubicBezTo>
                  <a:pt x="2213191" y="260985"/>
                  <a:pt x="2214296" y="263652"/>
                  <a:pt x="2214296" y="266700"/>
                </a:cubicBezTo>
                <a:cubicBezTo>
                  <a:pt x="2214296" y="269748"/>
                  <a:pt x="2213191" y="272377"/>
                  <a:pt x="2210981" y="274587"/>
                </a:cubicBezTo>
                <a:cubicBezTo>
                  <a:pt x="2208772" y="276797"/>
                  <a:pt x="2206143" y="277902"/>
                  <a:pt x="2203095" y="277902"/>
                </a:cubicBezTo>
                <a:cubicBezTo>
                  <a:pt x="2199894" y="277902"/>
                  <a:pt x="2197189" y="276797"/>
                  <a:pt x="2194979" y="274587"/>
                </a:cubicBezTo>
                <a:cubicBezTo>
                  <a:pt x="2192770" y="272377"/>
                  <a:pt x="2191665" y="269748"/>
                  <a:pt x="2191665" y="266700"/>
                </a:cubicBezTo>
                <a:cubicBezTo>
                  <a:pt x="2191665" y="263652"/>
                  <a:pt x="2192770" y="260985"/>
                  <a:pt x="2194979" y="258699"/>
                </a:cubicBezTo>
                <a:cubicBezTo>
                  <a:pt x="2197189" y="256413"/>
                  <a:pt x="2199894" y="255270"/>
                  <a:pt x="2203095" y="255270"/>
                </a:cubicBezTo>
                <a:close/>
                <a:moveTo>
                  <a:pt x="2171776" y="255270"/>
                </a:moveTo>
                <a:cubicBezTo>
                  <a:pt x="2174824" y="255270"/>
                  <a:pt x="2177453" y="256413"/>
                  <a:pt x="2179663" y="258699"/>
                </a:cubicBezTo>
                <a:cubicBezTo>
                  <a:pt x="2181873" y="260985"/>
                  <a:pt x="2182978" y="263652"/>
                  <a:pt x="2182978" y="266700"/>
                </a:cubicBezTo>
                <a:cubicBezTo>
                  <a:pt x="2182978" y="269748"/>
                  <a:pt x="2181873" y="272377"/>
                  <a:pt x="2179663" y="274587"/>
                </a:cubicBezTo>
                <a:cubicBezTo>
                  <a:pt x="2177453" y="276797"/>
                  <a:pt x="2174824" y="277902"/>
                  <a:pt x="2171776" y="277902"/>
                </a:cubicBezTo>
                <a:cubicBezTo>
                  <a:pt x="2168576" y="277902"/>
                  <a:pt x="2165871" y="276797"/>
                  <a:pt x="2163661" y="274587"/>
                </a:cubicBezTo>
                <a:cubicBezTo>
                  <a:pt x="2161451" y="272377"/>
                  <a:pt x="2160346" y="269748"/>
                  <a:pt x="2160346" y="266700"/>
                </a:cubicBezTo>
                <a:cubicBezTo>
                  <a:pt x="2160346" y="263652"/>
                  <a:pt x="2161451" y="260985"/>
                  <a:pt x="2163661" y="258699"/>
                </a:cubicBezTo>
                <a:cubicBezTo>
                  <a:pt x="2165871" y="256413"/>
                  <a:pt x="2168576" y="255270"/>
                  <a:pt x="2171776" y="255270"/>
                </a:cubicBezTo>
                <a:close/>
                <a:moveTo>
                  <a:pt x="1361161" y="255270"/>
                </a:moveTo>
                <a:cubicBezTo>
                  <a:pt x="1364209" y="255270"/>
                  <a:pt x="1366838" y="256413"/>
                  <a:pt x="1369048" y="258699"/>
                </a:cubicBezTo>
                <a:cubicBezTo>
                  <a:pt x="1371257" y="260985"/>
                  <a:pt x="1372362" y="263652"/>
                  <a:pt x="1372362" y="266700"/>
                </a:cubicBezTo>
                <a:cubicBezTo>
                  <a:pt x="1372362" y="269748"/>
                  <a:pt x="1371257" y="272377"/>
                  <a:pt x="1369048" y="274587"/>
                </a:cubicBezTo>
                <a:cubicBezTo>
                  <a:pt x="1366838" y="276797"/>
                  <a:pt x="1364209" y="277902"/>
                  <a:pt x="1361161" y="277902"/>
                </a:cubicBezTo>
                <a:cubicBezTo>
                  <a:pt x="1357960" y="277902"/>
                  <a:pt x="1355255" y="276797"/>
                  <a:pt x="1353046" y="274587"/>
                </a:cubicBezTo>
                <a:cubicBezTo>
                  <a:pt x="1350836" y="272377"/>
                  <a:pt x="1349731" y="269748"/>
                  <a:pt x="1349731" y="266700"/>
                </a:cubicBezTo>
                <a:cubicBezTo>
                  <a:pt x="1349731" y="263652"/>
                  <a:pt x="1350836" y="260985"/>
                  <a:pt x="1353046" y="258699"/>
                </a:cubicBezTo>
                <a:cubicBezTo>
                  <a:pt x="1355255" y="256413"/>
                  <a:pt x="1357960" y="255270"/>
                  <a:pt x="1361161" y="255270"/>
                </a:cubicBezTo>
                <a:close/>
                <a:moveTo>
                  <a:pt x="1329843" y="255270"/>
                </a:moveTo>
                <a:cubicBezTo>
                  <a:pt x="1332891" y="255270"/>
                  <a:pt x="1335520" y="256413"/>
                  <a:pt x="1337729" y="258699"/>
                </a:cubicBezTo>
                <a:cubicBezTo>
                  <a:pt x="1339939" y="260985"/>
                  <a:pt x="1341044" y="263652"/>
                  <a:pt x="1341044" y="266700"/>
                </a:cubicBezTo>
                <a:cubicBezTo>
                  <a:pt x="1341044" y="269748"/>
                  <a:pt x="1339939" y="272377"/>
                  <a:pt x="1337729" y="274587"/>
                </a:cubicBezTo>
                <a:cubicBezTo>
                  <a:pt x="1335520" y="276797"/>
                  <a:pt x="1332891" y="277902"/>
                  <a:pt x="1329843" y="277902"/>
                </a:cubicBezTo>
                <a:cubicBezTo>
                  <a:pt x="1326642" y="277902"/>
                  <a:pt x="1323937" y="276797"/>
                  <a:pt x="1321727" y="274587"/>
                </a:cubicBezTo>
                <a:cubicBezTo>
                  <a:pt x="1319518" y="272377"/>
                  <a:pt x="1318413" y="269748"/>
                  <a:pt x="1318413" y="266700"/>
                </a:cubicBezTo>
                <a:cubicBezTo>
                  <a:pt x="1318413" y="263652"/>
                  <a:pt x="1319518" y="260985"/>
                  <a:pt x="1321727" y="258699"/>
                </a:cubicBezTo>
                <a:cubicBezTo>
                  <a:pt x="1323937" y="256413"/>
                  <a:pt x="1326642" y="255270"/>
                  <a:pt x="1329843" y="255270"/>
                </a:cubicBezTo>
                <a:close/>
                <a:moveTo>
                  <a:pt x="1459154" y="244755"/>
                </a:moveTo>
                <a:lnTo>
                  <a:pt x="1459154" y="257785"/>
                </a:lnTo>
                <a:lnTo>
                  <a:pt x="1407948" y="272644"/>
                </a:lnTo>
                <a:lnTo>
                  <a:pt x="1407948" y="259842"/>
                </a:lnTo>
                <a:close/>
                <a:moveTo>
                  <a:pt x="2720721" y="227381"/>
                </a:moveTo>
                <a:cubicBezTo>
                  <a:pt x="2718892" y="227381"/>
                  <a:pt x="2716873" y="227495"/>
                  <a:pt x="2714663" y="227724"/>
                </a:cubicBezTo>
                <a:cubicBezTo>
                  <a:pt x="2712454" y="227952"/>
                  <a:pt x="2710206" y="228257"/>
                  <a:pt x="2707920" y="228638"/>
                </a:cubicBezTo>
                <a:lnTo>
                  <a:pt x="2703548" y="229555"/>
                </a:lnTo>
                <a:lnTo>
                  <a:pt x="2703719" y="232324"/>
                </a:lnTo>
                <a:cubicBezTo>
                  <a:pt x="2704272" y="236306"/>
                  <a:pt x="2705100" y="239802"/>
                  <a:pt x="2706205" y="242811"/>
                </a:cubicBezTo>
                <a:cubicBezTo>
                  <a:pt x="2708415" y="248831"/>
                  <a:pt x="2711272" y="253403"/>
                  <a:pt x="2714778" y="256527"/>
                </a:cubicBezTo>
                <a:cubicBezTo>
                  <a:pt x="2718283" y="259652"/>
                  <a:pt x="2721941" y="261747"/>
                  <a:pt x="2725750" y="262814"/>
                </a:cubicBezTo>
                <a:cubicBezTo>
                  <a:pt x="2729560" y="263881"/>
                  <a:pt x="2733066" y="264414"/>
                  <a:pt x="2736266" y="264414"/>
                </a:cubicBezTo>
                <a:cubicBezTo>
                  <a:pt x="2739009" y="264414"/>
                  <a:pt x="2741714" y="263919"/>
                  <a:pt x="2744381" y="262928"/>
                </a:cubicBezTo>
                <a:cubicBezTo>
                  <a:pt x="2747048" y="261938"/>
                  <a:pt x="2749258" y="260261"/>
                  <a:pt x="2751011" y="257899"/>
                </a:cubicBezTo>
                <a:cubicBezTo>
                  <a:pt x="2752763" y="255537"/>
                  <a:pt x="2753640" y="252375"/>
                  <a:pt x="2753640" y="248412"/>
                </a:cubicBezTo>
                <a:cubicBezTo>
                  <a:pt x="2753640" y="244602"/>
                  <a:pt x="2752687" y="241135"/>
                  <a:pt x="2750782" y="238011"/>
                </a:cubicBezTo>
                <a:cubicBezTo>
                  <a:pt x="2748877" y="234887"/>
                  <a:pt x="2745562" y="232334"/>
                  <a:pt x="2740838" y="230353"/>
                </a:cubicBezTo>
                <a:cubicBezTo>
                  <a:pt x="2736113" y="228372"/>
                  <a:pt x="2729408" y="227381"/>
                  <a:pt x="2720721" y="227381"/>
                </a:cubicBezTo>
                <a:close/>
                <a:moveTo>
                  <a:pt x="1244346" y="227381"/>
                </a:moveTo>
                <a:cubicBezTo>
                  <a:pt x="1242518" y="227381"/>
                  <a:pt x="1240498" y="227495"/>
                  <a:pt x="1238288" y="227724"/>
                </a:cubicBezTo>
                <a:cubicBezTo>
                  <a:pt x="1236079" y="227952"/>
                  <a:pt x="1233831" y="228257"/>
                  <a:pt x="1231545" y="228638"/>
                </a:cubicBezTo>
                <a:lnTo>
                  <a:pt x="1227173" y="229555"/>
                </a:lnTo>
                <a:lnTo>
                  <a:pt x="1227344" y="232324"/>
                </a:lnTo>
                <a:cubicBezTo>
                  <a:pt x="1227897" y="236306"/>
                  <a:pt x="1228725" y="239802"/>
                  <a:pt x="1229830" y="242811"/>
                </a:cubicBezTo>
                <a:cubicBezTo>
                  <a:pt x="1232040" y="248831"/>
                  <a:pt x="1234897" y="253403"/>
                  <a:pt x="1238403" y="256527"/>
                </a:cubicBezTo>
                <a:cubicBezTo>
                  <a:pt x="1241908" y="259652"/>
                  <a:pt x="1245565" y="261747"/>
                  <a:pt x="1249376" y="262814"/>
                </a:cubicBezTo>
                <a:cubicBezTo>
                  <a:pt x="1253185" y="263881"/>
                  <a:pt x="1256691" y="264414"/>
                  <a:pt x="1259891" y="264414"/>
                </a:cubicBezTo>
                <a:cubicBezTo>
                  <a:pt x="1262634" y="264414"/>
                  <a:pt x="1265339" y="263919"/>
                  <a:pt x="1268006" y="262928"/>
                </a:cubicBezTo>
                <a:cubicBezTo>
                  <a:pt x="1270673" y="261938"/>
                  <a:pt x="1272883" y="260261"/>
                  <a:pt x="1274636" y="257899"/>
                </a:cubicBezTo>
                <a:cubicBezTo>
                  <a:pt x="1276388" y="255537"/>
                  <a:pt x="1277265" y="252375"/>
                  <a:pt x="1277265" y="248412"/>
                </a:cubicBezTo>
                <a:cubicBezTo>
                  <a:pt x="1277265" y="244602"/>
                  <a:pt x="1276312" y="241135"/>
                  <a:pt x="1274407" y="238011"/>
                </a:cubicBezTo>
                <a:cubicBezTo>
                  <a:pt x="1272502" y="234887"/>
                  <a:pt x="1269188" y="232334"/>
                  <a:pt x="1264463" y="230353"/>
                </a:cubicBezTo>
                <a:cubicBezTo>
                  <a:pt x="1259739" y="228372"/>
                  <a:pt x="1253033" y="227381"/>
                  <a:pt x="1244346" y="227381"/>
                </a:cubicBezTo>
                <a:close/>
                <a:moveTo>
                  <a:pt x="1754810" y="175260"/>
                </a:moveTo>
                <a:cubicBezTo>
                  <a:pt x="1751305" y="175260"/>
                  <a:pt x="1748143" y="176594"/>
                  <a:pt x="1745323" y="179261"/>
                </a:cubicBezTo>
                <a:cubicBezTo>
                  <a:pt x="1742504" y="181928"/>
                  <a:pt x="1740294" y="185319"/>
                  <a:pt x="1738694" y="189433"/>
                </a:cubicBezTo>
                <a:cubicBezTo>
                  <a:pt x="1737094" y="193548"/>
                  <a:pt x="1736293" y="197663"/>
                  <a:pt x="1736293" y="201778"/>
                </a:cubicBezTo>
                <a:cubicBezTo>
                  <a:pt x="1736293" y="204978"/>
                  <a:pt x="1736941" y="207759"/>
                  <a:pt x="1738236" y="210122"/>
                </a:cubicBezTo>
                <a:cubicBezTo>
                  <a:pt x="1739532" y="212484"/>
                  <a:pt x="1741704" y="214275"/>
                  <a:pt x="1744752" y="215494"/>
                </a:cubicBezTo>
                <a:cubicBezTo>
                  <a:pt x="1747800" y="216713"/>
                  <a:pt x="1751762" y="217323"/>
                  <a:pt x="1756639" y="217323"/>
                </a:cubicBezTo>
                <a:cubicBezTo>
                  <a:pt x="1761058" y="217323"/>
                  <a:pt x="1765516" y="216865"/>
                  <a:pt x="1770012" y="215951"/>
                </a:cubicBezTo>
                <a:lnTo>
                  <a:pt x="1775140" y="214326"/>
                </a:lnTo>
                <a:lnTo>
                  <a:pt x="1775384" y="211379"/>
                </a:lnTo>
                <a:cubicBezTo>
                  <a:pt x="1775384" y="206655"/>
                  <a:pt x="1774927" y="202121"/>
                  <a:pt x="1774012" y="197777"/>
                </a:cubicBezTo>
                <a:cubicBezTo>
                  <a:pt x="1773098" y="193434"/>
                  <a:pt x="1771726" y="189586"/>
                  <a:pt x="1769898" y="186233"/>
                </a:cubicBezTo>
                <a:cubicBezTo>
                  <a:pt x="1768069" y="182880"/>
                  <a:pt x="1765897" y="180213"/>
                  <a:pt x="1763383" y="178232"/>
                </a:cubicBezTo>
                <a:cubicBezTo>
                  <a:pt x="1760868" y="176251"/>
                  <a:pt x="1758010" y="175260"/>
                  <a:pt x="1754810" y="175260"/>
                </a:cubicBezTo>
                <a:close/>
                <a:moveTo>
                  <a:pt x="1007593" y="175260"/>
                </a:moveTo>
                <a:cubicBezTo>
                  <a:pt x="1004850" y="175260"/>
                  <a:pt x="1002411" y="176213"/>
                  <a:pt x="1000278" y="178118"/>
                </a:cubicBezTo>
                <a:cubicBezTo>
                  <a:pt x="998144" y="180023"/>
                  <a:pt x="996468" y="182385"/>
                  <a:pt x="995248" y="185204"/>
                </a:cubicBezTo>
                <a:cubicBezTo>
                  <a:pt x="994029" y="188024"/>
                  <a:pt x="993420" y="190881"/>
                  <a:pt x="993420" y="193777"/>
                </a:cubicBezTo>
                <a:cubicBezTo>
                  <a:pt x="993420" y="195910"/>
                  <a:pt x="993953" y="197701"/>
                  <a:pt x="995020" y="199149"/>
                </a:cubicBezTo>
                <a:cubicBezTo>
                  <a:pt x="996087" y="200597"/>
                  <a:pt x="997687" y="201663"/>
                  <a:pt x="999821" y="202349"/>
                </a:cubicBezTo>
                <a:cubicBezTo>
                  <a:pt x="1001954" y="203035"/>
                  <a:pt x="1004621" y="203378"/>
                  <a:pt x="1007822" y="203378"/>
                </a:cubicBezTo>
                <a:cubicBezTo>
                  <a:pt x="1011479" y="203378"/>
                  <a:pt x="1015251" y="202959"/>
                  <a:pt x="1019137" y="202121"/>
                </a:cubicBezTo>
                <a:lnTo>
                  <a:pt x="1022348" y="201050"/>
                </a:lnTo>
                <a:lnTo>
                  <a:pt x="1021766" y="194577"/>
                </a:lnTo>
                <a:cubicBezTo>
                  <a:pt x="1021156" y="191148"/>
                  <a:pt x="1020242" y="187986"/>
                  <a:pt x="1019023" y="185090"/>
                </a:cubicBezTo>
                <a:cubicBezTo>
                  <a:pt x="1017804" y="182194"/>
                  <a:pt x="1016241" y="179832"/>
                  <a:pt x="1014337" y="178003"/>
                </a:cubicBezTo>
                <a:cubicBezTo>
                  <a:pt x="1012432" y="176175"/>
                  <a:pt x="1010184" y="175260"/>
                  <a:pt x="1007593" y="175260"/>
                </a:cubicBezTo>
                <a:close/>
                <a:moveTo>
                  <a:pt x="2605430" y="171145"/>
                </a:moveTo>
                <a:cubicBezTo>
                  <a:pt x="2603754" y="171145"/>
                  <a:pt x="2601659" y="171526"/>
                  <a:pt x="2599144" y="172288"/>
                </a:cubicBezTo>
                <a:cubicBezTo>
                  <a:pt x="2596630" y="173050"/>
                  <a:pt x="2593963" y="174193"/>
                  <a:pt x="2591143" y="175717"/>
                </a:cubicBezTo>
                <a:cubicBezTo>
                  <a:pt x="2588324" y="177241"/>
                  <a:pt x="2585466" y="179146"/>
                  <a:pt x="2582571" y="181432"/>
                </a:cubicBezTo>
                <a:lnTo>
                  <a:pt x="2575236" y="188563"/>
                </a:lnTo>
                <a:lnTo>
                  <a:pt x="2586800" y="205207"/>
                </a:lnTo>
                <a:cubicBezTo>
                  <a:pt x="2591600" y="209931"/>
                  <a:pt x="2596477" y="213398"/>
                  <a:pt x="2601430" y="215608"/>
                </a:cubicBezTo>
                <a:cubicBezTo>
                  <a:pt x="2606383" y="217818"/>
                  <a:pt x="2610765" y="218923"/>
                  <a:pt x="2614575" y="218923"/>
                </a:cubicBezTo>
                <a:cubicBezTo>
                  <a:pt x="2617318" y="218923"/>
                  <a:pt x="2619566" y="218389"/>
                  <a:pt x="2621318" y="217323"/>
                </a:cubicBezTo>
                <a:cubicBezTo>
                  <a:pt x="2623071" y="216256"/>
                  <a:pt x="2624252" y="214656"/>
                  <a:pt x="2624862" y="212522"/>
                </a:cubicBezTo>
                <a:cubicBezTo>
                  <a:pt x="2625471" y="210388"/>
                  <a:pt x="2625243" y="207721"/>
                  <a:pt x="2624176" y="204521"/>
                </a:cubicBezTo>
                <a:cubicBezTo>
                  <a:pt x="2622347" y="199035"/>
                  <a:pt x="2620671" y="194196"/>
                  <a:pt x="2619147" y="190005"/>
                </a:cubicBezTo>
                <a:cubicBezTo>
                  <a:pt x="2617623" y="185814"/>
                  <a:pt x="2616137" y="182309"/>
                  <a:pt x="2614689" y="179489"/>
                </a:cubicBezTo>
                <a:cubicBezTo>
                  <a:pt x="2613241" y="176670"/>
                  <a:pt x="2611755" y="174574"/>
                  <a:pt x="2610231" y="173203"/>
                </a:cubicBezTo>
                <a:cubicBezTo>
                  <a:pt x="2608707" y="171831"/>
                  <a:pt x="2607107" y="171145"/>
                  <a:pt x="2605430" y="171145"/>
                </a:cubicBezTo>
                <a:close/>
                <a:moveTo>
                  <a:pt x="2419426" y="170460"/>
                </a:moveTo>
                <a:cubicBezTo>
                  <a:pt x="2416683" y="170460"/>
                  <a:pt x="2414016" y="171222"/>
                  <a:pt x="2411425" y="172746"/>
                </a:cubicBezTo>
                <a:cubicBezTo>
                  <a:pt x="2408835" y="174270"/>
                  <a:pt x="2406168" y="177089"/>
                  <a:pt x="2403424" y="181204"/>
                </a:cubicBezTo>
                <a:cubicBezTo>
                  <a:pt x="2400681" y="185319"/>
                  <a:pt x="2397557" y="191262"/>
                  <a:pt x="2394052" y="199035"/>
                </a:cubicBezTo>
                <a:lnTo>
                  <a:pt x="2391433" y="204454"/>
                </a:lnTo>
                <a:lnTo>
                  <a:pt x="2398538" y="208436"/>
                </a:lnTo>
                <a:cubicBezTo>
                  <a:pt x="2401910" y="210055"/>
                  <a:pt x="2405101" y="211303"/>
                  <a:pt x="2408111" y="212179"/>
                </a:cubicBezTo>
                <a:cubicBezTo>
                  <a:pt x="2414131" y="213932"/>
                  <a:pt x="2419122" y="214808"/>
                  <a:pt x="2423084" y="214808"/>
                </a:cubicBezTo>
                <a:cubicBezTo>
                  <a:pt x="2427504" y="214808"/>
                  <a:pt x="2431009" y="214160"/>
                  <a:pt x="2433600" y="212865"/>
                </a:cubicBezTo>
                <a:cubicBezTo>
                  <a:pt x="2436191" y="211569"/>
                  <a:pt x="2438095" y="209703"/>
                  <a:pt x="2439315" y="207264"/>
                </a:cubicBezTo>
                <a:cubicBezTo>
                  <a:pt x="2440534" y="204826"/>
                  <a:pt x="2441143" y="202083"/>
                  <a:pt x="2441143" y="199035"/>
                </a:cubicBezTo>
                <a:cubicBezTo>
                  <a:pt x="2441143" y="194615"/>
                  <a:pt x="2440077" y="190195"/>
                  <a:pt x="2437943" y="185776"/>
                </a:cubicBezTo>
                <a:cubicBezTo>
                  <a:pt x="2435809" y="181356"/>
                  <a:pt x="2433104" y="177699"/>
                  <a:pt x="2429828" y="174803"/>
                </a:cubicBezTo>
                <a:cubicBezTo>
                  <a:pt x="2426551" y="171907"/>
                  <a:pt x="2423084" y="170460"/>
                  <a:pt x="2419426" y="170460"/>
                </a:cubicBezTo>
                <a:close/>
                <a:moveTo>
                  <a:pt x="386334" y="170231"/>
                </a:moveTo>
                <a:cubicBezTo>
                  <a:pt x="383134" y="170231"/>
                  <a:pt x="380429" y="171412"/>
                  <a:pt x="378219" y="173774"/>
                </a:cubicBezTo>
                <a:cubicBezTo>
                  <a:pt x="376009" y="176136"/>
                  <a:pt x="373876" y="179489"/>
                  <a:pt x="371818" y="183833"/>
                </a:cubicBezTo>
                <a:lnTo>
                  <a:pt x="366609" y="194492"/>
                </a:lnTo>
                <a:lnTo>
                  <a:pt x="375247" y="198349"/>
                </a:lnTo>
                <a:cubicBezTo>
                  <a:pt x="381267" y="200482"/>
                  <a:pt x="386258" y="201549"/>
                  <a:pt x="390220" y="201549"/>
                </a:cubicBezTo>
                <a:cubicBezTo>
                  <a:pt x="393268" y="201549"/>
                  <a:pt x="395783" y="201244"/>
                  <a:pt x="397764" y="200635"/>
                </a:cubicBezTo>
                <a:cubicBezTo>
                  <a:pt x="399745" y="200025"/>
                  <a:pt x="401193" y="199035"/>
                  <a:pt x="402108" y="197663"/>
                </a:cubicBezTo>
                <a:cubicBezTo>
                  <a:pt x="403022" y="196291"/>
                  <a:pt x="403479" y="194463"/>
                  <a:pt x="403479" y="192177"/>
                </a:cubicBezTo>
                <a:cubicBezTo>
                  <a:pt x="403479" y="188976"/>
                  <a:pt x="402717" y="185700"/>
                  <a:pt x="401193" y="182347"/>
                </a:cubicBezTo>
                <a:cubicBezTo>
                  <a:pt x="399669" y="178994"/>
                  <a:pt x="397650" y="176136"/>
                  <a:pt x="395135" y="173774"/>
                </a:cubicBezTo>
                <a:cubicBezTo>
                  <a:pt x="392621" y="171412"/>
                  <a:pt x="389687" y="170231"/>
                  <a:pt x="386334" y="170231"/>
                </a:cubicBezTo>
                <a:close/>
                <a:moveTo>
                  <a:pt x="1669923" y="160858"/>
                </a:moveTo>
                <a:cubicBezTo>
                  <a:pt x="1672971" y="166650"/>
                  <a:pt x="1675753" y="172707"/>
                  <a:pt x="1678267" y="179032"/>
                </a:cubicBezTo>
                <a:cubicBezTo>
                  <a:pt x="1680782" y="185357"/>
                  <a:pt x="1682839" y="191834"/>
                  <a:pt x="1684439" y="198463"/>
                </a:cubicBezTo>
                <a:cubicBezTo>
                  <a:pt x="1686040" y="205092"/>
                  <a:pt x="1686840" y="211836"/>
                  <a:pt x="1686840" y="218694"/>
                </a:cubicBezTo>
                <a:cubicBezTo>
                  <a:pt x="1686840" y="224638"/>
                  <a:pt x="1686116" y="230734"/>
                  <a:pt x="1684668" y="236982"/>
                </a:cubicBezTo>
                <a:cubicBezTo>
                  <a:pt x="1683220" y="243231"/>
                  <a:pt x="1680820" y="249288"/>
                  <a:pt x="1677467" y="255156"/>
                </a:cubicBezTo>
                <a:cubicBezTo>
                  <a:pt x="1674114" y="261023"/>
                  <a:pt x="1669657" y="266281"/>
                  <a:pt x="1664094" y="270929"/>
                </a:cubicBezTo>
                <a:cubicBezTo>
                  <a:pt x="1658531" y="275577"/>
                  <a:pt x="1651673" y="279273"/>
                  <a:pt x="1643520" y="282016"/>
                </a:cubicBezTo>
                <a:cubicBezTo>
                  <a:pt x="1635367" y="284760"/>
                  <a:pt x="1625651" y="286131"/>
                  <a:pt x="1614373" y="286131"/>
                </a:cubicBezTo>
                <a:cubicBezTo>
                  <a:pt x="1605534" y="286131"/>
                  <a:pt x="1597114" y="285102"/>
                  <a:pt x="1589113" y="283045"/>
                </a:cubicBezTo>
                <a:cubicBezTo>
                  <a:pt x="1581112" y="280988"/>
                  <a:pt x="1574102" y="277825"/>
                  <a:pt x="1568082" y="273558"/>
                </a:cubicBezTo>
                <a:cubicBezTo>
                  <a:pt x="1562062" y="269291"/>
                  <a:pt x="1557300" y="263881"/>
                  <a:pt x="1553794" y="257328"/>
                </a:cubicBezTo>
                <a:cubicBezTo>
                  <a:pt x="1550289" y="250774"/>
                  <a:pt x="1548537" y="242926"/>
                  <a:pt x="1548537" y="233782"/>
                </a:cubicBezTo>
                <a:cubicBezTo>
                  <a:pt x="1548537" y="230124"/>
                  <a:pt x="1548880" y="226200"/>
                  <a:pt x="1549565" y="222009"/>
                </a:cubicBezTo>
                <a:cubicBezTo>
                  <a:pt x="1550251" y="217818"/>
                  <a:pt x="1551318" y="213322"/>
                  <a:pt x="1552766" y="208521"/>
                </a:cubicBezTo>
                <a:cubicBezTo>
                  <a:pt x="1554214" y="203721"/>
                  <a:pt x="1556004" y="198654"/>
                  <a:pt x="1558138" y="193320"/>
                </a:cubicBezTo>
                <a:lnTo>
                  <a:pt x="1574597" y="199720"/>
                </a:lnTo>
                <a:cubicBezTo>
                  <a:pt x="1573073" y="203988"/>
                  <a:pt x="1571740" y="208026"/>
                  <a:pt x="1570597" y="211836"/>
                </a:cubicBezTo>
                <a:cubicBezTo>
                  <a:pt x="1569454" y="215646"/>
                  <a:pt x="1568615" y="219228"/>
                  <a:pt x="1568082" y="222580"/>
                </a:cubicBezTo>
                <a:cubicBezTo>
                  <a:pt x="1567549" y="225933"/>
                  <a:pt x="1567282" y="229134"/>
                  <a:pt x="1567282" y="232182"/>
                </a:cubicBezTo>
                <a:cubicBezTo>
                  <a:pt x="1567282" y="240106"/>
                  <a:pt x="1569339" y="246660"/>
                  <a:pt x="1573454" y="251841"/>
                </a:cubicBezTo>
                <a:cubicBezTo>
                  <a:pt x="1577569" y="257023"/>
                  <a:pt x="1583208" y="260909"/>
                  <a:pt x="1590371" y="263500"/>
                </a:cubicBezTo>
                <a:cubicBezTo>
                  <a:pt x="1597533" y="266091"/>
                  <a:pt x="1605610" y="267386"/>
                  <a:pt x="1614602" y="267386"/>
                </a:cubicBezTo>
                <a:cubicBezTo>
                  <a:pt x="1624813" y="267386"/>
                  <a:pt x="1633385" y="266014"/>
                  <a:pt x="1640320" y="263271"/>
                </a:cubicBezTo>
                <a:cubicBezTo>
                  <a:pt x="1647254" y="260528"/>
                  <a:pt x="1652778" y="256908"/>
                  <a:pt x="1656893" y="252413"/>
                </a:cubicBezTo>
                <a:cubicBezTo>
                  <a:pt x="1661008" y="247917"/>
                  <a:pt x="1663942" y="242926"/>
                  <a:pt x="1665694" y="237439"/>
                </a:cubicBezTo>
                <a:cubicBezTo>
                  <a:pt x="1667447" y="231953"/>
                  <a:pt x="1668323" y="226543"/>
                  <a:pt x="1668323" y="221209"/>
                </a:cubicBezTo>
                <a:cubicBezTo>
                  <a:pt x="1668323" y="215418"/>
                  <a:pt x="1667218" y="208407"/>
                  <a:pt x="1665008" y="200178"/>
                </a:cubicBezTo>
                <a:cubicBezTo>
                  <a:pt x="1662799" y="191948"/>
                  <a:pt x="1658722" y="181737"/>
                  <a:pt x="1652778" y="169545"/>
                </a:cubicBezTo>
                <a:close/>
                <a:moveTo>
                  <a:pt x="2731694" y="157201"/>
                </a:moveTo>
                <a:cubicBezTo>
                  <a:pt x="2729408" y="157201"/>
                  <a:pt x="2726627" y="158725"/>
                  <a:pt x="2723350" y="161773"/>
                </a:cubicBezTo>
                <a:cubicBezTo>
                  <a:pt x="2720073" y="164821"/>
                  <a:pt x="2716873" y="169088"/>
                  <a:pt x="2713749" y="174574"/>
                </a:cubicBezTo>
                <a:cubicBezTo>
                  <a:pt x="2710625" y="180061"/>
                  <a:pt x="2708034" y="186576"/>
                  <a:pt x="2705977" y="194120"/>
                </a:cubicBezTo>
                <a:lnTo>
                  <a:pt x="2703505" y="213983"/>
                </a:lnTo>
                <a:lnTo>
                  <a:pt x="2716721" y="211036"/>
                </a:lnTo>
                <a:cubicBezTo>
                  <a:pt x="2721521" y="209436"/>
                  <a:pt x="2725750" y="207188"/>
                  <a:pt x="2729408" y="204292"/>
                </a:cubicBezTo>
                <a:cubicBezTo>
                  <a:pt x="2733066" y="201397"/>
                  <a:pt x="2735885" y="197587"/>
                  <a:pt x="2737866" y="192862"/>
                </a:cubicBezTo>
                <a:cubicBezTo>
                  <a:pt x="2739847" y="188138"/>
                  <a:pt x="2740838" y="182347"/>
                  <a:pt x="2740838" y="175489"/>
                </a:cubicBezTo>
                <a:cubicBezTo>
                  <a:pt x="2740838" y="173203"/>
                  <a:pt x="2740571" y="170612"/>
                  <a:pt x="2740038" y="167716"/>
                </a:cubicBezTo>
                <a:cubicBezTo>
                  <a:pt x="2739505" y="164821"/>
                  <a:pt x="2738552" y="162344"/>
                  <a:pt x="2737180" y="160287"/>
                </a:cubicBezTo>
                <a:cubicBezTo>
                  <a:pt x="2735809" y="158229"/>
                  <a:pt x="2733980" y="157201"/>
                  <a:pt x="2731694" y="157201"/>
                </a:cubicBezTo>
                <a:close/>
                <a:moveTo>
                  <a:pt x="1255319" y="157201"/>
                </a:moveTo>
                <a:cubicBezTo>
                  <a:pt x="1253033" y="157201"/>
                  <a:pt x="1250252" y="158725"/>
                  <a:pt x="1246975" y="161773"/>
                </a:cubicBezTo>
                <a:cubicBezTo>
                  <a:pt x="1243699" y="164821"/>
                  <a:pt x="1240498" y="169088"/>
                  <a:pt x="1237374" y="174574"/>
                </a:cubicBezTo>
                <a:cubicBezTo>
                  <a:pt x="1234250" y="180061"/>
                  <a:pt x="1231659" y="186576"/>
                  <a:pt x="1229602" y="194120"/>
                </a:cubicBezTo>
                <a:lnTo>
                  <a:pt x="1227130" y="213983"/>
                </a:lnTo>
                <a:lnTo>
                  <a:pt x="1240346" y="211036"/>
                </a:lnTo>
                <a:cubicBezTo>
                  <a:pt x="1245146" y="209436"/>
                  <a:pt x="1249376" y="207188"/>
                  <a:pt x="1253033" y="204292"/>
                </a:cubicBezTo>
                <a:cubicBezTo>
                  <a:pt x="1256691" y="201397"/>
                  <a:pt x="1259510" y="197587"/>
                  <a:pt x="1261491" y="192862"/>
                </a:cubicBezTo>
                <a:cubicBezTo>
                  <a:pt x="1263472" y="188138"/>
                  <a:pt x="1264463" y="182347"/>
                  <a:pt x="1264463" y="175489"/>
                </a:cubicBezTo>
                <a:cubicBezTo>
                  <a:pt x="1264463" y="173203"/>
                  <a:pt x="1264196" y="170612"/>
                  <a:pt x="1263663" y="167716"/>
                </a:cubicBezTo>
                <a:cubicBezTo>
                  <a:pt x="1263130" y="164821"/>
                  <a:pt x="1262177" y="162344"/>
                  <a:pt x="1260805" y="160287"/>
                </a:cubicBezTo>
                <a:cubicBezTo>
                  <a:pt x="1259434" y="158229"/>
                  <a:pt x="1257605" y="157201"/>
                  <a:pt x="1255319" y="157201"/>
                </a:cubicBezTo>
                <a:close/>
                <a:moveTo>
                  <a:pt x="1756639" y="156515"/>
                </a:moveTo>
                <a:cubicBezTo>
                  <a:pt x="1762735" y="156515"/>
                  <a:pt x="1768069" y="158077"/>
                  <a:pt x="1772641" y="161201"/>
                </a:cubicBezTo>
                <a:cubicBezTo>
                  <a:pt x="1777213" y="164325"/>
                  <a:pt x="1781023" y="168555"/>
                  <a:pt x="1784071" y="173889"/>
                </a:cubicBezTo>
                <a:cubicBezTo>
                  <a:pt x="1787119" y="179223"/>
                  <a:pt x="1789405" y="185242"/>
                  <a:pt x="1790929" y="191948"/>
                </a:cubicBezTo>
                <a:cubicBezTo>
                  <a:pt x="1792453" y="198654"/>
                  <a:pt x="1793215" y="205588"/>
                  <a:pt x="1793215" y="212751"/>
                </a:cubicBezTo>
                <a:cubicBezTo>
                  <a:pt x="1793215" y="226924"/>
                  <a:pt x="1790357" y="239154"/>
                  <a:pt x="1784642" y="249441"/>
                </a:cubicBezTo>
                <a:cubicBezTo>
                  <a:pt x="1778927" y="259728"/>
                  <a:pt x="1770393" y="267919"/>
                  <a:pt x="1759039" y="274015"/>
                </a:cubicBezTo>
                <a:cubicBezTo>
                  <a:pt x="1747685" y="280111"/>
                  <a:pt x="1733626" y="284150"/>
                  <a:pt x="1716862" y="286131"/>
                </a:cubicBezTo>
                <a:lnTo>
                  <a:pt x="1712748" y="267386"/>
                </a:lnTo>
                <a:cubicBezTo>
                  <a:pt x="1721892" y="266167"/>
                  <a:pt x="1730312" y="264452"/>
                  <a:pt x="1738008" y="262242"/>
                </a:cubicBezTo>
                <a:cubicBezTo>
                  <a:pt x="1745704" y="260033"/>
                  <a:pt x="1752334" y="256870"/>
                  <a:pt x="1757896" y="252756"/>
                </a:cubicBezTo>
                <a:cubicBezTo>
                  <a:pt x="1763459" y="248641"/>
                  <a:pt x="1767764" y="243231"/>
                  <a:pt x="1770812" y="236525"/>
                </a:cubicBezTo>
                <a:lnTo>
                  <a:pt x="1771952" y="232763"/>
                </a:lnTo>
                <a:lnTo>
                  <a:pt x="1769555" y="233782"/>
                </a:lnTo>
                <a:cubicBezTo>
                  <a:pt x="1764602" y="234849"/>
                  <a:pt x="1759611" y="235382"/>
                  <a:pt x="1754581" y="235382"/>
                </a:cubicBezTo>
                <a:cubicBezTo>
                  <a:pt x="1748790" y="235382"/>
                  <a:pt x="1743647" y="234772"/>
                  <a:pt x="1739151" y="233553"/>
                </a:cubicBezTo>
                <a:cubicBezTo>
                  <a:pt x="1734655" y="232334"/>
                  <a:pt x="1730845" y="230543"/>
                  <a:pt x="1727721" y="228181"/>
                </a:cubicBezTo>
                <a:cubicBezTo>
                  <a:pt x="1724597" y="225819"/>
                  <a:pt x="1722235" y="222809"/>
                  <a:pt x="1720634" y="219151"/>
                </a:cubicBezTo>
                <a:cubicBezTo>
                  <a:pt x="1719034" y="215494"/>
                  <a:pt x="1718234" y="211227"/>
                  <a:pt x="1718234" y="206350"/>
                </a:cubicBezTo>
                <a:cubicBezTo>
                  <a:pt x="1718234" y="200559"/>
                  <a:pt x="1719148" y="194729"/>
                  <a:pt x="1720977" y="188862"/>
                </a:cubicBezTo>
                <a:cubicBezTo>
                  <a:pt x="1722806" y="182994"/>
                  <a:pt x="1725397" y="177622"/>
                  <a:pt x="1728750" y="172746"/>
                </a:cubicBezTo>
                <a:cubicBezTo>
                  <a:pt x="1732102" y="167869"/>
                  <a:pt x="1736141" y="163944"/>
                  <a:pt x="1740865" y="160973"/>
                </a:cubicBezTo>
                <a:cubicBezTo>
                  <a:pt x="1745590" y="158001"/>
                  <a:pt x="1750848" y="156515"/>
                  <a:pt x="1756639" y="156515"/>
                </a:cubicBezTo>
                <a:close/>
                <a:moveTo>
                  <a:pt x="1860271" y="152400"/>
                </a:moveTo>
                <a:cubicBezTo>
                  <a:pt x="1862862" y="152400"/>
                  <a:pt x="1865681" y="152667"/>
                  <a:pt x="1868729" y="153200"/>
                </a:cubicBezTo>
                <a:cubicBezTo>
                  <a:pt x="1871777" y="153734"/>
                  <a:pt x="1874673" y="154381"/>
                  <a:pt x="1877416" y="155143"/>
                </a:cubicBezTo>
                <a:lnTo>
                  <a:pt x="1874444" y="172288"/>
                </a:lnTo>
                <a:cubicBezTo>
                  <a:pt x="1872158" y="171679"/>
                  <a:pt x="1869720" y="171183"/>
                  <a:pt x="1867129" y="170802"/>
                </a:cubicBezTo>
                <a:cubicBezTo>
                  <a:pt x="1864538" y="170421"/>
                  <a:pt x="1862252" y="170231"/>
                  <a:pt x="1860271" y="170231"/>
                </a:cubicBezTo>
                <a:cubicBezTo>
                  <a:pt x="1855699" y="170231"/>
                  <a:pt x="1851851" y="171107"/>
                  <a:pt x="1848727" y="172860"/>
                </a:cubicBezTo>
                <a:cubicBezTo>
                  <a:pt x="1845602" y="174612"/>
                  <a:pt x="1843278" y="176937"/>
                  <a:pt x="1841754" y="179832"/>
                </a:cubicBezTo>
                <a:cubicBezTo>
                  <a:pt x="1840230" y="182728"/>
                  <a:pt x="1839468" y="185928"/>
                  <a:pt x="1839468" y="189433"/>
                </a:cubicBezTo>
                <a:cubicBezTo>
                  <a:pt x="1839468" y="194310"/>
                  <a:pt x="1840916" y="198692"/>
                  <a:pt x="1843812" y="202578"/>
                </a:cubicBezTo>
                <a:cubicBezTo>
                  <a:pt x="1846707" y="206464"/>
                  <a:pt x="1850212" y="209550"/>
                  <a:pt x="1854327" y="211836"/>
                </a:cubicBezTo>
                <a:lnTo>
                  <a:pt x="1863298" y="214424"/>
                </a:lnTo>
                <a:lnTo>
                  <a:pt x="1887474" y="205435"/>
                </a:lnTo>
                <a:lnTo>
                  <a:pt x="1894332" y="222123"/>
                </a:lnTo>
                <a:cubicBezTo>
                  <a:pt x="1889913" y="223952"/>
                  <a:pt x="1884388" y="226047"/>
                  <a:pt x="1877759" y="228410"/>
                </a:cubicBezTo>
                <a:cubicBezTo>
                  <a:pt x="1871129" y="230772"/>
                  <a:pt x="1864119" y="233134"/>
                  <a:pt x="1856727" y="235496"/>
                </a:cubicBezTo>
                <a:cubicBezTo>
                  <a:pt x="1849336" y="237858"/>
                  <a:pt x="1842212" y="240068"/>
                  <a:pt x="1835354" y="242126"/>
                </a:cubicBezTo>
                <a:cubicBezTo>
                  <a:pt x="1828495" y="244183"/>
                  <a:pt x="1822552" y="245745"/>
                  <a:pt x="1817523" y="246812"/>
                </a:cubicBezTo>
                <a:lnTo>
                  <a:pt x="1812265" y="229438"/>
                </a:lnTo>
                <a:cubicBezTo>
                  <a:pt x="1818361" y="228067"/>
                  <a:pt x="1825638" y="226162"/>
                  <a:pt x="1834096" y="223723"/>
                </a:cubicBezTo>
                <a:lnTo>
                  <a:pt x="1842538" y="221078"/>
                </a:lnTo>
                <a:lnTo>
                  <a:pt x="1837068" y="218580"/>
                </a:lnTo>
                <a:cubicBezTo>
                  <a:pt x="1834096" y="216675"/>
                  <a:pt x="1831429" y="214275"/>
                  <a:pt x="1829067" y="211379"/>
                </a:cubicBezTo>
                <a:cubicBezTo>
                  <a:pt x="1826705" y="208483"/>
                  <a:pt x="1824838" y="205169"/>
                  <a:pt x="1823466" y="201435"/>
                </a:cubicBezTo>
                <a:cubicBezTo>
                  <a:pt x="1822095" y="197701"/>
                  <a:pt x="1821409" y="193701"/>
                  <a:pt x="1821409" y="189433"/>
                </a:cubicBezTo>
                <a:cubicBezTo>
                  <a:pt x="1821409" y="181661"/>
                  <a:pt x="1823200" y="174993"/>
                  <a:pt x="1826781" y="169431"/>
                </a:cubicBezTo>
                <a:cubicBezTo>
                  <a:pt x="1830362" y="163868"/>
                  <a:pt x="1835087" y="159639"/>
                  <a:pt x="1840954" y="156744"/>
                </a:cubicBezTo>
                <a:cubicBezTo>
                  <a:pt x="1846822" y="153848"/>
                  <a:pt x="1853260" y="152400"/>
                  <a:pt x="1860271" y="152400"/>
                </a:cubicBezTo>
                <a:close/>
                <a:moveTo>
                  <a:pt x="1008964" y="141427"/>
                </a:moveTo>
                <a:cubicBezTo>
                  <a:pt x="1016585" y="141427"/>
                  <a:pt x="1023252" y="143332"/>
                  <a:pt x="1028967" y="147142"/>
                </a:cubicBezTo>
                <a:cubicBezTo>
                  <a:pt x="1034682" y="150952"/>
                  <a:pt x="1039444" y="155943"/>
                  <a:pt x="1043255" y="162116"/>
                </a:cubicBezTo>
                <a:cubicBezTo>
                  <a:pt x="1047064" y="168288"/>
                  <a:pt x="1049960" y="174955"/>
                  <a:pt x="1051941" y="182118"/>
                </a:cubicBezTo>
                <a:cubicBezTo>
                  <a:pt x="1053922" y="189281"/>
                  <a:pt x="1054913" y="196139"/>
                  <a:pt x="1054913" y="202692"/>
                </a:cubicBezTo>
                <a:cubicBezTo>
                  <a:pt x="1054913" y="219913"/>
                  <a:pt x="1051255" y="234544"/>
                  <a:pt x="1043940" y="246583"/>
                </a:cubicBezTo>
                <a:cubicBezTo>
                  <a:pt x="1036625" y="258623"/>
                  <a:pt x="1026186" y="267957"/>
                  <a:pt x="1012622" y="274587"/>
                </a:cubicBezTo>
                <a:cubicBezTo>
                  <a:pt x="999058" y="281216"/>
                  <a:pt x="982904" y="285064"/>
                  <a:pt x="964159" y="286131"/>
                </a:cubicBezTo>
                <a:lnTo>
                  <a:pt x="957530" y="254127"/>
                </a:lnTo>
                <a:cubicBezTo>
                  <a:pt x="968350" y="252756"/>
                  <a:pt x="977799" y="251117"/>
                  <a:pt x="985876" y="249212"/>
                </a:cubicBezTo>
                <a:cubicBezTo>
                  <a:pt x="993953" y="247307"/>
                  <a:pt x="1000735" y="244678"/>
                  <a:pt x="1006221" y="241326"/>
                </a:cubicBezTo>
                <a:cubicBezTo>
                  <a:pt x="1008964" y="239649"/>
                  <a:pt x="1011365" y="237658"/>
                  <a:pt x="1013422" y="235353"/>
                </a:cubicBezTo>
                <a:lnTo>
                  <a:pt x="1015891" y="231582"/>
                </a:lnTo>
                <a:lnTo>
                  <a:pt x="1000964" y="234468"/>
                </a:lnTo>
                <a:cubicBezTo>
                  <a:pt x="995477" y="234468"/>
                  <a:pt x="990372" y="233820"/>
                  <a:pt x="985647" y="232524"/>
                </a:cubicBezTo>
                <a:cubicBezTo>
                  <a:pt x="980923" y="231229"/>
                  <a:pt x="976770" y="229210"/>
                  <a:pt x="973189" y="226467"/>
                </a:cubicBezTo>
                <a:cubicBezTo>
                  <a:pt x="969607" y="223723"/>
                  <a:pt x="966826" y="220180"/>
                  <a:pt x="964845" y="215837"/>
                </a:cubicBezTo>
                <a:cubicBezTo>
                  <a:pt x="962864" y="211493"/>
                  <a:pt x="961873" y="206274"/>
                  <a:pt x="961873" y="200178"/>
                </a:cubicBezTo>
                <a:cubicBezTo>
                  <a:pt x="961873" y="192710"/>
                  <a:pt x="963092" y="185471"/>
                  <a:pt x="965530" y="178461"/>
                </a:cubicBezTo>
                <a:cubicBezTo>
                  <a:pt x="967969" y="171450"/>
                  <a:pt x="971360" y="165164"/>
                  <a:pt x="975703" y="159601"/>
                </a:cubicBezTo>
                <a:cubicBezTo>
                  <a:pt x="980047" y="154038"/>
                  <a:pt x="985076" y="149619"/>
                  <a:pt x="990791" y="146342"/>
                </a:cubicBezTo>
                <a:cubicBezTo>
                  <a:pt x="996506" y="143066"/>
                  <a:pt x="1002564" y="141427"/>
                  <a:pt x="1008964" y="141427"/>
                </a:cubicBezTo>
                <a:close/>
                <a:moveTo>
                  <a:pt x="387249" y="138227"/>
                </a:moveTo>
                <a:cubicBezTo>
                  <a:pt x="393954" y="138227"/>
                  <a:pt x="400203" y="139675"/>
                  <a:pt x="405994" y="142570"/>
                </a:cubicBezTo>
                <a:cubicBezTo>
                  <a:pt x="411785" y="145466"/>
                  <a:pt x="416814" y="149390"/>
                  <a:pt x="421082" y="154343"/>
                </a:cubicBezTo>
                <a:cubicBezTo>
                  <a:pt x="425349" y="159296"/>
                  <a:pt x="428663" y="164935"/>
                  <a:pt x="431026" y="171260"/>
                </a:cubicBezTo>
                <a:cubicBezTo>
                  <a:pt x="433388" y="177584"/>
                  <a:pt x="434569" y="184099"/>
                  <a:pt x="434569" y="190805"/>
                </a:cubicBezTo>
                <a:cubicBezTo>
                  <a:pt x="434569" y="198882"/>
                  <a:pt x="432854" y="206159"/>
                  <a:pt x="429425" y="212636"/>
                </a:cubicBezTo>
                <a:cubicBezTo>
                  <a:pt x="425996" y="219113"/>
                  <a:pt x="421272" y="224219"/>
                  <a:pt x="415252" y="227952"/>
                </a:cubicBezTo>
                <a:cubicBezTo>
                  <a:pt x="409232" y="231686"/>
                  <a:pt x="402336" y="233553"/>
                  <a:pt x="394564" y="233553"/>
                </a:cubicBezTo>
                <a:cubicBezTo>
                  <a:pt x="388011" y="233553"/>
                  <a:pt x="380391" y="232410"/>
                  <a:pt x="371704" y="230124"/>
                </a:cubicBezTo>
                <a:cubicBezTo>
                  <a:pt x="367360" y="228981"/>
                  <a:pt x="362903" y="227209"/>
                  <a:pt x="358331" y="224809"/>
                </a:cubicBezTo>
                <a:lnTo>
                  <a:pt x="350793" y="219937"/>
                </a:lnTo>
                <a:lnTo>
                  <a:pt x="343472" y="227495"/>
                </a:lnTo>
                <a:cubicBezTo>
                  <a:pt x="339738" y="230162"/>
                  <a:pt x="335395" y="232029"/>
                  <a:pt x="330442" y="233096"/>
                </a:cubicBezTo>
                <a:cubicBezTo>
                  <a:pt x="325489" y="234163"/>
                  <a:pt x="319659" y="234696"/>
                  <a:pt x="312954" y="234696"/>
                </a:cubicBezTo>
                <a:lnTo>
                  <a:pt x="312976" y="234376"/>
                </a:lnTo>
                <a:lnTo>
                  <a:pt x="310820" y="234696"/>
                </a:lnTo>
                <a:cubicBezTo>
                  <a:pt x="304572" y="234696"/>
                  <a:pt x="299085" y="233782"/>
                  <a:pt x="294361" y="231953"/>
                </a:cubicBezTo>
                <a:lnTo>
                  <a:pt x="283445" y="224234"/>
                </a:lnTo>
                <a:lnTo>
                  <a:pt x="278245" y="239382"/>
                </a:lnTo>
                <a:cubicBezTo>
                  <a:pt x="273901" y="246621"/>
                  <a:pt x="268300" y="253289"/>
                  <a:pt x="261442" y="259385"/>
                </a:cubicBezTo>
                <a:cubicBezTo>
                  <a:pt x="254584" y="265481"/>
                  <a:pt x="246888" y="270815"/>
                  <a:pt x="238354" y="275387"/>
                </a:cubicBezTo>
                <a:cubicBezTo>
                  <a:pt x="229819" y="279959"/>
                  <a:pt x="220980" y="283617"/>
                  <a:pt x="211836" y="286360"/>
                </a:cubicBezTo>
                <a:lnTo>
                  <a:pt x="200178" y="258013"/>
                </a:lnTo>
                <a:cubicBezTo>
                  <a:pt x="208255" y="255270"/>
                  <a:pt x="215684" y="252070"/>
                  <a:pt x="222466" y="248412"/>
                </a:cubicBezTo>
                <a:cubicBezTo>
                  <a:pt x="229248" y="244755"/>
                  <a:pt x="235153" y="240716"/>
                  <a:pt x="240183" y="236296"/>
                </a:cubicBezTo>
                <a:cubicBezTo>
                  <a:pt x="245212" y="231877"/>
                  <a:pt x="249098" y="227038"/>
                  <a:pt x="251841" y="221780"/>
                </a:cubicBezTo>
                <a:cubicBezTo>
                  <a:pt x="254584" y="216522"/>
                  <a:pt x="255956" y="210846"/>
                  <a:pt x="255956" y="204750"/>
                </a:cubicBezTo>
                <a:cubicBezTo>
                  <a:pt x="255956" y="198349"/>
                  <a:pt x="254508" y="191338"/>
                  <a:pt x="251613" y="183718"/>
                </a:cubicBezTo>
                <a:cubicBezTo>
                  <a:pt x="248717" y="176098"/>
                  <a:pt x="245212" y="168326"/>
                  <a:pt x="241097" y="160401"/>
                </a:cubicBezTo>
                <a:lnTo>
                  <a:pt x="271044" y="145999"/>
                </a:lnTo>
                <a:cubicBezTo>
                  <a:pt x="273787" y="150724"/>
                  <a:pt x="276187" y="155791"/>
                  <a:pt x="278245" y="161201"/>
                </a:cubicBezTo>
                <a:cubicBezTo>
                  <a:pt x="280302" y="166611"/>
                  <a:pt x="282016" y="171450"/>
                  <a:pt x="283388" y="175717"/>
                </a:cubicBezTo>
                <a:cubicBezTo>
                  <a:pt x="284760" y="179985"/>
                  <a:pt x="285674" y="182880"/>
                  <a:pt x="286131" y="184404"/>
                </a:cubicBezTo>
                <a:cubicBezTo>
                  <a:pt x="288265" y="191719"/>
                  <a:pt x="291199" y="196596"/>
                  <a:pt x="294932" y="199035"/>
                </a:cubicBezTo>
                <a:cubicBezTo>
                  <a:pt x="298666" y="201473"/>
                  <a:pt x="304724" y="202692"/>
                  <a:pt x="313106" y="202692"/>
                </a:cubicBezTo>
                <a:lnTo>
                  <a:pt x="315217" y="203008"/>
                </a:lnTo>
                <a:lnTo>
                  <a:pt x="315240" y="202692"/>
                </a:lnTo>
                <a:cubicBezTo>
                  <a:pt x="318745" y="202692"/>
                  <a:pt x="321755" y="201816"/>
                  <a:pt x="324269" y="200063"/>
                </a:cubicBezTo>
                <a:cubicBezTo>
                  <a:pt x="326784" y="198311"/>
                  <a:pt x="329413" y="195339"/>
                  <a:pt x="332156" y="191148"/>
                </a:cubicBezTo>
                <a:cubicBezTo>
                  <a:pt x="334899" y="186957"/>
                  <a:pt x="338100" y="181280"/>
                  <a:pt x="341757" y="174117"/>
                </a:cubicBezTo>
                <a:cubicBezTo>
                  <a:pt x="346329" y="164973"/>
                  <a:pt x="351092" y="157810"/>
                  <a:pt x="356045" y="152629"/>
                </a:cubicBezTo>
                <a:cubicBezTo>
                  <a:pt x="360998" y="147447"/>
                  <a:pt x="366103" y="143751"/>
                  <a:pt x="371361" y="141542"/>
                </a:cubicBezTo>
                <a:cubicBezTo>
                  <a:pt x="376619" y="139332"/>
                  <a:pt x="381915" y="138227"/>
                  <a:pt x="387249" y="138227"/>
                </a:cubicBezTo>
                <a:close/>
                <a:moveTo>
                  <a:pt x="1442771" y="137770"/>
                </a:moveTo>
                <a:cubicBezTo>
                  <a:pt x="1439266" y="137770"/>
                  <a:pt x="1436104" y="139103"/>
                  <a:pt x="1433284" y="141770"/>
                </a:cubicBezTo>
                <a:cubicBezTo>
                  <a:pt x="1430465" y="144437"/>
                  <a:pt x="1428255" y="147828"/>
                  <a:pt x="1426655" y="151943"/>
                </a:cubicBezTo>
                <a:cubicBezTo>
                  <a:pt x="1425055" y="156058"/>
                  <a:pt x="1424255" y="160173"/>
                  <a:pt x="1424255" y="164287"/>
                </a:cubicBezTo>
                <a:cubicBezTo>
                  <a:pt x="1424255" y="167488"/>
                  <a:pt x="1424902" y="170231"/>
                  <a:pt x="1426198" y="172517"/>
                </a:cubicBezTo>
                <a:cubicBezTo>
                  <a:pt x="1427493" y="174803"/>
                  <a:pt x="1429665" y="176594"/>
                  <a:pt x="1432713" y="177889"/>
                </a:cubicBezTo>
                <a:cubicBezTo>
                  <a:pt x="1435761" y="179184"/>
                  <a:pt x="1439723" y="179832"/>
                  <a:pt x="1444600" y="179832"/>
                </a:cubicBezTo>
                <a:cubicBezTo>
                  <a:pt x="1449019" y="179832"/>
                  <a:pt x="1453477" y="179375"/>
                  <a:pt x="1457973" y="178461"/>
                </a:cubicBezTo>
                <a:lnTo>
                  <a:pt x="1463212" y="176801"/>
                </a:lnTo>
                <a:lnTo>
                  <a:pt x="1463345" y="173889"/>
                </a:lnTo>
                <a:cubicBezTo>
                  <a:pt x="1463345" y="167488"/>
                  <a:pt x="1462507" y="161544"/>
                  <a:pt x="1460830" y="156058"/>
                </a:cubicBezTo>
                <a:cubicBezTo>
                  <a:pt x="1459154" y="150571"/>
                  <a:pt x="1456792" y="146152"/>
                  <a:pt x="1453744" y="142799"/>
                </a:cubicBezTo>
                <a:cubicBezTo>
                  <a:pt x="1450696" y="139446"/>
                  <a:pt x="1447038" y="137770"/>
                  <a:pt x="1442771" y="137770"/>
                </a:cubicBezTo>
                <a:close/>
                <a:moveTo>
                  <a:pt x="1617574" y="119939"/>
                </a:moveTo>
                <a:cubicBezTo>
                  <a:pt x="1620622" y="119939"/>
                  <a:pt x="1623251" y="121082"/>
                  <a:pt x="1625461" y="123368"/>
                </a:cubicBezTo>
                <a:cubicBezTo>
                  <a:pt x="1627670" y="125654"/>
                  <a:pt x="1628775" y="128321"/>
                  <a:pt x="1628775" y="131369"/>
                </a:cubicBezTo>
                <a:cubicBezTo>
                  <a:pt x="1628775" y="134417"/>
                  <a:pt x="1627670" y="137046"/>
                  <a:pt x="1625461" y="139256"/>
                </a:cubicBezTo>
                <a:cubicBezTo>
                  <a:pt x="1623251" y="141465"/>
                  <a:pt x="1620622" y="142570"/>
                  <a:pt x="1617574" y="142570"/>
                </a:cubicBezTo>
                <a:cubicBezTo>
                  <a:pt x="1614373" y="142570"/>
                  <a:pt x="1611668" y="141465"/>
                  <a:pt x="1609459" y="139256"/>
                </a:cubicBezTo>
                <a:cubicBezTo>
                  <a:pt x="1607249" y="137046"/>
                  <a:pt x="1606144" y="134417"/>
                  <a:pt x="1606144" y="131369"/>
                </a:cubicBezTo>
                <a:cubicBezTo>
                  <a:pt x="1606144" y="128321"/>
                  <a:pt x="1607249" y="125654"/>
                  <a:pt x="1609459" y="123368"/>
                </a:cubicBezTo>
                <a:cubicBezTo>
                  <a:pt x="1611668" y="121082"/>
                  <a:pt x="1614373" y="119939"/>
                  <a:pt x="1617574" y="119939"/>
                </a:cubicBezTo>
                <a:close/>
                <a:moveTo>
                  <a:pt x="72009" y="115367"/>
                </a:moveTo>
                <a:cubicBezTo>
                  <a:pt x="78562" y="124206"/>
                  <a:pt x="84201" y="132931"/>
                  <a:pt x="88926" y="141542"/>
                </a:cubicBezTo>
                <a:cubicBezTo>
                  <a:pt x="93650" y="150152"/>
                  <a:pt x="97498" y="158115"/>
                  <a:pt x="100470" y="165430"/>
                </a:cubicBezTo>
                <a:cubicBezTo>
                  <a:pt x="103442" y="172746"/>
                  <a:pt x="105537" y="178994"/>
                  <a:pt x="106756" y="184176"/>
                </a:cubicBezTo>
                <a:cubicBezTo>
                  <a:pt x="107976" y="189052"/>
                  <a:pt x="109843" y="192824"/>
                  <a:pt x="112357" y="195491"/>
                </a:cubicBezTo>
                <a:cubicBezTo>
                  <a:pt x="114872" y="198158"/>
                  <a:pt x="117805" y="200025"/>
                  <a:pt x="121158" y="201092"/>
                </a:cubicBezTo>
                <a:cubicBezTo>
                  <a:pt x="124511" y="202159"/>
                  <a:pt x="127864" y="202692"/>
                  <a:pt x="131217" y="202692"/>
                </a:cubicBezTo>
                <a:lnTo>
                  <a:pt x="134232" y="203143"/>
                </a:lnTo>
                <a:lnTo>
                  <a:pt x="134265" y="202692"/>
                </a:lnTo>
                <a:cubicBezTo>
                  <a:pt x="143409" y="202692"/>
                  <a:pt x="150419" y="202235"/>
                  <a:pt x="155296" y="201321"/>
                </a:cubicBezTo>
                <a:cubicBezTo>
                  <a:pt x="160173" y="200406"/>
                  <a:pt x="163564" y="198692"/>
                  <a:pt x="165469" y="196177"/>
                </a:cubicBezTo>
                <a:cubicBezTo>
                  <a:pt x="167374" y="193662"/>
                  <a:pt x="168326" y="190043"/>
                  <a:pt x="168326" y="185319"/>
                </a:cubicBezTo>
                <a:cubicBezTo>
                  <a:pt x="168478" y="181051"/>
                  <a:pt x="167945" y="175946"/>
                  <a:pt x="166726" y="170002"/>
                </a:cubicBezTo>
                <a:cubicBezTo>
                  <a:pt x="165507" y="164059"/>
                  <a:pt x="164021" y="157887"/>
                  <a:pt x="162268" y="151486"/>
                </a:cubicBezTo>
                <a:cubicBezTo>
                  <a:pt x="160515" y="145085"/>
                  <a:pt x="158649" y="139218"/>
                  <a:pt x="156667" y="133884"/>
                </a:cubicBezTo>
                <a:lnTo>
                  <a:pt x="188214" y="125197"/>
                </a:lnTo>
                <a:cubicBezTo>
                  <a:pt x="190195" y="130378"/>
                  <a:pt x="192100" y="136398"/>
                  <a:pt x="193929" y="143256"/>
                </a:cubicBezTo>
                <a:cubicBezTo>
                  <a:pt x="195758" y="150114"/>
                  <a:pt x="197282" y="157163"/>
                  <a:pt x="198501" y="164402"/>
                </a:cubicBezTo>
                <a:cubicBezTo>
                  <a:pt x="199720" y="171641"/>
                  <a:pt x="200330" y="178613"/>
                  <a:pt x="200330" y="185319"/>
                </a:cubicBezTo>
                <a:cubicBezTo>
                  <a:pt x="200330" y="195682"/>
                  <a:pt x="198654" y="204102"/>
                  <a:pt x="195301" y="210579"/>
                </a:cubicBezTo>
                <a:cubicBezTo>
                  <a:pt x="191948" y="217056"/>
                  <a:pt x="187262" y="222047"/>
                  <a:pt x="181242" y="225552"/>
                </a:cubicBezTo>
                <a:cubicBezTo>
                  <a:pt x="175222" y="229057"/>
                  <a:pt x="168021" y="231458"/>
                  <a:pt x="159639" y="232753"/>
                </a:cubicBezTo>
                <a:cubicBezTo>
                  <a:pt x="151257" y="234048"/>
                  <a:pt x="142037" y="234696"/>
                  <a:pt x="131979" y="234696"/>
                </a:cubicBezTo>
                <a:lnTo>
                  <a:pt x="132011" y="234247"/>
                </a:lnTo>
                <a:lnTo>
                  <a:pt x="128931" y="234696"/>
                </a:lnTo>
                <a:cubicBezTo>
                  <a:pt x="122225" y="234696"/>
                  <a:pt x="116358" y="233782"/>
                  <a:pt x="111328" y="231953"/>
                </a:cubicBezTo>
                <a:cubicBezTo>
                  <a:pt x="106299" y="230124"/>
                  <a:pt x="102032" y="227229"/>
                  <a:pt x="98527" y="223266"/>
                </a:cubicBezTo>
                <a:lnTo>
                  <a:pt x="96909" y="220529"/>
                </a:lnTo>
                <a:lnTo>
                  <a:pt x="95212" y="222923"/>
                </a:lnTo>
                <a:cubicBezTo>
                  <a:pt x="90869" y="226505"/>
                  <a:pt x="85154" y="229400"/>
                  <a:pt x="78067" y="231610"/>
                </a:cubicBezTo>
                <a:cubicBezTo>
                  <a:pt x="70981" y="233820"/>
                  <a:pt x="62637" y="234925"/>
                  <a:pt x="53035" y="234925"/>
                </a:cubicBezTo>
                <a:cubicBezTo>
                  <a:pt x="48463" y="234925"/>
                  <a:pt x="43396" y="234544"/>
                  <a:pt x="37833" y="233782"/>
                </a:cubicBezTo>
                <a:cubicBezTo>
                  <a:pt x="32271" y="233020"/>
                  <a:pt x="26785" y="231877"/>
                  <a:pt x="21374" y="230353"/>
                </a:cubicBezTo>
                <a:cubicBezTo>
                  <a:pt x="15964" y="228829"/>
                  <a:pt x="11049" y="226848"/>
                  <a:pt x="6630" y="224409"/>
                </a:cubicBezTo>
                <a:lnTo>
                  <a:pt x="17831" y="195377"/>
                </a:lnTo>
                <a:cubicBezTo>
                  <a:pt x="23470" y="197815"/>
                  <a:pt x="28918" y="199644"/>
                  <a:pt x="34176" y="200863"/>
                </a:cubicBezTo>
                <a:cubicBezTo>
                  <a:pt x="39434" y="202083"/>
                  <a:pt x="44196" y="202692"/>
                  <a:pt x="48463" y="202692"/>
                </a:cubicBezTo>
                <a:cubicBezTo>
                  <a:pt x="55321" y="202692"/>
                  <a:pt x="60579" y="202083"/>
                  <a:pt x="64237" y="200863"/>
                </a:cubicBezTo>
                <a:cubicBezTo>
                  <a:pt x="67894" y="199644"/>
                  <a:pt x="70409" y="198044"/>
                  <a:pt x="71781" y="196063"/>
                </a:cubicBezTo>
                <a:cubicBezTo>
                  <a:pt x="73152" y="194082"/>
                  <a:pt x="73838" y="191948"/>
                  <a:pt x="73838" y="189662"/>
                </a:cubicBezTo>
                <a:cubicBezTo>
                  <a:pt x="73838" y="186004"/>
                  <a:pt x="72809" y="181737"/>
                  <a:pt x="70752" y="176860"/>
                </a:cubicBezTo>
                <a:cubicBezTo>
                  <a:pt x="68694" y="171984"/>
                  <a:pt x="66142" y="166878"/>
                  <a:pt x="63094" y="161544"/>
                </a:cubicBezTo>
                <a:cubicBezTo>
                  <a:pt x="60046" y="156210"/>
                  <a:pt x="56884" y="151105"/>
                  <a:pt x="53607" y="146228"/>
                </a:cubicBezTo>
                <a:cubicBezTo>
                  <a:pt x="50330" y="141351"/>
                  <a:pt x="47397" y="137084"/>
                  <a:pt x="44806" y="133426"/>
                </a:cubicBezTo>
                <a:close/>
                <a:moveTo>
                  <a:pt x="2074850" y="111481"/>
                </a:moveTo>
                <a:cubicBezTo>
                  <a:pt x="2077898" y="111481"/>
                  <a:pt x="2080527" y="112624"/>
                  <a:pt x="2082737" y="114910"/>
                </a:cubicBezTo>
                <a:cubicBezTo>
                  <a:pt x="2084947" y="117196"/>
                  <a:pt x="2086051" y="119863"/>
                  <a:pt x="2086051" y="122911"/>
                </a:cubicBezTo>
                <a:cubicBezTo>
                  <a:pt x="2086051" y="125959"/>
                  <a:pt x="2084947" y="128588"/>
                  <a:pt x="2082737" y="130797"/>
                </a:cubicBezTo>
                <a:cubicBezTo>
                  <a:pt x="2080527" y="133007"/>
                  <a:pt x="2077898" y="134112"/>
                  <a:pt x="2074850" y="134112"/>
                </a:cubicBezTo>
                <a:cubicBezTo>
                  <a:pt x="2071650" y="134112"/>
                  <a:pt x="2068945" y="133007"/>
                  <a:pt x="2066735" y="130797"/>
                </a:cubicBezTo>
                <a:cubicBezTo>
                  <a:pt x="2064525" y="128588"/>
                  <a:pt x="2063420" y="125959"/>
                  <a:pt x="2063420" y="122911"/>
                </a:cubicBezTo>
                <a:cubicBezTo>
                  <a:pt x="2063420" y="119863"/>
                  <a:pt x="2064525" y="117196"/>
                  <a:pt x="2066735" y="114910"/>
                </a:cubicBezTo>
                <a:cubicBezTo>
                  <a:pt x="2068945" y="112624"/>
                  <a:pt x="2071650" y="111481"/>
                  <a:pt x="2074850" y="111481"/>
                </a:cubicBezTo>
                <a:close/>
                <a:moveTo>
                  <a:pt x="2043760" y="111481"/>
                </a:moveTo>
                <a:cubicBezTo>
                  <a:pt x="2046808" y="111481"/>
                  <a:pt x="2049437" y="112624"/>
                  <a:pt x="2051647" y="114910"/>
                </a:cubicBezTo>
                <a:cubicBezTo>
                  <a:pt x="2053857" y="117196"/>
                  <a:pt x="2054962" y="119863"/>
                  <a:pt x="2054962" y="122911"/>
                </a:cubicBezTo>
                <a:cubicBezTo>
                  <a:pt x="2054962" y="125959"/>
                  <a:pt x="2053857" y="128588"/>
                  <a:pt x="2051647" y="130797"/>
                </a:cubicBezTo>
                <a:cubicBezTo>
                  <a:pt x="2049437" y="133007"/>
                  <a:pt x="2046808" y="134112"/>
                  <a:pt x="2043760" y="134112"/>
                </a:cubicBezTo>
                <a:cubicBezTo>
                  <a:pt x="2040560" y="134112"/>
                  <a:pt x="2037855" y="133007"/>
                  <a:pt x="2035645" y="130797"/>
                </a:cubicBezTo>
                <a:cubicBezTo>
                  <a:pt x="2033435" y="128588"/>
                  <a:pt x="2032331" y="125959"/>
                  <a:pt x="2032331" y="122911"/>
                </a:cubicBezTo>
                <a:cubicBezTo>
                  <a:pt x="2032331" y="119863"/>
                  <a:pt x="2033435" y="117196"/>
                  <a:pt x="2035645" y="114910"/>
                </a:cubicBezTo>
                <a:cubicBezTo>
                  <a:pt x="2037855" y="112624"/>
                  <a:pt x="2040560" y="111481"/>
                  <a:pt x="2043760" y="111481"/>
                </a:cubicBezTo>
                <a:close/>
                <a:moveTo>
                  <a:pt x="626288" y="97536"/>
                </a:moveTo>
                <a:cubicBezTo>
                  <a:pt x="630860" y="97384"/>
                  <a:pt x="634784" y="98984"/>
                  <a:pt x="638061" y="102337"/>
                </a:cubicBezTo>
                <a:cubicBezTo>
                  <a:pt x="641338" y="105690"/>
                  <a:pt x="642900" y="109804"/>
                  <a:pt x="642747" y="114681"/>
                </a:cubicBezTo>
                <a:cubicBezTo>
                  <a:pt x="642900" y="119253"/>
                  <a:pt x="641299" y="123101"/>
                  <a:pt x="637947" y="126225"/>
                </a:cubicBezTo>
                <a:cubicBezTo>
                  <a:pt x="634594" y="129350"/>
                  <a:pt x="630708" y="130912"/>
                  <a:pt x="626288" y="130912"/>
                </a:cubicBezTo>
                <a:cubicBezTo>
                  <a:pt x="621564" y="131064"/>
                  <a:pt x="617563" y="129540"/>
                  <a:pt x="614287" y="126340"/>
                </a:cubicBezTo>
                <a:cubicBezTo>
                  <a:pt x="611010" y="123139"/>
                  <a:pt x="609372" y="119253"/>
                  <a:pt x="609372" y="114681"/>
                </a:cubicBezTo>
                <a:cubicBezTo>
                  <a:pt x="609372" y="109804"/>
                  <a:pt x="611010" y="105728"/>
                  <a:pt x="614287" y="102451"/>
                </a:cubicBezTo>
                <a:cubicBezTo>
                  <a:pt x="617563" y="99174"/>
                  <a:pt x="621564" y="97536"/>
                  <a:pt x="626288" y="97536"/>
                </a:cubicBezTo>
                <a:close/>
                <a:moveTo>
                  <a:pt x="258471" y="89078"/>
                </a:moveTo>
                <a:cubicBezTo>
                  <a:pt x="263043" y="88926"/>
                  <a:pt x="266967" y="90526"/>
                  <a:pt x="270244" y="93879"/>
                </a:cubicBezTo>
                <a:cubicBezTo>
                  <a:pt x="273520" y="97231"/>
                  <a:pt x="275082" y="101346"/>
                  <a:pt x="274930" y="106223"/>
                </a:cubicBezTo>
                <a:cubicBezTo>
                  <a:pt x="275082" y="110795"/>
                  <a:pt x="273482" y="114643"/>
                  <a:pt x="270129" y="117767"/>
                </a:cubicBezTo>
                <a:cubicBezTo>
                  <a:pt x="266776" y="120891"/>
                  <a:pt x="262890" y="122454"/>
                  <a:pt x="258471" y="122454"/>
                </a:cubicBezTo>
                <a:cubicBezTo>
                  <a:pt x="253746" y="122606"/>
                  <a:pt x="249746" y="121082"/>
                  <a:pt x="246469" y="117882"/>
                </a:cubicBezTo>
                <a:cubicBezTo>
                  <a:pt x="243193" y="114681"/>
                  <a:pt x="241554" y="110795"/>
                  <a:pt x="241554" y="106223"/>
                </a:cubicBezTo>
                <a:cubicBezTo>
                  <a:pt x="241554" y="101346"/>
                  <a:pt x="243193" y="97269"/>
                  <a:pt x="246469" y="93993"/>
                </a:cubicBezTo>
                <a:cubicBezTo>
                  <a:pt x="249746" y="90716"/>
                  <a:pt x="253746" y="89078"/>
                  <a:pt x="258471" y="89078"/>
                </a:cubicBezTo>
                <a:close/>
                <a:moveTo>
                  <a:pt x="2059305" y="86335"/>
                </a:moveTo>
                <a:cubicBezTo>
                  <a:pt x="2062353" y="86335"/>
                  <a:pt x="2064982" y="87478"/>
                  <a:pt x="2067192" y="89764"/>
                </a:cubicBezTo>
                <a:cubicBezTo>
                  <a:pt x="2069402" y="92050"/>
                  <a:pt x="2070507" y="94717"/>
                  <a:pt x="2070507" y="97765"/>
                </a:cubicBezTo>
                <a:cubicBezTo>
                  <a:pt x="2070507" y="100813"/>
                  <a:pt x="2069402" y="103442"/>
                  <a:pt x="2067192" y="105651"/>
                </a:cubicBezTo>
                <a:cubicBezTo>
                  <a:pt x="2064982" y="107861"/>
                  <a:pt x="2062353" y="108966"/>
                  <a:pt x="2059305" y="108966"/>
                </a:cubicBezTo>
                <a:cubicBezTo>
                  <a:pt x="2056105" y="108966"/>
                  <a:pt x="2053400" y="107861"/>
                  <a:pt x="2051190" y="105651"/>
                </a:cubicBezTo>
                <a:cubicBezTo>
                  <a:pt x="2048980" y="103442"/>
                  <a:pt x="2047875" y="100813"/>
                  <a:pt x="2047875" y="97765"/>
                </a:cubicBezTo>
                <a:cubicBezTo>
                  <a:pt x="2047875" y="94717"/>
                  <a:pt x="2048980" y="92050"/>
                  <a:pt x="2051190" y="89764"/>
                </a:cubicBezTo>
                <a:cubicBezTo>
                  <a:pt x="2053400" y="87478"/>
                  <a:pt x="2056105" y="86335"/>
                  <a:pt x="2059305" y="86335"/>
                </a:cubicBezTo>
                <a:close/>
                <a:moveTo>
                  <a:pt x="1033272" y="85725"/>
                </a:moveTo>
                <a:lnTo>
                  <a:pt x="1033272" y="102184"/>
                </a:lnTo>
                <a:lnTo>
                  <a:pt x="979323" y="117729"/>
                </a:lnTo>
                <a:lnTo>
                  <a:pt x="979323" y="101727"/>
                </a:lnTo>
                <a:close/>
                <a:moveTo>
                  <a:pt x="2221154" y="77572"/>
                </a:moveTo>
                <a:lnTo>
                  <a:pt x="2221154" y="90602"/>
                </a:lnTo>
                <a:lnTo>
                  <a:pt x="2169948" y="105461"/>
                </a:lnTo>
                <a:lnTo>
                  <a:pt x="2169948" y="92659"/>
                </a:lnTo>
                <a:close/>
                <a:moveTo>
                  <a:pt x="1278179" y="77572"/>
                </a:moveTo>
                <a:lnTo>
                  <a:pt x="1278179" y="90602"/>
                </a:lnTo>
                <a:lnTo>
                  <a:pt x="1226973" y="105461"/>
                </a:lnTo>
                <a:lnTo>
                  <a:pt x="1226973" y="92659"/>
                </a:lnTo>
                <a:close/>
                <a:moveTo>
                  <a:pt x="414147" y="76200"/>
                </a:moveTo>
                <a:lnTo>
                  <a:pt x="414147" y="92659"/>
                </a:lnTo>
                <a:lnTo>
                  <a:pt x="360198" y="108204"/>
                </a:lnTo>
                <a:lnTo>
                  <a:pt x="360198" y="92202"/>
                </a:lnTo>
                <a:close/>
                <a:moveTo>
                  <a:pt x="1440256" y="72847"/>
                </a:moveTo>
                <a:cubicBezTo>
                  <a:pt x="1443305" y="72847"/>
                  <a:pt x="1445933" y="73990"/>
                  <a:pt x="1448143" y="76276"/>
                </a:cubicBezTo>
                <a:cubicBezTo>
                  <a:pt x="1450353" y="78562"/>
                  <a:pt x="1451458" y="81229"/>
                  <a:pt x="1451458" y="84277"/>
                </a:cubicBezTo>
                <a:cubicBezTo>
                  <a:pt x="1451458" y="87325"/>
                  <a:pt x="1450353" y="89954"/>
                  <a:pt x="1448143" y="92164"/>
                </a:cubicBezTo>
                <a:cubicBezTo>
                  <a:pt x="1445933" y="94374"/>
                  <a:pt x="1443305" y="95479"/>
                  <a:pt x="1440256" y="95479"/>
                </a:cubicBezTo>
                <a:cubicBezTo>
                  <a:pt x="1437056" y="95479"/>
                  <a:pt x="1434351" y="94374"/>
                  <a:pt x="1432141" y="92164"/>
                </a:cubicBezTo>
                <a:cubicBezTo>
                  <a:pt x="1429931" y="89954"/>
                  <a:pt x="1428826" y="87325"/>
                  <a:pt x="1428826" y="84277"/>
                </a:cubicBezTo>
                <a:cubicBezTo>
                  <a:pt x="1428826" y="81229"/>
                  <a:pt x="1429931" y="78562"/>
                  <a:pt x="1432141" y="76276"/>
                </a:cubicBezTo>
                <a:cubicBezTo>
                  <a:pt x="1434351" y="73990"/>
                  <a:pt x="1437056" y="72847"/>
                  <a:pt x="1440256" y="72847"/>
                </a:cubicBezTo>
                <a:close/>
                <a:moveTo>
                  <a:pt x="2802332" y="70333"/>
                </a:moveTo>
                <a:lnTo>
                  <a:pt x="2820848" y="70333"/>
                </a:lnTo>
                <a:lnTo>
                  <a:pt x="2825420" y="184633"/>
                </a:lnTo>
                <a:cubicBezTo>
                  <a:pt x="2825725" y="192710"/>
                  <a:pt x="2825458" y="199873"/>
                  <a:pt x="2824620" y="206121"/>
                </a:cubicBezTo>
                <a:cubicBezTo>
                  <a:pt x="2823782" y="212370"/>
                  <a:pt x="2821800" y="217627"/>
                  <a:pt x="2818676" y="221895"/>
                </a:cubicBezTo>
                <a:cubicBezTo>
                  <a:pt x="2815552" y="226162"/>
                  <a:pt x="2810904" y="229362"/>
                  <a:pt x="2804732" y="231496"/>
                </a:cubicBezTo>
                <a:cubicBezTo>
                  <a:pt x="2801646" y="232563"/>
                  <a:pt x="2798036" y="233363"/>
                  <a:pt x="2793902" y="233896"/>
                </a:cubicBezTo>
                <a:lnTo>
                  <a:pt x="2781817" y="234588"/>
                </a:lnTo>
                <a:lnTo>
                  <a:pt x="2781529" y="234696"/>
                </a:lnTo>
                <a:lnTo>
                  <a:pt x="2780688" y="234653"/>
                </a:lnTo>
                <a:lnTo>
                  <a:pt x="2779929" y="234696"/>
                </a:lnTo>
                <a:lnTo>
                  <a:pt x="2779938" y="234614"/>
                </a:lnTo>
                <a:lnTo>
                  <a:pt x="2768270" y="234010"/>
                </a:lnTo>
                <a:lnTo>
                  <a:pt x="2762949" y="233367"/>
                </a:lnTo>
                <a:lnTo>
                  <a:pt x="2768384" y="242583"/>
                </a:lnTo>
                <a:cubicBezTo>
                  <a:pt x="2769832" y="247383"/>
                  <a:pt x="2770213" y="252184"/>
                  <a:pt x="2769527" y="256985"/>
                </a:cubicBezTo>
                <a:cubicBezTo>
                  <a:pt x="2768841" y="261785"/>
                  <a:pt x="2767089" y="266167"/>
                  <a:pt x="2764270" y="270129"/>
                </a:cubicBezTo>
                <a:cubicBezTo>
                  <a:pt x="2761450" y="274092"/>
                  <a:pt x="2757678" y="277254"/>
                  <a:pt x="2752954" y="279616"/>
                </a:cubicBezTo>
                <a:cubicBezTo>
                  <a:pt x="2748229" y="281978"/>
                  <a:pt x="2742514" y="283159"/>
                  <a:pt x="2735809" y="283159"/>
                </a:cubicBezTo>
                <a:cubicBezTo>
                  <a:pt x="2726208" y="283159"/>
                  <a:pt x="2717521" y="280950"/>
                  <a:pt x="2709749" y="276530"/>
                </a:cubicBezTo>
                <a:cubicBezTo>
                  <a:pt x="2701976" y="272110"/>
                  <a:pt x="2695804" y="265443"/>
                  <a:pt x="2691232" y="256527"/>
                </a:cubicBezTo>
                <a:cubicBezTo>
                  <a:pt x="2688946" y="252070"/>
                  <a:pt x="2687231" y="247050"/>
                  <a:pt x="2686088" y="241468"/>
                </a:cubicBezTo>
                <a:lnTo>
                  <a:pt x="2685296" y="232950"/>
                </a:lnTo>
                <a:lnTo>
                  <a:pt x="2676716" y="234125"/>
                </a:lnTo>
                <a:cubicBezTo>
                  <a:pt x="2672982" y="234506"/>
                  <a:pt x="2669286" y="234696"/>
                  <a:pt x="2665629" y="234696"/>
                </a:cubicBezTo>
                <a:lnTo>
                  <a:pt x="2665862" y="232780"/>
                </a:lnTo>
                <a:lnTo>
                  <a:pt x="2660752" y="234696"/>
                </a:lnTo>
                <a:cubicBezTo>
                  <a:pt x="2654808" y="234696"/>
                  <a:pt x="2649741" y="233629"/>
                  <a:pt x="2645550" y="231496"/>
                </a:cubicBezTo>
                <a:lnTo>
                  <a:pt x="2636322" y="224114"/>
                </a:lnTo>
                <a:lnTo>
                  <a:pt x="2632977" y="229324"/>
                </a:lnTo>
                <a:cubicBezTo>
                  <a:pt x="2630157" y="232143"/>
                  <a:pt x="2627033" y="234239"/>
                  <a:pt x="2623604" y="235611"/>
                </a:cubicBezTo>
                <a:cubicBezTo>
                  <a:pt x="2620175" y="236982"/>
                  <a:pt x="2616556" y="237668"/>
                  <a:pt x="2612746" y="237668"/>
                </a:cubicBezTo>
                <a:cubicBezTo>
                  <a:pt x="2608326" y="237668"/>
                  <a:pt x="2603754" y="236868"/>
                  <a:pt x="2599030" y="235268"/>
                </a:cubicBezTo>
                <a:cubicBezTo>
                  <a:pt x="2594305" y="233667"/>
                  <a:pt x="2589657" y="231305"/>
                  <a:pt x="2585085" y="228181"/>
                </a:cubicBezTo>
                <a:cubicBezTo>
                  <a:pt x="2580513" y="225057"/>
                  <a:pt x="2576208" y="221209"/>
                  <a:pt x="2572169" y="216637"/>
                </a:cubicBezTo>
                <a:lnTo>
                  <a:pt x="2562926" y="203120"/>
                </a:lnTo>
                <a:lnTo>
                  <a:pt x="2558510" y="210836"/>
                </a:lnTo>
                <a:cubicBezTo>
                  <a:pt x="2557101" y="214055"/>
                  <a:pt x="2556053" y="217399"/>
                  <a:pt x="2555367" y="220866"/>
                </a:cubicBezTo>
                <a:cubicBezTo>
                  <a:pt x="2553996" y="227800"/>
                  <a:pt x="2553310" y="233934"/>
                  <a:pt x="2553310" y="239268"/>
                </a:cubicBezTo>
                <a:cubicBezTo>
                  <a:pt x="2553310" y="243535"/>
                  <a:pt x="2553767" y="248984"/>
                  <a:pt x="2554682" y="255613"/>
                </a:cubicBezTo>
                <a:cubicBezTo>
                  <a:pt x="2555596" y="262242"/>
                  <a:pt x="2556777" y="269291"/>
                  <a:pt x="2558225" y="276759"/>
                </a:cubicBezTo>
                <a:cubicBezTo>
                  <a:pt x="2559673" y="284226"/>
                  <a:pt x="2561273" y="291656"/>
                  <a:pt x="2563025" y="299047"/>
                </a:cubicBezTo>
                <a:cubicBezTo>
                  <a:pt x="2564778" y="306438"/>
                  <a:pt x="2566416" y="313106"/>
                  <a:pt x="2567940" y="319050"/>
                </a:cubicBezTo>
                <a:lnTo>
                  <a:pt x="2549881" y="323393"/>
                </a:lnTo>
                <a:cubicBezTo>
                  <a:pt x="2546680" y="311658"/>
                  <a:pt x="2543937" y="300190"/>
                  <a:pt x="2541651" y="288989"/>
                </a:cubicBezTo>
                <a:cubicBezTo>
                  <a:pt x="2539365" y="277787"/>
                  <a:pt x="2537613" y="267767"/>
                  <a:pt x="2536393" y="258928"/>
                </a:cubicBezTo>
                <a:cubicBezTo>
                  <a:pt x="2535174" y="250089"/>
                  <a:pt x="2534565" y="243535"/>
                  <a:pt x="2534565" y="239268"/>
                </a:cubicBezTo>
                <a:cubicBezTo>
                  <a:pt x="2534565" y="227991"/>
                  <a:pt x="2536393" y="217704"/>
                  <a:pt x="2540051" y="208407"/>
                </a:cubicBezTo>
                <a:cubicBezTo>
                  <a:pt x="2543709" y="199111"/>
                  <a:pt x="2548433" y="190919"/>
                  <a:pt x="2554224" y="183833"/>
                </a:cubicBezTo>
                <a:cubicBezTo>
                  <a:pt x="2560016" y="176746"/>
                  <a:pt x="2566264" y="170726"/>
                  <a:pt x="2572969" y="165773"/>
                </a:cubicBezTo>
                <a:cubicBezTo>
                  <a:pt x="2579675" y="160820"/>
                  <a:pt x="2586190" y="157086"/>
                  <a:pt x="2592515" y="154572"/>
                </a:cubicBezTo>
                <a:cubicBezTo>
                  <a:pt x="2598839" y="152057"/>
                  <a:pt x="2604211" y="150800"/>
                  <a:pt x="2608631" y="150800"/>
                </a:cubicBezTo>
                <a:cubicBezTo>
                  <a:pt x="2612441" y="150800"/>
                  <a:pt x="2615794" y="151638"/>
                  <a:pt x="2618690" y="153315"/>
                </a:cubicBezTo>
                <a:cubicBezTo>
                  <a:pt x="2621585" y="154991"/>
                  <a:pt x="2624404" y="158268"/>
                  <a:pt x="2627148" y="163144"/>
                </a:cubicBezTo>
                <a:cubicBezTo>
                  <a:pt x="2629891" y="168021"/>
                  <a:pt x="2632786" y="175184"/>
                  <a:pt x="2635834" y="184633"/>
                </a:cubicBezTo>
                <a:cubicBezTo>
                  <a:pt x="2638730" y="193320"/>
                  <a:pt x="2641473" y="199911"/>
                  <a:pt x="2644064" y="204407"/>
                </a:cubicBezTo>
                <a:cubicBezTo>
                  <a:pt x="2646655" y="208902"/>
                  <a:pt x="2649474" y="211950"/>
                  <a:pt x="2652522" y="213551"/>
                </a:cubicBezTo>
                <a:cubicBezTo>
                  <a:pt x="2655570" y="215151"/>
                  <a:pt x="2659075" y="215951"/>
                  <a:pt x="2663038" y="215951"/>
                </a:cubicBezTo>
                <a:lnTo>
                  <a:pt x="2667700" y="217709"/>
                </a:lnTo>
                <a:lnTo>
                  <a:pt x="2667915" y="215951"/>
                </a:lnTo>
                <a:cubicBezTo>
                  <a:pt x="2671115" y="215951"/>
                  <a:pt x="2674316" y="215951"/>
                  <a:pt x="2677516" y="215951"/>
                </a:cubicBezTo>
                <a:lnTo>
                  <a:pt x="2684818" y="215768"/>
                </a:lnTo>
                <a:lnTo>
                  <a:pt x="2685460" y="205264"/>
                </a:lnTo>
                <a:cubicBezTo>
                  <a:pt x="2686184" y="199587"/>
                  <a:pt x="2687269" y="194158"/>
                  <a:pt x="2688717" y="188976"/>
                </a:cubicBezTo>
                <a:cubicBezTo>
                  <a:pt x="2691613" y="178613"/>
                  <a:pt x="2695461" y="169659"/>
                  <a:pt x="2700262" y="162116"/>
                </a:cubicBezTo>
                <a:cubicBezTo>
                  <a:pt x="2705062" y="154572"/>
                  <a:pt x="2710358" y="148743"/>
                  <a:pt x="2716149" y="144628"/>
                </a:cubicBezTo>
                <a:cubicBezTo>
                  <a:pt x="2721941" y="140513"/>
                  <a:pt x="2727655" y="138456"/>
                  <a:pt x="2733294" y="138456"/>
                </a:cubicBezTo>
                <a:cubicBezTo>
                  <a:pt x="2738324" y="138456"/>
                  <a:pt x="2742819" y="139903"/>
                  <a:pt x="2746782" y="142799"/>
                </a:cubicBezTo>
                <a:cubicBezTo>
                  <a:pt x="2750744" y="145695"/>
                  <a:pt x="2753868" y="149733"/>
                  <a:pt x="2756154" y="154915"/>
                </a:cubicBezTo>
                <a:cubicBezTo>
                  <a:pt x="2758440" y="160096"/>
                  <a:pt x="2759583" y="166269"/>
                  <a:pt x="2759583" y="173431"/>
                </a:cubicBezTo>
                <a:cubicBezTo>
                  <a:pt x="2759583" y="179832"/>
                  <a:pt x="2758593" y="186233"/>
                  <a:pt x="2756611" y="192634"/>
                </a:cubicBezTo>
                <a:cubicBezTo>
                  <a:pt x="2754630" y="199035"/>
                  <a:pt x="2750934" y="204826"/>
                  <a:pt x="2745524" y="210007"/>
                </a:cubicBezTo>
                <a:lnTo>
                  <a:pt x="2744232" y="210907"/>
                </a:lnTo>
                <a:lnTo>
                  <a:pt x="2751925" y="212636"/>
                </a:lnTo>
                <a:cubicBezTo>
                  <a:pt x="2756878" y="213627"/>
                  <a:pt x="2761983" y="214427"/>
                  <a:pt x="2767241" y="215037"/>
                </a:cubicBezTo>
                <a:lnTo>
                  <a:pt x="2782888" y="215900"/>
                </a:lnTo>
                <a:lnTo>
                  <a:pt x="2793073" y="215322"/>
                </a:lnTo>
                <a:cubicBezTo>
                  <a:pt x="2796121" y="214903"/>
                  <a:pt x="2798521" y="214275"/>
                  <a:pt x="2800274" y="213436"/>
                </a:cubicBezTo>
                <a:cubicBezTo>
                  <a:pt x="2803779" y="211760"/>
                  <a:pt x="2805798" y="208788"/>
                  <a:pt x="2806332" y="204521"/>
                </a:cubicBezTo>
                <a:cubicBezTo>
                  <a:pt x="2806865" y="200254"/>
                  <a:pt x="2806980" y="194310"/>
                  <a:pt x="2806675" y="186690"/>
                </a:cubicBezTo>
                <a:close/>
                <a:moveTo>
                  <a:pt x="2301088" y="70333"/>
                </a:moveTo>
                <a:lnTo>
                  <a:pt x="2319833" y="70333"/>
                </a:lnTo>
                <a:lnTo>
                  <a:pt x="2324405" y="188062"/>
                </a:lnTo>
                <a:cubicBezTo>
                  <a:pt x="2324710" y="195529"/>
                  <a:pt x="2325434" y="201282"/>
                  <a:pt x="2326577" y="205321"/>
                </a:cubicBezTo>
                <a:cubicBezTo>
                  <a:pt x="2327720" y="209360"/>
                  <a:pt x="2330311" y="212141"/>
                  <a:pt x="2334349" y="213665"/>
                </a:cubicBezTo>
                <a:cubicBezTo>
                  <a:pt x="2338388" y="215189"/>
                  <a:pt x="2344750" y="215951"/>
                  <a:pt x="2353437" y="215951"/>
                </a:cubicBezTo>
                <a:lnTo>
                  <a:pt x="2353583" y="216006"/>
                </a:lnTo>
                <a:lnTo>
                  <a:pt x="2353590" y="215951"/>
                </a:lnTo>
                <a:cubicBezTo>
                  <a:pt x="2357857" y="215951"/>
                  <a:pt x="2361438" y="215037"/>
                  <a:pt x="2364334" y="213208"/>
                </a:cubicBezTo>
                <a:cubicBezTo>
                  <a:pt x="2367229" y="211379"/>
                  <a:pt x="2370049" y="208331"/>
                  <a:pt x="2372792" y="204064"/>
                </a:cubicBezTo>
                <a:cubicBezTo>
                  <a:pt x="2375535" y="199797"/>
                  <a:pt x="2378507" y="194082"/>
                  <a:pt x="2381708" y="186919"/>
                </a:cubicBezTo>
                <a:cubicBezTo>
                  <a:pt x="2386127" y="177165"/>
                  <a:pt x="2390508" y="169774"/>
                  <a:pt x="2394852" y="164745"/>
                </a:cubicBezTo>
                <a:cubicBezTo>
                  <a:pt x="2399195" y="159715"/>
                  <a:pt x="2403539" y="156286"/>
                  <a:pt x="2407882" y="154458"/>
                </a:cubicBezTo>
                <a:cubicBezTo>
                  <a:pt x="2412225" y="152629"/>
                  <a:pt x="2416531" y="151714"/>
                  <a:pt x="2420798" y="151714"/>
                </a:cubicBezTo>
                <a:cubicBezTo>
                  <a:pt x="2425980" y="151714"/>
                  <a:pt x="2430780" y="153048"/>
                  <a:pt x="2435200" y="155715"/>
                </a:cubicBezTo>
                <a:cubicBezTo>
                  <a:pt x="2439619" y="158382"/>
                  <a:pt x="2443505" y="161925"/>
                  <a:pt x="2446858" y="166345"/>
                </a:cubicBezTo>
                <a:cubicBezTo>
                  <a:pt x="2450211" y="170764"/>
                  <a:pt x="2452840" y="175603"/>
                  <a:pt x="2454745" y="180861"/>
                </a:cubicBezTo>
                <a:cubicBezTo>
                  <a:pt x="2456650" y="186119"/>
                  <a:pt x="2457603" y="191338"/>
                  <a:pt x="2457603" y="196520"/>
                </a:cubicBezTo>
                <a:cubicBezTo>
                  <a:pt x="2457603" y="205664"/>
                  <a:pt x="2456002" y="212941"/>
                  <a:pt x="2452802" y="218351"/>
                </a:cubicBezTo>
                <a:cubicBezTo>
                  <a:pt x="2449602" y="223761"/>
                  <a:pt x="2445525" y="227648"/>
                  <a:pt x="2440572" y="230010"/>
                </a:cubicBezTo>
                <a:cubicBezTo>
                  <a:pt x="2435619" y="232372"/>
                  <a:pt x="2430475" y="233553"/>
                  <a:pt x="2425141" y="233553"/>
                </a:cubicBezTo>
                <a:cubicBezTo>
                  <a:pt x="2420417" y="233553"/>
                  <a:pt x="2414359" y="232639"/>
                  <a:pt x="2406968" y="230810"/>
                </a:cubicBezTo>
                <a:cubicBezTo>
                  <a:pt x="2403272" y="229896"/>
                  <a:pt x="2399090" y="228276"/>
                  <a:pt x="2394423" y="225952"/>
                </a:cubicBezTo>
                <a:lnTo>
                  <a:pt x="2383023" y="219251"/>
                </a:lnTo>
                <a:lnTo>
                  <a:pt x="2373707" y="229210"/>
                </a:lnTo>
                <a:cubicBezTo>
                  <a:pt x="2370354" y="231496"/>
                  <a:pt x="2366887" y="232982"/>
                  <a:pt x="2363305" y="233667"/>
                </a:cubicBezTo>
                <a:cubicBezTo>
                  <a:pt x="2359724" y="234353"/>
                  <a:pt x="2355723" y="234696"/>
                  <a:pt x="2351304" y="234696"/>
                </a:cubicBezTo>
                <a:lnTo>
                  <a:pt x="2351311" y="234636"/>
                </a:lnTo>
                <a:lnTo>
                  <a:pt x="2351151" y="234696"/>
                </a:lnTo>
                <a:cubicBezTo>
                  <a:pt x="2338959" y="234696"/>
                  <a:pt x="2329625" y="233325"/>
                  <a:pt x="2323148" y="230581"/>
                </a:cubicBezTo>
                <a:cubicBezTo>
                  <a:pt x="2316671" y="227838"/>
                  <a:pt x="2312213" y="223571"/>
                  <a:pt x="2309775" y="217780"/>
                </a:cubicBezTo>
                <a:cubicBezTo>
                  <a:pt x="2307336" y="211989"/>
                  <a:pt x="2305965" y="204521"/>
                  <a:pt x="2305660" y="195377"/>
                </a:cubicBezTo>
                <a:close/>
                <a:moveTo>
                  <a:pt x="1910563" y="70333"/>
                </a:moveTo>
                <a:lnTo>
                  <a:pt x="1929308" y="70333"/>
                </a:lnTo>
                <a:lnTo>
                  <a:pt x="1933880" y="188062"/>
                </a:lnTo>
                <a:cubicBezTo>
                  <a:pt x="1934185" y="195529"/>
                  <a:pt x="1934909" y="201282"/>
                  <a:pt x="1936052" y="205321"/>
                </a:cubicBezTo>
                <a:cubicBezTo>
                  <a:pt x="1937195" y="209360"/>
                  <a:pt x="1939785" y="212141"/>
                  <a:pt x="1943824" y="213665"/>
                </a:cubicBezTo>
                <a:cubicBezTo>
                  <a:pt x="1947863" y="215189"/>
                  <a:pt x="1954225" y="215951"/>
                  <a:pt x="1962912" y="215951"/>
                </a:cubicBezTo>
                <a:lnTo>
                  <a:pt x="1963058" y="216006"/>
                </a:lnTo>
                <a:lnTo>
                  <a:pt x="1963065" y="215951"/>
                </a:lnTo>
                <a:cubicBezTo>
                  <a:pt x="1967941" y="215951"/>
                  <a:pt x="1971904" y="215608"/>
                  <a:pt x="1974952" y="214922"/>
                </a:cubicBezTo>
                <a:cubicBezTo>
                  <a:pt x="1978000" y="214236"/>
                  <a:pt x="1980552" y="212484"/>
                  <a:pt x="1982610" y="209664"/>
                </a:cubicBezTo>
                <a:cubicBezTo>
                  <a:pt x="1984667" y="206845"/>
                  <a:pt x="1986610" y="202387"/>
                  <a:pt x="1988439" y="196291"/>
                </a:cubicBezTo>
                <a:cubicBezTo>
                  <a:pt x="1990268" y="190195"/>
                  <a:pt x="1992402" y="181661"/>
                  <a:pt x="1994840" y="170688"/>
                </a:cubicBezTo>
                <a:lnTo>
                  <a:pt x="2011985" y="175489"/>
                </a:lnTo>
                <a:cubicBezTo>
                  <a:pt x="2011071" y="179299"/>
                  <a:pt x="2010004" y="183871"/>
                  <a:pt x="2008785" y="189205"/>
                </a:cubicBezTo>
                <a:cubicBezTo>
                  <a:pt x="2007565" y="194539"/>
                  <a:pt x="2006956" y="199416"/>
                  <a:pt x="2006956" y="203835"/>
                </a:cubicBezTo>
                <a:cubicBezTo>
                  <a:pt x="2006956" y="206274"/>
                  <a:pt x="2007565" y="208407"/>
                  <a:pt x="2008785" y="210236"/>
                </a:cubicBezTo>
                <a:cubicBezTo>
                  <a:pt x="2010004" y="212065"/>
                  <a:pt x="2012099" y="213474"/>
                  <a:pt x="2015071" y="214465"/>
                </a:cubicBezTo>
                <a:cubicBezTo>
                  <a:pt x="2018043" y="215456"/>
                  <a:pt x="2022043" y="215951"/>
                  <a:pt x="2027073" y="215951"/>
                </a:cubicBezTo>
                <a:cubicBezTo>
                  <a:pt x="2031645" y="215951"/>
                  <a:pt x="2035378" y="215570"/>
                  <a:pt x="2038274" y="214808"/>
                </a:cubicBezTo>
                <a:cubicBezTo>
                  <a:pt x="2041170" y="214046"/>
                  <a:pt x="2043570" y="212217"/>
                  <a:pt x="2045475" y="209322"/>
                </a:cubicBezTo>
                <a:cubicBezTo>
                  <a:pt x="2047380" y="206426"/>
                  <a:pt x="2049094" y="201778"/>
                  <a:pt x="2050618" y="195377"/>
                </a:cubicBezTo>
                <a:cubicBezTo>
                  <a:pt x="2052142" y="188976"/>
                  <a:pt x="2053743" y="180213"/>
                  <a:pt x="2055419" y="169088"/>
                </a:cubicBezTo>
                <a:lnTo>
                  <a:pt x="2072793" y="172288"/>
                </a:lnTo>
                <a:cubicBezTo>
                  <a:pt x="2072335" y="175032"/>
                  <a:pt x="2071802" y="178384"/>
                  <a:pt x="2071192" y="182347"/>
                </a:cubicBezTo>
                <a:cubicBezTo>
                  <a:pt x="2070583" y="186309"/>
                  <a:pt x="2070011" y="190233"/>
                  <a:pt x="2069478" y="194120"/>
                </a:cubicBezTo>
                <a:cubicBezTo>
                  <a:pt x="2068945" y="198006"/>
                  <a:pt x="2068678" y="201244"/>
                  <a:pt x="2068678" y="203835"/>
                </a:cubicBezTo>
                <a:cubicBezTo>
                  <a:pt x="2068678" y="205969"/>
                  <a:pt x="2069173" y="207988"/>
                  <a:pt x="2070164" y="209893"/>
                </a:cubicBezTo>
                <a:cubicBezTo>
                  <a:pt x="2071154" y="211798"/>
                  <a:pt x="2073136" y="213284"/>
                  <a:pt x="2076107" y="214351"/>
                </a:cubicBezTo>
                <a:cubicBezTo>
                  <a:pt x="2079079" y="215418"/>
                  <a:pt x="2083537" y="215951"/>
                  <a:pt x="2089481" y="215951"/>
                </a:cubicBezTo>
                <a:cubicBezTo>
                  <a:pt x="2097100" y="215951"/>
                  <a:pt x="2102625" y="214351"/>
                  <a:pt x="2106054" y="211150"/>
                </a:cubicBezTo>
                <a:cubicBezTo>
                  <a:pt x="2109483" y="207950"/>
                  <a:pt x="2111198" y="203073"/>
                  <a:pt x="2111198" y="196520"/>
                </a:cubicBezTo>
                <a:cubicBezTo>
                  <a:pt x="2111198" y="193015"/>
                  <a:pt x="2111121" y="189319"/>
                  <a:pt x="2110969" y="185433"/>
                </a:cubicBezTo>
                <a:cubicBezTo>
                  <a:pt x="2110816" y="181547"/>
                  <a:pt x="2110550" y="177203"/>
                  <a:pt x="2110169" y="172403"/>
                </a:cubicBezTo>
                <a:cubicBezTo>
                  <a:pt x="2109788" y="167602"/>
                  <a:pt x="2109216" y="162078"/>
                  <a:pt x="2108454" y="155829"/>
                </a:cubicBezTo>
                <a:lnTo>
                  <a:pt x="2125142" y="154686"/>
                </a:lnTo>
                <a:cubicBezTo>
                  <a:pt x="2126057" y="167031"/>
                  <a:pt x="2127085" y="177165"/>
                  <a:pt x="2128228" y="185090"/>
                </a:cubicBezTo>
                <a:cubicBezTo>
                  <a:pt x="2129371" y="193015"/>
                  <a:pt x="2131048" y="199225"/>
                  <a:pt x="2133257" y="203721"/>
                </a:cubicBezTo>
                <a:cubicBezTo>
                  <a:pt x="2135467" y="208217"/>
                  <a:pt x="2138477" y="211379"/>
                  <a:pt x="2142287" y="213208"/>
                </a:cubicBezTo>
                <a:cubicBezTo>
                  <a:pt x="2146097" y="215037"/>
                  <a:pt x="2151126" y="215951"/>
                  <a:pt x="2157375" y="215951"/>
                </a:cubicBezTo>
                <a:lnTo>
                  <a:pt x="2162838" y="218011"/>
                </a:lnTo>
                <a:lnTo>
                  <a:pt x="2163090" y="215951"/>
                </a:lnTo>
                <a:cubicBezTo>
                  <a:pt x="2172081" y="215951"/>
                  <a:pt x="2179092" y="215608"/>
                  <a:pt x="2184121" y="214922"/>
                </a:cubicBezTo>
                <a:cubicBezTo>
                  <a:pt x="2189150" y="214236"/>
                  <a:pt x="2192732" y="212484"/>
                  <a:pt x="2194865" y="209664"/>
                </a:cubicBezTo>
                <a:cubicBezTo>
                  <a:pt x="2196999" y="206845"/>
                  <a:pt x="2198066" y="202387"/>
                  <a:pt x="2198066" y="196291"/>
                </a:cubicBezTo>
                <a:cubicBezTo>
                  <a:pt x="2198066" y="192481"/>
                  <a:pt x="2197456" y="187947"/>
                  <a:pt x="2196237" y="182690"/>
                </a:cubicBezTo>
                <a:cubicBezTo>
                  <a:pt x="2195017" y="177432"/>
                  <a:pt x="2193417" y="171831"/>
                  <a:pt x="2191436" y="165888"/>
                </a:cubicBezTo>
                <a:cubicBezTo>
                  <a:pt x="2189455" y="159944"/>
                  <a:pt x="2187321" y="154077"/>
                  <a:pt x="2185035" y="148285"/>
                </a:cubicBezTo>
                <a:lnTo>
                  <a:pt x="2203552" y="141427"/>
                </a:lnTo>
                <a:cubicBezTo>
                  <a:pt x="2205533" y="146304"/>
                  <a:pt x="2207400" y="151867"/>
                  <a:pt x="2209153" y="158115"/>
                </a:cubicBezTo>
                <a:cubicBezTo>
                  <a:pt x="2210905" y="164364"/>
                  <a:pt x="2212391" y="170536"/>
                  <a:pt x="2213610" y="176632"/>
                </a:cubicBezTo>
                <a:cubicBezTo>
                  <a:pt x="2214829" y="182728"/>
                  <a:pt x="2215439" y="188062"/>
                  <a:pt x="2215439" y="192634"/>
                </a:cubicBezTo>
                <a:cubicBezTo>
                  <a:pt x="2215439" y="200254"/>
                  <a:pt x="2214410" y="206731"/>
                  <a:pt x="2212353" y="212065"/>
                </a:cubicBezTo>
                <a:cubicBezTo>
                  <a:pt x="2210296" y="217399"/>
                  <a:pt x="2207057" y="221742"/>
                  <a:pt x="2202637" y="225095"/>
                </a:cubicBezTo>
                <a:cubicBezTo>
                  <a:pt x="2198218" y="228448"/>
                  <a:pt x="2192541" y="230886"/>
                  <a:pt x="2185607" y="232410"/>
                </a:cubicBezTo>
                <a:cubicBezTo>
                  <a:pt x="2178673" y="233934"/>
                  <a:pt x="2170405" y="234696"/>
                  <a:pt x="2160804" y="234696"/>
                </a:cubicBezTo>
                <a:lnTo>
                  <a:pt x="2161078" y="232450"/>
                </a:lnTo>
                <a:lnTo>
                  <a:pt x="2155089" y="234696"/>
                </a:lnTo>
                <a:cubicBezTo>
                  <a:pt x="2149907" y="234696"/>
                  <a:pt x="2145297" y="233972"/>
                  <a:pt x="2141258" y="232524"/>
                </a:cubicBezTo>
                <a:cubicBezTo>
                  <a:pt x="2137220" y="231077"/>
                  <a:pt x="2133715" y="229095"/>
                  <a:pt x="2130743" y="226581"/>
                </a:cubicBezTo>
                <a:cubicBezTo>
                  <a:pt x="2127771" y="224066"/>
                  <a:pt x="2125332" y="221171"/>
                  <a:pt x="2123428" y="217894"/>
                </a:cubicBezTo>
                <a:lnTo>
                  <a:pt x="2121822" y="213720"/>
                </a:lnTo>
                <a:lnTo>
                  <a:pt x="2120313" y="217980"/>
                </a:lnTo>
                <a:cubicBezTo>
                  <a:pt x="2118998" y="220628"/>
                  <a:pt x="2117446" y="222885"/>
                  <a:pt x="2115655" y="224752"/>
                </a:cubicBezTo>
                <a:cubicBezTo>
                  <a:pt x="2112074" y="228486"/>
                  <a:pt x="2107845" y="231077"/>
                  <a:pt x="2102968" y="232524"/>
                </a:cubicBezTo>
                <a:cubicBezTo>
                  <a:pt x="2098091" y="233972"/>
                  <a:pt x="2092909" y="234696"/>
                  <a:pt x="2087423" y="234696"/>
                </a:cubicBezTo>
                <a:cubicBezTo>
                  <a:pt x="2080717" y="234696"/>
                  <a:pt x="2075231" y="233858"/>
                  <a:pt x="2070964" y="232182"/>
                </a:cubicBezTo>
                <a:cubicBezTo>
                  <a:pt x="2066697" y="230505"/>
                  <a:pt x="2063382" y="227952"/>
                  <a:pt x="2061020" y="224523"/>
                </a:cubicBezTo>
                <a:lnTo>
                  <a:pt x="2059487" y="220223"/>
                </a:lnTo>
                <a:lnTo>
                  <a:pt x="2054962" y="226238"/>
                </a:lnTo>
                <a:cubicBezTo>
                  <a:pt x="2051761" y="229591"/>
                  <a:pt x="2047799" y="231839"/>
                  <a:pt x="2043075" y="232982"/>
                </a:cubicBezTo>
                <a:cubicBezTo>
                  <a:pt x="2038350" y="234125"/>
                  <a:pt x="2032102" y="234696"/>
                  <a:pt x="2024329" y="234696"/>
                </a:cubicBezTo>
                <a:cubicBezTo>
                  <a:pt x="2020519" y="234696"/>
                  <a:pt x="2016443" y="234087"/>
                  <a:pt x="2012099" y="232867"/>
                </a:cubicBezTo>
                <a:cubicBezTo>
                  <a:pt x="2007756" y="231648"/>
                  <a:pt x="2003984" y="229248"/>
                  <a:pt x="2000784" y="225666"/>
                </a:cubicBezTo>
                <a:lnTo>
                  <a:pt x="1997043" y="219106"/>
                </a:lnTo>
                <a:lnTo>
                  <a:pt x="1992440" y="225438"/>
                </a:lnTo>
                <a:cubicBezTo>
                  <a:pt x="1988706" y="229172"/>
                  <a:pt x="1984248" y="231648"/>
                  <a:pt x="1979067" y="232867"/>
                </a:cubicBezTo>
                <a:cubicBezTo>
                  <a:pt x="1973885" y="234087"/>
                  <a:pt x="1967789" y="234696"/>
                  <a:pt x="1960779" y="234696"/>
                </a:cubicBezTo>
                <a:lnTo>
                  <a:pt x="1960786" y="234636"/>
                </a:lnTo>
                <a:lnTo>
                  <a:pt x="1960626" y="234696"/>
                </a:lnTo>
                <a:cubicBezTo>
                  <a:pt x="1948434" y="234696"/>
                  <a:pt x="1939100" y="233325"/>
                  <a:pt x="1932623" y="230581"/>
                </a:cubicBezTo>
                <a:cubicBezTo>
                  <a:pt x="1926146" y="227838"/>
                  <a:pt x="1921688" y="223571"/>
                  <a:pt x="1919250" y="217780"/>
                </a:cubicBezTo>
                <a:cubicBezTo>
                  <a:pt x="1916811" y="211989"/>
                  <a:pt x="1915440" y="204521"/>
                  <a:pt x="1915135" y="195377"/>
                </a:cubicBezTo>
                <a:close/>
                <a:moveTo>
                  <a:pt x="1139038" y="70333"/>
                </a:moveTo>
                <a:lnTo>
                  <a:pt x="1157783" y="70333"/>
                </a:lnTo>
                <a:lnTo>
                  <a:pt x="1162355" y="188062"/>
                </a:lnTo>
                <a:cubicBezTo>
                  <a:pt x="1162660" y="195529"/>
                  <a:pt x="1163384" y="201282"/>
                  <a:pt x="1164527" y="205321"/>
                </a:cubicBezTo>
                <a:cubicBezTo>
                  <a:pt x="1165670" y="209360"/>
                  <a:pt x="1168261" y="212141"/>
                  <a:pt x="1172299" y="213665"/>
                </a:cubicBezTo>
                <a:cubicBezTo>
                  <a:pt x="1176338" y="215189"/>
                  <a:pt x="1182701" y="215951"/>
                  <a:pt x="1191387" y="215951"/>
                </a:cubicBezTo>
                <a:lnTo>
                  <a:pt x="1191533" y="216006"/>
                </a:lnTo>
                <a:lnTo>
                  <a:pt x="1191540" y="215951"/>
                </a:lnTo>
                <a:cubicBezTo>
                  <a:pt x="1194740" y="215951"/>
                  <a:pt x="1197940" y="215951"/>
                  <a:pt x="1201141" y="215951"/>
                </a:cubicBezTo>
                <a:lnTo>
                  <a:pt x="1208927" y="215756"/>
                </a:lnTo>
                <a:lnTo>
                  <a:pt x="1212342" y="188976"/>
                </a:lnTo>
                <a:cubicBezTo>
                  <a:pt x="1215238" y="178613"/>
                  <a:pt x="1219086" y="169659"/>
                  <a:pt x="1223887" y="162116"/>
                </a:cubicBezTo>
                <a:cubicBezTo>
                  <a:pt x="1228687" y="154572"/>
                  <a:pt x="1233983" y="148743"/>
                  <a:pt x="1239774" y="144628"/>
                </a:cubicBezTo>
                <a:cubicBezTo>
                  <a:pt x="1245565" y="140513"/>
                  <a:pt x="1251280" y="138456"/>
                  <a:pt x="1256919" y="138456"/>
                </a:cubicBezTo>
                <a:cubicBezTo>
                  <a:pt x="1261948" y="138456"/>
                  <a:pt x="1266444" y="139903"/>
                  <a:pt x="1270407" y="142799"/>
                </a:cubicBezTo>
                <a:cubicBezTo>
                  <a:pt x="1274369" y="145695"/>
                  <a:pt x="1277493" y="149733"/>
                  <a:pt x="1279779" y="154915"/>
                </a:cubicBezTo>
                <a:cubicBezTo>
                  <a:pt x="1282065" y="160096"/>
                  <a:pt x="1283208" y="166269"/>
                  <a:pt x="1283208" y="173431"/>
                </a:cubicBezTo>
                <a:cubicBezTo>
                  <a:pt x="1283208" y="179832"/>
                  <a:pt x="1282218" y="186233"/>
                  <a:pt x="1280236" y="192634"/>
                </a:cubicBezTo>
                <a:cubicBezTo>
                  <a:pt x="1278255" y="199035"/>
                  <a:pt x="1274560" y="204826"/>
                  <a:pt x="1269149" y="210007"/>
                </a:cubicBezTo>
                <a:lnTo>
                  <a:pt x="1267857" y="210907"/>
                </a:lnTo>
                <a:lnTo>
                  <a:pt x="1275550" y="212636"/>
                </a:lnTo>
                <a:cubicBezTo>
                  <a:pt x="1280503" y="213627"/>
                  <a:pt x="1285609" y="214427"/>
                  <a:pt x="1290866" y="215037"/>
                </a:cubicBezTo>
                <a:lnTo>
                  <a:pt x="1306423" y="215895"/>
                </a:lnTo>
                <a:lnTo>
                  <a:pt x="1323671" y="214236"/>
                </a:lnTo>
                <a:cubicBezTo>
                  <a:pt x="1327938" y="213093"/>
                  <a:pt x="1331176" y="210884"/>
                  <a:pt x="1333386" y="207607"/>
                </a:cubicBezTo>
                <a:cubicBezTo>
                  <a:pt x="1335596" y="204330"/>
                  <a:pt x="1337386" y="199568"/>
                  <a:pt x="1338758" y="193320"/>
                </a:cubicBezTo>
                <a:cubicBezTo>
                  <a:pt x="1340130" y="187071"/>
                  <a:pt x="1341806" y="178918"/>
                  <a:pt x="1343787" y="168859"/>
                </a:cubicBezTo>
                <a:lnTo>
                  <a:pt x="1361618" y="172288"/>
                </a:lnTo>
                <a:cubicBezTo>
                  <a:pt x="1361009" y="175032"/>
                  <a:pt x="1360323" y="178080"/>
                  <a:pt x="1359561" y="181432"/>
                </a:cubicBezTo>
                <a:cubicBezTo>
                  <a:pt x="1358799" y="184785"/>
                  <a:pt x="1358151" y="188100"/>
                  <a:pt x="1357618" y="191376"/>
                </a:cubicBezTo>
                <a:cubicBezTo>
                  <a:pt x="1357084" y="194653"/>
                  <a:pt x="1356818" y="197511"/>
                  <a:pt x="1356818" y="199949"/>
                </a:cubicBezTo>
                <a:cubicBezTo>
                  <a:pt x="1356818" y="202235"/>
                  <a:pt x="1356970" y="204369"/>
                  <a:pt x="1357275" y="206350"/>
                </a:cubicBezTo>
                <a:cubicBezTo>
                  <a:pt x="1357580" y="208331"/>
                  <a:pt x="1358722" y="210007"/>
                  <a:pt x="1360704" y="211379"/>
                </a:cubicBezTo>
                <a:cubicBezTo>
                  <a:pt x="1362685" y="212751"/>
                  <a:pt x="1366038" y="213855"/>
                  <a:pt x="1370762" y="214694"/>
                </a:cubicBezTo>
                <a:cubicBezTo>
                  <a:pt x="1375486" y="215532"/>
                  <a:pt x="1382268" y="215951"/>
                  <a:pt x="1391107" y="215951"/>
                </a:cubicBezTo>
                <a:lnTo>
                  <a:pt x="1391545" y="216116"/>
                </a:lnTo>
                <a:lnTo>
                  <a:pt x="1391565" y="215951"/>
                </a:lnTo>
                <a:cubicBezTo>
                  <a:pt x="1395375" y="215951"/>
                  <a:pt x="1399604" y="215913"/>
                  <a:pt x="1404252" y="215837"/>
                </a:cubicBezTo>
                <a:cubicBezTo>
                  <a:pt x="1408900" y="215760"/>
                  <a:pt x="1413625" y="215646"/>
                  <a:pt x="1418425" y="215494"/>
                </a:cubicBezTo>
                <a:cubicBezTo>
                  <a:pt x="1423226" y="215341"/>
                  <a:pt x="1427684" y="214998"/>
                  <a:pt x="1431798" y="214465"/>
                </a:cubicBezTo>
                <a:cubicBezTo>
                  <a:pt x="1435913" y="213932"/>
                  <a:pt x="1439342" y="213208"/>
                  <a:pt x="1442085" y="212293"/>
                </a:cubicBezTo>
                <a:cubicBezTo>
                  <a:pt x="1447572" y="210312"/>
                  <a:pt x="1451839" y="207836"/>
                  <a:pt x="1454887" y="204864"/>
                </a:cubicBezTo>
                <a:lnTo>
                  <a:pt x="1460057" y="195430"/>
                </a:lnTo>
                <a:lnTo>
                  <a:pt x="1452601" y="197206"/>
                </a:lnTo>
                <a:cubicBezTo>
                  <a:pt x="1449248" y="197663"/>
                  <a:pt x="1445895" y="197892"/>
                  <a:pt x="1442543" y="197892"/>
                </a:cubicBezTo>
                <a:cubicBezTo>
                  <a:pt x="1434770" y="197892"/>
                  <a:pt x="1428179" y="196634"/>
                  <a:pt x="1422769" y="194120"/>
                </a:cubicBezTo>
                <a:cubicBezTo>
                  <a:pt x="1417358" y="191605"/>
                  <a:pt x="1413244" y="188176"/>
                  <a:pt x="1410424" y="183833"/>
                </a:cubicBezTo>
                <a:cubicBezTo>
                  <a:pt x="1407605" y="179489"/>
                  <a:pt x="1406195" y="174498"/>
                  <a:pt x="1406195" y="168859"/>
                </a:cubicBezTo>
                <a:cubicBezTo>
                  <a:pt x="1406195" y="163068"/>
                  <a:pt x="1407110" y="157239"/>
                  <a:pt x="1408938" y="151371"/>
                </a:cubicBezTo>
                <a:cubicBezTo>
                  <a:pt x="1410767" y="145504"/>
                  <a:pt x="1413358" y="140132"/>
                  <a:pt x="1416711" y="135255"/>
                </a:cubicBezTo>
                <a:cubicBezTo>
                  <a:pt x="1420064" y="130378"/>
                  <a:pt x="1424102" y="126454"/>
                  <a:pt x="1428826" y="123482"/>
                </a:cubicBezTo>
                <a:cubicBezTo>
                  <a:pt x="1433551" y="120510"/>
                  <a:pt x="1438809" y="119025"/>
                  <a:pt x="1444600" y="119025"/>
                </a:cubicBezTo>
                <a:cubicBezTo>
                  <a:pt x="1452830" y="119025"/>
                  <a:pt x="1459649" y="121692"/>
                  <a:pt x="1465060" y="127026"/>
                </a:cubicBezTo>
                <a:cubicBezTo>
                  <a:pt x="1470470" y="132360"/>
                  <a:pt x="1474508" y="139332"/>
                  <a:pt x="1477175" y="147942"/>
                </a:cubicBezTo>
                <a:cubicBezTo>
                  <a:pt x="1479842" y="156553"/>
                  <a:pt x="1481176" y="165659"/>
                  <a:pt x="1481176" y="175260"/>
                </a:cubicBezTo>
                <a:cubicBezTo>
                  <a:pt x="1481176" y="186690"/>
                  <a:pt x="1479233" y="196482"/>
                  <a:pt x="1475347" y="204635"/>
                </a:cubicBezTo>
                <a:cubicBezTo>
                  <a:pt x="1471460" y="212789"/>
                  <a:pt x="1465022" y="219532"/>
                  <a:pt x="1456030" y="224866"/>
                </a:cubicBezTo>
                <a:cubicBezTo>
                  <a:pt x="1452525" y="226848"/>
                  <a:pt x="1448296" y="228486"/>
                  <a:pt x="1443343" y="229781"/>
                </a:cubicBezTo>
                <a:cubicBezTo>
                  <a:pt x="1438390" y="231077"/>
                  <a:pt x="1432979" y="232105"/>
                  <a:pt x="1427112" y="232867"/>
                </a:cubicBezTo>
                <a:cubicBezTo>
                  <a:pt x="1421245" y="233629"/>
                  <a:pt x="1415110" y="234125"/>
                  <a:pt x="1408710" y="234353"/>
                </a:cubicBezTo>
                <a:cubicBezTo>
                  <a:pt x="1402309" y="234582"/>
                  <a:pt x="1395832" y="234696"/>
                  <a:pt x="1389279" y="234696"/>
                </a:cubicBezTo>
                <a:lnTo>
                  <a:pt x="1389301" y="234516"/>
                </a:lnTo>
                <a:lnTo>
                  <a:pt x="1388822" y="234696"/>
                </a:lnTo>
                <a:cubicBezTo>
                  <a:pt x="1379525" y="234696"/>
                  <a:pt x="1372134" y="234201"/>
                  <a:pt x="1366647" y="233210"/>
                </a:cubicBezTo>
                <a:cubicBezTo>
                  <a:pt x="1361161" y="232220"/>
                  <a:pt x="1357008" y="230734"/>
                  <a:pt x="1354189" y="228753"/>
                </a:cubicBezTo>
                <a:cubicBezTo>
                  <a:pt x="1351369" y="226771"/>
                  <a:pt x="1349388" y="224295"/>
                  <a:pt x="1348245" y="221323"/>
                </a:cubicBezTo>
                <a:lnTo>
                  <a:pt x="1347592" y="218738"/>
                </a:lnTo>
                <a:lnTo>
                  <a:pt x="1344587" y="223266"/>
                </a:lnTo>
                <a:cubicBezTo>
                  <a:pt x="1341768" y="226314"/>
                  <a:pt x="1338530" y="228676"/>
                  <a:pt x="1334872" y="230353"/>
                </a:cubicBezTo>
                <a:cubicBezTo>
                  <a:pt x="1331214" y="232029"/>
                  <a:pt x="1326833" y="233172"/>
                  <a:pt x="1321727" y="233782"/>
                </a:cubicBezTo>
                <a:lnTo>
                  <a:pt x="1305402" y="234603"/>
                </a:lnTo>
                <a:lnTo>
                  <a:pt x="1305154" y="234696"/>
                </a:lnTo>
                <a:lnTo>
                  <a:pt x="1304365" y="234655"/>
                </a:lnTo>
                <a:lnTo>
                  <a:pt x="1303554" y="234696"/>
                </a:lnTo>
                <a:lnTo>
                  <a:pt x="1303564" y="234614"/>
                </a:lnTo>
                <a:lnTo>
                  <a:pt x="1291895" y="234010"/>
                </a:lnTo>
                <a:lnTo>
                  <a:pt x="1286574" y="233367"/>
                </a:lnTo>
                <a:lnTo>
                  <a:pt x="1292009" y="242583"/>
                </a:lnTo>
                <a:cubicBezTo>
                  <a:pt x="1293457" y="247383"/>
                  <a:pt x="1293838" y="252184"/>
                  <a:pt x="1293152" y="256985"/>
                </a:cubicBezTo>
                <a:cubicBezTo>
                  <a:pt x="1292467" y="261785"/>
                  <a:pt x="1290714" y="266167"/>
                  <a:pt x="1287895" y="270129"/>
                </a:cubicBezTo>
                <a:cubicBezTo>
                  <a:pt x="1285075" y="274092"/>
                  <a:pt x="1281303" y="277254"/>
                  <a:pt x="1276579" y="279616"/>
                </a:cubicBezTo>
                <a:cubicBezTo>
                  <a:pt x="1271855" y="281978"/>
                  <a:pt x="1266139" y="283159"/>
                  <a:pt x="1259434" y="283159"/>
                </a:cubicBezTo>
                <a:cubicBezTo>
                  <a:pt x="1249833" y="283159"/>
                  <a:pt x="1241146" y="280950"/>
                  <a:pt x="1233373" y="276530"/>
                </a:cubicBezTo>
                <a:cubicBezTo>
                  <a:pt x="1225601" y="272110"/>
                  <a:pt x="1219429" y="265443"/>
                  <a:pt x="1214857" y="256527"/>
                </a:cubicBezTo>
                <a:cubicBezTo>
                  <a:pt x="1212571" y="252070"/>
                  <a:pt x="1210856" y="247050"/>
                  <a:pt x="1209713" y="241468"/>
                </a:cubicBezTo>
                <a:lnTo>
                  <a:pt x="1208921" y="232950"/>
                </a:lnTo>
                <a:lnTo>
                  <a:pt x="1200341" y="234125"/>
                </a:lnTo>
                <a:cubicBezTo>
                  <a:pt x="1196607" y="234506"/>
                  <a:pt x="1192911" y="234696"/>
                  <a:pt x="1189254" y="234696"/>
                </a:cubicBezTo>
                <a:lnTo>
                  <a:pt x="1189261" y="234636"/>
                </a:lnTo>
                <a:lnTo>
                  <a:pt x="1189101" y="234696"/>
                </a:lnTo>
                <a:cubicBezTo>
                  <a:pt x="1176909" y="234696"/>
                  <a:pt x="1167575" y="233325"/>
                  <a:pt x="1161098" y="230581"/>
                </a:cubicBezTo>
                <a:cubicBezTo>
                  <a:pt x="1154621" y="227838"/>
                  <a:pt x="1150163" y="223571"/>
                  <a:pt x="1147725" y="217780"/>
                </a:cubicBezTo>
                <a:cubicBezTo>
                  <a:pt x="1145286" y="211989"/>
                  <a:pt x="1143915" y="204521"/>
                  <a:pt x="1143610" y="195377"/>
                </a:cubicBezTo>
                <a:close/>
                <a:moveTo>
                  <a:pt x="2442515" y="70180"/>
                </a:moveTo>
                <a:cubicBezTo>
                  <a:pt x="2444039" y="73076"/>
                  <a:pt x="2445296" y="76391"/>
                  <a:pt x="2446287" y="80124"/>
                </a:cubicBezTo>
                <a:cubicBezTo>
                  <a:pt x="2447278" y="83858"/>
                  <a:pt x="2447773" y="87249"/>
                  <a:pt x="2447773" y="90297"/>
                </a:cubicBezTo>
                <a:cubicBezTo>
                  <a:pt x="2447773" y="95326"/>
                  <a:pt x="2446363" y="99860"/>
                  <a:pt x="2443544" y="103899"/>
                </a:cubicBezTo>
                <a:cubicBezTo>
                  <a:pt x="2440724" y="107937"/>
                  <a:pt x="2436343" y="109957"/>
                  <a:pt x="2430399" y="109957"/>
                </a:cubicBezTo>
                <a:cubicBezTo>
                  <a:pt x="2425675" y="109957"/>
                  <a:pt x="2421827" y="108699"/>
                  <a:pt x="2418855" y="106185"/>
                </a:cubicBezTo>
                <a:lnTo>
                  <a:pt x="2418441" y="105672"/>
                </a:lnTo>
                <a:lnTo>
                  <a:pt x="2418312" y="106356"/>
                </a:lnTo>
                <a:cubicBezTo>
                  <a:pt x="2417417" y="108528"/>
                  <a:pt x="2416074" y="110490"/>
                  <a:pt x="2414283" y="112243"/>
                </a:cubicBezTo>
                <a:cubicBezTo>
                  <a:pt x="2410701" y="115748"/>
                  <a:pt x="2406244" y="117501"/>
                  <a:pt x="2400910" y="117501"/>
                </a:cubicBezTo>
                <a:cubicBezTo>
                  <a:pt x="2394814" y="117501"/>
                  <a:pt x="2390775" y="115481"/>
                  <a:pt x="2388794" y="111443"/>
                </a:cubicBezTo>
                <a:cubicBezTo>
                  <a:pt x="2386813" y="107404"/>
                  <a:pt x="2385822" y="103099"/>
                  <a:pt x="2385822" y="98527"/>
                </a:cubicBezTo>
                <a:cubicBezTo>
                  <a:pt x="2385822" y="96850"/>
                  <a:pt x="2385937" y="95060"/>
                  <a:pt x="2386165" y="93155"/>
                </a:cubicBezTo>
                <a:cubicBezTo>
                  <a:pt x="2386394" y="91250"/>
                  <a:pt x="2386737" y="89078"/>
                  <a:pt x="2387194" y="86640"/>
                </a:cubicBezTo>
                <a:lnTo>
                  <a:pt x="2398624" y="83439"/>
                </a:lnTo>
                <a:cubicBezTo>
                  <a:pt x="2398167" y="86030"/>
                  <a:pt x="2397824" y="88430"/>
                  <a:pt x="2397595" y="90640"/>
                </a:cubicBezTo>
                <a:cubicBezTo>
                  <a:pt x="2397366" y="92850"/>
                  <a:pt x="2397252" y="94793"/>
                  <a:pt x="2397252" y="96469"/>
                </a:cubicBezTo>
                <a:cubicBezTo>
                  <a:pt x="2397252" y="99365"/>
                  <a:pt x="2397709" y="101499"/>
                  <a:pt x="2398624" y="102870"/>
                </a:cubicBezTo>
                <a:cubicBezTo>
                  <a:pt x="2399538" y="104242"/>
                  <a:pt x="2400986" y="104928"/>
                  <a:pt x="2402967" y="104928"/>
                </a:cubicBezTo>
                <a:cubicBezTo>
                  <a:pt x="2405253" y="104928"/>
                  <a:pt x="2407158" y="103746"/>
                  <a:pt x="2408682" y="101384"/>
                </a:cubicBezTo>
                <a:cubicBezTo>
                  <a:pt x="2410206" y="99022"/>
                  <a:pt x="2411044" y="94260"/>
                  <a:pt x="2411197" y="87097"/>
                </a:cubicBezTo>
                <a:lnTo>
                  <a:pt x="2411197" y="80239"/>
                </a:lnTo>
                <a:lnTo>
                  <a:pt x="2422170" y="76124"/>
                </a:lnTo>
                <a:lnTo>
                  <a:pt x="2422170" y="90069"/>
                </a:lnTo>
                <a:cubicBezTo>
                  <a:pt x="2422170" y="92202"/>
                  <a:pt x="2422589" y="94069"/>
                  <a:pt x="2423427" y="95669"/>
                </a:cubicBezTo>
                <a:cubicBezTo>
                  <a:pt x="2424265" y="97269"/>
                  <a:pt x="2426056" y="98070"/>
                  <a:pt x="2428799" y="98070"/>
                </a:cubicBezTo>
                <a:cubicBezTo>
                  <a:pt x="2431542" y="98070"/>
                  <a:pt x="2433371" y="97231"/>
                  <a:pt x="2434285" y="95555"/>
                </a:cubicBezTo>
                <a:cubicBezTo>
                  <a:pt x="2435200" y="93879"/>
                  <a:pt x="2435657" y="91745"/>
                  <a:pt x="2435657" y="89154"/>
                </a:cubicBezTo>
                <a:cubicBezTo>
                  <a:pt x="2435657" y="86563"/>
                  <a:pt x="2435352" y="83934"/>
                  <a:pt x="2434743" y="81267"/>
                </a:cubicBezTo>
                <a:cubicBezTo>
                  <a:pt x="2434133" y="78600"/>
                  <a:pt x="2433295" y="75972"/>
                  <a:pt x="2432228" y="73381"/>
                </a:cubicBezTo>
                <a:close/>
                <a:moveTo>
                  <a:pt x="903656" y="66218"/>
                </a:moveTo>
                <a:lnTo>
                  <a:pt x="935889" y="66218"/>
                </a:lnTo>
                <a:lnTo>
                  <a:pt x="940461" y="176860"/>
                </a:lnTo>
                <a:cubicBezTo>
                  <a:pt x="940765" y="185700"/>
                  <a:pt x="940423" y="193662"/>
                  <a:pt x="939432" y="200749"/>
                </a:cubicBezTo>
                <a:cubicBezTo>
                  <a:pt x="938441" y="207836"/>
                  <a:pt x="936079" y="213894"/>
                  <a:pt x="932345" y="218923"/>
                </a:cubicBezTo>
                <a:cubicBezTo>
                  <a:pt x="928612" y="223952"/>
                  <a:pt x="922897" y="227838"/>
                  <a:pt x="915200" y="230581"/>
                </a:cubicBezTo>
                <a:cubicBezTo>
                  <a:pt x="907504" y="233325"/>
                  <a:pt x="897255" y="234696"/>
                  <a:pt x="884454" y="234696"/>
                </a:cubicBezTo>
                <a:lnTo>
                  <a:pt x="884486" y="234247"/>
                </a:lnTo>
                <a:lnTo>
                  <a:pt x="881406" y="234696"/>
                </a:lnTo>
                <a:cubicBezTo>
                  <a:pt x="874700" y="234696"/>
                  <a:pt x="868833" y="233782"/>
                  <a:pt x="863804" y="231953"/>
                </a:cubicBezTo>
                <a:cubicBezTo>
                  <a:pt x="858774" y="230124"/>
                  <a:pt x="854507" y="227229"/>
                  <a:pt x="851002" y="223266"/>
                </a:cubicBezTo>
                <a:lnTo>
                  <a:pt x="849384" y="220529"/>
                </a:lnTo>
                <a:lnTo>
                  <a:pt x="847687" y="222923"/>
                </a:lnTo>
                <a:cubicBezTo>
                  <a:pt x="843344" y="226505"/>
                  <a:pt x="837629" y="229400"/>
                  <a:pt x="830542" y="231610"/>
                </a:cubicBezTo>
                <a:cubicBezTo>
                  <a:pt x="823456" y="233820"/>
                  <a:pt x="815112" y="234925"/>
                  <a:pt x="805510" y="234925"/>
                </a:cubicBezTo>
                <a:cubicBezTo>
                  <a:pt x="800939" y="234925"/>
                  <a:pt x="795871" y="234544"/>
                  <a:pt x="790309" y="233782"/>
                </a:cubicBezTo>
                <a:cubicBezTo>
                  <a:pt x="784746" y="233020"/>
                  <a:pt x="779260" y="231877"/>
                  <a:pt x="773849" y="230353"/>
                </a:cubicBezTo>
                <a:cubicBezTo>
                  <a:pt x="768439" y="228829"/>
                  <a:pt x="763524" y="226848"/>
                  <a:pt x="759105" y="224409"/>
                </a:cubicBezTo>
                <a:lnTo>
                  <a:pt x="770306" y="195377"/>
                </a:lnTo>
                <a:cubicBezTo>
                  <a:pt x="775945" y="197815"/>
                  <a:pt x="781393" y="199644"/>
                  <a:pt x="786651" y="200863"/>
                </a:cubicBezTo>
                <a:cubicBezTo>
                  <a:pt x="791909" y="202083"/>
                  <a:pt x="796671" y="202692"/>
                  <a:pt x="800939" y="202692"/>
                </a:cubicBezTo>
                <a:cubicBezTo>
                  <a:pt x="807797" y="202692"/>
                  <a:pt x="813054" y="202083"/>
                  <a:pt x="816712" y="200863"/>
                </a:cubicBezTo>
                <a:cubicBezTo>
                  <a:pt x="820369" y="199644"/>
                  <a:pt x="822884" y="198044"/>
                  <a:pt x="824256" y="196063"/>
                </a:cubicBezTo>
                <a:cubicBezTo>
                  <a:pt x="825627" y="194082"/>
                  <a:pt x="826313" y="191948"/>
                  <a:pt x="826313" y="189662"/>
                </a:cubicBezTo>
                <a:cubicBezTo>
                  <a:pt x="826313" y="186004"/>
                  <a:pt x="825284" y="181737"/>
                  <a:pt x="823227" y="176860"/>
                </a:cubicBezTo>
                <a:cubicBezTo>
                  <a:pt x="821170" y="171984"/>
                  <a:pt x="818617" y="166878"/>
                  <a:pt x="815569" y="161544"/>
                </a:cubicBezTo>
                <a:cubicBezTo>
                  <a:pt x="812521" y="156210"/>
                  <a:pt x="809359" y="151105"/>
                  <a:pt x="806082" y="146228"/>
                </a:cubicBezTo>
                <a:cubicBezTo>
                  <a:pt x="802805" y="141351"/>
                  <a:pt x="799872" y="137084"/>
                  <a:pt x="797281" y="133426"/>
                </a:cubicBezTo>
                <a:lnTo>
                  <a:pt x="824484" y="115367"/>
                </a:lnTo>
                <a:cubicBezTo>
                  <a:pt x="831038" y="124206"/>
                  <a:pt x="836676" y="132931"/>
                  <a:pt x="841401" y="141542"/>
                </a:cubicBezTo>
                <a:cubicBezTo>
                  <a:pt x="846125" y="150152"/>
                  <a:pt x="849973" y="158115"/>
                  <a:pt x="852945" y="165430"/>
                </a:cubicBezTo>
                <a:cubicBezTo>
                  <a:pt x="855917" y="172746"/>
                  <a:pt x="858012" y="178994"/>
                  <a:pt x="859231" y="184176"/>
                </a:cubicBezTo>
                <a:cubicBezTo>
                  <a:pt x="860451" y="189052"/>
                  <a:pt x="862318" y="192824"/>
                  <a:pt x="864832" y="195491"/>
                </a:cubicBezTo>
                <a:cubicBezTo>
                  <a:pt x="867347" y="198158"/>
                  <a:pt x="870280" y="200025"/>
                  <a:pt x="873633" y="201092"/>
                </a:cubicBezTo>
                <a:cubicBezTo>
                  <a:pt x="876986" y="202159"/>
                  <a:pt x="880339" y="202692"/>
                  <a:pt x="883692" y="202692"/>
                </a:cubicBezTo>
                <a:lnTo>
                  <a:pt x="886708" y="203143"/>
                </a:lnTo>
                <a:lnTo>
                  <a:pt x="886740" y="202692"/>
                </a:lnTo>
                <a:cubicBezTo>
                  <a:pt x="893750" y="202692"/>
                  <a:pt x="898779" y="201968"/>
                  <a:pt x="901827" y="200520"/>
                </a:cubicBezTo>
                <a:cubicBezTo>
                  <a:pt x="904875" y="199073"/>
                  <a:pt x="906704" y="196329"/>
                  <a:pt x="907314" y="192291"/>
                </a:cubicBezTo>
                <a:cubicBezTo>
                  <a:pt x="907923" y="188252"/>
                  <a:pt x="908076" y="182347"/>
                  <a:pt x="907771" y="174574"/>
                </a:cubicBezTo>
                <a:close/>
                <a:moveTo>
                  <a:pt x="526466" y="66218"/>
                </a:moveTo>
                <a:lnTo>
                  <a:pt x="558470" y="66218"/>
                </a:lnTo>
                <a:lnTo>
                  <a:pt x="563271" y="178003"/>
                </a:lnTo>
                <a:cubicBezTo>
                  <a:pt x="563575" y="185014"/>
                  <a:pt x="564337" y="190272"/>
                  <a:pt x="565557" y="193777"/>
                </a:cubicBezTo>
                <a:cubicBezTo>
                  <a:pt x="566776" y="197282"/>
                  <a:pt x="569100" y="199644"/>
                  <a:pt x="572529" y="200863"/>
                </a:cubicBezTo>
                <a:lnTo>
                  <a:pt x="584892" y="202351"/>
                </a:lnTo>
                <a:lnTo>
                  <a:pt x="595770" y="201092"/>
                </a:lnTo>
                <a:cubicBezTo>
                  <a:pt x="599199" y="200025"/>
                  <a:pt x="601942" y="197853"/>
                  <a:pt x="604000" y="194577"/>
                </a:cubicBezTo>
                <a:cubicBezTo>
                  <a:pt x="606057" y="191300"/>
                  <a:pt x="607810" y="186462"/>
                  <a:pt x="609257" y="180061"/>
                </a:cubicBezTo>
                <a:cubicBezTo>
                  <a:pt x="610705" y="173660"/>
                  <a:pt x="612191" y="165126"/>
                  <a:pt x="613715" y="154458"/>
                </a:cubicBezTo>
                <a:lnTo>
                  <a:pt x="643662" y="159487"/>
                </a:lnTo>
                <a:cubicBezTo>
                  <a:pt x="643357" y="161773"/>
                  <a:pt x="642938" y="164440"/>
                  <a:pt x="642404" y="167488"/>
                </a:cubicBezTo>
                <a:cubicBezTo>
                  <a:pt x="641871" y="170536"/>
                  <a:pt x="641414" y="173622"/>
                  <a:pt x="641033" y="176746"/>
                </a:cubicBezTo>
                <a:cubicBezTo>
                  <a:pt x="640652" y="179870"/>
                  <a:pt x="640461" y="182804"/>
                  <a:pt x="640461" y="185547"/>
                </a:cubicBezTo>
                <a:cubicBezTo>
                  <a:pt x="640461" y="189205"/>
                  <a:pt x="641261" y="192291"/>
                  <a:pt x="642862" y="194805"/>
                </a:cubicBezTo>
                <a:cubicBezTo>
                  <a:pt x="644462" y="197320"/>
                  <a:pt x="647357" y="199263"/>
                  <a:pt x="651548" y="200635"/>
                </a:cubicBezTo>
                <a:cubicBezTo>
                  <a:pt x="655739" y="202006"/>
                  <a:pt x="661797" y="202692"/>
                  <a:pt x="669722" y="202692"/>
                </a:cubicBezTo>
                <a:lnTo>
                  <a:pt x="677111" y="203800"/>
                </a:lnTo>
                <a:lnTo>
                  <a:pt x="677190" y="202692"/>
                </a:lnTo>
                <a:cubicBezTo>
                  <a:pt x="686334" y="202692"/>
                  <a:pt x="693344" y="202235"/>
                  <a:pt x="698221" y="201321"/>
                </a:cubicBezTo>
                <a:cubicBezTo>
                  <a:pt x="703098" y="200406"/>
                  <a:pt x="706489" y="198692"/>
                  <a:pt x="708394" y="196177"/>
                </a:cubicBezTo>
                <a:cubicBezTo>
                  <a:pt x="710299" y="193662"/>
                  <a:pt x="711251" y="190043"/>
                  <a:pt x="711251" y="185319"/>
                </a:cubicBezTo>
                <a:cubicBezTo>
                  <a:pt x="711403" y="181051"/>
                  <a:pt x="710870" y="175946"/>
                  <a:pt x="709651" y="170002"/>
                </a:cubicBezTo>
                <a:cubicBezTo>
                  <a:pt x="708432" y="164059"/>
                  <a:pt x="706946" y="157887"/>
                  <a:pt x="705193" y="151486"/>
                </a:cubicBezTo>
                <a:cubicBezTo>
                  <a:pt x="703441" y="145085"/>
                  <a:pt x="701574" y="139218"/>
                  <a:pt x="699593" y="133884"/>
                </a:cubicBezTo>
                <a:lnTo>
                  <a:pt x="731139" y="125197"/>
                </a:lnTo>
                <a:cubicBezTo>
                  <a:pt x="733120" y="130378"/>
                  <a:pt x="735026" y="136398"/>
                  <a:pt x="736854" y="143256"/>
                </a:cubicBezTo>
                <a:cubicBezTo>
                  <a:pt x="738683" y="150114"/>
                  <a:pt x="740207" y="157163"/>
                  <a:pt x="741426" y="164402"/>
                </a:cubicBezTo>
                <a:cubicBezTo>
                  <a:pt x="742645" y="171641"/>
                  <a:pt x="743255" y="178613"/>
                  <a:pt x="743255" y="185319"/>
                </a:cubicBezTo>
                <a:cubicBezTo>
                  <a:pt x="743255" y="195682"/>
                  <a:pt x="741579" y="204102"/>
                  <a:pt x="738226" y="210579"/>
                </a:cubicBezTo>
                <a:cubicBezTo>
                  <a:pt x="734873" y="217056"/>
                  <a:pt x="730187" y="222047"/>
                  <a:pt x="724167" y="225552"/>
                </a:cubicBezTo>
                <a:cubicBezTo>
                  <a:pt x="718147" y="229057"/>
                  <a:pt x="710946" y="231458"/>
                  <a:pt x="702564" y="232753"/>
                </a:cubicBezTo>
                <a:cubicBezTo>
                  <a:pt x="694182" y="234048"/>
                  <a:pt x="684962" y="234696"/>
                  <a:pt x="674904" y="234696"/>
                </a:cubicBezTo>
                <a:lnTo>
                  <a:pt x="674984" y="233571"/>
                </a:lnTo>
                <a:lnTo>
                  <a:pt x="667436" y="234696"/>
                </a:lnTo>
                <a:cubicBezTo>
                  <a:pt x="656920" y="234696"/>
                  <a:pt x="648386" y="233706"/>
                  <a:pt x="641833" y="231724"/>
                </a:cubicBezTo>
                <a:cubicBezTo>
                  <a:pt x="635280" y="229743"/>
                  <a:pt x="630403" y="226390"/>
                  <a:pt x="627202" y="221666"/>
                </a:cubicBezTo>
                <a:lnTo>
                  <a:pt x="624694" y="216322"/>
                </a:lnTo>
                <a:lnTo>
                  <a:pt x="622402" y="219723"/>
                </a:lnTo>
                <a:cubicBezTo>
                  <a:pt x="618744" y="224066"/>
                  <a:pt x="614629" y="227305"/>
                  <a:pt x="610057" y="229438"/>
                </a:cubicBezTo>
                <a:cubicBezTo>
                  <a:pt x="605485" y="231572"/>
                  <a:pt x="600647" y="232982"/>
                  <a:pt x="595541" y="233667"/>
                </a:cubicBezTo>
                <a:lnTo>
                  <a:pt x="589919" y="234031"/>
                </a:lnTo>
                <a:lnTo>
                  <a:pt x="585445" y="234696"/>
                </a:lnTo>
                <a:lnTo>
                  <a:pt x="582382" y="234520"/>
                </a:lnTo>
                <a:lnTo>
                  <a:pt x="579654" y="234696"/>
                </a:lnTo>
                <a:lnTo>
                  <a:pt x="579677" y="234364"/>
                </a:lnTo>
                <a:lnTo>
                  <a:pt x="566614" y="233610"/>
                </a:lnTo>
                <a:cubicBezTo>
                  <a:pt x="561147" y="232886"/>
                  <a:pt x="556489" y="231801"/>
                  <a:pt x="552641" y="230353"/>
                </a:cubicBezTo>
                <a:cubicBezTo>
                  <a:pt x="544945" y="227457"/>
                  <a:pt x="539572" y="222923"/>
                  <a:pt x="536524" y="216751"/>
                </a:cubicBezTo>
                <a:cubicBezTo>
                  <a:pt x="533476" y="210579"/>
                  <a:pt x="531724" y="202768"/>
                  <a:pt x="531267" y="193320"/>
                </a:cubicBezTo>
                <a:close/>
                <a:moveTo>
                  <a:pt x="2734666" y="65456"/>
                </a:moveTo>
                <a:cubicBezTo>
                  <a:pt x="2732380" y="65456"/>
                  <a:pt x="2730475" y="66256"/>
                  <a:pt x="2728951" y="67856"/>
                </a:cubicBezTo>
                <a:cubicBezTo>
                  <a:pt x="2727427" y="69456"/>
                  <a:pt x="2726665" y="71400"/>
                  <a:pt x="2726665" y="73686"/>
                </a:cubicBezTo>
                <a:cubicBezTo>
                  <a:pt x="2726665" y="76581"/>
                  <a:pt x="2727884" y="79286"/>
                  <a:pt x="2730323" y="81801"/>
                </a:cubicBezTo>
                <a:lnTo>
                  <a:pt x="2737000" y="85891"/>
                </a:lnTo>
                <a:lnTo>
                  <a:pt x="2737523" y="85458"/>
                </a:lnTo>
                <a:cubicBezTo>
                  <a:pt x="2740495" y="82029"/>
                  <a:pt x="2741981" y="78562"/>
                  <a:pt x="2741981" y="75057"/>
                </a:cubicBezTo>
                <a:cubicBezTo>
                  <a:pt x="2741981" y="72314"/>
                  <a:pt x="2741371" y="70028"/>
                  <a:pt x="2740152" y="68199"/>
                </a:cubicBezTo>
                <a:cubicBezTo>
                  <a:pt x="2738933" y="66370"/>
                  <a:pt x="2737104" y="65456"/>
                  <a:pt x="2734666" y="65456"/>
                </a:cubicBezTo>
                <a:close/>
                <a:moveTo>
                  <a:pt x="713689" y="58674"/>
                </a:moveTo>
                <a:cubicBezTo>
                  <a:pt x="710794" y="58674"/>
                  <a:pt x="708546" y="59665"/>
                  <a:pt x="706946" y="61646"/>
                </a:cubicBezTo>
                <a:cubicBezTo>
                  <a:pt x="705346" y="63627"/>
                  <a:pt x="704545" y="65913"/>
                  <a:pt x="704545" y="68504"/>
                </a:cubicBezTo>
                <a:cubicBezTo>
                  <a:pt x="704545" y="71247"/>
                  <a:pt x="705384" y="73495"/>
                  <a:pt x="707060" y="75248"/>
                </a:cubicBezTo>
                <a:cubicBezTo>
                  <a:pt x="708737" y="77000"/>
                  <a:pt x="710946" y="77800"/>
                  <a:pt x="713689" y="77648"/>
                </a:cubicBezTo>
                <a:cubicBezTo>
                  <a:pt x="716128" y="77800"/>
                  <a:pt x="718300" y="77038"/>
                  <a:pt x="720205" y="75362"/>
                </a:cubicBezTo>
                <a:cubicBezTo>
                  <a:pt x="722110" y="73686"/>
                  <a:pt x="723062" y="71476"/>
                  <a:pt x="723062" y="68733"/>
                </a:cubicBezTo>
                <a:cubicBezTo>
                  <a:pt x="723062" y="65837"/>
                  <a:pt x="722072" y="63437"/>
                  <a:pt x="720090" y="61532"/>
                </a:cubicBezTo>
                <a:cubicBezTo>
                  <a:pt x="718109" y="59627"/>
                  <a:pt x="715976" y="58674"/>
                  <a:pt x="713689" y="58674"/>
                </a:cubicBezTo>
                <a:close/>
                <a:moveTo>
                  <a:pt x="1640129" y="58522"/>
                </a:moveTo>
                <a:lnTo>
                  <a:pt x="1640129" y="71552"/>
                </a:lnTo>
                <a:lnTo>
                  <a:pt x="1588923" y="86411"/>
                </a:lnTo>
                <a:lnTo>
                  <a:pt x="1588923" y="73609"/>
                </a:lnTo>
                <a:close/>
                <a:moveTo>
                  <a:pt x="823722" y="57150"/>
                </a:moveTo>
                <a:lnTo>
                  <a:pt x="823722" y="73609"/>
                </a:lnTo>
                <a:lnTo>
                  <a:pt x="769773" y="89154"/>
                </a:lnTo>
                <a:lnTo>
                  <a:pt x="769773" y="73152"/>
                </a:lnTo>
                <a:close/>
                <a:moveTo>
                  <a:pt x="1858366" y="55931"/>
                </a:moveTo>
                <a:cubicBezTo>
                  <a:pt x="1856080" y="55931"/>
                  <a:pt x="1854175" y="56731"/>
                  <a:pt x="1852651" y="58331"/>
                </a:cubicBezTo>
                <a:cubicBezTo>
                  <a:pt x="1851127" y="59931"/>
                  <a:pt x="1850365" y="61875"/>
                  <a:pt x="1850365" y="64161"/>
                </a:cubicBezTo>
                <a:cubicBezTo>
                  <a:pt x="1850365" y="67056"/>
                  <a:pt x="1851584" y="69761"/>
                  <a:pt x="1854022" y="72276"/>
                </a:cubicBezTo>
                <a:lnTo>
                  <a:pt x="1860613" y="76313"/>
                </a:lnTo>
                <a:lnTo>
                  <a:pt x="1861223" y="75933"/>
                </a:lnTo>
                <a:cubicBezTo>
                  <a:pt x="1864195" y="72504"/>
                  <a:pt x="1865681" y="69037"/>
                  <a:pt x="1865681" y="65532"/>
                </a:cubicBezTo>
                <a:cubicBezTo>
                  <a:pt x="1865681" y="62789"/>
                  <a:pt x="1865071" y="60503"/>
                  <a:pt x="1863852" y="58674"/>
                </a:cubicBezTo>
                <a:cubicBezTo>
                  <a:pt x="1862633" y="56845"/>
                  <a:pt x="1860804" y="55931"/>
                  <a:pt x="1858366" y="55931"/>
                </a:cubicBezTo>
                <a:close/>
                <a:moveTo>
                  <a:pt x="2735123" y="53797"/>
                </a:moveTo>
                <a:cubicBezTo>
                  <a:pt x="2741219" y="53797"/>
                  <a:pt x="2745829" y="55893"/>
                  <a:pt x="2748953" y="60084"/>
                </a:cubicBezTo>
                <a:cubicBezTo>
                  <a:pt x="2752078" y="64275"/>
                  <a:pt x="2753640" y="69037"/>
                  <a:pt x="2753640" y="74371"/>
                </a:cubicBezTo>
                <a:cubicBezTo>
                  <a:pt x="2753640" y="81077"/>
                  <a:pt x="2751430" y="87021"/>
                  <a:pt x="2747010" y="92202"/>
                </a:cubicBezTo>
                <a:cubicBezTo>
                  <a:pt x="2742591" y="97384"/>
                  <a:pt x="2736380" y="101499"/>
                  <a:pt x="2728379" y="104547"/>
                </a:cubicBezTo>
                <a:cubicBezTo>
                  <a:pt x="2720378" y="107595"/>
                  <a:pt x="2710968" y="109423"/>
                  <a:pt x="2700147" y="110033"/>
                </a:cubicBezTo>
                <a:lnTo>
                  <a:pt x="2698090" y="99060"/>
                </a:lnTo>
                <a:cubicBezTo>
                  <a:pt x="2708453" y="98298"/>
                  <a:pt x="2716873" y="96698"/>
                  <a:pt x="2723350" y="94260"/>
                </a:cubicBezTo>
                <a:lnTo>
                  <a:pt x="2728112" y="91976"/>
                </a:lnTo>
                <a:lnTo>
                  <a:pt x="2719921" y="86716"/>
                </a:lnTo>
                <a:cubicBezTo>
                  <a:pt x="2716492" y="83211"/>
                  <a:pt x="2714778" y="78867"/>
                  <a:pt x="2714778" y="73686"/>
                </a:cubicBezTo>
                <a:cubicBezTo>
                  <a:pt x="2714778" y="68352"/>
                  <a:pt x="2716645" y="63703"/>
                  <a:pt x="2720378" y="59741"/>
                </a:cubicBezTo>
                <a:cubicBezTo>
                  <a:pt x="2724112" y="55779"/>
                  <a:pt x="2729027" y="53797"/>
                  <a:pt x="2735123" y="53797"/>
                </a:cubicBezTo>
                <a:close/>
                <a:moveTo>
                  <a:pt x="1858823" y="44272"/>
                </a:moveTo>
                <a:cubicBezTo>
                  <a:pt x="1864919" y="44272"/>
                  <a:pt x="1869529" y="46368"/>
                  <a:pt x="1872653" y="50559"/>
                </a:cubicBezTo>
                <a:cubicBezTo>
                  <a:pt x="1875777" y="54750"/>
                  <a:pt x="1877340" y="59512"/>
                  <a:pt x="1877340" y="64846"/>
                </a:cubicBezTo>
                <a:cubicBezTo>
                  <a:pt x="1877340" y="71552"/>
                  <a:pt x="1875130" y="77496"/>
                  <a:pt x="1870710" y="82677"/>
                </a:cubicBezTo>
                <a:cubicBezTo>
                  <a:pt x="1866291" y="87859"/>
                  <a:pt x="1860080" y="91974"/>
                  <a:pt x="1852079" y="95022"/>
                </a:cubicBezTo>
                <a:cubicBezTo>
                  <a:pt x="1844078" y="98070"/>
                  <a:pt x="1834668" y="99898"/>
                  <a:pt x="1823847" y="100508"/>
                </a:cubicBezTo>
                <a:lnTo>
                  <a:pt x="1821790" y="89535"/>
                </a:lnTo>
                <a:cubicBezTo>
                  <a:pt x="1832153" y="88773"/>
                  <a:pt x="1840573" y="87173"/>
                  <a:pt x="1847050" y="84735"/>
                </a:cubicBezTo>
                <a:lnTo>
                  <a:pt x="1851279" y="82109"/>
                </a:lnTo>
                <a:lnTo>
                  <a:pt x="1843621" y="77191"/>
                </a:lnTo>
                <a:cubicBezTo>
                  <a:pt x="1840192" y="73686"/>
                  <a:pt x="1838478" y="69342"/>
                  <a:pt x="1838478" y="64161"/>
                </a:cubicBezTo>
                <a:cubicBezTo>
                  <a:pt x="1838478" y="58827"/>
                  <a:pt x="1840344" y="54178"/>
                  <a:pt x="1844078" y="50216"/>
                </a:cubicBezTo>
                <a:cubicBezTo>
                  <a:pt x="1847812" y="46254"/>
                  <a:pt x="1852727" y="44272"/>
                  <a:pt x="1858823" y="44272"/>
                </a:cubicBezTo>
                <a:close/>
                <a:moveTo>
                  <a:pt x="715061" y="43129"/>
                </a:moveTo>
                <a:cubicBezTo>
                  <a:pt x="719328" y="42977"/>
                  <a:pt x="723100" y="44120"/>
                  <a:pt x="726377" y="46558"/>
                </a:cubicBezTo>
                <a:cubicBezTo>
                  <a:pt x="729653" y="48997"/>
                  <a:pt x="732206" y="52159"/>
                  <a:pt x="734035" y="56045"/>
                </a:cubicBezTo>
                <a:cubicBezTo>
                  <a:pt x="735864" y="59931"/>
                  <a:pt x="736778" y="64084"/>
                  <a:pt x="736778" y="68504"/>
                </a:cubicBezTo>
                <a:cubicBezTo>
                  <a:pt x="736930" y="75057"/>
                  <a:pt x="734873" y="80658"/>
                  <a:pt x="730606" y="85306"/>
                </a:cubicBezTo>
                <a:cubicBezTo>
                  <a:pt x="726339" y="89954"/>
                  <a:pt x="720776" y="92278"/>
                  <a:pt x="713918" y="92278"/>
                </a:cubicBezTo>
                <a:cubicBezTo>
                  <a:pt x="706603" y="92278"/>
                  <a:pt x="701040" y="90030"/>
                  <a:pt x="697230" y="85535"/>
                </a:cubicBezTo>
                <a:cubicBezTo>
                  <a:pt x="693420" y="81039"/>
                  <a:pt x="691515" y="75743"/>
                  <a:pt x="691515" y="69647"/>
                </a:cubicBezTo>
                <a:cubicBezTo>
                  <a:pt x="691515" y="64770"/>
                  <a:pt x="692544" y="60312"/>
                  <a:pt x="694601" y="56274"/>
                </a:cubicBezTo>
                <a:cubicBezTo>
                  <a:pt x="696659" y="52235"/>
                  <a:pt x="699440" y="48997"/>
                  <a:pt x="702945" y="46558"/>
                </a:cubicBezTo>
                <a:cubicBezTo>
                  <a:pt x="706451" y="44120"/>
                  <a:pt x="710489" y="42977"/>
                  <a:pt x="715061" y="43129"/>
                </a:cubicBezTo>
                <a:close/>
                <a:moveTo>
                  <a:pt x="57607" y="42748"/>
                </a:moveTo>
                <a:cubicBezTo>
                  <a:pt x="55474" y="42748"/>
                  <a:pt x="53759" y="43510"/>
                  <a:pt x="52464" y="45034"/>
                </a:cubicBezTo>
                <a:cubicBezTo>
                  <a:pt x="51168" y="46558"/>
                  <a:pt x="50521" y="48463"/>
                  <a:pt x="50521" y="50749"/>
                </a:cubicBezTo>
                <a:cubicBezTo>
                  <a:pt x="50521" y="52578"/>
                  <a:pt x="51016" y="54331"/>
                  <a:pt x="52007" y="56007"/>
                </a:cubicBezTo>
                <a:cubicBezTo>
                  <a:pt x="52997" y="57684"/>
                  <a:pt x="54407" y="59169"/>
                  <a:pt x="56236" y="60465"/>
                </a:cubicBezTo>
                <a:lnTo>
                  <a:pt x="59281" y="62163"/>
                </a:lnTo>
                <a:lnTo>
                  <a:pt x="62522" y="58979"/>
                </a:lnTo>
                <a:cubicBezTo>
                  <a:pt x="63970" y="56769"/>
                  <a:pt x="64694" y="54483"/>
                  <a:pt x="64694" y="52121"/>
                </a:cubicBezTo>
                <a:cubicBezTo>
                  <a:pt x="64694" y="49378"/>
                  <a:pt x="64084" y="47130"/>
                  <a:pt x="62865" y="45377"/>
                </a:cubicBezTo>
                <a:cubicBezTo>
                  <a:pt x="61646" y="43625"/>
                  <a:pt x="59893" y="42748"/>
                  <a:pt x="57607" y="42748"/>
                </a:cubicBezTo>
                <a:close/>
                <a:moveTo>
                  <a:pt x="2439772" y="41377"/>
                </a:moveTo>
                <a:lnTo>
                  <a:pt x="2439772" y="54407"/>
                </a:lnTo>
                <a:lnTo>
                  <a:pt x="2388566" y="69266"/>
                </a:lnTo>
                <a:lnTo>
                  <a:pt x="2388566" y="56464"/>
                </a:lnTo>
                <a:close/>
                <a:moveTo>
                  <a:pt x="652272" y="38100"/>
                </a:moveTo>
                <a:lnTo>
                  <a:pt x="652272" y="54559"/>
                </a:lnTo>
                <a:lnTo>
                  <a:pt x="598323" y="70104"/>
                </a:lnTo>
                <a:lnTo>
                  <a:pt x="598323" y="54102"/>
                </a:lnTo>
                <a:close/>
                <a:moveTo>
                  <a:pt x="2078279" y="29947"/>
                </a:moveTo>
                <a:lnTo>
                  <a:pt x="2078279" y="42977"/>
                </a:lnTo>
                <a:lnTo>
                  <a:pt x="2027073" y="57836"/>
                </a:lnTo>
                <a:lnTo>
                  <a:pt x="2027073" y="45034"/>
                </a:lnTo>
                <a:close/>
                <a:moveTo>
                  <a:pt x="58065" y="28118"/>
                </a:moveTo>
                <a:cubicBezTo>
                  <a:pt x="64923" y="28118"/>
                  <a:pt x="70218" y="30366"/>
                  <a:pt x="73952" y="34862"/>
                </a:cubicBezTo>
                <a:cubicBezTo>
                  <a:pt x="77686" y="39357"/>
                  <a:pt x="79553" y="44958"/>
                  <a:pt x="79553" y="51664"/>
                </a:cubicBezTo>
                <a:cubicBezTo>
                  <a:pt x="79553" y="58979"/>
                  <a:pt x="77305" y="65304"/>
                  <a:pt x="72809" y="70638"/>
                </a:cubicBezTo>
                <a:cubicBezTo>
                  <a:pt x="68313" y="75972"/>
                  <a:pt x="61494" y="80163"/>
                  <a:pt x="52350" y="83211"/>
                </a:cubicBezTo>
                <a:cubicBezTo>
                  <a:pt x="43206" y="86259"/>
                  <a:pt x="31623" y="88164"/>
                  <a:pt x="17602" y="88926"/>
                </a:cubicBezTo>
                <a:lnTo>
                  <a:pt x="14173" y="75438"/>
                </a:lnTo>
                <a:cubicBezTo>
                  <a:pt x="16155" y="73609"/>
                  <a:pt x="17374" y="71666"/>
                  <a:pt x="17831" y="69609"/>
                </a:cubicBezTo>
                <a:cubicBezTo>
                  <a:pt x="18288" y="67551"/>
                  <a:pt x="18174" y="65799"/>
                  <a:pt x="17488" y="64351"/>
                </a:cubicBezTo>
                <a:cubicBezTo>
                  <a:pt x="16802" y="62903"/>
                  <a:pt x="15545" y="62179"/>
                  <a:pt x="13716" y="62179"/>
                </a:cubicBezTo>
                <a:cubicBezTo>
                  <a:pt x="12040" y="62179"/>
                  <a:pt x="10554" y="62598"/>
                  <a:pt x="9259" y="63437"/>
                </a:cubicBezTo>
                <a:cubicBezTo>
                  <a:pt x="7963" y="64275"/>
                  <a:pt x="6934" y="65075"/>
                  <a:pt x="6172" y="65837"/>
                </a:cubicBezTo>
                <a:lnTo>
                  <a:pt x="0" y="54864"/>
                </a:lnTo>
                <a:cubicBezTo>
                  <a:pt x="1829" y="52731"/>
                  <a:pt x="4153" y="50902"/>
                  <a:pt x="6973" y="49378"/>
                </a:cubicBezTo>
                <a:cubicBezTo>
                  <a:pt x="9792" y="47854"/>
                  <a:pt x="13107" y="47092"/>
                  <a:pt x="16917" y="47092"/>
                </a:cubicBezTo>
                <a:cubicBezTo>
                  <a:pt x="21946" y="47092"/>
                  <a:pt x="25756" y="48540"/>
                  <a:pt x="28347" y="51435"/>
                </a:cubicBezTo>
                <a:cubicBezTo>
                  <a:pt x="30937" y="54331"/>
                  <a:pt x="32347" y="57836"/>
                  <a:pt x="32576" y="61951"/>
                </a:cubicBezTo>
                <a:cubicBezTo>
                  <a:pt x="32804" y="66066"/>
                  <a:pt x="31852" y="69876"/>
                  <a:pt x="29718" y="73381"/>
                </a:cubicBezTo>
                <a:cubicBezTo>
                  <a:pt x="35586" y="72771"/>
                  <a:pt x="40710" y="71800"/>
                  <a:pt x="45092" y="70466"/>
                </a:cubicBezTo>
                <a:lnTo>
                  <a:pt x="47154" y="69505"/>
                </a:lnTo>
                <a:lnTo>
                  <a:pt x="43663" y="67323"/>
                </a:lnTo>
                <a:cubicBezTo>
                  <a:pt x="41072" y="65265"/>
                  <a:pt x="39015" y="62789"/>
                  <a:pt x="37491" y="59893"/>
                </a:cubicBezTo>
                <a:cubicBezTo>
                  <a:pt x="35967" y="56998"/>
                  <a:pt x="35205" y="53569"/>
                  <a:pt x="35205" y="49606"/>
                </a:cubicBezTo>
                <a:cubicBezTo>
                  <a:pt x="35205" y="43510"/>
                  <a:pt x="37376" y="38405"/>
                  <a:pt x="41720" y="34290"/>
                </a:cubicBezTo>
                <a:cubicBezTo>
                  <a:pt x="46063" y="30175"/>
                  <a:pt x="51511" y="28118"/>
                  <a:pt x="58065" y="28118"/>
                </a:cubicBezTo>
                <a:close/>
                <a:moveTo>
                  <a:pt x="1907667" y="15012"/>
                </a:moveTo>
                <a:cubicBezTo>
                  <a:pt x="1911477" y="15012"/>
                  <a:pt x="1914982" y="15774"/>
                  <a:pt x="1918183" y="17298"/>
                </a:cubicBezTo>
                <a:cubicBezTo>
                  <a:pt x="1921383" y="18822"/>
                  <a:pt x="1924622" y="20346"/>
                  <a:pt x="1927898" y="21870"/>
                </a:cubicBezTo>
                <a:cubicBezTo>
                  <a:pt x="1931175" y="23394"/>
                  <a:pt x="1934718" y="24156"/>
                  <a:pt x="1938528" y="24156"/>
                </a:cubicBezTo>
                <a:cubicBezTo>
                  <a:pt x="1940967" y="24156"/>
                  <a:pt x="1943253" y="23736"/>
                  <a:pt x="1945386" y="22898"/>
                </a:cubicBezTo>
                <a:cubicBezTo>
                  <a:pt x="1947520" y="22060"/>
                  <a:pt x="1950111" y="20727"/>
                  <a:pt x="1953159" y="18898"/>
                </a:cubicBezTo>
                <a:lnTo>
                  <a:pt x="1959788" y="28270"/>
                </a:lnTo>
                <a:cubicBezTo>
                  <a:pt x="1954911" y="32538"/>
                  <a:pt x="1950758" y="35243"/>
                  <a:pt x="1947329" y="36386"/>
                </a:cubicBezTo>
                <a:cubicBezTo>
                  <a:pt x="1943900" y="37529"/>
                  <a:pt x="1940967" y="38100"/>
                  <a:pt x="1938528" y="38100"/>
                </a:cubicBezTo>
                <a:cubicBezTo>
                  <a:pt x="1933956" y="38100"/>
                  <a:pt x="1929841" y="37300"/>
                  <a:pt x="1926184" y="35700"/>
                </a:cubicBezTo>
                <a:cubicBezTo>
                  <a:pt x="1922526" y="34100"/>
                  <a:pt x="1919173" y="32538"/>
                  <a:pt x="1916125" y="31014"/>
                </a:cubicBezTo>
                <a:cubicBezTo>
                  <a:pt x="1913077" y="29490"/>
                  <a:pt x="1910258" y="28728"/>
                  <a:pt x="1907667" y="28728"/>
                </a:cubicBezTo>
                <a:cubicBezTo>
                  <a:pt x="1904924" y="28728"/>
                  <a:pt x="1902448" y="29413"/>
                  <a:pt x="1900238" y="30785"/>
                </a:cubicBezTo>
                <a:cubicBezTo>
                  <a:pt x="1898028" y="32157"/>
                  <a:pt x="1895704" y="34062"/>
                  <a:pt x="1893265" y="36500"/>
                </a:cubicBezTo>
                <a:lnTo>
                  <a:pt x="1884579" y="29185"/>
                </a:lnTo>
                <a:cubicBezTo>
                  <a:pt x="1888084" y="24765"/>
                  <a:pt x="1891741" y="21298"/>
                  <a:pt x="1895551" y="18783"/>
                </a:cubicBezTo>
                <a:cubicBezTo>
                  <a:pt x="1899361" y="16269"/>
                  <a:pt x="1903400" y="15012"/>
                  <a:pt x="1907667" y="15012"/>
                </a:cubicBezTo>
                <a:close/>
                <a:moveTo>
                  <a:pt x="2830754" y="10897"/>
                </a:moveTo>
                <a:lnTo>
                  <a:pt x="2830754" y="23927"/>
                </a:lnTo>
                <a:lnTo>
                  <a:pt x="2779548" y="38786"/>
                </a:lnTo>
                <a:lnTo>
                  <a:pt x="2779548" y="25984"/>
                </a:lnTo>
                <a:close/>
                <a:moveTo>
                  <a:pt x="947547" y="0"/>
                </a:moveTo>
                <a:lnTo>
                  <a:pt x="947547" y="16459"/>
                </a:lnTo>
                <a:lnTo>
                  <a:pt x="893598" y="32004"/>
                </a:lnTo>
                <a:lnTo>
                  <a:pt x="893598" y="16002"/>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31" name="Google Shape;231;p24"/>
          <p:cNvSpPr txBox="1"/>
          <p:nvPr/>
        </p:nvSpPr>
        <p:spPr>
          <a:xfrm>
            <a:off x="1230150" y="3291400"/>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35. There they will have whatever they desire, and with Us is ˹even˺ more.</a:t>
            </a:r>
            <a:endParaRPr sz="1200">
              <a:solidFill>
                <a:schemeClr val="dk1"/>
              </a:solidFill>
              <a:latin typeface="Inter Light"/>
              <a:ea typeface="Inter Light"/>
              <a:cs typeface="Inter Light"/>
              <a:sym typeface="Inter Light"/>
            </a:endParaRPr>
          </a:p>
        </p:txBody>
      </p:sp>
      <p:sp>
        <p:nvSpPr>
          <p:cNvPr id="233" name="Google Shape;233;p24"/>
          <p:cNvSpPr txBox="1"/>
          <p:nvPr/>
        </p:nvSpPr>
        <p:spPr>
          <a:xfrm>
            <a:off x="1004425" y="749075"/>
            <a:ext cx="72183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What More?</a:t>
            </a:r>
            <a:endParaRPr sz="3600">
              <a:solidFill>
                <a:srgbClr val="1E1E1E"/>
              </a:solidFill>
              <a:latin typeface="Inter Tight Medium"/>
              <a:ea typeface="Inter Tight Medium"/>
              <a:cs typeface="Inter Tight Medium"/>
              <a:sym typeface="Inter Tight Medium"/>
            </a:endParaRPr>
          </a:p>
        </p:txBody>
      </p:sp>
      <p:sp>
        <p:nvSpPr>
          <p:cNvPr id="234" name="Google Shape;234;p24"/>
          <p:cNvSpPr/>
          <p:nvPr/>
        </p:nvSpPr>
        <p:spPr>
          <a:xfrm>
            <a:off x="5701100" y="1573500"/>
            <a:ext cx="2364900" cy="9102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35" name="Google Shape;235;p24"/>
          <p:cNvSpPr txBox="1"/>
          <p:nvPr/>
        </p:nvSpPr>
        <p:spPr>
          <a:xfrm>
            <a:off x="5934944" y="1813044"/>
            <a:ext cx="18972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‘More’ refers to the gift of seeing Allah.</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239"/>
        <p:cNvGrpSpPr/>
        <p:nvPr/>
      </p:nvGrpSpPr>
      <p:grpSpPr>
        <a:xfrm>
          <a:off x="0" y="0"/>
          <a:ext cx="0" cy="0"/>
          <a:chOff x="0" y="0"/>
          <a:chExt cx="0" cy="0"/>
        </a:xfrm>
      </p:grpSpPr>
      <p:pic>
        <p:nvPicPr>
          <p:cNvPr id="240" name="Google Shape;240;p25"/>
          <p:cNvPicPr preferRelativeResize="0"/>
          <p:nvPr/>
        </p:nvPicPr>
        <p:blipFill>
          <a:blip r:embed="rId3">
            <a:alphaModFix/>
          </a:blip>
          <a:stretch>
            <a:fillRect/>
          </a:stretch>
        </p:blipFill>
        <p:spPr>
          <a:xfrm>
            <a:off x="-24649" y="-25"/>
            <a:ext cx="9144000" cy="6072191"/>
          </a:xfrm>
          <a:prstGeom prst="rect">
            <a:avLst/>
          </a:prstGeom>
          <a:noFill/>
          <a:ln>
            <a:noFill/>
          </a:ln>
        </p:spPr>
      </p:pic>
      <p:sp>
        <p:nvSpPr>
          <p:cNvPr id="241" name="Google Shape;241;p25"/>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242" name="Google Shape;242;p25"/>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sp>
        <p:nvSpPr>
          <p:cNvPr id="243" name="Google Shape;243;p25"/>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244" name="Google Shape;244;p25"/>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245" name="Google Shape;245;p25"/>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246" name="Google Shape;246;p25"/>
          <p:cNvSpPr txBox="1"/>
          <p:nvPr/>
        </p:nvSpPr>
        <p:spPr>
          <a:xfrm>
            <a:off x="488175" y="738075"/>
            <a:ext cx="6963000" cy="338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600" b="1">
                <a:solidFill>
                  <a:schemeClr val="lt1"/>
                </a:solidFill>
                <a:latin typeface="Inter Tight SemiBold"/>
                <a:ea typeface="Inter Tight SemiBold"/>
                <a:cs typeface="Inter Tight SemiBold"/>
                <a:sym typeface="Inter Tight SemiBold"/>
              </a:rPr>
              <a:t>The greatest joy a believer will enjoy in the hereafter will be the joy of seeing Allah and meeting Him. There are no words which can describe how phenomenal this experience will be. When the people of Jannah will see Allah </a:t>
            </a:r>
            <a:r>
              <a:rPr lang="en-GB" sz="2600">
                <a:solidFill>
                  <a:schemeClr val="lt1"/>
                </a:solidFill>
                <a:latin typeface="Aref Ruqaa"/>
                <a:ea typeface="Aref Ruqaa"/>
                <a:cs typeface="Aref Ruqaa"/>
                <a:sym typeface="Aref Ruqaa"/>
              </a:rPr>
              <a:t>ﷻ</a:t>
            </a:r>
            <a:r>
              <a:rPr lang="en-GB" sz="2600" b="1">
                <a:solidFill>
                  <a:schemeClr val="lt1"/>
                </a:solidFill>
                <a:latin typeface="Inter Tight SemiBold"/>
                <a:ea typeface="Inter Tight SemiBold"/>
                <a:cs typeface="Inter Tight SemiBold"/>
                <a:sym typeface="Inter Tight SemiBold"/>
              </a:rPr>
              <a:t> with their very own eyes, they will forget all the previous blessings given to them in Paradise.</a:t>
            </a:r>
            <a:endParaRPr sz="26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26"/>
          <p:cNvPicPr preferRelativeResize="0"/>
          <p:nvPr/>
        </p:nvPicPr>
        <p:blipFill>
          <a:blip r:embed="rId3">
            <a:alphaModFix/>
          </a:blip>
          <a:stretch>
            <a:fillRect/>
          </a:stretch>
        </p:blipFill>
        <p:spPr>
          <a:xfrm>
            <a:off x="5516375" y="1089500"/>
            <a:ext cx="4083900" cy="3141600"/>
          </a:xfrm>
          <a:prstGeom prst="roundRect">
            <a:avLst>
              <a:gd name="adj" fmla="val 10538"/>
            </a:avLst>
          </a:prstGeom>
          <a:noFill/>
          <a:ln>
            <a:noFill/>
          </a:ln>
        </p:spPr>
      </p:pic>
      <p:sp>
        <p:nvSpPr>
          <p:cNvPr id="252" name="Google Shape;252;p26"/>
          <p:cNvSpPr txBox="1"/>
          <p:nvPr/>
        </p:nvSpPr>
        <p:spPr>
          <a:xfrm>
            <a:off x="1004425" y="749084"/>
            <a:ext cx="40179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Your Jannah</a:t>
            </a:r>
            <a:endParaRPr sz="3600">
              <a:solidFill>
                <a:srgbClr val="1E1E1E"/>
              </a:solidFill>
              <a:latin typeface="Inter Tight Medium"/>
              <a:ea typeface="Inter Tight Medium"/>
              <a:cs typeface="Inter Tight Medium"/>
              <a:sym typeface="Inter Tight Medium"/>
            </a:endParaRPr>
          </a:p>
        </p:txBody>
      </p:sp>
      <p:sp>
        <p:nvSpPr>
          <p:cNvPr id="253" name="Google Shape;253;p26"/>
          <p:cNvSpPr/>
          <p:nvPr/>
        </p:nvSpPr>
        <p:spPr>
          <a:xfrm>
            <a:off x="4111750" y="3221676"/>
            <a:ext cx="3785700" cy="12132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54" name="Google Shape;254;p26"/>
          <p:cNvSpPr txBox="1"/>
          <p:nvPr/>
        </p:nvSpPr>
        <p:spPr>
          <a:xfrm>
            <a:off x="4940718" y="3417475"/>
            <a:ext cx="26553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Draw/Describe your ideal Jannah; don’t forget to engage all of your senses</a:t>
            </a:r>
            <a:endParaRPr sz="700" b="0" i="0" u="none" strike="noStrike" cap="none">
              <a:solidFill>
                <a:srgbClr val="000000"/>
              </a:solidFill>
              <a:latin typeface="Arial"/>
              <a:ea typeface="Arial"/>
              <a:cs typeface="Arial"/>
              <a:sym typeface="Arial"/>
            </a:endParaRPr>
          </a:p>
        </p:txBody>
      </p:sp>
      <p:sp>
        <p:nvSpPr>
          <p:cNvPr id="255" name="Google Shape;255;p26"/>
          <p:cNvSpPr txBox="1"/>
          <p:nvPr/>
        </p:nvSpPr>
        <p:spPr>
          <a:xfrm>
            <a:off x="1081200" y="1605575"/>
            <a:ext cx="2970000" cy="1616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None/>
            </a:pPr>
            <a:r>
              <a:rPr lang="en-GB" sz="1200">
                <a:solidFill>
                  <a:srgbClr val="1E1E1E"/>
                </a:solidFill>
                <a:latin typeface="Inter Light"/>
                <a:ea typeface="Inter Light"/>
                <a:cs typeface="Inter Light"/>
                <a:sym typeface="Inter Light"/>
              </a:rPr>
              <a:t>The Companions felt like the Hereafter was very real and this motivated them and kept them on track. </a:t>
            </a:r>
            <a:endParaRPr sz="12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None/>
            </a:pPr>
            <a:endParaRPr sz="12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None/>
            </a:pPr>
            <a:r>
              <a:rPr lang="en-GB" sz="1200">
                <a:solidFill>
                  <a:srgbClr val="1E1E1E"/>
                </a:solidFill>
                <a:latin typeface="Inter Light"/>
                <a:ea typeface="Inter Light"/>
                <a:cs typeface="Inter Light"/>
                <a:sym typeface="Inter Light"/>
              </a:rPr>
              <a:t>As humans we need a reminder of Jannah to motivate us.</a:t>
            </a:r>
            <a:endParaRPr sz="1200">
              <a:solidFill>
                <a:srgbClr val="1E1E1E"/>
              </a:solidFill>
              <a:latin typeface="Inter Light"/>
              <a:ea typeface="Inter Light"/>
              <a:cs typeface="Inter Light"/>
              <a:sym typeface="Inter Light"/>
            </a:endParaRPr>
          </a:p>
        </p:txBody>
      </p:sp>
      <p:pic>
        <p:nvPicPr>
          <p:cNvPr id="256" name="Google Shape;256;p26"/>
          <p:cNvPicPr preferRelativeResize="0"/>
          <p:nvPr/>
        </p:nvPicPr>
        <p:blipFill rotWithShape="1">
          <a:blip r:embed="rId4">
            <a:alphaModFix/>
          </a:blip>
          <a:srcRect/>
          <a:stretch/>
        </p:blipFill>
        <p:spPr>
          <a:xfrm>
            <a:off x="4353445" y="3431321"/>
            <a:ext cx="470231" cy="47023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pic>
        <p:nvPicPr>
          <p:cNvPr id="35" name="Google Shape;35;p9"/>
          <p:cNvPicPr preferRelativeResize="0"/>
          <p:nvPr/>
        </p:nvPicPr>
        <p:blipFill>
          <a:blip r:embed="rId3">
            <a:alphaModFix/>
          </a:blip>
          <a:stretch>
            <a:fillRect/>
          </a:stretch>
        </p:blipFill>
        <p:spPr>
          <a:xfrm>
            <a:off x="5815800" y="1114225"/>
            <a:ext cx="3219850" cy="3219850"/>
          </a:xfrm>
          <a:prstGeom prst="rect">
            <a:avLst/>
          </a:prstGeom>
          <a:noFill/>
          <a:ln>
            <a:noFill/>
          </a:ln>
        </p:spPr>
      </p:pic>
      <p:sp>
        <p:nvSpPr>
          <p:cNvPr id="36" name="Google Shape;36;p9"/>
          <p:cNvSpPr/>
          <p:nvPr/>
        </p:nvSpPr>
        <p:spPr>
          <a:xfrm>
            <a:off x="5516375" y="1089500"/>
            <a:ext cx="4147800" cy="3141600"/>
          </a:xfrm>
          <a:prstGeom prst="roundRect">
            <a:avLst>
              <a:gd name="adj" fmla="val 1045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7" name="Google Shape;37;p9"/>
          <p:cNvSpPr txBox="1"/>
          <p:nvPr/>
        </p:nvSpPr>
        <p:spPr>
          <a:xfrm>
            <a:off x="966421" y="2171183"/>
            <a:ext cx="37857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p:txBody>
      </p:sp>
      <p:sp>
        <p:nvSpPr>
          <p:cNvPr id="38" name="Google Shape;38;p9"/>
          <p:cNvSpPr/>
          <p:nvPr/>
        </p:nvSpPr>
        <p:spPr>
          <a:xfrm>
            <a:off x="966425" y="1876275"/>
            <a:ext cx="3785700" cy="1629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9" name="Google Shape;39;p9"/>
          <p:cNvSpPr txBox="1"/>
          <p:nvPr/>
        </p:nvSpPr>
        <p:spPr>
          <a:xfrm>
            <a:off x="1795400" y="2072075"/>
            <a:ext cx="27207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Imagine your outcome</a:t>
            </a:r>
            <a:endParaRPr sz="1600">
              <a:solidFill>
                <a:srgbClr val="1E1E1E"/>
              </a:solidFill>
              <a:latin typeface="Inter Tight Medium"/>
              <a:ea typeface="Inter Tight Medium"/>
              <a:cs typeface="Inter Tight Medium"/>
              <a:sym typeface="Inter Tight Medium"/>
            </a:endParaRPr>
          </a:p>
        </p:txBody>
      </p:sp>
      <p:sp>
        <p:nvSpPr>
          <p:cNvPr id="40" name="Google Shape;40;p9"/>
          <p:cNvSpPr txBox="1"/>
          <p:nvPr/>
        </p:nvSpPr>
        <p:spPr>
          <a:xfrm>
            <a:off x="1795409" y="2358440"/>
            <a:ext cx="2776500" cy="969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Imagine you are standing on the Day of Judgement, waiting for the outcome of your test and you hear one of these scenarios.</a:t>
            </a:r>
            <a:br>
              <a:rPr lang="en-GB" sz="1000">
                <a:solidFill>
                  <a:srgbClr val="1E1E1E"/>
                </a:solidFill>
                <a:latin typeface="Inter Tight Medium"/>
                <a:ea typeface="Inter Tight Medium"/>
                <a:cs typeface="Inter Tight Medium"/>
                <a:sym typeface="Inter Tight Medium"/>
              </a:rPr>
            </a:b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On a post-it note, write down how you would feel in each of the scenarios.</a:t>
            </a:r>
            <a:endParaRPr sz="1000">
              <a:solidFill>
                <a:srgbClr val="1E1E1E"/>
              </a:solidFill>
              <a:latin typeface="Inter Tight Medium"/>
              <a:ea typeface="Inter Tight Medium"/>
              <a:cs typeface="Inter Tight Medium"/>
              <a:sym typeface="Inter Tight Medium"/>
            </a:endParaRPr>
          </a:p>
        </p:txBody>
      </p:sp>
      <p:pic>
        <p:nvPicPr>
          <p:cNvPr id="41" name="Google Shape;41;p9"/>
          <p:cNvPicPr preferRelativeResize="0"/>
          <p:nvPr/>
        </p:nvPicPr>
        <p:blipFill rotWithShape="1">
          <a:blip r:embed="rId4">
            <a:alphaModFix/>
          </a:blip>
          <a:srcRect/>
          <a:stretch/>
        </p:blipFill>
        <p:spPr>
          <a:xfrm>
            <a:off x="1194264" y="2072079"/>
            <a:ext cx="497928" cy="497928"/>
          </a:xfrm>
          <a:prstGeom prst="rect">
            <a:avLst/>
          </a:prstGeom>
          <a:noFill/>
          <a:ln>
            <a:noFill/>
          </a:ln>
        </p:spPr>
      </p:pic>
      <p:sp>
        <p:nvSpPr>
          <p:cNvPr id="42" name="Google Shape;42;p9"/>
          <p:cNvSpPr/>
          <p:nvPr/>
        </p:nvSpPr>
        <p:spPr>
          <a:xfrm>
            <a:off x="5163675" y="867825"/>
            <a:ext cx="2604600" cy="16299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234000" tIns="201600" rIns="234000" bIns="201600" anchor="ctr" anchorCtr="0">
            <a:noAutofit/>
          </a:bodyPr>
          <a:lstStyle/>
          <a:p>
            <a:pPr marL="0" lvl="0" indent="0" algn="l"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“You have been granted entry into Jannah, the eternal Paradise of peace and eternal bliss, where no sorrow, no pain, will ever touch you again.”</a:t>
            </a:r>
            <a:endParaRPr sz="1000">
              <a:solidFill>
                <a:srgbClr val="1E1E1E"/>
              </a:solidFill>
              <a:latin typeface="Inter Light"/>
              <a:ea typeface="Inter Light"/>
              <a:cs typeface="Inter Light"/>
              <a:sym typeface="Inter Light"/>
            </a:endParaRPr>
          </a:p>
        </p:txBody>
      </p:sp>
      <p:sp>
        <p:nvSpPr>
          <p:cNvPr id="43" name="Google Shape;43;p9"/>
          <p:cNvSpPr/>
          <p:nvPr/>
        </p:nvSpPr>
        <p:spPr>
          <a:xfrm>
            <a:off x="5163675" y="2719400"/>
            <a:ext cx="2604600" cy="140345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234000" tIns="201600" rIns="234000" bIns="201600" anchor="ctr" anchorCtr="0">
            <a:noAutofit/>
          </a:bodyPr>
          <a:lstStyle/>
          <a:p>
            <a:pPr marL="0" lvl="0" indent="0" algn="l" rtl="0">
              <a:lnSpc>
                <a:spcPct val="150000"/>
              </a:lnSpc>
              <a:spcBef>
                <a:spcPts val="0"/>
              </a:spcBef>
              <a:spcAft>
                <a:spcPts val="0"/>
              </a:spcAft>
              <a:buClr>
                <a:schemeClr val="dk1"/>
              </a:buClr>
              <a:buSzPts val="1000"/>
              <a:buFont typeface="Arial"/>
              <a:buNone/>
            </a:pPr>
            <a:r>
              <a:rPr lang="en-GB" sz="1000" dirty="0">
                <a:solidFill>
                  <a:srgbClr val="1E1E1E"/>
                </a:solidFill>
                <a:latin typeface="Inter Light"/>
                <a:ea typeface="Inter Light"/>
                <a:cs typeface="Inter Light"/>
                <a:sym typeface="Inter Light"/>
              </a:rPr>
              <a:t>“You have been condemned to the Hell-fire, where you will dwell in agony forever, with no escape, no relief.”</a:t>
            </a:r>
            <a:endParaRPr sz="1000" dirty="0">
              <a:solidFill>
                <a:srgbClr val="1E1E1E"/>
              </a:solidFill>
              <a:latin typeface="Inter Light"/>
              <a:ea typeface="Inter Light"/>
              <a:cs typeface="Inter Light"/>
              <a:sym typeface="Inter Light"/>
            </a:endParaRPr>
          </a:p>
        </p:txBody>
      </p:sp>
      <p:sp>
        <p:nvSpPr>
          <p:cNvPr id="44" name="Google Shape;44;p9"/>
          <p:cNvSpPr txBox="1"/>
          <p:nvPr/>
        </p:nvSpPr>
        <p:spPr>
          <a:xfrm>
            <a:off x="1004425" y="749075"/>
            <a:ext cx="65361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Starter</a:t>
            </a:r>
            <a:endParaRPr sz="3600">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7"/>
          <p:cNvSpPr txBox="1"/>
          <p:nvPr/>
        </p:nvSpPr>
        <p:spPr>
          <a:xfrm>
            <a:off x="1004425" y="749075"/>
            <a:ext cx="52410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Using Your Jannah Vision</a:t>
            </a:r>
            <a:endParaRPr sz="3600">
              <a:solidFill>
                <a:srgbClr val="1E1E1E"/>
              </a:solidFill>
              <a:latin typeface="Inter Tight Medium"/>
              <a:ea typeface="Inter Tight Medium"/>
              <a:cs typeface="Inter Tight Medium"/>
              <a:sym typeface="Inter Tight Medium"/>
            </a:endParaRPr>
          </a:p>
        </p:txBody>
      </p:sp>
      <p:sp>
        <p:nvSpPr>
          <p:cNvPr id="262" name="Google Shape;262;p27"/>
          <p:cNvSpPr/>
          <p:nvPr/>
        </p:nvSpPr>
        <p:spPr>
          <a:xfrm>
            <a:off x="1081200" y="2269150"/>
            <a:ext cx="7056300" cy="5079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200">
                <a:solidFill>
                  <a:srgbClr val="1E1E1E"/>
                </a:solidFill>
                <a:latin typeface="Inter Light"/>
                <a:ea typeface="Inter Light"/>
                <a:cs typeface="Inter Light"/>
                <a:sym typeface="Inter Light"/>
              </a:rPr>
              <a:t>Next time you go through a trial</a:t>
            </a:r>
            <a:endParaRPr sz="900">
              <a:solidFill>
                <a:schemeClr val="lt1"/>
              </a:solidFill>
              <a:latin typeface="Calibri"/>
              <a:ea typeface="Calibri"/>
              <a:cs typeface="Calibri"/>
              <a:sym typeface="Calibri"/>
            </a:endParaRPr>
          </a:p>
        </p:txBody>
      </p:sp>
      <p:sp>
        <p:nvSpPr>
          <p:cNvPr id="263" name="Google Shape;263;p27"/>
          <p:cNvSpPr/>
          <p:nvPr/>
        </p:nvSpPr>
        <p:spPr>
          <a:xfrm>
            <a:off x="1081200" y="3028675"/>
            <a:ext cx="1293900" cy="1372200"/>
          </a:xfrm>
          <a:prstGeom prst="roundRect">
            <a:avLst>
              <a:gd name="adj" fmla="val 14871"/>
            </a:avLst>
          </a:prstGeom>
          <a:noFill/>
          <a:ln w="9525" cap="flat" cmpd="sng">
            <a:solidFill>
              <a:schemeClr val="accent2"/>
            </a:solidFill>
            <a:prstDash val="solid"/>
            <a:round/>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64" name="Google Shape;264;p27"/>
          <p:cNvSpPr txBox="1"/>
          <p:nvPr/>
        </p:nvSpPr>
        <p:spPr>
          <a:xfrm>
            <a:off x="1211401" y="3507025"/>
            <a:ext cx="10335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Take out your Vision Board</a:t>
            </a:r>
            <a:endParaRPr sz="1200">
              <a:solidFill>
                <a:srgbClr val="1E1E1E"/>
              </a:solidFill>
              <a:latin typeface="Inter Tight Medium"/>
              <a:ea typeface="Inter Tight Medium"/>
              <a:cs typeface="Inter Tight Medium"/>
              <a:sym typeface="Inter Tight Medium"/>
            </a:endParaRPr>
          </a:p>
        </p:txBody>
      </p:sp>
      <p:sp>
        <p:nvSpPr>
          <p:cNvPr id="265" name="Google Shape;265;p27"/>
          <p:cNvSpPr txBox="1"/>
          <p:nvPr/>
        </p:nvSpPr>
        <p:spPr>
          <a:xfrm>
            <a:off x="1081200" y="1605575"/>
            <a:ext cx="70563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None/>
            </a:pPr>
            <a:r>
              <a:rPr lang="en-GB" sz="1200">
                <a:solidFill>
                  <a:srgbClr val="1E1E1E"/>
                </a:solidFill>
                <a:latin typeface="Inter Light"/>
                <a:ea typeface="Inter Light"/>
                <a:cs typeface="Inter Light"/>
                <a:sym typeface="Inter Light"/>
              </a:rPr>
              <a:t>Allah gives us tribulations and trials to help us wake up and turn to Him; this is done out of His mercy as He wants eternal happiness and bliss for us.</a:t>
            </a:r>
            <a:endParaRPr sz="1200">
              <a:solidFill>
                <a:srgbClr val="1E1E1E"/>
              </a:solidFill>
              <a:latin typeface="Inter Light"/>
              <a:ea typeface="Inter Light"/>
              <a:cs typeface="Inter Light"/>
              <a:sym typeface="Inter Light"/>
            </a:endParaRPr>
          </a:p>
        </p:txBody>
      </p:sp>
      <p:sp>
        <p:nvSpPr>
          <p:cNvPr id="266" name="Google Shape;266;p27"/>
          <p:cNvSpPr/>
          <p:nvPr/>
        </p:nvSpPr>
        <p:spPr>
          <a:xfrm>
            <a:off x="2571600" y="3028675"/>
            <a:ext cx="1293900" cy="1372200"/>
          </a:xfrm>
          <a:prstGeom prst="roundRect">
            <a:avLst>
              <a:gd name="adj" fmla="val 14871"/>
            </a:avLst>
          </a:prstGeom>
          <a:noFill/>
          <a:ln w="9525" cap="flat" cmpd="sng">
            <a:solidFill>
              <a:schemeClr val="accent2"/>
            </a:solidFill>
            <a:prstDash val="solid"/>
            <a:round/>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67" name="Google Shape;267;p27"/>
          <p:cNvSpPr txBox="1"/>
          <p:nvPr/>
        </p:nvSpPr>
        <p:spPr>
          <a:xfrm>
            <a:off x="2774251" y="3229975"/>
            <a:ext cx="1033500" cy="969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Wear Your Akhirah Glasses 👓 – Shift your perspective</a:t>
            </a:r>
            <a:endParaRPr sz="1200">
              <a:solidFill>
                <a:srgbClr val="1E1E1E"/>
              </a:solidFill>
              <a:latin typeface="Inter Tight Medium"/>
              <a:ea typeface="Inter Tight Medium"/>
              <a:cs typeface="Inter Tight Medium"/>
              <a:sym typeface="Inter Tight Medium"/>
            </a:endParaRPr>
          </a:p>
        </p:txBody>
      </p:sp>
      <p:sp>
        <p:nvSpPr>
          <p:cNvPr id="268" name="Google Shape;268;p27"/>
          <p:cNvSpPr/>
          <p:nvPr/>
        </p:nvSpPr>
        <p:spPr>
          <a:xfrm>
            <a:off x="4062050" y="3028675"/>
            <a:ext cx="1293900" cy="1372200"/>
          </a:xfrm>
          <a:prstGeom prst="roundRect">
            <a:avLst>
              <a:gd name="adj" fmla="val 14871"/>
            </a:avLst>
          </a:prstGeom>
          <a:noFill/>
          <a:ln w="9525" cap="flat" cmpd="sng">
            <a:solidFill>
              <a:schemeClr val="accent2"/>
            </a:solidFill>
            <a:prstDash val="solid"/>
            <a:round/>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69" name="Google Shape;269;p27"/>
          <p:cNvSpPr txBox="1"/>
          <p:nvPr/>
        </p:nvSpPr>
        <p:spPr>
          <a:xfrm>
            <a:off x="4264701" y="3507025"/>
            <a:ext cx="10335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Refocus on the Goal</a:t>
            </a:r>
            <a:endParaRPr sz="1200">
              <a:solidFill>
                <a:srgbClr val="1E1E1E"/>
              </a:solidFill>
              <a:latin typeface="Inter Tight Medium"/>
              <a:ea typeface="Inter Tight Medium"/>
              <a:cs typeface="Inter Tight Medium"/>
              <a:sym typeface="Inter Tight Medium"/>
            </a:endParaRPr>
          </a:p>
        </p:txBody>
      </p:sp>
      <p:sp>
        <p:nvSpPr>
          <p:cNvPr id="270" name="Google Shape;270;p27"/>
          <p:cNvSpPr/>
          <p:nvPr/>
        </p:nvSpPr>
        <p:spPr>
          <a:xfrm>
            <a:off x="5552450" y="3028675"/>
            <a:ext cx="2585100" cy="13722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71" name="Google Shape;271;p27"/>
          <p:cNvSpPr txBox="1"/>
          <p:nvPr/>
        </p:nvSpPr>
        <p:spPr>
          <a:xfrm>
            <a:off x="5755100" y="3322225"/>
            <a:ext cx="22617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Take Action – Identify the steps you need to take to stay on the right path (patience, du‘ā, steadfastness, repentance etc)</a:t>
            </a:r>
            <a:endParaRPr sz="1200">
              <a:solidFill>
                <a:srgbClr val="1E1E1E"/>
              </a:solidFill>
              <a:latin typeface="Inter Tight Medium"/>
              <a:ea typeface="Inter Tight Medium"/>
              <a:cs typeface="Inter Tight Medium"/>
              <a:sym typeface="Inter Tight Medium"/>
            </a:endParaRPr>
          </a:p>
        </p:txBody>
      </p:sp>
      <p:cxnSp>
        <p:nvCxnSpPr>
          <p:cNvPr id="272" name="Google Shape;272;p27"/>
          <p:cNvCxnSpPr>
            <a:endCxn id="266" idx="1"/>
          </p:cNvCxnSpPr>
          <p:nvPr/>
        </p:nvCxnSpPr>
        <p:spPr>
          <a:xfrm>
            <a:off x="2375100" y="3714775"/>
            <a:ext cx="196500" cy="0"/>
          </a:xfrm>
          <a:prstGeom prst="straightConnector1">
            <a:avLst/>
          </a:prstGeom>
          <a:noFill/>
          <a:ln w="9525" cap="flat" cmpd="sng">
            <a:solidFill>
              <a:schemeClr val="accent2"/>
            </a:solidFill>
            <a:prstDash val="solid"/>
            <a:round/>
            <a:headEnd type="none" w="med" len="med"/>
            <a:tailEnd type="triangle" w="med" len="med"/>
          </a:ln>
        </p:spPr>
      </p:cxnSp>
      <p:cxnSp>
        <p:nvCxnSpPr>
          <p:cNvPr id="273" name="Google Shape;273;p27"/>
          <p:cNvCxnSpPr/>
          <p:nvPr/>
        </p:nvCxnSpPr>
        <p:spPr>
          <a:xfrm>
            <a:off x="3865488" y="3714775"/>
            <a:ext cx="196500" cy="0"/>
          </a:xfrm>
          <a:prstGeom prst="straightConnector1">
            <a:avLst/>
          </a:prstGeom>
          <a:noFill/>
          <a:ln w="9525" cap="flat" cmpd="sng">
            <a:solidFill>
              <a:schemeClr val="accent2"/>
            </a:solidFill>
            <a:prstDash val="solid"/>
            <a:round/>
            <a:headEnd type="none" w="med" len="med"/>
            <a:tailEnd type="triangle" w="med" len="med"/>
          </a:ln>
        </p:spPr>
      </p:cxnSp>
      <p:cxnSp>
        <p:nvCxnSpPr>
          <p:cNvPr id="274" name="Google Shape;274;p27"/>
          <p:cNvCxnSpPr/>
          <p:nvPr/>
        </p:nvCxnSpPr>
        <p:spPr>
          <a:xfrm>
            <a:off x="5355888" y="3714775"/>
            <a:ext cx="196500" cy="0"/>
          </a:xfrm>
          <a:prstGeom prst="straightConnector1">
            <a:avLst/>
          </a:prstGeom>
          <a:noFill/>
          <a:ln w="9525" cap="flat" cmpd="sng">
            <a:solidFill>
              <a:schemeClr val="accent2"/>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7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7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8"/>
          <p:cNvSpPr txBox="1"/>
          <p:nvPr/>
        </p:nvSpPr>
        <p:spPr>
          <a:xfrm>
            <a:off x="849688" y="1772110"/>
            <a:ext cx="3556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Plenary</a:t>
            </a:r>
            <a:endParaRPr sz="700" b="0" i="0" u="none" strike="noStrike" cap="none">
              <a:solidFill>
                <a:srgbClr val="000000"/>
              </a:solidFill>
              <a:latin typeface="Arial"/>
              <a:ea typeface="Arial"/>
              <a:cs typeface="Arial"/>
              <a:sym typeface="Arial"/>
            </a:endParaRPr>
          </a:p>
        </p:txBody>
      </p:sp>
      <p:sp>
        <p:nvSpPr>
          <p:cNvPr id="280" name="Google Shape;280;p28"/>
          <p:cNvSpPr/>
          <p:nvPr/>
        </p:nvSpPr>
        <p:spPr>
          <a:xfrm>
            <a:off x="0" y="0"/>
            <a:ext cx="9144000" cy="1332600"/>
          </a:xfrm>
          <a:prstGeom prst="rect">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81" name="Google Shape;281;p28"/>
          <p:cNvSpPr txBox="1"/>
          <p:nvPr/>
        </p:nvSpPr>
        <p:spPr>
          <a:xfrm>
            <a:off x="849689" y="2911054"/>
            <a:ext cx="3556800" cy="11235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What one action will you start from today to develop one of the 4 characteristics of the People of Jannah mentioned in the session?</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Write it on the post-it note.</a:t>
            </a:r>
            <a:endParaRPr sz="1000">
              <a:solidFill>
                <a:srgbClr val="1E1E1E"/>
              </a:solidFill>
              <a:latin typeface="Inter Light"/>
              <a:ea typeface="Inter Light"/>
              <a:cs typeface="Inter Light"/>
              <a:sym typeface="Inter Light"/>
            </a:endParaRPr>
          </a:p>
        </p:txBody>
      </p:sp>
      <p:sp>
        <p:nvSpPr>
          <p:cNvPr id="282" name="Google Shape;282;p28"/>
          <p:cNvSpPr txBox="1"/>
          <p:nvPr/>
        </p:nvSpPr>
        <p:spPr>
          <a:xfrm>
            <a:off x="849689" y="2653195"/>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WRITE</a:t>
            </a:r>
            <a:endParaRPr sz="700" b="0" i="0" u="none" strike="noStrike" cap="none">
              <a:solidFill>
                <a:srgbClr val="000000"/>
              </a:solidFill>
              <a:latin typeface="Arial"/>
              <a:ea typeface="Arial"/>
              <a:cs typeface="Arial"/>
              <a:sym typeface="Arial"/>
            </a:endParaRPr>
          </a:p>
        </p:txBody>
      </p:sp>
      <p:sp>
        <p:nvSpPr>
          <p:cNvPr id="283" name="Google Shape;283;p28"/>
          <p:cNvSpPr txBox="1"/>
          <p:nvPr/>
        </p:nvSpPr>
        <p:spPr>
          <a:xfrm>
            <a:off x="4988808" y="1938113"/>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Any reflections/questions?</a:t>
            </a:r>
            <a:endParaRPr sz="1200">
              <a:solidFill>
                <a:srgbClr val="1E1E1E"/>
              </a:solidFill>
              <a:latin typeface="Inter Tight Medium"/>
              <a:ea typeface="Inter Tight Medium"/>
              <a:cs typeface="Inter Tight Medium"/>
              <a:sym typeface="Inter Tight Medium"/>
            </a:endParaRPr>
          </a:p>
        </p:txBody>
      </p:sp>
      <p:sp>
        <p:nvSpPr>
          <p:cNvPr id="284" name="Google Shape;284;p28"/>
          <p:cNvSpPr/>
          <p:nvPr/>
        </p:nvSpPr>
        <p:spPr>
          <a:xfrm>
            <a:off x="4988800" y="2787048"/>
            <a:ext cx="3445200" cy="906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85" name="Google Shape;285;p28"/>
          <p:cNvSpPr txBox="1"/>
          <p:nvPr/>
        </p:nvSpPr>
        <p:spPr>
          <a:xfrm>
            <a:off x="5888834" y="3094260"/>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Action to take away</a:t>
            </a:r>
            <a:endParaRPr sz="700" b="0" i="0" u="none" strike="noStrike" cap="none">
              <a:solidFill>
                <a:srgbClr val="000000"/>
              </a:solidFill>
              <a:latin typeface="Arial"/>
              <a:ea typeface="Arial"/>
              <a:cs typeface="Arial"/>
              <a:sym typeface="Arial"/>
            </a:endParaRPr>
          </a:p>
        </p:txBody>
      </p:sp>
      <p:pic>
        <p:nvPicPr>
          <p:cNvPr id="286" name="Google Shape;286;p28"/>
          <p:cNvPicPr preferRelativeResize="0"/>
          <p:nvPr/>
        </p:nvPicPr>
        <p:blipFill rotWithShape="1">
          <a:blip r:embed="rId3">
            <a:alphaModFix/>
          </a:blip>
          <a:srcRect/>
          <a:stretch/>
        </p:blipFill>
        <p:spPr>
          <a:xfrm>
            <a:off x="5226379" y="3005388"/>
            <a:ext cx="551196" cy="4702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29"/>
          <p:cNvSpPr/>
          <p:nvPr/>
        </p:nvSpPr>
        <p:spPr>
          <a:xfrm>
            <a:off x="4378419" y="2115595"/>
            <a:ext cx="2727600" cy="1541400"/>
          </a:xfrm>
          <a:prstGeom prst="roundRect">
            <a:avLst>
              <a:gd name="adj" fmla="val 6846"/>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92" name="Google Shape;292;p29"/>
          <p:cNvSpPr txBox="1"/>
          <p:nvPr/>
        </p:nvSpPr>
        <p:spPr>
          <a:xfrm>
            <a:off x="888599" y="633062"/>
            <a:ext cx="7311900" cy="723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GB" sz="4400" b="0" i="0" u="none" strike="noStrike" cap="none">
                <a:solidFill>
                  <a:srgbClr val="1E1E1E"/>
                </a:solidFill>
                <a:latin typeface="Inter Tight Medium"/>
                <a:ea typeface="Inter Tight Medium"/>
                <a:cs typeface="Inter Tight Medium"/>
                <a:sym typeface="Inter Tight Medium"/>
              </a:rPr>
              <a:t>For the next session…</a:t>
            </a:r>
            <a:endParaRPr sz="700" b="0" i="0" u="none" strike="noStrike" cap="none">
              <a:solidFill>
                <a:srgbClr val="000000"/>
              </a:solidFill>
              <a:latin typeface="Arial"/>
              <a:ea typeface="Arial"/>
              <a:cs typeface="Arial"/>
              <a:sym typeface="Arial"/>
            </a:endParaRPr>
          </a:p>
        </p:txBody>
      </p:sp>
      <p:sp>
        <p:nvSpPr>
          <p:cNvPr id="293" name="Google Shape;293;p29"/>
          <p:cNvSpPr txBox="1"/>
          <p:nvPr/>
        </p:nvSpPr>
        <p:spPr>
          <a:xfrm>
            <a:off x="4773362" y="3067144"/>
            <a:ext cx="20118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Memorise verses 30-35</a:t>
            </a:r>
            <a:endParaRPr sz="1000">
              <a:solidFill>
                <a:srgbClr val="1E1E1E"/>
              </a:solidFill>
              <a:latin typeface="Inter Light"/>
              <a:ea typeface="Inter Light"/>
              <a:cs typeface="Inter Light"/>
              <a:sym typeface="Inter Light"/>
            </a:endParaRPr>
          </a:p>
        </p:txBody>
      </p:sp>
      <p:grpSp>
        <p:nvGrpSpPr>
          <p:cNvPr id="294" name="Google Shape;294;p29"/>
          <p:cNvGrpSpPr/>
          <p:nvPr/>
        </p:nvGrpSpPr>
        <p:grpSpPr>
          <a:xfrm rot="10800000">
            <a:off x="4773287" y="2473160"/>
            <a:ext cx="766083" cy="175652"/>
            <a:chOff x="10700426" y="972763"/>
            <a:chExt cx="1532166" cy="351303"/>
          </a:xfrm>
        </p:grpSpPr>
        <p:sp>
          <p:nvSpPr>
            <p:cNvPr id="295" name="Google Shape;295;p29"/>
            <p:cNvSpPr/>
            <p:nvPr/>
          </p:nvSpPr>
          <p:spPr>
            <a:xfrm>
              <a:off x="10700426" y="972766"/>
              <a:ext cx="351300" cy="351300"/>
            </a:xfrm>
            <a:prstGeom prst="roundRect">
              <a:avLst>
                <a:gd name="adj" fmla="val 7524"/>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96" name="Google Shape;296;p29"/>
            <p:cNvSpPr/>
            <p:nvPr/>
          </p:nvSpPr>
          <p:spPr>
            <a:xfrm>
              <a:off x="11094048" y="972765"/>
              <a:ext cx="351300" cy="351300"/>
            </a:xfrm>
            <a:prstGeom prst="roundRect">
              <a:avLst>
                <a:gd name="adj" fmla="val 7524"/>
              </a:avLst>
            </a:prstGeom>
            <a:solidFill>
              <a:srgbClr val="C3B8DE">
                <a:alpha val="6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97" name="Google Shape;297;p29"/>
            <p:cNvSpPr/>
            <p:nvPr/>
          </p:nvSpPr>
          <p:spPr>
            <a:xfrm>
              <a:off x="11487670" y="972764"/>
              <a:ext cx="351300" cy="351300"/>
            </a:xfrm>
            <a:prstGeom prst="roundRect">
              <a:avLst>
                <a:gd name="adj" fmla="val 7524"/>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98" name="Google Shape;298;p29"/>
            <p:cNvSpPr/>
            <p:nvPr/>
          </p:nvSpPr>
          <p:spPr>
            <a:xfrm>
              <a:off x="11881292" y="972763"/>
              <a:ext cx="351300" cy="351300"/>
            </a:xfrm>
            <a:prstGeom prst="roundRect">
              <a:avLst>
                <a:gd name="adj" fmla="val 7524"/>
              </a:avLst>
            </a:prstGeom>
            <a:solidFill>
              <a:srgbClr val="C3B8DE">
                <a:alpha val="2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grpSp>
      <p:sp>
        <p:nvSpPr>
          <p:cNvPr id="299" name="Google Shape;299;p29"/>
          <p:cNvSpPr txBox="1"/>
          <p:nvPr/>
        </p:nvSpPr>
        <p:spPr>
          <a:xfrm>
            <a:off x="888599" y="2115595"/>
            <a:ext cx="30897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E1E1E"/>
                </a:solidFill>
                <a:latin typeface="Inter Tight Medium"/>
                <a:ea typeface="Inter Tight Medium"/>
                <a:cs typeface="Inter Tight Medium"/>
                <a:sym typeface="Inter Tight Medium"/>
              </a:rPr>
              <a:t>Homework task</a:t>
            </a:r>
            <a:endParaRPr sz="700" b="0" i="0" u="none" strike="noStrike" cap="none">
              <a:solidFill>
                <a:srgbClr val="000000"/>
              </a:solidFill>
              <a:latin typeface="Arial"/>
              <a:ea typeface="Arial"/>
              <a:cs typeface="Arial"/>
              <a:sym typeface="Arial"/>
            </a:endParaRPr>
          </a:p>
        </p:txBody>
      </p:sp>
      <p:sp>
        <p:nvSpPr>
          <p:cNvPr id="300" name="Google Shape;300;p29"/>
          <p:cNvSpPr txBox="1"/>
          <p:nvPr/>
        </p:nvSpPr>
        <p:spPr>
          <a:xfrm>
            <a:off x="889260" y="2436886"/>
            <a:ext cx="31095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When you face a challenge during the next week, take out your Jannah vision board/written piece and use it to help put your akhirah glasses on.</a:t>
            </a:r>
            <a:endParaRPr sz="1000">
              <a:solidFill>
                <a:srgbClr val="1E1E1E"/>
              </a:solidFill>
              <a:latin typeface="Inter Light"/>
              <a:ea typeface="Inter Light"/>
              <a:cs typeface="Inter Light"/>
              <a:sym typeface="Inter Light"/>
            </a:endParaRPr>
          </a:p>
        </p:txBody>
      </p:sp>
      <p:sp>
        <p:nvSpPr>
          <p:cNvPr id="301" name="Google Shape;301;p29"/>
          <p:cNvSpPr txBox="1"/>
          <p:nvPr/>
        </p:nvSpPr>
        <p:spPr>
          <a:xfrm>
            <a:off x="4773362" y="2818102"/>
            <a:ext cx="18219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a:solidFill>
                  <a:srgbClr val="1E1E1E"/>
                </a:solidFill>
                <a:latin typeface="Inter Tight Medium"/>
                <a:ea typeface="Inter Tight Medium"/>
                <a:cs typeface="Inter Tight Medium"/>
                <a:sym typeface="Inter Tight Medium"/>
              </a:rPr>
              <a:t>Aim High!</a:t>
            </a:r>
            <a:endParaRPr>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48"/>
        <p:cNvGrpSpPr/>
        <p:nvPr/>
      </p:nvGrpSpPr>
      <p:grpSpPr>
        <a:xfrm>
          <a:off x="0" y="0"/>
          <a:ext cx="0" cy="0"/>
          <a:chOff x="0" y="0"/>
          <a:chExt cx="0" cy="0"/>
        </a:xfrm>
      </p:grpSpPr>
      <p:pic>
        <p:nvPicPr>
          <p:cNvPr id="49" name="Google Shape;49;p10"/>
          <p:cNvPicPr preferRelativeResize="0"/>
          <p:nvPr/>
        </p:nvPicPr>
        <p:blipFill>
          <a:blip r:embed="rId3">
            <a:alphaModFix/>
          </a:blip>
          <a:stretch>
            <a:fillRect/>
          </a:stretch>
        </p:blipFill>
        <p:spPr>
          <a:xfrm>
            <a:off x="-105150" y="-40825"/>
            <a:ext cx="9305242" cy="5225100"/>
          </a:xfrm>
          <a:prstGeom prst="rect">
            <a:avLst/>
          </a:prstGeom>
          <a:noFill/>
          <a:ln>
            <a:noFill/>
          </a:ln>
        </p:spPr>
      </p:pic>
      <p:sp>
        <p:nvSpPr>
          <p:cNvPr id="50" name="Google Shape;50;p10"/>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51" name="Google Shape;51;p10"/>
          <p:cNvSpPr txBox="1"/>
          <p:nvPr/>
        </p:nvSpPr>
        <p:spPr>
          <a:xfrm>
            <a:off x="488167" y="669197"/>
            <a:ext cx="6363600" cy="11082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6900"/>
              <a:buFont typeface="Arial"/>
              <a:buNone/>
            </a:pPr>
            <a:r>
              <a:rPr lang="en-GB" sz="6900" b="1">
                <a:solidFill>
                  <a:schemeClr val="lt1"/>
                </a:solidFill>
                <a:latin typeface="Inter Tight SemiBold"/>
                <a:ea typeface="Inter Tight SemiBold"/>
                <a:cs typeface="Inter Tight SemiBold"/>
                <a:sym typeface="Inter Tight SemiBold"/>
              </a:rPr>
              <a:t>HEAVEN &amp;</a:t>
            </a:r>
            <a:endParaRPr sz="700" b="0" i="0" u="none" strike="noStrike" cap="none">
              <a:solidFill>
                <a:schemeClr val="lt1"/>
              </a:solidFill>
              <a:latin typeface="Arial"/>
              <a:ea typeface="Arial"/>
              <a:cs typeface="Arial"/>
              <a:sym typeface="Arial"/>
            </a:endParaRPr>
          </a:p>
        </p:txBody>
      </p:sp>
      <p:sp>
        <p:nvSpPr>
          <p:cNvPr id="52" name="Google Shape;52;p10"/>
          <p:cNvSpPr txBox="1"/>
          <p:nvPr/>
        </p:nvSpPr>
        <p:spPr>
          <a:xfrm>
            <a:off x="488167" y="1496622"/>
            <a:ext cx="81186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HELL</a:t>
            </a:r>
            <a:endParaRPr sz="700" b="0" i="0" u="none" strike="noStrike" cap="none">
              <a:solidFill>
                <a:schemeClr val="lt1"/>
              </a:solidFill>
              <a:latin typeface="Arial"/>
              <a:ea typeface="Arial"/>
              <a:cs typeface="Arial"/>
              <a:sym typeface="Arial"/>
            </a:endParaRPr>
          </a:p>
        </p:txBody>
      </p:sp>
      <p:sp>
        <p:nvSpPr>
          <p:cNvPr id="53" name="Google Shape;53;p10"/>
          <p:cNvSpPr/>
          <p:nvPr/>
        </p:nvSpPr>
        <p:spPr>
          <a:xfrm>
            <a:off x="488166" y="2666642"/>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Medium"/>
                <a:ea typeface="Inter Tight Medium"/>
                <a:cs typeface="Inter Tight Medium"/>
                <a:sym typeface="Inter Tight Medium"/>
              </a:rPr>
              <a:t>Surah Qāf</a:t>
            </a:r>
            <a:r>
              <a:rPr lang="en-GB" sz="1600" b="0" i="0" u="none" strike="noStrike" cap="none">
                <a:solidFill>
                  <a:srgbClr val="1E1E1E"/>
                </a:solidFill>
                <a:latin typeface="Inter Tight"/>
                <a:ea typeface="Inter Tight"/>
                <a:cs typeface="Inter Tight"/>
                <a:sym typeface="Inter Tight"/>
              </a:rPr>
              <a:t>: Session </a:t>
            </a:r>
            <a:r>
              <a:rPr lang="en-GB" sz="1600">
                <a:solidFill>
                  <a:srgbClr val="1E1E1E"/>
                </a:solidFill>
                <a:latin typeface="Inter Tight"/>
                <a:ea typeface="Inter Tight"/>
                <a:cs typeface="Inter Tight"/>
                <a:sym typeface="Inter Tight"/>
              </a:rPr>
              <a:t>3</a:t>
            </a:r>
            <a:endParaRPr sz="1600" b="0" i="0" u="none" strike="noStrike" cap="none">
              <a:solidFill>
                <a:schemeClr val="lt1"/>
              </a:solidFill>
              <a:latin typeface="Arial"/>
              <a:ea typeface="Arial"/>
              <a:cs typeface="Arial"/>
              <a:sym typeface="Arial"/>
            </a:endParaRPr>
          </a:p>
        </p:txBody>
      </p:sp>
      <p:sp>
        <p:nvSpPr>
          <p:cNvPr id="54" name="Google Shape;54;p10"/>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55" name="Google Shape;55;p10"/>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56" name="Google Shape;56;p10"/>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2" name="Google Shape;59;p11">
            <a:extLst>
              <a:ext uri="{FF2B5EF4-FFF2-40B4-BE49-F238E27FC236}">
                <a16:creationId xmlns:a16="http://schemas.microsoft.com/office/drawing/2014/main" id="{5612B70F-3C99-8678-1D78-6D10A09A6C05}"/>
              </a:ext>
            </a:extLst>
          </p:cNvPr>
          <p:cNvSpPr/>
          <p:nvPr/>
        </p:nvSpPr>
        <p:spPr>
          <a:xfrm>
            <a:off x="801254" y="608708"/>
            <a:ext cx="7527600" cy="3695700"/>
          </a:xfrm>
          <a:prstGeom prst="roundRect">
            <a:avLst>
              <a:gd name="adj" fmla="val 10456"/>
            </a:avLst>
          </a:prstGeom>
          <a:solidFill>
            <a:srgbClr val="9E8CCA">
              <a:alpha val="784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dirty="0">
              <a:solidFill>
                <a:schemeClr val="lt1"/>
              </a:solidFill>
              <a:latin typeface="Arial"/>
              <a:ea typeface="Arial"/>
              <a:cs typeface="Arial"/>
              <a:sym typeface="Arial"/>
            </a:endParaRPr>
          </a:p>
        </p:txBody>
      </p:sp>
      <p:sp>
        <p:nvSpPr>
          <p:cNvPr id="3" name="Freeform: Shape 2">
            <a:extLst>
              <a:ext uri="{FF2B5EF4-FFF2-40B4-BE49-F238E27FC236}">
                <a16:creationId xmlns:a16="http://schemas.microsoft.com/office/drawing/2014/main" id="{366A3DD2-19B8-1943-A24E-76286EBF0F03}"/>
              </a:ext>
            </a:extLst>
          </p:cNvPr>
          <p:cNvSpPr/>
          <p:nvPr/>
        </p:nvSpPr>
        <p:spPr>
          <a:xfrm>
            <a:off x="1152699" y="1600367"/>
            <a:ext cx="6801507" cy="1441085"/>
          </a:xfrm>
          <a:custGeom>
            <a:avLst/>
            <a:gdLst/>
            <a:ahLst/>
            <a:cxnLst/>
            <a:rect l="l" t="t" r="r" b="b"/>
            <a:pathLst>
              <a:path w="6801507" h="1441085">
                <a:moveTo>
                  <a:pt x="4338761" y="1421282"/>
                </a:moveTo>
                <a:cubicBezTo>
                  <a:pt x="4341428" y="1421282"/>
                  <a:pt x="4343728" y="1422282"/>
                  <a:pt x="4345662" y="1424283"/>
                </a:cubicBezTo>
                <a:cubicBezTo>
                  <a:pt x="4347595" y="1426283"/>
                  <a:pt x="4348562" y="1428617"/>
                  <a:pt x="4348562" y="1431284"/>
                </a:cubicBezTo>
                <a:cubicBezTo>
                  <a:pt x="4348562" y="1433951"/>
                  <a:pt x="4347595" y="1436251"/>
                  <a:pt x="4345662" y="1438184"/>
                </a:cubicBezTo>
                <a:cubicBezTo>
                  <a:pt x="4343728" y="1440118"/>
                  <a:pt x="4341428" y="1441085"/>
                  <a:pt x="4338761" y="1441085"/>
                </a:cubicBezTo>
                <a:cubicBezTo>
                  <a:pt x="4335961" y="1441085"/>
                  <a:pt x="4333594" y="1440118"/>
                  <a:pt x="4331660" y="1438184"/>
                </a:cubicBezTo>
                <a:cubicBezTo>
                  <a:pt x="4329727" y="1436251"/>
                  <a:pt x="4328760" y="1433951"/>
                  <a:pt x="4328760" y="1431284"/>
                </a:cubicBezTo>
                <a:cubicBezTo>
                  <a:pt x="4328760" y="1428617"/>
                  <a:pt x="4329727" y="1426283"/>
                  <a:pt x="4331660" y="1424283"/>
                </a:cubicBezTo>
                <a:cubicBezTo>
                  <a:pt x="4333594" y="1422282"/>
                  <a:pt x="4335961" y="1421282"/>
                  <a:pt x="4338761" y="1421282"/>
                </a:cubicBezTo>
                <a:close/>
                <a:moveTo>
                  <a:pt x="4311358" y="1421282"/>
                </a:moveTo>
                <a:cubicBezTo>
                  <a:pt x="4314025" y="1421282"/>
                  <a:pt x="4316325" y="1422282"/>
                  <a:pt x="4318258" y="1424283"/>
                </a:cubicBezTo>
                <a:cubicBezTo>
                  <a:pt x="4320192" y="1426283"/>
                  <a:pt x="4321159" y="1428617"/>
                  <a:pt x="4321159" y="1431284"/>
                </a:cubicBezTo>
                <a:cubicBezTo>
                  <a:pt x="4321159" y="1433951"/>
                  <a:pt x="4320192" y="1436251"/>
                  <a:pt x="4318258" y="1438184"/>
                </a:cubicBezTo>
                <a:cubicBezTo>
                  <a:pt x="4316325" y="1440118"/>
                  <a:pt x="4314025" y="1441085"/>
                  <a:pt x="4311358" y="1441085"/>
                </a:cubicBezTo>
                <a:cubicBezTo>
                  <a:pt x="4308557" y="1441085"/>
                  <a:pt x="4306190" y="1440118"/>
                  <a:pt x="4304257" y="1438184"/>
                </a:cubicBezTo>
                <a:cubicBezTo>
                  <a:pt x="4302323" y="1436251"/>
                  <a:pt x="4301356" y="1433951"/>
                  <a:pt x="4301356" y="1431284"/>
                </a:cubicBezTo>
                <a:cubicBezTo>
                  <a:pt x="4301356" y="1428617"/>
                  <a:pt x="4302323" y="1426283"/>
                  <a:pt x="4304257" y="1424283"/>
                </a:cubicBezTo>
                <a:cubicBezTo>
                  <a:pt x="4306190" y="1422282"/>
                  <a:pt x="4308557" y="1421282"/>
                  <a:pt x="4311358" y="1421282"/>
                </a:cubicBezTo>
                <a:close/>
                <a:moveTo>
                  <a:pt x="3294535" y="1421282"/>
                </a:moveTo>
                <a:cubicBezTo>
                  <a:pt x="3297202" y="1421282"/>
                  <a:pt x="3299502" y="1422282"/>
                  <a:pt x="3301436" y="1424283"/>
                </a:cubicBezTo>
                <a:cubicBezTo>
                  <a:pt x="3303369" y="1426283"/>
                  <a:pt x="3304336" y="1428617"/>
                  <a:pt x="3304336" y="1431284"/>
                </a:cubicBezTo>
                <a:cubicBezTo>
                  <a:pt x="3304336" y="1433951"/>
                  <a:pt x="3303369" y="1436251"/>
                  <a:pt x="3301436" y="1438184"/>
                </a:cubicBezTo>
                <a:cubicBezTo>
                  <a:pt x="3299502" y="1440118"/>
                  <a:pt x="3297202" y="1441085"/>
                  <a:pt x="3294535" y="1441085"/>
                </a:cubicBezTo>
                <a:cubicBezTo>
                  <a:pt x="3291735" y="1441085"/>
                  <a:pt x="3289368" y="1440118"/>
                  <a:pt x="3287434" y="1438184"/>
                </a:cubicBezTo>
                <a:cubicBezTo>
                  <a:pt x="3285501" y="1436251"/>
                  <a:pt x="3284534" y="1433951"/>
                  <a:pt x="3284534" y="1431284"/>
                </a:cubicBezTo>
                <a:cubicBezTo>
                  <a:pt x="3284534" y="1428617"/>
                  <a:pt x="3285501" y="1426283"/>
                  <a:pt x="3287434" y="1424283"/>
                </a:cubicBezTo>
                <a:cubicBezTo>
                  <a:pt x="3289368" y="1422282"/>
                  <a:pt x="3291735" y="1421282"/>
                  <a:pt x="3294535" y="1421282"/>
                </a:cubicBezTo>
                <a:close/>
                <a:moveTo>
                  <a:pt x="3267132" y="1421282"/>
                </a:moveTo>
                <a:cubicBezTo>
                  <a:pt x="3269799" y="1421282"/>
                  <a:pt x="3272099" y="1422282"/>
                  <a:pt x="3274032" y="1424283"/>
                </a:cubicBezTo>
                <a:cubicBezTo>
                  <a:pt x="3275966" y="1426283"/>
                  <a:pt x="3276933" y="1428617"/>
                  <a:pt x="3276933" y="1431284"/>
                </a:cubicBezTo>
                <a:cubicBezTo>
                  <a:pt x="3276933" y="1433951"/>
                  <a:pt x="3275966" y="1436251"/>
                  <a:pt x="3274032" y="1438184"/>
                </a:cubicBezTo>
                <a:cubicBezTo>
                  <a:pt x="3272099" y="1440118"/>
                  <a:pt x="3269799" y="1441085"/>
                  <a:pt x="3267132" y="1441085"/>
                </a:cubicBezTo>
                <a:cubicBezTo>
                  <a:pt x="3264331" y="1441085"/>
                  <a:pt x="3261964" y="1440118"/>
                  <a:pt x="3260031" y="1438184"/>
                </a:cubicBezTo>
                <a:cubicBezTo>
                  <a:pt x="3258097" y="1436251"/>
                  <a:pt x="3257130" y="1433951"/>
                  <a:pt x="3257130" y="1431284"/>
                </a:cubicBezTo>
                <a:cubicBezTo>
                  <a:pt x="3257130" y="1428617"/>
                  <a:pt x="3258097" y="1426283"/>
                  <a:pt x="3260031" y="1424283"/>
                </a:cubicBezTo>
                <a:cubicBezTo>
                  <a:pt x="3261964" y="1422282"/>
                  <a:pt x="3264331" y="1421282"/>
                  <a:pt x="3267132" y="1421282"/>
                </a:cubicBezTo>
                <a:close/>
                <a:moveTo>
                  <a:pt x="2122960" y="1421282"/>
                </a:moveTo>
                <a:cubicBezTo>
                  <a:pt x="2125628" y="1421282"/>
                  <a:pt x="2127928" y="1422282"/>
                  <a:pt x="2129861" y="1424283"/>
                </a:cubicBezTo>
                <a:cubicBezTo>
                  <a:pt x="2131795" y="1426283"/>
                  <a:pt x="2132762" y="1428617"/>
                  <a:pt x="2132762" y="1431284"/>
                </a:cubicBezTo>
                <a:cubicBezTo>
                  <a:pt x="2132762" y="1433951"/>
                  <a:pt x="2131795" y="1436251"/>
                  <a:pt x="2129861" y="1438184"/>
                </a:cubicBezTo>
                <a:cubicBezTo>
                  <a:pt x="2127928" y="1440118"/>
                  <a:pt x="2125628" y="1441085"/>
                  <a:pt x="2122960" y="1441085"/>
                </a:cubicBezTo>
                <a:cubicBezTo>
                  <a:pt x="2120160" y="1441085"/>
                  <a:pt x="2117793" y="1440118"/>
                  <a:pt x="2115859" y="1438184"/>
                </a:cubicBezTo>
                <a:cubicBezTo>
                  <a:pt x="2113926" y="1436251"/>
                  <a:pt x="2112959" y="1433951"/>
                  <a:pt x="2112959" y="1431284"/>
                </a:cubicBezTo>
                <a:cubicBezTo>
                  <a:pt x="2112959" y="1428617"/>
                  <a:pt x="2113926" y="1426283"/>
                  <a:pt x="2115859" y="1424283"/>
                </a:cubicBezTo>
                <a:cubicBezTo>
                  <a:pt x="2117793" y="1422282"/>
                  <a:pt x="2120160" y="1421282"/>
                  <a:pt x="2122960" y="1421282"/>
                </a:cubicBezTo>
                <a:close/>
                <a:moveTo>
                  <a:pt x="2095557" y="1421282"/>
                </a:moveTo>
                <a:cubicBezTo>
                  <a:pt x="2098224" y="1421282"/>
                  <a:pt x="2100524" y="1422282"/>
                  <a:pt x="2102457" y="1424283"/>
                </a:cubicBezTo>
                <a:cubicBezTo>
                  <a:pt x="2104391" y="1426283"/>
                  <a:pt x="2105358" y="1428617"/>
                  <a:pt x="2105358" y="1431284"/>
                </a:cubicBezTo>
                <a:cubicBezTo>
                  <a:pt x="2105358" y="1433951"/>
                  <a:pt x="2104391" y="1436251"/>
                  <a:pt x="2102457" y="1438184"/>
                </a:cubicBezTo>
                <a:cubicBezTo>
                  <a:pt x="2100524" y="1440118"/>
                  <a:pt x="2098224" y="1441085"/>
                  <a:pt x="2095557" y="1441085"/>
                </a:cubicBezTo>
                <a:cubicBezTo>
                  <a:pt x="2092757" y="1441085"/>
                  <a:pt x="2090389" y="1440118"/>
                  <a:pt x="2088456" y="1438184"/>
                </a:cubicBezTo>
                <a:cubicBezTo>
                  <a:pt x="2086522" y="1436251"/>
                  <a:pt x="2085555" y="1433951"/>
                  <a:pt x="2085555" y="1431284"/>
                </a:cubicBezTo>
                <a:cubicBezTo>
                  <a:pt x="2085555" y="1428617"/>
                  <a:pt x="2086522" y="1426283"/>
                  <a:pt x="2088456" y="1424283"/>
                </a:cubicBezTo>
                <a:cubicBezTo>
                  <a:pt x="2090389" y="1422282"/>
                  <a:pt x="2092757" y="1421282"/>
                  <a:pt x="2095557" y="1421282"/>
                </a:cubicBezTo>
                <a:close/>
                <a:moveTo>
                  <a:pt x="4458357" y="1404775"/>
                </a:moveTo>
                <a:lnTo>
                  <a:pt x="4458357" y="1416177"/>
                </a:lnTo>
                <a:lnTo>
                  <a:pt x="4413551" y="1429178"/>
                </a:lnTo>
                <a:lnTo>
                  <a:pt x="4413551" y="1417977"/>
                </a:lnTo>
                <a:close/>
                <a:moveTo>
                  <a:pt x="2578712" y="1379277"/>
                </a:moveTo>
                <a:cubicBezTo>
                  <a:pt x="2581379" y="1379277"/>
                  <a:pt x="2583680" y="1380277"/>
                  <a:pt x="2585613" y="1382277"/>
                </a:cubicBezTo>
                <a:cubicBezTo>
                  <a:pt x="2587547" y="1384278"/>
                  <a:pt x="2588514" y="1386611"/>
                  <a:pt x="2588514" y="1389278"/>
                </a:cubicBezTo>
                <a:cubicBezTo>
                  <a:pt x="2588514" y="1391945"/>
                  <a:pt x="2587547" y="1394246"/>
                  <a:pt x="2585613" y="1396179"/>
                </a:cubicBezTo>
                <a:cubicBezTo>
                  <a:pt x="2583680" y="1398113"/>
                  <a:pt x="2581379" y="1399080"/>
                  <a:pt x="2578712" y="1399080"/>
                </a:cubicBezTo>
                <a:cubicBezTo>
                  <a:pt x="2575912" y="1399080"/>
                  <a:pt x="2573545" y="1398113"/>
                  <a:pt x="2571611" y="1396179"/>
                </a:cubicBezTo>
                <a:cubicBezTo>
                  <a:pt x="2569678" y="1394246"/>
                  <a:pt x="2568711" y="1391945"/>
                  <a:pt x="2568711" y="1389278"/>
                </a:cubicBezTo>
                <a:cubicBezTo>
                  <a:pt x="2568711" y="1386611"/>
                  <a:pt x="2569678" y="1384278"/>
                  <a:pt x="2571611" y="1382277"/>
                </a:cubicBezTo>
                <a:cubicBezTo>
                  <a:pt x="2573545" y="1380277"/>
                  <a:pt x="2575912" y="1379277"/>
                  <a:pt x="2578712" y="1379277"/>
                </a:cubicBezTo>
                <a:close/>
                <a:moveTo>
                  <a:pt x="3918432" y="1374276"/>
                </a:moveTo>
                <a:cubicBezTo>
                  <a:pt x="3921099" y="1374276"/>
                  <a:pt x="3923399" y="1375276"/>
                  <a:pt x="3925333" y="1377277"/>
                </a:cubicBezTo>
                <a:cubicBezTo>
                  <a:pt x="3927266" y="1379277"/>
                  <a:pt x="3928233" y="1381611"/>
                  <a:pt x="3928233" y="1384278"/>
                </a:cubicBezTo>
                <a:cubicBezTo>
                  <a:pt x="3928233" y="1386945"/>
                  <a:pt x="3927266" y="1389245"/>
                  <a:pt x="3925333" y="1391178"/>
                </a:cubicBezTo>
                <a:cubicBezTo>
                  <a:pt x="3923399" y="1393112"/>
                  <a:pt x="3921099" y="1394079"/>
                  <a:pt x="3918432" y="1394079"/>
                </a:cubicBezTo>
                <a:cubicBezTo>
                  <a:pt x="3915632" y="1394079"/>
                  <a:pt x="3913265" y="1393112"/>
                  <a:pt x="3911331" y="1391178"/>
                </a:cubicBezTo>
                <a:cubicBezTo>
                  <a:pt x="3909397" y="1389245"/>
                  <a:pt x="3908431" y="1386945"/>
                  <a:pt x="3908431" y="1384278"/>
                </a:cubicBezTo>
                <a:cubicBezTo>
                  <a:pt x="3908431" y="1381611"/>
                  <a:pt x="3909397" y="1379277"/>
                  <a:pt x="3911331" y="1377277"/>
                </a:cubicBezTo>
                <a:cubicBezTo>
                  <a:pt x="3913265" y="1375276"/>
                  <a:pt x="3915632" y="1374276"/>
                  <a:pt x="3918432" y="1374276"/>
                </a:cubicBezTo>
                <a:close/>
                <a:moveTo>
                  <a:pt x="3401082" y="1366675"/>
                </a:moveTo>
                <a:lnTo>
                  <a:pt x="3401082" y="1378077"/>
                </a:lnTo>
                <a:lnTo>
                  <a:pt x="3356276" y="1391078"/>
                </a:lnTo>
                <a:lnTo>
                  <a:pt x="3356276" y="1379877"/>
                </a:lnTo>
                <a:close/>
                <a:moveTo>
                  <a:pt x="4160329" y="1312269"/>
                </a:moveTo>
                <a:lnTo>
                  <a:pt x="4172331" y="1318469"/>
                </a:lnTo>
                <a:cubicBezTo>
                  <a:pt x="4170997" y="1320870"/>
                  <a:pt x="4169730" y="1323437"/>
                  <a:pt x="4168530" y="1326170"/>
                </a:cubicBezTo>
                <a:cubicBezTo>
                  <a:pt x="4167330" y="1328904"/>
                  <a:pt x="4166330" y="1331304"/>
                  <a:pt x="4165530" y="1333371"/>
                </a:cubicBezTo>
                <a:cubicBezTo>
                  <a:pt x="4164730" y="1335438"/>
                  <a:pt x="4164263" y="1336872"/>
                  <a:pt x="4164130" y="1337672"/>
                </a:cubicBezTo>
                <a:cubicBezTo>
                  <a:pt x="4167197" y="1338472"/>
                  <a:pt x="4169430" y="1339705"/>
                  <a:pt x="4170830" y="1341372"/>
                </a:cubicBezTo>
                <a:cubicBezTo>
                  <a:pt x="4172231" y="1343039"/>
                  <a:pt x="4172931" y="1344806"/>
                  <a:pt x="4172931" y="1346673"/>
                </a:cubicBezTo>
                <a:cubicBezTo>
                  <a:pt x="4172931" y="1349607"/>
                  <a:pt x="4171997" y="1352174"/>
                  <a:pt x="4170130" y="1354374"/>
                </a:cubicBezTo>
                <a:cubicBezTo>
                  <a:pt x="4168264" y="1356574"/>
                  <a:pt x="4165263" y="1357674"/>
                  <a:pt x="4161129" y="1357674"/>
                </a:cubicBezTo>
                <a:cubicBezTo>
                  <a:pt x="4159396" y="1357674"/>
                  <a:pt x="4157462" y="1357308"/>
                  <a:pt x="4155329" y="1356574"/>
                </a:cubicBezTo>
                <a:cubicBezTo>
                  <a:pt x="4153195" y="1355841"/>
                  <a:pt x="4151328" y="1354507"/>
                  <a:pt x="4149728" y="1352574"/>
                </a:cubicBezTo>
                <a:cubicBezTo>
                  <a:pt x="4148128" y="1350640"/>
                  <a:pt x="4147328" y="1347940"/>
                  <a:pt x="4147328" y="1344473"/>
                </a:cubicBezTo>
                <a:cubicBezTo>
                  <a:pt x="4147328" y="1341272"/>
                  <a:pt x="4147994" y="1337805"/>
                  <a:pt x="4149328" y="1334071"/>
                </a:cubicBezTo>
                <a:cubicBezTo>
                  <a:pt x="4150661" y="1330337"/>
                  <a:pt x="4152362" y="1326570"/>
                  <a:pt x="4154428" y="1322770"/>
                </a:cubicBezTo>
                <a:cubicBezTo>
                  <a:pt x="4156495" y="1318969"/>
                  <a:pt x="4158462" y="1315469"/>
                  <a:pt x="4160329" y="1312269"/>
                </a:cubicBezTo>
                <a:close/>
                <a:moveTo>
                  <a:pt x="3122104" y="1312269"/>
                </a:moveTo>
                <a:lnTo>
                  <a:pt x="3134106" y="1318469"/>
                </a:lnTo>
                <a:cubicBezTo>
                  <a:pt x="3132772" y="1320870"/>
                  <a:pt x="3131505" y="1323437"/>
                  <a:pt x="3130305" y="1326170"/>
                </a:cubicBezTo>
                <a:cubicBezTo>
                  <a:pt x="3129105" y="1328904"/>
                  <a:pt x="3128105" y="1331304"/>
                  <a:pt x="3127305" y="1333371"/>
                </a:cubicBezTo>
                <a:cubicBezTo>
                  <a:pt x="3126505" y="1335438"/>
                  <a:pt x="3126038" y="1336872"/>
                  <a:pt x="3125905" y="1337672"/>
                </a:cubicBezTo>
                <a:cubicBezTo>
                  <a:pt x="3128972" y="1338472"/>
                  <a:pt x="3131205" y="1339705"/>
                  <a:pt x="3132605" y="1341372"/>
                </a:cubicBezTo>
                <a:cubicBezTo>
                  <a:pt x="3134006" y="1343039"/>
                  <a:pt x="3134706" y="1344806"/>
                  <a:pt x="3134706" y="1346673"/>
                </a:cubicBezTo>
                <a:cubicBezTo>
                  <a:pt x="3134706" y="1349607"/>
                  <a:pt x="3133772" y="1352174"/>
                  <a:pt x="3131905" y="1354374"/>
                </a:cubicBezTo>
                <a:cubicBezTo>
                  <a:pt x="3130038" y="1356574"/>
                  <a:pt x="3127038" y="1357674"/>
                  <a:pt x="3122904" y="1357674"/>
                </a:cubicBezTo>
                <a:cubicBezTo>
                  <a:pt x="3121171" y="1357674"/>
                  <a:pt x="3119237" y="1357308"/>
                  <a:pt x="3117103" y="1356574"/>
                </a:cubicBezTo>
                <a:cubicBezTo>
                  <a:pt x="3114970" y="1355841"/>
                  <a:pt x="3113103" y="1354507"/>
                  <a:pt x="3111503" y="1352574"/>
                </a:cubicBezTo>
                <a:cubicBezTo>
                  <a:pt x="3109902" y="1350640"/>
                  <a:pt x="3109102" y="1347940"/>
                  <a:pt x="3109102" y="1344473"/>
                </a:cubicBezTo>
                <a:cubicBezTo>
                  <a:pt x="3109102" y="1341272"/>
                  <a:pt x="3109769" y="1337805"/>
                  <a:pt x="3111103" y="1334071"/>
                </a:cubicBezTo>
                <a:cubicBezTo>
                  <a:pt x="3112436" y="1330337"/>
                  <a:pt x="3114136" y="1326570"/>
                  <a:pt x="3116203" y="1322770"/>
                </a:cubicBezTo>
                <a:cubicBezTo>
                  <a:pt x="3118270" y="1318969"/>
                  <a:pt x="3120237" y="1315469"/>
                  <a:pt x="3122104" y="1312269"/>
                </a:cubicBezTo>
                <a:close/>
                <a:moveTo>
                  <a:pt x="2813353" y="1307744"/>
                </a:moveTo>
                <a:lnTo>
                  <a:pt x="2813685" y="1309268"/>
                </a:lnTo>
                <a:cubicBezTo>
                  <a:pt x="2813685" y="1317003"/>
                  <a:pt x="2811517" y="1323903"/>
                  <a:pt x="2807184" y="1329971"/>
                </a:cubicBezTo>
                <a:lnTo>
                  <a:pt x="2796939" y="1338927"/>
                </a:lnTo>
                <a:lnTo>
                  <a:pt x="2799783" y="1340272"/>
                </a:lnTo>
                <a:cubicBezTo>
                  <a:pt x="2805050" y="1341872"/>
                  <a:pt x="2810084" y="1342672"/>
                  <a:pt x="2814885" y="1342672"/>
                </a:cubicBezTo>
                <a:cubicBezTo>
                  <a:pt x="2819419" y="1342672"/>
                  <a:pt x="2822752" y="1341906"/>
                  <a:pt x="2824886" y="1340372"/>
                </a:cubicBezTo>
                <a:cubicBezTo>
                  <a:pt x="2827019" y="1338839"/>
                  <a:pt x="2828086" y="1336272"/>
                  <a:pt x="2828086" y="1332671"/>
                </a:cubicBezTo>
                <a:cubicBezTo>
                  <a:pt x="2828086" y="1332004"/>
                  <a:pt x="2827920" y="1330771"/>
                  <a:pt x="2827586" y="1328971"/>
                </a:cubicBezTo>
                <a:cubicBezTo>
                  <a:pt x="2827253" y="1327171"/>
                  <a:pt x="2826186" y="1324670"/>
                  <a:pt x="2824386" y="1321470"/>
                </a:cubicBezTo>
                <a:cubicBezTo>
                  <a:pt x="2822586" y="1318269"/>
                  <a:pt x="2819552" y="1314302"/>
                  <a:pt x="2815285" y="1309568"/>
                </a:cubicBezTo>
                <a:close/>
                <a:moveTo>
                  <a:pt x="2384692" y="1307574"/>
                </a:moveTo>
                <a:lnTo>
                  <a:pt x="2385060" y="1309268"/>
                </a:lnTo>
                <a:cubicBezTo>
                  <a:pt x="2385060" y="1317003"/>
                  <a:pt x="2382893" y="1323903"/>
                  <a:pt x="2378559" y="1329971"/>
                </a:cubicBezTo>
                <a:lnTo>
                  <a:pt x="2368315" y="1338927"/>
                </a:lnTo>
                <a:lnTo>
                  <a:pt x="2371158" y="1340272"/>
                </a:lnTo>
                <a:cubicBezTo>
                  <a:pt x="2376425" y="1341872"/>
                  <a:pt x="2381459" y="1342672"/>
                  <a:pt x="2386260" y="1342672"/>
                </a:cubicBezTo>
                <a:cubicBezTo>
                  <a:pt x="2390794" y="1342672"/>
                  <a:pt x="2394127" y="1341906"/>
                  <a:pt x="2396261" y="1340372"/>
                </a:cubicBezTo>
                <a:cubicBezTo>
                  <a:pt x="2398395" y="1338839"/>
                  <a:pt x="2399461" y="1336272"/>
                  <a:pt x="2399461" y="1332671"/>
                </a:cubicBezTo>
                <a:cubicBezTo>
                  <a:pt x="2399461" y="1332004"/>
                  <a:pt x="2399295" y="1330771"/>
                  <a:pt x="2398961" y="1328971"/>
                </a:cubicBezTo>
                <a:cubicBezTo>
                  <a:pt x="2398628" y="1327171"/>
                  <a:pt x="2397561" y="1324670"/>
                  <a:pt x="2395761" y="1321470"/>
                </a:cubicBezTo>
                <a:cubicBezTo>
                  <a:pt x="2393961" y="1318269"/>
                  <a:pt x="2390927" y="1314302"/>
                  <a:pt x="2386660" y="1309568"/>
                </a:cubicBezTo>
                <a:close/>
                <a:moveTo>
                  <a:pt x="4031256" y="1305868"/>
                </a:moveTo>
                <a:cubicBezTo>
                  <a:pt x="4028189" y="1305868"/>
                  <a:pt x="4025422" y="1307035"/>
                  <a:pt x="4022955" y="1309368"/>
                </a:cubicBezTo>
                <a:cubicBezTo>
                  <a:pt x="4020488" y="1311702"/>
                  <a:pt x="4018554" y="1314669"/>
                  <a:pt x="4017154" y="1318269"/>
                </a:cubicBezTo>
                <a:cubicBezTo>
                  <a:pt x="4015754" y="1321870"/>
                  <a:pt x="4015054" y="1325470"/>
                  <a:pt x="4015054" y="1329071"/>
                </a:cubicBezTo>
                <a:cubicBezTo>
                  <a:pt x="4015054" y="1331871"/>
                  <a:pt x="4015620" y="1334305"/>
                  <a:pt x="4016754" y="1336372"/>
                </a:cubicBezTo>
                <a:cubicBezTo>
                  <a:pt x="4017887" y="1338439"/>
                  <a:pt x="4019788" y="1340005"/>
                  <a:pt x="4022455" y="1341072"/>
                </a:cubicBezTo>
                <a:cubicBezTo>
                  <a:pt x="4025122" y="1342139"/>
                  <a:pt x="4028589" y="1342672"/>
                  <a:pt x="4032856" y="1342672"/>
                </a:cubicBezTo>
                <a:cubicBezTo>
                  <a:pt x="4036723" y="1342672"/>
                  <a:pt x="4040623" y="1342272"/>
                  <a:pt x="4044557" y="1341472"/>
                </a:cubicBezTo>
                <a:lnTo>
                  <a:pt x="4049045" y="1340051"/>
                </a:lnTo>
                <a:lnTo>
                  <a:pt x="4049258" y="1337472"/>
                </a:lnTo>
                <a:cubicBezTo>
                  <a:pt x="4049258" y="1333338"/>
                  <a:pt x="4048858" y="1329371"/>
                  <a:pt x="4048058" y="1325570"/>
                </a:cubicBezTo>
                <a:cubicBezTo>
                  <a:pt x="4047258" y="1321770"/>
                  <a:pt x="4046057" y="1318403"/>
                  <a:pt x="4044457" y="1315469"/>
                </a:cubicBezTo>
                <a:cubicBezTo>
                  <a:pt x="4042857" y="1312535"/>
                  <a:pt x="4040957" y="1310202"/>
                  <a:pt x="4038757" y="1308468"/>
                </a:cubicBezTo>
                <a:cubicBezTo>
                  <a:pt x="4036556" y="1306735"/>
                  <a:pt x="4034056" y="1305868"/>
                  <a:pt x="4031256" y="1305868"/>
                </a:cubicBezTo>
                <a:close/>
                <a:moveTo>
                  <a:pt x="2993031" y="1305868"/>
                </a:moveTo>
                <a:cubicBezTo>
                  <a:pt x="2989964" y="1305868"/>
                  <a:pt x="2987197" y="1307035"/>
                  <a:pt x="2984730" y="1309368"/>
                </a:cubicBezTo>
                <a:cubicBezTo>
                  <a:pt x="2982263" y="1311702"/>
                  <a:pt x="2980329" y="1314669"/>
                  <a:pt x="2978929" y="1318269"/>
                </a:cubicBezTo>
                <a:cubicBezTo>
                  <a:pt x="2977529" y="1321870"/>
                  <a:pt x="2976829" y="1325470"/>
                  <a:pt x="2976829" y="1329071"/>
                </a:cubicBezTo>
                <a:cubicBezTo>
                  <a:pt x="2976829" y="1331871"/>
                  <a:pt x="2977395" y="1334305"/>
                  <a:pt x="2978529" y="1336372"/>
                </a:cubicBezTo>
                <a:cubicBezTo>
                  <a:pt x="2979663" y="1338439"/>
                  <a:pt x="2981563" y="1340005"/>
                  <a:pt x="2984230" y="1341072"/>
                </a:cubicBezTo>
                <a:cubicBezTo>
                  <a:pt x="2986897" y="1342139"/>
                  <a:pt x="2990364" y="1342672"/>
                  <a:pt x="2994631" y="1342672"/>
                </a:cubicBezTo>
                <a:cubicBezTo>
                  <a:pt x="2998498" y="1342672"/>
                  <a:pt x="3002398" y="1342272"/>
                  <a:pt x="3006332" y="1341472"/>
                </a:cubicBezTo>
                <a:lnTo>
                  <a:pt x="3010820" y="1340051"/>
                </a:lnTo>
                <a:lnTo>
                  <a:pt x="3011033" y="1337472"/>
                </a:lnTo>
                <a:cubicBezTo>
                  <a:pt x="3011033" y="1333338"/>
                  <a:pt x="3010633" y="1329371"/>
                  <a:pt x="3009833" y="1325570"/>
                </a:cubicBezTo>
                <a:cubicBezTo>
                  <a:pt x="3009033" y="1321770"/>
                  <a:pt x="3007833" y="1318403"/>
                  <a:pt x="3006232" y="1315469"/>
                </a:cubicBezTo>
                <a:cubicBezTo>
                  <a:pt x="3004632" y="1312535"/>
                  <a:pt x="3002732" y="1310202"/>
                  <a:pt x="3000532" y="1308468"/>
                </a:cubicBezTo>
                <a:cubicBezTo>
                  <a:pt x="2998332" y="1306735"/>
                  <a:pt x="2995831" y="1305868"/>
                  <a:pt x="2993031" y="1305868"/>
                </a:cubicBezTo>
                <a:close/>
                <a:moveTo>
                  <a:pt x="2255758" y="1300467"/>
                </a:moveTo>
                <a:cubicBezTo>
                  <a:pt x="2253758" y="1300467"/>
                  <a:pt x="2251657" y="1301134"/>
                  <a:pt x="2249457" y="1302467"/>
                </a:cubicBezTo>
                <a:cubicBezTo>
                  <a:pt x="2247257" y="1303801"/>
                  <a:pt x="2244923" y="1306068"/>
                  <a:pt x="2242456" y="1309268"/>
                </a:cubicBezTo>
                <a:cubicBezTo>
                  <a:pt x="2239989" y="1312469"/>
                  <a:pt x="2237355" y="1316869"/>
                  <a:pt x="2234555" y="1322470"/>
                </a:cubicBezTo>
                <a:cubicBezTo>
                  <a:pt x="2236822" y="1326204"/>
                  <a:pt x="2239256" y="1329471"/>
                  <a:pt x="2241856" y="1332271"/>
                </a:cubicBezTo>
                <a:cubicBezTo>
                  <a:pt x="2244456" y="1335072"/>
                  <a:pt x="2247090" y="1337372"/>
                  <a:pt x="2249757" y="1339172"/>
                </a:cubicBezTo>
                <a:cubicBezTo>
                  <a:pt x="2252424" y="1340972"/>
                  <a:pt x="2255057" y="1342306"/>
                  <a:pt x="2257658" y="1343172"/>
                </a:cubicBezTo>
                <a:cubicBezTo>
                  <a:pt x="2260258" y="1344039"/>
                  <a:pt x="2262625" y="1344473"/>
                  <a:pt x="2264759" y="1344473"/>
                </a:cubicBezTo>
                <a:cubicBezTo>
                  <a:pt x="2269426" y="1344473"/>
                  <a:pt x="2272860" y="1342806"/>
                  <a:pt x="2275060" y="1339472"/>
                </a:cubicBezTo>
                <a:cubicBezTo>
                  <a:pt x="2277260" y="1336138"/>
                  <a:pt x="2277161" y="1331471"/>
                  <a:pt x="2274760" y="1325470"/>
                </a:cubicBezTo>
                <a:cubicBezTo>
                  <a:pt x="2273560" y="1322403"/>
                  <a:pt x="2272327" y="1319403"/>
                  <a:pt x="2271060" y="1316469"/>
                </a:cubicBezTo>
                <a:cubicBezTo>
                  <a:pt x="2269793" y="1313535"/>
                  <a:pt x="2268426" y="1310835"/>
                  <a:pt x="2266959" y="1308368"/>
                </a:cubicBezTo>
                <a:cubicBezTo>
                  <a:pt x="2265493" y="1305901"/>
                  <a:pt x="2263825" y="1303968"/>
                  <a:pt x="2261958" y="1302567"/>
                </a:cubicBezTo>
                <a:cubicBezTo>
                  <a:pt x="2260092" y="1301167"/>
                  <a:pt x="2258025" y="1300467"/>
                  <a:pt x="2255758" y="1300467"/>
                </a:cubicBezTo>
                <a:close/>
                <a:moveTo>
                  <a:pt x="4721542" y="1299467"/>
                </a:moveTo>
                <a:cubicBezTo>
                  <a:pt x="4715141" y="1299467"/>
                  <a:pt x="4708774" y="1301134"/>
                  <a:pt x="4702440" y="1304468"/>
                </a:cubicBezTo>
                <a:cubicBezTo>
                  <a:pt x="4696106" y="1307801"/>
                  <a:pt x="4690105" y="1311969"/>
                  <a:pt x="4684438" y="1316969"/>
                </a:cubicBezTo>
                <a:cubicBezTo>
                  <a:pt x="4678770" y="1321970"/>
                  <a:pt x="4673736" y="1327070"/>
                  <a:pt x="4669336" y="1332271"/>
                </a:cubicBezTo>
                <a:lnTo>
                  <a:pt x="4660667" y="1343394"/>
                </a:lnTo>
                <a:lnTo>
                  <a:pt x="4669761" y="1343848"/>
                </a:lnTo>
                <a:cubicBezTo>
                  <a:pt x="4674878" y="1343998"/>
                  <a:pt x="4680604" y="1344073"/>
                  <a:pt x="4686938" y="1344073"/>
                </a:cubicBezTo>
                <a:cubicBezTo>
                  <a:pt x="4695739" y="1344073"/>
                  <a:pt x="4703606" y="1343539"/>
                  <a:pt x="4710541" y="1342472"/>
                </a:cubicBezTo>
                <a:cubicBezTo>
                  <a:pt x="4717475" y="1341406"/>
                  <a:pt x="4723309" y="1339772"/>
                  <a:pt x="4728043" y="1337572"/>
                </a:cubicBezTo>
                <a:cubicBezTo>
                  <a:pt x="4732777" y="1335371"/>
                  <a:pt x="4736411" y="1332671"/>
                  <a:pt x="4738944" y="1329471"/>
                </a:cubicBezTo>
                <a:cubicBezTo>
                  <a:pt x="4741478" y="1326270"/>
                  <a:pt x="4742745" y="1322603"/>
                  <a:pt x="4742745" y="1318469"/>
                </a:cubicBezTo>
                <a:cubicBezTo>
                  <a:pt x="4742745" y="1315536"/>
                  <a:pt x="4742011" y="1312635"/>
                  <a:pt x="4740545" y="1309768"/>
                </a:cubicBezTo>
                <a:cubicBezTo>
                  <a:pt x="4739078" y="1306901"/>
                  <a:pt x="4736811" y="1304468"/>
                  <a:pt x="4733744" y="1302467"/>
                </a:cubicBezTo>
                <a:cubicBezTo>
                  <a:pt x="4730677" y="1300467"/>
                  <a:pt x="4726609" y="1299467"/>
                  <a:pt x="4721542" y="1299467"/>
                </a:cubicBezTo>
                <a:close/>
                <a:moveTo>
                  <a:pt x="2784881" y="1289866"/>
                </a:moveTo>
                <a:cubicBezTo>
                  <a:pt x="2781947" y="1289866"/>
                  <a:pt x="2779314" y="1290699"/>
                  <a:pt x="2776980" y="1292366"/>
                </a:cubicBezTo>
                <a:cubicBezTo>
                  <a:pt x="2774647" y="1294033"/>
                  <a:pt x="2772813" y="1296200"/>
                  <a:pt x="2771479" y="1298867"/>
                </a:cubicBezTo>
                <a:cubicBezTo>
                  <a:pt x="2770146" y="1301534"/>
                  <a:pt x="2769479" y="1304334"/>
                  <a:pt x="2769479" y="1307268"/>
                </a:cubicBezTo>
                <a:cubicBezTo>
                  <a:pt x="2769479" y="1312869"/>
                  <a:pt x="2770913" y="1317836"/>
                  <a:pt x="2773780" y="1322170"/>
                </a:cubicBezTo>
                <a:lnTo>
                  <a:pt x="2782731" y="1331041"/>
                </a:lnTo>
                <a:lnTo>
                  <a:pt x="2789182" y="1327171"/>
                </a:lnTo>
                <a:cubicBezTo>
                  <a:pt x="2792715" y="1323770"/>
                  <a:pt x="2795216" y="1320270"/>
                  <a:pt x="2796683" y="1316669"/>
                </a:cubicBezTo>
                <a:cubicBezTo>
                  <a:pt x="2798149" y="1313069"/>
                  <a:pt x="2798883" y="1309802"/>
                  <a:pt x="2798883" y="1306868"/>
                </a:cubicBezTo>
                <a:cubicBezTo>
                  <a:pt x="2798883" y="1304068"/>
                  <a:pt x="2798316" y="1301367"/>
                  <a:pt x="2797183" y="1298767"/>
                </a:cubicBezTo>
                <a:cubicBezTo>
                  <a:pt x="2796049" y="1296167"/>
                  <a:pt x="2794449" y="1294033"/>
                  <a:pt x="2792382" y="1292366"/>
                </a:cubicBezTo>
                <a:cubicBezTo>
                  <a:pt x="2790315" y="1290699"/>
                  <a:pt x="2787815" y="1289866"/>
                  <a:pt x="2784881" y="1289866"/>
                </a:cubicBezTo>
                <a:close/>
                <a:moveTo>
                  <a:pt x="2356256" y="1289866"/>
                </a:moveTo>
                <a:cubicBezTo>
                  <a:pt x="2353322" y="1289866"/>
                  <a:pt x="2350689" y="1290699"/>
                  <a:pt x="2348355" y="1292366"/>
                </a:cubicBezTo>
                <a:cubicBezTo>
                  <a:pt x="2346021" y="1294033"/>
                  <a:pt x="2344188" y="1296200"/>
                  <a:pt x="2342854" y="1298867"/>
                </a:cubicBezTo>
                <a:cubicBezTo>
                  <a:pt x="2341521" y="1301534"/>
                  <a:pt x="2340854" y="1304334"/>
                  <a:pt x="2340854" y="1307268"/>
                </a:cubicBezTo>
                <a:cubicBezTo>
                  <a:pt x="2340854" y="1312869"/>
                  <a:pt x="2342287" y="1317836"/>
                  <a:pt x="2345155" y="1322170"/>
                </a:cubicBezTo>
                <a:lnTo>
                  <a:pt x="2354106" y="1331041"/>
                </a:lnTo>
                <a:lnTo>
                  <a:pt x="2360556" y="1327171"/>
                </a:lnTo>
                <a:cubicBezTo>
                  <a:pt x="2364090" y="1323770"/>
                  <a:pt x="2366591" y="1320270"/>
                  <a:pt x="2368057" y="1316669"/>
                </a:cubicBezTo>
                <a:cubicBezTo>
                  <a:pt x="2369524" y="1313069"/>
                  <a:pt x="2370258" y="1309802"/>
                  <a:pt x="2370258" y="1306868"/>
                </a:cubicBezTo>
                <a:cubicBezTo>
                  <a:pt x="2370258" y="1304068"/>
                  <a:pt x="2369691" y="1301367"/>
                  <a:pt x="2368558" y="1298767"/>
                </a:cubicBezTo>
                <a:cubicBezTo>
                  <a:pt x="2367424" y="1296167"/>
                  <a:pt x="2365824" y="1294033"/>
                  <a:pt x="2363757" y="1292366"/>
                </a:cubicBezTo>
                <a:cubicBezTo>
                  <a:pt x="2361690" y="1290699"/>
                  <a:pt x="2359190" y="1289866"/>
                  <a:pt x="2356256" y="1289866"/>
                </a:cubicBezTo>
                <a:close/>
                <a:moveTo>
                  <a:pt x="4032856" y="1289466"/>
                </a:moveTo>
                <a:cubicBezTo>
                  <a:pt x="4038190" y="1289466"/>
                  <a:pt x="4042857" y="1290833"/>
                  <a:pt x="4046858" y="1293566"/>
                </a:cubicBezTo>
                <a:cubicBezTo>
                  <a:pt x="4050858" y="1296300"/>
                  <a:pt x="4054192" y="1300000"/>
                  <a:pt x="4056859" y="1304668"/>
                </a:cubicBezTo>
                <a:cubicBezTo>
                  <a:pt x="4059526" y="1309335"/>
                  <a:pt x="4061526" y="1314602"/>
                  <a:pt x="4062860" y="1320470"/>
                </a:cubicBezTo>
                <a:cubicBezTo>
                  <a:pt x="4064193" y="1326337"/>
                  <a:pt x="4064860" y="1332405"/>
                  <a:pt x="4064860" y="1338672"/>
                </a:cubicBezTo>
                <a:cubicBezTo>
                  <a:pt x="4064860" y="1351073"/>
                  <a:pt x="4062360" y="1361775"/>
                  <a:pt x="4057359" y="1370776"/>
                </a:cubicBezTo>
                <a:cubicBezTo>
                  <a:pt x="4052358" y="1379777"/>
                  <a:pt x="4044891" y="1386945"/>
                  <a:pt x="4034956" y="1392279"/>
                </a:cubicBezTo>
                <a:cubicBezTo>
                  <a:pt x="4025022" y="1397613"/>
                  <a:pt x="4012720" y="1401146"/>
                  <a:pt x="3998052" y="1402880"/>
                </a:cubicBezTo>
                <a:lnTo>
                  <a:pt x="3994451" y="1386478"/>
                </a:lnTo>
                <a:cubicBezTo>
                  <a:pt x="4002452" y="1385411"/>
                  <a:pt x="4009820" y="1383911"/>
                  <a:pt x="4016554" y="1381977"/>
                </a:cubicBezTo>
                <a:cubicBezTo>
                  <a:pt x="4023288" y="1380044"/>
                  <a:pt x="4029089" y="1377277"/>
                  <a:pt x="4033956" y="1373676"/>
                </a:cubicBezTo>
                <a:cubicBezTo>
                  <a:pt x="4038823" y="1370076"/>
                  <a:pt x="4042591" y="1365342"/>
                  <a:pt x="4045258" y="1359475"/>
                </a:cubicBezTo>
                <a:lnTo>
                  <a:pt x="4046255" y="1356183"/>
                </a:lnTo>
                <a:lnTo>
                  <a:pt x="4044157" y="1357074"/>
                </a:lnTo>
                <a:cubicBezTo>
                  <a:pt x="4039824" y="1358008"/>
                  <a:pt x="4035456" y="1358474"/>
                  <a:pt x="4031056" y="1358474"/>
                </a:cubicBezTo>
                <a:cubicBezTo>
                  <a:pt x="4025988" y="1358474"/>
                  <a:pt x="4021488" y="1357941"/>
                  <a:pt x="4017554" y="1356874"/>
                </a:cubicBezTo>
                <a:cubicBezTo>
                  <a:pt x="4013620" y="1355807"/>
                  <a:pt x="4010286" y="1354241"/>
                  <a:pt x="4007553" y="1352174"/>
                </a:cubicBezTo>
                <a:cubicBezTo>
                  <a:pt x="4004819" y="1350107"/>
                  <a:pt x="4002752" y="1347473"/>
                  <a:pt x="4001352" y="1344273"/>
                </a:cubicBezTo>
                <a:cubicBezTo>
                  <a:pt x="3999952" y="1341072"/>
                  <a:pt x="3999252" y="1337338"/>
                  <a:pt x="3999252" y="1333071"/>
                </a:cubicBezTo>
                <a:cubicBezTo>
                  <a:pt x="3999252" y="1328004"/>
                  <a:pt x="4000052" y="1322903"/>
                  <a:pt x="4001652" y="1317769"/>
                </a:cubicBezTo>
                <a:cubicBezTo>
                  <a:pt x="4003252" y="1312635"/>
                  <a:pt x="4005519" y="1307935"/>
                  <a:pt x="4008453" y="1303668"/>
                </a:cubicBezTo>
                <a:cubicBezTo>
                  <a:pt x="4011387" y="1299400"/>
                  <a:pt x="4014920" y="1295967"/>
                  <a:pt x="4019054" y="1293366"/>
                </a:cubicBezTo>
                <a:cubicBezTo>
                  <a:pt x="4023188" y="1290766"/>
                  <a:pt x="4027789" y="1289466"/>
                  <a:pt x="4032856" y="1289466"/>
                </a:cubicBezTo>
                <a:close/>
                <a:moveTo>
                  <a:pt x="2994631" y="1289466"/>
                </a:moveTo>
                <a:cubicBezTo>
                  <a:pt x="2999965" y="1289466"/>
                  <a:pt x="3004632" y="1290833"/>
                  <a:pt x="3008633" y="1293566"/>
                </a:cubicBezTo>
                <a:cubicBezTo>
                  <a:pt x="3012633" y="1296300"/>
                  <a:pt x="3015967" y="1300000"/>
                  <a:pt x="3018634" y="1304668"/>
                </a:cubicBezTo>
                <a:cubicBezTo>
                  <a:pt x="3021301" y="1309335"/>
                  <a:pt x="3023301" y="1314602"/>
                  <a:pt x="3024635" y="1320470"/>
                </a:cubicBezTo>
                <a:cubicBezTo>
                  <a:pt x="3025969" y="1326337"/>
                  <a:pt x="3026635" y="1332405"/>
                  <a:pt x="3026635" y="1338672"/>
                </a:cubicBezTo>
                <a:cubicBezTo>
                  <a:pt x="3026635" y="1351073"/>
                  <a:pt x="3024135" y="1361775"/>
                  <a:pt x="3019134" y="1370776"/>
                </a:cubicBezTo>
                <a:cubicBezTo>
                  <a:pt x="3014133" y="1379777"/>
                  <a:pt x="3006666" y="1386945"/>
                  <a:pt x="2996732" y="1392279"/>
                </a:cubicBezTo>
                <a:cubicBezTo>
                  <a:pt x="2986797" y="1397613"/>
                  <a:pt x="2974495" y="1401146"/>
                  <a:pt x="2959827" y="1402880"/>
                </a:cubicBezTo>
                <a:lnTo>
                  <a:pt x="2956226" y="1386478"/>
                </a:lnTo>
                <a:cubicBezTo>
                  <a:pt x="2964227" y="1385411"/>
                  <a:pt x="2971595" y="1383911"/>
                  <a:pt x="2978329" y="1381977"/>
                </a:cubicBezTo>
                <a:cubicBezTo>
                  <a:pt x="2985063" y="1380044"/>
                  <a:pt x="2990864" y="1377277"/>
                  <a:pt x="2995731" y="1373676"/>
                </a:cubicBezTo>
                <a:cubicBezTo>
                  <a:pt x="3000598" y="1370076"/>
                  <a:pt x="3004366" y="1365342"/>
                  <a:pt x="3007033" y="1359475"/>
                </a:cubicBezTo>
                <a:lnTo>
                  <a:pt x="3008030" y="1356183"/>
                </a:lnTo>
                <a:lnTo>
                  <a:pt x="3005932" y="1357074"/>
                </a:lnTo>
                <a:cubicBezTo>
                  <a:pt x="3001599" y="1358008"/>
                  <a:pt x="2997232" y="1358474"/>
                  <a:pt x="2992831" y="1358474"/>
                </a:cubicBezTo>
                <a:cubicBezTo>
                  <a:pt x="2987764" y="1358474"/>
                  <a:pt x="2983263" y="1357941"/>
                  <a:pt x="2979329" y="1356874"/>
                </a:cubicBezTo>
                <a:cubicBezTo>
                  <a:pt x="2975395" y="1355807"/>
                  <a:pt x="2972062" y="1354241"/>
                  <a:pt x="2969328" y="1352174"/>
                </a:cubicBezTo>
                <a:cubicBezTo>
                  <a:pt x="2966594" y="1350107"/>
                  <a:pt x="2964528" y="1347473"/>
                  <a:pt x="2963127" y="1344273"/>
                </a:cubicBezTo>
                <a:cubicBezTo>
                  <a:pt x="2961727" y="1341072"/>
                  <a:pt x="2961027" y="1337338"/>
                  <a:pt x="2961027" y="1333071"/>
                </a:cubicBezTo>
                <a:cubicBezTo>
                  <a:pt x="2961027" y="1328004"/>
                  <a:pt x="2961827" y="1322903"/>
                  <a:pt x="2963427" y="1317769"/>
                </a:cubicBezTo>
                <a:cubicBezTo>
                  <a:pt x="2965027" y="1312635"/>
                  <a:pt x="2967295" y="1307935"/>
                  <a:pt x="2970228" y="1303668"/>
                </a:cubicBezTo>
                <a:cubicBezTo>
                  <a:pt x="2973162" y="1299400"/>
                  <a:pt x="2976696" y="1295967"/>
                  <a:pt x="2980829" y="1293366"/>
                </a:cubicBezTo>
                <a:cubicBezTo>
                  <a:pt x="2984963" y="1290766"/>
                  <a:pt x="2989564" y="1289466"/>
                  <a:pt x="2994631" y="1289466"/>
                </a:cubicBezTo>
                <a:close/>
                <a:moveTo>
                  <a:pt x="4451556" y="1289066"/>
                </a:moveTo>
                <a:cubicBezTo>
                  <a:pt x="4456623" y="1297734"/>
                  <a:pt x="4460257" y="1305934"/>
                  <a:pt x="4462457" y="1313669"/>
                </a:cubicBezTo>
                <a:cubicBezTo>
                  <a:pt x="4464658" y="1321403"/>
                  <a:pt x="4465758" y="1328204"/>
                  <a:pt x="4465758" y="1334071"/>
                </a:cubicBezTo>
                <a:cubicBezTo>
                  <a:pt x="4465758" y="1342472"/>
                  <a:pt x="4464391" y="1350073"/>
                  <a:pt x="4461657" y="1356874"/>
                </a:cubicBezTo>
                <a:cubicBezTo>
                  <a:pt x="4458924" y="1363675"/>
                  <a:pt x="4455323" y="1369709"/>
                  <a:pt x="4450856" y="1374976"/>
                </a:cubicBezTo>
                <a:cubicBezTo>
                  <a:pt x="4446389" y="1380244"/>
                  <a:pt x="4441522" y="1384744"/>
                  <a:pt x="4436254" y="1388478"/>
                </a:cubicBezTo>
                <a:cubicBezTo>
                  <a:pt x="4430987" y="1392212"/>
                  <a:pt x="4425719" y="1395279"/>
                  <a:pt x="4420452" y="1397679"/>
                </a:cubicBezTo>
                <a:cubicBezTo>
                  <a:pt x="4415185" y="1400080"/>
                  <a:pt x="4410484" y="1401813"/>
                  <a:pt x="4406350" y="1402880"/>
                </a:cubicBezTo>
                <a:lnTo>
                  <a:pt x="4400550" y="1387678"/>
                </a:lnTo>
                <a:cubicBezTo>
                  <a:pt x="4414018" y="1383411"/>
                  <a:pt x="4424386" y="1378310"/>
                  <a:pt x="4431654" y="1372376"/>
                </a:cubicBezTo>
                <a:cubicBezTo>
                  <a:pt x="4438921" y="1366442"/>
                  <a:pt x="4443922" y="1360275"/>
                  <a:pt x="4446656" y="1353874"/>
                </a:cubicBezTo>
                <a:cubicBezTo>
                  <a:pt x="4449389" y="1347473"/>
                  <a:pt x="4450756" y="1341339"/>
                  <a:pt x="4450756" y="1335471"/>
                </a:cubicBezTo>
                <a:cubicBezTo>
                  <a:pt x="4450756" y="1331738"/>
                  <a:pt x="4450356" y="1328137"/>
                  <a:pt x="4449556" y="1324670"/>
                </a:cubicBezTo>
                <a:cubicBezTo>
                  <a:pt x="4448756" y="1321203"/>
                  <a:pt x="4447355" y="1317269"/>
                  <a:pt x="4445355" y="1312869"/>
                </a:cubicBezTo>
                <a:cubicBezTo>
                  <a:pt x="4443355" y="1308468"/>
                  <a:pt x="4440555" y="1303001"/>
                  <a:pt x="4436954" y="1296467"/>
                </a:cubicBezTo>
                <a:close/>
                <a:moveTo>
                  <a:pt x="3524354" y="1286465"/>
                </a:moveTo>
                <a:cubicBezTo>
                  <a:pt x="3531288" y="1286465"/>
                  <a:pt x="3537556" y="1287299"/>
                  <a:pt x="3543156" y="1288966"/>
                </a:cubicBezTo>
                <a:cubicBezTo>
                  <a:pt x="3548757" y="1290633"/>
                  <a:pt x="3553858" y="1292666"/>
                  <a:pt x="3558458" y="1295067"/>
                </a:cubicBezTo>
                <a:cubicBezTo>
                  <a:pt x="3563059" y="1297467"/>
                  <a:pt x="3567393" y="1299867"/>
                  <a:pt x="3571460" y="1302267"/>
                </a:cubicBezTo>
                <a:cubicBezTo>
                  <a:pt x="3575527" y="1304668"/>
                  <a:pt x="3579494" y="1306701"/>
                  <a:pt x="3583362" y="1308368"/>
                </a:cubicBezTo>
                <a:cubicBezTo>
                  <a:pt x="3587229" y="1310035"/>
                  <a:pt x="3591229" y="1310868"/>
                  <a:pt x="3595363" y="1310868"/>
                </a:cubicBezTo>
                <a:lnTo>
                  <a:pt x="3599564" y="1310868"/>
                </a:lnTo>
                <a:lnTo>
                  <a:pt x="3600964" y="1325270"/>
                </a:lnTo>
                <a:cubicBezTo>
                  <a:pt x="3595230" y="1325270"/>
                  <a:pt x="3589962" y="1326070"/>
                  <a:pt x="3585162" y="1327671"/>
                </a:cubicBezTo>
                <a:cubicBezTo>
                  <a:pt x="3580361" y="1329271"/>
                  <a:pt x="3575661" y="1331304"/>
                  <a:pt x="3571060" y="1333771"/>
                </a:cubicBezTo>
                <a:cubicBezTo>
                  <a:pt x="3566459" y="1336238"/>
                  <a:pt x="3561626" y="1338839"/>
                  <a:pt x="3556558" y="1341572"/>
                </a:cubicBezTo>
                <a:cubicBezTo>
                  <a:pt x="3551491" y="1344306"/>
                  <a:pt x="3545890" y="1346906"/>
                  <a:pt x="3539756" y="1349373"/>
                </a:cubicBezTo>
                <a:cubicBezTo>
                  <a:pt x="3533622" y="1351840"/>
                  <a:pt x="3526588" y="1353874"/>
                  <a:pt x="3518654" y="1355474"/>
                </a:cubicBezTo>
                <a:cubicBezTo>
                  <a:pt x="3510719" y="1357074"/>
                  <a:pt x="3501551" y="1357874"/>
                  <a:pt x="3491150" y="1357874"/>
                </a:cubicBezTo>
                <a:lnTo>
                  <a:pt x="3491430" y="1355326"/>
                </a:lnTo>
                <a:lnTo>
                  <a:pt x="3484635" y="1357874"/>
                </a:lnTo>
                <a:cubicBezTo>
                  <a:pt x="3478768" y="1357874"/>
                  <a:pt x="3474000" y="1356841"/>
                  <a:pt x="3470333" y="1354774"/>
                </a:cubicBezTo>
                <a:lnTo>
                  <a:pt x="3463620" y="1348141"/>
                </a:lnTo>
                <a:lnTo>
                  <a:pt x="3463157" y="1352099"/>
                </a:lnTo>
                <a:cubicBezTo>
                  <a:pt x="3462174" y="1356116"/>
                  <a:pt x="3460699" y="1359941"/>
                  <a:pt x="3458732" y="1363575"/>
                </a:cubicBezTo>
                <a:cubicBezTo>
                  <a:pt x="3454798" y="1370843"/>
                  <a:pt x="3449764" y="1377177"/>
                  <a:pt x="3443630" y="1382577"/>
                </a:cubicBezTo>
                <a:cubicBezTo>
                  <a:pt x="3437496" y="1387978"/>
                  <a:pt x="3431095" y="1392412"/>
                  <a:pt x="3424427" y="1395879"/>
                </a:cubicBezTo>
                <a:cubicBezTo>
                  <a:pt x="3417760" y="1399346"/>
                  <a:pt x="3411693" y="1401813"/>
                  <a:pt x="3406225" y="1403280"/>
                </a:cubicBezTo>
                <a:lnTo>
                  <a:pt x="3400424" y="1388078"/>
                </a:lnTo>
                <a:cubicBezTo>
                  <a:pt x="3410159" y="1384878"/>
                  <a:pt x="3418260" y="1381211"/>
                  <a:pt x="3424728" y="1377077"/>
                </a:cubicBezTo>
                <a:cubicBezTo>
                  <a:pt x="3431195" y="1372943"/>
                  <a:pt x="3436329" y="1368542"/>
                  <a:pt x="3440129" y="1363875"/>
                </a:cubicBezTo>
                <a:cubicBezTo>
                  <a:pt x="3443930" y="1359208"/>
                  <a:pt x="3446630" y="1354441"/>
                  <a:pt x="3448231" y="1349573"/>
                </a:cubicBezTo>
                <a:cubicBezTo>
                  <a:pt x="3449831" y="1344706"/>
                  <a:pt x="3450631" y="1340005"/>
                  <a:pt x="3450631" y="1335471"/>
                </a:cubicBezTo>
                <a:cubicBezTo>
                  <a:pt x="3450631" y="1328937"/>
                  <a:pt x="3449197" y="1322303"/>
                  <a:pt x="3446330" y="1315569"/>
                </a:cubicBezTo>
                <a:cubicBezTo>
                  <a:pt x="3443463" y="1308835"/>
                  <a:pt x="3440296" y="1302467"/>
                  <a:pt x="3436829" y="1296467"/>
                </a:cubicBezTo>
                <a:lnTo>
                  <a:pt x="3451431" y="1289066"/>
                </a:lnTo>
                <a:cubicBezTo>
                  <a:pt x="3453965" y="1293733"/>
                  <a:pt x="3456198" y="1298333"/>
                  <a:pt x="3458132" y="1302868"/>
                </a:cubicBezTo>
                <a:cubicBezTo>
                  <a:pt x="3460065" y="1307401"/>
                  <a:pt x="3461799" y="1311669"/>
                  <a:pt x="3463332" y="1315669"/>
                </a:cubicBezTo>
                <a:cubicBezTo>
                  <a:pt x="3464866" y="1319670"/>
                  <a:pt x="3466099" y="1323337"/>
                  <a:pt x="3467033" y="1326670"/>
                </a:cubicBezTo>
                <a:cubicBezTo>
                  <a:pt x="3468900" y="1332405"/>
                  <a:pt x="3471333" y="1336305"/>
                  <a:pt x="3474334" y="1338372"/>
                </a:cubicBezTo>
                <a:cubicBezTo>
                  <a:pt x="3477334" y="1340439"/>
                  <a:pt x="3481435" y="1341472"/>
                  <a:pt x="3486635" y="1341472"/>
                </a:cubicBezTo>
                <a:lnTo>
                  <a:pt x="3492699" y="1343759"/>
                </a:lnTo>
                <a:lnTo>
                  <a:pt x="3492950" y="1341472"/>
                </a:lnTo>
                <a:cubicBezTo>
                  <a:pt x="3499884" y="1341472"/>
                  <a:pt x="3506685" y="1340939"/>
                  <a:pt x="3513353" y="1339872"/>
                </a:cubicBezTo>
                <a:cubicBezTo>
                  <a:pt x="3520020" y="1338805"/>
                  <a:pt x="3526555" y="1337272"/>
                  <a:pt x="3532955" y="1335271"/>
                </a:cubicBezTo>
                <a:cubicBezTo>
                  <a:pt x="3539356" y="1333271"/>
                  <a:pt x="3545523" y="1330838"/>
                  <a:pt x="3551458" y="1327971"/>
                </a:cubicBezTo>
                <a:cubicBezTo>
                  <a:pt x="3557392" y="1325104"/>
                  <a:pt x="3563026" y="1321803"/>
                  <a:pt x="3568360" y="1318069"/>
                </a:cubicBezTo>
                <a:cubicBezTo>
                  <a:pt x="3564893" y="1315002"/>
                  <a:pt x="3560892" y="1312335"/>
                  <a:pt x="3556358" y="1310068"/>
                </a:cubicBezTo>
                <a:cubicBezTo>
                  <a:pt x="3551824" y="1307801"/>
                  <a:pt x="3546857" y="1306034"/>
                  <a:pt x="3541456" y="1304768"/>
                </a:cubicBezTo>
                <a:cubicBezTo>
                  <a:pt x="3536056" y="1303501"/>
                  <a:pt x="3530355" y="1302868"/>
                  <a:pt x="3524354" y="1302868"/>
                </a:cubicBezTo>
                <a:cubicBezTo>
                  <a:pt x="3522221" y="1302868"/>
                  <a:pt x="3520220" y="1302934"/>
                  <a:pt x="3518354" y="1303068"/>
                </a:cubicBezTo>
                <a:cubicBezTo>
                  <a:pt x="3516487" y="1303201"/>
                  <a:pt x="3514620" y="1303434"/>
                  <a:pt x="3512753" y="1303768"/>
                </a:cubicBezTo>
                <a:cubicBezTo>
                  <a:pt x="3510886" y="1304101"/>
                  <a:pt x="3508752" y="1304534"/>
                  <a:pt x="3506352" y="1305068"/>
                </a:cubicBezTo>
                <a:lnTo>
                  <a:pt x="3503152" y="1289866"/>
                </a:lnTo>
                <a:cubicBezTo>
                  <a:pt x="3506752" y="1288799"/>
                  <a:pt x="3510353" y="1287966"/>
                  <a:pt x="3513953" y="1287366"/>
                </a:cubicBezTo>
                <a:cubicBezTo>
                  <a:pt x="3517553" y="1286765"/>
                  <a:pt x="3521021" y="1286465"/>
                  <a:pt x="3524354" y="1286465"/>
                </a:cubicBezTo>
                <a:close/>
                <a:moveTo>
                  <a:pt x="3708006" y="1285865"/>
                </a:moveTo>
                <a:cubicBezTo>
                  <a:pt x="3710273" y="1285865"/>
                  <a:pt x="3712740" y="1286099"/>
                  <a:pt x="3715407" y="1286565"/>
                </a:cubicBezTo>
                <a:cubicBezTo>
                  <a:pt x="3718074" y="1287032"/>
                  <a:pt x="3720607" y="1287599"/>
                  <a:pt x="3723008" y="1288266"/>
                </a:cubicBezTo>
                <a:lnTo>
                  <a:pt x="3720407" y="1303267"/>
                </a:lnTo>
                <a:cubicBezTo>
                  <a:pt x="3718407" y="1302734"/>
                  <a:pt x="3716274" y="1302301"/>
                  <a:pt x="3714007" y="1301967"/>
                </a:cubicBezTo>
                <a:cubicBezTo>
                  <a:pt x="3711740" y="1301634"/>
                  <a:pt x="3709739" y="1301467"/>
                  <a:pt x="3708006" y="1301467"/>
                </a:cubicBezTo>
                <a:cubicBezTo>
                  <a:pt x="3704005" y="1301467"/>
                  <a:pt x="3700638" y="1302234"/>
                  <a:pt x="3697905" y="1303768"/>
                </a:cubicBezTo>
                <a:cubicBezTo>
                  <a:pt x="3695171" y="1305301"/>
                  <a:pt x="3693137" y="1307335"/>
                  <a:pt x="3691804" y="1309868"/>
                </a:cubicBezTo>
                <a:cubicBezTo>
                  <a:pt x="3690470" y="1312402"/>
                  <a:pt x="3689804" y="1315202"/>
                  <a:pt x="3689804" y="1318269"/>
                </a:cubicBezTo>
                <a:cubicBezTo>
                  <a:pt x="3689804" y="1322537"/>
                  <a:pt x="3691070" y="1326370"/>
                  <a:pt x="3693604" y="1329771"/>
                </a:cubicBezTo>
                <a:cubicBezTo>
                  <a:pt x="3696138" y="1333171"/>
                  <a:pt x="3699205" y="1335872"/>
                  <a:pt x="3702805" y="1337872"/>
                </a:cubicBezTo>
                <a:lnTo>
                  <a:pt x="3710655" y="1340136"/>
                </a:lnTo>
                <a:lnTo>
                  <a:pt x="3731809" y="1332271"/>
                </a:lnTo>
                <a:lnTo>
                  <a:pt x="3737809" y="1346873"/>
                </a:lnTo>
                <a:cubicBezTo>
                  <a:pt x="3733943" y="1348473"/>
                  <a:pt x="3729108" y="1350307"/>
                  <a:pt x="3723308" y="1352374"/>
                </a:cubicBezTo>
                <a:cubicBezTo>
                  <a:pt x="3717507" y="1354441"/>
                  <a:pt x="3711373" y="1356507"/>
                  <a:pt x="3704905" y="1358574"/>
                </a:cubicBezTo>
                <a:cubicBezTo>
                  <a:pt x="3698438" y="1360641"/>
                  <a:pt x="3692204" y="1362575"/>
                  <a:pt x="3686203" y="1364375"/>
                </a:cubicBezTo>
                <a:cubicBezTo>
                  <a:pt x="3680202" y="1366175"/>
                  <a:pt x="3675002" y="1367542"/>
                  <a:pt x="3670601" y="1368476"/>
                </a:cubicBezTo>
                <a:lnTo>
                  <a:pt x="3666000" y="1353274"/>
                </a:lnTo>
                <a:cubicBezTo>
                  <a:pt x="3671335" y="1352074"/>
                  <a:pt x="3677702" y="1350407"/>
                  <a:pt x="3685103" y="1348273"/>
                </a:cubicBezTo>
                <a:lnTo>
                  <a:pt x="3692490" y="1345959"/>
                </a:lnTo>
                <a:lnTo>
                  <a:pt x="3687703" y="1343773"/>
                </a:lnTo>
                <a:cubicBezTo>
                  <a:pt x="3685103" y="1342106"/>
                  <a:pt x="3682769" y="1340005"/>
                  <a:pt x="3680702" y="1337472"/>
                </a:cubicBezTo>
                <a:cubicBezTo>
                  <a:pt x="3678635" y="1334938"/>
                  <a:pt x="3677002" y="1332038"/>
                  <a:pt x="3675802" y="1328771"/>
                </a:cubicBezTo>
                <a:cubicBezTo>
                  <a:pt x="3674602" y="1325504"/>
                  <a:pt x="3674002" y="1322003"/>
                  <a:pt x="3674002" y="1318269"/>
                </a:cubicBezTo>
                <a:cubicBezTo>
                  <a:pt x="3674002" y="1311469"/>
                  <a:pt x="3675568" y="1305634"/>
                  <a:pt x="3678702" y="1300767"/>
                </a:cubicBezTo>
                <a:cubicBezTo>
                  <a:pt x="3681836" y="1295900"/>
                  <a:pt x="3685970" y="1292199"/>
                  <a:pt x="3691104" y="1289666"/>
                </a:cubicBezTo>
                <a:cubicBezTo>
                  <a:pt x="3696238" y="1287132"/>
                  <a:pt x="3701872" y="1285865"/>
                  <a:pt x="3708006" y="1285865"/>
                </a:cubicBezTo>
                <a:close/>
                <a:moveTo>
                  <a:pt x="3400729" y="1276264"/>
                </a:moveTo>
                <a:cubicBezTo>
                  <a:pt x="3402463" y="1280531"/>
                  <a:pt x="3404096" y="1285399"/>
                  <a:pt x="3405630" y="1290866"/>
                </a:cubicBezTo>
                <a:cubicBezTo>
                  <a:pt x="3407163" y="1296333"/>
                  <a:pt x="3408464" y="1301734"/>
                  <a:pt x="3409530" y="1307068"/>
                </a:cubicBezTo>
                <a:cubicBezTo>
                  <a:pt x="3410597" y="1312402"/>
                  <a:pt x="3411131" y="1317069"/>
                  <a:pt x="3411131" y="1321070"/>
                </a:cubicBezTo>
                <a:cubicBezTo>
                  <a:pt x="3411131" y="1326404"/>
                  <a:pt x="3410564" y="1331104"/>
                  <a:pt x="3409430" y="1335172"/>
                </a:cubicBezTo>
                <a:cubicBezTo>
                  <a:pt x="3408297" y="1339239"/>
                  <a:pt x="3406597" y="1342706"/>
                  <a:pt x="3404330" y="1345573"/>
                </a:cubicBezTo>
                <a:cubicBezTo>
                  <a:pt x="3402063" y="1348440"/>
                  <a:pt x="3399162" y="1350773"/>
                  <a:pt x="3395629" y="1352574"/>
                </a:cubicBezTo>
                <a:cubicBezTo>
                  <a:pt x="3392095" y="1354374"/>
                  <a:pt x="3387994" y="1355707"/>
                  <a:pt x="3383327" y="1356574"/>
                </a:cubicBezTo>
                <a:cubicBezTo>
                  <a:pt x="3378660" y="1357441"/>
                  <a:pt x="3373326" y="1357874"/>
                  <a:pt x="3367325" y="1357874"/>
                </a:cubicBezTo>
                <a:lnTo>
                  <a:pt x="3367574" y="1355838"/>
                </a:lnTo>
                <a:lnTo>
                  <a:pt x="3362143" y="1357874"/>
                </a:lnTo>
                <a:cubicBezTo>
                  <a:pt x="3361343" y="1357874"/>
                  <a:pt x="3360543" y="1357874"/>
                  <a:pt x="3359743" y="1357874"/>
                </a:cubicBezTo>
                <a:cubicBezTo>
                  <a:pt x="3358943" y="1357874"/>
                  <a:pt x="3358110" y="1357874"/>
                  <a:pt x="3357243" y="1357874"/>
                </a:cubicBezTo>
                <a:cubicBezTo>
                  <a:pt x="3356376" y="1357874"/>
                  <a:pt x="3355543" y="1357874"/>
                  <a:pt x="3354743" y="1357874"/>
                </a:cubicBezTo>
                <a:cubicBezTo>
                  <a:pt x="3355009" y="1359074"/>
                  <a:pt x="3355209" y="1360041"/>
                  <a:pt x="3355343" y="1360775"/>
                </a:cubicBezTo>
                <a:cubicBezTo>
                  <a:pt x="3355476" y="1361508"/>
                  <a:pt x="3355543" y="1362475"/>
                  <a:pt x="3355543" y="1363675"/>
                </a:cubicBezTo>
                <a:cubicBezTo>
                  <a:pt x="3355543" y="1368609"/>
                  <a:pt x="3353842" y="1373410"/>
                  <a:pt x="3350442" y="1378077"/>
                </a:cubicBezTo>
                <a:cubicBezTo>
                  <a:pt x="3347042" y="1382744"/>
                  <a:pt x="3342074" y="1386978"/>
                  <a:pt x="3335540" y="1390778"/>
                </a:cubicBezTo>
                <a:cubicBezTo>
                  <a:pt x="3329006" y="1394579"/>
                  <a:pt x="3321105" y="1397613"/>
                  <a:pt x="3311837" y="1399880"/>
                </a:cubicBezTo>
                <a:cubicBezTo>
                  <a:pt x="3302569" y="1402146"/>
                  <a:pt x="3292001" y="1403280"/>
                  <a:pt x="3280133" y="1403280"/>
                </a:cubicBezTo>
                <a:cubicBezTo>
                  <a:pt x="3269599" y="1403280"/>
                  <a:pt x="3259831" y="1401580"/>
                  <a:pt x="3250830" y="1398179"/>
                </a:cubicBezTo>
                <a:cubicBezTo>
                  <a:pt x="3241828" y="1394779"/>
                  <a:pt x="3234594" y="1389678"/>
                  <a:pt x="3229127" y="1382877"/>
                </a:cubicBezTo>
                <a:cubicBezTo>
                  <a:pt x="3223659" y="1376077"/>
                  <a:pt x="3220926" y="1367475"/>
                  <a:pt x="3220926" y="1357074"/>
                </a:cubicBezTo>
                <a:cubicBezTo>
                  <a:pt x="3220926" y="1353874"/>
                  <a:pt x="3221226" y="1350440"/>
                  <a:pt x="3221826" y="1346773"/>
                </a:cubicBezTo>
                <a:cubicBezTo>
                  <a:pt x="3222426" y="1343106"/>
                  <a:pt x="3223359" y="1339172"/>
                  <a:pt x="3224626" y="1334972"/>
                </a:cubicBezTo>
                <a:cubicBezTo>
                  <a:pt x="3225893" y="1330771"/>
                  <a:pt x="3227460" y="1326337"/>
                  <a:pt x="3229327" y="1321670"/>
                </a:cubicBezTo>
                <a:lnTo>
                  <a:pt x="3243729" y="1327271"/>
                </a:lnTo>
                <a:cubicBezTo>
                  <a:pt x="3242395" y="1331004"/>
                  <a:pt x="3241228" y="1334538"/>
                  <a:pt x="3240228" y="1337872"/>
                </a:cubicBezTo>
                <a:cubicBezTo>
                  <a:pt x="3239228" y="1341206"/>
                  <a:pt x="3238495" y="1344339"/>
                  <a:pt x="3238028" y="1347273"/>
                </a:cubicBezTo>
                <a:cubicBezTo>
                  <a:pt x="3237561" y="1350207"/>
                  <a:pt x="3237328" y="1353007"/>
                  <a:pt x="3237328" y="1355674"/>
                </a:cubicBezTo>
                <a:cubicBezTo>
                  <a:pt x="3237328" y="1361275"/>
                  <a:pt x="3238561" y="1366042"/>
                  <a:pt x="3241028" y="1369976"/>
                </a:cubicBezTo>
                <a:cubicBezTo>
                  <a:pt x="3243495" y="1373910"/>
                  <a:pt x="3246929" y="1377143"/>
                  <a:pt x="3251330" y="1379677"/>
                </a:cubicBezTo>
                <a:cubicBezTo>
                  <a:pt x="3255730" y="1382211"/>
                  <a:pt x="3260764" y="1384078"/>
                  <a:pt x="3266432" y="1385278"/>
                </a:cubicBezTo>
                <a:cubicBezTo>
                  <a:pt x="3272099" y="1386478"/>
                  <a:pt x="3278133" y="1387078"/>
                  <a:pt x="3284534" y="1387078"/>
                </a:cubicBezTo>
                <a:cubicBezTo>
                  <a:pt x="3292268" y="1387078"/>
                  <a:pt x="3299502" y="1386411"/>
                  <a:pt x="3306237" y="1385078"/>
                </a:cubicBezTo>
                <a:cubicBezTo>
                  <a:pt x="3312971" y="1383744"/>
                  <a:pt x="3318905" y="1381844"/>
                  <a:pt x="3324039" y="1379377"/>
                </a:cubicBezTo>
                <a:cubicBezTo>
                  <a:pt x="3329173" y="1376910"/>
                  <a:pt x="3333207" y="1374110"/>
                  <a:pt x="3336140" y="1370976"/>
                </a:cubicBezTo>
                <a:cubicBezTo>
                  <a:pt x="3339074" y="1367842"/>
                  <a:pt x="3340541" y="1364475"/>
                  <a:pt x="3340541" y="1360875"/>
                </a:cubicBezTo>
                <a:cubicBezTo>
                  <a:pt x="3340541" y="1359141"/>
                  <a:pt x="3339874" y="1357541"/>
                  <a:pt x="3338540" y="1356074"/>
                </a:cubicBezTo>
                <a:cubicBezTo>
                  <a:pt x="3337207" y="1354607"/>
                  <a:pt x="3335207" y="1353207"/>
                  <a:pt x="3332540" y="1351874"/>
                </a:cubicBezTo>
                <a:cubicBezTo>
                  <a:pt x="3329873" y="1350540"/>
                  <a:pt x="3326672" y="1349240"/>
                  <a:pt x="3322939" y="1347973"/>
                </a:cubicBezTo>
                <a:cubicBezTo>
                  <a:pt x="3319205" y="1346706"/>
                  <a:pt x="3314938" y="1345406"/>
                  <a:pt x="3310137" y="1344073"/>
                </a:cubicBezTo>
                <a:lnTo>
                  <a:pt x="3313938" y="1327471"/>
                </a:lnTo>
                <a:cubicBezTo>
                  <a:pt x="3320872" y="1330138"/>
                  <a:pt x="3327006" y="1332371"/>
                  <a:pt x="3332340" y="1334171"/>
                </a:cubicBezTo>
                <a:cubicBezTo>
                  <a:pt x="3337674" y="1335972"/>
                  <a:pt x="3342341" y="1337405"/>
                  <a:pt x="3346341" y="1338472"/>
                </a:cubicBezTo>
                <a:cubicBezTo>
                  <a:pt x="3350342" y="1339539"/>
                  <a:pt x="3353809" y="1340305"/>
                  <a:pt x="3356743" y="1340772"/>
                </a:cubicBezTo>
                <a:cubicBezTo>
                  <a:pt x="3359676" y="1341239"/>
                  <a:pt x="3362143" y="1341472"/>
                  <a:pt x="3364144" y="1341472"/>
                </a:cubicBezTo>
                <a:lnTo>
                  <a:pt x="3369098" y="1343340"/>
                </a:lnTo>
                <a:lnTo>
                  <a:pt x="3369326" y="1341472"/>
                </a:lnTo>
                <a:cubicBezTo>
                  <a:pt x="3375859" y="1341472"/>
                  <a:pt x="3381060" y="1341072"/>
                  <a:pt x="3384927" y="1340272"/>
                </a:cubicBezTo>
                <a:cubicBezTo>
                  <a:pt x="3388794" y="1339472"/>
                  <a:pt x="3391595" y="1337838"/>
                  <a:pt x="3393328" y="1335371"/>
                </a:cubicBezTo>
                <a:cubicBezTo>
                  <a:pt x="3395062" y="1332904"/>
                  <a:pt x="3395929" y="1329204"/>
                  <a:pt x="3395929" y="1324270"/>
                </a:cubicBezTo>
                <a:cubicBezTo>
                  <a:pt x="3395929" y="1320936"/>
                  <a:pt x="3395395" y="1316969"/>
                  <a:pt x="3394329" y="1312369"/>
                </a:cubicBezTo>
                <a:cubicBezTo>
                  <a:pt x="3393262" y="1307768"/>
                  <a:pt x="3391862" y="1302868"/>
                  <a:pt x="3390128" y="1297667"/>
                </a:cubicBezTo>
                <a:cubicBezTo>
                  <a:pt x="3388394" y="1292466"/>
                  <a:pt x="3386528" y="1287332"/>
                  <a:pt x="3384527" y="1282265"/>
                </a:cubicBezTo>
                <a:close/>
                <a:moveTo>
                  <a:pt x="2659723" y="1276264"/>
                </a:moveTo>
                <a:cubicBezTo>
                  <a:pt x="2661456" y="1280531"/>
                  <a:pt x="2663090" y="1285099"/>
                  <a:pt x="2664623" y="1289966"/>
                </a:cubicBezTo>
                <a:cubicBezTo>
                  <a:pt x="2666157" y="1294833"/>
                  <a:pt x="2667457" y="1299634"/>
                  <a:pt x="2668524" y="1304368"/>
                </a:cubicBezTo>
                <a:cubicBezTo>
                  <a:pt x="2669590" y="1309102"/>
                  <a:pt x="2670124" y="1313469"/>
                  <a:pt x="2670124" y="1317469"/>
                </a:cubicBezTo>
                <a:cubicBezTo>
                  <a:pt x="2670124" y="1325337"/>
                  <a:pt x="2668324" y="1332038"/>
                  <a:pt x="2664723" y="1337572"/>
                </a:cubicBezTo>
                <a:cubicBezTo>
                  <a:pt x="2661123" y="1343106"/>
                  <a:pt x="2655122" y="1347606"/>
                  <a:pt x="2646721" y="1351073"/>
                </a:cubicBezTo>
                <a:cubicBezTo>
                  <a:pt x="2638320" y="1354541"/>
                  <a:pt x="2627018" y="1357074"/>
                  <a:pt x="2612817" y="1358674"/>
                </a:cubicBezTo>
                <a:cubicBezTo>
                  <a:pt x="2598615" y="1360275"/>
                  <a:pt x="2580846" y="1361075"/>
                  <a:pt x="2559510" y="1361075"/>
                </a:cubicBezTo>
                <a:cubicBezTo>
                  <a:pt x="2547642" y="1361075"/>
                  <a:pt x="2537207" y="1360308"/>
                  <a:pt x="2528206" y="1358774"/>
                </a:cubicBezTo>
                <a:cubicBezTo>
                  <a:pt x="2519205" y="1357241"/>
                  <a:pt x="2511704" y="1354874"/>
                  <a:pt x="2505703" y="1351674"/>
                </a:cubicBezTo>
                <a:cubicBezTo>
                  <a:pt x="2499703" y="1348473"/>
                  <a:pt x="2495169" y="1344306"/>
                  <a:pt x="2492101" y="1339172"/>
                </a:cubicBezTo>
                <a:cubicBezTo>
                  <a:pt x="2489034" y="1334038"/>
                  <a:pt x="2487501" y="1327804"/>
                  <a:pt x="2487501" y="1320470"/>
                </a:cubicBezTo>
                <a:cubicBezTo>
                  <a:pt x="2487501" y="1317136"/>
                  <a:pt x="2487768" y="1313702"/>
                  <a:pt x="2488301" y="1310168"/>
                </a:cubicBezTo>
                <a:cubicBezTo>
                  <a:pt x="2488834" y="1306635"/>
                  <a:pt x="2489535" y="1303068"/>
                  <a:pt x="2490402" y="1299467"/>
                </a:cubicBezTo>
                <a:cubicBezTo>
                  <a:pt x="2491268" y="1295867"/>
                  <a:pt x="2492168" y="1292399"/>
                  <a:pt x="2493102" y="1289066"/>
                </a:cubicBezTo>
                <a:lnTo>
                  <a:pt x="2508104" y="1292866"/>
                </a:lnTo>
                <a:cubicBezTo>
                  <a:pt x="2507570" y="1294866"/>
                  <a:pt x="2506970" y="1297233"/>
                  <a:pt x="2506303" y="1299967"/>
                </a:cubicBezTo>
                <a:cubicBezTo>
                  <a:pt x="2505636" y="1302701"/>
                  <a:pt x="2505070" y="1305468"/>
                  <a:pt x="2504603" y="1308268"/>
                </a:cubicBezTo>
                <a:cubicBezTo>
                  <a:pt x="2504136" y="1311068"/>
                  <a:pt x="2503903" y="1313602"/>
                  <a:pt x="2503903" y="1315869"/>
                </a:cubicBezTo>
                <a:cubicBezTo>
                  <a:pt x="2503903" y="1322803"/>
                  <a:pt x="2505670" y="1328371"/>
                  <a:pt x="2509204" y="1332571"/>
                </a:cubicBezTo>
                <a:cubicBezTo>
                  <a:pt x="2512737" y="1336772"/>
                  <a:pt x="2518905" y="1339839"/>
                  <a:pt x="2527706" y="1341772"/>
                </a:cubicBezTo>
                <a:cubicBezTo>
                  <a:pt x="2536507" y="1343706"/>
                  <a:pt x="2548842" y="1344673"/>
                  <a:pt x="2564711" y="1344673"/>
                </a:cubicBezTo>
                <a:cubicBezTo>
                  <a:pt x="2580312" y="1344673"/>
                  <a:pt x="2593748" y="1344273"/>
                  <a:pt x="2605016" y="1343472"/>
                </a:cubicBezTo>
                <a:cubicBezTo>
                  <a:pt x="2616284" y="1342672"/>
                  <a:pt x="2625552" y="1341372"/>
                  <a:pt x="2632819" y="1339572"/>
                </a:cubicBezTo>
                <a:cubicBezTo>
                  <a:pt x="2640087" y="1337772"/>
                  <a:pt x="2645487" y="1335305"/>
                  <a:pt x="2649021" y="1332171"/>
                </a:cubicBezTo>
                <a:cubicBezTo>
                  <a:pt x="2652555" y="1329037"/>
                  <a:pt x="2654322" y="1325204"/>
                  <a:pt x="2654322" y="1320670"/>
                </a:cubicBezTo>
                <a:cubicBezTo>
                  <a:pt x="2654322" y="1315602"/>
                  <a:pt x="2653389" y="1309735"/>
                  <a:pt x="2651521" y="1303068"/>
                </a:cubicBezTo>
                <a:cubicBezTo>
                  <a:pt x="2649655" y="1296400"/>
                  <a:pt x="2647254" y="1289266"/>
                  <a:pt x="2644320" y="1281665"/>
                </a:cubicBezTo>
                <a:close/>
                <a:moveTo>
                  <a:pt x="4378966" y="1273064"/>
                </a:moveTo>
                <a:cubicBezTo>
                  <a:pt x="4384567" y="1273064"/>
                  <a:pt x="4389367" y="1273830"/>
                  <a:pt x="4393368" y="1275364"/>
                </a:cubicBezTo>
                <a:cubicBezTo>
                  <a:pt x="4397368" y="1276898"/>
                  <a:pt x="4400235" y="1278331"/>
                  <a:pt x="4401969" y="1279665"/>
                </a:cubicBezTo>
                <a:lnTo>
                  <a:pt x="4395368" y="1293866"/>
                </a:lnTo>
                <a:cubicBezTo>
                  <a:pt x="4393101" y="1292800"/>
                  <a:pt x="4390567" y="1291799"/>
                  <a:pt x="4387767" y="1290866"/>
                </a:cubicBezTo>
                <a:cubicBezTo>
                  <a:pt x="4384967" y="1289933"/>
                  <a:pt x="4382033" y="1289466"/>
                  <a:pt x="4378966" y="1289466"/>
                </a:cubicBezTo>
                <a:cubicBezTo>
                  <a:pt x="4375099" y="1289466"/>
                  <a:pt x="4371198" y="1290266"/>
                  <a:pt x="4367264" y="1291866"/>
                </a:cubicBezTo>
                <a:cubicBezTo>
                  <a:pt x="4363331" y="1293466"/>
                  <a:pt x="4359730" y="1295600"/>
                  <a:pt x="4356463" y="1298267"/>
                </a:cubicBezTo>
                <a:cubicBezTo>
                  <a:pt x="4353196" y="1300934"/>
                  <a:pt x="4350563" y="1303868"/>
                  <a:pt x="4348562" y="1307068"/>
                </a:cubicBezTo>
                <a:cubicBezTo>
                  <a:pt x="4346562" y="1310268"/>
                  <a:pt x="4345562" y="1313469"/>
                  <a:pt x="4345562" y="1316669"/>
                </a:cubicBezTo>
                <a:cubicBezTo>
                  <a:pt x="4345562" y="1318936"/>
                  <a:pt x="4346728" y="1321003"/>
                  <a:pt x="4349062" y="1322870"/>
                </a:cubicBezTo>
                <a:cubicBezTo>
                  <a:pt x="4351396" y="1324737"/>
                  <a:pt x="4354429" y="1326470"/>
                  <a:pt x="4358163" y="1328071"/>
                </a:cubicBezTo>
                <a:cubicBezTo>
                  <a:pt x="4361897" y="1329671"/>
                  <a:pt x="4365864" y="1331304"/>
                  <a:pt x="4370065" y="1332971"/>
                </a:cubicBezTo>
                <a:cubicBezTo>
                  <a:pt x="4374265" y="1334638"/>
                  <a:pt x="4378233" y="1336438"/>
                  <a:pt x="4381966" y="1338372"/>
                </a:cubicBezTo>
                <a:cubicBezTo>
                  <a:pt x="4385700" y="1340305"/>
                  <a:pt x="4388734" y="1342539"/>
                  <a:pt x="4391068" y="1345073"/>
                </a:cubicBezTo>
                <a:cubicBezTo>
                  <a:pt x="4393401" y="1347606"/>
                  <a:pt x="4394568" y="1350607"/>
                  <a:pt x="4394568" y="1354074"/>
                </a:cubicBezTo>
                <a:cubicBezTo>
                  <a:pt x="4394568" y="1359008"/>
                  <a:pt x="4392901" y="1364342"/>
                  <a:pt x="4389567" y="1370076"/>
                </a:cubicBezTo>
                <a:cubicBezTo>
                  <a:pt x="4386234" y="1375810"/>
                  <a:pt x="4381300" y="1381177"/>
                  <a:pt x="4374765" y="1386178"/>
                </a:cubicBezTo>
                <a:cubicBezTo>
                  <a:pt x="4368231" y="1391179"/>
                  <a:pt x="4360264" y="1395279"/>
                  <a:pt x="4350863" y="1398479"/>
                </a:cubicBezTo>
                <a:cubicBezTo>
                  <a:pt x="4341461" y="1401680"/>
                  <a:pt x="4330627" y="1403280"/>
                  <a:pt x="4318358" y="1403280"/>
                </a:cubicBezTo>
                <a:cubicBezTo>
                  <a:pt x="4309957" y="1403280"/>
                  <a:pt x="4302190" y="1402346"/>
                  <a:pt x="4295055" y="1400480"/>
                </a:cubicBezTo>
                <a:cubicBezTo>
                  <a:pt x="4287921" y="1398613"/>
                  <a:pt x="4281654" y="1395779"/>
                  <a:pt x="4276253" y="1391979"/>
                </a:cubicBezTo>
                <a:cubicBezTo>
                  <a:pt x="4270853" y="1388178"/>
                  <a:pt x="4266652" y="1383378"/>
                  <a:pt x="4263652" y="1377577"/>
                </a:cubicBezTo>
                <a:cubicBezTo>
                  <a:pt x="4260651" y="1371776"/>
                  <a:pt x="4259151" y="1364942"/>
                  <a:pt x="4259151" y="1357074"/>
                </a:cubicBezTo>
                <a:cubicBezTo>
                  <a:pt x="4259151" y="1353874"/>
                  <a:pt x="4259451" y="1350440"/>
                  <a:pt x="4260051" y="1346773"/>
                </a:cubicBezTo>
                <a:cubicBezTo>
                  <a:pt x="4260651" y="1343106"/>
                  <a:pt x="4261585" y="1339172"/>
                  <a:pt x="4262851" y="1334972"/>
                </a:cubicBezTo>
                <a:cubicBezTo>
                  <a:pt x="4264118" y="1330771"/>
                  <a:pt x="4265685" y="1326337"/>
                  <a:pt x="4267552" y="1321670"/>
                </a:cubicBezTo>
                <a:lnTo>
                  <a:pt x="4281954" y="1327271"/>
                </a:lnTo>
                <a:cubicBezTo>
                  <a:pt x="4280620" y="1331004"/>
                  <a:pt x="4279454" y="1334538"/>
                  <a:pt x="4278453" y="1337872"/>
                </a:cubicBezTo>
                <a:cubicBezTo>
                  <a:pt x="4277453" y="1341206"/>
                  <a:pt x="4276720" y="1344339"/>
                  <a:pt x="4276253" y="1347273"/>
                </a:cubicBezTo>
                <a:cubicBezTo>
                  <a:pt x="4275786" y="1350207"/>
                  <a:pt x="4275553" y="1353007"/>
                  <a:pt x="4275553" y="1355674"/>
                </a:cubicBezTo>
                <a:cubicBezTo>
                  <a:pt x="4275553" y="1360875"/>
                  <a:pt x="4276653" y="1365409"/>
                  <a:pt x="4278854" y="1369276"/>
                </a:cubicBezTo>
                <a:cubicBezTo>
                  <a:pt x="4281054" y="1373143"/>
                  <a:pt x="4284154" y="1376377"/>
                  <a:pt x="4288155" y="1378977"/>
                </a:cubicBezTo>
                <a:cubicBezTo>
                  <a:pt x="4292155" y="1381577"/>
                  <a:pt x="4296823" y="1383544"/>
                  <a:pt x="4302156" y="1384878"/>
                </a:cubicBezTo>
                <a:cubicBezTo>
                  <a:pt x="4307490" y="1386211"/>
                  <a:pt x="4313224" y="1386878"/>
                  <a:pt x="4319359" y="1386878"/>
                </a:cubicBezTo>
                <a:cubicBezTo>
                  <a:pt x="4328960" y="1386878"/>
                  <a:pt x="4337361" y="1385844"/>
                  <a:pt x="4344562" y="1383778"/>
                </a:cubicBezTo>
                <a:cubicBezTo>
                  <a:pt x="4351762" y="1381711"/>
                  <a:pt x="4357763" y="1379077"/>
                  <a:pt x="4362564" y="1375877"/>
                </a:cubicBezTo>
                <a:cubicBezTo>
                  <a:pt x="4367364" y="1372676"/>
                  <a:pt x="4370932" y="1369342"/>
                  <a:pt x="4373265" y="1365875"/>
                </a:cubicBezTo>
                <a:cubicBezTo>
                  <a:pt x="4375599" y="1362408"/>
                  <a:pt x="4376766" y="1359341"/>
                  <a:pt x="4376766" y="1356674"/>
                </a:cubicBezTo>
                <a:cubicBezTo>
                  <a:pt x="4376766" y="1354807"/>
                  <a:pt x="4375632" y="1353140"/>
                  <a:pt x="4373365" y="1351674"/>
                </a:cubicBezTo>
                <a:cubicBezTo>
                  <a:pt x="4371098" y="1350207"/>
                  <a:pt x="4368165" y="1348807"/>
                  <a:pt x="4364564" y="1347473"/>
                </a:cubicBezTo>
                <a:cubicBezTo>
                  <a:pt x="4360964" y="1346140"/>
                  <a:pt x="4357163" y="1344706"/>
                  <a:pt x="4353163" y="1343172"/>
                </a:cubicBezTo>
                <a:cubicBezTo>
                  <a:pt x="4349162" y="1341639"/>
                  <a:pt x="4345362" y="1339805"/>
                  <a:pt x="4341761" y="1337672"/>
                </a:cubicBezTo>
                <a:cubicBezTo>
                  <a:pt x="4338161" y="1335538"/>
                  <a:pt x="4335227" y="1332971"/>
                  <a:pt x="4332960" y="1329971"/>
                </a:cubicBezTo>
                <a:cubicBezTo>
                  <a:pt x="4330693" y="1326970"/>
                  <a:pt x="4329560" y="1323403"/>
                  <a:pt x="4329560" y="1319269"/>
                </a:cubicBezTo>
                <a:cubicBezTo>
                  <a:pt x="4329560" y="1313802"/>
                  <a:pt x="4330927" y="1308368"/>
                  <a:pt x="4333660" y="1302968"/>
                </a:cubicBezTo>
                <a:cubicBezTo>
                  <a:pt x="4336394" y="1297567"/>
                  <a:pt x="4340128" y="1292600"/>
                  <a:pt x="4344862" y="1288066"/>
                </a:cubicBezTo>
                <a:cubicBezTo>
                  <a:pt x="4349596" y="1283532"/>
                  <a:pt x="4354896" y="1279898"/>
                  <a:pt x="4360764" y="1277164"/>
                </a:cubicBezTo>
                <a:cubicBezTo>
                  <a:pt x="4366631" y="1274431"/>
                  <a:pt x="4372698" y="1273064"/>
                  <a:pt x="4378966" y="1273064"/>
                </a:cubicBezTo>
                <a:close/>
                <a:moveTo>
                  <a:pt x="4295603" y="1263205"/>
                </a:moveTo>
                <a:cubicBezTo>
                  <a:pt x="4293070" y="1263205"/>
                  <a:pt x="4291103" y="1264072"/>
                  <a:pt x="4289702" y="1265806"/>
                </a:cubicBezTo>
                <a:cubicBezTo>
                  <a:pt x="4288302" y="1267539"/>
                  <a:pt x="4287602" y="1269539"/>
                  <a:pt x="4287602" y="1271806"/>
                </a:cubicBezTo>
                <a:cubicBezTo>
                  <a:pt x="4287602" y="1274207"/>
                  <a:pt x="4288336" y="1276174"/>
                  <a:pt x="4289803" y="1277707"/>
                </a:cubicBezTo>
                <a:cubicBezTo>
                  <a:pt x="4291269" y="1279241"/>
                  <a:pt x="4293136" y="1280007"/>
                  <a:pt x="4295403" y="1280007"/>
                </a:cubicBezTo>
                <a:cubicBezTo>
                  <a:pt x="4297670" y="1280007"/>
                  <a:pt x="4299637" y="1279274"/>
                  <a:pt x="4301304" y="1277807"/>
                </a:cubicBezTo>
                <a:cubicBezTo>
                  <a:pt x="4302971" y="1276340"/>
                  <a:pt x="4303804" y="1274407"/>
                  <a:pt x="4303804" y="1272006"/>
                </a:cubicBezTo>
                <a:cubicBezTo>
                  <a:pt x="4303804" y="1269473"/>
                  <a:pt x="4302938" y="1267373"/>
                  <a:pt x="4301204" y="1265706"/>
                </a:cubicBezTo>
                <a:cubicBezTo>
                  <a:pt x="4299470" y="1264039"/>
                  <a:pt x="4297604" y="1263205"/>
                  <a:pt x="4295603" y="1263205"/>
                </a:cubicBezTo>
                <a:close/>
                <a:moveTo>
                  <a:pt x="3257378" y="1263205"/>
                </a:moveTo>
                <a:cubicBezTo>
                  <a:pt x="3254844" y="1263205"/>
                  <a:pt x="3252877" y="1264072"/>
                  <a:pt x="3251477" y="1265806"/>
                </a:cubicBezTo>
                <a:cubicBezTo>
                  <a:pt x="3250077" y="1267539"/>
                  <a:pt x="3249377" y="1269539"/>
                  <a:pt x="3249377" y="1271806"/>
                </a:cubicBezTo>
                <a:cubicBezTo>
                  <a:pt x="3249377" y="1274207"/>
                  <a:pt x="3250110" y="1276174"/>
                  <a:pt x="3251577" y="1277707"/>
                </a:cubicBezTo>
                <a:cubicBezTo>
                  <a:pt x="3253044" y="1279241"/>
                  <a:pt x="3254911" y="1280007"/>
                  <a:pt x="3257178" y="1280007"/>
                </a:cubicBezTo>
                <a:cubicBezTo>
                  <a:pt x="3259445" y="1280007"/>
                  <a:pt x="3261412" y="1279274"/>
                  <a:pt x="3263079" y="1277807"/>
                </a:cubicBezTo>
                <a:cubicBezTo>
                  <a:pt x="3264746" y="1276340"/>
                  <a:pt x="3265579" y="1274407"/>
                  <a:pt x="3265579" y="1272006"/>
                </a:cubicBezTo>
                <a:cubicBezTo>
                  <a:pt x="3265579" y="1269473"/>
                  <a:pt x="3264712" y="1267373"/>
                  <a:pt x="3262979" y="1265706"/>
                </a:cubicBezTo>
                <a:cubicBezTo>
                  <a:pt x="3261245" y="1264039"/>
                  <a:pt x="3259378" y="1263205"/>
                  <a:pt x="3257378" y="1263205"/>
                </a:cubicBezTo>
                <a:close/>
                <a:moveTo>
                  <a:pt x="2085803" y="1263205"/>
                </a:moveTo>
                <a:cubicBezTo>
                  <a:pt x="2083270" y="1263205"/>
                  <a:pt x="2081303" y="1264072"/>
                  <a:pt x="2079902" y="1265806"/>
                </a:cubicBezTo>
                <a:cubicBezTo>
                  <a:pt x="2078502" y="1267539"/>
                  <a:pt x="2077803" y="1269539"/>
                  <a:pt x="2077803" y="1271806"/>
                </a:cubicBezTo>
                <a:cubicBezTo>
                  <a:pt x="2077803" y="1274207"/>
                  <a:pt x="2078535" y="1276174"/>
                  <a:pt x="2080003" y="1277707"/>
                </a:cubicBezTo>
                <a:cubicBezTo>
                  <a:pt x="2081469" y="1279241"/>
                  <a:pt x="2083336" y="1280007"/>
                  <a:pt x="2085603" y="1280007"/>
                </a:cubicBezTo>
                <a:cubicBezTo>
                  <a:pt x="2087870" y="1280007"/>
                  <a:pt x="2089837" y="1279274"/>
                  <a:pt x="2091504" y="1277807"/>
                </a:cubicBezTo>
                <a:cubicBezTo>
                  <a:pt x="2093171" y="1276340"/>
                  <a:pt x="2094004" y="1274407"/>
                  <a:pt x="2094004" y="1272006"/>
                </a:cubicBezTo>
                <a:cubicBezTo>
                  <a:pt x="2094004" y="1269473"/>
                  <a:pt x="2093137" y="1267373"/>
                  <a:pt x="2091404" y="1265706"/>
                </a:cubicBezTo>
                <a:cubicBezTo>
                  <a:pt x="2089670" y="1264039"/>
                  <a:pt x="2087804" y="1263205"/>
                  <a:pt x="2085803" y="1263205"/>
                </a:cubicBezTo>
                <a:close/>
                <a:moveTo>
                  <a:pt x="4539557" y="1263063"/>
                </a:moveTo>
                <a:cubicBezTo>
                  <a:pt x="4544758" y="1270930"/>
                  <a:pt x="4549292" y="1278364"/>
                  <a:pt x="4553159" y="1285365"/>
                </a:cubicBezTo>
                <a:cubicBezTo>
                  <a:pt x="4557026" y="1292366"/>
                  <a:pt x="4560293" y="1298900"/>
                  <a:pt x="4562960" y="1304968"/>
                </a:cubicBezTo>
                <a:cubicBezTo>
                  <a:pt x="4565627" y="1311035"/>
                  <a:pt x="4567761" y="1316736"/>
                  <a:pt x="4569361" y="1322070"/>
                </a:cubicBezTo>
                <a:cubicBezTo>
                  <a:pt x="4571228" y="1327937"/>
                  <a:pt x="4573328" y="1332271"/>
                  <a:pt x="4575662" y="1335072"/>
                </a:cubicBezTo>
                <a:cubicBezTo>
                  <a:pt x="4577995" y="1337872"/>
                  <a:pt x="4580429" y="1339639"/>
                  <a:pt x="4582963" y="1340372"/>
                </a:cubicBezTo>
                <a:lnTo>
                  <a:pt x="4589208" y="1341354"/>
                </a:lnTo>
                <a:lnTo>
                  <a:pt x="4600027" y="1339472"/>
                </a:lnTo>
                <a:cubicBezTo>
                  <a:pt x="4603027" y="1338138"/>
                  <a:pt x="4605494" y="1335938"/>
                  <a:pt x="4607428" y="1332871"/>
                </a:cubicBezTo>
                <a:cubicBezTo>
                  <a:pt x="4609361" y="1329804"/>
                  <a:pt x="4611062" y="1325737"/>
                  <a:pt x="4612529" y="1320670"/>
                </a:cubicBezTo>
                <a:cubicBezTo>
                  <a:pt x="4613995" y="1315602"/>
                  <a:pt x="4615596" y="1309335"/>
                  <a:pt x="4617329" y="1301867"/>
                </a:cubicBezTo>
                <a:lnTo>
                  <a:pt x="4631931" y="1305668"/>
                </a:lnTo>
                <a:cubicBezTo>
                  <a:pt x="4631131" y="1308735"/>
                  <a:pt x="4630398" y="1311669"/>
                  <a:pt x="4629731" y="1314469"/>
                </a:cubicBezTo>
                <a:cubicBezTo>
                  <a:pt x="4629064" y="1317269"/>
                  <a:pt x="4628564" y="1319703"/>
                  <a:pt x="4628230" y="1321770"/>
                </a:cubicBezTo>
                <a:cubicBezTo>
                  <a:pt x="4627897" y="1323837"/>
                  <a:pt x="4627731" y="1325470"/>
                  <a:pt x="4627731" y="1326670"/>
                </a:cubicBezTo>
                <a:cubicBezTo>
                  <a:pt x="4627731" y="1329871"/>
                  <a:pt x="4628464" y="1332571"/>
                  <a:pt x="4629931" y="1334771"/>
                </a:cubicBezTo>
                <a:cubicBezTo>
                  <a:pt x="4631397" y="1336972"/>
                  <a:pt x="4634198" y="1338772"/>
                  <a:pt x="4638332" y="1340172"/>
                </a:cubicBezTo>
                <a:lnTo>
                  <a:pt x="4644280" y="1341169"/>
                </a:lnTo>
                <a:lnTo>
                  <a:pt x="4656634" y="1323970"/>
                </a:lnTo>
                <a:cubicBezTo>
                  <a:pt x="4662568" y="1316703"/>
                  <a:pt x="4669102" y="1309968"/>
                  <a:pt x="4676237" y="1303768"/>
                </a:cubicBezTo>
                <a:cubicBezTo>
                  <a:pt x="4683371" y="1297567"/>
                  <a:pt x="4690872" y="1292566"/>
                  <a:pt x="4698739" y="1288766"/>
                </a:cubicBezTo>
                <a:cubicBezTo>
                  <a:pt x="4706607" y="1284965"/>
                  <a:pt x="4714608" y="1283065"/>
                  <a:pt x="4722742" y="1283065"/>
                </a:cubicBezTo>
                <a:cubicBezTo>
                  <a:pt x="4730077" y="1283065"/>
                  <a:pt x="4736377" y="1284565"/>
                  <a:pt x="4741644" y="1287566"/>
                </a:cubicBezTo>
                <a:cubicBezTo>
                  <a:pt x="4746912" y="1290566"/>
                  <a:pt x="4750979" y="1294600"/>
                  <a:pt x="4753846" y="1299667"/>
                </a:cubicBezTo>
                <a:cubicBezTo>
                  <a:pt x="4756713" y="1304734"/>
                  <a:pt x="4758147" y="1310468"/>
                  <a:pt x="4758147" y="1316869"/>
                </a:cubicBezTo>
                <a:cubicBezTo>
                  <a:pt x="4758147" y="1324737"/>
                  <a:pt x="4755847" y="1331971"/>
                  <a:pt x="4751246" y="1338572"/>
                </a:cubicBezTo>
                <a:cubicBezTo>
                  <a:pt x="4746645" y="1345173"/>
                  <a:pt x="4738878" y="1350473"/>
                  <a:pt x="4727943" y="1354474"/>
                </a:cubicBezTo>
                <a:cubicBezTo>
                  <a:pt x="4717008" y="1358474"/>
                  <a:pt x="4702140" y="1360475"/>
                  <a:pt x="4683337" y="1360475"/>
                </a:cubicBezTo>
                <a:cubicBezTo>
                  <a:pt x="4671603" y="1360475"/>
                  <a:pt x="4661768" y="1360041"/>
                  <a:pt x="4653834" y="1359175"/>
                </a:cubicBezTo>
                <a:cubicBezTo>
                  <a:pt x="4645899" y="1358308"/>
                  <a:pt x="4639465" y="1357008"/>
                  <a:pt x="4634531" y="1355274"/>
                </a:cubicBezTo>
                <a:cubicBezTo>
                  <a:pt x="4629597" y="1353540"/>
                  <a:pt x="4625863" y="1351340"/>
                  <a:pt x="4623330" y="1348673"/>
                </a:cubicBezTo>
                <a:lnTo>
                  <a:pt x="4619794" y="1342144"/>
                </a:lnTo>
                <a:lnTo>
                  <a:pt x="4617529" y="1345748"/>
                </a:lnTo>
                <a:cubicBezTo>
                  <a:pt x="4615729" y="1348065"/>
                  <a:pt x="4613862" y="1349940"/>
                  <a:pt x="4611928" y="1351374"/>
                </a:cubicBezTo>
                <a:cubicBezTo>
                  <a:pt x="4608061" y="1354241"/>
                  <a:pt x="4604027" y="1356041"/>
                  <a:pt x="4599827" y="1356774"/>
                </a:cubicBezTo>
                <a:lnTo>
                  <a:pt x="4588627" y="1357701"/>
                </a:lnTo>
                <a:lnTo>
                  <a:pt x="4588163" y="1357874"/>
                </a:lnTo>
                <a:lnTo>
                  <a:pt x="4587673" y="1357779"/>
                </a:lnTo>
                <a:lnTo>
                  <a:pt x="4586525" y="1357874"/>
                </a:lnTo>
                <a:lnTo>
                  <a:pt x="4586563" y="1357564"/>
                </a:lnTo>
                <a:lnTo>
                  <a:pt x="4575262" y="1355374"/>
                </a:lnTo>
                <a:cubicBezTo>
                  <a:pt x="4571061" y="1353707"/>
                  <a:pt x="4567428" y="1350973"/>
                  <a:pt x="4564361" y="1347173"/>
                </a:cubicBezTo>
                <a:lnTo>
                  <a:pt x="4561410" y="1342123"/>
                </a:lnTo>
                <a:lnTo>
                  <a:pt x="4550259" y="1353274"/>
                </a:lnTo>
                <a:cubicBezTo>
                  <a:pt x="4544325" y="1356474"/>
                  <a:pt x="4535824" y="1358074"/>
                  <a:pt x="4524756" y="1358074"/>
                </a:cubicBezTo>
                <a:cubicBezTo>
                  <a:pt x="4519955" y="1358074"/>
                  <a:pt x="4515321" y="1357674"/>
                  <a:pt x="4510854" y="1356874"/>
                </a:cubicBezTo>
                <a:cubicBezTo>
                  <a:pt x="4506387" y="1356074"/>
                  <a:pt x="4502286" y="1354907"/>
                  <a:pt x="4498552" y="1353374"/>
                </a:cubicBezTo>
                <a:cubicBezTo>
                  <a:pt x="4494819" y="1351840"/>
                  <a:pt x="4491552" y="1350007"/>
                  <a:pt x="4488751" y="1347873"/>
                </a:cubicBezTo>
                <a:lnTo>
                  <a:pt x="4496752" y="1334071"/>
                </a:lnTo>
                <a:cubicBezTo>
                  <a:pt x="4499419" y="1335805"/>
                  <a:pt x="4503153" y="1337472"/>
                  <a:pt x="4507954" y="1339072"/>
                </a:cubicBezTo>
                <a:cubicBezTo>
                  <a:pt x="4512754" y="1340672"/>
                  <a:pt x="4518355" y="1341472"/>
                  <a:pt x="4524756" y="1341472"/>
                </a:cubicBezTo>
                <a:cubicBezTo>
                  <a:pt x="4531423" y="1341472"/>
                  <a:pt x="4536724" y="1340805"/>
                  <a:pt x="4540658" y="1339472"/>
                </a:cubicBezTo>
                <a:cubicBezTo>
                  <a:pt x="4544591" y="1338138"/>
                  <a:pt x="4547458" y="1336172"/>
                  <a:pt x="4549259" y="1333571"/>
                </a:cubicBezTo>
                <a:cubicBezTo>
                  <a:pt x="4551059" y="1330971"/>
                  <a:pt x="4551959" y="1327937"/>
                  <a:pt x="4551959" y="1324470"/>
                </a:cubicBezTo>
                <a:cubicBezTo>
                  <a:pt x="4551959" y="1321803"/>
                  <a:pt x="4551259" y="1318603"/>
                  <a:pt x="4549859" y="1314869"/>
                </a:cubicBezTo>
                <a:cubicBezTo>
                  <a:pt x="4548459" y="1311135"/>
                  <a:pt x="4546558" y="1306968"/>
                  <a:pt x="4544158" y="1302367"/>
                </a:cubicBezTo>
                <a:cubicBezTo>
                  <a:pt x="4541758" y="1297767"/>
                  <a:pt x="4538991" y="1292900"/>
                  <a:pt x="4535857" y="1287766"/>
                </a:cubicBezTo>
                <a:cubicBezTo>
                  <a:pt x="4532723" y="1282632"/>
                  <a:pt x="4529356" y="1277398"/>
                  <a:pt x="4525756" y="1272064"/>
                </a:cubicBezTo>
                <a:close/>
                <a:moveTo>
                  <a:pt x="2910783" y="1263063"/>
                </a:moveTo>
                <a:cubicBezTo>
                  <a:pt x="2917850" y="1272797"/>
                  <a:pt x="2923484" y="1281598"/>
                  <a:pt x="2927685" y="1289466"/>
                </a:cubicBezTo>
                <a:cubicBezTo>
                  <a:pt x="2931885" y="1297333"/>
                  <a:pt x="2934885" y="1304234"/>
                  <a:pt x="2936686" y="1310168"/>
                </a:cubicBezTo>
                <a:cubicBezTo>
                  <a:pt x="2938486" y="1316102"/>
                  <a:pt x="2939386" y="1321203"/>
                  <a:pt x="2939386" y="1325470"/>
                </a:cubicBezTo>
                <a:cubicBezTo>
                  <a:pt x="2939386" y="1330804"/>
                  <a:pt x="2938052" y="1335972"/>
                  <a:pt x="2935386" y="1340972"/>
                </a:cubicBezTo>
                <a:cubicBezTo>
                  <a:pt x="2932718" y="1345973"/>
                  <a:pt x="2928252" y="1350073"/>
                  <a:pt x="2921984" y="1353274"/>
                </a:cubicBezTo>
                <a:cubicBezTo>
                  <a:pt x="2915717" y="1356474"/>
                  <a:pt x="2907049" y="1358074"/>
                  <a:pt x="2895981" y="1358074"/>
                </a:cubicBezTo>
                <a:cubicBezTo>
                  <a:pt x="2891180" y="1358074"/>
                  <a:pt x="2886546" y="1357674"/>
                  <a:pt x="2882079" y="1356874"/>
                </a:cubicBezTo>
                <a:cubicBezTo>
                  <a:pt x="2877612" y="1356074"/>
                  <a:pt x="2873511" y="1354907"/>
                  <a:pt x="2869777" y="1353374"/>
                </a:cubicBezTo>
                <a:cubicBezTo>
                  <a:pt x="2866044" y="1351840"/>
                  <a:pt x="2862777" y="1350007"/>
                  <a:pt x="2859976" y="1347873"/>
                </a:cubicBezTo>
                <a:lnTo>
                  <a:pt x="2867977" y="1334071"/>
                </a:lnTo>
                <a:cubicBezTo>
                  <a:pt x="2870644" y="1335805"/>
                  <a:pt x="2874378" y="1337472"/>
                  <a:pt x="2879179" y="1339072"/>
                </a:cubicBezTo>
                <a:cubicBezTo>
                  <a:pt x="2883979" y="1340672"/>
                  <a:pt x="2889580" y="1341472"/>
                  <a:pt x="2895981" y="1341472"/>
                </a:cubicBezTo>
                <a:cubicBezTo>
                  <a:pt x="2902648" y="1341472"/>
                  <a:pt x="2907949" y="1340805"/>
                  <a:pt x="2911883" y="1339472"/>
                </a:cubicBezTo>
                <a:cubicBezTo>
                  <a:pt x="2915816" y="1338138"/>
                  <a:pt x="2918684" y="1336172"/>
                  <a:pt x="2920484" y="1333571"/>
                </a:cubicBezTo>
                <a:cubicBezTo>
                  <a:pt x="2922284" y="1330971"/>
                  <a:pt x="2923184" y="1327937"/>
                  <a:pt x="2923184" y="1324470"/>
                </a:cubicBezTo>
                <a:cubicBezTo>
                  <a:pt x="2923184" y="1321803"/>
                  <a:pt x="2922617" y="1318503"/>
                  <a:pt x="2921484" y="1314569"/>
                </a:cubicBezTo>
                <a:cubicBezTo>
                  <a:pt x="2920351" y="1310635"/>
                  <a:pt x="2917917" y="1305301"/>
                  <a:pt x="2914183" y="1298567"/>
                </a:cubicBezTo>
                <a:cubicBezTo>
                  <a:pt x="2910449" y="1291833"/>
                  <a:pt x="2904715" y="1282998"/>
                  <a:pt x="2896981" y="1272064"/>
                </a:cubicBezTo>
                <a:close/>
                <a:moveTo>
                  <a:pt x="2348055" y="1257062"/>
                </a:moveTo>
                <a:cubicBezTo>
                  <a:pt x="2360857" y="1266396"/>
                  <a:pt x="2371425" y="1274631"/>
                  <a:pt x="2379759" y="1281765"/>
                </a:cubicBezTo>
                <a:cubicBezTo>
                  <a:pt x="2388094" y="1288899"/>
                  <a:pt x="2394694" y="1295100"/>
                  <a:pt x="2399561" y="1300367"/>
                </a:cubicBezTo>
                <a:cubicBezTo>
                  <a:pt x="2404429" y="1305634"/>
                  <a:pt x="2408029" y="1310235"/>
                  <a:pt x="2410363" y="1314169"/>
                </a:cubicBezTo>
                <a:cubicBezTo>
                  <a:pt x="2412697" y="1318103"/>
                  <a:pt x="2414197" y="1321570"/>
                  <a:pt x="2414863" y="1324570"/>
                </a:cubicBezTo>
                <a:cubicBezTo>
                  <a:pt x="2415530" y="1327571"/>
                  <a:pt x="2415864" y="1330404"/>
                  <a:pt x="2415864" y="1333071"/>
                </a:cubicBezTo>
                <a:cubicBezTo>
                  <a:pt x="2415864" y="1337472"/>
                  <a:pt x="2414897" y="1341606"/>
                  <a:pt x="2412963" y="1345473"/>
                </a:cubicBezTo>
                <a:cubicBezTo>
                  <a:pt x="2411029" y="1349340"/>
                  <a:pt x="2407963" y="1352474"/>
                  <a:pt x="2403762" y="1354874"/>
                </a:cubicBezTo>
                <a:cubicBezTo>
                  <a:pt x="2399561" y="1357274"/>
                  <a:pt x="2393994" y="1358474"/>
                  <a:pt x="2387060" y="1358474"/>
                </a:cubicBezTo>
                <a:cubicBezTo>
                  <a:pt x="2381593" y="1358474"/>
                  <a:pt x="2375992" y="1357708"/>
                  <a:pt x="2370258" y="1356174"/>
                </a:cubicBezTo>
                <a:cubicBezTo>
                  <a:pt x="2364524" y="1354641"/>
                  <a:pt x="2359023" y="1352474"/>
                  <a:pt x="2353756" y="1349673"/>
                </a:cubicBezTo>
                <a:lnTo>
                  <a:pt x="2352351" y="1348654"/>
                </a:lnTo>
                <a:lnTo>
                  <a:pt x="2336854" y="1354674"/>
                </a:lnTo>
                <a:lnTo>
                  <a:pt x="2311979" y="1357644"/>
                </a:lnTo>
                <a:lnTo>
                  <a:pt x="2311365" y="1357874"/>
                </a:lnTo>
                <a:lnTo>
                  <a:pt x="2310844" y="1357780"/>
                </a:lnTo>
                <a:lnTo>
                  <a:pt x="2310050" y="1357874"/>
                </a:lnTo>
                <a:lnTo>
                  <a:pt x="2310079" y="1357640"/>
                </a:lnTo>
                <a:lnTo>
                  <a:pt x="2297063" y="1355274"/>
                </a:lnTo>
                <a:lnTo>
                  <a:pt x="2286402" y="1347254"/>
                </a:lnTo>
                <a:lnTo>
                  <a:pt x="2283061" y="1352974"/>
                </a:lnTo>
                <a:cubicBezTo>
                  <a:pt x="2280595" y="1355574"/>
                  <a:pt x="2277827" y="1357508"/>
                  <a:pt x="2274760" y="1358774"/>
                </a:cubicBezTo>
                <a:cubicBezTo>
                  <a:pt x="2271693" y="1360041"/>
                  <a:pt x="2268426" y="1360675"/>
                  <a:pt x="2264959" y="1360675"/>
                </a:cubicBezTo>
                <a:cubicBezTo>
                  <a:pt x="2260558" y="1360675"/>
                  <a:pt x="2256058" y="1359741"/>
                  <a:pt x="2251457" y="1357874"/>
                </a:cubicBezTo>
                <a:cubicBezTo>
                  <a:pt x="2246857" y="1356007"/>
                  <a:pt x="2242423" y="1353340"/>
                  <a:pt x="2238155" y="1349873"/>
                </a:cubicBezTo>
                <a:cubicBezTo>
                  <a:pt x="2233889" y="1346406"/>
                  <a:pt x="2230154" y="1342339"/>
                  <a:pt x="2226954" y="1337672"/>
                </a:cubicBezTo>
                <a:cubicBezTo>
                  <a:pt x="2223487" y="1343806"/>
                  <a:pt x="2220187" y="1348306"/>
                  <a:pt x="2217053" y="1351173"/>
                </a:cubicBezTo>
                <a:cubicBezTo>
                  <a:pt x="2213919" y="1354041"/>
                  <a:pt x="2210685" y="1355874"/>
                  <a:pt x="2207352" y="1356674"/>
                </a:cubicBezTo>
                <a:cubicBezTo>
                  <a:pt x="2204018" y="1357474"/>
                  <a:pt x="2200151" y="1357874"/>
                  <a:pt x="2195750" y="1357874"/>
                </a:cubicBezTo>
                <a:lnTo>
                  <a:pt x="2195998" y="1355838"/>
                </a:lnTo>
                <a:lnTo>
                  <a:pt x="2190569" y="1357874"/>
                </a:lnTo>
                <a:cubicBezTo>
                  <a:pt x="2189768" y="1357874"/>
                  <a:pt x="2188968" y="1357874"/>
                  <a:pt x="2188168" y="1357874"/>
                </a:cubicBezTo>
                <a:cubicBezTo>
                  <a:pt x="2187368" y="1357874"/>
                  <a:pt x="2186535" y="1357874"/>
                  <a:pt x="2185668" y="1357874"/>
                </a:cubicBezTo>
                <a:cubicBezTo>
                  <a:pt x="2184801" y="1357874"/>
                  <a:pt x="2183968" y="1357874"/>
                  <a:pt x="2183168" y="1357874"/>
                </a:cubicBezTo>
                <a:cubicBezTo>
                  <a:pt x="2183434" y="1359074"/>
                  <a:pt x="2183635" y="1360041"/>
                  <a:pt x="2183768" y="1360775"/>
                </a:cubicBezTo>
                <a:cubicBezTo>
                  <a:pt x="2183902" y="1361508"/>
                  <a:pt x="2183968" y="1362475"/>
                  <a:pt x="2183968" y="1363675"/>
                </a:cubicBezTo>
                <a:cubicBezTo>
                  <a:pt x="2183968" y="1368609"/>
                  <a:pt x="2182268" y="1373410"/>
                  <a:pt x="2178867" y="1378077"/>
                </a:cubicBezTo>
                <a:cubicBezTo>
                  <a:pt x="2175467" y="1382744"/>
                  <a:pt x="2170500" y="1386978"/>
                  <a:pt x="2163965" y="1390778"/>
                </a:cubicBezTo>
                <a:cubicBezTo>
                  <a:pt x="2157431" y="1394579"/>
                  <a:pt x="2149530" y="1397613"/>
                  <a:pt x="2140262" y="1399880"/>
                </a:cubicBezTo>
                <a:cubicBezTo>
                  <a:pt x="2130995" y="1402146"/>
                  <a:pt x="2120426" y="1403280"/>
                  <a:pt x="2108559" y="1403280"/>
                </a:cubicBezTo>
                <a:cubicBezTo>
                  <a:pt x="2098024" y="1403280"/>
                  <a:pt x="2088256" y="1401580"/>
                  <a:pt x="2079255" y="1398179"/>
                </a:cubicBezTo>
                <a:cubicBezTo>
                  <a:pt x="2070254" y="1394779"/>
                  <a:pt x="2063019" y="1389678"/>
                  <a:pt x="2057552" y="1382877"/>
                </a:cubicBezTo>
                <a:cubicBezTo>
                  <a:pt x="2052085" y="1376077"/>
                  <a:pt x="2049351" y="1367475"/>
                  <a:pt x="2049351" y="1357074"/>
                </a:cubicBezTo>
                <a:cubicBezTo>
                  <a:pt x="2049351" y="1353874"/>
                  <a:pt x="2049651" y="1350440"/>
                  <a:pt x="2050251" y="1346773"/>
                </a:cubicBezTo>
                <a:cubicBezTo>
                  <a:pt x="2050851" y="1343106"/>
                  <a:pt x="2051785" y="1339172"/>
                  <a:pt x="2053052" y="1334972"/>
                </a:cubicBezTo>
                <a:cubicBezTo>
                  <a:pt x="2054318" y="1330771"/>
                  <a:pt x="2055885" y="1326337"/>
                  <a:pt x="2057752" y="1321670"/>
                </a:cubicBezTo>
                <a:lnTo>
                  <a:pt x="2072154" y="1327271"/>
                </a:lnTo>
                <a:cubicBezTo>
                  <a:pt x="2070820" y="1331004"/>
                  <a:pt x="2069653" y="1334538"/>
                  <a:pt x="2068653" y="1337872"/>
                </a:cubicBezTo>
                <a:cubicBezTo>
                  <a:pt x="2067653" y="1341206"/>
                  <a:pt x="2066920" y="1344339"/>
                  <a:pt x="2066453" y="1347273"/>
                </a:cubicBezTo>
                <a:cubicBezTo>
                  <a:pt x="2065987" y="1350207"/>
                  <a:pt x="2065753" y="1353007"/>
                  <a:pt x="2065753" y="1355674"/>
                </a:cubicBezTo>
                <a:cubicBezTo>
                  <a:pt x="2065753" y="1361275"/>
                  <a:pt x="2066987" y="1366042"/>
                  <a:pt x="2069454" y="1369976"/>
                </a:cubicBezTo>
                <a:cubicBezTo>
                  <a:pt x="2071920" y="1373910"/>
                  <a:pt x="2075354" y="1377143"/>
                  <a:pt x="2079755" y="1379677"/>
                </a:cubicBezTo>
                <a:cubicBezTo>
                  <a:pt x="2084156" y="1382211"/>
                  <a:pt x="2089189" y="1384078"/>
                  <a:pt x="2094857" y="1385278"/>
                </a:cubicBezTo>
                <a:cubicBezTo>
                  <a:pt x="2100524" y="1386478"/>
                  <a:pt x="2106558" y="1387078"/>
                  <a:pt x="2112959" y="1387078"/>
                </a:cubicBezTo>
                <a:cubicBezTo>
                  <a:pt x="2120693" y="1387078"/>
                  <a:pt x="2127928" y="1386411"/>
                  <a:pt x="2134661" y="1385078"/>
                </a:cubicBezTo>
                <a:cubicBezTo>
                  <a:pt x="2141396" y="1383744"/>
                  <a:pt x="2147330" y="1381844"/>
                  <a:pt x="2152464" y="1379377"/>
                </a:cubicBezTo>
                <a:cubicBezTo>
                  <a:pt x="2157598" y="1376910"/>
                  <a:pt x="2161632" y="1374110"/>
                  <a:pt x="2164565" y="1370976"/>
                </a:cubicBezTo>
                <a:cubicBezTo>
                  <a:pt x="2167499" y="1367842"/>
                  <a:pt x="2168966" y="1364475"/>
                  <a:pt x="2168966" y="1360875"/>
                </a:cubicBezTo>
                <a:cubicBezTo>
                  <a:pt x="2168966" y="1359141"/>
                  <a:pt x="2168299" y="1357541"/>
                  <a:pt x="2166966" y="1356074"/>
                </a:cubicBezTo>
                <a:cubicBezTo>
                  <a:pt x="2165633" y="1354607"/>
                  <a:pt x="2163632" y="1353207"/>
                  <a:pt x="2160965" y="1351874"/>
                </a:cubicBezTo>
                <a:cubicBezTo>
                  <a:pt x="2158298" y="1350540"/>
                  <a:pt x="2155098" y="1349240"/>
                  <a:pt x="2151364" y="1347973"/>
                </a:cubicBezTo>
                <a:cubicBezTo>
                  <a:pt x="2147630" y="1346706"/>
                  <a:pt x="2143363" y="1345406"/>
                  <a:pt x="2138562" y="1344073"/>
                </a:cubicBezTo>
                <a:lnTo>
                  <a:pt x="2142363" y="1327471"/>
                </a:lnTo>
                <a:cubicBezTo>
                  <a:pt x="2149297" y="1330138"/>
                  <a:pt x="2155431" y="1332371"/>
                  <a:pt x="2160765" y="1334171"/>
                </a:cubicBezTo>
                <a:cubicBezTo>
                  <a:pt x="2166099" y="1335972"/>
                  <a:pt x="2170767" y="1337405"/>
                  <a:pt x="2174767" y="1338472"/>
                </a:cubicBezTo>
                <a:cubicBezTo>
                  <a:pt x="2178767" y="1339539"/>
                  <a:pt x="2182234" y="1340305"/>
                  <a:pt x="2185168" y="1340772"/>
                </a:cubicBezTo>
                <a:cubicBezTo>
                  <a:pt x="2188102" y="1341239"/>
                  <a:pt x="2190569" y="1341472"/>
                  <a:pt x="2192569" y="1341472"/>
                </a:cubicBezTo>
                <a:lnTo>
                  <a:pt x="2197523" y="1343340"/>
                </a:lnTo>
                <a:lnTo>
                  <a:pt x="2197750" y="1341472"/>
                </a:lnTo>
                <a:cubicBezTo>
                  <a:pt x="2201484" y="1341472"/>
                  <a:pt x="2204452" y="1340672"/>
                  <a:pt x="2206651" y="1339072"/>
                </a:cubicBezTo>
                <a:cubicBezTo>
                  <a:pt x="2208852" y="1337472"/>
                  <a:pt x="2210986" y="1334805"/>
                  <a:pt x="2213052" y="1331071"/>
                </a:cubicBezTo>
                <a:cubicBezTo>
                  <a:pt x="2215119" y="1327337"/>
                  <a:pt x="2217753" y="1322337"/>
                  <a:pt x="2220954" y="1316069"/>
                </a:cubicBezTo>
                <a:cubicBezTo>
                  <a:pt x="2224154" y="1309668"/>
                  <a:pt x="2227387" y="1304434"/>
                  <a:pt x="2230655" y="1300367"/>
                </a:cubicBezTo>
                <a:cubicBezTo>
                  <a:pt x="2233922" y="1296300"/>
                  <a:pt x="2237122" y="1293100"/>
                  <a:pt x="2240256" y="1290766"/>
                </a:cubicBezTo>
                <a:cubicBezTo>
                  <a:pt x="2243390" y="1288432"/>
                  <a:pt x="2246357" y="1286799"/>
                  <a:pt x="2249157" y="1285865"/>
                </a:cubicBezTo>
                <a:cubicBezTo>
                  <a:pt x="2251957" y="1284932"/>
                  <a:pt x="2254558" y="1284465"/>
                  <a:pt x="2256958" y="1284465"/>
                </a:cubicBezTo>
                <a:cubicBezTo>
                  <a:pt x="2261358" y="1284465"/>
                  <a:pt x="2265292" y="1285432"/>
                  <a:pt x="2268759" y="1287366"/>
                </a:cubicBezTo>
                <a:cubicBezTo>
                  <a:pt x="2272227" y="1289299"/>
                  <a:pt x="2275494" y="1292566"/>
                  <a:pt x="2278561" y="1297167"/>
                </a:cubicBezTo>
                <a:cubicBezTo>
                  <a:pt x="2281628" y="1301767"/>
                  <a:pt x="2284761" y="1308068"/>
                  <a:pt x="2287962" y="1316069"/>
                </a:cubicBezTo>
                <a:cubicBezTo>
                  <a:pt x="2291029" y="1323403"/>
                  <a:pt x="2293796" y="1328904"/>
                  <a:pt x="2296263" y="1332571"/>
                </a:cubicBezTo>
                <a:cubicBezTo>
                  <a:pt x="2298730" y="1336238"/>
                  <a:pt x="2301330" y="1338639"/>
                  <a:pt x="2304064" y="1339772"/>
                </a:cubicBezTo>
                <a:lnTo>
                  <a:pt x="2312973" y="1341401"/>
                </a:lnTo>
                <a:lnTo>
                  <a:pt x="2331353" y="1339972"/>
                </a:lnTo>
                <a:lnTo>
                  <a:pt x="2338531" y="1337970"/>
                </a:lnTo>
                <a:lnTo>
                  <a:pt x="2329553" y="1325670"/>
                </a:lnTo>
                <a:cubicBezTo>
                  <a:pt x="2327086" y="1320603"/>
                  <a:pt x="2325853" y="1315136"/>
                  <a:pt x="2325853" y="1309268"/>
                </a:cubicBezTo>
                <a:cubicBezTo>
                  <a:pt x="2325853" y="1303267"/>
                  <a:pt x="2327086" y="1297734"/>
                  <a:pt x="2329553" y="1292666"/>
                </a:cubicBezTo>
                <a:cubicBezTo>
                  <a:pt x="2332020" y="1287599"/>
                  <a:pt x="2335554" y="1283498"/>
                  <a:pt x="2340154" y="1280365"/>
                </a:cubicBezTo>
                <a:cubicBezTo>
                  <a:pt x="2342454" y="1278798"/>
                  <a:pt x="2344947" y="1277623"/>
                  <a:pt x="2347630" y="1276839"/>
                </a:cubicBezTo>
                <a:lnTo>
                  <a:pt x="2348456" y="1276727"/>
                </a:lnTo>
                <a:lnTo>
                  <a:pt x="2338654" y="1269463"/>
                </a:lnTo>
                <a:close/>
                <a:moveTo>
                  <a:pt x="4296603" y="1252004"/>
                </a:moveTo>
                <a:cubicBezTo>
                  <a:pt x="4299804" y="1252004"/>
                  <a:pt x="4302671" y="1252937"/>
                  <a:pt x="4305204" y="1254804"/>
                </a:cubicBezTo>
                <a:cubicBezTo>
                  <a:pt x="4307738" y="1256671"/>
                  <a:pt x="4309738" y="1259138"/>
                  <a:pt x="4311205" y="1262205"/>
                </a:cubicBezTo>
                <a:cubicBezTo>
                  <a:pt x="4312672" y="1265272"/>
                  <a:pt x="4313406" y="1268539"/>
                  <a:pt x="4313406" y="1272006"/>
                </a:cubicBezTo>
                <a:cubicBezTo>
                  <a:pt x="4313406" y="1277207"/>
                  <a:pt x="4311738" y="1281574"/>
                  <a:pt x="4308405" y="1285108"/>
                </a:cubicBezTo>
                <a:cubicBezTo>
                  <a:pt x="4305071" y="1288642"/>
                  <a:pt x="4300804" y="1290409"/>
                  <a:pt x="4295603" y="1290409"/>
                </a:cubicBezTo>
                <a:cubicBezTo>
                  <a:pt x="4289869" y="1290409"/>
                  <a:pt x="4285569" y="1288675"/>
                  <a:pt x="4282702" y="1285208"/>
                </a:cubicBezTo>
                <a:cubicBezTo>
                  <a:pt x="4279835" y="1281741"/>
                  <a:pt x="4278401" y="1277674"/>
                  <a:pt x="4278401" y="1273007"/>
                </a:cubicBezTo>
                <a:cubicBezTo>
                  <a:pt x="4278401" y="1269139"/>
                  <a:pt x="4279168" y="1265639"/>
                  <a:pt x="4280701" y="1262505"/>
                </a:cubicBezTo>
                <a:cubicBezTo>
                  <a:pt x="4282235" y="1259371"/>
                  <a:pt x="4284402" y="1256838"/>
                  <a:pt x="4287202" y="1254904"/>
                </a:cubicBezTo>
                <a:cubicBezTo>
                  <a:pt x="4290003" y="1252971"/>
                  <a:pt x="4293136" y="1252004"/>
                  <a:pt x="4296603" y="1252004"/>
                </a:cubicBezTo>
                <a:close/>
                <a:moveTo>
                  <a:pt x="3258378" y="1252004"/>
                </a:moveTo>
                <a:cubicBezTo>
                  <a:pt x="3261579" y="1252004"/>
                  <a:pt x="3264446" y="1252937"/>
                  <a:pt x="3266979" y="1254804"/>
                </a:cubicBezTo>
                <a:cubicBezTo>
                  <a:pt x="3269513" y="1256671"/>
                  <a:pt x="3271513" y="1259138"/>
                  <a:pt x="3272980" y="1262205"/>
                </a:cubicBezTo>
                <a:cubicBezTo>
                  <a:pt x="3274447" y="1265272"/>
                  <a:pt x="3275180" y="1268539"/>
                  <a:pt x="3275180" y="1272006"/>
                </a:cubicBezTo>
                <a:cubicBezTo>
                  <a:pt x="3275180" y="1277207"/>
                  <a:pt x="3273513" y="1281574"/>
                  <a:pt x="3270180" y="1285108"/>
                </a:cubicBezTo>
                <a:cubicBezTo>
                  <a:pt x="3266846" y="1288642"/>
                  <a:pt x="3262579" y="1290409"/>
                  <a:pt x="3257378" y="1290409"/>
                </a:cubicBezTo>
                <a:cubicBezTo>
                  <a:pt x="3251644" y="1290409"/>
                  <a:pt x="3247343" y="1288675"/>
                  <a:pt x="3244476" y="1285208"/>
                </a:cubicBezTo>
                <a:cubicBezTo>
                  <a:pt x="3241609" y="1281741"/>
                  <a:pt x="3240176" y="1277674"/>
                  <a:pt x="3240176" y="1273007"/>
                </a:cubicBezTo>
                <a:cubicBezTo>
                  <a:pt x="3240176" y="1269139"/>
                  <a:pt x="3240943" y="1265639"/>
                  <a:pt x="3242476" y="1262505"/>
                </a:cubicBezTo>
                <a:cubicBezTo>
                  <a:pt x="3244010" y="1259371"/>
                  <a:pt x="3246177" y="1256838"/>
                  <a:pt x="3248977" y="1254904"/>
                </a:cubicBezTo>
                <a:cubicBezTo>
                  <a:pt x="3251777" y="1252971"/>
                  <a:pt x="3254911" y="1252004"/>
                  <a:pt x="3258378" y="1252004"/>
                </a:cubicBezTo>
                <a:close/>
                <a:moveTo>
                  <a:pt x="2086803" y="1252004"/>
                </a:moveTo>
                <a:cubicBezTo>
                  <a:pt x="2090004" y="1252004"/>
                  <a:pt x="2092871" y="1252937"/>
                  <a:pt x="2095404" y="1254804"/>
                </a:cubicBezTo>
                <a:cubicBezTo>
                  <a:pt x="2097938" y="1256671"/>
                  <a:pt x="2099938" y="1259138"/>
                  <a:pt x="2101405" y="1262205"/>
                </a:cubicBezTo>
                <a:cubicBezTo>
                  <a:pt x="2102872" y="1265272"/>
                  <a:pt x="2103605" y="1268539"/>
                  <a:pt x="2103605" y="1272006"/>
                </a:cubicBezTo>
                <a:cubicBezTo>
                  <a:pt x="2103605" y="1277207"/>
                  <a:pt x="2101938" y="1281574"/>
                  <a:pt x="2098605" y="1285108"/>
                </a:cubicBezTo>
                <a:cubicBezTo>
                  <a:pt x="2095271" y="1288642"/>
                  <a:pt x="2091004" y="1290409"/>
                  <a:pt x="2085803" y="1290409"/>
                </a:cubicBezTo>
                <a:cubicBezTo>
                  <a:pt x="2080069" y="1290409"/>
                  <a:pt x="2075769" y="1288675"/>
                  <a:pt x="2072901" y="1285208"/>
                </a:cubicBezTo>
                <a:cubicBezTo>
                  <a:pt x="2070035" y="1281741"/>
                  <a:pt x="2068601" y="1277674"/>
                  <a:pt x="2068601" y="1273007"/>
                </a:cubicBezTo>
                <a:cubicBezTo>
                  <a:pt x="2068601" y="1269139"/>
                  <a:pt x="2069368" y="1265639"/>
                  <a:pt x="2070901" y="1262505"/>
                </a:cubicBezTo>
                <a:cubicBezTo>
                  <a:pt x="2072435" y="1259371"/>
                  <a:pt x="2074602" y="1256838"/>
                  <a:pt x="2077402" y="1254904"/>
                </a:cubicBezTo>
                <a:cubicBezTo>
                  <a:pt x="2080203" y="1252971"/>
                  <a:pt x="2083336" y="1252004"/>
                  <a:pt x="2086803" y="1252004"/>
                </a:cubicBezTo>
                <a:close/>
                <a:moveTo>
                  <a:pt x="3438029" y="1246260"/>
                </a:moveTo>
                <a:cubicBezTo>
                  <a:pt x="3440696" y="1246260"/>
                  <a:pt x="3442997" y="1247260"/>
                  <a:pt x="3444930" y="1249261"/>
                </a:cubicBezTo>
                <a:cubicBezTo>
                  <a:pt x="3446864" y="1251261"/>
                  <a:pt x="3447830" y="1253595"/>
                  <a:pt x="3447830" y="1256262"/>
                </a:cubicBezTo>
                <a:cubicBezTo>
                  <a:pt x="3447830" y="1258929"/>
                  <a:pt x="3446864" y="1261229"/>
                  <a:pt x="3444930" y="1263163"/>
                </a:cubicBezTo>
                <a:cubicBezTo>
                  <a:pt x="3442997" y="1265096"/>
                  <a:pt x="3440696" y="1266063"/>
                  <a:pt x="3438029" y="1266063"/>
                </a:cubicBezTo>
                <a:cubicBezTo>
                  <a:pt x="3435229" y="1266063"/>
                  <a:pt x="3432862" y="1265096"/>
                  <a:pt x="3430928" y="1263163"/>
                </a:cubicBezTo>
                <a:cubicBezTo>
                  <a:pt x="3428995" y="1261229"/>
                  <a:pt x="3428028" y="1258929"/>
                  <a:pt x="3428028" y="1256262"/>
                </a:cubicBezTo>
                <a:cubicBezTo>
                  <a:pt x="3428028" y="1253595"/>
                  <a:pt x="3428995" y="1251261"/>
                  <a:pt x="3430928" y="1249261"/>
                </a:cubicBezTo>
                <a:cubicBezTo>
                  <a:pt x="3432862" y="1247260"/>
                  <a:pt x="3435229" y="1246260"/>
                  <a:pt x="3438029" y="1246260"/>
                </a:cubicBezTo>
                <a:close/>
                <a:moveTo>
                  <a:pt x="4048782" y="1240631"/>
                </a:moveTo>
                <a:lnTo>
                  <a:pt x="4048782" y="1252033"/>
                </a:lnTo>
                <a:lnTo>
                  <a:pt x="4003976" y="1265034"/>
                </a:lnTo>
                <a:lnTo>
                  <a:pt x="4003976" y="1253833"/>
                </a:lnTo>
                <a:close/>
                <a:moveTo>
                  <a:pt x="3010557" y="1240631"/>
                </a:moveTo>
                <a:lnTo>
                  <a:pt x="3010557" y="1252033"/>
                </a:lnTo>
                <a:lnTo>
                  <a:pt x="2965751" y="1265034"/>
                </a:lnTo>
                <a:lnTo>
                  <a:pt x="2965751" y="1253833"/>
                </a:lnTo>
                <a:close/>
                <a:moveTo>
                  <a:pt x="2600982" y="1240631"/>
                </a:moveTo>
                <a:lnTo>
                  <a:pt x="2600982" y="1252033"/>
                </a:lnTo>
                <a:lnTo>
                  <a:pt x="2556176" y="1265034"/>
                </a:lnTo>
                <a:lnTo>
                  <a:pt x="2556176" y="1253833"/>
                </a:lnTo>
                <a:close/>
                <a:moveTo>
                  <a:pt x="3392928" y="1235659"/>
                </a:moveTo>
                <a:cubicBezTo>
                  <a:pt x="3395595" y="1235659"/>
                  <a:pt x="3397896" y="1236659"/>
                  <a:pt x="3399829" y="1238659"/>
                </a:cubicBezTo>
                <a:cubicBezTo>
                  <a:pt x="3401763" y="1240660"/>
                  <a:pt x="3402730" y="1242993"/>
                  <a:pt x="3402730" y="1245660"/>
                </a:cubicBezTo>
                <a:cubicBezTo>
                  <a:pt x="3402730" y="1248327"/>
                  <a:pt x="3401763" y="1250628"/>
                  <a:pt x="3399829" y="1252561"/>
                </a:cubicBezTo>
                <a:cubicBezTo>
                  <a:pt x="3397896" y="1254495"/>
                  <a:pt x="3395595" y="1255462"/>
                  <a:pt x="3392928" y="1255462"/>
                </a:cubicBezTo>
                <a:cubicBezTo>
                  <a:pt x="3390128" y="1255462"/>
                  <a:pt x="3387761" y="1254495"/>
                  <a:pt x="3385827" y="1252561"/>
                </a:cubicBezTo>
                <a:cubicBezTo>
                  <a:pt x="3383894" y="1250628"/>
                  <a:pt x="3382927" y="1248327"/>
                  <a:pt x="3382927" y="1245660"/>
                </a:cubicBezTo>
                <a:cubicBezTo>
                  <a:pt x="3382927" y="1242993"/>
                  <a:pt x="3383894" y="1240660"/>
                  <a:pt x="3385827" y="1238659"/>
                </a:cubicBezTo>
                <a:cubicBezTo>
                  <a:pt x="3387761" y="1236659"/>
                  <a:pt x="3390128" y="1235659"/>
                  <a:pt x="3392928" y="1235659"/>
                </a:cubicBezTo>
                <a:close/>
                <a:moveTo>
                  <a:pt x="4734582" y="1231106"/>
                </a:moveTo>
                <a:lnTo>
                  <a:pt x="4734582" y="1242508"/>
                </a:lnTo>
                <a:lnTo>
                  <a:pt x="4689776" y="1255509"/>
                </a:lnTo>
                <a:lnTo>
                  <a:pt x="4689776" y="1244308"/>
                </a:lnTo>
                <a:close/>
                <a:moveTo>
                  <a:pt x="3915432" y="1231106"/>
                </a:moveTo>
                <a:lnTo>
                  <a:pt x="3915432" y="1242508"/>
                </a:lnTo>
                <a:lnTo>
                  <a:pt x="3870626" y="1255509"/>
                </a:lnTo>
                <a:lnTo>
                  <a:pt x="3870626" y="1244308"/>
                </a:lnTo>
                <a:close/>
                <a:moveTo>
                  <a:pt x="2273207" y="1231106"/>
                </a:moveTo>
                <a:lnTo>
                  <a:pt x="2273207" y="1242508"/>
                </a:lnTo>
                <a:lnTo>
                  <a:pt x="2228402" y="1255509"/>
                </a:lnTo>
                <a:lnTo>
                  <a:pt x="2228402" y="1244308"/>
                </a:lnTo>
                <a:close/>
                <a:moveTo>
                  <a:pt x="2896181" y="1225058"/>
                </a:moveTo>
                <a:cubicBezTo>
                  <a:pt x="2898848" y="1225058"/>
                  <a:pt x="2901148" y="1226058"/>
                  <a:pt x="2903082" y="1228058"/>
                </a:cubicBezTo>
                <a:cubicBezTo>
                  <a:pt x="2905015" y="1230058"/>
                  <a:pt x="2905982" y="1232392"/>
                  <a:pt x="2905982" y="1235059"/>
                </a:cubicBezTo>
                <a:cubicBezTo>
                  <a:pt x="2905982" y="1237726"/>
                  <a:pt x="2905015" y="1240026"/>
                  <a:pt x="2903082" y="1241960"/>
                </a:cubicBezTo>
                <a:cubicBezTo>
                  <a:pt x="2901148" y="1243893"/>
                  <a:pt x="2898848" y="1244860"/>
                  <a:pt x="2896181" y="1244860"/>
                </a:cubicBezTo>
                <a:cubicBezTo>
                  <a:pt x="2893380" y="1244860"/>
                  <a:pt x="2891013" y="1243893"/>
                  <a:pt x="2889080" y="1241960"/>
                </a:cubicBezTo>
                <a:cubicBezTo>
                  <a:pt x="2887146" y="1240026"/>
                  <a:pt x="2886179" y="1237726"/>
                  <a:pt x="2886179" y="1235059"/>
                </a:cubicBezTo>
                <a:cubicBezTo>
                  <a:pt x="2886179" y="1232392"/>
                  <a:pt x="2887146" y="1230058"/>
                  <a:pt x="2889080" y="1228058"/>
                </a:cubicBezTo>
                <a:cubicBezTo>
                  <a:pt x="2891013" y="1226058"/>
                  <a:pt x="2893380" y="1225058"/>
                  <a:pt x="2896181" y="1225058"/>
                </a:cubicBezTo>
                <a:close/>
                <a:moveTo>
                  <a:pt x="3526555" y="1220505"/>
                </a:moveTo>
                <a:cubicBezTo>
                  <a:pt x="3524554" y="1220505"/>
                  <a:pt x="3522887" y="1221205"/>
                  <a:pt x="3521554" y="1222605"/>
                </a:cubicBezTo>
                <a:cubicBezTo>
                  <a:pt x="3520220" y="1224005"/>
                  <a:pt x="3519554" y="1225706"/>
                  <a:pt x="3519554" y="1227706"/>
                </a:cubicBezTo>
                <a:cubicBezTo>
                  <a:pt x="3519554" y="1230239"/>
                  <a:pt x="3520620" y="1232606"/>
                  <a:pt x="3522754" y="1234807"/>
                </a:cubicBezTo>
                <a:lnTo>
                  <a:pt x="3528521" y="1238339"/>
                </a:lnTo>
                <a:lnTo>
                  <a:pt x="3529055" y="1238007"/>
                </a:lnTo>
                <a:cubicBezTo>
                  <a:pt x="3531655" y="1235007"/>
                  <a:pt x="3532955" y="1231973"/>
                  <a:pt x="3532955" y="1228906"/>
                </a:cubicBezTo>
                <a:cubicBezTo>
                  <a:pt x="3532955" y="1226506"/>
                  <a:pt x="3532422" y="1224505"/>
                  <a:pt x="3531355" y="1222905"/>
                </a:cubicBezTo>
                <a:cubicBezTo>
                  <a:pt x="3530288" y="1221305"/>
                  <a:pt x="3528688" y="1220505"/>
                  <a:pt x="3526555" y="1220505"/>
                </a:cubicBezTo>
                <a:close/>
                <a:moveTo>
                  <a:pt x="3824335" y="1214056"/>
                </a:moveTo>
                <a:lnTo>
                  <a:pt x="3840737" y="1214056"/>
                </a:lnTo>
                <a:lnTo>
                  <a:pt x="3844737" y="1317069"/>
                </a:lnTo>
                <a:cubicBezTo>
                  <a:pt x="3845004" y="1323603"/>
                  <a:pt x="3845637" y="1328637"/>
                  <a:pt x="3846637" y="1332171"/>
                </a:cubicBezTo>
                <a:cubicBezTo>
                  <a:pt x="3847638" y="1335705"/>
                  <a:pt x="3849905" y="1338138"/>
                  <a:pt x="3853438" y="1339472"/>
                </a:cubicBezTo>
                <a:cubicBezTo>
                  <a:pt x="3855205" y="1340139"/>
                  <a:pt x="3857480" y="1340639"/>
                  <a:pt x="3860264" y="1340972"/>
                </a:cubicBezTo>
                <a:lnTo>
                  <a:pt x="3866667" y="1341296"/>
                </a:lnTo>
                <a:lnTo>
                  <a:pt x="3884828" y="1339872"/>
                </a:lnTo>
                <a:cubicBezTo>
                  <a:pt x="3891495" y="1338805"/>
                  <a:pt x="3898030" y="1337272"/>
                  <a:pt x="3904430" y="1335271"/>
                </a:cubicBezTo>
                <a:cubicBezTo>
                  <a:pt x="3910831" y="1333271"/>
                  <a:pt x="3916998" y="1330838"/>
                  <a:pt x="3922933" y="1327971"/>
                </a:cubicBezTo>
                <a:cubicBezTo>
                  <a:pt x="3928867" y="1325104"/>
                  <a:pt x="3934501" y="1321803"/>
                  <a:pt x="3939835" y="1318069"/>
                </a:cubicBezTo>
                <a:cubicBezTo>
                  <a:pt x="3936368" y="1315002"/>
                  <a:pt x="3932367" y="1312335"/>
                  <a:pt x="3927833" y="1310068"/>
                </a:cubicBezTo>
                <a:cubicBezTo>
                  <a:pt x="3923299" y="1307801"/>
                  <a:pt x="3918332" y="1306034"/>
                  <a:pt x="3912931" y="1304768"/>
                </a:cubicBezTo>
                <a:cubicBezTo>
                  <a:pt x="3907531" y="1303501"/>
                  <a:pt x="3901830" y="1302867"/>
                  <a:pt x="3895829" y="1302867"/>
                </a:cubicBezTo>
                <a:cubicBezTo>
                  <a:pt x="3893696" y="1302867"/>
                  <a:pt x="3891695" y="1302934"/>
                  <a:pt x="3889829" y="1303068"/>
                </a:cubicBezTo>
                <a:cubicBezTo>
                  <a:pt x="3887962" y="1303201"/>
                  <a:pt x="3886095" y="1303434"/>
                  <a:pt x="3884228" y="1303768"/>
                </a:cubicBezTo>
                <a:cubicBezTo>
                  <a:pt x="3882361" y="1304101"/>
                  <a:pt x="3880227" y="1304534"/>
                  <a:pt x="3877827" y="1305068"/>
                </a:cubicBezTo>
                <a:lnTo>
                  <a:pt x="3874627" y="1289866"/>
                </a:lnTo>
                <a:cubicBezTo>
                  <a:pt x="3878227" y="1288799"/>
                  <a:pt x="3881827" y="1287966"/>
                  <a:pt x="3885428" y="1287366"/>
                </a:cubicBezTo>
                <a:cubicBezTo>
                  <a:pt x="3889028" y="1286765"/>
                  <a:pt x="3892496" y="1286465"/>
                  <a:pt x="3895829" y="1286465"/>
                </a:cubicBezTo>
                <a:cubicBezTo>
                  <a:pt x="3902764" y="1286465"/>
                  <a:pt x="3909031" y="1287299"/>
                  <a:pt x="3914631" y="1288966"/>
                </a:cubicBezTo>
                <a:cubicBezTo>
                  <a:pt x="3920232" y="1290633"/>
                  <a:pt x="3925333" y="1292666"/>
                  <a:pt x="3929933" y="1295067"/>
                </a:cubicBezTo>
                <a:cubicBezTo>
                  <a:pt x="3934534" y="1297467"/>
                  <a:pt x="3938868" y="1299867"/>
                  <a:pt x="3942935" y="1302267"/>
                </a:cubicBezTo>
                <a:cubicBezTo>
                  <a:pt x="3947002" y="1304668"/>
                  <a:pt x="3950969" y="1306701"/>
                  <a:pt x="3954837" y="1308368"/>
                </a:cubicBezTo>
                <a:cubicBezTo>
                  <a:pt x="3958704" y="1310035"/>
                  <a:pt x="3962704" y="1310868"/>
                  <a:pt x="3966838" y="1310868"/>
                </a:cubicBezTo>
                <a:lnTo>
                  <a:pt x="3971039" y="1310868"/>
                </a:lnTo>
                <a:lnTo>
                  <a:pt x="3972439" y="1325270"/>
                </a:lnTo>
                <a:cubicBezTo>
                  <a:pt x="3966705" y="1325270"/>
                  <a:pt x="3961437" y="1326070"/>
                  <a:pt x="3956637" y="1327671"/>
                </a:cubicBezTo>
                <a:cubicBezTo>
                  <a:pt x="3951836" y="1329271"/>
                  <a:pt x="3947136" y="1331304"/>
                  <a:pt x="3942535" y="1333771"/>
                </a:cubicBezTo>
                <a:cubicBezTo>
                  <a:pt x="3937934" y="1336238"/>
                  <a:pt x="3933101" y="1338839"/>
                  <a:pt x="3928033" y="1341572"/>
                </a:cubicBezTo>
                <a:cubicBezTo>
                  <a:pt x="3922966" y="1344306"/>
                  <a:pt x="3917365" y="1346906"/>
                  <a:pt x="3911231" y="1349373"/>
                </a:cubicBezTo>
                <a:cubicBezTo>
                  <a:pt x="3905097" y="1351840"/>
                  <a:pt x="3898063" y="1353874"/>
                  <a:pt x="3890129" y="1355474"/>
                </a:cubicBezTo>
                <a:lnTo>
                  <a:pt x="3869813" y="1357247"/>
                </a:lnTo>
                <a:lnTo>
                  <a:pt x="3868140" y="1357874"/>
                </a:lnTo>
                <a:lnTo>
                  <a:pt x="3865591" y="1357615"/>
                </a:lnTo>
                <a:lnTo>
                  <a:pt x="3862625" y="1357874"/>
                </a:lnTo>
                <a:lnTo>
                  <a:pt x="3862686" y="1357321"/>
                </a:lnTo>
                <a:lnTo>
                  <a:pt x="3848438" y="1355874"/>
                </a:lnTo>
                <a:cubicBezTo>
                  <a:pt x="3843304" y="1354541"/>
                  <a:pt x="3839303" y="1352474"/>
                  <a:pt x="3836436" y="1349673"/>
                </a:cubicBezTo>
                <a:cubicBezTo>
                  <a:pt x="3833569" y="1346873"/>
                  <a:pt x="3831569" y="1343306"/>
                  <a:pt x="3830435" y="1338972"/>
                </a:cubicBezTo>
                <a:lnTo>
                  <a:pt x="3829401" y="1331338"/>
                </a:lnTo>
                <a:lnTo>
                  <a:pt x="3818434" y="1344973"/>
                </a:lnTo>
                <a:cubicBezTo>
                  <a:pt x="3814233" y="1348506"/>
                  <a:pt x="3809733" y="1351207"/>
                  <a:pt x="3804932" y="1353074"/>
                </a:cubicBezTo>
                <a:cubicBezTo>
                  <a:pt x="3800131" y="1354941"/>
                  <a:pt x="3795331" y="1356207"/>
                  <a:pt x="3790530" y="1356874"/>
                </a:cubicBezTo>
                <a:cubicBezTo>
                  <a:pt x="3785730" y="1357541"/>
                  <a:pt x="3781129" y="1357874"/>
                  <a:pt x="3776729" y="1357874"/>
                </a:cubicBezTo>
                <a:cubicBezTo>
                  <a:pt x="3773128" y="1357874"/>
                  <a:pt x="3769494" y="1357574"/>
                  <a:pt x="3765827" y="1356974"/>
                </a:cubicBezTo>
                <a:cubicBezTo>
                  <a:pt x="3762160" y="1356374"/>
                  <a:pt x="3759593" y="1355941"/>
                  <a:pt x="3758126" y="1355674"/>
                </a:cubicBezTo>
                <a:lnTo>
                  <a:pt x="3760327" y="1339872"/>
                </a:lnTo>
                <a:cubicBezTo>
                  <a:pt x="3769528" y="1341072"/>
                  <a:pt x="3778196" y="1341272"/>
                  <a:pt x="3786330" y="1340472"/>
                </a:cubicBezTo>
                <a:cubicBezTo>
                  <a:pt x="3794464" y="1339672"/>
                  <a:pt x="3801565" y="1337372"/>
                  <a:pt x="3807632" y="1333571"/>
                </a:cubicBezTo>
                <a:cubicBezTo>
                  <a:pt x="3810666" y="1331671"/>
                  <a:pt x="3813375" y="1329279"/>
                  <a:pt x="3815758" y="1326395"/>
                </a:cubicBezTo>
                <a:lnTo>
                  <a:pt x="3816674" y="1324895"/>
                </a:lnTo>
                <a:lnTo>
                  <a:pt x="3811133" y="1315969"/>
                </a:lnTo>
                <a:cubicBezTo>
                  <a:pt x="3807266" y="1310435"/>
                  <a:pt x="3802598" y="1304401"/>
                  <a:pt x="3797131" y="1297867"/>
                </a:cubicBezTo>
                <a:cubicBezTo>
                  <a:pt x="3791664" y="1291333"/>
                  <a:pt x="3785496" y="1284532"/>
                  <a:pt x="3778629" y="1277464"/>
                </a:cubicBezTo>
                <a:cubicBezTo>
                  <a:pt x="3771761" y="1270397"/>
                  <a:pt x="3764327" y="1263263"/>
                  <a:pt x="3756326" y="1256062"/>
                </a:cubicBezTo>
                <a:lnTo>
                  <a:pt x="3767127" y="1244660"/>
                </a:lnTo>
                <a:cubicBezTo>
                  <a:pt x="3775929" y="1253061"/>
                  <a:pt x="3783763" y="1260896"/>
                  <a:pt x="3790630" y="1268163"/>
                </a:cubicBezTo>
                <a:cubicBezTo>
                  <a:pt x="3797498" y="1275431"/>
                  <a:pt x="3803532" y="1282232"/>
                  <a:pt x="3808733" y="1288566"/>
                </a:cubicBezTo>
                <a:cubicBezTo>
                  <a:pt x="3813933" y="1294900"/>
                  <a:pt x="3818400" y="1300667"/>
                  <a:pt x="3822134" y="1305868"/>
                </a:cubicBezTo>
                <a:lnTo>
                  <a:pt x="3824104" y="1308843"/>
                </a:lnTo>
                <a:lnTo>
                  <a:pt x="3825835" y="1302918"/>
                </a:lnTo>
                <a:lnTo>
                  <a:pt x="3827021" y="1287538"/>
                </a:lnTo>
                <a:close/>
                <a:moveTo>
                  <a:pt x="2686402" y="1214056"/>
                </a:moveTo>
                <a:lnTo>
                  <a:pt x="2702804" y="1214056"/>
                </a:lnTo>
                <a:lnTo>
                  <a:pt x="2706805" y="1317069"/>
                </a:lnTo>
                <a:cubicBezTo>
                  <a:pt x="2707072" y="1323603"/>
                  <a:pt x="2707705" y="1328637"/>
                  <a:pt x="2708705" y="1332171"/>
                </a:cubicBezTo>
                <a:cubicBezTo>
                  <a:pt x="2709705" y="1335705"/>
                  <a:pt x="2711972" y="1338138"/>
                  <a:pt x="2715506" y="1339472"/>
                </a:cubicBezTo>
                <a:cubicBezTo>
                  <a:pt x="2719040" y="1340805"/>
                  <a:pt x="2724607" y="1341472"/>
                  <a:pt x="2732208" y="1341472"/>
                </a:cubicBezTo>
                <a:cubicBezTo>
                  <a:pt x="2735008" y="1341472"/>
                  <a:pt x="2737042" y="1342239"/>
                  <a:pt x="2738309" y="1343773"/>
                </a:cubicBezTo>
                <a:lnTo>
                  <a:pt x="2739851" y="1348236"/>
                </a:lnTo>
                <a:lnTo>
                  <a:pt x="2740676" y="1341472"/>
                </a:lnTo>
                <a:cubicBezTo>
                  <a:pt x="2747876" y="1341472"/>
                  <a:pt x="2754310" y="1340972"/>
                  <a:pt x="2759978" y="1339972"/>
                </a:cubicBezTo>
                <a:lnTo>
                  <a:pt x="2767156" y="1337970"/>
                </a:lnTo>
                <a:lnTo>
                  <a:pt x="2758178" y="1325670"/>
                </a:lnTo>
                <a:cubicBezTo>
                  <a:pt x="2755711" y="1320603"/>
                  <a:pt x="2754477" y="1315136"/>
                  <a:pt x="2754477" y="1309268"/>
                </a:cubicBezTo>
                <a:cubicBezTo>
                  <a:pt x="2754477" y="1303267"/>
                  <a:pt x="2755711" y="1297734"/>
                  <a:pt x="2758178" y="1292666"/>
                </a:cubicBezTo>
                <a:cubicBezTo>
                  <a:pt x="2760645" y="1287599"/>
                  <a:pt x="2764178" y="1283498"/>
                  <a:pt x="2768779" y="1280365"/>
                </a:cubicBezTo>
                <a:cubicBezTo>
                  <a:pt x="2771080" y="1278798"/>
                  <a:pt x="2773571" y="1277623"/>
                  <a:pt x="2776255" y="1276839"/>
                </a:cubicBezTo>
                <a:lnTo>
                  <a:pt x="2776768" y="1276769"/>
                </a:lnTo>
                <a:lnTo>
                  <a:pt x="2767279" y="1269463"/>
                </a:lnTo>
                <a:lnTo>
                  <a:pt x="2776680" y="1257062"/>
                </a:lnTo>
                <a:cubicBezTo>
                  <a:pt x="2789482" y="1266396"/>
                  <a:pt x="2800050" y="1274631"/>
                  <a:pt x="2808384" y="1281765"/>
                </a:cubicBezTo>
                <a:cubicBezTo>
                  <a:pt x="2816718" y="1288899"/>
                  <a:pt x="2823319" y="1295100"/>
                  <a:pt x="2828186" y="1300367"/>
                </a:cubicBezTo>
                <a:cubicBezTo>
                  <a:pt x="2833054" y="1305634"/>
                  <a:pt x="2836654" y="1310235"/>
                  <a:pt x="2838988" y="1314169"/>
                </a:cubicBezTo>
                <a:cubicBezTo>
                  <a:pt x="2841321" y="1318103"/>
                  <a:pt x="2842822" y="1321570"/>
                  <a:pt x="2843488" y="1324570"/>
                </a:cubicBezTo>
                <a:cubicBezTo>
                  <a:pt x="2844155" y="1327571"/>
                  <a:pt x="2844488" y="1330404"/>
                  <a:pt x="2844488" y="1333071"/>
                </a:cubicBezTo>
                <a:cubicBezTo>
                  <a:pt x="2844488" y="1337472"/>
                  <a:pt x="2843522" y="1341606"/>
                  <a:pt x="2841588" y="1345473"/>
                </a:cubicBezTo>
                <a:cubicBezTo>
                  <a:pt x="2839655" y="1349340"/>
                  <a:pt x="2836587" y="1352474"/>
                  <a:pt x="2832387" y="1354874"/>
                </a:cubicBezTo>
                <a:cubicBezTo>
                  <a:pt x="2828186" y="1357274"/>
                  <a:pt x="2822619" y="1358474"/>
                  <a:pt x="2815685" y="1358474"/>
                </a:cubicBezTo>
                <a:cubicBezTo>
                  <a:pt x="2810218" y="1358474"/>
                  <a:pt x="2804617" y="1357708"/>
                  <a:pt x="2798883" y="1356174"/>
                </a:cubicBezTo>
                <a:cubicBezTo>
                  <a:pt x="2793149" y="1354641"/>
                  <a:pt x="2787648" y="1352474"/>
                  <a:pt x="2782381" y="1349673"/>
                </a:cubicBezTo>
                <a:lnTo>
                  <a:pt x="2780976" y="1348654"/>
                </a:lnTo>
                <a:lnTo>
                  <a:pt x="2765479" y="1354674"/>
                </a:lnTo>
                <a:cubicBezTo>
                  <a:pt x="2756677" y="1356808"/>
                  <a:pt x="2747743" y="1357874"/>
                  <a:pt x="2738675" y="1357874"/>
                </a:cubicBezTo>
                <a:lnTo>
                  <a:pt x="2739556" y="1350647"/>
                </a:lnTo>
                <a:lnTo>
                  <a:pt x="2737408" y="1355174"/>
                </a:lnTo>
                <a:cubicBezTo>
                  <a:pt x="2735542" y="1356974"/>
                  <a:pt x="2733141" y="1357874"/>
                  <a:pt x="2730208" y="1357874"/>
                </a:cubicBezTo>
                <a:cubicBezTo>
                  <a:pt x="2719540" y="1357874"/>
                  <a:pt x="2711372" y="1356674"/>
                  <a:pt x="2705704" y="1354274"/>
                </a:cubicBezTo>
                <a:cubicBezTo>
                  <a:pt x="2700037" y="1351874"/>
                  <a:pt x="2696137" y="1348140"/>
                  <a:pt x="2694003" y="1343072"/>
                </a:cubicBezTo>
                <a:cubicBezTo>
                  <a:pt x="2691869" y="1338005"/>
                  <a:pt x="2690669" y="1331471"/>
                  <a:pt x="2690402" y="1323470"/>
                </a:cubicBezTo>
                <a:close/>
                <a:moveTo>
                  <a:pt x="3724932" y="1212056"/>
                </a:moveTo>
                <a:lnTo>
                  <a:pt x="3724932" y="1223458"/>
                </a:lnTo>
                <a:lnTo>
                  <a:pt x="3680126" y="1236459"/>
                </a:lnTo>
                <a:lnTo>
                  <a:pt x="3680126" y="1225258"/>
                </a:lnTo>
                <a:close/>
                <a:moveTo>
                  <a:pt x="2810532" y="1212056"/>
                </a:moveTo>
                <a:lnTo>
                  <a:pt x="2810532" y="1223458"/>
                </a:lnTo>
                <a:lnTo>
                  <a:pt x="2765727" y="1236459"/>
                </a:lnTo>
                <a:lnTo>
                  <a:pt x="2765727" y="1225258"/>
                </a:lnTo>
                <a:close/>
                <a:moveTo>
                  <a:pt x="2381907" y="1212056"/>
                </a:moveTo>
                <a:lnTo>
                  <a:pt x="2381907" y="1223458"/>
                </a:lnTo>
                <a:lnTo>
                  <a:pt x="2337101" y="1236459"/>
                </a:lnTo>
                <a:lnTo>
                  <a:pt x="2337101" y="1225258"/>
                </a:lnTo>
                <a:close/>
                <a:moveTo>
                  <a:pt x="3526955" y="1210304"/>
                </a:moveTo>
                <a:cubicBezTo>
                  <a:pt x="3532289" y="1210304"/>
                  <a:pt x="3536322" y="1212137"/>
                  <a:pt x="3539056" y="1215804"/>
                </a:cubicBezTo>
                <a:cubicBezTo>
                  <a:pt x="3541790" y="1219471"/>
                  <a:pt x="3543156" y="1223638"/>
                  <a:pt x="3543156" y="1228306"/>
                </a:cubicBezTo>
                <a:cubicBezTo>
                  <a:pt x="3543156" y="1234173"/>
                  <a:pt x="3541223" y="1239374"/>
                  <a:pt x="3537356" y="1243908"/>
                </a:cubicBezTo>
                <a:cubicBezTo>
                  <a:pt x="3533489" y="1248442"/>
                  <a:pt x="3528055" y="1252042"/>
                  <a:pt x="3521054" y="1254709"/>
                </a:cubicBezTo>
                <a:cubicBezTo>
                  <a:pt x="3514053" y="1257376"/>
                  <a:pt x="3505819" y="1258976"/>
                  <a:pt x="3496351" y="1259510"/>
                </a:cubicBezTo>
                <a:lnTo>
                  <a:pt x="3494550" y="1249908"/>
                </a:lnTo>
                <a:cubicBezTo>
                  <a:pt x="3503618" y="1249242"/>
                  <a:pt x="3510986" y="1247842"/>
                  <a:pt x="3516653" y="1245708"/>
                </a:cubicBezTo>
                <a:lnTo>
                  <a:pt x="3520354" y="1243410"/>
                </a:lnTo>
                <a:lnTo>
                  <a:pt x="3513653" y="1239107"/>
                </a:lnTo>
                <a:cubicBezTo>
                  <a:pt x="3510653" y="1236040"/>
                  <a:pt x="3509152" y="1232240"/>
                  <a:pt x="3509152" y="1227706"/>
                </a:cubicBezTo>
                <a:cubicBezTo>
                  <a:pt x="3509152" y="1223038"/>
                  <a:pt x="3510786" y="1218971"/>
                  <a:pt x="3514053" y="1215504"/>
                </a:cubicBezTo>
                <a:cubicBezTo>
                  <a:pt x="3517320" y="1212037"/>
                  <a:pt x="3521621" y="1210304"/>
                  <a:pt x="3526955" y="1210304"/>
                </a:cubicBezTo>
                <a:close/>
                <a:moveTo>
                  <a:pt x="4524203" y="1206055"/>
                </a:moveTo>
                <a:cubicBezTo>
                  <a:pt x="4521670" y="1206055"/>
                  <a:pt x="4519703" y="1206922"/>
                  <a:pt x="4518302" y="1208656"/>
                </a:cubicBezTo>
                <a:cubicBezTo>
                  <a:pt x="4516902" y="1210389"/>
                  <a:pt x="4516202" y="1212389"/>
                  <a:pt x="4516202" y="1214656"/>
                </a:cubicBezTo>
                <a:cubicBezTo>
                  <a:pt x="4516202" y="1217057"/>
                  <a:pt x="4516936" y="1219024"/>
                  <a:pt x="4518402" y="1220557"/>
                </a:cubicBezTo>
                <a:cubicBezTo>
                  <a:pt x="4519869" y="1222091"/>
                  <a:pt x="4521736" y="1222857"/>
                  <a:pt x="4524003" y="1222857"/>
                </a:cubicBezTo>
                <a:cubicBezTo>
                  <a:pt x="4526270" y="1222857"/>
                  <a:pt x="4528237" y="1222124"/>
                  <a:pt x="4529904" y="1220657"/>
                </a:cubicBezTo>
                <a:cubicBezTo>
                  <a:pt x="4531571" y="1219190"/>
                  <a:pt x="4532404" y="1217257"/>
                  <a:pt x="4532404" y="1214856"/>
                </a:cubicBezTo>
                <a:cubicBezTo>
                  <a:pt x="4532404" y="1212323"/>
                  <a:pt x="4531537" y="1210223"/>
                  <a:pt x="4529804" y="1208556"/>
                </a:cubicBezTo>
                <a:cubicBezTo>
                  <a:pt x="4528070" y="1206889"/>
                  <a:pt x="4526203" y="1206055"/>
                  <a:pt x="4524203" y="1206055"/>
                </a:cubicBezTo>
                <a:close/>
                <a:moveTo>
                  <a:pt x="4525203" y="1194854"/>
                </a:moveTo>
                <a:cubicBezTo>
                  <a:pt x="4528404" y="1194854"/>
                  <a:pt x="4531271" y="1195787"/>
                  <a:pt x="4533804" y="1197654"/>
                </a:cubicBezTo>
                <a:cubicBezTo>
                  <a:pt x="4536338" y="1199521"/>
                  <a:pt x="4538338" y="1201988"/>
                  <a:pt x="4539805" y="1205055"/>
                </a:cubicBezTo>
                <a:cubicBezTo>
                  <a:pt x="4541272" y="1208122"/>
                  <a:pt x="4542006" y="1211389"/>
                  <a:pt x="4542006" y="1214856"/>
                </a:cubicBezTo>
                <a:cubicBezTo>
                  <a:pt x="4542006" y="1220057"/>
                  <a:pt x="4540338" y="1224424"/>
                  <a:pt x="4537005" y="1227958"/>
                </a:cubicBezTo>
                <a:cubicBezTo>
                  <a:pt x="4533671" y="1231492"/>
                  <a:pt x="4529404" y="1233259"/>
                  <a:pt x="4524203" y="1233259"/>
                </a:cubicBezTo>
                <a:cubicBezTo>
                  <a:pt x="4518469" y="1233259"/>
                  <a:pt x="4514169" y="1231525"/>
                  <a:pt x="4511302" y="1228058"/>
                </a:cubicBezTo>
                <a:cubicBezTo>
                  <a:pt x="4508435" y="1224591"/>
                  <a:pt x="4507001" y="1220524"/>
                  <a:pt x="4507001" y="1215857"/>
                </a:cubicBezTo>
                <a:cubicBezTo>
                  <a:pt x="4507001" y="1211989"/>
                  <a:pt x="4507768" y="1208489"/>
                  <a:pt x="4509301" y="1205355"/>
                </a:cubicBezTo>
                <a:cubicBezTo>
                  <a:pt x="4510835" y="1202221"/>
                  <a:pt x="4513002" y="1199688"/>
                  <a:pt x="4515802" y="1197754"/>
                </a:cubicBezTo>
                <a:cubicBezTo>
                  <a:pt x="4518603" y="1195821"/>
                  <a:pt x="4521736" y="1194854"/>
                  <a:pt x="4525203" y="1194854"/>
                </a:cubicBezTo>
                <a:close/>
                <a:moveTo>
                  <a:pt x="3438353" y="1187005"/>
                </a:moveTo>
                <a:cubicBezTo>
                  <a:pt x="3435819" y="1187005"/>
                  <a:pt x="3433852" y="1187872"/>
                  <a:pt x="3432452" y="1189606"/>
                </a:cubicBezTo>
                <a:cubicBezTo>
                  <a:pt x="3431052" y="1191339"/>
                  <a:pt x="3430352" y="1193339"/>
                  <a:pt x="3430352" y="1195606"/>
                </a:cubicBezTo>
                <a:cubicBezTo>
                  <a:pt x="3430352" y="1198007"/>
                  <a:pt x="3431085" y="1199974"/>
                  <a:pt x="3432552" y="1201507"/>
                </a:cubicBezTo>
                <a:cubicBezTo>
                  <a:pt x="3434019" y="1203041"/>
                  <a:pt x="3435886" y="1203807"/>
                  <a:pt x="3438153" y="1203807"/>
                </a:cubicBezTo>
                <a:cubicBezTo>
                  <a:pt x="3440420" y="1203807"/>
                  <a:pt x="3442387" y="1203074"/>
                  <a:pt x="3444054" y="1201607"/>
                </a:cubicBezTo>
                <a:cubicBezTo>
                  <a:pt x="3445721" y="1200140"/>
                  <a:pt x="3446554" y="1198207"/>
                  <a:pt x="3446554" y="1195806"/>
                </a:cubicBezTo>
                <a:cubicBezTo>
                  <a:pt x="3446554" y="1193273"/>
                  <a:pt x="3445687" y="1191173"/>
                  <a:pt x="3443954" y="1189506"/>
                </a:cubicBezTo>
                <a:cubicBezTo>
                  <a:pt x="3442220" y="1187839"/>
                  <a:pt x="3440353" y="1187005"/>
                  <a:pt x="3438353" y="1187005"/>
                </a:cubicBezTo>
                <a:close/>
                <a:moveTo>
                  <a:pt x="2272407" y="1180700"/>
                </a:moveTo>
                <a:cubicBezTo>
                  <a:pt x="2273741" y="1183233"/>
                  <a:pt x="2274841" y="1186134"/>
                  <a:pt x="2275708" y="1189401"/>
                </a:cubicBezTo>
                <a:cubicBezTo>
                  <a:pt x="2276575" y="1192668"/>
                  <a:pt x="2277008" y="1195635"/>
                  <a:pt x="2277008" y="1198302"/>
                </a:cubicBezTo>
                <a:cubicBezTo>
                  <a:pt x="2277008" y="1202703"/>
                  <a:pt x="2275774" y="1206670"/>
                  <a:pt x="2273307" y="1210204"/>
                </a:cubicBezTo>
                <a:cubicBezTo>
                  <a:pt x="2270841" y="1213737"/>
                  <a:pt x="2267007" y="1215504"/>
                  <a:pt x="2261806" y="1215504"/>
                </a:cubicBezTo>
                <a:cubicBezTo>
                  <a:pt x="2257672" y="1215504"/>
                  <a:pt x="2254305" y="1214404"/>
                  <a:pt x="2251705" y="1212204"/>
                </a:cubicBezTo>
                <a:lnTo>
                  <a:pt x="2250716" y="1210200"/>
                </a:lnTo>
                <a:lnTo>
                  <a:pt x="2247704" y="1217504"/>
                </a:lnTo>
                <a:cubicBezTo>
                  <a:pt x="2244571" y="1220572"/>
                  <a:pt x="2240670" y="1222105"/>
                  <a:pt x="2236003" y="1222105"/>
                </a:cubicBezTo>
                <a:cubicBezTo>
                  <a:pt x="2230669" y="1222105"/>
                  <a:pt x="2227135" y="1220338"/>
                  <a:pt x="2225402" y="1216804"/>
                </a:cubicBezTo>
                <a:cubicBezTo>
                  <a:pt x="2223668" y="1213271"/>
                  <a:pt x="2222802" y="1209503"/>
                  <a:pt x="2222802" y="1205503"/>
                </a:cubicBezTo>
                <a:cubicBezTo>
                  <a:pt x="2222802" y="1204036"/>
                  <a:pt x="2222901" y="1202469"/>
                  <a:pt x="2223101" y="1200802"/>
                </a:cubicBezTo>
                <a:cubicBezTo>
                  <a:pt x="2223301" y="1199135"/>
                  <a:pt x="2223602" y="1197235"/>
                  <a:pt x="2224002" y="1195102"/>
                </a:cubicBezTo>
                <a:lnTo>
                  <a:pt x="2234003" y="1192301"/>
                </a:lnTo>
                <a:cubicBezTo>
                  <a:pt x="2233602" y="1194568"/>
                  <a:pt x="2233303" y="1196668"/>
                  <a:pt x="2233103" y="1198602"/>
                </a:cubicBezTo>
                <a:cubicBezTo>
                  <a:pt x="2232903" y="1200536"/>
                  <a:pt x="2232803" y="1202236"/>
                  <a:pt x="2232803" y="1203703"/>
                </a:cubicBezTo>
                <a:cubicBezTo>
                  <a:pt x="2232803" y="1206236"/>
                  <a:pt x="2233202" y="1208103"/>
                  <a:pt x="2234003" y="1209303"/>
                </a:cubicBezTo>
                <a:cubicBezTo>
                  <a:pt x="2234803" y="1210504"/>
                  <a:pt x="2236070" y="1211104"/>
                  <a:pt x="2237803" y="1211104"/>
                </a:cubicBezTo>
                <a:cubicBezTo>
                  <a:pt x="2239803" y="1211104"/>
                  <a:pt x="2241470" y="1210070"/>
                  <a:pt x="2242804" y="1208003"/>
                </a:cubicBezTo>
                <a:cubicBezTo>
                  <a:pt x="2244137" y="1205936"/>
                  <a:pt x="2244871" y="1201769"/>
                  <a:pt x="2245004" y="1195502"/>
                </a:cubicBezTo>
                <a:lnTo>
                  <a:pt x="2245004" y="1189501"/>
                </a:lnTo>
                <a:lnTo>
                  <a:pt x="2254605" y="1185900"/>
                </a:lnTo>
                <a:lnTo>
                  <a:pt x="2254605" y="1198102"/>
                </a:lnTo>
                <a:cubicBezTo>
                  <a:pt x="2254605" y="1199969"/>
                  <a:pt x="2254972" y="1201602"/>
                  <a:pt x="2255705" y="1203003"/>
                </a:cubicBezTo>
                <a:cubicBezTo>
                  <a:pt x="2256439" y="1204403"/>
                  <a:pt x="2258006" y="1205103"/>
                  <a:pt x="2260406" y="1205103"/>
                </a:cubicBezTo>
                <a:cubicBezTo>
                  <a:pt x="2262806" y="1205103"/>
                  <a:pt x="2264406" y="1204369"/>
                  <a:pt x="2265206" y="1202903"/>
                </a:cubicBezTo>
                <a:cubicBezTo>
                  <a:pt x="2266007" y="1201436"/>
                  <a:pt x="2266407" y="1199569"/>
                  <a:pt x="2266407" y="1197302"/>
                </a:cubicBezTo>
                <a:cubicBezTo>
                  <a:pt x="2266407" y="1195035"/>
                  <a:pt x="2266140" y="1192735"/>
                  <a:pt x="2265606" y="1190401"/>
                </a:cubicBezTo>
                <a:cubicBezTo>
                  <a:pt x="2265073" y="1188067"/>
                  <a:pt x="2264340" y="1185767"/>
                  <a:pt x="2263406" y="1183500"/>
                </a:cubicBezTo>
                <a:close/>
                <a:moveTo>
                  <a:pt x="3439353" y="1175804"/>
                </a:moveTo>
                <a:cubicBezTo>
                  <a:pt x="3442554" y="1175804"/>
                  <a:pt x="3445421" y="1176737"/>
                  <a:pt x="3447954" y="1178604"/>
                </a:cubicBezTo>
                <a:cubicBezTo>
                  <a:pt x="3450488" y="1180471"/>
                  <a:pt x="3452488" y="1182938"/>
                  <a:pt x="3453955" y="1186005"/>
                </a:cubicBezTo>
                <a:cubicBezTo>
                  <a:pt x="3455422" y="1189072"/>
                  <a:pt x="3456155" y="1192339"/>
                  <a:pt x="3456155" y="1195806"/>
                </a:cubicBezTo>
                <a:cubicBezTo>
                  <a:pt x="3456155" y="1201007"/>
                  <a:pt x="3454488" y="1205374"/>
                  <a:pt x="3451155" y="1208908"/>
                </a:cubicBezTo>
                <a:cubicBezTo>
                  <a:pt x="3447821" y="1212442"/>
                  <a:pt x="3443554" y="1214209"/>
                  <a:pt x="3438353" y="1214209"/>
                </a:cubicBezTo>
                <a:cubicBezTo>
                  <a:pt x="3432619" y="1214209"/>
                  <a:pt x="3428318" y="1212475"/>
                  <a:pt x="3425451" y="1209008"/>
                </a:cubicBezTo>
                <a:cubicBezTo>
                  <a:pt x="3422584" y="1205541"/>
                  <a:pt x="3421151" y="1201474"/>
                  <a:pt x="3421151" y="1196807"/>
                </a:cubicBezTo>
                <a:cubicBezTo>
                  <a:pt x="3421151" y="1192939"/>
                  <a:pt x="3421918" y="1189439"/>
                  <a:pt x="3423451" y="1186305"/>
                </a:cubicBezTo>
                <a:cubicBezTo>
                  <a:pt x="3424985" y="1183172"/>
                  <a:pt x="3427152" y="1180638"/>
                  <a:pt x="3429952" y="1178704"/>
                </a:cubicBezTo>
                <a:cubicBezTo>
                  <a:pt x="3432752" y="1176771"/>
                  <a:pt x="3435886" y="1175804"/>
                  <a:pt x="3439353" y="1175804"/>
                </a:cubicBezTo>
                <a:close/>
                <a:moveTo>
                  <a:pt x="2915307" y="1173956"/>
                </a:moveTo>
                <a:lnTo>
                  <a:pt x="2915307" y="1185358"/>
                </a:lnTo>
                <a:lnTo>
                  <a:pt x="2870501" y="1198359"/>
                </a:lnTo>
                <a:lnTo>
                  <a:pt x="2870501" y="1187158"/>
                </a:lnTo>
                <a:close/>
                <a:moveTo>
                  <a:pt x="3848757" y="1164431"/>
                </a:moveTo>
                <a:lnTo>
                  <a:pt x="3848757" y="1175833"/>
                </a:lnTo>
                <a:lnTo>
                  <a:pt x="3803951" y="1188834"/>
                </a:lnTo>
                <a:lnTo>
                  <a:pt x="3803951" y="1177633"/>
                </a:lnTo>
                <a:close/>
                <a:moveTo>
                  <a:pt x="6190135" y="1040282"/>
                </a:moveTo>
                <a:cubicBezTo>
                  <a:pt x="6192802" y="1040282"/>
                  <a:pt x="6195102" y="1041282"/>
                  <a:pt x="6197036" y="1043283"/>
                </a:cubicBezTo>
                <a:cubicBezTo>
                  <a:pt x="6198969" y="1045283"/>
                  <a:pt x="6199936" y="1047616"/>
                  <a:pt x="6199936" y="1050284"/>
                </a:cubicBezTo>
                <a:cubicBezTo>
                  <a:pt x="6199936" y="1052951"/>
                  <a:pt x="6198969" y="1055251"/>
                  <a:pt x="6197036" y="1057184"/>
                </a:cubicBezTo>
                <a:cubicBezTo>
                  <a:pt x="6195102" y="1059118"/>
                  <a:pt x="6192802" y="1060085"/>
                  <a:pt x="6190135" y="1060085"/>
                </a:cubicBezTo>
                <a:cubicBezTo>
                  <a:pt x="6187335" y="1060085"/>
                  <a:pt x="6184968" y="1059118"/>
                  <a:pt x="6183034" y="1057184"/>
                </a:cubicBezTo>
                <a:cubicBezTo>
                  <a:pt x="6181101" y="1055251"/>
                  <a:pt x="6180134" y="1052951"/>
                  <a:pt x="6180134" y="1050284"/>
                </a:cubicBezTo>
                <a:cubicBezTo>
                  <a:pt x="6180134" y="1047616"/>
                  <a:pt x="6181101" y="1045283"/>
                  <a:pt x="6183034" y="1043283"/>
                </a:cubicBezTo>
                <a:cubicBezTo>
                  <a:pt x="6184968" y="1041282"/>
                  <a:pt x="6187335" y="1040282"/>
                  <a:pt x="6190135" y="1040282"/>
                </a:cubicBezTo>
                <a:close/>
                <a:moveTo>
                  <a:pt x="6162732" y="1040282"/>
                </a:moveTo>
                <a:cubicBezTo>
                  <a:pt x="6165399" y="1040282"/>
                  <a:pt x="6167699" y="1041282"/>
                  <a:pt x="6169633" y="1043283"/>
                </a:cubicBezTo>
                <a:cubicBezTo>
                  <a:pt x="6171566" y="1045283"/>
                  <a:pt x="6172533" y="1047616"/>
                  <a:pt x="6172533" y="1050284"/>
                </a:cubicBezTo>
                <a:cubicBezTo>
                  <a:pt x="6172533" y="1052951"/>
                  <a:pt x="6171566" y="1055251"/>
                  <a:pt x="6169633" y="1057184"/>
                </a:cubicBezTo>
                <a:cubicBezTo>
                  <a:pt x="6167699" y="1059118"/>
                  <a:pt x="6165399" y="1060085"/>
                  <a:pt x="6162732" y="1060085"/>
                </a:cubicBezTo>
                <a:cubicBezTo>
                  <a:pt x="6159931" y="1060085"/>
                  <a:pt x="6157564" y="1059118"/>
                  <a:pt x="6155631" y="1057184"/>
                </a:cubicBezTo>
                <a:cubicBezTo>
                  <a:pt x="6153697" y="1055251"/>
                  <a:pt x="6152730" y="1052951"/>
                  <a:pt x="6152730" y="1050284"/>
                </a:cubicBezTo>
                <a:cubicBezTo>
                  <a:pt x="6152730" y="1047616"/>
                  <a:pt x="6153697" y="1045283"/>
                  <a:pt x="6155631" y="1043283"/>
                </a:cubicBezTo>
                <a:cubicBezTo>
                  <a:pt x="6157564" y="1041282"/>
                  <a:pt x="6159931" y="1040282"/>
                  <a:pt x="6162732" y="1040282"/>
                </a:cubicBezTo>
                <a:close/>
                <a:moveTo>
                  <a:pt x="4132735" y="1040282"/>
                </a:moveTo>
                <a:cubicBezTo>
                  <a:pt x="4135402" y="1040282"/>
                  <a:pt x="4137702" y="1041282"/>
                  <a:pt x="4139636" y="1043283"/>
                </a:cubicBezTo>
                <a:cubicBezTo>
                  <a:pt x="4141569" y="1045283"/>
                  <a:pt x="4142536" y="1047616"/>
                  <a:pt x="4142536" y="1050284"/>
                </a:cubicBezTo>
                <a:cubicBezTo>
                  <a:pt x="4142536" y="1052951"/>
                  <a:pt x="4141569" y="1055251"/>
                  <a:pt x="4139636" y="1057184"/>
                </a:cubicBezTo>
                <a:cubicBezTo>
                  <a:pt x="4137702" y="1059118"/>
                  <a:pt x="4135402" y="1060085"/>
                  <a:pt x="4132735" y="1060085"/>
                </a:cubicBezTo>
                <a:cubicBezTo>
                  <a:pt x="4129935" y="1060085"/>
                  <a:pt x="4127568" y="1059118"/>
                  <a:pt x="4125634" y="1057184"/>
                </a:cubicBezTo>
                <a:cubicBezTo>
                  <a:pt x="4123701" y="1055251"/>
                  <a:pt x="4122734" y="1052951"/>
                  <a:pt x="4122734" y="1050284"/>
                </a:cubicBezTo>
                <a:cubicBezTo>
                  <a:pt x="4122734" y="1047616"/>
                  <a:pt x="4123701" y="1045283"/>
                  <a:pt x="4125634" y="1043283"/>
                </a:cubicBezTo>
                <a:cubicBezTo>
                  <a:pt x="4127568" y="1041282"/>
                  <a:pt x="4129935" y="1040282"/>
                  <a:pt x="4132735" y="1040282"/>
                </a:cubicBezTo>
                <a:close/>
                <a:moveTo>
                  <a:pt x="4105332" y="1040282"/>
                </a:moveTo>
                <a:cubicBezTo>
                  <a:pt x="4107999" y="1040282"/>
                  <a:pt x="4110299" y="1041282"/>
                  <a:pt x="4112232" y="1043283"/>
                </a:cubicBezTo>
                <a:cubicBezTo>
                  <a:pt x="4114166" y="1045283"/>
                  <a:pt x="4115133" y="1047616"/>
                  <a:pt x="4115133" y="1050284"/>
                </a:cubicBezTo>
                <a:cubicBezTo>
                  <a:pt x="4115133" y="1052951"/>
                  <a:pt x="4114166" y="1055251"/>
                  <a:pt x="4112232" y="1057184"/>
                </a:cubicBezTo>
                <a:cubicBezTo>
                  <a:pt x="4110299" y="1059118"/>
                  <a:pt x="4107999" y="1060085"/>
                  <a:pt x="4105332" y="1060085"/>
                </a:cubicBezTo>
                <a:cubicBezTo>
                  <a:pt x="4102531" y="1060085"/>
                  <a:pt x="4100164" y="1059118"/>
                  <a:pt x="4098231" y="1057184"/>
                </a:cubicBezTo>
                <a:cubicBezTo>
                  <a:pt x="4096297" y="1055251"/>
                  <a:pt x="4095330" y="1052951"/>
                  <a:pt x="4095330" y="1050284"/>
                </a:cubicBezTo>
                <a:cubicBezTo>
                  <a:pt x="4095330" y="1047616"/>
                  <a:pt x="4096297" y="1045283"/>
                  <a:pt x="4098231" y="1043283"/>
                </a:cubicBezTo>
                <a:cubicBezTo>
                  <a:pt x="4100164" y="1041282"/>
                  <a:pt x="4102531" y="1040282"/>
                  <a:pt x="4105332" y="1040282"/>
                </a:cubicBezTo>
                <a:close/>
                <a:moveTo>
                  <a:pt x="579911" y="1040282"/>
                </a:moveTo>
                <a:cubicBezTo>
                  <a:pt x="582578" y="1040282"/>
                  <a:pt x="584878" y="1041282"/>
                  <a:pt x="586812" y="1043283"/>
                </a:cubicBezTo>
                <a:cubicBezTo>
                  <a:pt x="588745" y="1045283"/>
                  <a:pt x="589713" y="1047616"/>
                  <a:pt x="589713" y="1050284"/>
                </a:cubicBezTo>
                <a:cubicBezTo>
                  <a:pt x="589713" y="1052951"/>
                  <a:pt x="588745" y="1055251"/>
                  <a:pt x="586812" y="1057184"/>
                </a:cubicBezTo>
                <a:cubicBezTo>
                  <a:pt x="584878" y="1059118"/>
                  <a:pt x="582578" y="1060085"/>
                  <a:pt x="579911" y="1060085"/>
                </a:cubicBezTo>
                <a:cubicBezTo>
                  <a:pt x="577111" y="1060085"/>
                  <a:pt x="574744" y="1059118"/>
                  <a:pt x="572811" y="1057184"/>
                </a:cubicBezTo>
                <a:cubicBezTo>
                  <a:pt x="570877" y="1055251"/>
                  <a:pt x="569910" y="1052951"/>
                  <a:pt x="569910" y="1050284"/>
                </a:cubicBezTo>
                <a:cubicBezTo>
                  <a:pt x="569910" y="1047616"/>
                  <a:pt x="570877" y="1045283"/>
                  <a:pt x="572811" y="1043283"/>
                </a:cubicBezTo>
                <a:cubicBezTo>
                  <a:pt x="574744" y="1041282"/>
                  <a:pt x="577111" y="1040282"/>
                  <a:pt x="579911" y="1040282"/>
                </a:cubicBezTo>
                <a:close/>
                <a:moveTo>
                  <a:pt x="552508" y="1040282"/>
                </a:moveTo>
                <a:cubicBezTo>
                  <a:pt x="555175" y="1040282"/>
                  <a:pt x="557475" y="1041282"/>
                  <a:pt x="559408" y="1043283"/>
                </a:cubicBezTo>
                <a:cubicBezTo>
                  <a:pt x="561342" y="1045283"/>
                  <a:pt x="562309" y="1047616"/>
                  <a:pt x="562309" y="1050284"/>
                </a:cubicBezTo>
                <a:cubicBezTo>
                  <a:pt x="562309" y="1052951"/>
                  <a:pt x="561342" y="1055251"/>
                  <a:pt x="559408" y="1057184"/>
                </a:cubicBezTo>
                <a:cubicBezTo>
                  <a:pt x="557475" y="1059118"/>
                  <a:pt x="555175" y="1060085"/>
                  <a:pt x="552508" y="1060085"/>
                </a:cubicBezTo>
                <a:cubicBezTo>
                  <a:pt x="549707" y="1060085"/>
                  <a:pt x="547341" y="1059118"/>
                  <a:pt x="545407" y="1057184"/>
                </a:cubicBezTo>
                <a:cubicBezTo>
                  <a:pt x="543473" y="1055251"/>
                  <a:pt x="542506" y="1052951"/>
                  <a:pt x="542506" y="1050284"/>
                </a:cubicBezTo>
                <a:cubicBezTo>
                  <a:pt x="542506" y="1047616"/>
                  <a:pt x="543473" y="1045283"/>
                  <a:pt x="545407" y="1043283"/>
                </a:cubicBezTo>
                <a:cubicBezTo>
                  <a:pt x="547341" y="1041282"/>
                  <a:pt x="549707" y="1040282"/>
                  <a:pt x="552508" y="1040282"/>
                </a:cubicBezTo>
                <a:close/>
                <a:moveTo>
                  <a:pt x="5363232" y="1033300"/>
                </a:moveTo>
                <a:lnTo>
                  <a:pt x="5363232" y="1044702"/>
                </a:lnTo>
                <a:lnTo>
                  <a:pt x="5318426" y="1057703"/>
                </a:lnTo>
                <a:lnTo>
                  <a:pt x="5318426" y="1046502"/>
                </a:lnTo>
                <a:close/>
                <a:moveTo>
                  <a:pt x="5829957" y="1023775"/>
                </a:moveTo>
                <a:lnTo>
                  <a:pt x="5829957" y="1035177"/>
                </a:lnTo>
                <a:lnTo>
                  <a:pt x="5785151" y="1048178"/>
                </a:lnTo>
                <a:lnTo>
                  <a:pt x="5785151" y="1036977"/>
                </a:lnTo>
                <a:close/>
                <a:moveTo>
                  <a:pt x="4486932" y="1023775"/>
                </a:moveTo>
                <a:lnTo>
                  <a:pt x="4486932" y="1035177"/>
                </a:lnTo>
                <a:lnTo>
                  <a:pt x="4442126" y="1048178"/>
                </a:lnTo>
                <a:lnTo>
                  <a:pt x="4442126" y="1036977"/>
                </a:lnTo>
                <a:close/>
                <a:moveTo>
                  <a:pt x="3296307" y="1023775"/>
                </a:moveTo>
                <a:lnTo>
                  <a:pt x="3296307" y="1035177"/>
                </a:lnTo>
                <a:lnTo>
                  <a:pt x="3251501" y="1048178"/>
                </a:lnTo>
                <a:lnTo>
                  <a:pt x="3251501" y="1036977"/>
                </a:lnTo>
                <a:close/>
                <a:moveTo>
                  <a:pt x="1134133" y="1023775"/>
                </a:moveTo>
                <a:lnTo>
                  <a:pt x="1134133" y="1035177"/>
                </a:lnTo>
                <a:lnTo>
                  <a:pt x="1089327" y="1048178"/>
                </a:lnTo>
                <a:lnTo>
                  <a:pt x="1089327" y="1036977"/>
                </a:lnTo>
                <a:close/>
                <a:moveTo>
                  <a:pt x="705508" y="1023775"/>
                </a:moveTo>
                <a:lnTo>
                  <a:pt x="705508" y="1035177"/>
                </a:lnTo>
                <a:lnTo>
                  <a:pt x="660702" y="1048178"/>
                </a:lnTo>
                <a:lnTo>
                  <a:pt x="660702" y="1036977"/>
                </a:lnTo>
                <a:close/>
                <a:moveTo>
                  <a:pt x="3269437" y="998277"/>
                </a:moveTo>
                <a:cubicBezTo>
                  <a:pt x="3272104" y="998277"/>
                  <a:pt x="3274404" y="999277"/>
                  <a:pt x="3276338" y="1001277"/>
                </a:cubicBezTo>
                <a:cubicBezTo>
                  <a:pt x="3278271" y="1003278"/>
                  <a:pt x="3279238" y="1005611"/>
                  <a:pt x="3279238" y="1008278"/>
                </a:cubicBezTo>
                <a:cubicBezTo>
                  <a:pt x="3279238" y="1010945"/>
                  <a:pt x="3278271" y="1013245"/>
                  <a:pt x="3276338" y="1015179"/>
                </a:cubicBezTo>
                <a:cubicBezTo>
                  <a:pt x="3274404" y="1017113"/>
                  <a:pt x="3272104" y="1018079"/>
                  <a:pt x="3269437" y="1018079"/>
                </a:cubicBezTo>
                <a:cubicBezTo>
                  <a:pt x="3266636" y="1018079"/>
                  <a:pt x="3264269" y="1017113"/>
                  <a:pt x="3262336" y="1015179"/>
                </a:cubicBezTo>
                <a:cubicBezTo>
                  <a:pt x="3260402" y="1013245"/>
                  <a:pt x="3259435" y="1010945"/>
                  <a:pt x="3259435" y="1008278"/>
                </a:cubicBezTo>
                <a:cubicBezTo>
                  <a:pt x="3259435" y="1005611"/>
                  <a:pt x="3260402" y="1003278"/>
                  <a:pt x="3262336" y="1001277"/>
                </a:cubicBezTo>
                <a:cubicBezTo>
                  <a:pt x="3264269" y="999277"/>
                  <a:pt x="3266636" y="998277"/>
                  <a:pt x="3269437" y="998277"/>
                </a:cubicBezTo>
                <a:close/>
                <a:moveTo>
                  <a:pt x="3446307" y="994877"/>
                </a:moveTo>
                <a:cubicBezTo>
                  <a:pt x="3448974" y="994877"/>
                  <a:pt x="3451274" y="995877"/>
                  <a:pt x="3453207" y="997877"/>
                </a:cubicBezTo>
                <a:cubicBezTo>
                  <a:pt x="3455141" y="999877"/>
                  <a:pt x="3456108" y="1002211"/>
                  <a:pt x="3456108" y="1004878"/>
                </a:cubicBezTo>
                <a:cubicBezTo>
                  <a:pt x="3456108" y="1007545"/>
                  <a:pt x="3455141" y="1009845"/>
                  <a:pt x="3453207" y="1011779"/>
                </a:cubicBezTo>
                <a:cubicBezTo>
                  <a:pt x="3451274" y="1013712"/>
                  <a:pt x="3448974" y="1014679"/>
                  <a:pt x="3446307" y="1014679"/>
                </a:cubicBezTo>
                <a:cubicBezTo>
                  <a:pt x="3443506" y="1014679"/>
                  <a:pt x="3441139" y="1013712"/>
                  <a:pt x="3439206" y="1011779"/>
                </a:cubicBezTo>
                <a:cubicBezTo>
                  <a:pt x="3437272" y="1009845"/>
                  <a:pt x="3436305" y="1007545"/>
                  <a:pt x="3436305" y="1004878"/>
                </a:cubicBezTo>
                <a:cubicBezTo>
                  <a:pt x="3436305" y="1002211"/>
                  <a:pt x="3437272" y="999877"/>
                  <a:pt x="3439206" y="997877"/>
                </a:cubicBezTo>
                <a:cubicBezTo>
                  <a:pt x="3441139" y="995877"/>
                  <a:pt x="3443506" y="994877"/>
                  <a:pt x="3446307" y="994877"/>
                </a:cubicBezTo>
                <a:close/>
                <a:moveTo>
                  <a:pt x="3418903" y="994877"/>
                </a:moveTo>
                <a:cubicBezTo>
                  <a:pt x="3421570" y="994877"/>
                  <a:pt x="3423870" y="995877"/>
                  <a:pt x="3425804" y="997877"/>
                </a:cubicBezTo>
                <a:cubicBezTo>
                  <a:pt x="3427737" y="999877"/>
                  <a:pt x="3428704" y="1002211"/>
                  <a:pt x="3428704" y="1004878"/>
                </a:cubicBezTo>
                <a:cubicBezTo>
                  <a:pt x="3428704" y="1007545"/>
                  <a:pt x="3427737" y="1009845"/>
                  <a:pt x="3425804" y="1011779"/>
                </a:cubicBezTo>
                <a:cubicBezTo>
                  <a:pt x="3423870" y="1013712"/>
                  <a:pt x="3421570" y="1014679"/>
                  <a:pt x="3418903" y="1014679"/>
                </a:cubicBezTo>
                <a:cubicBezTo>
                  <a:pt x="3416103" y="1014679"/>
                  <a:pt x="3413736" y="1013712"/>
                  <a:pt x="3411802" y="1011779"/>
                </a:cubicBezTo>
                <a:cubicBezTo>
                  <a:pt x="3409869" y="1009845"/>
                  <a:pt x="3408902" y="1007545"/>
                  <a:pt x="3408902" y="1004878"/>
                </a:cubicBezTo>
                <a:cubicBezTo>
                  <a:pt x="3408902" y="1002211"/>
                  <a:pt x="3409869" y="999877"/>
                  <a:pt x="3411802" y="997877"/>
                </a:cubicBezTo>
                <a:cubicBezTo>
                  <a:pt x="3413736" y="995877"/>
                  <a:pt x="3416103" y="994877"/>
                  <a:pt x="3418903" y="994877"/>
                </a:cubicBezTo>
                <a:close/>
                <a:moveTo>
                  <a:pt x="1074582" y="994877"/>
                </a:moveTo>
                <a:cubicBezTo>
                  <a:pt x="1077249" y="994877"/>
                  <a:pt x="1079549" y="995877"/>
                  <a:pt x="1081483" y="997877"/>
                </a:cubicBezTo>
                <a:cubicBezTo>
                  <a:pt x="1083416" y="999877"/>
                  <a:pt x="1084383" y="1002211"/>
                  <a:pt x="1084383" y="1004878"/>
                </a:cubicBezTo>
                <a:cubicBezTo>
                  <a:pt x="1084383" y="1007545"/>
                  <a:pt x="1083416" y="1009845"/>
                  <a:pt x="1081483" y="1011779"/>
                </a:cubicBezTo>
                <a:cubicBezTo>
                  <a:pt x="1079549" y="1013712"/>
                  <a:pt x="1077249" y="1014679"/>
                  <a:pt x="1074582" y="1014679"/>
                </a:cubicBezTo>
                <a:cubicBezTo>
                  <a:pt x="1071781" y="1014679"/>
                  <a:pt x="1069414" y="1013712"/>
                  <a:pt x="1067481" y="1011779"/>
                </a:cubicBezTo>
                <a:cubicBezTo>
                  <a:pt x="1065548" y="1009845"/>
                  <a:pt x="1064580" y="1007545"/>
                  <a:pt x="1064580" y="1004878"/>
                </a:cubicBezTo>
                <a:cubicBezTo>
                  <a:pt x="1064580" y="1002211"/>
                  <a:pt x="1065548" y="999877"/>
                  <a:pt x="1067481" y="997877"/>
                </a:cubicBezTo>
                <a:cubicBezTo>
                  <a:pt x="1069414" y="995877"/>
                  <a:pt x="1071781" y="994877"/>
                  <a:pt x="1074582" y="994877"/>
                </a:cubicBezTo>
                <a:close/>
                <a:moveTo>
                  <a:pt x="1047178" y="994877"/>
                </a:moveTo>
                <a:cubicBezTo>
                  <a:pt x="1049846" y="994877"/>
                  <a:pt x="1052146" y="995877"/>
                  <a:pt x="1054079" y="997877"/>
                </a:cubicBezTo>
                <a:cubicBezTo>
                  <a:pt x="1056013" y="999877"/>
                  <a:pt x="1056980" y="1002211"/>
                  <a:pt x="1056980" y="1004878"/>
                </a:cubicBezTo>
                <a:cubicBezTo>
                  <a:pt x="1056980" y="1007545"/>
                  <a:pt x="1056013" y="1009845"/>
                  <a:pt x="1054079" y="1011779"/>
                </a:cubicBezTo>
                <a:cubicBezTo>
                  <a:pt x="1052146" y="1013712"/>
                  <a:pt x="1049846" y="1014679"/>
                  <a:pt x="1047178" y="1014679"/>
                </a:cubicBezTo>
                <a:cubicBezTo>
                  <a:pt x="1044378" y="1014679"/>
                  <a:pt x="1042011" y="1013712"/>
                  <a:pt x="1040078" y="1011779"/>
                </a:cubicBezTo>
                <a:cubicBezTo>
                  <a:pt x="1038144" y="1009845"/>
                  <a:pt x="1037177" y="1007545"/>
                  <a:pt x="1037177" y="1004878"/>
                </a:cubicBezTo>
                <a:cubicBezTo>
                  <a:pt x="1037177" y="1002211"/>
                  <a:pt x="1038144" y="999877"/>
                  <a:pt x="1040078" y="997877"/>
                </a:cubicBezTo>
                <a:cubicBezTo>
                  <a:pt x="1042011" y="995877"/>
                  <a:pt x="1044378" y="994877"/>
                  <a:pt x="1047178" y="994877"/>
                </a:cubicBezTo>
                <a:close/>
                <a:moveTo>
                  <a:pt x="5808078" y="994276"/>
                </a:moveTo>
                <a:cubicBezTo>
                  <a:pt x="5810745" y="994276"/>
                  <a:pt x="5813045" y="995277"/>
                  <a:pt x="5814979" y="997277"/>
                </a:cubicBezTo>
                <a:cubicBezTo>
                  <a:pt x="5816913" y="999277"/>
                  <a:pt x="5817879" y="1001611"/>
                  <a:pt x="5817879" y="1004278"/>
                </a:cubicBezTo>
                <a:cubicBezTo>
                  <a:pt x="5817879" y="1006945"/>
                  <a:pt x="5816913" y="1009245"/>
                  <a:pt x="5814979" y="1011179"/>
                </a:cubicBezTo>
                <a:cubicBezTo>
                  <a:pt x="5813045" y="1013112"/>
                  <a:pt x="5810745" y="1014079"/>
                  <a:pt x="5808078" y="1014079"/>
                </a:cubicBezTo>
                <a:cubicBezTo>
                  <a:pt x="5805278" y="1014079"/>
                  <a:pt x="5802911" y="1013112"/>
                  <a:pt x="5800977" y="1011179"/>
                </a:cubicBezTo>
                <a:cubicBezTo>
                  <a:pt x="5799043" y="1009245"/>
                  <a:pt x="5798077" y="1006945"/>
                  <a:pt x="5798077" y="1004278"/>
                </a:cubicBezTo>
                <a:cubicBezTo>
                  <a:pt x="5798077" y="1001611"/>
                  <a:pt x="5799043" y="999277"/>
                  <a:pt x="5800977" y="997277"/>
                </a:cubicBezTo>
                <a:cubicBezTo>
                  <a:pt x="5802911" y="995277"/>
                  <a:pt x="5805278" y="994276"/>
                  <a:pt x="5808078" y="994276"/>
                </a:cubicBezTo>
                <a:close/>
                <a:moveTo>
                  <a:pt x="4465053" y="994276"/>
                </a:moveTo>
                <a:cubicBezTo>
                  <a:pt x="4467720" y="994276"/>
                  <a:pt x="4470020" y="995277"/>
                  <a:pt x="4471954" y="997277"/>
                </a:cubicBezTo>
                <a:cubicBezTo>
                  <a:pt x="4473887" y="999277"/>
                  <a:pt x="4474854" y="1001611"/>
                  <a:pt x="4474854" y="1004278"/>
                </a:cubicBezTo>
                <a:cubicBezTo>
                  <a:pt x="4474854" y="1006945"/>
                  <a:pt x="4473887" y="1009245"/>
                  <a:pt x="4471954" y="1011179"/>
                </a:cubicBezTo>
                <a:cubicBezTo>
                  <a:pt x="4470020" y="1013112"/>
                  <a:pt x="4467720" y="1014079"/>
                  <a:pt x="4465053" y="1014079"/>
                </a:cubicBezTo>
                <a:cubicBezTo>
                  <a:pt x="4462253" y="1014079"/>
                  <a:pt x="4459886" y="1013112"/>
                  <a:pt x="4457952" y="1011179"/>
                </a:cubicBezTo>
                <a:cubicBezTo>
                  <a:pt x="4456018" y="1009245"/>
                  <a:pt x="4455052" y="1006945"/>
                  <a:pt x="4455052" y="1004278"/>
                </a:cubicBezTo>
                <a:cubicBezTo>
                  <a:pt x="4455052" y="1001611"/>
                  <a:pt x="4456018" y="999277"/>
                  <a:pt x="4457952" y="997277"/>
                </a:cubicBezTo>
                <a:cubicBezTo>
                  <a:pt x="4459886" y="995277"/>
                  <a:pt x="4462253" y="994276"/>
                  <a:pt x="4465053" y="994276"/>
                </a:cubicBezTo>
                <a:close/>
                <a:moveTo>
                  <a:pt x="1112253" y="994276"/>
                </a:moveTo>
                <a:cubicBezTo>
                  <a:pt x="1114920" y="994276"/>
                  <a:pt x="1117221" y="995277"/>
                  <a:pt x="1119154" y="997277"/>
                </a:cubicBezTo>
                <a:cubicBezTo>
                  <a:pt x="1121088" y="999277"/>
                  <a:pt x="1122055" y="1001611"/>
                  <a:pt x="1122055" y="1004278"/>
                </a:cubicBezTo>
                <a:cubicBezTo>
                  <a:pt x="1122055" y="1006945"/>
                  <a:pt x="1121088" y="1009245"/>
                  <a:pt x="1119154" y="1011179"/>
                </a:cubicBezTo>
                <a:cubicBezTo>
                  <a:pt x="1117221" y="1013112"/>
                  <a:pt x="1114920" y="1014079"/>
                  <a:pt x="1112253" y="1014079"/>
                </a:cubicBezTo>
                <a:cubicBezTo>
                  <a:pt x="1109453" y="1014079"/>
                  <a:pt x="1107087" y="1013112"/>
                  <a:pt x="1105153" y="1011179"/>
                </a:cubicBezTo>
                <a:cubicBezTo>
                  <a:pt x="1103219" y="1009245"/>
                  <a:pt x="1102252" y="1006945"/>
                  <a:pt x="1102252" y="1004278"/>
                </a:cubicBezTo>
                <a:cubicBezTo>
                  <a:pt x="1102252" y="1001611"/>
                  <a:pt x="1103219" y="999277"/>
                  <a:pt x="1105153" y="997277"/>
                </a:cubicBezTo>
                <a:cubicBezTo>
                  <a:pt x="1107087" y="995277"/>
                  <a:pt x="1109453" y="994276"/>
                  <a:pt x="1112253" y="994276"/>
                </a:cubicBezTo>
                <a:close/>
                <a:moveTo>
                  <a:pt x="677180" y="994276"/>
                </a:moveTo>
                <a:cubicBezTo>
                  <a:pt x="679847" y="994276"/>
                  <a:pt x="682148" y="995277"/>
                  <a:pt x="684081" y="997277"/>
                </a:cubicBezTo>
                <a:cubicBezTo>
                  <a:pt x="686015" y="999277"/>
                  <a:pt x="686982" y="1001611"/>
                  <a:pt x="686982" y="1004278"/>
                </a:cubicBezTo>
                <a:cubicBezTo>
                  <a:pt x="686982" y="1006945"/>
                  <a:pt x="686015" y="1009245"/>
                  <a:pt x="684081" y="1011179"/>
                </a:cubicBezTo>
                <a:cubicBezTo>
                  <a:pt x="682148" y="1013112"/>
                  <a:pt x="679847" y="1014079"/>
                  <a:pt x="677180" y="1014079"/>
                </a:cubicBezTo>
                <a:cubicBezTo>
                  <a:pt x="674380" y="1014079"/>
                  <a:pt x="672013" y="1013112"/>
                  <a:pt x="670080" y="1011179"/>
                </a:cubicBezTo>
                <a:cubicBezTo>
                  <a:pt x="668146" y="1009245"/>
                  <a:pt x="667179" y="1006945"/>
                  <a:pt x="667179" y="1004278"/>
                </a:cubicBezTo>
                <a:cubicBezTo>
                  <a:pt x="667179" y="1001611"/>
                  <a:pt x="668146" y="999277"/>
                  <a:pt x="670080" y="997277"/>
                </a:cubicBezTo>
                <a:cubicBezTo>
                  <a:pt x="672013" y="995277"/>
                  <a:pt x="674380" y="994276"/>
                  <a:pt x="677180" y="994276"/>
                </a:cubicBezTo>
                <a:close/>
                <a:moveTo>
                  <a:pt x="2105082" y="993276"/>
                </a:moveTo>
                <a:cubicBezTo>
                  <a:pt x="2107750" y="993276"/>
                  <a:pt x="2110050" y="994276"/>
                  <a:pt x="2111983" y="996277"/>
                </a:cubicBezTo>
                <a:cubicBezTo>
                  <a:pt x="2113917" y="998277"/>
                  <a:pt x="2114884" y="1000611"/>
                  <a:pt x="2114884" y="1003278"/>
                </a:cubicBezTo>
                <a:cubicBezTo>
                  <a:pt x="2114884" y="1005945"/>
                  <a:pt x="2113917" y="1008245"/>
                  <a:pt x="2111983" y="1010178"/>
                </a:cubicBezTo>
                <a:cubicBezTo>
                  <a:pt x="2110050" y="1012112"/>
                  <a:pt x="2107750" y="1013079"/>
                  <a:pt x="2105082" y="1013079"/>
                </a:cubicBezTo>
                <a:cubicBezTo>
                  <a:pt x="2102282" y="1013079"/>
                  <a:pt x="2099915" y="1012112"/>
                  <a:pt x="2097981" y="1010178"/>
                </a:cubicBezTo>
                <a:cubicBezTo>
                  <a:pt x="2096048" y="1008245"/>
                  <a:pt x="2095081" y="1005945"/>
                  <a:pt x="2095081" y="1003278"/>
                </a:cubicBezTo>
                <a:cubicBezTo>
                  <a:pt x="2095081" y="1000611"/>
                  <a:pt x="2096048" y="998277"/>
                  <a:pt x="2097981" y="996277"/>
                </a:cubicBezTo>
                <a:cubicBezTo>
                  <a:pt x="2099915" y="994276"/>
                  <a:pt x="2102282" y="993276"/>
                  <a:pt x="2105082" y="993276"/>
                </a:cubicBezTo>
                <a:close/>
                <a:moveTo>
                  <a:pt x="6325257" y="985675"/>
                </a:moveTo>
                <a:lnTo>
                  <a:pt x="6325257" y="997077"/>
                </a:lnTo>
                <a:lnTo>
                  <a:pt x="6280451" y="1010078"/>
                </a:lnTo>
                <a:lnTo>
                  <a:pt x="6280451" y="998877"/>
                </a:lnTo>
                <a:close/>
                <a:moveTo>
                  <a:pt x="6020457" y="985675"/>
                </a:moveTo>
                <a:lnTo>
                  <a:pt x="6020457" y="997077"/>
                </a:lnTo>
                <a:lnTo>
                  <a:pt x="5975651" y="1010078"/>
                </a:lnTo>
                <a:lnTo>
                  <a:pt x="5975651" y="998877"/>
                </a:lnTo>
                <a:close/>
                <a:moveTo>
                  <a:pt x="4420257" y="985675"/>
                </a:moveTo>
                <a:lnTo>
                  <a:pt x="4420257" y="997077"/>
                </a:lnTo>
                <a:lnTo>
                  <a:pt x="4375451" y="1010078"/>
                </a:lnTo>
                <a:lnTo>
                  <a:pt x="4375451" y="998877"/>
                </a:lnTo>
                <a:close/>
                <a:moveTo>
                  <a:pt x="4267857" y="985675"/>
                </a:moveTo>
                <a:lnTo>
                  <a:pt x="4267857" y="997077"/>
                </a:lnTo>
                <a:lnTo>
                  <a:pt x="4223051" y="1010078"/>
                </a:lnTo>
                <a:lnTo>
                  <a:pt x="4223051" y="998877"/>
                </a:lnTo>
                <a:close/>
                <a:moveTo>
                  <a:pt x="3982107" y="985675"/>
                </a:moveTo>
                <a:lnTo>
                  <a:pt x="3982107" y="997077"/>
                </a:lnTo>
                <a:lnTo>
                  <a:pt x="3937301" y="1010078"/>
                </a:lnTo>
                <a:lnTo>
                  <a:pt x="3937301" y="998877"/>
                </a:lnTo>
                <a:close/>
                <a:moveTo>
                  <a:pt x="3810657" y="985675"/>
                </a:moveTo>
                <a:lnTo>
                  <a:pt x="3810657" y="997077"/>
                </a:lnTo>
                <a:lnTo>
                  <a:pt x="3765851" y="1010078"/>
                </a:lnTo>
                <a:lnTo>
                  <a:pt x="3765851" y="998877"/>
                </a:lnTo>
                <a:close/>
                <a:moveTo>
                  <a:pt x="3096282" y="985675"/>
                </a:moveTo>
                <a:lnTo>
                  <a:pt x="3096282" y="997077"/>
                </a:lnTo>
                <a:lnTo>
                  <a:pt x="3051476" y="1010078"/>
                </a:lnTo>
                <a:lnTo>
                  <a:pt x="3051476" y="998877"/>
                </a:lnTo>
                <a:close/>
                <a:moveTo>
                  <a:pt x="5512879" y="931269"/>
                </a:moveTo>
                <a:lnTo>
                  <a:pt x="5524880" y="937469"/>
                </a:lnTo>
                <a:cubicBezTo>
                  <a:pt x="5523547" y="939870"/>
                  <a:pt x="5522281" y="942437"/>
                  <a:pt x="5521080" y="945170"/>
                </a:cubicBezTo>
                <a:cubicBezTo>
                  <a:pt x="5519880" y="947904"/>
                  <a:pt x="5518880" y="950304"/>
                  <a:pt x="5518080" y="952371"/>
                </a:cubicBezTo>
                <a:cubicBezTo>
                  <a:pt x="5517280" y="954438"/>
                  <a:pt x="5516813" y="955872"/>
                  <a:pt x="5516680" y="956672"/>
                </a:cubicBezTo>
                <a:cubicBezTo>
                  <a:pt x="5519746" y="957472"/>
                  <a:pt x="5521980" y="958705"/>
                  <a:pt x="5523380" y="960372"/>
                </a:cubicBezTo>
                <a:cubicBezTo>
                  <a:pt x="5524780" y="962039"/>
                  <a:pt x="5525481" y="963806"/>
                  <a:pt x="5525481" y="965673"/>
                </a:cubicBezTo>
                <a:cubicBezTo>
                  <a:pt x="5525481" y="968607"/>
                  <a:pt x="5524547" y="971174"/>
                  <a:pt x="5522681" y="973374"/>
                </a:cubicBezTo>
                <a:cubicBezTo>
                  <a:pt x="5520813" y="975574"/>
                  <a:pt x="5517813" y="976674"/>
                  <a:pt x="5513679" y="976674"/>
                </a:cubicBezTo>
                <a:cubicBezTo>
                  <a:pt x="5511946" y="976674"/>
                  <a:pt x="5510012" y="976308"/>
                  <a:pt x="5507879" y="975574"/>
                </a:cubicBezTo>
                <a:cubicBezTo>
                  <a:pt x="5505745" y="974841"/>
                  <a:pt x="5503878" y="973507"/>
                  <a:pt x="5502278" y="971574"/>
                </a:cubicBezTo>
                <a:cubicBezTo>
                  <a:pt x="5500678" y="969640"/>
                  <a:pt x="5499877" y="966940"/>
                  <a:pt x="5499877" y="963473"/>
                </a:cubicBezTo>
                <a:cubicBezTo>
                  <a:pt x="5499877" y="960272"/>
                  <a:pt x="5500544" y="956805"/>
                  <a:pt x="5501878" y="953071"/>
                </a:cubicBezTo>
                <a:cubicBezTo>
                  <a:pt x="5503211" y="949338"/>
                  <a:pt x="5504911" y="945570"/>
                  <a:pt x="5506979" y="941770"/>
                </a:cubicBezTo>
                <a:cubicBezTo>
                  <a:pt x="5509045" y="937969"/>
                  <a:pt x="5511012" y="934469"/>
                  <a:pt x="5512879" y="931269"/>
                </a:cubicBezTo>
                <a:close/>
                <a:moveTo>
                  <a:pt x="2569655" y="931269"/>
                </a:moveTo>
                <a:lnTo>
                  <a:pt x="2581656" y="937469"/>
                </a:lnTo>
                <a:cubicBezTo>
                  <a:pt x="2580322" y="939870"/>
                  <a:pt x="2579056" y="942437"/>
                  <a:pt x="2577855" y="945170"/>
                </a:cubicBezTo>
                <a:cubicBezTo>
                  <a:pt x="2576656" y="947904"/>
                  <a:pt x="2575656" y="950304"/>
                  <a:pt x="2574856" y="952371"/>
                </a:cubicBezTo>
                <a:cubicBezTo>
                  <a:pt x="2574055" y="954438"/>
                  <a:pt x="2573588" y="955872"/>
                  <a:pt x="2573455" y="956672"/>
                </a:cubicBezTo>
                <a:cubicBezTo>
                  <a:pt x="2576522" y="957472"/>
                  <a:pt x="2578756" y="958705"/>
                  <a:pt x="2580156" y="960372"/>
                </a:cubicBezTo>
                <a:cubicBezTo>
                  <a:pt x="2581556" y="962039"/>
                  <a:pt x="2582256" y="963806"/>
                  <a:pt x="2582256" y="965673"/>
                </a:cubicBezTo>
                <a:cubicBezTo>
                  <a:pt x="2582256" y="968607"/>
                  <a:pt x="2581323" y="971174"/>
                  <a:pt x="2579455" y="973374"/>
                </a:cubicBezTo>
                <a:cubicBezTo>
                  <a:pt x="2577589" y="975574"/>
                  <a:pt x="2574588" y="976674"/>
                  <a:pt x="2570455" y="976674"/>
                </a:cubicBezTo>
                <a:cubicBezTo>
                  <a:pt x="2568721" y="976674"/>
                  <a:pt x="2566787" y="976308"/>
                  <a:pt x="2564654" y="975574"/>
                </a:cubicBezTo>
                <a:cubicBezTo>
                  <a:pt x="2562521" y="974841"/>
                  <a:pt x="2560654" y="973507"/>
                  <a:pt x="2559053" y="971574"/>
                </a:cubicBezTo>
                <a:cubicBezTo>
                  <a:pt x="2557453" y="969640"/>
                  <a:pt x="2556653" y="966940"/>
                  <a:pt x="2556653" y="963473"/>
                </a:cubicBezTo>
                <a:cubicBezTo>
                  <a:pt x="2556653" y="960272"/>
                  <a:pt x="2557320" y="956805"/>
                  <a:pt x="2558654" y="953071"/>
                </a:cubicBezTo>
                <a:cubicBezTo>
                  <a:pt x="2559987" y="949338"/>
                  <a:pt x="2561687" y="945570"/>
                  <a:pt x="2563754" y="941770"/>
                </a:cubicBezTo>
                <a:cubicBezTo>
                  <a:pt x="2565820" y="937969"/>
                  <a:pt x="2567788" y="934469"/>
                  <a:pt x="2569655" y="931269"/>
                </a:cubicBezTo>
                <a:close/>
                <a:moveTo>
                  <a:pt x="407480" y="931269"/>
                </a:moveTo>
                <a:lnTo>
                  <a:pt x="419481" y="937469"/>
                </a:lnTo>
                <a:cubicBezTo>
                  <a:pt x="418148" y="939870"/>
                  <a:pt x="416881" y="942437"/>
                  <a:pt x="415681" y="945170"/>
                </a:cubicBezTo>
                <a:cubicBezTo>
                  <a:pt x="414481" y="947904"/>
                  <a:pt x="413481" y="950304"/>
                  <a:pt x="412681" y="952371"/>
                </a:cubicBezTo>
                <a:cubicBezTo>
                  <a:pt x="411881" y="954438"/>
                  <a:pt x="411414" y="955872"/>
                  <a:pt x="411281" y="956672"/>
                </a:cubicBezTo>
                <a:cubicBezTo>
                  <a:pt x="414347" y="957472"/>
                  <a:pt x="416581" y="958705"/>
                  <a:pt x="417981" y="960372"/>
                </a:cubicBezTo>
                <a:cubicBezTo>
                  <a:pt x="419381" y="962039"/>
                  <a:pt x="420081" y="963806"/>
                  <a:pt x="420081" y="965673"/>
                </a:cubicBezTo>
                <a:cubicBezTo>
                  <a:pt x="420081" y="968607"/>
                  <a:pt x="419148" y="971174"/>
                  <a:pt x="417281" y="973374"/>
                </a:cubicBezTo>
                <a:cubicBezTo>
                  <a:pt x="415414" y="975574"/>
                  <a:pt x="412414" y="976674"/>
                  <a:pt x="408280" y="976674"/>
                </a:cubicBezTo>
                <a:cubicBezTo>
                  <a:pt x="406547" y="976674"/>
                  <a:pt x="404613" y="976308"/>
                  <a:pt x="402479" y="975574"/>
                </a:cubicBezTo>
                <a:cubicBezTo>
                  <a:pt x="400346" y="974841"/>
                  <a:pt x="398479" y="973507"/>
                  <a:pt x="396879" y="971574"/>
                </a:cubicBezTo>
                <a:cubicBezTo>
                  <a:pt x="395279" y="969640"/>
                  <a:pt x="394478" y="966940"/>
                  <a:pt x="394478" y="963473"/>
                </a:cubicBezTo>
                <a:cubicBezTo>
                  <a:pt x="394478" y="960272"/>
                  <a:pt x="395145" y="956805"/>
                  <a:pt x="396479" y="953071"/>
                </a:cubicBezTo>
                <a:cubicBezTo>
                  <a:pt x="397812" y="949338"/>
                  <a:pt x="399512" y="945570"/>
                  <a:pt x="401579" y="941770"/>
                </a:cubicBezTo>
                <a:cubicBezTo>
                  <a:pt x="403646" y="937969"/>
                  <a:pt x="405613" y="934469"/>
                  <a:pt x="407480" y="931269"/>
                </a:cubicBezTo>
                <a:close/>
                <a:moveTo>
                  <a:pt x="5336181" y="924868"/>
                </a:moveTo>
                <a:cubicBezTo>
                  <a:pt x="5333114" y="924868"/>
                  <a:pt x="5330347" y="926035"/>
                  <a:pt x="5327880" y="928368"/>
                </a:cubicBezTo>
                <a:cubicBezTo>
                  <a:pt x="5325413" y="930702"/>
                  <a:pt x="5323479" y="933669"/>
                  <a:pt x="5322079" y="937269"/>
                </a:cubicBezTo>
                <a:cubicBezTo>
                  <a:pt x="5320679" y="940870"/>
                  <a:pt x="5319979" y="944470"/>
                  <a:pt x="5319979" y="948071"/>
                </a:cubicBezTo>
                <a:cubicBezTo>
                  <a:pt x="5319979" y="950871"/>
                  <a:pt x="5320546" y="953305"/>
                  <a:pt x="5321679" y="955372"/>
                </a:cubicBezTo>
                <a:cubicBezTo>
                  <a:pt x="5322813" y="957438"/>
                  <a:pt x="5324713" y="959005"/>
                  <a:pt x="5327380" y="960072"/>
                </a:cubicBezTo>
                <a:cubicBezTo>
                  <a:pt x="5330047" y="961139"/>
                  <a:pt x="5333514" y="961672"/>
                  <a:pt x="5337781" y="961672"/>
                </a:cubicBezTo>
                <a:cubicBezTo>
                  <a:pt x="5341648" y="961672"/>
                  <a:pt x="5345549" y="961272"/>
                  <a:pt x="5349482" y="960472"/>
                </a:cubicBezTo>
                <a:lnTo>
                  <a:pt x="5353970" y="959050"/>
                </a:lnTo>
                <a:lnTo>
                  <a:pt x="5354183" y="956472"/>
                </a:lnTo>
                <a:cubicBezTo>
                  <a:pt x="5354183" y="952338"/>
                  <a:pt x="5353783" y="948371"/>
                  <a:pt x="5352983" y="944570"/>
                </a:cubicBezTo>
                <a:cubicBezTo>
                  <a:pt x="5352183" y="940770"/>
                  <a:pt x="5350983" y="937403"/>
                  <a:pt x="5349382" y="934469"/>
                </a:cubicBezTo>
                <a:cubicBezTo>
                  <a:pt x="5347782" y="931535"/>
                  <a:pt x="5345882" y="929202"/>
                  <a:pt x="5343682" y="927468"/>
                </a:cubicBezTo>
                <a:cubicBezTo>
                  <a:pt x="5341482" y="925735"/>
                  <a:pt x="5338981" y="924868"/>
                  <a:pt x="5336181" y="924868"/>
                </a:cubicBezTo>
                <a:close/>
                <a:moveTo>
                  <a:pt x="278407" y="924868"/>
                </a:moveTo>
                <a:cubicBezTo>
                  <a:pt x="275340" y="924868"/>
                  <a:pt x="272572" y="926035"/>
                  <a:pt x="270106" y="928368"/>
                </a:cubicBezTo>
                <a:cubicBezTo>
                  <a:pt x="267639" y="930702"/>
                  <a:pt x="265705" y="933669"/>
                  <a:pt x="264305" y="937269"/>
                </a:cubicBezTo>
                <a:cubicBezTo>
                  <a:pt x="262905" y="940870"/>
                  <a:pt x="262205" y="944470"/>
                  <a:pt x="262205" y="948071"/>
                </a:cubicBezTo>
                <a:cubicBezTo>
                  <a:pt x="262205" y="950871"/>
                  <a:pt x="262771" y="953305"/>
                  <a:pt x="263905" y="955372"/>
                </a:cubicBezTo>
                <a:cubicBezTo>
                  <a:pt x="265038" y="957438"/>
                  <a:pt x="266939" y="959005"/>
                  <a:pt x="269606" y="960072"/>
                </a:cubicBezTo>
                <a:cubicBezTo>
                  <a:pt x="272272" y="961139"/>
                  <a:pt x="275740" y="961672"/>
                  <a:pt x="280006" y="961672"/>
                </a:cubicBezTo>
                <a:cubicBezTo>
                  <a:pt x="283874" y="961672"/>
                  <a:pt x="287774" y="961272"/>
                  <a:pt x="291708" y="960472"/>
                </a:cubicBezTo>
                <a:lnTo>
                  <a:pt x="296195" y="959050"/>
                </a:lnTo>
                <a:lnTo>
                  <a:pt x="296409" y="956472"/>
                </a:lnTo>
                <a:cubicBezTo>
                  <a:pt x="296409" y="952338"/>
                  <a:pt x="296009" y="948371"/>
                  <a:pt x="295209" y="944570"/>
                </a:cubicBezTo>
                <a:cubicBezTo>
                  <a:pt x="294409" y="940770"/>
                  <a:pt x="293208" y="937403"/>
                  <a:pt x="291608" y="934469"/>
                </a:cubicBezTo>
                <a:cubicBezTo>
                  <a:pt x="290008" y="931535"/>
                  <a:pt x="288108" y="929202"/>
                  <a:pt x="285908" y="927468"/>
                </a:cubicBezTo>
                <a:cubicBezTo>
                  <a:pt x="283707" y="925735"/>
                  <a:pt x="281207" y="924868"/>
                  <a:pt x="278407" y="924868"/>
                </a:cubicBezTo>
                <a:close/>
                <a:moveTo>
                  <a:pt x="126006" y="924868"/>
                </a:moveTo>
                <a:cubicBezTo>
                  <a:pt x="123206" y="924868"/>
                  <a:pt x="120606" y="925935"/>
                  <a:pt x="118206" y="928068"/>
                </a:cubicBezTo>
                <a:cubicBezTo>
                  <a:pt x="115806" y="930202"/>
                  <a:pt x="113838" y="933069"/>
                  <a:pt x="112305" y="936669"/>
                </a:cubicBezTo>
                <a:cubicBezTo>
                  <a:pt x="110771" y="940270"/>
                  <a:pt x="110004" y="944204"/>
                  <a:pt x="110004" y="948471"/>
                </a:cubicBezTo>
                <a:cubicBezTo>
                  <a:pt x="110004" y="950871"/>
                  <a:pt x="110538" y="952838"/>
                  <a:pt x="111605" y="954371"/>
                </a:cubicBezTo>
                <a:cubicBezTo>
                  <a:pt x="112672" y="955905"/>
                  <a:pt x="114239" y="957105"/>
                  <a:pt x="116305" y="957972"/>
                </a:cubicBezTo>
                <a:cubicBezTo>
                  <a:pt x="118372" y="958839"/>
                  <a:pt x="121006" y="959472"/>
                  <a:pt x="124206" y="959872"/>
                </a:cubicBezTo>
                <a:cubicBezTo>
                  <a:pt x="127407" y="960272"/>
                  <a:pt x="131140" y="960472"/>
                  <a:pt x="135408" y="960472"/>
                </a:cubicBezTo>
                <a:lnTo>
                  <a:pt x="143678" y="960472"/>
                </a:lnTo>
                <a:lnTo>
                  <a:pt x="144009" y="956472"/>
                </a:lnTo>
                <a:cubicBezTo>
                  <a:pt x="144009" y="947404"/>
                  <a:pt x="142342" y="939870"/>
                  <a:pt x="139008" y="933869"/>
                </a:cubicBezTo>
                <a:cubicBezTo>
                  <a:pt x="135675" y="927868"/>
                  <a:pt x="131341" y="924868"/>
                  <a:pt x="126006" y="924868"/>
                </a:cubicBezTo>
                <a:close/>
                <a:moveTo>
                  <a:pt x="3793283" y="921267"/>
                </a:moveTo>
                <a:cubicBezTo>
                  <a:pt x="3791816" y="921267"/>
                  <a:pt x="3789983" y="921601"/>
                  <a:pt x="3787783" y="922267"/>
                </a:cubicBezTo>
                <a:cubicBezTo>
                  <a:pt x="3785582" y="922934"/>
                  <a:pt x="3783249" y="923934"/>
                  <a:pt x="3780782" y="925268"/>
                </a:cubicBezTo>
                <a:cubicBezTo>
                  <a:pt x="3778315" y="926601"/>
                  <a:pt x="3775814" y="928268"/>
                  <a:pt x="3773281" y="930268"/>
                </a:cubicBezTo>
                <a:lnTo>
                  <a:pt x="3766863" y="936508"/>
                </a:lnTo>
                <a:lnTo>
                  <a:pt x="3776981" y="951071"/>
                </a:lnTo>
                <a:cubicBezTo>
                  <a:pt x="3781181" y="955205"/>
                  <a:pt x="3785449" y="958239"/>
                  <a:pt x="3789783" y="960172"/>
                </a:cubicBezTo>
                <a:cubicBezTo>
                  <a:pt x="3794116" y="962106"/>
                  <a:pt x="3797951" y="963073"/>
                  <a:pt x="3801284" y="963073"/>
                </a:cubicBezTo>
                <a:cubicBezTo>
                  <a:pt x="3803684" y="963073"/>
                  <a:pt x="3805651" y="962606"/>
                  <a:pt x="3807185" y="961672"/>
                </a:cubicBezTo>
                <a:cubicBezTo>
                  <a:pt x="3808718" y="960739"/>
                  <a:pt x="3809752" y="959339"/>
                  <a:pt x="3810285" y="957472"/>
                </a:cubicBezTo>
                <a:cubicBezTo>
                  <a:pt x="3810819" y="955605"/>
                  <a:pt x="3810619" y="953271"/>
                  <a:pt x="3809685" y="950471"/>
                </a:cubicBezTo>
                <a:cubicBezTo>
                  <a:pt x="3808085" y="945670"/>
                  <a:pt x="3806618" y="941436"/>
                  <a:pt x="3805285" y="937769"/>
                </a:cubicBezTo>
                <a:cubicBezTo>
                  <a:pt x="3803951" y="934102"/>
                  <a:pt x="3802651" y="931035"/>
                  <a:pt x="3801384" y="928568"/>
                </a:cubicBezTo>
                <a:cubicBezTo>
                  <a:pt x="3800117" y="926101"/>
                  <a:pt x="3798817" y="924268"/>
                  <a:pt x="3797484" y="923068"/>
                </a:cubicBezTo>
                <a:cubicBezTo>
                  <a:pt x="3796150" y="921867"/>
                  <a:pt x="3794750" y="921267"/>
                  <a:pt x="3793283" y="921267"/>
                </a:cubicBezTo>
                <a:close/>
                <a:moveTo>
                  <a:pt x="2412740" y="912266"/>
                </a:moveTo>
                <a:cubicBezTo>
                  <a:pt x="2415407" y="917334"/>
                  <a:pt x="2417841" y="922634"/>
                  <a:pt x="2420041" y="928168"/>
                </a:cubicBezTo>
                <a:cubicBezTo>
                  <a:pt x="2422241" y="933702"/>
                  <a:pt x="2424041" y="939370"/>
                  <a:pt x="2425441" y="945170"/>
                </a:cubicBezTo>
                <a:cubicBezTo>
                  <a:pt x="2426842" y="950971"/>
                  <a:pt x="2427541" y="956872"/>
                  <a:pt x="2427541" y="962873"/>
                </a:cubicBezTo>
                <a:cubicBezTo>
                  <a:pt x="2427541" y="968073"/>
                  <a:pt x="2426908" y="973407"/>
                  <a:pt x="2425642" y="978875"/>
                </a:cubicBezTo>
                <a:cubicBezTo>
                  <a:pt x="2424374" y="984342"/>
                  <a:pt x="2422275" y="989643"/>
                  <a:pt x="2419340" y="994777"/>
                </a:cubicBezTo>
                <a:cubicBezTo>
                  <a:pt x="2416407" y="999910"/>
                  <a:pt x="2412506" y="1004511"/>
                  <a:pt x="2407639" y="1008578"/>
                </a:cubicBezTo>
                <a:cubicBezTo>
                  <a:pt x="2402772" y="1012645"/>
                  <a:pt x="2396771" y="1015879"/>
                  <a:pt x="2389637" y="1018279"/>
                </a:cubicBezTo>
                <a:cubicBezTo>
                  <a:pt x="2382503" y="1020680"/>
                  <a:pt x="2374001" y="1021880"/>
                  <a:pt x="2364134" y="1021880"/>
                </a:cubicBezTo>
                <a:cubicBezTo>
                  <a:pt x="2356399" y="1021880"/>
                  <a:pt x="2349032" y="1020980"/>
                  <a:pt x="2342031" y="1019180"/>
                </a:cubicBezTo>
                <a:cubicBezTo>
                  <a:pt x="2335030" y="1017379"/>
                  <a:pt x="2328896" y="1014612"/>
                  <a:pt x="2323629" y="1010879"/>
                </a:cubicBezTo>
                <a:cubicBezTo>
                  <a:pt x="2318361" y="1007145"/>
                  <a:pt x="2314194" y="1002411"/>
                  <a:pt x="2311127" y="996677"/>
                </a:cubicBezTo>
                <a:cubicBezTo>
                  <a:pt x="2308060" y="990943"/>
                  <a:pt x="2306527" y="984075"/>
                  <a:pt x="2306527" y="976074"/>
                </a:cubicBezTo>
                <a:cubicBezTo>
                  <a:pt x="2306527" y="972874"/>
                  <a:pt x="2306827" y="969440"/>
                  <a:pt x="2307426" y="965773"/>
                </a:cubicBezTo>
                <a:cubicBezTo>
                  <a:pt x="2308026" y="962106"/>
                  <a:pt x="2308960" y="958172"/>
                  <a:pt x="2310227" y="953971"/>
                </a:cubicBezTo>
                <a:cubicBezTo>
                  <a:pt x="2311494" y="949771"/>
                  <a:pt x="2313061" y="945337"/>
                  <a:pt x="2314928" y="940670"/>
                </a:cubicBezTo>
                <a:lnTo>
                  <a:pt x="2329329" y="946270"/>
                </a:lnTo>
                <a:cubicBezTo>
                  <a:pt x="2327996" y="950004"/>
                  <a:pt x="2326829" y="953538"/>
                  <a:pt x="2325829" y="956872"/>
                </a:cubicBezTo>
                <a:cubicBezTo>
                  <a:pt x="2324829" y="960206"/>
                  <a:pt x="2324095" y="963339"/>
                  <a:pt x="2323629" y="966273"/>
                </a:cubicBezTo>
                <a:cubicBezTo>
                  <a:pt x="2323162" y="969207"/>
                  <a:pt x="2322929" y="972007"/>
                  <a:pt x="2322929" y="974674"/>
                </a:cubicBezTo>
                <a:cubicBezTo>
                  <a:pt x="2322929" y="981608"/>
                  <a:pt x="2324728" y="987342"/>
                  <a:pt x="2328329" y="991876"/>
                </a:cubicBezTo>
                <a:cubicBezTo>
                  <a:pt x="2331930" y="996410"/>
                  <a:pt x="2336864" y="999810"/>
                  <a:pt x="2343131" y="1002077"/>
                </a:cubicBezTo>
                <a:cubicBezTo>
                  <a:pt x="2349398" y="1004344"/>
                  <a:pt x="2356467" y="1005478"/>
                  <a:pt x="2364334" y="1005478"/>
                </a:cubicBezTo>
                <a:cubicBezTo>
                  <a:pt x="2373268" y="1005478"/>
                  <a:pt x="2380769" y="1004278"/>
                  <a:pt x="2386837" y="1001877"/>
                </a:cubicBezTo>
                <a:cubicBezTo>
                  <a:pt x="2392904" y="999477"/>
                  <a:pt x="2397737" y="996310"/>
                  <a:pt x="2401339" y="992376"/>
                </a:cubicBezTo>
                <a:cubicBezTo>
                  <a:pt x="2404939" y="988442"/>
                  <a:pt x="2407506" y="984075"/>
                  <a:pt x="2409039" y="979275"/>
                </a:cubicBezTo>
                <a:cubicBezTo>
                  <a:pt x="2410573" y="974474"/>
                  <a:pt x="2411340" y="969740"/>
                  <a:pt x="2411340" y="965073"/>
                </a:cubicBezTo>
                <a:cubicBezTo>
                  <a:pt x="2411340" y="960005"/>
                  <a:pt x="2410373" y="953871"/>
                  <a:pt x="2408439" y="946670"/>
                </a:cubicBezTo>
                <a:cubicBezTo>
                  <a:pt x="2406506" y="939470"/>
                  <a:pt x="2402939" y="930535"/>
                  <a:pt x="2397737" y="919867"/>
                </a:cubicBezTo>
                <a:close/>
                <a:moveTo>
                  <a:pt x="1403090" y="912266"/>
                </a:moveTo>
                <a:cubicBezTo>
                  <a:pt x="1405757" y="917334"/>
                  <a:pt x="1408190" y="922634"/>
                  <a:pt x="1410391" y="928168"/>
                </a:cubicBezTo>
                <a:cubicBezTo>
                  <a:pt x="1412591" y="933702"/>
                  <a:pt x="1414391" y="939370"/>
                  <a:pt x="1415792" y="945170"/>
                </a:cubicBezTo>
                <a:cubicBezTo>
                  <a:pt x="1417192" y="950971"/>
                  <a:pt x="1417892" y="956872"/>
                  <a:pt x="1417892" y="962873"/>
                </a:cubicBezTo>
                <a:cubicBezTo>
                  <a:pt x="1417892" y="968073"/>
                  <a:pt x="1417259" y="973407"/>
                  <a:pt x="1415991" y="978875"/>
                </a:cubicBezTo>
                <a:cubicBezTo>
                  <a:pt x="1414724" y="984342"/>
                  <a:pt x="1412625" y="989643"/>
                  <a:pt x="1409691" y="994777"/>
                </a:cubicBezTo>
                <a:cubicBezTo>
                  <a:pt x="1406756" y="999910"/>
                  <a:pt x="1402856" y="1004511"/>
                  <a:pt x="1397989" y="1008578"/>
                </a:cubicBezTo>
                <a:cubicBezTo>
                  <a:pt x="1393122" y="1012645"/>
                  <a:pt x="1387121" y="1015879"/>
                  <a:pt x="1379987" y="1018279"/>
                </a:cubicBezTo>
                <a:cubicBezTo>
                  <a:pt x="1372853" y="1020680"/>
                  <a:pt x="1364352" y="1021880"/>
                  <a:pt x="1354484" y="1021880"/>
                </a:cubicBezTo>
                <a:cubicBezTo>
                  <a:pt x="1346749" y="1021880"/>
                  <a:pt x="1339382" y="1020980"/>
                  <a:pt x="1332381" y="1019180"/>
                </a:cubicBezTo>
                <a:cubicBezTo>
                  <a:pt x="1325381" y="1017379"/>
                  <a:pt x="1319246" y="1014612"/>
                  <a:pt x="1313979" y="1010879"/>
                </a:cubicBezTo>
                <a:cubicBezTo>
                  <a:pt x="1308712" y="1007145"/>
                  <a:pt x="1304544" y="1002411"/>
                  <a:pt x="1301477" y="996677"/>
                </a:cubicBezTo>
                <a:cubicBezTo>
                  <a:pt x="1298410" y="990943"/>
                  <a:pt x="1296876" y="984075"/>
                  <a:pt x="1296876" y="976074"/>
                </a:cubicBezTo>
                <a:cubicBezTo>
                  <a:pt x="1296876" y="972874"/>
                  <a:pt x="1297176" y="969440"/>
                  <a:pt x="1297776" y="965773"/>
                </a:cubicBezTo>
                <a:cubicBezTo>
                  <a:pt x="1298377" y="962106"/>
                  <a:pt x="1299311" y="958172"/>
                  <a:pt x="1300576" y="953971"/>
                </a:cubicBezTo>
                <a:cubicBezTo>
                  <a:pt x="1301844" y="949771"/>
                  <a:pt x="1303411" y="945337"/>
                  <a:pt x="1305278" y="940670"/>
                </a:cubicBezTo>
                <a:lnTo>
                  <a:pt x="1319679" y="946270"/>
                </a:lnTo>
                <a:cubicBezTo>
                  <a:pt x="1318345" y="950004"/>
                  <a:pt x="1317178" y="953538"/>
                  <a:pt x="1316179" y="956872"/>
                </a:cubicBezTo>
                <a:cubicBezTo>
                  <a:pt x="1315178" y="960206"/>
                  <a:pt x="1314445" y="963339"/>
                  <a:pt x="1313979" y="966273"/>
                </a:cubicBezTo>
                <a:cubicBezTo>
                  <a:pt x="1313511" y="969207"/>
                  <a:pt x="1313279" y="972007"/>
                  <a:pt x="1313279" y="974674"/>
                </a:cubicBezTo>
                <a:cubicBezTo>
                  <a:pt x="1313279" y="981608"/>
                  <a:pt x="1315079" y="987342"/>
                  <a:pt x="1318679" y="991876"/>
                </a:cubicBezTo>
                <a:cubicBezTo>
                  <a:pt x="1322280" y="996410"/>
                  <a:pt x="1327213" y="999810"/>
                  <a:pt x="1333481" y="1002077"/>
                </a:cubicBezTo>
                <a:cubicBezTo>
                  <a:pt x="1339749" y="1004344"/>
                  <a:pt x="1346816" y="1005478"/>
                  <a:pt x="1354683" y="1005478"/>
                </a:cubicBezTo>
                <a:cubicBezTo>
                  <a:pt x="1363618" y="1005478"/>
                  <a:pt x="1371119" y="1004278"/>
                  <a:pt x="1377187" y="1001877"/>
                </a:cubicBezTo>
                <a:cubicBezTo>
                  <a:pt x="1383253" y="999477"/>
                  <a:pt x="1388088" y="996310"/>
                  <a:pt x="1391688" y="992376"/>
                </a:cubicBezTo>
                <a:cubicBezTo>
                  <a:pt x="1395288" y="988442"/>
                  <a:pt x="1397856" y="984075"/>
                  <a:pt x="1399389" y="979275"/>
                </a:cubicBezTo>
                <a:cubicBezTo>
                  <a:pt x="1400923" y="974474"/>
                  <a:pt x="1401690" y="969740"/>
                  <a:pt x="1401690" y="965073"/>
                </a:cubicBezTo>
                <a:cubicBezTo>
                  <a:pt x="1401690" y="960005"/>
                  <a:pt x="1400722" y="953871"/>
                  <a:pt x="1398789" y="946670"/>
                </a:cubicBezTo>
                <a:cubicBezTo>
                  <a:pt x="1396856" y="939470"/>
                  <a:pt x="1393288" y="930535"/>
                  <a:pt x="1388088" y="919867"/>
                </a:cubicBezTo>
                <a:close/>
                <a:moveTo>
                  <a:pt x="3525507" y="909866"/>
                </a:moveTo>
                <a:cubicBezTo>
                  <a:pt x="3522573" y="909866"/>
                  <a:pt x="3519306" y="910266"/>
                  <a:pt x="3515706" y="911066"/>
                </a:cubicBezTo>
                <a:cubicBezTo>
                  <a:pt x="3512105" y="911866"/>
                  <a:pt x="3508671" y="912966"/>
                  <a:pt x="3505404" y="914366"/>
                </a:cubicBezTo>
                <a:cubicBezTo>
                  <a:pt x="3502137" y="915767"/>
                  <a:pt x="3499437" y="917334"/>
                  <a:pt x="3497303" y="919067"/>
                </a:cubicBezTo>
                <a:cubicBezTo>
                  <a:pt x="3500904" y="922001"/>
                  <a:pt x="3504271" y="924868"/>
                  <a:pt x="3507405" y="927668"/>
                </a:cubicBezTo>
                <a:cubicBezTo>
                  <a:pt x="3510538" y="930468"/>
                  <a:pt x="3513772" y="933502"/>
                  <a:pt x="3517106" y="936769"/>
                </a:cubicBezTo>
                <a:lnTo>
                  <a:pt x="3526185" y="946101"/>
                </a:lnTo>
                <a:lnTo>
                  <a:pt x="3531507" y="942970"/>
                </a:lnTo>
                <a:cubicBezTo>
                  <a:pt x="3535775" y="939570"/>
                  <a:pt x="3539075" y="936036"/>
                  <a:pt x="3541409" y="932369"/>
                </a:cubicBezTo>
                <a:cubicBezTo>
                  <a:pt x="3543742" y="928702"/>
                  <a:pt x="3544909" y="925068"/>
                  <a:pt x="3544909" y="921467"/>
                </a:cubicBezTo>
                <a:cubicBezTo>
                  <a:pt x="3544909" y="919734"/>
                  <a:pt x="3544309" y="917967"/>
                  <a:pt x="3543109" y="916167"/>
                </a:cubicBezTo>
                <a:cubicBezTo>
                  <a:pt x="3541909" y="914366"/>
                  <a:pt x="3539875" y="912866"/>
                  <a:pt x="3537008" y="911666"/>
                </a:cubicBezTo>
                <a:cubicBezTo>
                  <a:pt x="3534141" y="910466"/>
                  <a:pt x="3530307" y="909866"/>
                  <a:pt x="3525507" y="909866"/>
                </a:cubicBezTo>
                <a:close/>
                <a:moveTo>
                  <a:pt x="2001508" y="909866"/>
                </a:moveTo>
                <a:cubicBezTo>
                  <a:pt x="1998574" y="909866"/>
                  <a:pt x="1995306" y="910266"/>
                  <a:pt x="1991706" y="911066"/>
                </a:cubicBezTo>
                <a:cubicBezTo>
                  <a:pt x="1988105" y="911866"/>
                  <a:pt x="1984671" y="912966"/>
                  <a:pt x="1981405" y="914366"/>
                </a:cubicBezTo>
                <a:cubicBezTo>
                  <a:pt x="1978137" y="915767"/>
                  <a:pt x="1975438" y="917334"/>
                  <a:pt x="1973304" y="919067"/>
                </a:cubicBezTo>
                <a:cubicBezTo>
                  <a:pt x="1976905" y="922001"/>
                  <a:pt x="1980272" y="924868"/>
                  <a:pt x="1983406" y="927668"/>
                </a:cubicBezTo>
                <a:cubicBezTo>
                  <a:pt x="1986539" y="930468"/>
                  <a:pt x="1989773" y="933502"/>
                  <a:pt x="1993107" y="936769"/>
                </a:cubicBezTo>
                <a:lnTo>
                  <a:pt x="2002185" y="946101"/>
                </a:lnTo>
                <a:lnTo>
                  <a:pt x="2007509" y="942970"/>
                </a:lnTo>
                <a:cubicBezTo>
                  <a:pt x="2011776" y="939570"/>
                  <a:pt x="2015076" y="936036"/>
                  <a:pt x="2017409" y="932369"/>
                </a:cubicBezTo>
                <a:cubicBezTo>
                  <a:pt x="2019743" y="928702"/>
                  <a:pt x="2020910" y="925068"/>
                  <a:pt x="2020910" y="921467"/>
                </a:cubicBezTo>
                <a:cubicBezTo>
                  <a:pt x="2020910" y="919734"/>
                  <a:pt x="2020310" y="917967"/>
                  <a:pt x="2019110" y="916167"/>
                </a:cubicBezTo>
                <a:cubicBezTo>
                  <a:pt x="2017909" y="914366"/>
                  <a:pt x="2015875" y="912866"/>
                  <a:pt x="2013009" y="911666"/>
                </a:cubicBezTo>
                <a:cubicBezTo>
                  <a:pt x="2010141" y="910466"/>
                  <a:pt x="2006309" y="909866"/>
                  <a:pt x="2001508" y="909866"/>
                </a:cubicBezTo>
                <a:close/>
                <a:moveTo>
                  <a:pt x="965682" y="909866"/>
                </a:moveTo>
                <a:cubicBezTo>
                  <a:pt x="962749" y="909866"/>
                  <a:pt x="959482" y="910266"/>
                  <a:pt x="955881" y="911066"/>
                </a:cubicBezTo>
                <a:cubicBezTo>
                  <a:pt x="952281" y="911866"/>
                  <a:pt x="948847" y="912966"/>
                  <a:pt x="945580" y="914366"/>
                </a:cubicBezTo>
                <a:cubicBezTo>
                  <a:pt x="942314" y="915767"/>
                  <a:pt x="939613" y="917334"/>
                  <a:pt x="937479" y="919067"/>
                </a:cubicBezTo>
                <a:cubicBezTo>
                  <a:pt x="941080" y="922001"/>
                  <a:pt x="944446" y="924868"/>
                  <a:pt x="947580" y="927668"/>
                </a:cubicBezTo>
                <a:cubicBezTo>
                  <a:pt x="950714" y="930468"/>
                  <a:pt x="953948" y="933502"/>
                  <a:pt x="957282" y="936769"/>
                </a:cubicBezTo>
                <a:lnTo>
                  <a:pt x="964600" y="944291"/>
                </a:lnTo>
                <a:lnTo>
                  <a:pt x="977584" y="933569"/>
                </a:lnTo>
                <a:cubicBezTo>
                  <a:pt x="980984" y="929902"/>
                  <a:pt x="982685" y="925868"/>
                  <a:pt x="982685" y="921467"/>
                </a:cubicBezTo>
                <a:cubicBezTo>
                  <a:pt x="982685" y="919734"/>
                  <a:pt x="982118" y="917967"/>
                  <a:pt x="980984" y="916167"/>
                </a:cubicBezTo>
                <a:cubicBezTo>
                  <a:pt x="979851" y="914366"/>
                  <a:pt x="978051" y="912866"/>
                  <a:pt x="975584" y="911666"/>
                </a:cubicBezTo>
                <a:cubicBezTo>
                  <a:pt x="973117" y="910466"/>
                  <a:pt x="969816" y="909866"/>
                  <a:pt x="965682" y="909866"/>
                </a:cubicBezTo>
                <a:close/>
                <a:moveTo>
                  <a:pt x="1598657" y="909266"/>
                </a:moveTo>
                <a:cubicBezTo>
                  <a:pt x="1595456" y="909266"/>
                  <a:pt x="1592490" y="910333"/>
                  <a:pt x="1589756" y="912466"/>
                </a:cubicBezTo>
                <a:cubicBezTo>
                  <a:pt x="1587022" y="914600"/>
                  <a:pt x="1584823" y="917367"/>
                  <a:pt x="1583155" y="920767"/>
                </a:cubicBezTo>
                <a:cubicBezTo>
                  <a:pt x="1581488" y="924168"/>
                  <a:pt x="1580654" y="927668"/>
                  <a:pt x="1580654" y="931269"/>
                </a:cubicBezTo>
                <a:cubicBezTo>
                  <a:pt x="1580654" y="935536"/>
                  <a:pt x="1581754" y="939370"/>
                  <a:pt x="1583956" y="942770"/>
                </a:cubicBezTo>
                <a:cubicBezTo>
                  <a:pt x="1586156" y="946170"/>
                  <a:pt x="1588855" y="949071"/>
                  <a:pt x="1592056" y="951471"/>
                </a:cubicBezTo>
                <a:lnTo>
                  <a:pt x="1596261" y="954012"/>
                </a:lnTo>
                <a:lnTo>
                  <a:pt x="1602357" y="951271"/>
                </a:lnTo>
                <a:cubicBezTo>
                  <a:pt x="1606292" y="948871"/>
                  <a:pt x="1609491" y="945937"/>
                  <a:pt x="1611959" y="942470"/>
                </a:cubicBezTo>
                <a:cubicBezTo>
                  <a:pt x="1614426" y="939003"/>
                  <a:pt x="1615659" y="935002"/>
                  <a:pt x="1615659" y="930468"/>
                </a:cubicBezTo>
                <a:cubicBezTo>
                  <a:pt x="1615659" y="927401"/>
                  <a:pt x="1614925" y="924234"/>
                  <a:pt x="1613458" y="920967"/>
                </a:cubicBezTo>
                <a:cubicBezTo>
                  <a:pt x="1611993" y="917700"/>
                  <a:pt x="1609992" y="914933"/>
                  <a:pt x="1607459" y="912666"/>
                </a:cubicBezTo>
                <a:cubicBezTo>
                  <a:pt x="1604924" y="910399"/>
                  <a:pt x="1601991" y="909266"/>
                  <a:pt x="1598657" y="909266"/>
                </a:cubicBezTo>
                <a:close/>
                <a:moveTo>
                  <a:pt x="5337781" y="908466"/>
                </a:moveTo>
                <a:cubicBezTo>
                  <a:pt x="5343115" y="908466"/>
                  <a:pt x="5347782" y="909833"/>
                  <a:pt x="5351783" y="912566"/>
                </a:cubicBezTo>
                <a:cubicBezTo>
                  <a:pt x="5355783" y="915300"/>
                  <a:pt x="5359117" y="919000"/>
                  <a:pt x="5361784" y="923668"/>
                </a:cubicBezTo>
                <a:cubicBezTo>
                  <a:pt x="5364451" y="928335"/>
                  <a:pt x="5366451" y="933602"/>
                  <a:pt x="5367785" y="939470"/>
                </a:cubicBezTo>
                <a:cubicBezTo>
                  <a:pt x="5369118" y="945337"/>
                  <a:pt x="5369785" y="951404"/>
                  <a:pt x="5369785" y="957672"/>
                </a:cubicBezTo>
                <a:cubicBezTo>
                  <a:pt x="5369785" y="970073"/>
                  <a:pt x="5367285" y="980775"/>
                  <a:pt x="5362284" y="989776"/>
                </a:cubicBezTo>
                <a:cubicBezTo>
                  <a:pt x="5357284" y="998777"/>
                  <a:pt x="5349816" y="1005945"/>
                  <a:pt x="5339881" y="1011279"/>
                </a:cubicBezTo>
                <a:cubicBezTo>
                  <a:pt x="5329947" y="1016613"/>
                  <a:pt x="5317645" y="1020146"/>
                  <a:pt x="5302977" y="1021880"/>
                </a:cubicBezTo>
                <a:lnTo>
                  <a:pt x="5299376" y="1005478"/>
                </a:lnTo>
                <a:cubicBezTo>
                  <a:pt x="5307377" y="1004411"/>
                  <a:pt x="5314745" y="1002911"/>
                  <a:pt x="5321479" y="1000977"/>
                </a:cubicBezTo>
                <a:cubicBezTo>
                  <a:pt x="5328213" y="999044"/>
                  <a:pt x="5334014" y="996277"/>
                  <a:pt x="5338881" y="992676"/>
                </a:cubicBezTo>
                <a:cubicBezTo>
                  <a:pt x="5343748" y="989076"/>
                  <a:pt x="5347516" y="984342"/>
                  <a:pt x="5350182" y="978474"/>
                </a:cubicBezTo>
                <a:lnTo>
                  <a:pt x="5351180" y="975183"/>
                </a:lnTo>
                <a:lnTo>
                  <a:pt x="5349082" y="976074"/>
                </a:lnTo>
                <a:cubicBezTo>
                  <a:pt x="5344748" y="977008"/>
                  <a:pt x="5340381" y="977474"/>
                  <a:pt x="5335981" y="977474"/>
                </a:cubicBezTo>
                <a:cubicBezTo>
                  <a:pt x="5330914" y="977474"/>
                  <a:pt x="5326413" y="976941"/>
                  <a:pt x="5322479" y="975874"/>
                </a:cubicBezTo>
                <a:cubicBezTo>
                  <a:pt x="5318545" y="974807"/>
                  <a:pt x="5315212" y="973241"/>
                  <a:pt x="5312478" y="971174"/>
                </a:cubicBezTo>
                <a:cubicBezTo>
                  <a:pt x="5309744" y="969107"/>
                  <a:pt x="5307677" y="966473"/>
                  <a:pt x="5306277" y="963273"/>
                </a:cubicBezTo>
                <a:cubicBezTo>
                  <a:pt x="5304877" y="960072"/>
                  <a:pt x="5304177" y="956338"/>
                  <a:pt x="5304177" y="952071"/>
                </a:cubicBezTo>
                <a:cubicBezTo>
                  <a:pt x="5304177" y="947004"/>
                  <a:pt x="5304977" y="941903"/>
                  <a:pt x="5306577" y="936769"/>
                </a:cubicBezTo>
                <a:cubicBezTo>
                  <a:pt x="5308177" y="931635"/>
                  <a:pt x="5310444" y="926935"/>
                  <a:pt x="5313378" y="922668"/>
                </a:cubicBezTo>
                <a:cubicBezTo>
                  <a:pt x="5316312" y="918400"/>
                  <a:pt x="5319845" y="914967"/>
                  <a:pt x="5323979" y="912366"/>
                </a:cubicBezTo>
                <a:cubicBezTo>
                  <a:pt x="5328113" y="909766"/>
                  <a:pt x="5332714" y="908466"/>
                  <a:pt x="5337781" y="908466"/>
                </a:cubicBezTo>
                <a:close/>
                <a:moveTo>
                  <a:pt x="280006" y="908466"/>
                </a:moveTo>
                <a:cubicBezTo>
                  <a:pt x="285341" y="908466"/>
                  <a:pt x="290008" y="909833"/>
                  <a:pt x="294009" y="912566"/>
                </a:cubicBezTo>
                <a:cubicBezTo>
                  <a:pt x="298009" y="915300"/>
                  <a:pt x="301343" y="919000"/>
                  <a:pt x="304010" y="923668"/>
                </a:cubicBezTo>
                <a:cubicBezTo>
                  <a:pt x="306677" y="928335"/>
                  <a:pt x="308677" y="933602"/>
                  <a:pt x="310011" y="939470"/>
                </a:cubicBezTo>
                <a:cubicBezTo>
                  <a:pt x="311344" y="945337"/>
                  <a:pt x="312011" y="951404"/>
                  <a:pt x="312011" y="957672"/>
                </a:cubicBezTo>
                <a:cubicBezTo>
                  <a:pt x="312011" y="970073"/>
                  <a:pt x="309510" y="980775"/>
                  <a:pt x="304510" y="989776"/>
                </a:cubicBezTo>
                <a:cubicBezTo>
                  <a:pt x="299509" y="998777"/>
                  <a:pt x="292042" y="1005945"/>
                  <a:pt x="282107" y="1011279"/>
                </a:cubicBezTo>
                <a:cubicBezTo>
                  <a:pt x="272173" y="1016613"/>
                  <a:pt x="259871" y="1020146"/>
                  <a:pt x="245203" y="1021880"/>
                </a:cubicBezTo>
                <a:lnTo>
                  <a:pt x="241602" y="1005478"/>
                </a:lnTo>
                <a:cubicBezTo>
                  <a:pt x="249603" y="1004411"/>
                  <a:pt x="256970" y="1002911"/>
                  <a:pt x="263704" y="1000977"/>
                </a:cubicBezTo>
                <a:cubicBezTo>
                  <a:pt x="270439" y="999044"/>
                  <a:pt x="276240" y="996277"/>
                  <a:pt x="281107" y="992676"/>
                </a:cubicBezTo>
                <a:cubicBezTo>
                  <a:pt x="285974" y="989076"/>
                  <a:pt x="289742" y="984342"/>
                  <a:pt x="292409" y="978474"/>
                </a:cubicBezTo>
                <a:lnTo>
                  <a:pt x="293406" y="975183"/>
                </a:lnTo>
                <a:lnTo>
                  <a:pt x="291308" y="976074"/>
                </a:lnTo>
                <a:cubicBezTo>
                  <a:pt x="286974" y="977008"/>
                  <a:pt x="282607" y="977474"/>
                  <a:pt x="278207" y="977474"/>
                </a:cubicBezTo>
                <a:cubicBezTo>
                  <a:pt x="273139" y="977474"/>
                  <a:pt x="268639" y="976941"/>
                  <a:pt x="264705" y="975874"/>
                </a:cubicBezTo>
                <a:cubicBezTo>
                  <a:pt x="260771" y="974807"/>
                  <a:pt x="257437" y="973241"/>
                  <a:pt x="254703" y="971174"/>
                </a:cubicBezTo>
                <a:cubicBezTo>
                  <a:pt x="251970" y="969107"/>
                  <a:pt x="249903" y="966473"/>
                  <a:pt x="248503" y="963273"/>
                </a:cubicBezTo>
                <a:cubicBezTo>
                  <a:pt x="247102" y="960072"/>
                  <a:pt x="246402" y="956338"/>
                  <a:pt x="246402" y="952071"/>
                </a:cubicBezTo>
                <a:cubicBezTo>
                  <a:pt x="246402" y="947004"/>
                  <a:pt x="247203" y="941903"/>
                  <a:pt x="248803" y="936769"/>
                </a:cubicBezTo>
                <a:cubicBezTo>
                  <a:pt x="250403" y="931635"/>
                  <a:pt x="252670" y="926935"/>
                  <a:pt x="255604" y="922668"/>
                </a:cubicBezTo>
                <a:cubicBezTo>
                  <a:pt x="258537" y="918400"/>
                  <a:pt x="262071" y="914967"/>
                  <a:pt x="266205" y="912366"/>
                </a:cubicBezTo>
                <a:cubicBezTo>
                  <a:pt x="270339" y="909766"/>
                  <a:pt x="274940" y="908466"/>
                  <a:pt x="280006" y="908466"/>
                </a:cubicBezTo>
                <a:close/>
                <a:moveTo>
                  <a:pt x="1194006" y="908066"/>
                </a:moveTo>
                <a:cubicBezTo>
                  <a:pt x="1199074" y="916733"/>
                  <a:pt x="1202708" y="924934"/>
                  <a:pt x="1204908" y="932669"/>
                </a:cubicBezTo>
                <a:cubicBezTo>
                  <a:pt x="1207108" y="940403"/>
                  <a:pt x="1208208" y="947204"/>
                  <a:pt x="1208208" y="953071"/>
                </a:cubicBezTo>
                <a:cubicBezTo>
                  <a:pt x="1208208" y="961472"/>
                  <a:pt x="1206841" y="969073"/>
                  <a:pt x="1204108" y="975874"/>
                </a:cubicBezTo>
                <a:cubicBezTo>
                  <a:pt x="1201374" y="982675"/>
                  <a:pt x="1197774" y="988709"/>
                  <a:pt x="1193307" y="993976"/>
                </a:cubicBezTo>
                <a:cubicBezTo>
                  <a:pt x="1188839" y="999244"/>
                  <a:pt x="1183972" y="1003744"/>
                  <a:pt x="1178705" y="1007478"/>
                </a:cubicBezTo>
                <a:cubicBezTo>
                  <a:pt x="1173437" y="1011212"/>
                  <a:pt x="1168170" y="1014279"/>
                  <a:pt x="1162903" y="1016679"/>
                </a:cubicBezTo>
                <a:cubicBezTo>
                  <a:pt x="1157635" y="1019080"/>
                  <a:pt x="1152935" y="1020813"/>
                  <a:pt x="1148801" y="1021880"/>
                </a:cubicBezTo>
                <a:lnTo>
                  <a:pt x="1143000" y="1006678"/>
                </a:lnTo>
                <a:cubicBezTo>
                  <a:pt x="1156468" y="1002411"/>
                  <a:pt x="1166836" y="997310"/>
                  <a:pt x="1174104" y="991376"/>
                </a:cubicBezTo>
                <a:cubicBezTo>
                  <a:pt x="1181372" y="985442"/>
                  <a:pt x="1186373" y="979275"/>
                  <a:pt x="1189106" y="972874"/>
                </a:cubicBezTo>
                <a:cubicBezTo>
                  <a:pt x="1191840" y="966473"/>
                  <a:pt x="1193206" y="960339"/>
                  <a:pt x="1193206" y="954471"/>
                </a:cubicBezTo>
                <a:cubicBezTo>
                  <a:pt x="1193206" y="950738"/>
                  <a:pt x="1192806" y="947137"/>
                  <a:pt x="1192006" y="943670"/>
                </a:cubicBezTo>
                <a:cubicBezTo>
                  <a:pt x="1191206" y="940203"/>
                  <a:pt x="1189806" y="936269"/>
                  <a:pt x="1187806" y="931869"/>
                </a:cubicBezTo>
                <a:cubicBezTo>
                  <a:pt x="1185805" y="927468"/>
                  <a:pt x="1183006" y="922001"/>
                  <a:pt x="1179405" y="915467"/>
                </a:cubicBezTo>
                <a:close/>
                <a:moveTo>
                  <a:pt x="51007" y="908066"/>
                </a:moveTo>
                <a:cubicBezTo>
                  <a:pt x="56074" y="916733"/>
                  <a:pt x="59708" y="924934"/>
                  <a:pt x="61908" y="932669"/>
                </a:cubicBezTo>
                <a:cubicBezTo>
                  <a:pt x="64108" y="940403"/>
                  <a:pt x="65209" y="947204"/>
                  <a:pt x="65209" y="953071"/>
                </a:cubicBezTo>
                <a:cubicBezTo>
                  <a:pt x="65209" y="961472"/>
                  <a:pt x="63842" y="969073"/>
                  <a:pt x="61108" y="975874"/>
                </a:cubicBezTo>
                <a:cubicBezTo>
                  <a:pt x="58374" y="982675"/>
                  <a:pt x="54774" y="988709"/>
                  <a:pt x="50307" y="993976"/>
                </a:cubicBezTo>
                <a:cubicBezTo>
                  <a:pt x="45840" y="999244"/>
                  <a:pt x="40972" y="1003744"/>
                  <a:pt x="35705" y="1007478"/>
                </a:cubicBezTo>
                <a:cubicBezTo>
                  <a:pt x="30437" y="1011212"/>
                  <a:pt x="25170" y="1014279"/>
                  <a:pt x="19902" y="1016679"/>
                </a:cubicBezTo>
                <a:cubicBezTo>
                  <a:pt x="14636" y="1019080"/>
                  <a:pt x="9935" y="1020813"/>
                  <a:pt x="5801" y="1021880"/>
                </a:cubicBezTo>
                <a:lnTo>
                  <a:pt x="0" y="1006678"/>
                </a:lnTo>
                <a:cubicBezTo>
                  <a:pt x="13469" y="1002411"/>
                  <a:pt x="23837" y="997310"/>
                  <a:pt x="31104" y="991376"/>
                </a:cubicBezTo>
                <a:cubicBezTo>
                  <a:pt x="38372" y="985442"/>
                  <a:pt x="43372" y="979275"/>
                  <a:pt x="46106" y="972874"/>
                </a:cubicBezTo>
                <a:cubicBezTo>
                  <a:pt x="48840" y="966473"/>
                  <a:pt x="50207" y="960339"/>
                  <a:pt x="50207" y="954471"/>
                </a:cubicBezTo>
                <a:cubicBezTo>
                  <a:pt x="50207" y="950738"/>
                  <a:pt x="49807" y="947137"/>
                  <a:pt x="49007" y="943670"/>
                </a:cubicBezTo>
                <a:cubicBezTo>
                  <a:pt x="48206" y="940203"/>
                  <a:pt x="46806" y="936269"/>
                  <a:pt x="44806" y="931869"/>
                </a:cubicBezTo>
                <a:cubicBezTo>
                  <a:pt x="42806" y="927468"/>
                  <a:pt x="40005" y="922001"/>
                  <a:pt x="36405" y="915467"/>
                </a:cubicBezTo>
                <a:close/>
                <a:moveTo>
                  <a:pt x="6463491" y="904937"/>
                </a:moveTo>
                <a:lnTo>
                  <a:pt x="6451506" y="906765"/>
                </a:lnTo>
                <a:cubicBezTo>
                  <a:pt x="6446372" y="908299"/>
                  <a:pt x="6442038" y="910266"/>
                  <a:pt x="6438504" y="912666"/>
                </a:cubicBezTo>
                <a:cubicBezTo>
                  <a:pt x="6434971" y="915067"/>
                  <a:pt x="6432270" y="917667"/>
                  <a:pt x="6430403" y="920467"/>
                </a:cubicBezTo>
                <a:cubicBezTo>
                  <a:pt x="6428536" y="923268"/>
                  <a:pt x="6427603" y="926001"/>
                  <a:pt x="6427603" y="928668"/>
                </a:cubicBezTo>
                <a:cubicBezTo>
                  <a:pt x="6427603" y="931602"/>
                  <a:pt x="6428670" y="934002"/>
                  <a:pt x="6430804" y="935869"/>
                </a:cubicBezTo>
                <a:cubicBezTo>
                  <a:pt x="6432937" y="937736"/>
                  <a:pt x="6435671" y="939170"/>
                  <a:pt x="6439004" y="940170"/>
                </a:cubicBezTo>
                <a:cubicBezTo>
                  <a:pt x="6442338" y="941170"/>
                  <a:pt x="6446005" y="941770"/>
                  <a:pt x="6450006" y="941970"/>
                </a:cubicBezTo>
                <a:cubicBezTo>
                  <a:pt x="6454006" y="942170"/>
                  <a:pt x="6457873" y="942037"/>
                  <a:pt x="6461607" y="941570"/>
                </a:cubicBezTo>
                <a:lnTo>
                  <a:pt x="6465140" y="940797"/>
                </a:lnTo>
                <a:close/>
                <a:moveTo>
                  <a:pt x="4406091" y="904937"/>
                </a:moveTo>
                <a:lnTo>
                  <a:pt x="4394106" y="906765"/>
                </a:lnTo>
                <a:cubicBezTo>
                  <a:pt x="4388972" y="908299"/>
                  <a:pt x="4384638" y="910266"/>
                  <a:pt x="4381104" y="912666"/>
                </a:cubicBezTo>
                <a:cubicBezTo>
                  <a:pt x="4377570" y="915067"/>
                  <a:pt x="4374870" y="917667"/>
                  <a:pt x="4373003" y="920467"/>
                </a:cubicBezTo>
                <a:cubicBezTo>
                  <a:pt x="4371136" y="923268"/>
                  <a:pt x="4370203" y="926001"/>
                  <a:pt x="4370203" y="928668"/>
                </a:cubicBezTo>
                <a:cubicBezTo>
                  <a:pt x="4370203" y="931602"/>
                  <a:pt x="4371270" y="934002"/>
                  <a:pt x="4373403" y="935869"/>
                </a:cubicBezTo>
                <a:cubicBezTo>
                  <a:pt x="4375537" y="937736"/>
                  <a:pt x="4378271" y="939170"/>
                  <a:pt x="4381604" y="940170"/>
                </a:cubicBezTo>
                <a:cubicBezTo>
                  <a:pt x="4384938" y="941170"/>
                  <a:pt x="4388605" y="941770"/>
                  <a:pt x="4392606" y="941970"/>
                </a:cubicBezTo>
                <a:cubicBezTo>
                  <a:pt x="4396606" y="942170"/>
                  <a:pt x="4400473" y="942037"/>
                  <a:pt x="4404207" y="941570"/>
                </a:cubicBezTo>
                <a:lnTo>
                  <a:pt x="4407740" y="940797"/>
                </a:lnTo>
                <a:close/>
                <a:moveTo>
                  <a:pt x="6734479" y="895264"/>
                </a:moveTo>
                <a:cubicBezTo>
                  <a:pt x="6736213" y="899531"/>
                  <a:pt x="6737846" y="904399"/>
                  <a:pt x="6739380" y="909866"/>
                </a:cubicBezTo>
                <a:cubicBezTo>
                  <a:pt x="6740914" y="915333"/>
                  <a:pt x="6742214" y="920734"/>
                  <a:pt x="6743280" y="926068"/>
                </a:cubicBezTo>
                <a:cubicBezTo>
                  <a:pt x="6744347" y="931402"/>
                  <a:pt x="6744881" y="936069"/>
                  <a:pt x="6744881" y="940070"/>
                </a:cubicBezTo>
                <a:cubicBezTo>
                  <a:pt x="6744881" y="945404"/>
                  <a:pt x="6744314" y="950104"/>
                  <a:pt x="6743180" y="954171"/>
                </a:cubicBezTo>
                <a:cubicBezTo>
                  <a:pt x="6742047" y="958239"/>
                  <a:pt x="6740347" y="961706"/>
                  <a:pt x="6738080" y="964573"/>
                </a:cubicBezTo>
                <a:cubicBezTo>
                  <a:pt x="6735813" y="967440"/>
                  <a:pt x="6732912" y="969773"/>
                  <a:pt x="6729379" y="971574"/>
                </a:cubicBezTo>
                <a:cubicBezTo>
                  <a:pt x="6725845" y="973374"/>
                  <a:pt x="6721745" y="974707"/>
                  <a:pt x="6717077" y="975574"/>
                </a:cubicBezTo>
                <a:lnTo>
                  <a:pt x="6704918" y="976562"/>
                </a:lnTo>
                <a:lnTo>
                  <a:pt x="6704085" y="976874"/>
                </a:lnTo>
                <a:lnTo>
                  <a:pt x="6703265" y="976696"/>
                </a:lnTo>
                <a:lnTo>
                  <a:pt x="6701075" y="976874"/>
                </a:lnTo>
                <a:lnTo>
                  <a:pt x="6701153" y="976239"/>
                </a:lnTo>
                <a:lnTo>
                  <a:pt x="6689783" y="973774"/>
                </a:lnTo>
                <a:lnTo>
                  <a:pt x="6683070" y="967141"/>
                </a:lnTo>
                <a:lnTo>
                  <a:pt x="6682607" y="971099"/>
                </a:lnTo>
                <a:cubicBezTo>
                  <a:pt x="6681624" y="975116"/>
                  <a:pt x="6680149" y="978941"/>
                  <a:pt x="6678182" y="982575"/>
                </a:cubicBezTo>
                <a:cubicBezTo>
                  <a:pt x="6674248" y="989843"/>
                  <a:pt x="6669214" y="996177"/>
                  <a:pt x="6663080" y="1001577"/>
                </a:cubicBezTo>
                <a:cubicBezTo>
                  <a:pt x="6656946" y="1006978"/>
                  <a:pt x="6650545" y="1011412"/>
                  <a:pt x="6643878" y="1014879"/>
                </a:cubicBezTo>
                <a:cubicBezTo>
                  <a:pt x="6637210" y="1018346"/>
                  <a:pt x="6631143" y="1020813"/>
                  <a:pt x="6625675" y="1022280"/>
                </a:cubicBezTo>
                <a:lnTo>
                  <a:pt x="6619875" y="1007078"/>
                </a:lnTo>
                <a:cubicBezTo>
                  <a:pt x="6629609" y="1003878"/>
                  <a:pt x="6637710" y="1000211"/>
                  <a:pt x="6644178" y="996077"/>
                </a:cubicBezTo>
                <a:cubicBezTo>
                  <a:pt x="6650645" y="991943"/>
                  <a:pt x="6655779" y="987542"/>
                  <a:pt x="6659580" y="982875"/>
                </a:cubicBezTo>
                <a:cubicBezTo>
                  <a:pt x="6663380" y="978208"/>
                  <a:pt x="6666081" y="973440"/>
                  <a:pt x="6667680" y="968573"/>
                </a:cubicBezTo>
                <a:cubicBezTo>
                  <a:pt x="6669281" y="963706"/>
                  <a:pt x="6670081" y="959005"/>
                  <a:pt x="6670081" y="954471"/>
                </a:cubicBezTo>
                <a:cubicBezTo>
                  <a:pt x="6670081" y="947937"/>
                  <a:pt x="6668647" y="941303"/>
                  <a:pt x="6665781" y="934569"/>
                </a:cubicBezTo>
                <a:cubicBezTo>
                  <a:pt x="6662913" y="927835"/>
                  <a:pt x="6659746" y="921467"/>
                  <a:pt x="6656279" y="915467"/>
                </a:cubicBezTo>
                <a:lnTo>
                  <a:pt x="6670881" y="908066"/>
                </a:lnTo>
                <a:cubicBezTo>
                  <a:pt x="6673414" y="912733"/>
                  <a:pt x="6675649" y="917334"/>
                  <a:pt x="6677582" y="921867"/>
                </a:cubicBezTo>
                <a:cubicBezTo>
                  <a:pt x="6679515" y="926401"/>
                  <a:pt x="6681249" y="930669"/>
                  <a:pt x="6682782" y="934669"/>
                </a:cubicBezTo>
                <a:cubicBezTo>
                  <a:pt x="6684316" y="938670"/>
                  <a:pt x="6685550" y="942337"/>
                  <a:pt x="6686483" y="945670"/>
                </a:cubicBezTo>
                <a:cubicBezTo>
                  <a:pt x="6688350" y="951404"/>
                  <a:pt x="6690784" y="955305"/>
                  <a:pt x="6693784" y="957372"/>
                </a:cubicBezTo>
                <a:lnTo>
                  <a:pt x="6705382" y="960295"/>
                </a:lnTo>
                <a:lnTo>
                  <a:pt x="6718677" y="959272"/>
                </a:lnTo>
                <a:cubicBezTo>
                  <a:pt x="6722545" y="958472"/>
                  <a:pt x="6725345" y="956838"/>
                  <a:pt x="6727079" y="954371"/>
                </a:cubicBezTo>
                <a:cubicBezTo>
                  <a:pt x="6728812" y="951905"/>
                  <a:pt x="6729679" y="948204"/>
                  <a:pt x="6729679" y="943270"/>
                </a:cubicBezTo>
                <a:cubicBezTo>
                  <a:pt x="6729679" y="939936"/>
                  <a:pt x="6729145" y="935969"/>
                  <a:pt x="6728078" y="931369"/>
                </a:cubicBezTo>
                <a:cubicBezTo>
                  <a:pt x="6727012" y="926768"/>
                  <a:pt x="6725612" y="921867"/>
                  <a:pt x="6723878" y="916667"/>
                </a:cubicBezTo>
                <a:cubicBezTo>
                  <a:pt x="6722145" y="911466"/>
                  <a:pt x="6720278" y="906332"/>
                  <a:pt x="6718277" y="901265"/>
                </a:cubicBezTo>
                <a:close/>
                <a:moveTo>
                  <a:pt x="4871580" y="895264"/>
                </a:moveTo>
                <a:cubicBezTo>
                  <a:pt x="4873313" y="899531"/>
                  <a:pt x="4874947" y="904399"/>
                  <a:pt x="4876480" y="909866"/>
                </a:cubicBezTo>
                <a:cubicBezTo>
                  <a:pt x="4878014" y="915333"/>
                  <a:pt x="4879314" y="920734"/>
                  <a:pt x="4880381" y="926068"/>
                </a:cubicBezTo>
                <a:cubicBezTo>
                  <a:pt x="4881448" y="931402"/>
                  <a:pt x="4881981" y="936069"/>
                  <a:pt x="4881981" y="940070"/>
                </a:cubicBezTo>
                <a:cubicBezTo>
                  <a:pt x="4881981" y="946737"/>
                  <a:pt x="4881081" y="952405"/>
                  <a:pt x="4879281" y="957072"/>
                </a:cubicBezTo>
                <a:cubicBezTo>
                  <a:pt x="4877480" y="961739"/>
                  <a:pt x="4874647" y="965540"/>
                  <a:pt x="4870780" y="968473"/>
                </a:cubicBezTo>
                <a:cubicBezTo>
                  <a:pt x="4866912" y="971407"/>
                  <a:pt x="4861945" y="973541"/>
                  <a:pt x="4855878" y="974874"/>
                </a:cubicBezTo>
                <a:lnTo>
                  <a:pt x="4838166" y="976506"/>
                </a:lnTo>
                <a:lnTo>
                  <a:pt x="4837185" y="976874"/>
                </a:lnTo>
                <a:lnTo>
                  <a:pt x="4836287" y="976680"/>
                </a:lnTo>
                <a:lnTo>
                  <a:pt x="4834175" y="976874"/>
                </a:lnTo>
                <a:lnTo>
                  <a:pt x="4834253" y="976239"/>
                </a:lnTo>
                <a:lnTo>
                  <a:pt x="4822883" y="973774"/>
                </a:lnTo>
                <a:lnTo>
                  <a:pt x="4815276" y="966259"/>
                </a:lnTo>
                <a:lnTo>
                  <a:pt x="4811282" y="982575"/>
                </a:lnTo>
                <a:cubicBezTo>
                  <a:pt x="4807348" y="989843"/>
                  <a:pt x="4802314" y="996177"/>
                  <a:pt x="4796180" y="1001577"/>
                </a:cubicBezTo>
                <a:cubicBezTo>
                  <a:pt x="4790046" y="1006978"/>
                  <a:pt x="4783645" y="1011412"/>
                  <a:pt x="4776978" y="1014879"/>
                </a:cubicBezTo>
                <a:cubicBezTo>
                  <a:pt x="4770310" y="1018346"/>
                  <a:pt x="4764243" y="1020813"/>
                  <a:pt x="4758775" y="1022280"/>
                </a:cubicBezTo>
                <a:lnTo>
                  <a:pt x="4752975" y="1007078"/>
                </a:lnTo>
                <a:cubicBezTo>
                  <a:pt x="4762709" y="1003878"/>
                  <a:pt x="4770810" y="1000211"/>
                  <a:pt x="4777278" y="996077"/>
                </a:cubicBezTo>
                <a:cubicBezTo>
                  <a:pt x="4783745" y="991943"/>
                  <a:pt x="4788879" y="987542"/>
                  <a:pt x="4792679" y="982875"/>
                </a:cubicBezTo>
                <a:cubicBezTo>
                  <a:pt x="4796480" y="978208"/>
                  <a:pt x="4799181" y="973440"/>
                  <a:pt x="4800781" y="968573"/>
                </a:cubicBezTo>
                <a:cubicBezTo>
                  <a:pt x="4802381" y="963706"/>
                  <a:pt x="4803181" y="959005"/>
                  <a:pt x="4803181" y="954471"/>
                </a:cubicBezTo>
                <a:cubicBezTo>
                  <a:pt x="4803181" y="947937"/>
                  <a:pt x="4801747" y="941303"/>
                  <a:pt x="4798880" y="934569"/>
                </a:cubicBezTo>
                <a:cubicBezTo>
                  <a:pt x="4796013" y="927835"/>
                  <a:pt x="4792846" y="921467"/>
                  <a:pt x="4789379" y="915467"/>
                </a:cubicBezTo>
                <a:lnTo>
                  <a:pt x="4803981" y="908066"/>
                </a:lnTo>
                <a:cubicBezTo>
                  <a:pt x="4806515" y="912733"/>
                  <a:pt x="4808748" y="917334"/>
                  <a:pt x="4810682" y="921867"/>
                </a:cubicBezTo>
                <a:cubicBezTo>
                  <a:pt x="4812615" y="926401"/>
                  <a:pt x="4814349" y="930669"/>
                  <a:pt x="4815882" y="934669"/>
                </a:cubicBezTo>
                <a:cubicBezTo>
                  <a:pt x="4817416" y="938670"/>
                  <a:pt x="4818649" y="942337"/>
                  <a:pt x="4819583" y="945670"/>
                </a:cubicBezTo>
                <a:cubicBezTo>
                  <a:pt x="4821450" y="951404"/>
                  <a:pt x="4823883" y="955305"/>
                  <a:pt x="4826884" y="957372"/>
                </a:cubicBezTo>
                <a:lnTo>
                  <a:pt x="4838696" y="960349"/>
                </a:lnTo>
                <a:lnTo>
                  <a:pt x="4854578" y="959572"/>
                </a:lnTo>
                <a:cubicBezTo>
                  <a:pt x="4858979" y="958972"/>
                  <a:pt x="4862112" y="957438"/>
                  <a:pt x="4863979" y="954972"/>
                </a:cubicBezTo>
                <a:cubicBezTo>
                  <a:pt x="4865846" y="952505"/>
                  <a:pt x="4866779" y="948604"/>
                  <a:pt x="4866779" y="943270"/>
                </a:cubicBezTo>
                <a:cubicBezTo>
                  <a:pt x="4866779" y="939936"/>
                  <a:pt x="4866246" y="935969"/>
                  <a:pt x="4865179" y="931369"/>
                </a:cubicBezTo>
                <a:cubicBezTo>
                  <a:pt x="4864112" y="926768"/>
                  <a:pt x="4862712" y="921867"/>
                  <a:pt x="4860978" y="916667"/>
                </a:cubicBezTo>
                <a:cubicBezTo>
                  <a:pt x="4859245" y="911466"/>
                  <a:pt x="4857378" y="906332"/>
                  <a:pt x="4855378" y="901265"/>
                </a:cubicBezTo>
                <a:close/>
                <a:moveTo>
                  <a:pt x="4736172" y="895264"/>
                </a:moveTo>
                <a:cubicBezTo>
                  <a:pt x="4737906" y="899531"/>
                  <a:pt x="4739540" y="904099"/>
                  <a:pt x="4741073" y="908966"/>
                </a:cubicBezTo>
                <a:cubicBezTo>
                  <a:pt x="4742607" y="913833"/>
                  <a:pt x="4743907" y="918634"/>
                  <a:pt x="4744974" y="923368"/>
                </a:cubicBezTo>
                <a:cubicBezTo>
                  <a:pt x="4746040" y="928102"/>
                  <a:pt x="4746574" y="932469"/>
                  <a:pt x="4746574" y="936469"/>
                </a:cubicBezTo>
                <a:cubicBezTo>
                  <a:pt x="4746574" y="944337"/>
                  <a:pt x="4744774" y="951038"/>
                  <a:pt x="4741173" y="956572"/>
                </a:cubicBezTo>
                <a:cubicBezTo>
                  <a:pt x="4737573" y="962106"/>
                  <a:pt x="4731572" y="966606"/>
                  <a:pt x="4723171" y="970073"/>
                </a:cubicBezTo>
                <a:cubicBezTo>
                  <a:pt x="4714770" y="973541"/>
                  <a:pt x="4703468" y="976074"/>
                  <a:pt x="4689267" y="977674"/>
                </a:cubicBezTo>
                <a:cubicBezTo>
                  <a:pt x="4675065" y="979275"/>
                  <a:pt x="4657296" y="980075"/>
                  <a:pt x="4635960" y="980075"/>
                </a:cubicBezTo>
                <a:cubicBezTo>
                  <a:pt x="4624092" y="980075"/>
                  <a:pt x="4613657" y="979308"/>
                  <a:pt x="4604656" y="977774"/>
                </a:cubicBezTo>
                <a:cubicBezTo>
                  <a:pt x="4595655" y="976241"/>
                  <a:pt x="4588154" y="973874"/>
                  <a:pt x="4582153" y="970674"/>
                </a:cubicBezTo>
                <a:cubicBezTo>
                  <a:pt x="4576153" y="967473"/>
                  <a:pt x="4571619" y="963306"/>
                  <a:pt x="4568552" y="958172"/>
                </a:cubicBezTo>
                <a:cubicBezTo>
                  <a:pt x="4565485" y="953038"/>
                  <a:pt x="4563951" y="946804"/>
                  <a:pt x="4563951" y="939470"/>
                </a:cubicBezTo>
                <a:cubicBezTo>
                  <a:pt x="4563951" y="936136"/>
                  <a:pt x="4564218" y="932702"/>
                  <a:pt x="4564751" y="929168"/>
                </a:cubicBezTo>
                <a:cubicBezTo>
                  <a:pt x="4565285" y="925635"/>
                  <a:pt x="4565985" y="922067"/>
                  <a:pt x="4566851" y="918467"/>
                </a:cubicBezTo>
                <a:cubicBezTo>
                  <a:pt x="4567718" y="914867"/>
                  <a:pt x="4568618" y="911399"/>
                  <a:pt x="4569552" y="908066"/>
                </a:cubicBezTo>
                <a:lnTo>
                  <a:pt x="4584554" y="911866"/>
                </a:lnTo>
                <a:cubicBezTo>
                  <a:pt x="4584020" y="913866"/>
                  <a:pt x="4583420" y="916233"/>
                  <a:pt x="4582753" y="918967"/>
                </a:cubicBezTo>
                <a:cubicBezTo>
                  <a:pt x="4582087" y="921701"/>
                  <a:pt x="4581520" y="924468"/>
                  <a:pt x="4581053" y="927268"/>
                </a:cubicBezTo>
                <a:cubicBezTo>
                  <a:pt x="4580586" y="930068"/>
                  <a:pt x="4580353" y="932602"/>
                  <a:pt x="4580353" y="934869"/>
                </a:cubicBezTo>
                <a:cubicBezTo>
                  <a:pt x="4580353" y="941803"/>
                  <a:pt x="4582120" y="947371"/>
                  <a:pt x="4585654" y="951571"/>
                </a:cubicBezTo>
                <a:cubicBezTo>
                  <a:pt x="4589188" y="955772"/>
                  <a:pt x="4595355" y="958839"/>
                  <a:pt x="4604156" y="960772"/>
                </a:cubicBezTo>
                <a:cubicBezTo>
                  <a:pt x="4612957" y="962706"/>
                  <a:pt x="4625292" y="963673"/>
                  <a:pt x="4641161" y="963673"/>
                </a:cubicBezTo>
                <a:cubicBezTo>
                  <a:pt x="4656762" y="963673"/>
                  <a:pt x="4670198" y="963273"/>
                  <a:pt x="4681466" y="962472"/>
                </a:cubicBezTo>
                <a:cubicBezTo>
                  <a:pt x="4692734" y="961672"/>
                  <a:pt x="4702002" y="960372"/>
                  <a:pt x="4709269" y="958572"/>
                </a:cubicBezTo>
                <a:cubicBezTo>
                  <a:pt x="4716537" y="956772"/>
                  <a:pt x="4721938" y="954305"/>
                  <a:pt x="4725471" y="951171"/>
                </a:cubicBezTo>
                <a:cubicBezTo>
                  <a:pt x="4729005" y="948037"/>
                  <a:pt x="4730772" y="944204"/>
                  <a:pt x="4730772" y="939670"/>
                </a:cubicBezTo>
                <a:cubicBezTo>
                  <a:pt x="4730772" y="934602"/>
                  <a:pt x="4729838" y="928735"/>
                  <a:pt x="4727971" y="922067"/>
                </a:cubicBezTo>
                <a:cubicBezTo>
                  <a:pt x="4726104" y="915400"/>
                  <a:pt x="4723704" y="908266"/>
                  <a:pt x="4720770" y="900665"/>
                </a:cubicBezTo>
                <a:close/>
                <a:moveTo>
                  <a:pt x="209855" y="895264"/>
                </a:moveTo>
                <a:cubicBezTo>
                  <a:pt x="211589" y="899531"/>
                  <a:pt x="213222" y="904399"/>
                  <a:pt x="214756" y="909866"/>
                </a:cubicBezTo>
                <a:cubicBezTo>
                  <a:pt x="216289" y="915333"/>
                  <a:pt x="217590" y="920734"/>
                  <a:pt x="218656" y="926068"/>
                </a:cubicBezTo>
                <a:cubicBezTo>
                  <a:pt x="219723" y="931402"/>
                  <a:pt x="220257" y="936069"/>
                  <a:pt x="220257" y="940070"/>
                </a:cubicBezTo>
                <a:cubicBezTo>
                  <a:pt x="220257" y="945404"/>
                  <a:pt x="219690" y="950104"/>
                  <a:pt x="218556" y="954171"/>
                </a:cubicBezTo>
                <a:cubicBezTo>
                  <a:pt x="217423" y="958239"/>
                  <a:pt x="215723" y="961706"/>
                  <a:pt x="213456" y="964573"/>
                </a:cubicBezTo>
                <a:cubicBezTo>
                  <a:pt x="211188" y="967440"/>
                  <a:pt x="208288" y="969773"/>
                  <a:pt x="204754" y="971574"/>
                </a:cubicBezTo>
                <a:cubicBezTo>
                  <a:pt x="201221" y="973374"/>
                  <a:pt x="197120" y="974707"/>
                  <a:pt x="192453" y="975574"/>
                </a:cubicBezTo>
                <a:cubicBezTo>
                  <a:pt x="187786" y="976441"/>
                  <a:pt x="182452" y="976874"/>
                  <a:pt x="176451" y="976874"/>
                </a:cubicBezTo>
                <a:lnTo>
                  <a:pt x="176491" y="976545"/>
                </a:lnTo>
                <a:lnTo>
                  <a:pt x="175612" y="976874"/>
                </a:lnTo>
                <a:lnTo>
                  <a:pt x="157022" y="976874"/>
                </a:lnTo>
                <a:lnTo>
                  <a:pt x="152110" y="989776"/>
                </a:lnTo>
                <a:cubicBezTo>
                  <a:pt x="147109" y="998777"/>
                  <a:pt x="139642" y="1005945"/>
                  <a:pt x="129707" y="1011279"/>
                </a:cubicBezTo>
                <a:cubicBezTo>
                  <a:pt x="119773" y="1016613"/>
                  <a:pt x="107471" y="1020146"/>
                  <a:pt x="92802" y="1021880"/>
                </a:cubicBezTo>
                <a:lnTo>
                  <a:pt x="89202" y="1005478"/>
                </a:lnTo>
                <a:cubicBezTo>
                  <a:pt x="97203" y="1004411"/>
                  <a:pt x="104570" y="1002911"/>
                  <a:pt x="111305" y="1000977"/>
                </a:cubicBezTo>
                <a:cubicBezTo>
                  <a:pt x="118039" y="999044"/>
                  <a:pt x="123839" y="996277"/>
                  <a:pt x="128707" y="992676"/>
                </a:cubicBezTo>
                <a:cubicBezTo>
                  <a:pt x="133574" y="989076"/>
                  <a:pt x="137341" y="984342"/>
                  <a:pt x="140008" y="978474"/>
                </a:cubicBezTo>
                <a:lnTo>
                  <a:pt x="140493" y="976874"/>
                </a:lnTo>
                <a:lnTo>
                  <a:pt x="127807" y="976874"/>
                </a:lnTo>
                <a:cubicBezTo>
                  <a:pt x="121806" y="976874"/>
                  <a:pt x="116239" y="976007"/>
                  <a:pt x="111105" y="974274"/>
                </a:cubicBezTo>
                <a:cubicBezTo>
                  <a:pt x="105971" y="972540"/>
                  <a:pt x="101837" y="969840"/>
                  <a:pt x="98703" y="966173"/>
                </a:cubicBezTo>
                <a:cubicBezTo>
                  <a:pt x="95570" y="962506"/>
                  <a:pt x="94003" y="957672"/>
                  <a:pt x="94003" y="951671"/>
                </a:cubicBezTo>
                <a:cubicBezTo>
                  <a:pt x="94003" y="946070"/>
                  <a:pt x="94870" y="940703"/>
                  <a:pt x="96603" y="935569"/>
                </a:cubicBezTo>
                <a:cubicBezTo>
                  <a:pt x="98337" y="930435"/>
                  <a:pt x="100703" y="925835"/>
                  <a:pt x="103704" y="921767"/>
                </a:cubicBezTo>
                <a:cubicBezTo>
                  <a:pt x="106704" y="917700"/>
                  <a:pt x="110238" y="914466"/>
                  <a:pt x="114305" y="912066"/>
                </a:cubicBezTo>
                <a:cubicBezTo>
                  <a:pt x="118372" y="909666"/>
                  <a:pt x="122806" y="908466"/>
                  <a:pt x="127607" y="908466"/>
                </a:cubicBezTo>
                <a:cubicBezTo>
                  <a:pt x="133741" y="908466"/>
                  <a:pt x="139208" y="910266"/>
                  <a:pt x="144009" y="913866"/>
                </a:cubicBezTo>
                <a:cubicBezTo>
                  <a:pt x="148810" y="917467"/>
                  <a:pt x="152610" y="922901"/>
                  <a:pt x="155410" y="930168"/>
                </a:cubicBezTo>
                <a:cubicBezTo>
                  <a:pt x="158211" y="937436"/>
                  <a:pt x="159610" y="946604"/>
                  <a:pt x="159610" y="957672"/>
                </a:cubicBezTo>
                <a:lnTo>
                  <a:pt x="159308" y="960472"/>
                </a:lnTo>
                <a:lnTo>
                  <a:pt x="177613" y="960472"/>
                </a:lnTo>
                <a:lnTo>
                  <a:pt x="178414" y="960774"/>
                </a:lnTo>
                <a:lnTo>
                  <a:pt x="178451" y="960472"/>
                </a:lnTo>
                <a:cubicBezTo>
                  <a:pt x="184985" y="960472"/>
                  <a:pt x="190186" y="960072"/>
                  <a:pt x="194053" y="959272"/>
                </a:cubicBezTo>
                <a:cubicBezTo>
                  <a:pt x="197920" y="958472"/>
                  <a:pt x="200721" y="956838"/>
                  <a:pt x="202454" y="954371"/>
                </a:cubicBezTo>
                <a:cubicBezTo>
                  <a:pt x="204188" y="951905"/>
                  <a:pt x="205054" y="948204"/>
                  <a:pt x="205054" y="943270"/>
                </a:cubicBezTo>
                <a:cubicBezTo>
                  <a:pt x="205054" y="939936"/>
                  <a:pt x="204521" y="935969"/>
                  <a:pt x="203454" y="931369"/>
                </a:cubicBezTo>
                <a:cubicBezTo>
                  <a:pt x="202388" y="926768"/>
                  <a:pt x="200987" y="921867"/>
                  <a:pt x="199254" y="916667"/>
                </a:cubicBezTo>
                <a:cubicBezTo>
                  <a:pt x="197520" y="911466"/>
                  <a:pt x="195654" y="906332"/>
                  <a:pt x="193653" y="901265"/>
                </a:cubicBezTo>
                <a:close/>
                <a:moveTo>
                  <a:pt x="968683" y="893664"/>
                </a:moveTo>
                <a:cubicBezTo>
                  <a:pt x="978151" y="893664"/>
                  <a:pt x="985485" y="895997"/>
                  <a:pt x="990686" y="900665"/>
                </a:cubicBezTo>
                <a:cubicBezTo>
                  <a:pt x="995886" y="905332"/>
                  <a:pt x="998487" y="910799"/>
                  <a:pt x="998487" y="917067"/>
                </a:cubicBezTo>
                <a:cubicBezTo>
                  <a:pt x="998487" y="923868"/>
                  <a:pt x="996787" y="929935"/>
                  <a:pt x="993386" y="935269"/>
                </a:cubicBezTo>
                <a:cubicBezTo>
                  <a:pt x="989986" y="940603"/>
                  <a:pt x="985618" y="945470"/>
                  <a:pt x="980284" y="949871"/>
                </a:cubicBezTo>
                <a:lnTo>
                  <a:pt x="976917" y="952422"/>
                </a:lnTo>
                <a:lnTo>
                  <a:pt x="977984" y="952971"/>
                </a:lnTo>
                <a:cubicBezTo>
                  <a:pt x="981251" y="954505"/>
                  <a:pt x="984752" y="955838"/>
                  <a:pt x="988486" y="956972"/>
                </a:cubicBezTo>
                <a:cubicBezTo>
                  <a:pt x="992219" y="958105"/>
                  <a:pt x="996486" y="958972"/>
                  <a:pt x="1001287" y="959572"/>
                </a:cubicBezTo>
                <a:cubicBezTo>
                  <a:pt x="1006088" y="960172"/>
                  <a:pt x="1011689" y="960472"/>
                  <a:pt x="1018089" y="960472"/>
                </a:cubicBezTo>
                <a:cubicBezTo>
                  <a:pt x="1020890" y="960472"/>
                  <a:pt x="1022923" y="961239"/>
                  <a:pt x="1024190" y="962773"/>
                </a:cubicBezTo>
                <a:lnTo>
                  <a:pt x="1025450" y="966421"/>
                </a:lnTo>
                <a:lnTo>
                  <a:pt x="1026176" y="960472"/>
                </a:lnTo>
                <a:cubicBezTo>
                  <a:pt x="1032843" y="960472"/>
                  <a:pt x="1038044" y="959972"/>
                  <a:pt x="1041778" y="958972"/>
                </a:cubicBezTo>
                <a:cubicBezTo>
                  <a:pt x="1045512" y="957972"/>
                  <a:pt x="1048345" y="956038"/>
                  <a:pt x="1050279" y="953171"/>
                </a:cubicBezTo>
                <a:cubicBezTo>
                  <a:pt x="1052213" y="950304"/>
                  <a:pt x="1053780" y="946137"/>
                  <a:pt x="1054980" y="940670"/>
                </a:cubicBezTo>
                <a:cubicBezTo>
                  <a:pt x="1056180" y="935202"/>
                  <a:pt x="1057646" y="928068"/>
                  <a:pt x="1059380" y="919267"/>
                </a:cubicBezTo>
                <a:lnTo>
                  <a:pt x="1074982" y="922267"/>
                </a:lnTo>
                <a:cubicBezTo>
                  <a:pt x="1074449" y="924668"/>
                  <a:pt x="1073849" y="927335"/>
                  <a:pt x="1073182" y="930268"/>
                </a:cubicBezTo>
                <a:cubicBezTo>
                  <a:pt x="1072515" y="933202"/>
                  <a:pt x="1071948" y="936103"/>
                  <a:pt x="1071482" y="938970"/>
                </a:cubicBezTo>
                <a:cubicBezTo>
                  <a:pt x="1071014" y="941837"/>
                  <a:pt x="1070781" y="944337"/>
                  <a:pt x="1070781" y="946470"/>
                </a:cubicBezTo>
                <a:cubicBezTo>
                  <a:pt x="1070781" y="948471"/>
                  <a:pt x="1070915" y="950338"/>
                  <a:pt x="1071182" y="952071"/>
                </a:cubicBezTo>
                <a:cubicBezTo>
                  <a:pt x="1071448" y="953805"/>
                  <a:pt x="1072448" y="955272"/>
                  <a:pt x="1074182" y="956472"/>
                </a:cubicBezTo>
                <a:cubicBezTo>
                  <a:pt x="1075915" y="957672"/>
                  <a:pt x="1078850" y="958639"/>
                  <a:pt x="1082983" y="959372"/>
                </a:cubicBezTo>
                <a:lnTo>
                  <a:pt x="1096386" y="960200"/>
                </a:lnTo>
                <a:lnTo>
                  <a:pt x="1108453" y="959272"/>
                </a:lnTo>
                <a:cubicBezTo>
                  <a:pt x="1112320" y="958472"/>
                  <a:pt x="1115120" y="956838"/>
                  <a:pt x="1116854" y="954371"/>
                </a:cubicBezTo>
                <a:cubicBezTo>
                  <a:pt x="1118588" y="951905"/>
                  <a:pt x="1119454" y="948204"/>
                  <a:pt x="1119454" y="943270"/>
                </a:cubicBezTo>
                <a:cubicBezTo>
                  <a:pt x="1119454" y="939936"/>
                  <a:pt x="1118920" y="935969"/>
                  <a:pt x="1117854" y="931369"/>
                </a:cubicBezTo>
                <a:cubicBezTo>
                  <a:pt x="1116787" y="926768"/>
                  <a:pt x="1115387" y="921867"/>
                  <a:pt x="1113654" y="916667"/>
                </a:cubicBezTo>
                <a:cubicBezTo>
                  <a:pt x="1111920" y="911466"/>
                  <a:pt x="1110053" y="906332"/>
                  <a:pt x="1108053" y="901265"/>
                </a:cubicBezTo>
                <a:lnTo>
                  <a:pt x="1124255" y="895264"/>
                </a:lnTo>
                <a:cubicBezTo>
                  <a:pt x="1125988" y="899531"/>
                  <a:pt x="1127622" y="904399"/>
                  <a:pt x="1129155" y="909866"/>
                </a:cubicBezTo>
                <a:cubicBezTo>
                  <a:pt x="1130689" y="915333"/>
                  <a:pt x="1131989" y="920734"/>
                  <a:pt x="1133056" y="926068"/>
                </a:cubicBezTo>
                <a:cubicBezTo>
                  <a:pt x="1134123" y="931402"/>
                  <a:pt x="1134656" y="936069"/>
                  <a:pt x="1134656" y="940070"/>
                </a:cubicBezTo>
                <a:cubicBezTo>
                  <a:pt x="1134656" y="945404"/>
                  <a:pt x="1134090" y="950104"/>
                  <a:pt x="1132956" y="954171"/>
                </a:cubicBezTo>
                <a:cubicBezTo>
                  <a:pt x="1131822" y="958239"/>
                  <a:pt x="1130122" y="961706"/>
                  <a:pt x="1127855" y="964573"/>
                </a:cubicBezTo>
                <a:cubicBezTo>
                  <a:pt x="1125589" y="967440"/>
                  <a:pt x="1122688" y="969773"/>
                  <a:pt x="1119154" y="971574"/>
                </a:cubicBezTo>
                <a:cubicBezTo>
                  <a:pt x="1115620" y="973374"/>
                  <a:pt x="1111520" y="974707"/>
                  <a:pt x="1106853" y="975574"/>
                </a:cubicBezTo>
                <a:lnTo>
                  <a:pt x="1100980" y="976051"/>
                </a:lnTo>
                <a:lnTo>
                  <a:pt x="1098785" y="976874"/>
                </a:lnTo>
                <a:lnTo>
                  <a:pt x="1094437" y="976583"/>
                </a:lnTo>
                <a:lnTo>
                  <a:pt x="1090850" y="976874"/>
                </a:lnTo>
                <a:lnTo>
                  <a:pt x="1090915" y="976347"/>
                </a:lnTo>
                <a:lnTo>
                  <a:pt x="1079382" y="975574"/>
                </a:lnTo>
                <a:cubicBezTo>
                  <a:pt x="1074582" y="974707"/>
                  <a:pt x="1070948" y="973407"/>
                  <a:pt x="1068481" y="971674"/>
                </a:cubicBezTo>
                <a:cubicBezTo>
                  <a:pt x="1066014" y="969940"/>
                  <a:pt x="1064280" y="967773"/>
                  <a:pt x="1063280" y="965173"/>
                </a:cubicBezTo>
                <a:lnTo>
                  <a:pt x="1062709" y="962911"/>
                </a:lnTo>
                <a:lnTo>
                  <a:pt x="1060080" y="966873"/>
                </a:lnTo>
                <a:cubicBezTo>
                  <a:pt x="1057613" y="969540"/>
                  <a:pt x="1054780" y="971607"/>
                  <a:pt x="1051579" y="973074"/>
                </a:cubicBezTo>
                <a:cubicBezTo>
                  <a:pt x="1048379" y="974541"/>
                  <a:pt x="1044545" y="975541"/>
                  <a:pt x="1040078" y="976074"/>
                </a:cubicBezTo>
                <a:cubicBezTo>
                  <a:pt x="1035610" y="976608"/>
                  <a:pt x="1030310" y="976874"/>
                  <a:pt x="1024176" y="976874"/>
                </a:cubicBezTo>
                <a:lnTo>
                  <a:pt x="1024925" y="970728"/>
                </a:lnTo>
                <a:lnTo>
                  <a:pt x="1023290" y="974174"/>
                </a:lnTo>
                <a:cubicBezTo>
                  <a:pt x="1021423" y="975974"/>
                  <a:pt x="1019022" y="976874"/>
                  <a:pt x="1016089" y="976874"/>
                </a:cubicBezTo>
                <a:cubicBezTo>
                  <a:pt x="1005021" y="976874"/>
                  <a:pt x="995854" y="976007"/>
                  <a:pt x="988585" y="974274"/>
                </a:cubicBezTo>
                <a:cubicBezTo>
                  <a:pt x="981318" y="972540"/>
                  <a:pt x="975150" y="970207"/>
                  <a:pt x="970083" y="967273"/>
                </a:cubicBezTo>
                <a:lnTo>
                  <a:pt x="963311" y="962727"/>
                </a:lnTo>
                <a:lnTo>
                  <a:pt x="946480" y="975574"/>
                </a:lnTo>
                <a:cubicBezTo>
                  <a:pt x="941147" y="980041"/>
                  <a:pt x="936779" y="984942"/>
                  <a:pt x="933379" y="990276"/>
                </a:cubicBezTo>
                <a:cubicBezTo>
                  <a:pt x="929979" y="995610"/>
                  <a:pt x="928279" y="1001811"/>
                  <a:pt x="928279" y="1008878"/>
                </a:cubicBezTo>
                <a:cubicBezTo>
                  <a:pt x="928279" y="1015012"/>
                  <a:pt x="929745" y="1020013"/>
                  <a:pt x="932679" y="1023880"/>
                </a:cubicBezTo>
                <a:cubicBezTo>
                  <a:pt x="935612" y="1027747"/>
                  <a:pt x="939280" y="1030714"/>
                  <a:pt x="943680" y="1032781"/>
                </a:cubicBezTo>
                <a:cubicBezTo>
                  <a:pt x="948081" y="1034848"/>
                  <a:pt x="952615" y="1036282"/>
                  <a:pt x="957282" y="1037082"/>
                </a:cubicBezTo>
                <a:cubicBezTo>
                  <a:pt x="961949" y="1037882"/>
                  <a:pt x="965949" y="1038282"/>
                  <a:pt x="969283" y="1038282"/>
                </a:cubicBezTo>
                <a:cubicBezTo>
                  <a:pt x="973951" y="1038282"/>
                  <a:pt x="978718" y="1037949"/>
                  <a:pt x="983585" y="1037282"/>
                </a:cubicBezTo>
                <a:cubicBezTo>
                  <a:pt x="988452" y="1036615"/>
                  <a:pt x="993520" y="1035548"/>
                  <a:pt x="998787" y="1034081"/>
                </a:cubicBezTo>
                <a:cubicBezTo>
                  <a:pt x="1004054" y="1032615"/>
                  <a:pt x="1009355" y="1030814"/>
                  <a:pt x="1014689" y="1028681"/>
                </a:cubicBezTo>
                <a:lnTo>
                  <a:pt x="1019889" y="1041482"/>
                </a:lnTo>
                <a:cubicBezTo>
                  <a:pt x="1016022" y="1043749"/>
                  <a:pt x="1011288" y="1045916"/>
                  <a:pt x="1005688" y="1047983"/>
                </a:cubicBezTo>
                <a:cubicBezTo>
                  <a:pt x="1000087" y="1050050"/>
                  <a:pt x="994153" y="1051684"/>
                  <a:pt x="987886" y="1052884"/>
                </a:cubicBezTo>
                <a:cubicBezTo>
                  <a:pt x="981618" y="1054084"/>
                  <a:pt x="975417" y="1054684"/>
                  <a:pt x="969283" y="1054684"/>
                </a:cubicBezTo>
                <a:cubicBezTo>
                  <a:pt x="963282" y="1054684"/>
                  <a:pt x="956948" y="1054117"/>
                  <a:pt x="950281" y="1052984"/>
                </a:cubicBezTo>
                <a:cubicBezTo>
                  <a:pt x="943613" y="1051850"/>
                  <a:pt x="937380" y="1049717"/>
                  <a:pt x="931579" y="1046583"/>
                </a:cubicBezTo>
                <a:cubicBezTo>
                  <a:pt x="925778" y="1043449"/>
                  <a:pt x="921044" y="1039049"/>
                  <a:pt x="917377" y="1033381"/>
                </a:cubicBezTo>
                <a:cubicBezTo>
                  <a:pt x="913710" y="1027714"/>
                  <a:pt x="911876" y="1020413"/>
                  <a:pt x="911876" y="1011479"/>
                </a:cubicBezTo>
                <a:cubicBezTo>
                  <a:pt x="911876" y="1002411"/>
                  <a:pt x="913577" y="994510"/>
                  <a:pt x="916977" y="987776"/>
                </a:cubicBezTo>
                <a:cubicBezTo>
                  <a:pt x="920378" y="981041"/>
                  <a:pt x="924778" y="975107"/>
                  <a:pt x="930178" y="969973"/>
                </a:cubicBezTo>
                <a:cubicBezTo>
                  <a:pt x="935579" y="964839"/>
                  <a:pt x="941280" y="960206"/>
                  <a:pt x="947281" y="956072"/>
                </a:cubicBezTo>
                <a:lnTo>
                  <a:pt x="951689" y="953081"/>
                </a:lnTo>
                <a:lnTo>
                  <a:pt x="947880" y="948671"/>
                </a:lnTo>
                <a:cubicBezTo>
                  <a:pt x="945080" y="945737"/>
                  <a:pt x="942047" y="942770"/>
                  <a:pt x="938779" y="939770"/>
                </a:cubicBezTo>
                <a:cubicBezTo>
                  <a:pt x="935513" y="936769"/>
                  <a:pt x="932013" y="933936"/>
                  <a:pt x="928279" y="931269"/>
                </a:cubicBezTo>
                <a:cubicBezTo>
                  <a:pt x="927478" y="930602"/>
                  <a:pt x="926678" y="929402"/>
                  <a:pt x="925878" y="927668"/>
                </a:cubicBezTo>
                <a:cubicBezTo>
                  <a:pt x="925078" y="925935"/>
                  <a:pt x="924411" y="924134"/>
                  <a:pt x="923878" y="922267"/>
                </a:cubicBezTo>
                <a:cubicBezTo>
                  <a:pt x="923344" y="920401"/>
                  <a:pt x="923078" y="919000"/>
                  <a:pt x="923078" y="918067"/>
                </a:cubicBezTo>
                <a:cubicBezTo>
                  <a:pt x="923078" y="916067"/>
                  <a:pt x="924344" y="913666"/>
                  <a:pt x="926878" y="910866"/>
                </a:cubicBezTo>
                <a:cubicBezTo>
                  <a:pt x="929412" y="908066"/>
                  <a:pt x="932812" y="905365"/>
                  <a:pt x="937079" y="902765"/>
                </a:cubicBezTo>
                <a:cubicBezTo>
                  <a:pt x="941346" y="900165"/>
                  <a:pt x="946214" y="897998"/>
                  <a:pt x="951681" y="896264"/>
                </a:cubicBezTo>
                <a:cubicBezTo>
                  <a:pt x="957148" y="894531"/>
                  <a:pt x="962816" y="893664"/>
                  <a:pt x="968683" y="893664"/>
                </a:cubicBezTo>
                <a:close/>
                <a:moveTo>
                  <a:pt x="6309731" y="892064"/>
                </a:moveTo>
                <a:cubicBezTo>
                  <a:pt x="6306664" y="892064"/>
                  <a:pt x="6303897" y="893230"/>
                  <a:pt x="6301430" y="895564"/>
                </a:cubicBezTo>
                <a:cubicBezTo>
                  <a:pt x="6298963" y="897898"/>
                  <a:pt x="6297030" y="900865"/>
                  <a:pt x="6295629" y="904465"/>
                </a:cubicBezTo>
                <a:cubicBezTo>
                  <a:pt x="6294229" y="908066"/>
                  <a:pt x="6293529" y="911666"/>
                  <a:pt x="6293529" y="915267"/>
                </a:cubicBezTo>
                <a:cubicBezTo>
                  <a:pt x="6293529" y="918067"/>
                  <a:pt x="6294096" y="920467"/>
                  <a:pt x="6295229" y="922468"/>
                </a:cubicBezTo>
                <a:cubicBezTo>
                  <a:pt x="6296363" y="924468"/>
                  <a:pt x="6298263" y="926035"/>
                  <a:pt x="6300930" y="927168"/>
                </a:cubicBezTo>
                <a:cubicBezTo>
                  <a:pt x="6303597" y="928302"/>
                  <a:pt x="6307064" y="928868"/>
                  <a:pt x="6311331" y="928868"/>
                </a:cubicBezTo>
                <a:cubicBezTo>
                  <a:pt x="6315198" y="928868"/>
                  <a:pt x="6319099" y="928468"/>
                  <a:pt x="6323033" y="927668"/>
                </a:cubicBezTo>
                <a:lnTo>
                  <a:pt x="6327617" y="926216"/>
                </a:lnTo>
                <a:lnTo>
                  <a:pt x="6327733" y="923668"/>
                </a:lnTo>
                <a:cubicBezTo>
                  <a:pt x="6327733" y="918067"/>
                  <a:pt x="6327000" y="912866"/>
                  <a:pt x="6325533" y="908066"/>
                </a:cubicBezTo>
                <a:cubicBezTo>
                  <a:pt x="6324066" y="903265"/>
                  <a:pt x="6321999" y="899398"/>
                  <a:pt x="6319332" y="896464"/>
                </a:cubicBezTo>
                <a:cubicBezTo>
                  <a:pt x="6316665" y="893531"/>
                  <a:pt x="6313465" y="892064"/>
                  <a:pt x="6309731" y="892064"/>
                </a:cubicBezTo>
                <a:close/>
                <a:moveTo>
                  <a:pt x="4252331" y="892064"/>
                </a:moveTo>
                <a:cubicBezTo>
                  <a:pt x="4249264" y="892064"/>
                  <a:pt x="4246497" y="893230"/>
                  <a:pt x="4244030" y="895564"/>
                </a:cubicBezTo>
                <a:cubicBezTo>
                  <a:pt x="4241563" y="897898"/>
                  <a:pt x="4239629" y="900865"/>
                  <a:pt x="4238229" y="904465"/>
                </a:cubicBezTo>
                <a:cubicBezTo>
                  <a:pt x="4236829" y="908066"/>
                  <a:pt x="4236129" y="911666"/>
                  <a:pt x="4236129" y="915267"/>
                </a:cubicBezTo>
                <a:cubicBezTo>
                  <a:pt x="4236129" y="918067"/>
                  <a:pt x="4236696" y="920467"/>
                  <a:pt x="4237829" y="922468"/>
                </a:cubicBezTo>
                <a:cubicBezTo>
                  <a:pt x="4238963" y="924468"/>
                  <a:pt x="4240863" y="926035"/>
                  <a:pt x="4243530" y="927168"/>
                </a:cubicBezTo>
                <a:cubicBezTo>
                  <a:pt x="4246197" y="928302"/>
                  <a:pt x="4249664" y="928868"/>
                  <a:pt x="4253931" y="928868"/>
                </a:cubicBezTo>
                <a:cubicBezTo>
                  <a:pt x="4257798" y="928868"/>
                  <a:pt x="4261699" y="928468"/>
                  <a:pt x="4265633" y="927668"/>
                </a:cubicBezTo>
                <a:lnTo>
                  <a:pt x="4270217" y="926216"/>
                </a:lnTo>
                <a:lnTo>
                  <a:pt x="4270333" y="923668"/>
                </a:lnTo>
                <a:cubicBezTo>
                  <a:pt x="4270333" y="918067"/>
                  <a:pt x="4269600" y="912866"/>
                  <a:pt x="4268133" y="908066"/>
                </a:cubicBezTo>
                <a:cubicBezTo>
                  <a:pt x="4266666" y="903265"/>
                  <a:pt x="4264599" y="899398"/>
                  <a:pt x="4261932" y="896464"/>
                </a:cubicBezTo>
                <a:cubicBezTo>
                  <a:pt x="4259265" y="893531"/>
                  <a:pt x="4256065" y="892064"/>
                  <a:pt x="4252331" y="892064"/>
                </a:cubicBezTo>
                <a:close/>
                <a:moveTo>
                  <a:pt x="823332" y="892064"/>
                </a:moveTo>
                <a:cubicBezTo>
                  <a:pt x="820265" y="892064"/>
                  <a:pt x="817498" y="893230"/>
                  <a:pt x="815030" y="895564"/>
                </a:cubicBezTo>
                <a:cubicBezTo>
                  <a:pt x="812564" y="897898"/>
                  <a:pt x="810630" y="900865"/>
                  <a:pt x="809231" y="904465"/>
                </a:cubicBezTo>
                <a:cubicBezTo>
                  <a:pt x="807830" y="908066"/>
                  <a:pt x="807130" y="911666"/>
                  <a:pt x="807130" y="915267"/>
                </a:cubicBezTo>
                <a:cubicBezTo>
                  <a:pt x="807130" y="918067"/>
                  <a:pt x="807697" y="920467"/>
                  <a:pt x="808830" y="922468"/>
                </a:cubicBezTo>
                <a:cubicBezTo>
                  <a:pt x="809964" y="924468"/>
                  <a:pt x="811864" y="926035"/>
                  <a:pt x="814531" y="927168"/>
                </a:cubicBezTo>
                <a:cubicBezTo>
                  <a:pt x="817198" y="928302"/>
                  <a:pt x="820665" y="928868"/>
                  <a:pt x="824932" y="928868"/>
                </a:cubicBezTo>
                <a:cubicBezTo>
                  <a:pt x="828799" y="928868"/>
                  <a:pt x="832700" y="928468"/>
                  <a:pt x="836633" y="927668"/>
                </a:cubicBezTo>
                <a:lnTo>
                  <a:pt x="841218" y="926216"/>
                </a:lnTo>
                <a:lnTo>
                  <a:pt x="841335" y="923668"/>
                </a:lnTo>
                <a:cubicBezTo>
                  <a:pt x="841335" y="918067"/>
                  <a:pt x="840601" y="912866"/>
                  <a:pt x="839134" y="908066"/>
                </a:cubicBezTo>
                <a:cubicBezTo>
                  <a:pt x="837667" y="903265"/>
                  <a:pt x="835600" y="899398"/>
                  <a:pt x="832933" y="896464"/>
                </a:cubicBezTo>
                <a:cubicBezTo>
                  <a:pt x="830266" y="893531"/>
                  <a:pt x="827066" y="892064"/>
                  <a:pt x="823332" y="892064"/>
                </a:cubicBezTo>
                <a:close/>
                <a:moveTo>
                  <a:pt x="6152978" y="882205"/>
                </a:moveTo>
                <a:cubicBezTo>
                  <a:pt x="6150445" y="882205"/>
                  <a:pt x="6148478" y="883072"/>
                  <a:pt x="6147077" y="884806"/>
                </a:cubicBezTo>
                <a:cubicBezTo>
                  <a:pt x="6145677" y="886539"/>
                  <a:pt x="6144977" y="888539"/>
                  <a:pt x="6144977" y="890806"/>
                </a:cubicBezTo>
                <a:cubicBezTo>
                  <a:pt x="6144977" y="893207"/>
                  <a:pt x="6145711" y="895174"/>
                  <a:pt x="6147177" y="896707"/>
                </a:cubicBezTo>
                <a:cubicBezTo>
                  <a:pt x="6148644" y="898241"/>
                  <a:pt x="6150511" y="899007"/>
                  <a:pt x="6152778" y="899007"/>
                </a:cubicBezTo>
                <a:cubicBezTo>
                  <a:pt x="6155045" y="899007"/>
                  <a:pt x="6157012" y="898274"/>
                  <a:pt x="6158679" y="896807"/>
                </a:cubicBezTo>
                <a:cubicBezTo>
                  <a:pt x="6160346" y="895340"/>
                  <a:pt x="6161179" y="893407"/>
                  <a:pt x="6161179" y="891006"/>
                </a:cubicBezTo>
                <a:cubicBezTo>
                  <a:pt x="6161179" y="888473"/>
                  <a:pt x="6160313" y="886372"/>
                  <a:pt x="6158579" y="884706"/>
                </a:cubicBezTo>
                <a:cubicBezTo>
                  <a:pt x="6156845" y="883039"/>
                  <a:pt x="6154979" y="882205"/>
                  <a:pt x="6152978" y="882205"/>
                </a:cubicBezTo>
                <a:close/>
                <a:moveTo>
                  <a:pt x="4095578" y="882205"/>
                </a:moveTo>
                <a:cubicBezTo>
                  <a:pt x="4093044" y="882205"/>
                  <a:pt x="4091077" y="883072"/>
                  <a:pt x="4089677" y="884806"/>
                </a:cubicBezTo>
                <a:cubicBezTo>
                  <a:pt x="4088277" y="886539"/>
                  <a:pt x="4087577" y="888539"/>
                  <a:pt x="4087577" y="890806"/>
                </a:cubicBezTo>
                <a:cubicBezTo>
                  <a:pt x="4087577" y="893207"/>
                  <a:pt x="4088310" y="895174"/>
                  <a:pt x="4089777" y="896707"/>
                </a:cubicBezTo>
                <a:cubicBezTo>
                  <a:pt x="4091244" y="898241"/>
                  <a:pt x="4093111" y="899007"/>
                  <a:pt x="4095378" y="899007"/>
                </a:cubicBezTo>
                <a:cubicBezTo>
                  <a:pt x="4097645" y="899007"/>
                  <a:pt x="4099612" y="898274"/>
                  <a:pt x="4101279" y="896807"/>
                </a:cubicBezTo>
                <a:cubicBezTo>
                  <a:pt x="4102946" y="895340"/>
                  <a:pt x="4103779" y="893407"/>
                  <a:pt x="4103779" y="891006"/>
                </a:cubicBezTo>
                <a:cubicBezTo>
                  <a:pt x="4103779" y="888473"/>
                  <a:pt x="4102912" y="886372"/>
                  <a:pt x="4101179" y="884706"/>
                </a:cubicBezTo>
                <a:cubicBezTo>
                  <a:pt x="4099445" y="883039"/>
                  <a:pt x="4097578" y="882205"/>
                  <a:pt x="4095578" y="882205"/>
                </a:cubicBezTo>
                <a:close/>
                <a:moveTo>
                  <a:pt x="542754" y="882205"/>
                </a:moveTo>
                <a:cubicBezTo>
                  <a:pt x="540220" y="882205"/>
                  <a:pt x="538254" y="883072"/>
                  <a:pt x="536854" y="884806"/>
                </a:cubicBezTo>
                <a:cubicBezTo>
                  <a:pt x="535453" y="886539"/>
                  <a:pt x="534753" y="888539"/>
                  <a:pt x="534753" y="890806"/>
                </a:cubicBezTo>
                <a:cubicBezTo>
                  <a:pt x="534753" y="893207"/>
                  <a:pt x="535486" y="895174"/>
                  <a:pt x="536953" y="896707"/>
                </a:cubicBezTo>
                <a:cubicBezTo>
                  <a:pt x="538420" y="898241"/>
                  <a:pt x="540287" y="899007"/>
                  <a:pt x="542554" y="899007"/>
                </a:cubicBezTo>
                <a:cubicBezTo>
                  <a:pt x="544821" y="899007"/>
                  <a:pt x="546788" y="898274"/>
                  <a:pt x="548455" y="896807"/>
                </a:cubicBezTo>
                <a:cubicBezTo>
                  <a:pt x="550121" y="895340"/>
                  <a:pt x="550955" y="893407"/>
                  <a:pt x="550955" y="891006"/>
                </a:cubicBezTo>
                <a:cubicBezTo>
                  <a:pt x="550955" y="888473"/>
                  <a:pt x="550088" y="886372"/>
                  <a:pt x="548355" y="884706"/>
                </a:cubicBezTo>
                <a:cubicBezTo>
                  <a:pt x="546621" y="883039"/>
                  <a:pt x="544755" y="882205"/>
                  <a:pt x="542754" y="882205"/>
                </a:cubicBezTo>
                <a:close/>
                <a:moveTo>
                  <a:pt x="2901258" y="882062"/>
                </a:moveTo>
                <a:cubicBezTo>
                  <a:pt x="2906459" y="889930"/>
                  <a:pt x="2910993" y="897364"/>
                  <a:pt x="2914860" y="904365"/>
                </a:cubicBezTo>
                <a:cubicBezTo>
                  <a:pt x="2918727" y="911366"/>
                  <a:pt x="2921993" y="917900"/>
                  <a:pt x="2924661" y="923968"/>
                </a:cubicBezTo>
                <a:cubicBezTo>
                  <a:pt x="2927328" y="930035"/>
                  <a:pt x="2929462" y="935736"/>
                  <a:pt x="2931062" y="941070"/>
                </a:cubicBezTo>
                <a:cubicBezTo>
                  <a:pt x="2932929" y="946937"/>
                  <a:pt x="2935029" y="951271"/>
                  <a:pt x="2937363" y="954071"/>
                </a:cubicBezTo>
                <a:cubicBezTo>
                  <a:pt x="2939696" y="956872"/>
                  <a:pt x="2942130" y="958639"/>
                  <a:pt x="2944664" y="959372"/>
                </a:cubicBezTo>
                <a:lnTo>
                  <a:pt x="2951061" y="960377"/>
                </a:lnTo>
                <a:lnTo>
                  <a:pt x="2963428" y="958972"/>
                </a:lnTo>
                <a:cubicBezTo>
                  <a:pt x="2966628" y="957972"/>
                  <a:pt x="2969061" y="956038"/>
                  <a:pt x="2970729" y="953171"/>
                </a:cubicBezTo>
                <a:cubicBezTo>
                  <a:pt x="2972396" y="950304"/>
                  <a:pt x="2973829" y="946137"/>
                  <a:pt x="2975029" y="940670"/>
                </a:cubicBezTo>
                <a:cubicBezTo>
                  <a:pt x="2976229" y="935202"/>
                  <a:pt x="2977696" y="928068"/>
                  <a:pt x="2979429" y="919267"/>
                </a:cubicBezTo>
                <a:lnTo>
                  <a:pt x="2995032" y="922267"/>
                </a:lnTo>
                <a:cubicBezTo>
                  <a:pt x="2994498" y="924668"/>
                  <a:pt x="2993898" y="927335"/>
                  <a:pt x="2993231" y="930268"/>
                </a:cubicBezTo>
                <a:cubicBezTo>
                  <a:pt x="2992564" y="933202"/>
                  <a:pt x="2991998" y="936103"/>
                  <a:pt x="2991531" y="938970"/>
                </a:cubicBezTo>
                <a:cubicBezTo>
                  <a:pt x="2991064" y="941837"/>
                  <a:pt x="2990831" y="944337"/>
                  <a:pt x="2990831" y="946470"/>
                </a:cubicBezTo>
                <a:cubicBezTo>
                  <a:pt x="2990831" y="949137"/>
                  <a:pt x="2991431" y="951538"/>
                  <a:pt x="2992631" y="953671"/>
                </a:cubicBezTo>
                <a:cubicBezTo>
                  <a:pt x="2993831" y="955805"/>
                  <a:pt x="2996432" y="957472"/>
                  <a:pt x="3000432" y="958672"/>
                </a:cubicBezTo>
                <a:lnTo>
                  <a:pt x="3018651" y="960454"/>
                </a:lnTo>
                <a:lnTo>
                  <a:pt x="3036403" y="960272"/>
                </a:lnTo>
                <a:cubicBezTo>
                  <a:pt x="3041004" y="960139"/>
                  <a:pt x="3044370" y="959972"/>
                  <a:pt x="3046504" y="959772"/>
                </a:cubicBezTo>
                <a:cubicBezTo>
                  <a:pt x="3048638" y="959572"/>
                  <a:pt x="3050105" y="959472"/>
                  <a:pt x="3050905" y="959472"/>
                </a:cubicBezTo>
                <a:cubicBezTo>
                  <a:pt x="3048504" y="958139"/>
                  <a:pt x="3045704" y="956038"/>
                  <a:pt x="3042504" y="953171"/>
                </a:cubicBezTo>
                <a:cubicBezTo>
                  <a:pt x="3039304" y="950304"/>
                  <a:pt x="3036504" y="946637"/>
                  <a:pt x="3034103" y="942170"/>
                </a:cubicBezTo>
                <a:cubicBezTo>
                  <a:pt x="3031703" y="937703"/>
                  <a:pt x="3030503" y="932402"/>
                  <a:pt x="3030503" y="926268"/>
                </a:cubicBezTo>
                <a:cubicBezTo>
                  <a:pt x="3030503" y="918667"/>
                  <a:pt x="3032270" y="911999"/>
                  <a:pt x="3035803" y="906265"/>
                </a:cubicBezTo>
                <a:cubicBezTo>
                  <a:pt x="3039337" y="900531"/>
                  <a:pt x="3044204" y="896064"/>
                  <a:pt x="3050405" y="892864"/>
                </a:cubicBezTo>
                <a:cubicBezTo>
                  <a:pt x="3056605" y="889663"/>
                  <a:pt x="3063706" y="888063"/>
                  <a:pt x="3071707" y="888063"/>
                </a:cubicBezTo>
                <a:cubicBezTo>
                  <a:pt x="3074774" y="888063"/>
                  <a:pt x="3078041" y="888330"/>
                  <a:pt x="3081508" y="888863"/>
                </a:cubicBezTo>
                <a:cubicBezTo>
                  <a:pt x="3084975" y="889397"/>
                  <a:pt x="3088309" y="890197"/>
                  <a:pt x="3091510" y="891264"/>
                </a:cubicBezTo>
                <a:lnTo>
                  <a:pt x="3088109" y="906666"/>
                </a:lnTo>
                <a:cubicBezTo>
                  <a:pt x="3085442" y="905999"/>
                  <a:pt x="3082642" y="905465"/>
                  <a:pt x="3079708" y="905065"/>
                </a:cubicBezTo>
                <a:cubicBezTo>
                  <a:pt x="3076774" y="904665"/>
                  <a:pt x="3074107" y="904465"/>
                  <a:pt x="3071707" y="904465"/>
                </a:cubicBezTo>
                <a:cubicBezTo>
                  <a:pt x="3066906" y="904465"/>
                  <a:pt x="3062639" y="905365"/>
                  <a:pt x="3058906" y="907166"/>
                </a:cubicBezTo>
                <a:cubicBezTo>
                  <a:pt x="3055172" y="908966"/>
                  <a:pt x="3052238" y="911466"/>
                  <a:pt x="3050105" y="914667"/>
                </a:cubicBezTo>
                <a:cubicBezTo>
                  <a:pt x="3047971" y="917867"/>
                  <a:pt x="3046904" y="921734"/>
                  <a:pt x="3046904" y="926268"/>
                </a:cubicBezTo>
                <a:cubicBezTo>
                  <a:pt x="3046904" y="929735"/>
                  <a:pt x="3047638" y="932902"/>
                  <a:pt x="3049104" y="935769"/>
                </a:cubicBezTo>
                <a:cubicBezTo>
                  <a:pt x="3050571" y="938636"/>
                  <a:pt x="3052505" y="941203"/>
                  <a:pt x="3054905" y="943470"/>
                </a:cubicBezTo>
                <a:cubicBezTo>
                  <a:pt x="3057305" y="945737"/>
                  <a:pt x="3059972" y="947604"/>
                  <a:pt x="3062906" y="949071"/>
                </a:cubicBezTo>
                <a:cubicBezTo>
                  <a:pt x="3065840" y="950538"/>
                  <a:pt x="3068740" y="951671"/>
                  <a:pt x="3071607" y="952471"/>
                </a:cubicBezTo>
                <a:cubicBezTo>
                  <a:pt x="3074474" y="953271"/>
                  <a:pt x="3077041" y="953605"/>
                  <a:pt x="3079308" y="953471"/>
                </a:cubicBezTo>
                <a:cubicBezTo>
                  <a:pt x="3080908" y="952938"/>
                  <a:pt x="3082375" y="952471"/>
                  <a:pt x="3083709" y="952071"/>
                </a:cubicBezTo>
                <a:cubicBezTo>
                  <a:pt x="3085042" y="951671"/>
                  <a:pt x="3086542" y="951171"/>
                  <a:pt x="3088209" y="950571"/>
                </a:cubicBezTo>
                <a:cubicBezTo>
                  <a:pt x="3089876" y="949971"/>
                  <a:pt x="3091943" y="949137"/>
                  <a:pt x="3094410" y="948071"/>
                </a:cubicBezTo>
                <a:cubicBezTo>
                  <a:pt x="3096877" y="947004"/>
                  <a:pt x="3100044" y="945604"/>
                  <a:pt x="3103911" y="943870"/>
                </a:cubicBezTo>
                <a:lnTo>
                  <a:pt x="3109512" y="958472"/>
                </a:lnTo>
                <a:cubicBezTo>
                  <a:pt x="3100577" y="962072"/>
                  <a:pt x="3091476" y="965273"/>
                  <a:pt x="3082208" y="968073"/>
                </a:cubicBezTo>
                <a:cubicBezTo>
                  <a:pt x="3072941" y="970874"/>
                  <a:pt x="3062873" y="973040"/>
                  <a:pt x="3052005" y="974574"/>
                </a:cubicBezTo>
                <a:lnTo>
                  <a:pt x="3017218" y="976731"/>
                </a:lnTo>
                <a:lnTo>
                  <a:pt x="3016834" y="976874"/>
                </a:lnTo>
                <a:lnTo>
                  <a:pt x="3016148" y="976797"/>
                </a:lnTo>
                <a:lnTo>
                  <a:pt x="3014901" y="976874"/>
                </a:lnTo>
                <a:lnTo>
                  <a:pt x="3014927" y="976659"/>
                </a:lnTo>
                <a:lnTo>
                  <a:pt x="2996432" y="974574"/>
                </a:lnTo>
                <a:cubicBezTo>
                  <a:pt x="2991498" y="973040"/>
                  <a:pt x="2987897" y="970707"/>
                  <a:pt x="2985631" y="967573"/>
                </a:cubicBezTo>
                <a:lnTo>
                  <a:pt x="2983386" y="961964"/>
                </a:lnTo>
                <a:lnTo>
                  <a:pt x="2980130" y="966873"/>
                </a:lnTo>
                <a:cubicBezTo>
                  <a:pt x="2977663" y="969540"/>
                  <a:pt x="2974963" y="971607"/>
                  <a:pt x="2972029" y="973074"/>
                </a:cubicBezTo>
                <a:cubicBezTo>
                  <a:pt x="2969095" y="974541"/>
                  <a:pt x="2965695" y="975541"/>
                  <a:pt x="2961828" y="976074"/>
                </a:cubicBezTo>
                <a:lnTo>
                  <a:pt x="2950169" y="976760"/>
                </a:lnTo>
                <a:lnTo>
                  <a:pt x="2949864" y="976874"/>
                </a:lnTo>
                <a:lnTo>
                  <a:pt x="2949482" y="976800"/>
                </a:lnTo>
                <a:lnTo>
                  <a:pt x="2948226" y="976874"/>
                </a:lnTo>
                <a:lnTo>
                  <a:pt x="2948263" y="976564"/>
                </a:lnTo>
                <a:lnTo>
                  <a:pt x="2936963" y="974374"/>
                </a:lnTo>
                <a:cubicBezTo>
                  <a:pt x="2932762" y="972707"/>
                  <a:pt x="2929128" y="969973"/>
                  <a:pt x="2926061" y="966173"/>
                </a:cubicBezTo>
                <a:lnTo>
                  <a:pt x="2923110" y="961123"/>
                </a:lnTo>
                <a:lnTo>
                  <a:pt x="2911959" y="972274"/>
                </a:lnTo>
                <a:cubicBezTo>
                  <a:pt x="2906025" y="975474"/>
                  <a:pt x="2897524" y="977074"/>
                  <a:pt x="2886456" y="977074"/>
                </a:cubicBezTo>
                <a:cubicBezTo>
                  <a:pt x="2881656" y="977074"/>
                  <a:pt x="2877021" y="976674"/>
                  <a:pt x="2872555" y="975874"/>
                </a:cubicBezTo>
                <a:cubicBezTo>
                  <a:pt x="2868087" y="975074"/>
                  <a:pt x="2863987" y="973907"/>
                  <a:pt x="2860253" y="972374"/>
                </a:cubicBezTo>
                <a:cubicBezTo>
                  <a:pt x="2856519" y="970840"/>
                  <a:pt x="2853252" y="969007"/>
                  <a:pt x="2850451" y="966873"/>
                </a:cubicBezTo>
                <a:lnTo>
                  <a:pt x="2858453" y="953071"/>
                </a:lnTo>
                <a:cubicBezTo>
                  <a:pt x="2861120" y="954805"/>
                  <a:pt x="2864854" y="956472"/>
                  <a:pt x="2869654" y="958072"/>
                </a:cubicBezTo>
                <a:cubicBezTo>
                  <a:pt x="2874454" y="959672"/>
                  <a:pt x="2880056" y="960472"/>
                  <a:pt x="2886456" y="960472"/>
                </a:cubicBezTo>
                <a:cubicBezTo>
                  <a:pt x="2893124" y="960472"/>
                  <a:pt x="2898425" y="959806"/>
                  <a:pt x="2902358" y="958472"/>
                </a:cubicBezTo>
                <a:cubicBezTo>
                  <a:pt x="2906292" y="957139"/>
                  <a:pt x="2909159" y="955172"/>
                  <a:pt x="2910959" y="952571"/>
                </a:cubicBezTo>
                <a:cubicBezTo>
                  <a:pt x="2912760" y="949971"/>
                  <a:pt x="2913659" y="946937"/>
                  <a:pt x="2913659" y="943470"/>
                </a:cubicBezTo>
                <a:cubicBezTo>
                  <a:pt x="2913659" y="940803"/>
                  <a:pt x="2912960" y="937603"/>
                  <a:pt x="2911560" y="933869"/>
                </a:cubicBezTo>
                <a:cubicBezTo>
                  <a:pt x="2910159" y="930135"/>
                  <a:pt x="2908259" y="925968"/>
                  <a:pt x="2905859" y="921367"/>
                </a:cubicBezTo>
                <a:cubicBezTo>
                  <a:pt x="2903458" y="916767"/>
                  <a:pt x="2900691" y="911899"/>
                  <a:pt x="2897558" y="906765"/>
                </a:cubicBezTo>
                <a:cubicBezTo>
                  <a:pt x="2894424" y="901632"/>
                  <a:pt x="2891057" y="896398"/>
                  <a:pt x="2887456" y="891064"/>
                </a:cubicBezTo>
                <a:close/>
                <a:moveTo>
                  <a:pt x="6554457" y="878862"/>
                </a:moveTo>
                <a:cubicBezTo>
                  <a:pt x="6557124" y="878862"/>
                  <a:pt x="6559424" y="879862"/>
                  <a:pt x="6561358" y="881862"/>
                </a:cubicBezTo>
                <a:cubicBezTo>
                  <a:pt x="6563291" y="883863"/>
                  <a:pt x="6564258" y="886196"/>
                  <a:pt x="6564258" y="888863"/>
                </a:cubicBezTo>
                <a:cubicBezTo>
                  <a:pt x="6564258" y="891530"/>
                  <a:pt x="6563291" y="893831"/>
                  <a:pt x="6561358" y="895764"/>
                </a:cubicBezTo>
                <a:cubicBezTo>
                  <a:pt x="6559424" y="897698"/>
                  <a:pt x="6557124" y="898665"/>
                  <a:pt x="6554457" y="898665"/>
                </a:cubicBezTo>
                <a:cubicBezTo>
                  <a:pt x="6551657" y="898665"/>
                  <a:pt x="6549289" y="897698"/>
                  <a:pt x="6547356" y="895764"/>
                </a:cubicBezTo>
                <a:cubicBezTo>
                  <a:pt x="6545422" y="893831"/>
                  <a:pt x="6544455" y="891530"/>
                  <a:pt x="6544456" y="888863"/>
                </a:cubicBezTo>
                <a:cubicBezTo>
                  <a:pt x="6544455" y="886196"/>
                  <a:pt x="6545422" y="883863"/>
                  <a:pt x="6547356" y="881862"/>
                </a:cubicBezTo>
                <a:cubicBezTo>
                  <a:pt x="6549289" y="879862"/>
                  <a:pt x="6551657" y="878862"/>
                  <a:pt x="6554457" y="878862"/>
                </a:cubicBezTo>
                <a:close/>
                <a:moveTo>
                  <a:pt x="6527054" y="878862"/>
                </a:moveTo>
                <a:cubicBezTo>
                  <a:pt x="6529720" y="878862"/>
                  <a:pt x="6532021" y="879862"/>
                  <a:pt x="6533954" y="881862"/>
                </a:cubicBezTo>
                <a:cubicBezTo>
                  <a:pt x="6535888" y="883863"/>
                  <a:pt x="6536855" y="886196"/>
                  <a:pt x="6536855" y="888863"/>
                </a:cubicBezTo>
                <a:cubicBezTo>
                  <a:pt x="6536855" y="891530"/>
                  <a:pt x="6535888" y="893831"/>
                  <a:pt x="6533954" y="895764"/>
                </a:cubicBezTo>
                <a:cubicBezTo>
                  <a:pt x="6532021" y="897698"/>
                  <a:pt x="6529720" y="898665"/>
                  <a:pt x="6527054" y="898665"/>
                </a:cubicBezTo>
                <a:cubicBezTo>
                  <a:pt x="6524253" y="898665"/>
                  <a:pt x="6521886" y="897698"/>
                  <a:pt x="6519953" y="895764"/>
                </a:cubicBezTo>
                <a:cubicBezTo>
                  <a:pt x="6518019" y="893831"/>
                  <a:pt x="6517052" y="891530"/>
                  <a:pt x="6517052" y="888863"/>
                </a:cubicBezTo>
                <a:cubicBezTo>
                  <a:pt x="6517052" y="886196"/>
                  <a:pt x="6518019" y="883863"/>
                  <a:pt x="6519953" y="881862"/>
                </a:cubicBezTo>
                <a:cubicBezTo>
                  <a:pt x="6521886" y="879862"/>
                  <a:pt x="6524253" y="878862"/>
                  <a:pt x="6527054" y="878862"/>
                </a:cubicBezTo>
                <a:close/>
                <a:moveTo>
                  <a:pt x="5954382" y="878862"/>
                </a:moveTo>
                <a:cubicBezTo>
                  <a:pt x="5957049" y="878862"/>
                  <a:pt x="5959349" y="879862"/>
                  <a:pt x="5961283" y="881862"/>
                </a:cubicBezTo>
                <a:cubicBezTo>
                  <a:pt x="5963216" y="883863"/>
                  <a:pt x="5964183" y="886196"/>
                  <a:pt x="5964183" y="888863"/>
                </a:cubicBezTo>
                <a:cubicBezTo>
                  <a:pt x="5964183" y="891530"/>
                  <a:pt x="5963216" y="893831"/>
                  <a:pt x="5961283" y="895764"/>
                </a:cubicBezTo>
                <a:cubicBezTo>
                  <a:pt x="5959349" y="897698"/>
                  <a:pt x="5957049" y="898665"/>
                  <a:pt x="5954382" y="898665"/>
                </a:cubicBezTo>
                <a:cubicBezTo>
                  <a:pt x="5951582" y="898665"/>
                  <a:pt x="5949214" y="897698"/>
                  <a:pt x="5947281" y="895764"/>
                </a:cubicBezTo>
                <a:cubicBezTo>
                  <a:pt x="5945347" y="893831"/>
                  <a:pt x="5944380" y="891530"/>
                  <a:pt x="5944380" y="888863"/>
                </a:cubicBezTo>
                <a:cubicBezTo>
                  <a:pt x="5944380" y="886196"/>
                  <a:pt x="5945347" y="883863"/>
                  <a:pt x="5947281" y="881862"/>
                </a:cubicBezTo>
                <a:cubicBezTo>
                  <a:pt x="5949214" y="879862"/>
                  <a:pt x="5951582" y="878862"/>
                  <a:pt x="5954382" y="878862"/>
                </a:cubicBezTo>
                <a:close/>
                <a:moveTo>
                  <a:pt x="5926979" y="878862"/>
                </a:moveTo>
                <a:cubicBezTo>
                  <a:pt x="5929645" y="878862"/>
                  <a:pt x="5931946" y="879862"/>
                  <a:pt x="5933879" y="881862"/>
                </a:cubicBezTo>
                <a:cubicBezTo>
                  <a:pt x="5935813" y="883863"/>
                  <a:pt x="5936780" y="886196"/>
                  <a:pt x="5936780" y="888863"/>
                </a:cubicBezTo>
                <a:cubicBezTo>
                  <a:pt x="5936780" y="891530"/>
                  <a:pt x="5935813" y="893831"/>
                  <a:pt x="5933879" y="895764"/>
                </a:cubicBezTo>
                <a:cubicBezTo>
                  <a:pt x="5931946" y="897698"/>
                  <a:pt x="5929645" y="898665"/>
                  <a:pt x="5926979" y="898665"/>
                </a:cubicBezTo>
                <a:cubicBezTo>
                  <a:pt x="5924178" y="898665"/>
                  <a:pt x="5921811" y="897698"/>
                  <a:pt x="5919878" y="895764"/>
                </a:cubicBezTo>
                <a:cubicBezTo>
                  <a:pt x="5917944" y="893831"/>
                  <a:pt x="5916977" y="891530"/>
                  <a:pt x="5916977" y="888863"/>
                </a:cubicBezTo>
                <a:cubicBezTo>
                  <a:pt x="5916977" y="886196"/>
                  <a:pt x="5917944" y="883863"/>
                  <a:pt x="5919878" y="881862"/>
                </a:cubicBezTo>
                <a:cubicBezTo>
                  <a:pt x="5921811" y="879862"/>
                  <a:pt x="5924178" y="878862"/>
                  <a:pt x="5926979" y="878862"/>
                </a:cubicBezTo>
                <a:close/>
                <a:moveTo>
                  <a:pt x="5011407" y="878862"/>
                </a:moveTo>
                <a:cubicBezTo>
                  <a:pt x="5014074" y="878862"/>
                  <a:pt x="5016374" y="879862"/>
                  <a:pt x="5018308" y="881862"/>
                </a:cubicBezTo>
                <a:cubicBezTo>
                  <a:pt x="5020241" y="883863"/>
                  <a:pt x="5021208" y="886196"/>
                  <a:pt x="5021208" y="888863"/>
                </a:cubicBezTo>
                <a:cubicBezTo>
                  <a:pt x="5021208" y="891530"/>
                  <a:pt x="5020241" y="893831"/>
                  <a:pt x="5018308" y="895764"/>
                </a:cubicBezTo>
                <a:cubicBezTo>
                  <a:pt x="5016374" y="897698"/>
                  <a:pt x="5014074" y="898665"/>
                  <a:pt x="5011407" y="898665"/>
                </a:cubicBezTo>
                <a:cubicBezTo>
                  <a:pt x="5008607" y="898665"/>
                  <a:pt x="5006239" y="897698"/>
                  <a:pt x="5004306" y="895764"/>
                </a:cubicBezTo>
                <a:cubicBezTo>
                  <a:pt x="5002372" y="893831"/>
                  <a:pt x="5001405" y="891530"/>
                  <a:pt x="5001405" y="888863"/>
                </a:cubicBezTo>
                <a:cubicBezTo>
                  <a:pt x="5001405" y="886196"/>
                  <a:pt x="5002372" y="883863"/>
                  <a:pt x="5004306" y="881862"/>
                </a:cubicBezTo>
                <a:cubicBezTo>
                  <a:pt x="5006239" y="879862"/>
                  <a:pt x="5008607" y="878862"/>
                  <a:pt x="5011407" y="878862"/>
                </a:cubicBezTo>
                <a:close/>
                <a:moveTo>
                  <a:pt x="4984004" y="878862"/>
                </a:moveTo>
                <a:cubicBezTo>
                  <a:pt x="4986670" y="878862"/>
                  <a:pt x="4988971" y="879862"/>
                  <a:pt x="4990904" y="881862"/>
                </a:cubicBezTo>
                <a:cubicBezTo>
                  <a:pt x="4992838" y="883863"/>
                  <a:pt x="4993805" y="886196"/>
                  <a:pt x="4993805" y="888863"/>
                </a:cubicBezTo>
                <a:cubicBezTo>
                  <a:pt x="4993805" y="891530"/>
                  <a:pt x="4992838" y="893831"/>
                  <a:pt x="4990904" y="895764"/>
                </a:cubicBezTo>
                <a:cubicBezTo>
                  <a:pt x="4988971" y="897698"/>
                  <a:pt x="4986670" y="898665"/>
                  <a:pt x="4984004" y="898665"/>
                </a:cubicBezTo>
                <a:cubicBezTo>
                  <a:pt x="4981203" y="898665"/>
                  <a:pt x="4978836" y="897698"/>
                  <a:pt x="4976903" y="895764"/>
                </a:cubicBezTo>
                <a:cubicBezTo>
                  <a:pt x="4974969" y="893831"/>
                  <a:pt x="4974002" y="891530"/>
                  <a:pt x="4974002" y="888863"/>
                </a:cubicBezTo>
                <a:cubicBezTo>
                  <a:pt x="4974002" y="886196"/>
                  <a:pt x="4974969" y="883863"/>
                  <a:pt x="4976903" y="881862"/>
                </a:cubicBezTo>
                <a:cubicBezTo>
                  <a:pt x="4978836" y="879862"/>
                  <a:pt x="4981203" y="878862"/>
                  <a:pt x="4984004" y="878862"/>
                </a:cubicBezTo>
                <a:close/>
                <a:moveTo>
                  <a:pt x="2979429" y="878862"/>
                </a:moveTo>
                <a:cubicBezTo>
                  <a:pt x="2982097" y="878862"/>
                  <a:pt x="2984397" y="879862"/>
                  <a:pt x="2986331" y="881862"/>
                </a:cubicBezTo>
                <a:cubicBezTo>
                  <a:pt x="2988264" y="883863"/>
                  <a:pt x="2989231" y="886196"/>
                  <a:pt x="2989231" y="888863"/>
                </a:cubicBezTo>
                <a:cubicBezTo>
                  <a:pt x="2989231" y="891530"/>
                  <a:pt x="2988264" y="893831"/>
                  <a:pt x="2986331" y="895764"/>
                </a:cubicBezTo>
                <a:cubicBezTo>
                  <a:pt x="2984397" y="897698"/>
                  <a:pt x="2982097" y="898665"/>
                  <a:pt x="2979429" y="898665"/>
                </a:cubicBezTo>
                <a:cubicBezTo>
                  <a:pt x="2976629" y="898665"/>
                  <a:pt x="2974263" y="897698"/>
                  <a:pt x="2972329" y="895764"/>
                </a:cubicBezTo>
                <a:cubicBezTo>
                  <a:pt x="2970395" y="893831"/>
                  <a:pt x="2969428" y="891530"/>
                  <a:pt x="2969428" y="888863"/>
                </a:cubicBezTo>
                <a:cubicBezTo>
                  <a:pt x="2969428" y="886196"/>
                  <a:pt x="2970395" y="883863"/>
                  <a:pt x="2972329" y="881862"/>
                </a:cubicBezTo>
                <a:cubicBezTo>
                  <a:pt x="2974263" y="879862"/>
                  <a:pt x="2976629" y="878862"/>
                  <a:pt x="2979429" y="878862"/>
                </a:cubicBezTo>
                <a:close/>
                <a:moveTo>
                  <a:pt x="2366934" y="876462"/>
                </a:moveTo>
                <a:cubicBezTo>
                  <a:pt x="2369601" y="876462"/>
                  <a:pt x="2371901" y="877462"/>
                  <a:pt x="2373834" y="879462"/>
                </a:cubicBezTo>
                <a:cubicBezTo>
                  <a:pt x="2375768" y="881462"/>
                  <a:pt x="2376735" y="883796"/>
                  <a:pt x="2376735" y="886463"/>
                </a:cubicBezTo>
                <a:cubicBezTo>
                  <a:pt x="2376735" y="889130"/>
                  <a:pt x="2375768" y="891430"/>
                  <a:pt x="2373834" y="893364"/>
                </a:cubicBezTo>
                <a:cubicBezTo>
                  <a:pt x="2371901" y="895297"/>
                  <a:pt x="2369601" y="896264"/>
                  <a:pt x="2366934" y="896264"/>
                </a:cubicBezTo>
                <a:cubicBezTo>
                  <a:pt x="2364134" y="896264"/>
                  <a:pt x="2361767" y="895297"/>
                  <a:pt x="2359833" y="893364"/>
                </a:cubicBezTo>
                <a:cubicBezTo>
                  <a:pt x="2357900" y="891430"/>
                  <a:pt x="2356932" y="889130"/>
                  <a:pt x="2356932" y="886463"/>
                </a:cubicBezTo>
                <a:cubicBezTo>
                  <a:pt x="2356932" y="883796"/>
                  <a:pt x="2357900" y="881462"/>
                  <a:pt x="2359833" y="879462"/>
                </a:cubicBezTo>
                <a:cubicBezTo>
                  <a:pt x="2361767" y="877462"/>
                  <a:pt x="2364134" y="876462"/>
                  <a:pt x="2366934" y="876462"/>
                </a:cubicBezTo>
                <a:close/>
                <a:moveTo>
                  <a:pt x="1357284" y="876462"/>
                </a:moveTo>
                <a:cubicBezTo>
                  <a:pt x="1359951" y="876462"/>
                  <a:pt x="1362251" y="877462"/>
                  <a:pt x="1364184" y="879462"/>
                </a:cubicBezTo>
                <a:cubicBezTo>
                  <a:pt x="1366118" y="881462"/>
                  <a:pt x="1367085" y="883796"/>
                  <a:pt x="1367085" y="886463"/>
                </a:cubicBezTo>
                <a:cubicBezTo>
                  <a:pt x="1367085" y="889130"/>
                  <a:pt x="1366118" y="891430"/>
                  <a:pt x="1364184" y="893364"/>
                </a:cubicBezTo>
                <a:cubicBezTo>
                  <a:pt x="1362251" y="895297"/>
                  <a:pt x="1359951" y="896264"/>
                  <a:pt x="1357284" y="896264"/>
                </a:cubicBezTo>
                <a:cubicBezTo>
                  <a:pt x="1354484" y="896264"/>
                  <a:pt x="1352116" y="895297"/>
                  <a:pt x="1350183" y="893364"/>
                </a:cubicBezTo>
                <a:cubicBezTo>
                  <a:pt x="1348250" y="891430"/>
                  <a:pt x="1347283" y="889130"/>
                  <a:pt x="1347283" y="886463"/>
                </a:cubicBezTo>
                <a:cubicBezTo>
                  <a:pt x="1347283" y="883796"/>
                  <a:pt x="1348250" y="881462"/>
                  <a:pt x="1350183" y="879462"/>
                </a:cubicBezTo>
                <a:cubicBezTo>
                  <a:pt x="1352116" y="877462"/>
                  <a:pt x="1354484" y="876462"/>
                  <a:pt x="1357284" y="876462"/>
                </a:cubicBezTo>
                <a:close/>
                <a:moveTo>
                  <a:pt x="4669364" y="875862"/>
                </a:moveTo>
                <a:cubicBezTo>
                  <a:pt x="4672031" y="875862"/>
                  <a:pt x="4674331" y="876862"/>
                  <a:pt x="4676265" y="878862"/>
                </a:cubicBezTo>
                <a:cubicBezTo>
                  <a:pt x="4678199" y="880862"/>
                  <a:pt x="4679165" y="883196"/>
                  <a:pt x="4679165" y="885863"/>
                </a:cubicBezTo>
                <a:cubicBezTo>
                  <a:pt x="4679165" y="888530"/>
                  <a:pt x="4678199" y="890830"/>
                  <a:pt x="4676265" y="892764"/>
                </a:cubicBezTo>
                <a:cubicBezTo>
                  <a:pt x="4674331" y="894697"/>
                  <a:pt x="4672031" y="895664"/>
                  <a:pt x="4669364" y="895664"/>
                </a:cubicBezTo>
                <a:cubicBezTo>
                  <a:pt x="4666564" y="895664"/>
                  <a:pt x="4664197" y="894697"/>
                  <a:pt x="4662263" y="892764"/>
                </a:cubicBezTo>
                <a:cubicBezTo>
                  <a:pt x="4660330" y="890830"/>
                  <a:pt x="4659363" y="888530"/>
                  <a:pt x="4659363" y="885863"/>
                </a:cubicBezTo>
                <a:cubicBezTo>
                  <a:pt x="4659363" y="883196"/>
                  <a:pt x="4660330" y="880862"/>
                  <a:pt x="4662263" y="878862"/>
                </a:cubicBezTo>
                <a:cubicBezTo>
                  <a:pt x="4664197" y="876862"/>
                  <a:pt x="4666564" y="875862"/>
                  <a:pt x="4669364" y="875862"/>
                </a:cubicBezTo>
                <a:close/>
                <a:moveTo>
                  <a:pt x="4641961" y="875862"/>
                </a:moveTo>
                <a:cubicBezTo>
                  <a:pt x="4644628" y="875862"/>
                  <a:pt x="4646928" y="876862"/>
                  <a:pt x="4648861" y="878862"/>
                </a:cubicBezTo>
                <a:cubicBezTo>
                  <a:pt x="4650795" y="880862"/>
                  <a:pt x="4651762" y="883196"/>
                  <a:pt x="4651762" y="885863"/>
                </a:cubicBezTo>
                <a:cubicBezTo>
                  <a:pt x="4651762" y="888530"/>
                  <a:pt x="4650795" y="890830"/>
                  <a:pt x="4648861" y="892764"/>
                </a:cubicBezTo>
                <a:cubicBezTo>
                  <a:pt x="4646928" y="894697"/>
                  <a:pt x="4644628" y="895664"/>
                  <a:pt x="4641961" y="895664"/>
                </a:cubicBezTo>
                <a:cubicBezTo>
                  <a:pt x="4639160" y="895664"/>
                  <a:pt x="4636793" y="894697"/>
                  <a:pt x="4634860" y="892764"/>
                </a:cubicBezTo>
                <a:cubicBezTo>
                  <a:pt x="4632926" y="890830"/>
                  <a:pt x="4631960" y="888530"/>
                  <a:pt x="4631960" y="885863"/>
                </a:cubicBezTo>
                <a:cubicBezTo>
                  <a:pt x="4631960" y="883196"/>
                  <a:pt x="4632926" y="880862"/>
                  <a:pt x="4634860" y="878862"/>
                </a:cubicBezTo>
                <a:cubicBezTo>
                  <a:pt x="4636793" y="876862"/>
                  <a:pt x="4639160" y="875862"/>
                  <a:pt x="4641961" y="875862"/>
                </a:cubicBezTo>
                <a:close/>
                <a:moveTo>
                  <a:pt x="6311331" y="875662"/>
                </a:moveTo>
                <a:cubicBezTo>
                  <a:pt x="6318532" y="875662"/>
                  <a:pt x="6324500" y="877995"/>
                  <a:pt x="6329234" y="882663"/>
                </a:cubicBezTo>
                <a:cubicBezTo>
                  <a:pt x="6333968" y="887330"/>
                  <a:pt x="6337501" y="893431"/>
                  <a:pt x="6339835" y="900965"/>
                </a:cubicBezTo>
                <a:cubicBezTo>
                  <a:pt x="6342168" y="908499"/>
                  <a:pt x="6343335" y="916467"/>
                  <a:pt x="6343335" y="924868"/>
                </a:cubicBezTo>
                <a:cubicBezTo>
                  <a:pt x="6343335" y="934869"/>
                  <a:pt x="6341635" y="943437"/>
                  <a:pt x="6338235" y="950571"/>
                </a:cubicBezTo>
                <a:cubicBezTo>
                  <a:pt x="6334834" y="957705"/>
                  <a:pt x="6329200" y="963606"/>
                  <a:pt x="6321332" y="968273"/>
                </a:cubicBezTo>
                <a:cubicBezTo>
                  <a:pt x="6318266" y="970007"/>
                  <a:pt x="6314565" y="971440"/>
                  <a:pt x="6310231" y="972574"/>
                </a:cubicBezTo>
                <a:cubicBezTo>
                  <a:pt x="6305897" y="973707"/>
                  <a:pt x="6301163" y="974607"/>
                  <a:pt x="6296029" y="975274"/>
                </a:cubicBezTo>
                <a:cubicBezTo>
                  <a:pt x="6290895" y="975941"/>
                  <a:pt x="6285528" y="976374"/>
                  <a:pt x="6279927" y="976574"/>
                </a:cubicBezTo>
                <a:cubicBezTo>
                  <a:pt x="6274327" y="976774"/>
                  <a:pt x="6268659" y="976874"/>
                  <a:pt x="6262925" y="976874"/>
                </a:cubicBezTo>
                <a:lnTo>
                  <a:pt x="6263174" y="974838"/>
                </a:lnTo>
                <a:lnTo>
                  <a:pt x="6257744" y="976874"/>
                </a:lnTo>
                <a:cubicBezTo>
                  <a:pt x="6256943" y="976874"/>
                  <a:pt x="6256143" y="976874"/>
                  <a:pt x="6255343" y="976874"/>
                </a:cubicBezTo>
                <a:cubicBezTo>
                  <a:pt x="6254543" y="976874"/>
                  <a:pt x="6253710" y="976874"/>
                  <a:pt x="6252843" y="976874"/>
                </a:cubicBezTo>
                <a:cubicBezTo>
                  <a:pt x="6251976" y="976874"/>
                  <a:pt x="6251143" y="976874"/>
                  <a:pt x="6250343" y="976874"/>
                </a:cubicBezTo>
                <a:cubicBezTo>
                  <a:pt x="6250609" y="978074"/>
                  <a:pt x="6250809" y="979041"/>
                  <a:pt x="6250943" y="979775"/>
                </a:cubicBezTo>
                <a:cubicBezTo>
                  <a:pt x="6251076" y="980508"/>
                  <a:pt x="6251143" y="981475"/>
                  <a:pt x="6251143" y="982675"/>
                </a:cubicBezTo>
                <a:cubicBezTo>
                  <a:pt x="6251143" y="987609"/>
                  <a:pt x="6249443" y="992410"/>
                  <a:pt x="6246042" y="997077"/>
                </a:cubicBezTo>
                <a:cubicBezTo>
                  <a:pt x="6242642" y="1001744"/>
                  <a:pt x="6237675" y="1005978"/>
                  <a:pt x="6231140" y="1009778"/>
                </a:cubicBezTo>
                <a:cubicBezTo>
                  <a:pt x="6224606" y="1013579"/>
                  <a:pt x="6216705" y="1016613"/>
                  <a:pt x="6207438" y="1018880"/>
                </a:cubicBezTo>
                <a:cubicBezTo>
                  <a:pt x="6198170" y="1021146"/>
                  <a:pt x="6187602" y="1022280"/>
                  <a:pt x="6175733" y="1022280"/>
                </a:cubicBezTo>
                <a:cubicBezTo>
                  <a:pt x="6165199" y="1022280"/>
                  <a:pt x="6155431" y="1020580"/>
                  <a:pt x="6146430" y="1017179"/>
                </a:cubicBezTo>
                <a:cubicBezTo>
                  <a:pt x="6137428" y="1013779"/>
                  <a:pt x="6130195" y="1008678"/>
                  <a:pt x="6124727" y="1001877"/>
                </a:cubicBezTo>
                <a:cubicBezTo>
                  <a:pt x="6119260" y="995077"/>
                  <a:pt x="6116526" y="986475"/>
                  <a:pt x="6116526" y="976074"/>
                </a:cubicBezTo>
                <a:cubicBezTo>
                  <a:pt x="6116526" y="972874"/>
                  <a:pt x="6116826" y="969440"/>
                  <a:pt x="6117426" y="965773"/>
                </a:cubicBezTo>
                <a:cubicBezTo>
                  <a:pt x="6118026" y="962106"/>
                  <a:pt x="6118960" y="958172"/>
                  <a:pt x="6120227" y="953971"/>
                </a:cubicBezTo>
                <a:cubicBezTo>
                  <a:pt x="6121493" y="949771"/>
                  <a:pt x="6123060" y="945337"/>
                  <a:pt x="6124927" y="940670"/>
                </a:cubicBezTo>
                <a:lnTo>
                  <a:pt x="6139329" y="946270"/>
                </a:lnTo>
                <a:cubicBezTo>
                  <a:pt x="6137995" y="950004"/>
                  <a:pt x="6136829" y="953538"/>
                  <a:pt x="6135829" y="956872"/>
                </a:cubicBezTo>
                <a:cubicBezTo>
                  <a:pt x="6134828" y="960206"/>
                  <a:pt x="6134095" y="963339"/>
                  <a:pt x="6133628" y="966273"/>
                </a:cubicBezTo>
                <a:cubicBezTo>
                  <a:pt x="6133161" y="969207"/>
                  <a:pt x="6132928" y="972007"/>
                  <a:pt x="6132928" y="974674"/>
                </a:cubicBezTo>
                <a:cubicBezTo>
                  <a:pt x="6132928" y="980275"/>
                  <a:pt x="6134162" y="985042"/>
                  <a:pt x="6136629" y="988976"/>
                </a:cubicBezTo>
                <a:cubicBezTo>
                  <a:pt x="6139095" y="992910"/>
                  <a:pt x="6142529" y="996143"/>
                  <a:pt x="6146930" y="998677"/>
                </a:cubicBezTo>
                <a:cubicBezTo>
                  <a:pt x="6151331" y="1001211"/>
                  <a:pt x="6156365" y="1003078"/>
                  <a:pt x="6162032" y="1004278"/>
                </a:cubicBezTo>
                <a:cubicBezTo>
                  <a:pt x="6167699" y="1005478"/>
                  <a:pt x="6173733" y="1006078"/>
                  <a:pt x="6180134" y="1006078"/>
                </a:cubicBezTo>
                <a:cubicBezTo>
                  <a:pt x="6187868" y="1006078"/>
                  <a:pt x="6195102" y="1005411"/>
                  <a:pt x="6201837" y="1004078"/>
                </a:cubicBezTo>
                <a:cubicBezTo>
                  <a:pt x="6208571" y="1002744"/>
                  <a:pt x="6214505" y="1000844"/>
                  <a:pt x="6219639" y="998377"/>
                </a:cubicBezTo>
                <a:cubicBezTo>
                  <a:pt x="6224773" y="995910"/>
                  <a:pt x="6228807" y="993110"/>
                  <a:pt x="6231740" y="989976"/>
                </a:cubicBezTo>
                <a:cubicBezTo>
                  <a:pt x="6234674" y="986842"/>
                  <a:pt x="6236141" y="983475"/>
                  <a:pt x="6236141" y="979875"/>
                </a:cubicBezTo>
                <a:cubicBezTo>
                  <a:pt x="6236141" y="978141"/>
                  <a:pt x="6235474" y="976541"/>
                  <a:pt x="6234141" y="975074"/>
                </a:cubicBezTo>
                <a:cubicBezTo>
                  <a:pt x="6232807" y="973607"/>
                  <a:pt x="6230807" y="972207"/>
                  <a:pt x="6228140" y="970874"/>
                </a:cubicBezTo>
                <a:cubicBezTo>
                  <a:pt x="6225473" y="969540"/>
                  <a:pt x="6222273" y="968240"/>
                  <a:pt x="6218539" y="966973"/>
                </a:cubicBezTo>
                <a:cubicBezTo>
                  <a:pt x="6214805" y="965706"/>
                  <a:pt x="6210538" y="964406"/>
                  <a:pt x="6205737" y="963073"/>
                </a:cubicBezTo>
                <a:lnTo>
                  <a:pt x="6209537" y="946470"/>
                </a:lnTo>
                <a:cubicBezTo>
                  <a:pt x="6216472" y="949137"/>
                  <a:pt x="6222606" y="951371"/>
                  <a:pt x="6227940" y="953171"/>
                </a:cubicBezTo>
                <a:cubicBezTo>
                  <a:pt x="6233274" y="954972"/>
                  <a:pt x="6237941" y="956405"/>
                  <a:pt x="6241942" y="957472"/>
                </a:cubicBezTo>
                <a:cubicBezTo>
                  <a:pt x="6245942" y="958539"/>
                  <a:pt x="6249409" y="959305"/>
                  <a:pt x="6252343" y="959772"/>
                </a:cubicBezTo>
                <a:cubicBezTo>
                  <a:pt x="6255277" y="960239"/>
                  <a:pt x="6257744" y="960472"/>
                  <a:pt x="6259744" y="960472"/>
                </a:cubicBezTo>
                <a:lnTo>
                  <a:pt x="6264697" y="962340"/>
                </a:lnTo>
                <a:lnTo>
                  <a:pt x="6264925" y="960472"/>
                </a:lnTo>
                <a:cubicBezTo>
                  <a:pt x="6268259" y="960472"/>
                  <a:pt x="6271960" y="960439"/>
                  <a:pt x="6276027" y="960372"/>
                </a:cubicBezTo>
                <a:cubicBezTo>
                  <a:pt x="6280094" y="960306"/>
                  <a:pt x="6284228" y="960206"/>
                  <a:pt x="6288429" y="960072"/>
                </a:cubicBezTo>
                <a:cubicBezTo>
                  <a:pt x="6292629" y="959939"/>
                  <a:pt x="6296529" y="959639"/>
                  <a:pt x="6300130" y="959172"/>
                </a:cubicBezTo>
                <a:cubicBezTo>
                  <a:pt x="6303731" y="958705"/>
                  <a:pt x="6306731" y="958072"/>
                  <a:pt x="6309131" y="957272"/>
                </a:cubicBezTo>
                <a:cubicBezTo>
                  <a:pt x="6313932" y="955538"/>
                  <a:pt x="6317665" y="953371"/>
                  <a:pt x="6320332" y="950771"/>
                </a:cubicBezTo>
                <a:lnTo>
                  <a:pt x="6324857" y="942517"/>
                </a:lnTo>
                <a:lnTo>
                  <a:pt x="6318332" y="944070"/>
                </a:lnTo>
                <a:cubicBezTo>
                  <a:pt x="6315398" y="944470"/>
                  <a:pt x="6312465" y="944670"/>
                  <a:pt x="6309531" y="944670"/>
                </a:cubicBezTo>
                <a:cubicBezTo>
                  <a:pt x="6302730" y="944670"/>
                  <a:pt x="6296963" y="943570"/>
                  <a:pt x="6292229" y="941370"/>
                </a:cubicBezTo>
                <a:cubicBezTo>
                  <a:pt x="6287495" y="939170"/>
                  <a:pt x="6283895" y="936169"/>
                  <a:pt x="6281428" y="932369"/>
                </a:cubicBezTo>
                <a:cubicBezTo>
                  <a:pt x="6278961" y="928568"/>
                  <a:pt x="6277727" y="924201"/>
                  <a:pt x="6277727" y="919267"/>
                </a:cubicBezTo>
                <a:cubicBezTo>
                  <a:pt x="6277727" y="914200"/>
                  <a:pt x="6278527" y="909099"/>
                  <a:pt x="6280127" y="903965"/>
                </a:cubicBezTo>
                <a:cubicBezTo>
                  <a:pt x="6281728" y="898831"/>
                  <a:pt x="6283995" y="894131"/>
                  <a:pt x="6286928" y="889863"/>
                </a:cubicBezTo>
                <a:cubicBezTo>
                  <a:pt x="6289862" y="885596"/>
                  <a:pt x="6293396" y="882162"/>
                  <a:pt x="6297530" y="879562"/>
                </a:cubicBezTo>
                <a:cubicBezTo>
                  <a:pt x="6301663" y="876962"/>
                  <a:pt x="6306264" y="875662"/>
                  <a:pt x="6311331" y="875662"/>
                </a:cubicBezTo>
                <a:close/>
                <a:moveTo>
                  <a:pt x="4253931" y="875662"/>
                </a:moveTo>
                <a:cubicBezTo>
                  <a:pt x="4261132" y="875662"/>
                  <a:pt x="4267100" y="877995"/>
                  <a:pt x="4271834" y="882663"/>
                </a:cubicBezTo>
                <a:cubicBezTo>
                  <a:pt x="4276567" y="887330"/>
                  <a:pt x="4280101" y="893431"/>
                  <a:pt x="4282435" y="900965"/>
                </a:cubicBezTo>
                <a:cubicBezTo>
                  <a:pt x="4284769" y="908499"/>
                  <a:pt x="4285935" y="916467"/>
                  <a:pt x="4285935" y="924868"/>
                </a:cubicBezTo>
                <a:cubicBezTo>
                  <a:pt x="4285935" y="934869"/>
                  <a:pt x="4284235" y="943437"/>
                  <a:pt x="4280835" y="950571"/>
                </a:cubicBezTo>
                <a:cubicBezTo>
                  <a:pt x="4277434" y="957705"/>
                  <a:pt x="4271800" y="963606"/>
                  <a:pt x="4263933" y="968273"/>
                </a:cubicBezTo>
                <a:cubicBezTo>
                  <a:pt x="4260865" y="970007"/>
                  <a:pt x="4257165" y="971440"/>
                  <a:pt x="4252831" y="972574"/>
                </a:cubicBezTo>
                <a:cubicBezTo>
                  <a:pt x="4248497" y="973707"/>
                  <a:pt x="4243763" y="974607"/>
                  <a:pt x="4238629" y="975274"/>
                </a:cubicBezTo>
                <a:cubicBezTo>
                  <a:pt x="4233495" y="975941"/>
                  <a:pt x="4228128" y="976374"/>
                  <a:pt x="4222527" y="976574"/>
                </a:cubicBezTo>
                <a:cubicBezTo>
                  <a:pt x="4216927" y="976774"/>
                  <a:pt x="4211259" y="976874"/>
                  <a:pt x="4205525" y="976874"/>
                </a:cubicBezTo>
                <a:lnTo>
                  <a:pt x="4205773" y="974838"/>
                </a:lnTo>
                <a:lnTo>
                  <a:pt x="4200344" y="976874"/>
                </a:lnTo>
                <a:cubicBezTo>
                  <a:pt x="4199544" y="976874"/>
                  <a:pt x="4198743" y="976874"/>
                  <a:pt x="4197943" y="976874"/>
                </a:cubicBezTo>
                <a:cubicBezTo>
                  <a:pt x="4197143" y="976874"/>
                  <a:pt x="4196310" y="976874"/>
                  <a:pt x="4195443" y="976874"/>
                </a:cubicBezTo>
                <a:cubicBezTo>
                  <a:pt x="4194576" y="976874"/>
                  <a:pt x="4193743" y="976874"/>
                  <a:pt x="4192943" y="976874"/>
                </a:cubicBezTo>
                <a:cubicBezTo>
                  <a:pt x="4193209" y="978074"/>
                  <a:pt x="4193409" y="979041"/>
                  <a:pt x="4193543" y="979775"/>
                </a:cubicBezTo>
                <a:cubicBezTo>
                  <a:pt x="4193676" y="980508"/>
                  <a:pt x="4193743" y="981475"/>
                  <a:pt x="4193743" y="982675"/>
                </a:cubicBezTo>
                <a:cubicBezTo>
                  <a:pt x="4193743" y="987609"/>
                  <a:pt x="4192043" y="992410"/>
                  <a:pt x="4188642" y="997077"/>
                </a:cubicBezTo>
                <a:cubicBezTo>
                  <a:pt x="4185242" y="1001744"/>
                  <a:pt x="4180274" y="1005978"/>
                  <a:pt x="4173740" y="1009778"/>
                </a:cubicBezTo>
                <a:cubicBezTo>
                  <a:pt x="4167206" y="1013579"/>
                  <a:pt x="4159305" y="1016613"/>
                  <a:pt x="4150037" y="1018880"/>
                </a:cubicBezTo>
                <a:cubicBezTo>
                  <a:pt x="4140769" y="1021146"/>
                  <a:pt x="4130201" y="1022280"/>
                  <a:pt x="4118333" y="1022280"/>
                </a:cubicBezTo>
                <a:cubicBezTo>
                  <a:pt x="4107799" y="1022280"/>
                  <a:pt x="4098031" y="1020580"/>
                  <a:pt x="4089030" y="1017179"/>
                </a:cubicBezTo>
                <a:cubicBezTo>
                  <a:pt x="4080028" y="1013779"/>
                  <a:pt x="4072794" y="1008678"/>
                  <a:pt x="4067327" y="1001877"/>
                </a:cubicBezTo>
                <a:cubicBezTo>
                  <a:pt x="4061859" y="995077"/>
                  <a:pt x="4059126" y="986475"/>
                  <a:pt x="4059126" y="976074"/>
                </a:cubicBezTo>
                <a:cubicBezTo>
                  <a:pt x="4059126" y="972874"/>
                  <a:pt x="4059426" y="969440"/>
                  <a:pt x="4060026" y="965773"/>
                </a:cubicBezTo>
                <a:cubicBezTo>
                  <a:pt x="4060626" y="962106"/>
                  <a:pt x="4061559" y="958172"/>
                  <a:pt x="4062826" y="953971"/>
                </a:cubicBezTo>
                <a:cubicBezTo>
                  <a:pt x="4064093" y="949771"/>
                  <a:pt x="4065660" y="945337"/>
                  <a:pt x="4067527" y="940670"/>
                </a:cubicBezTo>
                <a:lnTo>
                  <a:pt x="4081929" y="946270"/>
                </a:lnTo>
                <a:cubicBezTo>
                  <a:pt x="4080595" y="950004"/>
                  <a:pt x="4079428" y="953538"/>
                  <a:pt x="4078428" y="956872"/>
                </a:cubicBezTo>
                <a:cubicBezTo>
                  <a:pt x="4077428" y="960206"/>
                  <a:pt x="4076695" y="963339"/>
                  <a:pt x="4076228" y="966273"/>
                </a:cubicBezTo>
                <a:cubicBezTo>
                  <a:pt x="4075761" y="969207"/>
                  <a:pt x="4075528" y="972007"/>
                  <a:pt x="4075528" y="974674"/>
                </a:cubicBezTo>
                <a:cubicBezTo>
                  <a:pt x="4075528" y="980275"/>
                  <a:pt x="4076761" y="985042"/>
                  <a:pt x="4079228" y="988976"/>
                </a:cubicBezTo>
                <a:cubicBezTo>
                  <a:pt x="4081695" y="992910"/>
                  <a:pt x="4085129" y="996143"/>
                  <a:pt x="4089530" y="998677"/>
                </a:cubicBezTo>
                <a:cubicBezTo>
                  <a:pt x="4093930" y="1001211"/>
                  <a:pt x="4098964" y="1003078"/>
                  <a:pt x="4104632" y="1004278"/>
                </a:cubicBezTo>
                <a:cubicBezTo>
                  <a:pt x="4110299" y="1005478"/>
                  <a:pt x="4116333" y="1006078"/>
                  <a:pt x="4122734" y="1006078"/>
                </a:cubicBezTo>
                <a:cubicBezTo>
                  <a:pt x="4130468" y="1006078"/>
                  <a:pt x="4137702" y="1005411"/>
                  <a:pt x="4144437" y="1004078"/>
                </a:cubicBezTo>
                <a:cubicBezTo>
                  <a:pt x="4151171" y="1002744"/>
                  <a:pt x="4157105" y="1000844"/>
                  <a:pt x="4162239" y="998377"/>
                </a:cubicBezTo>
                <a:cubicBezTo>
                  <a:pt x="4167373" y="995910"/>
                  <a:pt x="4171407" y="993110"/>
                  <a:pt x="4174340" y="989976"/>
                </a:cubicBezTo>
                <a:cubicBezTo>
                  <a:pt x="4177274" y="986842"/>
                  <a:pt x="4178741" y="983475"/>
                  <a:pt x="4178741" y="979875"/>
                </a:cubicBezTo>
                <a:cubicBezTo>
                  <a:pt x="4178741" y="978141"/>
                  <a:pt x="4178074" y="976541"/>
                  <a:pt x="4176741" y="975074"/>
                </a:cubicBezTo>
                <a:cubicBezTo>
                  <a:pt x="4175407" y="973607"/>
                  <a:pt x="4173407" y="972207"/>
                  <a:pt x="4170740" y="970874"/>
                </a:cubicBezTo>
                <a:cubicBezTo>
                  <a:pt x="4168073" y="969540"/>
                  <a:pt x="4164872" y="968240"/>
                  <a:pt x="4161139" y="966973"/>
                </a:cubicBezTo>
                <a:cubicBezTo>
                  <a:pt x="4157405" y="965706"/>
                  <a:pt x="4153138" y="964406"/>
                  <a:pt x="4148337" y="963073"/>
                </a:cubicBezTo>
                <a:lnTo>
                  <a:pt x="4152138" y="946470"/>
                </a:lnTo>
                <a:cubicBezTo>
                  <a:pt x="4159072" y="949137"/>
                  <a:pt x="4165206" y="951371"/>
                  <a:pt x="4170540" y="953171"/>
                </a:cubicBezTo>
                <a:cubicBezTo>
                  <a:pt x="4175874" y="954972"/>
                  <a:pt x="4180541" y="956405"/>
                  <a:pt x="4184542" y="957472"/>
                </a:cubicBezTo>
                <a:cubicBezTo>
                  <a:pt x="4188542" y="958539"/>
                  <a:pt x="4192009" y="959305"/>
                  <a:pt x="4194943" y="959772"/>
                </a:cubicBezTo>
                <a:cubicBezTo>
                  <a:pt x="4197877" y="960239"/>
                  <a:pt x="4200344" y="960472"/>
                  <a:pt x="4202344" y="960472"/>
                </a:cubicBezTo>
                <a:lnTo>
                  <a:pt x="4207298" y="962340"/>
                </a:lnTo>
                <a:lnTo>
                  <a:pt x="4207526" y="960472"/>
                </a:lnTo>
                <a:cubicBezTo>
                  <a:pt x="4210859" y="960472"/>
                  <a:pt x="4214560" y="960439"/>
                  <a:pt x="4218627" y="960372"/>
                </a:cubicBezTo>
                <a:cubicBezTo>
                  <a:pt x="4222694" y="960306"/>
                  <a:pt x="4226828" y="960206"/>
                  <a:pt x="4231029" y="960072"/>
                </a:cubicBezTo>
                <a:cubicBezTo>
                  <a:pt x="4235229" y="959939"/>
                  <a:pt x="4239130" y="959639"/>
                  <a:pt x="4242730" y="959172"/>
                </a:cubicBezTo>
                <a:cubicBezTo>
                  <a:pt x="4246330" y="958705"/>
                  <a:pt x="4249331" y="958072"/>
                  <a:pt x="4251731" y="957272"/>
                </a:cubicBezTo>
                <a:cubicBezTo>
                  <a:pt x="4256532" y="955538"/>
                  <a:pt x="4260265" y="953371"/>
                  <a:pt x="4262932" y="950771"/>
                </a:cubicBezTo>
                <a:lnTo>
                  <a:pt x="4267456" y="942517"/>
                </a:lnTo>
                <a:lnTo>
                  <a:pt x="4260932" y="944070"/>
                </a:lnTo>
                <a:cubicBezTo>
                  <a:pt x="4257998" y="944470"/>
                  <a:pt x="4255065" y="944670"/>
                  <a:pt x="4252131" y="944670"/>
                </a:cubicBezTo>
                <a:cubicBezTo>
                  <a:pt x="4245330" y="944670"/>
                  <a:pt x="4239563" y="943570"/>
                  <a:pt x="4234829" y="941370"/>
                </a:cubicBezTo>
                <a:cubicBezTo>
                  <a:pt x="4230095" y="939170"/>
                  <a:pt x="4226495" y="936169"/>
                  <a:pt x="4224028" y="932369"/>
                </a:cubicBezTo>
                <a:cubicBezTo>
                  <a:pt x="4221561" y="928568"/>
                  <a:pt x="4220327" y="924201"/>
                  <a:pt x="4220327" y="919267"/>
                </a:cubicBezTo>
                <a:cubicBezTo>
                  <a:pt x="4220327" y="914200"/>
                  <a:pt x="4221127" y="909099"/>
                  <a:pt x="4222727" y="903965"/>
                </a:cubicBezTo>
                <a:cubicBezTo>
                  <a:pt x="4224328" y="898831"/>
                  <a:pt x="4226595" y="894131"/>
                  <a:pt x="4229528" y="889863"/>
                </a:cubicBezTo>
                <a:cubicBezTo>
                  <a:pt x="4232462" y="885596"/>
                  <a:pt x="4235996" y="882162"/>
                  <a:pt x="4240129" y="879562"/>
                </a:cubicBezTo>
                <a:cubicBezTo>
                  <a:pt x="4244264" y="876962"/>
                  <a:pt x="4248864" y="875662"/>
                  <a:pt x="4253931" y="875662"/>
                </a:cubicBezTo>
                <a:close/>
                <a:moveTo>
                  <a:pt x="6462008" y="872661"/>
                </a:moveTo>
                <a:lnTo>
                  <a:pt x="6478209" y="872661"/>
                </a:lnTo>
                <a:lnTo>
                  <a:pt x="6481410" y="938670"/>
                </a:lnTo>
                <a:cubicBezTo>
                  <a:pt x="6481810" y="944937"/>
                  <a:pt x="6482943" y="949638"/>
                  <a:pt x="6484810" y="952771"/>
                </a:cubicBezTo>
                <a:cubicBezTo>
                  <a:pt x="6486677" y="955905"/>
                  <a:pt x="6489310" y="957972"/>
                  <a:pt x="6492711" y="958972"/>
                </a:cubicBezTo>
                <a:lnTo>
                  <a:pt x="6504147" y="960367"/>
                </a:lnTo>
                <a:lnTo>
                  <a:pt x="6518652" y="958972"/>
                </a:lnTo>
                <a:cubicBezTo>
                  <a:pt x="6522386" y="957972"/>
                  <a:pt x="6525220" y="956038"/>
                  <a:pt x="6527154" y="953171"/>
                </a:cubicBezTo>
                <a:cubicBezTo>
                  <a:pt x="6529087" y="950304"/>
                  <a:pt x="6530654" y="946137"/>
                  <a:pt x="6531854" y="940670"/>
                </a:cubicBezTo>
                <a:cubicBezTo>
                  <a:pt x="6533054" y="935202"/>
                  <a:pt x="6534521" y="928068"/>
                  <a:pt x="6536255" y="919267"/>
                </a:cubicBezTo>
                <a:lnTo>
                  <a:pt x="6551857" y="922267"/>
                </a:lnTo>
                <a:cubicBezTo>
                  <a:pt x="6551323" y="924668"/>
                  <a:pt x="6550723" y="927335"/>
                  <a:pt x="6550056" y="930268"/>
                </a:cubicBezTo>
                <a:cubicBezTo>
                  <a:pt x="6549389" y="933202"/>
                  <a:pt x="6548823" y="936103"/>
                  <a:pt x="6548356" y="938970"/>
                </a:cubicBezTo>
                <a:cubicBezTo>
                  <a:pt x="6547889" y="941837"/>
                  <a:pt x="6547656" y="944337"/>
                  <a:pt x="6547656" y="946470"/>
                </a:cubicBezTo>
                <a:cubicBezTo>
                  <a:pt x="6547656" y="948471"/>
                  <a:pt x="6547789" y="950338"/>
                  <a:pt x="6548056" y="952071"/>
                </a:cubicBezTo>
                <a:cubicBezTo>
                  <a:pt x="6548323" y="953805"/>
                  <a:pt x="6549323" y="955272"/>
                  <a:pt x="6551057" y="956472"/>
                </a:cubicBezTo>
                <a:cubicBezTo>
                  <a:pt x="6552790" y="957672"/>
                  <a:pt x="6555724" y="958639"/>
                  <a:pt x="6559857" y="959372"/>
                </a:cubicBezTo>
                <a:cubicBezTo>
                  <a:pt x="6563991" y="960106"/>
                  <a:pt x="6569925" y="960472"/>
                  <a:pt x="6577660" y="960472"/>
                </a:cubicBezTo>
                <a:cubicBezTo>
                  <a:pt x="6580460" y="960472"/>
                  <a:pt x="6582494" y="961239"/>
                  <a:pt x="6583761" y="962773"/>
                </a:cubicBezTo>
                <a:cubicBezTo>
                  <a:pt x="6585027" y="964306"/>
                  <a:pt x="6585661" y="966140"/>
                  <a:pt x="6585661" y="968273"/>
                </a:cubicBezTo>
                <a:cubicBezTo>
                  <a:pt x="6585661" y="970407"/>
                  <a:pt x="6584727" y="972374"/>
                  <a:pt x="6582861" y="974174"/>
                </a:cubicBezTo>
                <a:cubicBezTo>
                  <a:pt x="6580994" y="975974"/>
                  <a:pt x="6578593" y="976874"/>
                  <a:pt x="6575659" y="976874"/>
                </a:cubicBezTo>
                <a:cubicBezTo>
                  <a:pt x="6567525" y="976874"/>
                  <a:pt x="6561058" y="976441"/>
                  <a:pt x="6556257" y="975574"/>
                </a:cubicBezTo>
                <a:cubicBezTo>
                  <a:pt x="6551457" y="974707"/>
                  <a:pt x="6547823" y="973407"/>
                  <a:pt x="6545356" y="971674"/>
                </a:cubicBezTo>
                <a:cubicBezTo>
                  <a:pt x="6542889" y="969940"/>
                  <a:pt x="6541155" y="967773"/>
                  <a:pt x="6540155" y="965173"/>
                </a:cubicBezTo>
                <a:lnTo>
                  <a:pt x="6539584" y="962911"/>
                </a:lnTo>
                <a:lnTo>
                  <a:pt x="6536955" y="966873"/>
                </a:lnTo>
                <a:cubicBezTo>
                  <a:pt x="6534488" y="969540"/>
                  <a:pt x="6531654" y="971607"/>
                  <a:pt x="6528453" y="973074"/>
                </a:cubicBezTo>
                <a:cubicBezTo>
                  <a:pt x="6525253" y="974541"/>
                  <a:pt x="6521420" y="975541"/>
                  <a:pt x="6516952" y="976074"/>
                </a:cubicBezTo>
                <a:lnTo>
                  <a:pt x="6503317" y="976760"/>
                </a:lnTo>
                <a:lnTo>
                  <a:pt x="6503013" y="976874"/>
                </a:lnTo>
                <a:lnTo>
                  <a:pt x="6502548" y="976799"/>
                </a:lnTo>
                <a:lnTo>
                  <a:pt x="6501050" y="976874"/>
                </a:lnTo>
                <a:lnTo>
                  <a:pt x="6501088" y="976562"/>
                </a:lnTo>
                <a:lnTo>
                  <a:pt x="6483910" y="973774"/>
                </a:lnTo>
                <a:cubicBezTo>
                  <a:pt x="6478376" y="971707"/>
                  <a:pt x="6473975" y="968173"/>
                  <a:pt x="6470708" y="963173"/>
                </a:cubicBezTo>
                <a:lnTo>
                  <a:pt x="6467694" y="956099"/>
                </a:lnTo>
                <a:lnTo>
                  <a:pt x="6461557" y="957572"/>
                </a:lnTo>
                <a:cubicBezTo>
                  <a:pt x="6457857" y="958172"/>
                  <a:pt x="6454206" y="958472"/>
                  <a:pt x="6450606" y="958472"/>
                </a:cubicBezTo>
                <a:cubicBezTo>
                  <a:pt x="6443405" y="958472"/>
                  <a:pt x="6436871" y="957405"/>
                  <a:pt x="6431004" y="955272"/>
                </a:cubicBezTo>
                <a:cubicBezTo>
                  <a:pt x="6425136" y="953138"/>
                  <a:pt x="6420469" y="950038"/>
                  <a:pt x="6417002" y="945970"/>
                </a:cubicBezTo>
                <a:cubicBezTo>
                  <a:pt x="6413534" y="941903"/>
                  <a:pt x="6411801" y="937003"/>
                  <a:pt x="6411801" y="931269"/>
                </a:cubicBezTo>
                <a:cubicBezTo>
                  <a:pt x="6411801" y="925668"/>
                  <a:pt x="6413234" y="920401"/>
                  <a:pt x="6416102" y="915467"/>
                </a:cubicBezTo>
                <a:cubicBezTo>
                  <a:pt x="6418969" y="910533"/>
                  <a:pt x="6422902" y="906132"/>
                  <a:pt x="6427903" y="902265"/>
                </a:cubicBezTo>
                <a:cubicBezTo>
                  <a:pt x="6432903" y="898398"/>
                  <a:pt x="6438704" y="895164"/>
                  <a:pt x="6445305" y="892564"/>
                </a:cubicBezTo>
                <a:lnTo>
                  <a:pt x="6462721" y="888189"/>
                </a:lnTo>
                <a:close/>
                <a:moveTo>
                  <a:pt x="4404607" y="872661"/>
                </a:moveTo>
                <a:lnTo>
                  <a:pt x="4420809" y="872661"/>
                </a:lnTo>
                <a:lnTo>
                  <a:pt x="4424010" y="938670"/>
                </a:lnTo>
                <a:cubicBezTo>
                  <a:pt x="4424410" y="944937"/>
                  <a:pt x="4425543" y="949638"/>
                  <a:pt x="4427410" y="952771"/>
                </a:cubicBezTo>
                <a:cubicBezTo>
                  <a:pt x="4429277" y="955905"/>
                  <a:pt x="4431911" y="957972"/>
                  <a:pt x="4435311" y="958972"/>
                </a:cubicBezTo>
                <a:lnTo>
                  <a:pt x="4447184" y="960420"/>
                </a:lnTo>
                <a:lnTo>
                  <a:pt x="4454452" y="960172"/>
                </a:lnTo>
                <a:cubicBezTo>
                  <a:pt x="4457052" y="959972"/>
                  <a:pt x="4459319" y="959672"/>
                  <a:pt x="4461253" y="959272"/>
                </a:cubicBezTo>
                <a:cubicBezTo>
                  <a:pt x="4465120" y="958472"/>
                  <a:pt x="4467920" y="956838"/>
                  <a:pt x="4469654" y="954371"/>
                </a:cubicBezTo>
                <a:cubicBezTo>
                  <a:pt x="4471387" y="951905"/>
                  <a:pt x="4472254" y="948204"/>
                  <a:pt x="4472254" y="943270"/>
                </a:cubicBezTo>
                <a:cubicBezTo>
                  <a:pt x="4472254" y="939936"/>
                  <a:pt x="4471721" y="935969"/>
                  <a:pt x="4470654" y="931369"/>
                </a:cubicBezTo>
                <a:cubicBezTo>
                  <a:pt x="4469587" y="926768"/>
                  <a:pt x="4468187" y="921867"/>
                  <a:pt x="4466453" y="916667"/>
                </a:cubicBezTo>
                <a:cubicBezTo>
                  <a:pt x="4464720" y="911466"/>
                  <a:pt x="4462853" y="906332"/>
                  <a:pt x="4460852" y="901265"/>
                </a:cubicBezTo>
                <a:lnTo>
                  <a:pt x="4477055" y="895264"/>
                </a:lnTo>
                <a:cubicBezTo>
                  <a:pt x="4478788" y="899531"/>
                  <a:pt x="4480421" y="904399"/>
                  <a:pt x="4481955" y="909866"/>
                </a:cubicBezTo>
                <a:cubicBezTo>
                  <a:pt x="4483488" y="915333"/>
                  <a:pt x="4484789" y="920734"/>
                  <a:pt x="4485855" y="926068"/>
                </a:cubicBezTo>
                <a:cubicBezTo>
                  <a:pt x="4486922" y="931402"/>
                  <a:pt x="4487456" y="936069"/>
                  <a:pt x="4487456" y="940070"/>
                </a:cubicBezTo>
                <a:cubicBezTo>
                  <a:pt x="4487456" y="945404"/>
                  <a:pt x="4486889" y="950104"/>
                  <a:pt x="4485755" y="954171"/>
                </a:cubicBezTo>
                <a:cubicBezTo>
                  <a:pt x="4484622" y="958239"/>
                  <a:pt x="4482922" y="961706"/>
                  <a:pt x="4480655" y="964573"/>
                </a:cubicBezTo>
                <a:cubicBezTo>
                  <a:pt x="4478388" y="967440"/>
                  <a:pt x="4475487" y="969773"/>
                  <a:pt x="4471954" y="971574"/>
                </a:cubicBezTo>
                <a:cubicBezTo>
                  <a:pt x="4468420" y="973374"/>
                  <a:pt x="4464320" y="974707"/>
                  <a:pt x="4459652" y="975574"/>
                </a:cubicBezTo>
                <a:lnTo>
                  <a:pt x="4446155" y="976671"/>
                </a:lnTo>
                <a:lnTo>
                  <a:pt x="4445612" y="976874"/>
                </a:lnTo>
                <a:lnTo>
                  <a:pt x="4444958" y="976768"/>
                </a:lnTo>
                <a:lnTo>
                  <a:pt x="4443650" y="976874"/>
                </a:lnTo>
                <a:lnTo>
                  <a:pt x="4443688" y="976562"/>
                </a:lnTo>
                <a:lnTo>
                  <a:pt x="4426510" y="973774"/>
                </a:lnTo>
                <a:cubicBezTo>
                  <a:pt x="4420976" y="971707"/>
                  <a:pt x="4416575" y="968173"/>
                  <a:pt x="4413308" y="963173"/>
                </a:cubicBezTo>
                <a:lnTo>
                  <a:pt x="4410135" y="955727"/>
                </a:lnTo>
                <a:lnTo>
                  <a:pt x="4393206" y="958472"/>
                </a:lnTo>
                <a:cubicBezTo>
                  <a:pt x="4386005" y="958472"/>
                  <a:pt x="4379471" y="957405"/>
                  <a:pt x="4373603" y="955272"/>
                </a:cubicBezTo>
                <a:cubicBezTo>
                  <a:pt x="4367736" y="953138"/>
                  <a:pt x="4363069" y="950038"/>
                  <a:pt x="4359602" y="945970"/>
                </a:cubicBezTo>
                <a:cubicBezTo>
                  <a:pt x="4356135" y="941903"/>
                  <a:pt x="4354401" y="937003"/>
                  <a:pt x="4354401" y="931269"/>
                </a:cubicBezTo>
                <a:cubicBezTo>
                  <a:pt x="4354401" y="925668"/>
                  <a:pt x="4355835" y="920401"/>
                  <a:pt x="4358702" y="915467"/>
                </a:cubicBezTo>
                <a:cubicBezTo>
                  <a:pt x="4361569" y="910533"/>
                  <a:pt x="4365502" y="906132"/>
                  <a:pt x="4370503" y="902265"/>
                </a:cubicBezTo>
                <a:cubicBezTo>
                  <a:pt x="4375504" y="898398"/>
                  <a:pt x="4381304" y="895164"/>
                  <a:pt x="4387905" y="892564"/>
                </a:cubicBezTo>
                <a:lnTo>
                  <a:pt x="4405321" y="888189"/>
                </a:lnTo>
                <a:close/>
                <a:moveTo>
                  <a:pt x="6153978" y="871004"/>
                </a:moveTo>
                <a:cubicBezTo>
                  <a:pt x="6157178" y="871004"/>
                  <a:pt x="6160046" y="871937"/>
                  <a:pt x="6162579" y="873804"/>
                </a:cubicBezTo>
                <a:cubicBezTo>
                  <a:pt x="6165113" y="875671"/>
                  <a:pt x="6167113" y="878138"/>
                  <a:pt x="6168580" y="881205"/>
                </a:cubicBezTo>
                <a:cubicBezTo>
                  <a:pt x="6170047" y="884272"/>
                  <a:pt x="6170781" y="887539"/>
                  <a:pt x="6170781" y="891006"/>
                </a:cubicBezTo>
                <a:cubicBezTo>
                  <a:pt x="6170781" y="896207"/>
                  <a:pt x="6169114" y="900574"/>
                  <a:pt x="6165780" y="904108"/>
                </a:cubicBezTo>
                <a:cubicBezTo>
                  <a:pt x="6162446" y="907642"/>
                  <a:pt x="6158179" y="909409"/>
                  <a:pt x="6152978" y="909409"/>
                </a:cubicBezTo>
                <a:cubicBezTo>
                  <a:pt x="6147244" y="909409"/>
                  <a:pt x="6142944" y="907675"/>
                  <a:pt x="6140077" y="904208"/>
                </a:cubicBezTo>
                <a:cubicBezTo>
                  <a:pt x="6137209" y="900741"/>
                  <a:pt x="6135776" y="896674"/>
                  <a:pt x="6135776" y="892007"/>
                </a:cubicBezTo>
                <a:cubicBezTo>
                  <a:pt x="6135776" y="888139"/>
                  <a:pt x="6136543" y="884639"/>
                  <a:pt x="6138076" y="881505"/>
                </a:cubicBezTo>
                <a:cubicBezTo>
                  <a:pt x="6139610" y="878372"/>
                  <a:pt x="6141777" y="875838"/>
                  <a:pt x="6144577" y="873904"/>
                </a:cubicBezTo>
                <a:cubicBezTo>
                  <a:pt x="6147377" y="871971"/>
                  <a:pt x="6150511" y="871004"/>
                  <a:pt x="6153978" y="871004"/>
                </a:cubicBezTo>
                <a:close/>
                <a:moveTo>
                  <a:pt x="4096578" y="871004"/>
                </a:moveTo>
                <a:cubicBezTo>
                  <a:pt x="4099779" y="871004"/>
                  <a:pt x="4102646" y="871937"/>
                  <a:pt x="4105179" y="873804"/>
                </a:cubicBezTo>
                <a:cubicBezTo>
                  <a:pt x="4107713" y="875671"/>
                  <a:pt x="4109713" y="878138"/>
                  <a:pt x="4111180" y="881205"/>
                </a:cubicBezTo>
                <a:cubicBezTo>
                  <a:pt x="4112647" y="884272"/>
                  <a:pt x="4113380" y="887539"/>
                  <a:pt x="4113380" y="891006"/>
                </a:cubicBezTo>
                <a:cubicBezTo>
                  <a:pt x="4113380" y="896207"/>
                  <a:pt x="4111713" y="900574"/>
                  <a:pt x="4108380" y="904108"/>
                </a:cubicBezTo>
                <a:cubicBezTo>
                  <a:pt x="4105046" y="907642"/>
                  <a:pt x="4100779" y="909409"/>
                  <a:pt x="4095578" y="909409"/>
                </a:cubicBezTo>
                <a:cubicBezTo>
                  <a:pt x="4089844" y="909409"/>
                  <a:pt x="4085543" y="907675"/>
                  <a:pt x="4082676" y="904208"/>
                </a:cubicBezTo>
                <a:cubicBezTo>
                  <a:pt x="4079809" y="900741"/>
                  <a:pt x="4078376" y="896674"/>
                  <a:pt x="4078376" y="892007"/>
                </a:cubicBezTo>
                <a:cubicBezTo>
                  <a:pt x="4078376" y="888139"/>
                  <a:pt x="4079143" y="884639"/>
                  <a:pt x="4080676" y="881505"/>
                </a:cubicBezTo>
                <a:cubicBezTo>
                  <a:pt x="4082210" y="878372"/>
                  <a:pt x="4084377" y="875838"/>
                  <a:pt x="4087177" y="873904"/>
                </a:cubicBezTo>
                <a:cubicBezTo>
                  <a:pt x="4089977" y="871971"/>
                  <a:pt x="4093111" y="871004"/>
                  <a:pt x="4096578" y="871004"/>
                </a:cubicBezTo>
                <a:close/>
                <a:moveTo>
                  <a:pt x="543754" y="871004"/>
                </a:moveTo>
                <a:cubicBezTo>
                  <a:pt x="546954" y="871004"/>
                  <a:pt x="549821" y="871937"/>
                  <a:pt x="552356" y="873804"/>
                </a:cubicBezTo>
                <a:cubicBezTo>
                  <a:pt x="554889" y="875671"/>
                  <a:pt x="556889" y="878138"/>
                  <a:pt x="558356" y="881205"/>
                </a:cubicBezTo>
                <a:cubicBezTo>
                  <a:pt x="559823" y="884272"/>
                  <a:pt x="560556" y="887539"/>
                  <a:pt x="560556" y="891006"/>
                </a:cubicBezTo>
                <a:cubicBezTo>
                  <a:pt x="560556" y="896207"/>
                  <a:pt x="558890" y="900574"/>
                  <a:pt x="555555" y="904108"/>
                </a:cubicBezTo>
                <a:cubicBezTo>
                  <a:pt x="552222" y="907642"/>
                  <a:pt x="547955" y="909409"/>
                  <a:pt x="542754" y="909409"/>
                </a:cubicBezTo>
                <a:cubicBezTo>
                  <a:pt x="537020" y="909409"/>
                  <a:pt x="532720" y="907675"/>
                  <a:pt x="529852" y="904208"/>
                </a:cubicBezTo>
                <a:cubicBezTo>
                  <a:pt x="526985" y="900741"/>
                  <a:pt x="525552" y="896674"/>
                  <a:pt x="525552" y="892007"/>
                </a:cubicBezTo>
                <a:cubicBezTo>
                  <a:pt x="525552" y="888139"/>
                  <a:pt x="526319" y="884639"/>
                  <a:pt x="527852" y="881505"/>
                </a:cubicBezTo>
                <a:cubicBezTo>
                  <a:pt x="529386" y="878372"/>
                  <a:pt x="531552" y="875838"/>
                  <a:pt x="534353" y="873904"/>
                </a:cubicBezTo>
                <a:cubicBezTo>
                  <a:pt x="537154" y="871971"/>
                  <a:pt x="540287" y="871004"/>
                  <a:pt x="543754" y="871004"/>
                </a:cubicBezTo>
                <a:close/>
                <a:moveTo>
                  <a:pt x="5698388" y="867861"/>
                </a:moveTo>
                <a:lnTo>
                  <a:pt x="5704589" y="879262"/>
                </a:lnTo>
                <a:cubicBezTo>
                  <a:pt x="5698455" y="882196"/>
                  <a:pt x="5693954" y="884696"/>
                  <a:pt x="5691087" y="886763"/>
                </a:cubicBezTo>
                <a:cubicBezTo>
                  <a:pt x="5688220" y="888830"/>
                  <a:pt x="5686787" y="890664"/>
                  <a:pt x="5686787" y="892264"/>
                </a:cubicBezTo>
                <a:cubicBezTo>
                  <a:pt x="5686787" y="893464"/>
                  <a:pt x="5687554" y="894731"/>
                  <a:pt x="5689087" y="896064"/>
                </a:cubicBezTo>
                <a:cubicBezTo>
                  <a:pt x="5690620" y="897398"/>
                  <a:pt x="5692354" y="898865"/>
                  <a:pt x="5694288" y="900465"/>
                </a:cubicBezTo>
                <a:cubicBezTo>
                  <a:pt x="5696221" y="902065"/>
                  <a:pt x="5697955" y="903899"/>
                  <a:pt x="5699488" y="905965"/>
                </a:cubicBezTo>
                <a:cubicBezTo>
                  <a:pt x="5701021" y="908032"/>
                  <a:pt x="5701788" y="910466"/>
                  <a:pt x="5701788" y="913266"/>
                </a:cubicBezTo>
                <a:cubicBezTo>
                  <a:pt x="5701788" y="915133"/>
                  <a:pt x="5701388" y="916967"/>
                  <a:pt x="5700588" y="918767"/>
                </a:cubicBezTo>
                <a:cubicBezTo>
                  <a:pt x="5699788" y="920567"/>
                  <a:pt x="5698222" y="922367"/>
                  <a:pt x="5695888" y="924168"/>
                </a:cubicBezTo>
                <a:cubicBezTo>
                  <a:pt x="5693554" y="925968"/>
                  <a:pt x="5690253" y="927768"/>
                  <a:pt x="5685986" y="929568"/>
                </a:cubicBezTo>
                <a:cubicBezTo>
                  <a:pt x="5681719" y="931369"/>
                  <a:pt x="5676052" y="933202"/>
                  <a:pt x="5668984" y="935069"/>
                </a:cubicBezTo>
                <a:lnTo>
                  <a:pt x="5665184" y="922468"/>
                </a:lnTo>
                <a:cubicBezTo>
                  <a:pt x="5670784" y="921001"/>
                  <a:pt x="5675318" y="919734"/>
                  <a:pt x="5678786" y="918667"/>
                </a:cubicBezTo>
                <a:cubicBezTo>
                  <a:pt x="5682253" y="917600"/>
                  <a:pt x="5684753" y="916567"/>
                  <a:pt x="5686286" y="915567"/>
                </a:cubicBezTo>
                <a:cubicBezTo>
                  <a:pt x="5687820" y="914566"/>
                  <a:pt x="5688587" y="913533"/>
                  <a:pt x="5688587" y="912466"/>
                </a:cubicBezTo>
                <a:cubicBezTo>
                  <a:pt x="5688587" y="910999"/>
                  <a:pt x="5687820" y="909633"/>
                  <a:pt x="5686286" y="908366"/>
                </a:cubicBezTo>
                <a:cubicBezTo>
                  <a:pt x="5684753" y="907099"/>
                  <a:pt x="5683020" y="905765"/>
                  <a:pt x="5681086" y="904365"/>
                </a:cubicBezTo>
                <a:cubicBezTo>
                  <a:pt x="5679152" y="902965"/>
                  <a:pt x="5677419" y="901332"/>
                  <a:pt x="5675885" y="899465"/>
                </a:cubicBezTo>
                <a:cubicBezTo>
                  <a:pt x="5674352" y="897598"/>
                  <a:pt x="5673585" y="895331"/>
                  <a:pt x="5673585" y="892664"/>
                </a:cubicBezTo>
                <a:cubicBezTo>
                  <a:pt x="5673585" y="890263"/>
                  <a:pt x="5674285" y="887763"/>
                  <a:pt x="5675685" y="885163"/>
                </a:cubicBezTo>
                <a:cubicBezTo>
                  <a:pt x="5677086" y="882562"/>
                  <a:pt x="5679585" y="879829"/>
                  <a:pt x="5683186" y="876962"/>
                </a:cubicBezTo>
                <a:cubicBezTo>
                  <a:pt x="5686787" y="874095"/>
                  <a:pt x="5691854" y="871061"/>
                  <a:pt x="5698388" y="867861"/>
                </a:cubicBezTo>
                <a:close/>
                <a:moveTo>
                  <a:pt x="2774214" y="867861"/>
                </a:moveTo>
                <a:lnTo>
                  <a:pt x="2780414" y="879262"/>
                </a:lnTo>
                <a:cubicBezTo>
                  <a:pt x="2774281" y="882196"/>
                  <a:pt x="2769779" y="884696"/>
                  <a:pt x="2766913" y="886763"/>
                </a:cubicBezTo>
                <a:cubicBezTo>
                  <a:pt x="2764045" y="888830"/>
                  <a:pt x="2762612" y="890664"/>
                  <a:pt x="2762612" y="892264"/>
                </a:cubicBezTo>
                <a:cubicBezTo>
                  <a:pt x="2762612" y="893464"/>
                  <a:pt x="2763379" y="894731"/>
                  <a:pt x="2764912" y="896064"/>
                </a:cubicBezTo>
                <a:cubicBezTo>
                  <a:pt x="2766446" y="897398"/>
                  <a:pt x="2768180" y="898865"/>
                  <a:pt x="2770113" y="900465"/>
                </a:cubicBezTo>
                <a:cubicBezTo>
                  <a:pt x="2772047" y="902065"/>
                  <a:pt x="2773780" y="903899"/>
                  <a:pt x="2775314" y="905965"/>
                </a:cubicBezTo>
                <a:cubicBezTo>
                  <a:pt x="2776847" y="908032"/>
                  <a:pt x="2777614" y="910466"/>
                  <a:pt x="2777614" y="913266"/>
                </a:cubicBezTo>
                <a:cubicBezTo>
                  <a:pt x="2777614" y="915133"/>
                  <a:pt x="2777214" y="916967"/>
                  <a:pt x="2776414" y="918767"/>
                </a:cubicBezTo>
                <a:cubicBezTo>
                  <a:pt x="2775614" y="920567"/>
                  <a:pt x="2774047" y="922367"/>
                  <a:pt x="2771713" y="924168"/>
                </a:cubicBezTo>
                <a:cubicBezTo>
                  <a:pt x="2769380" y="925968"/>
                  <a:pt x="2766080" y="927768"/>
                  <a:pt x="2761812" y="929568"/>
                </a:cubicBezTo>
                <a:cubicBezTo>
                  <a:pt x="2757546" y="931369"/>
                  <a:pt x="2751878" y="933202"/>
                  <a:pt x="2744810" y="935069"/>
                </a:cubicBezTo>
                <a:lnTo>
                  <a:pt x="2741009" y="922468"/>
                </a:lnTo>
                <a:cubicBezTo>
                  <a:pt x="2746610" y="921001"/>
                  <a:pt x="2751144" y="919734"/>
                  <a:pt x="2754611" y="918667"/>
                </a:cubicBezTo>
                <a:cubicBezTo>
                  <a:pt x="2758078" y="917600"/>
                  <a:pt x="2760579" y="916567"/>
                  <a:pt x="2762112" y="915567"/>
                </a:cubicBezTo>
                <a:cubicBezTo>
                  <a:pt x="2763646" y="914566"/>
                  <a:pt x="2764412" y="913533"/>
                  <a:pt x="2764412" y="912466"/>
                </a:cubicBezTo>
                <a:cubicBezTo>
                  <a:pt x="2764412" y="910999"/>
                  <a:pt x="2763646" y="909633"/>
                  <a:pt x="2762112" y="908366"/>
                </a:cubicBezTo>
                <a:cubicBezTo>
                  <a:pt x="2760579" y="907099"/>
                  <a:pt x="2758845" y="905765"/>
                  <a:pt x="2756912" y="904365"/>
                </a:cubicBezTo>
                <a:cubicBezTo>
                  <a:pt x="2754978" y="902965"/>
                  <a:pt x="2753244" y="901332"/>
                  <a:pt x="2751711" y="899465"/>
                </a:cubicBezTo>
                <a:cubicBezTo>
                  <a:pt x="2750178" y="897598"/>
                  <a:pt x="2749411" y="895331"/>
                  <a:pt x="2749411" y="892664"/>
                </a:cubicBezTo>
                <a:cubicBezTo>
                  <a:pt x="2749411" y="890263"/>
                  <a:pt x="2750110" y="887763"/>
                  <a:pt x="2751511" y="885163"/>
                </a:cubicBezTo>
                <a:cubicBezTo>
                  <a:pt x="2752911" y="882562"/>
                  <a:pt x="2755411" y="879829"/>
                  <a:pt x="2759011" y="876962"/>
                </a:cubicBezTo>
                <a:cubicBezTo>
                  <a:pt x="2762612" y="874095"/>
                  <a:pt x="2767680" y="871061"/>
                  <a:pt x="2774214" y="867861"/>
                </a:cubicBezTo>
                <a:close/>
                <a:moveTo>
                  <a:pt x="6657479" y="865260"/>
                </a:moveTo>
                <a:cubicBezTo>
                  <a:pt x="6660147" y="865260"/>
                  <a:pt x="6662446" y="866260"/>
                  <a:pt x="6664380" y="868261"/>
                </a:cubicBezTo>
                <a:cubicBezTo>
                  <a:pt x="6666314" y="870261"/>
                  <a:pt x="6667280" y="872595"/>
                  <a:pt x="6667280" y="875262"/>
                </a:cubicBezTo>
                <a:cubicBezTo>
                  <a:pt x="6667280" y="877929"/>
                  <a:pt x="6666314" y="880229"/>
                  <a:pt x="6664380" y="882162"/>
                </a:cubicBezTo>
                <a:cubicBezTo>
                  <a:pt x="6662446" y="884096"/>
                  <a:pt x="6660147" y="885063"/>
                  <a:pt x="6657479" y="885063"/>
                </a:cubicBezTo>
                <a:cubicBezTo>
                  <a:pt x="6654679" y="885063"/>
                  <a:pt x="6652312" y="884096"/>
                  <a:pt x="6650379" y="882162"/>
                </a:cubicBezTo>
                <a:cubicBezTo>
                  <a:pt x="6648445" y="880229"/>
                  <a:pt x="6647478" y="877929"/>
                  <a:pt x="6647478" y="875262"/>
                </a:cubicBezTo>
                <a:cubicBezTo>
                  <a:pt x="6647478" y="872595"/>
                  <a:pt x="6648445" y="870261"/>
                  <a:pt x="6650379" y="868261"/>
                </a:cubicBezTo>
                <a:cubicBezTo>
                  <a:pt x="6652312" y="866260"/>
                  <a:pt x="6654679" y="865260"/>
                  <a:pt x="6657479" y="865260"/>
                </a:cubicBezTo>
                <a:close/>
                <a:moveTo>
                  <a:pt x="3428828" y="863155"/>
                </a:moveTo>
                <a:cubicBezTo>
                  <a:pt x="3426294" y="863155"/>
                  <a:pt x="3424327" y="864022"/>
                  <a:pt x="3422927" y="865756"/>
                </a:cubicBezTo>
                <a:cubicBezTo>
                  <a:pt x="3421527" y="867489"/>
                  <a:pt x="3420827" y="869489"/>
                  <a:pt x="3420827" y="871756"/>
                </a:cubicBezTo>
                <a:cubicBezTo>
                  <a:pt x="3420827" y="874157"/>
                  <a:pt x="3421560" y="876124"/>
                  <a:pt x="3423027" y="877657"/>
                </a:cubicBezTo>
                <a:cubicBezTo>
                  <a:pt x="3424494" y="879191"/>
                  <a:pt x="3426361" y="879957"/>
                  <a:pt x="3428628" y="879957"/>
                </a:cubicBezTo>
                <a:cubicBezTo>
                  <a:pt x="3430895" y="879957"/>
                  <a:pt x="3432862" y="879224"/>
                  <a:pt x="3434529" y="877757"/>
                </a:cubicBezTo>
                <a:cubicBezTo>
                  <a:pt x="3436196" y="876290"/>
                  <a:pt x="3437029" y="874357"/>
                  <a:pt x="3437029" y="871956"/>
                </a:cubicBezTo>
                <a:cubicBezTo>
                  <a:pt x="3437029" y="869423"/>
                  <a:pt x="3436162" y="867322"/>
                  <a:pt x="3434429" y="865656"/>
                </a:cubicBezTo>
                <a:cubicBezTo>
                  <a:pt x="3432695" y="863989"/>
                  <a:pt x="3430828" y="863155"/>
                  <a:pt x="3428828" y="863155"/>
                </a:cubicBezTo>
                <a:close/>
                <a:moveTo>
                  <a:pt x="1057104" y="863155"/>
                </a:moveTo>
                <a:cubicBezTo>
                  <a:pt x="1054570" y="863155"/>
                  <a:pt x="1052603" y="864022"/>
                  <a:pt x="1051203" y="865756"/>
                </a:cubicBezTo>
                <a:cubicBezTo>
                  <a:pt x="1049803" y="867489"/>
                  <a:pt x="1049103" y="869489"/>
                  <a:pt x="1049103" y="871756"/>
                </a:cubicBezTo>
                <a:cubicBezTo>
                  <a:pt x="1049103" y="874157"/>
                  <a:pt x="1049836" y="876124"/>
                  <a:pt x="1051303" y="877657"/>
                </a:cubicBezTo>
                <a:cubicBezTo>
                  <a:pt x="1052770" y="879191"/>
                  <a:pt x="1054637" y="879957"/>
                  <a:pt x="1056903" y="879957"/>
                </a:cubicBezTo>
                <a:cubicBezTo>
                  <a:pt x="1059171" y="879957"/>
                  <a:pt x="1061137" y="879224"/>
                  <a:pt x="1062804" y="877757"/>
                </a:cubicBezTo>
                <a:cubicBezTo>
                  <a:pt x="1064471" y="876290"/>
                  <a:pt x="1065305" y="874357"/>
                  <a:pt x="1065305" y="871956"/>
                </a:cubicBezTo>
                <a:cubicBezTo>
                  <a:pt x="1065305" y="869423"/>
                  <a:pt x="1064438" y="867322"/>
                  <a:pt x="1062704" y="865656"/>
                </a:cubicBezTo>
                <a:cubicBezTo>
                  <a:pt x="1060971" y="863989"/>
                  <a:pt x="1059104" y="863155"/>
                  <a:pt x="1057104" y="863155"/>
                </a:cubicBezTo>
                <a:close/>
                <a:moveTo>
                  <a:pt x="295933" y="859631"/>
                </a:moveTo>
                <a:lnTo>
                  <a:pt x="295933" y="871033"/>
                </a:lnTo>
                <a:lnTo>
                  <a:pt x="251127" y="884034"/>
                </a:lnTo>
                <a:lnTo>
                  <a:pt x="251127" y="872833"/>
                </a:lnTo>
                <a:close/>
                <a:moveTo>
                  <a:pt x="6726679" y="854659"/>
                </a:moveTo>
                <a:cubicBezTo>
                  <a:pt x="6729345" y="854659"/>
                  <a:pt x="6731646" y="855659"/>
                  <a:pt x="6733579" y="857659"/>
                </a:cubicBezTo>
                <a:cubicBezTo>
                  <a:pt x="6735513" y="859660"/>
                  <a:pt x="6736480" y="861993"/>
                  <a:pt x="6736480" y="864660"/>
                </a:cubicBezTo>
                <a:cubicBezTo>
                  <a:pt x="6736480" y="867327"/>
                  <a:pt x="6735513" y="869628"/>
                  <a:pt x="6733579" y="871561"/>
                </a:cubicBezTo>
                <a:cubicBezTo>
                  <a:pt x="6731646" y="873495"/>
                  <a:pt x="6729345" y="874462"/>
                  <a:pt x="6726679" y="874462"/>
                </a:cubicBezTo>
                <a:cubicBezTo>
                  <a:pt x="6723878" y="874462"/>
                  <a:pt x="6721511" y="873495"/>
                  <a:pt x="6719578" y="871561"/>
                </a:cubicBezTo>
                <a:cubicBezTo>
                  <a:pt x="6717644" y="869628"/>
                  <a:pt x="6716677" y="867327"/>
                  <a:pt x="6716677" y="864660"/>
                </a:cubicBezTo>
                <a:cubicBezTo>
                  <a:pt x="6716677" y="861993"/>
                  <a:pt x="6717644" y="859660"/>
                  <a:pt x="6719578" y="857659"/>
                </a:cubicBezTo>
                <a:cubicBezTo>
                  <a:pt x="6721511" y="855659"/>
                  <a:pt x="6723878" y="854659"/>
                  <a:pt x="6726679" y="854659"/>
                </a:cubicBezTo>
                <a:close/>
                <a:moveTo>
                  <a:pt x="4877781" y="854659"/>
                </a:moveTo>
                <a:cubicBezTo>
                  <a:pt x="4880448" y="854659"/>
                  <a:pt x="4882748" y="855659"/>
                  <a:pt x="4884682" y="857659"/>
                </a:cubicBezTo>
                <a:cubicBezTo>
                  <a:pt x="4886615" y="859660"/>
                  <a:pt x="4887582" y="861993"/>
                  <a:pt x="4887582" y="864660"/>
                </a:cubicBezTo>
                <a:cubicBezTo>
                  <a:pt x="4887582" y="867327"/>
                  <a:pt x="4886615" y="869628"/>
                  <a:pt x="4884682" y="871561"/>
                </a:cubicBezTo>
                <a:cubicBezTo>
                  <a:pt x="4882748" y="873495"/>
                  <a:pt x="4880448" y="874462"/>
                  <a:pt x="4877781" y="874462"/>
                </a:cubicBezTo>
                <a:cubicBezTo>
                  <a:pt x="4874981" y="874462"/>
                  <a:pt x="4872613" y="873495"/>
                  <a:pt x="4870680" y="871561"/>
                </a:cubicBezTo>
                <a:cubicBezTo>
                  <a:pt x="4868746" y="869628"/>
                  <a:pt x="4867779" y="867327"/>
                  <a:pt x="4867779" y="864660"/>
                </a:cubicBezTo>
                <a:cubicBezTo>
                  <a:pt x="4867779" y="861993"/>
                  <a:pt x="4868746" y="859660"/>
                  <a:pt x="4870680" y="857659"/>
                </a:cubicBezTo>
                <a:cubicBezTo>
                  <a:pt x="4872613" y="855659"/>
                  <a:pt x="4874981" y="854659"/>
                  <a:pt x="4877781" y="854659"/>
                </a:cubicBezTo>
                <a:close/>
                <a:moveTo>
                  <a:pt x="4850577" y="854659"/>
                </a:moveTo>
                <a:cubicBezTo>
                  <a:pt x="4853244" y="854659"/>
                  <a:pt x="4855545" y="855659"/>
                  <a:pt x="4857478" y="857659"/>
                </a:cubicBezTo>
                <a:cubicBezTo>
                  <a:pt x="4859412" y="859660"/>
                  <a:pt x="4860379" y="861993"/>
                  <a:pt x="4860379" y="864660"/>
                </a:cubicBezTo>
                <a:cubicBezTo>
                  <a:pt x="4860379" y="867327"/>
                  <a:pt x="4859412" y="869628"/>
                  <a:pt x="4857478" y="871561"/>
                </a:cubicBezTo>
                <a:cubicBezTo>
                  <a:pt x="4855545" y="873495"/>
                  <a:pt x="4853244" y="874462"/>
                  <a:pt x="4850577" y="874462"/>
                </a:cubicBezTo>
                <a:cubicBezTo>
                  <a:pt x="4847777" y="874462"/>
                  <a:pt x="4845410" y="873495"/>
                  <a:pt x="4843477" y="871561"/>
                </a:cubicBezTo>
                <a:cubicBezTo>
                  <a:pt x="4841543" y="869628"/>
                  <a:pt x="4840576" y="867327"/>
                  <a:pt x="4840576" y="864660"/>
                </a:cubicBezTo>
                <a:cubicBezTo>
                  <a:pt x="4840576" y="861993"/>
                  <a:pt x="4841543" y="859660"/>
                  <a:pt x="4843477" y="857659"/>
                </a:cubicBezTo>
                <a:cubicBezTo>
                  <a:pt x="4845410" y="855659"/>
                  <a:pt x="4847777" y="854659"/>
                  <a:pt x="4850577" y="854659"/>
                </a:cubicBezTo>
                <a:close/>
                <a:moveTo>
                  <a:pt x="2229831" y="854659"/>
                </a:moveTo>
                <a:cubicBezTo>
                  <a:pt x="2232498" y="854659"/>
                  <a:pt x="2234799" y="855659"/>
                  <a:pt x="2236732" y="857659"/>
                </a:cubicBezTo>
                <a:cubicBezTo>
                  <a:pt x="2238666" y="859660"/>
                  <a:pt x="2239632" y="861993"/>
                  <a:pt x="2239632" y="864660"/>
                </a:cubicBezTo>
                <a:cubicBezTo>
                  <a:pt x="2239632" y="867327"/>
                  <a:pt x="2238666" y="869628"/>
                  <a:pt x="2236732" y="871561"/>
                </a:cubicBezTo>
                <a:cubicBezTo>
                  <a:pt x="2234799" y="873495"/>
                  <a:pt x="2232498" y="874462"/>
                  <a:pt x="2229831" y="874462"/>
                </a:cubicBezTo>
                <a:cubicBezTo>
                  <a:pt x="2227031" y="874462"/>
                  <a:pt x="2224664" y="873495"/>
                  <a:pt x="2222730" y="871561"/>
                </a:cubicBezTo>
                <a:cubicBezTo>
                  <a:pt x="2220797" y="869628"/>
                  <a:pt x="2219830" y="867327"/>
                  <a:pt x="2219830" y="864660"/>
                </a:cubicBezTo>
                <a:cubicBezTo>
                  <a:pt x="2219830" y="861993"/>
                  <a:pt x="2220797" y="859660"/>
                  <a:pt x="2222730" y="857659"/>
                </a:cubicBezTo>
                <a:cubicBezTo>
                  <a:pt x="2224664" y="855659"/>
                  <a:pt x="2227031" y="854659"/>
                  <a:pt x="2229831" y="854659"/>
                </a:cubicBezTo>
                <a:close/>
                <a:moveTo>
                  <a:pt x="2202428" y="854659"/>
                </a:moveTo>
                <a:cubicBezTo>
                  <a:pt x="2205095" y="854659"/>
                  <a:pt x="2207395" y="855659"/>
                  <a:pt x="2209329" y="857659"/>
                </a:cubicBezTo>
                <a:cubicBezTo>
                  <a:pt x="2211262" y="859660"/>
                  <a:pt x="2212229" y="861993"/>
                  <a:pt x="2212229" y="864660"/>
                </a:cubicBezTo>
                <a:cubicBezTo>
                  <a:pt x="2212229" y="867327"/>
                  <a:pt x="2211262" y="869628"/>
                  <a:pt x="2209329" y="871561"/>
                </a:cubicBezTo>
                <a:cubicBezTo>
                  <a:pt x="2207395" y="873495"/>
                  <a:pt x="2205095" y="874462"/>
                  <a:pt x="2202428" y="874462"/>
                </a:cubicBezTo>
                <a:cubicBezTo>
                  <a:pt x="2199627" y="874462"/>
                  <a:pt x="2197261" y="873495"/>
                  <a:pt x="2195327" y="871561"/>
                </a:cubicBezTo>
                <a:cubicBezTo>
                  <a:pt x="2193394" y="869628"/>
                  <a:pt x="2192426" y="867327"/>
                  <a:pt x="2192426" y="864660"/>
                </a:cubicBezTo>
                <a:cubicBezTo>
                  <a:pt x="2192426" y="861993"/>
                  <a:pt x="2193394" y="859660"/>
                  <a:pt x="2195327" y="857659"/>
                </a:cubicBezTo>
                <a:cubicBezTo>
                  <a:pt x="2197261" y="855659"/>
                  <a:pt x="2199627" y="854659"/>
                  <a:pt x="2202428" y="854659"/>
                </a:cubicBezTo>
                <a:close/>
                <a:moveTo>
                  <a:pt x="202054" y="854659"/>
                </a:moveTo>
                <a:cubicBezTo>
                  <a:pt x="204721" y="854659"/>
                  <a:pt x="207022" y="855659"/>
                  <a:pt x="208955" y="857659"/>
                </a:cubicBezTo>
                <a:cubicBezTo>
                  <a:pt x="210889" y="859660"/>
                  <a:pt x="211856" y="861993"/>
                  <a:pt x="211856" y="864660"/>
                </a:cubicBezTo>
                <a:cubicBezTo>
                  <a:pt x="211856" y="867327"/>
                  <a:pt x="210889" y="869628"/>
                  <a:pt x="208955" y="871561"/>
                </a:cubicBezTo>
                <a:cubicBezTo>
                  <a:pt x="207022" y="873495"/>
                  <a:pt x="204721" y="874462"/>
                  <a:pt x="202054" y="874462"/>
                </a:cubicBezTo>
                <a:cubicBezTo>
                  <a:pt x="199254" y="874462"/>
                  <a:pt x="196887" y="873495"/>
                  <a:pt x="194953" y="871561"/>
                </a:cubicBezTo>
                <a:cubicBezTo>
                  <a:pt x="193020" y="869628"/>
                  <a:pt x="192053" y="867327"/>
                  <a:pt x="192053" y="864660"/>
                </a:cubicBezTo>
                <a:cubicBezTo>
                  <a:pt x="192053" y="861993"/>
                  <a:pt x="193020" y="859660"/>
                  <a:pt x="194953" y="857659"/>
                </a:cubicBezTo>
                <a:cubicBezTo>
                  <a:pt x="196887" y="855659"/>
                  <a:pt x="199254" y="854659"/>
                  <a:pt x="202054" y="854659"/>
                </a:cubicBezTo>
                <a:close/>
                <a:moveTo>
                  <a:pt x="5114753" y="853630"/>
                </a:moveTo>
                <a:cubicBezTo>
                  <a:pt x="5112220" y="853630"/>
                  <a:pt x="5110253" y="854497"/>
                  <a:pt x="5108852" y="856231"/>
                </a:cubicBezTo>
                <a:cubicBezTo>
                  <a:pt x="5107452" y="857964"/>
                  <a:pt x="5106752" y="859964"/>
                  <a:pt x="5106752" y="862231"/>
                </a:cubicBezTo>
                <a:cubicBezTo>
                  <a:pt x="5106752" y="864632"/>
                  <a:pt x="5107486" y="866599"/>
                  <a:pt x="5108952" y="868132"/>
                </a:cubicBezTo>
                <a:cubicBezTo>
                  <a:pt x="5110419" y="869666"/>
                  <a:pt x="5112286" y="870432"/>
                  <a:pt x="5114553" y="870432"/>
                </a:cubicBezTo>
                <a:cubicBezTo>
                  <a:pt x="5116820" y="870432"/>
                  <a:pt x="5118787" y="869699"/>
                  <a:pt x="5120454" y="868232"/>
                </a:cubicBezTo>
                <a:cubicBezTo>
                  <a:pt x="5122121" y="866765"/>
                  <a:pt x="5122954" y="864832"/>
                  <a:pt x="5122954" y="862431"/>
                </a:cubicBezTo>
                <a:cubicBezTo>
                  <a:pt x="5122954" y="859898"/>
                  <a:pt x="5122088" y="857797"/>
                  <a:pt x="5120354" y="856131"/>
                </a:cubicBezTo>
                <a:cubicBezTo>
                  <a:pt x="5118620" y="854464"/>
                  <a:pt x="5116754" y="853630"/>
                  <a:pt x="5114753" y="853630"/>
                </a:cubicBezTo>
                <a:close/>
                <a:moveTo>
                  <a:pt x="123654" y="853630"/>
                </a:moveTo>
                <a:cubicBezTo>
                  <a:pt x="121120" y="853630"/>
                  <a:pt x="119154" y="854497"/>
                  <a:pt x="117753" y="856231"/>
                </a:cubicBezTo>
                <a:cubicBezTo>
                  <a:pt x="116353" y="857964"/>
                  <a:pt x="115653" y="859964"/>
                  <a:pt x="115653" y="862231"/>
                </a:cubicBezTo>
                <a:cubicBezTo>
                  <a:pt x="115653" y="864632"/>
                  <a:pt x="116386" y="866599"/>
                  <a:pt x="117853" y="868132"/>
                </a:cubicBezTo>
                <a:cubicBezTo>
                  <a:pt x="119320" y="869666"/>
                  <a:pt x="121187" y="870432"/>
                  <a:pt x="123454" y="870432"/>
                </a:cubicBezTo>
                <a:cubicBezTo>
                  <a:pt x="125721" y="870432"/>
                  <a:pt x="127688" y="869699"/>
                  <a:pt x="129355" y="868232"/>
                </a:cubicBezTo>
                <a:cubicBezTo>
                  <a:pt x="131022" y="866765"/>
                  <a:pt x="131855" y="864832"/>
                  <a:pt x="131855" y="862431"/>
                </a:cubicBezTo>
                <a:cubicBezTo>
                  <a:pt x="131855" y="859898"/>
                  <a:pt x="130988" y="857797"/>
                  <a:pt x="129255" y="856131"/>
                </a:cubicBezTo>
                <a:cubicBezTo>
                  <a:pt x="127521" y="854464"/>
                  <a:pt x="125654" y="853630"/>
                  <a:pt x="123654" y="853630"/>
                </a:cubicBezTo>
                <a:close/>
                <a:moveTo>
                  <a:pt x="3527107" y="853259"/>
                </a:moveTo>
                <a:cubicBezTo>
                  <a:pt x="3529774" y="853259"/>
                  <a:pt x="3532074" y="854259"/>
                  <a:pt x="3534008" y="856259"/>
                </a:cubicBezTo>
                <a:cubicBezTo>
                  <a:pt x="3535942" y="858259"/>
                  <a:pt x="3536908" y="860593"/>
                  <a:pt x="3536908" y="863260"/>
                </a:cubicBezTo>
                <a:cubicBezTo>
                  <a:pt x="3536908" y="865927"/>
                  <a:pt x="3535942" y="868227"/>
                  <a:pt x="3534008" y="870161"/>
                </a:cubicBezTo>
                <a:cubicBezTo>
                  <a:pt x="3532074" y="872095"/>
                  <a:pt x="3529774" y="873061"/>
                  <a:pt x="3527107" y="873061"/>
                </a:cubicBezTo>
                <a:cubicBezTo>
                  <a:pt x="3524307" y="873061"/>
                  <a:pt x="3521940" y="872095"/>
                  <a:pt x="3520006" y="870161"/>
                </a:cubicBezTo>
                <a:cubicBezTo>
                  <a:pt x="3518073" y="868227"/>
                  <a:pt x="3517106" y="865927"/>
                  <a:pt x="3517106" y="863260"/>
                </a:cubicBezTo>
                <a:cubicBezTo>
                  <a:pt x="3517106" y="860593"/>
                  <a:pt x="3518073" y="858259"/>
                  <a:pt x="3520006" y="856259"/>
                </a:cubicBezTo>
                <a:cubicBezTo>
                  <a:pt x="3521940" y="854259"/>
                  <a:pt x="3524307" y="853259"/>
                  <a:pt x="3527107" y="853259"/>
                </a:cubicBezTo>
                <a:close/>
                <a:moveTo>
                  <a:pt x="1611459" y="852459"/>
                </a:moveTo>
                <a:cubicBezTo>
                  <a:pt x="1614125" y="852459"/>
                  <a:pt x="1616426" y="853459"/>
                  <a:pt x="1618359" y="855459"/>
                </a:cubicBezTo>
                <a:cubicBezTo>
                  <a:pt x="1620294" y="857459"/>
                  <a:pt x="1621259" y="859793"/>
                  <a:pt x="1621259" y="862460"/>
                </a:cubicBezTo>
                <a:cubicBezTo>
                  <a:pt x="1621259" y="865127"/>
                  <a:pt x="1620294" y="867427"/>
                  <a:pt x="1618359" y="869361"/>
                </a:cubicBezTo>
                <a:cubicBezTo>
                  <a:pt x="1616426" y="871294"/>
                  <a:pt x="1614125" y="872261"/>
                  <a:pt x="1611459" y="872261"/>
                </a:cubicBezTo>
                <a:cubicBezTo>
                  <a:pt x="1608658" y="872261"/>
                  <a:pt x="1606292" y="871294"/>
                  <a:pt x="1604357" y="869361"/>
                </a:cubicBezTo>
                <a:cubicBezTo>
                  <a:pt x="1602424" y="867427"/>
                  <a:pt x="1601457" y="865127"/>
                  <a:pt x="1601457" y="862460"/>
                </a:cubicBezTo>
                <a:cubicBezTo>
                  <a:pt x="1601457" y="859793"/>
                  <a:pt x="1602424" y="857459"/>
                  <a:pt x="1604357" y="855459"/>
                </a:cubicBezTo>
                <a:cubicBezTo>
                  <a:pt x="1606292" y="853459"/>
                  <a:pt x="1608658" y="852459"/>
                  <a:pt x="1611459" y="852459"/>
                </a:cubicBezTo>
                <a:close/>
                <a:moveTo>
                  <a:pt x="1584055" y="852459"/>
                </a:moveTo>
                <a:cubicBezTo>
                  <a:pt x="1586722" y="852459"/>
                  <a:pt x="1589022" y="853459"/>
                  <a:pt x="1590956" y="855459"/>
                </a:cubicBezTo>
                <a:cubicBezTo>
                  <a:pt x="1592889" y="857459"/>
                  <a:pt x="1593856" y="859793"/>
                  <a:pt x="1593856" y="862460"/>
                </a:cubicBezTo>
                <a:cubicBezTo>
                  <a:pt x="1593856" y="865127"/>
                  <a:pt x="1592889" y="867427"/>
                  <a:pt x="1590956" y="869361"/>
                </a:cubicBezTo>
                <a:cubicBezTo>
                  <a:pt x="1589022" y="871294"/>
                  <a:pt x="1586722" y="872261"/>
                  <a:pt x="1584055" y="872261"/>
                </a:cubicBezTo>
                <a:cubicBezTo>
                  <a:pt x="1581254" y="872261"/>
                  <a:pt x="1578887" y="871294"/>
                  <a:pt x="1576954" y="869361"/>
                </a:cubicBezTo>
                <a:cubicBezTo>
                  <a:pt x="1575021" y="867427"/>
                  <a:pt x="1574054" y="865127"/>
                  <a:pt x="1574054" y="862460"/>
                </a:cubicBezTo>
                <a:cubicBezTo>
                  <a:pt x="1574054" y="859793"/>
                  <a:pt x="1575021" y="857459"/>
                  <a:pt x="1576954" y="855459"/>
                </a:cubicBezTo>
                <a:cubicBezTo>
                  <a:pt x="1578887" y="853459"/>
                  <a:pt x="1581254" y="852459"/>
                  <a:pt x="1584055" y="852459"/>
                </a:cubicBezTo>
                <a:close/>
                <a:moveTo>
                  <a:pt x="3429828" y="851954"/>
                </a:moveTo>
                <a:cubicBezTo>
                  <a:pt x="3433029" y="851954"/>
                  <a:pt x="3435896" y="852887"/>
                  <a:pt x="3438429" y="854754"/>
                </a:cubicBezTo>
                <a:cubicBezTo>
                  <a:pt x="3440963" y="856621"/>
                  <a:pt x="3442963" y="859088"/>
                  <a:pt x="3444430" y="862155"/>
                </a:cubicBezTo>
                <a:cubicBezTo>
                  <a:pt x="3445897" y="865222"/>
                  <a:pt x="3446630" y="868489"/>
                  <a:pt x="3446630" y="871956"/>
                </a:cubicBezTo>
                <a:cubicBezTo>
                  <a:pt x="3446630" y="877157"/>
                  <a:pt x="3444963" y="881524"/>
                  <a:pt x="3441630" y="885058"/>
                </a:cubicBezTo>
                <a:cubicBezTo>
                  <a:pt x="3438296" y="888592"/>
                  <a:pt x="3434029" y="890359"/>
                  <a:pt x="3428828" y="890359"/>
                </a:cubicBezTo>
                <a:cubicBezTo>
                  <a:pt x="3423094" y="890359"/>
                  <a:pt x="3418793" y="888625"/>
                  <a:pt x="3415926" y="885158"/>
                </a:cubicBezTo>
                <a:cubicBezTo>
                  <a:pt x="3413059" y="881691"/>
                  <a:pt x="3411626" y="877624"/>
                  <a:pt x="3411626" y="872957"/>
                </a:cubicBezTo>
                <a:cubicBezTo>
                  <a:pt x="3411626" y="869089"/>
                  <a:pt x="3412393" y="865589"/>
                  <a:pt x="3413926" y="862455"/>
                </a:cubicBezTo>
                <a:cubicBezTo>
                  <a:pt x="3415460" y="859322"/>
                  <a:pt x="3417627" y="856788"/>
                  <a:pt x="3420427" y="854854"/>
                </a:cubicBezTo>
                <a:cubicBezTo>
                  <a:pt x="3423227" y="852921"/>
                  <a:pt x="3426361" y="851954"/>
                  <a:pt x="3429828" y="851954"/>
                </a:cubicBezTo>
                <a:close/>
                <a:moveTo>
                  <a:pt x="1058103" y="851954"/>
                </a:moveTo>
                <a:cubicBezTo>
                  <a:pt x="1061304" y="851954"/>
                  <a:pt x="1064171" y="852887"/>
                  <a:pt x="1066704" y="854754"/>
                </a:cubicBezTo>
                <a:cubicBezTo>
                  <a:pt x="1069238" y="856621"/>
                  <a:pt x="1071239" y="859088"/>
                  <a:pt x="1072706" y="862155"/>
                </a:cubicBezTo>
                <a:cubicBezTo>
                  <a:pt x="1074172" y="865222"/>
                  <a:pt x="1074906" y="868489"/>
                  <a:pt x="1074906" y="871956"/>
                </a:cubicBezTo>
                <a:cubicBezTo>
                  <a:pt x="1074906" y="877157"/>
                  <a:pt x="1073239" y="881524"/>
                  <a:pt x="1069906" y="885058"/>
                </a:cubicBezTo>
                <a:cubicBezTo>
                  <a:pt x="1066572" y="888592"/>
                  <a:pt x="1062304" y="890359"/>
                  <a:pt x="1057104" y="890359"/>
                </a:cubicBezTo>
                <a:cubicBezTo>
                  <a:pt x="1051369" y="890359"/>
                  <a:pt x="1047069" y="888625"/>
                  <a:pt x="1044202" y="885158"/>
                </a:cubicBezTo>
                <a:cubicBezTo>
                  <a:pt x="1041335" y="881691"/>
                  <a:pt x="1039902" y="877624"/>
                  <a:pt x="1039902" y="872957"/>
                </a:cubicBezTo>
                <a:cubicBezTo>
                  <a:pt x="1039902" y="869089"/>
                  <a:pt x="1040668" y="865589"/>
                  <a:pt x="1042202" y="862455"/>
                </a:cubicBezTo>
                <a:cubicBezTo>
                  <a:pt x="1043735" y="859322"/>
                  <a:pt x="1045902" y="856788"/>
                  <a:pt x="1048703" y="854854"/>
                </a:cubicBezTo>
                <a:cubicBezTo>
                  <a:pt x="1051503" y="852921"/>
                  <a:pt x="1054637" y="851954"/>
                  <a:pt x="1058103" y="851954"/>
                </a:cubicBezTo>
                <a:close/>
                <a:moveTo>
                  <a:pt x="1200807" y="850106"/>
                </a:moveTo>
                <a:lnTo>
                  <a:pt x="1200807" y="861508"/>
                </a:lnTo>
                <a:lnTo>
                  <a:pt x="1156002" y="874509"/>
                </a:lnTo>
                <a:lnTo>
                  <a:pt x="1156002" y="863308"/>
                </a:lnTo>
                <a:close/>
                <a:moveTo>
                  <a:pt x="57808" y="850106"/>
                </a:moveTo>
                <a:lnTo>
                  <a:pt x="57808" y="861508"/>
                </a:lnTo>
                <a:lnTo>
                  <a:pt x="13002" y="874509"/>
                </a:lnTo>
                <a:lnTo>
                  <a:pt x="13002" y="863308"/>
                </a:lnTo>
                <a:close/>
                <a:moveTo>
                  <a:pt x="6772627" y="847058"/>
                </a:moveTo>
                <a:lnTo>
                  <a:pt x="6788829" y="847058"/>
                </a:lnTo>
                <a:lnTo>
                  <a:pt x="6792229" y="975874"/>
                </a:lnTo>
                <a:lnTo>
                  <a:pt x="6776027" y="975874"/>
                </a:lnTo>
                <a:close/>
                <a:moveTo>
                  <a:pt x="5391502" y="847058"/>
                </a:moveTo>
                <a:lnTo>
                  <a:pt x="5407704" y="847058"/>
                </a:lnTo>
                <a:lnTo>
                  <a:pt x="5411104" y="975874"/>
                </a:lnTo>
                <a:lnTo>
                  <a:pt x="5394902" y="975874"/>
                </a:lnTo>
                <a:close/>
                <a:moveTo>
                  <a:pt x="4915252" y="847058"/>
                </a:moveTo>
                <a:lnTo>
                  <a:pt x="4931654" y="847058"/>
                </a:lnTo>
                <a:lnTo>
                  <a:pt x="4935255" y="936069"/>
                </a:lnTo>
                <a:cubicBezTo>
                  <a:pt x="4935521" y="942603"/>
                  <a:pt x="4936155" y="947637"/>
                  <a:pt x="4937155" y="951171"/>
                </a:cubicBezTo>
                <a:cubicBezTo>
                  <a:pt x="4938155" y="954705"/>
                  <a:pt x="4940422" y="957139"/>
                  <a:pt x="4943955" y="958472"/>
                </a:cubicBezTo>
                <a:lnTo>
                  <a:pt x="4960365" y="960437"/>
                </a:lnTo>
                <a:lnTo>
                  <a:pt x="4975602" y="958972"/>
                </a:lnTo>
                <a:cubicBezTo>
                  <a:pt x="4979336" y="957972"/>
                  <a:pt x="4982170" y="956038"/>
                  <a:pt x="4984104" y="953171"/>
                </a:cubicBezTo>
                <a:cubicBezTo>
                  <a:pt x="4986037" y="950304"/>
                  <a:pt x="4987604" y="946137"/>
                  <a:pt x="4988804" y="940670"/>
                </a:cubicBezTo>
                <a:cubicBezTo>
                  <a:pt x="4990004" y="935202"/>
                  <a:pt x="4991471" y="928068"/>
                  <a:pt x="4993205" y="919267"/>
                </a:cubicBezTo>
                <a:lnTo>
                  <a:pt x="5008807" y="922267"/>
                </a:lnTo>
                <a:cubicBezTo>
                  <a:pt x="5008273" y="924668"/>
                  <a:pt x="5007673" y="927335"/>
                  <a:pt x="5007006" y="930268"/>
                </a:cubicBezTo>
                <a:cubicBezTo>
                  <a:pt x="5006339" y="933202"/>
                  <a:pt x="5005773" y="936103"/>
                  <a:pt x="5005306" y="938970"/>
                </a:cubicBezTo>
                <a:cubicBezTo>
                  <a:pt x="5004839" y="941837"/>
                  <a:pt x="5004606" y="944337"/>
                  <a:pt x="5004606" y="946470"/>
                </a:cubicBezTo>
                <a:cubicBezTo>
                  <a:pt x="5004606" y="948471"/>
                  <a:pt x="5004739" y="950338"/>
                  <a:pt x="5005006" y="952071"/>
                </a:cubicBezTo>
                <a:cubicBezTo>
                  <a:pt x="5005273" y="953805"/>
                  <a:pt x="5006273" y="955272"/>
                  <a:pt x="5008007" y="956472"/>
                </a:cubicBezTo>
                <a:cubicBezTo>
                  <a:pt x="5009740" y="957672"/>
                  <a:pt x="5012674" y="958639"/>
                  <a:pt x="5016807" y="959372"/>
                </a:cubicBezTo>
                <a:cubicBezTo>
                  <a:pt x="5020941" y="960106"/>
                  <a:pt x="5026875" y="960472"/>
                  <a:pt x="5034610" y="960472"/>
                </a:cubicBezTo>
                <a:lnTo>
                  <a:pt x="5036131" y="961046"/>
                </a:lnTo>
                <a:lnTo>
                  <a:pt x="5036200" y="960472"/>
                </a:lnTo>
                <a:cubicBezTo>
                  <a:pt x="5040468" y="960472"/>
                  <a:pt x="5043935" y="960172"/>
                  <a:pt x="5046602" y="959572"/>
                </a:cubicBezTo>
                <a:cubicBezTo>
                  <a:pt x="5049269" y="958972"/>
                  <a:pt x="5051502" y="957438"/>
                  <a:pt x="5053303" y="954972"/>
                </a:cubicBezTo>
                <a:cubicBezTo>
                  <a:pt x="5055103" y="952505"/>
                  <a:pt x="5056803" y="948604"/>
                  <a:pt x="5058403" y="943270"/>
                </a:cubicBezTo>
                <a:cubicBezTo>
                  <a:pt x="5060004" y="937936"/>
                  <a:pt x="5061870" y="930468"/>
                  <a:pt x="5064004" y="920867"/>
                </a:cubicBezTo>
                <a:lnTo>
                  <a:pt x="5079006" y="925068"/>
                </a:lnTo>
                <a:cubicBezTo>
                  <a:pt x="5078472" y="927335"/>
                  <a:pt x="5077872" y="929902"/>
                  <a:pt x="5077205" y="932769"/>
                </a:cubicBezTo>
                <a:cubicBezTo>
                  <a:pt x="5076539" y="935636"/>
                  <a:pt x="5075939" y="938570"/>
                  <a:pt x="5075406" y="941570"/>
                </a:cubicBezTo>
                <a:cubicBezTo>
                  <a:pt x="5074872" y="944570"/>
                  <a:pt x="5074605" y="947337"/>
                  <a:pt x="5074606" y="949871"/>
                </a:cubicBezTo>
                <a:cubicBezTo>
                  <a:pt x="5074605" y="953205"/>
                  <a:pt x="5075872" y="955805"/>
                  <a:pt x="5078406" y="957672"/>
                </a:cubicBezTo>
                <a:cubicBezTo>
                  <a:pt x="5080939" y="959539"/>
                  <a:pt x="5085540" y="960472"/>
                  <a:pt x="5092207" y="960472"/>
                </a:cubicBezTo>
                <a:cubicBezTo>
                  <a:pt x="5096208" y="960472"/>
                  <a:pt x="5099475" y="960139"/>
                  <a:pt x="5102009" y="959472"/>
                </a:cubicBezTo>
                <a:cubicBezTo>
                  <a:pt x="5104542" y="958805"/>
                  <a:pt x="5106643" y="957205"/>
                  <a:pt x="5108309" y="954672"/>
                </a:cubicBezTo>
                <a:cubicBezTo>
                  <a:pt x="5109976" y="952138"/>
                  <a:pt x="5111477" y="948071"/>
                  <a:pt x="5112810" y="942470"/>
                </a:cubicBezTo>
                <a:cubicBezTo>
                  <a:pt x="5114143" y="936869"/>
                  <a:pt x="5115544" y="929202"/>
                  <a:pt x="5117011" y="919467"/>
                </a:cubicBezTo>
                <a:lnTo>
                  <a:pt x="5132213" y="922267"/>
                </a:lnTo>
                <a:cubicBezTo>
                  <a:pt x="5131813" y="924668"/>
                  <a:pt x="5131346" y="927601"/>
                  <a:pt x="5130812" y="931069"/>
                </a:cubicBezTo>
                <a:cubicBezTo>
                  <a:pt x="5130279" y="934536"/>
                  <a:pt x="5129779" y="937969"/>
                  <a:pt x="5129312" y="941370"/>
                </a:cubicBezTo>
                <a:cubicBezTo>
                  <a:pt x="5128845" y="944770"/>
                  <a:pt x="5128612" y="947604"/>
                  <a:pt x="5128612" y="949871"/>
                </a:cubicBezTo>
                <a:cubicBezTo>
                  <a:pt x="5128612" y="951738"/>
                  <a:pt x="5129045" y="953505"/>
                  <a:pt x="5129912" y="955172"/>
                </a:cubicBezTo>
                <a:cubicBezTo>
                  <a:pt x="5130779" y="956838"/>
                  <a:pt x="5132512" y="958139"/>
                  <a:pt x="5135113" y="959072"/>
                </a:cubicBezTo>
                <a:cubicBezTo>
                  <a:pt x="5137713" y="960005"/>
                  <a:pt x="5141614" y="960472"/>
                  <a:pt x="5146815" y="960472"/>
                </a:cubicBezTo>
                <a:cubicBezTo>
                  <a:pt x="5150681" y="960472"/>
                  <a:pt x="5154048" y="960005"/>
                  <a:pt x="5156916" y="959072"/>
                </a:cubicBezTo>
                <a:cubicBezTo>
                  <a:pt x="5159782" y="958139"/>
                  <a:pt x="5161983" y="956405"/>
                  <a:pt x="5163516" y="953871"/>
                </a:cubicBezTo>
                <a:cubicBezTo>
                  <a:pt x="5165050" y="951338"/>
                  <a:pt x="5165817" y="947804"/>
                  <a:pt x="5165817" y="943270"/>
                </a:cubicBezTo>
                <a:cubicBezTo>
                  <a:pt x="5165817" y="938203"/>
                  <a:pt x="5164650" y="931835"/>
                  <a:pt x="5162316" y="924168"/>
                </a:cubicBezTo>
                <a:cubicBezTo>
                  <a:pt x="5159982" y="916500"/>
                  <a:pt x="5157349" y="908866"/>
                  <a:pt x="5154415" y="901265"/>
                </a:cubicBezTo>
                <a:lnTo>
                  <a:pt x="5170617" y="895264"/>
                </a:lnTo>
                <a:cubicBezTo>
                  <a:pt x="5172351" y="899531"/>
                  <a:pt x="5173984" y="904399"/>
                  <a:pt x="5175518" y="909866"/>
                </a:cubicBezTo>
                <a:cubicBezTo>
                  <a:pt x="5177052" y="915333"/>
                  <a:pt x="5178352" y="920734"/>
                  <a:pt x="5179418" y="926068"/>
                </a:cubicBezTo>
                <a:cubicBezTo>
                  <a:pt x="5180485" y="931402"/>
                  <a:pt x="5181018" y="936069"/>
                  <a:pt x="5181019" y="940070"/>
                </a:cubicBezTo>
                <a:cubicBezTo>
                  <a:pt x="5181018" y="946204"/>
                  <a:pt x="5180218" y="951604"/>
                  <a:pt x="5178618" y="956272"/>
                </a:cubicBezTo>
                <a:cubicBezTo>
                  <a:pt x="5177018" y="960939"/>
                  <a:pt x="5174751" y="964773"/>
                  <a:pt x="5171818" y="967773"/>
                </a:cubicBezTo>
                <a:cubicBezTo>
                  <a:pt x="5168884" y="970774"/>
                  <a:pt x="5165283" y="973040"/>
                  <a:pt x="5161016" y="974574"/>
                </a:cubicBezTo>
                <a:cubicBezTo>
                  <a:pt x="5156749" y="976107"/>
                  <a:pt x="5151949" y="976874"/>
                  <a:pt x="5146615" y="976874"/>
                </a:cubicBezTo>
                <a:cubicBezTo>
                  <a:pt x="5140347" y="976874"/>
                  <a:pt x="5135213" y="976141"/>
                  <a:pt x="5131213" y="974674"/>
                </a:cubicBezTo>
                <a:cubicBezTo>
                  <a:pt x="5127212" y="973207"/>
                  <a:pt x="5124145" y="970974"/>
                  <a:pt x="5122011" y="967973"/>
                </a:cubicBezTo>
                <a:lnTo>
                  <a:pt x="5120615" y="964150"/>
                </a:lnTo>
                <a:lnTo>
                  <a:pt x="5116611" y="969473"/>
                </a:lnTo>
                <a:cubicBezTo>
                  <a:pt x="5113810" y="972407"/>
                  <a:pt x="5110343" y="974374"/>
                  <a:pt x="5106209" y="975374"/>
                </a:cubicBezTo>
                <a:cubicBezTo>
                  <a:pt x="5102075" y="976374"/>
                  <a:pt x="5096608" y="976874"/>
                  <a:pt x="5089807" y="976874"/>
                </a:cubicBezTo>
                <a:cubicBezTo>
                  <a:pt x="5086473" y="976874"/>
                  <a:pt x="5082906" y="976341"/>
                  <a:pt x="5079106" y="975274"/>
                </a:cubicBezTo>
                <a:cubicBezTo>
                  <a:pt x="5075306" y="974207"/>
                  <a:pt x="5072005" y="972107"/>
                  <a:pt x="5069205" y="968973"/>
                </a:cubicBezTo>
                <a:lnTo>
                  <a:pt x="5065931" y="963233"/>
                </a:lnTo>
                <a:lnTo>
                  <a:pt x="5061903" y="968773"/>
                </a:lnTo>
                <a:cubicBezTo>
                  <a:pt x="5058637" y="972040"/>
                  <a:pt x="5054736" y="974207"/>
                  <a:pt x="5050202" y="975274"/>
                </a:cubicBezTo>
                <a:cubicBezTo>
                  <a:pt x="5045668" y="976341"/>
                  <a:pt x="5040334" y="976874"/>
                  <a:pt x="5034200" y="976874"/>
                </a:cubicBezTo>
                <a:lnTo>
                  <a:pt x="5034277" y="976249"/>
                </a:lnTo>
                <a:lnTo>
                  <a:pt x="5032609" y="976874"/>
                </a:lnTo>
                <a:cubicBezTo>
                  <a:pt x="5024475" y="976874"/>
                  <a:pt x="5018008" y="976441"/>
                  <a:pt x="5013207" y="975574"/>
                </a:cubicBezTo>
                <a:cubicBezTo>
                  <a:pt x="5008407" y="974707"/>
                  <a:pt x="5004773" y="973407"/>
                  <a:pt x="5002306" y="971674"/>
                </a:cubicBezTo>
                <a:cubicBezTo>
                  <a:pt x="4999839" y="969940"/>
                  <a:pt x="4998105" y="967773"/>
                  <a:pt x="4997105" y="965173"/>
                </a:cubicBezTo>
                <a:lnTo>
                  <a:pt x="4996534" y="962911"/>
                </a:lnTo>
                <a:lnTo>
                  <a:pt x="4993905" y="966873"/>
                </a:lnTo>
                <a:cubicBezTo>
                  <a:pt x="4991438" y="969540"/>
                  <a:pt x="4988604" y="971607"/>
                  <a:pt x="4985403" y="973074"/>
                </a:cubicBezTo>
                <a:cubicBezTo>
                  <a:pt x="4982203" y="974541"/>
                  <a:pt x="4978370" y="975541"/>
                  <a:pt x="4973902" y="976074"/>
                </a:cubicBezTo>
                <a:lnTo>
                  <a:pt x="4958759" y="976836"/>
                </a:lnTo>
                <a:lnTo>
                  <a:pt x="4958657" y="976874"/>
                </a:lnTo>
                <a:lnTo>
                  <a:pt x="4958368" y="976856"/>
                </a:lnTo>
                <a:lnTo>
                  <a:pt x="4958000" y="976874"/>
                </a:lnTo>
                <a:lnTo>
                  <a:pt x="4958005" y="976833"/>
                </a:lnTo>
                <a:lnTo>
                  <a:pt x="4944556" y="975974"/>
                </a:lnTo>
                <a:cubicBezTo>
                  <a:pt x="4940489" y="975374"/>
                  <a:pt x="4937055" y="974474"/>
                  <a:pt x="4934254" y="973274"/>
                </a:cubicBezTo>
                <a:cubicBezTo>
                  <a:pt x="4928653" y="970874"/>
                  <a:pt x="4924787" y="967140"/>
                  <a:pt x="4922653" y="962072"/>
                </a:cubicBezTo>
                <a:cubicBezTo>
                  <a:pt x="4920520" y="957005"/>
                  <a:pt x="4919252" y="950471"/>
                  <a:pt x="4918852" y="942470"/>
                </a:cubicBezTo>
                <a:close/>
                <a:moveTo>
                  <a:pt x="2448278" y="847058"/>
                </a:moveTo>
                <a:lnTo>
                  <a:pt x="2464480" y="847058"/>
                </a:lnTo>
                <a:lnTo>
                  <a:pt x="2467880" y="975874"/>
                </a:lnTo>
                <a:lnTo>
                  <a:pt x="2451678" y="975874"/>
                </a:lnTo>
                <a:close/>
                <a:moveTo>
                  <a:pt x="1438628" y="847058"/>
                </a:moveTo>
                <a:lnTo>
                  <a:pt x="1454829" y="847058"/>
                </a:lnTo>
                <a:lnTo>
                  <a:pt x="1458229" y="975874"/>
                </a:lnTo>
                <a:lnTo>
                  <a:pt x="1442028" y="975874"/>
                </a:lnTo>
                <a:close/>
                <a:moveTo>
                  <a:pt x="4790903" y="844105"/>
                </a:moveTo>
                <a:cubicBezTo>
                  <a:pt x="4788370" y="844105"/>
                  <a:pt x="4786403" y="844972"/>
                  <a:pt x="4785002" y="846706"/>
                </a:cubicBezTo>
                <a:cubicBezTo>
                  <a:pt x="4783602" y="848439"/>
                  <a:pt x="4782902" y="850439"/>
                  <a:pt x="4782902" y="852706"/>
                </a:cubicBezTo>
                <a:cubicBezTo>
                  <a:pt x="4782902" y="855107"/>
                  <a:pt x="4783636" y="857074"/>
                  <a:pt x="4785103" y="858607"/>
                </a:cubicBezTo>
                <a:cubicBezTo>
                  <a:pt x="4786569" y="860141"/>
                  <a:pt x="4788436" y="860907"/>
                  <a:pt x="4790703" y="860907"/>
                </a:cubicBezTo>
                <a:cubicBezTo>
                  <a:pt x="4792970" y="860907"/>
                  <a:pt x="4794937" y="860174"/>
                  <a:pt x="4796604" y="858707"/>
                </a:cubicBezTo>
                <a:cubicBezTo>
                  <a:pt x="4798271" y="857240"/>
                  <a:pt x="4799104" y="855307"/>
                  <a:pt x="4799104" y="852906"/>
                </a:cubicBezTo>
                <a:cubicBezTo>
                  <a:pt x="4799104" y="850373"/>
                  <a:pt x="4798238" y="848272"/>
                  <a:pt x="4796504" y="846606"/>
                </a:cubicBezTo>
                <a:cubicBezTo>
                  <a:pt x="4794770" y="844939"/>
                  <a:pt x="4792903" y="844105"/>
                  <a:pt x="4790903" y="844105"/>
                </a:cubicBezTo>
                <a:close/>
                <a:moveTo>
                  <a:pt x="2085803" y="844105"/>
                </a:moveTo>
                <a:cubicBezTo>
                  <a:pt x="2083270" y="844105"/>
                  <a:pt x="2081304" y="844972"/>
                  <a:pt x="2079903" y="846706"/>
                </a:cubicBezTo>
                <a:cubicBezTo>
                  <a:pt x="2078504" y="848439"/>
                  <a:pt x="2077803" y="850439"/>
                  <a:pt x="2077803" y="852706"/>
                </a:cubicBezTo>
                <a:cubicBezTo>
                  <a:pt x="2077803" y="855107"/>
                  <a:pt x="2078536" y="857074"/>
                  <a:pt x="2080003" y="858607"/>
                </a:cubicBezTo>
                <a:cubicBezTo>
                  <a:pt x="2081470" y="860141"/>
                  <a:pt x="2083337" y="860907"/>
                  <a:pt x="2085604" y="860907"/>
                </a:cubicBezTo>
                <a:cubicBezTo>
                  <a:pt x="2087871" y="860907"/>
                  <a:pt x="2089838" y="860174"/>
                  <a:pt x="2091504" y="858707"/>
                </a:cubicBezTo>
                <a:cubicBezTo>
                  <a:pt x="2093171" y="857240"/>
                  <a:pt x="2094005" y="855307"/>
                  <a:pt x="2094005" y="852906"/>
                </a:cubicBezTo>
                <a:cubicBezTo>
                  <a:pt x="2094005" y="850373"/>
                  <a:pt x="2093138" y="848272"/>
                  <a:pt x="2091405" y="846606"/>
                </a:cubicBezTo>
                <a:cubicBezTo>
                  <a:pt x="2089671" y="844939"/>
                  <a:pt x="2087804" y="844105"/>
                  <a:pt x="2085803" y="844105"/>
                </a:cubicBezTo>
                <a:close/>
                <a:moveTo>
                  <a:pt x="1504778" y="844105"/>
                </a:moveTo>
                <a:cubicBezTo>
                  <a:pt x="1502245" y="844105"/>
                  <a:pt x="1500278" y="844972"/>
                  <a:pt x="1498878" y="846706"/>
                </a:cubicBezTo>
                <a:cubicBezTo>
                  <a:pt x="1497478" y="848439"/>
                  <a:pt x="1496777" y="850439"/>
                  <a:pt x="1496777" y="852706"/>
                </a:cubicBezTo>
                <a:cubicBezTo>
                  <a:pt x="1496777" y="855107"/>
                  <a:pt x="1497512" y="857074"/>
                  <a:pt x="1498978" y="858607"/>
                </a:cubicBezTo>
                <a:cubicBezTo>
                  <a:pt x="1500444" y="860141"/>
                  <a:pt x="1502312" y="860907"/>
                  <a:pt x="1504578" y="860907"/>
                </a:cubicBezTo>
                <a:cubicBezTo>
                  <a:pt x="1506845" y="860907"/>
                  <a:pt x="1508812" y="860174"/>
                  <a:pt x="1510479" y="858707"/>
                </a:cubicBezTo>
                <a:cubicBezTo>
                  <a:pt x="1512147" y="857240"/>
                  <a:pt x="1512980" y="855307"/>
                  <a:pt x="1512980" y="852906"/>
                </a:cubicBezTo>
                <a:cubicBezTo>
                  <a:pt x="1512980" y="850373"/>
                  <a:pt x="1512113" y="848272"/>
                  <a:pt x="1510380" y="846606"/>
                </a:cubicBezTo>
                <a:cubicBezTo>
                  <a:pt x="1508646" y="844939"/>
                  <a:pt x="1506778" y="844105"/>
                  <a:pt x="1504778" y="844105"/>
                </a:cubicBezTo>
                <a:close/>
                <a:moveTo>
                  <a:pt x="5115753" y="842429"/>
                </a:moveTo>
                <a:cubicBezTo>
                  <a:pt x="5118953" y="842429"/>
                  <a:pt x="5121821" y="843362"/>
                  <a:pt x="5124354" y="845229"/>
                </a:cubicBezTo>
                <a:cubicBezTo>
                  <a:pt x="5126888" y="847096"/>
                  <a:pt x="5128888" y="849563"/>
                  <a:pt x="5130355" y="852630"/>
                </a:cubicBezTo>
                <a:cubicBezTo>
                  <a:pt x="5131822" y="855697"/>
                  <a:pt x="5132556" y="858964"/>
                  <a:pt x="5132556" y="862431"/>
                </a:cubicBezTo>
                <a:cubicBezTo>
                  <a:pt x="5132556" y="867632"/>
                  <a:pt x="5130889" y="871999"/>
                  <a:pt x="5127555" y="875533"/>
                </a:cubicBezTo>
                <a:cubicBezTo>
                  <a:pt x="5124221" y="879067"/>
                  <a:pt x="5119954" y="880834"/>
                  <a:pt x="5114753" y="880834"/>
                </a:cubicBezTo>
                <a:cubicBezTo>
                  <a:pt x="5109019" y="880834"/>
                  <a:pt x="5104719" y="879100"/>
                  <a:pt x="5101852" y="875633"/>
                </a:cubicBezTo>
                <a:cubicBezTo>
                  <a:pt x="5098984" y="872166"/>
                  <a:pt x="5097551" y="868099"/>
                  <a:pt x="5097551" y="863432"/>
                </a:cubicBezTo>
                <a:cubicBezTo>
                  <a:pt x="5097551" y="859564"/>
                  <a:pt x="5098317" y="856064"/>
                  <a:pt x="5099851" y="852930"/>
                </a:cubicBezTo>
                <a:cubicBezTo>
                  <a:pt x="5101385" y="849797"/>
                  <a:pt x="5103551" y="847263"/>
                  <a:pt x="5106352" y="845329"/>
                </a:cubicBezTo>
                <a:cubicBezTo>
                  <a:pt x="5109152" y="843396"/>
                  <a:pt x="5112286" y="842429"/>
                  <a:pt x="5115753" y="842429"/>
                </a:cubicBezTo>
                <a:close/>
                <a:moveTo>
                  <a:pt x="124654" y="842429"/>
                </a:moveTo>
                <a:cubicBezTo>
                  <a:pt x="127854" y="842429"/>
                  <a:pt x="130721" y="843362"/>
                  <a:pt x="133255" y="845229"/>
                </a:cubicBezTo>
                <a:cubicBezTo>
                  <a:pt x="135789" y="847096"/>
                  <a:pt x="137789" y="849563"/>
                  <a:pt x="139256" y="852630"/>
                </a:cubicBezTo>
                <a:cubicBezTo>
                  <a:pt x="140723" y="855697"/>
                  <a:pt x="141456" y="858964"/>
                  <a:pt x="141456" y="862431"/>
                </a:cubicBezTo>
                <a:cubicBezTo>
                  <a:pt x="141456" y="867632"/>
                  <a:pt x="139789" y="871999"/>
                  <a:pt x="136456" y="875533"/>
                </a:cubicBezTo>
                <a:cubicBezTo>
                  <a:pt x="133122" y="879067"/>
                  <a:pt x="128855" y="880834"/>
                  <a:pt x="123654" y="880834"/>
                </a:cubicBezTo>
                <a:cubicBezTo>
                  <a:pt x="117920" y="880834"/>
                  <a:pt x="113619" y="879100"/>
                  <a:pt x="110752" y="875633"/>
                </a:cubicBezTo>
                <a:cubicBezTo>
                  <a:pt x="107885" y="872166"/>
                  <a:pt x="106452" y="868099"/>
                  <a:pt x="106452" y="863432"/>
                </a:cubicBezTo>
                <a:cubicBezTo>
                  <a:pt x="106452" y="859564"/>
                  <a:pt x="107218" y="856064"/>
                  <a:pt x="108752" y="852930"/>
                </a:cubicBezTo>
                <a:cubicBezTo>
                  <a:pt x="110286" y="849797"/>
                  <a:pt x="112453" y="847263"/>
                  <a:pt x="115253" y="845329"/>
                </a:cubicBezTo>
                <a:cubicBezTo>
                  <a:pt x="118053" y="843396"/>
                  <a:pt x="121187" y="842429"/>
                  <a:pt x="124654" y="842429"/>
                </a:cubicBezTo>
                <a:close/>
                <a:moveTo>
                  <a:pt x="2019957" y="840581"/>
                </a:moveTo>
                <a:lnTo>
                  <a:pt x="2019957" y="851983"/>
                </a:lnTo>
                <a:lnTo>
                  <a:pt x="1975152" y="864984"/>
                </a:lnTo>
                <a:lnTo>
                  <a:pt x="1975152" y="853783"/>
                </a:lnTo>
                <a:close/>
                <a:moveTo>
                  <a:pt x="991257" y="840581"/>
                </a:moveTo>
                <a:lnTo>
                  <a:pt x="991257" y="851983"/>
                </a:lnTo>
                <a:lnTo>
                  <a:pt x="946452" y="864984"/>
                </a:lnTo>
                <a:lnTo>
                  <a:pt x="946452" y="853783"/>
                </a:lnTo>
                <a:close/>
                <a:moveTo>
                  <a:pt x="6307531" y="835257"/>
                </a:moveTo>
                <a:cubicBezTo>
                  <a:pt x="6310198" y="835257"/>
                  <a:pt x="6312498" y="836257"/>
                  <a:pt x="6314432" y="838257"/>
                </a:cubicBezTo>
                <a:cubicBezTo>
                  <a:pt x="6316365" y="840257"/>
                  <a:pt x="6317332" y="842591"/>
                  <a:pt x="6317332" y="845258"/>
                </a:cubicBezTo>
                <a:cubicBezTo>
                  <a:pt x="6317332" y="847925"/>
                  <a:pt x="6316365" y="850225"/>
                  <a:pt x="6314432" y="852159"/>
                </a:cubicBezTo>
                <a:cubicBezTo>
                  <a:pt x="6312498" y="854092"/>
                  <a:pt x="6310198" y="855059"/>
                  <a:pt x="6307531" y="855059"/>
                </a:cubicBezTo>
                <a:cubicBezTo>
                  <a:pt x="6304730" y="855059"/>
                  <a:pt x="6302364" y="854092"/>
                  <a:pt x="6300430" y="852159"/>
                </a:cubicBezTo>
                <a:cubicBezTo>
                  <a:pt x="6298497" y="850225"/>
                  <a:pt x="6297530" y="847925"/>
                  <a:pt x="6297530" y="845258"/>
                </a:cubicBezTo>
                <a:cubicBezTo>
                  <a:pt x="6297530" y="842591"/>
                  <a:pt x="6298497" y="840257"/>
                  <a:pt x="6300430" y="838257"/>
                </a:cubicBezTo>
                <a:cubicBezTo>
                  <a:pt x="6302364" y="836257"/>
                  <a:pt x="6304730" y="835257"/>
                  <a:pt x="6307531" y="835257"/>
                </a:cubicBezTo>
                <a:close/>
                <a:moveTo>
                  <a:pt x="4250131" y="835257"/>
                </a:moveTo>
                <a:cubicBezTo>
                  <a:pt x="4252798" y="835257"/>
                  <a:pt x="4255098" y="836257"/>
                  <a:pt x="4257032" y="838257"/>
                </a:cubicBezTo>
                <a:cubicBezTo>
                  <a:pt x="4258965" y="840257"/>
                  <a:pt x="4259932" y="842591"/>
                  <a:pt x="4259932" y="845258"/>
                </a:cubicBezTo>
                <a:cubicBezTo>
                  <a:pt x="4259932" y="847925"/>
                  <a:pt x="4258965" y="850225"/>
                  <a:pt x="4257032" y="852159"/>
                </a:cubicBezTo>
                <a:cubicBezTo>
                  <a:pt x="4255098" y="854092"/>
                  <a:pt x="4252798" y="855059"/>
                  <a:pt x="4250131" y="855059"/>
                </a:cubicBezTo>
                <a:cubicBezTo>
                  <a:pt x="4247330" y="855059"/>
                  <a:pt x="4244963" y="854092"/>
                  <a:pt x="4243030" y="852159"/>
                </a:cubicBezTo>
                <a:cubicBezTo>
                  <a:pt x="4241096" y="850225"/>
                  <a:pt x="4240129" y="847925"/>
                  <a:pt x="4240129" y="845258"/>
                </a:cubicBezTo>
                <a:cubicBezTo>
                  <a:pt x="4240129" y="842591"/>
                  <a:pt x="4241096" y="840257"/>
                  <a:pt x="4243030" y="838257"/>
                </a:cubicBezTo>
                <a:cubicBezTo>
                  <a:pt x="4244963" y="836257"/>
                  <a:pt x="4247330" y="835257"/>
                  <a:pt x="4250131" y="835257"/>
                </a:cubicBezTo>
                <a:close/>
                <a:moveTo>
                  <a:pt x="835133" y="835257"/>
                </a:moveTo>
                <a:cubicBezTo>
                  <a:pt x="837800" y="835257"/>
                  <a:pt x="840101" y="836257"/>
                  <a:pt x="842034" y="838257"/>
                </a:cubicBezTo>
                <a:cubicBezTo>
                  <a:pt x="843968" y="840257"/>
                  <a:pt x="844935" y="842591"/>
                  <a:pt x="844935" y="845258"/>
                </a:cubicBezTo>
                <a:cubicBezTo>
                  <a:pt x="844935" y="847925"/>
                  <a:pt x="843968" y="850225"/>
                  <a:pt x="842034" y="852159"/>
                </a:cubicBezTo>
                <a:cubicBezTo>
                  <a:pt x="840101" y="854092"/>
                  <a:pt x="837800" y="855059"/>
                  <a:pt x="835133" y="855059"/>
                </a:cubicBezTo>
                <a:cubicBezTo>
                  <a:pt x="832333" y="855059"/>
                  <a:pt x="829966" y="854092"/>
                  <a:pt x="828033" y="852159"/>
                </a:cubicBezTo>
                <a:cubicBezTo>
                  <a:pt x="826099" y="850225"/>
                  <a:pt x="825132" y="847925"/>
                  <a:pt x="825132" y="845258"/>
                </a:cubicBezTo>
                <a:cubicBezTo>
                  <a:pt x="825132" y="842591"/>
                  <a:pt x="826099" y="840257"/>
                  <a:pt x="828033" y="838257"/>
                </a:cubicBezTo>
                <a:cubicBezTo>
                  <a:pt x="829966" y="836257"/>
                  <a:pt x="832333" y="835257"/>
                  <a:pt x="835133" y="835257"/>
                </a:cubicBezTo>
                <a:close/>
                <a:moveTo>
                  <a:pt x="807730" y="835257"/>
                </a:moveTo>
                <a:cubicBezTo>
                  <a:pt x="810397" y="835257"/>
                  <a:pt x="812698" y="836257"/>
                  <a:pt x="814631" y="838257"/>
                </a:cubicBezTo>
                <a:cubicBezTo>
                  <a:pt x="816565" y="840257"/>
                  <a:pt x="817531" y="842591"/>
                  <a:pt x="817531" y="845258"/>
                </a:cubicBezTo>
                <a:cubicBezTo>
                  <a:pt x="817531" y="847925"/>
                  <a:pt x="816565" y="850225"/>
                  <a:pt x="814631" y="852159"/>
                </a:cubicBezTo>
                <a:cubicBezTo>
                  <a:pt x="812698" y="854092"/>
                  <a:pt x="810397" y="855059"/>
                  <a:pt x="807730" y="855059"/>
                </a:cubicBezTo>
                <a:cubicBezTo>
                  <a:pt x="804930" y="855059"/>
                  <a:pt x="802562" y="854092"/>
                  <a:pt x="800629" y="852159"/>
                </a:cubicBezTo>
                <a:cubicBezTo>
                  <a:pt x="798696" y="850225"/>
                  <a:pt x="797729" y="847925"/>
                  <a:pt x="797729" y="845258"/>
                </a:cubicBezTo>
                <a:cubicBezTo>
                  <a:pt x="797729" y="842591"/>
                  <a:pt x="798696" y="840257"/>
                  <a:pt x="800629" y="838257"/>
                </a:cubicBezTo>
                <a:cubicBezTo>
                  <a:pt x="802562" y="836257"/>
                  <a:pt x="804930" y="835257"/>
                  <a:pt x="807730" y="835257"/>
                </a:cubicBezTo>
                <a:close/>
                <a:moveTo>
                  <a:pt x="6606378" y="833056"/>
                </a:moveTo>
                <a:lnTo>
                  <a:pt x="6622580" y="833056"/>
                </a:lnTo>
                <a:lnTo>
                  <a:pt x="6626580" y="933069"/>
                </a:lnTo>
                <a:cubicBezTo>
                  <a:pt x="6626847" y="940136"/>
                  <a:pt x="6626614" y="946404"/>
                  <a:pt x="6625880" y="951871"/>
                </a:cubicBezTo>
                <a:cubicBezTo>
                  <a:pt x="6625147" y="957339"/>
                  <a:pt x="6623413" y="961939"/>
                  <a:pt x="6620679" y="965673"/>
                </a:cubicBezTo>
                <a:cubicBezTo>
                  <a:pt x="6617946" y="969407"/>
                  <a:pt x="6613878" y="972207"/>
                  <a:pt x="6608478" y="974074"/>
                </a:cubicBezTo>
                <a:cubicBezTo>
                  <a:pt x="6603077" y="975941"/>
                  <a:pt x="6595843" y="976874"/>
                  <a:pt x="6586775" y="976874"/>
                </a:cubicBezTo>
                <a:lnTo>
                  <a:pt x="6588575" y="960472"/>
                </a:lnTo>
                <a:cubicBezTo>
                  <a:pt x="6596177" y="960472"/>
                  <a:pt x="6601511" y="959739"/>
                  <a:pt x="6604577" y="958272"/>
                </a:cubicBezTo>
                <a:cubicBezTo>
                  <a:pt x="6607645" y="956805"/>
                  <a:pt x="6609411" y="954205"/>
                  <a:pt x="6609878" y="950471"/>
                </a:cubicBezTo>
                <a:cubicBezTo>
                  <a:pt x="6610345" y="946737"/>
                  <a:pt x="6610445" y="941537"/>
                  <a:pt x="6610178" y="934869"/>
                </a:cubicBezTo>
                <a:close/>
                <a:moveTo>
                  <a:pt x="5848702" y="833056"/>
                </a:moveTo>
                <a:lnTo>
                  <a:pt x="5865104" y="833056"/>
                </a:lnTo>
                <a:lnTo>
                  <a:pt x="5869105" y="936069"/>
                </a:lnTo>
                <a:cubicBezTo>
                  <a:pt x="5869371" y="942603"/>
                  <a:pt x="5870005" y="947637"/>
                  <a:pt x="5871005" y="951171"/>
                </a:cubicBezTo>
                <a:cubicBezTo>
                  <a:pt x="5872005" y="954705"/>
                  <a:pt x="5874272" y="957139"/>
                  <a:pt x="5877806" y="958472"/>
                </a:cubicBezTo>
                <a:cubicBezTo>
                  <a:pt x="5881339" y="959806"/>
                  <a:pt x="5886907" y="960472"/>
                  <a:pt x="5894508" y="960472"/>
                </a:cubicBezTo>
                <a:cubicBezTo>
                  <a:pt x="5897308" y="960472"/>
                  <a:pt x="5899342" y="961239"/>
                  <a:pt x="5900609" y="962773"/>
                </a:cubicBezTo>
                <a:lnTo>
                  <a:pt x="5902150" y="967236"/>
                </a:lnTo>
                <a:lnTo>
                  <a:pt x="5902975" y="960472"/>
                </a:lnTo>
                <a:cubicBezTo>
                  <a:pt x="5909643" y="960472"/>
                  <a:pt x="5914844" y="959972"/>
                  <a:pt x="5918577" y="958972"/>
                </a:cubicBezTo>
                <a:cubicBezTo>
                  <a:pt x="5922311" y="957972"/>
                  <a:pt x="5925145" y="956038"/>
                  <a:pt x="5927079" y="953171"/>
                </a:cubicBezTo>
                <a:cubicBezTo>
                  <a:pt x="5929012" y="950304"/>
                  <a:pt x="5930579" y="946137"/>
                  <a:pt x="5931779" y="940670"/>
                </a:cubicBezTo>
                <a:cubicBezTo>
                  <a:pt x="5932979" y="935202"/>
                  <a:pt x="5934446" y="928068"/>
                  <a:pt x="5936180" y="919267"/>
                </a:cubicBezTo>
                <a:lnTo>
                  <a:pt x="5951782" y="922267"/>
                </a:lnTo>
                <a:cubicBezTo>
                  <a:pt x="5951248" y="924668"/>
                  <a:pt x="5950648" y="927335"/>
                  <a:pt x="5949981" y="930268"/>
                </a:cubicBezTo>
                <a:cubicBezTo>
                  <a:pt x="5949314" y="933202"/>
                  <a:pt x="5948748" y="936103"/>
                  <a:pt x="5948281" y="938970"/>
                </a:cubicBezTo>
                <a:cubicBezTo>
                  <a:pt x="5947814" y="941837"/>
                  <a:pt x="5947581" y="944337"/>
                  <a:pt x="5947581" y="946470"/>
                </a:cubicBezTo>
                <a:cubicBezTo>
                  <a:pt x="5947581" y="948471"/>
                  <a:pt x="5947714" y="950338"/>
                  <a:pt x="5947981" y="952071"/>
                </a:cubicBezTo>
                <a:cubicBezTo>
                  <a:pt x="5948248" y="953805"/>
                  <a:pt x="5949248" y="955272"/>
                  <a:pt x="5950982" y="956472"/>
                </a:cubicBezTo>
                <a:cubicBezTo>
                  <a:pt x="5952715" y="957672"/>
                  <a:pt x="5955649" y="958639"/>
                  <a:pt x="5959782" y="959372"/>
                </a:cubicBezTo>
                <a:cubicBezTo>
                  <a:pt x="5963916" y="960106"/>
                  <a:pt x="5969850" y="960472"/>
                  <a:pt x="5977585" y="960472"/>
                </a:cubicBezTo>
                <a:lnTo>
                  <a:pt x="5988453" y="960472"/>
                </a:lnTo>
                <a:cubicBezTo>
                  <a:pt x="5996320" y="960472"/>
                  <a:pt x="6002555" y="960039"/>
                  <a:pt x="6007155" y="959172"/>
                </a:cubicBezTo>
                <a:cubicBezTo>
                  <a:pt x="6011756" y="958305"/>
                  <a:pt x="6015156" y="957172"/>
                  <a:pt x="6017357" y="955772"/>
                </a:cubicBezTo>
                <a:cubicBezTo>
                  <a:pt x="6019557" y="954371"/>
                  <a:pt x="6021023" y="952838"/>
                  <a:pt x="6021757" y="951171"/>
                </a:cubicBezTo>
                <a:cubicBezTo>
                  <a:pt x="6022490" y="949504"/>
                  <a:pt x="6022857" y="947804"/>
                  <a:pt x="6022857" y="946070"/>
                </a:cubicBezTo>
                <a:cubicBezTo>
                  <a:pt x="6022857" y="943003"/>
                  <a:pt x="6021690" y="939203"/>
                  <a:pt x="6019357" y="934669"/>
                </a:cubicBezTo>
                <a:cubicBezTo>
                  <a:pt x="6017023" y="930135"/>
                  <a:pt x="6012256" y="924268"/>
                  <a:pt x="6005055" y="917067"/>
                </a:cubicBezTo>
                <a:cubicBezTo>
                  <a:pt x="6001321" y="913333"/>
                  <a:pt x="5997588" y="909899"/>
                  <a:pt x="5993854" y="906765"/>
                </a:cubicBezTo>
                <a:cubicBezTo>
                  <a:pt x="5990119" y="903632"/>
                  <a:pt x="5986686" y="900831"/>
                  <a:pt x="5983552" y="898364"/>
                </a:cubicBezTo>
                <a:cubicBezTo>
                  <a:pt x="5980418" y="895897"/>
                  <a:pt x="5977918" y="893797"/>
                  <a:pt x="5976051" y="892064"/>
                </a:cubicBezTo>
                <a:cubicBezTo>
                  <a:pt x="5974184" y="890330"/>
                  <a:pt x="5973251" y="888997"/>
                  <a:pt x="5973251" y="888063"/>
                </a:cubicBezTo>
                <a:cubicBezTo>
                  <a:pt x="5973251" y="886063"/>
                  <a:pt x="5973418" y="884129"/>
                  <a:pt x="5973751" y="882262"/>
                </a:cubicBezTo>
                <a:cubicBezTo>
                  <a:pt x="5974084" y="880396"/>
                  <a:pt x="5974551" y="878662"/>
                  <a:pt x="5975151" y="877062"/>
                </a:cubicBezTo>
                <a:cubicBezTo>
                  <a:pt x="5975751" y="875462"/>
                  <a:pt x="5976518" y="874195"/>
                  <a:pt x="5977452" y="873261"/>
                </a:cubicBezTo>
                <a:cubicBezTo>
                  <a:pt x="5980118" y="870461"/>
                  <a:pt x="5983552" y="867661"/>
                  <a:pt x="5987753" y="864860"/>
                </a:cubicBezTo>
                <a:cubicBezTo>
                  <a:pt x="5991953" y="862060"/>
                  <a:pt x="5996887" y="859126"/>
                  <a:pt x="6002555" y="856059"/>
                </a:cubicBezTo>
                <a:cubicBezTo>
                  <a:pt x="6008222" y="852992"/>
                  <a:pt x="6014623" y="849692"/>
                  <a:pt x="6021757" y="846158"/>
                </a:cubicBezTo>
                <a:cubicBezTo>
                  <a:pt x="6028892" y="842624"/>
                  <a:pt x="6036725" y="838724"/>
                  <a:pt x="6045260" y="834456"/>
                </a:cubicBezTo>
                <a:lnTo>
                  <a:pt x="6052061" y="849258"/>
                </a:lnTo>
                <a:cubicBezTo>
                  <a:pt x="6041393" y="854326"/>
                  <a:pt x="6032492" y="858626"/>
                  <a:pt x="6025357" y="862160"/>
                </a:cubicBezTo>
                <a:cubicBezTo>
                  <a:pt x="6018223" y="865694"/>
                  <a:pt x="6012189" y="868827"/>
                  <a:pt x="6007255" y="871561"/>
                </a:cubicBezTo>
                <a:cubicBezTo>
                  <a:pt x="6002321" y="874295"/>
                  <a:pt x="5997988" y="876862"/>
                  <a:pt x="5994254" y="879262"/>
                </a:cubicBezTo>
                <a:lnTo>
                  <a:pt x="5989410" y="882661"/>
                </a:lnTo>
                <a:lnTo>
                  <a:pt x="6008156" y="898464"/>
                </a:lnTo>
                <a:cubicBezTo>
                  <a:pt x="6014623" y="904332"/>
                  <a:pt x="6020057" y="909966"/>
                  <a:pt x="6024457" y="915367"/>
                </a:cubicBezTo>
                <a:cubicBezTo>
                  <a:pt x="6028858" y="920767"/>
                  <a:pt x="6032192" y="926068"/>
                  <a:pt x="6034459" y="931269"/>
                </a:cubicBezTo>
                <a:cubicBezTo>
                  <a:pt x="6036725" y="936469"/>
                  <a:pt x="6037859" y="941737"/>
                  <a:pt x="6037859" y="947071"/>
                </a:cubicBezTo>
                <a:cubicBezTo>
                  <a:pt x="6037859" y="950004"/>
                  <a:pt x="6037326" y="953205"/>
                  <a:pt x="6036259" y="956672"/>
                </a:cubicBezTo>
                <a:cubicBezTo>
                  <a:pt x="6035192" y="960139"/>
                  <a:pt x="6032925" y="963406"/>
                  <a:pt x="6029458" y="966473"/>
                </a:cubicBezTo>
                <a:cubicBezTo>
                  <a:pt x="6025991" y="969540"/>
                  <a:pt x="6020790" y="972040"/>
                  <a:pt x="6013856" y="973974"/>
                </a:cubicBezTo>
                <a:cubicBezTo>
                  <a:pt x="6006922" y="975907"/>
                  <a:pt x="5997588" y="976874"/>
                  <a:pt x="5985852" y="976874"/>
                </a:cubicBezTo>
                <a:lnTo>
                  <a:pt x="5975584" y="976874"/>
                </a:lnTo>
                <a:lnTo>
                  <a:pt x="5967650" y="976874"/>
                </a:lnTo>
                <a:lnTo>
                  <a:pt x="5967714" y="976347"/>
                </a:lnTo>
                <a:lnTo>
                  <a:pt x="5956182" y="975574"/>
                </a:lnTo>
                <a:cubicBezTo>
                  <a:pt x="5951382" y="974707"/>
                  <a:pt x="5947748" y="973407"/>
                  <a:pt x="5945281" y="971674"/>
                </a:cubicBezTo>
                <a:cubicBezTo>
                  <a:pt x="5942814" y="969940"/>
                  <a:pt x="5941080" y="967773"/>
                  <a:pt x="5940080" y="965173"/>
                </a:cubicBezTo>
                <a:lnTo>
                  <a:pt x="5939509" y="962911"/>
                </a:lnTo>
                <a:lnTo>
                  <a:pt x="5936880" y="966873"/>
                </a:lnTo>
                <a:cubicBezTo>
                  <a:pt x="5934413" y="969540"/>
                  <a:pt x="5931579" y="971607"/>
                  <a:pt x="5928378" y="973074"/>
                </a:cubicBezTo>
                <a:cubicBezTo>
                  <a:pt x="5925178" y="974541"/>
                  <a:pt x="5921345" y="975541"/>
                  <a:pt x="5916877" y="976074"/>
                </a:cubicBezTo>
                <a:cubicBezTo>
                  <a:pt x="5912410" y="976608"/>
                  <a:pt x="5907109" y="976874"/>
                  <a:pt x="5900975" y="976874"/>
                </a:cubicBezTo>
                <a:lnTo>
                  <a:pt x="5901857" y="969647"/>
                </a:lnTo>
                <a:lnTo>
                  <a:pt x="5899709" y="974174"/>
                </a:lnTo>
                <a:cubicBezTo>
                  <a:pt x="5897841" y="975974"/>
                  <a:pt x="5895441" y="976874"/>
                  <a:pt x="5892507" y="976874"/>
                </a:cubicBezTo>
                <a:cubicBezTo>
                  <a:pt x="5881839" y="976874"/>
                  <a:pt x="5873672" y="975674"/>
                  <a:pt x="5868004" y="973274"/>
                </a:cubicBezTo>
                <a:cubicBezTo>
                  <a:pt x="5862337" y="970874"/>
                  <a:pt x="5858437" y="967140"/>
                  <a:pt x="5856303" y="962072"/>
                </a:cubicBezTo>
                <a:cubicBezTo>
                  <a:pt x="5854170" y="957005"/>
                  <a:pt x="5852969" y="950471"/>
                  <a:pt x="5852702" y="942470"/>
                </a:cubicBezTo>
                <a:close/>
                <a:moveTo>
                  <a:pt x="5740193" y="833056"/>
                </a:moveTo>
                <a:lnTo>
                  <a:pt x="5756395" y="833056"/>
                </a:lnTo>
                <a:lnTo>
                  <a:pt x="5760396" y="934069"/>
                </a:lnTo>
                <a:cubicBezTo>
                  <a:pt x="5760663" y="940870"/>
                  <a:pt x="5761762" y="946204"/>
                  <a:pt x="5763696" y="950071"/>
                </a:cubicBezTo>
                <a:cubicBezTo>
                  <a:pt x="5765630" y="953938"/>
                  <a:pt x="5768263" y="956638"/>
                  <a:pt x="5771597" y="958172"/>
                </a:cubicBezTo>
                <a:cubicBezTo>
                  <a:pt x="5774931" y="959705"/>
                  <a:pt x="5778598" y="960472"/>
                  <a:pt x="5782598" y="960472"/>
                </a:cubicBezTo>
                <a:lnTo>
                  <a:pt x="5788409" y="962663"/>
                </a:lnTo>
                <a:lnTo>
                  <a:pt x="5788675" y="960472"/>
                </a:lnTo>
                <a:cubicBezTo>
                  <a:pt x="5795210" y="960472"/>
                  <a:pt x="5800410" y="960072"/>
                  <a:pt x="5804277" y="959272"/>
                </a:cubicBezTo>
                <a:cubicBezTo>
                  <a:pt x="5808145" y="958472"/>
                  <a:pt x="5810945" y="956838"/>
                  <a:pt x="5812679" y="954371"/>
                </a:cubicBezTo>
                <a:cubicBezTo>
                  <a:pt x="5814412" y="951905"/>
                  <a:pt x="5815279" y="948204"/>
                  <a:pt x="5815279" y="943270"/>
                </a:cubicBezTo>
                <a:cubicBezTo>
                  <a:pt x="5815279" y="939936"/>
                  <a:pt x="5814745" y="935969"/>
                  <a:pt x="5813678" y="931369"/>
                </a:cubicBezTo>
                <a:cubicBezTo>
                  <a:pt x="5812612" y="926768"/>
                  <a:pt x="5811212" y="921867"/>
                  <a:pt x="5809478" y="916667"/>
                </a:cubicBezTo>
                <a:cubicBezTo>
                  <a:pt x="5807745" y="911466"/>
                  <a:pt x="5805878" y="906332"/>
                  <a:pt x="5803877" y="901265"/>
                </a:cubicBezTo>
                <a:lnTo>
                  <a:pt x="5820079" y="895264"/>
                </a:lnTo>
                <a:cubicBezTo>
                  <a:pt x="5821813" y="899531"/>
                  <a:pt x="5823446" y="904399"/>
                  <a:pt x="5824980" y="909866"/>
                </a:cubicBezTo>
                <a:cubicBezTo>
                  <a:pt x="5826514" y="915333"/>
                  <a:pt x="5827814" y="920734"/>
                  <a:pt x="5828880" y="926068"/>
                </a:cubicBezTo>
                <a:cubicBezTo>
                  <a:pt x="5829947" y="931402"/>
                  <a:pt x="5830481" y="936069"/>
                  <a:pt x="5830481" y="940070"/>
                </a:cubicBezTo>
                <a:cubicBezTo>
                  <a:pt x="5830481" y="945404"/>
                  <a:pt x="5829914" y="950104"/>
                  <a:pt x="5828780" y="954171"/>
                </a:cubicBezTo>
                <a:cubicBezTo>
                  <a:pt x="5827647" y="958239"/>
                  <a:pt x="5825947" y="961706"/>
                  <a:pt x="5823680" y="964573"/>
                </a:cubicBezTo>
                <a:cubicBezTo>
                  <a:pt x="5821413" y="967440"/>
                  <a:pt x="5818512" y="969773"/>
                  <a:pt x="5814979" y="971574"/>
                </a:cubicBezTo>
                <a:cubicBezTo>
                  <a:pt x="5811445" y="973374"/>
                  <a:pt x="5807345" y="974707"/>
                  <a:pt x="5802677" y="975574"/>
                </a:cubicBezTo>
                <a:cubicBezTo>
                  <a:pt x="5798010" y="976441"/>
                  <a:pt x="5792676" y="976874"/>
                  <a:pt x="5786675" y="976874"/>
                </a:cubicBezTo>
                <a:lnTo>
                  <a:pt x="5786967" y="974486"/>
                </a:lnTo>
                <a:lnTo>
                  <a:pt x="5780599" y="976874"/>
                </a:lnTo>
                <a:cubicBezTo>
                  <a:pt x="5774331" y="976874"/>
                  <a:pt x="5769264" y="975907"/>
                  <a:pt x="5765397" y="973974"/>
                </a:cubicBezTo>
                <a:cubicBezTo>
                  <a:pt x="5761529" y="972040"/>
                  <a:pt x="5758562" y="969607"/>
                  <a:pt x="5756495" y="966673"/>
                </a:cubicBezTo>
                <a:lnTo>
                  <a:pt x="5753727" y="960461"/>
                </a:lnTo>
                <a:lnTo>
                  <a:pt x="5745794" y="968173"/>
                </a:lnTo>
                <a:cubicBezTo>
                  <a:pt x="5741260" y="971040"/>
                  <a:pt x="5735659" y="973341"/>
                  <a:pt x="5728992" y="975074"/>
                </a:cubicBezTo>
                <a:cubicBezTo>
                  <a:pt x="5722324" y="976808"/>
                  <a:pt x="5714490" y="978074"/>
                  <a:pt x="5705489" y="978875"/>
                </a:cubicBezTo>
                <a:cubicBezTo>
                  <a:pt x="5696488" y="979675"/>
                  <a:pt x="5686053" y="980075"/>
                  <a:pt x="5674185" y="980075"/>
                </a:cubicBezTo>
                <a:cubicBezTo>
                  <a:pt x="5662317" y="980075"/>
                  <a:pt x="5651882" y="979308"/>
                  <a:pt x="5642881" y="977774"/>
                </a:cubicBezTo>
                <a:cubicBezTo>
                  <a:pt x="5633880" y="976241"/>
                  <a:pt x="5626379" y="973874"/>
                  <a:pt x="5620378" y="970674"/>
                </a:cubicBezTo>
                <a:cubicBezTo>
                  <a:pt x="5614377" y="967473"/>
                  <a:pt x="5609844" y="963306"/>
                  <a:pt x="5606777" y="958172"/>
                </a:cubicBezTo>
                <a:cubicBezTo>
                  <a:pt x="5603709" y="953038"/>
                  <a:pt x="5602176" y="946804"/>
                  <a:pt x="5602176" y="939470"/>
                </a:cubicBezTo>
                <a:cubicBezTo>
                  <a:pt x="5602176" y="936136"/>
                  <a:pt x="5602443" y="932702"/>
                  <a:pt x="5602976" y="929168"/>
                </a:cubicBezTo>
                <a:cubicBezTo>
                  <a:pt x="5603509" y="925635"/>
                  <a:pt x="5604210" y="922067"/>
                  <a:pt x="5605076" y="918467"/>
                </a:cubicBezTo>
                <a:cubicBezTo>
                  <a:pt x="5605943" y="914867"/>
                  <a:pt x="5606843" y="911399"/>
                  <a:pt x="5607777" y="908066"/>
                </a:cubicBezTo>
                <a:lnTo>
                  <a:pt x="5622779" y="911866"/>
                </a:lnTo>
                <a:cubicBezTo>
                  <a:pt x="5622245" y="913866"/>
                  <a:pt x="5621645" y="916233"/>
                  <a:pt x="5620979" y="918967"/>
                </a:cubicBezTo>
                <a:cubicBezTo>
                  <a:pt x="5620312" y="921701"/>
                  <a:pt x="5619745" y="924468"/>
                  <a:pt x="5619278" y="927268"/>
                </a:cubicBezTo>
                <a:cubicBezTo>
                  <a:pt x="5618811" y="930068"/>
                  <a:pt x="5618578" y="932602"/>
                  <a:pt x="5618578" y="934869"/>
                </a:cubicBezTo>
                <a:cubicBezTo>
                  <a:pt x="5618578" y="941803"/>
                  <a:pt x="5620345" y="947371"/>
                  <a:pt x="5623878" y="951571"/>
                </a:cubicBezTo>
                <a:cubicBezTo>
                  <a:pt x="5627413" y="955772"/>
                  <a:pt x="5633580" y="958839"/>
                  <a:pt x="5642381" y="960772"/>
                </a:cubicBezTo>
                <a:cubicBezTo>
                  <a:pt x="5651182" y="962706"/>
                  <a:pt x="5663517" y="963673"/>
                  <a:pt x="5679386" y="963673"/>
                </a:cubicBezTo>
                <a:cubicBezTo>
                  <a:pt x="5692454" y="963673"/>
                  <a:pt x="5703256" y="963173"/>
                  <a:pt x="5711790" y="962172"/>
                </a:cubicBezTo>
                <a:cubicBezTo>
                  <a:pt x="5720324" y="961172"/>
                  <a:pt x="5726958" y="959572"/>
                  <a:pt x="5731692" y="957372"/>
                </a:cubicBezTo>
                <a:cubicBezTo>
                  <a:pt x="5736426" y="955172"/>
                  <a:pt x="5739727" y="952305"/>
                  <a:pt x="5741593" y="948771"/>
                </a:cubicBezTo>
                <a:cubicBezTo>
                  <a:pt x="5743460" y="945237"/>
                  <a:pt x="5744261" y="940936"/>
                  <a:pt x="5743994" y="935869"/>
                </a:cubicBezTo>
                <a:close/>
                <a:moveTo>
                  <a:pt x="5201002" y="833056"/>
                </a:moveTo>
                <a:lnTo>
                  <a:pt x="5217204" y="833056"/>
                </a:lnTo>
                <a:lnTo>
                  <a:pt x="5221205" y="975874"/>
                </a:lnTo>
                <a:lnTo>
                  <a:pt x="5205002" y="975874"/>
                </a:lnTo>
                <a:close/>
                <a:moveTo>
                  <a:pt x="3863578" y="833056"/>
                </a:moveTo>
                <a:lnTo>
                  <a:pt x="3880180" y="833056"/>
                </a:lnTo>
                <a:lnTo>
                  <a:pt x="3883380" y="934469"/>
                </a:lnTo>
                <a:cubicBezTo>
                  <a:pt x="3883647" y="941270"/>
                  <a:pt x="3884747" y="946570"/>
                  <a:pt x="3886681" y="950371"/>
                </a:cubicBezTo>
                <a:cubicBezTo>
                  <a:pt x="3888614" y="954171"/>
                  <a:pt x="3891248" y="956805"/>
                  <a:pt x="3894582" y="958272"/>
                </a:cubicBezTo>
                <a:lnTo>
                  <a:pt x="3905520" y="960460"/>
                </a:lnTo>
                <a:lnTo>
                  <a:pt x="3913902" y="960422"/>
                </a:lnTo>
                <a:cubicBezTo>
                  <a:pt x="3917152" y="960389"/>
                  <a:pt x="3919927" y="960339"/>
                  <a:pt x="3922228" y="960272"/>
                </a:cubicBezTo>
                <a:cubicBezTo>
                  <a:pt x="3926828" y="960139"/>
                  <a:pt x="3930195" y="959972"/>
                  <a:pt x="3932329" y="959772"/>
                </a:cubicBezTo>
                <a:cubicBezTo>
                  <a:pt x="3934463" y="959572"/>
                  <a:pt x="3935930" y="959472"/>
                  <a:pt x="3936730" y="959472"/>
                </a:cubicBezTo>
                <a:cubicBezTo>
                  <a:pt x="3934329" y="958139"/>
                  <a:pt x="3931529" y="956038"/>
                  <a:pt x="3928329" y="953171"/>
                </a:cubicBezTo>
                <a:cubicBezTo>
                  <a:pt x="3925128" y="950304"/>
                  <a:pt x="3922328" y="946637"/>
                  <a:pt x="3919928" y="942170"/>
                </a:cubicBezTo>
                <a:cubicBezTo>
                  <a:pt x="3917527" y="937703"/>
                  <a:pt x="3916327" y="932402"/>
                  <a:pt x="3916327" y="926268"/>
                </a:cubicBezTo>
                <a:cubicBezTo>
                  <a:pt x="3916327" y="918667"/>
                  <a:pt x="3918094" y="911999"/>
                  <a:pt x="3921628" y="906265"/>
                </a:cubicBezTo>
                <a:cubicBezTo>
                  <a:pt x="3925162" y="900531"/>
                  <a:pt x="3930029" y="896064"/>
                  <a:pt x="3936230" y="892864"/>
                </a:cubicBezTo>
                <a:cubicBezTo>
                  <a:pt x="3942430" y="889663"/>
                  <a:pt x="3949531" y="888063"/>
                  <a:pt x="3957532" y="888063"/>
                </a:cubicBezTo>
                <a:cubicBezTo>
                  <a:pt x="3960599" y="888063"/>
                  <a:pt x="3963866" y="888330"/>
                  <a:pt x="3967333" y="888863"/>
                </a:cubicBezTo>
                <a:cubicBezTo>
                  <a:pt x="3970800" y="889397"/>
                  <a:pt x="3974134" y="890197"/>
                  <a:pt x="3977335" y="891264"/>
                </a:cubicBezTo>
                <a:lnTo>
                  <a:pt x="3973934" y="906666"/>
                </a:lnTo>
                <a:cubicBezTo>
                  <a:pt x="3971267" y="905999"/>
                  <a:pt x="3968467" y="905465"/>
                  <a:pt x="3965533" y="905065"/>
                </a:cubicBezTo>
                <a:cubicBezTo>
                  <a:pt x="3962599" y="904665"/>
                  <a:pt x="3959932" y="904465"/>
                  <a:pt x="3957532" y="904465"/>
                </a:cubicBezTo>
                <a:cubicBezTo>
                  <a:pt x="3952731" y="904465"/>
                  <a:pt x="3948464" y="905365"/>
                  <a:pt x="3944731" y="907166"/>
                </a:cubicBezTo>
                <a:cubicBezTo>
                  <a:pt x="3940997" y="908966"/>
                  <a:pt x="3938063" y="911466"/>
                  <a:pt x="3935930" y="914667"/>
                </a:cubicBezTo>
                <a:cubicBezTo>
                  <a:pt x="3933796" y="917867"/>
                  <a:pt x="3932729" y="921734"/>
                  <a:pt x="3932729" y="926268"/>
                </a:cubicBezTo>
                <a:cubicBezTo>
                  <a:pt x="3932729" y="929735"/>
                  <a:pt x="3933463" y="932902"/>
                  <a:pt x="3934929" y="935769"/>
                </a:cubicBezTo>
                <a:cubicBezTo>
                  <a:pt x="3936396" y="938636"/>
                  <a:pt x="3938330" y="941203"/>
                  <a:pt x="3940730" y="943470"/>
                </a:cubicBezTo>
                <a:cubicBezTo>
                  <a:pt x="3943130" y="945737"/>
                  <a:pt x="3945797" y="947604"/>
                  <a:pt x="3948731" y="949071"/>
                </a:cubicBezTo>
                <a:cubicBezTo>
                  <a:pt x="3951665" y="950538"/>
                  <a:pt x="3954565" y="951671"/>
                  <a:pt x="3957432" y="952471"/>
                </a:cubicBezTo>
                <a:cubicBezTo>
                  <a:pt x="3960299" y="953271"/>
                  <a:pt x="3962866" y="953605"/>
                  <a:pt x="3965133" y="953471"/>
                </a:cubicBezTo>
                <a:cubicBezTo>
                  <a:pt x="3966733" y="952938"/>
                  <a:pt x="3968200" y="952471"/>
                  <a:pt x="3969534" y="952071"/>
                </a:cubicBezTo>
                <a:cubicBezTo>
                  <a:pt x="3970867" y="951671"/>
                  <a:pt x="3972367" y="951171"/>
                  <a:pt x="3974034" y="950571"/>
                </a:cubicBezTo>
                <a:cubicBezTo>
                  <a:pt x="3975701" y="949971"/>
                  <a:pt x="3977768" y="949137"/>
                  <a:pt x="3980235" y="948071"/>
                </a:cubicBezTo>
                <a:cubicBezTo>
                  <a:pt x="3982702" y="947004"/>
                  <a:pt x="3985869" y="945604"/>
                  <a:pt x="3989736" y="943870"/>
                </a:cubicBezTo>
                <a:lnTo>
                  <a:pt x="3995337" y="958472"/>
                </a:lnTo>
                <a:cubicBezTo>
                  <a:pt x="3986402" y="962072"/>
                  <a:pt x="3977301" y="965273"/>
                  <a:pt x="3968033" y="968073"/>
                </a:cubicBezTo>
                <a:cubicBezTo>
                  <a:pt x="3958766" y="970874"/>
                  <a:pt x="3948698" y="973040"/>
                  <a:pt x="3937830" y="974574"/>
                </a:cubicBezTo>
                <a:cubicBezTo>
                  <a:pt x="3932396" y="975341"/>
                  <a:pt x="3926587" y="975916"/>
                  <a:pt x="3920403" y="976299"/>
                </a:cubicBezTo>
                <a:lnTo>
                  <a:pt x="3903824" y="976784"/>
                </a:lnTo>
                <a:lnTo>
                  <a:pt x="3903583" y="976874"/>
                </a:lnTo>
                <a:lnTo>
                  <a:pt x="3903209" y="976802"/>
                </a:lnTo>
                <a:lnTo>
                  <a:pt x="3900725" y="976874"/>
                </a:lnTo>
                <a:lnTo>
                  <a:pt x="3900791" y="976332"/>
                </a:lnTo>
                <a:lnTo>
                  <a:pt x="3889681" y="974174"/>
                </a:lnTo>
                <a:cubicBezTo>
                  <a:pt x="3886014" y="972374"/>
                  <a:pt x="3883147" y="970040"/>
                  <a:pt x="3881080" y="967173"/>
                </a:cubicBezTo>
                <a:lnTo>
                  <a:pt x="3878815" y="962146"/>
                </a:lnTo>
                <a:lnTo>
                  <a:pt x="3874679" y="968573"/>
                </a:lnTo>
                <a:cubicBezTo>
                  <a:pt x="3871679" y="971307"/>
                  <a:pt x="3867645" y="973374"/>
                  <a:pt x="3862577" y="974774"/>
                </a:cubicBezTo>
                <a:cubicBezTo>
                  <a:pt x="3857510" y="976174"/>
                  <a:pt x="3851176" y="976874"/>
                  <a:pt x="3843575" y="976874"/>
                </a:cubicBezTo>
                <a:lnTo>
                  <a:pt x="3843656" y="976137"/>
                </a:lnTo>
                <a:lnTo>
                  <a:pt x="3841689" y="976874"/>
                </a:lnTo>
                <a:cubicBezTo>
                  <a:pt x="3836489" y="976874"/>
                  <a:pt x="3832055" y="975941"/>
                  <a:pt x="3828388" y="974074"/>
                </a:cubicBezTo>
                <a:lnTo>
                  <a:pt x="3820313" y="967615"/>
                </a:lnTo>
                <a:lnTo>
                  <a:pt x="3817386" y="972174"/>
                </a:lnTo>
                <a:cubicBezTo>
                  <a:pt x="3814919" y="974641"/>
                  <a:pt x="3812185" y="976474"/>
                  <a:pt x="3809185" y="977674"/>
                </a:cubicBezTo>
                <a:cubicBezTo>
                  <a:pt x="3806185" y="978875"/>
                  <a:pt x="3803018" y="979475"/>
                  <a:pt x="3799684" y="979475"/>
                </a:cubicBezTo>
                <a:cubicBezTo>
                  <a:pt x="3795817" y="979475"/>
                  <a:pt x="3791816" y="978775"/>
                  <a:pt x="3787683" y="977374"/>
                </a:cubicBezTo>
                <a:cubicBezTo>
                  <a:pt x="3783548" y="975974"/>
                  <a:pt x="3779481" y="973907"/>
                  <a:pt x="3775481" y="971174"/>
                </a:cubicBezTo>
                <a:cubicBezTo>
                  <a:pt x="3771480" y="968440"/>
                  <a:pt x="3767713" y="965073"/>
                  <a:pt x="3764180" y="961072"/>
                </a:cubicBezTo>
                <a:lnTo>
                  <a:pt x="3756092" y="949245"/>
                </a:lnTo>
                <a:lnTo>
                  <a:pt x="3752228" y="955997"/>
                </a:lnTo>
                <a:cubicBezTo>
                  <a:pt x="3750994" y="958814"/>
                  <a:pt x="3750078" y="961739"/>
                  <a:pt x="3749478" y="964773"/>
                </a:cubicBezTo>
                <a:cubicBezTo>
                  <a:pt x="3748277" y="970840"/>
                  <a:pt x="3747677" y="976208"/>
                  <a:pt x="3747677" y="980875"/>
                </a:cubicBezTo>
                <a:cubicBezTo>
                  <a:pt x="3747677" y="984609"/>
                  <a:pt x="3748077" y="989376"/>
                  <a:pt x="3748878" y="995177"/>
                </a:cubicBezTo>
                <a:cubicBezTo>
                  <a:pt x="3749678" y="1000977"/>
                  <a:pt x="3750711" y="1007145"/>
                  <a:pt x="3751978" y="1013679"/>
                </a:cubicBezTo>
                <a:cubicBezTo>
                  <a:pt x="3753245" y="1020213"/>
                  <a:pt x="3754645" y="1026714"/>
                  <a:pt x="3756178" y="1033181"/>
                </a:cubicBezTo>
                <a:cubicBezTo>
                  <a:pt x="3757712" y="1039649"/>
                  <a:pt x="3759146" y="1045483"/>
                  <a:pt x="3760479" y="1050684"/>
                </a:cubicBezTo>
                <a:lnTo>
                  <a:pt x="3744677" y="1054484"/>
                </a:lnTo>
                <a:cubicBezTo>
                  <a:pt x="3741877" y="1044216"/>
                  <a:pt x="3739476" y="1034181"/>
                  <a:pt x="3737476" y="1024380"/>
                </a:cubicBezTo>
                <a:cubicBezTo>
                  <a:pt x="3735476" y="1014579"/>
                  <a:pt x="3733943" y="1005811"/>
                  <a:pt x="3732876" y="998077"/>
                </a:cubicBezTo>
                <a:cubicBezTo>
                  <a:pt x="3731809" y="990343"/>
                  <a:pt x="3731276" y="984609"/>
                  <a:pt x="3731276" y="980875"/>
                </a:cubicBezTo>
                <a:cubicBezTo>
                  <a:pt x="3731276" y="971007"/>
                  <a:pt x="3732876" y="962006"/>
                  <a:pt x="3736076" y="953871"/>
                </a:cubicBezTo>
                <a:cubicBezTo>
                  <a:pt x="3739276" y="945737"/>
                  <a:pt x="3743410" y="938570"/>
                  <a:pt x="3748478" y="932369"/>
                </a:cubicBezTo>
                <a:cubicBezTo>
                  <a:pt x="3753545" y="926168"/>
                  <a:pt x="3759012" y="920901"/>
                  <a:pt x="3764880" y="916567"/>
                </a:cubicBezTo>
                <a:cubicBezTo>
                  <a:pt x="3770747" y="912233"/>
                  <a:pt x="3776448" y="908966"/>
                  <a:pt x="3781982" y="906765"/>
                </a:cubicBezTo>
                <a:cubicBezTo>
                  <a:pt x="3787516" y="904565"/>
                  <a:pt x="3792216" y="903465"/>
                  <a:pt x="3796083" y="903465"/>
                </a:cubicBezTo>
                <a:cubicBezTo>
                  <a:pt x="3799417" y="903465"/>
                  <a:pt x="3802351" y="904199"/>
                  <a:pt x="3804885" y="905665"/>
                </a:cubicBezTo>
                <a:cubicBezTo>
                  <a:pt x="3807418" y="907132"/>
                  <a:pt x="3809885" y="909999"/>
                  <a:pt x="3812285" y="914266"/>
                </a:cubicBezTo>
                <a:cubicBezTo>
                  <a:pt x="3814686" y="918534"/>
                  <a:pt x="3817219" y="924801"/>
                  <a:pt x="3819886" y="933069"/>
                </a:cubicBezTo>
                <a:cubicBezTo>
                  <a:pt x="3822420" y="940670"/>
                  <a:pt x="3824820" y="946437"/>
                  <a:pt x="3827087" y="950371"/>
                </a:cubicBezTo>
                <a:cubicBezTo>
                  <a:pt x="3829354" y="954305"/>
                  <a:pt x="3831821" y="956972"/>
                  <a:pt x="3834488" y="958372"/>
                </a:cubicBezTo>
                <a:cubicBezTo>
                  <a:pt x="3837155" y="959772"/>
                  <a:pt x="3840222" y="960472"/>
                  <a:pt x="3843689" y="960472"/>
                </a:cubicBezTo>
                <a:lnTo>
                  <a:pt x="3845308" y="961083"/>
                </a:lnTo>
                <a:lnTo>
                  <a:pt x="3845375" y="960472"/>
                </a:lnTo>
                <a:cubicBezTo>
                  <a:pt x="3852976" y="960472"/>
                  <a:pt x="3858310" y="959739"/>
                  <a:pt x="3861377" y="958272"/>
                </a:cubicBezTo>
                <a:cubicBezTo>
                  <a:pt x="3864444" y="956805"/>
                  <a:pt x="3866211" y="954205"/>
                  <a:pt x="3866678" y="950471"/>
                </a:cubicBezTo>
                <a:cubicBezTo>
                  <a:pt x="3867145" y="946737"/>
                  <a:pt x="3867245" y="941537"/>
                  <a:pt x="3866978" y="934869"/>
                </a:cubicBezTo>
                <a:close/>
                <a:moveTo>
                  <a:pt x="3638902" y="833056"/>
                </a:moveTo>
                <a:lnTo>
                  <a:pt x="3655104" y="833056"/>
                </a:lnTo>
                <a:lnTo>
                  <a:pt x="3659104" y="975874"/>
                </a:lnTo>
                <a:lnTo>
                  <a:pt x="3642902" y="975874"/>
                </a:lnTo>
                <a:close/>
                <a:moveTo>
                  <a:pt x="3596478" y="833056"/>
                </a:moveTo>
                <a:lnTo>
                  <a:pt x="3612680" y="833056"/>
                </a:lnTo>
                <a:lnTo>
                  <a:pt x="3616680" y="933069"/>
                </a:lnTo>
                <a:cubicBezTo>
                  <a:pt x="3616947" y="940136"/>
                  <a:pt x="3616713" y="946404"/>
                  <a:pt x="3615980" y="951871"/>
                </a:cubicBezTo>
                <a:cubicBezTo>
                  <a:pt x="3615247" y="957339"/>
                  <a:pt x="3613513" y="961939"/>
                  <a:pt x="3610779" y="965673"/>
                </a:cubicBezTo>
                <a:cubicBezTo>
                  <a:pt x="3608046" y="969407"/>
                  <a:pt x="3603979" y="972207"/>
                  <a:pt x="3598578" y="974074"/>
                </a:cubicBezTo>
                <a:cubicBezTo>
                  <a:pt x="3593177" y="975941"/>
                  <a:pt x="3585943" y="976874"/>
                  <a:pt x="3576875" y="976874"/>
                </a:cubicBezTo>
                <a:lnTo>
                  <a:pt x="3576899" y="976654"/>
                </a:lnTo>
                <a:lnTo>
                  <a:pt x="3576313" y="976874"/>
                </a:lnTo>
                <a:cubicBezTo>
                  <a:pt x="3568979" y="976874"/>
                  <a:pt x="3561478" y="976174"/>
                  <a:pt x="3553810" y="974774"/>
                </a:cubicBezTo>
                <a:cubicBezTo>
                  <a:pt x="3546143" y="973374"/>
                  <a:pt x="3538975" y="971240"/>
                  <a:pt x="3532308" y="968373"/>
                </a:cubicBezTo>
                <a:lnTo>
                  <a:pt x="3525251" y="963849"/>
                </a:lnTo>
                <a:lnTo>
                  <a:pt x="3524507" y="964373"/>
                </a:lnTo>
                <a:cubicBezTo>
                  <a:pt x="3517172" y="968307"/>
                  <a:pt x="3509071" y="971374"/>
                  <a:pt x="3500204" y="973574"/>
                </a:cubicBezTo>
                <a:cubicBezTo>
                  <a:pt x="3491336" y="975774"/>
                  <a:pt x="3481968" y="976874"/>
                  <a:pt x="3472100" y="976874"/>
                </a:cubicBezTo>
                <a:lnTo>
                  <a:pt x="3472177" y="976249"/>
                </a:lnTo>
                <a:lnTo>
                  <a:pt x="3470509" y="976874"/>
                </a:lnTo>
                <a:cubicBezTo>
                  <a:pt x="3462375" y="976874"/>
                  <a:pt x="3455908" y="976441"/>
                  <a:pt x="3451107" y="975574"/>
                </a:cubicBezTo>
                <a:cubicBezTo>
                  <a:pt x="3446306" y="974707"/>
                  <a:pt x="3442672" y="973407"/>
                  <a:pt x="3440206" y="971674"/>
                </a:cubicBezTo>
                <a:cubicBezTo>
                  <a:pt x="3437739" y="969940"/>
                  <a:pt x="3436005" y="967773"/>
                  <a:pt x="3435005" y="965173"/>
                </a:cubicBezTo>
                <a:lnTo>
                  <a:pt x="3434433" y="962911"/>
                </a:lnTo>
                <a:lnTo>
                  <a:pt x="3431805" y="966873"/>
                </a:lnTo>
                <a:cubicBezTo>
                  <a:pt x="3429338" y="969540"/>
                  <a:pt x="3426504" y="971607"/>
                  <a:pt x="3423304" y="973074"/>
                </a:cubicBezTo>
                <a:cubicBezTo>
                  <a:pt x="3420103" y="974541"/>
                  <a:pt x="3416269" y="975541"/>
                  <a:pt x="3411802" y="976074"/>
                </a:cubicBezTo>
                <a:cubicBezTo>
                  <a:pt x="3407335" y="976608"/>
                  <a:pt x="3402034" y="976874"/>
                  <a:pt x="3395900" y="976874"/>
                </a:cubicBezTo>
                <a:lnTo>
                  <a:pt x="3395922" y="976698"/>
                </a:lnTo>
                <a:lnTo>
                  <a:pt x="3395452" y="976874"/>
                </a:lnTo>
                <a:cubicBezTo>
                  <a:pt x="3386918" y="976874"/>
                  <a:pt x="3379417" y="975974"/>
                  <a:pt x="3372950" y="974174"/>
                </a:cubicBezTo>
                <a:cubicBezTo>
                  <a:pt x="3366482" y="972374"/>
                  <a:pt x="3361682" y="969507"/>
                  <a:pt x="3358548" y="965573"/>
                </a:cubicBezTo>
                <a:cubicBezTo>
                  <a:pt x="3356981" y="963606"/>
                  <a:pt x="3355939" y="961347"/>
                  <a:pt x="3355422" y="958797"/>
                </a:cubicBezTo>
                <a:lnTo>
                  <a:pt x="3355437" y="953834"/>
                </a:lnTo>
                <a:lnTo>
                  <a:pt x="3339946" y="963973"/>
                </a:lnTo>
                <a:cubicBezTo>
                  <a:pt x="3332545" y="967506"/>
                  <a:pt x="3324344" y="970473"/>
                  <a:pt x="3315342" y="972874"/>
                </a:cubicBezTo>
                <a:cubicBezTo>
                  <a:pt x="3306341" y="975274"/>
                  <a:pt x="3296740" y="977074"/>
                  <a:pt x="3286539" y="978274"/>
                </a:cubicBezTo>
                <a:cubicBezTo>
                  <a:pt x="3276338" y="979475"/>
                  <a:pt x="3265770" y="980075"/>
                  <a:pt x="3254835" y="980075"/>
                </a:cubicBezTo>
                <a:cubicBezTo>
                  <a:pt x="3242967" y="980075"/>
                  <a:pt x="3232532" y="979308"/>
                  <a:pt x="3223531" y="977774"/>
                </a:cubicBezTo>
                <a:cubicBezTo>
                  <a:pt x="3214530" y="976241"/>
                  <a:pt x="3207029" y="973874"/>
                  <a:pt x="3201028" y="970674"/>
                </a:cubicBezTo>
                <a:cubicBezTo>
                  <a:pt x="3195027" y="967473"/>
                  <a:pt x="3190493" y="963306"/>
                  <a:pt x="3187426" y="958172"/>
                </a:cubicBezTo>
                <a:cubicBezTo>
                  <a:pt x="3184359" y="953038"/>
                  <a:pt x="3182826" y="946804"/>
                  <a:pt x="3182826" y="939470"/>
                </a:cubicBezTo>
                <a:cubicBezTo>
                  <a:pt x="3182826" y="936136"/>
                  <a:pt x="3183093" y="932702"/>
                  <a:pt x="3183626" y="929168"/>
                </a:cubicBezTo>
                <a:cubicBezTo>
                  <a:pt x="3184159" y="925635"/>
                  <a:pt x="3184859" y="922067"/>
                  <a:pt x="3185726" y="918467"/>
                </a:cubicBezTo>
                <a:cubicBezTo>
                  <a:pt x="3186593" y="914867"/>
                  <a:pt x="3187493" y="911399"/>
                  <a:pt x="3188427" y="908066"/>
                </a:cubicBezTo>
                <a:lnTo>
                  <a:pt x="3203428" y="911866"/>
                </a:lnTo>
                <a:cubicBezTo>
                  <a:pt x="3202895" y="913866"/>
                  <a:pt x="3202295" y="916233"/>
                  <a:pt x="3201628" y="918967"/>
                </a:cubicBezTo>
                <a:cubicBezTo>
                  <a:pt x="3200961" y="921701"/>
                  <a:pt x="3200395" y="924468"/>
                  <a:pt x="3199928" y="927268"/>
                </a:cubicBezTo>
                <a:cubicBezTo>
                  <a:pt x="3199461" y="930068"/>
                  <a:pt x="3199228" y="932602"/>
                  <a:pt x="3199228" y="934869"/>
                </a:cubicBezTo>
                <a:cubicBezTo>
                  <a:pt x="3199228" y="941803"/>
                  <a:pt x="3200995" y="947371"/>
                  <a:pt x="3204529" y="951571"/>
                </a:cubicBezTo>
                <a:cubicBezTo>
                  <a:pt x="3208062" y="955772"/>
                  <a:pt x="3214230" y="958839"/>
                  <a:pt x="3223031" y="960772"/>
                </a:cubicBezTo>
                <a:cubicBezTo>
                  <a:pt x="3231832" y="962706"/>
                  <a:pt x="3244167" y="963673"/>
                  <a:pt x="3260036" y="963673"/>
                </a:cubicBezTo>
                <a:cubicBezTo>
                  <a:pt x="3268170" y="963673"/>
                  <a:pt x="3276771" y="963173"/>
                  <a:pt x="3285839" y="962172"/>
                </a:cubicBezTo>
                <a:cubicBezTo>
                  <a:pt x="3294907" y="961172"/>
                  <a:pt x="3303941" y="959372"/>
                  <a:pt x="3312942" y="956772"/>
                </a:cubicBezTo>
                <a:cubicBezTo>
                  <a:pt x="3321943" y="954171"/>
                  <a:pt x="3330511" y="950604"/>
                  <a:pt x="3338645" y="946070"/>
                </a:cubicBezTo>
                <a:cubicBezTo>
                  <a:pt x="3346780" y="941537"/>
                  <a:pt x="3353914" y="935802"/>
                  <a:pt x="3360048" y="928868"/>
                </a:cubicBezTo>
                <a:lnTo>
                  <a:pt x="3372650" y="936269"/>
                </a:lnTo>
                <a:cubicBezTo>
                  <a:pt x="3371450" y="939336"/>
                  <a:pt x="3370649" y="941770"/>
                  <a:pt x="3370249" y="943570"/>
                </a:cubicBezTo>
                <a:cubicBezTo>
                  <a:pt x="3369849" y="945370"/>
                  <a:pt x="3369649" y="947004"/>
                  <a:pt x="3369649" y="948471"/>
                </a:cubicBezTo>
                <a:cubicBezTo>
                  <a:pt x="3369649" y="950471"/>
                  <a:pt x="3370383" y="952371"/>
                  <a:pt x="3371849" y="954171"/>
                </a:cubicBezTo>
                <a:cubicBezTo>
                  <a:pt x="3373316" y="955972"/>
                  <a:pt x="3376083" y="957472"/>
                  <a:pt x="3380150" y="958672"/>
                </a:cubicBezTo>
                <a:cubicBezTo>
                  <a:pt x="3384218" y="959872"/>
                  <a:pt x="3389985" y="960472"/>
                  <a:pt x="3397453" y="960472"/>
                </a:cubicBezTo>
                <a:lnTo>
                  <a:pt x="3397881" y="960634"/>
                </a:lnTo>
                <a:lnTo>
                  <a:pt x="3397901" y="960472"/>
                </a:lnTo>
                <a:cubicBezTo>
                  <a:pt x="3404568" y="960472"/>
                  <a:pt x="3409768" y="959972"/>
                  <a:pt x="3413502" y="958972"/>
                </a:cubicBezTo>
                <a:cubicBezTo>
                  <a:pt x="3417236" y="957972"/>
                  <a:pt x="3420070" y="956038"/>
                  <a:pt x="3422003" y="953171"/>
                </a:cubicBezTo>
                <a:cubicBezTo>
                  <a:pt x="3423937" y="950304"/>
                  <a:pt x="3425504" y="946137"/>
                  <a:pt x="3426704" y="940670"/>
                </a:cubicBezTo>
                <a:cubicBezTo>
                  <a:pt x="3427904" y="935202"/>
                  <a:pt x="3429371" y="928068"/>
                  <a:pt x="3431105" y="919267"/>
                </a:cubicBezTo>
                <a:lnTo>
                  <a:pt x="3446707" y="922267"/>
                </a:lnTo>
                <a:cubicBezTo>
                  <a:pt x="3446173" y="924668"/>
                  <a:pt x="3445573" y="927335"/>
                  <a:pt x="3444906" y="930268"/>
                </a:cubicBezTo>
                <a:cubicBezTo>
                  <a:pt x="3444240" y="933202"/>
                  <a:pt x="3443673" y="936103"/>
                  <a:pt x="3443206" y="938970"/>
                </a:cubicBezTo>
                <a:cubicBezTo>
                  <a:pt x="3442739" y="941837"/>
                  <a:pt x="3442506" y="944337"/>
                  <a:pt x="3442506" y="946470"/>
                </a:cubicBezTo>
                <a:cubicBezTo>
                  <a:pt x="3442506" y="948471"/>
                  <a:pt x="3442639" y="950338"/>
                  <a:pt x="3442906" y="952071"/>
                </a:cubicBezTo>
                <a:cubicBezTo>
                  <a:pt x="3443173" y="953805"/>
                  <a:pt x="3444173" y="955272"/>
                  <a:pt x="3445906" y="956472"/>
                </a:cubicBezTo>
                <a:cubicBezTo>
                  <a:pt x="3447640" y="957672"/>
                  <a:pt x="3450574" y="958639"/>
                  <a:pt x="3454708" y="959372"/>
                </a:cubicBezTo>
                <a:cubicBezTo>
                  <a:pt x="3458841" y="960106"/>
                  <a:pt x="3464776" y="960472"/>
                  <a:pt x="3472510" y="960472"/>
                </a:cubicBezTo>
                <a:lnTo>
                  <a:pt x="3474030" y="961046"/>
                </a:lnTo>
                <a:lnTo>
                  <a:pt x="3474101" y="960472"/>
                </a:lnTo>
                <a:cubicBezTo>
                  <a:pt x="3482101" y="960472"/>
                  <a:pt x="3489636" y="959706"/>
                  <a:pt x="3496703" y="958172"/>
                </a:cubicBezTo>
                <a:lnTo>
                  <a:pt x="3511772" y="953381"/>
                </a:lnTo>
                <a:lnTo>
                  <a:pt x="3507705" y="948671"/>
                </a:lnTo>
                <a:cubicBezTo>
                  <a:pt x="3504904" y="945737"/>
                  <a:pt x="3501871" y="942770"/>
                  <a:pt x="3498603" y="939770"/>
                </a:cubicBezTo>
                <a:cubicBezTo>
                  <a:pt x="3495336" y="936769"/>
                  <a:pt x="3491836" y="933936"/>
                  <a:pt x="3488102" y="931269"/>
                </a:cubicBezTo>
                <a:cubicBezTo>
                  <a:pt x="3487302" y="930602"/>
                  <a:pt x="3486502" y="929402"/>
                  <a:pt x="3485702" y="927668"/>
                </a:cubicBezTo>
                <a:cubicBezTo>
                  <a:pt x="3484902" y="925935"/>
                  <a:pt x="3484235" y="924134"/>
                  <a:pt x="3483702" y="922267"/>
                </a:cubicBezTo>
                <a:cubicBezTo>
                  <a:pt x="3483168" y="920401"/>
                  <a:pt x="3482901" y="919000"/>
                  <a:pt x="3482901" y="918067"/>
                </a:cubicBezTo>
                <a:cubicBezTo>
                  <a:pt x="3482901" y="916067"/>
                  <a:pt x="3484168" y="913666"/>
                  <a:pt x="3486702" y="910866"/>
                </a:cubicBezTo>
                <a:cubicBezTo>
                  <a:pt x="3489236" y="908066"/>
                  <a:pt x="3492636" y="905365"/>
                  <a:pt x="3496903" y="902765"/>
                </a:cubicBezTo>
                <a:cubicBezTo>
                  <a:pt x="3501170" y="900165"/>
                  <a:pt x="3506038" y="897998"/>
                  <a:pt x="3511505" y="896264"/>
                </a:cubicBezTo>
                <a:cubicBezTo>
                  <a:pt x="3516972" y="894531"/>
                  <a:pt x="3522640" y="893664"/>
                  <a:pt x="3528507" y="893664"/>
                </a:cubicBezTo>
                <a:cubicBezTo>
                  <a:pt x="3536108" y="893664"/>
                  <a:pt x="3542275" y="894797"/>
                  <a:pt x="3547009" y="897064"/>
                </a:cubicBezTo>
                <a:cubicBezTo>
                  <a:pt x="3551743" y="899331"/>
                  <a:pt x="3555210" y="902232"/>
                  <a:pt x="3557411" y="905765"/>
                </a:cubicBezTo>
                <a:cubicBezTo>
                  <a:pt x="3559611" y="909299"/>
                  <a:pt x="3560711" y="913066"/>
                  <a:pt x="3560711" y="917067"/>
                </a:cubicBezTo>
                <a:cubicBezTo>
                  <a:pt x="3560711" y="922934"/>
                  <a:pt x="3559244" y="928768"/>
                  <a:pt x="3556311" y="934569"/>
                </a:cubicBezTo>
                <a:cubicBezTo>
                  <a:pt x="3553377" y="940370"/>
                  <a:pt x="3549176" y="945804"/>
                  <a:pt x="3543709" y="950871"/>
                </a:cubicBezTo>
                <a:lnTo>
                  <a:pt x="3539257" y="954001"/>
                </a:lnTo>
                <a:lnTo>
                  <a:pt x="3550610" y="957572"/>
                </a:lnTo>
                <a:cubicBezTo>
                  <a:pt x="3555077" y="958572"/>
                  <a:pt x="3559644" y="959305"/>
                  <a:pt x="3564312" y="959772"/>
                </a:cubicBezTo>
                <a:cubicBezTo>
                  <a:pt x="3568979" y="960239"/>
                  <a:pt x="3573646" y="960472"/>
                  <a:pt x="3578313" y="960472"/>
                </a:cubicBezTo>
                <a:lnTo>
                  <a:pt x="3578661" y="960603"/>
                </a:lnTo>
                <a:lnTo>
                  <a:pt x="3578675" y="960472"/>
                </a:lnTo>
                <a:cubicBezTo>
                  <a:pt x="3586276" y="960472"/>
                  <a:pt x="3591610" y="959739"/>
                  <a:pt x="3594677" y="958272"/>
                </a:cubicBezTo>
                <a:cubicBezTo>
                  <a:pt x="3597744" y="956805"/>
                  <a:pt x="3599511" y="954205"/>
                  <a:pt x="3599978" y="950471"/>
                </a:cubicBezTo>
                <a:cubicBezTo>
                  <a:pt x="3600445" y="946737"/>
                  <a:pt x="3600545" y="941537"/>
                  <a:pt x="3600278" y="934869"/>
                </a:cubicBezTo>
                <a:close/>
                <a:moveTo>
                  <a:pt x="2816019" y="833056"/>
                </a:moveTo>
                <a:lnTo>
                  <a:pt x="2832221" y="833056"/>
                </a:lnTo>
                <a:lnTo>
                  <a:pt x="2836221" y="934069"/>
                </a:lnTo>
                <a:cubicBezTo>
                  <a:pt x="2836488" y="941137"/>
                  <a:pt x="2835621" y="947504"/>
                  <a:pt x="2833621" y="953171"/>
                </a:cubicBezTo>
                <a:cubicBezTo>
                  <a:pt x="2831620" y="958839"/>
                  <a:pt x="2827620" y="963673"/>
                  <a:pt x="2821619" y="967673"/>
                </a:cubicBezTo>
                <a:cubicBezTo>
                  <a:pt x="2815619" y="971674"/>
                  <a:pt x="2806884" y="974741"/>
                  <a:pt x="2795416" y="976874"/>
                </a:cubicBezTo>
                <a:cubicBezTo>
                  <a:pt x="2783948" y="979008"/>
                  <a:pt x="2768813" y="980075"/>
                  <a:pt x="2750011" y="980075"/>
                </a:cubicBezTo>
                <a:cubicBezTo>
                  <a:pt x="2738143" y="980075"/>
                  <a:pt x="2727708" y="979308"/>
                  <a:pt x="2718706" y="977774"/>
                </a:cubicBezTo>
                <a:cubicBezTo>
                  <a:pt x="2709705" y="976241"/>
                  <a:pt x="2702205" y="973874"/>
                  <a:pt x="2696204" y="970674"/>
                </a:cubicBezTo>
                <a:cubicBezTo>
                  <a:pt x="2690203" y="967473"/>
                  <a:pt x="2685669" y="963306"/>
                  <a:pt x="2682602" y="958172"/>
                </a:cubicBezTo>
                <a:cubicBezTo>
                  <a:pt x="2679535" y="953038"/>
                  <a:pt x="2678002" y="946804"/>
                  <a:pt x="2678002" y="939470"/>
                </a:cubicBezTo>
                <a:cubicBezTo>
                  <a:pt x="2678002" y="936136"/>
                  <a:pt x="2678269" y="932702"/>
                  <a:pt x="2678802" y="929168"/>
                </a:cubicBezTo>
                <a:cubicBezTo>
                  <a:pt x="2679335" y="925635"/>
                  <a:pt x="2680035" y="922067"/>
                  <a:pt x="2680902" y="918467"/>
                </a:cubicBezTo>
                <a:cubicBezTo>
                  <a:pt x="2681769" y="914867"/>
                  <a:pt x="2682668" y="911399"/>
                  <a:pt x="2683603" y="908066"/>
                </a:cubicBezTo>
                <a:lnTo>
                  <a:pt x="2698604" y="911866"/>
                </a:lnTo>
                <a:cubicBezTo>
                  <a:pt x="2698071" y="913866"/>
                  <a:pt x="2697470" y="916233"/>
                  <a:pt x="2696804" y="918967"/>
                </a:cubicBezTo>
                <a:cubicBezTo>
                  <a:pt x="2696137" y="921701"/>
                  <a:pt x="2695570" y="924468"/>
                  <a:pt x="2695104" y="927268"/>
                </a:cubicBezTo>
                <a:cubicBezTo>
                  <a:pt x="2694637" y="930068"/>
                  <a:pt x="2694404" y="932602"/>
                  <a:pt x="2694404" y="934869"/>
                </a:cubicBezTo>
                <a:cubicBezTo>
                  <a:pt x="2694404" y="941803"/>
                  <a:pt x="2696171" y="947371"/>
                  <a:pt x="2699705" y="951571"/>
                </a:cubicBezTo>
                <a:cubicBezTo>
                  <a:pt x="2703238" y="955772"/>
                  <a:pt x="2709406" y="958839"/>
                  <a:pt x="2718207" y="960772"/>
                </a:cubicBezTo>
                <a:cubicBezTo>
                  <a:pt x="2727008" y="962706"/>
                  <a:pt x="2739343" y="963673"/>
                  <a:pt x="2755211" y="963673"/>
                </a:cubicBezTo>
                <a:cubicBezTo>
                  <a:pt x="2768413" y="963673"/>
                  <a:pt x="2779281" y="963173"/>
                  <a:pt x="2787815" y="962172"/>
                </a:cubicBezTo>
                <a:cubicBezTo>
                  <a:pt x="2796349" y="961172"/>
                  <a:pt x="2802984" y="959572"/>
                  <a:pt x="2807718" y="957372"/>
                </a:cubicBezTo>
                <a:cubicBezTo>
                  <a:pt x="2812452" y="955172"/>
                  <a:pt x="2815719" y="952305"/>
                  <a:pt x="2817518" y="948771"/>
                </a:cubicBezTo>
                <a:cubicBezTo>
                  <a:pt x="2819319" y="945237"/>
                  <a:pt x="2820086" y="940936"/>
                  <a:pt x="2819820" y="935869"/>
                </a:cubicBezTo>
                <a:close/>
                <a:moveTo>
                  <a:pt x="1911239" y="833056"/>
                </a:moveTo>
                <a:lnTo>
                  <a:pt x="1927842" y="833056"/>
                </a:lnTo>
                <a:lnTo>
                  <a:pt x="1931041" y="934469"/>
                </a:lnTo>
                <a:cubicBezTo>
                  <a:pt x="1931309" y="941270"/>
                  <a:pt x="1932408" y="946570"/>
                  <a:pt x="1934342" y="950371"/>
                </a:cubicBezTo>
                <a:cubicBezTo>
                  <a:pt x="1936275" y="954171"/>
                  <a:pt x="1938910" y="956805"/>
                  <a:pt x="1942243" y="958272"/>
                </a:cubicBezTo>
                <a:lnTo>
                  <a:pt x="1952184" y="960260"/>
                </a:lnTo>
                <a:lnTo>
                  <a:pt x="1972704" y="958172"/>
                </a:lnTo>
                <a:lnTo>
                  <a:pt x="1987774" y="953381"/>
                </a:lnTo>
                <a:lnTo>
                  <a:pt x="1983706" y="948671"/>
                </a:lnTo>
                <a:cubicBezTo>
                  <a:pt x="1980905" y="945737"/>
                  <a:pt x="1977871" y="942770"/>
                  <a:pt x="1974604" y="939770"/>
                </a:cubicBezTo>
                <a:cubicBezTo>
                  <a:pt x="1971337" y="936769"/>
                  <a:pt x="1967836" y="933936"/>
                  <a:pt x="1964103" y="931269"/>
                </a:cubicBezTo>
                <a:cubicBezTo>
                  <a:pt x="1963303" y="930602"/>
                  <a:pt x="1962503" y="929402"/>
                  <a:pt x="1961703" y="927668"/>
                </a:cubicBezTo>
                <a:cubicBezTo>
                  <a:pt x="1960902" y="925935"/>
                  <a:pt x="1960236" y="924134"/>
                  <a:pt x="1959703" y="922267"/>
                </a:cubicBezTo>
                <a:cubicBezTo>
                  <a:pt x="1959169" y="920401"/>
                  <a:pt x="1958902" y="919000"/>
                  <a:pt x="1958902" y="918067"/>
                </a:cubicBezTo>
                <a:cubicBezTo>
                  <a:pt x="1958902" y="916067"/>
                  <a:pt x="1960169" y="913666"/>
                  <a:pt x="1962702" y="910866"/>
                </a:cubicBezTo>
                <a:cubicBezTo>
                  <a:pt x="1965236" y="908066"/>
                  <a:pt x="1968636" y="905365"/>
                  <a:pt x="1972904" y="902765"/>
                </a:cubicBezTo>
                <a:cubicBezTo>
                  <a:pt x="1977172" y="900165"/>
                  <a:pt x="1982039" y="897998"/>
                  <a:pt x="1987507" y="896264"/>
                </a:cubicBezTo>
                <a:cubicBezTo>
                  <a:pt x="1992973" y="894531"/>
                  <a:pt x="1998641" y="893664"/>
                  <a:pt x="2004508" y="893664"/>
                </a:cubicBezTo>
                <a:cubicBezTo>
                  <a:pt x="2012109" y="893664"/>
                  <a:pt x="2018276" y="894797"/>
                  <a:pt x="2023011" y="897064"/>
                </a:cubicBezTo>
                <a:cubicBezTo>
                  <a:pt x="2027745" y="899331"/>
                  <a:pt x="2031212" y="902232"/>
                  <a:pt x="2033412" y="905765"/>
                </a:cubicBezTo>
                <a:cubicBezTo>
                  <a:pt x="2035612" y="909299"/>
                  <a:pt x="2036712" y="913066"/>
                  <a:pt x="2036712" y="917067"/>
                </a:cubicBezTo>
                <a:cubicBezTo>
                  <a:pt x="2036712" y="922934"/>
                  <a:pt x="2035245" y="928768"/>
                  <a:pt x="2032312" y="934569"/>
                </a:cubicBezTo>
                <a:cubicBezTo>
                  <a:pt x="2029377" y="940370"/>
                  <a:pt x="2025178" y="945804"/>
                  <a:pt x="2019710" y="950871"/>
                </a:cubicBezTo>
                <a:lnTo>
                  <a:pt x="2015258" y="954001"/>
                </a:lnTo>
                <a:lnTo>
                  <a:pt x="2026611" y="957572"/>
                </a:lnTo>
                <a:cubicBezTo>
                  <a:pt x="2031078" y="958572"/>
                  <a:pt x="2035645" y="959305"/>
                  <a:pt x="2040313" y="959772"/>
                </a:cubicBezTo>
                <a:cubicBezTo>
                  <a:pt x="2044980" y="960239"/>
                  <a:pt x="2049647" y="960472"/>
                  <a:pt x="2054314" y="960472"/>
                </a:cubicBezTo>
                <a:lnTo>
                  <a:pt x="2054662" y="960603"/>
                </a:lnTo>
                <a:lnTo>
                  <a:pt x="2054676" y="960472"/>
                </a:lnTo>
                <a:cubicBezTo>
                  <a:pt x="2061610" y="960472"/>
                  <a:pt x="2068412" y="959939"/>
                  <a:pt x="2075078" y="958872"/>
                </a:cubicBezTo>
                <a:cubicBezTo>
                  <a:pt x="2081746" y="957805"/>
                  <a:pt x="2088281" y="956272"/>
                  <a:pt x="2094681" y="954271"/>
                </a:cubicBezTo>
                <a:cubicBezTo>
                  <a:pt x="2101082" y="952271"/>
                  <a:pt x="2107250" y="949838"/>
                  <a:pt x="2113184" y="946971"/>
                </a:cubicBezTo>
                <a:cubicBezTo>
                  <a:pt x="2119117" y="944104"/>
                  <a:pt x="2124752" y="940803"/>
                  <a:pt x="2130086" y="937069"/>
                </a:cubicBezTo>
                <a:cubicBezTo>
                  <a:pt x="2126618" y="934002"/>
                  <a:pt x="2122618" y="931335"/>
                  <a:pt x="2118084" y="929068"/>
                </a:cubicBezTo>
                <a:cubicBezTo>
                  <a:pt x="2113551" y="926801"/>
                  <a:pt x="2108583" y="925034"/>
                  <a:pt x="2103182" y="923768"/>
                </a:cubicBezTo>
                <a:cubicBezTo>
                  <a:pt x="2097781" y="922501"/>
                  <a:pt x="2092081" y="921867"/>
                  <a:pt x="2086080" y="921867"/>
                </a:cubicBezTo>
                <a:cubicBezTo>
                  <a:pt x="2083946" y="921867"/>
                  <a:pt x="2081946" y="921934"/>
                  <a:pt x="2080080" y="922067"/>
                </a:cubicBezTo>
                <a:cubicBezTo>
                  <a:pt x="2078212" y="922201"/>
                  <a:pt x="2076346" y="922434"/>
                  <a:pt x="2074478" y="922768"/>
                </a:cubicBezTo>
                <a:cubicBezTo>
                  <a:pt x="2072612" y="923101"/>
                  <a:pt x="2070478" y="923534"/>
                  <a:pt x="2068079" y="924068"/>
                </a:cubicBezTo>
                <a:lnTo>
                  <a:pt x="2064878" y="908866"/>
                </a:lnTo>
                <a:cubicBezTo>
                  <a:pt x="2068478" y="907799"/>
                  <a:pt x="2072078" y="906966"/>
                  <a:pt x="2075678" y="906365"/>
                </a:cubicBezTo>
                <a:cubicBezTo>
                  <a:pt x="2079280" y="905765"/>
                  <a:pt x="2082746" y="905465"/>
                  <a:pt x="2086080" y="905465"/>
                </a:cubicBezTo>
                <a:cubicBezTo>
                  <a:pt x="2093014" y="905465"/>
                  <a:pt x="2099283" y="906299"/>
                  <a:pt x="2104882" y="907966"/>
                </a:cubicBezTo>
                <a:cubicBezTo>
                  <a:pt x="2110483" y="909633"/>
                  <a:pt x="2115585" y="911666"/>
                  <a:pt x="2120185" y="914066"/>
                </a:cubicBezTo>
                <a:cubicBezTo>
                  <a:pt x="2124785" y="916467"/>
                  <a:pt x="2129118" y="918867"/>
                  <a:pt x="2133186" y="921267"/>
                </a:cubicBezTo>
                <a:cubicBezTo>
                  <a:pt x="2137253" y="923668"/>
                  <a:pt x="2141220" y="925701"/>
                  <a:pt x="2145087" y="927368"/>
                </a:cubicBezTo>
                <a:cubicBezTo>
                  <a:pt x="2148955" y="929035"/>
                  <a:pt x="2152955" y="929868"/>
                  <a:pt x="2157089" y="929868"/>
                </a:cubicBezTo>
                <a:lnTo>
                  <a:pt x="2161290" y="929868"/>
                </a:lnTo>
                <a:lnTo>
                  <a:pt x="2162690" y="944270"/>
                </a:lnTo>
                <a:lnTo>
                  <a:pt x="2151017" y="946043"/>
                </a:lnTo>
                <a:lnTo>
                  <a:pt x="2151788" y="947921"/>
                </a:lnTo>
                <a:cubicBezTo>
                  <a:pt x="2152855" y="949954"/>
                  <a:pt x="2154021" y="951671"/>
                  <a:pt x="2155289" y="953071"/>
                </a:cubicBezTo>
                <a:cubicBezTo>
                  <a:pt x="2157822" y="955872"/>
                  <a:pt x="2161256" y="957805"/>
                  <a:pt x="2165590" y="958872"/>
                </a:cubicBezTo>
                <a:cubicBezTo>
                  <a:pt x="2169924" y="959939"/>
                  <a:pt x="2175491" y="960472"/>
                  <a:pt x="2182293" y="960472"/>
                </a:cubicBezTo>
                <a:lnTo>
                  <a:pt x="2187965" y="962611"/>
                </a:lnTo>
                <a:lnTo>
                  <a:pt x="2188226" y="960472"/>
                </a:lnTo>
                <a:cubicBezTo>
                  <a:pt x="2196094" y="960472"/>
                  <a:pt x="2202228" y="960172"/>
                  <a:pt x="2206628" y="959572"/>
                </a:cubicBezTo>
                <a:cubicBezTo>
                  <a:pt x="2211029" y="958972"/>
                  <a:pt x="2214163" y="957438"/>
                  <a:pt x="2216029" y="954972"/>
                </a:cubicBezTo>
                <a:cubicBezTo>
                  <a:pt x="2217897" y="952505"/>
                  <a:pt x="2218830" y="948604"/>
                  <a:pt x="2218830" y="943270"/>
                </a:cubicBezTo>
                <a:cubicBezTo>
                  <a:pt x="2218830" y="939936"/>
                  <a:pt x="2218297" y="935969"/>
                  <a:pt x="2217230" y="931369"/>
                </a:cubicBezTo>
                <a:cubicBezTo>
                  <a:pt x="2216163" y="926768"/>
                  <a:pt x="2214763" y="921867"/>
                  <a:pt x="2213029" y="916667"/>
                </a:cubicBezTo>
                <a:cubicBezTo>
                  <a:pt x="2211295" y="911466"/>
                  <a:pt x="2209429" y="906332"/>
                  <a:pt x="2207429" y="901265"/>
                </a:cubicBezTo>
                <a:lnTo>
                  <a:pt x="2223631" y="895264"/>
                </a:lnTo>
                <a:cubicBezTo>
                  <a:pt x="2225364" y="899531"/>
                  <a:pt x="2226997" y="904399"/>
                  <a:pt x="2228531" y="909866"/>
                </a:cubicBezTo>
                <a:cubicBezTo>
                  <a:pt x="2230065" y="915333"/>
                  <a:pt x="2231365" y="920734"/>
                  <a:pt x="2232432" y="926068"/>
                </a:cubicBezTo>
                <a:cubicBezTo>
                  <a:pt x="2233498" y="931402"/>
                  <a:pt x="2234032" y="936069"/>
                  <a:pt x="2234032" y="940070"/>
                </a:cubicBezTo>
                <a:cubicBezTo>
                  <a:pt x="2234032" y="946737"/>
                  <a:pt x="2233131" y="952405"/>
                  <a:pt x="2231331" y="957072"/>
                </a:cubicBezTo>
                <a:cubicBezTo>
                  <a:pt x="2229531" y="961739"/>
                  <a:pt x="2226698" y="965540"/>
                  <a:pt x="2222830" y="968473"/>
                </a:cubicBezTo>
                <a:cubicBezTo>
                  <a:pt x="2218963" y="971407"/>
                  <a:pt x="2213996" y="973541"/>
                  <a:pt x="2207929" y="974874"/>
                </a:cubicBezTo>
                <a:cubicBezTo>
                  <a:pt x="2201861" y="976208"/>
                  <a:pt x="2194627" y="976874"/>
                  <a:pt x="2186226" y="976874"/>
                </a:cubicBezTo>
                <a:lnTo>
                  <a:pt x="2186510" y="974542"/>
                </a:lnTo>
                <a:lnTo>
                  <a:pt x="2180292" y="976874"/>
                </a:lnTo>
                <a:cubicBezTo>
                  <a:pt x="2174691" y="976874"/>
                  <a:pt x="2169557" y="976508"/>
                  <a:pt x="2164889" y="975774"/>
                </a:cubicBezTo>
                <a:cubicBezTo>
                  <a:pt x="2160223" y="975041"/>
                  <a:pt x="2156022" y="973674"/>
                  <a:pt x="2152288" y="971674"/>
                </a:cubicBezTo>
                <a:cubicBezTo>
                  <a:pt x="2148554" y="969673"/>
                  <a:pt x="2145420" y="966773"/>
                  <a:pt x="2142887" y="962973"/>
                </a:cubicBezTo>
                <a:cubicBezTo>
                  <a:pt x="2141620" y="961072"/>
                  <a:pt x="2140504" y="958864"/>
                  <a:pt x="2139536" y="956347"/>
                </a:cubicBezTo>
                <a:lnTo>
                  <a:pt x="2137868" y="950573"/>
                </a:lnTo>
                <a:lnTo>
                  <a:pt x="2132786" y="952771"/>
                </a:lnTo>
                <a:cubicBezTo>
                  <a:pt x="2128186" y="955238"/>
                  <a:pt x="2123351" y="957839"/>
                  <a:pt x="2118284" y="960572"/>
                </a:cubicBezTo>
                <a:cubicBezTo>
                  <a:pt x="2113217" y="963306"/>
                  <a:pt x="2107616" y="965906"/>
                  <a:pt x="2101482" y="968373"/>
                </a:cubicBezTo>
                <a:cubicBezTo>
                  <a:pt x="2095348" y="970840"/>
                  <a:pt x="2088314" y="972874"/>
                  <a:pt x="2080380" y="974474"/>
                </a:cubicBezTo>
                <a:cubicBezTo>
                  <a:pt x="2072444" y="976074"/>
                  <a:pt x="2063277" y="976874"/>
                  <a:pt x="2052876" y="976874"/>
                </a:cubicBezTo>
                <a:lnTo>
                  <a:pt x="2052900" y="976654"/>
                </a:lnTo>
                <a:lnTo>
                  <a:pt x="2052314" y="976874"/>
                </a:lnTo>
                <a:cubicBezTo>
                  <a:pt x="2044980" y="976874"/>
                  <a:pt x="2037479" y="976174"/>
                  <a:pt x="2029811" y="974774"/>
                </a:cubicBezTo>
                <a:cubicBezTo>
                  <a:pt x="2022143" y="973374"/>
                  <a:pt x="2014976" y="971240"/>
                  <a:pt x="2008309" y="968373"/>
                </a:cubicBezTo>
                <a:lnTo>
                  <a:pt x="2001253" y="963849"/>
                </a:lnTo>
                <a:lnTo>
                  <a:pt x="2000507" y="964373"/>
                </a:lnTo>
                <a:cubicBezTo>
                  <a:pt x="1993174" y="968307"/>
                  <a:pt x="1985072" y="971374"/>
                  <a:pt x="1976205" y="973574"/>
                </a:cubicBezTo>
                <a:lnTo>
                  <a:pt x="1952678" y="976337"/>
                </a:lnTo>
                <a:lnTo>
                  <a:pt x="1951244" y="976874"/>
                </a:lnTo>
                <a:lnTo>
                  <a:pt x="1949916" y="976661"/>
                </a:lnTo>
                <a:lnTo>
                  <a:pt x="1948100" y="976874"/>
                </a:lnTo>
                <a:lnTo>
                  <a:pt x="1948160" y="976380"/>
                </a:lnTo>
                <a:lnTo>
                  <a:pt x="1940643" y="975174"/>
                </a:lnTo>
                <a:cubicBezTo>
                  <a:pt x="1937709" y="974041"/>
                  <a:pt x="1935309" y="972574"/>
                  <a:pt x="1933442" y="970774"/>
                </a:cubicBezTo>
                <a:lnTo>
                  <a:pt x="1931257" y="967694"/>
                </a:lnTo>
                <a:lnTo>
                  <a:pt x="1927741" y="984175"/>
                </a:lnTo>
                <a:cubicBezTo>
                  <a:pt x="1925275" y="991176"/>
                  <a:pt x="1921507" y="997544"/>
                  <a:pt x="1916440" y="1003278"/>
                </a:cubicBezTo>
                <a:cubicBezTo>
                  <a:pt x="1911372" y="1009012"/>
                  <a:pt x="1904605" y="1013612"/>
                  <a:pt x="1896137" y="1017079"/>
                </a:cubicBezTo>
                <a:cubicBezTo>
                  <a:pt x="1887670" y="1020546"/>
                  <a:pt x="1877236" y="1022280"/>
                  <a:pt x="1864834" y="1022280"/>
                </a:cubicBezTo>
                <a:cubicBezTo>
                  <a:pt x="1857899" y="1022280"/>
                  <a:pt x="1851199" y="1021247"/>
                  <a:pt x="1844731" y="1019180"/>
                </a:cubicBezTo>
                <a:cubicBezTo>
                  <a:pt x="1838264" y="1017113"/>
                  <a:pt x="1832530" y="1014079"/>
                  <a:pt x="1827529" y="1010078"/>
                </a:cubicBezTo>
                <a:cubicBezTo>
                  <a:pt x="1822529" y="1006078"/>
                  <a:pt x="1818561" y="1001244"/>
                  <a:pt x="1815628" y="995577"/>
                </a:cubicBezTo>
                <a:cubicBezTo>
                  <a:pt x="1812694" y="989909"/>
                  <a:pt x="1811227" y="983408"/>
                  <a:pt x="1811227" y="976074"/>
                </a:cubicBezTo>
                <a:cubicBezTo>
                  <a:pt x="1811227" y="972874"/>
                  <a:pt x="1811527" y="969440"/>
                  <a:pt x="1812127" y="965773"/>
                </a:cubicBezTo>
                <a:cubicBezTo>
                  <a:pt x="1812727" y="962106"/>
                  <a:pt x="1813661" y="958172"/>
                  <a:pt x="1814927" y="953971"/>
                </a:cubicBezTo>
                <a:cubicBezTo>
                  <a:pt x="1816194" y="949771"/>
                  <a:pt x="1817761" y="945337"/>
                  <a:pt x="1819628" y="940670"/>
                </a:cubicBezTo>
                <a:lnTo>
                  <a:pt x="1834029" y="946270"/>
                </a:lnTo>
                <a:cubicBezTo>
                  <a:pt x="1832696" y="950004"/>
                  <a:pt x="1831529" y="953538"/>
                  <a:pt x="1830529" y="956872"/>
                </a:cubicBezTo>
                <a:cubicBezTo>
                  <a:pt x="1829529" y="960206"/>
                  <a:pt x="1828796" y="963339"/>
                  <a:pt x="1828329" y="966273"/>
                </a:cubicBezTo>
                <a:cubicBezTo>
                  <a:pt x="1827862" y="969207"/>
                  <a:pt x="1827629" y="972007"/>
                  <a:pt x="1827629" y="974674"/>
                </a:cubicBezTo>
                <a:cubicBezTo>
                  <a:pt x="1827629" y="981475"/>
                  <a:pt x="1829429" y="987209"/>
                  <a:pt x="1833030" y="991876"/>
                </a:cubicBezTo>
                <a:cubicBezTo>
                  <a:pt x="1836629" y="996543"/>
                  <a:pt x="1841331" y="1000044"/>
                  <a:pt x="1847132" y="1002377"/>
                </a:cubicBezTo>
                <a:cubicBezTo>
                  <a:pt x="1852931" y="1004711"/>
                  <a:pt x="1859167" y="1005878"/>
                  <a:pt x="1865833" y="1005878"/>
                </a:cubicBezTo>
                <a:cubicBezTo>
                  <a:pt x="1878902" y="1005878"/>
                  <a:pt x="1889103" y="1003578"/>
                  <a:pt x="1896437" y="998977"/>
                </a:cubicBezTo>
                <a:cubicBezTo>
                  <a:pt x="1903772" y="994377"/>
                  <a:pt x="1908906" y="988309"/>
                  <a:pt x="1911840" y="980775"/>
                </a:cubicBezTo>
                <a:cubicBezTo>
                  <a:pt x="1914773" y="973241"/>
                  <a:pt x="1916040" y="965006"/>
                  <a:pt x="1915639" y="956072"/>
                </a:cubicBezTo>
                <a:close/>
                <a:moveTo>
                  <a:pt x="1714852" y="833056"/>
                </a:moveTo>
                <a:lnTo>
                  <a:pt x="1731055" y="833056"/>
                </a:lnTo>
                <a:lnTo>
                  <a:pt x="1735056" y="975874"/>
                </a:lnTo>
                <a:lnTo>
                  <a:pt x="1718853" y="975874"/>
                </a:lnTo>
                <a:close/>
                <a:moveTo>
                  <a:pt x="1672428" y="833056"/>
                </a:moveTo>
                <a:lnTo>
                  <a:pt x="1688631" y="833056"/>
                </a:lnTo>
                <a:lnTo>
                  <a:pt x="1692631" y="933069"/>
                </a:lnTo>
                <a:cubicBezTo>
                  <a:pt x="1692898" y="940136"/>
                  <a:pt x="1692665" y="946404"/>
                  <a:pt x="1691930" y="951871"/>
                </a:cubicBezTo>
                <a:cubicBezTo>
                  <a:pt x="1691198" y="957339"/>
                  <a:pt x="1689464" y="961939"/>
                  <a:pt x="1686730" y="965673"/>
                </a:cubicBezTo>
                <a:cubicBezTo>
                  <a:pt x="1683997" y="969407"/>
                  <a:pt x="1679929" y="972207"/>
                  <a:pt x="1674529" y="974074"/>
                </a:cubicBezTo>
                <a:cubicBezTo>
                  <a:pt x="1669128" y="975941"/>
                  <a:pt x="1661893" y="976874"/>
                  <a:pt x="1652826" y="976874"/>
                </a:cubicBezTo>
                <a:lnTo>
                  <a:pt x="1653074" y="974621"/>
                </a:lnTo>
                <a:lnTo>
                  <a:pt x="1647063" y="976874"/>
                </a:lnTo>
                <a:cubicBezTo>
                  <a:pt x="1640395" y="976874"/>
                  <a:pt x="1633495" y="976441"/>
                  <a:pt x="1626362" y="975574"/>
                </a:cubicBezTo>
                <a:cubicBezTo>
                  <a:pt x="1619226" y="974707"/>
                  <a:pt x="1612492" y="973574"/>
                  <a:pt x="1606157" y="972174"/>
                </a:cubicBezTo>
                <a:lnTo>
                  <a:pt x="1598408" y="969853"/>
                </a:lnTo>
                <a:lnTo>
                  <a:pt x="1591856" y="972474"/>
                </a:lnTo>
                <a:cubicBezTo>
                  <a:pt x="1588790" y="973407"/>
                  <a:pt x="1585488" y="974141"/>
                  <a:pt x="1581956" y="974674"/>
                </a:cubicBezTo>
                <a:cubicBezTo>
                  <a:pt x="1578421" y="975207"/>
                  <a:pt x="1574721" y="975641"/>
                  <a:pt x="1570855" y="975974"/>
                </a:cubicBezTo>
                <a:cubicBezTo>
                  <a:pt x="1566986" y="976308"/>
                  <a:pt x="1563119" y="976541"/>
                  <a:pt x="1559252" y="976674"/>
                </a:cubicBezTo>
                <a:lnTo>
                  <a:pt x="1551211" y="976818"/>
                </a:lnTo>
                <a:lnTo>
                  <a:pt x="1551060" y="976874"/>
                </a:lnTo>
                <a:lnTo>
                  <a:pt x="1550832" y="976825"/>
                </a:lnTo>
                <a:lnTo>
                  <a:pt x="1548051" y="976874"/>
                </a:lnTo>
                <a:lnTo>
                  <a:pt x="1548129" y="976239"/>
                </a:lnTo>
                <a:lnTo>
                  <a:pt x="1536758" y="973774"/>
                </a:lnTo>
                <a:lnTo>
                  <a:pt x="1529152" y="966259"/>
                </a:lnTo>
                <a:lnTo>
                  <a:pt x="1525158" y="982575"/>
                </a:lnTo>
                <a:cubicBezTo>
                  <a:pt x="1521223" y="989843"/>
                  <a:pt x="1516190" y="996177"/>
                  <a:pt x="1510055" y="1001577"/>
                </a:cubicBezTo>
                <a:cubicBezTo>
                  <a:pt x="1503921" y="1006978"/>
                  <a:pt x="1497521" y="1011412"/>
                  <a:pt x="1490854" y="1014879"/>
                </a:cubicBezTo>
                <a:cubicBezTo>
                  <a:pt x="1484186" y="1018346"/>
                  <a:pt x="1478118" y="1020813"/>
                  <a:pt x="1472651" y="1022280"/>
                </a:cubicBezTo>
                <a:lnTo>
                  <a:pt x="1466850" y="1007078"/>
                </a:lnTo>
                <a:cubicBezTo>
                  <a:pt x="1476584" y="1003878"/>
                  <a:pt x="1484685" y="1000211"/>
                  <a:pt x="1491153" y="996077"/>
                </a:cubicBezTo>
                <a:cubicBezTo>
                  <a:pt x="1497621" y="991943"/>
                  <a:pt x="1502755" y="987542"/>
                  <a:pt x="1506556" y="982875"/>
                </a:cubicBezTo>
                <a:cubicBezTo>
                  <a:pt x="1510355" y="978208"/>
                  <a:pt x="1513056" y="973440"/>
                  <a:pt x="1514656" y="968573"/>
                </a:cubicBezTo>
                <a:cubicBezTo>
                  <a:pt x="1516257" y="963706"/>
                  <a:pt x="1517056" y="959005"/>
                  <a:pt x="1517056" y="954471"/>
                </a:cubicBezTo>
                <a:cubicBezTo>
                  <a:pt x="1517056" y="947937"/>
                  <a:pt x="1515623" y="941303"/>
                  <a:pt x="1512755" y="934569"/>
                </a:cubicBezTo>
                <a:cubicBezTo>
                  <a:pt x="1509888" y="927835"/>
                  <a:pt x="1506721" y="921467"/>
                  <a:pt x="1503254" y="915467"/>
                </a:cubicBezTo>
                <a:lnTo>
                  <a:pt x="1517856" y="908066"/>
                </a:lnTo>
                <a:cubicBezTo>
                  <a:pt x="1520390" y="912733"/>
                  <a:pt x="1522624" y="917334"/>
                  <a:pt x="1524558" y="921867"/>
                </a:cubicBezTo>
                <a:cubicBezTo>
                  <a:pt x="1526491" y="926401"/>
                  <a:pt x="1528224" y="930669"/>
                  <a:pt x="1529758" y="934669"/>
                </a:cubicBezTo>
                <a:cubicBezTo>
                  <a:pt x="1531291" y="938670"/>
                  <a:pt x="1532525" y="942337"/>
                  <a:pt x="1533459" y="945670"/>
                </a:cubicBezTo>
                <a:cubicBezTo>
                  <a:pt x="1535325" y="951404"/>
                  <a:pt x="1537759" y="955305"/>
                  <a:pt x="1540759" y="957372"/>
                </a:cubicBezTo>
                <a:lnTo>
                  <a:pt x="1552950" y="960444"/>
                </a:lnTo>
                <a:lnTo>
                  <a:pt x="1560352" y="960372"/>
                </a:lnTo>
                <a:cubicBezTo>
                  <a:pt x="1563887" y="960306"/>
                  <a:pt x="1567387" y="960139"/>
                  <a:pt x="1570855" y="959872"/>
                </a:cubicBezTo>
                <a:lnTo>
                  <a:pt x="1578447" y="959113"/>
                </a:lnTo>
                <a:lnTo>
                  <a:pt x="1575154" y="956172"/>
                </a:lnTo>
                <a:cubicBezTo>
                  <a:pt x="1572288" y="953305"/>
                  <a:pt x="1569753" y="949738"/>
                  <a:pt x="1567553" y="945470"/>
                </a:cubicBezTo>
                <a:cubicBezTo>
                  <a:pt x="1565354" y="941203"/>
                  <a:pt x="1564253" y="936336"/>
                  <a:pt x="1564253" y="930869"/>
                </a:cubicBezTo>
                <a:cubicBezTo>
                  <a:pt x="1564253" y="925535"/>
                  <a:pt x="1565219" y="920567"/>
                  <a:pt x="1567153" y="915967"/>
                </a:cubicBezTo>
                <a:cubicBezTo>
                  <a:pt x="1569088" y="911366"/>
                  <a:pt x="1571687" y="907332"/>
                  <a:pt x="1574954" y="903865"/>
                </a:cubicBezTo>
                <a:cubicBezTo>
                  <a:pt x="1578222" y="900398"/>
                  <a:pt x="1581956" y="897698"/>
                  <a:pt x="1586156" y="895764"/>
                </a:cubicBezTo>
                <a:cubicBezTo>
                  <a:pt x="1590356" y="893831"/>
                  <a:pt x="1594723" y="892864"/>
                  <a:pt x="1599257" y="892864"/>
                </a:cubicBezTo>
                <a:cubicBezTo>
                  <a:pt x="1605791" y="892864"/>
                  <a:pt x="1611525" y="894664"/>
                  <a:pt x="1616459" y="898264"/>
                </a:cubicBezTo>
                <a:cubicBezTo>
                  <a:pt x="1621394" y="901865"/>
                  <a:pt x="1625228" y="906432"/>
                  <a:pt x="1627961" y="911966"/>
                </a:cubicBezTo>
                <a:cubicBezTo>
                  <a:pt x="1630694" y="917500"/>
                  <a:pt x="1632062" y="923268"/>
                  <a:pt x="1632062" y="929268"/>
                </a:cubicBezTo>
                <a:cubicBezTo>
                  <a:pt x="1632062" y="935002"/>
                  <a:pt x="1630994" y="940170"/>
                  <a:pt x="1628861" y="944770"/>
                </a:cubicBezTo>
                <a:cubicBezTo>
                  <a:pt x="1626727" y="949371"/>
                  <a:pt x="1623826" y="953471"/>
                  <a:pt x="1620159" y="957072"/>
                </a:cubicBezTo>
                <a:lnTo>
                  <a:pt x="1617637" y="958885"/>
                </a:lnTo>
                <a:lnTo>
                  <a:pt x="1618459" y="958972"/>
                </a:lnTo>
                <a:cubicBezTo>
                  <a:pt x="1623927" y="959439"/>
                  <a:pt x="1629394" y="959806"/>
                  <a:pt x="1634862" y="960072"/>
                </a:cubicBezTo>
                <a:cubicBezTo>
                  <a:pt x="1640329" y="960339"/>
                  <a:pt x="1645062" y="960472"/>
                  <a:pt x="1649063" y="960472"/>
                </a:cubicBezTo>
                <a:lnTo>
                  <a:pt x="1654406" y="962486"/>
                </a:lnTo>
                <a:lnTo>
                  <a:pt x="1654625" y="960472"/>
                </a:lnTo>
                <a:cubicBezTo>
                  <a:pt x="1662228" y="960472"/>
                  <a:pt x="1667560" y="959739"/>
                  <a:pt x="1670629" y="958272"/>
                </a:cubicBezTo>
                <a:cubicBezTo>
                  <a:pt x="1673696" y="956805"/>
                  <a:pt x="1675462" y="954205"/>
                  <a:pt x="1675929" y="950471"/>
                </a:cubicBezTo>
                <a:cubicBezTo>
                  <a:pt x="1676395" y="946737"/>
                  <a:pt x="1676495" y="941537"/>
                  <a:pt x="1676229" y="934869"/>
                </a:cubicBezTo>
                <a:close/>
                <a:moveTo>
                  <a:pt x="729854" y="833056"/>
                </a:moveTo>
                <a:lnTo>
                  <a:pt x="746456" y="833056"/>
                </a:lnTo>
                <a:lnTo>
                  <a:pt x="749656" y="934469"/>
                </a:lnTo>
                <a:cubicBezTo>
                  <a:pt x="749923" y="941270"/>
                  <a:pt x="751023" y="946570"/>
                  <a:pt x="752956" y="950371"/>
                </a:cubicBezTo>
                <a:cubicBezTo>
                  <a:pt x="754890" y="954171"/>
                  <a:pt x="757524" y="956805"/>
                  <a:pt x="760858" y="958272"/>
                </a:cubicBezTo>
                <a:cubicBezTo>
                  <a:pt x="764191" y="959739"/>
                  <a:pt x="767858" y="960472"/>
                  <a:pt x="771859" y="960472"/>
                </a:cubicBezTo>
                <a:cubicBezTo>
                  <a:pt x="774659" y="960472"/>
                  <a:pt x="776693" y="961239"/>
                  <a:pt x="777959" y="962773"/>
                </a:cubicBezTo>
                <a:lnTo>
                  <a:pt x="778171" y="963385"/>
                </a:lnTo>
                <a:lnTo>
                  <a:pt x="778527" y="960472"/>
                </a:lnTo>
                <a:cubicBezTo>
                  <a:pt x="781860" y="960472"/>
                  <a:pt x="785560" y="960439"/>
                  <a:pt x="789628" y="960372"/>
                </a:cubicBezTo>
                <a:cubicBezTo>
                  <a:pt x="793695" y="960306"/>
                  <a:pt x="797829" y="960206"/>
                  <a:pt x="802029" y="960072"/>
                </a:cubicBezTo>
                <a:cubicBezTo>
                  <a:pt x="806230" y="959939"/>
                  <a:pt x="810130" y="959639"/>
                  <a:pt x="813730" y="959172"/>
                </a:cubicBezTo>
                <a:cubicBezTo>
                  <a:pt x="817331" y="958705"/>
                  <a:pt x="820332" y="958072"/>
                  <a:pt x="822732" y="957272"/>
                </a:cubicBezTo>
                <a:cubicBezTo>
                  <a:pt x="827532" y="955538"/>
                  <a:pt x="831267" y="953371"/>
                  <a:pt x="833933" y="950771"/>
                </a:cubicBezTo>
                <a:lnTo>
                  <a:pt x="838457" y="942517"/>
                </a:lnTo>
                <a:lnTo>
                  <a:pt x="831933" y="944070"/>
                </a:lnTo>
                <a:cubicBezTo>
                  <a:pt x="829000" y="944470"/>
                  <a:pt x="826066" y="944670"/>
                  <a:pt x="823132" y="944670"/>
                </a:cubicBezTo>
                <a:cubicBezTo>
                  <a:pt x="816331" y="944670"/>
                  <a:pt x="810564" y="943570"/>
                  <a:pt x="805830" y="941370"/>
                </a:cubicBezTo>
                <a:cubicBezTo>
                  <a:pt x="801096" y="939170"/>
                  <a:pt x="797495" y="936169"/>
                  <a:pt x="795029" y="932369"/>
                </a:cubicBezTo>
                <a:cubicBezTo>
                  <a:pt x="792561" y="928568"/>
                  <a:pt x="791328" y="924201"/>
                  <a:pt x="791328" y="919267"/>
                </a:cubicBezTo>
                <a:cubicBezTo>
                  <a:pt x="791328" y="914200"/>
                  <a:pt x="792128" y="909099"/>
                  <a:pt x="793728" y="903965"/>
                </a:cubicBezTo>
                <a:cubicBezTo>
                  <a:pt x="795329" y="898831"/>
                  <a:pt x="797595" y="894131"/>
                  <a:pt x="800529" y="889863"/>
                </a:cubicBezTo>
                <a:cubicBezTo>
                  <a:pt x="803462" y="885596"/>
                  <a:pt x="806996" y="882162"/>
                  <a:pt x="811131" y="879562"/>
                </a:cubicBezTo>
                <a:cubicBezTo>
                  <a:pt x="815265" y="876962"/>
                  <a:pt x="819865" y="875662"/>
                  <a:pt x="824932" y="875662"/>
                </a:cubicBezTo>
                <a:cubicBezTo>
                  <a:pt x="832133" y="875662"/>
                  <a:pt x="838100" y="877995"/>
                  <a:pt x="842834" y="882663"/>
                </a:cubicBezTo>
                <a:cubicBezTo>
                  <a:pt x="847569" y="887330"/>
                  <a:pt x="851102" y="893431"/>
                  <a:pt x="853436" y="900965"/>
                </a:cubicBezTo>
                <a:cubicBezTo>
                  <a:pt x="855769" y="908499"/>
                  <a:pt x="856936" y="916467"/>
                  <a:pt x="856936" y="924868"/>
                </a:cubicBezTo>
                <a:cubicBezTo>
                  <a:pt x="856936" y="934869"/>
                  <a:pt x="855236" y="943437"/>
                  <a:pt x="851835" y="950571"/>
                </a:cubicBezTo>
                <a:cubicBezTo>
                  <a:pt x="848435" y="957705"/>
                  <a:pt x="842801" y="963606"/>
                  <a:pt x="834933" y="968273"/>
                </a:cubicBezTo>
                <a:cubicBezTo>
                  <a:pt x="831867" y="970007"/>
                  <a:pt x="828166" y="971440"/>
                  <a:pt x="823832" y="972574"/>
                </a:cubicBezTo>
                <a:cubicBezTo>
                  <a:pt x="819498" y="973707"/>
                  <a:pt x="814764" y="974607"/>
                  <a:pt x="809630" y="975274"/>
                </a:cubicBezTo>
                <a:cubicBezTo>
                  <a:pt x="804496" y="975941"/>
                  <a:pt x="799129" y="976374"/>
                  <a:pt x="793529" y="976574"/>
                </a:cubicBezTo>
                <a:cubicBezTo>
                  <a:pt x="787928" y="976774"/>
                  <a:pt x="782260" y="976874"/>
                  <a:pt x="776526" y="976874"/>
                </a:cubicBezTo>
                <a:lnTo>
                  <a:pt x="776846" y="974254"/>
                </a:lnTo>
                <a:lnTo>
                  <a:pt x="769858" y="976874"/>
                </a:lnTo>
                <a:cubicBezTo>
                  <a:pt x="764258" y="976874"/>
                  <a:pt x="759624" y="975974"/>
                  <a:pt x="755957" y="974174"/>
                </a:cubicBezTo>
                <a:cubicBezTo>
                  <a:pt x="752290" y="972374"/>
                  <a:pt x="749423" y="970040"/>
                  <a:pt x="747356" y="967173"/>
                </a:cubicBezTo>
                <a:lnTo>
                  <a:pt x="745091" y="962146"/>
                </a:lnTo>
                <a:lnTo>
                  <a:pt x="740955" y="968573"/>
                </a:lnTo>
                <a:cubicBezTo>
                  <a:pt x="737954" y="971307"/>
                  <a:pt x="733921" y="973374"/>
                  <a:pt x="728854" y="974774"/>
                </a:cubicBezTo>
                <a:lnTo>
                  <a:pt x="712593" y="976571"/>
                </a:lnTo>
                <a:lnTo>
                  <a:pt x="711785" y="976874"/>
                </a:lnTo>
                <a:lnTo>
                  <a:pt x="710450" y="976808"/>
                </a:lnTo>
                <a:lnTo>
                  <a:pt x="709851" y="976874"/>
                </a:lnTo>
                <a:lnTo>
                  <a:pt x="709861" y="976779"/>
                </a:lnTo>
                <a:lnTo>
                  <a:pt x="700183" y="976299"/>
                </a:lnTo>
                <a:cubicBezTo>
                  <a:pt x="696783" y="975916"/>
                  <a:pt x="693849" y="975341"/>
                  <a:pt x="691382" y="974574"/>
                </a:cubicBezTo>
                <a:cubicBezTo>
                  <a:pt x="686448" y="973040"/>
                  <a:pt x="682847" y="970707"/>
                  <a:pt x="680581" y="967573"/>
                </a:cubicBezTo>
                <a:lnTo>
                  <a:pt x="678337" y="961964"/>
                </a:lnTo>
                <a:lnTo>
                  <a:pt x="675080" y="966873"/>
                </a:lnTo>
                <a:cubicBezTo>
                  <a:pt x="672613" y="969540"/>
                  <a:pt x="669913" y="971607"/>
                  <a:pt x="666979" y="973074"/>
                </a:cubicBezTo>
                <a:cubicBezTo>
                  <a:pt x="664046" y="974541"/>
                  <a:pt x="660645" y="975541"/>
                  <a:pt x="656778" y="976074"/>
                </a:cubicBezTo>
                <a:lnTo>
                  <a:pt x="648328" y="976571"/>
                </a:lnTo>
                <a:lnTo>
                  <a:pt x="647519" y="976874"/>
                </a:lnTo>
                <a:cubicBezTo>
                  <a:pt x="646720" y="976874"/>
                  <a:pt x="645920" y="976874"/>
                  <a:pt x="645119" y="976874"/>
                </a:cubicBezTo>
                <a:lnTo>
                  <a:pt x="643176" y="976874"/>
                </a:lnTo>
                <a:lnTo>
                  <a:pt x="642619" y="976874"/>
                </a:lnTo>
                <a:cubicBezTo>
                  <a:pt x="641752" y="976874"/>
                  <a:pt x="640919" y="976874"/>
                  <a:pt x="640118" y="976874"/>
                </a:cubicBezTo>
                <a:cubicBezTo>
                  <a:pt x="640385" y="978074"/>
                  <a:pt x="640585" y="979041"/>
                  <a:pt x="640719" y="979775"/>
                </a:cubicBezTo>
                <a:cubicBezTo>
                  <a:pt x="640852" y="980508"/>
                  <a:pt x="640919" y="981475"/>
                  <a:pt x="640919" y="982675"/>
                </a:cubicBezTo>
                <a:cubicBezTo>
                  <a:pt x="640919" y="987609"/>
                  <a:pt x="639219" y="992410"/>
                  <a:pt x="635818" y="997077"/>
                </a:cubicBezTo>
                <a:cubicBezTo>
                  <a:pt x="632418" y="1001744"/>
                  <a:pt x="627451" y="1005978"/>
                  <a:pt x="620916" y="1009778"/>
                </a:cubicBezTo>
                <a:cubicBezTo>
                  <a:pt x="614382" y="1013579"/>
                  <a:pt x="606481" y="1016613"/>
                  <a:pt x="597213" y="1018880"/>
                </a:cubicBezTo>
                <a:cubicBezTo>
                  <a:pt x="587946" y="1021146"/>
                  <a:pt x="577377" y="1022280"/>
                  <a:pt x="565510" y="1022280"/>
                </a:cubicBezTo>
                <a:cubicBezTo>
                  <a:pt x="554975" y="1022280"/>
                  <a:pt x="545207" y="1020580"/>
                  <a:pt x="536206" y="1017179"/>
                </a:cubicBezTo>
                <a:cubicBezTo>
                  <a:pt x="527204" y="1013779"/>
                  <a:pt x="519970" y="1008678"/>
                  <a:pt x="514503" y="1001877"/>
                </a:cubicBezTo>
                <a:cubicBezTo>
                  <a:pt x="509036" y="995077"/>
                  <a:pt x="506302" y="986475"/>
                  <a:pt x="506302" y="976074"/>
                </a:cubicBezTo>
                <a:cubicBezTo>
                  <a:pt x="506302" y="972874"/>
                  <a:pt x="506602" y="969440"/>
                  <a:pt x="507202" y="965773"/>
                </a:cubicBezTo>
                <a:cubicBezTo>
                  <a:pt x="507802" y="962106"/>
                  <a:pt x="508736" y="958172"/>
                  <a:pt x="510003" y="953971"/>
                </a:cubicBezTo>
                <a:cubicBezTo>
                  <a:pt x="511269" y="949771"/>
                  <a:pt x="512836" y="945337"/>
                  <a:pt x="514703" y="940670"/>
                </a:cubicBezTo>
                <a:lnTo>
                  <a:pt x="529105" y="946270"/>
                </a:lnTo>
                <a:cubicBezTo>
                  <a:pt x="527771" y="950004"/>
                  <a:pt x="526604" y="953538"/>
                  <a:pt x="525605" y="956872"/>
                </a:cubicBezTo>
                <a:cubicBezTo>
                  <a:pt x="524604" y="960206"/>
                  <a:pt x="523871" y="963339"/>
                  <a:pt x="523404" y="966273"/>
                </a:cubicBezTo>
                <a:cubicBezTo>
                  <a:pt x="522938" y="969207"/>
                  <a:pt x="522704" y="972007"/>
                  <a:pt x="522704" y="974674"/>
                </a:cubicBezTo>
                <a:cubicBezTo>
                  <a:pt x="522704" y="980275"/>
                  <a:pt x="523937" y="985042"/>
                  <a:pt x="526404" y="988976"/>
                </a:cubicBezTo>
                <a:cubicBezTo>
                  <a:pt x="528872" y="992910"/>
                  <a:pt x="532305" y="996143"/>
                  <a:pt x="536706" y="998677"/>
                </a:cubicBezTo>
                <a:cubicBezTo>
                  <a:pt x="541107" y="1001211"/>
                  <a:pt x="546140" y="1003078"/>
                  <a:pt x="551808" y="1004278"/>
                </a:cubicBezTo>
                <a:cubicBezTo>
                  <a:pt x="557475" y="1005478"/>
                  <a:pt x="563509" y="1006078"/>
                  <a:pt x="569910" y="1006078"/>
                </a:cubicBezTo>
                <a:cubicBezTo>
                  <a:pt x="577644" y="1006078"/>
                  <a:pt x="584878" y="1005411"/>
                  <a:pt x="591612" y="1004078"/>
                </a:cubicBezTo>
                <a:cubicBezTo>
                  <a:pt x="598347" y="1002744"/>
                  <a:pt x="604281" y="1000844"/>
                  <a:pt x="609415" y="998377"/>
                </a:cubicBezTo>
                <a:cubicBezTo>
                  <a:pt x="614549" y="995910"/>
                  <a:pt x="618583" y="993110"/>
                  <a:pt x="621516" y="989976"/>
                </a:cubicBezTo>
                <a:cubicBezTo>
                  <a:pt x="624450" y="986842"/>
                  <a:pt x="625917" y="983475"/>
                  <a:pt x="625917" y="979875"/>
                </a:cubicBezTo>
                <a:cubicBezTo>
                  <a:pt x="625917" y="978141"/>
                  <a:pt x="625250" y="976541"/>
                  <a:pt x="623917" y="975074"/>
                </a:cubicBezTo>
                <a:cubicBezTo>
                  <a:pt x="622583" y="973607"/>
                  <a:pt x="620583" y="972207"/>
                  <a:pt x="617916" y="970874"/>
                </a:cubicBezTo>
                <a:cubicBezTo>
                  <a:pt x="615249" y="969540"/>
                  <a:pt x="612048" y="968240"/>
                  <a:pt x="608315" y="966973"/>
                </a:cubicBezTo>
                <a:cubicBezTo>
                  <a:pt x="604581" y="965706"/>
                  <a:pt x="600314" y="964406"/>
                  <a:pt x="595513" y="963073"/>
                </a:cubicBezTo>
                <a:lnTo>
                  <a:pt x="599314" y="946470"/>
                </a:lnTo>
                <a:cubicBezTo>
                  <a:pt x="606248" y="949137"/>
                  <a:pt x="612382" y="951371"/>
                  <a:pt x="617716" y="953171"/>
                </a:cubicBezTo>
                <a:cubicBezTo>
                  <a:pt x="623050" y="954972"/>
                  <a:pt x="627717" y="956405"/>
                  <a:pt x="631718" y="957472"/>
                </a:cubicBezTo>
                <a:cubicBezTo>
                  <a:pt x="635718" y="958539"/>
                  <a:pt x="639185" y="959305"/>
                  <a:pt x="642119" y="959772"/>
                </a:cubicBezTo>
                <a:lnTo>
                  <a:pt x="647149" y="960248"/>
                </a:lnTo>
                <a:lnTo>
                  <a:pt x="658378" y="958972"/>
                </a:lnTo>
                <a:cubicBezTo>
                  <a:pt x="661578" y="957972"/>
                  <a:pt x="664012" y="956038"/>
                  <a:pt x="665679" y="953171"/>
                </a:cubicBezTo>
                <a:cubicBezTo>
                  <a:pt x="667346" y="950304"/>
                  <a:pt x="668780" y="946137"/>
                  <a:pt x="669980" y="940670"/>
                </a:cubicBezTo>
                <a:cubicBezTo>
                  <a:pt x="671180" y="935202"/>
                  <a:pt x="672647" y="928068"/>
                  <a:pt x="674380" y="919267"/>
                </a:cubicBezTo>
                <a:lnTo>
                  <a:pt x="689982" y="922267"/>
                </a:lnTo>
                <a:cubicBezTo>
                  <a:pt x="689449" y="924668"/>
                  <a:pt x="688849" y="927335"/>
                  <a:pt x="688182" y="930268"/>
                </a:cubicBezTo>
                <a:cubicBezTo>
                  <a:pt x="687515" y="933202"/>
                  <a:pt x="686948" y="936103"/>
                  <a:pt x="686482" y="938970"/>
                </a:cubicBezTo>
                <a:cubicBezTo>
                  <a:pt x="686015" y="941837"/>
                  <a:pt x="685782" y="944337"/>
                  <a:pt x="685782" y="946470"/>
                </a:cubicBezTo>
                <a:cubicBezTo>
                  <a:pt x="685782" y="949137"/>
                  <a:pt x="686382" y="951538"/>
                  <a:pt x="687582" y="953671"/>
                </a:cubicBezTo>
                <a:cubicBezTo>
                  <a:pt x="688782" y="955805"/>
                  <a:pt x="691382" y="957472"/>
                  <a:pt x="695383" y="958672"/>
                </a:cubicBezTo>
                <a:cubicBezTo>
                  <a:pt x="697383" y="959272"/>
                  <a:pt x="699916" y="959722"/>
                  <a:pt x="702984" y="960022"/>
                </a:cubicBezTo>
                <a:lnTo>
                  <a:pt x="712555" y="960421"/>
                </a:lnTo>
                <a:lnTo>
                  <a:pt x="721352" y="959922"/>
                </a:lnTo>
                <a:cubicBezTo>
                  <a:pt x="724020" y="959555"/>
                  <a:pt x="726120" y="959005"/>
                  <a:pt x="727653" y="958272"/>
                </a:cubicBezTo>
                <a:cubicBezTo>
                  <a:pt x="730721" y="956805"/>
                  <a:pt x="732487" y="954205"/>
                  <a:pt x="732954" y="950471"/>
                </a:cubicBezTo>
                <a:cubicBezTo>
                  <a:pt x="733421" y="946737"/>
                  <a:pt x="733520" y="941537"/>
                  <a:pt x="733254" y="934869"/>
                </a:cubicBezTo>
                <a:close/>
                <a:moveTo>
                  <a:pt x="4791903" y="832904"/>
                </a:moveTo>
                <a:cubicBezTo>
                  <a:pt x="4795104" y="832904"/>
                  <a:pt x="4797971" y="833837"/>
                  <a:pt x="4800504" y="835704"/>
                </a:cubicBezTo>
                <a:cubicBezTo>
                  <a:pt x="4803038" y="837571"/>
                  <a:pt x="4805038" y="840038"/>
                  <a:pt x="4806505" y="843105"/>
                </a:cubicBezTo>
                <a:cubicBezTo>
                  <a:pt x="4807972" y="846172"/>
                  <a:pt x="4808706" y="849439"/>
                  <a:pt x="4808706" y="852906"/>
                </a:cubicBezTo>
                <a:cubicBezTo>
                  <a:pt x="4808706" y="858107"/>
                  <a:pt x="4807038" y="862474"/>
                  <a:pt x="4803705" y="866008"/>
                </a:cubicBezTo>
                <a:cubicBezTo>
                  <a:pt x="4800371" y="869542"/>
                  <a:pt x="4796104" y="871309"/>
                  <a:pt x="4790903" y="871309"/>
                </a:cubicBezTo>
                <a:cubicBezTo>
                  <a:pt x="4785169" y="871309"/>
                  <a:pt x="4780869" y="869575"/>
                  <a:pt x="4778002" y="866108"/>
                </a:cubicBezTo>
                <a:cubicBezTo>
                  <a:pt x="4775135" y="862641"/>
                  <a:pt x="4773701" y="858574"/>
                  <a:pt x="4773701" y="853907"/>
                </a:cubicBezTo>
                <a:cubicBezTo>
                  <a:pt x="4773701" y="850039"/>
                  <a:pt x="4774468" y="846539"/>
                  <a:pt x="4776001" y="843405"/>
                </a:cubicBezTo>
                <a:cubicBezTo>
                  <a:pt x="4777535" y="840272"/>
                  <a:pt x="4779702" y="837738"/>
                  <a:pt x="4782502" y="835804"/>
                </a:cubicBezTo>
                <a:cubicBezTo>
                  <a:pt x="4785303" y="833871"/>
                  <a:pt x="4788436" y="832904"/>
                  <a:pt x="4791903" y="832904"/>
                </a:cubicBezTo>
                <a:close/>
                <a:moveTo>
                  <a:pt x="2086804" y="832904"/>
                </a:moveTo>
                <a:cubicBezTo>
                  <a:pt x="2090004" y="832904"/>
                  <a:pt x="2092872" y="833837"/>
                  <a:pt x="2095405" y="835704"/>
                </a:cubicBezTo>
                <a:cubicBezTo>
                  <a:pt x="2097939" y="837571"/>
                  <a:pt x="2099939" y="840038"/>
                  <a:pt x="2101405" y="843105"/>
                </a:cubicBezTo>
                <a:cubicBezTo>
                  <a:pt x="2102873" y="846172"/>
                  <a:pt x="2103606" y="849439"/>
                  <a:pt x="2103606" y="852906"/>
                </a:cubicBezTo>
                <a:cubicBezTo>
                  <a:pt x="2103606" y="858107"/>
                  <a:pt x="2101939" y="862474"/>
                  <a:pt x="2098605" y="866008"/>
                </a:cubicBezTo>
                <a:cubicBezTo>
                  <a:pt x="2095272" y="869542"/>
                  <a:pt x="2091004" y="871309"/>
                  <a:pt x="2085803" y="871309"/>
                </a:cubicBezTo>
                <a:cubicBezTo>
                  <a:pt x="2080069" y="871309"/>
                  <a:pt x="2075769" y="869575"/>
                  <a:pt x="2072902" y="866108"/>
                </a:cubicBezTo>
                <a:cubicBezTo>
                  <a:pt x="2070035" y="862641"/>
                  <a:pt x="2068601" y="858574"/>
                  <a:pt x="2068601" y="853907"/>
                </a:cubicBezTo>
                <a:cubicBezTo>
                  <a:pt x="2068601" y="850039"/>
                  <a:pt x="2069368" y="846539"/>
                  <a:pt x="2070902" y="843405"/>
                </a:cubicBezTo>
                <a:cubicBezTo>
                  <a:pt x="2072436" y="840272"/>
                  <a:pt x="2074602" y="837738"/>
                  <a:pt x="2077403" y="835804"/>
                </a:cubicBezTo>
                <a:cubicBezTo>
                  <a:pt x="2080204" y="833871"/>
                  <a:pt x="2083337" y="832904"/>
                  <a:pt x="2086804" y="832904"/>
                </a:cubicBezTo>
                <a:close/>
                <a:moveTo>
                  <a:pt x="1505779" y="832904"/>
                </a:moveTo>
                <a:cubicBezTo>
                  <a:pt x="1508980" y="832904"/>
                  <a:pt x="1511847" y="833837"/>
                  <a:pt x="1514380" y="835704"/>
                </a:cubicBezTo>
                <a:cubicBezTo>
                  <a:pt x="1516913" y="837571"/>
                  <a:pt x="1518914" y="840038"/>
                  <a:pt x="1520381" y="843105"/>
                </a:cubicBezTo>
                <a:cubicBezTo>
                  <a:pt x="1521848" y="846172"/>
                  <a:pt x="1522581" y="849439"/>
                  <a:pt x="1522581" y="852906"/>
                </a:cubicBezTo>
                <a:cubicBezTo>
                  <a:pt x="1522581" y="858107"/>
                  <a:pt x="1520914" y="862474"/>
                  <a:pt x="1517581" y="866008"/>
                </a:cubicBezTo>
                <a:cubicBezTo>
                  <a:pt x="1514246" y="869542"/>
                  <a:pt x="1509979" y="871309"/>
                  <a:pt x="1504778" y="871309"/>
                </a:cubicBezTo>
                <a:cubicBezTo>
                  <a:pt x="1499044" y="871309"/>
                  <a:pt x="1494744" y="869575"/>
                  <a:pt x="1491877" y="866108"/>
                </a:cubicBezTo>
                <a:cubicBezTo>
                  <a:pt x="1489010" y="862641"/>
                  <a:pt x="1487577" y="858574"/>
                  <a:pt x="1487577" y="853907"/>
                </a:cubicBezTo>
                <a:cubicBezTo>
                  <a:pt x="1487577" y="850039"/>
                  <a:pt x="1488344" y="846539"/>
                  <a:pt x="1489877" y="843405"/>
                </a:cubicBezTo>
                <a:cubicBezTo>
                  <a:pt x="1491410" y="840272"/>
                  <a:pt x="1493577" y="837738"/>
                  <a:pt x="1496378" y="835804"/>
                </a:cubicBezTo>
                <a:cubicBezTo>
                  <a:pt x="1499178" y="833871"/>
                  <a:pt x="1502312" y="832904"/>
                  <a:pt x="1505779" y="832904"/>
                </a:cubicBezTo>
                <a:close/>
                <a:moveTo>
                  <a:pt x="4864179" y="832656"/>
                </a:moveTo>
                <a:cubicBezTo>
                  <a:pt x="4866846" y="832656"/>
                  <a:pt x="4869146" y="833656"/>
                  <a:pt x="4871080" y="835657"/>
                </a:cubicBezTo>
                <a:cubicBezTo>
                  <a:pt x="4873013" y="837657"/>
                  <a:pt x="4873980" y="839991"/>
                  <a:pt x="4873980" y="842657"/>
                </a:cubicBezTo>
                <a:cubicBezTo>
                  <a:pt x="4873980" y="845324"/>
                  <a:pt x="4873013" y="847625"/>
                  <a:pt x="4871080" y="849558"/>
                </a:cubicBezTo>
                <a:cubicBezTo>
                  <a:pt x="4869146" y="851492"/>
                  <a:pt x="4866846" y="852459"/>
                  <a:pt x="4864179" y="852459"/>
                </a:cubicBezTo>
                <a:cubicBezTo>
                  <a:pt x="4861378" y="852459"/>
                  <a:pt x="4859012" y="851492"/>
                  <a:pt x="4857078" y="849558"/>
                </a:cubicBezTo>
                <a:cubicBezTo>
                  <a:pt x="4855145" y="847625"/>
                  <a:pt x="4854178" y="845324"/>
                  <a:pt x="4854178" y="842657"/>
                </a:cubicBezTo>
                <a:cubicBezTo>
                  <a:pt x="4854178" y="839991"/>
                  <a:pt x="4855145" y="837657"/>
                  <a:pt x="4857078" y="835657"/>
                </a:cubicBezTo>
                <a:cubicBezTo>
                  <a:pt x="4859012" y="833656"/>
                  <a:pt x="4861378" y="832656"/>
                  <a:pt x="4864179" y="832656"/>
                </a:cubicBezTo>
                <a:close/>
                <a:moveTo>
                  <a:pt x="2905782" y="831056"/>
                </a:moveTo>
                <a:lnTo>
                  <a:pt x="2905782" y="842458"/>
                </a:lnTo>
                <a:lnTo>
                  <a:pt x="2860977" y="855459"/>
                </a:lnTo>
                <a:lnTo>
                  <a:pt x="2860977" y="844258"/>
                </a:lnTo>
                <a:close/>
                <a:moveTo>
                  <a:pt x="1886607" y="831056"/>
                </a:moveTo>
                <a:lnTo>
                  <a:pt x="1886607" y="842458"/>
                </a:lnTo>
                <a:lnTo>
                  <a:pt x="1841802" y="855459"/>
                </a:lnTo>
                <a:lnTo>
                  <a:pt x="1841802" y="844258"/>
                </a:lnTo>
                <a:close/>
                <a:moveTo>
                  <a:pt x="6563382" y="821531"/>
                </a:moveTo>
                <a:lnTo>
                  <a:pt x="6563382" y="832933"/>
                </a:lnTo>
                <a:lnTo>
                  <a:pt x="6518576" y="845934"/>
                </a:lnTo>
                <a:lnTo>
                  <a:pt x="6518576" y="834733"/>
                </a:lnTo>
                <a:close/>
                <a:moveTo>
                  <a:pt x="5963307" y="821531"/>
                </a:moveTo>
                <a:lnTo>
                  <a:pt x="5963307" y="832933"/>
                </a:lnTo>
                <a:lnTo>
                  <a:pt x="5918501" y="845934"/>
                </a:lnTo>
                <a:lnTo>
                  <a:pt x="5918501" y="834733"/>
                </a:lnTo>
                <a:close/>
                <a:moveTo>
                  <a:pt x="5706132" y="821531"/>
                </a:moveTo>
                <a:lnTo>
                  <a:pt x="5706132" y="832933"/>
                </a:lnTo>
                <a:lnTo>
                  <a:pt x="5661326" y="845934"/>
                </a:lnTo>
                <a:lnTo>
                  <a:pt x="5661326" y="834733"/>
                </a:lnTo>
                <a:close/>
                <a:moveTo>
                  <a:pt x="5020332" y="821531"/>
                </a:moveTo>
                <a:lnTo>
                  <a:pt x="5020332" y="832933"/>
                </a:lnTo>
                <a:lnTo>
                  <a:pt x="4975526" y="845934"/>
                </a:lnTo>
                <a:lnTo>
                  <a:pt x="4975526" y="834733"/>
                </a:lnTo>
                <a:close/>
                <a:moveTo>
                  <a:pt x="4677432" y="821531"/>
                </a:moveTo>
                <a:lnTo>
                  <a:pt x="4677432" y="832933"/>
                </a:lnTo>
                <a:lnTo>
                  <a:pt x="4632626" y="845934"/>
                </a:lnTo>
                <a:lnTo>
                  <a:pt x="4632626" y="834733"/>
                </a:lnTo>
                <a:close/>
                <a:moveTo>
                  <a:pt x="2781957" y="821531"/>
                </a:moveTo>
                <a:lnTo>
                  <a:pt x="2781957" y="832933"/>
                </a:lnTo>
                <a:lnTo>
                  <a:pt x="2737152" y="845934"/>
                </a:lnTo>
                <a:lnTo>
                  <a:pt x="2737152" y="834733"/>
                </a:lnTo>
                <a:close/>
                <a:moveTo>
                  <a:pt x="1381782" y="821531"/>
                </a:moveTo>
                <a:lnTo>
                  <a:pt x="1381782" y="832933"/>
                </a:lnTo>
                <a:lnTo>
                  <a:pt x="1336977" y="845934"/>
                </a:lnTo>
                <a:lnTo>
                  <a:pt x="1336977" y="834733"/>
                </a:lnTo>
                <a:close/>
                <a:moveTo>
                  <a:pt x="2981154" y="815530"/>
                </a:moveTo>
                <a:cubicBezTo>
                  <a:pt x="2978620" y="815530"/>
                  <a:pt x="2976653" y="816397"/>
                  <a:pt x="2975252" y="818131"/>
                </a:cubicBezTo>
                <a:cubicBezTo>
                  <a:pt x="2973853" y="819864"/>
                  <a:pt x="2973153" y="821864"/>
                  <a:pt x="2973153" y="824131"/>
                </a:cubicBezTo>
                <a:cubicBezTo>
                  <a:pt x="2973153" y="826532"/>
                  <a:pt x="2973886" y="828499"/>
                  <a:pt x="2975353" y="830032"/>
                </a:cubicBezTo>
                <a:cubicBezTo>
                  <a:pt x="2976820" y="831566"/>
                  <a:pt x="2978686" y="832332"/>
                  <a:pt x="2980954" y="832332"/>
                </a:cubicBezTo>
                <a:cubicBezTo>
                  <a:pt x="2983221" y="832332"/>
                  <a:pt x="2985187" y="831599"/>
                  <a:pt x="2986855" y="830132"/>
                </a:cubicBezTo>
                <a:cubicBezTo>
                  <a:pt x="2988521" y="828665"/>
                  <a:pt x="2989354" y="826732"/>
                  <a:pt x="2989354" y="824331"/>
                </a:cubicBezTo>
                <a:cubicBezTo>
                  <a:pt x="2989354" y="821798"/>
                  <a:pt x="2988488" y="819697"/>
                  <a:pt x="2986755" y="818031"/>
                </a:cubicBezTo>
                <a:cubicBezTo>
                  <a:pt x="2985021" y="816364"/>
                  <a:pt x="2983154" y="815530"/>
                  <a:pt x="2981154" y="815530"/>
                </a:cubicBezTo>
                <a:close/>
                <a:moveTo>
                  <a:pt x="2362028" y="815530"/>
                </a:moveTo>
                <a:cubicBezTo>
                  <a:pt x="2359495" y="815530"/>
                  <a:pt x="2357528" y="816397"/>
                  <a:pt x="2356128" y="818131"/>
                </a:cubicBezTo>
                <a:cubicBezTo>
                  <a:pt x="2354728" y="819864"/>
                  <a:pt x="2354027" y="821864"/>
                  <a:pt x="2354027" y="824131"/>
                </a:cubicBezTo>
                <a:cubicBezTo>
                  <a:pt x="2354027" y="826532"/>
                  <a:pt x="2354761" y="828499"/>
                  <a:pt x="2356228" y="830032"/>
                </a:cubicBezTo>
                <a:cubicBezTo>
                  <a:pt x="2357695" y="831566"/>
                  <a:pt x="2359562" y="832332"/>
                  <a:pt x="2361829" y="832332"/>
                </a:cubicBezTo>
                <a:cubicBezTo>
                  <a:pt x="2364096" y="832332"/>
                  <a:pt x="2366063" y="831599"/>
                  <a:pt x="2367729" y="830132"/>
                </a:cubicBezTo>
                <a:cubicBezTo>
                  <a:pt x="2369396" y="828665"/>
                  <a:pt x="2370230" y="826732"/>
                  <a:pt x="2370230" y="824331"/>
                </a:cubicBezTo>
                <a:cubicBezTo>
                  <a:pt x="2370230" y="821798"/>
                  <a:pt x="2369363" y="819697"/>
                  <a:pt x="2367629" y="818031"/>
                </a:cubicBezTo>
                <a:cubicBezTo>
                  <a:pt x="2365896" y="816364"/>
                  <a:pt x="2364029" y="815530"/>
                  <a:pt x="2362028" y="815530"/>
                </a:cubicBezTo>
                <a:close/>
                <a:moveTo>
                  <a:pt x="6677682" y="812006"/>
                </a:moveTo>
                <a:lnTo>
                  <a:pt x="6677682" y="823408"/>
                </a:lnTo>
                <a:lnTo>
                  <a:pt x="6632876" y="836409"/>
                </a:lnTo>
                <a:lnTo>
                  <a:pt x="6632876" y="825208"/>
                </a:lnTo>
                <a:close/>
                <a:moveTo>
                  <a:pt x="6450730" y="810930"/>
                </a:moveTo>
                <a:cubicBezTo>
                  <a:pt x="6448729" y="810930"/>
                  <a:pt x="6447062" y="811630"/>
                  <a:pt x="6445729" y="813030"/>
                </a:cubicBezTo>
                <a:cubicBezTo>
                  <a:pt x="6444396" y="814430"/>
                  <a:pt x="6443729" y="816130"/>
                  <a:pt x="6443729" y="818131"/>
                </a:cubicBezTo>
                <a:cubicBezTo>
                  <a:pt x="6443729" y="820664"/>
                  <a:pt x="6444796" y="823031"/>
                  <a:pt x="6446929" y="825232"/>
                </a:cubicBezTo>
                <a:lnTo>
                  <a:pt x="6452696" y="828764"/>
                </a:lnTo>
                <a:lnTo>
                  <a:pt x="6453230" y="828432"/>
                </a:lnTo>
                <a:cubicBezTo>
                  <a:pt x="6455831" y="825432"/>
                  <a:pt x="6457130" y="822398"/>
                  <a:pt x="6457130" y="819331"/>
                </a:cubicBezTo>
                <a:cubicBezTo>
                  <a:pt x="6457130" y="816931"/>
                  <a:pt x="6456597" y="814930"/>
                  <a:pt x="6455530" y="813330"/>
                </a:cubicBezTo>
                <a:cubicBezTo>
                  <a:pt x="6454463" y="811730"/>
                  <a:pt x="6452863" y="810930"/>
                  <a:pt x="6450730" y="810930"/>
                </a:cubicBezTo>
                <a:close/>
                <a:moveTo>
                  <a:pt x="1433026" y="807453"/>
                </a:moveTo>
                <a:cubicBezTo>
                  <a:pt x="1436361" y="807453"/>
                  <a:pt x="1439427" y="808120"/>
                  <a:pt x="1442228" y="809453"/>
                </a:cubicBezTo>
                <a:cubicBezTo>
                  <a:pt x="1445028" y="810787"/>
                  <a:pt x="1447863" y="812120"/>
                  <a:pt x="1450729" y="813454"/>
                </a:cubicBezTo>
                <a:cubicBezTo>
                  <a:pt x="1453597" y="814787"/>
                  <a:pt x="1456697" y="815454"/>
                  <a:pt x="1460030" y="815454"/>
                </a:cubicBezTo>
                <a:cubicBezTo>
                  <a:pt x="1462165" y="815454"/>
                  <a:pt x="1464165" y="815087"/>
                  <a:pt x="1466030" y="814354"/>
                </a:cubicBezTo>
                <a:cubicBezTo>
                  <a:pt x="1467898" y="813621"/>
                  <a:pt x="1470165" y="812454"/>
                  <a:pt x="1472832" y="810854"/>
                </a:cubicBezTo>
                <a:lnTo>
                  <a:pt x="1478632" y="819055"/>
                </a:lnTo>
                <a:cubicBezTo>
                  <a:pt x="1474365" y="822788"/>
                  <a:pt x="1470732" y="825155"/>
                  <a:pt x="1467731" y="826155"/>
                </a:cubicBezTo>
                <a:cubicBezTo>
                  <a:pt x="1464731" y="827156"/>
                  <a:pt x="1462165" y="827656"/>
                  <a:pt x="1460030" y="827656"/>
                </a:cubicBezTo>
                <a:cubicBezTo>
                  <a:pt x="1456030" y="827656"/>
                  <a:pt x="1452430" y="826956"/>
                  <a:pt x="1449229" y="825555"/>
                </a:cubicBezTo>
                <a:cubicBezTo>
                  <a:pt x="1446028" y="824155"/>
                  <a:pt x="1443094" y="822788"/>
                  <a:pt x="1440428" y="821455"/>
                </a:cubicBezTo>
                <a:cubicBezTo>
                  <a:pt x="1437761" y="820121"/>
                  <a:pt x="1435294" y="819455"/>
                  <a:pt x="1433026" y="819455"/>
                </a:cubicBezTo>
                <a:cubicBezTo>
                  <a:pt x="1430627" y="819455"/>
                  <a:pt x="1428460" y="820055"/>
                  <a:pt x="1426525" y="821255"/>
                </a:cubicBezTo>
                <a:cubicBezTo>
                  <a:pt x="1424593" y="822455"/>
                  <a:pt x="1422559" y="824122"/>
                  <a:pt x="1420426" y="826255"/>
                </a:cubicBezTo>
                <a:lnTo>
                  <a:pt x="1412824" y="819855"/>
                </a:lnTo>
                <a:cubicBezTo>
                  <a:pt x="1415891" y="815988"/>
                  <a:pt x="1419091" y="812954"/>
                  <a:pt x="1422426" y="810753"/>
                </a:cubicBezTo>
                <a:cubicBezTo>
                  <a:pt x="1425759" y="808553"/>
                  <a:pt x="1429294" y="807453"/>
                  <a:pt x="1433026" y="807453"/>
                </a:cubicBezTo>
                <a:close/>
                <a:moveTo>
                  <a:pt x="2982154" y="804329"/>
                </a:moveTo>
                <a:cubicBezTo>
                  <a:pt x="2985354" y="804329"/>
                  <a:pt x="2988222" y="805262"/>
                  <a:pt x="2990755" y="807129"/>
                </a:cubicBezTo>
                <a:cubicBezTo>
                  <a:pt x="2993288" y="808996"/>
                  <a:pt x="2995289" y="811463"/>
                  <a:pt x="2996756" y="814530"/>
                </a:cubicBezTo>
                <a:cubicBezTo>
                  <a:pt x="2998223" y="817597"/>
                  <a:pt x="2998956" y="820864"/>
                  <a:pt x="2998956" y="824331"/>
                </a:cubicBezTo>
                <a:cubicBezTo>
                  <a:pt x="2998956" y="829532"/>
                  <a:pt x="2997289" y="833899"/>
                  <a:pt x="2993955" y="837433"/>
                </a:cubicBezTo>
                <a:cubicBezTo>
                  <a:pt x="2990622" y="840967"/>
                  <a:pt x="2986354" y="842734"/>
                  <a:pt x="2981154" y="842734"/>
                </a:cubicBezTo>
                <a:cubicBezTo>
                  <a:pt x="2975420" y="842734"/>
                  <a:pt x="2971119" y="841000"/>
                  <a:pt x="2968252" y="837533"/>
                </a:cubicBezTo>
                <a:cubicBezTo>
                  <a:pt x="2965385" y="834066"/>
                  <a:pt x="2963952" y="829999"/>
                  <a:pt x="2963952" y="825332"/>
                </a:cubicBezTo>
                <a:cubicBezTo>
                  <a:pt x="2963952" y="821464"/>
                  <a:pt x="2964718" y="817964"/>
                  <a:pt x="2966252" y="814830"/>
                </a:cubicBezTo>
                <a:cubicBezTo>
                  <a:pt x="2967785" y="811697"/>
                  <a:pt x="2969953" y="809163"/>
                  <a:pt x="2972753" y="807229"/>
                </a:cubicBezTo>
                <a:cubicBezTo>
                  <a:pt x="2975553" y="805296"/>
                  <a:pt x="2978686" y="804329"/>
                  <a:pt x="2982154" y="804329"/>
                </a:cubicBezTo>
                <a:close/>
                <a:moveTo>
                  <a:pt x="2363029" y="804329"/>
                </a:moveTo>
                <a:cubicBezTo>
                  <a:pt x="2366229" y="804329"/>
                  <a:pt x="2369097" y="805262"/>
                  <a:pt x="2371630" y="807129"/>
                </a:cubicBezTo>
                <a:cubicBezTo>
                  <a:pt x="2374163" y="808996"/>
                  <a:pt x="2376163" y="811463"/>
                  <a:pt x="2377631" y="814530"/>
                </a:cubicBezTo>
                <a:cubicBezTo>
                  <a:pt x="2379097" y="817597"/>
                  <a:pt x="2379831" y="820864"/>
                  <a:pt x="2379831" y="824331"/>
                </a:cubicBezTo>
                <a:cubicBezTo>
                  <a:pt x="2379831" y="829532"/>
                  <a:pt x="2378164" y="833899"/>
                  <a:pt x="2374830" y="837433"/>
                </a:cubicBezTo>
                <a:cubicBezTo>
                  <a:pt x="2371496" y="840967"/>
                  <a:pt x="2367229" y="842734"/>
                  <a:pt x="2362028" y="842734"/>
                </a:cubicBezTo>
                <a:cubicBezTo>
                  <a:pt x="2356295" y="842734"/>
                  <a:pt x="2351994" y="841000"/>
                  <a:pt x="2349127" y="837533"/>
                </a:cubicBezTo>
                <a:cubicBezTo>
                  <a:pt x="2346260" y="834066"/>
                  <a:pt x="2344827" y="829999"/>
                  <a:pt x="2344827" y="825332"/>
                </a:cubicBezTo>
                <a:cubicBezTo>
                  <a:pt x="2344827" y="821464"/>
                  <a:pt x="2345594" y="817964"/>
                  <a:pt x="2347127" y="814830"/>
                </a:cubicBezTo>
                <a:cubicBezTo>
                  <a:pt x="2348660" y="811697"/>
                  <a:pt x="2350828" y="809163"/>
                  <a:pt x="2353628" y="807229"/>
                </a:cubicBezTo>
                <a:cubicBezTo>
                  <a:pt x="2356428" y="805296"/>
                  <a:pt x="2359562" y="804329"/>
                  <a:pt x="2363029" y="804329"/>
                </a:cubicBezTo>
                <a:close/>
                <a:moveTo>
                  <a:pt x="3543957" y="802481"/>
                </a:moveTo>
                <a:lnTo>
                  <a:pt x="3543957" y="813883"/>
                </a:lnTo>
                <a:lnTo>
                  <a:pt x="3499151" y="826884"/>
                </a:lnTo>
                <a:lnTo>
                  <a:pt x="3499151" y="815683"/>
                </a:lnTo>
                <a:close/>
                <a:moveTo>
                  <a:pt x="2239032" y="802481"/>
                </a:moveTo>
                <a:lnTo>
                  <a:pt x="2239032" y="813883"/>
                </a:lnTo>
                <a:lnTo>
                  <a:pt x="2194227" y="826884"/>
                </a:lnTo>
                <a:lnTo>
                  <a:pt x="2194227" y="815683"/>
                </a:lnTo>
                <a:close/>
                <a:moveTo>
                  <a:pt x="6451130" y="800728"/>
                </a:moveTo>
                <a:cubicBezTo>
                  <a:pt x="6456464" y="800728"/>
                  <a:pt x="6460498" y="802562"/>
                  <a:pt x="6463231" y="806229"/>
                </a:cubicBezTo>
                <a:cubicBezTo>
                  <a:pt x="6465965" y="809896"/>
                  <a:pt x="6467332" y="814063"/>
                  <a:pt x="6467332" y="818731"/>
                </a:cubicBezTo>
                <a:cubicBezTo>
                  <a:pt x="6467332" y="824598"/>
                  <a:pt x="6465398" y="829799"/>
                  <a:pt x="6461531" y="834333"/>
                </a:cubicBezTo>
                <a:cubicBezTo>
                  <a:pt x="6457664" y="838867"/>
                  <a:pt x="6452230" y="842467"/>
                  <a:pt x="6445229" y="845134"/>
                </a:cubicBezTo>
                <a:cubicBezTo>
                  <a:pt x="6438228" y="847801"/>
                  <a:pt x="6429994" y="849401"/>
                  <a:pt x="6420526" y="849935"/>
                </a:cubicBezTo>
                <a:lnTo>
                  <a:pt x="6418726" y="840333"/>
                </a:lnTo>
                <a:cubicBezTo>
                  <a:pt x="6427793" y="839667"/>
                  <a:pt x="6435161" y="838266"/>
                  <a:pt x="6440829" y="836133"/>
                </a:cubicBezTo>
                <a:lnTo>
                  <a:pt x="6444529" y="833835"/>
                </a:lnTo>
                <a:lnTo>
                  <a:pt x="6437828" y="829532"/>
                </a:lnTo>
                <a:cubicBezTo>
                  <a:pt x="6434828" y="826465"/>
                  <a:pt x="6433327" y="822665"/>
                  <a:pt x="6433327" y="818131"/>
                </a:cubicBezTo>
                <a:cubicBezTo>
                  <a:pt x="6433327" y="813463"/>
                  <a:pt x="6434961" y="809396"/>
                  <a:pt x="6438228" y="805929"/>
                </a:cubicBezTo>
                <a:cubicBezTo>
                  <a:pt x="6441495" y="802462"/>
                  <a:pt x="6445796" y="800728"/>
                  <a:pt x="6451130" y="800728"/>
                </a:cubicBezTo>
                <a:close/>
                <a:moveTo>
                  <a:pt x="6724478" y="796480"/>
                </a:moveTo>
                <a:cubicBezTo>
                  <a:pt x="6721945" y="796480"/>
                  <a:pt x="6719978" y="797347"/>
                  <a:pt x="6718577" y="799081"/>
                </a:cubicBezTo>
                <a:cubicBezTo>
                  <a:pt x="6717177" y="800814"/>
                  <a:pt x="6716477" y="802814"/>
                  <a:pt x="6716477" y="805081"/>
                </a:cubicBezTo>
                <a:cubicBezTo>
                  <a:pt x="6716477" y="807482"/>
                  <a:pt x="6717211" y="809449"/>
                  <a:pt x="6718677" y="810982"/>
                </a:cubicBezTo>
                <a:cubicBezTo>
                  <a:pt x="6720144" y="812516"/>
                  <a:pt x="6722011" y="813282"/>
                  <a:pt x="6724278" y="813282"/>
                </a:cubicBezTo>
                <a:cubicBezTo>
                  <a:pt x="6726545" y="813282"/>
                  <a:pt x="6728512" y="812549"/>
                  <a:pt x="6730179" y="811082"/>
                </a:cubicBezTo>
                <a:cubicBezTo>
                  <a:pt x="6731846" y="809615"/>
                  <a:pt x="6732679" y="807682"/>
                  <a:pt x="6732679" y="805281"/>
                </a:cubicBezTo>
                <a:cubicBezTo>
                  <a:pt x="6732679" y="802748"/>
                  <a:pt x="6731813" y="800647"/>
                  <a:pt x="6730079" y="798981"/>
                </a:cubicBezTo>
                <a:cubicBezTo>
                  <a:pt x="6728345" y="797314"/>
                  <a:pt x="6726479" y="796480"/>
                  <a:pt x="6724478" y="796480"/>
                </a:cubicBezTo>
                <a:close/>
                <a:moveTo>
                  <a:pt x="1602506" y="791880"/>
                </a:moveTo>
                <a:cubicBezTo>
                  <a:pt x="1600505" y="791880"/>
                  <a:pt x="1598839" y="792580"/>
                  <a:pt x="1597504" y="793980"/>
                </a:cubicBezTo>
                <a:cubicBezTo>
                  <a:pt x="1596172" y="795380"/>
                  <a:pt x="1595504" y="797080"/>
                  <a:pt x="1595504" y="799081"/>
                </a:cubicBezTo>
                <a:cubicBezTo>
                  <a:pt x="1595504" y="801614"/>
                  <a:pt x="1596571" y="803981"/>
                  <a:pt x="1598705" y="806182"/>
                </a:cubicBezTo>
                <a:lnTo>
                  <a:pt x="1604472" y="809714"/>
                </a:lnTo>
                <a:lnTo>
                  <a:pt x="1605005" y="809382"/>
                </a:lnTo>
                <a:cubicBezTo>
                  <a:pt x="1607606" y="806382"/>
                  <a:pt x="1608906" y="803348"/>
                  <a:pt x="1608906" y="800281"/>
                </a:cubicBezTo>
                <a:cubicBezTo>
                  <a:pt x="1608906" y="797881"/>
                  <a:pt x="1608372" y="795880"/>
                  <a:pt x="1607306" y="794280"/>
                </a:cubicBezTo>
                <a:cubicBezTo>
                  <a:pt x="1606240" y="792680"/>
                  <a:pt x="1604638" y="791880"/>
                  <a:pt x="1602506" y="791880"/>
                </a:cubicBezTo>
                <a:close/>
                <a:moveTo>
                  <a:pt x="202330" y="791880"/>
                </a:moveTo>
                <a:cubicBezTo>
                  <a:pt x="200330" y="791880"/>
                  <a:pt x="198663" y="792580"/>
                  <a:pt x="197330" y="793980"/>
                </a:cubicBezTo>
                <a:cubicBezTo>
                  <a:pt x="195996" y="795380"/>
                  <a:pt x="195329" y="797080"/>
                  <a:pt x="195329" y="799081"/>
                </a:cubicBezTo>
                <a:cubicBezTo>
                  <a:pt x="195329" y="801614"/>
                  <a:pt x="196397" y="803981"/>
                  <a:pt x="198530" y="806182"/>
                </a:cubicBezTo>
                <a:lnTo>
                  <a:pt x="204296" y="809714"/>
                </a:lnTo>
                <a:lnTo>
                  <a:pt x="204831" y="809382"/>
                </a:lnTo>
                <a:cubicBezTo>
                  <a:pt x="207431" y="806382"/>
                  <a:pt x="208731" y="803348"/>
                  <a:pt x="208731" y="800281"/>
                </a:cubicBezTo>
                <a:cubicBezTo>
                  <a:pt x="208731" y="797881"/>
                  <a:pt x="208198" y="795880"/>
                  <a:pt x="207131" y="794280"/>
                </a:cubicBezTo>
                <a:cubicBezTo>
                  <a:pt x="206064" y="792680"/>
                  <a:pt x="204464" y="791880"/>
                  <a:pt x="202330" y="791880"/>
                </a:cubicBezTo>
                <a:close/>
                <a:moveTo>
                  <a:pt x="6781028" y="787851"/>
                </a:moveTo>
                <a:cubicBezTo>
                  <a:pt x="6782495" y="787851"/>
                  <a:pt x="6784062" y="787984"/>
                  <a:pt x="6785728" y="788251"/>
                </a:cubicBezTo>
                <a:cubicBezTo>
                  <a:pt x="6787396" y="788517"/>
                  <a:pt x="6788963" y="788917"/>
                  <a:pt x="6790429" y="789451"/>
                </a:cubicBezTo>
                <a:lnTo>
                  <a:pt x="6788829" y="799452"/>
                </a:lnTo>
                <a:cubicBezTo>
                  <a:pt x="6787496" y="799185"/>
                  <a:pt x="6786229" y="798919"/>
                  <a:pt x="6785028" y="798652"/>
                </a:cubicBezTo>
                <a:cubicBezTo>
                  <a:pt x="6783829" y="798385"/>
                  <a:pt x="6782495" y="798252"/>
                  <a:pt x="6781028" y="798252"/>
                </a:cubicBezTo>
                <a:cubicBezTo>
                  <a:pt x="6777961" y="798252"/>
                  <a:pt x="6775560" y="798885"/>
                  <a:pt x="6773827" y="800152"/>
                </a:cubicBezTo>
                <a:cubicBezTo>
                  <a:pt x="6772094" y="801419"/>
                  <a:pt x="6771227" y="803186"/>
                  <a:pt x="6771227" y="805453"/>
                </a:cubicBezTo>
                <a:cubicBezTo>
                  <a:pt x="6771227" y="808253"/>
                  <a:pt x="6772127" y="810653"/>
                  <a:pt x="6773927" y="812654"/>
                </a:cubicBezTo>
                <a:cubicBezTo>
                  <a:pt x="6775727" y="814654"/>
                  <a:pt x="6777794" y="816221"/>
                  <a:pt x="6780128" y="817354"/>
                </a:cubicBezTo>
                <a:lnTo>
                  <a:pt x="6783173" y="818262"/>
                </a:lnTo>
                <a:lnTo>
                  <a:pt x="6787729" y="816954"/>
                </a:lnTo>
                <a:cubicBezTo>
                  <a:pt x="6790862" y="815954"/>
                  <a:pt x="6793697" y="814987"/>
                  <a:pt x="6796230" y="814054"/>
                </a:cubicBezTo>
                <a:lnTo>
                  <a:pt x="6799431" y="824255"/>
                </a:lnTo>
                <a:cubicBezTo>
                  <a:pt x="6796230" y="825455"/>
                  <a:pt x="6792463" y="826722"/>
                  <a:pt x="6788129" y="828056"/>
                </a:cubicBezTo>
                <a:cubicBezTo>
                  <a:pt x="6783795" y="829389"/>
                  <a:pt x="6779428" y="830656"/>
                  <a:pt x="6775027" y="831856"/>
                </a:cubicBezTo>
                <a:cubicBezTo>
                  <a:pt x="6770627" y="833056"/>
                  <a:pt x="6766560" y="834123"/>
                  <a:pt x="6762826" y="835057"/>
                </a:cubicBezTo>
                <a:lnTo>
                  <a:pt x="6760425" y="824255"/>
                </a:lnTo>
                <a:cubicBezTo>
                  <a:pt x="6763893" y="823455"/>
                  <a:pt x="6766693" y="822788"/>
                  <a:pt x="6768827" y="822255"/>
                </a:cubicBezTo>
                <a:lnTo>
                  <a:pt x="6769793" y="822013"/>
                </a:lnTo>
                <a:lnTo>
                  <a:pt x="6765126" y="817854"/>
                </a:lnTo>
                <a:cubicBezTo>
                  <a:pt x="6761992" y="814387"/>
                  <a:pt x="6760425" y="810453"/>
                  <a:pt x="6760425" y="806053"/>
                </a:cubicBezTo>
                <a:cubicBezTo>
                  <a:pt x="6760425" y="802052"/>
                  <a:pt x="6761392" y="798685"/>
                  <a:pt x="6763326" y="795952"/>
                </a:cubicBezTo>
                <a:cubicBezTo>
                  <a:pt x="6765259" y="793218"/>
                  <a:pt x="6767793" y="791184"/>
                  <a:pt x="6770927" y="789851"/>
                </a:cubicBezTo>
                <a:cubicBezTo>
                  <a:pt x="6774061" y="788517"/>
                  <a:pt x="6777428" y="787851"/>
                  <a:pt x="6781028" y="787851"/>
                </a:cubicBezTo>
                <a:close/>
                <a:moveTo>
                  <a:pt x="5399903" y="787851"/>
                </a:moveTo>
                <a:cubicBezTo>
                  <a:pt x="5401370" y="787851"/>
                  <a:pt x="5402937" y="787984"/>
                  <a:pt x="5404603" y="788251"/>
                </a:cubicBezTo>
                <a:cubicBezTo>
                  <a:pt x="5406271" y="788517"/>
                  <a:pt x="5407838" y="788917"/>
                  <a:pt x="5409304" y="789451"/>
                </a:cubicBezTo>
                <a:lnTo>
                  <a:pt x="5407704" y="799452"/>
                </a:lnTo>
                <a:cubicBezTo>
                  <a:pt x="5406371" y="799185"/>
                  <a:pt x="5405104" y="798919"/>
                  <a:pt x="5403903" y="798652"/>
                </a:cubicBezTo>
                <a:cubicBezTo>
                  <a:pt x="5402704" y="798385"/>
                  <a:pt x="5401370" y="798252"/>
                  <a:pt x="5399903" y="798252"/>
                </a:cubicBezTo>
                <a:cubicBezTo>
                  <a:pt x="5396836" y="798252"/>
                  <a:pt x="5394435" y="798885"/>
                  <a:pt x="5392702" y="800152"/>
                </a:cubicBezTo>
                <a:cubicBezTo>
                  <a:pt x="5390969" y="801419"/>
                  <a:pt x="5390102" y="803186"/>
                  <a:pt x="5390102" y="805453"/>
                </a:cubicBezTo>
                <a:cubicBezTo>
                  <a:pt x="5390102" y="808253"/>
                  <a:pt x="5391002" y="810653"/>
                  <a:pt x="5392802" y="812654"/>
                </a:cubicBezTo>
                <a:cubicBezTo>
                  <a:pt x="5394602" y="814654"/>
                  <a:pt x="5396670" y="816221"/>
                  <a:pt x="5399003" y="817354"/>
                </a:cubicBezTo>
                <a:lnTo>
                  <a:pt x="5402048" y="818262"/>
                </a:lnTo>
                <a:lnTo>
                  <a:pt x="5406604" y="816954"/>
                </a:lnTo>
                <a:cubicBezTo>
                  <a:pt x="5409737" y="815954"/>
                  <a:pt x="5412572" y="814987"/>
                  <a:pt x="5415105" y="814054"/>
                </a:cubicBezTo>
                <a:lnTo>
                  <a:pt x="5418306" y="824255"/>
                </a:lnTo>
                <a:cubicBezTo>
                  <a:pt x="5415105" y="825455"/>
                  <a:pt x="5411338" y="826722"/>
                  <a:pt x="5407004" y="828056"/>
                </a:cubicBezTo>
                <a:cubicBezTo>
                  <a:pt x="5402670" y="829389"/>
                  <a:pt x="5398303" y="830656"/>
                  <a:pt x="5393902" y="831856"/>
                </a:cubicBezTo>
                <a:cubicBezTo>
                  <a:pt x="5389502" y="833056"/>
                  <a:pt x="5385435" y="834123"/>
                  <a:pt x="5381701" y="835057"/>
                </a:cubicBezTo>
                <a:lnTo>
                  <a:pt x="5379300" y="824255"/>
                </a:lnTo>
                <a:cubicBezTo>
                  <a:pt x="5382768" y="823455"/>
                  <a:pt x="5385568" y="822788"/>
                  <a:pt x="5387702" y="822255"/>
                </a:cubicBezTo>
                <a:lnTo>
                  <a:pt x="5389686" y="821759"/>
                </a:lnTo>
                <a:lnTo>
                  <a:pt x="5384001" y="817854"/>
                </a:lnTo>
                <a:cubicBezTo>
                  <a:pt x="5380867" y="814387"/>
                  <a:pt x="5379300" y="810453"/>
                  <a:pt x="5379300" y="806053"/>
                </a:cubicBezTo>
                <a:cubicBezTo>
                  <a:pt x="5379300" y="802052"/>
                  <a:pt x="5380267" y="798685"/>
                  <a:pt x="5382201" y="795952"/>
                </a:cubicBezTo>
                <a:cubicBezTo>
                  <a:pt x="5384134" y="793218"/>
                  <a:pt x="5386668" y="791184"/>
                  <a:pt x="5389802" y="789851"/>
                </a:cubicBezTo>
                <a:cubicBezTo>
                  <a:pt x="5392936" y="788517"/>
                  <a:pt x="5396303" y="787851"/>
                  <a:pt x="5399903" y="787851"/>
                </a:cubicBezTo>
                <a:close/>
                <a:moveTo>
                  <a:pt x="4923453" y="787851"/>
                </a:moveTo>
                <a:cubicBezTo>
                  <a:pt x="4924920" y="787851"/>
                  <a:pt x="4926487" y="787984"/>
                  <a:pt x="4928153" y="788251"/>
                </a:cubicBezTo>
                <a:cubicBezTo>
                  <a:pt x="4929821" y="788517"/>
                  <a:pt x="4931388" y="788917"/>
                  <a:pt x="4932854" y="789451"/>
                </a:cubicBezTo>
                <a:lnTo>
                  <a:pt x="4931254" y="799452"/>
                </a:lnTo>
                <a:cubicBezTo>
                  <a:pt x="4929921" y="799185"/>
                  <a:pt x="4928653" y="798919"/>
                  <a:pt x="4927454" y="798652"/>
                </a:cubicBezTo>
                <a:cubicBezTo>
                  <a:pt x="4926254" y="798385"/>
                  <a:pt x="4924920" y="798252"/>
                  <a:pt x="4923453" y="798252"/>
                </a:cubicBezTo>
                <a:cubicBezTo>
                  <a:pt x="4920386" y="798252"/>
                  <a:pt x="4917985" y="798885"/>
                  <a:pt x="4916252" y="800152"/>
                </a:cubicBezTo>
                <a:cubicBezTo>
                  <a:pt x="4914519" y="801419"/>
                  <a:pt x="4913652" y="803186"/>
                  <a:pt x="4913652" y="805453"/>
                </a:cubicBezTo>
                <a:cubicBezTo>
                  <a:pt x="4913652" y="808253"/>
                  <a:pt x="4914552" y="810653"/>
                  <a:pt x="4916352" y="812654"/>
                </a:cubicBezTo>
                <a:cubicBezTo>
                  <a:pt x="4918152" y="814654"/>
                  <a:pt x="4920219" y="816221"/>
                  <a:pt x="4922553" y="817354"/>
                </a:cubicBezTo>
                <a:lnTo>
                  <a:pt x="4925598" y="818262"/>
                </a:lnTo>
                <a:lnTo>
                  <a:pt x="4930154" y="816954"/>
                </a:lnTo>
                <a:cubicBezTo>
                  <a:pt x="4933287" y="815954"/>
                  <a:pt x="4936122" y="814987"/>
                  <a:pt x="4938655" y="814054"/>
                </a:cubicBezTo>
                <a:lnTo>
                  <a:pt x="4941856" y="824255"/>
                </a:lnTo>
                <a:cubicBezTo>
                  <a:pt x="4938655" y="825455"/>
                  <a:pt x="4934888" y="826722"/>
                  <a:pt x="4930554" y="828056"/>
                </a:cubicBezTo>
                <a:cubicBezTo>
                  <a:pt x="4926220" y="829389"/>
                  <a:pt x="4921853" y="830656"/>
                  <a:pt x="4917452" y="831856"/>
                </a:cubicBezTo>
                <a:cubicBezTo>
                  <a:pt x="4913051" y="833056"/>
                  <a:pt x="4908985" y="834123"/>
                  <a:pt x="4905251" y="835057"/>
                </a:cubicBezTo>
                <a:lnTo>
                  <a:pt x="4902850" y="824255"/>
                </a:lnTo>
                <a:cubicBezTo>
                  <a:pt x="4906318" y="823455"/>
                  <a:pt x="4909118" y="822788"/>
                  <a:pt x="4911252" y="822255"/>
                </a:cubicBezTo>
                <a:lnTo>
                  <a:pt x="4912218" y="822013"/>
                </a:lnTo>
                <a:lnTo>
                  <a:pt x="4907551" y="817854"/>
                </a:lnTo>
                <a:cubicBezTo>
                  <a:pt x="4904417" y="814387"/>
                  <a:pt x="4902850" y="810453"/>
                  <a:pt x="4902850" y="806053"/>
                </a:cubicBezTo>
                <a:cubicBezTo>
                  <a:pt x="4902850" y="802052"/>
                  <a:pt x="4903817" y="798685"/>
                  <a:pt x="4905751" y="795952"/>
                </a:cubicBezTo>
                <a:cubicBezTo>
                  <a:pt x="4907684" y="793218"/>
                  <a:pt x="4910218" y="791184"/>
                  <a:pt x="4913352" y="789851"/>
                </a:cubicBezTo>
                <a:cubicBezTo>
                  <a:pt x="4916486" y="788517"/>
                  <a:pt x="4919853" y="787851"/>
                  <a:pt x="4923453" y="787851"/>
                </a:cubicBezTo>
                <a:close/>
                <a:moveTo>
                  <a:pt x="2456679" y="787851"/>
                </a:moveTo>
                <a:cubicBezTo>
                  <a:pt x="2458145" y="787851"/>
                  <a:pt x="2459712" y="787984"/>
                  <a:pt x="2461379" y="788251"/>
                </a:cubicBezTo>
                <a:cubicBezTo>
                  <a:pt x="2463045" y="788517"/>
                  <a:pt x="2464613" y="788917"/>
                  <a:pt x="2466080" y="789451"/>
                </a:cubicBezTo>
                <a:lnTo>
                  <a:pt x="2464480" y="799452"/>
                </a:lnTo>
                <a:cubicBezTo>
                  <a:pt x="2463146" y="799185"/>
                  <a:pt x="2461879" y="798919"/>
                  <a:pt x="2460678" y="798652"/>
                </a:cubicBezTo>
                <a:cubicBezTo>
                  <a:pt x="2459479" y="798385"/>
                  <a:pt x="2458145" y="798252"/>
                  <a:pt x="2456679" y="798252"/>
                </a:cubicBezTo>
                <a:cubicBezTo>
                  <a:pt x="2453612" y="798252"/>
                  <a:pt x="2451211" y="798885"/>
                  <a:pt x="2449478" y="800152"/>
                </a:cubicBezTo>
                <a:cubicBezTo>
                  <a:pt x="2447744" y="801419"/>
                  <a:pt x="2446878" y="803186"/>
                  <a:pt x="2446878" y="805453"/>
                </a:cubicBezTo>
                <a:cubicBezTo>
                  <a:pt x="2446878" y="808253"/>
                  <a:pt x="2447777" y="810653"/>
                  <a:pt x="2449577" y="812654"/>
                </a:cubicBezTo>
                <a:cubicBezTo>
                  <a:pt x="2451378" y="814654"/>
                  <a:pt x="2453444" y="816221"/>
                  <a:pt x="2455779" y="817354"/>
                </a:cubicBezTo>
                <a:lnTo>
                  <a:pt x="2458823" y="818262"/>
                </a:lnTo>
                <a:lnTo>
                  <a:pt x="2463379" y="816954"/>
                </a:lnTo>
                <a:cubicBezTo>
                  <a:pt x="2466513" y="815954"/>
                  <a:pt x="2469347" y="814987"/>
                  <a:pt x="2471881" y="814054"/>
                </a:cubicBezTo>
                <a:lnTo>
                  <a:pt x="2475081" y="824255"/>
                </a:lnTo>
                <a:cubicBezTo>
                  <a:pt x="2471881" y="825455"/>
                  <a:pt x="2468113" y="826722"/>
                  <a:pt x="2463780" y="828056"/>
                </a:cubicBezTo>
                <a:cubicBezTo>
                  <a:pt x="2459446" y="829389"/>
                  <a:pt x="2455078" y="830656"/>
                  <a:pt x="2450678" y="831856"/>
                </a:cubicBezTo>
                <a:cubicBezTo>
                  <a:pt x="2446277" y="833056"/>
                  <a:pt x="2442210" y="834123"/>
                  <a:pt x="2438476" y="835057"/>
                </a:cubicBezTo>
                <a:lnTo>
                  <a:pt x="2436076" y="824255"/>
                </a:lnTo>
                <a:cubicBezTo>
                  <a:pt x="2439543" y="823455"/>
                  <a:pt x="2442343" y="822788"/>
                  <a:pt x="2444477" y="822255"/>
                </a:cubicBezTo>
                <a:lnTo>
                  <a:pt x="2446462" y="821759"/>
                </a:lnTo>
                <a:lnTo>
                  <a:pt x="2440776" y="817854"/>
                </a:lnTo>
                <a:cubicBezTo>
                  <a:pt x="2437643" y="814387"/>
                  <a:pt x="2436076" y="810453"/>
                  <a:pt x="2436076" y="806053"/>
                </a:cubicBezTo>
                <a:cubicBezTo>
                  <a:pt x="2436076" y="802052"/>
                  <a:pt x="2437043" y="798685"/>
                  <a:pt x="2438976" y="795952"/>
                </a:cubicBezTo>
                <a:cubicBezTo>
                  <a:pt x="2440910" y="793218"/>
                  <a:pt x="2443444" y="791184"/>
                  <a:pt x="2446577" y="789851"/>
                </a:cubicBezTo>
                <a:cubicBezTo>
                  <a:pt x="2449710" y="788517"/>
                  <a:pt x="2453078" y="787851"/>
                  <a:pt x="2456679" y="787851"/>
                </a:cubicBezTo>
                <a:close/>
                <a:moveTo>
                  <a:pt x="6725478" y="785279"/>
                </a:moveTo>
                <a:cubicBezTo>
                  <a:pt x="6728678" y="785279"/>
                  <a:pt x="6731546" y="786212"/>
                  <a:pt x="6734079" y="788079"/>
                </a:cubicBezTo>
                <a:cubicBezTo>
                  <a:pt x="6736613" y="789946"/>
                  <a:pt x="6738613" y="792413"/>
                  <a:pt x="6740080" y="795480"/>
                </a:cubicBezTo>
                <a:cubicBezTo>
                  <a:pt x="6741547" y="798547"/>
                  <a:pt x="6742281" y="801814"/>
                  <a:pt x="6742281" y="805281"/>
                </a:cubicBezTo>
                <a:cubicBezTo>
                  <a:pt x="6742281" y="810482"/>
                  <a:pt x="6740614" y="814849"/>
                  <a:pt x="6737280" y="818383"/>
                </a:cubicBezTo>
                <a:cubicBezTo>
                  <a:pt x="6733946" y="821917"/>
                  <a:pt x="6729679" y="823684"/>
                  <a:pt x="6724478" y="823684"/>
                </a:cubicBezTo>
                <a:cubicBezTo>
                  <a:pt x="6718744" y="823684"/>
                  <a:pt x="6714444" y="821950"/>
                  <a:pt x="6711577" y="818483"/>
                </a:cubicBezTo>
                <a:cubicBezTo>
                  <a:pt x="6708709" y="815016"/>
                  <a:pt x="6707276" y="810949"/>
                  <a:pt x="6707276" y="806282"/>
                </a:cubicBezTo>
                <a:cubicBezTo>
                  <a:pt x="6707276" y="802414"/>
                  <a:pt x="6708042" y="798914"/>
                  <a:pt x="6709576" y="795780"/>
                </a:cubicBezTo>
                <a:cubicBezTo>
                  <a:pt x="6711110" y="792647"/>
                  <a:pt x="6713276" y="790113"/>
                  <a:pt x="6716077" y="788179"/>
                </a:cubicBezTo>
                <a:cubicBezTo>
                  <a:pt x="6718877" y="786246"/>
                  <a:pt x="6722011" y="785279"/>
                  <a:pt x="6725478" y="785279"/>
                </a:cubicBezTo>
                <a:close/>
                <a:moveTo>
                  <a:pt x="4886982" y="783431"/>
                </a:moveTo>
                <a:lnTo>
                  <a:pt x="4886982" y="794833"/>
                </a:lnTo>
                <a:lnTo>
                  <a:pt x="4842176" y="807834"/>
                </a:lnTo>
                <a:lnTo>
                  <a:pt x="4842176" y="796633"/>
                </a:lnTo>
                <a:close/>
                <a:moveTo>
                  <a:pt x="838858" y="783431"/>
                </a:moveTo>
                <a:lnTo>
                  <a:pt x="838858" y="794833"/>
                </a:lnTo>
                <a:lnTo>
                  <a:pt x="794052" y="807834"/>
                </a:lnTo>
                <a:lnTo>
                  <a:pt x="794052" y="796633"/>
                </a:lnTo>
                <a:close/>
                <a:moveTo>
                  <a:pt x="1602905" y="781678"/>
                </a:moveTo>
                <a:cubicBezTo>
                  <a:pt x="1608240" y="781678"/>
                  <a:pt x="1612274" y="783512"/>
                  <a:pt x="1615006" y="787179"/>
                </a:cubicBezTo>
                <a:cubicBezTo>
                  <a:pt x="1617740" y="790846"/>
                  <a:pt x="1619108" y="795013"/>
                  <a:pt x="1619108" y="799681"/>
                </a:cubicBezTo>
                <a:cubicBezTo>
                  <a:pt x="1619108" y="805548"/>
                  <a:pt x="1617174" y="810749"/>
                  <a:pt x="1613307" y="815283"/>
                </a:cubicBezTo>
                <a:cubicBezTo>
                  <a:pt x="1609439" y="819817"/>
                  <a:pt x="1604005" y="823417"/>
                  <a:pt x="1597005" y="826084"/>
                </a:cubicBezTo>
                <a:cubicBezTo>
                  <a:pt x="1590003" y="828751"/>
                  <a:pt x="1581769" y="830351"/>
                  <a:pt x="1572301" y="830885"/>
                </a:cubicBezTo>
                <a:lnTo>
                  <a:pt x="1570502" y="821283"/>
                </a:lnTo>
                <a:cubicBezTo>
                  <a:pt x="1579569" y="820617"/>
                  <a:pt x="1586936" y="819216"/>
                  <a:pt x="1592603" y="817083"/>
                </a:cubicBezTo>
                <a:lnTo>
                  <a:pt x="1596304" y="814785"/>
                </a:lnTo>
                <a:lnTo>
                  <a:pt x="1589604" y="810482"/>
                </a:lnTo>
                <a:cubicBezTo>
                  <a:pt x="1586603" y="807415"/>
                  <a:pt x="1585102" y="803615"/>
                  <a:pt x="1585102" y="799081"/>
                </a:cubicBezTo>
                <a:cubicBezTo>
                  <a:pt x="1585102" y="794413"/>
                  <a:pt x="1586737" y="790346"/>
                  <a:pt x="1590003" y="786879"/>
                </a:cubicBezTo>
                <a:cubicBezTo>
                  <a:pt x="1593271" y="783412"/>
                  <a:pt x="1597571" y="781678"/>
                  <a:pt x="1602905" y="781678"/>
                </a:cubicBezTo>
                <a:close/>
                <a:moveTo>
                  <a:pt x="202731" y="781678"/>
                </a:moveTo>
                <a:cubicBezTo>
                  <a:pt x="208064" y="781678"/>
                  <a:pt x="212098" y="783512"/>
                  <a:pt x="214832" y="787179"/>
                </a:cubicBezTo>
                <a:cubicBezTo>
                  <a:pt x="217566" y="790846"/>
                  <a:pt x="218932" y="795013"/>
                  <a:pt x="218932" y="799681"/>
                </a:cubicBezTo>
                <a:cubicBezTo>
                  <a:pt x="218932" y="805548"/>
                  <a:pt x="216999" y="810749"/>
                  <a:pt x="213132" y="815283"/>
                </a:cubicBezTo>
                <a:cubicBezTo>
                  <a:pt x="209265" y="819817"/>
                  <a:pt x="203831" y="823417"/>
                  <a:pt x="196830" y="826084"/>
                </a:cubicBezTo>
                <a:cubicBezTo>
                  <a:pt x="189829" y="828751"/>
                  <a:pt x="181594" y="830351"/>
                  <a:pt x="172127" y="830885"/>
                </a:cubicBezTo>
                <a:lnTo>
                  <a:pt x="170326" y="821283"/>
                </a:lnTo>
                <a:cubicBezTo>
                  <a:pt x="179394" y="820617"/>
                  <a:pt x="186762" y="819216"/>
                  <a:pt x="192429" y="817083"/>
                </a:cubicBezTo>
                <a:lnTo>
                  <a:pt x="196130" y="814785"/>
                </a:lnTo>
                <a:lnTo>
                  <a:pt x="189429" y="810482"/>
                </a:lnTo>
                <a:cubicBezTo>
                  <a:pt x="186429" y="807415"/>
                  <a:pt x="184928" y="803615"/>
                  <a:pt x="184928" y="799081"/>
                </a:cubicBezTo>
                <a:cubicBezTo>
                  <a:pt x="184928" y="794413"/>
                  <a:pt x="186562" y="790346"/>
                  <a:pt x="189829" y="786879"/>
                </a:cubicBezTo>
                <a:cubicBezTo>
                  <a:pt x="193096" y="783412"/>
                  <a:pt x="197397" y="781678"/>
                  <a:pt x="202731" y="781678"/>
                </a:cubicBezTo>
                <a:close/>
                <a:moveTo>
                  <a:pt x="6600653" y="777430"/>
                </a:moveTo>
                <a:cubicBezTo>
                  <a:pt x="6598120" y="777430"/>
                  <a:pt x="6596153" y="778297"/>
                  <a:pt x="6594752" y="780031"/>
                </a:cubicBezTo>
                <a:cubicBezTo>
                  <a:pt x="6593352" y="781764"/>
                  <a:pt x="6592652" y="783764"/>
                  <a:pt x="6592652" y="786031"/>
                </a:cubicBezTo>
                <a:cubicBezTo>
                  <a:pt x="6592652" y="788432"/>
                  <a:pt x="6593386" y="790399"/>
                  <a:pt x="6594852" y="791932"/>
                </a:cubicBezTo>
                <a:cubicBezTo>
                  <a:pt x="6596319" y="793466"/>
                  <a:pt x="6598186" y="794232"/>
                  <a:pt x="6600453" y="794232"/>
                </a:cubicBezTo>
                <a:cubicBezTo>
                  <a:pt x="6602720" y="794232"/>
                  <a:pt x="6604687" y="793499"/>
                  <a:pt x="6606354" y="792032"/>
                </a:cubicBezTo>
                <a:cubicBezTo>
                  <a:pt x="6608021" y="790565"/>
                  <a:pt x="6608854" y="788632"/>
                  <a:pt x="6608854" y="786231"/>
                </a:cubicBezTo>
                <a:cubicBezTo>
                  <a:pt x="6608854" y="783698"/>
                  <a:pt x="6607988" y="781597"/>
                  <a:pt x="6606254" y="779931"/>
                </a:cubicBezTo>
                <a:cubicBezTo>
                  <a:pt x="6604520" y="778264"/>
                  <a:pt x="6602654" y="777430"/>
                  <a:pt x="6600653" y="777430"/>
                </a:cubicBezTo>
                <a:close/>
                <a:moveTo>
                  <a:pt x="3866978" y="777430"/>
                </a:moveTo>
                <a:cubicBezTo>
                  <a:pt x="3864444" y="777430"/>
                  <a:pt x="3862477" y="778297"/>
                  <a:pt x="3861077" y="780031"/>
                </a:cubicBezTo>
                <a:cubicBezTo>
                  <a:pt x="3859677" y="781764"/>
                  <a:pt x="3858977" y="783764"/>
                  <a:pt x="3858977" y="786031"/>
                </a:cubicBezTo>
                <a:cubicBezTo>
                  <a:pt x="3858977" y="788432"/>
                  <a:pt x="3859710" y="790399"/>
                  <a:pt x="3861177" y="791932"/>
                </a:cubicBezTo>
                <a:cubicBezTo>
                  <a:pt x="3862644" y="793466"/>
                  <a:pt x="3864511" y="794232"/>
                  <a:pt x="3866778" y="794232"/>
                </a:cubicBezTo>
                <a:cubicBezTo>
                  <a:pt x="3869045" y="794232"/>
                  <a:pt x="3871012" y="793499"/>
                  <a:pt x="3872679" y="792032"/>
                </a:cubicBezTo>
                <a:cubicBezTo>
                  <a:pt x="3874346" y="790565"/>
                  <a:pt x="3875179" y="788632"/>
                  <a:pt x="3875179" y="786231"/>
                </a:cubicBezTo>
                <a:cubicBezTo>
                  <a:pt x="3875179" y="783698"/>
                  <a:pt x="3874312" y="781597"/>
                  <a:pt x="3872579" y="779931"/>
                </a:cubicBezTo>
                <a:cubicBezTo>
                  <a:pt x="3870845" y="778264"/>
                  <a:pt x="3868978" y="777430"/>
                  <a:pt x="3866978" y="777430"/>
                </a:cubicBezTo>
                <a:close/>
                <a:moveTo>
                  <a:pt x="3600278" y="777430"/>
                </a:moveTo>
                <a:cubicBezTo>
                  <a:pt x="3597744" y="777430"/>
                  <a:pt x="3595777" y="778297"/>
                  <a:pt x="3594377" y="780031"/>
                </a:cubicBezTo>
                <a:cubicBezTo>
                  <a:pt x="3592977" y="781764"/>
                  <a:pt x="3592277" y="783764"/>
                  <a:pt x="3592277" y="786031"/>
                </a:cubicBezTo>
                <a:cubicBezTo>
                  <a:pt x="3592277" y="788432"/>
                  <a:pt x="3593010" y="790399"/>
                  <a:pt x="3594477" y="791932"/>
                </a:cubicBezTo>
                <a:cubicBezTo>
                  <a:pt x="3595944" y="793466"/>
                  <a:pt x="3597811" y="794232"/>
                  <a:pt x="3600078" y="794232"/>
                </a:cubicBezTo>
                <a:cubicBezTo>
                  <a:pt x="3602345" y="794232"/>
                  <a:pt x="3604312" y="793499"/>
                  <a:pt x="3605979" y="792032"/>
                </a:cubicBezTo>
                <a:cubicBezTo>
                  <a:pt x="3607646" y="790565"/>
                  <a:pt x="3608479" y="788632"/>
                  <a:pt x="3608479" y="786231"/>
                </a:cubicBezTo>
                <a:cubicBezTo>
                  <a:pt x="3608479" y="783698"/>
                  <a:pt x="3607612" y="781597"/>
                  <a:pt x="3605879" y="779931"/>
                </a:cubicBezTo>
                <a:cubicBezTo>
                  <a:pt x="3604145" y="778264"/>
                  <a:pt x="3602278" y="777430"/>
                  <a:pt x="3600278" y="777430"/>
                </a:cubicBezTo>
                <a:close/>
                <a:moveTo>
                  <a:pt x="1676229" y="777430"/>
                </a:moveTo>
                <a:cubicBezTo>
                  <a:pt x="1673696" y="777430"/>
                  <a:pt x="1671729" y="778297"/>
                  <a:pt x="1670328" y="780031"/>
                </a:cubicBezTo>
                <a:cubicBezTo>
                  <a:pt x="1668929" y="781764"/>
                  <a:pt x="1668228" y="783764"/>
                  <a:pt x="1668228" y="786031"/>
                </a:cubicBezTo>
                <a:cubicBezTo>
                  <a:pt x="1668228" y="788432"/>
                  <a:pt x="1668960" y="790399"/>
                  <a:pt x="1670428" y="791932"/>
                </a:cubicBezTo>
                <a:cubicBezTo>
                  <a:pt x="1671894" y="793466"/>
                  <a:pt x="1673762" y="794232"/>
                  <a:pt x="1676029" y="794232"/>
                </a:cubicBezTo>
                <a:cubicBezTo>
                  <a:pt x="1678297" y="794232"/>
                  <a:pt x="1680263" y="793499"/>
                  <a:pt x="1681929" y="792032"/>
                </a:cubicBezTo>
                <a:cubicBezTo>
                  <a:pt x="1683596" y="790565"/>
                  <a:pt x="1684429" y="788632"/>
                  <a:pt x="1684429" y="786231"/>
                </a:cubicBezTo>
                <a:cubicBezTo>
                  <a:pt x="1684429" y="783698"/>
                  <a:pt x="1683562" y="781597"/>
                  <a:pt x="1681829" y="779931"/>
                </a:cubicBezTo>
                <a:cubicBezTo>
                  <a:pt x="1680095" y="778264"/>
                  <a:pt x="1678229" y="777430"/>
                  <a:pt x="1676229" y="777430"/>
                </a:cubicBezTo>
                <a:close/>
                <a:moveTo>
                  <a:pt x="733254" y="777430"/>
                </a:moveTo>
                <a:cubicBezTo>
                  <a:pt x="730721" y="777430"/>
                  <a:pt x="728754" y="778297"/>
                  <a:pt x="727353" y="780031"/>
                </a:cubicBezTo>
                <a:cubicBezTo>
                  <a:pt x="725953" y="781764"/>
                  <a:pt x="725253" y="783764"/>
                  <a:pt x="725253" y="786031"/>
                </a:cubicBezTo>
                <a:cubicBezTo>
                  <a:pt x="725253" y="788432"/>
                  <a:pt x="725987" y="790399"/>
                  <a:pt x="727454" y="791932"/>
                </a:cubicBezTo>
                <a:cubicBezTo>
                  <a:pt x="728920" y="793466"/>
                  <a:pt x="730787" y="794232"/>
                  <a:pt x="733054" y="794232"/>
                </a:cubicBezTo>
                <a:cubicBezTo>
                  <a:pt x="735320" y="794232"/>
                  <a:pt x="737288" y="793499"/>
                  <a:pt x="738955" y="792032"/>
                </a:cubicBezTo>
                <a:cubicBezTo>
                  <a:pt x="740622" y="790565"/>
                  <a:pt x="741455" y="788632"/>
                  <a:pt x="741455" y="786231"/>
                </a:cubicBezTo>
                <a:cubicBezTo>
                  <a:pt x="741455" y="783698"/>
                  <a:pt x="740589" y="781597"/>
                  <a:pt x="738855" y="779931"/>
                </a:cubicBezTo>
                <a:cubicBezTo>
                  <a:pt x="737121" y="778264"/>
                  <a:pt x="735255" y="777430"/>
                  <a:pt x="733254" y="777430"/>
                </a:cubicBezTo>
                <a:close/>
                <a:moveTo>
                  <a:pt x="6601653" y="766229"/>
                </a:moveTo>
                <a:cubicBezTo>
                  <a:pt x="6604853" y="766229"/>
                  <a:pt x="6607721" y="767162"/>
                  <a:pt x="6610254" y="769029"/>
                </a:cubicBezTo>
                <a:cubicBezTo>
                  <a:pt x="6612788" y="770896"/>
                  <a:pt x="6614788" y="773363"/>
                  <a:pt x="6616255" y="776430"/>
                </a:cubicBezTo>
                <a:cubicBezTo>
                  <a:pt x="6617722" y="779497"/>
                  <a:pt x="6618456" y="782764"/>
                  <a:pt x="6618456" y="786231"/>
                </a:cubicBezTo>
                <a:cubicBezTo>
                  <a:pt x="6618456" y="791432"/>
                  <a:pt x="6616789" y="795799"/>
                  <a:pt x="6613455" y="799333"/>
                </a:cubicBezTo>
                <a:cubicBezTo>
                  <a:pt x="6610121" y="802867"/>
                  <a:pt x="6605854" y="804634"/>
                  <a:pt x="6600653" y="804634"/>
                </a:cubicBezTo>
                <a:cubicBezTo>
                  <a:pt x="6594919" y="804634"/>
                  <a:pt x="6590619" y="802900"/>
                  <a:pt x="6587752" y="799433"/>
                </a:cubicBezTo>
                <a:cubicBezTo>
                  <a:pt x="6584884" y="795966"/>
                  <a:pt x="6583451" y="791899"/>
                  <a:pt x="6583451" y="787232"/>
                </a:cubicBezTo>
                <a:cubicBezTo>
                  <a:pt x="6583451" y="783364"/>
                  <a:pt x="6584218" y="779864"/>
                  <a:pt x="6585751" y="776730"/>
                </a:cubicBezTo>
                <a:cubicBezTo>
                  <a:pt x="6587285" y="773597"/>
                  <a:pt x="6589451" y="771063"/>
                  <a:pt x="6592252" y="769129"/>
                </a:cubicBezTo>
                <a:cubicBezTo>
                  <a:pt x="6595052" y="767196"/>
                  <a:pt x="6598186" y="766229"/>
                  <a:pt x="6601653" y="766229"/>
                </a:cubicBezTo>
                <a:close/>
                <a:moveTo>
                  <a:pt x="3867978" y="766229"/>
                </a:moveTo>
                <a:cubicBezTo>
                  <a:pt x="3871179" y="766229"/>
                  <a:pt x="3874046" y="767162"/>
                  <a:pt x="3876579" y="769029"/>
                </a:cubicBezTo>
                <a:cubicBezTo>
                  <a:pt x="3879113" y="770896"/>
                  <a:pt x="3881113" y="773363"/>
                  <a:pt x="3882580" y="776430"/>
                </a:cubicBezTo>
                <a:cubicBezTo>
                  <a:pt x="3884047" y="779497"/>
                  <a:pt x="3884780" y="782764"/>
                  <a:pt x="3884780" y="786231"/>
                </a:cubicBezTo>
                <a:cubicBezTo>
                  <a:pt x="3884780" y="791432"/>
                  <a:pt x="3883113" y="795799"/>
                  <a:pt x="3879780" y="799333"/>
                </a:cubicBezTo>
                <a:cubicBezTo>
                  <a:pt x="3876446" y="802867"/>
                  <a:pt x="3872179" y="804634"/>
                  <a:pt x="3866978" y="804634"/>
                </a:cubicBezTo>
                <a:cubicBezTo>
                  <a:pt x="3861244" y="804634"/>
                  <a:pt x="3856943" y="802900"/>
                  <a:pt x="3854076" y="799433"/>
                </a:cubicBezTo>
                <a:cubicBezTo>
                  <a:pt x="3851209" y="795966"/>
                  <a:pt x="3849776" y="791899"/>
                  <a:pt x="3849776" y="787232"/>
                </a:cubicBezTo>
                <a:cubicBezTo>
                  <a:pt x="3849776" y="783364"/>
                  <a:pt x="3850543" y="779864"/>
                  <a:pt x="3852076" y="776730"/>
                </a:cubicBezTo>
                <a:cubicBezTo>
                  <a:pt x="3853610" y="773597"/>
                  <a:pt x="3855777" y="771063"/>
                  <a:pt x="3858577" y="769129"/>
                </a:cubicBezTo>
                <a:cubicBezTo>
                  <a:pt x="3861377" y="767196"/>
                  <a:pt x="3864511" y="766229"/>
                  <a:pt x="3867978" y="766229"/>
                </a:cubicBezTo>
                <a:close/>
                <a:moveTo>
                  <a:pt x="3601278" y="766229"/>
                </a:moveTo>
                <a:cubicBezTo>
                  <a:pt x="3604479" y="766229"/>
                  <a:pt x="3607346" y="767162"/>
                  <a:pt x="3609879" y="769029"/>
                </a:cubicBezTo>
                <a:cubicBezTo>
                  <a:pt x="3612413" y="770896"/>
                  <a:pt x="3614413" y="773363"/>
                  <a:pt x="3615880" y="776430"/>
                </a:cubicBezTo>
                <a:cubicBezTo>
                  <a:pt x="3617347" y="779497"/>
                  <a:pt x="3618080" y="782764"/>
                  <a:pt x="3618080" y="786231"/>
                </a:cubicBezTo>
                <a:cubicBezTo>
                  <a:pt x="3618080" y="791432"/>
                  <a:pt x="3616413" y="795799"/>
                  <a:pt x="3613080" y="799333"/>
                </a:cubicBezTo>
                <a:cubicBezTo>
                  <a:pt x="3609746" y="802867"/>
                  <a:pt x="3605479" y="804634"/>
                  <a:pt x="3600278" y="804634"/>
                </a:cubicBezTo>
                <a:cubicBezTo>
                  <a:pt x="3594544" y="804634"/>
                  <a:pt x="3590243" y="802900"/>
                  <a:pt x="3587376" y="799433"/>
                </a:cubicBezTo>
                <a:cubicBezTo>
                  <a:pt x="3584509" y="795966"/>
                  <a:pt x="3583076" y="791899"/>
                  <a:pt x="3583076" y="787232"/>
                </a:cubicBezTo>
                <a:cubicBezTo>
                  <a:pt x="3583076" y="783364"/>
                  <a:pt x="3583843" y="779864"/>
                  <a:pt x="3585376" y="776730"/>
                </a:cubicBezTo>
                <a:cubicBezTo>
                  <a:pt x="3586910" y="773597"/>
                  <a:pt x="3589077" y="771063"/>
                  <a:pt x="3591877" y="769129"/>
                </a:cubicBezTo>
                <a:cubicBezTo>
                  <a:pt x="3594677" y="767196"/>
                  <a:pt x="3597811" y="766229"/>
                  <a:pt x="3601278" y="766229"/>
                </a:cubicBezTo>
                <a:close/>
                <a:moveTo>
                  <a:pt x="1677228" y="766229"/>
                </a:moveTo>
                <a:cubicBezTo>
                  <a:pt x="1680429" y="766229"/>
                  <a:pt x="1683296" y="767162"/>
                  <a:pt x="1685829" y="769029"/>
                </a:cubicBezTo>
                <a:cubicBezTo>
                  <a:pt x="1688364" y="770896"/>
                  <a:pt x="1690365" y="773363"/>
                  <a:pt x="1691830" y="776430"/>
                </a:cubicBezTo>
                <a:cubicBezTo>
                  <a:pt x="1693297" y="779497"/>
                  <a:pt x="1694031" y="782764"/>
                  <a:pt x="1694031" y="786231"/>
                </a:cubicBezTo>
                <a:cubicBezTo>
                  <a:pt x="1694031" y="791432"/>
                  <a:pt x="1692364" y="795799"/>
                  <a:pt x="1689030" y="799333"/>
                </a:cubicBezTo>
                <a:cubicBezTo>
                  <a:pt x="1685697" y="802867"/>
                  <a:pt x="1681430" y="804634"/>
                  <a:pt x="1676229" y="804634"/>
                </a:cubicBezTo>
                <a:cubicBezTo>
                  <a:pt x="1670495" y="804634"/>
                  <a:pt x="1666194" y="802900"/>
                  <a:pt x="1663327" y="799433"/>
                </a:cubicBezTo>
                <a:cubicBezTo>
                  <a:pt x="1660460" y="795966"/>
                  <a:pt x="1659026" y="791899"/>
                  <a:pt x="1659026" y="787232"/>
                </a:cubicBezTo>
                <a:cubicBezTo>
                  <a:pt x="1659026" y="783364"/>
                  <a:pt x="1659793" y="779864"/>
                  <a:pt x="1661327" y="776730"/>
                </a:cubicBezTo>
                <a:cubicBezTo>
                  <a:pt x="1662861" y="773597"/>
                  <a:pt x="1665027" y="771063"/>
                  <a:pt x="1667827" y="769129"/>
                </a:cubicBezTo>
                <a:cubicBezTo>
                  <a:pt x="1670629" y="767196"/>
                  <a:pt x="1673762" y="766229"/>
                  <a:pt x="1677228" y="766229"/>
                </a:cubicBezTo>
                <a:close/>
                <a:moveTo>
                  <a:pt x="734254" y="766229"/>
                </a:moveTo>
                <a:cubicBezTo>
                  <a:pt x="737454" y="766229"/>
                  <a:pt x="740322" y="767162"/>
                  <a:pt x="742855" y="769029"/>
                </a:cubicBezTo>
                <a:cubicBezTo>
                  <a:pt x="745389" y="770896"/>
                  <a:pt x="747389" y="773363"/>
                  <a:pt x="748856" y="776430"/>
                </a:cubicBezTo>
                <a:cubicBezTo>
                  <a:pt x="750323" y="779497"/>
                  <a:pt x="751057" y="782764"/>
                  <a:pt x="751057" y="786231"/>
                </a:cubicBezTo>
                <a:cubicBezTo>
                  <a:pt x="751057" y="791432"/>
                  <a:pt x="749389" y="795799"/>
                  <a:pt x="746056" y="799333"/>
                </a:cubicBezTo>
                <a:cubicBezTo>
                  <a:pt x="742722" y="802867"/>
                  <a:pt x="738455" y="804634"/>
                  <a:pt x="733254" y="804634"/>
                </a:cubicBezTo>
                <a:cubicBezTo>
                  <a:pt x="727520" y="804634"/>
                  <a:pt x="723219" y="802900"/>
                  <a:pt x="720352" y="799433"/>
                </a:cubicBezTo>
                <a:cubicBezTo>
                  <a:pt x="717485" y="795966"/>
                  <a:pt x="716052" y="791899"/>
                  <a:pt x="716052" y="787232"/>
                </a:cubicBezTo>
                <a:cubicBezTo>
                  <a:pt x="716052" y="783364"/>
                  <a:pt x="716819" y="779864"/>
                  <a:pt x="718352" y="776730"/>
                </a:cubicBezTo>
                <a:cubicBezTo>
                  <a:pt x="719886" y="773597"/>
                  <a:pt x="722052" y="771063"/>
                  <a:pt x="724853" y="769129"/>
                </a:cubicBezTo>
                <a:cubicBezTo>
                  <a:pt x="727653" y="767196"/>
                  <a:pt x="730787" y="766229"/>
                  <a:pt x="734254" y="766229"/>
                </a:cubicBezTo>
                <a:close/>
                <a:moveTo>
                  <a:pt x="6801507" y="754856"/>
                </a:moveTo>
                <a:lnTo>
                  <a:pt x="6801507" y="766258"/>
                </a:lnTo>
                <a:lnTo>
                  <a:pt x="6756701" y="779259"/>
                </a:lnTo>
                <a:lnTo>
                  <a:pt x="6756701" y="768058"/>
                </a:lnTo>
                <a:close/>
                <a:moveTo>
                  <a:pt x="5420382" y="754856"/>
                </a:moveTo>
                <a:lnTo>
                  <a:pt x="5420382" y="766258"/>
                </a:lnTo>
                <a:lnTo>
                  <a:pt x="5375576" y="779259"/>
                </a:lnTo>
                <a:lnTo>
                  <a:pt x="5375576" y="768058"/>
                </a:lnTo>
                <a:close/>
                <a:moveTo>
                  <a:pt x="2477157" y="754856"/>
                </a:moveTo>
                <a:lnTo>
                  <a:pt x="2477157" y="766258"/>
                </a:lnTo>
                <a:lnTo>
                  <a:pt x="2432352" y="779259"/>
                </a:lnTo>
                <a:lnTo>
                  <a:pt x="2432352" y="768058"/>
                </a:lnTo>
                <a:close/>
                <a:moveTo>
                  <a:pt x="4914728" y="748855"/>
                </a:moveTo>
                <a:cubicBezTo>
                  <a:pt x="4912195" y="748855"/>
                  <a:pt x="4910228" y="749722"/>
                  <a:pt x="4908827" y="751456"/>
                </a:cubicBezTo>
                <a:cubicBezTo>
                  <a:pt x="4907427" y="753189"/>
                  <a:pt x="4906727" y="755189"/>
                  <a:pt x="4906727" y="757456"/>
                </a:cubicBezTo>
                <a:cubicBezTo>
                  <a:pt x="4906727" y="759857"/>
                  <a:pt x="4907461" y="761824"/>
                  <a:pt x="4908927" y="763357"/>
                </a:cubicBezTo>
                <a:cubicBezTo>
                  <a:pt x="4910394" y="764891"/>
                  <a:pt x="4912261" y="765657"/>
                  <a:pt x="4914528" y="765657"/>
                </a:cubicBezTo>
                <a:cubicBezTo>
                  <a:pt x="4916795" y="765657"/>
                  <a:pt x="4918762" y="764924"/>
                  <a:pt x="4920429" y="763457"/>
                </a:cubicBezTo>
                <a:cubicBezTo>
                  <a:pt x="4922096" y="761990"/>
                  <a:pt x="4922929" y="760057"/>
                  <a:pt x="4922929" y="757656"/>
                </a:cubicBezTo>
                <a:cubicBezTo>
                  <a:pt x="4922929" y="755123"/>
                  <a:pt x="4922063" y="753022"/>
                  <a:pt x="4920329" y="751356"/>
                </a:cubicBezTo>
                <a:cubicBezTo>
                  <a:pt x="4918595" y="749689"/>
                  <a:pt x="4916729" y="748855"/>
                  <a:pt x="4914728" y="748855"/>
                </a:cubicBezTo>
                <a:close/>
                <a:moveTo>
                  <a:pt x="4915728" y="737654"/>
                </a:moveTo>
                <a:cubicBezTo>
                  <a:pt x="4918928" y="737654"/>
                  <a:pt x="4921796" y="738587"/>
                  <a:pt x="4924329" y="740454"/>
                </a:cubicBezTo>
                <a:cubicBezTo>
                  <a:pt x="4926863" y="742321"/>
                  <a:pt x="4928863" y="744788"/>
                  <a:pt x="4930330" y="747855"/>
                </a:cubicBezTo>
                <a:cubicBezTo>
                  <a:pt x="4931797" y="750922"/>
                  <a:pt x="4932531" y="754189"/>
                  <a:pt x="4932531" y="757656"/>
                </a:cubicBezTo>
                <a:cubicBezTo>
                  <a:pt x="4932531" y="762857"/>
                  <a:pt x="4930864" y="767224"/>
                  <a:pt x="4927530" y="770758"/>
                </a:cubicBezTo>
                <a:cubicBezTo>
                  <a:pt x="4924196" y="774292"/>
                  <a:pt x="4919929" y="776059"/>
                  <a:pt x="4914728" y="776059"/>
                </a:cubicBezTo>
                <a:cubicBezTo>
                  <a:pt x="4908994" y="776059"/>
                  <a:pt x="4904694" y="774325"/>
                  <a:pt x="4901827" y="770858"/>
                </a:cubicBezTo>
                <a:cubicBezTo>
                  <a:pt x="4898959" y="767391"/>
                  <a:pt x="4897526" y="763324"/>
                  <a:pt x="4897526" y="758657"/>
                </a:cubicBezTo>
                <a:cubicBezTo>
                  <a:pt x="4897526" y="754789"/>
                  <a:pt x="4898292" y="751289"/>
                  <a:pt x="4899826" y="748155"/>
                </a:cubicBezTo>
                <a:cubicBezTo>
                  <a:pt x="4901360" y="745022"/>
                  <a:pt x="4903527" y="742488"/>
                  <a:pt x="4906327" y="740554"/>
                </a:cubicBezTo>
                <a:cubicBezTo>
                  <a:pt x="4909127" y="738621"/>
                  <a:pt x="4912261" y="737654"/>
                  <a:pt x="4915728" y="737654"/>
                </a:cubicBezTo>
                <a:close/>
                <a:moveTo>
                  <a:pt x="5258457" y="661825"/>
                </a:moveTo>
                <a:lnTo>
                  <a:pt x="5258457" y="673227"/>
                </a:lnTo>
                <a:lnTo>
                  <a:pt x="5213651" y="686228"/>
                </a:lnTo>
                <a:lnTo>
                  <a:pt x="5213651" y="675027"/>
                </a:lnTo>
                <a:close/>
                <a:moveTo>
                  <a:pt x="3229632" y="661825"/>
                </a:moveTo>
                <a:lnTo>
                  <a:pt x="3229632" y="673227"/>
                </a:lnTo>
                <a:lnTo>
                  <a:pt x="3184826" y="686228"/>
                </a:lnTo>
                <a:lnTo>
                  <a:pt x="3184826" y="675027"/>
                </a:lnTo>
                <a:close/>
                <a:moveTo>
                  <a:pt x="4686957" y="644728"/>
                </a:moveTo>
                <a:lnTo>
                  <a:pt x="4686957" y="656129"/>
                </a:lnTo>
                <a:lnTo>
                  <a:pt x="4642151" y="669131"/>
                </a:lnTo>
                <a:lnTo>
                  <a:pt x="4642151" y="657930"/>
                </a:lnTo>
                <a:close/>
                <a:moveTo>
                  <a:pt x="3579657" y="632927"/>
                </a:moveTo>
                <a:cubicBezTo>
                  <a:pt x="3582324" y="632927"/>
                  <a:pt x="3584624" y="633927"/>
                  <a:pt x="3586557" y="635927"/>
                </a:cubicBezTo>
                <a:cubicBezTo>
                  <a:pt x="3588491" y="637927"/>
                  <a:pt x="3589458" y="640261"/>
                  <a:pt x="3589458" y="642928"/>
                </a:cubicBezTo>
                <a:cubicBezTo>
                  <a:pt x="3589458" y="645595"/>
                  <a:pt x="3588491" y="647895"/>
                  <a:pt x="3586557" y="649829"/>
                </a:cubicBezTo>
                <a:cubicBezTo>
                  <a:pt x="3584624" y="651762"/>
                  <a:pt x="3582324" y="652729"/>
                  <a:pt x="3579657" y="652729"/>
                </a:cubicBezTo>
                <a:cubicBezTo>
                  <a:pt x="3576856" y="652729"/>
                  <a:pt x="3574489" y="651762"/>
                  <a:pt x="3572556" y="649829"/>
                </a:cubicBezTo>
                <a:cubicBezTo>
                  <a:pt x="3570622" y="647895"/>
                  <a:pt x="3569655" y="645595"/>
                  <a:pt x="3569655" y="642928"/>
                </a:cubicBezTo>
                <a:cubicBezTo>
                  <a:pt x="3569655" y="640261"/>
                  <a:pt x="3570622" y="637927"/>
                  <a:pt x="3572556" y="635927"/>
                </a:cubicBezTo>
                <a:cubicBezTo>
                  <a:pt x="3574489" y="633927"/>
                  <a:pt x="3576856" y="632927"/>
                  <a:pt x="3579657" y="632927"/>
                </a:cubicBezTo>
                <a:close/>
                <a:moveTo>
                  <a:pt x="3552253" y="632927"/>
                </a:moveTo>
                <a:cubicBezTo>
                  <a:pt x="3554920" y="632927"/>
                  <a:pt x="3557220" y="633927"/>
                  <a:pt x="3559154" y="635927"/>
                </a:cubicBezTo>
                <a:cubicBezTo>
                  <a:pt x="3561087" y="637927"/>
                  <a:pt x="3562054" y="640261"/>
                  <a:pt x="3562054" y="642928"/>
                </a:cubicBezTo>
                <a:cubicBezTo>
                  <a:pt x="3562054" y="645595"/>
                  <a:pt x="3561087" y="647895"/>
                  <a:pt x="3559154" y="649829"/>
                </a:cubicBezTo>
                <a:cubicBezTo>
                  <a:pt x="3557220" y="651762"/>
                  <a:pt x="3554920" y="652729"/>
                  <a:pt x="3552253" y="652729"/>
                </a:cubicBezTo>
                <a:cubicBezTo>
                  <a:pt x="3549453" y="652729"/>
                  <a:pt x="3547086" y="651762"/>
                  <a:pt x="3545152" y="649829"/>
                </a:cubicBezTo>
                <a:cubicBezTo>
                  <a:pt x="3543219" y="647895"/>
                  <a:pt x="3542252" y="645595"/>
                  <a:pt x="3542252" y="642928"/>
                </a:cubicBezTo>
                <a:cubicBezTo>
                  <a:pt x="3542252" y="640261"/>
                  <a:pt x="3543219" y="637927"/>
                  <a:pt x="3545152" y="635927"/>
                </a:cubicBezTo>
                <a:cubicBezTo>
                  <a:pt x="3547086" y="633927"/>
                  <a:pt x="3549453" y="632927"/>
                  <a:pt x="3552253" y="632927"/>
                </a:cubicBezTo>
                <a:close/>
                <a:moveTo>
                  <a:pt x="5236578" y="632326"/>
                </a:moveTo>
                <a:cubicBezTo>
                  <a:pt x="5239245" y="632326"/>
                  <a:pt x="5241545" y="633327"/>
                  <a:pt x="5243479" y="635327"/>
                </a:cubicBezTo>
                <a:cubicBezTo>
                  <a:pt x="5245413" y="637327"/>
                  <a:pt x="5246379" y="639661"/>
                  <a:pt x="5246379" y="642328"/>
                </a:cubicBezTo>
                <a:cubicBezTo>
                  <a:pt x="5246379" y="644995"/>
                  <a:pt x="5245413" y="647295"/>
                  <a:pt x="5243479" y="649229"/>
                </a:cubicBezTo>
                <a:cubicBezTo>
                  <a:pt x="5241545" y="651162"/>
                  <a:pt x="5239245" y="652129"/>
                  <a:pt x="5236578" y="652129"/>
                </a:cubicBezTo>
                <a:cubicBezTo>
                  <a:pt x="5233778" y="652129"/>
                  <a:pt x="5231411" y="651162"/>
                  <a:pt x="5229477" y="649229"/>
                </a:cubicBezTo>
                <a:cubicBezTo>
                  <a:pt x="5227543" y="647295"/>
                  <a:pt x="5226577" y="644995"/>
                  <a:pt x="5226577" y="642328"/>
                </a:cubicBezTo>
                <a:cubicBezTo>
                  <a:pt x="5226577" y="639661"/>
                  <a:pt x="5227543" y="637327"/>
                  <a:pt x="5229477" y="635327"/>
                </a:cubicBezTo>
                <a:cubicBezTo>
                  <a:pt x="5231411" y="633327"/>
                  <a:pt x="5233778" y="632326"/>
                  <a:pt x="5236578" y="632326"/>
                </a:cubicBezTo>
                <a:close/>
                <a:moveTo>
                  <a:pt x="3207753" y="632326"/>
                </a:moveTo>
                <a:cubicBezTo>
                  <a:pt x="3210420" y="632326"/>
                  <a:pt x="3212720" y="633327"/>
                  <a:pt x="3214654" y="635327"/>
                </a:cubicBezTo>
                <a:cubicBezTo>
                  <a:pt x="3216587" y="637327"/>
                  <a:pt x="3217554" y="639661"/>
                  <a:pt x="3217554" y="642328"/>
                </a:cubicBezTo>
                <a:cubicBezTo>
                  <a:pt x="3217554" y="644995"/>
                  <a:pt x="3216587" y="647295"/>
                  <a:pt x="3214654" y="649229"/>
                </a:cubicBezTo>
                <a:cubicBezTo>
                  <a:pt x="3212720" y="651162"/>
                  <a:pt x="3210420" y="652129"/>
                  <a:pt x="3207753" y="652129"/>
                </a:cubicBezTo>
                <a:cubicBezTo>
                  <a:pt x="3204952" y="652129"/>
                  <a:pt x="3202585" y="651162"/>
                  <a:pt x="3200652" y="649229"/>
                </a:cubicBezTo>
                <a:cubicBezTo>
                  <a:pt x="3198718" y="647295"/>
                  <a:pt x="3197751" y="644995"/>
                  <a:pt x="3197752" y="642328"/>
                </a:cubicBezTo>
                <a:cubicBezTo>
                  <a:pt x="3197751" y="639661"/>
                  <a:pt x="3198718" y="637327"/>
                  <a:pt x="3200652" y="635327"/>
                </a:cubicBezTo>
                <a:cubicBezTo>
                  <a:pt x="3202585" y="633327"/>
                  <a:pt x="3204952" y="632326"/>
                  <a:pt x="3207753" y="632326"/>
                </a:cubicBezTo>
                <a:close/>
                <a:moveTo>
                  <a:pt x="4686957" y="623725"/>
                </a:moveTo>
                <a:lnTo>
                  <a:pt x="4686957" y="635127"/>
                </a:lnTo>
                <a:lnTo>
                  <a:pt x="4642151" y="648128"/>
                </a:lnTo>
                <a:lnTo>
                  <a:pt x="4642151" y="636927"/>
                </a:lnTo>
                <a:close/>
                <a:moveTo>
                  <a:pt x="3162957" y="623725"/>
                </a:moveTo>
                <a:lnTo>
                  <a:pt x="3162957" y="635127"/>
                </a:lnTo>
                <a:lnTo>
                  <a:pt x="3118151" y="648128"/>
                </a:lnTo>
                <a:lnTo>
                  <a:pt x="3118151" y="636927"/>
                </a:lnTo>
                <a:close/>
                <a:moveTo>
                  <a:pt x="772183" y="623725"/>
                </a:moveTo>
                <a:lnTo>
                  <a:pt x="772183" y="635127"/>
                </a:lnTo>
                <a:lnTo>
                  <a:pt x="727379" y="648128"/>
                </a:lnTo>
                <a:lnTo>
                  <a:pt x="727379" y="636927"/>
                </a:lnTo>
                <a:close/>
                <a:moveTo>
                  <a:pt x="5912929" y="569319"/>
                </a:moveTo>
                <a:lnTo>
                  <a:pt x="5924930" y="575519"/>
                </a:lnTo>
                <a:cubicBezTo>
                  <a:pt x="5923597" y="577920"/>
                  <a:pt x="5922331" y="580487"/>
                  <a:pt x="5921130" y="583220"/>
                </a:cubicBezTo>
                <a:cubicBezTo>
                  <a:pt x="5919930" y="585954"/>
                  <a:pt x="5918930" y="588354"/>
                  <a:pt x="5918130" y="590421"/>
                </a:cubicBezTo>
                <a:cubicBezTo>
                  <a:pt x="5917330" y="592488"/>
                  <a:pt x="5916863" y="593922"/>
                  <a:pt x="5916730" y="594722"/>
                </a:cubicBezTo>
                <a:cubicBezTo>
                  <a:pt x="5919796" y="595522"/>
                  <a:pt x="5922030" y="596755"/>
                  <a:pt x="5923430" y="598422"/>
                </a:cubicBezTo>
                <a:cubicBezTo>
                  <a:pt x="5924830" y="600089"/>
                  <a:pt x="5925531" y="601856"/>
                  <a:pt x="5925531" y="603723"/>
                </a:cubicBezTo>
                <a:cubicBezTo>
                  <a:pt x="5925531" y="606657"/>
                  <a:pt x="5924597" y="609224"/>
                  <a:pt x="5922731" y="611424"/>
                </a:cubicBezTo>
                <a:cubicBezTo>
                  <a:pt x="5920863" y="613624"/>
                  <a:pt x="5917863" y="614724"/>
                  <a:pt x="5913729" y="614724"/>
                </a:cubicBezTo>
                <a:cubicBezTo>
                  <a:pt x="5911996" y="614724"/>
                  <a:pt x="5910062" y="614358"/>
                  <a:pt x="5907929" y="613624"/>
                </a:cubicBezTo>
                <a:cubicBezTo>
                  <a:pt x="5905795" y="612891"/>
                  <a:pt x="5903928" y="611557"/>
                  <a:pt x="5902328" y="609624"/>
                </a:cubicBezTo>
                <a:cubicBezTo>
                  <a:pt x="5900728" y="607690"/>
                  <a:pt x="5899927" y="604990"/>
                  <a:pt x="5899927" y="601523"/>
                </a:cubicBezTo>
                <a:cubicBezTo>
                  <a:pt x="5899927" y="598322"/>
                  <a:pt x="5900594" y="594855"/>
                  <a:pt x="5901928" y="591121"/>
                </a:cubicBezTo>
                <a:cubicBezTo>
                  <a:pt x="5903261" y="587388"/>
                  <a:pt x="5904961" y="583620"/>
                  <a:pt x="5907029" y="579820"/>
                </a:cubicBezTo>
                <a:cubicBezTo>
                  <a:pt x="5909095" y="576019"/>
                  <a:pt x="5911062" y="572519"/>
                  <a:pt x="5912929" y="569319"/>
                </a:cubicBezTo>
                <a:close/>
                <a:moveTo>
                  <a:pt x="3950779" y="569319"/>
                </a:moveTo>
                <a:lnTo>
                  <a:pt x="3962781" y="575519"/>
                </a:lnTo>
                <a:cubicBezTo>
                  <a:pt x="3961447" y="577920"/>
                  <a:pt x="3960180" y="580487"/>
                  <a:pt x="3958980" y="583220"/>
                </a:cubicBezTo>
                <a:cubicBezTo>
                  <a:pt x="3957780" y="585954"/>
                  <a:pt x="3956780" y="588354"/>
                  <a:pt x="3955980" y="590421"/>
                </a:cubicBezTo>
                <a:cubicBezTo>
                  <a:pt x="3955180" y="592488"/>
                  <a:pt x="3954713" y="593922"/>
                  <a:pt x="3954580" y="594722"/>
                </a:cubicBezTo>
                <a:cubicBezTo>
                  <a:pt x="3957647" y="595522"/>
                  <a:pt x="3959880" y="596755"/>
                  <a:pt x="3961280" y="598422"/>
                </a:cubicBezTo>
                <a:cubicBezTo>
                  <a:pt x="3962681" y="600089"/>
                  <a:pt x="3963381" y="601856"/>
                  <a:pt x="3963381" y="603723"/>
                </a:cubicBezTo>
                <a:cubicBezTo>
                  <a:pt x="3963381" y="606657"/>
                  <a:pt x="3962447" y="609224"/>
                  <a:pt x="3960580" y="611424"/>
                </a:cubicBezTo>
                <a:cubicBezTo>
                  <a:pt x="3958713" y="613624"/>
                  <a:pt x="3955713" y="614724"/>
                  <a:pt x="3951579" y="614724"/>
                </a:cubicBezTo>
                <a:cubicBezTo>
                  <a:pt x="3949846" y="614724"/>
                  <a:pt x="3947912" y="614358"/>
                  <a:pt x="3945778" y="613624"/>
                </a:cubicBezTo>
                <a:cubicBezTo>
                  <a:pt x="3943645" y="612891"/>
                  <a:pt x="3941778" y="611557"/>
                  <a:pt x="3940178" y="609624"/>
                </a:cubicBezTo>
                <a:cubicBezTo>
                  <a:pt x="3938577" y="607690"/>
                  <a:pt x="3937777" y="604990"/>
                  <a:pt x="3937777" y="601523"/>
                </a:cubicBezTo>
                <a:cubicBezTo>
                  <a:pt x="3937777" y="598322"/>
                  <a:pt x="3938444" y="594855"/>
                  <a:pt x="3939778" y="591121"/>
                </a:cubicBezTo>
                <a:cubicBezTo>
                  <a:pt x="3941111" y="587388"/>
                  <a:pt x="3942811" y="583620"/>
                  <a:pt x="3944878" y="579820"/>
                </a:cubicBezTo>
                <a:cubicBezTo>
                  <a:pt x="3946945" y="576019"/>
                  <a:pt x="3948912" y="572519"/>
                  <a:pt x="3950779" y="569319"/>
                </a:cubicBezTo>
                <a:close/>
                <a:moveTo>
                  <a:pt x="2436305" y="569319"/>
                </a:moveTo>
                <a:lnTo>
                  <a:pt x="2448307" y="575519"/>
                </a:lnTo>
                <a:cubicBezTo>
                  <a:pt x="2446972" y="577920"/>
                  <a:pt x="2445706" y="580487"/>
                  <a:pt x="2444505" y="583220"/>
                </a:cubicBezTo>
                <a:cubicBezTo>
                  <a:pt x="2443307" y="585954"/>
                  <a:pt x="2442306" y="588354"/>
                  <a:pt x="2441506" y="590421"/>
                </a:cubicBezTo>
                <a:cubicBezTo>
                  <a:pt x="2440705" y="592488"/>
                  <a:pt x="2440239" y="593922"/>
                  <a:pt x="2440106" y="594722"/>
                </a:cubicBezTo>
                <a:cubicBezTo>
                  <a:pt x="2443172" y="595522"/>
                  <a:pt x="2445407" y="596755"/>
                  <a:pt x="2446806" y="598422"/>
                </a:cubicBezTo>
                <a:cubicBezTo>
                  <a:pt x="2448207" y="600089"/>
                  <a:pt x="2448907" y="601856"/>
                  <a:pt x="2448907" y="603723"/>
                </a:cubicBezTo>
                <a:cubicBezTo>
                  <a:pt x="2448907" y="606657"/>
                  <a:pt x="2447973" y="609224"/>
                  <a:pt x="2446106" y="611424"/>
                </a:cubicBezTo>
                <a:cubicBezTo>
                  <a:pt x="2444239" y="613624"/>
                  <a:pt x="2441238" y="614724"/>
                  <a:pt x="2437106" y="614724"/>
                </a:cubicBezTo>
                <a:cubicBezTo>
                  <a:pt x="2435372" y="614724"/>
                  <a:pt x="2433437" y="614358"/>
                  <a:pt x="2431305" y="613624"/>
                </a:cubicBezTo>
                <a:cubicBezTo>
                  <a:pt x="2429170" y="612891"/>
                  <a:pt x="2427304" y="611557"/>
                  <a:pt x="2425704" y="609624"/>
                </a:cubicBezTo>
                <a:cubicBezTo>
                  <a:pt x="2424104" y="607690"/>
                  <a:pt x="2423303" y="604990"/>
                  <a:pt x="2423303" y="601523"/>
                </a:cubicBezTo>
                <a:cubicBezTo>
                  <a:pt x="2423303" y="598322"/>
                  <a:pt x="2423971" y="594855"/>
                  <a:pt x="2425303" y="591121"/>
                </a:cubicBezTo>
                <a:cubicBezTo>
                  <a:pt x="2426637" y="587388"/>
                  <a:pt x="2428338" y="583620"/>
                  <a:pt x="2430404" y="579820"/>
                </a:cubicBezTo>
                <a:cubicBezTo>
                  <a:pt x="2432472" y="576019"/>
                  <a:pt x="2434438" y="572519"/>
                  <a:pt x="2436305" y="569319"/>
                </a:cubicBezTo>
                <a:close/>
                <a:moveTo>
                  <a:pt x="417008" y="569319"/>
                </a:moveTo>
                <a:lnTo>
                  <a:pt x="429008" y="575519"/>
                </a:lnTo>
                <a:cubicBezTo>
                  <a:pt x="427674" y="577920"/>
                  <a:pt x="426408" y="580487"/>
                  <a:pt x="425209" y="583220"/>
                </a:cubicBezTo>
                <a:cubicBezTo>
                  <a:pt x="424006" y="585954"/>
                  <a:pt x="423007" y="588354"/>
                  <a:pt x="422208" y="590421"/>
                </a:cubicBezTo>
                <a:cubicBezTo>
                  <a:pt x="421408" y="592488"/>
                  <a:pt x="420940" y="593922"/>
                  <a:pt x="420807" y="594722"/>
                </a:cubicBezTo>
                <a:cubicBezTo>
                  <a:pt x="423873" y="595522"/>
                  <a:pt x="426108" y="596755"/>
                  <a:pt x="427508" y="598422"/>
                </a:cubicBezTo>
                <a:cubicBezTo>
                  <a:pt x="428909" y="600089"/>
                  <a:pt x="429609" y="601856"/>
                  <a:pt x="429609" y="603723"/>
                </a:cubicBezTo>
                <a:cubicBezTo>
                  <a:pt x="429609" y="606657"/>
                  <a:pt x="428674" y="609224"/>
                  <a:pt x="426807" y="611424"/>
                </a:cubicBezTo>
                <a:cubicBezTo>
                  <a:pt x="424941" y="613624"/>
                  <a:pt x="421940" y="614724"/>
                  <a:pt x="417806" y="614724"/>
                </a:cubicBezTo>
                <a:cubicBezTo>
                  <a:pt x="416073" y="614724"/>
                  <a:pt x="414139" y="614358"/>
                  <a:pt x="412007" y="613624"/>
                </a:cubicBezTo>
                <a:cubicBezTo>
                  <a:pt x="409872" y="612891"/>
                  <a:pt x="408006" y="611557"/>
                  <a:pt x="406404" y="609624"/>
                </a:cubicBezTo>
                <a:cubicBezTo>
                  <a:pt x="404806" y="607690"/>
                  <a:pt x="404005" y="604990"/>
                  <a:pt x="404005" y="601523"/>
                </a:cubicBezTo>
                <a:cubicBezTo>
                  <a:pt x="404005" y="598322"/>
                  <a:pt x="404672" y="594855"/>
                  <a:pt x="406005" y="591121"/>
                </a:cubicBezTo>
                <a:cubicBezTo>
                  <a:pt x="407339" y="587388"/>
                  <a:pt x="409039" y="583620"/>
                  <a:pt x="411105" y="579820"/>
                </a:cubicBezTo>
                <a:cubicBezTo>
                  <a:pt x="413174" y="576019"/>
                  <a:pt x="415139" y="572519"/>
                  <a:pt x="417008" y="569319"/>
                </a:cubicBezTo>
                <a:close/>
                <a:moveTo>
                  <a:pt x="4508766" y="564624"/>
                </a:moveTo>
                <a:lnTo>
                  <a:pt x="4509135" y="566318"/>
                </a:lnTo>
                <a:cubicBezTo>
                  <a:pt x="4509135" y="574053"/>
                  <a:pt x="4506968" y="580953"/>
                  <a:pt x="4502634" y="587021"/>
                </a:cubicBezTo>
                <a:cubicBezTo>
                  <a:pt x="4500467" y="590055"/>
                  <a:pt x="4497925" y="592847"/>
                  <a:pt x="4495008" y="595397"/>
                </a:cubicBezTo>
                <a:lnTo>
                  <a:pt x="4493459" y="596483"/>
                </a:lnTo>
                <a:lnTo>
                  <a:pt x="4495233" y="597322"/>
                </a:lnTo>
                <a:cubicBezTo>
                  <a:pt x="4500500" y="598922"/>
                  <a:pt x="4505534" y="599722"/>
                  <a:pt x="4510335" y="599722"/>
                </a:cubicBezTo>
                <a:cubicBezTo>
                  <a:pt x="4514869" y="599722"/>
                  <a:pt x="4518202" y="598956"/>
                  <a:pt x="4520336" y="597422"/>
                </a:cubicBezTo>
                <a:cubicBezTo>
                  <a:pt x="4522470" y="595889"/>
                  <a:pt x="4523536" y="593322"/>
                  <a:pt x="4523536" y="589721"/>
                </a:cubicBezTo>
                <a:cubicBezTo>
                  <a:pt x="4523536" y="589054"/>
                  <a:pt x="4523370" y="587821"/>
                  <a:pt x="4523036" y="586021"/>
                </a:cubicBezTo>
                <a:cubicBezTo>
                  <a:pt x="4522703" y="584220"/>
                  <a:pt x="4521636" y="581720"/>
                  <a:pt x="4519836" y="578520"/>
                </a:cubicBezTo>
                <a:cubicBezTo>
                  <a:pt x="4518036" y="575319"/>
                  <a:pt x="4515002" y="571352"/>
                  <a:pt x="4510735" y="566618"/>
                </a:cubicBezTo>
                <a:close/>
                <a:moveTo>
                  <a:pt x="6231531" y="562918"/>
                </a:moveTo>
                <a:cubicBezTo>
                  <a:pt x="6228464" y="562918"/>
                  <a:pt x="6225697" y="564085"/>
                  <a:pt x="6223230" y="566418"/>
                </a:cubicBezTo>
                <a:cubicBezTo>
                  <a:pt x="6220763" y="568752"/>
                  <a:pt x="6218829" y="571719"/>
                  <a:pt x="6217429" y="575319"/>
                </a:cubicBezTo>
                <a:cubicBezTo>
                  <a:pt x="6216029" y="578920"/>
                  <a:pt x="6215329" y="582520"/>
                  <a:pt x="6215329" y="586121"/>
                </a:cubicBezTo>
                <a:cubicBezTo>
                  <a:pt x="6215329" y="588921"/>
                  <a:pt x="6215896" y="591355"/>
                  <a:pt x="6217029" y="593422"/>
                </a:cubicBezTo>
                <a:cubicBezTo>
                  <a:pt x="6218163" y="595488"/>
                  <a:pt x="6220063" y="597055"/>
                  <a:pt x="6222730" y="598122"/>
                </a:cubicBezTo>
                <a:cubicBezTo>
                  <a:pt x="6225397" y="599189"/>
                  <a:pt x="6228864" y="599722"/>
                  <a:pt x="6233131" y="599722"/>
                </a:cubicBezTo>
                <a:cubicBezTo>
                  <a:pt x="6236998" y="599722"/>
                  <a:pt x="6240899" y="599322"/>
                  <a:pt x="6244832" y="598522"/>
                </a:cubicBezTo>
                <a:lnTo>
                  <a:pt x="6249320" y="597100"/>
                </a:lnTo>
                <a:lnTo>
                  <a:pt x="6249533" y="594522"/>
                </a:lnTo>
                <a:cubicBezTo>
                  <a:pt x="6249533" y="590388"/>
                  <a:pt x="6249133" y="586421"/>
                  <a:pt x="6248333" y="582620"/>
                </a:cubicBezTo>
                <a:cubicBezTo>
                  <a:pt x="6247533" y="578820"/>
                  <a:pt x="6246333" y="575453"/>
                  <a:pt x="6244732" y="572519"/>
                </a:cubicBezTo>
                <a:cubicBezTo>
                  <a:pt x="6243132" y="569585"/>
                  <a:pt x="6241232" y="567252"/>
                  <a:pt x="6239032" y="565518"/>
                </a:cubicBezTo>
                <a:cubicBezTo>
                  <a:pt x="6236832" y="563785"/>
                  <a:pt x="6234331" y="562918"/>
                  <a:pt x="6231531" y="562918"/>
                </a:cubicBezTo>
                <a:close/>
                <a:moveTo>
                  <a:pt x="4383681" y="562918"/>
                </a:moveTo>
                <a:cubicBezTo>
                  <a:pt x="4380880" y="562918"/>
                  <a:pt x="4378280" y="563985"/>
                  <a:pt x="4375880" y="566118"/>
                </a:cubicBezTo>
                <a:cubicBezTo>
                  <a:pt x="4373479" y="568252"/>
                  <a:pt x="4371513" y="571119"/>
                  <a:pt x="4369979" y="574719"/>
                </a:cubicBezTo>
                <a:cubicBezTo>
                  <a:pt x="4368445" y="578320"/>
                  <a:pt x="4367679" y="582254"/>
                  <a:pt x="4367679" y="586521"/>
                </a:cubicBezTo>
                <a:cubicBezTo>
                  <a:pt x="4367679" y="588921"/>
                  <a:pt x="4368212" y="590888"/>
                  <a:pt x="4369279" y="592421"/>
                </a:cubicBezTo>
                <a:cubicBezTo>
                  <a:pt x="4370346" y="593955"/>
                  <a:pt x="4371913" y="595155"/>
                  <a:pt x="4373980" y="596022"/>
                </a:cubicBezTo>
                <a:cubicBezTo>
                  <a:pt x="4376046" y="596889"/>
                  <a:pt x="4378680" y="597522"/>
                  <a:pt x="4381881" y="597922"/>
                </a:cubicBezTo>
                <a:cubicBezTo>
                  <a:pt x="4385081" y="598322"/>
                  <a:pt x="4388815" y="598522"/>
                  <a:pt x="4393082" y="598522"/>
                </a:cubicBezTo>
                <a:lnTo>
                  <a:pt x="4401352" y="598522"/>
                </a:lnTo>
                <a:lnTo>
                  <a:pt x="4401683" y="594522"/>
                </a:lnTo>
                <a:cubicBezTo>
                  <a:pt x="4401683" y="585454"/>
                  <a:pt x="4400016" y="577920"/>
                  <a:pt x="4396682" y="571919"/>
                </a:cubicBezTo>
                <a:cubicBezTo>
                  <a:pt x="4393349" y="565918"/>
                  <a:pt x="4389015" y="562918"/>
                  <a:pt x="4383681" y="562918"/>
                </a:cubicBezTo>
                <a:close/>
                <a:moveTo>
                  <a:pt x="2269132" y="562918"/>
                </a:moveTo>
                <a:cubicBezTo>
                  <a:pt x="2266065" y="562918"/>
                  <a:pt x="2263297" y="564085"/>
                  <a:pt x="2260832" y="566418"/>
                </a:cubicBezTo>
                <a:cubicBezTo>
                  <a:pt x="2258364" y="568752"/>
                  <a:pt x="2256430" y="571719"/>
                  <a:pt x="2255030" y="575319"/>
                </a:cubicBezTo>
                <a:cubicBezTo>
                  <a:pt x="2253630" y="578920"/>
                  <a:pt x="2252930" y="582520"/>
                  <a:pt x="2252930" y="586121"/>
                </a:cubicBezTo>
                <a:cubicBezTo>
                  <a:pt x="2252930" y="588921"/>
                  <a:pt x="2253497" y="591355"/>
                  <a:pt x="2254630" y="593422"/>
                </a:cubicBezTo>
                <a:cubicBezTo>
                  <a:pt x="2255763" y="595488"/>
                  <a:pt x="2257664" y="597055"/>
                  <a:pt x="2260331" y="598122"/>
                </a:cubicBezTo>
                <a:cubicBezTo>
                  <a:pt x="2262998" y="599189"/>
                  <a:pt x="2266465" y="599722"/>
                  <a:pt x="2270732" y="599722"/>
                </a:cubicBezTo>
                <a:cubicBezTo>
                  <a:pt x="2274599" y="599722"/>
                  <a:pt x="2278500" y="599322"/>
                  <a:pt x="2282434" y="598522"/>
                </a:cubicBezTo>
                <a:lnTo>
                  <a:pt x="2286920" y="597100"/>
                </a:lnTo>
                <a:lnTo>
                  <a:pt x="2287134" y="594522"/>
                </a:lnTo>
                <a:cubicBezTo>
                  <a:pt x="2287134" y="590388"/>
                  <a:pt x="2286734" y="586421"/>
                  <a:pt x="2285934" y="582620"/>
                </a:cubicBezTo>
                <a:cubicBezTo>
                  <a:pt x="2285133" y="578820"/>
                  <a:pt x="2283934" y="575453"/>
                  <a:pt x="2282334" y="572519"/>
                </a:cubicBezTo>
                <a:cubicBezTo>
                  <a:pt x="2280733" y="569585"/>
                  <a:pt x="2278833" y="567252"/>
                  <a:pt x="2276633" y="565518"/>
                </a:cubicBezTo>
                <a:cubicBezTo>
                  <a:pt x="2274432" y="563785"/>
                  <a:pt x="2271933" y="562918"/>
                  <a:pt x="2269132" y="562918"/>
                </a:cubicBezTo>
                <a:close/>
                <a:moveTo>
                  <a:pt x="249834" y="562918"/>
                </a:moveTo>
                <a:cubicBezTo>
                  <a:pt x="246766" y="562918"/>
                  <a:pt x="243999" y="564085"/>
                  <a:pt x="241531" y="566418"/>
                </a:cubicBezTo>
                <a:cubicBezTo>
                  <a:pt x="239065" y="568752"/>
                  <a:pt x="237132" y="571719"/>
                  <a:pt x="235732" y="575319"/>
                </a:cubicBezTo>
                <a:cubicBezTo>
                  <a:pt x="234331" y="578920"/>
                  <a:pt x="233631" y="582520"/>
                  <a:pt x="233631" y="586121"/>
                </a:cubicBezTo>
                <a:cubicBezTo>
                  <a:pt x="233631" y="588921"/>
                  <a:pt x="234197" y="591355"/>
                  <a:pt x="235331" y="593422"/>
                </a:cubicBezTo>
                <a:cubicBezTo>
                  <a:pt x="236465" y="595488"/>
                  <a:pt x="238365" y="597055"/>
                  <a:pt x="241032" y="598122"/>
                </a:cubicBezTo>
                <a:cubicBezTo>
                  <a:pt x="243698" y="599189"/>
                  <a:pt x="247167" y="599722"/>
                  <a:pt x="251433" y="599722"/>
                </a:cubicBezTo>
                <a:cubicBezTo>
                  <a:pt x="255300" y="599722"/>
                  <a:pt x="259202" y="599322"/>
                  <a:pt x="263134" y="598522"/>
                </a:cubicBezTo>
                <a:lnTo>
                  <a:pt x="267622" y="597100"/>
                </a:lnTo>
                <a:lnTo>
                  <a:pt x="267835" y="594522"/>
                </a:lnTo>
                <a:cubicBezTo>
                  <a:pt x="267835" y="590388"/>
                  <a:pt x="267436" y="586421"/>
                  <a:pt x="266635" y="582620"/>
                </a:cubicBezTo>
                <a:cubicBezTo>
                  <a:pt x="265834" y="578820"/>
                  <a:pt x="264634" y="575453"/>
                  <a:pt x="263036" y="572519"/>
                </a:cubicBezTo>
                <a:cubicBezTo>
                  <a:pt x="261434" y="569585"/>
                  <a:pt x="259535" y="567252"/>
                  <a:pt x="257333" y="565518"/>
                </a:cubicBezTo>
                <a:cubicBezTo>
                  <a:pt x="255133" y="563785"/>
                  <a:pt x="252633" y="562918"/>
                  <a:pt x="249834" y="562918"/>
                </a:cubicBezTo>
                <a:close/>
                <a:moveTo>
                  <a:pt x="4669583" y="559317"/>
                </a:moveTo>
                <a:cubicBezTo>
                  <a:pt x="4668116" y="559317"/>
                  <a:pt x="4666283" y="559651"/>
                  <a:pt x="4664083" y="560317"/>
                </a:cubicBezTo>
                <a:cubicBezTo>
                  <a:pt x="4661882" y="560984"/>
                  <a:pt x="4659549" y="561984"/>
                  <a:pt x="4657082" y="563318"/>
                </a:cubicBezTo>
                <a:cubicBezTo>
                  <a:pt x="4654615" y="564651"/>
                  <a:pt x="4652114" y="566318"/>
                  <a:pt x="4649581" y="568318"/>
                </a:cubicBezTo>
                <a:lnTo>
                  <a:pt x="4643163" y="574558"/>
                </a:lnTo>
                <a:lnTo>
                  <a:pt x="4653281" y="589121"/>
                </a:lnTo>
                <a:cubicBezTo>
                  <a:pt x="4657482" y="593255"/>
                  <a:pt x="4661749" y="596289"/>
                  <a:pt x="4666083" y="598222"/>
                </a:cubicBezTo>
                <a:cubicBezTo>
                  <a:pt x="4670417" y="600156"/>
                  <a:pt x="4674251" y="601123"/>
                  <a:pt x="4677584" y="601123"/>
                </a:cubicBezTo>
                <a:cubicBezTo>
                  <a:pt x="4679985" y="601123"/>
                  <a:pt x="4681951" y="600656"/>
                  <a:pt x="4683485" y="599722"/>
                </a:cubicBezTo>
                <a:cubicBezTo>
                  <a:pt x="4685019" y="598789"/>
                  <a:pt x="4686052" y="597389"/>
                  <a:pt x="4686585" y="595522"/>
                </a:cubicBezTo>
                <a:cubicBezTo>
                  <a:pt x="4687119" y="593655"/>
                  <a:pt x="4686919" y="591321"/>
                  <a:pt x="4685985" y="588521"/>
                </a:cubicBezTo>
                <a:cubicBezTo>
                  <a:pt x="4684385" y="583720"/>
                  <a:pt x="4682918" y="579487"/>
                  <a:pt x="4681585" y="575819"/>
                </a:cubicBezTo>
                <a:cubicBezTo>
                  <a:pt x="4680251" y="572152"/>
                  <a:pt x="4678951" y="569085"/>
                  <a:pt x="4677684" y="566618"/>
                </a:cubicBezTo>
                <a:cubicBezTo>
                  <a:pt x="4676417" y="564151"/>
                  <a:pt x="4675117" y="562318"/>
                  <a:pt x="4673784" y="561118"/>
                </a:cubicBezTo>
                <a:cubicBezTo>
                  <a:pt x="4672450" y="559917"/>
                  <a:pt x="4671050" y="559317"/>
                  <a:pt x="4669583" y="559317"/>
                </a:cubicBezTo>
                <a:close/>
                <a:moveTo>
                  <a:pt x="1236184" y="558717"/>
                </a:moveTo>
                <a:cubicBezTo>
                  <a:pt x="1233784" y="558717"/>
                  <a:pt x="1231450" y="559384"/>
                  <a:pt x="1229183" y="560718"/>
                </a:cubicBezTo>
                <a:cubicBezTo>
                  <a:pt x="1226916" y="562051"/>
                  <a:pt x="1224582" y="564518"/>
                  <a:pt x="1222182" y="568118"/>
                </a:cubicBezTo>
                <a:cubicBezTo>
                  <a:pt x="1219782" y="571719"/>
                  <a:pt x="1217048" y="576920"/>
                  <a:pt x="1213981" y="583720"/>
                </a:cubicBezTo>
                <a:lnTo>
                  <a:pt x="1211689" y="588463"/>
                </a:lnTo>
                <a:lnTo>
                  <a:pt x="1217906" y="591946"/>
                </a:lnTo>
                <a:cubicBezTo>
                  <a:pt x="1220856" y="593363"/>
                  <a:pt x="1223649" y="594455"/>
                  <a:pt x="1226282" y="595222"/>
                </a:cubicBezTo>
                <a:cubicBezTo>
                  <a:pt x="1231550" y="596755"/>
                  <a:pt x="1235917" y="597522"/>
                  <a:pt x="1239384" y="597522"/>
                </a:cubicBezTo>
                <a:cubicBezTo>
                  <a:pt x="1243252" y="597522"/>
                  <a:pt x="1246319" y="596955"/>
                  <a:pt x="1248585" y="595822"/>
                </a:cubicBezTo>
                <a:cubicBezTo>
                  <a:pt x="1250852" y="594688"/>
                  <a:pt x="1252519" y="593055"/>
                  <a:pt x="1253586" y="590921"/>
                </a:cubicBezTo>
                <a:cubicBezTo>
                  <a:pt x="1254653" y="588788"/>
                  <a:pt x="1255186" y="586387"/>
                  <a:pt x="1255186" y="583720"/>
                </a:cubicBezTo>
                <a:cubicBezTo>
                  <a:pt x="1255186" y="579853"/>
                  <a:pt x="1254253" y="575986"/>
                  <a:pt x="1252386" y="572119"/>
                </a:cubicBezTo>
                <a:cubicBezTo>
                  <a:pt x="1250519" y="568252"/>
                  <a:pt x="1248151" y="565051"/>
                  <a:pt x="1245285" y="562518"/>
                </a:cubicBezTo>
                <a:cubicBezTo>
                  <a:pt x="1242418" y="559984"/>
                  <a:pt x="1239384" y="558717"/>
                  <a:pt x="1236184" y="558717"/>
                </a:cubicBezTo>
                <a:close/>
                <a:moveTo>
                  <a:pt x="3655933" y="557517"/>
                </a:moveTo>
                <a:cubicBezTo>
                  <a:pt x="3653932" y="557517"/>
                  <a:pt x="3651832" y="558184"/>
                  <a:pt x="3649632" y="559517"/>
                </a:cubicBezTo>
                <a:cubicBezTo>
                  <a:pt x="3647432" y="560851"/>
                  <a:pt x="3645098" y="563118"/>
                  <a:pt x="3642631" y="566318"/>
                </a:cubicBezTo>
                <a:cubicBezTo>
                  <a:pt x="3640164" y="569519"/>
                  <a:pt x="3637530" y="573919"/>
                  <a:pt x="3634730" y="579520"/>
                </a:cubicBezTo>
                <a:cubicBezTo>
                  <a:pt x="3636997" y="583254"/>
                  <a:pt x="3639431" y="586521"/>
                  <a:pt x="3642031" y="589321"/>
                </a:cubicBezTo>
                <a:cubicBezTo>
                  <a:pt x="3644631" y="592121"/>
                  <a:pt x="3647265" y="594422"/>
                  <a:pt x="3649932" y="596222"/>
                </a:cubicBezTo>
                <a:cubicBezTo>
                  <a:pt x="3652599" y="598022"/>
                  <a:pt x="3655232" y="599356"/>
                  <a:pt x="3657833" y="600222"/>
                </a:cubicBezTo>
                <a:cubicBezTo>
                  <a:pt x="3660433" y="601089"/>
                  <a:pt x="3662800" y="601523"/>
                  <a:pt x="3664934" y="601523"/>
                </a:cubicBezTo>
                <a:cubicBezTo>
                  <a:pt x="3669601" y="601523"/>
                  <a:pt x="3673035" y="599856"/>
                  <a:pt x="3675235" y="596522"/>
                </a:cubicBezTo>
                <a:cubicBezTo>
                  <a:pt x="3677435" y="593188"/>
                  <a:pt x="3677335" y="588521"/>
                  <a:pt x="3674935" y="582520"/>
                </a:cubicBezTo>
                <a:cubicBezTo>
                  <a:pt x="3673735" y="579453"/>
                  <a:pt x="3672501" y="576453"/>
                  <a:pt x="3671234" y="573519"/>
                </a:cubicBezTo>
                <a:cubicBezTo>
                  <a:pt x="3669968" y="570585"/>
                  <a:pt x="3668601" y="567885"/>
                  <a:pt x="3667134" y="565418"/>
                </a:cubicBezTo>
                <a:cubicBezTo>
                  <a:pt x="3665667" y="562951"/>
                  <a:pt x="3664000" y="561018"/>
                  <a:pt x="3662134" y="559617"/>
                </a:cubicBezTo>
                <a:cubicBezTo>
                  <a:pt x="3660266" y="558217"/>
                  <a:pt x="3658199" y="557517"/>
                  <a:pt x="3655933" y="557517"/>
                </a:cubicBezTo>
                <a:close/>
                <a:moveTo>
                  <a:pt x="1950959" y="557517"/>
                </a:moveTo>
                <a:cubicBezTo>
                  <a:pt x="1948959" y="557517"/>
                  <a:pt x="1946858" y="558184"/>
                  <a:pt x="1944659" y="559517"/>
                </a:cubicBezTo>
                <a:cubicBezTo>
                  <a:pt x="1942458" y="560851"/>
                  <a:pt x="1940125" y="563118"/>
                  <a:pt x="1937657" y="566318"/>
                </a:cubicBezTo>
                <a:cubicBezTo>
                  <a:pt x="1935190" y="569519"/>
                  <a:pt x="1932557" y="573919"/>
                  <a:pt x="1929757" y="579520"/>
                </a:cubicBezTo>
                <a:cubicBezTo>
                  <a:pt x="1932023" y="583254"/>
                  <a:pt x="1934457" y="586521"/>
                  <a:pt x="1937056" y="589321"/>
                </a:cubicBezTo>
                <a:cubicBezTo>
                  <a:pt x="1939657" y="592121"/>
                  <a:pt x="1942292" y="594422"/>
                  <a:pt x="1944959" y="596222"/>
                </a:cubicBezTo>
                <a:cubicBezTo>
                  <a:pt x="1947625" y="598022"/>
                  <a:pt x="1950259" y="599356"/>
                  <a:pt x="1952859" y="600222"/>
                </a:cubicBezTo>
                <a:cubicBezTo>
                  <a:pt x="1955459" y="601089"/>
                  <a:pt x="1957827" y="601523"/>
                  <a:pt x="1959960" y="601523"/>
                </a:cubicBezTo>
                <a:cubicBezTo>
                  <a:pt x="1964627" y="601523"/>
                  <a:pt x="1968061" y="599856"/>
                  <a:pt x="1970261" y="596522"/>
                </a:cubicBezTo>
                <a:cubicBezTo>
                  <a:pt x="1972462" y="593188"/>
                  <a:pt x="1972362" y="588521"/>
                  <a:pt x="1969961" y="582520"/>
                </a:cubicBezTo>
                <a:cubicBezTo>
                  <a:pt x="1968762" y="579453"/>
                  <a:pt x="1967528" y="576453"/>
                  <a:pt x="1966260" y="573519"/>
                </a:cubicBezTo>
                <a:cubicBezTo>
                  <a:pt x="1964995" y="570585"/>
                  <a:pt x="1963628" y="567885"/>
                  <a:pt x="1962161" y="565418"/>
                </a:cubicBezTo>
                <a:cubicBezTo>
                  <a:pt x="1960694" y="562951"/>
                  <a:pt x="1959028" y="561018"/>
                  <a:pt x="1957159" y="559617"/>
                </a:cubicBezTo>
                <a:cubicBezTo>
                  <a:pt x="1955294" y="558217"/>
                  <a:pt x="1953227" y="557517"/>
                  <a:pt x="1950959" y="557517"/>
                </a:cubicBezTo>
                <a:close/>
                <a:moveTo>
                  <a:pt x="6474142" y="556517"/>
                </a:moveTo>
                <a:cubicBezTo>
                  <a:pt x="6467741" y="556517"/>
                  <a:pt x="6461374" y="558184"/>
                  <a:pt x="6455040" y="561518"/>
                </a:cubicBezTo>
                <a:cubicBezTo>
                  <a:pt x="6448705" y="564851"/>
                  <a:pt x="6442705" y="569019"/>
                  <a:pt x="6437038" y="574019"/>
                </a:cubicBezTo>
                <a:cubicBezTo>
                  <a:pt x="6431370" y="579020"/>
                  <a:pt x="6426336" y="584120"/>
                  <a:pt x="6421936" y="589321"/>
                </a:cubicBezTo>
                <a:lnTo>
                  <a:pt x="6413336" y="600354"/>
                </a:lnTo>
                <a:lnTo>
                  <a:pt x="6439538" y="601123"/>
                </a:lnTo>
                <a:cubicBezTo>
                  <a:pt x="6448339" y="601123"/>
                  <a:pt x="6456207" y="600589"/>
                  <a:pt x="6463141" y="599522"/>
                </a:cubicBezTo>
                <a:cubicBezTo>
                  <a:pt x="6470075" y="598456"/>
                  <a:pt x="6475909" y="596822"/>
                  <a:pt x="6480643" y="594622"/>
                </a:cubicBezTo>
                <a:cubicBezTo>
                  <a:pt x="6485377" y="592421"/>
                  <a:pt x="6489011" y="589721"/>
                  <a:pt x="6491544" y="586521"/>
                </a:cubicBezTo>
                <a:cubicBezTo>
                  <a:pt x="6494078" y="583320"/>
                  <a:pt x="6495344" y="579653"/>
                  <a:pt x="6495345" y="575519"/>
                </a:cubicBezTo>
                <a:cubicBezTo>
                  <a:pt x="6495344" y="572586"/>
                  <a:pt x="6494611" y="569685"/>
                  <a:pt x="6493145" y="566818"/>
                </a:cubicBezTo>
                <a:cubicBezTo>
                  <a:pt x="6491678" y="563951"/>
                  <a:pt x="6489410" y="561518"/>
                  <a:pt x="6486344" y="559517"/>
                </a:cubicBezTo>
                <a:cubicBezTo>
                  <a:pt x="6483277" y="557517"/>
                  <a:pt x="6479209" y="556517"/>
                  <a:pt x="6474142" y="556517"/>
                </a:cubicBezTo>
                <a:close/>
                <a:moveTo>
                  <a:pt x="2941683" y="547316"/>
                </a:moveTo>
                <a:cubicBezTo>
                  <a:pt x="2938482" y="547316"/>
                  <a:pt x="2935515" y="548383"/>
                  <a:pt x="2932782" y="550516"/>
                </a:cubicBezTo>
                <a:cubicBezTo>
                  <a:pt x="2930048" y="552650"/>
                  <a:pt x="2927847" y="555417"/>
                  <a:pt x="2926181" y="558817"/>
                </a:cubicBezTo>
                <a:cubicBezTo>
                  <a:pt x="2924514" y="562218"/>
                  <a:pt x="2923680" y="565718"/>
                  <a:pt x="2923680" y="569319"/>
                </a:cubicBezTo>
                <a:cubicBezTo>
                  <a:pt x="2923680" y="573586"/>
                  <a:pt x="2924781" y="577420"/>
                  <a:pt x="2926981" y="580820"/>
                </a:cubicBezTo>
                <a:cubicBezTo>
                  <a:pt x="2929182" y="584220"/>
                  <a:pt x="2931882" y="587121"/>
                  <a:pt x="2935082" y="589521"/>
                </a:cubicBezTo>
                <a:lnTo>
                  <a:pt x="2939287" y="592062"/>
                </a:lnTo>
                <a:lnTo>
                  <a:pt x="2945383" y="589321"/>
                </a:lnTo>
                <a:cubicBezTo>
                  <a:pt x="2949317" y="586921"/>
                  <a:pt x="2952517" y="583987"/>
                  <a:pt x="2954984" y="580520"/>
                </a:cubicBezTo>
                <a:cubicBezTo>
                  <a:pt x="2957452" y="577053"/>
                  <a:pt x="2958684" y="573052"/>
                  <a:pt x="2958684" y="568518"/>
                </a:cubicBezTo>
                <a:cubicBezTo>
                  <a:pt x="2958684" y="565451"/>
                  <a:pt x="2957951" y="562284"/>
                  <a:pt x="2956485" y="559017"/>
                </a:cubicBezTo>
                <a:cubicBezTo>
                  <a:pt x="2955018" y="555750"/>
                  <a:pt x="2953017" y="552983"/>
                  <a:pt x="2950484" y="550716"/>
                </a:cubicBezTo>
                <a:cubicBezTo>
                  <a:pt x="2947951" y="548449"/>
                  <a:pt x="2945016" y="547316"/>
                  <a:pt x="2941683" y="547316"/>
                </a:cubicBezTo>
                <a:close/>
                <a:moveTo>
                  <a:pt x="750934" y="547316"/>
                </a:moveTo>
                <a:cubicBezTo>
                  <a:pt x="747734" y="547316"/>
                  <a:pt x="744766" y="548383"/>
                  <a:pt x="742033" y="550516"/>
                </a:cubicBezTo>
                <a:cubicBezTo>
                  <a:pt x="739298" y="552650"/>
                  <a:pt x="737098" y="555417"/>
                  <a:pt x="735431" y="558817"/>
                </a:cubicBezTo>
                <a:cubicBezTo>
                  <a:pt x="733764" y="562218"/>
                  <a:pt x="732933" y="565718"/>
                  <a:pt x="732933" y="569319"/>
                </a:cubicBezTo>
                <a:cubicBezTo>
                  <a:pt x="732933" y="573586"/>
                  <a:pt x="734032" y="577420"/>
                  <a:pt x="736232" y="580820"/>
                </a:cubicBezTo>
                <a:cubicBezTo>
                  <a:pt x="738431" y="584220"/>
                  <a:pt x="741134" y="587121"/>
                  <a:pt x="744334" y="589521"/>
                </a:cubicBezTo>
                <a:lnTo>
                  <a:pt x="748539" y="592062"/>
                </a:lnTo>
                <a:lnTo>
                  <a:pt x="754634" y="589321"/>
                </a:lnTo>
                <a:cubicBezTo>
                  <a:pt x="758569" y="586921"/>
                  <a:pt x="761769" y="583987"/>
                  <a:pt x="764237" y="580520"/>
                </a:cubicBezTo>
                <a:cubicBezTo>
                  <a:pt x="766702" y="577053"/>
                  <a:pt x="767935" y="573052"/>
                  <a:pt x="767935" y="568518"/>
                </a:cubicBezTo>
                <a:cubicBezTo>
                  <a:pt x="767935" y="565451"/>
                  <a:pt x="767202" y="562284"/>
                  <a:pt x="765735" y="559017"/>
                </a:cubicBezTo>
                <a:cubicBezTo>
                  <a:pt x="764270" y="555750"/>
                  <a:pt x="762269" y="552983"/>
                  <a:pt x="759736" y="550716"/>
                </a:cubicBezTo>
                <a:cubicBezTo>
                  <a:pt x="757202" y="548449"/>
                  <a:pt x="754268" y="547316"/>
                  <a:pt x="750934" y="547316"/>
                </a:cubicBezTo>
                <a:close/>
                <a:moveTo>
                  <a:pt x="4480331" y="546916"/>
                </a:moveTo>
                <a:cubicBezTo>
                  <a:pt x="4477397" y="546916"/>
                  <a:pt x="4474764" y="547749"/>
                  <a:pt x="4472430" y="549416"/>
                </a:cubicBezTo>
                <a:cubicBezTo>
                  <a:pt x="4470097" y="551083"/>
                  <a:pt x="4468263" y="553250"/>
                  <a:pt x="4466929" y="555917"/>
                </a:cubicBezTo>
                <a:cubicBezTo>
                  <a:pt x="4465596" y="558584"/>
                  <a:pt x="4464929" y="561384"/>
                  <a:pt x="4464929" y="564318"/>
                </a:cubicBezTo>
                <a:cubicBezTo>
                  <a:pt x="4464929" y="569919"/>
                  <a:pt x="4466363" y="574886"/>
                  <a:pt x="4469230" y="579220"/>
                </a:cubicBezTo>
                <a:lnTo>
                  <a:pt x="4478747" y="588652"/>
                </a:lnTo>
                <a:lnTo>
                  <a:pt x="4484632" y="584220"/>
                </a:lnTo>
                <a:cubicBezTo>
                  <a:pt x="4488165" y="580820"/>
                  <a:pt x="4490666" y="577320"/>
                  <a:pt x="4492132" y="573719"/>
                </a:cubicBezTo>
                <a:cubicBezTo>
                  <a:pt x="4493599" y="570119"/>
                  <a:pt x="4494333" y="566852"/>
                  <a:pt x="4494333" y="563918"/>
                </a:cubicBezTo>
                <a:cubicBezTo>
                  <a:pt x="4494333" y="561118"/>
                  <a:pt x="4493766" y="558417"/>
                  <a:pt x="4492633" y="555817"/>
                </a:cubicBezTo>
                <a:cubicBezTo>
                  <a:pt x="4491499" y="553217"/>
                  <a:pt x="4489899" y="551083"/>
                  <a:pt x="4487832" y="549416"/>
                </a:cubicBezTo>
                <a:cubicBezTo>
                  <a:pt x="4485765" y="547749"/>
                  <a:pt x="4483265" y="546916"/>
                  <a:pt x="4480331" y="546916"/>
                </a:cubicBezTo>
                <a:close/>
                <a:moveTo>
                  <a:pt x="6233131" y="546516"/>
                </a:moveTo>
                <a:cubicBezTo>
                  <a:pt x="6238465" y="546516"/>
                  <a:pt x="6243132" y="547883"/>
                  <a:pt x="6247133" y="550616"/>
                </a:cubicBezTo>
                <a:cubicBezTo>
                  <a:pt x="6251133" y="553350"/>
                  <a:pt x="6254467" y="557050"/>
                  <a:pt x="6257134" y="561718"/>
                </a:cubicBezTo>
                <a:cubicBezTo>
                  <a:pt x="6259801" y="566385"/>
                  <a:pt x="6261801" y="571652"/>
                  <a:pt x="6263135" y="577520"/>
                </a:cubicBezTo>
                <a:cubicBezTo>
                  <a:pt x="6264468" y="583387"/>
                  <a:pt x="6265135" y="589454"/>
                  <a:pt x="6265135" y="595722"/>
                </a:cubicBezTo>
                <a:cubicBezTo>
                  <a:pt x="6265135" y="608123"/>
                  <a:pt x="6262635" y="618825"/>
                  <a:pt x="6257634" y="627826"/>
                </a:cubicBezTo>
                <a:cubicBezTo>
                  <a:pt x="6252634" y="636827"/>
                  <a:pt x="6245166" y="643995"/>
                  <a:pt x="6235231" y="649329"/>
                </a:cubicBezTo>
                <a:cubicBezTo>
                  <a:pt x="6225297" y="654663"/>
                  <a:pt x="6212995" y="658196"/>
                  <a:pt x="6198327" y="659930"/>
                </a:cubicBezTo>
                <a:lnTo>
                  <a:pt x="6194726" y="643528"/>
                </a:lnTo>
                <a:cubicBezTo>
                  <a:pt x="6202727" y="642461"/>
                  <a:pt x="6210095" y="640961"/>
                  <a:pt x="6216829" y="639027"/>
                </a:cubicBezTo>
                <a:cubicBezTo>
                  <a:pt x="6223563" y="637094"/>
                  <a:pt x="6229364" y="634327"/>
                  <a:pt x="6234231" y="630726"/>
                </a:cubicBezTo>
                <a:cubicBezTo>
                  <a:pt x="6239098" y="627126"/>
                  <a:pt x="6242866" y="622392"/>
                  <a:pt x="6245532" y="616524"/>
                </a:cubicBezTo>
                <a:lnTo>
                  <a:pt x="6246530" y="613233"/>
                </a:lnTo>
                <a:lnTo>
                  <a:pt x="6244432" y="614124"/>
                </a:lnTo>
                <a:cubicBezTo>
                  <a:pt x="6240098" y="615058"/>
                  <a:pt x="6235731" y="615524"/>
                  <a:pt x="6231331" y="615524"/>
                </a:cubicBezTo>
                <a:cubicBezTo>
                  <a:pt x="6226264" y="615524"/>
                  <a:pt x="6221763" y="614991"/>
                  <a:pt x="6217829" y="613924"/>
                </a:cubicBezTo>
                <a:cubicBezTo>
                  <a:pt x="6213895" y="612857"/>
                  <a:pt x="6210562" y="611291"/>
                  <a:pt x="6207828" y="609224"/>
                </a:cubicBezTo>
                <a:cubicBezTo>
                  <a:pt x="6205094" y="607157"/>
                  <a:pt x="6203027" y="604523"/>
                  <a:pt x="6201627" y="601323"/>
                </a:cubicBezTo>
                <a:cubicBezTo>
                  <a:pt x="6200227" y="598122"/>
                  <a:pt x="6199527" y="594388"/>
                  <a:pt x="6199527" y="590121"/>
                </a:cubicBezTo>
                <a:cubicBezTo>
                  <a:pt x="6199527" y="585054"/>
                  <a:pt x="6200327" y="579953"/>
                  <a:pt x="6201927" y="574819"/>
                </a:cubicBezTo>
                <a:cubicBezTo>
                  <a:pt x="6203527" y="569685"/>
                  <a:pt x="6205794" y="564985"/>
                  <a:pt x="6208728" y="560718"/>
                </a:cubicBezTo>
                <a:cubicBezTo>
                  <a:pt x="6211662" y="556450"/>
                  <a:pt x="6215195" y="553017"/>
                  <a:pt x="6219329" y="550416"/>
                </a:cubicBezTo>
                <a:cubicBezTo>
                  <a:pt x="6223463" y="547816"/>
                  <a:pt x="6228064" y="546516"/>
                  <a:pt x="6233131" y="546516"/>
                </a:cubicBezTo>
                <a:close/>
                <a:moveTo>
                  <a:pt x="2270732" y="546516"/>
                </a:moveTo>
                <a:cubicBezTo>
                  <a:pt x="2276066" y="546516"/>
                  <a:pt x="2280733" y="547883"/>
                  <a:pt x="2284733" y="550616"/>
                </a:cubicBezTo>
                <a:cubicBezTo>
                  <a:pt x="2288734" y="553350"/>
                  <a:pt x="2292068" y="557050"/>
                  <a:pt x="2294735" y="561718"/>
                </a:cubicBezTo>
                <a:cubicBezTo>
                  <a:pt x="2297402" y="566385"/>
                  <a:pt x="2299403" y="571652"/>
                  <a:pt x="2300736" y="577520"/>
                </a:cubicBezTo>
                <a:cubicBezTo>
                  <a:pt x="2302069" y="583387"/>
                  <a:pt x="2302736" y="589454"/>
                  <a:pt x="2302736" y="595722"/>
                </a:cubicBezTo>
                <a:cubicBezTo>
                  <a:pt x="2302736" y="608123"/>
                  <a:pt x="2300235" y="618825"/>
                  <a:pt x="2295235" y="627826"/>
                </a:cubicBezTo>
                <a:cubicBezTo>
                  <a:pt x="2290234" y="636827"/>
                  <a:pt x="2282767" y="643995"/>
                  <a:pt x="2272832" y="649329"/>
                </a:cubicBezTo>
                <a:cubicBezTo>
                  <a:pt x="2262898" y="654663"/>
                  <a:pt x="2250597" y="658196"/>
                  <a:pt x="2235928" y="659930"/>
                </a:cubicBezTo>
                <a:lnTo>
                  <a:pt x="2232327" y="643528"/>
                </a:lnTo>
                <a:cubicBezTo>
                  <a:pt x="2240328" y="642461"/>
                  <a:pt x="2247696" y="640961"/>
                  <a:pt x="2254430" y="639027"/>
                </a:cubicBezTo>
                <a:cubicBezTo>
                  <a:pt x="2261165" y="637094"/>
                  <a:pt x="2266965" y="634327"/>
                  <a:pt x="2271832" y="630726"/>
                </a:cubicBezTo>
                <a:cubicBezTo>
                  <a:pt x="2276700" y="627126"/>
                  <a:pt x="2280467" y="622392"/>
                  <a:pt x="2283134" y="616524"/>
                </a:cubicBezTo>
                <a:lnTo>
                  <a:pt x="2284131" y="613233"/>
                </a:lnTo>
                <a:lnTo>
                  <a:pt x="2282034" y="614124"/>
                </a:lnTo>
                <a:cubicBezTo>
                  <a:pt x="2277699" y="615058"/>
                  <a:pt x="2273332" y="615524"/>
                  <a:pt x="2268933" y="615524"/>
                </a:cubicBezTo>
                <a:cubicBezTo>
                  <a:pt x="2263865" y="615524"/>
                  <a:pt x="2259364" y="614991"/>
                  <a:pt x="2255430" y="613924"/>
                </a:cubicBezTo>
                <a:cubicBezTo>
                  <a:pt x="2251496" y="612857"/>
                  <a:pt x="2248162" y="611291"/>
                  <a:pt x="2245428" y="609224"/>
                </a:cubicBezTo>
                <a:cubicBezTo>
                  <a:pt x="2242695" y="607157"/>
                  <a:pt x="2240628" y="604523"/>
                  <a:pt x="2239228" y="601323"/>
                </a:cubicBezTo>
                <a:cubicBezTo>
                  <a:pt x="2237828" y="598122"/>
                  <a:pt x="2237128" y="594388"/>
                  <a:pt x="2237128" y="590121"/>
                </a:cubicBezTo>
                <a:cubicBezTo>
                  <a:pt x="2237128" y="585054"/>
                  <a:pt x="2237928" y="579953"/>
                  <a:pt x="2239528" y="574819"/>
                </a:cubicBezTo>
                <a:cubicBezTo>
                  <a:pt x="2241129" y="569685"/>
                  <a:pt x="2243395" y="564985"/>
                  <a:pt x="2246329" y="560718"/>
                </a:cubicBezTo>
                <a:cubicBezTo>
                  <a:pt x="2249262" y="556450"/>
                  <a:pt x="2252797" y="553017"/>
                  <a:pt x="2256930" y="550416"/>
                </a:cubicBezTo>
                <a:cubicBezTo>
                  <a:pt x="2261064" y="547816"/>
                  <a:pt x="2265665" y="546516"/>
                  <a:pt x="2270732" y="546516"/>
                </a:cubicBezTo>
                <a:close/>
                <a:moveTo>
                  <a:pt x="251433" y="546516"/>
                </a:moveTo>
                <a:cubicBezTo>
                  <a:pt x="256767" y="546516"/>
                  <a:pt x="261434" y="547883"/>
                  <a:pt x="265436" y="550616"/>
                </a:cubicBezTo>
                <a:cubicBezTo>
                  <a:pt x="269436" y="553350"/>
                  <a:pt x="272770" y="557050"/>
                  <a:pt x="275437" y="561718"/>
                </a:cubicBezTo>
                <a:cubicBezTo>
                  <a:pt x="278104" y="566385"/>
                  <a:pt x="280103" y="571652"/>
                  <a:pt x="281436" y="577520"/>
                </a:cubicBezTo>
                <a:cubicBezTo>
                  <a:pt x="282770" y="583387"/>
                  <a:pt x="283436" y="589454"/>
                  <a:pt x="283436" y="595722"/>
                </a:cubicBezTo>
                <a:cubicBezTo>
                  <a:pt x="283436" y="608123"/>
                  <a:pt x="280936" y="618825"/>
                  <a:pt x="275938" y="627826"/>
                </a:cubicBezTo>
                <a:cubicBezTo>
                  <a:pt x="270936" y="636827"/>
                  <a:pt x="263468" y="643995"/>
                  <a:pt x="253534" y="649329"/>
                </a:cubicBezTo>
                <a:cubicBezTo>
                  <a:pt x="243600" y="654663"/>
                  <a:pt x="231297" y="658196"/>
                  <a:pt x="216628" y="659930"/>
                </a:cubicBezTo>
                <a:lnTo>
                  <a:pt x="213028" y="643528"/>
                </a:lnTo>
                <a:cubicBezTo>
                  <a:pt x="221030" y="642461"/>
                  <a:pt x="228398" y="640961"/>
                  <a:pt x="235131" y="639027"/>
                </a:cubicBezTo>
                <a:cubicBezTo>
                  <a:pt x="241865" y="637094"/>
                  <a:pt x="247667" y="634327"/>
                  <a:pt x="252534" y="630726"/>
                </a:cubicBezTo>
                <a:cubicBezTo>
                  <a:pt x="257401" y="627126"/>
                  <a:pt x="261167" y="622392"/>
                  <a:pt x="263834" y="616524"/>
                </a:cubicBezTo>
                <a:lnTo>
                  <a:pt x="264833" y="613233"/>
                </a:lnTo>
                <a:lnTo>
                  <a:pt x="262736" y="614124"/>
                </a:lnTo>
                <a:cubicBezTo>
                  <a:pt x="258401" y="615058"/>
                  <a:pt x="254034" y="615524"/>
                  <a:pt x="249634" y="615524"/>
                </a:cubicBezTo>
                <a:cubicBezTo>
                  <a:pt x="244565" y="615524"/>
                  <a:pt x="240064" y="614991"/>
                  <a:pt x="236132" y="613924"/>
                </a:cubicBezTo>
                <a:cubicBezTo>
                  <a:pt x="232197" y="612857"/>
                  <a:pt x="228863" y="611291"/>
                  <a:pt x="226130" y="609224"/>
                </a:cubicBezTo>
                <a:cubicBezTo>
                  <a:pt x="223396" y="607157"/>
                  <a:pt x="221330" y="604523"/>
                  <a:pt x="219929" y="601323"/>
                </a:cubicBezTo>
                <a:cubicBezTo>
                  <a:pt x="218530" y="598122"/>
                  <a:pt x="217830" y="594388"/>
                  <a:pt x="217830" y="590121"/>
                </a:cubicBezTo>
                <a:cubicBezTo>
                  <a:pt x="217830" y="585054"/>
                  <a:pt x="218629" y="579953"/>
                  <a:pt x="220229" y="574819"/>
                </a:cubicBezTo>
                <a:cubicBezTo>
                  <a:pt x="221831" y="569685"/>
                  <a:pt x="224096" y="564985"/>
                  <a:pt x="227031" y="560718"/>
                </a:cubicBezTo>
                <a:cubicBezTo>
                  <a:pt x="229963" y="556450"/>
                  <a:pt x="233497" y="553017"/>
                  <a:pt x="237632" y="550416"/>
                </a:cubicBezTo>
                <a:cubicBezTo>
                  <a:pt x="241767" y="547816"/>
                  <a:pt x="246366" y="546516"/>
                  <a:pt x="251433" y="546516"/>
                </a:cubicBezTo>
                <a:close/>
                <a:moveTo>
                  <a:pt x="3148791" y="542987"/>
                </a:moveTo>
                <a:lnTo>
                  <a:pt x="3136806" y="544816"/>
                </a:lnTo>
                <a:cubicBezTo>
                  <a:pt x="3131672" y="546349"/>
                  <a:pt x="3127338" y="548316"/>
                  <a:pt x="3123804" y="550716"/>
                </a:cubicBezTo>
                <a:cubicBezTo>
                  <a:pt x="3120270" y="553117"/>
                  <a:pt x="3117570" y="555717"/>
                  <a:pt x="3115703" y="558517"/>
                </a:cubicBezTo>
                <a:cubicBezTo>
                  <a:pt x="3113836" y="561318"/>
                  <a:pt x="3112903" y="564051"/>
                  <a:pt x="3112903" y="566718"/>
                </a:cubicBezTo>
                <a:cubicBezTo>
                  <a:pt x="3112903" y="569652"/>
                  <a:pt x="3113970" y="572052"/>
                  <a:pt x="3116103" y="573919"/>
                </a:cubicBezTo>
                <a:cubicBezTo>
                  <a:pt x="3118237" y="575786"/>
                  <a:pt x="3120971" y="577220"/>
                  <a:pt x="3124304" y="578220"/>
                </a:cubicBezTo>
                <a:cubicBezTo>
                  <a:pt x="3127638" y="579220"/>
                  <a:pt x="3131305" y="579820"/>
                  <a:pt x="3135306" y="580020"/>
                </a:cubicBezTo>
                <a:cubicBezTo>
                  <a:pt x="3139306" y="580220"/>
                  <a:pt x="3143173" y="580087"/>
                  <a:pt x="3146907" y="579620"/>
                </a:cubicBezTo>
                <a:lnTo>
                  <a:pt x="3150440" y="578847"/>
                </a:lnTo>
                <a:close/>
                <a:moveTo>
                  <a:pt x="1777192" y="542987"/>
                </a:moveTo>
                <a:lnTo>
                  <a:pt x="1765207" y="544816"/>
                </a:lnTo>
                <a:cubicBezTo>
                  <a:pt x="1760073" y="546349"/>
                  <a:pt x="1755738" y="548316"/>
                  <a:pt x="1752207" y="550716"/>
                </a:cubicBezTo>
                <a:cubicBezTo>
                  <a:pt x="1748672" y="553117"/>
                  <a:pt x="1745971" y="555717"/>
                  <a:pt x="1744105" y="558517"/>
                </a:cubicBezTo>
                <a:cubicBezTo>
                  <a:pt x="1742238" y="561318"/>
                  <a:pt x="1741304" y="564051"/>
                  <a:pt x="1741304" y="566718"/>
                </a:cubicBezTo>
                <a:cubicBezTo>
                  <a:pt x="1741304" y="569652"/>
                  <a:pt x="1742371" y="572052"/>
                  <a:pt x="1744506" y="573919"/>
                </a:cubicBezTo>
                <a:cubicBezTo>
                  <a:pt x="1746638" y="575786"/>
                  <a:pt x="1749372" y="577220"/>
                  <a:pt x="1752706" y="578220"/>
                </a:cubicBezTo>
                <a:cubicBezTo>
                  <a:pt x="1756039" y="579220"/>
                  <a:pt x="1759706" y="579820"/>
                  <a:pt x="1763706" y="580020"/>
                </a:cubicBezTo>
                <a:cubicBezTo>
                  <a:pt x="1767708" y="580220"/>
                  <a:pt x="1771575" y="580087"/>
                  <a:pt x="1775309" y="579620"/>
                </a:cubicBezTo>
                <a:lnTo>
                  <a:pt x="1778840" y="578847"/>
                </a:lnTo>
                <a:close/>
                <a:moveTo>
                  <a:pt x="1237383" y="542315"/>
                </a:moveTo>
                <a:cubicBezTo>
                  <a:pt x="1241918" y="542315"/>
                  <a:pt x="1246119" y="543482"/>
                  <a:pt x="1249985" y="545816"/>
                </a:cubicBezTo>
                <a:cubicBezTo>
                  <a:pt x="1253853" y="548149"/>
                  <a:pt x="1257254" y="551250"/>
                  <a:pt x="1260187" y="555117"/>
                </a:cubicBezTo>
                <a:cubicBezTo>
                  <a:pt x="1263120" y="558984"/>
                  <a:pt x="1265421" y="563218"/>
                  <a:pt x="1267087" y="567818"/>
                </a:cubicBezTo>
                <a:cubicBezTo>
                  <a:pt x="1268755" y="572419"/>
                  <a:pt x="1269588" y="576986"/>
                  <a:pt x="1269588" y="581520"/>
                </a:cubicBezTo>
                <a:cubicBezTo>
                  <a:pt x="1269588" y="589521"/>
                  <a:pt x="1268187" y="595889"/>
                  <a:pt x="1265388" y="600622"/>
                </a:cubicBezTo>
                <a:cubicBezTo>
                  <a:pt x="1262587" y="605356"/>
                  <a:pt x="1259020" y="608757"/>
                  <a:pt x="1254687" y="610824"/>
                </a:cubicBezTo>
                <a:cubicBezTo>
                  <a:pt x="1250352" y="612891"/>
                  <a:pt x="1245852" y="613924"/>
                  <a:pt x="1241185" y="613924"/>
                </a:cubicBezTo>
                <a:cubicBezTo>
                  <a:pt x="1237050" y="613924"/>
                  <a:pt x="1231750" y="613124"/>
                  <a:pt x="1225282" y="611524"/>
                </a:cubicBezTo>
                <a:cubicBezTo>
                  <a:pt x="1222049" y="610724"/>
                  <a:pt x="1218390" y="609307"/>
                  <a:pt x="1214306" y="607273"/>
                </a:cubicBezTo>
                <a:lnTo>
                  <a:pt x="1204331" y="601410"/>
                </a:lnTo>
                <a:lnTo>
                  <a:pt x="1196178" y="610124"/>
                </a:lnTo>
                <a:cubicBezTo>
                  <a:pt x="1193245" y="612124"/>
                  <a:pt x="1190211" y="613424"/>
                  <a:pt x="1187078" y="614024"/>
                </a:cubicBezTo>
                <a:lnTo>
                  <a:pt x="1180651" y="614575"/>
                </a:lnTo>
                <a:lnTo>
                  <a:pt x="1179719" y="614924"/>
                </a:lnTo>
                <a:lnTo>
                  <a:pt x="1178800" y="614734"/>
                </a:lnTo>
                <a:lnTo>
                  <a:pt x="1176577" y="614924"/>
                </a:lnTo>
                <a:lnTo>
                  <a:pt x="1176654" y="614289"/>
                </a:lnTo>
                <a:lnTo>
                  <a:pt x="1165717" y="612024"/>
                </a:lnTo>
                <a:lnTo>
                  <a:pt x="1160706" y="607819"/>
                </a:lnTo>
                <a:lnTo>
                  <a:pt x="1157217" y="625626"/>
                </a:lnTo>
                <a:cubicBezTo>
                  <a:pt x="1155017" y="632093"/>
                  <a:pt x="1151516" y="637960"/>
                  <a:pt x="1146716" y="643228"/>
                </a:cubicBezTo>
                <a:cubicBezTo>
                  <a:pt x="1141915" y="648495"/>
                  <a:pt x="1135414" y="652662"/>
                  <a:pt x="1127213" y="655729"/>
                </a:cubicBezTo>
                <a:cubicBezTo>
                  <a:pt x="1119012" y="658796"/>
                  <a:pt x="1108711" y="660330"/>
                  <a:pt x="1096310" y="660330"/>
                </a:cubicBezTo>
                <a:cubicBezTo>
                  <a:pt x="1088708" y="660330"/>
                  <a:pt x="1081507" y="659397"/>
                  <a:pt x="1074707" y="657530"/>
                </a:cubicBezTo>
                <a:cubicBezTo>
                  <a:pt x="1067906" y="655663"/>
                  <a:pt x="1061871" y="652829"/>
                  <a:pt x="1056605" y="649029"/>
                </a:cubicBezTo>
                <a:cubicBezTo>
                  <a:pt x="1051337" y="645228"/>
                  <a:pt x="1047203" y="640427"/>
                  <a:pt x="1044202" y="634627"/>
                </a:cubicBezTo>
                <a:cubicBezTo>
                  <a:pt x="1041202" y="628826"/>
                  <a:pt x="1039702" y="621992"/>
                  <a:pt x="1039702" y="614124"/>
                </a:cubicBezTo>
                <a:cubicBezTo>
                  <a:pt x="1039702" y="609324"/>
                  <a:pt x="1040369" y="603990"/>
                  <a:pt x="1041703" y="598122"/>
                </a:cubicBezTo>
                <a:cubicBezTo>
                  <a:pt x="1043036" y="592255"/>
                  <a:pt x="1045169" y="585787"/>
                  <a:pt x="1048103" y="578720"/>
                </a:cubicBezTo>
                <a:lnTo>
                  <a:pt x="1062505" y="584320"/>
                </a:lnTo>
                <a:cubicBezTo>
                  <a:pt x="1060372" y="589921"/>
                  <a:pt x="1058771" y="595055"/>
                  <a:pt x="1057704" y="599722"/>
                </a:cubicBezTo>
                <a:cubicBezTo>
                  <a:pt x="1056638" y="604390"/>
                  <a:pt x="1056104" y="608724"/>
                  <a:pt x="1056104" y="612724"/>
                </a:cubicBezTo>
                <a:cubicBezTo>
                  <a:pt x="1056104" y="620058"/>
                  <a:pt x="1057938" y="626026"/>
                  <a:pt x="1061605" y="630626"/>
                </a:cubicBezTo>
                <a:cubicBezTo>
                  <a:pt x="1065272" y="635227"/>
                  <a:pt x="1070206" y="638594"/>
                  <a:pt x="1076407" y="640728"/>
                </a:cubicBezTo>
                <a:cubicBezTo>
                  <a:pt x="1082607" y="642861"/>
                  <a:pt x="1089442" y="643928"/>
                  <a:pt x="1096910" y="643928"/>
                </a:cubicBezTo>
                <a:cubicBezTo>
                  <a:pt x="1105977" y="643928"/>
                  <a:pt x="1113578" y="642961"/>
                  <a:pt x="1119712" y="641028"/>
                </a:cubicBezTo>
                <a:cubicBezTo>
                  <a:pt x="1125846" y="639094"/>
                  <a:pt x="1130713" y="636460"/>
                  <a:pt x="1134314" y="633127"/>
                </a:cubicBezTo>
                <a:cubicBezTo>
                  <a:pt x="1137914" y="629793"/>
                  <a:pt x="1140482" y="626026"/>
                  <a:pt x="1142015" y="621825"/>
                </a:cubicBezTo>
                <a:cubicBezTo>
                  <a:pt x="1143549" y="617625"/>
                  <a:pt x="1144315" y="613257"/>
                  <a:pt x="1144315" y="608724"/>
                </a:cubicBezTo>
                <a:cubicBezTo>
                  <a:pt x="1144315" y="602856"/>
                  <a:pt x="1143882" y="597322"/>
                  <a:pt x="1143014" y="592121"/>
                </a:cubicBezTo>
                <a:cubicBezTo>
                  <a:pt x="1142148" y="586921"/>
                  <a:pt x="1141015" y="581820"/>
                  <a:pt x="1139615" y="576820"/>
                </a:cubicBezTo>
                <a:cubicBezTo>
                  <a:pt x="1138214" y="571819"/>
                  <a:pt x="1136714" y="566718"/>
                  <a:pt x="1135114" y="561518"/>
                </a:cubicBezTo>
                <a:lnTo>
                  <a:pt x="1151315" y="557117"/>
                </a:lnTo>
                <a:cubicBezTo>
                  <a:pt x="1152783" y="562184"/>
                  <a:pt x="1153916" y="566285"/>
                  <a:pt x="1154716" y="569419"/>
                </a:cubicBezTo>
                <a:cubicBezTo>
                  <a:pt x="1155517" y="572552"/>
                  <a:pt x="1156150" y="575053"/>
                  <a:pt x="1156617" y="576920"/>
                </a:cubicBezTo>
                <a:cubicBezTo>
                  <a:pt x="1157083" y="578786"/>
                  <a:pt x="1157517" y="580453"/>
                  <a:pt x="1157917" y="581920"/>
                </a:cubicBezTo>
                <a:cubicBezTo>
                  <a:pt x="1159384" y="586854"/>
                  <a:pt x="1161318" y="590488"/>
                  <a:pt x="1163717" y="592822"/>
                </a:cubicBezTo>
                <a:cubicBezTo>
                  <a:pt x="1166118" y="595155"/>
                  <a:pt x="1168885" y="596689"/>
                  <a:pt x="1172018" y="597422"/>
                </a:cubicBezTo>
                <a:lnTo>
                  <a:pt x="1179544" y="598275"/>
                </a:lnTo>
                <a:lnTo>
                  <a:pt x="1187978" y="596122"/>
                </a:lnTo>
                <a:cubicBezTo>
                  <a:pt x="1190511" y="594522"/>
                  <a:pt x="1192978" y="591855"/>
                  <a:pt x="1195379" y="588121"/>
                </a:cubicBezTo>
                <a:cubicBezTo>
                  <a:pt x="1197779" y="584387"/>
                  <a:pt x="1200380" y="579386"/>
                  <a:pt x="1203180" y="573119"/>
                </a:cubicBezTo>
                <a:cubicBezTo>
                  <a:pt x="1207047" y="564585"/>
                  <a:pt x="1210881" y="558117"/>
                  <a:pt x="1214681" y="553717"/>
                </a:cubicBezTo>
                <a:cubicBezTo>
                  <a:pt x="1218482" y="549316"/>
                  <a:pt x="1222282" y="546316"/>
                  <a:pt x="1226083" y="544716"/>
                </a:cubicBezTo>
                <a:cubicBezTo>
                  <a:pt x="1229883" y="543115"/>
                  <a:pt x="1233649" y="542315"/>
                  <a:pt x="1237383" y="542315"/>
                </a:cubicBezTo>
                <a:close/>
                <a:moveTo>
                  <a:pt x="4856292" y="533314"/>
                </a:moveTo>
                <a:cubicBezTo>
                  <a:pt x="4858026" y="537581"/>
                  <a:pt x="4859659" y="542449"/>
                  <a:pt x="4861193" y="547916"/>
                </a:cubicBezTo>
                <a:cubicBezTo>
                  <a:pt x="4862727" y="553383"/>
                  <a:pt x="4864027" y="558784"/>
                  <a:pt x="4865093" y="564118"/>
                </a:cubicBezTo>
                <a:cubicBezTo>
                  <a:pt x="4866160" y="569452"/>
                  <a:pt x="4866694" y="574119"/>
                  <a:pt x="4866694" y="578120"/>
                </a:cubicBezTo>
                <a:cubicBezTo>
                  <a:pt x="4866694" y="584254"/>
                  <a:pt x="4865893" y="589654"/>
                  <a:pt x="4864293" y="594322"/>
                </a:cubicBezTo>
                <a:cubicBezTo>
                  <a:pt x="4862693" y="598989"/>
                  <a:pt x="4860426" y="602823"/>
                  <a:pt x="4857493" y="605823"/>
                </a:cubicBezTo>
                <a:cubicBezTo>
                  <a:pt x="4854559" y="608824"/>
                  <a:pt x="4850958" y="611090"/>
                  <a:pt x="4846691" y="612624"/>
                </a:cubicBezTo>
                <a:cubicBezTo>
                  <a:pt x="4842424" y="614157"/>
                  <a:pt x="4837624" y="614924"/>
                  <a:pt x="4832290" y="614924"/>
                </a:cubicBezTo>
                <a:cubicBezTo>
                  <a:pt x="4826022" y="614924"/>
                  <a:pt x="4820888" y="614191"/>
                  <a:pt x="4816887" y="612724"/>
                </a:cubicBezTo>
                <a:cubicBezTo>
                  <a:pt x="4812887" y="611257"/>
                  <a:pt x="4809820" y="609024"/>
                  <a:pt x="4807686" y="606023"/>
                </a:cubicBezTo>
                <a:lnTo>
                  <a:pt x="4806290" y="602200"/>
                </a:lnTo>
                <a:lnTo>
                  <a:pt x="4802286" y="607523"/>
                </a:lnTo>
                <a:cubicBezTo>
                  <a:pt x="4799485" y="610457"/>
                  <a:pt x="4796018" y="612424"/>
                  <a:pt x="4791884" y="613424"/>
                </a:cubicBezTo>
                <a:cubicBezTo>
                  <a:pt x="4787750" y="614424"/>
                  <a:pt x="4782283" y="614924"/>
                  <a:pt x="4775482" y="614924"/>
                </a:cubicBezTo>
                <a:cubicBezTo>
                  <a:pt x="4772148" y="614924"/>
                  <a:pt x="4768581" y="614391"/>
                  <a:pt x="4764781" y="613324"/>
                </a:cubicBezTo>
                <a:cubicBezTo>
                  <a:pt x="4760981" y="612257"/>
                  <a:pt x="4757680" y="610157"/>
                  <a:pt x="4754880" y="607023"/>
                </a:cubicBezTo>
                <a:lnTo>
                  <a:pt x="4751606" y="601283"/>
                </a:lnTo>
                <a:lnTo>
                  <a:pt x="4747579" y="606823"/>
                </a:lnTo>
                <a:cubicBezTo>
                  <a:pt x="4744312" y="610090"/>
                  <a:pt x="4740411" y="612257"/>
                  <a:pt x="4735877" y="613324"/>
                </a:cubicBezTo>
                <a:cubicBezTo>
                  <a:pt x="4731343" y="614391"/>
                  <a:pt x="4726009" y="614924"/>
                  <a:pt x="4719875" y="614924"/>
                </a:cubicBezTo>
                <a:lnTo>
                  <a:pt x="4719966" y="614183"/>
                </a:lnTo>
                <a:lnTo>
                  <a:pt x="4717989" y="614924"/>
                </a:lnTo>
                <a:cubicBezTo>
                  <a:pt x="4712789" y="614924"/>
                  <a:pt x="4708355" y="613991"/>
                  <a:pt x="4704688" y="612124"/>
                </a:cubicBezTo>
                <a:lnTo>
                  <a:pt x="4696614" y="605665"/>
                </a:lnTo>
                <a:lnTo>
                  <a:pt x="4693686" y="610224"/>
                </a:lnTo>
                <a:cubicBezTo>
                  <a:pt x="4691219" y="612691"/>
                  <a:pt x="4688486" y="614524"/>
                  <a:pt x="4685485" y="615724"/>
                </a:cubicBezTo>
                <a:cubicBezTo>
                  <a:pt x="4682485" y="616925"/>
                  <a:pt x="4679318" y="617525"/>
                  <a:pt x="4675984" y="617525"/>
                </a:cubicBezTo>
                <a:cubicBezTo>
                  <a:pt x="4672117" y="617525"/>
                  <a:pt x="4668116" y="616825"/>
                  <a:pt x="4663983" y="615424"/>
                </a:cubicBezTo>
                <a:cubicBezTo>
                  <a:pt x="4659849" y="614024"/>
                  <a:pt x="4655781" y="611957"/>
                  <a:pt x="4651781" y="609224"/>
                </a:cubicBezTo>
                <a:cubicBezTo>
                  <a:pt x="4647780" y="606490"/>
                  <a:pt x="4644013" y="603123"/>
                  <a:pt x="4640480" y="599122"/>
                </a:cubicBezTo>
                <a:lnTo>
                  <a:pt x="4632505" y="587460"/>
                </a:lnTo>
                <a:lnTo>
                  <a:pt x="4625778" y="602823"/>
                </a:lnTo>
                <a:cubicBezTo>
                  <a:pt x="4624578" y="608890"/>
                  <a:pt x="4623978" y="614258"/>
                  <a:pt x="4623978" y="618925"/>
                </a:cubicBezTo>
                <a:cubicBezTo>
                  <a:pt x="4623978" y="622659"/>
                  <a:pt x="4624378" y="627426"/>
                  <a:pt x="4625178" y="633227"/>
                </a:cubicBezTo>
                <a:cubicBezTo>
                  <a:pt x="4625978" y="639027"/>
                  <a:pt x="4627011" y="645195"/>
                  <a:pt x="4628278" y="651729"/>
                </a:cubicBezTo>
                <a:cubicBezTo>
                  <a:pt x="4629545" y="658263"/>
                  <a:pt x="4630945" y="664764"/>
                  <a:pt x="4632478" y="671231"/>
                </a:cubicBezTo>
                <a:cubicBezTo>
                  <a:pt x="4634012" y="677699"/>
                  <a:pt x="4635446" y="683533"/>
                  <a:pt x="4636779" y="688734"/>
                </a:cubicBezTo>
                <a:lnTo>
                  <a:pt x="4620977" y="692534"/>
                </a:lnTo>
                <a:cubicBezTo>
                  <a:pt x="4618177" y="682266"/>
                  <a:pt x="4615777" y="672231"/>
                  <a:pt x="4613776" y="662430"/>
                </a:cubicBezTo>
                <a:cubicBezTo>
                  <a:pt x="4611776" y="652629"/>
                  <a:pt x="4610243" y="643861"/>
                  <a:pt x="4609176" y="636127"/>
                </a:cubicBezTo>
                <a:cubicBezTo>
                  <a:pt x="4608109" y="628393"/>
                  <a:pt x="4607576" y="622659"/>
                  <a:pt x="4607576" y="618925"/>
                </a:cubicBezTo>
                <a:cubicBezTo>
                  <a:pt x="4607576" y="609057"/>
                  <a:pt x="4609176" y="600056"/>
                  <a:pt x="4612376" y="591921"/>
                </a:cubicBezTo>
                <a:cubicBezTo>
                  <a:pt x="4615577" y="583787"/>
                  <a:pt x="4619710" y="576620"/>
                  <a:pt x="4624778" y="570419"/>
                </a:cubicBezTo>
                <a:cubicBezTo>
                  <a:pt x="4629845" y="564218"/>
                  <a:pt x="4635312" y="558951"/>
                  <a:pt x="4641180" y="554617"/>
                </a:cubicBezTo>
                <a:cubicBezTo>
                  <a:pt x="4647047" y="550283"/>
                  <a:pt x="4652748" y="547016"/>
                  <a:pt x="4658282" y="544816"/>
                </a:cubicBezTo>
                <a:cubicBezTo>
                  <a:pt x="4663816" y="542615"/>
                  <a:pt x="4668516" y="541515"/>
                  <a:pt x="4672384" y="541515"/>
                </a:cubicBezTo>
                <a:cubicBezTo>
                  <a:pt x="4675717" y="541515"/>
                  <a:pt x="4678651" y="542249"/>
                  <a:pt x="4681185" y="543715"/>
                </a:cubicBezTo>
                <a:cubicBezTo>
                  <a:pt x="4683718" y="545182"/>
                  <a:pt x="4686185" y="548049"/>
                  <a:pt x="4688586" y="552316"/>
                </a:cubicBezTo>
                <a:cubicBezTo>
                  <a:pt x="4690986" y="556584"/>
                  <a:pt x="4693520" y="562851"/>
                  <a:pt x="4696187" y="571119"/>
                </a:cubicBezTo>
                <a:cubicBezTo>
                  <a:pt x="4698720" y="578720"/>
                  <a:pt x="4701121" y="584487"/>
                  <a:pt x="4703388" y="588421"/>
                </a:cubicBezTo>
                <a:cubicBezTo>
                  <a:pt x="4705655" y="592355"/>
                  <a:pt x="4708122" y="595022"/>
                  <a:pt x="4710789" y="596422"/>
                </a:cubicBezTo>
                <a:cubicBezTo>
                  <a:pt x="4713456" y="597822"/>
                  <a:pt x="4716522" y="598522"/>
                  <a:pt x="4719989" y="598522"/>
                </a:cubicBezTo>
                <a:lnTo>
                  <a:pt x="4721793" y="599202"/>
                </a:lnTo>
                <a:lnTo>
                  <a:pt x="4721876" y="598522"/>
                </a:lnTo>
                <a:cubicBezTo>
                  <a:pt x="4726143" y="598522"/>
                  <a:pt x="4729610" y="598222"/>
                  <a:pt x="4732277" y="597622"/>
                </a:cubicBezTo>
                <a:cubicBezTo>
                  <a:pt x="4734944" y="597022"/>
                  <a:pt x="4737177" y="595488"/>
                  <a:pt x="4738978" y="593022"/>
                </a:cubicBezTo>
                <a:cubicBezTo>
                  <a:pt x="4740778" y="590555"/>
                  <a:pt x="4742478" y="586654"/>
                  <a:pt x="4744078" y="581320"/>
                </a:cubicBezTo>
                <a:cubicBezTo>
                  <a:pt x="4745679" y="575986"/>
                  <a:pt x="4747545" y="568518"/>
                  <a:pt x="4749679" y="558917"/>
                </a:cubicBezTo>
                <a:lnTo>
                  <a:pt x="4764681" y="563118"/>
                </a:lnTo>
                <a:cubicBezTo>
                  <a:pt x="4764147" y="565385"/>
                  <a:pt x="4763547" y="567952"/>
                  <a:pt x="4762881" y="570819"/>
                </a:cubicBezTo>
                <a:cubicBezTo>
                  <a:pt x="4762214" y="573686"/>
                  <a:pt x="4761614" y="576620"/>
                  <a:pt x="4761081" y="579620"/>
                </a:cubicBezTo>
                <a:cubicBezTo>
                  <a:pt x="4760547" y="582620"/>
                  <a:pt x="4760280" y="585387"/>
                  <a:pt x="4760280" y="587921"/>
                </a:cubicBezTo>
                <a:cubicBezTo>
                  <a:pt x="4760280" y="591255"/>
                  <a:pt x="4761547" y="593855"/>
                  <a:pt x="4764081" y="595722"/>
                </a:cubicBezTo>
                <a:cubicBezTo>
                  <a:pt x="4766614" y="597589"/>
                  <a:pt x="4771215" y="598522"/>
                  <a:pt x="4777882" y="598522"/>
                </a:cubicBezTo>
                <a:cubicBezTo>
                  <a:pt x="4781883" y="598522"/>
                  <a:pt x="4785150" y="598189"/>
                  <a:pt x="4787684" y="597522"/>
                </a:cubicBezTo>
                <a:cubicBezTo>
                  <a:pt x="4790217" y="596855"/>
                  <a:pt x="4792318" y="595255"/>
                  <a:pt x="4793985" y="592722"/>
                </a:cubicBezTo>
                <a:cubicBezTo>
                  <a:pt x="4795651" y="590188"/>
                  <a:pt x="4797152" y="586121"/>
                  <a:pt x="4798485" y="580520"/>
                </a:cubicBezTo>
                <a:cubicBezTo>
                  <a:pt x="4799819" y="574919"/>
                  <a:pt x="4801219" y="567252"/>
                  <a:pt x="4802686" y="557517"/>
                </a:cubicBezTo>
                <a:lnTo>
                  <a:pt x="4817888" y="560317"/>
                </a:lnTo>
                <a:cubicBezTo>
                  <a:pt x="4817488" y="562718"/>
                  <a:pt x="4817021" y="565651"/>
                  <a:pt x="4816487" y="569119"/>
                </a:cubicBezTo>
                <a:cubicBezTo>
                  <a:pt x="4815954" y="572586"/>
                  <a:pt x="4815454" y="576019"/>
                  <a:pt x="4814987" y="579420"/>
                </a:cubicBezTo>
                <a:cubicBezTo>
                  <a:pt x="4814520" y="582820"/>
                  <a:pt x="4814287" y="585654"/>
                  <a:pt x="4814287" y="587921"/>
                </a:cubicBezTo>
                <a:cubicBezTo>
                  <a:pt x="4814287" y="589788"/>
                  <a:pt x="4814721" y="591555"/>
                  <a:pt x="4815587" y="593222"/>
                </a:cubicBezTo>
                <a:cubicBezTo>
                  <a:pt x="4816454" y="594888"/>
                  <a:pt x="4818187" y="596189"/>
                  <a:pt x="4820788" y="597122"/>
                </a:cubicBezTo>
                <a:cubicBezTo>
                  <a:pt x="4823388" y="598055"/>
                  <a:pt x="4827289" y="598522"/>
                  <a:pt x="4832490" y="598522"/>
                </a:cubicBezTo>
                <a:cubicBezTo>
                  <a:pt x="4836357" y="598522"/>
                  <a:pt x="4839723" y="598055"/>
                  <a:pt x="4842591" y="597122"/>
                </a:cubicBezTo>
                <a:cubicBezTo>
                  <a:pt x="4845457" y="596189"/>
                  <a:pt x="4847658" y="594455"/>
                  <a:pt x="4849191" y="591921"/>
                </a:cubicBezTo>
                <a:cubicBezTo>
                  <a:pt x="4850725" y="589388"/>
                  <a:pt x="4851492" y="585854"/>
                  <a:pt x="4851492" y="581320"/>
                </a:cubicBezTo>
                <a:cubicBezTo>
                  <a:pt x="4851492" y="576253"/>
                  <a:pt x="4850325" y="569885"/>
                  <a:pt x="4847991" y="562218"/>
                </a:cubicBezTo>
                <a:cubicBezTo>
                  <a:pt x="4845658" y="554550"/>
                  <a:pt x="4843024" y="546916"/>
                  <a:pt x="4840090" y="539315"/>
                </a:cubicBezTo>
                <a:close/>
                <a:moveTo>
                  <a:pt x="3856167" y="533314"/>
                </a:moveTo>
                <a:cubicBezTo>
                  <a:pt x="3857901" y="537581"/>
                  <a:pt x="3859534" y="542449"/>
                  <a:pt x="3861068" y="547916"/>
                </a:cubicBezTo>
                <a:cubicBezTo>
                  <a:pt x="3862601" y="553383"/>
                  <a:pt x="3863901" y="558784"/>
                  <a:pt x="3864968" y="564118"/>
                </a:cubicBezTo>
                <a:cubicBezTo>
                  <a:pt x="3866035" y="569452"/>
                  <a:pt x="3866568" y="574119"/>
                  <a:pt x="3866568" y="578120"/>
                </a:cubicBezTo>
                <a:cubicBezTo>
                  <a:pt x="3866568" y="584254"/>
                  <a:pt x="3865768" y="589654"/>
                  <a:pt x="3864168" y="594322"/>
                </a:cubicBezTo>
                <a:cubicBezTo>
                  <a:pt x="3862568" y="598989"/>
                  <a:pt x="3860301" y="602823"/>
                  <a:pt x="3857367" y="605823"/>
                </a:cubicBezTo>
                <a:cubicBezTo>
                  <a:pt x="3854434" y="608824"/>
                  <a:pt x="3850833" y="611090"/>
                  <a:pt x="3846566" y="612624"/>
                </a:cubicBezTo>
                <a:cubicBezTo>
                  <a:pt x="3842299" y="614157"/>
                  <a:pt x="3837498" y="614924"/>
                  <a:pt x="3832164" y="614924"/>
                </a:cubicBezTo>
                <a:cubicBezTo>
                  <a:pt x="3825897" y="614924"/>
                  <a:pt x="3820763" y="614191"/>
                  <a:pt x="3816762" y="612724"/>
                </a:cubicBezTo>
                <a:cubicBezTo>
                  <a:pt x="3812762" y="611257"/>
                  <a:pt x="3809695" y="609024"/>
                  <a:pt x="3807561" y="606023"/>
                </a:cubicBezTo>
                <a:lnTo>
                  <a:pt x="3806165" y="602200"/>
                </a:lnTo>
                <a:lnTo>
                  <a:pt x="3802160" y="607523"/>
                </a:lnTo>
                <a:cubicBezTo>
                  <a:pt x="3799360" y="610457"/>
                  <a:pt x="3795893" y="612424"/>
                  <a:pt x="3791759" y="613424"/>
                </a:cubicBezTo>
                <a:cubicBezTo>
                  <a:pt x="3787625" y="614424"/>
                  <a:pt x="3782158" y="614924"/>
                  <a:pt x="3775357" y="614924"/>
                </a:cubicBezTo>
                <a:cubicBezTo>
                  <a:pt x="3772023" y="614924"/>
                  <a:pt x="3768456" y="614391"/>
                  <a:pt x="3764656" y="613324"/>
                </a:cubicBezTo>
                <a:cubicBezTo>
                  <a:pt x="3760855" y="612257"/>
                  <a:pt x="3757555" y="610157"/>
                  <a:pt x="3754755" y="607023"/>
                </a:cubicBezTo>
                <a:lnTo>
                  <a:pt x="3751481" y="601283"/>
                </a:lnTo>
                <a:lnTo>
                  <a:pt x="3747454" y="606823"/>
                </a:lnTo>
                <a:cubicBezTo>
                  <a:pt x="3744186" y="610090"/>
                  <a:pt x="3740286" y="612257"/>
                  <a:pt x="3735752" y="613324"/>
                </a:cubicBezTo>
                <a:cubicBezTo>
                  <a:pt x="3731218" y="614391"/>
                  <a:pt x="3725884" y="614924"/>
                  <a:pt x="3719750" y="614924"/>
                </a:cubicBezTo>
                <a:lnTo>
                  <a:pt x="3720542" y="608427"/>
                </a:lnTo>
                <a:lnTo>
                  <a:pt x="3718741" y="612224"/>
                </a:lnTo>
                <a:cubicBezTo>
                  <a:pt x="3716873" y="614024"/>
                  <a:pt x="3714473" y="614924"/>
                  <a:pt x="3711540" y="614924"/>
                </a:cubicBezTo>
                <a:cubicBezTo>
                  <a:pt x="3706339" y="614924"/>
                  <a:pt x="3701572" y="614057"/>
                  <a:pt x="3697238" y="612324"/>
                </a:cubicBezTo>
                <a:lnTo>
                  <a:pt x="3686577" y="604304"/>
                </a:lnTo>
                <a:lnTo>
                  <a:pt x="3683236" y="610024"/>
                </a:lnTo>
                <a:cubicBezTo>
                  <a:pt x="3680769" y="612624"/>
                  <a:pt x="3678002" y="614558"/>
                  <a:pt x="3674935" y="615824"/>
                </a:cubicBezTo>
                <a:cubicBezTo>
                  <a:pt x="3671868" y="617091"/>
                  <a:pt x="3668601" y="617725"/>
                  <a:pt x="3665134" y="617725"/>
                </a:cubicBezTo>
                <a:cubicBezTo>
                  <a:pt x="3660733" y="617725"/>
                  <a:pt x="3656233" y="616791"/>
                  <a:pt x="3651632" y="614924"/>
                </a:cubicBezTo>
                <a:cubicBezTo>
                  <a:pt x="3647032" y="613057"/>
                  <a:pt x="3642598" y="610390"/>
                  <a:pt x="3638330" y="606923"/>
                </a:cubicBezTo>
                <a:cubicBezTo>
                  <a:pt x="3634063" y="603456"/>
                  <a:pt x="3630329" y="599389"/>
                  <a:pt x="3627129" y="594722"/>
                </a:cubicBezTo>
                <a:cubicBezTo>
                  <a:pt x="3623662" y="600856"/>
                  <a:pt x="3620362" y="605356"/>
                  <a:pt x="3617228" y="608223"/>
                </a:cubicBezTo>
                <a:lnTo>
                  <a:pt x="3611387" y="611535"/>
                </a:lnTo>
                <a:lnTo>
                  <a:pt x="3611060" y="612224"/>
                </a:lnTo>
                <a:lnTo>
                  <a:pt x="3608438" y="613207"/>
                </a:lnTo>
                <a:lnTo>
                  <a:pt x="3607527" y="613724"/>
                </a:lnTo>
                <a:lnTo>
                  <a:pt x="3606882" y="613791"/>
                </a:lnTo>
                <a:lnTo>
                  <a:pt x="3603859" y="614924"/>
                </a:lnTo>
                <a:lnTo>
                  <a:pt x="3599044" y="614602"/>
                </a:lnTo>
                <a:lnTo>
                  <a:pt x="3595925" y="614924"/>
                </a:lnTo>
                <a:lnTo>
                  <a:pt x="3595990" y="614397"/>
                </a:lnTo>
                <a:lnTo>
                  <a:pt x="3584457" y="613624"/>
                </a:lnTo>
                <a:cubicBezTo>
                  <a:pt x="3579656" y="612757"/>
                  <a:pt x="3576023" y="611457"/>
                  <a:pt x="3573556" y="609724"/>
                </a:cubicBezTo>
                <a:cubicBezTo>
                  <a:pt x="3571089" y="607990"/>
                  <a:pt x="3569355" y="605823"/>
                  <a:pt x="3568355" y="603223"/>
                </a:cubicBezTo>
                <a:lnTo>
                  <a:pt x="3567783" y="600961"/>
                </a:lnTo>
                <a:lnTo>
                  <a:pt x="3565155" y="604923"/>
                </a:lnTo>
                <a:cubicBezTo>
                  <a:pt x="3562688" y="607590"/>
                  <a:pt x="3559854" y="609657"/>
                  <a:pt x="3556654" y="611124"/>
                </a:cubicBezTo>
                <a:cubicBezTo>
                  <a:pt x="3553453" y="612591"/>
                  <a:pt x="3549619" y="613591"/>
                  <a:pt x="3545152" y="614124"/>
                </a:cubicBezTo>
                <a:cubicBezTo>
                  <a:pt x="3540685" y="614658"/>
                  <a:pt x="3535384" y="614924"/>
                  <a:pt x="3529250" y="614924"/>
                </a:cubicBezTo>
                <a:lnTo>
                  <a:pt x="3529272" y="614748"/>
                </a:lnTo>
                <a:lnTo>
                  <a:pt x="3528802" y="614924"/>
                </a:lnTo>
                <a:cubicBezTo>
                  <a:pt x="3520268" y="614924"/>
                  <a:pt x="3512767" y="614024"/>
                  <a:pt x="3506300" y="612224"/>
                </a:cubicBezTo>
                <a:cubicBezTo>
                  <a:pt x="3499832" y="610424"/>
                  <a:pt x="3495032" y="607557"/>
                  <a:pt x="3491898" y="603623"/>
                </a:cubicBezTo>
                <a:lnTo>
                  <a:pt x="3489434" y="591461"/>
                </a:lnTo>
                <a:lnTo>
                  <a:pt x="3473296" y="602023"/>
                </a:lnTo>
                <a:cubicBezTo>
                  <a:pt x="3465895" y="605556"/>
                  <a:pt x="3457694" y="608523"/>
                  <a:pt x="3448692" y="610924"/>
                </a:cubicBezTo>
                <a:cubicBezTo>
                  <a:pt x="3439691" y="613324"/>
                  <a:pt x="3430090" y="615124"/>
                  <a:pt x="3419889" y="616324"/>
                </a:cubicBezTo>
                <a:cubicBezTo>
                  <a:pt x="3409688" y="617525"/>
                  <a:pt x="3399120" y="618125"/>
                  <a:pt x="3388185" y="618125"/>
                </a:cubicBezTo>
                <a:cubicBezTo>
                  <a:pt x="3376317" y="618125"/>
                  <a:pt x="3365882" y="617358"/>
                  <a:pt x="3356881" y="615824"/>
                </a:cubicBezTo>
                <a:cubicBezTo>
                  <a:pt x="3347880" y="614291"/>
                  <a:pt x="3340379" y="611924"/>
                  <a:pt x="3334378" y="608724"/>
                </a:cubicBezTo>
                <a:cubicBezTo>
                  <a:pt x="3328377" y="605523"/>
                  <a:pt x="3323843" y="601356"/>
                  <a:pt x="3320776" y="596222"/>
                </a:cubicBezTo>
                <a:cubicBezTo>
                  <a:pt x="3317709" y="591088"/>
                  <a:pt x="3316176" y="584854"/>
                  <a:pt x="3316176" y="577520"/>
                </a:cubicBezTo>
                <a:cubicBezTo>
                  <a:pt x="3316176" y="574186"/>
                  <a:pt x="3316443" y="570752"/>
                  <a:pt x="3316976" y="567218"/>
                </a:cubicBezTo>
                <a:cubicBezTo>
                  <a:pt x="3317509" y="563685"/>
                  <a:pt x="3318209" y="560117"/>
                  <a:pt x="3319076" y="556517"/>
                </a:cubicBezTo>
                <a:cubicBezTo>
                  <a:pt x="3319943" y="552917"/>
                  <a:pt x="3320843" y="549449"/>
                  <a:pt x="3321777" y="546116"/>
                </a:cubicBezTo>
                <a:lnTo>
                  <a:pt x="3336778" y="549916"/>
                </a:lnTo>
                <a:cubicBezTo>
                  <a:pt x="3336245" y="551916"/>
                  <a:pt x="3335645" y="554283"/>
                  <a:pt x="3334978" y="557017"/>
                </a:cubicBezTo>
                <a:cubicBezTo>
                  <a:pt x="3334311" y="559751"/>
                  <a:pt x="3333745" y="562518"/>
                  <a:pt x="3333278" y="565318"/>
                </a:cubicBezTo>
                <a:cubicBezTo>
                  <a:pt x="3332811" y="568118"/>
                  <a:pt x="3332578" y="570652"/>
                  <a:pt x="3332578" y="572919"/>
                </a:cubicBezTo>
                <a:cubicBezTo>
                  <a:pt x="3332578" y="579853"/>
                  <a:pt x="3334345" y="585421"/>
                  <a:pt x="3337879" y="589621"/>
                </a:cubicBezTo>
                <a:cubicBezTo>
                  <a:pt x="3341412" y="593822"/>
                  <a:pt x="3347580" y="596889"/>
                  <a:pt x="3356381" y="598822"/>
                </a:cubicBezTo>
                <a:cubicBezTo>
                  <a:pt x="3365182" y="600756"/>
                  <a:pt x="3377517" y="601723"/>
                  <a:pt x="3393386" y="601723"/>
                </a:cubicBezTo>
                <a:cubicBezTo>
                  <a:pt x="3401520" y="601723"/>
                  <a:pt x="3410121" y="601223"/>
                  <a:pt x="3419189" y="600222"/>
                </a:cubicBezTo>
                <a:cubicBezTo>
                  <a:pt x="3428257" y="599222"/>
                  <a:pt x="3437291" y="597422"/>
                  <a:pt x="3446292" y="594822"/>
                </a:cubicBezTo>
                <a:cubicBezTo>
                  <a:pt x="3455293" y="592221"/>
                  <a:pt x="3463861" y="588654"/>
                  <a:pt x="3471995" y="584120"/>
                </a:cubicBezTo>
                <a:cubicBezTo>
                  <a:pt x="3480130" y="579587"/>
                  <a:pt x="3487264" y="573852"/>
                  <a:pt x="3493398" y="566918"/>
                </a:cubicBezTo>
                <a:lnTo>
                  <a:pt x="3506000" y="574319"/>
                </a:lnTo>
                <a:cubicBezTo>
                  <a:pt x="3504800" y="577386"/>
                  <a:pt x="3503999" y="579820"/>
                  <a:pt x="3503599" y="581620"/>
                </a:cubicBezTo>
                <a:cubicBezTo>
                  <a:pt x="3503199" y="583420"/>
                  <a:pt x="3502999" y="585054"/>
                  <a:pt x="3502999" y="586521"/>
                </a:cubicBezTo>
                <a:cubicBezTo>
                  <a:pt x="3502999" y="588521"/>
                  <a:pt x="3503733" y="590421"/>
                  <a:pt x="3505199" y="592221"/>
                </a:cubicBezTo>
                <a:cubicBezTo>
                  <a:pt x="3506666" y="594022"/>
                  <a:pt x="3509433" y="595522"/>
                  <a:pt x="3513500" y="596722"/>
                </a:cubicBezTo>
                <a:cubicBezTo>
                  <a:pt x="3517568" y="597922"/>
                  <a:pt x="3523335" y="598522"/>
                  <a:pt x="3530803" y="598522"/>
                </a:cubicBezTo>
                <a:lnTo>
                  <a:pt x="3531231" y="598684"/>
                </a:lnTo>
                <a:lnTo>
                  <a:pt x="3531251" y="598522"/>
                </a:lnTo>
                <a:cubicBezTo>
                  <a:pt x="3537918" y="598522"/>
                  <a:pt x="3543118" y="598022"/>
                  <a:pt x="3546852" y="597022"/>
                </a:cubicBezTo>
                <a:cubicBezTo>
                  <a:pt x="3550586" y="596022"/>
                  <a:pt x="3553420" y="594088"/>
                  <a:pt x="3555353" y="591221"/>
                </a:cubicBezTo>
                <a:cubicBezTo>
                  <a:pt x="3557287" y="588354"/>
                  <a:pt x="3558854" y="584187"/>
                  <a:pt x="3560054" y="578720"/>
                </a:cubicBezTo>
                <a:cubicBezTo>
                  <a:pt x="3561254" y="573252"/>
                  <a:pt x="3562721" y="566118"/>
                  <a:pt x="3564455" y="557317"/>
                </a:cubicBezTo>
                <a:lnTo>
                  <a:pt x="3580057" y="560317"/>
                </a:lnTo>
                <a:cubicBezTo>
                  <a:pt x="3579523" y="562718"/>
                  <a:pt x="3578923" y="565385"/>
                  <a:pt x="3578256" y="568318"/>
                </a:cubicBezTo>
                <a:cubicBezTo>
                  <a:pt x="3577590" y="571252"/>
                  <a:pt x="3577023" y="574153"/>
                  <a:pt x="3576556" y="577020"/>
                </a:cubicBezTo>
                <a:cubicBezTo>
                  <a:pt x="3576089" y="579887"/>
                  <a:pt x="3575856" y="582387"/>
                  <a:pt x="3575856" y="584520"/>
                </a:cubicBezTo>
                <a:cubicBezTo>
                  <a:pt x="3575856" y="586521"/>
                  <a:pt x="3575989" y="588388"/>
                  <a:pt x="3576256" y="590121"/>
                </a:cubicBezTo>
                <a:cubicBezTo>
                  <a:pt x="3576523" y="591855"/>
                  <a:pt x="3577523" y="593322"/>
                  <a:pt x="3579256" y="594522"/>
                </a:cubicBezTo>
                <a:cubicBezTo>
                  <a:pt x="3580990" y="595722"/>
                  <a:pt x="3583924" y="596689"/>
                  <a:pt x="3588058" y="597422"/>
                </a:cubicBezTo>
                <a:lnTo>
                  <a:pt x="3599405" y="598123"/>
                </a:lnTo>
                <a:lnTo>
                  <a:pt x="3606826" y="596122"/>
                </a:lnTo>
                <a:cubicBezTo>
                  <a:pt x="3609027" y="594522"/>
                  <a:pt x="3611160" y="591855"/>
                  <a:pt x="3613227" y="588121"/>
                </a:cubicBezTo>
                <a:cubicBezTo>
                  <a:pt x="3615294" y="584387"/>
                  <a:pt x="3617928" y="579386"/>
                  <a:pt x="3621128" y="573119"/>
                </a:cubicBezTo>
                <a:cubicBezTo>
                  <a:pt x="3624329" y="566718"/>
                  <a:pt x="3627562" y="561484"/>
                  <a:pt x="3630830" y="557417"/>
                </a:cubicBezTo>
                <a:cubicBezTo>
                  <a:pt x="3634097" y="553350"/>
                  <a:pt x="3637297" y="550150"/>
                  <a:pt x="3640431" y="547816"/>
                </a:cubicBezTo>
                <a:cubicBezTo>
                  <a:pt x="3643564" y="545482"/>
                  <a:pt x="3646532" y="543849"/>
                  <a:pt x="3649332" y="542915"/>
                </a:cubicBezTo>
                <a:cubicBezTo>
                  <a:pt x="3652132" y="541982"/>
                  <a:pt x="3654733" y="541515"/>
                  <a:pt x="3657133" y="541515"/>
                </a:cubicBezTo>
                <a:cubicBezTo>
                  <a:pt x="3661533" y="541515"/>
                  <a:pt x="3665467" y="542482"/>
                  <a:pt x="3668934" y="544415"/>
                </a:cubicBezTo>
                <a:cubicBezTo>
                  <a:pt x="3672401" y="546349"/>
                  <a:pt x="3675668" y="549616"/>
                  <a:pt x="3678735" y="554217"/>
                </a:cubicBezTo>
                <a:cubicBezTo>
                  <a:pt x="3681802" y="558817"/>
                  <a:pt x="3684936" y="565118"/>
                  <a:pt x="3688137" y="573119"/>
                </a:cubicBezTo>
                <a:cubicBezTo>
                  <a:pt x="3691204" y="580453"/>
                  <a:pt x="3693971" y="585954"/>
                  <a:pt x="3696438" y="589621"/>
                </a:cubicBezTo>
                <a:cubicBezTo>
                  <a:pt x="3698905" y="593288"/>
                  <a:pt x="3701505" y="595689"/>
                  <a:pt x="3704239" y="596822"/>
                </a:cubicBezTo>
                <a:cubicBezTo>
                  <a:pt x="3706972" y="597955"/>
                  <a:pt x="3710073" y="598522"/>
                  <a:pt x="3713540" y="598522"/>
                </a:cubicBezTo>
                <a:cubicBezTo>
                  <a:pt x="3716340" y="598522"/>
                  <a:pt x="3718374" y="599289"/>
                  <a:pt x="3719640" y="600823"/>
                </a:cubicBezTo>
                <a:lnTo>
                  <a:pt x="3720993" y="604736"/>
                </a:lnTo>
                <a:lnTo>
                  <a:pt x="3721751" y="598522"/>
                </a:lnTo>
                <a:cubicBezTo>
                  <a:pt x="3726018" y="598522"/>
                  <a:pt x="3729485" y="598222"/>
                  <a:pt x="3732152" y="597622"/>
                </a:cubicBezTo>
                <a:cubicBezTo>
                  <a:pt x="3734819" y="597022"/>
                  <a:pt x="3737052" y="595488"/>
                  <a:pt x="3738852" y="593022"/>
                </a:cubicBezTo>
                <a:cubicBezTo>
                  <a:pt x="3740653" y="590555"/>
                  <a:pt x="3742353" y="586654"/>
                  <a:pt x="3743953" y="581320"/>
                </a:cubicBezTo>
                <a:cubicBezTo>
                  <a:pt x="3745553" y="575986"/>
                  <a:pt x="3747420" y="568518"/>
                  <a:pt x="3749554" y="558917"/>
                </a:cubicBezTo>
                <a:lnTo>
                  <a:pt x="3764556" y="563118"/>
                </a:lnTo>
                <a:cubicBezTo>
                  <a:pt x="3764022" y="565385"/>
                  <a:pt x="3763422" y="567952"/>
                  <a:pt x="3762756" y="570819"/>
                </a:cubicBezTo>
                <a:cubicBezTo>
                  <a:pt x="3762089" y="573686"/>
                  <a:pt x="3761488" y="576619"/>
                  <a:pt x="3760955" y="579620"/>
                </a:cubicBezTo>
                <a:cubicBezTo>
                  <a:pt x="3760422" y="582620"/>
                  <a:pt x="3760155" y="585387"/>
                  <a:pt x="3760155" y="587921"/>
                </a:cubicBezTo>
                <a:cubicBezTo>
                  <a:pt x="3760155" y="591255"/>
                  <a:pt x="3761422" y="593855"/>
                  <a:pt x="3763956" y="595722"/>
                </a:cubicBezTo>
                <a:cubicBezTo>
                  <a:pt x="3766489" y="597589"/>
                  <a:pt x="3771090" y="598522"/>
                  <a:pt x="3777757" y="598522"/>
                </a:cubicBezTo>
                <a:cubicBezTo>
                  <a:pt x="3781758" y="598522"/>
                  <a:pt x="3785025" y="598189"/>
                  <a:pt x="3787559" y="597522"/>
                </a:cubicBezTo>
                <a:cubicBezTo>
                  <a:pt x="3790092" y="596855"/>
                  <a:pt x="3792192" y="595255"/>
                  <a:pt x="3793859" y="592722"/>
                </a:cubicBezTo>
                <a:cubicBezTo>
                  <a:pt x="3795526" y="590188"/>
                  <a:pt x="3797026" y="586121"/>
                  <a:pt x="3798360" y="580520"/>
                </a:cubicBezTo>
                <a:cubicBezTo>
                  <a:pt x="3799693" y="574919"/>
                  <a:pt x="3801094" y="567252"/>
                  <a:pt x="3802560" y="557517"/>
                </a:cubicBezTo>
                <a:lnTo>
                  <a:pt x="3817762" y="560317"/>
                </a:lnTo>
                <a:cubicBezTo>
                  <a:pt x="3817362" y="562718"/>
                  <a:pt x="3816896" y="565651"/>
                  <a:pt x="3816362" y="569119"/>
                </a:cubicBezTo>
                <a:cubicBezTo>
                  <a:pt x="3815829" y="572586"/>
                  <a:pt x="3815329" y="576019"/>
                  <a:pt x="3814862" y="579420"/>
                </a:cubicBezTo>
                <a:cubicBezTo>
                  <a:pt x="3814395" y="582820"/>
                  <a:pt x="3814162" y="585654"/>
                  <a:pt x="3814162" y="587921"/>
                </a:cubicBezTo>
                <a:cubicBezTo>
                  <a:pt x="3814162" y="589788"/>
                  <a:pt x="3814595" y="591555"/>
                  <a:pt x="3815462" y="593222"/>
                </a:cubicBezTo>
                <a:cubicBezTo>
                  <a:pt x="3816329" y="594888"/>
                  <a:pt x="3818062" y="596189"/>
                  <a:pt x="3820663" y="597122"/>
                </a:cubicBezTo>
                <a:cubicBezTo>
                  <a:pt x="3823263" y="598055"/>
                  <a:pt x="3827164" y="598522"/>
                  <a:pt x="3832364" y="598522"/>
                </a:cubicBezTo>
                <a:cubicBezTo>
                  <a:pt x="3836231" y="598522"/>
                  <a:pt x="3839598" y="598055"/>
                  <a:pt x="3842466" y="597122"/>
                </a:cubicBezTo>
                <a:cubicBezTo>
                  <a:pt x="3845333" y="596189"/>
                  <a:pt x="3847533" y="594455"/>
                  <a:pt x="3849066" y="591921"/>
                </a:cubicBezTo>
                <a:cubicBezTo>
                  <a:pt x="3850600" y="589388"/>
                  <a:pt x="3851366" y="585854"/>
                  <a:pt x="3851366" y="581320"/>
                </a:cubicBezTo>
                <a:cubicBezTo>
                  <a:pt x="3851366" y="576253"/>
                  <a:pt x="3850200" y="569885"/>
                  <a:pt x="3847866" y="562218"/>
                </a:cubicBezTo>
                <a:cubicBezTo>
                  <a:pt x="3845532" y="554550"/>
                  <a:pt x="3842899" y="546916"/>
                  <a:pt x="3839965" y="539315"/>
                </a:cubicBezTo>
                <a:close/>
                <a:moveTo>
                  <a:pt x="6576431" y="530114"/>
                </a:moveTo>
                <a:cubicBezTo>
                  <a:pt x="6573364" y="530114"/>
                  <a:pt x="6570597" y="531280"/>
                  <a:pt x="6568130" y="533614"/>
                </a:cubicBezTo>
                <a:cubicBezTo>
                  <a:pt x="6565663" y="535948"/>
                  <a:pt x="6563730" y="538915"/>
                  <a:pt x="6562329" y="542515"/>
                </a:cubicBezTo>
                <a:cubicBezTo>
                  <a:pt x="6560929" y="546116"/>
                  <a:pt x="6560229" y="549716"/>
                  <a:pt x="6560229" y="553317"/>
                </a:cubicBezTo>
                <a:cubicBezTo>
                  <a:pt x="6560229" y="556117"/>
                  <a:pt x="6560796" y="558517"/>
                  <a:pt x="6561929" y="560517"/>
                </a:cubicBezTo>
                <a:cubicBezTo>
                  <a:pt x="6563063" y="562518"/>
                  <a:pt x="6564963" y="564085"/>
                  <a:pt x="6567630" y="565218"/>
                </a:cubicBezTo>
                <a:cubicBezTo>
                  <a:pt x="6570297" y="566352"/>
                  <a:pt x="6573764" y="566918"/>
                  <a:pt x="6578031" y="566918"/>
                </a:cubicBezTo>
                <a:cubicBezTo>
                  <a:pt x="6581898" y="566918"/>
                  <a:pt x="6585799" y="566518"/>
                  <a:pt x="6589733" y="565718"/>
                </a:cubicBezTo>
                <a:lnTo>
                  <a:pt x="6594317" y="564266"/>
                </a:lnTo>
                <a:lnTo>
                  <a:pt x="6594433" y="561718"/>
                </a:lnTo>
                <a:cubicBezTo>
                  <a:pt x="6594433" y="556117"/>
                  <a:pt x="6593700" y="550916"/>
                  <a:pt x="6592233" y="546116"/>
                </a:cubicBezTo>
                <a:cubicBezTo>
                  <a:pt x="6590766" y="541315"/>
                  <a:pt x="6588699" y="537448"/>
                  <a:pt x="6586032" y="534514"/>
                </a:cubicBezTo>
                <a:cubicBezTo>
                  <a:pt x="6583365" y="531581"/>
                  <a:pt x="6580165" y="530114"/>
                  <a:pt x="6576431" y="530114"/>
                </a:cubicBezTo>
                <a:close/>
                <a:moveTo>
                  <a:pt x="1443934" y="520112"/>
                </a:moveTo>
                <a:cubicBezTo>
                  <a:pt x="1449135" y="527980"/>
                  <a:pt x="1453668" y="535414"/>
                  <a:pt x="1457536" y="542415"/>
                </a:cubicBezTo>
                <a:cubicBezTo>
                  <a:pt x="1461402" y="549416"/>
                  <a:pt x="1464669" y="555950"/>
                  <a:pt x="1467336" y="562018"/>
                </a:cubicBezTo>
                <a:cubicBezTo>
                  <a:pt x="1470004" y="568085"/>
                  <a:pt x="1472136" y="573786"/>
                  <a:pt x="1473737" y="579120"/>
                </a:cubicBezTo>
                <a:cubicBezTo>
                  <a:pt x="1475605" y="584987"/>
                  <a:pt x="1477705" y="589321"/>
                  <a:pt x="1480039" y="592121"/>
                </a:cubicBezTo>
                <a:cubicBezTo>
                  <a:pt x="1482373" y="594922"/>
                  <a:pt x="1484805" y="596689"/>
                  <a:pt x="1487340" y="597422"/>
                </a:cubicBezTo>
                <a:lnTo>
                  <a:pt x="1493793" y="598436"/>
                </a:lnTo>
                <a:lnTo>
                  <a:pt x="1513104" y="596922"/>
                </a:lnTo>
                <a:cubicBezTo>
                  <a:pt x="1519772" y="595855"/>
                  <a:pt x="1526306" y="594322"/>
                  <a:pt x="1532707" y="592321"/>
                </a:cubicBezTo>
                <a:cubicBezTo>
                  <a:pt x="1539108" y="590321"/>
                  <a:pt x="1545274" y="587888"/>
                  <a:pt x="1551210" y="585021"/>
                </a:cubicBezTo>
                <a:cubicBezTo>
                  <a:pt x="1557143" y="582154"/>
                  <a:pt x="1562776" y="578853"/>
                  <a:pt x="1568110" y="575119"/>
                </a:cubicBezTo>
                <a:cubicBezTo>
                  <a:pt x="1564644" y="572052"/>
                  <a:pt x="1560643" y="569385"/>
                  <a:pt x="1556108" y="567118"/>
                </a:cubicBezTo>
                <a:cubicBezTo>
                  <a:pt x="1551575" y="564851"/>
                  <a:pt x="1546608" y="563084"/>
                  <a:pt x="1541208" y="561818"/>
                </a:cubicBezTo>
                <a:cubicBezTo>
                  <a:pt x="1535808" y="560551"/>
                  <a:pt x="1530108" y="559917"/>
                  <a:pt x="1524105" y="559917"/>
                </a:cubicBezTo>
                <a:cubicBezTo>
                  <a:pt x="1521972" y="559917"/>
                  <a:pt x="1519972" y="559984"/>
                  <a:pt x="1518104" y="560117"/>
                </a:cubicBezTo>
                <a:cubicBezTo>
                  <a:pt x="1516238" y="560251"/>
                  <a:pt x="1514372" y="560484"/>
                  <a:pt x="1512504" y="560818"/>
                </a:cubicBezTo>
                <a:cubicBezTo>
                  <a:pt x="1510639" y="561151"/>
                  <a:pt x="1508504" y="561584"/>
                  <a:pt x="1506102" y="562118"/>
                </a:cubicBezTo>
                <a:lnTo>
                  <a:pt x="1502904" y="546916"/>
                </a:lnTo>
                <a:cubicBezTo>
                  <a:pt x="1506503" y="545849"/>
                  <a:pt x="1510103" y="545016"/>
                  <a:pt x="1513705" y="544415"/>
                </a:cubicBezTo>
                <a:cubicBezTo>
                  <a:pt x="1517305" y="543815"/>
                  <a:pt x="1520772" y="543515"/>
                  <a:pt x="1524105" y="543515"/>
                </a:cubicBezTo>
                <a:cubicBezTo>
                  <a:pt x="1531040" y="543515"/>
                  <a:pt x="1537306" y="544349"/>
                  <a:pt x="1542908" y="546016"/>
                </a:cubicBezTo>
                <a:cubicBezTo>
                  <a:pt x="1548508" y="547683"/>
                  <a:pt x="1553609" y="549716"/>
                  <a:pt x="1558210" y="552116"/>
                </a:cubicBezTo>
                <a:cubicBezTo>
                  <a:pt x="1562810" y="554517"/>
                  <a:pt x="1567144" y="556917"/>
                  <a:pt x="1571212" y="559317"/>
                </a:cubicBezTo>
                <a:cubicBezTo>
                  <a:pt x="1575280" y="561718"/>
                  <a:pt x="1579247" y="563751"/>
                  <a:pt x="1583112" y="565418"/>
                </a:cubicBezTo>
                <a:cubicBezTo>
                  <a:pt x="1586981" y="567085"/>
                  <a:pt x="1590982" y="567918"/>
                  <a:pt x="1595114" y="567918"/>
                </a:cubicBezTo>
                <a:lnTo>
                  <a:pt x="1599316" y="567918"/>
                </a:lnTo>
                <a:lnTo>
                  <a:pt x="1600716" y="582320"/>
                </a:lnTo>
                <a:cubicBezTo>
                  <a:pt x="1594982" y="582320"/>
                  <a:pt x="1589714" y="583120"/>
                  <a:pt x="1584913" y="584720"/>
                </a:cubicBezTo>
                <a:cubicBezTo>
                  <a:pt x="1580112" y="586321"/>
                  <a:pt x="1575411" y="588354"/>
                  <a:pt x="1570810" y="590821"/>
                </a:cubicBezTo>
                <a:cubicBezTo>
                  <a:pt x="1566211" y="593288"/>
                  <a:pt x="1561376" y="595889"/>
                  <a:pt x="1556310" y="598622"/>
                </a:cubicBezTo>
                <a:cubicBezTo>
                  <a:pt x="1551243" y="601356"/>
                  <a:pt x="1545641" y="603956"/>
                  <a:pt x="1539509" y="606423"/>
                </a:cubicBezTo>
                <a:cubicBezTo>
                  <a:pt x="1533374" y="608890"/>
                  <a:pt x="1526340" y="610924"/>
                  <a:pt x="1518405" y="612524"/>
                </a:cubicBezTo>
                <a:lnTo>
                  <a:pt x="1493036" y="614738"/>
                </a:lnTo>
                <a:lnTo>
                  <a:pt x="1492539" y="614924"/>
                </a:lnTo>
                <a:lnTo>
                  <a:pt x="1492032" y="614826"/>
                </a:lnTo>
                <a:lnTo>
                  <a:pt x="1490903" y="614924"/>
                </a:lnTo>
                <a:lnTo>
                  <a:pt x="1490936" y="614613"/>
                </a:lnTo>
                <a:lnTo>
                  <a:pt x="1479638" y="612424"/>
                </a:lnTo>
                <a:cubicBezTo>
                  <a:pt x="1475437" y="610757"/>
                  <a:pt x="1471803" y="608023"/>
                  <a:pt x="1468736" y="604223"/>
                </a:cubicBezTo>
                <a:lnTo>
                  <a:pt x="1465944" y="599442"/>
                </a:lnTo>
                <a:lnTo>
                  <a:pt x="1462161" y="604848"/>
                </a:lnTo>
                <a:cubicBezTo>
                  <a:pt x="1460109" y="606898"/>
                  <a:pt x="1457602" y="608724"/>
                  <a:pt x="1454634" y="610324"/>
                </a:cubicBezTo>
                <a:cubicBezTo>
                  <a:pt x="1448700" y="613524"/>
                  <a:pt x="1440200" y="615124"/>
                  <a:pt x="1429133" y="615124"/>
                </a:cubicBezTo>
                <a:cubicBezTo>
                  <a:pt x="1424330" y="615124"/>
                  <a:pt x="1419698" y="614724"/>
                  <a:pt x="1415229" y="613924"/>
                </a:cubicBezTo>
                <a:cubicBezTo>
                  <a:pt x="1410763" y="613124"/>
                  <a:pt x="1406662" y="611957"/>
                  <a:pt x="1402928" y="610424"/>
                </a:cubicBezTo>
                <a:cubicBezTo>
                  <a:pt x="1399194" y="608890"/>
                  <a:pt x="1395929" y="607057"/>
                  <a:pt x="1393126" y="604923"/>
                </a:cubicBezTo>
                <a:lnTo>
                  <a:pt x="1401127" y="591121"/>
                </a:lnTo>
                <a:cubicBezTo>
                  <a:pt x="1403795" y="592855"/>
                  <a:pt x="1407529" y="594522"/>
                  <a:pt x="1412330" y="596122"/>
                </a:cubicBezTo>
                <a:cubicBezTo>
                  <a:pt x="1417130" y="597722"/>
                  <a:pt x="1422732" y="598522"/>
                  <a:pt x="1429133" y="598522"/>
                </a:cubicBezTo>
                <a:cubicBezTo>
                  <a:pt x="1435800" y="598522"/>
                  <a:pt x="1441100" y="597856"/>
                  <a:pt x="1445033" y="596522"/>
                </a:cubicBezTo>
                <a:cubicBezTo>
                  <a:pt x="1448967" y="595189"/>
                  <a:pt x="1451835" y="593222"/>
                  <a:pt x="1453635" y="590621"/>
                </a:cubicBezTo>
                <a:cubicBezTo>
                  <a:pt x="1455434" y="588021"/>
                  <a:pt x="1456334" y="584987"/>
                  <a:pt x="1456334" y="581520"/>
                </a:cubicBezTo>
                <a:cubicBezTo>
                  <a:pt x="1456334" y="578853"/>
                  <a:pt x="1455635" y="575653"/>
                  <a:pt x="1454235" y="571919"/>
                </a:cubicBezTo>
                <a:cubicBezTo>
                  <a:pt x="1452836" y="568185"/>
                  <a:pt x="1450934" y="564018"/>
                  <a:pt x="1448535" y="559417"/>
                </a:cubicBezTo>
                <a:cubicBezTo>
                  <a:pt x="1446134" y="554817"/>
                  <a:pt x="1443367" y="549949"/>
                  <a:pt x="1440233" y="544816"/>
                </a:cubicBezTo>
                <a:cubicBezTo>
                  <a:pt x="1437100" y="539682"/>
                  <a:pt x="1433733" y="534448"/>
                  <a:pt x="1430132" y="529114"/>
                </a:cubicBezTo>
                <a:close/>
                <a:moveTo>
                  <a:pt x="1868159" y="516912"/>
                </a:moveTo>
                <a:cubicBezTo>
                  <a:pt x="1870826" y="516912"/>
                  <a:pt x="1873125" y="517912"/>
                  <a:pt x="1875060" y="519912"/>
                </a:cubicBezTo>
                <a:cubicBezTo>
                  <a:pt x="1876993" y="521913"/>
                  <a:pt x="1877960" y="524246"/>
                  <a:pt x="1877960" y="526913"/>
                </a:cubicBezTo>
                <a:cubicBezTo>
                  <a:pt x="1877960" y="529580"/>
                  <a:pt x="1876993" y="531881"/>
                  <a:pt x="1875060" y="533814"/>
                </a:cubicBezTo>
                <a:cubicBezTo>
                  <a:pt x="1873125" y="535748"/>
                  <a:pt x="1870826" y="536715"/>
                  <a:pt x="1868159" y="536715"/>
                </a:cubicBezTo>
                <a:cubicBezTo>
                  <a:pt x="1865357" y="536715"/>
                  <a:pt x="1862991" y="535748"/>
                  <a:pt x="1861058" y="533814"/>
                </a:cubicBezTo>
                <a:cubicBezTo>
                  <a:pt x="1859123" y="531881"/>
                  <a:pt x="1858158" y="529580"/>
                  <a:pt x="1858158" y="526913"/>
                </a:cubicBezTo>
                <a:cubicBezTo>
                  <a:pt x="1858158" y="524246"/>
                  <a:pt x="1859123" y="521913"/>
                  <a:pt x="1861058" y="519912"/>
                </a:cubicBezTo>
                <a:cubicBezTo>
                  <a:pt x="1862991" y="517912"/>
                  <a:pt x="1865357" y="516912"/>
                  <a:pt x="1868159" y="516912"/>
                </a:cubicBezTo>
                <a:close/>
                <a:moveTo>
                  <a:pt x="1840756" y="516912"/>
                </a:moveTo>
                <a:cubicBezTo>
                  <a:pt x="1843422" y="516912"/>
                  <a:pt x="1845722" y="517912"/>
                  <a:pt x="1847655" y="519912"/>
                </a:cubicBezTo>
                <a:cubicBezTo>
                  <a:pt x="1849589" y="521913"/>
                  <a:pt x="1850555" y="524246"/>
                  <a:pt x="1850555" y="526913"/>
                </a:cubicBezTo>
                <a:cubicBezTo>
                  <a:pt x="1850555" y="529580"/>
                  <a:pt x="1849589" y="531881"/>
                  <a:pt x="1847655" y="533814"/>
                </a:cubicBezTo>
                <a:cubicBezTo>
                  <a:pt x="1845722" y="535748"/>
                  <a:pt x="1843422" y="536715"/>
                  <a:pt x="1840756" y="536715"/>
                </a:cubicBezTo>
                <a:cubicBezTo>
                  <a:pt x="1837954" y="536715"/>
                  <a:pt x="1835587" y="535748"/>
                  <a:pt x="1833654" y="533814"/>
                </a:cubicBezTo>
                <a:cubicBezTo>
                  <a:pt x="1831721" y="531881"/>
                  <a:pt x="1830755" y="529580"/>
                  <a:pt x="1830755" y="526913"/>
                </a:cubicBezTo>
                <a:cubicBezTo>
                  <a:pt x="1830755" y="524246"/>
                  <a:pt x="1831721" y="521913"/>
                  <a:pt x="1833654" y="519912"/>
                </a:cubicBezTo>
                <a:cubicBezTo>
                  <a:pt x="1835587" y="517912"/>
                  <a:pt x="1837954" y="516912"/>
                  <a:pt x="1840756" y="516912"/>
                </a:cubicBezTo>
                <a:close/>
                <a:moveTo>
                  <a:pt x="1100110" y="514512"/>
                </a:moveTo>
                <a:cubicBezTo>
                  <a:pt x="1102777" y="514512"/>
                  <a:pt x="1105077" y="515512"/>
                  <a:pt x="1107010" y="517512"/>
                </a:cubicBezTo>
                <a:cubicBezTo>
                  <a:pt x="1108944" y="519512"/>
                  <a:pt x="1109911" y="521846"/>
                  <a:pt x="1109911" y="524513"/>
                </a:cubicBezTo>
                <a:cubicBezTo>
                  <a:pt x="1109911" y="527180"/>
                  <a:pt x="1108944" y="529480"/>
                  <a:pt x="1107010" y="531414"/>
                </a:cubicBezTo>
                <a:cubicBezTo>
                  <a:pt x="1105077" y="533347"/>
                  <a:pt x="1102777" y="534314"/>
                  <a:pt x="1100110" y="534314"/>
                </a:cubicBezTo>
                <a:cubicBezTo>
                  <a:pt x="1097309" y="534314"/>
                  <a:pt x="1094943" y="533347"/>
                  <a:pt x="1093009" y="531414"/>
                </a:cubicBezTo>
                <a:cubicBezTo>
                  <a:pt x="1091075" y="529480"/>
                  <a:pt x="1090108" y="527180"/>
                  <a:pt x="1090108" y="524513"/>
                </a:cubicBezTo>
                <a:cubicBezTo>
                  <a:pt x="1090108" y="521846"/>
                  <a:pt x="1091075" y="519512"/>
                  <a:pt x="1093009" y="517512"/>
                </a:cubicBezTo>
                <a:cubicBezTo>
                  <a:pt x="1094943" y="515512"/>
                  <a:pt x="1097309" y="514512"/>
                  <a:pt x="1100110" y="514512"/>
                </a:cubicBezTo>
                <a:close/>
                <a:moveTo>
                  <a:pt x="4472130" y="514112"/>
                </a:moveTo>
                <a:cubicBezTo>
                  <a:pt x="4484932" y="523446"/>
                  <a:pt x="4495500" y="531681"/>
                  <a:pt x="4503834" y="538815"/>
                </a:cubicBezTo>
                <a:cubicBezTo>
                  <a:pt x="4512168" y="545949"/>
                  <a:pt x="4518769" y="552150"/>
                  <a:pt x="4523637" y="557417"/>
                </a:cubicBezTo>
                <a:cubicBezTo>
                  <a:pt x="4528504" y="562684"/>
                  <a:pt x="4532104" y="567285"/>
                  <a:pt x="4534438" y="571219"/>
                </a:cubicBezTo>
                <a:cubicBezTo>
                  <a:pt x="4536772" y="575153"/>
                  <a:pt x="4538272" y="578620"/>
                  <a:pt x="4538938" y="581620"/>
                </a:cubicBezTo>
                <a:cubicBezTo>
                  <a:pt x="4539605" y="584620"/>
                  <a:pt x="4539938" y="587454"/>
                  <a:pt x="4539938" y="590121"/>
                </a:cubicBezTo>
                <a:cubicBezTo>
                  <a:pt x="4539938" y="594522"/>
                  <a:pt x="4538972" y="598656"/>
                  <a:pt x="4537038" y="602523"/>
                </a:cubicBezTo>
                <a:cubicBezTo>
                  <a:pt x="4535104" y="606390"/>
                  <a:pt x="4532038" y="609524"/>
                  <a:pt x="4527837" y="611924"/>
                </a:cubicBezTo>
                <a:cubicBezTo>
                  <a:pt x="4523637" y="614324"/>
                  <a:pt x="4518069" y="615524"/>
                  <a:pt x="4511135" y="615524"/>
                </a:cubicBezTo>
                <a:cubicBezTo>
                  <a:pt x="4505668" y="615524"/>
                  <a:pt x="4500067" y="614758"/>
                  <a:pt x="4494333" y="613224"/>
                </a:cubicBezTo>
                <a:cubicBezTo>
                  <a:pt x="4488599" y="611691"/>
                  <a:pt x="4483098" y="609524"/>
                  <a:pt x="4477831" y="606723"/>
                </a:cubicBezTo>
                <a:lnTo>
                  <a:pt x="4476426" y="605704"/>
                </a:lnTo>
                <a:lnTo>
                  <a:pt x="4460928" y="611724"/>
                </a:lnTo>
                <a:cubicBezTo>
                  <a:pt x="4452128" y="613858"/>
                  <a:pt x="4443193" y="614924"/>
                  <a:pt x="4434125" y="614924"/>
                </a:cubicBezTo>
                <a:lnTo>
                  <a:pt x="4434165" y="614595"/>
                </a:lnTo>
                <a:lnTo>
                  <a:pt x="4433287" y="614924"/>
                </a:lnTo>
                <a:lnTo>
                  <a:pt x="4414696" y="614924"/>
                </a:lnTo>
                <a:lnTo>
                  <a:pt x="4409784" y="627826"/>
                </a:lnTo>
                <a:cubicBezTo>
                  <a:pt x="4404783" y="636827"/>
                  <a:pt x="4397316" y="643995"/>
                  <a:pt x="4387381" y="649329"/>
                </a:cubicBezTo>
                <a:cubicBezTo>
                  <a:pt x="4377447" y="654663"/>
                  <a:pt x="4365145" y="658196"/>
                  <a:pt x="4350477" y="659930"/>
                </a:cubicBezTo>
                <a:lnTo>
                  <a:pt x="4346876" y="643528"/>
                </a:lnTo>
                <a:cubicBezTo>
                  <a:pt x="4354877" y="642461"/>
                  <a:pt x="4362245" y="640961"/>
                  <a:pt x="4368979" y="639027"/>
                </a:cubicBezTo>
                <a:cubicBezTo>
                  <a:pt x="4375713" y="637094"/>
                  <a:pt x="4381514" y="634327"/>
                  <a:pt x="4386381" y="630726"/>
                </a:cubicBezTo>
                <a:cubicBezTo>
                  <a:pt x="4391248" y="627126"/>
                  <a:pt x="4395016" y="622392"/>
                  <a:pt x="4397683" y="616524"/>
                </a:cubicBezTo>
                <a:lnTo>
                  <a:pt x="4398167" y="614924"/>
                </a:lnTo>
                <a:lnTo>
                  <a:pt x="4385481" y="614924"/>
                </a:lnTo>
                <a:cubicBezTo>
                  <a:pt x="4379480" y="614924"/>
                  <a:pt x="4373913" y="614057"/>
                  <a:pt x="4368779" y="612324"/>
                </a:cubicBezTo>
                <a:cubicBezTo>
                  <a:pt x="4363645" y="610590"/>
                  <a:pt x="4359511" y="607890"/>
                  <a:pt x="4356377" y="604223"/>
                </a:cubicBezTo>
                <a:cubicBezTo>
                  <a:pt x="4353244" y="600556"/>
                  <a:pt x="4351677" y="595722"/>
                  <a:pt x="4351677" y="589721"/>
                </a:cubicBezTo>
                <a:cubicBezTo>
                  <a:pt x="4351677" y="584120"/>
                  <a:pt x="4352544" y="578753"/>
                  <a:pt x="4354277" y="573619"/>
                </a:cubicBezTo>
                <a:cubicBezTo>
                  <a:pt x="4356011" y="568485"/>
                  <a:pt x="4358378" y="563885"/>
                  <a:pt x="4361378" y="559817"/>
                </a:cubicBezTo>
                <a:cubicBezTo>
                  <a:pt x="4364379" y="555750"/>
                  <a:pt x="4367912" y="552516"/>
                  <a:pt x="4371979" y="550116"/>
                </a:cubicBezTo>
                <a:cubicBezTo>
                  <a:pt x="4376046" y="547716"/>
                  <a:pt x="4380480" y="546516"/>
                  <a:pt x="4385281" y="546516"/>
                </a:cubicBezTo>
                <a:cubicBezTo>
                  <a:pt x="4391415" y="546516"/>
                  <a:pt x="4396882" y="548316"/>
                  <a:pt x="4401683" y="551916"/>
                </a:cubicBezTo>
                <a:cubicBezTo>
                  <a:pt x="4406484" y="555517"/>
                  <a:pt x="4410284" y="560951"/>
                  <a:pt x="4413085" y="568218"/>
                </a:cubicBezTo>
                <a:cubicBezTo>
                  <a:pt x="4415885" y="575486"/>
                  <a:pt x="4417285" y="584654"/>
                  <a:pt x="4417285" y="595722"/>
                </a:cubicBezTo>
                <a:lnTo>
                  <a:pt x="4416982" y="598522"/>
                </a:lnTo>
                <a:lnTo>
                  <a:pt x="4435287" y="598522"/>
                </a:lnTo>
                <a:lnTo>
                  <a:pt x="4436089" y="598824"/>
                </a:lnTo>
                <a:lnTo>
                  <a:pt x="4436126" y="598522"/>
                </a:lnTo>
                <a:cubicBezTo>
                  <a:pt x="4443326" y="598522"/>
                  <a:pt x="4449761" y="598022"/>
                  <a:pt x="4455428" y="597022"/>
                </a:cubicBezTo>
                <a:lnTo>
                  <a:pt x="4462606" y="595020"/>
                </a:lnTo>
                <a:lnTo>
                  <a:pt x="4453628" y="582720"/>
                </a:lnTo>
                <a:cubicBezTo>
                  <a:pt x="4451161" y="577653"/>
                  <a:pt x="4449927" y="572186"/>
                  <a:pt x="4449927" y="566318"/>
                </a:cubicBezTo>
                <a:cubicBezTo>
                  <a:pt x="4449927" y="560317"/>
                  <a:pt x="4451161" y="554783"/>
                  <a:pt x="4453628" y="549716"/>
                </a:cubicBezTo>
                <a:cubicBezTo>
                  <a:pt x="4456095" y="544649"/>
                  <a:pt x="4459629" y="540548"/>
                  <a:pt x="4464229" y="537415"/>
                </a:cubicBezTo>
                <a:cubicBezTo>
                  <a:pt x="4466529" y="535848"/>
                  <a:pt x="4469021" y="534673"/>
                  <a:pt x="4471705" y="533889"/>
                </a:cubicBezTo>
                <a:lnTo>
                  <a:pt x="4472531" y="533777"/>
                </a:lnTo>
                <a:lnTo>
                  <a:pt x="4462729" y="526513"/>
                </a:lnTo>
                <a:close/>
                <a:moveTo>
                  <a:pt x="3421789" y="513912"/>
                </a:moveTo>
                <a:cubicBezTo>
                  <a:pt x="3424456" y="513912"/>
                  <a:pt x="3426756" y="514912"/>
                  <a:pt x="3428690" y="516912"/>
                </a:cubicBezTo>
                <a:cubicBezTo>
                  <a:pt x="3430624" y="518912"/>
                  <a:pt x="3431590" y="521246"/>
                  <a:pt x="3431590" y="523913"/>
                </a:cubicBezTo>
                <a:cubicBezTo>
                  <a:pt x="3431590" y="526580"/>
                  <a:pt x="3430624" y="528880"/>
                  <a:pt x="3428690" y="530814"/>
                </a:cubicBezTo>
                <a:cubicBezTo>
                  <a:pt x="3426756" y="532747"/>
                  <a:pt x="3424456" y="533714"/>
                  <a:pt x="3421789" y="533714"/>
                </a:cubicBezTo>
                <a:cubicBezTo>
                  <a:pt x="3418989" y="533714"/>
                  <a:pt x="3416622" y="532747"/>
                  <a:pt x="3414688" y="530814"/>
                </a:cubicBezTo>
                <a:cubicBezTo>
                  <a:pt x="3412755" y="528880"/>
                  <a:pt x="3411788" y="526580"/>
                  <a:pt x="3411788" y="523913"/>
                </a:cubicBezTo>
                <a:cubicBezTo>
                  <a:pt x="3411788" y="521246"/>
                  <a:pt x="3412755" y="518912"/>
                  <a:pt x="3414688" y="516912"/>
                </a:cubicBezTo>
                <a:cubicBezTo>
                  <a:pt x="3416622" y="514912"/>
                  <a:pt x="3418989" y="513912"/>
                  <a:pt x="3421789" y="513912"/>
                </a:cubicBezTo>
                <a:close/>
                <a:moveTo>
                  <a:pt x="3394386" y="513912"/>
                </a:moveTo>
                <a:cubicBezTo>
                  <a:pt x="3397053" y="513912"/>
                  <a:pt x="3399353" y="514912"/>
                  <a:pt x="3401287" y="516912"/>
                </a:cubicBezTo>
                <a:cubicBezTo>
                  <a:pt x="3403220" y="518912"/>
                  <a:pt x="3404187" y="521246"/>
                  <a:pt x="3404187" y="523913"/>
                </a:cubicBezTo>
                <a:cubicBezTo>
                  <a:pt x="3404187" y="526580"/>
                  <a:pt x="3403220" y="528880"/>
                  <a:pt x="3401287" y="530814"/>
                </a:cubicBezTo>
                <a:cubicBezTo>
                  <a:pt x="3399353" y="532747"/>
                  <a:pt x="3397053" y="533714"/>
                  <a:pt x="3394386" y="533714"/>
                </a:cubicBezTo>
                <a:cubicBezTo>
                  <a:pt x="3391585" y="533714"/>
                  <a:pt x="3389218" y="532747"/>
                  <a:pt x="3387285" y="530814"/>
                </a:cubicBezTo>
                <a:cubicBezTo>
                  <a:pt x="3385351" y="528880"/>
                  <a:pt x="3384384" y="526580"/>
                  <a:pt x="3384384" y="523913"/>
                </a:cubicBezTo>
                <a:cubicBezTo>
                  <a:pt x="3384384" y="521246"/>
                  <a:pt x="3385351" y="518912"/>
                  <a:pt x="3387285" y="516912"/>
                </a:cubicBezTo>
                <a:cubicBezTo>
                  <a:pt x="3389218" y="514912"/>
                  <a:pt x="3391585" y="513912"/>
                  <a:pt x="3394386" y="513912"/>
                </a:cubicBezTo>
                <a:close/>
                <a:moveTo>
                  <a:pt x="3147307" y="510711"/>
                </a:moveTo>
                <a:lnTo>
                  <a:pt x="3163509" y="510711"/>
                </a:lnTo>
                <a:lnTo>
                  <a:pt x="3166710" y="576720"/>
                </a:lnTo>
                <a:cubicBezTo>
                  <a:pt x="3167110" y="582987"/>
                  <a:pt x="3168243" y="587688"/>
                  <a:pt x="3170110" y="590821"/>
                </a:cubicBezTo>
                <a:cubicBezTo>
                  <a:pt x="3171977" y="593955"/>
                  <a:pt x="3174611" y="596022"/>
                  <a:pt x="3178011" y="597022"/>
                </a:cubicBezTo>
                <a:lnTo>
                  <a:pt x="3189884" y="598470"/>
                </a:lnTo>
                <a:lnTo>
                  <a:pt x="3197151" y="598222"/>
                </a:lnTo>
                <a:cubicBezTo>
                  <a:pt x="3199752" y="598022"/>
                  <a:pt x="3202019" y="597722"/>
                  <a:pt x="3203952" y="597322"/>
                </a:cubicBezTo>
                <a:cubicBezTo>
                  <a:pt x="3207819" y="596522"/>
                  <a:pt x="3210620" y="594888"/>
                  <a:pt x="3212353" y="592421"/>
                </a:cubicBezTo>
                <a:cubicBezTo>
                  <a:pt x="3214087" y="589955"/>
                  <a:pt x="3214954" y="586254"/>
                  <a:pt x="3214954" y="581320"/>
                </a:cubicBezTo>
                <a:cubicBezTo>
                  <a:pt x="3214954" y="577986"/>
                  <a:pt x="3214420" y="574019"/>
                  <a:pt x="3213354" y="569419"/>
                </a:cubicBezTo>
                <a:cubicBezTo>
                  <a:pt x="3212287" y="564818"/>
                  <a:pt x="3210887" y="559917"/>
                  <a:pt x="3209153" y="554717"/>
                </a:cubicBezTo>
                <a:cubicBezTo>
                  <a:pt x="3207419" y="549516"/>
                  <a:pt x="3205553" y="544382"/>
                  <a:pt x="3203552" y="539315"/>
                </a:cubicBezTo>
                <a:lnTo>
                  <a:pt x="3219754" y="533314"/>
                </a:lnTo>
                <a:cubicBezTo>
                  <a:pt x="3221488" y="537581"/>
                  <a:pt x="3223121" y="542449"/>
                  <a:pt x="3224655" y="547916"/>
                </a:cubicBezTo>
                <a:cubicBezTo>
                  <a:pt x="3226188" y="553383"/>
                  <a:pt x="3227489" y="558784"/>
                  <a:pt x="3228555" y="564118"/>
                </a:cubicBezTo>
                <a:cubicBezTo>
                  <a:pt x="3229622" y="569452"/>
                  <a:pt x="3230156" y="574119"/>
                  <a:pt x="3230156" y="578120"/>
                </a:cubicBezTo>
                <a:cubicBezTo>
                  <a:pt x="3230156" y="583454"/>
                  <a:pt x="3229589" y="588154"/>
                  <a:pt x="3228455" y="592221"/>
                </a:cubicBezTo>
                <a:cubicBezTo>
                  <a:pt x="3227322" y="596289"/>
                  <a:pt x="3225622" y="599756"/>
                  <a:pt x="3223355" y="602623"/>
                </a:cubicBezTo>
                <a:cubicBezTo>
                  <a:pt x="3221088" y="605490"/>
                  <a:pt x="3218187" y="607823"/>
                  <a:pt x="3214654" y="609624"/>
                </a:cubicBezTo>
                <a:cubicBezTo>
                  <a:pt x="3211120" y="611424"/>
                  <a:pt x="3207019" y="612757"/>
                  <a:pt x="3202352" y="613624"/>
                </a:cubicBezTo>
                <a:lnTo>
                  <a:pt x="3188855" y="614721"/>
                </a:lnTo>
                <a:lnTo>
                  <a:pt x="3188312" y="614924"/>
                </a:lnTo>
                <a:lnTo>
                  <a:pt x="3187658" y="614818"/>
                </a:lnTo>
                <a:lnTo>
                  <a:pt x="3186350" y="614924"/>
                </a:lnTo>
                <a:lnTo>
                  <a:pt x="3186388" y="614612"/>
                </a:lnTo>
                <a:lnTo>
                  <a:pt x="3169210" y="611824"/>
                </a:lnTo>
                <a:cubicBezTo>
                  <a:pt x="3163676" y="609757"/>
                  <a:pt x="3159275" y="606223"/>
                  <a:pt x="3156008" y="601223"/>
                </a:cubicBezTo>
                <a:lnTo>
                  <a:pt x="3152835" y="593777"/>
                </a:lnTo>
                <a:lnTo>
                  <a:pt x="3135906" y="596522"/>
                </a:lnTo>
                <a:cubicBezTo>
                  <a:pt x="3128705" y="596522"/>
                  <a:pt x="3122171" y="595455"/>
                  <a:pt x="3116303" y="593322"/>
                </a:cubicBezTo>
                <a:cubicBezTo>
                  <a:pt x="3110436" y="591188"/>
                  <a:pt x="3105769" y="588088"/>
                  <a:pt x="3102301" y="584020"/>
                </a:cubicBezTo>
                <a:cubicBezTo>
                  <a:pt x="3098834" y="579953"/>
                  <a:pt x="3097101" y="575053"/>
                  <a:pt x="3097101" y="569319"/>
                </a:cubicBezTo>
                <a:cubicBezTo>
                  <a:pt x="3097101" y="563718"/>
                  <a:pt x="3098534" y="558451"/>
                  <a:pt x="3101401" y="553517"/>
                </a:cubicBezTo>
                <a:cubicBezTo>
                  <a:pt x="3104268" y="548583"/>
                  <a:pt x="3108202" y="544182"/>
                  <a:pt x="3113203" y="540315"/>
                </a:cubicBezTo>
                <a:cubicBezTo>
                  <a:pt x="3118204" y="536448"/>
                  <a:pt x="3124004" y="533214"/>
                  <a:pt x="3130605" y="530614"/>
                </a:cubicBezTo>
                <a:lnTo>
                  <a:pt x="3148021" y="526239"/>
                </a:lnTo>
                <a:close/>
                <a:moveTo>
                  <a:pt x="6117488" y="505911"/>
                </a:moveTo>
                <a:lnTo>
                  <a:pt x="6123689" y="517312"/>
                </a:lnTo>
                <a:cubicBezTo>
                  <a:pt x="6117555" y="520246"/>
                  <a:pt x="6113054" y="522746"/>
                  <a:pt x="6110187" y="524813"/>
                </a:cubicBezTo>
                <a:cubicBezTo>
                  <a:pt x="6107320" y="526880"/>
                  <a:pt x="6105887" y="528714"/>
                  <a:pt x="6105887" y="530314"/>
                </a:cubicBezTo>
                <a:cubicBezTo>
                  <a:pt x="6105887" y="531514"/>
                  <a:pt x="6106654" y="532781"/>
                  <a:pt x="6108187" y="534114"/>
                </a:cubicBezTo>
                <a:cubicBezTo>
                  <a:pt x="6109720" y="535448"/>
                  <a:pt x="6111454" y="536915"/>
                  <a:pt x="6113388" y="538515"/>
                </a:cubicBezTo>
                <a:cubicBezTo>
                  <a:pt x="6115321" y="540115"/>
                  <a:pt x="6117055" y="541948"/>
                  <a:pt x="6118588" y="544015"/>
                </a:cubicBezTo>
                <a:cubicBezTo>
                  <a:pt x="6120121" y="546082"/>
                  <a:pt x="6120888" y="548516"/>
                  <a:pt x="6120888" y="551316"/>
                </a:cubicBezTo>
                <a:cubicBezTo>
                  <a:pt x="6120888" y="553183"/>
                  <a:pt x="6120488" y="555017"/>
                  <a:pt x="6119688" y="556817"/>
                </a:cubicBezTo>
                <a:cubicBezTo>
                  <a:pt x="6118888" y="558617"/>
                  <a:pt x="6117322" y="560417"/>
                  <a:pt x="6114988" y="562218"/>
                </a:cubicBezTo>
                <a:cubicBezTo>
                  <a:pt x="6112654" y="564018"/>
                  <a:pt x="6109353" y="565818"/>
                  <a:pt x="6105086" y="567618"/>
                </a:cubicBezTo>
                <a:cubicBezTo>
                  <a:pt x="6100819" y="569419"/>
                  <a:pt x="6095152" y="571252"/>
                  <a:pt x="6088084" y="573119"/>
                </a:cubicBezTo>
                <a:lnTo>
                  <a:pt x="6084284" y="560517"/>
                </a:lnTo>
                <a:cubicBezTo>
                  <a:pt x="6089884" y="559051"/>
                  <a:pt x="6094418" y="557784"/>
                  <a:pt x="6097886" y="556717"/>
                </a:cubicBezTo>
                <a:cubicBezTo>
                  <a:pt x="6101353" y="555650"/>
                  <a:pt x="6103853" y="554617"/>
                  <a:pt x="6105386" y="553617"/>
                </a:cubicBezTo>
                <a:cubicBezTo>
                  <a:pt x="6106920" y="552617"/>
                  <a:pt x="6107687" y="551583"/>
                  <a:pt x="6107687" y="550516"/>
                </a:cubicBezTo>
                <a:cubicBezTo>
                  <a:pt x="6107687" y="549049"/>
                  <a:pt x="6106920" y="547683"/>
                  <a:pt x="6105386" y="546416"/>
                </a:cubicBezTo>
                <a:cubicBezTo>
                  <a:pt x="6103853" y="545149"/>
                  <a:pt x="6102120" y="543815"/>
                  <a:pt x="6100186" y="542415"/>
                </a:cubicBezTo>
                <a:cubicBezTo>
                  <a:pt x="6098252" y="541015"/>
                  <a:pt x="6096519" y="539382"/>
                  <a:pt x="6094985" y="537515"/>
                </a:cubicBezTo>
                <a:cubicBezTo>
                  <a:pt x="6093452" y="535648"/>
                  <a:pt x="6092685" y="533381"/>
                  <a:pt x="6092685" y="530714"/>
                </a:cubicBezTo>
                <a:cubicBezTo>
                  <a:pt x="6092685" y="528313"/>
                  <a:pt x="6093385" y="525813"/>
                  <a:pt x="6094785" y="523213"/>
                </a:cubicBezTo>
                <a:cubicBezTo>
                  <a:pt x="6096186" y="520613"/>
                  <a:pt x="6098685" y="517879"/>
                  <a:pt x="6102286" y="515012"/>
                </a:cubicBezTo>
                <a:cubicBezTo>
                  <a:pt x="6105887" y="512145"/>
                  <a:pt x="6110954" y="509111"/>
                  <a:pt x="6117488" y="505911"/>
                </a:cubicBezTo>
                <a:close/>
                <a:moveTo>
                  <a:pt x="5441213" y="505911"/>
                </a:moveTo>
                <a:lnTo>
                  <a:pt x="5447414" y="517312"/>
                </a:lnTo>
                <a:cubicBezTo>
                  <a:pt x="5441280" y="520246"/>
                  <a:pt x="5436779" y="522746"/>
                  <a:pt x="5433912" y="524813"/>
                </a:cubicBezTo>
                <a:cubicBezTo>
                  <a:pt x="5431045" y="526880"/>
                  <a:pt x="5429612" y="528714"/>
                  <a:pt x="5429612" y="530314"/>
                </a:cubicBezTo>
                <a:cubicBezTo>
                  <a:pt x="5429612" y="531514"/>
                  <a:pt x="5430379" y="532781"/>
                  <a:pt x="5431912" y="534114"/>
                </a:cubicBezTo>
                <a:cubicBezTo>
                  <a:pt x="5433445" y="535448"/>
                  <a:pt x="5435179" y="536915"/>
                  <a:pt x="5437113" y="538515"/>
                </a:cubicBezTo>
                <a:cubicBezTo>
                  <a:pt x="5439046" y="540115"/>
                  <a:pt x="5440780" y="541948"/>
                  <a:pt x="5442313" y="544015"/>
                </a:cubicBezTo>
                <a:cubicBezTo>
                  <a:pt x="5443846" y="546082"/>
                  <a:pt x="5444613" y="548516"/>
                  <a:pt x="5444613" y="551316"/>
                </a:cubicBezTo>
                <a:cubicBezTo>
                  <a:pt x="5444613" y="553183"/>
                  <a:pt x="5444213" y="555017"/>
                  <a:pt x="5443413" y="556817"/>
                </a:cubicBezTo>
                <a:cubicBezTo>
                  <a:pt x="5442613" y="558617"/>
                  <a:pt x="5441047" y="560417"/>
                  <a:pt x="5438713" y="562218"/>
                </a:cubicBezTo>
                <a:cubicBezTo>
                  <a:pt x="5436379" y="564018"/>
                  <a:pt x="5433078" y="565818"/>
                  <a:pt x="5428811" y="567618"/>
                </a:cubicBezTo>
                <a:cubicBezTo>
                  <a:pt x="5424544" y="569419"/>
                  <a:pt x="5418877" y="571252"/>
                  <a:pt x="5411809" y="573119"/>
                </a:cubicBezTo>
                <a:lnTo>
                  <a:pt x="5408009" y="560517"/>
                </a:lnTo>
                <a:cubicBezTo>
                  <a:pt x="5413609" y="559051"/>
                  <a:pt x="5418143" y="557784"/>
                  <a:pt x="5421611" y="556717"/>
                </a:cubicBezTo>
                <a:cubicBezTo>
                  <a:pt x="5425078" y="555650"/>
                  <a:pt x="5427578" y="554617"/>
                  <a:pt x="5429111" y="553617"/>
                </a:cubicBezTo>
                <a:cubicBezTo>
                  <a:pt x="5430645" y="552617"/>
                  <a:pt x="5431412" y="551583"/>
                  <a:pt x="5431412" y="550516"/>
                </a:cubicBezTo>
                <a:cubicBezTo>
                  <a:pt x="5431412" y="549049"/>
                  <a:pt x="5430645" y="547683"/>
                  <a:pt x="5429111" y="546416"/>
                </a:cubicBezTo>
                <a:cubicBezTo>
                  <a:pt x="5427578" y="545149"/>
                  <a:pt x="5425845" y="543815"/>
                  <a:pt x="5423911" y="542415"/>
                </a:cubicBezTo>
                <a:cubicBezTo>
                  <a:pt x="5421977" y="541015"/>
                  <a:pt x="5420244" y="539382"/>
                  <a:pt x="5418710" y="537515"/>
                </a:cubicBezTo>
                <a:cubicBezTo>
                  <a:pt x="5417177" y="535648"/>
                  <a:pt x="5416410" y="533381"/>
                  <a:pt x="5416410" y="530714"/>
                </a:cubicBezTo>
                <a:cubicBezTo>
                  <a:pt x="5416410" y="528313"/>
                  <a:pt x="5417110" y="525813"/>
                  <a:pt x="5418510" y="523213"/>
                </a:cubicBezTo>
                <a:cubicBezTo>
                  <a:pt x="5419911" y="520613"/>
                  <a:pt x="5422410" y="517879"/>
                  <a:pt x="5426011" y="515012"/>
                </a:cubicBezTo>
                <a:cubicBezTo>
                  <a:pt x="5429612" y="512145"/>
                  <a:pt x="5434679" y="509111"/>
                  <a:pt x="5441213" y="505911"/>
                </a:cubicBezTo>
                <a:close/>
                <a:moveTo>
                  <a:pt x="4145813" y="505911"/>
                </a:moveTo>
                <a:lnTo>
                  <a:pt x="4152014" y="517312"/>
                </a:lnTo>
                <a:cubicBezTo>
                  <a:pt x="4145880" y="520246"/>
                  <a:pt x="4141379" y="522746"/>
                  <a:pt x="4138512" y="524813"/>
                </a:cubicBezTo>
                <a:cubicBezTo>
                  <a:pt x="4135645" y="526880"/>
                  <a:pt x="4134211" y="528714"/>
                  <a:pt x="4134211" y="530314"/>
                </a:cubicBezTo>
                <a:cubicBezTo>
                  <a:pt x="4134211" y="531514"/>
                  <a:pt x="4134978" y="532781"/>
                  <a:pt x="4136512" y="534114"/>
                </a:cubicBezTo>
                <a:cubicBezTo>
                  <a:pt x="4138045" y="535448"/>
                  <a:pt x="4139779" y="536915"/>
                  <a:pt x="4141712" y="538515"/>
                </a:cubicBezTo>
                <a:cubicBezTo>
                  <a:pt x="4143646" y="540115"/>
                  <a:pt x="4145380" y="541948"/>
                  <a:pt x="4146913" y="544015"/>
                </a:cubicBezTo>
                <a:cubicBezTo>
                  <a:pt x="4148447" y="546082"/>
                  <a:pt x="4149214" y="548516"/>
                  <a:pt x="4149214" y="551316"/>
                </a:cubicBezTo>
                <a:cubicBezTo>
                  <a:pt x="4149214" y="553183"/>
                  <a:pt x="4148814" y="555017"/>
                  <a:pt x="4148013" y="556817"/>
                </a:cubicBezTo>
                <a:cubicBezTo>
                  <a:pt x="4147213" y="558617"/>
                  <a:pt x="4145646" y="560417"/>
                  <a:pt x="4143313" y="562218"/>
                </a:cubicBezTo>
                <a:cubicBezTo>
                  <a:pt x="4140979" y="564018"/>
                  <a:pt x="4137679" y="565818"/>
                  <a:pt x="4133411" y="567618"/>
                </a:cubicBezTo>
                <a:cubicBezTo>
                  <a:pt x="4129144" y="569419"/>
                  <a:pt x="4123477" y="571252"/>
                  <a:pt x="4116409" y="573119"/>
                </a:cubicBezTo>
                <a:lnTo>
                  <a:pt x="4112609" y="560517"/>
                </a:lnTo>
                <a:cubicBezTo>
                  <a:pt x="4118209" y="559051"/>
                  <a:pt x="4122743" y="557784"/>
                  <a:pt x="4126210" y="556717"/>
                </a:cubicBezTo>
                <a:cubicBezTo>
                  <a:pt x="4129678" y="555650"/>
                  <a:pt x="4132178" y="554617"/>
                  <a:pt x="4133711" y="553617"/>
                </a:cubicBezTo>
                <a:cubicBezTo>
                  <a:pt x="4135245" y="552617"/>
                  <a:pt x="4136012" y="551583"/>
                  <a:pt x="4136012" y="550516"/>
                </a:cubicBezTo>
                <a:cubicBezTo>
                  <a:pt x="4136012" y="549049"/>
                  <a:pt x="4135245" y="547683"/>
                  <a:pt x="4133711" y="546416"/>
                </a:cubicBezTo>
                <a:cubicBezTo>
                  <a:pt x="4132178" y="545149"/>
                  <a:pt x="4130444" y="543815"/>
                  <a:pt x="4128511" y="542415"/>
                </a:cubicBezTo>
                <a:cubicBezTo>
                  <a:pt x="4126577" y="541015"/>
                  <a:pt x="4124844" y="539382"/>
                  <a:pt x="4123310" y="537515"/>
                </a:cubicBezTo>
                <a:cubicBezTo>
                  <a:pt x="4121777" y="535648"/>
                  <a:pt x="4121010" y="533381"/>
                  <a:pt x="4121010" y="530714"/>
                </a:cubicBezTo>
                <a:cubicBezTo>
                  <a:pt x="4121010" y="528313"/>
                  <a:pt x="4121710" y="525813"/>
                  <a:pt x="4123110" y="523213"/>
                </a:cubicBezTo>
                <a:cubicBezTo>
                  <a:pt x="4124510" y="520613"/>
                  <a:pt x="4127011" y="517879"/>
                  <a:pt x="4130611" y="515012"/>
                </a:cubicBezTo>
                <a:cubicBezTo>
                  <a:pt x="4134211" y="512145"/>
                  <a:pt x="4139279" y="509111"/>
                  <a:pt x="4145813" y="505911"/>
                </a:cubicBezTo>
                <a:close/>
                <a:moveTo>
                  <a:pt x="2640864" y="505911"/>
                </a:moveTo>
                <a:lnTo>
                  <a:pt x="2647065" y="517312"/>
                </a:lnTo>
                <a:cubicBezTo>
                  <a:pt x="2640931" y="520246"/>
                  <a:pt x="2636429" y="522746"/>
                  <a:pt x="2633562" y="524813"/>
                </a:cubicBezTo>
                <a:cubicBezTo>
                  <a:pt x="2630697" y="526880"/>
                  <a:pt x="2629263" y="528714"/>
                  <a:pt x="2629263" y="530314"/>
                </a:cubicBezTo>
                <a:cubicBezTo>
                  <a:pt x="2629263" y="531514"/>
                  <a:pt x="2630030" y="532781"/>
                  <a:pt x="2631563" y="534114"/>
                </a:cubicBezTo>
                <a:cubicBezTo>
                  <a:pt x="2633097" y="535448"/>
                  <a:pt x="2634830" y="536915"/>
                  <a:pt x="2636764" y="538515"/>
                </a:cubicBezTo>
                <a:cubicBezTo>
                  <a:pt x="2638697" y="540115"/>
                  <a:pt x="2640431" y="541948"/>
                  <a:pt x="2641965" y="544015"/>
                </a:cubicBezTo>
                <a:cubicBezTo>
                  <a:pt x="2643497" y="546082"/>
                  <a:pt x="2644266" y="548516"/>
                  <a:pt x="2644266" y="551316"/>
                </a:cubicBezTo>
                <a:cubicBezTo>
                  <a:pt x="2644266" y="553183"/>
                  <a:pt x="2643865" y="555017"/>
                  <a:pt x="2643065" y="556817"/>
                </a:cubicBezTo>
                <a:cubicBezTo>
                  <a:pt x="2642265" y="558617"/>
                  <a:pt x="2640697" y="560417"/>
                  <a:pt x="2638364" y="562218"/>
                </a:cubicBezTo>
                <a:cubicBezTo>
                  <a:pt x="2636030" y="564018"/>
                  <a:pt x="2632730" y="565818"/>
                  <a:pt x="2628463" y="567618"/>
                </a:cubicBezTo>
                <a:cubicBezTo>
                  <a:pt x="2624196" y="569419"/>
                  <a:pt x="2618528" y="571252"/>
                  <a:pt x="2611460" y="573119"/>
                </a:cubicBezTo>
                <a:lnTo>
                  <a:pt x="2607660" y="560517"/>
                </a:lnTo>
                <a:cubicBezTo>
                  <a:pt x="2613260" y="559051"/>
                  <a:pt x="2617795" y="557784"/>
                  <a:pt x="2621262" y="556717"/>
                </a:cubicBezTo>
                <a:cubicBezTo>
                  <a:pt x="2624729" y="555650"/>
                  <a:pt x="2627230" y="554617"/>
                  <a:pt x="2628763" y="553617"/>
                </a:cubicBezTo>
                <a:cubicBezTo>
                  <a:pt x="2630296" y="552617"/>
                  <a:pt x="2631063" y="551583"/>
                  <a:pt x="2631063" y="550516"/>
                </a:cubicBezTo>
                <a:cubicBezTo>
                  <a:pt x="2631063" y="549049"/>
                  <a:pt x="2630296" y="547683"/>
                  <a:pt x="2628763" y="546416"/>
                </a:cubicBezTo>
                <a:cubicBezTo>
                  <a:pt x="2627230" y="545149"/>
                  <a:pt x="2625495" y="543815"/>
                  <a:pt x="2623563" y="542415"/>
                </a:cubicBezTo>
                <a:cubicBezTo>
                  <a:pt x="2621629" y="541015"/>
                  <a:pt x="2619895" y="539382"/>
                  <a:pt x="2618361" y="537515"/>
                </a:cubicBezTo>
                <a:cubicBezTo>
                  <a:pt x="2616828" y="535648"/>
                  <a:pt x="2616061" y="533381"/>
                  <a:pt x="2616061" y="530714"/>
                </a:cubicBezTo>
                <a:cubicBezTo>
                  <a:pt x="2616061" y="528313"/>
                  <a:pt x="2616761" y="525813"/>
                  <a:pt x="2618162" y="523213"/>
                </a:cubicBezTo>
                <a:cubicBezTo>
                  <a:pt x="2619562" y="520613"/>
                  <a:pt x="2622061" y="517879"/>
                  <a:pt x="2625663" y="515012"/>
                </a:cubicBezTo>
                <a:cubicBezTo>
                  <a:pt x="2629263" y="512145"/>
                  <a:pt x="2634330" y="509111"/>
                  <a:pt x="2640864" y="505911"/>
                </a:cubicBezTo>
                <a:close/>
                <a:moveTo>
                  <a:pt x="621565" y="505911"/>
                </a:moveTo>
                <a:lnTo>
                  <a:pt x="627766" y="517312"/>
                </a:lnTo>
                <a:cubicBezTo>
                  <a:pt x="621632" y="520246"/>
                  <a:pt x="617132" y="522746"/>
                  <a:pt x="614266" y="524813"/>
                </a:cubicBezTo>
                <a:cubicBezTo>
                  <a:pt x="611396" y="526880"/>
                  <a:pt x="609965" y="528714"/>
                  <a:pt x="609965" y="530314"/>
                </a:cubicBezTo>
                <a:cubicBezTo>
                  <a:pt x="609965" y="531514"/>
                  <a:pt x="610730" y="532781"/>
                  <a:pt x="612265" y="534114"/>
                </a:cubicBezTo>
                <a:cubicBezTo>
                  <a:pt x="613798" y="535448"/>
                  <a:pt x="615531" y="536915"/>
                  <a:pt x="617466" y="538515"/>
                </a:cubicBezTo>
                <a:cubicBezTo>
                  <a:pt x="619397" y="540115"/>
                  <a:pt x="621133" y="541948"/>
                  <a:pt x="622667" y="544015"/>
                </a:cubicBezTo>
                <a:cubicBezTo>
                  <a:pt x="624199" y="546082"/>
                  <a:pt x="624965" y="548516"/>
                  <a:pt x="624965" y="551316"/>
                </a:cubicBezTo>
                <a:cubicBezTo>
                  <a:pt x="624965" y="553183"/>
                  <a:pt x="624566" y="555017"/>
                  <a:pt x="623765" y="556817"/>
                </a:cubicBezTo>
                <a:cubicBezTo>
                  <a:pt x="622965" y="558617"/>
                  <a:pt x="621398" y="560417"/>
                  <a:pt x="619064" y="562218"/>
                </a:cubicBezTo>
                <a:cubicBezTo>
                  <a:pt x="616731" y="564018"/>
                  <a:pt x="613430" y="565818"/>
                  <a:pt x="609164" y="567618"/>
                </a:cubicBezTo>
                <a:cubicBezTo>
                  <a:pt x="604897" y="569419"/>
                  <a:pt x="599230" y="571252"/>
                  <a:pt x="592161" y="573119"/>
                </a:cubicBezTo>
                <a:lnTo>
                  <a:pt x="588362" y="560517"/>
                </a:lnTo>
                <a:cubicBezTo>
                  <a:pt x="593961" y="559051"/>
                  <a:pt x="598496" y="557784"/>
                  <a:pt x="601962" y="556717"/>
                </a:cubicBezTo>
                <a:cubicBezTo>
                  <a:pt x="605431" y="555650"/>
                  <a:pt x="607931" y="554617"/>
                  <a:pt x="609465" y="553617"/>
                </a:cubicBezTo>
                <a:cubicBezTo>
                  <a:pt x="610997" y="552617"/>
                  <a:pt x="611765" y="551583"/>
                  <a:pt x="611765" y="550516"/>
                </a:cubicBezTo>
                <a:cubicBezTo>
                  <a:pt x="611765" y="549049"/>
                  <a:pt x="610997" y="547683"/>
                  <a:pt x="609465" y="546416"/>
                </a:cubicBezTo>
                <a:cubicBezTo>
                  <a:pt x="607931" y="545149"/>
                  <a:pt x="606195" y="543815"/>
                  <a:pt x="604264" y="542415"/>
                </a:cubicBezTo>
                <a:cubicBezTo>
                  <a:pt x="602330" y="541015"/>
                  <a:pt x="600596" y="539382"/>
                  <a:pt x="599063" y="537515"/>
                </a:cubicBezTo>
                <a:cubicBezTo>
                  <a:pt x="597530" y="535648"/>
                  <a:pt x="596762" y="533381"/>
                  <a:pt x="596762" y="530714"/>
                </a:cubicBezTo>
                <a:cubicBezTo>
                  <a:pt x="596762" y="528313"/>
                  <a:pt x="597462" y="525813"/>
                  <a:pt x="598862" y="523213"/>
                </a:cubicBezTo>
                <a:cubicBezTo>
                  <a:pt x="600263" y="520613"/>
                  <a:pt x="602764" y="517879"/>
                  <a:pt x="606363" y="515012"/>
                </a:cubicBezTo>
                <a:cubicBezTo>
                  <a:pt x="609965" y="512145"/>
                  <a:pt x="615031" y="509111"/>
                  <a:pt x="621565" y="505911"/>
                </a:cubicBezTo>
                <a:close/>
                <a:moveTo>
                  <a:pt x="895655" y="503110"/>
                </a:moveTo>
                <a:cubicBezTo>
                  <a:pt x="898323" y="503110"/>
                  <a:pt x="900624" y="504110"/>
                  <a:pt x="902559" y="506111"/>
                </a:cubicBezTo>
                <a:cubicBezTo>
                  <a:pt x="904491" y="508111"/>
                  <a:pt x="905458" y="510445"/>
                  <a:pt x="905458" y="513112"/>
                </a:cubicBezTo>
                <a:cubicBezTo>
                  <a:pt x="905458" y="515779"/>
                  <a:pt x="904491" y="518079"/>
                  <a:pt x="902559" y="520012"/>
                </a:cubicBezTo>
                <a:cubicBezTo>
                  <a:pt x="900624" y="521946"/>
                  <a:pt x="898323" y="522913"/>
                  <a:pt x="895655" y="522913"/>
                </a:cubicBezTo>
                <a:cubicBezTo>
                  <a:pt x="892857" y="522913"/>
                  <a:pt x="890489" y="521946"/>
                  <a:pt x="888556" y="520012"/>
                </a:cubicBezTo>
                <a:cubicBezTo>
                  <a:pt x="886622" y="518079"/>
                  <a:pt x="885656" y="515779"/>
                  <a:pt x="885656" y="513112"/>
                </a:cubicBezTo>
                <a:cubicBezTo>
                  <a:pt x="885656" y="510445"/>
                  <a:pt x="886622" y="508111"/>
                  <a:pt x="888556" y="506111"/>
                </a:cubicBezTo>
                <a:cubicBezTo>
                  <a:pt x="890489" y="504110"/>
                  <a:pt x="892857" y="503110"/>
                  <a:pt x="895655" y="503110"/>
                </a:cubicBezTo>
                <a:close/>
                <a:moveTo>
                  <a:pt x="3562178" y="501205"/>
                </a:moveTo>
                <a:cubicBezTo>
                  <a:pt x="3559644" y="501205"/>
                  <a:pt x="3557677" y="502072"/>
                  <a:pt x="3556277" y="503806"/>
                </a:cubicBezTo>
                <a:cubicBezTo>
                  <a:pt x="3554877" y="505539"/>
                  <a:pt x="3554177" y="507539"/>
                  <a:pt x="3554177" y="509806"/>
                </a:cubicBezTo>
                <a:cubicBezTo>
                  <a:pt x="3554177" y="512207"/>
                  <a:pt x="3554910" y="514174"/>
                  <a:pt x="3556377" y="515707"/>
                </a:cubicBezTo>
                <a:cubicBezTo>
                  <a:pt x="3557844" y="517241"/>
                  <a:pt x="3559711" y="518007"/>
                  <a:pt x="3561978" y="518007"/>
                </a:cubicBezTo>
                <a:cubicBezTo>
                  <a:pt x="3564245" y="518007"/>
                  <a:pt x="3566212" y="517274"/>
                  <a:pt x="3567879" y="515807"/>
                </a:cubicBezTo>
                <a:cubicBezTo>
                  <a:pt x="3569546" y="514340"/>
                  <a:pt x="3570379" y="512407"/>
                  <a:pt x="3570379" y="510006"/>
                </a:cubicBezTo>
                <a:cubicBezTo>
                  <a:pt x="3570379" y="507473"/>
                  <a:pt x="3569512" y="505373"/>
                  <a:pt x="3567779" y="503706"/>
                </a:cubicBezTo>
                <a:cubicBezTo>
                  <a:pt x="3566045" y="502039"/>
                  <a:pt x="3564178" y="501205"/>
                  <a:pt x="3562178" y="501205"/>
                </a:cubicBezTo>
                <a:close/>
                <a:moveTo>
                  <a:pt x="6469541" y="499710"/>
                </a:moveTo>
                <a:cubicBezTo>
                  <a:pt x="6472209" y="499710"/>
                  <a:pt x="6474509" y="500710"/>
                  <a:pt x="6476443" y="502710"/>
                </a:cubicBezTo>
                <a:cubicBezTo>
                  <a:pt x="6478376" y="504710"/>
                  <a:pt x="6479342" y="507044"/>
                  <a:pt x="6479342" y="509711"/>
                </a:cubicBezTo>
                <a:cubicBezTo>
                  <a:pt x="6479342" y="512378"/>
                  <a:pt x="6478376" y="514678"/>
                  <a:pt x="6476443" y="516612"/>
                </a:cubicBezTo>
                <a:cubicBezTo>
                  <a:pt x="6474509" y="518546"/>
                  <a:pt x="6472209" y="519512"/>
                  <a:pt x="6469541" y="519512"/>
                </a:cubicBezTo>
                <a:cubicBezTo>
                  <a:pt x="6466741" y="519512"/>
                  <a:pt x="6464374" y="518546"/>
                  <a:pt x="6462441" y="516612"/>
                </a:cubicBezTo>
                <a:cubicBezTo>
                  <a:pt x="6460507" y="514678"/>
                  <a:pt x="6459540" y="512378"/>
                  <a:pt x="6459540" y="509711"/>
                </a:cubicBezTo>
                <a:cubicBezTo>
                  <a:pt x="6459540" y="507044"/>
                  <a:pt x="6460507" y="504710"/>
                  <a:pt x="6462441" y="502710"/>
                </a:cubicBezTo>
                <a:cubicBezTo>
                  <a:pt x="6464374" y="500710"/>
                  <a:pt x="6466741" y="499710"/>
                  <a:pt x="6469541" y="499710"/>
                </a:cubicBezTo>
                <a:close/>
                <a:moveTo>
                  <a:pt x="4401207" y="497681"/>
                </a:moveTo>
                <a:lnTo>
                  <a:pt x="4401207" y="509083"/>
                </a:lnTo>
                <a:lnTo>
                  <a:pt x="4356401" y="522084"/>
                </a:lnTo>
                <a:lnTo>
                  <a:pt x="4356401" y="510883"/>
                </a:lnTo>
                <a:close/>
                <a:moveTo>
                  <a:pt x="3829707" y="497681"/>
                </a:moveTo>
                <a:lnTo>
                  <a:pt x="3829707" y="509083"/>
                </a:lnTo>
                <a:lnTo>
                  <a:pt x="3784901" y="522084"/>
                </a:lnTo>
                <a:lnTo>
                  <a:pt x="3784901" y="510883"/>
                </a:lnTo>
                <a:close/>
                <a:moveTo>
                  <a:pt x="2829583" y="497681"/>
                </a:moveTo>
                <a:lnTo>
                  <a:pt x="2829583" y="509083"/>
                </a:lnTo>
                <a:lnTo>
                  <a:pt x="2784778" y="522084"/>
                </a:lnTo>
                <a:lnTo>
                  <a:pt x="2784778" y="510883"/>
                </a:lnTo>
                <a:close/>
                <a:moveTo>
                  <a:pt x="3011929" y="492709"/>
                </a:moveTo>
                <a:cubicBezTo>
                  <a:pt x="3014597" y="492709"/>
                  <a:pt x="3016897" y="493709"/>
                  <a:pt x="3018830" y="495709"/>
                </a:cubicBezTo>
                <a:cubicBezTo>
                  <a:pt x="3020764" y="497710"/>
                  <a:pt x="3021731" y="500043"/>
                  <a:pt x="3021731" y="502710"/>
                </a:cubicBezTo>
                <a:cubicBezTo>
                  <a:pt x="3021731" y="505377"/>
                  <a:pt x="3020764" y="507678"/>
                  <a:pt x="3018830" y="509611"/>
                </a:cubicBezTo>
                <a:cubicBezTo>
                  <a:pt x="3016897" y="511545"/>
                  <a:pt x="3014597" y="512511"/>
                  <a:pt x="3011929" y="512511"/>
                </a:cubicBezTo>
                <a:cubicBezTo>
                  <a:pt x="3009129" y="512511"/>
                  <a:pt x="3006763" y="511545"/>
                  <a:pt x="3004828" y="509611"/>
                </a:cubicBezTo>
                <a:cubicBezTo>
                  <a:pt x="3002895" y="507678"/>
                  <a:pt x="3001929" y="505377"/>
                  <a:pt x="3001929" y="502710"/>
                </a:cubicBezTo>
                <a:cubicBezTo>
                  <a:pt x="3001929" y="500043"/>
                  <a:pt x="3002895" y="497710"/>
                  <a:pt x="3004828" y="495709"/>
                </a:cubicBezTo>
                <a:cubicBezTo>
                  <a:pt x="3006763" y="493709"/>
                  <a:pt x="3009129" y="492709"/>
                  <a:pt x="3011929" y="492709"/>
                </a:cubicBezTo>
                <a:close/>
                <a:moveTo>
                  <a:pt x="5714828" y="491680"/>
                </a:moveTo>
                <a:cubicBezTo>
                  <a:pt x="5712295" y="491680"/>
                  <a:pt x="5710328" y="492547"/>
                  <a:pt x="5708927" y="494281"/>
                </a:cubicBezTo>
                <a:cubicBezTo>
                  <a:pt x="5707527" y="496014"/>
                  <a:pt x="5706827" y="498014"/>
                  <a:pt x="5706827" y="500281"/>
                </a:cubicBezTo>
                <a:cubicBezTo>
                  <a:pt x="5706827" y="502682"/>
                  <a:pt x="5707561" y="504649"/>
                  <a:pt x="5709027" y="506182"/>
                </a:cubicBezTo>
                <a:cubicBezTo>
                  <a:pt x="5710494" y="507716"/>
                  <a:pt x="5712361" y="508482"/>
                  <a:pt x="5714628" y="508482"/>
                </a:cubicBezTo>
                <a:cubicBezTo>
                  <a:pt x="5716895" y="508482"/>
                  <a:pt x="5718862" y="507749"/>
                  <a:pt x="5720529" y="506282"/>
                </a:cubicBezTo>
                <a:cubicBezTo>
                  <a:pt x="5722196" y="504815"/>
                  <a:pt x="5723029" y="502882"/>
                  <a:pt x="5723029" y="500481"/>
                </a:cubicBezTo>
                <a:cubicBezTo>
                  <a:pt x="5723029" y="497948"/>
                  <a:pt x="5722163" y="495848"/>
                  <a:pt x="5720429" y="494181"/>
                </a:cubicBezTo>
                <a:cubicBezTo>
                  <a:pt x="5718695" y="492514"/>
                  <a:pt x="5716829" y="491680"/>
                  <a:pt x="5714828" y="491680"/>
                </a:cubicBezTo>
                <a:close/>
                <a:moveTo>
                  <a:pt x="4800428" y="491680"/>
                </a:moveTo>
                <a:cubicBezTo>
                  <a:pt x="4797895" y="491680"/>
                  <a:pt x="4795928" y="492547"/>
                  <a:pt x="4794527" y="494281"/>
                </a:cubicBezTo>
                <a:cubicBezTo>
                  <a:pt x="4793127" y="496014"/>
                  <a:pt x="4792427" y="498014"/>
                  <a:pt x="4792427" y="500281"/>
                </a:cubicBezTo>
                <a:cubicBezTo>
                  <a:pt x="4792427" y="502682"/>
                  <a:pt x="4793161" y="504649"/>
                  <a:pt x="4794627" y="506182"/>
                </a:cubicBezTo>
                <a:cubicBezTo>
                  <a:pt x="4796094" y="507716"/>
                  <a:pt x="4797961" y="508482"/>
                  <a:pt x="4800228" y="508482"/>
                </a:cubicBezTo>
                <a:cubicBezTo>
                  <a:pt x="4802495" y="508482"/>
                  <a:pt x="4804462" y="507749"/>
                  <a:pt x="4806129" y="506282"/>
                </a:cubicBezTo>
                <a:cubicBezTo>
                  <a:pt x="4807796" y="504815"/>
                  <a:pt x="4808629" y="502882"/>
                  <a:pt x="4808629" y="500481"/>
                </a:cubicBezTo>
                <a:cubicBezTo>
                  <a:pt x="4808629" y="497948"/>
                  <a:pt x="4807763" y="495848"/>
                  <a:pt x="4806029" y="494181"/>
                </a:cubicBezTo>
                <a:cubicBezTo>
                  <a:pt x="4804295" y="492514"/>
                  <a:pt x="4802428" y="491680"/>
                  <a:pt x="4800428" y="491680"/>
                </a:cubicBezTo>
                <a:close/>
                <a:moveTo>
                  <a:pt x="2266779" y="491680"/>
                </a:moveTo>
                <a:cubicBezTo>
                  <a:pt x="2264246" y="491680"/>
                  <a:pt x="2262279" y="492547"/>
                  <a:pt x="2260878" y="494281"/>
                </a:cubicBezTo>
                <a:cubicBezTo>
                  <a:pt x="2259479" y="496014"/>
                  <a:pt x="2258778" y="498014"/>
                  <a:pt x="2258778" y="500281"/>
                </a:cubicBezTo>
                <a:cubicBezTo>
                  <a:pt x="2258778" y="502682"/>
                  <a:pt x="2259511" y="504649"/>
                  <a:pt x="2260979" y="506182"/>
                </a:cubicBezTo>
                <a:cubicBezTo>
                  <a:pt x="2262445" y="507716"/>
                  <a:pt x="2264312" y="508482"/>
                  <a:pt x="2266579" y="508482"/>
                </a:cubicBezTo>
                <a:cubicBezTo>
                  <a:pt x="2268846" y="508482"/>
                  <a:pt x="2270813" y="507749"/>
                  <a:pt x="2272480" y="506282"/>
                </a:cubicBezTo>
                <a:cubicBezTo>
                  <a:pt x="2274147" y="504815"/>
                  <a:pt x="2274981" y="502882"/>
                  <a:pt x="2274981" y="500481"/>
                </a:cubicBezTo>
                <a:cubicBezTo>
                  <a:pt x="2274981" y="497948"/>
                  <a:pt x="2274113" y="495848"/>
                  <a:pt x="2272381" y="494181"/>
                </a:cubicBezTo>
                <a:cubicBezTo>
                  <a:pt x="2270646" y="492514"/>
                  <a:pt x="2268780" y="491680"/>
                  <a:pt x="2266779" y="491680"/>
                </a:cubicBezTo>
                <a:close/>
                <a:moveTo>
                  <a:pt x="247480" y="491680"/>
                </a:moveTo>
                <a:cubicBezTo>
                  <a:pt x="244946" y="491680"/>
                  <a:pt x="242979" y="492547"/>
                  <a:pt x="241580" y="494281"/>
                </a:cubicBezTo>
                <a:cubicBezTo>
                  <a:pt x="240180" y="496014"/>
                  <a:pt x="239479" y="498014"/>
                  <a:pt x="239479" y="500281"/>
                </a:cubicBezTo>
                <a:cubicBezTo>
                  <a:pt x="239479" y="502682"/>
                  <a:pt x="240214" y="504649"/>
                  <a:pt x="241679" y="506182"/>
                </a:cubicBezTo>
                <a:cubicBezTo>
                  <a:pt x="243146" y="507716"/>
                  <a:pt x="245013" y="508482"/>
                  <a:pt x="247280" y="508482"/>
                </a:cubicBezTo>
                <a:cubicBezTo>
                  <a:pt x="249547" y="508482"/>
                  <a:pt x="251514" y="507749"/>
                  <a:pt x="253181" y="506282"/>
                </a:cubicBezTo>
                <a:cubicBezTo>
                  <a:pt x="254847" y="504815"/>
                  <a:pt x="255681" y="502882"/>
                  <a:pt x="255681" y="500481"/>
                </a:cubicBezTo>
                <a:cubicBezTo>
                  <a:pt x="255681" y="497948"/>
                  <a:pt x="254815" y="495848"/>
                  <a:pt x="253082" y="494181"/>
                </a:cubicBezTo>
                <a:cubicBezTo>
                  <a:pt x="251347" y="492514"/>
                  <a:pt x="249480" y="491680"/>
                  <a:pt x="247480" y="491680"/>
                </a:cubicBezTo>
                <a:close/>
                <a:moveTo>
                  <a:pt x="2940483" y="490509"/>
                </a:moveTo>
                <a:cubicBezTo>
                  <a:pt x="2943149" y="490509"/>
                  <a:pt x="2945450" y="491509"/>
                  <a:pt x="2947383" y="493509"/>
                </a:cubicBezTo>
                <a:cubicBezTo>
                  <a:pt x="2949317" y="495509"/>
                  <a:pt x="2950284" y="497843"/>
                  <a:pt x="2950284" y="500510"/>
                </a:cubicBezTo>
                <a:cubicBezTo>
                  <a:pt x="2950284" y="503177"/>
                  <a:pt x="2949317" y="505477"/>
                  <a:pt x="2947383" y="507411"/>
                </a:cubicBezTo>
                <a:cubicBezTo>
                  <a:pt x="2945450" y="509344"/>
                  <a:pt x="2943149" y="510311"/>
                  <a:pt x="2940483" y="510311"/>
                </a:cubicBezTo>
                <a:cubicBezTo>
                  <a:pt x="2937682" y="510311"/>
                  <a:pt x="2935315" y="509344"/>
                  <a:pt x="2933382" y="507411"/>
                </a:cubicBezTo>
                <a:cubicBezTo>
                  <a:pt x="2931448" y="505477"/>
                  <a:pt x="2930481" y="503177"/>
                  <a:pt x="2930481" y="500510"/>
                </a:cubicBezTo>
                <a:cubicBezTo>
                  <a:pt x="2930481" y="497843"/>
                  <a:pt x="2931448" y="495509"/>
                  <a:pt x="2933382" y="493509"/>
                </a:cubicBezTo>
                <a:cubicBezTo>
                  <a:pt x="2935315" y="491509"/>
                  <a:pt x="2937682" y="490509"/>
                  <a:pt x="2940483" y="490509"/>
                </a:cubicBezTo>
                <a:close/>
                <a:moveTo>
                  <a:pt x="763735" y="490509"/>
                </a:moveTo>
                <a:cubicBezTo>
                  <a:pt x="766402" y="490509"/>
                  <a:pt x="768703" y="491509"/>
                  <a:pt x="770637" y="493509"/>
                </a:cubicBezTo>
                <a:cubicBezTo>
                  <a:pt x="772570" y="495509"/>
                  <a:pt x="773536" y="497843"/>
                  <a:pt x="773536" y="500510"/>
                </a:cubicBezTo>
                <a:cubicBezTo>
                  <a:pt x="773536" y="503177"/>
                  <a:pt x="772570" y="505477"/>
                  <a:pt x="770637" y="507411"/>
                </a:cubicBezTo>
                <a:cubicBezTo>
                  <a:pt x="768703" y="509344"/>
                  <a:pt x="766402" y="510311"/>
                  <a:pt x="763735" y="510311"/>
                </a:cubicBezTo>
                <a:cubicBezTo>
                  <a:pt x="760936" y="510311"/>
                  <a:pt x="758569" y="509344"/>
                  <a:pt x="756634" y="507411"/>
                </a:cubicBezTo>
                <a:cubicBezTo>
                  <a:pt x="754702" y="505477"/>
                  <a:pt x="753735" y="503177"/>
                  <a:pt x="753735" y="500510"/>
                </a:cubicBezTo>
                <a:cubicBezTo>
                  <a:pt x="753735" y="497843"/>
                  <a:pt x="754702" y="495509"/>
                  <a:pt x="756634" y="493509"/>
                </a:cubicBezTo>
                <a:cubicBezTo>
                  <a:pt x="758569" y="491509"/>
                  <a:pt x="760936" y="490509"/>
                  <a:pt x="763735" y="490509"/>
                </a:cubicBezTo>
                <a:close/>
                <a:moveTo>
                  <a:pt x="736333" y="490509"/>
                </a:moveTo>
                <a:cubicBezTo>
                  <a:pt x="738999" y="490509"/>
                  <a:pt x="741300" y="491509"/>
                  <a:pt x="743233" y="493509"/>
                </a:cubicBezTo>
                <a:cubicBezTo>
                  <a:pt x="745167" y="495509"/>
                  <a:pt x="746133" y="497843"/>
                  <a:pt x="746133" y="500510"/>
                </a:cubicBezTo>
                <a:cubicBezTo>
                  <a:pt x="746133" y="503177"/>
                  <a:pt x="745167" y="505477"/>
                  <a:pt x="743233" y="507411"/>
                </a:cubicBezTo>
                <a:cubicBezTo>
                  <a:pt x="741300" y="509344"/>
                  <a:pt x="738999" y="510311"/>
                  <a:pt x="736333" y="510311"/>
                </a:cubicBezTo>
                <a:cubicBezTo>
                  <a:pt x="733531" y="510311"/>
                  <a:pt x="731165" y="509344"/>
                  <a:pt x="729231" y="507411"/>
                </a:cubicBezTo>
                <a:cubicBezTo>
                  <a:pt x="727298" y="505477"/>
                  <a:pt x="726331" y="503177"/>
                  <a:pt x="726331" y="500510"/>
                </a:cubicBezTo>
                <a:cubicBezTo>
                  <a:pt x="726331" y="497843"/>
                  <a:pt x="727298" y="495509"/>
                  <a:pt x="729231" y="493509"/>
                </a:cubicBezTo>
                <a:cubicBezTo>
                  <a:pt x="731165" y="491509"/>
                  <a:pt x="733531" y="490509"/>
                  <a:pt x="736333" y="490509"/>
                </a:cubicBezTo>
                <a:close/>
                <a:moveTo>
                  <a:pt x="3563178" y="490004"/>
                </a:moveTo>
                <a:cubicBezTo>
                  <a:pt x="3566379" y="490004"/>
                  <a:pt x="3569246" y="490937"/>
                  <a:pt x="3571779" y="492804"/>
                </a:cubicBezTo>
                <a:cubicBezTo>
                  <a:pt x="3574313" y="494671"/>
                  <a:pt x="3576313" y="497138"/>
                  <a:pt x="3577780" y="500205"/>
                </a:cubicBezTo>
                <a:cubicBezTo>
                  <a:pt x="3579247" y="503272"/>
                  <a:pt x="3579980" y="506539"/>
                  <a:pt x="3579980" y="510006"/>
                </a:cubicBezTo>
                <a:cubicBezTo>
                  <a:pt x="3579980" y="515207"/>
                  <a:pt x="3578313" y="519574"/>
                  <a:pt x="3574980" y="523108"/>
                </a:cubicBezTo>
                <a:cubicBezTo>
                  <a:pt x="3571646" y="526642"/>
                  <a:pt x="3567379" y="528409"/>
                  <a:pt x="3562178" y="528409"/>
                </a:cubicBezTo>
                <a:cubicBezTo>
                  <a:pt x="3556444" y="528409"/>
                  <a:pt x="3552143" y="526675"/>
                  <a:pt x="3549276" y="523208"/>
                </a:cubicBezTo>
                <a:cubicBezTo>
                  <a:pt x="3546409" y="519741"/>
                  <a:pt x="3544976" y="515674"/>
                  <a:pt x="3544976" y="511007"/>
                </a:cubicBezTo>
                <a:cubicBezTo>
                  <a:pt x="3544976" y="507139"/>
                  <a:pt x="3545743" y="503639"/>
                  <a:pt x="3547276" y="500505"/>
                </a:cubicBezTo>
                <a:cubicBezTo>
                  <a:pt x="3548810" y="497372"/>
                  <a:pt x="3550977" y="494838"/>
                  <a:pt x="3553777" y="492904"/>
                </a:cubicBezTo>
                <a:cubicBezTo>
                  <a:pt x="3556577" y="490971"/>
                  <a:pt x="3559711" y="490004"/>
                  <a:pt x="3563178" y="490004"/>
                </a:cubicBezTo>
                <a:close/>
                <a:moveTo>
                  <a:pt x="1543708" y="488156"/>
                </a:moveTo>
                <a:lnTo>
                  <a:pt x="1543708" y="499557"/>
                </a:lnTo>
                <a:lnTo>
                  <a:pt x="1498903" y="512559"/>
                </a:lnTo>
                <a:lnTo>
                  <a:pt x="1498903" y="501358"/>
                </a:lnTo>
                <a:close/>
                <a:moveTo>
                  <a:pt x="1254034" y="488156"/>
                </a:moveTo>
                <a:lnTo>
                  <a:pt x="1254034" y="499557"/>
                </a:lnTo>
                <a:lnTo>
                  <a:pt x="1209228" y="512559"/>
                </a:lnTo>
                <a:lnTo>
                  <a:pt x="1209228" y="501358"/>
                </a:lnTo>
                <a:close/>
                <a:moveTo>
                  <a:pt x="5801077" y="485108"/>
                </a:moveTo>
                <a:lnTo>
                  <a:pt x="5817279" y="485108"/>
                </a:lnTo>
                <a:lnTo>
                  <a:pt x="5820680" y="613924"/>
                </a:lnTo>
                <a:lnTo>
                  <a:pt x="5804477" y="613924"/>
                </a:lnTo>
                <a:close/>
                <a:moveTo>
                  <a:pt x="5591527" y="485108"/>
                </a:moveTo>
                <a:lnTo>
                  <a:pt x="5607929" y="485108"/>
                </a:lnTo>
                <a:lnTo>
                  <a:pt x="5611530" y="574119"/>
                </a:lnTo>
                <a:cubicBezTo>
                  <a:pt x="5611796" y="580653"/>
                  <a:pt x="5612430" y="585687"/>
                  <a:pt x="5613430" y="589221"/>
                </a:cubicBezTo>
                <a:cubicBezTo>
                  <a:pt x="5614430" y="592755"/>
                  <a:pt x="5616697" y="595189"/>
                  <a:pt x="5620230" y="596522"/>
                </a:cubicBezTo>
                <a:lnTo>
                  <a:pt x="5636657" y="598489"/>
                </a:lnTo>
                <a:lnTo>
                  <a:pt x="5646677" y="597622"/>
                </a:lnTo>
                <a:cubicBezTo>
                  <a:pt x="5649344" y="597022"/>
                  <a:pt x="5651577" y="595488"/>
                  <a:pt x="5653378" y="593022"/>
                </a:cubicBezTo>
                <a:cubicBezTo>
                  <a:pt x="5655178" y="590555"/>
                  <a:pt x="5656878" y="586654"/>
                  <a:pt x="5658478" y="581320"/>
                </a:cubicBezTo>
                <a:cubicBezTo>
                  <a:pt x="5660079" y="575986"/>
                  <a:pt x="5661945" y="568518"/>
                  <a:pt x="5664079" y="558917"/>
                </a:cubicBezTo>
                <a:lnTo>
                  <a:pt x="5679081" y="563118"/>
                </a:lnTo>
                <a:cubicBezTo>
                  <a:pt x="5678547" y="565385"/>
                  <a:pt x="5677947" y="567952"/>
                  <a:pt x="5677280" y="570819"/>
                </a:cubicBezTo>
                <a:cubicBezTo>
                  <a:pt x="5676614" y="573686"/>
                  <a:pt x="5676014" y="576619"/>
                  <a:pt x="5675481" y="579620"/>
                </a:cubicBezTo>
                <a:cubicBezTo>
                  <a:pt x="5674947" y="582620"/>
                  <a:pt x="5674681" y="585387"/>
                  <a:pt x="5674681" y="587921"/>
                </a:cubicBezTo>
                <a:cubicBezTo>
                  <a:pt x="5674681" y="591255"/>
                  <a:pt x="5675947" y="593855"/>
                  <a:pt x="5678481" y="595722"/>
                </a:cubicBezTo>
                <a:cubicBezTo>
                  <a:pt x="5681014" y="597589"/>
                  <a:pt x="5685615" y="598522"/>
                  <a:pt x="5692282" y="598522"/>
                </a:cubicBezTo>
                <a:cubicBezTo>
                  <a:pt x="5696283" y="598522"/>
                  <a:pt x="5699550" y="598189"/>
                  <a:pt x="5702084" y="597522"/>
                </a:cubicBezTo>
                <a:cubicBezTo>
                  <a:pt x="5704617" y="596855"/>
                  <a:pt x="5706718" y="595255"/>
                  <a:pt x="5708384" y="592722"/>
                </a:cubicBezTo>
                <a:cubicBezTo>
                  <a:pt x="5710052" y="590188"/>
                  <a:pt x="5711552" y="586121"/>
                  <a:pt x="5712885" y="580520"/>
                </a:cubicBezTo>
                <a:cubicBezTo>
                  <a:pt x="5714219" y="574919"/>
                  <a:pt x="5715619" y="567252"/>
                  <a:pt x="5717086" y="557517"/>
                </a:cubicBezTo>
                <a:lnTo>
                  <a:pt x="5732288" y="560317"/>
                </a:lnTo>
                <a:cubicBezTo>
                  <a:pt x="5731888" y="562718"/>
                  <a:pt x="5731421" y="565651"/>
                  <a:pt x="5730888" y="569119"/>
                </a:cubicBezTo>
                <a:cubicBezTo>
                  <a:pt x="5730354" y="572586"/>
                  <a:pt x="5729854" y="576019"/>
                  <a:pt x="5729387" y="579420"/>
                </a:cubicBezTo>
                <a:cubicBezTo>
                  <a:pt x="5728920" y="582820"/>
                  <a:pt x="5728687" y="585654"/>
                  <a:pt x="5728687" y="587921"/>
                </a:cubicBezTo>
                <a:cubicBezTo>
                  <a:pt x="5728687" y="589788"/>
                  <a:pt x="5729120" y="591555"/>
                  <a:pt x="5729987" y="593222"/>
                </a:cubicBezTo>
                <a:cubicBezTo>
                  <a:pt x="5730854" y="594888"/>
                  <a:pt x="5732587" y="596189"/>
                  <a:pt x="5735188" y="597122"/>
                </a:cubicBezTo>
                <a:cubicBezTo>
                  <a:pt x="5737788" y="598055"/>
                  <a:pt x="5741689" y="598522"/>
                  <a:pt x="5746890" y="598522"/>
                </a:cubicBezTo>
                <a:cubicBezTo>
                  <a:pt x="5750757" y="598522"/>
                  <a:pt x="5754123" y="598055"/>
                  <a:pt x="5756991" y="597122"/>
                </a:cubicBezTo>
                <a:cubicBezTo>
                  <a:pt x="5759857" y="596189"/>
                  <a:pt x="5762058" y="594455"/>
                  <a:pt x="5763591" y="591921"/>
                </a:cubicBezTo>
                <a:cubicBezTo>
                  <a:pt x="5765125" y="589388"/>
                  <a:pt x="5765892" y="585854"/>
                  <a:pt x="5765892" y="581320"/>
                </a:cubicBezTo>
                <a:cubicBezTo>
                  <a:pt x="5765892" y="576253"/>
                  <a:pt x="5764725" y="569885"/>
                  <a:pt x="5762391" y="562218"/>
                </a:cubicBezTo>
                <a:cubicBezTo>
                  <a:pt x="5760058" y="554550"/>
                  <a:pt x="5757424" y="546916"/>
                  <a:pt x="5754490" y="539315"/>
                </a:cubicBezTo>
                <a:lnTo>
                  <a:pt x="5770692" y="533314"/>
                </a:lnTo>
                <a:cubicBezTo>
                  <a:pt x="5772426" y="537581"/>
                  <a:pt x="5774059" y="542449"/>
                  <a:pt x="5775593" y="547916"/>
                </a:cubicBezTo>
                <a:cubicBezTo>
                  <a:pt x="5777127" y="553383"/>
                  <a:pt x="5778427" y="558784"/>
                  <a:pt x="5779493" y="564118"/>
                </a:cubicBezTo>
                <a:cubicBezTo>
                  <a:pt x="5780560" y="569452"/>
                  <a:pt x="5781094" y="574119"/>
                  <a:pt x="5781094" y="578120"/>
                </a:cubicBezTo>
                <a:cubicBezTo>
                  <a:pt x="5781094" y="584254"/>
                  <a:pt x="5780293" y="589654"/>
                  <a:pt x="5778693" y="594322"/>
                </a:cubicBezTo>
                <a:cubicBezTo>
                  <a:pt x="5777093" y="598989"/>
                  <a:pt x="5774826" y="602823"/>
                  <a:pt x="5771893" y="605823"/>
                </a:cubicBezTo>
                <a:cubicBezTo>
                  <a:pt x="5768959" y="608824"/>
                  <a:pt x="5765358" y="611090"/>
                  <a:pt x="5761091" y="612624"/>
                </a:cubicBezTo>
                <a:cubicBezTo>
                  <a:pt x="5756824" y="614157"/>
                  <a:pt x="5752024" y="614924"/>
                  <a:pt x="5746690" y="614924"/>
                </a:cubicBezTo>
                <a:cubicBezTo>
                  <a:pt x="5740422" y="614924"/>
                  <a:pt x="5735288" y="614191"/>
                  <a:pt x="5731288" y="612724"/>
                </a:cubicBezTo>
                <a:cubicBezTo>
                  <a:pt x="5727287" y="611257"/>
                  <a:pt x="5724220" y="609024"/>
                  <a:pt x="5722086" y="606023"/>
                </a:cubicBezTo>
                <a:lnTo>
                  <a:pt x="5720690" y="602200"/>
                </a:lnTo>
                <a:lnTo>
                  <a:pt x="5716686" y="607523"/>
                </a:lnTo>
                <a:cubicBezTo>
                  <a:pt x="5713885" y="610457"/>
                  <a:pt x="5710418" y="612424"/>
                  <a:pt x="5706284" y="613424"/>
                </a:cubicBezTo>
                <a:cubicBezTo>
                  <a:pt x="5702150" y="614424"/>
                  <a:pt x="5696683" y="614924"/>
                  <a:pt x="5689882" y="614924"/>
                </a:cubicBezTo>
                <a:cubicBezTo>
                  <a:pt x="5686548" y="614924"/>
                  <a:pt x="5682981" y="614391"/>
                  <a:pt x="5679181" y="613324"/>
                </a:cubicBezTo>
                <a:cubicBezTo>
                  <a:pt x="5675381" y="612257"/>
                  <a:pt x="5672080" y="610157"/>
                  <a:pt x="5669280" y="607023"/>
                </a:cubicBezTo>
                <a:lnTo>
                  <a:pt x="5666006" y="601283"/>
                </a:lnTo>
                <a:lnTo>
                  <a:pt x="5661979" y="606823"/>
                </a:lnTo>
                <a:cubicBezTo>
                  <a:pt x="5658712" y="610090"/>
                  <a:pt x="5654811" y="612257"/>
                  <a:pt x="5650277" y="613324"/>
                </a:cubicBezTo>
                <a:lnTo>
                  <a:pt x="5635171" y="614835"/>
                </a:lnTo>
                <a:lnTo>
                  <a:pt x="5634932" y="614924"/>
                </a:lnTo>
                <a:lnTo>
                  <a:pt x="5634531" y="614899"/>
                </a:lnTo>
                <a:lnTo>
                  <a:pt x="5634275" y="614924"/>
                </a:lnTo>
                <a:lnTo>
                  <a:pt x="5634280" y="614883"/>
                </a:lnTo>
                <a:lnTo>
                  <a:pt x="5620831" y="614024"/>
                </a:lnTo>
                <a:cubicBezTo>
                  <a:pt x="5616764" y="613424"/>
                  <a:pt x="5613330" y="612524"/>
                  <a:pt x="5610529" y="611324"/>
                </a:cubicBezTo>
                <a:cubicBezTo>
                  <a:pt x="5604929" y="608924"/>
                  <a:pt x="5601062" y="605190"/>
                  <a:pt x="5598928" y="600122"/>
                </a:cubicBezTo>
                <a:cubicBezTo>
                  <a:pt x="5596795" y="595055"/>
                  <a:pt x="5595528" y="588521"/>
                  <a:pt x="5595127" y="580520"/>
                </a:cubicBezTo>
                <a:close/>
                <a:moveTo>
                  <a:pt x="2324454" y="485108"/>
                </a:moveTo>
                <a:lnTo>
                  <a:pt x="2340655" y="485108"/>
                </a:lnTo>
                <a:lnTo>
                  <a:pt x="2344055" y="613924"/>
                </a:lnTo>
                <a:lnTo>
                  <a:pt x="2327854" y="613924"/>
                </a:lnTo>
                <a:close/>
                <a:moveTo>
                  <a:pt x="1619603" y="485108"/>
                </a:moveTo>
                <a:lnTo>
                  <a:pt x="1635806" y="485108"/>
                </a:lnTo>
                <a:lnTo>
                  <a:pt x="1639206" y="613924"/>
                </a:lnTo>
                <a:lnTo>
                  <a:pt x="1623004" y="613924"/>
                </a:lnTo>
                <a:close/>
                <a:moveTo>
                  <a:pt x="305155" y="485108"/>
                </a:moveTo>
                <a:lnTo>
                  <a:pt x="321356" y="485108"/>
                </a:lnTo>
                <a:lnTo>
                  <a:pt x="324758" y="613924"/>
                </a:lnTo>
                <a:lnTo>
                  <a:pt x="308555" y="613924"/>
                </a:lnTo>
                <a:close/>
                <a:moveTo>
                  <a:pt x="1952455" y="482155"/>
                </a:moveTo>
                <a:cubicBezTo>
                  <a:pt x="1949920" y="482155"/>
                  <a:pt x="1947954" y="483022"/>
                  <a:pt x="1946554" y="484756"/>
                </a:cubicBezTo>
                <a:cubicBezTo>
                  <a:pt x="1945154" y="486489"/>
                  <a:pt x="1944453" y="488489"/>
                  <a:pt x="1944453" y="490756"/>
                </a:cubicBezTo>
                <a:cubicBezTo>
                  <a:pt x="1944453" y="493157"/>
                  <a:pt x="1945188" y="495124"/>
                  <a:pt x="1946655" y="496657"/>
                </a:cubicBezTo>
                <a:cubicBezTo>
                  <a:pt x="1948121" y="498191"/>
                  <a:pt x="1949988" y="498957"/>
                  <a:pt x="1952255" y="498957"/>
                </a:cubicBezTo>
                <a:cubicBezTo>
                  <a:pt x="1954522" y="498957"/>
                  <a:pt x="1956488" y="498224"/>
                  <a:pt x="1958156" y="496757"/>
                </a:cubicBezTo>
                <a:cubicBezTo>
                  <a:pt x="1959822" y="495290"/>
                  <a:pt x="1960656" y="493357"/>
                  <a:pt x="1960656" y="490956"/>
                </a:cubicBezTo>
                <a:cubicBezTo>
                  <a:pt x="1960656" y="488423"/>
                  <a:pt x="1959788" y="486323"/>
                  <a:pt x="1958056" y="484656"/>
                </a:cubicBezTo>
                <a:cubicBezTo>
                  <a:pt x="1956322" y="482989"/>
                  <a:pt x="1954454" y="482155"/>
                  <a:pt x="1952455" y="482155"/>
                </a:cubicBezTo>
                <a:close/>
                <a:moveTo>
                  <a:pt x="5715828" y="480479"/>
                </a:moveTo>
                <a:cubicBezTo>
                  <a:pt x="5719029" y="480479"/>
                  <a:pt x="5721896" y="481412"/>
                  <a:pt x="5724429" y="483279"/>
                </a:cubicBezTo>
                <a:cubicBezTo>
                  <a:pt x="5726963" y="485146"/>
                  <a:pt x="5728963" y="487613"/>
                  <a:pt x="5730430" y="490680"/>
                </a:cubicBezTo>
                <a:cubicBezTo>
                  <a:pt x="5731897" y="493747"/>
                  <a:pt x="5732631" y="497014"/>
                  <a:pt x="5732631" y="500481"/>
                </a:cubicBezTo>
                <a:cubicBezTo>
                  <a:pt x="5732631" y="505682"/>
                  <a:pt x="5730964" y="510049"/>
                  <a:pt x="5727630" y="513583"/>
                </a:cubicBezTo>
                <a:cubicBezTo>
                  <a:pt x="5724296" y="517117"/>
                  <a:pt x="5720029" y="518884"/>
                  <a:pt x="5714828" y="518884"/>
                </a:cubicBezTo>
                <a:cubicBezTo>
                  <a:pt x="5709094" y="518884"/>
                  <a:pt x="5704794" y="517150"/>
                  <a:pt x="5701927" y="513683"/>
                </a:cubicBezTo>
                <a:cubicBezTo>
                  <a:pt x="5699059" y="510216"/>
                  <a:pt x="5697626" y="506149"/>
                  <a:pt x="5697626" y="501482"/>
                </a:cubicBezTo>
                <a:cubicBezTo>
                  <a:pt x="5697626" y="497614"/>
                  <a:pt x="5698393" y="494114"/>
                  <a:pt x="5699926" y="490980"/>
                </a:cubicBezTo>
                <a:cubicBezTo>
                  <a:pt x="5701460" y="487846"/>
                  <a:pt x="5703627" y="485313"/>
                  <a:pt x="5706427" y="483379"/>
                </a:cubicBezTo>
                <a:cubicBezTo>
                  <a:pt x="5709227" y="481446"/>
                  <a:pt x="5712361" y="480479"/>
                  <a:pt x="5715828" y="480479"/>
                </a:cubicBezTo>
                <a:close/>
                <a:moveTo>
                  <a:pt x="4801428" y="480479"/>
                </a:moveTo>
                <a:cubicBezTo>
                  <a:pt x="4804629" y="480479"/>
                  <a:pt x="4807496" y="481412"/>
                  <a:pt x="4810029" y="483279"/>
                </a:cubicBezTo>
                <a:cubicBezTo>
                  <a:pt x="4812563" y="485146"/>
                  <a:pt x="4814563" y="487613"/>
                  <a:pt x="4816030" y="490680"/>
                </a:cubicBezTo>
                <a:cubicBezTo>
                  <a:pt x="4817497" y="493747"/>
                  <a:pt x="4818231" y="497014"/>
                  <a:pt x="4818231" y="500481"/>
                </a:cubicBezTo>
                <a:cubicBezTo>
                  <a:pt x="4818231" y="505682"/>
                  <a:pt x="4816563" y="510049"/>
                  <a:pt x="4813230" y="513583"/>
                </a:cubicBezTo>
                <a:cubicBezTo>
                  <a:pt x="4809896" y="517117"/>
                  <a:pt x="4805629" y="518884"/>
                  <a:pt x="4800428" y="518884"/>
                </a:cubicBezTo>
                <a:cubicBezTo>
                  <a:pt x="4794694" y="518884"/>
                  <a:pt x="4790394" y="517150"/>
                  <a:pt x="4787527" y="513683"/>
                </a:cubicBezTo>
                <a:cubicBezTo>
                  <a:pt x="4784660" y="510216"/>
                  <a:pt x="4783226" y="506149"/>
                  <a:pt x="4783226" y="501482"/>
                </a:cubicBezTo>
                <a:cubicBezTo>
                  <a:pt x="4783226" y="497614"/>
                  <a:pt x="4783993" y="494114"/>
                  <a:pt x="4785526" y="490980"/>
                </a:cubicBezTo>
                <a:cubicBezTo>
                  <a:pt x="4787060" y="487846"/>
                  <a:pt x="4789227" y="485313"/>
                  <a:pt x="4792027" y="483379"/>
                </a:cubicBezTo>
                <a:cubicBezTo>
                  <a:pt x="4794828" y="481446"/>
                  <a:pt x="4797961" y="480479"/>
                  <a:pt x="4801428" y="480479"/>
                </a:cubicBezTo>
                <a:close/>
                <a:moveTo>
                  <a:pt x="2267780" y="480479"/>
                </a:moveTo>
                <a:cubicBezTo>
                  <a:pt x="2270980" y="480479"/>
                  <a:pt x="2273846" y="481412"/>
                  <a:pt x="2276381" y="483279"/>
                </a:cubicBezTo>
                <a:cubicBezTo>
                  <a:pt x="2278914" y="485146"/>
                  <a:pt x="2280915" y="487613"/>
                  <a:pt x="2282381" y="490680"/>
                </a:cubicBezTo>
                <a:cubicBezTo>
                  <a:pt x="2283848" y="493747"/>
                  <a:pt x="2284581" y="497014"/>
                  <a:pt x="2284581" y="500481"/>
                </a:cubicBezTo>
                <a:cubicBezTo>
                  <a:pt x="2284581" y="505682"/>
                  <a:pt x="2282915" y="510049"/>
                  <a:pt x="2279580" y="513583"/>
                </a:cubicBezTo>
                <a:cubicBezTo>
                  <a:pt x="2276247" y="517117"/>
                  <a:pt x="2271980" y="518884"/>
                  <a:pt x="2266779" y="518884"/>
                </a:cubicBezTo>
                <a:cubicBezTo>
                  <a:pt x="2261045" y="518884"/>
                  <a:pt x="2256745" y="517150"/>
                  <a:pt x="2253878" y="513683"/>
                </a:cubicBezTo>
                <a:cubicBezTo>
                  <a:pt x="2251010" y="510216"/>
                  <a:pt x="2249577" y="506149"/>
                  <a:pt x="2249577" y="501482"/>
                </a:cubicBezTo>
                <a:cubicBezTo>
                  <a:pt x="2249577" y="497614"/>
                  <a:pt x="2250344" y="494114"/>
                  <a:pt x="2251878" y="490980"/>
                </a:cubicBezTo>
                <a:cubicBezTo>
                  <a:pt x="2253411" y="487846"/>
                  <a:pt x="2255577" y="485313"/>
                  <a:pt x="2258378" y="483379"/>
                </a:cubicBezTo>
                <a:cubicBezTo>
                  <a:pt x="2261179" y="481446"/>
                  <a:pt x="2264312" y="480479"/>
                  <a:pt x="2267780" y="480479"/>
                </a:cubicBezTo>
                <a:close/>
                <a:moveTo>
                  <a:pt x="248480" y="480479"/>
                </a:moveTo>
                <a:cubicBezTo>
                  <a:pt x="251680" y="480479"/>
                  <a:pt x="254547" y="481412"/>
                  <a:pt x="257081" y="483279"/>
                </a:cubicBezTo>
                <a:cubicBezTo>
                  <a:pt x="259616" y="485146"/>
                  <a:pt x="261617" y="487613"/>
                  <a:pt x="263082" y="490680"/>
                </a:cubicBezTo>
                <a:cubicBezTo>
                  <a:pt x="264549" y="493747"/>
                  <a:pt x="265282" y="497014"/>
                  <a:pt x="265282" y="500481"/>
                </a:cubicBezTo>
                <a:cubicBezTo>
                  <a:pt x="265282" y="505682"/>
                  <a:pt x="263617" y="510049"/>
                  <a:pt x="260283" y="513583"/>
                </a:cubicBezTo>
                <a:cubicBezTo>
                  <a:pt x="256949" y="517117"/>
                  <a:pt x="252680" y="518884"/>
                  <a:pt x="247480" y="518884"/>
                </a:cubicBezTo>
                <a:cubicBezTo>
                  <a:pt x="241747" y="518884"/>
                  <a:pt x="237445" y="517150"/>
                  <a:pt x="234578" y="513683"/>
                </a:cubicBezTo>
                <a:cubicBezTo>
                  <a:pt x="231712" y="510216"/>
                  <a:pt x="230278" y="506149"/>
                  <a:pt x="230278" y="501482"/>
                </a:cubicBezTo>
                <a:cubicBezTo>
                  <a:pt x="230278" y="497614"/>
                  <a:pt x="231045" y="494114"/>
                  <a:pt x="232578" y="490980"/>
                </a:cubicBezTo>
                <a:cubicBezTo>
                  <a:pt x="234112" y="487846"/>
                  <a:pt x="236279" y="485313"/>
                  <a:pt x="239079" y="483379"/>
                </a:cubicBezTo>
                <a:cubicBezTo>
                  <a:pt x="241881" y="481446"/>
                  <a:pt x="245013" y="480479"/>
                  <a:pt x="248480" y="480479"/>
                </a:cubicBezTo>
                <a:close/>
                <a:moveTo>
                  <a:pt x="6233331" y="477307"/>
                </a:moveTo>
                <a:cubicBezTo>
                  <a:pt x="6234798" y="477307"/>
                  <a:pt x="6236365" y="477440"/>
                  <a:pt x="6238032" y="477707"/>
                </a:cubicBezTo>
                <a:cubicBezTo>
                  <a:pt x="6239698" y="477974"/>
                  <a:pt x="6241265" y="478374"/>
                  <a:pt x="6242733" y="478907"/>
                </a:cubicBezTo>
                <a:lnTo>
                  <a:pt x="6241132" y="488908"/>
                </a:lnTo>
                <a:cubicBezTo>
                  <a:pt x="6239798" y="488642"/>
                  <a:pt x="6238532" y="488375"/>
                  <a:pt x="6237332" y="488108"/>
                </a:cubicBezTo>
                <a:cubicBezTo>
                  <a:pt x="6236131" y="487842"/>
                  <a:pt x="6234798" y="487708"/>
                  <a:pt x="6233331" y="487708"/>
                </a:cubicBezTo>
                <a:cubicBezTo>
                  <a:pt x="6230264" y="487708"/>
                  <a:pt x="6227864" y="488342"/>
                  <a:pt x="6226130" y="489609"/>
                </a:cubicBezTo>
                <a:cubicBezTo>
                  <a:pt x="6224396" y="490875"/>
                  <a:pt x="6223530" y="492642"/>
                  <a:pt x="6223530" y="494909"/>
                </a:cubicBezTo>
                <a:cubicBezTo>
                  <a:pt x="6223530" y="497710"/>
                  <a:pt x="6224430" y="500110"/>
                  <a:pt x="6226230" y="502110"/>
                </a:cubicBezTo>
                <a:cubicBezTo>
                  <a:pt x="6228031" y="504110"/>
                  <a:pt x="6230097" y="505677"/>
                  <a:pt x="6232431" y="506811"/>
                </a:cubicBezTo>
                <a:lnTo>
                  <a:pt x="6235476" y="507719"/>
                </a:lnTo>
                <a:lnTo>
                  <a:pt x="6240032" y="506411"/>
                </a:lnTo>
                <a:cubicBezTo>
                  <a:pt x="6243166" y="505411"/>
                  <a:pt x="6245999" y="504444"/>
                  <a:pt x="6248533" y="503510"/>
                </a:cubicBezTo>
                <a:lnTo>
                  <a:pt x="6251733" y="513712"/>
                </a:lnTo>
                <a:cubicBezTo>
                  <a:pt x="6248533" y="514912"/>
                  <a:pt x="6244766" y="516179"/>
                  <a:pt x="6240432" y="517512"/>
                </a:cubicBezTo>
                <a:cubicBezTo>
                  <a:pt x="6236098" y="518846"/>
                  <a:pt x="6231731" y="520112"/>
                  <a:pt x="6227331" y="521313"/>
                </a:cubicBezTo>
                <a:cubicBezTo>
                  <a:pt x="6222930" y="522513"/>
                  <a:pt x="6218862" y="523580"/>
                  <a:pt x="6215129" y="524513"/>
                </a:cubicBezTo>
                <a:lnTo>
                  <a:pt x="6212729" y="513712"/>
                </a:lnTo>
                <a:cubicBezTo>
                  <a:pt x="6216196" y="512912"/>
                  <a:pt x="6218996" y="512245"/>
                  <a:pt x="6221130" y="511711"/>
                </a:cubicBezTo>
                <a:lnTo>
                  <a:pt x="6222096" y="511470"/>
                </a:lnTo>
                <a:lnTo>
                  <a:pt x="6217429" y="507311"/>
                </a:lnTo>
                <a:cubicBezTo>
                  <a:pt x="6214295" y="503844"/>
                  <a:pt x="6212729" y="499910"/>
                  <a:pt x="6212729" y="495509"/>
                </a:cubicBezTo>
                <a:cubicBezTo>
                  <a:pt x="6212729" y="491509"/>
                  <a:pt x="6213695" y="488142"/>
                  <a:pt x="6215629" y="485408"/>
                </a:cubicBezTo>
                <a:cubicBezTo>
                  <a:pt x="6217563" y="482674"/>
                  <a:pt x="6220096" y="480641"/>
                  <a:pt x="6223230" y="479307"/>
                </a:cubicBezTo>
                <a:cubicBezTo>
                  <a:pt x="6226364" y="477974"/>
                  <a:pt x="6229730" y="477307"/>
                  <a:pt x="6233331" y="477307"/>
                </a:cubicBezTo>
                <a:close/>
                <a:moveTo>
                  <a:pt x="3679307" y="473354"/>
                </a:moveTo>
                <a:cubicBezTo>
                  <a:pt x="3680641" y="475888"/>
                  <a:pt x="3681741" y="478788"/>
                  <a:pt x="3682607" y="482055"/>
                </a:cubicBezTo>
                <a:cubicBezTo>
                  <a:pt x="3683474" y="485322"/>
                  <a:pt x="3683907" y="488289"/>
                  <a:pt x="3683907" y="490956"/>
                </a:cubicBezTo>
                <a:cubicBezTo>
                  <a:pt x="3683907" y="495357"/>
                  <a:pt x="3682674" y="499324"/>
                  <a:pt x="3680207" y="502858"/>
                </a:cubicBezTo>
                <a:cubicBezTo>
                  <a:pt x="3677740" y="506392"/>
                  <a:pt x="3673906" y="508159"/>
                  <a:pt x="3668706" y="508159"/>
                </a:cubicBezTo>
                <a:cubicBezTo>
                  <a:pt x="3664572" y="508159"/>
                  <a:pt x="3661205" y="507058"/>
                  <a:pt x="3658604" y="504858"/>
                </a:cubicBezTo>
                <a:lnTo>
                  <a:pt x="3657615" y="502855"/>
                </a:lnTo>
                <a:lnTo>
                  <a:pt x="3654604" y="510159"/>
                </a:lnTo>
                <a:cubicBezTo>
                  <a:pt x="3651470" y="513226"/>
                  <a:pt x="3647570" y="514759"/>
                  <a:pt x="3642902" y="514759"/>
                </a:cubicBezTo>
                <a:cubicBezTo>
                  <a:pt x="3637568" y="514759"/>
                  <a:pt x="3634035" y="512993"/>
                  <a:pt x="3632301" y="509459"/>
                </a:cubicBezTo>
                <a:cubicBezTo>
                  <a:pt x="3630567" y="505925"/>
                  <a:pt x="3629701" y="502158"/>
                  <a:pt x="3629701" y="498157"/>
                </a:cubicBezTo>
                <a:cubicBezTo>
                  <a:pt x="3629701" y="496690"/>
                  <a:pt x="3629801" y="495124"/>
                  <a:pt x="3630001" y="493457"/>
                </a:cubicBezTo>
                <a:cubicBezTo>
                  <a:pt x="3630201" y="491790"/>
                  <a:pt x="3630501" y="489890"/>
                  <a:pt x="3630901" y="487756"/>
                </a:cubicBezTo>
                <a:lnTo>
                  <a:pt x="3640902" y="484956"/>
                </a:lnTo>
                <a:cubicBezTo>
                  <a:pt x="3640502" y="487223"/>
                  <a:pt x="3640202" y="489323"/>
                  <a:pt x="3640002" y="491256"/>
                </a:cubicBezTo>
                <a:cubicBezTo>
                  <a:pt x="3639802" y="493190"/>
                  <a:pt x="3639702" y="494890"/>
                  <a:pt x="3639702" y="496357"/>
                </a:cubicBezTo>
                <a:cubicBezTo>
                  <a:pt x="3639702" y="498891"/>
                  <a:pt x="3640102" y="500758"/>
                  <a:pt x="3640902" y="501958"/>
                </a:cubicBezTo>
                <a:cubicBezTo>
                  <a:pt x="3641702" y="503158"/>
                  <a:pt x="3642969" y="503758"/>
                  <a:pt x="3644703" y="503758"/>
                </a:cubicBezTo>
                <a:cubicBezTo>
                  <a:pt x="3646703" y="503758"/>
                  <a:pt x="3648370" y="502725"/>
                  <a:pt x="3649703" y="500658"/>
                </a:cubicBezTo>
                <a:cubicBezTo>
                  <a:pt x="3651037" y="498591"/>
                  <a:pt x="3651770" y="494424"/>
                  <a:pt x="3651904" y="488156"/>
                </a:cubicBezTo>
                <a:lnTo>
                  <a:pt x="3651904" y="482155"/>
                </a:lnTo>
                <a:lnTo>
                  <a:pt x="3661505" y="478555"/>
                </a:lnTo>
                <a:lnTo>
                  <a:pt x="3661505" y="490756"/>
                </a:lnTo>
                <a:cubicBezTo>
                  <a:pt x="3661505" y="492623"/>
                  <a:pt x="3661871" y="494257"/>
                  <a:pt x="3662605" y="495657"/>
                </a:cubicBezTo>
                <a:cubicBezTo>
                  <a:pt x="3663338" y="497057"/>
                  <a:pt x="3664905" y="497757"/>
                  <a:pt x="3667306" y="497757"/>
                </a:cubicBezTo>
                <a:cubicBezTo>
                  <a:pt x="3669706" y="497757"/>
                  <a:pt x="3671306" y="497024"/>
                  <a:pt x="3672106" y="495557"/>
                </a:cubicBezTo>
                <a:cubicBezTo>
                  <a:pt x="3672906" y="494090"/>
                  <a:pt x="3673306" y="492223"/>
                  <a:pt x="3673306" y="489956"/>
                </a:cubicBezTo>
                <a:cubicBezTo>
                  <a:pt x="3673306" y="487689"/>
                  <a:pt x="3673040" y="485389"/>
                  <a:pt x="3672506" y="483055"/>
                </a:cubicBezTo>
                <a:cubicBezTo>
                  <a:pt x="3671973" y="480722"/>
                  <a:pt x="3671239" y="478421"/>
                  <a:pt x="3670306" y="476155"/>
                </a:cubicBezTo>
                <a:close/>
                <a:moveTo>
                  <a:pt x="6588232" y="473307"/>
                </a:moveTo>
                <a:cubicBezTo>
                  <a:pt x="6590900" y="473307"/>
                  <a:pt x="6593200" y="474307"/>
                  <a:pt x="6595134" y="476307"/>
                </a:cubicBezTo>
                <a:cubicBezTo>
                  <a:pt x="6597067" y="478307"/>
                  <a:pt x="6598034" y="480641"/>
                  <a:pt x="6598034" y="483308"/>
                </a:cubicBezTo>
                <a:cubicBezTo>
                  <a:pt x="6598034" y="485975"/>
                  <a:pt x="6597067" y="488275"/>
                  <a:pt x="6595134" y="490209"/>
                </a:cubicBezTo>
                <a:cubicBezTo>
                  <a:pt x="6593200" y="492142"/>
                  <a:pt x="6590900" y="493109"/>
                  <a:pt x="6588232" y="493109"/>
                </a:cubicBezTo>
                <a:cubicBezTo>
                  <a:pt x="6585432" y="493109"/>
                  <a:pt x="6583065" y="492142"/>
                  <a:pt x="6581132" y="490209"/>
                </a:cubicBezTo>
                <a:cubicBezTo>
                  <a:pt x="6579198" y="488275"/>
                  <a:pt x="6578231" y="485975"/>
                  <a:pt x="6578231" y="483308"/>
                </a:cubicBezTo>
                <a:cubicBezTo>
                  <a:pt x="6578231" y="480641"/>
                  <a:pt x="6579198" y="478307"/>
                  <a:pt x="6581132" y="476307"/>
                </a:cubicBezTo>
                <a:cubicBezTo>
                  <a:pt x="6583065" y="474307"/>
                  <a:pt x="6585432" y="473307"/>
                  <a:pt x="6588232" y="473307"/>
                </a:cubicBezTo>
                <a:close/>
                <a:moveTo>
                  <a:pt x="6560829" y="473307"/>
                </a:moveTo>
                <a:cubicBezTo>
                  <a:pt x="6563496" y="473307"/>
                  <a:pt x="6565797" y="474307"/>
                  <a:pt x="6567730" y="476307"/>
                </a:cubicBezTo>
                <a:cubicBezTo>
                  <a:pt x="6569664" y="478307"/>
                  <a:pt x="6570631" y="480641"/>
                  <a:pt x="6570631" y="483308"/>
                </a:cubicBezTo>
                <a:cubicBezTo>
                  <a:pt x="6570631" y="485975"/>
                  <a:pt x="6569664" y="488275"/>
                  <a:pt x="6567730" y="490209"/>
                </a:cubicBezTo>
                <a:cubicBezTo>
                  <a:pt x="6565797" y="492142"/>
                  <a:pt x="6563496" y="493109"/>
                  <a:pt x="6560829" y="493109"/>
                </a:cubicBezTo>
                <a:cubicBezTo>
                  <a:pt x="6558029" y="493109"/>
                  <a:pt x="6555662" y="492142"/>
                  <a:pt x="6553728" y="490209"/>
                </a:cubicBezTo>
                <a:cubicBezTo>
                  <a:pt x="6551794" y="488275"/>
                  <a:pt x="6550828" y="485975"/>
                  <a:pt x="6550828" y="483308"/>
                </a:cubicBezTo>
                <a:cubicBezTo>
                  <a:pt x="6550828" y="480641"/>
                  <a:pt x="6551794" y="478307"/>
                  <a:pt x="6553728" y="476307"/>
                </a:cubicBezTo>
                <a:cubicBezTo>
                  <a:pt x="6555662" y="474307"/>
                  <a:pt x="6558029" y="473307"/>
                  <a:pt x="6560829" y="473307"/>
                </a:cubicBezTo>
                <a:close/>
                <a:moveTo>
                  <a:pt x="663372" y="471106"/>
                </a:moveTo>
                <a:lnTo>
                  <a:pt x="679572" y="471106"/>
                </a:lnTo>
                <a:lnTo>
                  <a:pt x="683572" y="572119"/>
                </a:lnTo>
                <a:cubicBezTo>
                  <a:pt x="683840" y="578920"/>
                  <a:pt x="684939" y="584254"/>
                  <a:pt x="686874" y="588121"/>
                </a:cubicBezTo>
                <a:cubicBezTo>
                  <a:pt x="688808" y="591988"/>
                  <a:pt x="691440" y="594688"/>
                  <a:pt x="694774" y="596222"/>
                </a:cubicBezTo>
                <a:lnTo>
                  <a:pt x="705622" y="598490"/>
                </a:lnTo>
                <a:lnTo>
                  <a:pt x="712629" y="598422"/>
                </a:lnTo>
                <a:cubicBezTo>
                  <a:pt x="716162" y="598356"/>
                  <a:pt x="719663" y="598189"/>
                  <a:pt x="723130" y="597922"/>
                </a:cubicBezTo>
                <a:lnTo>
                  <a:pt x="730723" y="597163"/>
                </a:lnTo>
                <a:lnTo>
                  <a:pt x="727432" y="594222"/>
                </a:lnTo>
                <a:cubicBezTo>
                  <a:pt x="724564" y="591355"/>
                  <a:pt x="722030" y="587788"/>
                  <a:pt x="719830" y="583520"/>
                </a:cubicBezTo>
                <a:cubicBezTo>
                  <a:pt x="717629" y="579253"/>
                  <a:pt x="716530" y="574386"/>
                  <a:pt x="716530" y="568919"/>
                </a:cubicBezTo>
                <a:cubicBezTo>
                  <a:pt x="716530" y="563585"/>
                  <a:pt x="717496" y="558617"/>
                  <a:pt x="719430" y="554017"/>
                </a:cubicBezTo>
                <a:cubicBezTo>
                  <a:pt x="721365" y="549416"/>
                  <a:pt x="723964" y="545382"/>
                  <a:pt x="727230" y="541915"/>
                </a:cubicBezTo>
                <a:cubicBezTo>
                  <a:pt x="730498" y="538448"/>
                  <a:pt x="734232" y="535748"/>
                  <a:pt x="738431" y="533814"/>
                </a:cubicBezTo>
                <a:cubicBezTo>
                  <a:pt x="742634" y="531881"/>
                  <a:pt x="747001" y="530914"/>
                  <a:pt x="751535" y="530914"/>
                </a:cubicBezTo>
                <a:cubicBezTo>
                  <a:pt x="758069" y="530914"/>
                  <a:pt x="763803" y="532714"/>
                  <a:pt x="768736" y="536314"/>
                </a:cubicBezTo>
                <a:cubicBezTo>
                  <a:pt x="773671" y="539915"/>
                  <a:pt x="777505" y="544482"/>
                  <a:pt x="780237" y="550016"/>
                </a:cubicBezTo>
                <a:cubicBezTo>
                  <a:pt x="782970" y="555550"/>
                  <a:pt x="784337" y="561318"/>
                  <a:pt x="784337" y="567318"/>
                </a:cubicBezTo>
                <a:cubicBezTo>
                  <a:pt x="784337" y="573052"/>
                  <a:pt x="783271" y="578220"/>
                  <a:pt x="781137" y="582820"/>
                </a:cubicBezTo>
                <a:cubicBezTo>
                  <a:pt x="779005" y="587421"/>
                  <a:pt x="776103" y="591521"/>
                  <a:pt x="772436" y="595122"/>
                </a:cubicBezTo>
                <a:lnTo>
                  <a:pt x="769913" y="596935"/>
                </a:lnTo>
                <a:lnTo>
                  <a:pt x="770735" y="597022"/>
                </a:lnTo>
                <a:cubicBezTo>
                  <a:pt x="776204" y="597489"/>
                  <a:pt x="781672" y="597856"/>
                  <a:pt x="787138" y="598122"/>
                </a:cubicBezTo>
                <a:lnTo>
                  <a:pt x="798693" y="598448"/>
                </a:lnTo>
                <a:lnTo>
                  <a:pt x="807078" y="597972"/>
                </a:lnTo>
                <a:cubicBezTo>
                  <a:pt x="809745" y="597605"/>
                  <a:pt x="811846" y="597055"/>
                  <a:pt x="813380" y="596322"/>
                </a:cubicBezTo>
                <a:cubicBezTo>
                  <a:pt x="816446" y="594855"/>
                  <a:pt x="818214" y="592255"/>
                  <a:pt x="818681" y="588521"/>
                </a:cubicBezTo>
                <a:cubicBezTo>
                  <a:pt x="819147" y="584787"/>
                  <a:pt x="819246" y="579587"/>
                  <a:pt x="818982" y="572919"/>
                </a:cubicBezTo>
                <a:lnTo>
                  <a:pt x="815580" y="471106"/>
                </a:lnTo>
                <a:lnTo>
                  <a:pt x="832181" y="471106"/>
                </a:lnTo>
                <a:lnTo>
                  <a:pt x="835382" y="572519"/>
                </a:lnTo>
                <a:cubicBezTo>
                  <a:pt x="835649" y="579320"/>
                  <a:pt x="836750" y="584620"/>
                  <a:pt x="838682" y="588421"/>
                </a:cubicBezTo>
                <a:cubicBezTo>
                  <a:pt x="840617" y="592221"/>
                  <a:pt x="843249" y="594855"/>
                  <a:pt x="846584" y="596322"/>
                </a:cubicBezTo>
                <a:cubicBezTo>
                  <a:pt x="849917" y="597789"/>
                  <a:pt x="853584" y="598522"/>
                  <a:pt x="857585" y="598522"/>
                </a:cubicBezTo>
                <a:cubicBezTo>
                  <a:pt x="860386" y="598522"/>
                  <a:pt x="862419" y="599289"/>
                  <a:pt x="863685" y="600823"/>
                </a:cubicBezTo>
                <a:lnTo>
                  <a:pt x="863773" y="601073"/>
                </a:lnTo>
                <a:lnTo>
                  <a:pt x="864054" y="598522"/>
                </a:lnTo>
                <a:cubicBezTo>
                  <a:pt x="870986" y="598522"/>
                  <a:pt x="877789" y="597989"/>
                  <a:pt x="884454" y="596922"/>
                </a:cubicBezTo>
                <a:cubicBezTo>
                  <a:pt x="891122" y="595855"/>
                  <a:pt x="897656" y="594322"/>
                  <a:pt x="904059" y="592321"/>
                </a:cubicBezTo>
                <a:cubicBezTo>
                  <a:pt x="910459" y="590321"/>
                  <a:pt x="916625" y="587888"/>
                  <a:pt x="922560" y="585021"/>
                </a:cubicBezTo>
                <a:cubicBezTo>
                  <a:pt x="928493" y="582154"/>
                  <a:pt x="934128" y="578853"/>
                  <a:pt x="939462" y="575119"/>
                </a:cubicBezTo>
                <a:cubicBezTo>
                  <a:pt x="935995" y="572052"/>
                  <a:pt x="931994" y="569385"/>
                  <a:pt x="927460" y="567118"/>
                </a:cubicBezTo>
                <a:cubicBezTo>
                  <a:pt x="922926" y="564851"/>
                  <a:pt x="917961" y="563084"/>
                  <a:pt x="912558" y="561818"/>
                </a:cubicBezTo>
                <a:cubicBezTo>
                  <a:pt x="907157" y="560551"/>
                  <a:pt x="901458" y="559917"/>
                  <a:pt x="895456" y="559917"/>
                </a:cubicBezTo>
                <a:cubicBezTo>
                  <a:pt x="893323" y="559917"/>
                  <a:pt x="891322" y="559984"/>
                  <a:pt x="889455" y="560117"/>
                </a:cubicBezTo>
                <a:cubicBezTo>
                  <a:pt x="887588" y="560251"/>
                  <a:pt x="885721" y="560484"/>
                  <a:pt x="883855" y="560818"/>
                </a:cubicBezTo>
                <a:cubicBezTo>
                  <a:pt x="881989" y="561151"/>
                  <a:pt x="879855" y="561584"/>
                  <a:pt x="877456" y="562118"/>
                </a:cubicBezTo>
                <a:lnTo>
                  <a:pt x="874253" y="546916"/>
                </a:lnTo>
                <a:cubicBezTo>
                  <a:pt x="877854" y="545849"/>
                  <a:pt x="881454" y="545016"/>
                  <a:pt x="885055" y="544415"/>
                </a:cubicBezTo>
                <a:cubicBezTo>
                  <a:pt x="888657" y="543815"/>
                  <a:pt x="892123" y="543515"/>
                  <a:pt x="895456" y="543515"/>
                </a:cubicBezTo>
                <a:cubicBezTo>
                  <a:pt x="902392" y="543515"/>
                  <a:pt x="908658" y="544349"/>
                  <a:pt x="914257" y="546016"/>
                </a:cubicBezTo>
                <a:cubicBezTo>
                  <a:pt x="919860" y="547683"/>
                  <a:pt x="924959" y="549716"/>
                  <a:pt x="929561" y="552116"/>
                </a:cubicBezTo>
                <a:cubicBezTo>
                  <a:pt x="934161" y="554517"/>
                  <a:pt x="938494" y="556917"/>
                  <a:pt x="942562" y="559317"/>
                </a:cubicBezTo>
                <a:cubicBezTo>
                  <a:pt x="946628" y="561718"/>
                  <a:pt x="950595" y="563751"/>
                  <a:pt x="954463" y="565418"/>
                </a:cubicBezTo>
                <a:cubicBezTo>
                  <a:pt x="958330" y="567085"/>
                  <a:pt x="962330" y="567918"/>
                  <a:pt x="966465" y="567918"/>
                </a:cubicBezTo>
                <a:lnTo>
                  <a:pt x="970664" y="567918"/>
                </a:lnTo>
                <a:lnTo>
                  <a:pt x="972065" y="582320"/>
                </a:lnTo>
                <a:cubicBezTo>
                  <a:pt x="966330" y="582320"/>
                  <a:pt x="961064" y="583120"/>
                  <a:pt x="956263" y="584720"/>
                </a:cubicBezTo>
                <a:cubicBezTo>
                  <a:pt x="951462" y="586321"/>
                  <a:pt x="946762" y="588354"/>
                  <a:pt x="942162" y="590821"/>
                </a:cubicBezTo>
                <a:cubicBezTo>
                  <a:pt x="937563" y="593288"/>
                  <a:pt x="932728" y="595889"/>
                  <a:pt x="927660" y="598622"/>
                </a:cubicBezTo>
                <a:cubicBezTo>
                  <a:pt x="922593" y="601356"/>
                  <a:pt x="916993" y="603956"/>
                  <a:pt x="910857" y="606423"/>
                </a:cubicBezTo>
                <a:cubicBezTo>
                  <a:pt x="904723" y="608890"/>
                  <a:pt x="897692" y="610924"/>
                  <a:pt x="889755" y="612524"/>
                </a:cubicBezTo>
                <a:cubicBezTo>
                  <a:pt x="881822" y="614124"/>
                  <a:pt x="872653" y="614924"/>
                  <a:pt x="862253" y="614924"/>
                </a:cubicBezTo>
                <a:lnTo>
                  <a:pt x="862538" y="612317"/>
                </a:lnTo>
                <a:lnTo>
                  <a:pt x="855585" y="614924"/>
                </a:lnTo>
                <a:cubicBezTo>
                  <a:pt x="849985" y="614924"/>
                  <a:pt x="845351" y="614024"/>
                  <a:pt x="841683" y="612224"/>
                </a:cubicBezTo>
                <a:cubicBezTo>
                  <a:pt x="838016" y="610424"/>
                  <a:pt x="835149" y="608090"/>
                  <a:pt x="833083" y="605223"/>
                </a:cubicBezTo>
                <a:lnTo>
                  <a:pt x="830818" y="600196"/>
                </a:lnTo>
                <a:lnTo>
                  <a:pt x="826683" y="606623"/>
                </a:lnTo>
                <a:cubicBezTo>
                  <a:pt x="823682" y="609357"/>
                  <a:pt x="819648" y="611424"/>
                  <a:pt x="814579" y="612824"/>
                </a:cubicBezTo>
                <a:lnTo>
                  <a:pt x="800913" y="614335"/>
                </a:lnTo>
                <a:lnTo>
                  <a:pt x="799340" y="614924"/>
                </a:lnTo>
                <a:lnTo>
                  <a:pt x="796940" y="614774"/>
                </a:lnTo>
                <a:lnTo>
                  <a:pt x="795578" y="614924"/>
                </a:lnTo>
                <a:lnTo>
                  <a:pt x="795603" y="614690"/>
                </a:lnTo>
                <a:lnTo>
                  <a:pt x="778636" y="613624"/>
                </a:lnTo>
                <a:cubicBezTo>
                  <a:pt x="771503" y="612757"/>
                  <a:pt x="764770" y="611624"/>
                  <a:pt x="758435" y="610224"/>
                </a:cubicBezTo>
                <a:lnTo>
                  <a:pt x="750685" y="607903"/>
                </a:lnTo>
                <a:lnTo>
                  <a:pt x="744135" y="610524"/>
                </a:lnTo>
                <a:cubicBezTo>
                  <a:pt x="741066" y="611457"/>
                  <a:pt x="737765" y="612191"/>
                  <a:pt x="734232" y="612724"/>
                </a:cubicBezTo>
                <a:cubicBezTo>
                  <a:pt x="730698" y="613257"/>
                  <a:pt x="726998" y="613691"/>
                  <a:pt x="723130" y="614024"/>
                </a:cubicBezTo>
                <a:cubicBezTo>
                  <a:pt x="719263" y="614358"/>
                  <a:pt x="715397" y="614591"/>
                  <a:pt x="711530" y="614724"/>
                </a:cubicBezTo>
                <a:lnTo>
                  <a:pt x="703947" y="614860"/>
                </a:lnTo>
                <a:lnTo>
                  <a:pt x="703776" y="614924"/>
                </a:lnTo>
                <a:lnTo>
                  <a:pt x="703480" y="614868"/>
                </a:lnTo>
                <a:lnTo>
                  <a:pt x="700327" y="614924"/>
                </a:lnTo>
                <a:lnTo>
                  <a:pt x="700406" y="614281"/>
                </a:lnTo>
                <a:lnTo>
                  <a:pt x="688573" y="612024"/>
                </a:lnTo>
                <a:cubicBezTo>
                  <a:pt x="684707" y="610090"/>
                  <a:pt x="681739" y="607657"/>
                  <a:pt x="679672" y="604723"/>
                </a:cubicBezTo>
                <a:lnTo>
                  <a:pt x="676903" y="598511"/>
                </a:lnTo>
                <a:lnTo>
                  <a:pt x="668971" y="606223"/>
                </a:lnTo>
                <a:cubicBezTo>
                  <a:pt x="664437" y="609090"/>
                  <a:pt x="658837" y="611391"/>
                  <a:pt x="652170" y="613124"/>
                </a:cubicBezTo>
                <a:cubicBezTo>
                  <a:pt x="645501" y="614858"/>
                  <a:pt x="637666" y="616124"/>
                  <a:pt x="628666" y="616925"/>
                </a:cubicBezTo>
                <a:cubicBezTo>
                  <a:pt x="619666" y="617725"/>
                  <a:pt x="609230" y="618125"/>
                  <a:pt x="597361" y="618125"/>
                </a:cubicBezTo>
                <a:cubicBezTo>
                  <a:pt x="585495" y="618125"/>
                  <a:pt x="575059" y="617358"/>
                  <a:pt x="566060" y="615824"/>
                </a:cubicBezTo>
                <a:cubicBezTo>
                  <a:pt x="557058" y="614291"/>
                  <a:pt x="549556" y="611924"/>
                  <a:pt x="543555" y="608724"/>
                </a:cubicBezTo>
                <a:cubicBezTo>
                  <a:pt x="537554" y="605523"/>
                  <a:pt x="533020" y="601356"/>
                  <a:pt x="529954" y="596222"/>
                </a:cubicBezTo>
                <a:cubicBezTo>
                  <a:pt x="526888" y="591088"/>
                  <a:pt x="525354" y="584854"/>
                  <a:pt x="525354" y="577520"/>
                </a:cubicBezTo>
                <a:cubicBezTo>
                  <a:pt x="525354" y="574186"/>
                  <a:pt x="525620" y="570752"/>
                  <a:pt x="526153" y="567218"/>
                </a:cubicBezTo>
                <a:cubicBezTo>
                  <a:pt x="526686" y="563685"/>
                  <a:pt x="527388" y="560117"/>
                  <a:pt x="528254" y="556517"/>
                </a:cubicBezTo>
                <a:cubicBezTo>
                  <a:pt x="529120" y="552917"/>
                  <a:pt x="530020" y="549449"/>
                  <a:pt x="530954" y="546116"/>
                </a:cubicBezTo>
                <a:lnTo>
                  <a:pt x="545957" y="549916"/>
                </a:lnTo>
                <a:cubicBezTo>
                  <a:pt x="545423" y="551916"/>
                  <a:pt x="544823" y="554283"/>
                  <a:pt x="544157" y="557017"/>
                </a:cubicBezTo>
                <a:cubicBezTo>
                  <a:pt x="543489" y="559751"/>
                  <a:pt x="542924" y="562518"/>
                  <a:pt x="542456" y="565318"/>
                </a:cubicBezTo>
                <a:cubicBezTo>
                  <a:pt x="541989" y="568118"/>
                  <a:pt x="541755" y="570652"/>
                  <a:pt x="541755" y="572919"/>
                </a:cubicBezTo>
                <a:cubicBezTo>
                  <a:pt x="541755" y="579853"/>
                  <a:pt x="543522" y="585421"/>
                  <a:pt x="547056" y="589621"/>
                </a:cubicBezTo>
                <a:cubicBezTo>
                  <a:pt x="550589" y="593822"/>
                  <a:pt x="556757" y="596889"/>
                  <a:pt x="565560" y="598822"/>
                </a:cubicBezTo>
                <a:cubicBezTo>
                  <a:pt x="574359" y="600756"/>
                  <a:pt x="586694" y="601723"/>
                  <a:pt x="602564" y="601723"/>
                </a:cubicBezTo>
                <a:cubicBezTo>
                  <a:pt x="615632" y="601723"/>
                  <a:pt x="626432" y="601223"/>
                  <a:pt x="634967" y="600222"/>
                </a:cubicBezTo>
                <a:cubicBezTo>
                  <a:pt x="643501" y="599222"/>
                  <a:pt x="650136" y="597622"/>
                  <a:pt x="654870" y="595422"/>
                </a:cubicBezTo>
                <a:cubicBezTo>
                  <a:pt x="659603" y="593222"/>
                  <a:pt x="662904" y="590355"/>
                  <a:pt x="664770" y="586821"/>
                </a:cubicBezTo>
                <a:cubicBezTo>
                  <a:pt x="666637" y="583287"/>
                  <a:pt x="667438" y="578986"/>
                  <a:pt x="667170" y="573919"/>
                </a:cubicBezTo>
                <a:close/>
                <a:moveTo>
                  <a:pt x="6296377" y="471106"/>
                </a:moveTo>
                <a:lnTo>
                  <a:pt x="6312779" y="471106"/>
                </a:lnTo>
                <a:lnTo>
                  <a:pt x="6316780" y="574119"/>
                </a:lnTo>
                <a:cubicBezTo>
                  <a:pt x="6317046" y="580653"/>
                  <a:pt x="6317680" y="585687"/>
                  <a:pt x="6318680" y="589221"/>
                </a:cubicBezTo>
                <a:cubicBezTo>
                  <a:pt x="6319680" y="592755"/>
                  <a:pt x="6321947" y="595189"/>
                  <a:pt x="6325481" y="596522"/>
                </a:cubicBezTo>
                <a:lnTo>
                  <a:pt x="6341557" y="598447"/>
                </a:lnTo>
                <a:lnTo>
                  <a:pt x="6352627" y="596522"/>
                </a:lnTo>
                <a:cubicBezTo>
                  <a:pt x="6355627" y="595189"/>
                  <a:pt x="6358094" y="592988"/>
                  <a:pt x="6360028" y="589921"/>
                </a:cubicBezTo>
                <a:cubicBezTo>
                  <a:pt x="6361961" y="586854"/>
                  <a:pt x="6363662" y="582787"/>
                  <a:pt x="6365129" y="577720"/>
                </a:cubicBezTo>
                <a:cubicBezTo>
                  <a:pt x="6366595" y="572652"/>
                  <a:pt x="6368196" y="566385"/>
                  <a:pt x="6369929" y="558917"/>
                </a:cubicBezTo>
                <a:lnTo>
                  <a:pt x="6384531" y="562718"/>
                </a:lnTo>
                <a:cubicBezTo>
                  <a:pt x="6383731" y="565785"/>
                  <a:pt x="6382997" y="568719"/>
                  <a:pt x="6382330" y="571519"/>
                </a:cubicBezTo>
                <a:cubicBezTo>
                  <a:pt x="6381664" y="574319"/>
                  <a:pt x="6381164" y="576753"/>
                  <a:pt x="6380830" y="578820"/>
                </a:cubicBezTo>
                <a:cubicBezTo>
                  <a:pt x="6380497" y="580887"/>
                  <a:pt x="6380331" y="582520"/>
                  <a:pt x="6380331" y="583720"/>
                </a:cubicBezTo>
                <a:cubicBezTo>
                  <a:pt x="6380331" y="586921"/>
                  <a:pt x="6381064" y="589621"/>
                  <a:pt x="6382530" y="591821"/>
                </a:cubicBezTo>
                <a:cubicBezTo>
                  <a:pt x="6383998" y="594022"/>
                  <a:pt x="6386798" y="595822"/>
                  <a:pt x="6390932" y="597222"/>
                </a:cubicBezTo>
                <a:lnTo>
                  <a:pt x="6396880" y="598219"/>
                </a:lnTo>
                <a:lnTo>
                  <a:pt x="6409234" y="581020"/>
                </a:lnTo>
                <a:cubicBezTo>
                  <a:pt x="6415168" y="573752"/>
                  <a:pt x="6421702" y="567018"/>
                  <a:pt x="6428836" y="560818"/>
                </a:cubicBezTo>
                <a:cubicBezTo>
                  <a:pt x="6435971" y="554617"/>
                  <a:pt x="6443471" y="549616"/>
                  <a:pt x="6451339" y="545816"/>
                </a:cubicBezTo>
                <a:cubicBezTo>
                  <a:pt x="6459207" y="542015"/>
                  <a:pt x="6467208" y="540115"/>
                  <a:pt x="6475342" y="540115"/>
                </a:cubicBezTo>
                <a:cubicBezTo>
                  <a:pt x="6482677" y="540115"/>
                  <a:pt x="6488977" y="541615"/>
                  <a:pt x="6494244" y="544616"/>
                </a:cubicBezTo>
                <a:cubicBezTo>
                  <a:pt x="6499512" y="547616"/>
                  <a:pt x="6503579" y="551650"/>
                  <a:pt x="6506446" y="556717"/>
                </a:cubicBezTo>
                <a:cubicBezTo>
                  <a:pt x="6509313" y="561784"/>
                  <a:pt x="6510746" y="567518"/>
                  <a:pt x="6510746" y="573919"/>
                </a:cubicBezTo>
                <a:lnTo>
                  <a:pt x="6504249" y="594356"/>
                </a:lnTo>
                <a:lnTo>
                  <a:pt x="6517048" y="597622"/>
                </a:lnTo>
                <a:cubicBezTo>
                  <a:pt x="6522048" y="598222"/>
                  <a:pt x="6526682" y="598522"/>
                  <a:pt x="6530949" y="598522"/>
                </a:cubicBezTo>
                <a:lnTo>
                  <a:pt x="6531596" y="598766"/>
                </a:lnTo>
                <a:lnTo>
                  <a:pt x="6531625" y="598522"/>
                </a:lnTo>
                <a:cubicBezTo>
                  <a:pt x="6534959" y="598522"/>
                  <a:pt x="6538660" y="598489"/>
                  <a:pt x="6542727" y="598422"/>
                </a:cubicBezTo>
                <a:cubicBezTo>
                  <a:pt x="6546794" y="598356"/>
                  <a:pt x="6550928" y="598256"/>
                  <a:pt x="6555129" y="598122"/>
                </a:cubicBezTo>
                <a:cubicBezTo>
                  <a:pt x="6559329" y="597989"/>
                  <a:pt x="6563229" y="597689"/>
                  <a:pt x="6566830" y="597222"/>
                </a:cubicBezTo>
                <a:cubicBezTo>
                  <a:pt x="6570431" y="596755"/>
                  <a:pt x="6573431" y="596122"/>
                  <a:pt x="6575831" y="595322"/>
                </a:cubicBezTo>
                <a:cubicBezTo>
                  <a:pt x="6580632" y="593588"/>
                  <a:pt x="6584365" y="591421"/>
                  <a:pt x="6587032" y="588821"/>
                </a:cubicBezTo>
                <a:lnTo>
                  <a:pt x="6591557" y="580567"/>
                </a:lnTo>
                <a:lnTo>
                  <a:pt x="6585032" y="582120"/>
                </a:lnTo>
                <a:cubicBezTo>
                  <a:pt x="6582098" y="582520"/>
                  <a:pt x="6579165" y="582720"/>
                  <a:pt x="6576231" y="582720"/>
                </a:cubicBezTo>
                <a:cubicBezTo>
                  <a:pt x="6569430" y="582720"/>
                  <a:pt x="6563663" y="581620"/>
                  <a:pt x="6558929" y="579420"/>
                </a:cubicBezTo>
                <a:cubicBezTo>
                  <a:pt x="6554195" y="577220"/>
                  <a:pt x="6550595" y="574219"/>
                  <a:pt x="6548128" y="570419"/>
                </a:cubicBezTo>
                <a:cubicBezTo>
                  <a:pt x="6545661" y="566618"/>
                  <a:pt x="6544427" y="562251"/>
                  <a:pt x="6544427" y="557317"/>
                </a:cubicBezTo>
                <a:cubicBezTo>
                  <a:pt x="6544427" y="552250"/>
                  <a:pt x="6545227" y="547149"/>
                  <a:pt x="6546827" y="542015"/>
                </a:cubicBezTo>
                <a:cubicBezTo>
                  <a:pt x="6548428" y="536881"/>
                  <a:pt x="6550695" y="532181"/>
                  <a:pt x="6553628" y="527913"/>
                </a:cubicBezTo>
                <a:cubicBezTo>
                  <a:pt x="6556562" y="523646"/>
                  <a:pt x="6560096" y="520212"/>
                  <a:pt x="6564230" y="517612"/>
                </a:cubicBezTo>
                <a:cubicBezTo>
                  <a:pt x="6568363" y="515012"/>
                  <a:pt x="6572964" y="513712"/>
                  <a:pt x="6578031" y="513712"/>
                </a:cubicBezTo>
                <a:cubicBezTo>
                  <a:pt x="6585232" y="513712"/>
                  <a:pt x="6591200" y="516045"/>
                  <a:pt x="6595934" y="520712"/>
                </a:cubicBezTo>
                <a:cubicBezTo>
                  <a:pt x="6600668" y="525380"/>
                  <a:pt x="6604201" y="531481"/>
                  <a:pt x="6606535" y="539015"/>
                </a:cubicBezTo>
                <a:cubicBezTo>
                  <a:pt x="6608868" y="546549"/>
                  <a:pt x="6610035" y="554517"/>
                  <a:pt x="6610035" y="562918"/>
                </a:cubicBezTo>
                <a:cubicBezTo>
                  <a:pt x="6610035" y="572919"/>
                  <a:pt x="6608335" y="581487"/>
                  <a:pt x="6604935" y="588621"/>
                </a:cubicBezTo>
                <a:cubicBezTo>
                  <a:pt x="6601534" y="595755"/>
                  <a:pt x="6595900" y="601656"/>
                  <a:pt x="6588032" y="606323"/>
                </a:cubicBezTo>
                <a:cubicBezTo>
                  <a:pt x="6584966" y="608057"/>
                  <a:pt x="6581265" y="609490"/>
                  <a:pt x="6576931" y="610624"/>
                </a:cubicBezTo>
                <a:cubicBezTo>
                  <a:pt x="6572597" y="611757"/>
                  <a:pt x="6567863" y="612657"/>
                  <a:pt x="6562729" y="613324"/>
                </a:cubicBezTo>
                <a:cubicBezTo>
                  <a:pt x="6557595" y="613991"/>
                  <a:pt x="6552228" y="614424"/>
                  <a:pt x="6546627" y="614624"/>
                </a:cubicBezTo>
                <a:cubicBezTo>
                  <a:pt x="6541027" y="614824"/>
                  <a:pt x="6535359" y="614924"/>
                  <a:pt x="6529625" y="614924"/>
                </a:cubicBezTo>
                <a:lnTo>
                  <a:pt x="6529657" y="614659"/>
                </a:lnTo>
                <a:lnTo>
                  <a:pt x="6528949" y="614924"/>
                </a:lnTo>
                <a:cubicBezTo>
                  <a:pt x="6525482" y="614924"/>
                  <a:pt x="6521114" y="614558"/>
                  <a:pt x="6515847" y="613824"/>
                </a:cubicBezTo>
                <a:cubicBezTo>
                  <a:pt x="6510580" y="613091"/>
                  <a:pt x="6505246" y="611791"/>
                  <a:pt x="6499845" y="609924"/>
                </a:cubicBezTo>
                <a:lnTo>
                  <a:pt x="6492346" y="605654"/>
                </a:lnTo>
                <a:lnTo>
                  <a:pt x="6480543" y="611524"/>
                </a:lnTo>
                <a:cubicBezTo>
                  <a:pt x="6469608" y="615524"/>
                  <a:pt x="6454739" y="617525"/>
                  <a:pt x="6435938" y="617525"/>
                </a:cubicBezTo>
                <a:cubicBezTo>
                  <a:pt x="6424202" y="617525"/>
                  <a:pt x="6414368" y="617091"/>
                  <a:pt x="6406434" y="616224"/>
                </a:cubicBezTo>
                <a:cubicBezTo>
                  <a:pt x="6398499" y="615358"/>
                  <a:pt x="6392065" y="614057"/>
                  <a:pt x="6387131" y="612324"/>
                </a:cubicBezTo>
                <a:cubicBezTo>
                  <a:pt x="6382197" y="610590"/>
                  <a:pt x="6378463" y="608390"/>
                  <a:pt x="6375930" y="605723"/>
                </a:cubicBezTo>
                <a:lnTo>
                  <a:pt x="6372393" y="599194"/>
                </a:lnTo>
                <a:lnTo>
                  <a:pt x="6370129" y="602798"/>
                </a:lnTo>
                <a:cubicBezTo>
                  <a:pt x="6368329" y="605115"/>
                  <a:pt x="6366462" y="606990"/>
                  <a:pt x="6364529" y="608423"/>
                </a:cubicBezTo>
                <a:cubicBezTo>
                  <a:pt x="6360661" y="611291"/>
                  <a:pt x="6356627" y="613091"/>
                  <a:pt x="6352427" y="613824"/>
                </a:cubicBezTo>
                <a:lnTo>
                  <a:pt x="6340482" y="614812"/>
                </a:lnTo>
                <a:lnTo>
                  <a:pt x="6340182" y="614924"/>
                </a:lnTo>
                <a:lnTo>
                  <a:pt x="6339585" y="614886"/>
                </a:lnTo>
                <a:lnTo>
                  <a:pt x="6339125" y="614924"/>
                </a:lnTo>
                <a:lnTo>
                  <a:pt x="6339134" y="614857"/>
                </a:lnTo>
                <a:lnTo>
                  <a:pt x="6326056" y="614024"/>
                </a:lnTo>
                <a:cubicBezTo>
                  <a:pt x="6321972" y="613424"/>
                  <a:pt x="6318513" y="612524"/>
                  <a:pt x="6315679" y="611324"/>
                </a:cubicBezTo>
                <a:cubicBezTo>
                  <a:pt x="6310012" y="608924"/>
                  <a:pt x="6306112" y="605190"/>
                  <a:pt x="6303978" y="600122"/>
                </a:cubicBezTo>
                <a:cubicBezTo>
                  <a:pt x="6301845" y="595055"/>
                  <a:pt x="6300644" y="588521"/>
                  <a:pt x="6300378" y="580520"/>
                </a:cubicBezTo>
                <a:close/>
                <a:moveTo>
                  <a:pt x="6159293" y="471106"/>
                </a:moveTo>
                <a:lnTo>
                  <a:pt x="6175495" y="471106"/>
                </a:lnTo>
                <a:lnTo>
                  <a:pt x="6179496" y="572119"/>
                </a:lnTo>
                <a:cubicBezTo>
                  <a:pt x="6179763" y="579186"/>
                  <a:pt x="6178896" y="585554"/>
                  <a:pt x="6176895" y="591221"/>
                </a:cubicBezTo>
                <a:cubicBezTo>
                  <a:pt x="6174895" y="596889"/>
                  <a:pt x="6170894" y="601723"/>
                  <a:pt x="6164894" y="605723"/>
                </a:cubicBezTo>
                <a:cubicBezTo>
                  <a:pt x="6158893" y="609724"/>
                  <a:pt x="6150159" y="612791"/>
                  <a:pt x="6138691" y="614924"/>
                </a:cubicBezTo>
                <a:cubicBezTo>
                  <a:pt x="6127223" y="617058"/>
                  <a:pt x="6112088" y="618125"/>
                  <a:pt x="6093285" y="618125"/>
                </a:cubicBezTo>
                <a:cubicBezTo>
                  <a:pt x="6081417" y="618125"/>
                  <a:pt x="6070982" y="617358"/>
                  <a:pt x="6061981" y="615824"/>
                </a:cubicBezTo>
                <a:cubicBezTo>
                  <a:pt x="6052980" y="614291"/>
                  <a:pt x="6045479" y="611924"/>
                  <a:pt x="6039478" y="608724"/>
                </a:cubicBezTo>
                <a:cubicBezTo>
                  <a:pt x="6033477" y="605523"/>
                  <a:pt x="6028944" y="601356"/>
                  <a:pt x="6025877" y="596222"/>
                </a:cubicBezTo>
                <a:cubicBezTo>
                  <a:pt x="6022809" y="591088"/>
                  <a:pt x="6021276" y="584854"/>
                  <a:pt x="6021276" y="577520"/>
                </a:cubicBezTo>
                <a:cubicBezTo>
                  <a:pt x="6021276" y="574186"/>
                  <a:pt x="6021543" y="570752"/>
                  <a:pt x="6022076" y="567218"/>
                </a:cubicBezTo>
                <a:cubicBezTo>
                  <a:pt x="6022609" y="563685"/>
                  <a:pt x="6023310" y="560117"/>
                  <a:pt x="6024176" y="556517"/>
                </a:cubicBezTo>
                <a:cubicBezTo>
                  <a:pt x="6025043" y="552917"/>
                  <a:pt x="6025943" y="549449"/>
                  <a:pt x="6026877" y="546116"/>
                </a:cubicBezTo>
                <a:lnTo>
                  <a:pt x="6041879" y="549916"/>
                </a:lnTo>
                <a:cubicBezTo>
                  <a:pt x="6041345" y="551916"/>
                  <a:pt x="6040745" y="554283"/>
                  <a:pt x="6040079" y="557017"/>
                </a:cubicBezTo>
                <a:cubicBezTo>
                  <a:pt x="6039412" y="559751"/>
                  <a:pt x="6038845" y="562518"/>
                  <a:pt x="6038378" y="565318"/>
                </a:cubicBezTo>
                <a:cubicBezTo>
                  <a:pt x="6037911" y="568118"/>
                  <a:pt x="6037678" y="570652"/>
                  <a:pt x="6037678" y="572919"/>
                </a:cubicBezTo>
                <a:cubicBezTo>
                  <a:pt x="6037678" y="579853"/>
                  <a:pt x="6039445" y="585421"/>
                  <a:pt x="6042978" y="589621"/>
                </a:cubicBezTo>
                <a:cubicBezTo>
                  <a:pt x="6046513" y="593822"/>
                  <a:pt x="6052680" y="596889"/>
                  <a:pt x="6061481" y="598822"/>
                </a:cubicBezTo>
                <a:cubicBezTo>
                  <a:pt x="6070282" y="600756"/>
                  <a:pt x="6082617" y="601723"/>
                  <a:pt x="6098486" y="601723"/>
                </a:cubicBezTo>
                <a:cubicBezTo>
                  <a:pt x="6111687" y="601723"/>
                  <a:pt x="6122556" y="601223"/>
                  <a:pt x="6131090" y="600222"/>
                </a:cubicBezTo>
                <a:cubicBezTo>
                  <a:pt x="6139624" y="599222"/>
                  <a:pt x="6146258" y="597622"/>
                  <a:pt x="6150992" y="595422"/>
                </a:cubicBezTo>
                <a:cubicBezTo>
                  <a:pt x="6155726" y="593222"/>
                  <a:pt x="6158993" y="590355"/>
                  <a:pt x="6160793" y="586821"/>
                </a:cubicBezTo>
                <a:cubicBezTo>
                  <a:pt x="6162594" y="583287"/>
                  <a:pt x="6163361" y="578986"/>
                  <a:pt x="6163094" y="573919"/>
                </a:cubicBezTo>
                <a:close/>
                <a:moveTo>
                  <a:pt x="5483018" y="471106"/>
                </a:moveTo>
                <a:lnTo>
                  <a:pt x="5499220" y="471106"/>
                </a:lnTo>
                <a:lnTo>
                  <a:pt x="5503221" y="572119"/>
                </a:lnTo>
                <a:cubicBezTo>
                  <a:pt x="5503488" y="578920"/>
                  <a:pt x="5504587" y="584254"/>
                  <a:pt x="5506521" y="588121"/>
                </a:cubicBezTo>
                <a:cubicBezTo>
                  <a:pt x="5508455" y="591988"/>
                  <a:pt x="5511088" y="594688"/>
                  <a:pt x="5514422" y="596222"/>
                </a:cubicBezTo>
                <a:lnTo>
                  <a:pt x="5523976" y="598220"/>
                </a:lnTo>
                <a:lnTo>
                  <a:pt x="5537777" y="596322"/>
                </a:lnTo>
                <a:cubicBezTo>
                  <a:pt x="5540845" y="594855"/>
                  <a:pt x="5542611" y="592255"/>
                  <a:pt x="5543078" y="588521"/>
                </a:cubicBezTo>
                <a:cubicBezTo>
                  <a:pt x="5543545" y="584787"/>
                  <a:pt x="5543645" y="579587"/>
                  <a:pt x="5543378" y="572919"/>
                </a:cubicBezTo>
                <a:lnTo>
                  <a:pt x="5539578" y="471106"/>
                </a:lnTo>
                <a:lnTo>
                  <a:pt x="5555780" y="471106"/>
                </a:lnTo>
                <a:lnTo>
                  <a:pt x="5559780" y="571119"/>
                </a:lnTo>
                <a:cubicBezTo>
                  <a:pt x="5560047" y="578186"/>
                  <a:pt x="5559814" y="584454"/>
                  <a:pt x="5559080" y="589921"/>
                </a:cubicBezTo>
                <a:cubicBezTo>
                  <a:pt x="5558347" y="595389"/>
                  <a:pt x="5556613" y="599989"/>
                  <a:pt x="5553879" y="603723"/>
                </a:cubicBezTo>
                <a:cubicBezTo>
                  <a:pt x="5551146" y="607457"/>
                  <a:pt x="5547078" y="610257"/>
                  <a:pt x="5541678" y="612124"/>
                </a:cubicBezTo>
                <a:lnTo>
                  <a:pt x="5525232" y="614246"/>
                </a:lnTo>
                <a:lnTo>
                  <a:pt x="5523424" y="614924"/>
                </a:lnTo>
                <a:lnTo>
                  <a:pt x="5522032" y="614659"/>
                </a:lnTo>
                <a:lnTo>
                  <a:pt x="5519975" y="614924"/>
                </a:lnTo>
                <a:lnTo>
                  <a:pt x="5520046" y="614280"/>
                </a:lnTo>
                <a:lnTo>
                  <a:pt x="5508222" y="612024"/>
                </a:lnTo>
                <a:cubicBezTo>
                  <a:pt x="5504354" y="610090"/>
                  <a:pt x="5501387" y="607657"/>
                  <a:pt x="5499320" y="604723"/>
                </a:cubicBezTo>
                <a:lnTo>
                  <a:pt x="5496552" y="598511"/>
                </a:lnTo>
                <a:lnTo>
                  <a:pt x="5488619" y="606223"/>
                </a:lnTo>
                <a:cubicBezTo>
                  <a:pt x="5484085" y="609090"/>
                  <a:pt x="5478484" y="611391"/>
                  <a:pt x="5471817" y="613124"/>
                </a:cubicBezTo>
                <a:cubicBezTo>
                  <a:pt x="5465149" y="614858"/>
                  <a:pt x="5457315" y="616124"/>
                  <a:pt x="5448314" y="616925"/>
                </a:cubicBezTo>
                <a:cubicBezTo>
                  <a:pt x="5439313" y="617725"/>
                  <a:pt x="5428878" y="618125"/>
                  <a:pt x="5417010" y="618125"/>
                </a:cubicBezTo>
                <a:cubicBezTo>
                  <a:pt x="5405142" y="618125"/>
                  <a:pt x="5394707" y="617358"/>
                  <a:pt x="5385706" y="615824"/>
                </a:cubicBezTo>
                <a:cubicBezTo>
                  <a:pt x="5376705" y="614291"/>
                  <a:pt x="5369204" y="611924"/>
                  <a:pt x="5363203" y="608724"/>
                </a:cubicBezTo>
                <a:cubicBezTo>
                  <a:pt x="5357202" y="605523"/>
                  <a:pt x="5352669" y="601356"/>
                  <a:pt x="5349602" y="596222"/>
                </a:cubicBezTo>
                <a:cubicBezTo>
                  <a:pt x="5346534" y="591088"/>
                  <a:pt x="5345001" y="584854"/>
                  <a:pt x="5345001" y="577520"/>
                </a:cubicBezTo>
                <a:cubicBezTo>
                  <a:pt x="5345001" y="574186"/>
                  <a:pt x="5345268" y="570752"/>
                  <a:pt x="5345801" y="567218"/>
                </a:cubicBezTo>
                <a:cubicBezTo>
                  <a:pt x="5346334" y="563685"/>
                  <a:pt x="5347035" y="560117"/>
                  <a:pt x="5347901" y="556517"/>
                </a:cubicBezTo>
                <a:cubicBezTo>
                  <a:pt x="5348768" y="552917"/>
                  <a:pt x="5349668" y="549449"/>
                  <a:pt x="5350602" y="546116"/>
                </a:cubicBezTo>
                <a:lnTo>
                  <a:pt x="5365604" y="549916"/>
                </a:lnTo>
                <a:cubicBezTo>
                  <a:pt x="5365070" y="551916"/>
                  <a:pt x="5364470" y="554283"/>
                  <a:pt x="5363804" y="557017"/>
                </a:cubicBezTo>
                <a:cubicBezTo>
                  <a:pt x="5363137" y="559751"/>
                  <a:pt x="5362570" y="562518"/>
                  <a:pt x="5362103" y="565318"/>
                </a:cubicBezTo>
                <a:cubicBezTo>
                  <a:pt x="5361636" y="568118"/>
                  <a:pt x="5361403" y="570652"/>
                  <a:pt x="5361403" y="572919"/>
                </a:cubicBezTo>
                <a:cubicBezTo>
                  <a:pt x="5361403" y="579853"/>
                  <a:pt x="5363170" y="585421"/>
                  <a:pt x="5366703" y="589621"/>
                </a:cubicBezTo>
                <a:cubicBezTo>
                  <a:pt x="5370238" y="593822"/>
                  <a:pt x="5376405" y="596889"/>
                  <a:pt x="5385206" y="598822"/>
                </a:cubicBezTo>
                <a:cubicBezTo>
                  <a:pt x="5394007" y="600756"/>
                  <a:pt x="5406342" y="601723"/>
                  <a:pt x="5422211" y="601723"/>
                </a:cubicBezTo>
                <a:cubicBezTo>
                  <a:pt x="5435279" y="601723"/>
                  <a:pt x="5446081" y="601223"/>
                  <a:pt x="5454615" y="600222"/>
                </a:cubicBezTo>
                <a:cubicBezTo>
                  <a:pt x="5463149" y="599222"/>
                  <a:pt x="5469783" y="597622"/>
                  <a:pt x="5474517" y="595422"/>
                </a:cubicBezTo>
                <a:cubicBezTo>
                  <a:pt x="5479251" y="593222"/>
                  <a:pt x="5482552" y="590355"/>
                  <a:pt x="5484418" y="586821"/>
                </a:cubicBezTo>
                <a:cubicBezTo>
                  <a:pt x="5486285" y="583287"/>
                  <a:pt x="5487086" y="578986"/>
                  <a:pt x="5486819" y="573919"/>
                </a:cubicBezTo>
                <a:close/>
                <a:moveTo>
                  <a:pt x="5073539" y="471106"/>
                </a:moveTo>
                <a:lnTo>
                  <a:pt x="5090141" y="471106"/>
                </a:lnTo>
                <a:lnTo>
                  <a:pt x="5093341" y="572519"/>
                </a:lnTo>
                <a:cubicBezTo>
                  <a:pt x="5093608" y="579320"/>
                  <a:pt x="5094708" y="584620"/>
                  <a:pt x="5096641" y="588421"/>
                </a:cubicBezTo>
                <a:cubicBezTo>
                  <a:pt x="5098575" y="592221"/>
                  <a:pt x="5101209" y="594855"/>
                  <a:pt x="5104542" y="596322"/>
                </a:cubicBezTo>
                <a:cubicBezTo>
                  <a:pt x="5107876" y="597789"/>
                  <a:pt x="5111543" y="598522"/>
                  <a:pt x="5115544" y="598522"/>
                </a:cubicBezTo>
                <a:cubicBezTo>
                  <a:pt x="5118344" y="598522"/>
                  <a:pt x="5120378" y="599289"/>
                  <a:pt x="5121645" y="600823"/>
                </a:cubicBezTo>
                <a:lnTo>
                  <a:pt x="5121645" y="600824"/>
                </a:lnTo>
                <a:lnTo>
                  <a:pt x="5121925" y="598522"/>
                </a:lnTo>
                <a:lnTo>
                  <a:pt x="5137327" y="598522"/>
                </a:lnTo>
                <a:cubicBezTo>
                  <a:pt x="5148395" y="598522"/>
                  <a:pt x="5156596" y="597922"/>
                  <a:pt x="5161930" y="596722"/>
                </a:cubicBezTo>
                <a:cubicBezTo>
                  <a:pt x="5167264" y="595522"/>
                  <a:pt x="5170765" y="593922"/>
                  <a:pt x="5172432" y="591921"/>
                </a:cubicBezTo>
                <a:cubicBezTo>
                  <a:pt x="5174099" y="589921"/>
                  <a:pt x="5174932" y="587854"/>
                  <a:pt x="5174932" y="585721"/>
                </a:cubicBezTo>
                <a:cubicBezTo>
                  <a:pt x="5174932" y="582520"/>
                  <a:pt x="5173732" y="578986"/>
                  <a:pt x="5171332" y="575119"/>
                </a:cubicBezTo>
                <a:cubicBezTo>
                  <a:pt x="5168931" y="571252"/>
                  <a:pt x="5165865" y="567285"/>
                  <a:pt x="5162130" y="563218"/>
                </a:cubicBezTo>
                <a:cubicBezTo>
                  <a:pt x="5158397" y="559151"/>
                  <a:pt x="5154430" y="555117"/>
                  <a:pt x="5150229" y="551116"/>
                </a:cubicBezTo>
                <a:cubicBezTo>
                  <a:pt x="5146029" y="547116"/>
                  <a:pt x="5142061" y="543449"/>
                  <a:pt x="5138328" y="540115"/>
                </a:cubicBezTo>
                <a:cubicBezTo>
                  <a:pt x="5134594" y="536781"/>
                  <a:pt x="5131527" y="533881"/>
                  <a:pt x="5129127" y="531414"/>
                </a:cubicBezTo>
                <a:cubicBezTo>
                  <a:pt x="5126726" y="528947"/>
                  <a:pt x="5125526" y="527180"/>
                  <a:pt x="5125526" y="526113"/>
                </a:cubicBezTo>
                <a:cubicBezTo>
                  <a:pt x="5125526" y="524113"/>
                  <a:pt x="5125693" y="522179"/>
                  <a:pt x="5126026" y="520312"/>
                </a:cubicBezTo>
                <a:cubicBezTo>
                  <a:pt x="5126359" y="518446"/>
                  <a:pt x="5126826" y="516712"/>
                  <a:pt x="5127426" y="515112"/>
                </a:cubicBezTo>
                <a:cubicBezTo>
                  <a:pt x="5128026" y="513512"/>
                  <a:pt x="5128793" y="512245"/>
                  <a:pt x="5129727" y="511311"/>
                </a:cubicBezTo>
                <a:cubicBezTo>
                  <a:pt x="5132393" y="508511"/>
                  <a:pt x="5136061" y="505544"/>
                  <a:pt x="5140728" y="502410"/>
                </a:cubicBezTo>
                <a:cubicBezTo>
                  <a:pt x="5145395" y="499276"/>
                  <a:pt x="5150796" y="496076"/>
                  <a:pt x="5156930" y="492809"/>
                </a:cubicBezTo>
                <a:cubicBezTo>
                  <a:pt x="5163064" y="489542"/>
                  <a:pt x="5169598" y="486208"/>
                  <a:pt x="5176532" y="482808"/>
                </a:cubicBezTo>
                <a:cubicBezTo>
                  <a:pt x="5183466" y="479407"/>
                  <a:pt x="5190468" y="475974"/>
                  <a:pt x="5197535" y="472506"/>
                </a:cubicBezTo>
                <a:lnTo>
                  <a:pt x="5204336" y="487308"/>
                </a:lnTo>
                <a:cubicBezTo>
                  <a:pt x="5197935" y="490509"/>
                  <a:pt x="5191534" y="493676"/>
                  <a:pt x="5185133" y="496810"/>
                </a:cubicBezTo>
                <a:cubicBezTo>
                  <a:pt x="5178732" y="499943"/>
                  <a:pt x="5172532" y="503044"/>
                  <a:pt x="5166531" y="506111"/>
                </a:cubicBezTo>
                <a:cubicBezTo>
                  <a:pt x="5160531" y="509178"/>
                  <a:pt x="5154896" y="512278"/>
                  <a:pt x="5149629" y="515412"/>
                </a:cubicBezTo>
                <a:lnTo>
                  <a:pt x="5140469" y="521497"/>
                </a:lnTo>
                <a:lnTo>
                  <a:pt x="5153529" y="532714"/>
                </a:lnTo>
                <a:cubicBezTo>
                  <a:pt x="5158863" y="537381"/>
                  <a:pt x="5163931" y="542149"/>
                  <a:pt x="5168731" y="547016"/>
                </a:cubicBezTo>
                <a:cubicBezTo>
                  <a:pt x="5173532" y="551883"/>
                  <a:pt x="5177999" y="557117"/>
                  <a:pt x="5182133" y="562718"/>
                </a:cubicBezTo>
                <a:cubicBezTo>
                  <a:pt x="5186267" y="568318"/>
                  <a:pt x="5190134" y="574519"/>
                  <a:pt x="5193734" y="581320"/>
                </a:cubicBezTo>
                <a:cubicBezTo>
                  <a:pt x="5196535" y="586521"/>
                  <a:pt x="5199802" y="590321"/>
                  <a:pt x="5203535" y="592722"/>
                </a:cubicBezTo>
                <a:cubicBezTo>
                  <a:pt x="5207270" y="595122"/>
                  <a:pt x="5210970" y="596689"/>
                  <a:pt x="5214637" y="597422"/>
                </a:cubicBezTo>
                <a:lnTo>
                  <a:pt x="5222163" y="598352"/>
                </a:lnTo>
                <a:lnTo>
                  <a:pt x="5225977" y="598222"/>
                </a:lnTo>
                <a:cubicBezTo>
                  <a:pt x="5228577" y="598022"/>
                  <a:pt x="5230844" y="597722"/>
                  <a:pt x="5232777" y="597322"/>
                </a:cubicBezTo>
                <a:cubicBezTo>
                  <a:pt x="5236645" y="596522"/>
                  <a:pt x="5239445" y="594888"/>
                  <a:pt x="5241179" y="592421"/>
                </a:cubicBezTo>
                <a:cubicBezTo>
                  <a:pt x="5242912" y="589955"/>
                  <a:pt x="5243779" y="586254"/>
                  <a:pt x="5243779" y="581320"/>
                </a:cubicBezTo>
                <a:cubicBezTo>
                  <a:pt x="5243779" y="577986"/>
                  <a:pt x="5243245" y="574019"/>
                  <a:pt x="5242178" y="569419"/>
                </a:cubicBezTo>
                <a:cubicBezTo>
                  <a:pt x="5241112" y="564818"/>
                  <a:pt x="5239712" y="559917"/>
                  <a:pt x="5237978" y="554717"/>
                </a:cubicBezTo>
                <a:cubicBezTo>
                  <a:pt x="5236245" y="549516"/>
                  <a:pt x="5234378" y="544382"/>
                  <a:pt x="5232377" y="539315"/>
                </a:cubicBezTo>
                <a:lnTo>
                  <a:pt x="5248579" y="533314"/>
                </a:lnTo>
                <a:cubicBezTo>
                  <a:pt x="5250313" y="537581"/>
                  <a:pt x="5251946" y="542449"/>
                  <a:pt x="5253480" y="547916"/>
                </a:cubicBezTo>
                <a:cubicBezTo>
                  <a:pt x="5255014" y="553383"/>
                  <a:pt x="5256314" y="558784"/>
                  <a:pt x="5257380" y="564118"/>
                </a:cubicBezTo>
                <a:cubicBezTo>
                  <a:pt x="5258447" y="569452"/>
                  <a:pt x="5258981" y="574119"/>
                  <a:pt x="5258981" y="578120"/>
                </a:cubicBezTo>
                <a:cubicBezTo>
                  <a:pt x="5258981" y="583454"/>
                  <a:pt x="5258414" y="588154"/>
                  <a:pt x="5257280" y="592221"/>
                </a:cubicBezTo>
                <a:cubicBezTo>
                  <a:pt x="5256147" y="596289"/>
                  <a:pt x="5254447" y="599756"/>
                  <a:pt x="5252180" y="602623"/>
                </a:cubicBezTo>
                <a:cubicBezTo>
                  <a:pt x="5249913" y="605490"/>
                  <a:pt x="5247012" y="607823"/>
                  <a:pt x="5243479" y="609624"/>
                </a:cubicBezTo>
                <a:cubicBezTo>
                  <a:pt x="5239945" y="611424"/>
                  <a:pt x="5235845" y="612757"/>
                  <a:pt x="5231177" y="613624"/>
                </a:cubicBezTo>
                <a:lnTo>
                  <a:pt x="5223298" y="614264"/>
                </a:lnTo>
                <a:lnTo>
                  <a:pt x="5221538" y="614924"/>
                </a:lnTo>
                <a:lnTo>
                  <a:pt x="5219135" y="614603"/>
                </a:lnTo>
                <a:lnTo>
                  <a:pt x="5215175" y="614924"/>
                </a:lnTo>
                <a:lnTo>
                  <a:pt x="5215277" y="614086"/>
                </a:lnTo>
                <a:lnTo>
                  <a:pt x="5208836" y="613224"/>
                </a:lnTo>
                <a:cubicBezTo>
                  <a:pt x="5203969" y="612091"/>
                  <a:pt x="5199202" y="609857"/>
                  <a:pt x="5194534" y="606523"/>
                </a:cubicBezTo>
                <a:cubicBezTo>
                  <a:pt x="5192201" y="604856"/>
                  <a:pt x="5190067" y="602756"/>
                  <a:pt x="5188134" y="600222"/>
                </a:cubicBezTo>
                <a:lnTo>
                  <a:pt x="5186362" y="597189"/>
                </a:lnTo>
                <a:lnTo>
                  <a:pt x="5182033" y="603023"/>
                </a:lnTo>
                <a:cubicBezTo>
                  <a:pt x="5179433" y="605623"/>
                  <a:pt x="5176133" y="607823"/>
                  <a:pt x="5172132" y="609624"/>
                </a:cubicBezTo>
                <a:cubicBezTo>
                  <a:pt x="5168131" y="611424"/>
                  <a:pt x="5163264" y="612757"/>
                  <a:pt x="5157530" y="613624"/>
                </a:cubicBezTo>
                <a:cubicBezTo>
                  <a:pt x="5151796" y="614491"/>
                  <a:pt x="5144795" y="614924"/>
                  <a:pt x="5136527" y="614924"/>
                </a:cubicBezTo>
                <a:lnTo>
                  <a:pt x="5119925" y="614924"/>
                </a:lnTo>
                <a:lnTo>
                  <a:pt x="5120231" y="612416"/>
                </a:lnTo>
                <a:lnTo>
                  <a:pt x="5113543" y="614924"/>
                </a:lnTo>
                <a:cubicBezTo>
                  <a:pt x="5109410" y="614924"/>
                  <a:pt x="5105876" y="614358"/>
                  <a:pt x="5102942" y="613224"/>
                </a:cubicBezTo>
                <a:cubicBezTo>
                  <a:pt x="5100009" y="612091"/>
                  <a:pt x="5097608" y="610624"/>
                  <a:pt x="5095741" y="608824"/>
                </a:cubicBezTo>
                <a:lnTo>
                  <a:pt x="5093556" y="605744"/>
                </a:lnTo>
                <a:lnTo>
                  <a:pt x="5090041" y="622225"/>
                </a:lnTo>
                <a:cubicBezTo>
                  <a:pt x="5087573" y="629226"/>
                  <a:pt x="5083806" y="635594"/>
                  <a:pt x="5078739" y="641328"/>
                </a:cubicBezTo>
                <a:cubicBezTo>
                  <a:pt x="5073672" y="647062"/>
                  <a:pt x="5066904" y="651662"/>
                  <a:pt x="5058437" y="655129"/>
                </a:cubicBezTo>
                <a:cubicBezTo>
                  <a:pt x="5049969" y="658596"/>
                  <a:pt x="5039534" y="660330"/>
                  <a:pt x="5027133" y="660330"/>
                </a:cubicBezTo>
                <a:cubicBezTo>
                  <a:pt x="5020198" y="660330"/>
                  <a:pt x="5013498" y="659297"/>
                  <a:pt x="5007030" y="657230"/>
                </a:cubicBezTo>
                <a:cubicBezTo>
                  <a:pt x="5000563" y="655163"/>
                  <a:pt x="4994828" y="652129"/>
                  <a:pt x="4989828" y="648128"/>
                </a:cubicBezTo>
                <a:cubicBezTo>
                  <a:pt x="4984827" y="644128"/>
                  <a:pt x="4980860" y="639294"/>
                  <a:pt x="4977927" y="633627"/>
                </a:cubicBezTo>
                <a:cubicBezTo>
                  <a:pt x="4974993" y="627959"/>
                  <a:pt x="4973526" y="621458"/>
                  <a:pt x="4973526" y="614124"/>
                </a:cubicBezTo>
                <a:cubicBezTo>
                  <a:pt x="4973526" y="610924"/>
                  <a:pt x="4973826" y="607490"/>
                  <a:pt x="4974426" y="603823"/>
                </a:cubicBezTo>
                <a:cubicBezTo>
                  <a:pt x="4975026" y="600156"/>
                  <a:pt x="4975960" y="596222"/>
                  <a:pt x="4977227" y="592021"/>
                </a:cubicBezTo>
                <a:cubicBezTo>
                  <a:pt x="4978493" y="587821"/>
                  <a:pt x="4980060" y="583387"/>
                  <a:pt x="4981927" y="578720"/>
                </a:cubicBezTo>
                <a:lnTo>
                  <a:pt x="4996329" y="584320"/>
                </a:lnTo>
                <a:cubicBezTo>
                  <a:pt x="4994995" y="588054"/>
                  <a:pt x="4993829" y="591588"/>
                  <a:pt x="4992829" y="594922"/>
                </a:cubicBezTo>
                <a:cubicBezTo>
                  <a:pt x="4991828" y="598256"/>
                  <a:pt x="4991095" y="601389"/>
                  <a:pt x="4990628" y="604323"/>
                </a:cubicBezTo>
                <a:cubicBezTo>
                  <a:pt x="4990161" y="607257"/>
                  <a:pt x="4989928" y="610057"/>
                  <a:pt x="4989928" y="612724"/>
                </a:cubicBezTo>
                <a:cubicBezTo>
                  <a:pt x="4989928" y="619525"/>
                  <a:pt x="4991728" y="625259"/>
                  <a:pt x="4995329" y="629926"/>
                </a:cubicBezTo>
                <a:cubicBezTo>
                  <a:pt x="4998929" y="634593"/>
                  <a:pt x="5003630" y="638094"/>
                  <a:pt x="5009430" y="640427"/>
                </a:cubicBezTo>
                <a:cubicBezTo>
                  <a:pt x="5015231" y="642761"/>
                  <a:pt x="5021465" y="643928"/>
                  <a:pt x="5028133" y="643928"/>
                </a:cubicBezTo>
                <a:cubicBezTo>
                  <a:pt x="5041201" y="643928"/>
                  <a:pt x="5051402" y="641628"/>
                  <a:pt x="5058737" y="637027"/>
                </a:cubicBezTo>
                <a:cubicBezTo>
                  <a:pt x="5066071" y="632427"/>
                  <a:pt x="5071205" y="626359"/>
                  <a:pt x="5074139" y="618825"/>
                </a:cubicBezTo>
                <a:cubicBezTo>
                  <a:pt x="5077072" y="611291"/>
                  <a:pt x="5078339" y="603056"/>
                  <a:pt x="5077939" y="594122"/>
                </a:cubicBezTo>
                <a:close/>
                <a:moveTo>
                  <a:pt x="4886677" y="471106"/>
                </a:moveTo>
                <a:lnTo>
                  <a:pt x="4902879" y="471106"/>
                </a:lnTo>
                <a:lnTo>
                  <a:pt x="4906880" y="613924"/>
                </a:lnTo>
                <a:lnTo>
                  <a:pt x="4890678" y="613924"/>
                </a:lnTo>
                <a:close/>
                <a:moveTo>
                  <a:pt x="4187618" y="471106"/>
                </a:moveTo>
                <a:lnTo>
                  <a:pt x="4203820" y="471106"/>
                </a:lnTo>
                <a:lnTo>
                  <a:pt x="4207821" y="572119"/>
                </a:lnTo>
                <a:cubicBezTo>
                  <a:pt x="4208088" y="578920"/>
                  <a:pt x="4209187" y="584254"/>
                  <a:pt x="4211121" y="588121"/>
                </a:cubicBezTo>
                <a:cubicBezTo>
                  <a:pt x="4213055" y="591988"/>
                  <a:pt x="4215689" y="594688"/>
                  <a:pt x="4219022" y="596222"/>
                </a:cubicBezTo>
                <a:cubicBezTo>
                  <a:pt x="4222356" y="597755"/>
                  <a:pt x="4226023" y="598522"/>
                  <a:pt x="4230024" y="598522"/>
                </a:cubicBezTo>
                <a:lnTo>
                  <a:pt x="4235667" y="600650"/>
                </a:lnTo>
                <a:lnTo>
                  <a:pt x="4235900" y="598522"/>
                </a:lnTo>
                <a:cubicBezTo>
                  <a:pt x="4243501" y="598522"/>
                  <a:pt x="4248835" y="597789"/>
                  <a:pt x="4251903" y="596322"/>
                </a:cubicBezTo>
                <a:cubicBezTo>
                  <a:pt x="4254970" y="594855"/>
                  <a:pt x="4256736" y="592255"/>
                  <a:pt x="4257203" y="588521"/>
                </a:cubicBezTo>
                <a:cubicBezTo>
                  <a:pt x="4257670" y="584787"/>
                  <a:pt x="4257770" y="579587"/>
                  <a:pt x="4257503" y="572919"/>
                </a:cubicBezTo>
                <a:lnTo>
                  <a:pt x="4253703" y="471106"/>
                </a:lnTo>
                <a:lnTo>
                  <a:pt x="4269905" y="471106"/>
                </a:lnTo>
                <a:lnTo>
                  <a:pt x="4273905" y="571119"/>
                </a:lnTo>
                <a:cubicBezTo>
                  <a:pt x="4274172" y="578186"/>
                  <a:pt x="4273938" y="584454"/>
                  <a:pt x="4273205" y="589921"/>
                </a:cubicBezTo>
                <a:cubicBezTo>
                  <a:pt x="4272472" y="595389"/>
                  <a:pt x="4270738" y="599989"/>
                  <a:pt x="4268005" y="603723"/>
                </a:cubicBezTo>
                <a:cubicBezTo>
                  <a:pt x="4265271" y="607457"/>
                  <a:pt x="4261204" y="610257"/>
                  <a:pt x="4255803" y="612124"/>
                </a:cubicBezTo>
                <a:cubicBezTo>
                  <a:pt x="4250402" y="613991"/>
                  <a:pt x="4243168" y="614924"/>
                  <a:pt x="4234100" y="614924"/>
                </a:cubicBezTo>
                <a:lnTo>
                  <a:pt x="4234361" y="612548"/>
                </a:lnTo>
                <a:lnTo>
                  <a:pt x="4228023" y="614924"/>
                </a:lnTo>
                <a:cubicBezTo>
                  <a:pt x="4221756" y="614924"/>
                  <a:pt x="4216688" y="613957"/>
                  <a:pt x="4212821" y="612024"/>
                </a:cubicBezTo>
                <a:cubicBezTo>
                  <a:pt x="4208954" y="610090"/>
                  <a:pt x="4205987" y="607657"/>
                  <a:pt x="4203920" y="604723"/>
                </a:cubicBezTo>
                <a:lnTo>
                  <a:pt x="4201152" y="598511"/>
                </a:lnTo>
                <a:lnTo>
                  <a:pt x="4193219" y="606223"/>
                </a:lnTo>
                <a:cubicBezTo>
                  <a:pt x="4188685" y="609090"/>
                  <a:pt x="4183084" y="611391"/>
                  <a:pt x="4176417" y="613124"/>
                </a:cubicBezTo>
                <a:cubicBezTo>
                  <a:pt x="4169749" y="614858"/>
                  <a:pt x="4161915" y="616124"/>
                  <a:pt x="4152914" y="616925"/>
                </a:cubicBezTo>
                <a:cubicBezTo>
                  <a:pt x="4143913" y="617725"/>
                  <a:pt x="4133478" y="618125"/>
                  <a:pt x="4121610" y="618125"/>
                </a:cubicBezTo>
                <a:cubicBezTo>
                  <a:pt x="4109742" y="618125"/>
                  <a:pt x="4099307" y="617358"/>
                  <a:pt x="4090306" y="615824"/>
                </a:cubicBezTo>
                <a:cubicBezTo>
                  <a:pt x="4081305" y="614291"/>
                  <a:pt x="4073804" y="611924"/>
                  <a:pt x="4067803" y="608724"/>
                </a:cubicBezTo>
                <a:cubicBezTo>
                  <a:pt x="4061802" y="605523"/>
                  <a:pt x="4057268" y="601356"/>
                  <a:pt x="4054201" y="596222"/>
                </a:cubicBezTo>
                <a:cubicBezTo>
                  <a:pt x="4051134" y="591088"/>
                  <a:pt x="4049601" y="584854"/>
                  <a:pt x="4049601" y="577520"/>
                </a:cubicBezTo>
                <a:cubicBezTo>
                  <a:pt x="4049601" y="574186"/>
                  <a:pt x="4049868" y="570752"/>
                  <a:pt x="4050401" y="567218"/>
                </a:cubicBezTo>
                <a:cubicBezTo>
                  <a:pt x="4050934" y="563685"/>
                  <a:pt x="4051634" y="560117"/>
                  <a:pt x="4052501" y="556517"/>
                </a:cubicBezTo>
                <a:cubicBezTo>
                  <a:pt x="4053368" y="552917"/>
                  <a:pt x="4054268" y="549449"/>
                  <a:pt x="4055202" y="546116"/>
                </a:cubicBezTo>
                <a:lnTo>
                  <a:pt x="4070203" y="549916"/>
                </a:lnTo>
                <a:cubicBezTo>
                  <a:pt x="4069670" y="551916"/>
                  <a:pt x="4069070" y="554283"/>
                  <a:pt x="4068403" y="557017"/>
                </a:cubicBezTo>
                <a:cubicBezTo>
                  <a:pt x="4067736" y="559751"/>
                  <a:pt x="4067170" y="562518"/>
                  <a:pt x="4066703" y="565318"/>
                </a:cubicBezTo>
                <a:cubicBezTo>
                  <a:pt x="4066236" y="568118"/>
                  <a:pt x="4066003" y="570652"/>
                  <a:pt x="4066003" y="572919"/>
                </a:cubicBezTo>
                <a:cubicBezTo>
                  <a:pt x="4066003" y="579853"/>
                  <a:pt x="4067770" y="585421"/>
                  <a:pt x="4071304" y="589621"/>
                </a:cubicBezTo>
                <a:cubicBezTo>
                  <a:pt x="4074837" y="593822"/>
                  <a:pt x="4081005" y="596889"/>
                  <a:pt x="4089806" y="598822"/>
                </a:cubicBezTo>
                <a:cubicBezTo>
                  <a:pt x="4098607" y="600756"/>
                  <a:pt x="4110942" y="601723"/>
                  <a:pt x="4126810" y="601723"/>
                </a:cubicBezTo>
                <a:cubicBezTo>
                  <a:pt x="4139879" y="601723"/>
                  <a:pt x="4150680" y="601223"/>
                  <a:pt x="4159215" y="600222"/>
                </a:cubicBezTo>
                <a:cubicBezTo>
                  <a:pt x="4167749" y="599222"/>
                  <a:pt x="4174383" y="597622"/>
                  <a:pt x="4179117" y="595422"/>
                </a:cubicBezTo>
                <a:cubicBezTo>
                  <a:pt x="4183851" y="593222"/>
                  <a:pt x="4187152" y="590355"/>
                  <a:pt x="4189018" y="586821"/>
                </a:cubicBezTo>
                <a:cubicBezTo>
                  <a:pt x="4190885" y="583287"/>
                  <a:pt x="4191685" y="578986"/>
                  <a:pt x="4191419" y="573919"/>
                </a:cubicBezTo>
                <a:close/>
                <a:moveTo>
                  <a:pt x="2682669" y="471106"/>
                </a:moveTo>
                <a:lnTo>
                  <a:pt x="2698871" y="471106"/>
                </a:lnTo>
                <a:lnTo>
                  <a:pt x="2702872" y="572119"/>
                </a:lnTo>
                <a:cubicBezTo>
                  <a:pt x="2703139" y="578920"/>
                  <a:pt x="2704239" y="584254"/>
                  <a:pt x="2706172" y="588121"/>
                </a:cubicBezTo>
                <a:cubicBezTo>
                  <a:pt x="2708106" y="591988"/>
                  <a:pt x="2710739" y="594688"/>
                  <a:pt x="2714073" y="596222"/>
                </a:cubicBezTo>
                <a:lnTo>
                  <a:pt x="2724066" y="598311"/>
                </a:lnTo>
                <a:lnTo>
                  <a:pt x="2732028" y="597622"/>
                </a:lnTo>
                <a:cubicBezTo>
                  <a:pt x="2734695" y="597022"/>
                  <a:pt x="2736929" y="595488"/>
                  <a:pt x="2738729" y="593022"/>
                </a:cubicBezTo>
                <a:cubicBezTo>
                  <a:pt x="2740529" y="590555"/>
                  <a:pt x="2742230" y="586654"/>
                  <a:pt x="2743829" y="581320"/>
                </a:cubicBezTo>
                <a:cubicBezTo>
                  <a:pt x="2745430" y="575986"/>
                  <a:pt x="2747297" y="568518"/>
                  <a:pt x="2749431" y="558917"/>
                </a:cubicBezTo>
                <a:lnTo>
                  <a:pt x="2764432" y="563118"/>
                </a:lnTo>
                <a:cubicBezTo>
                  <a:pt x="2763632" y="566452"/>
                  <a:pt x="2762698" y="570452"/>
                  <a:pt x="2761631" y="575119"/>
                </a:cubicBezTo>
                <a:cubicBezTo>
                  <a:pt x="2760565" y="579787"/>
                  <a:pt x="2760031" y="584054"/>
                  <a:pt x="2760031" y="587921"/>
                </a:cubicBezTo>
                <a:cubicBezTo>
                  <a:pt x="2760031" y="590055"/>
                  <a:pt x="2760565" y="591921"/>
                  <a:pt x="2761631" y="593522"/>
                </a:cubicBezTo>
                <a:cubicBezTo>
                  <a:pt x="2762698" y="595122"/>
                  <a:pt x="2764532" y="596355"/>
                  <a:pt x="2767132" y="597222"/>
                </a:cubicBezTo>
                <a:cubicBezTo>
                  <a:pt x="2769732" y="598089"/>
                  <a:pt x="2773233" y="598522"/>
                  <a:pt x="2777633" y="598522"/>
                </a:cubicBezTo>
                <a:cubicBezTo>
                  <a:pt x="2781634" y="598522"/>
                  <a:pt x="2784902" y="598189"/>
                  <a:pt x="2787435" y="597522"/>
                </a:cubicBezTo>
                <a:cubicBezTo>
                  <a:pt x="2789969" y="596855"/>
                  <a:pt x="2792068" y="595255"/>
                  <a:pt x="2793736" y="592722"/>
                </a:cubicBezTo>
                <a:cubicBezTo>
                  <a:pt x="2795402" y="590188"/>
                  <a:pt x="2796903" y="586121"/>
                  <a:pt x="2798236" y="580520"/>
                </a:cubicBezTo>
                <a:cubicBezTo>
                  <a:pt x="2799570" y="574919"/>
                  <a:pt x="2800971" y="567252"/>
                  <a:pt x="2802437" y="557517"/>
                </a:cubicBezTo>
                <a:lnTo>
                  <a:pt x="2817639" y="560317"/>
                </a:lnTo>
                <a:cubicBezTo>
                  <a:pt x="2817238" y="562718"/>
                  <a:pt x="2816772" y="565651"/>
                  <a:pt x="2816238" y="569119"/>
                </a:cubicBezTo>
                <a:cubicBezTo>
                  <a:pt x="2815705" y="572586"/>
                  <a:pt x="2815205" y="576019"/>
                  <a:pt x="2814739" y="579420"/>
                </a:cubicBezTo>
                <a:cubicBezTo>
                  <a:pt x="2814271" y="582820"/>
                  <a:pt x="2814039" y="585654"/>
                  <a:pt x="2814039" y="587921"/>
                </a:cubicBezTo>
                <a:cubicBezTo>
                  <a:pt x="2814039" y="589788"/>
                  <a:pt x="2814471" y="591555"/>
                  <a:pt x="2815338" y="593222"/>
                </a:cubicBezTo>
                <a:cubicBezTo>
                  <a:pt x="2816205" y="594888"/>
                  <a:pt x="2817939" y="596189"/>
                  <a:pt x="2820539" y="597122"/>
                </a:cubicBezTo>
                <a:cubicBezTo>
                  <a:pt x="2823139" y="598055"/>
                  <a:pt x="2827040" y="598522"/>
                  <a:pt x="2832241" y="598522"/>
                </a:cubicBezTo>
                <a:cubicBezTo>
                  <a:pt x="2838908" y="598522"/>
                  <a:pt x="2843741" y="597122"/>
                  <a:pt x="2846743" y="594322"/>
                </a:cubicBezTo>
                <a:cubicBezTo>
                  <a:pt x="2849742" y="591521"/>
                  <a:pt x="2851243" y="587254"/>
                  <a:pt x="2851243" y="581520"/>
                </a:cubicBezTo>
                <a:cubicBezTo>
                  <a:pt x="2851243" y="578453"/>
                  <a:pt x="2851176" y="575219"/>
                  <a:pt x="2851043" y="571819"/>
                </a:cubicBezTo>
                <a:cubicBezTo>
                  <a:pt x="2850910" y="568418"/>
                  <a:pt x="2850676" y="564618"/>
                  <a:pt x="2850343" y="560417"/>
                </a:cubicBezTo>
                <a:cubicBezTo>
                  <a:pt x="2850010" y="556217"/>
                  <a:pt x="2849510" y="551383"/>
                  <a:pt x="2848843" y="545916"/>
                </a:cubicBezTo>
                <a:lnTo>
                  <a:pt x="2863445" y="544916"/>
                </a:lnTo>
                <a:cubicBezTo>
                  <a:pt x="2864245" y="555717"/>
                  <a:pt x="2865144" y="564585"/>
                  <a:pt x="2866144" y="571519"/>
                </a:cubicBezTo>
                <a:cubicBezTo>
                  <a:pt x="2867145" y="578453"/>
                  <a:pt x="2868612" y="583887"/>
                  <a:pt x="2870545" y="587821"/>
                </a:cubicBezTo>
                <a:cubicBezTo>
                  <a:pt x="2872479" y="591755"/>
                  <a:pt x="2875112" y="594522"/>
                  <a:pt x="2878446" y="596122"/>
                </a:cubicBezTo>
                <a:cubicBezTo>
                  <a:pt x="2881780" y="597722"/>
                  <a:pt x="2886181" y="598522"/>
                  <a:pt x="2891648" y="598522"/>
                </a:cubicBezTo>
                <a:lnTo>
                  <a:pt x="2893013" y="599037"/>
                </a:lnTo>
                <a:lnTo>
                  <a:pt x="2893077" y="598522"/>
                </a:lnTo>
                <a:cubicBezTo>
                  <a:pt x="2896411" y="598522"/>
                  <a:pt x="2899844" y="598489"/>
                  <a:pt x="2903378" y="598422"/>
                </a:cubicBezTo>
                <a:cubicBezTo>
                  <a:pt x="2906912" y="598356"/>
                  <a:pt x="2910412" y="598189"/>
                  <a:pt x="2913880" y="597922"/>
                </a:cubicBezTo>
                <a:lnTo>
                  <a:pt x="2921472" y="597163"/>
                </a:lnTo>
                <a:lnTo>
                  <a:pt x="2918180" y="594222"/>
                </a:lnTo>
                <a:cubicBezTo>
                  <a:pt x="2915313" y="591355"/>
                  <a:pt x="2912779" y="587788"/>
                  <a:pt x="2910579" y="583520"/>
                </a:cubicBezTo>
                <a:cubicBezTo>
                  <a:pt x="2908378" y="579253"/>
                  <a:pt x="2907279" y="574386"/>
                  <a:pt x="2907279" y="568919"/>
                </a:cubicBezTo>
                <a:cubicBezTo>
                  <a:pt x="2907279" y="563585"/>
                  <a:pt x="2908245" y="558617"/>
                  <a:pt x="2910179" y="554017"/>
                </a:cubicBezTo>
                <a:cubicBezTo>
                  <a:pt x="2912112" y="549416"/>
                  <a:pt x="2914713" y="545382"/>
                  <a:pt x="2917980" y="541915"/>
                </a:cubicBezTo>
                <a:cubicBezTo>
                  <a:pt x="2921247" y="538448"/>
                  <a:pt x="2924981" y="535748"/>
                  <a:pt x="2929182" y="533814"/>
                </a:cubicBezTo>
                <a:cubicBezTo>
                  <a:pt x="2933382" y="531881"/>
                  <a:pt x="2937749" y="530914"/>
                  <a:pt x="2942283" y="530914"/>
                </a:cubicBezTo>
                <a:cubicBezTo>
                  <a:pt x="2948817" y="530914"/>
                  <a:pt x="2954551" y="532714"/>
                  <a:pt x="2959485" y="536314"/>
                </a:cubicBezTo>
                <a:cubicBezTo>
                  <a:pt x="2964419" y="539915"/>
                  <a:pt x="2968253" y="544482"/>
                  <a:pt x="2970986" y="550016"/>
                </a:cubicBezTo>
                <a:cubicBezTo>
                  <a:pt x="2973721" y="555550"/>
                  <a:pt x="2975087" y="561318"/>
                  <a:pt x="2975087" y="567318"/>
                </a:cubicBezTo>
                <a:cubicBezTo>
                  <a:pt x="2975087" y="573052"/>
                  <a:pt x="2974020" y="578220"/>
                  <a:pt x="2971886" y="582820"/>
                </a:cubicBezTo>
                <a:cubicBezTo>
                  <a:pt x="2969753" y="587421"/>
                  <a:pt x="2966852" y="591521"/>
                  <a:pt x="2963186" y="595122"/>
                </a:cubicBezTo>
                <a:lnTo>
                  <a:pt x="2960662" y="596935"/>
                </a:lnTo>
                <a:lnTo>
                  <a:pt x="2961485" y="597022"/>
                </a:lnTo>
                <a:cubicBezTo>
                  <a:pt x="2966953" y="597489"/>
                  <a:pt x="2972420" y="597856"/>
                  <a:pt x="2977887" y="598122"/>
                </a:cubicBezTo>
                <a:lnTo>
                  <a:pt x="2989335" y="598445"/>
                </a:lnTo>
                <a:lnTo>
                  <a:pt x="3003928" y="597322"/>
                </a:lnTo>
                <a:cubicBezTo>
                  <a:pt x="3007796" y="596522"/>
                  <a:pt x="3010596" y="594888"/>
                  <a:pt x="3012329" y="592421"/>
                </a:cubicBezTo>
                <a:cubicBezTo>
                  <a:pt x="3014063" y="589955"/>
                  <a:pt x="3014930" y="586254"/>
                  <a:pt x="3014930" y="581320"/>
                </a:cubicBezTo>
                <a:cubicBezTo>
                  <a:pt x="3014930" y="577986"/>
                  <a:pt x="3014396" y="574019"/>
                  <a:pt x="3013330" y="569419"/>
                </a:cubicBezTo>
                <a:cubicBezTo>
                  <a:pt x="3012262" y="564818"/>
                  <a:pt x="3010862" y="559917"/>
                  <a:pt x="3009129" y="554717"/>
                </a:cubicBezTo>
                <a:cubicBezTo>
                  <a:pt x="3007395" y="549516"/>
                  <a:pt x="3005528" y="544382"/>
                  <a:pt x="3003528" y="539315"/>
                </a:cubicBezTo>
                <a:lnTo>
                  <a:pt x="3019731" y="533314"/>
                </a:lnTo>
                <a:cubicBezTo>
                  <a:pt x="3021464" y="537581"/>
                  <a:pt x="3023098" y="542449"/>
                  <a:pt x="3024631" y="547916"/>
                </a:cubicBezTo>
                <a:cubicBezTo>
                  <a:pt x="3026165" y="553383"/>
                  <a:pt x="3027465" y="558784"/>
                  <a:pt x="3028532" y="564118"/>
                </a:cubicBezTo>
                <a:cubicBezTo>
                  <a:pt x="3029598" y="569452"/>
                  <a:pt x="3030132" y="574119"/>
                  <a:pt x="3030132" y="578120"/>
                </a:cubicBezTo>
                <a:cubicBezTo>
                  <a:pt x="3030132" y="583454"/>
                  <a:pt x="3029565" y="588154"/>
                  <a:pt x="3028432" y="592221"/>
                </a:cubicBezTo>
                <a:cubicBezTo>
                  <a:pt x="3027298" y="596289"/>
                  <a:pt x="3025598" y="599756"/>
                  <a:pt x="3023331" y="602623"/>
                </a:cubicBezTo>
                <a:cubicBezTo>
                  <a:pt x="3021064" y="605490"/>
                  <a:pt x="3018164" y="607823"/>
                  <a:pt x="3014630" y="609624"/>
                </a:cubicBezTo>
                <a:cubicBezTo>
                  <a:pt x="3011096" y="611424"/>
                  <a:pt x="3006996" y="612757"/>
                  <a:pt x="3002328" y="613624"/>
                </a:cubicBezTo>
                <a:lnTo>
                  <a:pt x="2991130" y="614534"/>
                </a:lnTo>
                <a:lnTo>
                  <a:pt x="2990089" y="614924"/>
                </a:lnTo>
                <a:lnTo>
                  <a:pt x="2987966" y="614791"/>
                </a:lnTo>
                <a:lnTo>
                  <a:pt x="2986326" y="614924"/>
                </a:lnTo>
                <a:lnTo>
                  <a:pt x="2986355" y="614690"/>
                </a:lnTo>
                <a:lnTo>
                  <a:pt x="2969387" y="613624"/>
                </a:lnTo>
                <a:cubicBezTo>
                  <a:pt x="2962252" y="612757"/>
                  <a:pt x="2955518" y="611624"/>
                  <a:pt x="2949183" y="610224"/>
                </a:cubicBezTo>
                <a:lnTo>
                  <a:pt x="2941433" y="607903"/>
                </a:lnTo>
                <a:lnTo>
                  <a:pt x="2934882" y="610524"/>
                </a:lnTo>
                <a:cubicBezTo>
                  <a:pt x="2931815" y="611457"/>
                  <a:pt x="2928514" y="612191"/>
                  <a:pt x="2924981" y="612724"/>
                </a:cubicBezTo>
                <a:cubicBezTo>
                  <a:pt x="2921447" y="613257"/>
                  <a:pt x="2917747" y="613691"/>
                  <a:pt x="2913880" y="614024"/>
                </a:cubicBezTo>
                <a:cubicBezTo>
                  <a:pt x="2910012" y="614358"/>
                  <a:pt x="2906145" y="614591"/>
                  <a:pt x="2902278" y="614724"/>
                </a:cubicBezTo>
                <a:cubicBezTo>
                  <a:pt x="2898411" y="614858"/>
                  <a:pt x="2894677" y="614924"/>
                  <a:pt x="2891076" y="614924"/>
                </a:cubicBezTo>
                <a:lnTo>
                  <a:pt x="2891145" y="614363"/>
                </a:lnTo>
                <a:lnTo>
                  <a:pt x="2889648" y="614924"/>
                </a:lnTo>
                <a:cubicBezTo>
                  <a:pt x="2885114" y="614924"/>
                  <a:pt x="2881080" y="614291"/>
                  <a:pt x="2877546" y="613024"/>
                </a:cubicBezTo>
                <a:cubicBezTo>
                  <a:pt x="2874012" y="611757"/>
                  <a:pt x="2870946" y="610024"/>
                  <a:pt x="2868345" y="607823"/>
                </a:cubicBezTo>
                <a:cubicBezTo>
                  <a:pt x="2865745" y="605623"/>
                  <a:pt x="2863611" y="603089"/>
                  <a:pt x="2861945" y="600222"/>
                </a:cubicBezTo>
                <a:lnTo>
                  <a:pt x="2860539" y="596570"/>
                </a:lnTo>
                <a:lnTo>
                  <a:pt x="2859219" y="600297"/>
                </a:lnTo>
                <a:cubicBezTo>
                  <a:pt x="2858069" y="602614"/>
                  <a:pt x="2856710" y="604590"/>
                  <a:pt x="2855143" y="606223"/>
                </a:cubicBezTo>
                <a:cubicBezTo>
                  <a:pt x="2852009" y="609490"/>
                  <a:pt x="2848309" y="611757"/>
                  <a:pt x="2844042" y="613024"/>
                </a:cubicBezTo>
                <a:cubicBezTo>
                  <a:pt x="2839775" y="614291"/>
                  <a:pt x="2835241" y="614924"/>
                  <a:pt x="2830441" y="614924"/>
                </a:cubicBezTo>
                <a:cubicBezTo>
                  <a:pt x="2824573" y="614924"/>
                  <a:pt x="2819772" y="614191"/>
                  <a:pt x="2816039" y="612724"/>
                </a:cubicBezTo>
                <a:cubicBezTo>
                  <a:pt x="2812305" y="611257"/>
                  <a:pt x="2809405" y="609024"/>
                  <a:pt x="2807338" y="606023"/>
                </a:cubicBezTo>
                <a:lnTo>
                  <a:pt x="2805996" y="602261"/>
                </a:lnTo>
                <a:lnTo>
                  <a:pt x="2802037" y="607523"/>
                </a:lnTo>
                <a:cubicBezTo>
                  <a:pt x="2799236" y="610457"/>
                  <a:pt x="2795770" y="612424"/>
                  <a:pt x="2791635" y="613424"/>
                </a:cubicBezTo>
                <a:cubicBezTo>
                  <a:pt x="2787502" y="614424"/>
                  <a:pt x="2782034" y="614924"/>
                  <a:pt x="2775234" y="614924"/>
                </a:cubicBezTo>
                <a:cubicBezTo>
                  <a:pt x="2771900" y="614924"/>
                  <a:pt x="2768332" y="614391"/>
                  <a:pt x="2764532" y="613324"/>
                </a:cubicBezTo>
                <a:cubicBezTo>
                  <a:pt x="2760732" y="612257"/>
                  <a:pt x="2757431" y="610157"/>
                  <a:pt x="2754631" y="607023"/>
                </a:cubicBezTo>
                <a:lnTo>
                  <a:pt x="2751358" y="601283"/>
                </a:lnTo>
                <a:lnTo>
                  <a:pt x="2747330" y="606823"/>
                </a:lnTo>
                <a:cubicBezTo>
                  <a:pt x="2744063" y="610090"/>
                  <a:pt x="2740162" y="612257"/>
                  <a:pt x="2735628" y="613324"/>
                </a:cubicBezTo>
                <a:lnTo>
                  <a:pt x="2724328" y="614454"/>
                </a:lnTo>
                <a:lnTo>
                  <a:pt x="2723075" y="614924"/>
                </a:lnTo>
                <a:lnTo>
                  <a:pt x="2721888" y="614698"/>
                </a:lnTo>
                <a:lnTo>
                  <a:pt x="2719627" y="614924"/>
                </a:lnTo>
                <a:lnTo>
                  <a:pt x="2719705" y="614281"/>
                </a:lnTo>
                <a:lnTo>
                  <a:pt x="2707873" y="612024"/>
                </a:lnTo>
                <a:cubicBezTo>
                  <a:pt x="2704005" y="610090"/>
                  <a:pt x="2701038" y="607657"/>
                  <a:pt x="2698971" y="604723"/>
                </a:cubicBezTo>
                <a:lnTo>
                  <a:pt x="2696203" y="598511"/>
                </a:lnTo>
                <a:lnTo>
                  <a:pt x="2688270" y="606223"/>
                </a:lnTo>
                <a:cubicBezTo>
                  <a:pt x="2683735" y="609090"/>
                  <a:pt x="2678136" y="611391"/>
                  <a:pt x="2671469" y="613124"/>
                </a:cubicBezTo>
                <a:cubicBezTo>
                  <a:pt x="2664800" y="614858"/>
                  <a:pt x="2656966" y="616124"/>
                  <a:pt x="2647964" y="616925"/>
                </a:cubicBezTo>
                <a:cubicBezTo>
                  <a:pt x="2638964" y="617725"/>
                  <a:pt x="2628530" y="618125"/>
                  <a:pt x="2616661" y="618125"/>
                </a:cubicBezTo>
                <a:cubicBezTo>
                  <a:pt x="2604793" y="618125"/>
                  <a:pt x="2594359" y="617358"/>
                  <a:pt x="2585357" y="615824"/>
                </a:cubicBezTo>
                <a:cubicBezTo>
                  <a:pt x="2576356" y="614291"/>
                  <a:pt x="2568856" y="611924"/>
                  <a:pt x="2562854" y="608724"/>
                </a:cubicBezTo>
                <a:cubicBezTo>
                  <a:pt x="2556854" y="605523"/>
                  <a:pt x="2552319" y="601356"/>
                  <a:pt x="2549254" y="596222"/>
                </a:cubicBezTo>
                <a:cubicBezTo>
                  <a:pt x="2546185" y="591088"/>
                  <a:pt x="2544653" y="584854"/>
                  <a:pt x="2544653" y="577520"/>
                </a:cubicBezTo>
                <a:cubicBezTo>
                  <a:pt x="2544653" y="574186"/>
                  <a:pt x="2544919" y="570752"/>
                  <a:pt x="2545453" y="567218"/>
                </a:cubicBezTo>
                <a:cubicBezTo>
                  <a:pt x="2545986" y="563685"/>
                  <a:pt x="2546686" y="560117"/>
                  <a:pt x="2547553" y="556517"/>
                </a:cubicBezTo>
                <a:cubicBezTo>
                  <a:pt x="2548419" y="552917"/>
                  <a:pt x="2549319" y="549449"/>
                  <a:pt x="2550253" y="546116"/>
                </a:cubicBezTo>
                <a:lnTo>
                  <a:pt x="2565255" y="549916"/>
                </a:lnTo>
                <a:cubicBezTo>
                  <a:pt x="2564721" y="551916"/>
                  <a:pt x="2564122" y="554283"/>
                  <a:pt x="2563453" y="557017"/>
                </a:cubicBezTo>
                <a:cubicBezTo>
                  <a:pt x="2562787" y="559751"/>
                  <a:pt x="2562221" y="562518"/>
                  <a:pt x="2561754" y="565318"/>
                </a:cubicBezTo>
                <a:cubicBezTo>
                  <a:pt x="2561287" y="568118"/>
                  <a:pt x="2561054" y="570652"/>
                  <a:pt x="2561054" y="572919"/>
                </a:cubicBezTo>
                <a:cubicBezTo>
                  <a:pt x="2561054" y="579853"/>
                  <a:pt x="2562822" y="585421"/>
                  <a:pt x="2566355" y="589621"/>
                </a:cubicBezTo>
                <a:cubicBezTo>
                  <a:pt x="2569889" y="593822"/>
                  <a:pt x="2576056" y="596889"/>
                  <a:pt x="2584857" y="598822"/>
                </a:cubicBezTo>
                <a:cubicBezTo>
                  <a:pt x="2593659" y="600756"/>
                  <a:pt x="2605992" y="601723"/>
                  <a:pt x="2621861" y="601723"/>
                </a:cubicBezTo>
                <a:cubicBezTo>
                  <a:pt x="2634931" y="601723"/>
                  <a:pt x="2645731" y="601223"/>
                  <a:pt x="2654266" y="600222"/>
                </a:cubicBezTo>
                <a:cubicBezTo>
                  <a:pt x="2662800" y="599222"/>
                  <a:pt x="2669435" y="597622"/>
                  <a:pt x="2674168" y="595422"/>
                </a:cubicBezTo>
                <a:cubicBezTo>
                  <a:pt x="2678903" y="593222"/>
                  <a:pt x="2682202" y="590355"/>
                  <a:pt x="2684069" y="586821"/>
                </a:cubicBezTo>
                <a:cubicBezTo>
                  <a:pt x="2685937" y="583287"/>
                  <a:pt x="2686736" y="578986"/>
                  <a:pt x="2686470" y="573919"/>
                </a:cubicBezTo>
                <a:close/>
                <a:moveTo>
                  <a:pt x="2025254" y="471106"/>
                </a:moveTo>
                <a:lnTo>
                  <a:pt x="2041856" y="471106"/>
                </a:lnTo>
                <a:lnTo>
                  <a:pt x="2045057" y="572519"/>
                </a:lnTo>
                <a:cubicBezTo>
                  <a:pt x="2045323" y="579320"/>
                  <a:pt x="2046423" y="584620"/>
                  <a:pt x="2048358" y="588421"/>
                </a:cubicBezTo>
                <a:cubicBezTo>
                  <a:pt x="2050291" y="592221"/>
                  <a:pt x="2052925" y="594855"/>
                  <a:pt x="2056258" y="596322"/>
                </a:cubicBezTo>
                <a:lnTo>
                  <a:pt x="2067120" y="598494"/>
                </a:lnTo>
                <a:lnTo>
                  <a:pt x="2083904" y="598322"/>
                </a:lnTo>
                <a:cubicBezTo>
                  <a:pt x="2088505" y="598189"/>
                  <a:pt x="2091871" y="598022"/>
                  <a:pt x="2094006" y="597822"/>
                </a:cubicBezTo>
                <a:cubicBezTo>
                  <a:pt x="2096138" y="597622"/>
                  <a:pt x="2097606" y="597522"/>
                  <a:pt x="2098406" y="597522"/>
                </a:cubicBezTo>
                <a:cubicBezTo>
                  <a:pt x="2096006" y="596189"/>
                  <a:pt x="2093206" y="594088"/>
                  <a:pt x="2090005" y="591221"/>
                </a:cubicBezTo>
                <a:cubicBezTo>
                  <a:pt x="2086805" y="588354"/>
                  <a:pt x="2084005" y="584687"/>
                  <a:pt x="2081604" y="580220"/>
                </a:cubicBezTo>
                <a:cubicBezTo>
                  <a:pt x="2079203" y="575753"/>
                  <a:pt x="2078005" y="570452"/>
                  <a:pt x="2078005" y="564318"/>
                </a:cubicBezTo>
                <a:cubicBezTo>
                  <a:pt x="2078005" y="556717"/>
                  <a:pt x="2079770" y="550050"/>
                  <a:pt x="2083304" y="544315"/>
                </a:cubicBezTo>
                <a:cubicBezTo>
                  <a:pt x="2086838" y="538581"/>
                  <a:pt x="2091706" y="534114"/>
                  <a:pt x="2097906" y="530914"/>
                </a:cubicBezTo>
                <a:cubicBezTo>
                  <a:pt x="2104106" y="527713"/>
                  <a:pt x="2111208" y="526113"/>
                  <a:pt x="2119208" y="526113"/>
                </a:cubicBezTo>
                <a:cubicBezTo>
                  <a:pt x="2122276" y="526113"/>
                  <a:pt x="2125542" y="526380"/>
                  <a:pt x="2129009" y="526913"/>
                </a:cubicBezTo>
                <a:cubicBezTo>
                  <a:pt x="2132477" y="527447"/>
                  <a:pt x="2135811" y="528247"/>
                  <a:pt x="2139011" y="529314"/>
                </a:cubicBezTo>
                <a:lnTo>
                  <a:pt x="2135610" y="544716"/>
                </a:lnTo>
                <a:cubicBezTo>
                  <a:pt x="2132944" y="544049"/>
                  <a:pt x="2130143" y="543515"/>
                  <a:pt x="2127209" y="543115"/>
                </a:cubicBezTo>
                <a:cubicBezTo>
                  <a:pt x="2124276" y="542715"/>
                  <a:pt x="2121608" y="542515"/>
                  <a:pt x="2119208" y="542515"/>
                </a:cubicBezTo>
                <a:cubicBezTo>
                  <a:pt x="2114408" y="542515"/>
                  <a:pt x="2110140" y="543415"/>
                  <a:pt x="2106407" y="545216"/>
                </a:cubicBezTo>
                <a:cubicBezTo>
                  <a:pt x="2102673" y="547016"/>
                  <a:pt x="2099740" y="549516"/>
                  <a:pt x="2097606" y="552717"/>
                </a:cubicBezTo>
                <a:cubicBezTo>
                  <a:pt x="2095472" y="555917"/>
                  <a:pt x="2094405" y="559784"/>
                  <a:pt x="2094405" y="564318"/>
                </a:cubicBezTo>
                <a:cubicBezTo>
                  <a:pt x="2094405" y="567785"/>
                  <a:pt x="2095140" y="570952"/>
                  <a:pt x="2096606" y="573819"/>
                </a:cubicBezTo>
                <a:cubicBezTo>
                  <a:pt x="2098072" y="576686"/>
                  <a:pt x="2100006" y="579253"/>
                  <a:pt x="2102406" y="581520"/>
                </a:cubicBezTo>
                <a:cubicBezTo>
                  <a:pt x="2104807" y="583787"/>
                  <a:pt x="2107474" y="585654"/>
                  <a:pt x="2110407" y="587121"/>
                </a:cubicBezTo>
                <a:cubicBezTo>
                  <a:pt x="2113341" y="588588"/>
                  <a:pt x="2116242" y="589721"/>
                  <a:pt x="2119109" y="590521"/>
                </a:cubicBezTo>
                <a:cubicBezTo>
                  <a:pt x="2121976" y="591321"/>
                  <a:pt x="2124543" y="591655"/>
                  <a:pt x="2126810" y="591521"/>
                </a:cubicBezTo>
                <a:cubicBezTo>
                  <a:pt x="2128410" y="590988"/>
                  <a:pt x="2129876" y="590521"/>
                  <a:pt x="2131211" y="590121"/>
                </a:cubicBezTo>
                <a:cubicBezTo>
                  <a:pt x="2132544" y="589721"/>
                  <a:pt x="2134044" y="589221"/>
                  <a:pt x="2135711" y="588621"/>
                </a:cubicBezTo>
                <a:cubicBezTo>
                  <a:pt x="2137377" y="588021"/>
                  <a:pt x="2139445" y="587187"/>
                  <a:pt x="2141911" y="586121"/>
                </a:cubicBezTo>
                <a:cubicBezTo>
                  <a:pt x="2144379" y="585054"/>
                  <a:pt x="2147546" y="583654"/>
                  <a:pt x="2151413" y="581920"/>
                </a:cubicBezTo>
                <a:lnTo>
                  <a:pt x="2157013" y="596522"/>
                </a:lnTo>
                <a:cubicBezTo>
                  <a:pt x="2148080" y="600122"/>
                  <a:pt x="2138978" y="603323"/>
                  <a:pt x="2129710" y="606123"/>
                </a:cubicBezTo>
                <a:cubicBezTo>
                  <a:pt x="2120441" y="608924"/>
                  <a:pt x="2110374" y="611090"/>
                  <a:pt x="2099506" y="612624"/>
                </a:cubicBezTo>
                <a:lnTo>
                  <a:pt x="2065824" y="614712"/>
                </a:lnTo>
                <a:lnTo>
                  <a:pt x="2065259" y="614924"/>
                </a:lnTo>
                <a:lnTo>
                  <a:pt x="2064567" y="614790"/>
                </a:lnTo>
                <a:lnTo>
                  <a:pt x="2062401" y="614924"/>
                </a:lnTo>
                <a:lnTo>
                  <a:pt x="2062468" y="614382"/>
                </a:lnTo>
                <a:lnTo>
                  <a:pt x="2051357" y="612224"/>
                </a:lnTo>
                <a:cubicBezTo>
                  <a:pt x="2047690" y="610424"/>
                  <a:pt x="2044823" y="608090"/>
                  <a:pt x="2042756" y="605223"/>
                </a:cubicBezTo>
                <a:lnTo>
                  <a:pt x="2040492" y="600196"/>
                </a:lnTo>
                <a:lnTo>
                  <a:pt x="2036356" y="606623"/>
                </a:lnTo>
                <a:cubicBezTo>
                  <a:pt x="2033355" y="609357"/>
                  <a:pt x="2029321" y="611424"/>
                  <a:pt x="2024254" y="612824"/>
                </a:cubicBezTo>
                <a:lnTo>
                  <a:pt x="2007115" y="614718"/>
                </a:lnTo>
                <a:lnTo>
                  <a:pt x="2006567" y="614924"/>
                </a:lnTo>
                <a:lnTo>
                  <a:pt x="2006069" y="614834"/>
                </a:lnTo>
                <a:lnTo>
                  <a:pt x="2005251" y="614924"/>
                </a:lnTo>
                <a:lnTo>
                  <a:pt x="2005277" y="614690"/>
                </a:lnTo>
                <a:lnTo>
                  <a:pt x="1992263" y="612324"/>
                </a:lnTo>
                <a:lnTo>
                  <a:pt x="1981604" y="604304"/>
                </a:lnTo>
                <a:lnTo>
                  <a:pt x="1978262" y="610024"/>
                </a:lnTo>
                <a:cubicBezTo>
                  <a:pt x="1975795" y="612624"/>
                  <a:pt x="1973029" y="614558"/>
                  <a:pt x="1969961" y="615824"/>
                </a:cubicBezTo>
                <a:cubicBezTo>
                  <a:pt x="1966894" y="617091"/>
                  <a:pt x="1963628" y="617725"/>
                  <a:pt x="1960160" y="617725"/>
                </a:cubicBezTo>
                <a:cubicBezTo>
                  <a:pt x="1955760" y="617725"/>
                  <a:pt x="1951260" y="616791"/>
                  <a:pt x="1946659" y="614924"/>
                </a:cubicBezTo>
                <a:cubicBezTo>
                  <a:pt x="1942058" y="613057"/>
                  <a:pt x="1937624" y="610390"/>
                  <a:pt x="1933357" y="606923"/>
                </a:cubicBezTo>
                <a:cubicBezTo>
                  <a:pt x="1929089" y="603456"/>
                  <a:pt x="1925355" y="599389"/>
                  <a:pt x="1922156" y="594722"/>
                </a:cubicBezTo>
                <a:cubicBezTo>
                  <a:pt x="1918689" y="600856"/>
                  <a:pt x="1915388" y="605356"/>
                  <a:pt x="1912254" y="608223"/>
                </a:cubicBezTo>
                <a:cubicBezTo>
                  <a:pt x="1909121" y="611090"/>
                  <a:pt x="1905886" y="612924"/>
                  <a:pt x="1902553" y="613724"/>
                </a:cubicBezTo>
                <a:cubicBezTo>
                  <a:pt x="1899219" y="614524"/>
                  <a:pt x="1895352" y="614924"/>
                  <a:pt x="1890952" y="614924"/>
                </a:cubicBezTo>
                <a:lnTo>
                  <a:pt x="1891029" y="614299"/>
                </a:lnTo>
                <a:lnTo>
                  <a:pt x="1889362" y="614924"/>
                </a:lnTo>
                <a:cubicBezTo>
                  <a:pt x="1881227" y="614924"/>
                  <a:pt x="1874758" y="614491"/>
                  <a:pt x="1869960" y="613624"/>
                </a:cubicBezTo>
                <a:cubicBezTo>
                  <a:pt x="1865159" y="612757"/>
                  <a:pt x="1861524" y="611457"/>
                  <a:pt x="1859056" y="609724"/>
                </a:cubicBezTo>
                <a:cubicBezTo>
                  <a:pt x="1856590" y="607990"/>
                  <a:pt x="1854856" y="605823"/>
                  <a:pt x="1853857" y="603223"/>
                </a:cubicBezTo>
                <a:lnTo>
                  <a:pt x="1853284" y="600961"/>
                </a:lnTo>
                <a:lnTo>
                  <a:pt x="1850656" y="604923"/>
                </a:lnTo>
                <a:cubicBezTo>
                  <a:pt x="1848190" y="607590"/>
                  <a:pt x="1845355" y="609657"/>
                  <a:pt x="1842156" y="611124"/>
                </a:cubicBezTo>
                <a:cubicBezTo>
                  <a:pt x="1838955" y="612591"/>
                  <a:pt x="1835121" y="613591"/>
                  <a:pt x="1830654" y="614124"/>
                </a:cubicBezTo>
                <a:lnTo>
                  <a:pt x="1817019" y="614810"/>
                </a:lnTo>
                <a:lnTo>
                  <a:pt x="1816713" y="614924"/>
                </a:lnTo>
                <a:lnTo>
                  <a:pt x="1816248" y="614849"/>
                </a:lnTo>
                <a:lnTo>
                  <a:pt x="1814751" y="614924"/>
                </a:lnTo>
                <a:lnTo>
                  <a:pt x="1814791" y="614612"/>
                </a:lnTo>
                <a:lnTo>
                  <a:pt x="1797612" y="611824"/>
                </a:lnTo>
                <a:cubicBezTo>
                  <a:pt x="1792079" y="609757"/>
                  <a:pt x="1787678" y="606223"/>
                  <a:pt x="1784409" y="601223"/>
                </a:cubicBezTo>
                <a:lnTo>
                  <a:pt x="1781395" y="594149"/>
                </a:lnTo>
                <a:lnTo>
                  <a:pt x="1775259" y="595622"/>
                </a:lnTo>
                <a:cubicBezTo>
                  <a:pt x="1771559" y="596222"/>
                  <a:pt x="1767908" y="596522"/>
                  <a:pt x="1764308" y="596522"/>
                </a:cubicBezTo>
                <a:cubicBezTo>
                  <a:pt x="1757105" y="596522"/>
                  <a:pt x="1750573" y="595455"/>
                  <a:pt x="1744705" y="593322"/>
                </a:cubicBezTo>
                <a:cubicBezTo>
                  <a:pt x="1738839" y="591188"/>
                  <a:pt x="1734171" y="588088"/>
                  <a:pt x="1730704" y="584020"/>
                </a:cubicBezTo>
                <a:cubicBezTo>
                  <a:pt x="1727236" y="579953"/>
                  <a:pt x="1725503" y="575053"/>
                  <a:pt x="1725503" y="569319"/>
                </a:cubicBezTo>
                <a:cubicBezTo>
                  <a:pt x="1725503" y="563718"/>
                  <a:pt x="1726935" y="558451"/>
                  <a:pt x="1729803" y="553517"/>
                </a:cubicBezTo>
                <a:cubicBezTo>
                  <a:pt x="1732670" y="548583"/>
                  <a:pt x="1736603" y="544182"/>
                  <a:pt x="1741605" y="540315"/>
                </a:cubicBezTo>
                <a:cubicBezTo>
                  <a:pt x="1746604" y="536448"/>
                  <a:pt x="1752405" y="533214"/>
                  <a:pt x="1759007" y="530614"/>
                </a:cubicBezTo>
                <a:lnTo>
                  <a:pt x="1776424" y="526239"/>
                </a:lnTo>
                <a:lnTo>
                  <a:pt x="1775710" y="510711"/>
                </a:lnTo>
                <a:lnTo>
                  <a:pt x="1791911" y="510711"/>
                </a:lnTo>
                <a:lnTo>
                  <a:pt x="1795112" y="576720"/>
                </a:lnTo>
                <a:cubicBezTo>
                  <a:pt x="1795510" y="582987"/>
                  <a:pt x="1796644" y="587688"/>
                  <a:pt x="1798512" y="590821"/>
                </a:cubicBezTo>
                <a:cubicBezTo>
                  <a:pt x="1800380" y="593955"/>
                  <a:pt x="1803012" y="596022"/>
                  <a:pt x="1806413" y="597022"/>
                </a:cubicBezTo>
                <a:lnTo>
                  <a:pt x="1817850" y="598417"/>
                </a:lnTo>
                <a:lnTo>
                  <a:pt x="1832355" y="597022"/>
                </a:lnTo>
                <a:cubicBezTo>
                  <a:pt x="1836089" y="596022"/>
                  <a:pt x="1838921" y="594088"/>
                  <a:pt x="1840855" y="591221"/>
                </a:cubicBezTo>
                <a:cubicBezTo>
                  <a:pt x="1842789" y="588354"/>
                  <a:pt x="1844356" y="584187"/>
                  <a:pt x="1845556" y="578720"/>
                </a:cubicBezTo>
                <a:cubicBezTo>
                  <a:pt x="1846756" y="573252"/>
                  <a:pt x="1848222" y="566118"/>
                  <a:pt x="1849955" y="557317"/>
                </a:cubicBezTo>
                <a:lnTo>
                  <a:pt x="1865559" y="560317"/>
                </a:lnTo>
                <a:cubicBezTo>
                  <a:pt x="1865025" y="562718"/>
                  <a:pt x="1864425" y="565385"/>
                  <a:pt x="1863757" y="568318"/>
                </a:cubicBezTo>
                <a:cubicBezTo>
                  <a:pt x="1863091" y="571252"/>
                  <a:pt x="1862525" y="574153"/>
                  <a:pt x="1862057" y="577020"/>
                </a:cubicBezTo>
                <a:cubicBezTo>
                  <a:pt x="1861592" y="579887"/>
                  <a:pt x="1861356" y="582387"/>
                  <a:pt x="1861356" y="584520"/>
                </a:cubicBezTo>
                <a:cubicBezTo>
                  <a:pt x="1861356" y="586521"/>
                  <a:pt x="1861491" y="588388"/>
                  <a:pt x="1861758" y="590121"/>
                </a:cubicBezTo>
                <a:cubicBezTo>
                  <a:pt x="1862024" y="591855"/>
                  <a:pt x="1863023" y="593322"/>
                  <a:pt x="1864759" y="594522"/>
                </a:cubicBezTo>
                <a:cubicBezTo>
                  <a:pt x="1866492" y="595722"/>
                  <a:pt x="1869424" y="596689"/>
                  <a:pt x="1873560" y="597422"/>
                </a:cubicBezTo>
                <a:cubicBezTo>
                  <a:pt x="1877692" y="598156"/>
                  <a:pt x="1883628" y="598522"/>
                  <a:pt x="1891362" y="598522"/>
                </a:cubicBezTo>
                <a:lnTo>
                  <a:pt x="1892882" y="599096"/>
                </a:lnTo>
                <a:lnTo>
                  <a:pt x="1892952" y="598522"/>
                </a:lnTo>
                <a:cubicBezTo>
                  <a:pt x="1896687" y="598522"/>
                  <a:pt x="1899652" y="597722"/>
                  <a:pt x="1901852" y="596122"/>
                </a:cubicBezTo>
                <a:cubicBezTo>
                  <a:pt x="1904054" y="594522"/>
                  <a:pt x="1906186" y="591855"/>
                  <a:pt x="1908253" y="588121"/>
                </a:cubicBezTo>
                <a:cubicBezTo>
                  <a:pt x="1910321" y="584387"/>
                  <a:pt x="1912955" y="579386"/>
                  <a:pt x="1916155" y="573119"/>
                </a:cubicBezTo>
                <a:cubicBezTo>
                  <a:pt x="1919354" y="566718"/>
                  <a:pt x="1922589" y="561484"/>
                  <a:pt x="1925857" y="557417"/>
                </a:cubicBezTo>
                <a:cubicBezTo>
                  <a:pt x="1929123" y="553350"/>
                  <a:pt x="1932323" y="550150"/>
                  <a:pt x="1935457" y="547816"/>
                </a:cubicBezTo>
                <a:cubicBezTo>
                  <a:pt x="1938591" y="545482"/>
                  <a:pt x="1941559" y="543849"/>
                  <a:pt x="1944358" y="542915"/>
                </a:cubicBezTo>
                <a:cubicBezTo>
                  <a:pt x="1947158" y="541982"/>
                  <a:pt x="1949759" y="541515"/>
                  <a:pt x="1952158" y="541515"/>
                </a:cubicBezTo>
                <a:cubicBezTo>
                  <a:pt x="1956559" y="541515"/>
                  <a:pt x="1960494" y="542482"/>
                  <a:pt x="1963961" y="544415"/>
                </a:cubicBezTo>
                <a:cubicBezTo>
                  <a:pt x="1967427" y="546349"/>
                  <a:pt x="1970695" y="549616"/>
                  <a:pt x="1973761" y="554217"/>
                </a:cubicBezTo>
                <a:cubicBezTo>
                  <a:pt x="1976830" y="558817"/>
                  <a:pt x="1979963" y="565118"/>
                  <a:pt x="1983163" y="573119"/>
                </a:cubicBezTo>
                <a:cubicBezTo>
                  <a:pt x="1986231" y="580453"/>
                  <a:pt x="1988998" y="585954"/>
                  <a:pt x="1991464" y="589621"/>
                </a:cubicBezTo>
                <a:cubicBezTo>
                  <a:pt x="1993932" y="593288"/>
                  <a:pt x="1996532" y="595689"/>
                  <a:pt x="1999265" y="596822"/>
                </a:cubicBezTo>
                <a:lnTo>
                  <a:pt x="2008208" y="598457"/>
                </a:lnTo>
                <a:lnTo>
                  <a:pt x="2016753" y="597972"/>
                </a:lnTo>
                <a:cubicBezTo>
                  <a:pt x="2019421" y="597605"/>
                  <a:pt x="2021521" y="597055"/>
                  <a:pt x="2023054" y="596322"/>
                </a:cubicBezTo>
                <a:cubicBezTo>
                  <a:pt x="2026120" y="594855"/>
                  <a:pt x="2027888" y="592255"/>
                  <a:pt x="2028355" y="588521"/>
                </a:cubicBezTo>
                <a:cubicBezTo>
                  <a:pt x="2028821" y="584787"/>
                  <a:pt x="2028921" y="579587"/>
                  <a:pt x="2028654" y="572919"/>
                </a:cubicBezTo>
                <a:close/>
                <a:moveTo>
                  <a:pt x="1352904" y="471106"/>
                </a:moveTo>
                <a:lnTo>
                  <a:pt x="1369105" y="471106"/>
                </a:lnTo>
                <a:lnTo>
                  <a:pt x="1373105" y="613924"/>
                </a:lnTo>
                <a:lnTo>
                  <a:pt x="1356904" y="613924"/>
                </a:lnTo>
                <a:close/>
                <a:moveTo>
                  <a:pt x="1953455" y="470954"/>
                </a:moveTo>
                <a:cubicBezTo>
                  <a:pt x="1956654" y="470954"/>
                  <a:pt x="1959523" y="471887"/>
                  <a:pt x="1962056" y="473754"/>
                </a:cubicBezTo>
                <a:cubicBezTo>
                  <a:pt x="1964589" y="475621"/>
                  <a:pt x="1966590" y="478088"/>
                  <a:pt x="1968057" y="481155"/>
                </a:cubicBezTo>
                <a:cubicBezTo>
                  <a:pt x="1969524" y="484222"/>
                  <a:pt x="1970257" y="487489"/>
                  <a:pt x="1970257" y="490956"/>
                </a:cubicBezTo>
                <a:cubicBezTo>
                  <a:pt x="1970257" y="496157"/>
                  <a:pt x="1968590" y="500524"/>
                  <a:pt x="1965256" y="504058"/>
                </a:cubicBezTo>
                <a:cubicBezTo>
                  <a:pt x="1961922" y="507592"/>
                  <a:pt x="1957655" y="509359"/>
                  <a:pt x="1952455" y="509359"/>
                </a:cubicBezTo>
                <a:cubicBezTo>
                  <a:pt x="1946720" y="509359"/>
                  <a:pt x="1942420" y="507625"/>
                  <a:pt x="1939552" y="504158"/>
                </a:cubicBezTo>
                <a:cubicBezTo>
                  <a:pt x="1936687" y="500691"/>
                  <a:pt x="1935252" y="496624"/>
                  <a:pt x="1935252" y="491956"/>
                </a:cubicBezTo>
                <a:cubicBezTo>
                  <a:pt x="1935252" y="488089"/>
                  <a:pt x="1936020" y="484589"/>
                  <a:pt x="1937552" y="481455"/>
                </a:cubicBezTo>
                <a:cubicBezTo>
                  <a:pt x="1939086" y="478321"/>
                  <a:pt x="1941253" y="475788"/>
                  <a:pt x="1944055" y="473854"/>
                </a:cubicBezTo>
                <a:cubicBezTo>
                  <a:pt x="1946854" y="471921"/>
                  <a:pt x="1949988" y="470954"/>
                  <a:pt x="1953455" y="470954"/>
                </a:cubicBezTo>
                <a:close/>
                <a:moveTo>
                  <a:pt x="5044982" y="469106"/>
                </a:moveTo>
                <a:lnTo>
                  <a:pt x="5044982" y="480507"/>
                </a:lnTo>
                <a:lnTo>
                  <a:pt x="5000177" y="493509"/>
                </a:lnTo>
                <a:lnTo>
                  <a:pt x="5000177" y="482308"/>
                </a:lnTo>
                <a:close/>
                <a:moveTo>
                  <a:pt x="2134258" y="469106"/>
                </a:moveTo>
                <a:lnTo>
                  <a:pt x="2134258" y="480507"/>
                </a:lnTo>
                <a:lnTo>
                  <a:pt x="2089453" y="493509"/>
                </a:lnTo>
                <a:lnTo>
                  <a:pt x="2089453" y="482308"/>
                </a:lnTo>
                <a:close/>
                <a:moveTo>
                  <a:pt x="1448457" y="469106"/>
                </a:moveTo>
                <a:lnTo>
                  <a:pt x="1448457" y="480507"/>
                </a:lnTo>
                <a:lnTo>
                  <a:pt x="1403653" y="493509"/>
                </a:lnTo>
                <a:lnTo>
                  <a:pt x="1403653" y="482308"/>
                </a:lnTo>
                <a:close/>
                <a:moveTo>
                  <a:pt x="6125232" y="459581"/>
                </a:moveTo>
                <a:lnTo>
                  <a:pt x="6125232" y="470982"/>
                </a:lnTo>
                <a:lnTo>
                  <a:pt x="6080426" y="483984"/>
                </a:lnTo>
                <a:lnTo>
                  <a:pt x="6080426" y="472783"/>
                </a:lnTo>
                <a:close/>
                <a:moveTo>
                  <a:pt x="5448957" y="459581"/>
                </a:moveTo>
                <a:lnTo>
                  <a:pt x="5448957" y="470982"/>
                </a:lnTo>
                <a:lnTo>
                  <a:pt x="5404151" y="483984"/>
                </a:lnTo>
                <a:lnTo>
                  <a:pt x="5404151" y="472783"/>
                </a:lnTo>
                <a:close/>
                <a:moveTo>
                  <a:pt x="4153557" y="459581"/>
                </a:moveTo>
                <a:lnTo>
                  <a:pt x="4153557" y="470982"/>
                </a:lnTo>
                <a:lnTo>
                  <a:pt x="4108751" y="483984"/>
                </a:lnTo>
                <a:lnTo>
                  <a:pt x="4108751" y="472783"/>
                </a:lnTo>
                <a:close/>
                <a:moveTo>
                  <a:pt x="3429657" y="459581"/>
                </a:moveTo>
                <a:lnTo>
                  <a:pt x="3429657" y="470982"/>
                </a:lnTo>
                <a:lnTo>
                  <a:pt x="3384851" y="483984"/>
                </a:lnTo>
                <a:lnTo>
                  <a:pt x="3384851" y="472783"/>
                </a:lnTo>
                <a:close/>
                <a:moveTo>
                  <a:pt x="2648607" y="459581"/>
                </a:moveTo>
                <a:lnTo>
                  <a:pt x="2648607" y="470982"/>
                </a:lnTo>
                <a:lnTo>
                  <a:pt x="2603802" y="483984"/>
                </a:lnTo>
                <a:lnTo>
                  <a:pt x="2603802" y="472783"/>
                </a:lnTo>
                <a:close/>
                <a:moveTo>
                  <a:pt x="1877083" y="459581"/>
                </a:moveTo>
                <a:lnTo>
                  <a:pt x="1877083" y="470982"/>
                </a:lnTo>
                <a:lnTo>
                  <a:pt x="1832277" y="483984"/>
                </a:lnTo>
                <a:lnTo>
                  <a:pt x="1832277" y="472783"/>
                </a:lnTo>
                <a:close/>
                <a:moveTo>
                  <a:pt x="629308" y="459581"/>
                </a:moveTo>
                <a:lnTo>
                  <a:pt x="629308" y="470982"/>
                </a:lnTo>
                <a:lnTo>
                  <a:pt x="584504" y="483984"/>
                </a:lnTo>
                <a:lnTo>
                  <a:pt x="584504" y="472783"/>
                </a:lnTo>
                <a:close/>
                <a:moveTo>
                  <a:pt x="4479055" y="458505"/>
                </a:moveTo>
                <a:cubicBezTo>
                  <a:pt x="4477055" y="458505"/>
                  <a:pt x="4475387" y="459205"/>
                  <a:pt x="4474054" y="460605"/>
                </a:cubicBezTo>
                <a:cubicBezTo>
                  <a:pt x="4472721" y="462005"/>
                  <a:pt x="4472054" y="463705"/>
                  <a:pt x="4472054" y="465706"/>
                </a:cubicBezTo>
                <a:cubicBezTo>
                  <a:pt x="4472054" y="468239"/>
                  <a:pt x="4473120" y="470606"/>
                  <a:pt x="4475254" y="472807"/>
                </a:cubicBezTo>
                <a:lnTo>
                  <a:pt x="4481097" y="476385"/>
                </a:lnTo>
                <a:lnTo>
                  <a:pt x="4481555" y="476007"/>
                </a:lnTo>
                <a:cubicBezTo>
                  <a:pt x="4484155" y="473006"/>
                  <a:pt x="4485455" y="469973"/>
                  <a:pt x="4485455" y="466906"/>
                </a:cubicBezTo>
                <a:cubicBezTo>
                  <a:pt x="4485455" y="464506"/>
                  <a:pt x="4484922" y="462505"/>
                  <a:pt x="4483855" y="460905"/>
                </a:cubicBezTo>
                <a:cubicBezTo>
                  <a:pt x="4482788" y="459305"/>
                  <a:pt x="4481188" y="458505"/>
                  <a:pt x="4479055" y="458505"/>
                </a:cubicBezTo>
                <a:close/>
                <a:moveTo>
                  <a:pt x="1095204" y="453580"/>
                </a:moveTo>
                <a:cubicBezTo>
                  <a:pt x="1092671" y="453580"/>
                  <a:pt x="1090704" y="454447"/>
                  <a:pt x="1089304" y="456181"/>
                </a:cubicBezTo>
                <a:cubicBezTo>
                  <a:pt x="1087903" y="457914"/>
                  <a:pt x="1087203" y="459914"/>
                  <a:pt x="1087203" y="462181"/>
                </a:cubicBezTo>
                <a:cubicBezTo>
                  <a:pt x="1087203" y="464582"/>
                  <a:pt x="1087937" y="466549"/>
                  <a:pt x="1089403" y="468082"/>
                </a:cubicBezTo>
                <a:cubicBezTo>
                  <a:pt x="1090870" y="469616"/>
                  <a:pt x="1092737" y="470382"/>
                  <a:pt x="1095004" y="470382"/>
                </a:cubicBezTo>
                <a:cubicBezTo>
                  <a:pt x="1097272" y="470382"/>
                  <a:pt x="1099238" y="469649"/>
                  <a:pt x="1100905" y="468182"/>
                </a:cubicBezTo>
                <a:cubicBezTo>
                  <a:pt x="1102572" y="466715"/>
                  <a:pt x="1103405" y="464782"/>
                  <a:pt x="1103405" y="462381"/>
                </a:cubicBezTo>
                <a:cubicBezTo>
                  <a:pt x="1103405" y="459848"/>
                  <a:pt x="1102538" y="457748"/>
                  <a:pt x="1100805" y="456081"/>
                </a:cubicBezTo>
                <a:cubicBezTo>
                  <a:pt x="1099072" y="454414"/>
                  <a:pt x="1097204" y="453580"/>
                  <a:pt x="1095204" y="453580"/>
                </a:cubicBezTo>
                <a:close/>
                <a:moveTo>
                  <a:pt x="6487182" y="450056"/>
                </a:moveTo>
                <a:lnTo>
                  <a:pt x="6487182" y="461457"/>
                </a:lnTo>
                <a:lnTo>
                  <a:pt x="6442376" y="474459"/>
                </a:lnTo>
                <a:lnTo>
                  <a:pt x="6442376" y="463258"/>
                </a:lnTo>
                <a:close/>
                <a:moveTo>
                  <a:pt x="915058" y="450056"/>
                </a:moveTo>
                <a:lnTo>
                  <a:pt x="915058" y="461457"/>
                </a:lnTo>
                <a:lnTo>
                  <a:pt x="870254" y="474459"/>
                </a:lnTo>
                <a:lnTo>
                  <a:pt x="870254" y="463258"/>
                </a:lnTo>
                <a:close/>
                <a:moveTo>
                  <a:pt x="1764430" y="448980"/>
                </a:moveTo>
                <a:cubicBezTo>
                  <a:pt x="1762429" y="448980"/>
                  <a:pt x="1760763" y="449680"/>
                  <a:pt x="1759430" y="451080"/>
                </a:cubicBezTo>
                <a:cubicBezTo>
                  <a:pt x="1758096" y="452480"/>
                  <a:pt x="1757430" y="454180"/>
                  <a:pt x="1757430" y="456181"/>
                </a:cubicBezTo>
                <a:cubicBezTo>
                  <a:pt x="1757430" y="458714"/>
                  <a:pt x="1758497" y="461081"/>
                  <a:pt x="1760632" y="463282"/>
                </a:cubicBezTo>
                <a:lnTo>
                  <a:pt x="1766397" y="466814"/>
                </a:lnTo>
                <a:lnTo>
                  <a:pt x="1766932" y="466482"/>
                </a:lnTo>
                <a:cubicBezTo>
                  <a:pt x="1769530" y="463481"/>
                  <a:pt x="1770832" y="460448"/>
                  <a:pt x="1770832" y="457381"/>
                </a:cubicBezTo>
                <a:cubicBezTo>
                  <a:pt x="1770832" y="454981"/>
                  <a:pt x="1770299" y="452980"/>
                  <a:pt x="1769232" y="451380"/>
                </a:cubicBezTo>
                <a:cubicBezTo>
                  <a:pt x="1768164" y="449780"/>
                  <a:pt x="1766565" y="448980"/>
                  <a:pt x="1764430" y="448980"/>
                </a:cubicBezTo>
                <a:close/>
                <a:moveTo>
                  <a:pt x="4479455" y="448303"/>
                </a:moveTo>
                <a:cubicBezTo>
                  <a:pt x="4484789" y="448303"/>
                  <a:pt x="4488822" y="450137"/>
                  <a:pt x="4491556" y="453804"/>
                </a:cubicBezTo>
                <a:cubicBezTo>
                  <a:pt x="4494290" y="457471"/>
                  <a:pt x="4495657" y="461638"/>
                  <a:pt x="4495657" y="466306"/>
                </a:cubicBezTo>
                <a:cubicBezTo>
                  <a:pt x="4495657" y="472173"/>
                  <a:pt x="4493723" y="477374"/>
                  <a:pt x="4489856" y="481908"/>
                </a:cubicBezTo>
                <a:cubicBezTo>
                  <a:pt x="4485989" y="486442"/>
                  <a:pt x="4480555" y="490042"/>
                  <a:pt x="4473554" y="492709"/>
                </a:cubicBezTo>
                <a:cubicBezTo>
                  <a:pt x="4466553" y="495376"/>
                  <a:pt x="4458319" y="496976"/>
                  <a:pt x="4448851" y="497510"/>
                </a:cubicBezTo>
                <a:lnTo>
                  <a:pt x="4447051" y="487908"/>
                </a:lnTo>
                <a:cubicBezTo>
                  <a:pt x="4456119" y="487242"/>
                  <a:pt x="4463486" y="485841"/>
                  <a:pt x="4469154" y="483708"/>
                </a:cubicBezTo>
                <a:lnTo>
                  <a:pt x="4473320" y="481710"/>
                </a:lnTo>
                <a:lnTo>
                  <a:pt x="4466153" y="477107"/>
                </a:lnTo>
                <a:cubicBezTo>
                  <a:pt x="4463153" y="474040"/>
                  <a:pt x="4461653" y="470239"/>
                  <a:pt x="4461653" y="465706"/>
                </a:cubicBezTo>
                <a:cubicBezTo>
                  <a:pt x="4461653" y="461038"/>
                  <a:pt x="4463286" y="456971"/>
                  <a:pt x="4466553" y="453504"/>
                </a:cubicBezTo>
                <a:cubicBezTo>
                  <a:pt x="4469820" y="450037"/>
                  <a:pt x="4474121" y="448303"/>
                  <a:pt x="4479455" y="448303"/>
                </a:cubicBezTo>
                <a:close/>
                <a:moveTo>
                  <a:pt x="3676907" y="448151"/>
                </a:moveTo>
                <a:lnTo>
                  <a:pt x="3676907" y="459552"/>
                </a:lnTo>
                <a:lnTo>
                  <a:pt x="3632101" y="472554"/>
                </a:lnTo>
                <a:lnTo>
                  <a:pt x="3632101" y="461353"/>
                </a:lnTo>
                <a:close/>
                <a:moveTo>
                  <a:pt x="1448457" y="448103"/>
                </a:moveTo>
                <a:lnTo>
                  <a:pt x="1448457" y="459505"/>
                </a:lnTo>
                <a:lnTo>
                  <a:pt x="1403653" y="472506"/>
                </a:lnTo>
                <a:lnTo>
                  <a:pt x="1403653" y="461305"/>
                </a:lnTo>
                <a:close/>
                <a:moveTo>
                  <a:pt x="1096204" y="442379"/>
                </a:moveTo>
                <a:cubicBezTo>
                  <a:pt x="1099404" y="442379"/>
                  <a:pt x="1102272" y="443312"/>
                  <a:pt x="1104805" y="445179"/>
                </a:cubicBezTo>
                <a:cubicBezTo>
                  <a:pt x="1107339" y="447046"/>
                  <a:pt x="1109339" y="449513"/>
                  <a:pt x="1110806" y="452580"/>
                </a:cubicBezTo>
                <a:cubicBezTo>
                  <a:pt x="1112273" y="455647"/>
                  <a:pt x="1113007" y="458914"/>
                  <a:pt x="1113007" y="462381"/>
                </a:cubicBezTo>
                <a:cubicBezTo>
                  <a:pt x="1113007" y="467582"/>
                  <a:pt x="1111340" y="471949"/>
                  <a:pt x="1108006" y="475483"/>
                </a:cubicBezTo>
                <a:cubicBezTo>
                  <a:pt x="1104672" y="479017"/>
                  <a:pt x="1100405" y="480784"/>
                  <a:pt x="1095204" y="480784"/>
                </a:cubicBezTo>
                <a:cubicBezTo>
                  <a:pt x="1089470" y="480784"/>
                  <a:pt x="1085170" y="479050"/>
                  <a:pt x="1082302" y="475583"/>
                </a:cubicBezTo>
                <a:cubicBezTo>
                  <a:pt x="1079436" y="472116"/>
                  <a:pt x="1078002" y="468049"/>
                  <a:pt x="1078002" y="463381"/>
                </a:cubicBezTo>
                <a:cubicBezTo>
                  <a:pt x="1078002" y="459514"/>
                  <a:pt x="1078769" y="456014"/>
                  <a:pt x="1080302" y="452880"/>
                </a:cubicBezTo>
                <a:cubicBezTo>
                  <a:pt x="1081835" y="449746"/>
                  <a:pt x="1084003" y="447213"/>
                  <a:pt x="1086804" y="445279"/>
                </a:cubicBezTo>
                <a:cubicBezTo>
                  <a:pt x="1089603" y="443346"/>
                  <a:pt x="1092737" y="442379"/>
                  <a:pt x="1096204" y="442379"/>
                </a:cubicBezTo>
                <a:close/>
                <a:moveTo>
                  <a:pt x="3029608" y="440531"/>
                </a:moveTo>
                <a:lnTo>
                  <a:pt x="3029608" y="451932"/>
                </a:lnTo>
                <a:lnTo>
                  <a:pt x="2984803" y="464934"/>
                </a:lnTo>
                <a:lnTo>
                  <a:pt x="2984803" y="453733"/>
                </a:lnTo>
                <a:close/>
                <a:moveTo>
                  <a:pt x="1764831" y="438778"/>
                </a:moveTo>
                <a:cubicBezTo>
                  <a:pt x="1770164" y="438778"/>
                  <a:pt x="1774198" y="440612"/>
                  <a:pt x="1776933" y="444279"/>
                </a:cubicBezTo>
                <a:cubicBezTo>
                  <a:pt x="1779666" y="447946"/>
                  <a:pt x="1781033" y="452113"/>
                  <a:pt x="1781033" y="456781"/>
                </a:cubicBezTo>
                <a:cubicBezTo>
                  <a:pt x="1781033" y="462648"/>
                  <a:pt x="1779099" y="467849"/>
                  <a:pt x="1775233" y="472383"/>
                </a:cubicBezTo>
                <a:cubicBezTo>
                  <a:pt x="1771365" y="476917"/>
                  <a:pt x="1765931" y="480517"/>
                  <a:pt x="1758932" y="483184"/>
                </a:cubicBezTo>
                <a:cubicBezTo>
                  <a:pt x="1751930" y="485851"/>
                  <a:pt x="1743695" y="487451"/>
                  <a:pt x="1734228" y="487985"/>
                </a:cubicBezTo>
                <a:lnTo>
                  <a:pt x="1732427" y="478383"/>
                </a:lnTo>
                <a:cubicBezTo>
                  <a:pt x="1741496" y="477717"/>
                  <a:pt x="1748863" y="476316"/>
                  <a:pt x="1754530" y="474183"/>
                </a:cubicBezTo>
                <a:lnTo>
                  <a:pt x="1758230" y="471885"/>
                </a:lnTo>
                <a:lnTo>
                  <a:pt x="1751530" y="467582"/>
                </a:lnTo>
                <a:cubicBezTo>
                  <a:pt x="1748529" y="464515"/>
                  <a:pt x="1747028" y="460714"/>
                  <a:pt x="1747028" y="456181"/>
                </a:cubicBezTo>
                <a:cubicBezTo>
                  <a:pt x="1747028" y="451513"/>
                  <a:pt x="1748663" y="447446"/>
                  <a:pt x="1751930" y="443979"/>
                </a:cubicBezTo>
                <a:cubicBezTo>
                  <a:pt x="1755197" y="440512"/>
                  <a:pt x="1759496" y="438778"/>
                  <a:pt x="1764831" y="438778"/>
                </a:cubicBezTo>
                <a:close/>
                <a:moveTo>
                  <a:pt x="1253234" y="437750"/>
                </a:moveTo>
                <a:cubicBezTo>
                  <a:pt x="1254567" y="440283"/>
                  <a:pt x="1255667" y="443184"/>
                  <a:pt x="1256534" y="446451"/>
                </a:cubicBezTo>
                <a:cubicBezTo>
                  <a:pt x="1257401" y="449718"/>
                  <a:pt x="1257834" y="452685"/>
                  <a:pt x="1257834" y="455352"/>
                </a:cubicBezTo>
                <a:cubicBezTo>
                  <a:pt x="1257834" y="459753"/>
                  <a:pt x="1256601" y="463720"/>
                  <a:pt x="1254134" y="467253"/>
                </a:cubicBezTo>
                <a:cubicBezTo>
                  <a:pt x="1251667" y="470787"/>
                  <a:pt x="1247832" y="472554"/>
                  <a:pt x="1242633" y="472554"/>
                </a:cubicBezTo>
                <a:cubicBezTo>
                  <a:pt x="1238498" y="472554"/>
                  <a:pt x="1235131" y="471454"/>
                  <a:pt x="1232531" y="469254"/>
                </a:cubicBezTo>
                <a:lnTo>
                  <a:pt x="1232168" y="468805"/>
                </a:lnTo>
                <a:lnTo>
                  <a:pt x="1232055" y="469404"/>
                </a:lnTo>
                <a:cubicBezTo>
                  <a:pt x="1231273" y="471304"/>
                  <a:pt x="1230096" y="473021"/>
                  <a:pt x="1228530" y="474554"/>
                </a:cubicBezTo>
                <a:cubicBezTo>
                  <a:pt x="1225396" y="477621"/>
                  <a:pt x="1221497" y="479155"/>
                  <a:pt x="1216829" y="479155"/>
                </a:cubicBezTo>
                <a:cubicBezTo>
                  <a:pt x="1211495" y="479155"/>
                  <a:pt x="1207961" y="477388"/>
                  <a:pt x="1206228" y="473854"/>
                </a:cubicBezTo>
                <a:cubicBezTo>
                  <a:pt x="1204494" y="470320"/>
                  <a:pt x="1203627" y="466553"/>
                  <a:pt x="1203627" y="462553"/>
                </a:cubicBezTo>
                <a:cubicBezTo>
                  <a:pt x="1203627" y="461086"/>
                  <a:pt x="1203728" y="459519"/>
                  <a:pt x="1203927" y="457852"/>
                </a:cubicBezTo>
                <a:cubicBezTo>
                  <a:pt x="1204127" y="456185"/>
                  <a:pt x="1204427" y="454285"/>
                  <a:pt x="1204828" y="452151"/>
                </a:cubicBezTo>
                <a:lnTo>
                  <a:pt x="1214829" y="449351"/>
                </a:lnTo>
                <a:cubicBezTo>
                  <a:pt x="1214428" y="451618"/>
                  <a:pt x="1214128" y="453718"/>
                  <a:pt x="1213929" y="455652"/>
                </a:cubicBezTo>
                <a:cubicBezTo>
                  <a:pt x="1213729" y="457585"/>
                  <a:pt x="1213629" y="459286"/>
                  <a:pt x="1213629" y="460753"/>
                </a:cubicBezTo>
                <a:cubicBezTo>
                  <a:pt x="1213629" y="463286"/>
                  <a:pt x="1214028" y="465153"/>
                  <a:pt x="1214829" y="466353"/>
                </a:cubicBezTo>
                <a:cubicBezTo>
                  <a:pt x="1215628" y="467553"/>
                  <a:pt x="1216896" y="468153"/>
                  <a:pt x="1218629" y="468153"/>
                </a:cubicBezTo>
                <a:cubicBezTo>
                  <a:pt x="1220630" y="468153"/>
                  <a:pt x="1222297" y="467120"/>
                  <a:pt x="1223630" y="465053"/>
                </a:cubicBezTo>
                <a:cubicBezTo>
                  <a:pt x="1224963" y="462986"/>
                  <a:pt x="1225697" y="458819"/>
                  <a:pt x="1225830" y="452552"/>
                </a:cubicBezTo>
                <a:lnTo>
                  <a:pt x="1225830" y="446551"/>
                </a:lnTo>
                <a:lnTo>
                  <a:pt x="1235432" y="442950"/>
                </a:lnTo>
                <a:lnTo>
                  <a:pt x="1235432" y="455152"/>
                </a:lnTo>
                <a:cubicBezTo>
                  <a:pt x="1235432" y="457019"/>
                  <a:pt x="1235798" y="458652"/>
                  <a:pt x="1236531" y="460052"/>
                </a:cubicBezTo>
                <a:cubicBezTo>
                  <a:pt x="1237265" y="461453"/>
                  <a:pt x="1238832" y="462153"/>
                  <a:pt x="1241232" y="462153"/>
                </a:cubicBezTo>
                <a:cubicBezTo>
                  <a:pt x="1243633" y="462153"/>
                  <a:pt x="1245232" y="461419"/>
                  <a:pt x="1246033" y="459952"/>
                </a:cubicBezTo>
                <a:cubicBezTo>
                  <a:pt x="1246832" y="458486"/>
                  <a:pt x="1247233" y="456619"/>
                  <a:pt x="1247233" y="454352"/>
                </a:cubicBezTo>
                <a:cubicBezTo>
                  <a:pt x="1247233" y="452085"/>
                  <a:pt x="1246967" y="449785"/>
                  <a:pt x="1246432" y="447451"/>
                </a:cubicBezTo>
                <a:cubicBezTo>
                  <a:pt x="1245899" y="445117"/>
                  <a:pt x="1245166" y="442817"/>
                  <a:pt x="1244232" y="440550"/>
                </a:cubicBezTo>
                <a:close/>
                <a:moveTo>
                  <a:pt x="2943054" y="434530"/>
                </a:moveTo>
                <a:cubicBezTo>
                  <a:pt x="2940521" y="434530"/>
                  <a:pt x="2938554" y="435397"/>
                  <a:pt x="2937153" y="437131"/>
                </a:cubicBezTo>
                <a:cubicBezTo>
                  <a:pt x="2935754" y="438864"/>
                  <a:pt x="2935054" y="440864"/>
                  <a:pt x="2935054" y="443131"/>
                </a:cubicBezTo>
                <a:cubicBezTo>
                  <a:pt x="2935054" y="445532"/>
                  <a:pt x="2935787" y="447499"/>
                  <a:pt x="2937254" y="449032"/>
                </a:cubicBezTo>
                <a:cubicBezTo>
                  <a:pt x="2938720" y="450566"/>
                  <a:pt x="2940587" y="451332"/>
                  <a:pt x="2942854" y="451332"/>
                </a:cubicBezTo>
                <a:cubicBezTo>
                  <a:pt x="2945122" y="451332"/>
                  <a:pt x="2947088" y="450599"/>
                  <a:pt x="2948755" y="449132"/>
                </a:cubicBezTo>
                <a:cubicBezTo>
                  <a:pt x="2950422" y="447665"/>
                  <a:pt x="2951255" y="445732"/>
                  <a:pt x="2951255" y="443331"/>
                </a:cubicBezTo>
                <a:cubicBezTo>
                  <a:pt x="2951255" y="440798"/>
                  <a:pt x="2950389" y="438697"/>
                  <a:pt x="2948655" y="437031"/>
                </a:cubicBezTo>
                <a:cubicBezTo>
                  <a:pt x="2946921" y="435364"/>
                  <a:pt x="2945054" y="434530"/>
                  <a:pt x="2943054" y="434530"/>
                </a:cubicBezTo>
                <a:close/>
                <a:moveTo>
                  <a:pt x="6231655" y="429930"/>
                </a:moveTo>
                <a:cubicBezTo>
                  <a:pt x="6229654" y="429930"/>
                  <a:pt x="6227987" y="430630"/>
                  <a:pt x="6226654" y="432030"/>
                </a:cubicBezTo>
                <a:cubicBezTo>
                  <a:pt x="6225321" y="433430"/>
                  <a:pt x="6224654" y="435130"/>
                  <a:pt x="6224654" y="437131"/>
                </a:cubicBezTo>
                <a:cubicBezTo>
                  <a:pt x="6224654" y="439664"/>
                  <a:pt x="6225721" y="442031"/>
                  <a:pt x="6227854" y="444232"/>
                </a:cubicBezTo>
                <a:lnTo>
                  <a:pt x="6233621" y="447764"/>
                </a:lnTo>
                <a:lnTo>
                  <a:pt x="6234155" y="447432"/>
                </a:lnTo>
                <a:cubicBezTo>
                  <a:pt x="6236756" y="444431"/>
                  <a:pt x="6238055" y="441398"/>
                  <a:pt x="6238055" y="438331"/>
                </a:cubicBezTo>
                <a:cubicBezTo>
                  <a:pt x="6238055" y="435930"/>
                  <a:pt x="6237522" y="433930"/>
                  <a:pt x="6236455" y="432330"/>
                </a:cubicBezTo>
                <a:cubicBezTo>
                  <a:pt x="6235388" y="430730"/>
                  <a:pt x="6233788" y="429930"/>
                  <a:pt x="6231655" y="429930"/>
                </a:cubicBezTo>
                <a:close/>
                <a:moveTo>
                  <a:pt x="5155330" y="429930"/>
                </a:moveTo>
                <a:cubicBezTo>
                  <a:pt x="5153329" y="429930"/>
                  <a:pt x="5151662" y="430630"/>
                  <a:pt x="5150329" y="432030"/>
                </a:cubicBezTo>
                <a:cubicBezTo>
                  <a:pt x="5148996" y="433430"/>
                  <a:pt x="5148329" y="435130"/>
                  <a:pt x="5148329" y="437131"/>
                </a:cubicBezTo>
                <a:cubicBezTo>
                  <a:pt x="5148329" y="439664"/>
                  <a:pt x="5149396" y="442031"/>
                  <a:pt x="5151529" y="444232"/>
                </a:cubicBezTo>
                <a:lnTo>
                  <a:pt x="5157372" y="447810"/>
                </a:lnTo>
                <a:lnTo>
                  <a:pt x="5157830" y="447432"/>
                </a:lnTo>
                <a:cubicBezTo>
                  <a:pt x="5160431" y="444431"/>
                  <a:pt x="5161730" y="441398"/>
                  <a:pt x="5161730" y="438331"/>
                </a:cubicBezTo>
                <a:cubicBezTo>
                  <a:pt x="5161730" y="435930"/>
                  <a:pt x="5161197" y="433930"/>
                  <a:pt x="5160130" y="432330"/>
                </a:cubicBezTo>
                <a:cubicBezTo>
                  <a:pt x="5159063" y="430730"/>
                  <a:pt x="5157463" y="429930"/>
                  <a:pt x="5155330" y="429930"/>
                </a:cubicBezTo>
                <a:close/>
                <a:moveTo>
                  <a:pt x="5809478" y="425901"/>
                </a:moveTo>
                <a:cubicBezTo>
                  <a:pt x="5810945" y="425901"/>
                  <a:pt x="5812512" y="426034"/>
                  <a:pt x="5814178" y="426301"/>
                </a:cubicBezTo>
                <a:cubicBezTo>
                  <a:pt x="5815846" y="426567"/>
                  <a:pt x="5817413" y="426967"/>
                  <a:pt x="5818879" y="427501"/>
                </a:cubicBezTo>
                <a:lnTo>
                  <a:pt x="5817279" y="437502"/>
                </a:lnTo>
                <a:cubicBezTo>
                  <a:pt x="5815946" y="437235"/>
                  <a:pt x="5814679" y="436969"/>
                  <a:pt x="5813478" y="436702"/>
                </a:cubicBezTo>
                <a:cubicBezTo>
                  <a:pt x="5812279" y="436435"/>
                  <a:pt x="5810945" y="436302"/>
                  <a:pt x="5809478" y="436302"/>
                </a:cubicBezTo>
                <a:cubicBezTo>
                  <a:pt x="5806411" y="436302"/>
                  <a:pt x="5804011" y="436935"/>
                  <a:pt x="5802277" y="438202"/>
                </a:cubicBezTo>
                <a:cubicBezTo>
                  <a:pt x="5800544" y="439469"/>
                  <a:pt x="5799677" y="441236"/>
                  <a:pt x="5799677" y="443503"/>
                </a:cubicBezTo>
                <a:cubicBezTo>
                  <a:pt x="5799677" y="446303"/>
                  <a:pt x="5800577" y="448703"/>
                  <a:pt x="5802377" y="450704"/>
                </a:cubicBezTo>
                <a:cubicBezTo>
                  <a:pt x="5804177" y="452704"/>
                  <a:pt x="5806245" y="454271"/>
                  <a:pt x="5808578" y="455404"/>
                </a:cubicBezTo>
                <a:lnTo>
                  <a:pt x="5811623" y="456312"/>
                </a:lnTo>
                <a:lnTo>
                  <a:pt x="5816179" y="455004"/>
                </a:lnTo>
                <a:cubicBezTo>
                  <a:pt x="5819312" y="454004"/>
                  <a:pt x="5822147" y="453037"/>
                  <a:pt x="5824680" y="452104"/>
                </a:cubicBezTo>
                <a:lnTo>
                  <a:pt x="5827881" y="462305"/>
                </a:lnTo>
                <a:cubicBezTo>
                  <a:pt x="5824680" y="463505"/>
                  <a:pt x="5820913" y="464772"/>
                  <a:pt x="5816579" y="466106"/>
                </a:cubicBezTo>
                <a:cubicBezTo>
                  <a:pt x="5812245" y="467439"/>
                  <a:pt x="5807878" y="468706"/>
                  <a:pt x="5803477" y="469906"/>
                </a:cubicBezTo>
                <a:cubicBezTo>
                  <a:pt x="5799077" y="471106"/>
                  <a:pt x="5795010" y="472173"/>
                  <a:pt x="5791276" y="473106"/>
                </a:cubicBezTo>
                <a:lnTo>
                  <a:pt x="5788875" y="462305"/>
                </a:lnTo>
                <a:cubicBezTo>
                  <a:pt x="5792343" y="461505"/>
                  <a:pt x="5795143" y="460838"/>
                  <a:pt x="5797277" y="460305"/>
                </a:cubicBezTo>
                <a:lnTo>
                  <a:pt x="5798243" y="460063"/>
                </a:lnTo>
                <a:lnTo>
                  <a:pt x="5793576" y="455904"/>
                </a:lnTo>
                <a:cubicBezTo>
                  <a:pt x="5790443" y="452437"/>
                  <a:pt x="5788875" y="448503"/>
                  <a:pt x="5788875" y="444103"/>
                </a:cubicBezTo>
                <a:cubicBezTo>
                  <a:pt x="5788875" y="440102"/>
                  <a:pt x="5789842" y="436735"/>
                  <a:pt x="5791776" y="434002"/>
                </a:cubicBezTo>
                <a:cubicBezTo>
                  <a:pt x="5793709" y="431268"/>
                  <a:pt x="5796243" y="429234"/>
                  <a:pt x="5799377" y="427901"/>
                </a:cubicBezTo>
                <a:cubicBezTo>
                  <a:pt x="5802511" y="426567"/>
                  <a:pt x="5805878" y="425901"/>
                  <a:pt x="5809478" y="425901"/>
                </a:cubicBezTo>
                <a:close/>
                <a:moveTo>
                  <a:pt x="5599728" y="425901"/>
                </a:moveTo>
                <a:cubicBezTo>
                  <a:pt x="5601195" y="425901"/>
                  <a:pt x="5602762" y="426034"/>
                  <a:pt x="5604428" y="426301"/>
                </a:cubicBezTo>
                <a:cubicBezTo>
                  <a:pt x="5606096" y="426567"/>
                  <a:pt x="5607663" y="426967"/>
                  <a:pt x="5609129" y="427501"/>
                </a:cubicBezTo>
                <a:lnTo>
                  <a:pt x="5607529" y="437502"/>
                </a:lnTo>
                <a:cubicBezTo>
                  <a:pt x="5606196" y="437235"/>
                  <a:pt x="5604929" y="436969"/>
                  <a:pt x="5603729" y="436702"/>
                </a:cubicBezTo>
                <a:cubicBezTo>
                  <a:pt x="5602529" y="436435"/>
                  <a:pt x="5601195" y="436302"/>
                  <a:pt x="5599728" y="436302"/>
                </a:cubicBezTo>
                <a:cubicBezTo>
                  <a:pt x="5596661" y="436302"/>
                  <a:pt x="5594260" y="436935"/>
                  <a:pt x="5592527" y="438202"/>
                </a:cubicBezTo>
                <a:cubicBezTo>
                  <a:pt x="5590794" y="439469"/>
                  <a:pt x="5589927" y="441236"/>
                  <a:pt x="5589927" y="443503"/>
                </a:cubicBezTo>
                <a:cubicBezTo>
                  <a:pt x="5589927" y="446303"/>
                  <a:pt x="5590827" y="448703"/>
                  <a:pt x="5592627" y="450704"/>
                </a:cubicBezTo>
                <a:cubicBezTo>
                  <a:pt x="5594427" y="452704"/>
                  <a:pt x="5596494" y="454271"/>
                  <a:pt x="5598828" y="455404"/>
                </a:cubicBezTo>
                <a:lnTo>
                  <a:pt x="5601873" y="456312"/>
                </a:lnTo>
                <a:lnTo>
                  <a:pt x="5606429" y="455004"/>
                </a:lnTo>
                <a:cubicBezTo>
                  <a:pt x="5609562" y="454004"/>
                  <a:pt x="5612397" y="453037"/>
                  <a:pt x="5614930" y="452104"/>
                </a:cubicBezTo>
                <a:lnTo>
                  <a:pt x="5618131" y="462305"/>
                </a:lnTo>
                <a:cubicBezTo>
                  <a:pt x="5614930" y="463505"/>
                  <a:pt x="5611163" y="464772"/>
                  <a:pt x="5606829" y="466106"/>
                </a:cubicBezTo>
                <a:cubicBezTo>
                  <a:pt x="5602495" y="467439"/>
                  <a:pt x="5598128" y="468706"/>
                  <a:pt x="5593727" y="469906"/>
                </a:cubicBezTo>
                <a:cubicBezTo>
                  <a:pt x="5589327" y="471106"/>
                  <a:pt x="5585260" y="472173"/>
                  <a:pt x="5581526" y="473106"/>
                </a:cubicBezTo>
                <a:lnTo>
                  <a:pt x="5579125" y="462305"/>
                </a:lnTo>
                <a:cubicBezTo>
                  <a:pt x="5582593" y="461505"/>
                  <a:pt x="5585393" y="460838"/>
                  <a:pt x="5587527" y="460305"/>
                </a:cubicBezTo>
                <a:lnTo>
                  <a:pt x="5588493" y="460063"/>
                </a:lnTo>
                <a:lnTo>
                  <a:pt x="5583826" y="455904"/>
                </a:lnTo>
                <a:cubicBezTo>
                  <a:pt x="5580692" y="452437"/>
                  <a:pt x="5579125" y="448503"/>
                  <a:pt x="5579125" y="444103"/>
                </a:cubicBezTo>
                <a:cubicBezTo>
                  <a:pt x="5579125" y="440102"/>
                  <a:pt x="5580092" y="436735"/>
                  <a:pt x="5582026" y="434002"/>
                </a:cubicBezTo>
                <a:cubicBezTo>
                  <a:pt x="5583959" y="431268"/>
                  <a:pt x="5586493" y="429234"/>
                  <a:pt x="5589627" y="427901"/>
                </a:cubicBezTo>
                <a:cubicBezTo>
                  <a:pt x="5592761" y="426567"/>
                  <a:pt x="5596128" y="425901"/>
                  <a:pt x="5599728" y="425901"/>
                </a:cubicBezTo>
                <a:close/>
                <a:moveTo>
                  <a:pt x="2332854" y="425901"/>
                </a:moveTo>
                <a:cubicBezTo>
                  <a:pt x="2334321" y="425901"/>
                  <a:pt x="2335887" y="426034"/>
                  <a:pt x="2337555" y="426301"/>
                </a:cubicBezTo>
                <a:cubicBezTo>
                  <a:pt x="2339221" y="426567"/>
                  <a:pt x="2340789" y="426967"/>
                  <a:pt x="2342255" y="427501"/>
                </a:cubicBezTo>
                <a:lnTo>
                  <a:pt x="2340655" y="437502"/>
                </a:lnTo>
                <a:cubicBezTo>
                  <a:pt x="2339322" y="437235"/>
                  <a:pt x="2338055" y="436969"/>
                  <a:pt x="2336854" y="436702"/>
                </a:cubicBezTo>
                <a:cubicBezTo>
                  <a:pt x="2335654" y="436435"/>
                  <a:pt x="2334321" y="436302"/>
                  <a:pt x="2332854" y="436302"/>
                </a:cubicBezTo>
                <a:cubicBezTo>
                  <a:pt x="2329787" y="436302"/>
                  <a:pt x="2327387" y="436935"/>
                  <a:pt x="2325653" y="438202"/>
                </a:cubicBezTo>
                <a:cubicBezTo>
                  <a:pt x="2323920" y="439469"/>
                  <a:pt x="2323053" y="441236"/>
                  <a:pt x="2323053" y="443503"/>
                </a:cubicBezTo>
                <a:cubicBezTo>
                  <a:pt x="2323053" y="446303"/>
                  <a:pt x="2323953" y="448703"/>
                  <a:pt x="2325753" y="450704"/>
                </a:cubicBezTo>
                <a:cubicBezTo>
                  <a:pt x="2327553" y="452704"/>
                  <a:pt x="2329621" y="454271"/>
                  <a:pt x="2331954" y="455404"/>
                </a:cubicBezTo>
                <a:lnTo>
                  <a:pt x="2334999" y="456312"/>
                </a:lnTo>
                <a:lnTo>
                  <a:pt x="2339555" y="455004"/>
                </a:lnTo>
                <a:cubicBezTo>
                  <a:pt x="2342689" y="454004"/>
                  <a:pt x="2345522" y="453037"/>
                  <a:pt x="2348055" y="452104"/>
                </a:cubicBezTo>
                <a:lnTo>
                  <a:pt x="2351256" y="462305"/>
                </a:lnTo>
                <a:cubicBezTo>
                  <a:pt x="2348055" y="463505"/>
                  <a:pt x="2344289" y="464772"/>
                  <a:pt x="2339955" y="466106"/>
                </a:cubicBezTo>
                <a:cubicBezTo>
                  <a:pt x="2335622" y="467439"/>
                  <a:pt x="2331254" y="468706"/>
                  <a:pt x="2326853" y="469906"/>
                </a:cubicBezTo>
                <a:cubicBezTo>
                  <a:pt x="2322453" y="471106"/>
                  <a:pt x="2318385" y="472173"/>
                  <a:pt x="2314651" y="473106"/>
                </a:cubicBezTo>
                <a:lnTo>
                  <a:pt x="2312251" y="462305"/>
                </a:lnTo>
                <a:cubicBezTo>
                  <a:pt x="2315719" y="461505"/>
                  <a:pt x="2318519" y="460838"/>
                  <a:pt x="2320653" y="460305"/>
                </a:cubicBezTo>
                <a:lnTo>
                  <a:pt x="2322636" y="459809"/>
                </a:lnTo>
                <a:lnTo>
                  <a:pt x="2316952" y="455904"/>
                </a:lnTo>
                <a:cubicBezTo>
                  <a:pt x="2313818" y="452437"/>
                  <a:pt x="2312251" y="448503"/>
                  <a:pt x="2312251" y="444103"/>
                </a:cubicBezTo>
                <a:cubicBezTo>
                  <a:pt x="2312251" y="440102"/>
                  <a:pt x="2313218" y="436735"/>
                  <a:pt x="2315153" y="434002"/>
                </a:cubicBezTo>
                <a:cubicBezTo>
                  <a:pt x="2317086" y="431268"/>
                  <a:pt x="2319619" y="429234"/>
                  <a:pt x="2322753" y="427901"/>
                </a:cubicBezTo>
                <a:cubicBezTo>
                  <a:pt x="2325886" y="426567"/>
                  <a:pt x="2329254" y="425901"/>
                  <a:pt x="2332854" y="425901"/>
                </a:cubicBezTo>
                <a:close/>
                <a:moveTo>
                  <a:pt x="1628006" y="425901"/>
                </a:moveTo>
                <a:cubicBezTo>
                  <a:pt x="1629471" y="425901"/>
                  <a:pt x="1631038" y="426034"/>
                  <a:pt x="1632706" y="426301"/>
                </a:cubicBezTo>
                <a:cubicBezTo>
                  <a:pt x="1634372" y="426567"/>
                  <a:pt x="1635938" y="426967"/>
                  <a:pt x="1637407" y="427501"/>
                </a:cubicBezTo>
                <a:lnTo>
                  <a:pt x="1635806" y="437502"/>
                </a:lnTo>
                <a:cubicBezTo>
                  <a:pt x="1634472" y="437235"/>
                  <a:pt x="1633204" y="436969"/>
                  <a:pt x="1632004" y="436702"/>
                </a:cubicBezTo>
                <a:cubicBezTo>
                  <a:pt x="1630805" y="436435"/>
                  <a:pt x="1629471" y="436302"/>
                  <a:pt x="1628006" y="436302"/>
                </a:cubicBezTo>
                <a:cubicBezTo>
                  <a:pt x="1624936" y="436302"/>
                  <a:pt x="1622536" y="436935"/>
                  <a:pt x="1620804" y="438202"/>
                </a:cubicBezTo>
                <a:cubicBezTo>
                  <a:pt x="1619071" y="439469"/>
                  <a:pt x="1618203" y="441236"/>
                  <a:pt x="1618203" y="443503"/>
                </a:cubicBezTo>
                <a:cubicBezTo>
                  <a:pt x="1618203" y="446303"/>
                  <a:pt x="1619104" y="448703"/>
                  <a:pt x="1620902" y="450704"/>
                </a:cubicBezTo>
                <a:cubicBezTo>
                  <a:pt x="1622704" y="452704"/>
                  <a:pt x="1624771" y="454271"/>
                  <a:pt x="1627105" y="455404"/>
                </a:cubicBezTo>
                <a:lnTo>
                  <a:pt x="1630149" y="456312"/>
                </a:lnTo>
                <a:lnTo>
                  <a:pt x="1634705" y="455004"/>
                </a:lnTo>
                <a:cubicBezTo>
                  <a:pt x="1637839" y="454004"/>
                  <a:pt x="1640672" y="453037"/>
                  <a:pt x="1643208" y="452104"/>
                </a:cubicBezTo>
                <a:lnTo>
                  <a:pt x="1646406" y="462305"/>
                </a:lnTo>
                <a:cubicBezTo>
                  <a:pt x="1643208" y="463505"/>
                  <a:pt x="1639440" y="464772"/>
                  <a:pt x="1635106" y="466106"/>
                </a:cubicBezTo>
                <a:cubicBezTo>
                  <a:pt x="1630772" y="467439"/>
                  <a:pt x="1626404" y="468706"/>
                  <a:pt x="1622005" y="469906"/>
                </a:cubicBezTo>
                <a:cubicBezTo>
                  <a:pt x="1617603" y="471106"/>
                  <a:pt x="1613535" y="472173"/>
                  <a:pt x="1609802" y="473106"/>
                </a:cubicBezTo>
                <a:lnTo>
                  <a:pt x="1607402" y="462305"/>
                </a:lnTo>
                <a:cubicBezTo>
                  <a:pt x="1610868" y="461505"/>
                  <a:pt x="1613671" y="460838"/>
                  <a:pt x="1615802" y="460305"/>
                </a:cubicBezTo>
                <a:lnTo>
                  <a:pt x="1616770" y="460063"/>
                </a:lnTo>
                <a:lnTo>
                  <a:pt x="1612102" y="455904"/>
                </a:lnTo>
                <a:cubicBezTo>
                  <a:pt x="1608969" y="452437"/>
                  <a:pt x="1607402" y="448503"/>
                  <a:pt x="1607402" y="444103"/>
                </a:cubicBezTo>
                <a:cubicBezTo>
                  <a:pt x="1607402" y="440102"/>
                  <a:pt x="1608369" y="436735"/>
                  <a:pt x="1610303" y="434002"/>
                </a:cubicBezTo>
                <a:cubicBezTo>
                  <a:pt x="1612235" y="431268"/>
                  <a:pt x="1614770" y="429234"/>
                  <a:pt x="1617903" y="427901"/>
                </a:cubicBezTo>
                <a:cubicBezTo>
                  <a:pt x="1621037" y="426567"/>
                  <a:pt x="1624404" y="425901"/>
                  <a:pt x="1628006" y="425901"/>
                </a:cubicBezTo>
                <a:close/>
                <a:moveTo>
                  <a:pt x="313556" y="425901"/>
                </a:moveTo>
                <a:cubicBezTo>
                  <a:pt x="315022" y="425901"/>
                  <a:pt x="316589" y="426034"/>
                  <a:pt x="318257" y="426301"/>
                </a:cubicBezTo>
                <a:cubicBezTo>
                  <a:pt x="319924" y="426567"/>
                  <a:pt x="321489" y="426967"/>
                  <a:pt x="322957" y="427501"/>
                </a:cubicBezTo>
                <a:lnTo>
                  <a:pt x="321356" y="437502"/>
                </a:lnTo>
                <a:cubicBezTo>
                  <a:pt x="320022" y="437235"/>
                  <a:pt x="318757" y="436969"/>
                  <a:pt x="317557" y="436702"/>
                </a:cubicBezTo>
                <a:cubicBezTo>
                  <a:pt x="316355" y="436435"/>
                  <a:pt x="315022" y="436302"/>
                  <a:pt x="313556" y="436302"/>
                </a:cubicBezTo>
                <a:cubicBezTo>
                  <a:pt x="310488" y="436302"/>
                  <a:pt x="308088" y="436935"/>
                  <a:pt x="306356" y="438202"/>
                </a:cubicBezTo>
                <a:cubicBezTo>
                  <a:pt x="304620" y="439469"/>
                  <a:pt x="303754" y="441236"/>
                  <a:pt x="303754" y="443503"/>
                </a:cubicBezTo>
                <a:cubicBezTo>
                  <a:pt x="303754" y="446303"/>
                  <a:pt x="304656" y="448703"/>
                  <a:pt x="306454" y="450704"/>
                </a:cubicBezTo>
                <a:cubicBezTo>
                  <a:pt x="308254" y="452704"/>
                  <a:pt x="310321" y="454271"/>
                  <a:pt x="312655" y="455404"/>
                </a:cubicBezTo>
                <a:lnTo>
                  <a:pt x="315700" y="456312"/>
                </a:lnTo>
                <a:lnTo>
                  <a:pt x="320257" y="455004"/>
                </a:lnTo>
                <a:cubicBezTo>
                  <a:pt x="323390" y="454004"/>
                  <a:pt x="326223" y="453037"/>
                  <a:pt x="328758" y="452104"/>
                </a:cubicBezTo>
                <a:lnTo>
                  <a:pt x="331959" y="462305"/>
                </a:lnTo>
                <a:cubicBezTo>
                  <a:pt x="328758" y="463505"/>
                  <a:pt x="324990" y="464772"/>
                  <a:pt x="320656" y="466106"/>
                </a:cubicBezTo>
                <a:cubicBezTo>
                  <a:pt x="316322" y="467439"/>
                  <a:pt x="311955" y="468706"/>
                  <a:pt x="307555" y="469906"/>
                </a:cubicBezTo>
                <a:cubicBezTo>
                  <a:pt x="303155" y="471106"/>
                  <a:pt x="299086" y="472173"/>
                  <a:pt x="295353" y="473106"/>
                </a:cubicBezTo>
                <a:lnTo>
                  <a:pt x="292953" y="462305"/>
                </a:lnTo>
                <a:cubicBezTo>
                  <a:pt x="296419" y="461505"/>
                  <a:pt x="299220" y="460838"/>
                  <a:pt x="301354" y="460305"/>
                </a:cubicBezTo>
                <a:lnTo>
                  <a:pt x="303339" y="459809"/>
                </a:lnTo>
                <a:lnTo>
                  <a:pt x="297655" y="455904"/>
                </a:lnTo>
                <a:cubicBezTo>
                  <a:pt x="294520" y="452437"/>
                  <a:pt x="292953" y="448503"/>
                  <a:pt x="292953" y="444103"/>
                </a:cubicBezTo>
                <a:cubicBezTo>
                  <a:pt x="292953" y="440102"/>
                  <a:pt x="293919" y="436735"/>
                  <a:pt x="295853" y="434002"/>
                </a:cubicBezTo>
                <a:cubicBezTo>
                  <a:pt x="297788" y="431268"/>
                  <a:pt x="300321" y="429234"/>
                  <a:pt x="303453" y="427901"/>
                </a:cubicBezTo>
                <a:cubicBezTo>
                  <a:pt x="306587" y="426567"/>
                  <a:pt x="309955" y="425901"/>
                  <a:pt x="313556" y="425901"/>
                </a:cubicBezTo>
                <a:close/>
                <a:moveTo>
                  <a:pt x="2944054" y="423329"/>
                </a:moveTo>
                <a:cubicBezTo>
                  <a:pt x="2947255" y="423329"/>
                  <a:pt x="2950122" y="424262"/>
                  <a:pt x="2952655" y="426129"/>
                </a:cubicBezTo>
                <a:cubicBezTo>
                  <a:pt x="2955189" y="427996"/>
                  <a:pt x="2957190" y="430463"/>
                  <a:pt x="2958656" y="433530"/>
                </a:cubicBezTo>
                <a:cubicBezTo>
                  <a:pt x="2960122" y="436597"/>
                  <a:pt x="2960857" y="439864"/>
                  <a:pt x="2960857" y="443331"/>
                </a:cubicBezTo>
                <a:cubicBezTo>
                  <a:pt x="2960857" y="448532"/>
                  <a:pt x="2959190" y="452899"/>
                  <a:pt x="2955856" y="456433"/>
                </a:cubicBezTo>
                <a:cubicBezTo>
                  <a:pt x="2952522" y="459967"/>
                  <a:pt x="2948255" y="461734"/>
                  <a:pt x="2943054" y="461734"/>
                </a:cubicBezTo>
                <a:cubicBezTo>
                  <a:pt x="2937320" y="461734"/>
                  <a:pt x="2933020" y="460000"/>
                  <a:pt x="2930152" y="456533"/>
                </a:cubicBezTo>
                <a:cubicBezTo>
                  <a:pt x="2927286" y="453066"/>
                  <a:pt x="2925852" y="448999"/>
                  <a:pt x="2925852" y="444331"/>
                </a:cubicBezTo>
                <a:cubicBezTo>
                  <a:pt x="2925852" y="440464"/>
                  <a:pt x="2926619" y="436964"/>
                  <a:pt x="2928153" y="433830"/>
                </a:cubicBezTo>
                <a:cubicBezTo>
                  <a:pt x="2929686" y="430696"/>
                  <a:pt x="2931854" y="428163"/>
                  <a:pt x="2934654" y="426229"/>
                </a:cubicBezTo>
                <a:cubicBezTo>
                  <a:pt x="2937454" y="424296"/>
                  <a:pt x="2940587" y="423329"/>
                  <a:pt x="2944054" y="423329"/>
                </a:cubicBezTo>
                <a:close/>
                <a:moveTo>
                  <a:pt x="6591957" y="421481"/>
                </a:moveTo>
                <a:lnTo>
                  <a:pt x="6591957" y="432882"/>
                </a:lnTo>
                <a:lnTo>
                  <a:pt x="6547151" y="445884"/>
                </a:lnTo>
                <a:lnTo>
                  <a:pt x="6547151" y="434683"/>
                </a:lnTo>
                <a:close/>
                <a:moveTo>
                  <a:pt x="4277382" y="421481"/>
                </a:moveTo>
                <a:lnTo>
                  <a:pt x="4277382" y="432882"/>
                </a:lnTo>
                <a:lnTo>
                  <a:pt x="4232576" y="445884"/>
                </a:lnTo>
                <a:lnTo>
                  <a:pt x="4232576" y="434683"/>
                </a:lnTo>
                <a:close/>
                <a:moveTo>
                  <a:pt x="6232055" y="419728"/>
                </a:moveTo>
                <a:cubicBezTo>
                  <a:pt x="6237389" y="419728"/>
                  <a:pt x="6241423" y="421562"/>
                  <a:pt x="6244156" y="425229"/>
                </a:cubicBezTo>
                <a:cubicBezTo>
                  <a:pt x="6246890" y="428896"/>
                  <a:pt x="6248257" y="433063"/>
                  <a:pt x="6248257" y="437731"/>
                </a:cubicBezTo>
                <a:cubicBezTo>
                  <a:pt x="6248257" y="443598"/>
                  <a:pt x="6246323" y="448799"/>
                  <a:pt x="6242456" y="453333"/>
                </a:cubicBezTo>
                <a:cubicBezTo>
                  <a:pt x="6238589" y="457867"/>
                  <a:pt x="6233155" y="461467"/>
                  <a:pt x="6226154" y="464134"/>
                </a:cubicBezTo>
                <a:cubicBezTo>
                  <a:pt x="6219153" y="466801"/>
                  <a:pt x="6210919" y="468401"/>
                  <a:pt x="6201451" y="468935"/>
                </a:cubicBezTo>
                <a:lnTo>
                  <a:pt x="6199651" y="459333"/>
                </a:lnTo>
                <a:cubicBezTo>
                  <a:pt x="6208718" y="458667"/>
                  <a:pt x="6216086" y="457266"/>
                  <a:pt x="6221754" y="455133"/>
                </a:cubicBezTo>
                <a:lnTo>
                  <a:pt x="6225454" y="452835"/>
                </a:lnTo>
                <a:lnTo>
                  <a:pt x="6218753" y="448532"/>
                </a:lnTo>
                <a:cubicBezTo>
                  <a:pt x="6215753" y="445465"/>
                  <a:pt x="6214252" y="441664"/>
                  <a:pt x="6214252" y="437131"/>
                </a:cubicBezTo>
                <a:cubicBezTo>
                  <a:pt x="6214252" y="432463"/>
                  <a:pt x="6215886" y="428396"/>
                  <a:pt x="6219153" y="424929"/>
                </a:cubicBezTo>
                <a:cubicBezTo>
                  <a:pt x="6222420" y="421462"/>
                  <a:pt x="6226721" y="419728"/>
                  <a:pt x="6232055" y="419728"/>
                </a:cubicBezTo>
                <a:close/>
                <a:moveTo>
                  <a:pt x="5155730" y="419728"/>
                </a:moveTo>
                <a:cubicBezTo>
                  <a:pt x="5161064" y="419728"/>
                  <a:pt x="5165098" y="421562"/>
                  <a:pt x="5167831" y="425229"/>
                </a:cubicBezTo>
                <a:cubicBezTo>
                  <a:pt x="5170565" y="428896"/>
                  <a:pt x="5171932" y="433063"/>
                  <a:pt x="5171932" y="437731"/>
                </a:cubicBezTo>
                <a:cubicBezTo>
                  <a:pt x="5171932" y="443598"/>
                  <a:pt x="5169998" y="448799"/>
                  <a:pt x="5166131" y="453333"/>
                </a:cubicBezTo>
                <a:cubicBezTo>
                  <a:pt x="5162264" y="457867"/>
                  <a:pt x="5156830" y="461467"/>
                  <a:pt x="5149829" y="464134"/>
                </a:cubicBezTo>
                <a:cubicBezTo>
                  <a:pt x="5142828" y="466801"/>
                  <a:pt x="5134594" y="468401"/>
                  <a:pt x="5125126" y="468935"/>
                </a:cubicBezTo>
                <a:lnTo>
                  <a:pt x="5123326" y="459333"/>
                </a:lnTo>
                <a:cubicBezTo>
                  <a:pt x="5132393" y="458667"/>
                  <a:pt x="5139761" y="457266"/>
                  <a:pt x="5145429" y="455133"/>
                </a:cubicBezTo>
                <a:lnTo>
                  <a:pt x="5149595" y="453135"/>
                </a:lnTo>
                <a:lnTo>
                  <a:pt x="5142428" y="448532"/>
                </a:lnTo>
                <a:cubicBezTo>
                  <a:pt x="5139428" y="445465"/>
                  <a:pt x="5137927" y="441664"/>
                  <a:pt x="5137927" y="437131"/>
                </a:cubicBezTo>
                <a:cubicBezTo>
                  <a:pt x="5137927" y="432463"/>
                  <a:pt x="5139561" y="428396"/>
                  <a:pt x="5142828" y="424929"/>
                </a:cubicBezTo>
                <a:cubicBezTo>
                  <a:pt x="5146095" y="421462"/>
                  <a:pt x="5150396" y="419728"/>
                  <a:pt x="5155730" y="419728"/>
                </a:cubicBezTo>
                <a:close/>
                <a:moveTo>
                  <a:pt x="5044182" y="418700"/>
                </a:moveTo>
                <a:cubicBezTo>
                  <a:pt x="5045516" y="421233"/>
                  <a:pt x="5046616" y="424134"/>
                  <a:pt x="5047483" y="427401"/>
                </a:cubicBezTo>
                <a:cubicBezTo>
                  <a:pt x="5048350" y="430668"/>
                  <a:pt x="5048783" y="433635"/>
                  <a:pt x="5048783" y="436302"/>
                </a:cubicBezTo>
                <a:cubicBezTo>
                  <a:pt x="5048783" y="440703"/>
                  <a:pt x="5047550" y="444670"/>
                  <a:pt x="5045082" y="448203"/>
                </a:cubicBezTo>
                <a:cubicBezTo>
                  <a:pt x="5042616" y="451737"/>
                  <a:pt x="5038782" y="453504"/>
                  <a:pt x="5033581" y="453504"/>
                </a:cubicBezTo>
                <a:cubicBezTo>
                  <a:pt x="5029447" y="453504"/>
                  <a:pt x="5026080" y="452404"/>
                  <a:pt x="5023480" y="450204"/>
                </a:cubicBezTo>
                <a:lnTo>
                  <a:pt x="5023117" y="449755"/>
                </a:lnTo>
                <a:lnTo>
                  <a:pt x="5023005" y="450354"/>
                </a:lnTo>
                <a:cubicBezTo>
                  <a:pt x="5022222" y="452254"/>
                  <a:pt x="5021046" y="453971"/>
                  <a:pt x="5019479" y="455504"/>
                </a:cubicBezTo>
                <a:cubicBezTo>
                  <a:pt x="5016346" y="458571"/>
                  <a:pt x="5012445" y="460105"/>
                  <a:pt x="5007778" y="460105"/>
                </a:cubicBezTo>
                <a:cubicBezTo>
                  <a:pt x="5002444" y="460105"/>
                  <a:pt x="4998910" y="458338"/>
                  <a:pt x="4997177" y="454804"/>
                </a:cubicBezTo>
                <a:cubicBezTo>
                  <a:pt x="4995443" y="451270"/>
                  <a:pt x="4994576" y="447503"/>
                  <a:pt x="4994576" y="443503"/>
                </a:cubicBezTo>
                <a:cubicBezTo>
                  <a:pt x="4994576" y="442036"/>
                  <a:pt x="4994676" y="440469"/>
                  <a:pt x="4994876" y="438802"/>
                </a:cubicBezTo>
                <a:cubicBezTo>
                  <a:pt x="4995076" y="437135"/>
                  <a:pt x="4995376" y="435235"/>
                  <a:pt x="4995777" y="433101"/>
                </a:cubicBezTo>
                <a:lnTo>
                  <a:pt x="5005778" y="430301"/>
                </a:lnTo>
                <a:cubicBezTo>
                  <a:pt x="5005378" y="432568"/>
                  <a:pt x="5005078" y="434668"/>
                  <a:pt x="5004877" y="436602"/>
                </a:cubicBezTo>
                <a:cubicBezTo>
                  <a:pt x="5004677" y="438535"/>
                  <a:pt x="5004577" y="440236"/>
                  <a:pt x="5004577" y="441703"/>
                </a:cubicBezTo>
                <a:cubicBezTo>
                  <a:pt x="5004577" y="444236"/>
                  <a:pt x="5004978" y="446103"/>
                  <a:pt x="5005778" y="447303"/>
                </a:cubicBezTo>
                <a:cubicBezTo>
                  <a:pt x="5006578" y="448503"/>
                  <a:pt x="5007845" y="449103"/>
                  <a:pt x="5009578" y="449103"/>
                </a:cubicBezTo>
                <a:cubicBezTo>
                  <a:pt x="5011579" y="449103"/>
                  <a:pt x="5013245" y="448070"/>
                  <a:pt x="5014579" y="446003"/>
                </a:cubicBezTo>
                <a:cubicBezTo>
                  <a:pt x="5015912" y="443936"/>
                  <a:pt x="5016646" y="439769"/>
                  <a:pt x="5016779" y="433502"/>
                </a:cubicBezTo>
                <a:lnTo>
                  <a:pt x="5016779" y="427501"/>
                </a:lnTo>
                <a:lnTo>
                  <a:pt x="5026380" y="423900"/>
                </a:lnTo>
                <a:lnTo>
                  <a:pt x="5026380" y="436102"/>
                </a:lnTo>
                <a:cubicBezTo>
                  <a:pt x="5026380" y="437969"/>
                  <a:pt x="5026747" y="439602"/>
                  <a:pt x="5027481" y="441002"/>
                </a:cubicBezTo>
                <a:cubicBezTo>
                  <a:pt x="5028214" y="442403"/>
                  <a:pt x="5029780" y="443103"/>
                  <a:pt x="5032181" y="443103"/>
                </a:cubicBezTo>
                <a:cubicBezTo>
                  <a:pt x="5034581" y="443103"/>
                  <a:pt x="5036181" y="442369"/>
                  <a:pt x="5036982" y="440902"/>
                </a:cubicBezTo>
                <a:cubicBezTo>
                  <a:pt x="5037782" y="439436"/>
                  <a:pt x="5038182" y="437569"/>
                  <a:pt x="5038182" y="435302"/>
                </a:cubicBezTo>
                <a:cubicBezTo>
                  <a:pt x="5038182" y="433035"/>
                  <a:pt x="5037915" y="430735"/>
                  <a:pt x="5037382" y="428401"/>
                </a:cubicBezTo>
                <a:cubicBezTo>
                  <a:pt x="5036848" y="426067"/>
                  <a:pt x="5036115" y="423767"/>
                  <a:pt x="5035181" y="421500"/>
                </a:cubicBezTo>
                <a:close/>
                <a:moveTo>
                  <a:pt x="818982" y="415480"/>
                </a:moveTo>
                <a:cubicBezTo>
                  <a:pt x="816446" y="415480"/>
                  <a:pt x="814480" y="416347"/>
                  <a:pt x="813079" y="418081"/>
                </a:cubicBezTo>
                <a:cubicBezTo>
                  <a:pt x="811679" y="419814"/>
                  <a:pt x="810981" y="421814"/>
                  <a:pt x="810981" y="424081"/>
                </a:cubicBezTo>
                <a:cubicBezTo>
                  <a:pt x="810981" y="426482"/>
                  <a:pt x="811713" y="428449"/>
                  <a:pt x="813180" y="429982"/>
                </a:cubicBezTo>
                <a:cubicBezTo>
                  <a:pt x="814648" y="431516"/>
                  <a:pt x="816514" y="432282"/>
                  <a:pt x="818780" y="432282"/>
                </a:cubicBezTo>
                <a:cubicBezTo>
                  <a:pt x="821048" y="432282"/>
                  <a:pt x="823015" y="431549"/>
                  <a:pt x="824682" y="430082"/>
                </a:cubicBezTo>
                <a:cubicBezTo>
                  <a:pt x="826349" y="428615"/>
                  <a:pt x="827180" y="426682"/>
                  <a:pt x="827180" y="424281"/>
                </a:cubicBezTo>
                <a:cubicBezTo>
                  <a:pt x="827180" y="421748"/>
                  <a:pt x="826314" y="419648"/>
                  <a:pt x="824581" y="417981"/>
                </a:cubicBezTo>
                <a:cubicBezTo>
                  <a:pt x="822849" y="416314"/>
                  <a:pt x="820980" y="415480"/>
                  <a:pt x="818982" y="415480"/>
                </a:cubicBezTo>
                <a:close/>
                <a:moveTo>
                  <a:pt x="5545855" y="410880"/>
                </a:moveTo>
                <a:cubicBezTo>
                  <a:pt x="5543854" y="410880"/>
                  <a:pt x="5542187" y="411580"/>
                  <a:pt x="5540854" y="412980"/>
                </a:cubicBezTo>
                <a:cubicBezTo>
                  <a:pt x="5539521" y="414380"/>
                  <a:pt x="5538854" y="416080"/>
                  <a:pt x="5538854" y="418081"/>
                </a:cubicBezTo>
                <a:cubicBezTo>
                  <a:pt x="5538854" y="420614"/>
                  <a:pt x="5539921" y="422981"/>
                  <a:pt x="5542054" y="425182"/>
                </a:cubicBezTo>
                <a:lnTo>
                  <a:pt x="5547821" y="428714"/>
                </a:lnTo>
                <a:lnTo>
                  <a:pt x="5548355" y="428382"/>
                </a:lnTo>
                <a:cubicBezTo>
                  <a:pt x="5550956" y="425381"/>
                  <a:pt x="5552255" y="422348"/>
                  <a:pt x="5552255" y="419281"/>
                </a:cubicBezTo>
                <a:cubicBezTo>
                  <a:pt x="5552255" y="416881"/>
                  <a:pt x="5551722" y="414880"/>
                  <a:pt x="5550656" y="413280"/>
                </a:cubicBezTo>
                <a:cubicBezTo>
                  <a:pt x="5549588" y="411680"/>
                  <a:pt x="5547988" y="410880"/>
                  <a:pt x="5545855" y="410880"/>
                </a:cubicBezTo>
                <a:close/>
                <a:moveTo>
                  <a:pt x="2050534" y="406679"/>
                </a:moveTo>
                <a:cubicBezTo>
                  <a:pt x="2051867" y="409213"/>
                  <a:pt x="2052967" y="412113"/>
                  <a:pt x="2053834" y="415380"/>
                </a:cubicBezTo>
                <a:cubicBezTo>
                  <a:pt x="2054700" y="418647"/>
                  <a:pt x="2055133" y="421614"/>
                  <a:pt x="2055134" y="424281"/>
                </a:cubicBezTo>
                <a:cubicBezTo>
                  <a:pt x="2055133" y="428682"/>
                  <a:pt x="2053901" y="432649"/>
                  <a:pt x="2051434" y="436183"/>
                </a:cubicBezTo>
                <a:cubicBezTo>
                  <a:pt x="2048967" y="439717"/>
                  <a:pt x="2045132" y="441484"/>
                  <a:pt x="2039933" y="441484"/>
                </a:cubicBezTo>
                <a:cubicBezTo>
                  <a:pt x="2035798" y="441484"/>
                  <a:pt x="2032431" y="440383"/>
                  <a:pt x="2029831" y="438183"/>
                </a:cubicBezTo>
                <a:lnTo>
                  <a:pt x="2028842" y="436180"/>
                </a:lnTo>
                <a:lnTo>
                  <a:pt x="2025831" y="443484"/>
                </a:lnTo>
                <a:cubicBezTo>
                  <a:pt x="2022697" y="446551"/>
                  <a:pt x="2018796" y="448084"/>
                  <a:pt x="2014129" y="448084"/>
                </a:cubicBezTo>
                <a:cubicBezTo>
                  <a:pt x="2008795" y="448084"/>
                  <a:pt x="2005262" y="446318"/>
                  <a:pt x="2003528" y="442784"/>
                </a:cubicBezTo>
                <a:cubicBezTo>
                  <a:pt x="2001794" y="439250"/>
                  <a:pt x="2000927" y="435483"/>
                  <a:pt x="2000927" y="431482"/>
                </a:cubicBezTo>
                <a:cubicBezTo>
                  <a:pt x="2000927" y="430015"/>
                  <a:pt x="2001027" y="428449"/>
                  <a:pt x="2001228" y="426782"/>
                </a:cubicBezTo>
                <a:cubicBezTo>
                  <a:pt x="2001427" y="425115"/>
                  <a:pt x="2001727" y="423215"/>
                  <a:pt x="2002128" y="421081"/>
                </a:cubicBezTo>
                <a:lnTo>
                  <a:pt x="2012129" y="418281"/>
                </a:lnTo>
                <a:cubicBezTo>
                  <a:pt x="2011728" y="420548"/>
                  <a:pt x="2011429" y="422648"/>
                  <a:pt x="2011229" y="424581"/>
                </a:cubicBezTo>
                <a:cubicBezTo>
                  <a:pt x="2011029" y="426515"/>
                  <a:pt x="2010928" y="428215"/>
                  <a:pt x="2010928" y="429682"/>
                </a:cubicBezTo>
                <a:cubicBezTo>
                  <a:pt x="2010928" y="432216"/>
                  <a:pt x="2011328" y="434083"/>
                  <a:pt x="2012129" y="435283"/>
                </a:cubicBezTo>
                <a:cubicBezTo>
                  <a:pt x="2012929" y="436483"/>
                  <a:pt x="2014196" y="437083"/>
                  <a:pt x="2015929" y="437083"/>
                </a:cubicBezTo>
                <a:cubicBezTo>
                  <a:pt x="2017930" y="437083"/>
                  <a:pt x="2019596" y="436050"/>
                  <a:pt x="2020930" y="433983"/>
                </a:cubicBezTo>
                <a:cubicBezTo>
                  <a:pt x="2022263" y="431916"/>
                  <a:pt x="2022997" y="427749"/>
                  <a:pt x="2023130" y="421481"/>
                </a:cubicBezTo>
                <a:lnTo>
                  <a:pt x="2023130" y="415480"/>
                </a:lnTo>
                <a:lnTo>
                  <a:pt x="2032731" y="411880"/>
                </a:lnTo>
                <a:lnTo>
                  <a:pt x="2032731" y="424081"/>
                </a:lnTo>
                <a:cubicBezTo>
                  <a:pt x="2032731" y="425948"/>
                  <a:pt x="2033098" y="427582"/>
                  <a:pt x="2033831" y="428982"/>
                </a:cubicBezTo>
                <a:cubicBezTo>
                  <a:pt x="2034564" y="430382"/>
                  <a:pt x="2036132" y="431082"/>
                  <a:pt x="2038532" y="431082"/>
                </a:cubicBezTo>
                <a:cubicBezTo>
                  <a:pt x="2040932" y="431082"/>
                  <a:pt x="2042532" y="430349"/>
                  <a:pt x="2043333" y="428882"/>
                </a:cubicBezTo>
                <a:cubicBezTo>
                  <a:pt x="2044132" y="427415"/>
                  <a:pt x="2044533" y="425548"/>
                  <a:pt x="2044533" y="423281"/>
                </a:cubicBezTo>
                <a:cubicBezTo>
                  <a:pt x="2044533" y="421014"/>
                  <a:pt x="2044266" y="418714"/>
                  <a:pt x="2043732" y="416380"/>
                </a:cubicBezTo>
                <a:cubicBezTo>
                  <a:pt x="2043199" y="414047"/>
                  <a:pt x="2042466" y="411746"/>
                  <a:pt x="2041532" y="409480"/>
                </a:cubicBezTo>
                <a:close/>
                <a:moveTo>
                  <a:pt x="819980" y="404279"/>
                </a:moveTo>
                <a:cubicBezTo>
                  <a:pt x="823182" y="404279"/>
                  <a:pt x="826049" y="405212"/>
                  <a:pt x="828582" y="407079"/>
                </a:cubicBezTo>
                <a:cubicBezTo>
                  <a:pt x="831115" y="408946"/>
                  <a:pt x="833116" y="411413"/>
                  <a:pt x="834584" y="414480"/>
                </a:cubicBezTo>
                <a:cubicBezTo>
                  <a:pt x="836048" y="417547"/>
                  <a:pt x="836783" y="420814"/>
                  <a:pt x="836783" y="424281"/>
                </a:cubicBezTo>
                <a:cubicBezTo>
                  <a:pt x="836783" y="429482"/>
                  <a:pt x="835116" y="433849"/>
                  <a:pt x="831782" y="437383"/>
                </a:cubicBezTo>
                <a:cubicBezTo>
                  <a:pt x="828448" y="440917"/>
                  <a:pt x="824183" y="442684"/>
                  <a:pt x="818982" y="442684"/>
                </a:cubicBezTo>
                <a:cubicBezTo>
                  <a:pt x="813246" y="442684"/>
                  <a:pt x="808945" y="440950"/>
                  <a:pt x="806078" y="437483"/>
                </a:cubicBezTo>
                <a:cubicBezTo>
                  <a:pt x="803211" y="434016"/>
                  <a:pt x="801779" y="429949"/>
                  <a:pt x="801779" y="425281"/>
                </a:cubicBezTo>
                <a:cubicBezTo>
                  <a:pt x="801779" y="421414"/>
                  <a:pt x="802545" y="417914"/>
                  <a:pt x="804078" y="414780"/>
                </a:cubicBezTo>
                <a:cubicBezTo>
                  <a:pt x="805613" y="411646"/>
                  <a:pt x="807780" y="409113"/>
                  <a:pt x="810579" y="407179"/>
                </a:cubicBezTo>
                <a:cubicBezTo>
                  <a:pt x="813380" y="405246"/>
                  <a:pt x="816514" y="404279"/>
                  <a:pt x="819980" y="404279"/>
                </a:cubicBezTo>
                <a:close/>
                <a:moveTo>
                  <a:pt x="5546255" y="400678"/>
                </a:moveTo>
                <a:cubicBezTo>
                  <a:pt x="5551589" y="400678"/>
                  <a:pt x="5555623" y="402512"/>
                  <a:pt x="5558356" y="406179"/>
                </a:cubicBezTo>
                <a:cubicBezTo>
                  <a:pt x="5561090" y="409846"/>
                  <a:pt x="5562457" y="414013"/>
                  <a:pt x="5562457" y="418681"/>
                </a:cubicBezTo>
                <a:cubicBezTo>
                  <a:pt x="5562457" y="424548"/>
                  <a:pt x="5560523" y="429749"/>
                  <a:pt x="5556656" y="434283"/>
                </a:cubicBezTo>
                <a:cubicBezTo>
                  <a:pt x="5552789" y="438817"/>
                  <a:pt x="5547355" y="442417"/>
                  <a:pt x="5540354" y="445084"/>
                </a:cubicBezTo>
                <a:cubicBezTo>
                  <a:pt x="5533353" y="447751"/>
                  <a:pt x="5525119" y="449351"/>
                  <a:pt x="5515651" y="449885"/>
                </a:cubicBezTo>
                <a:lnTo>
                  <a:pt x="5513851" y="440283"/>
                </a:lnTo>
                <a:cubicBezTo>
                  <a:pt x="5522918" y="439617"/>
                  <a:pt x="5530286" y="438216"/>
                  <a:pt x="5535954" y="436083"/>
                </a:cubicBezTo>
                <a:lnTo>
                  <a:pt x="5539654" y="433785"/>
                </a:lnTo>
                <a:lnTo>
                  <a:pt x="5532953" y="429482"/>
                </a:lnTo>
                <a:cubicBezTo>
                  <a:pt x="5529953" y="426415"/>
                  <a:pt x="5528452" y="422614"/>
                  <a:pt x="5528452" y="418081"/>
                </a:cubicBezTo>
                <a:cubicBezTo>
                  <a:pt x="5528452" y="413413"/>
                  <a:pt x="5530086" y="409346"/>
                  <a:pt x="5533353" y="405879"/>
                </a:cubicBezTo>
                <a:cubicBezTo>
                  <a:pt x="5536620" y="402412"/>
                  <a:pt x="5540921" y="400678"/>
                  <a:pt x="5546255" y="400678"/>
                </a:cubicBezTo>
                <a:close/>
                <a:moveTo>
                  <a:pt x="5829957" y="392906"/>
                </a:moveTo>
                <a:lnTo>
                  <a:pt x="5829957" y="404307"/>
                </a:lnTo>
                <a:lnTo>
                  <a:pt x="5785151" y="417309"/>
                </a:lnTo>
                <a:lnTo>
                  <a:pt x="5785151" y="406108"/>
                </a:lnTo>
                <a:close/>
                <a:moveTo>
                  <a:pt x="5620407" y="392906"/>
                </a:moveTo>
                <a:lnTo>
                  <a:pt x="5620407" y="404307"/>
                </a:lnTo>
                <a:lnTo>
                  <a:pt x="5575601" y="417309"/>
                </a:lnTo>
                <a:lnTo>
                  <a:pt x="5575601" y="406108"/>
                </a:lnTo>
                <a:close/>
                <a:moveTo>
                  <a:pt x="2353333" y="392906"/>
                </a:moveTo>
                <a:lnTo>
                  <a:pt x="2353333" y="404307"/>
                </a:lnTo>
                <a:lnTo>
                  <a:pt x="2308527" y="417309"/>
                </a:lnTo>
                <a:lnTo>
                  <a:pt x="2308527" y="406108"/>
                </a:lnTo>
                <a:close/>
                <a:moveTo>
                  <a:pt x="1648484" y="392906"/>
                </a:moveTo>
                <a:lnTo>
                  <a:pt x="1648484" y="404307"/>
                </a:lnTo>
                <a:lnTo>
                  <a:pt x="1603677" y="417309"/>
                </a:lnTo>
                <a:lnTo>
                  <a:pt x="1603677" y="406108"/>
                </a:lnTo>
                <a:close/>
                <a:moveTo>
                  <a:pt x="334034" y="392906"/>
                </a:moveTo>
                <a:lnTo>
                  <a:pt x="334034" y="404307"/>
                </a:lnTo>
                <a:lnTo>
                  <a:pt x="289229" y="417309"/>
                </a:lnTo>
                <a:lnTo>
                  <a:pt x="289229" y="406108"/>
                </a:lnTo>
                <a:close/>
                <a:moveTo>
                  <a:pt x="2048133" y="381476"/>
                </a:moveTo>
                <a:lnTo>
                  <a:pt x="2048133" y="392877"/>
                </a:lnTo>
                <a:lnTo>
                  <a:pt x="2003329" y="405879"/>
                </a:lnTo>
                <a:lnTo>
                  <a:pt x="2003329" y="394678"/>
                </a:lnTo>
                <a:close/>
                <a:moveTo>
                  <a:pt x="6344307" y="309400"/>
                </a:moveTo>
                <a:lnTo>
                  <a:pt x="6344307" y="320802"/>
                </a:lnTo>
                <a:lnTo>
                  <a:pt x="6299501" y="333803"/>
                </a:lnTo>
                <a:lnTo>
                  <a:pt x="6299501" y="322602"/>
                </a:lnTo>
                <a:close/>
                <a:moveTo>
                  <a:pt x="6171085" y="306857"/>
                </a:moveTo>
                <a:cubicBezTo>
                  <a:pt x="6173752" y="306857"/>
                  <a:pt x="6176052" y="307857"/>
                  <a:pt x="6177986" y="309858"/>
                </a:cubicBezTo>
                <a:cubicBezTo>
                  <a:pt x="6179919" y="311858"/>
                  <a:pt x="6180886" y="314191"/>
                  <a:pt x="6180886" y="316858"/>
                </a:cubicBezTo>
                <a:cubicBezTo>
                  <a:pt x="6180886" y="319525"/>
                  <a:pt x="6179919" y="321826"/>
                  <a:pt x="6177986" y="323759"/>
                </a:cubicBezTo>
                <a:cubicBezTo>
                  <a:pt x="6176052" y="325693"/>
                  <a:pt x="6173752" y="326660"/>
                  <a:pt x="6171085" y="326660"/>
                </a:cubicBezTo>
                <a:cubicBezTo>
                  <a:pt x="6168285" y="326660"/>
                  <a:pt x="6165918" y="325693"/>
                  <a:pt x="6163984" y="323759"/>
                </a:cubicBezTo>
                <a:cubicBezTo>
                  <a:pt x="6162051" y="321826"/>
                  <a:pt x="6161084" y="319525"/>
                  <a:pt x="6161084" y="316858"/>
                </a:cubicBezTo>
                <a:cubicBezTo>
                  <a:pt x="6161084" y="314191"/>
                  <a:pt x="6162051" y="311858"/>
                  <a:pt x="6163984" y="309858"/>
                </a:cubicBezTo>
                <a:cubicBezTo>
                  <a:pt x="6165918" y="307857"/>
                  <a:pt x="6168285" y="306857"/>
                  <a:pt x="6171085" y="306857"/>
                </a:cubicBezTo>
                <a:close/>
                <a:moveTo>
                  <a:pt x="6143682" y="306857"/>
                </a:moveTo>
                <a:cubicBezTo>
                  <a:pt x="6146349" y="306857"/>
                  <a:pt x="6148649" y="307857"/>
                  <a:pt x="6150583" y="309858"/>
                </a:cubicBezTo>
                <a:cubicBezTo>
                  <a:pt x="6152516" y="311858"/>
                  <a:pt x="6153483" y="314191"/>
                  <a:pt x="6153483" y="316858"/>
                </a:cubicBezTo>
                <a:cubicBezTo>
                  <a:pt x="6153483" y="319525"/>
                  <a:pt x="6152516" y="321826"/>
                  <a:pt x="6150583" y="323759"/>
                </a:cubicBezTo>
                <a:cubicBezTo>
                  <a:pt x="6148649" y="325693"/>
                  <a:pt x="6146349" y="326660"/>
                  <a:pt x="6143682" y="326660"/>
                </a:cubicBezTo>
                <a:cubicBezTo>
                  <a:pt x="6140881" y="326660"/>
                  <a:pt x="6138514" y="325693"/>
                  <a:pt x="6136581" y="323759"/>
                </a:cubicBezTo>
                <a:cubicBezTo>
                  <a:pt x="6134647" y="321826"/>
                  <a:pt x="6133680" y="319525"/>
                  <a:pt x="6133680" y="316858"/>
                </a:cubicBezTo>
                <a:cubicBezTo>
                  <a:pt x="6133680" y="314191"/>
                  <a:pt x="6134647" y="311858"/>
                  <a:pt x="6136581" y="309858"/>
                </a:cubicBezTo>
                <a:cubicBezTo>
                  <a:pt x="6138514" y="307857"/>
                  <a:pt x="6140881" y="306857"/>
                  <a:pt x="6143682" y="306857"/>
                </a:cubicBezTo>
                <a:close/>
                <a:moveTo>
                  <a:pt x="2894488" y="306857"/>
                </a:moveTo>
                <a:cubicBezTo>
                  <a:pt x="2897155" y="306857"/>
                  <a:pt x="2899455" y="307857"/>
                  <a:pt x="2901389" y="309858"/>
                </a:cubicBezTo>
                <a:cubicBezTo>
                  <a:pt x="2903322" y="311858"/>
                  <a:pt x="2904289" y="314191"/>
                  <a:pt x="2904289" y="316858"/>
                </a:cubicBezTo>
                <a:cubicBezTo>
                  <a:pt x="2904289" y="319525"/>
                  <a:pt x="2903322" y="321826"/>
                  <a:pt x="2901389" y="323759"/>
                </a:cubicBezTo>
                <a:cubicBezTo>
                  <a:pt x="2899455" y="325693"/>
                  <a:pt x="2897155" y="326660"/>
                  <a:pt x="2894488" y="326660"/>
                </a:cubicBezTo>
                <a:cubicBezTo>
                  <a:pt x="2891687" y="326660"/>
                  <a:pt x="2889321" y="325693"/>
                  <a:pt x="2887387" y="323759"/>
                </a:cubicBezTo>
                <a:cubicBezTo>
                  <a:pt x="2885453" y="321826"/>
                  <a:pt x="2884487" y="319525"/>
                  <a:pt x="2884487" y="316858"/>
                </a:cubicBezTo>
                <a:cubicBezTo>
                  <a:pt x="2884487" y="314191"/>
                  <a:pt x="2885453" y="311858"/>
                  <a:pt x="2887387" y="309858"/>
                </a:cubicBezTo>
                <a:cubicBezTo>
                  <a:pt x="2889321" y="307857"/>
                  <a:pt x="2891687" y="306857"/>
                  <a:pt x="2894488" y="306857"/>
                </a:cubicBezTo>
                <a:close/>
                <a:moveTo>
                  <a:pt x="2867085" y="306857"/>
                </a:moveTo>
                <a:cubicBezTo>
                  <a:pt x="2869751" y="306857"/>
                  <a:pt x="2872052" y="307857"/>
                  <a:pt x="2873985" y="309858"/>
                </a:cubicBezTo>
                <a:cubicBezTo>
                  <a:pt x="2875919" y="311858"/>
                  <a:pt x="2876885" y="314191"/>
                  <a:pt x="2876885" y="316858"/>
                </a:cubicBezTo>
                <a:cubicBezTo>
                  <a:pt x="2876885" y="319525"/>
                  <a:pt x="2875919" y="321826"/>
                  <a:pt x="2873985" y="323759"/>
                </a:cubicBezTo>
                <a:cubicBezTo>
                  <a:pt x="2872052" y="325693"/>
                  <a:pt x="2869751" y="326660"/>
                  <a:pt x="2867085" y="326660"/>
                </a:cubicBezTo>
                <a:cubicBezTo>
                  <a:pt x="2864284" y="326660"/>
                  <a:pt x="2861917" y="325693"/>
                  <a:pt x="2859984" y="323759"/>
                </a:cubicBezTo>
                <a:cubicBezTo>
                  <a:pt x="2858049" y="321826"/>
                  <a:pt x="2857083" y="319525"/>
                  <a:pt x="2857083" y="316858"/>
                </a:cubicBezTo>
                <a:cubicBezTo>
                  <a:pt x="2857083" y="314191"/>
                  <a:pt x="2858049" y="311858"/>
                  <a:pt x="2859984" y="309858"/>
                </a:cubicBezTo>
                <a:cubicBezTo>
                  <a:pt x="2861917" y="307857"/>
                  <a:pt x="2864284" y="306857"/>
                  <a:pt x="2867085" y="306857"/>
                </a:cubicBezTo>
                <a:close/>
                <a:moveTo>
                  <a:pt x="1522888" y="306857"/>
                </a:moveTo>
                <a:cubicBezTo>
                  <a:pt x="1525556" y="306857"/>
                  <a:pt x="1527854" y="307857"/>
                  <a:pt x="1529790" y="309858"/>
                </a:cubicBezTo>
                <a:cubicBezTo>
                  <a:pt x="1531726" y="311858"/>
                  <a:pt x="1532686" y="314191"/>
                  <a:pt x="1532686" y="316858"/>
                </a:cubicBezTo>
                <a:cubicBezTo>
                  <a:pt x="1532686" y="319525"/>
                  <a:pt x="1531726" y="321826"/>
                  <a:pt x="1529790" y="323759"/>
                </a:cubicBezTo>
                <a:cubicBezTo>
                  <a:pt x="1527854" y="325693"/>
                  <a:pt x="1525556" y="326660"/>
                  <a:pt x="1522888" y="326660"/>
                </a:cubicBezTo>
                <a:cubicBezTo>
                  <a:pt x="1520088" y="326660"/>
                  <a:pt x="1517722" y="325693"/>
                  <a:pt x="1515786" y="323759"/>
                </a:cubicBezTo>
                <a:cubicBezTo>
                  <a:pt x="1513853" y="321826"/>
                  <a:pt x="1512887" y="319525"/>
                  <a:pt x="1512887" y="316858"/>
                </a:cubicBezTo>
                <a:cubicBezTo>
                  <a:pt x="1512887" y="314191"/>
                  <a:pt x="1513853" y="311858"/>
                  <a:pt x="1515786" y="309858"/>
                </a:cubicBezTo>
                <a:cubicBezTo>
                  <a:pt x="1517722" y="307857"/>
                  <a:pt x="1520088" y="306857"/>
                  <a:pt x="1522888" y="306857"/>
                </a:cubicBezTo>
                <a:close/>
                <a:moveTo>
                  <a:pt x="1495482" y="306857"/>
                </a:moveTo>
                <a:cubicBezTo>
                  <a:pt x="1498153" y="306857"/>
                  <a:pt x="1500450" y="307857"/>
                  <a:pt x="1502386" y="309858"/>
                </a:cubicBezTo>
                <a:cubicBezTo>
                  <a:pt x="1504317" y="311858"/>
                  <a:pt x="1505284" y="314191"/>
                  <a:pt x="1505284" y="316858"/>
                </a:cubicBezTo>
                <a:cubicBezTo>
                  <a:pt x="1505284" y="319525"/>
                  <a:pt x="1504317" y="321826"/>
                  <a:pt x="1502386" y="323759"/>
                </a:cubicBezTo>
                <a:cubicBezTo>
                  <a:pt x="1500450" y="325693"/>
                  <a:pt x="1498153" y="326660"/>
                  <a:pt x="1495482" y="326660"/>
                </a:cubicBezTo>
                <a:cubicBezTo>
                  <a:pt x="1492685" y="326660"/>
                  <a:pt x="1490318" y="325693"/>
                  <a:pt x="1488382" y="323759"/>
                </a:cubicBezTo>
                <a:cubicBezTo>
                  <a:pt x="1486449" y="321826"/>
                  <a:pt x="1485484" y="319525"/>
                  <a:pt x="1485484" y="316858"/>
                </a:cubicBezTo>
                <a:cubicBezTo>
                  <a:pt x="1485484" y="314191"/>
                  <a:pt x="1486449" y="311858"/>
                  <a:pt x="1488382" y="309858"/>
                </a:cubicBezTo>
                <a:cubicBezTo>
                  <a:pt x="1490318" y="307857"/>
                  <a:pt x="1492685" y="306857"/>
                  <a:pt x="1495482" y="306857"/>
                </a:cubicBezTo>
                <a:close/>
                <a:moveTo>
                  <a:pt x="122714" y="306857"/>
                </a:moveTo>
                <a:cubicBezTo>
                  <a:pt x="125381" y="306857"/>
                  <a:pt x="127682" y="307857"/>
                  <a:pt x="129616" y="309858"/>
                </a:cubicBezTo>
                <a:cubicBezTo>
                  <a:pt x="131549" y="311858"/>
                  <a:pt x="132517" y="314191"/>
                  <a:pt x="132517" y="316858"/>
                </a:cubicBezTo>
                <a:cubicBezTo>
                  <a:pt x="132517" y="319525"/>
                  <a:pt x="131549" y="321826"/>
                  <a:pt x="129616" y="323759"/>
                </a:cubicBezTo>
                <a:cubicBezTo>
                  <a:pt x="127682" y="325693"/>
                  <a:pt x="125381" y="326660"/>
                  <a:pt x="122714" y="326660"/>
                </a:cubicBezTo>
                <a:cubicBezTo>
                  <a:pt x="119913" y="326660"/>
                  <a:pt x="117547" y="325693"/>
                  <a:pt x="115615" y="323759"/>
                </a:cubicBezTo>
                <a:cubicBezTo>
                  <a:pt x="113680" y="321826"/>
                  <a:pt x="112712" y="319525"/>
                  <a:pt x="112712" y="316858"/>
                </a:cubicBezTo>
                <a:cubicBezTo>
                  <a:pt x="112712" y="314191"/>
                  <a:pt x="113680" y="311858"/>
                  <a:pt x="115615" y="309858"/>
                </a:cubicBezTo>
                <a:cubicBezTo>
                  <a:pt x="117547" y="307857"/>
                  <a:pt x="119913" y="306857"/>
                  <a:pt x="122714" y="306857"/>
                </a:cubicBezTo>
                <a:close/>
                <a:moveTo>
                  <a:pt x="95310" y="306857"/>
                </a:moveTo>
                <a:cubicBezTo>
                  <a:pt x="97977" y="306857"/>
                  <a:pt x="100278" y="307857"/>
                  <a:pt x="102213" y="309858"/>
                </a:cubicBezTo>
                <a:cubicBezTo>
                  <a:pt x="104145" y="311858"/>
                  <a:pt x="105112" y="314191"/>
                  <a:pt x="105112" y="316858"/>
                </a:cubicBezTo>
                <a:cubicBezTo>
                  <a:pt x="105112" y="319525"/>
                  <a:pt x="104145" y="321826"/>
                  <a:pt x="102213" y="323759"/>
                </a:cubicBezTo>
                <a:cubicBezTo>
                  <a:pt x="100278" y="325693"/>
                  <a:pt x="97977" y="326660"/>
                  <a:pt x="95310" y="326660"/>
                </a:cubicBezTo>
                <a:cubicBezTo>
                  <a:pt x="92511" y="326660"/>
                  <a:pt x="90145" y="325693"/>
                  <a:pt x="88210" y="323759"/>
                </a:cubicBezTo>
                <a:cubicBezTo>
                  <a:pt x="86275" y="321826"/>
                  <a:pt x="85310" y="319525"/>
                  <a:pt x="85310" y="316858"/>
                </a:cubicBezTo>
                <a:cubicBezTo>
                  <a:pt x="85310" y="314191"/>
                  <a:pt x="86275" y="311858"/>
                  <a:pt x="88210" y="309858"/>
                </a:cubicBezTo>
                <a:cubicBezTo>
                  <a:pt x="90145" y="307857"/>
                  <a:pt x="92511" y="306857"/>
                  <a:pt x="95310" y="306857"/>
                </a:cubicBezTo>
                <a:close/>
                <a:moveTo>
                  <a:pt x="2734335" y="290350"/>
                </a:moveTo>
                <a:lnTo>
                  <a:pt x="2734335" y="301752"/>
                </a:lnTo>
                <a:lnTo>
                  <a:pt x="2689529" y="314753"/>
                </a:lnTo>
                <a:lnTo>
                  <a:pt x="2689529" y="303552"/>
                </a:lnTo>
                <a:close/>
                <a:moveTo>
                  <a:pt x="1934234" y="273253"/>
                </a:moveTo>
                <a:lnTo>
                  <a:pt x="1934234" y="284654"/>
                </a:lnTo>
                <a:lnTo>
                  <a:pt x="1889428" y="297656"/>
                </a:lnTo>
                <a:lnTo>
                  <a:pt x="1889428" y="286455"/>
                </a:lnTo>
                <a:close/>
                <a:moveTo>
                  <a:pt x="3084357" y="261451"/>
                </a:moveTo>
                <a:cubicBezTo>
                  <a:pt x="3087024" y="261451"/>
                  <a:pt x="3089324" y="262452"/>
                  <a:pt x="3091257" y="264452"/>
                </a:cubicBezTo>
                <a:cubicBezTo>
                  <a:pt x="3093191" y="266452"/>
                  <a:pt x="3094158" y="268786"/>
                  <a:pt x="3094158" y="271453"/>
                </a:cubicBezTo>
                <a:cubicBezTo>
                  <a:pt x="3094158" y="274120"/>
                  <a:pt x="3093191" y="276420"/>
                  <a:pt x="3091257" y="278354"/>
                </a:cubicBezTo>
                <a:cubicBezTo>
                  <a:pt x="3089324" y="280287"/>
                  <a:pt x="3087024" y="281254"/>
                  <a:pt x="3084357" y="281254"/>
                </a:cubicBezTo>
                <a:cubicBezTo>
                  <a:pt x="3081556" y="281254"/>
                  <a:pt x="3079189" y="280287"/>
                  <a:pt x="3077256" y="278354"/>
                </a:cubicBezTo>
                <a:cubicBezTo>
                  <a:pt x="3075322" y="276420"/>
                  <a:pt x="3074355" y="274120"/>
                  <a:pt x="3074355" y="271453"/>
                </a:cubicBezTo>
                <a:cubicBezTo>
                  <a:pt x="3074355" y="268786"/>
                  <a:pt x="3075322" y="266452"/>
                  <a:pt x="3077256" y="264452"/>
                </a:cubicBezTo>
                <a:cubicBezTo>
                  <a:pt x="3079189" y="262452"/>
                  <a:pt x="3081556" y="261451"/>
                  <a:pt x="3084357" y="261451"/>
                </a:cubicBezTo>
                <a:close/>
                <a:moveTo>
                  <a:pt x="3056953" y="261451"/>
                </a:moveTo>
                <a:cubicBezTo>
                  <a:pt x="3059620" y="261451"/>
                  <a:pt x="3061920" y="262452"/>
                  <a:pt x="3063854" y="264452"/>
                </a:cubicBezTo>
                <a:cubicBezTo>
                  <a:pt x="3065787" y="266452"/>
                  <a:pt x="3066754" y="268786"/>
                  <a:pt x="3066754" y="271453"/>
                </a:cubicBezTo>
                <a:cubicBezTo>
                  <a:pt x="3066754" y="274120"/>
                  <a:pt x="3065787" y="276420"/>
                  <a:pt x="3063854" y="278354"/>
                </a:cubicBezTo>
                <a:cubicBezTo>
                  <a:pt x="3061920" y="280287"/>
                  <a:pt x="3059620" y="281254"/>
                  <a:pt x="3056953" y="281254"/>
                </a:cubicBezTo>
                <a:cubicBezTo>
                  <a:pt x="3054153" y="281254"/>
                  <a:pt x="3051786" y="280287"/>
                  <a:pt x="3049852" y="278354"/>
                </a:cubicBezTo>
                <a:cubicBezTo>
                  <a:pt x="3047919" y="276420"/>
                  <a:pt x="3046952" y="274120"/>
                  <a:pt x="3046952" y="271453"/>
                </a:cubicBezTo>
                <a:cubicBezTo>
                  <a:pt x="3046952" y="268786"/>
                  <a:pt x="3047919" y="266452"/>
                  <a:pt x="3049852" y="264452"/>
                </a:cubicBezTo>
                <a:cubicBezTo>
                  <a:pt x="3051786" y="262452"/>
                  <a:pt x="3054153" y="261451"/>
                  <a:pt x="3056953" y="261451"/>
                </a:cubicBezTo>
                <a:close/>
                <a:moveTo>
                  <a:pt x="2674785" y="261451"/>
                </a:moveTo>
                <a:cubicBezTo>
                  <a:pt x="2677451" y="261451"/>
                  <a:pt x="2679751" y="262452"/>
                  <a:pt x="2681684" y="264452"/>
                </a:cubicBezTo>
                <a:cubicBezTo>
                  <a:pt x="2683619" y="266452"/>
                  <a:pt x="2684585" y="268786"/>
                  <a:pt x="2684585" y="271453"/>
                </a:cubicBezTo>
                <a:cubicBezTo>
                  <a:pt x="2684585" y="274120"/>
                  <a:pt x="2683619" y="276420"/>
                  <a:pt x="2681684" y="278354"/>
                </a:cubicBezTo>
                <a:cubicBezTo>
                  <a:pt x="2679751" y="280287"/>
                  <a:pt x="2677451" y="281254"/>
                  <a:pt x="2674785" y="281254"/>
                </a:cubicBezTo>
                <a:cubicBezTo>
                  <a:pt x="2671983" y="281254"/>
                  <a:pt x="2669617" y="280287"/>
                  <a:pt x="2667682" y="278354"/>
                </a:cubicBezTo>
                <a:cubicBezTo>
                  <a:pt x="2665750" y="276420"/>
                  <a:pt x="2664782" y="274120"/>
                  <a:pt x="2664782" y="271453"/>
                </a:cubicBezTo>
                <a:cubicBezTo>
                  <a:pt x="2664782" y="268786"/>
                  <a:pt x="2665750" y="266452"/>
                  <a:pt x="2667682" y="264452"/>
                </a:cubicBezTo>
                <a:cubicBezTo>
                  <a:pt x="2669617" y="262452"/>
                  <a:pt x="2671983" y="261451"/>
                  <a:pt x="2674785" y="261451"/>
                </a:cubicBezTo>
                <a:close/>
                <a:moveTo>
                  <a:pt x="2647381" y="261451"/>
                </a:moveTo>
                <a:cubicBezTo>
                  <a:pt x="2650048" y="261451"/>
                  <a:pt x="2652348" y="262452"/>
                  <a:pt x="2654281" y="264452"/>
                </a:cubicBezTo>
                <a:cubicBezTo>
                  <a:pt x="2656215" y="266452"/>
                  <a:pt x="2657182" y="268786"/>
                  <a:pt x="2657182" y="271453"/>
                </a:cubicBezTo>
                <a:cubicBezTo>
                  <a:pt x="2657182" y="274120"/>
                  <a:pt x="2656215" y="276420"/>
                  <a:pt x="2654281" y="278354"/>
                </a:cubicBezTo>
                <a:cubicBezTo>
                  <a:pt x="2652348" y="280287"/>
                  <a:pt x="2650048" y="281254"/>
                  <a:pt x="2647381" y="281254"/>
                </a:cubicBezTo>
                <a:cubicBezTo>
                  <a:pt x="2644580" y="281254"/>
                  <a:pt x="2642214" y="280287"/>
                  <a:pt x="2640279" y="278354"/>
                </a:cubicBezTo>
                <a:cubicBezTo>
                  <a:pt x="2638347" y="276420"/>
                  <a:pt x="2637379" y="274120"/>
                  <a:pt x="2637379" y="271453"/>
                </a:cubicBezTo>
                <a:cubicBezTo>
                  <a:pt x="2637379" y="268786"/>
                  <a:pt x="2638347" y="266452"/>
                  <a:pt x="2640279" y="264452"/>
                </a:cubicBezTo>
                <a:cubicBezTo>
                  <a:pt x="2642214" y="262452"/>
                  <a:pt x="2644580" y="261451"/>
                  <a:pt x="2647381" y="261451"/>
                </a:cubicBezTo>
                <a:close/>
                <a:moveTo>
                  <a:pt x="5896879" y="260851"/>
                </a:moveTo>
                <a:cubicBezTo>
                  <a:pt x="5899546" y="260851"/>
                  <a:pt x="5901847" y="261851"/>
                  <a:pt x="5903781" y="263852"/>
                </a:cubicBezTo>
                <a:cubicBezTo>
                  <a:pt x="5905714" y="265852"/>
                  <a:pt x="5906681" y="268186"/>
                  <a:pt x="5906681" y="270853"/>
                </a:cubicBezTo>
                <a:cubicBezTo>
                  <a:pt x="5906681" y="273520"/>
                  <a:pt x="5905714" y="275820"/>
                  <a:pt x="5903781" y="277754"/>
                </a:cubicBezTo>
                <a:cubicBezTo>
                  <a:pt x="5901847" y="279687"/>
                  <a:pt x="5899546" y="280654"/>
                  <a:pt x="5896879" y="280654"/>
                </a:cubicBezTo>
                <a:cubicBezTo>
                  <a:pt x="5894079" y="280654"/>
                  <a:pt x="5891712" y="279687"/>
                  <a:pt x="5889778" y="277754"/>
                </a:cubicBezTo>
                <a:cubicBezTo>
                  <a:pt x="5887845" y="275820"/>
                  <a:pt x="5886878" y="273520"/>
                  <a:pt x="5886878" y="270853"/>
                </a:cubicBezTo>
                <a:cubicBezTo>
                  <a:pt x="5886878" y="268186"/>
                  <a:pt x="5887845" y="265852"/>
                  <a:pt x="5889778" y="263852"/>
                </a:cubicBezTo>
                <a:cubicBezTo>
                  <a:pt x="5891712" y="261851"/>
                  <a:pt x="5894079" y="260851"/>
                  <a:pt x="5896879" y="260851"/>
                </a:cubicBezTo>
                <a:close/>
                <a:moveTo>
                  <a:pt x="5236578" y="260851"/>
                </a:moveTo>
                <a:cubicBezTo>
                  <a:pt x="5239245" y="260851"/>
                  <a:pt x="5241545" y="261851"/>
                  <a:pt x="5243479" y="263852"/>
                </a:cubicBezTo>
                <a:cubicBezTo>
                  <a:pt x="5245413" y="265852"/>
                  <a:pt x="5246379" y="268186"/>
                  <a:pt x="5246379" y="270853"/>
                </a:cubicBezTo>
                <a:cubicBezTo>
                  <a:pt x="5246379" y="273520"/>
                  <a:pt x="5245413" y="275820"/>
                  <a:pt x="5243479" y="277754"/>
                </a:cubicBezTo>
                <a:cubicBezTo>
                  <a:pt x="5241545" y="279687"/>
                  <a:pt x="5239245" y="280654"/>
                  <a:pt x="5236578" y="280654"/>
                </a:cubicBezTo>
                <a:cubicBezTo>
                  <a:pt x="5233778" y="280654"/>
                  <a:pt x="5231411" y="279687"/>
                  <a:pt x="5229477" y="277754"/>
                </a:cubicBezTo>
                <a:cubicBezTo>
                  <a:pt x="5227543" y="275820"/>
                  <a:pt x="5226577" y="273520"/>
                  <a:pt x="5226577" y="270853"/>
                </a:cubicBezTo>
                <a:cubicBezTo>
                  <a:pt x="5226577" y="268186"/>
                  <a:pt x="5227543" y="265852"/>
                  <a:pt x="5229477" y="263852"/>
                </a:cubicBezTo>
                <a:cubicBezTo>
                  <a:pt x="5231411" y="261851"/>
                  <a:pt x="5233778" y="260851"/>
                  <a:pt x="5236578" y="260851"/>
                </a:cubicBezTo>
                <a:close/>
                <a:moveTo>
                  <a:pt x="4877704" y="260851"/>
                </a:moveTo>
                <a:cubicBezTo>
                  <a:pt x="4880371" y="260851"/>
                  <a:pt x="4882672" y="261851"/>
                  <a:pt x="4884606" y="263852"/>
                </a:cubicBezTo>
                <a:cubicBezTo>
                  <a:pt x="4886539" y="265852"/>
                  <a:pt x="4887506" y="268186"/>
                  <a:pt x="4887506" y="270853"/>
                </a:cubicBezTo>
                <a:cubicBezTo>
                  <a:pt x="4887506" y="273520"/>
                  <a:pt x="4886539" y="275820"/>
                  <a:pt x="4884606" y="277754"/>
                </a:cubicBezTo>
                <a:cubicBezTo>
                  <a:pt x="4882672" y="279687"/>
                  <a:pt x="4880371" y="280654"/>
                  <a:pt x="4877704" y="280654"/>
                </a:cubicBezTo>
                <a:cubicBezTo>
                  <a:pt x="4874904" y="280654"/>
                  <a:pt x="4872537" y="279687"/>
                  <a:pt x="4870603" y="277754"/>
                </a:cubicBezTo>
                <a:cubicBezTo>
                  <a:pt x="4868670" y="275820"/>
                  <a:pt x="4867703" y="273520"/>
                  <a:pt x="4867703" y="270853"/>
                </a:cubicBezTo>
                <a:cubicBezTo>
                  <a:pt x="4867703" y="268186"/>
                  <a:pt x="4868670" y="265852"/>
                  <a:pt x="4870603" y="263852"/>
                </a:cubicBezTo>
                <a:cubicBezTo>
                  <a:pt x="4872537" y="261851"/>
                  <a:pt x="4874904" y="260851"/>
                  <a:pt x="4877704" y="260851"/>
                </a:cubicBezTo>
                <a:close/>
                <a:moveTo>
                  <a:pt x="4217403" y="260851"/>
                </a:moveTo>
                <a:cubicBezTo>
                  <a:pt x="4220070" y="260851"/>
                  <a:pt x="4222370" y="261851"/>
                  <a:pt x="4224304" y="263852"/>
                </a:cubicBezTo>
                <a:cubicBezTo>
                  <a:pt x="4226237" y="265852"/>
                  <a:pt x="4227204" y="268186"/>
                  <a:pt x="4227204" y="270853"/>
                </a:cubicBezTo>
                <a:cubicBezTo>
                  <a:pt x="4227204" y="273520"/>
                  <a:pt x="4226237" y="275820"/>
                  <a:pt x="4224304" y="277754"/>
                </a:cubicBezTo>
                <a:cubicBezTo>
                  <a:pt x="4222370" y="279687"/>
                  <a:pt x="4220070" y="280654"/>
                  <a:pt x="4217403" y="280654"/>
                </a:cubicBezTo>
                <a:cubicBezTo>
                  <a:pt x="4214603" y="280654"/>
                  <a:pt x="4212236" y="279687"/>
                  <a:pt x="4210302" y="277754"/>
                </a:cubicBezTo>
                <a:cubicBezTo>
                  <a:pt x="4208368" y="275820"/>
                  <a:pt x="4207402" y="273520"/>
                  <a:pt x="4207402" y="270853"/>
                </a:cubicBezTo>
                <a:cubicBezTo>
                  <a:pt x="4207402" y="268186"/>
                  <a:pt x="4208368" y="265852"/>
                  <a:pt x="4210302" y="263852"/>
                </a:cubicBezTo>
                <a:cubicBezTo>
                  <a:pt x="4212236" y="261851"/>
                  <a:pt x="4214603" y="260851"/>
                  <a:pt x="4217403" y="260851"/>
                </a:cubicBezTo>
                <a:close/>
                <a:moveTo>
                  <a:pt x="2712455" y="260851"/>
                </a:moveTo>
                <a:cubicBezTo>
                  <a:pt x="2715123" y="260851"/>
                  <a:pt x="2717423" y="261851"/>
                  <a:pt x="2719356" y="263852"/>
                </a:cubicBezTo>
                <a:cubicBezTo>
                  <a:pt x="2721290" y="265852"/>
                  <a:pt x="2722257" y="268186"/>
                  <a:pt x="2722257" y="270853"/>
                </a:cubicBezTo>
                <a:cubicBezTo>
                  <a:pt x="2722257" y="273520"/>
                  <a:pt x="2721290" y="275820"/>
                  <a:pt x="2719356" y="277754"/>
                </a:cubicBezTo>
                <a:cubicBezTo>
                  <a:pt x="2717423" y="279687"/>
                  <a:pt x="2715123" y="280654"/>
                  <a:pt x="2712455" y="280654"/>
                </a:cubicBezTo>
                <a:cubicBezTo>
                  <a:pt x="2709655" y="280654"/>
                  <a:pt x="2707289" y="279687"/>
                  <a:pt x="2705355" y="277754"/>
                </a:cubicBezTo>
                <a:cubicBezTo>
                  <a:pt x="2703420" y="275820"/>
                  <a:pt x="2702454" y="273520"/>
                  <a:pt x="2702454" y="270853"/>
                </a:cubicBezTo>
                <a:cubicBezTo>
                  <a:pt x="2702454" y="268186"/>
                  <a:pt x="2703420" y="265852"/>
                  <a:pt x="2705355" y="263852"/>
                </a:cubicBezTo>
                <a:cubicBezTo>
                  <a:pt x="2707289" y="261851"/>
                  <a:pt x="2709655" y="260851"/>
                  <a:pt x="2712455" y="260851"/>
                </a:cubicBezTo>
                <a:close/>
                <a:moveTo>
                  <a:pt x="6322704" y="255851"/>
                </a:moveTo>
                <a:cubicBezTo>
                  <a:pt x="6324171" y="255851"/>
                  <a:pt x="6325738" y="255984"/>
                  <a:pt x="6327405" y="256251"/>
                </a:cubicBezTo>
                <a:cubicBezTo>
                  <a:pt x="6329071" y="256518"/>
                  <a:pt x="6330638" y="256918"/>
                  <a:pt x="6332106" y="257451"/>
                </a:cubicBezTo>
                <a:lnTo>
                  <a:pt x="6330505" y="267452"/>
                </a:lnTo>
                <a:cubicBezTo>
                  <a:pt x="6329171" y="267186"/>
                  <a:pt x="6327905" y="266919"/>
                  <a:pt x="6326705" y="266652"/>
                </a:cubicBezTo>
                <a:cubicBezTo>
                  <a:pt x="6325504" y="266385"/>
                  <a:pt x="6324171" y="266252"/>
                  <a:pt x="6322704" y="266252"/>
                </a:cubicBezTo>
                <a:cubicBezTo>
                  <a:pt x="6319637" y="266252"/>
                  <a:pt x="6317237" y="266885"/>
                  <a:pt x="6315503" y="268152"/>
                </a:cubicBezTo>
                <a:cubicBezTo>
                  <a:pt x="6313769" y="269419"/>
                  <a:pt x="6312903" y="271186"/>
                  <a:pt x="6312903" y="273453"/>
                </a:cubicBezTo>
                <a:cubicBezTo>
                  <a:pt x="6312903" y="276253"/>
                  <a:pt x="6313803" y="278654"/>
                  <a:pt x="6315603" y="280654"/>
                </a:cubicBezTo>
                <a:cubicBezTo>
                  <a:pt x="6317404" y="282654"/>
                  <a:pt x="6319470" y="284221"/>
                  <a:pt x="6321804" y="285354"/>
                </a:cubicBezTo>
                <a:lnTo>
                  <a:pt x="6324849" y="286263"/>
                </a:lnTo>
                <a:lnTo>
                  <a:pt x="6329405" y="284954"/>
                </a:lnTo>
                <a:cubicBezTo>
                  <a:pt x="6332539" y="283954"/>
                  <a:pt x="6335372" y="282988"/>
                  <a:pt x="6337906" y="282054"/>
                </a:cubicBezTo>
                <a:lnTo>
                  <a:pt x="6341106" y="292255"/>
                </a:lnTo>
                <a:cubicBezTo>
                  <a:pt x="6337906" y="293455"/>
                  <a:pt x="6334139" y="294722"/>
                  <a:pt x="6329805" y="296056"/>
                </a:cubicBezTo>
                <a:cubicBezTo>
                  <a:pt x="6325471" y="297389"/>
                  <a:pt x="6321104" y="298656"/>
                  <a:pt x="6316704" y="299856"/>
                </a:cubicBezTo>
                <a:cubicBezTo>
                  <a:pt x="6312303" y="301056"/>
                  <a:pt x="6308235" y="302123"/>
                  <a:pt x="6304502" y="303057"/>
                </a:cubicBezTo>
                <a:lnTo>
                  <a:pt x="6302102" y="292255"/>
                </a:lnTo>
                <a:cubicBezTo>
                  <a:pt x="6305569" y="291455"/>
                  <a:pt x="6308369" y="290788"/>
                  <a:pt x="6310503" y="290255"/>
                </a:cubicBezTo>
                <a:lnTo>
                  <a:pt x="6312487" y="289759"/>
                </a:lnTo>
                <a:lnTo>
                  <a:pt x="6306802" y="285855"/>
                </a:lnTo>
                <a:cubicBezTo>
                  <a:pt x="6303668" y="282387"/>
                  <a:pt x="6302102" y="278454"/>
                  <a:pt x="6302102" y="274053"/>
                </a:cubicBezTo>
                <a:cubicBezTo>
                  <a:pt x="6302102" y="270053"/>
                  <a:pt x="6303068" y="266686"/>
                  <a:pt x="6305002" y="263952"/>
                </a:cubicBezTo>
                <a:cubicBezTo>
                  <a:pt x="6306936" y="261218"/>
                  <a:pt x="6309469" y="259185"/>
                  <a:pt x="6312603" y="257851"/>
                </a:cubicBezTo>
                <a:cubicBezTo>
                  <a:pt x="6315737" y="256518"/>
                  <a:pt x="6319103" y="255851"/>
                  <a:pt x="6322704" y="255851"/>
                </a:cubicBezTo>
                <a:close/>
                <a:moveTo>
                  <a:pt x="4810782" y="252250"/>
                </a:moveTo>
                <a:lnTo>
                  <a:pt x="4810782" y="263652"/>
                </a:lnTo>
                <a:lnTo>
                  <a:pt x="4765976" y="276653"/>
                </a:lnTo>
                <a:lnTo>
                  <a:pt x="4765976" y="265452"/>
                </a:lnTo>
                <a:close/>
                <a:moveTo>
                  <a:pt x="3820182" y="252250"/>
                </a:moveTo>
                <a:lnTo>
                  <a:pt x="3820182" y="263652"/>
                </a:lnTo>
                <a:lnTo>
                  <a:pt x="3775376" y="276653"/>
                </a:lnTo>
                <a:lnTo>
                  <a:pt x="3775376" y="265452"/>
                </a:lnTo>
                <a:close/>
                <a:moveTo>
                  <a:pt x="3229632" y="252250"/>
                </a:moveTo>
                <a:lnTo>
                  <a:pt x="3229632" y="263652"/>
                </a:lnTo>
                <a:lnTo>
                  <a:pt x="3184826" y="276653"/>
                </a:lnTo>
                <a:lnTo>
                  <a:pt x="3184826" y="265452"/>
                </a:lnTo>
                <a:close/>
                <a:moveTo>
                  <a:pt x="3029609" y="252250"/>
                </a:moveTo>
                <a:lnTo>
                  <a:pt x="3029609" y="263652"/>
                </a:lnTo>
                <a:lnTo>
                  <a:pt x="2984803" y="276653"/>
                </a:lnTo>
                <a:lnTo>
                  <a:pt x="2984803" y="265452"/>
                </a:lnTo>
                <a:close/>
                <a:moveTo>
                  <a:pt x="2581934" y="252250"/>
                </a:moveTo>
                <a:lnTo>
                  <a:pt x="2581934" y="263652"/>
                </a:lnTo>
                <a:lnTo>
                  <a:pt x="2537128" y="276653"/>
                </a:lnTo>
                <a:lnTo>
                  <a:pt x="2537128" y="265452"/>
                </a:lnTo>
                <a:close/>
                <a:moveTo>
                  <a:pt x="1934234" y="252250"/>
                </a:moveTo>
                <a:lnTo>
                  <a:pt x="1934234" y="263652"/>
                </a:lnTo>
                <a:lnTo>
                  <a:pt x="1889428" y="276653"/>
                </a:lnTo>
                <a:lnTo>
                  <a:pt x="1889428" y="265452"/>
                </a:lnTo>
                <a:close/>
                <a:moveTo>
                  <a:pt x="1658010" y="252250"/>
                </a:moveTo>
                <a:lnTo>
                  <a:pt x="1658010" y="263652"/>
                </a:lnTo>
                <a:lnTo>
                  <a:pt x="1613202" y="276653"/>
                </a:lnTo>
                <a:lnTo>
                  <a:pt x="1613202" y="265452"/>
                </a:lnTo>
                <a:close/>
                <a:moveTo>
                  <a:pt x="257836" y="252250"/>
                </a:moveTo>
                <a:lnTo>
                  <a:pt x="257836" y="263652"/>
                </a:lnTo>
                <a:lnTo>
                  <a:pt x="213029" y="276653"/>
                </a:lnTo>
                <a:lnTo>
                  <a:pt x="213029" y="265452"/>
                </a:lnTo>
                <a:close/>
                <a:moveTo>
                  <a:pt x="6558781" y="237048"/>
                </a:moveTo>
                <a:cubicBezTo>
                  <a:pt x="6557181" y="237048"/>
                  <a:pt x="6555414" y="237148"/>
                  <a:pt x="6553480" y="237348"/>
                </a:cubicBezTo>
                <a:cubicBezTo>
                  <a:pt x="6551547" y="237549"/>
                  <a:pt x="6549580" y="237815"/>
                  <a:pt x="6547580" y="238149"/>
                </a:cubicBezTo>
                <a:lnTo>
                  <a:pt x="6543755" y="238951"/>
                </a:lnTo>
                <a:lnTo>
                  <a:pt x="6543904" y="241374"/>
                </a:lnTo>
                <a:cubicBezTo>
                  <a:pt x="6544388" y="244858"/>
                  <a:pt x="6545113" y="247916"/>
                  <a:pt x="6546080" y="250550"/>
                </a:cubicBezTo>
                <a:cubicBezTo>
                  <a:pt x="6548013" y="255818"/>
                  <a:pt x="6550514" y="259818"/>
                  <a:pt x="6553580" y="262552"/>
                </a:cubicBezTo>
                <a:cubicBezTo>
                  <a:pt x="6556648" y="265285"/>
                  <a:pt x="6559848" y="267119"/>
                  <a:pt x="6563182" y="268052"/>
                </a:cubicBezTo>
                <a:cubicBezTo>
                  <a:pt x="6566516" y="268986"/>
                  <a:pt x="6569582" y="269453"/>
                  <a:pt x="6572383" y="269453"/>
                </a:cubicBezTo>
                <a:cubicBezTo>
                  <a:pt x="6574783" y="269453"/>
                  <a:pt x="6577150" y="269019"/>
                  <a:pt x="6579484" y="268152"/>
                </a:cubicBezTo>
                <a:cubicBezTo>
                  <a:pt x="6581818" y="267286"/>
                  <a:pt x="6583751" y="265819"/>
                  <a:pt x="6585285" y="263752"/>
                </a:cubicBezTo>
                <a:cubicBezTo>
                  <a:pt x="6586818" y="261685"/>
                  <a:pt x="6587585" y="258918"/>
                  <a:pt x="6587585" y="255451"/>
                </a:cubicBezTo>
                <a:cubicBezTo>
                  <a:pt x="6587585" y="252117"/>
                  <a:pt x="6586752" y="249083"/>
                  <a:pt x="6585084" y="246350"/>
                </a:cubicBezTo>
                <a:cubicBezTo>
                  <a:pt x="6583418" y="243616"/>
                  <a:pt x="6580517" y="241382"/>
                  <a:pt x="6576384" y="239649"/>
                </a:cubicBezTo>
                <a:cubicBezTo>
                  <a:pt x="6572250" y="237915"/>
                  <a:pt x="6566382" y="237048"/>
                  <a:pt x="6558781" y="237048"/>
                </a:cubicBezTo>
                <a:close/>
                <a:moveTo>
                  <a:pt x="5484304" y="197843"/>
                </a:moveTo>
                <a:lnTo>
                  <a:pt x="5496305" y="204044"/>
                </a:lnTo>
                <a:cubicBezTo>
                  <a:pt x="5494972" y="206445"/>
                  <a:pt x="5493706" y="209012"/>
                  <a:pt x="5492505" y="211745"/>
                </a:cubicBezTo>
                <a:cubicBezTo>
                  <a:pt x="5491305" y="214479"/>
                  <a:pt x="5490305" y="216879"/>
                  <a:pt x="5489505" y="218946"/>
                </a:cubicBezTo>
                <a:cubicBezTo>
                  <a:pt x="5488705" y="221013"/>
                  <a:pt x="5488238" y="222447"/>
                  <a:pt x="5488105" y="223247"/>
                </a:cubicBezTo>
                <a:cubicBezTo>
                  <a:pt x="5491171" y="224047"/>
                  <a:pt x="5493405" y="225280"/>
                  <a:pt x="5494805" y="226947"/>
                </a:cubicBezTo>
                <a:cubicBezTo>
                  <a:pt x="5496205" y="228614"/>
                  <a:pt x="5496906" y="230381"/>
                  <a:pt x="5496906" y="232248"/>
                </a:cubicBezTo>
                <a:cubicBezTo>
                  <a:pt x="5496906" y="235182"/>
                  <a:pt x="5495972" y="237748"/>
                  <a:pt x="5494106" y="239949"/>
                </a:cubicBezTo>
                <a:cubicBezTo>
                  <a:pt x="5492238" y="242149"/>
                  <a:pt x="5489238" y="243249"/>
                  <a:pt x="5485104" y="243249"/>
                </a:cubicBezTo>
                <a:cubicBezTo>
                  <a:pt x="5483371" y="243249"/>
                  <a:pt x="5481437" y="242883"/>
                  <a:pt x="5479304" y="242149"/>
                </a:cubicBezTo>
                <a:cubicBezTo>
                  <a:pt x="5477170" y="241416"/>
                  <a:pt x="5475303" y="240082"/>
                  <a:pt x="5473703" y="238149"/>
                </a:cubicBezTo>
                <a:cubicBezTo>
                  <a:pt x="5472103" y="236215"/>
                  <a:pt x="5471302" y="233515"/>
                  <a:pt x="5471302" y="230048"/>
                </a:cubicBezTo>
                <a:cubicBezTo>
                  <a:pt x="5471302" y="226847"/>
                  <a:pt x="5471969" y="223380"/>
                  <a:pt x="5473303" y="219646"/>
                </a:cubicBezTo>
                <a:cubicBezTo>
                  <a:pt x="5474636" y="215912"/>
                  <a:pt x="5476336" y="212145"/>
                  <a:pt x="5478404" y="208345"/>
                </a:cubicBezTo>
                <a:cubicBezTo>
                  <a:pt x="5480470" y="204544"/>
                  <a:pt x="5482437" y="201044"/>
                  <a:pt x="5484304" y="197843"/>
                </a:cubicBezTo>
                <a:close/>
                <a:moveTo>
                  <a:pt x="4465129" y="197843"/>
                </a:moveTo>
                <a:lnTo>
                  <a:pt x="4477131" y="204044"/>
                </a:lnTo>
                <a:cubicBezTo>
                  <a:pt x="4475797" y="206445"/>
                  <a:pt x="4474530" y="209012"/>
                  <a:pt x="4473330" y="211745"/>
                </a:cubicBezTo>
                <a:cubicBezTo>
                  <a:pt x="4472130" y="214479"/>
                  <a:pt x="4471130" y="216879"/>
                  <a:pt x="4470330" y="218946"/>
                </a:cubicBezTo>
                <a:cubicBezTo>
                  <a:pt x="4469530" y="221013"/>
                  <a:pt x="4469063" y="222447"/>
                  <a:pt x="4468930" y="223247"/>
                </a:cubicBezTo>
                <a:cubicBezTo>
                  <a:pt x="4471997" y="224047"/>
                  <a:pt x="4474230" y="225280"/>
                  <a:pt x="4475630" y="226947"/>
                </a:cubicBezTo>
                <a:cubicBezTo>
                  <a:pt x="4477031" y="228614"/>
                  <a:pt x="4477731" y="230381"/>
                  <a:pt x="4477731" y="232248"/>
                </a:cubicBezTo>
                <a:cubicBezTo>
                  <a:pt x="4477731" y="235182"/>
                  <a:pt x="4476797" y="237748"/>
                  <a:pt x="4474930" y="239949"/>
                </a:cubicBezTo>
                <a:cubicBezTo>
                  <a:pt x="4473064" y="242149"/>
                  <a:pt x="4470063" y="243249"/>
                  <a:pt x="4465929" y="243249"/>
                </a:cubicBezTo>
                <a:cubicBezTo>
                  <a:pt x="4464196" y="243249"/>
                  <a:pt x="4462262" y="242883"/>
                  <a:pt x="4460129" y="242149"/>
                </a:cubicBezTo>
                <a:cubicBezTo>
                  <a:pt x="4457995" y="241416"/>
                  <a:pt x="4456128" y="240082"/>
                  <a:pt x="4454528" y="238149"/>
                </a:cubicBezTo>
                <a:cubicBezTo>
                  <a:pt x="4452928" y="236215"/>
                  <a:pt x="4452128" y="233515"/>
                  <a:pt x="4452128" y="230048"/>
                </a:cubicBezTo>
                <a:cubicBezTo>
                  <a:pt x="4452128" y="226847"/>
                  <a:pt x="4452794" y="223380"/>
                  <a:pt x="4454128" y="219646"/>
                </a:cubicBezTo>
                <a:cubicBezTo>
                  <a:pt x="4455461" y="215912"/>
                  <a:pt x="4457162" y="212145"/>
                  <a:pt x="4459228" y="208345"/>
                </a:cubicBezTo>
                <a:cubicBezTo>
                  <a:pt x="4461295" y="204544"/>
                  <a:pt x="4463262" y="201044"/>
                  <a:pt x="4465129" y="197843"/>
                </a:cubicBezTo>
                <a:close/>
                <a:moveTo>
                  <a:pt x="3484054" y="197843"/>
                </a:moveTo>
                <a:lnTo>
                  <a:pt x="3496056" y="204044"/>
                </a:lnTo>
                <a:cubicBezTo>
                  <a:pt x="3494722" y="206445"/>
                  <a:pt x="3493455" y="209012"/>
                  <a:pt x="3492255" y="211745"/>
                </a:cubicBezTo>
                <a:cubicBezTo>
                  <a:pt x="3491055" y="214479"/>
                  <a:pt x="3490055" y="216879"/>
                  <a:pt x="3489255" y="218946"/>
                </a:cubicBezTo>
                <a:cubicBezTo>
                  <a:pt x="3488455" y="221013"/>
                  <a:pt x="3487988" y="222447"/>
                  <a:pt x="3487855" y="223247"/>
                </a:cubicBezTo>
                <a:cubicBezTo>
                  <a:pt x="3490922" y="224047"/>
                  <a:pt x="3493155" y="225280"/>
                  <a:pt x="3494555" y="226947"/>
                </a:cubicBezTo>
                <a:cubicBezTo>
                  <a:pt x="3495956" y="228614"/>
                  <a:pt x="3496656" y="230381"/>
                  <a:pt x="3496656" y="232248"/>
                </a:cubicBezTo>
                <a:cubicBezTo>
                  <a:pt x="3496656" y="235182"/>
                  <a:pt x="3495722" y="237748"/>
                  <a:pt x="3493855" y="239949"/>
                </a:cubicBezTo>
                <a:cubicBezTo>
                  <a:pt x="3491988" y="242149"/>
                  <a:pt x="3488988" y="243249"/>
                  <a:pt x="3484854" y="243249"/>
                </a:cubicBezTo>
                <a:cubicBezTo>
                  <a:pt x="3483121" y="243249"/>
                  <a:pt x="3481187" y="242883"/>
                  <a:pt x="3479053" y="242149"/>
                </a:cubicBezTo>
                <a:cubicBezTo>
                  <a:pt x="3476920" y="241416"/>
                  <a:pt x="3475053" y="240082"/>
                  <a:pt x="3473453" y="238149"/>
                </a:cubicBezTo>
                <a:cubicBezTo>
                  <a:pt x="3471852" y="236215"/>
                  <a:pt x="3471052" y="233515"/>
                  <a:pt x="3471052" y="230048"/>
                </a:cubicBezTo>
                <a:cubicBezTo>
                  <a:pt x="3471052" y="226847"/>
                  <a:pt x="3471719" y="223380"/>
                  <a:pt x="3473053" y="219646"/>
                </a:cubicBezTo>
                <a:cubicBezTo>
                  <a:pt x="3474386" y="215912"/>
                  <a:pt x="3476086" y="212145"/>
                  <a:pt x="3478153" y="208345"/>
                </a:cubicBezTo>
                <a:cubicBezTo>
                  <a:pt x="3480220" y="204544"/>
                  <a:pt x="3482187" y="201044"/>
                  <a:pt x="3484054" y="197843"/>
                </a:cubicBezTo>
                <a:close/>
                <a:moveTo>
                  <a:pt x="2245805" y="197843"/>
                </a:moveTo>
                <a:lnTo>
                  <a:pt x="2257808" y="204044"/>
                </a:lnTo>
                <a:cubicBezTo>
                  <a:pt x="2256474" y="206445"/>
                  <a:pt x="2255207" y="209012"/>
                  <a:pt x="2254007" y="211745"/>
                </a:cubicBezTo>
                <a:cubicBezTo>
                  <a:pt x="2252807" y="214479"/>
                  <a:pt x="2251807" y="216879"/>
                  <a:pt x="2251007" y="218946"/>
                </a:cubicBezTo>
                <a:cubicBezTo>
                  <a:pt x="2250207" y="221013"/>
                  <a:pt x="2249740" y="222447"/>
                  <a:pt x="2249606" y="223247"/>
                </a:cubicBezTo>
                <a:cubicBezTo>
                  <a:pt x="2252673" y="224047"/>
                  <a:pt x="2254907" y="225280"/>
                  <a:pt x="2256306" y="226947"/>
                </a:cubicBezTo>
                <a:cubicBezTo>
                  <a:pt x="2257708" y="228614"/>
                  <a:pt x="2258408" y="230381"/>
                  <a:pt x="2258408" y="232248"/>
                </a:cubicBezTo>
                <a:cubicBezTo>
                  <a:pt x="2258408" y="235182"/>
                  <a:pt x="2257474" y="237748"/>
                  <a:pt x="2255608" y="239949"/>
                </a:cubicBezTo>
                <a:cubicBezTo>
                  <a:pt x="2253741" y="242149"/>
                  <a:pt x="2250740" y="243249"/>
                  <a:pt x="2246606" y="243249"/>
                </a:cubicBezTo>
                <a:cubicBezTo>
                  <a:pt x="2244873" y="243249"/>
                  <a:pt x="2242940" y="242883"/>
                  <a:pt x="2240806" y="242149"/>
                </a:cubicBezTo>
                <a:cubicBezTo>
                  <a:pt x="2238672" y="241416"/>
                  <a:pt x="2236804" y="240082"/>
                  <a:pt x="2235204" y="238149"/>
                </a:cubicBezTo>
                <a:cubicBezTo>
                  <a:pt x="2233604" y="236215"/>
                  <a:pt x="2232805" y="233515"/>
                  <a:pt x="2232805" y="230048"/>
                </a:cubicBezTo>
                <a:cubicBezTo>
                  <a:pt x="2232805" y="226847"/>
                  <a:pt x="2233471" y="223380"/>
                  <a:pt x="2234805" y="219646"/>
                </a:cubicBezTo>
                <a:cubicBezTo>
                  <a:pt x="2236139" y="215912"/>
                  <a:pt x="2237838" y="212145"/>
                  <a:pt x="2239906" y="208345"/>
                </a:cubicBezTo>
                <a:cubicBezTo>
                  <a:pt x="2241972" y="204544"/>
                  <a:pt x="2243939" y="201044"/>
                  <a:pt x="2245805" y="197843"/>
                </a:cubicBezTo>
                <a:close/>
                <a:moveTo>
                  <a:pt x="769434" y="197843"/>
                </a:moveTo>
                <a:lnTo>
                  <a:pt x="781434" y="204044"/>
                </a:lnTo>
                <a:cubicBezTo>
                  <a:pt x="780100" y="206445"/>
                  <a:pt x="778834" y="209012"/>
                  <a:pt x="777635" y="211745"/>
                </a:cubicBezTo>
                <a:cubicBezTo>
                  <a:pt x="776433" y="214479"/>
                  <a:pt x="775435" y="216879"/>
                  <a:pt x="774634" y="218946"/>
                </a:cubicBezTo>
                <a:cubicBezTo>
                  <a:pt x="773833" y="221013"/>
                  <a:pt x="773367" y="222447"/>
                  <a:pt x="773233" y="223247"/>
                </a:cubicBezTo>
                <a:cubicBezTo>
                  <a:pt x="776301" y="224047"/>
                  <a:pt x="778533" y="225280"/>
                  <a:pt x="779936" y="226947"/>
                </a:cubicBezTo>
                <a:cubicBezTo>
                  <a:pt x="781335" y="228614"/>
                  <a:pt x="782034" y="230381"/>
                  <a:pt x="782034" y="232248"/>
                </a:cubicBezTo>
                <a:cubicBezTo>
                  <a:pt x="782034" y="235182"/>
                  <a:pt x="781100" y="237748"/>
                  <a:pt x="779233" y="239949"/>
                </a:cubicBezTo>
                <a:cubicBezTo>
                  <a:pt x="777366" y="242149"/>
                  <a:pt x="774366" y="243249"/>
                  <a:pt x="770234" y="243249"/>
                </a:cubicBezTo>
                <a:cubicBezTo>
                  <a:pt x="768500" y="243249"/>
                  <a:pt x="766566" y="242883"/>
                  <a:pt x="764433" y="242149"/>
                </a:cubicBezTo>
                <a:cubicBezTo>
                  <a:pt x="762298" y="241416"/>
                  <a:pt x="760431" y="240082"/>
                  <a:pt x="758833" y="238149"/>
                </a:cubicBezTo>
                <a:cubicBezTo>
                  <a:pt x="757231" y="236215"/>
                  <a:pt x="756431" y="233515"/>
                  <a:pt x="756431" y="230048"/>
                </a:cubicBezTo>
                <a:cubicBezTo>
                  <a:pt x="756431" y="226847"/>
                  <a:pt x="757099" y="223380"/>
                  <a:pt x="758432" y="219646"/>
                </a:cubicBezTo>
                <a:cubicBezTo>
                  <a:pt x="759765" y="215912"/>
                  <a:pt x="761466" y="212145"/>
                  <a:pt x="763533" y="208345"/>
                </a:cubicBezTo>
                <a:cubicBezTo>
                  <a:pt x="765600" y="204544"/>
                  <a:pt x="767567" y="201044"/>
                  <a:pt x="769434" y="197843"/>
                </a:cubicBezTo>
                <a:close/>
                <a:moveTo>
                  <a:pt x="5364756" y="191443"/>
                </a:moveTo>
                <a:cubicBezTo>
                  <a:pt x="5361689" y="191443"/>
                  <a:pt x="5358922" y="192610"/>
                  <a:pt x="5356455" y="194943"/>
                </a:cubicBezTo>
                <a:cubicBezTo>
                  <a:pt x="5353988" y="197277"/>
                  <a:pt x="5352054" y="200244"/>
                  <a:pt x="5350654" y="203844"/>
                </a:cubicBezTo>
                <a:cubicBezTo>
                  <a:pt x="5349254" y="207445"/>
                  <a:pt x="5348554" y="211045"/>
                  <a:pt x="5348554" y="214646"/>
                </a:cubicBezTo>
                <a:cubicBezTo>
                  <a:pt x="5348554" y="217446"/>
                  <a:pt x="5349121" y="219880"/>
                  <a:pt x="5350254" y="221947"/>
                </a:cubicBezTo>
                <a:cubicBezTo>
                  <a:pt x="5351388" y="224014"/>
                  <a:pt x="5353288" y="225580"/>
                  <a:pt x="5355955" y="226647"/>
                </a:cubicBezTo>
                <a:cubicBezTo>
                  <a:pt x="5358622" y="227714"/>
                  <a:pt x="5362089" y="228247"/>
                  <a:pt x="5366356" y="228247"/>
                </a:cubicBezTo>
                <a:cubicBezTo>
                  <a:pt x="5370223" y="228247"/>
                  <a:pt x="5374124" y="227847"/>
                  <a:pt x="5378057" y="227047"/>
                </a:cubicBezTo>
                <a:lnTo>
                  <a:pt x="5382545" y="225625"/>
                </a:lnTo>
                <a:lnTo>
                  <a:pt x="5382758" y="223047"/>
                </a:lnTo>
                <a:cubicBezTo>
                  <a:pt x="5382758" y="218913"/>
                  <a:pt x="5382358" y="214946"/>
                  <a:pt x="5381558" y="211145"/>
                </a:cubicBezTo>
                <a:cubicBezTo>
                  <a:pt x="5380758" y="207345"/>
                  <a:pt x="5379558" y="203978"/>
                  <a:pt x="5377957" y="201044"/>
                </a:cubicBezTo>
                <a:cubicBezTo>
                  <a:pt x="5376357" y="198110"/>
                  <a:pt x="5374457" y="195777"/>
                  <a:pt x="5372257" y="194043"/>
                </a:cubicBezTo>
                <a:cubicBezTo>
                  <a:pt x="5370057" y="192309"/>
                  <a:pt x="5367556" y="191443"/>
                  <a:pt x="5364756" y="191443"/>
                </a:cubicBezTo>
                <a:close/>
                <a:moveTo>
                  <a:pt x="4345581" y="191443"/>
                </a:moveTo>
                <a:cubicBezTo>
                  <a:pt x="4342514" y="191443"/>
                  <a:pt x="4339747" y="192610"/>
                  <a:pt x="4337280" y="194943"/>
                </a:cubicBezTo>
                <a:cubicBezTo>
                  <a:pt x="4334813" y="197277"/>
                  <a:pt x="4332879" y="200244"/>
                  <a:pt x="4331479" y="203844"/>
                </a:cubicBezTo>
                <a:cubicBezTo>
                  <a:pt x="4330079" y="207445"/>
                  <a:pt x="4329379" y="211045"/>
                  <a:pt x="4329379" y="214646"/>
                </a:cubicBezTo>
                <a:cubicBezTo>
                  <a:pt x="4329379" y="217446"/>
                  <a:pt x="4329945" y="219880"/>
                  <a:pt x="4331079" y="221947"/>
                </a:cubicBezTo>
                <a:cubicBezTo>
                  <a:pt x="4332213" y="224014"/>
                  <a:pt x="4334113" y="225580"/>
                  <a:pt x="4336780" y="226647"/>
                </a:cubicBezTo>
                <a:cubicBezTo>
                  <a:pt x="4339447" y="227714"/>
                  <a:pt x="4342914" y="228247"/>
                  <a:pt x="4347181" y="228247"/>
                </a:cubicBezTo>
                <a:cubicBezTo>
                  <a:pt x="4351048" y="228247"/>
                  <a:pt x="4354949" y="227847"/>
                  <a:pt x="4358882" y="227047"/>
                </a:cubicBezTo>
                <a:lnTo>
                  <a:pt x="4363370" y="225625"/>
                </a:lnTo>
                <a:lnTo>
                  <a:pt x="4363583" y="223047"/>
                </a:lnTo>
                <a:cubicBezTo>
                  <a:pt x="4363583" y="218913"/>
                  <a:pt x="4363183" y="214946"/>
                  <a:pt x="4362383" y="211145"/>
                </a:cubicBezTo>
                <a:cubicBezTo>
                  <a:pt x="4361583" y="207345"/>
                  <a:pt x="4360383" y="203978"/>
                  <a:pt x="4358782" y="201044"/>
                </a:cubicBezTo>
                <a:cubicBezTo>
                  <a:pt x="4357182" y="198110"/>
                  <a:pt x="4355282" y="195777"/>
                  <a:pt x="4353082" y="194043"/>
                </a:cubicBezTo>
                <a:cubicBezTo>
                  <a:pt x="4350881" y="192309"/>
                  <a:pt x="4348381" y="191443"/>
                  <a:pt x="4345581" y="191443"/>
                </a:cubicBezTo>
                <a:close/>
                <a:moveTo>
                  <a:pt x="6460283" y="187842"/>
                </a:moveTo>
                <a:cubicBezTo>
                  <a:pt x="6458816" y="187842"/>
                  <a:pt x="6456983" y="188176"/>
                  <a:pt x="6454782" y="188842"/>
                </a:cubicBezTo>
                <a:cubicBezTo>
                  <a:pt x="6452583" y="189509"/>
                  <a:pt x="6450249" y="190509"/>
                  <a:pt x="6447782" y="191843"/>
                </a:cubicBezTo>
                <a:cubicBezTo>
                  <a:pt x="6445315" y="193176"/>
                  <a:pt x="6442814" y="194843"/>
                  <a:pt x="6440281" y="196843"/>
                </a:cubicBezTo>
                <a:lnTo>
                  <a:pt x="6433863" y="203083"/>
                </a:lnTo>
                <a:lnTo>
                  <a:pt x="6443981" y="217646"/>
                </a:lnTo>
                <a:cubicBezTo>
                  <a:pt x="6448182" y="221780"/>
                  <a:pt x="6452449" y="224814"/>
                  <a:pt x="6456783" y="226747"/>
                </a:cubicBezTo>
                <a:cubicBezTo>
                  <a:pt x="6461117" y="228681"/>
                  <a:pt x="6464950" y="229647"/>
                  <a:pt x="6468284" y="229647"/>
                </a:cubicBezTo>
                <a:cubicBezTo>
                  <a:pt x="6470684" y="229647"/>
                  <a:pt x="6472652" y="229181"/>
                  <a:pt x="6474185" y="228247"/>
                </a:cubicBezTo>
                <a:cubicBezTo>
                  <a:pt x="6475718" y="227314"/>
                  <a:pt x="6476752" y="225914"/>
                  <a:pt x="6477286" y="224047"/>
                </a:cubicBezTo>
                <a:cubicBezTo>
                  <a:pt x="6477819" y="222180"/>
                  <a:pt x="6477619" y="219846"/>
                  <a:pt x="6476685" y="217046"/>
                </a:cubicBezTo>
                <a:cubicBezTo>
                  <a:pt x="6475085" y="212245"/>
                  <a:pt x="6473618" y="208011"/>
                  <a:pt x="6472285" y="204344"/>
                </a:cubicBezTo>
                <a:cubicBezTo>
                  <a:pt x="6470951" y="200677"/>
                  <a:pt x="6469651" y="197610"/>
                  <a:pt x="6468384" y="195143"/>
                </a:cubicBezTo>
                <a:cubicBezTo>
                  <a:pt x="6467118" y="192676"/>
                  <a:pt x="6465817" y="190843"/>
                  <a:pt x="6464484" y="189642"/>
                </a:cubicBezTo>
                <a:cubicBezTo>
                  <a:pt x="6463150" y="188442"/>
                  <a:pt x="6461750" y="187842"/>
                  <a:pt x="6460283" y="187842"/>
                </a:cubicBezTo>
                <a:close/>
                <a:moveTo>
                  <a:pt x="3893657" y="187242"/>
                </a:moveTo>
                <a:cubicBezTo>
                  <a:pt x="3891257" y="187242"/>
                  <a:pt x="3888924" y="187909"/>
                  <a:pt x="3886657" y="189243"/>
                </a:cubicBezTo>
                <a:cubicBezTo>
                  <a:pt x="3884390" y="190576"/>
                  <a:pt x="3882056" y="193043"/>
                  <a:pt x="3879656" y="196643"/>
                </a:cubicBezTo>
                <a:cubicBezTo>
                  <a:pt x="3877256" y="200244"/>
                  <a:pt x="3874522" y="205445"/>
                  <a:pt x="3871455" y="212245"/>
                </a:cubicBezTo>
                <a:lnTo>
                  <a:pt x="3869163" y="216988"/>
                </a:lnTo>
                <a:lnTo>
                  <a:pt x="3875380" y="220471"/>
                </a:lnTo>
                <a:cubicBezTo>
                  <a:pt x="3878331" y="221888"/>
                  <a:pt x="3881123" y="222980"/>
                  <a:pt x="3883756" y="223747"/>
                </a:cubicBezTo>
                <a:cubicBezTo>
                  <a:pt x="3889024" y="225280"/>
                  <a:pt x="3893391" y="226047"/>
                  <a:pt x="3896858" y="226047"/>
                </a:cubicBezTo>
                <a:cubicBezTo>
                  <a:pt x="3900725" y="226047"/>
                  <a:pt x="3903792" y="225480"/>
                  <a:pt x="3906059" y="224347"/>
                </a:cubicBezTo>
                <a:cubicBezTo>
                  <a:pt x="3908326" y="223213"/>
                  <a:pt x="3909993" y="221580"/>
                  <a:pt x="3911060" y="219446"/>
                </a:cubicBezTo>
                <a:cubicBezTo>
                  <a:pt x="3912126" y="217313"/>
                  <a:pt x="3912660" y="214912"/>
                  <a:pt x="3912660" y="212245"/>
                </a:cubicBezTo>
                <a:cubicBezTo>
                  <a:pt x="3912660" y="208378"/>
                  <a:pt x="3911726" y="204511"/>
                  <a:pt x="3909860" y="200644"/>
                </a:cubicBezTo>
                <a:cubicBezTo>
                  <a:pt x="3907993" y="196777"/>
                  <a:pt x="3905626" y="193576"/>
                  <a:pt x="3902759" y="191043"/>
                </a:cubicBezTo>
                <a:cubicBezTo>
                  <a:pt x="3899892" y="188509"/>
                  <a:pt x="3896858" y="187242"/>
                  <a:pt x="3893657" y="187242"/>
                </a:cubicBezTo>
                <a:close/>
                <a:moveTo>
                  <a:pt x="2112485" y="187242"/>
                </a:moveTo>
                <a:cubicBezTo>
                  <a:pt x="2110085" y="187242"/>
                  <a:pt x="2107750" y="187909"/>
                  <a:pt x="2105483" y="189243"/>
                </a:cubicBezTo>
                <a:cubicBezTo>
                  <a:pt x="2103217" y="190576"/>
                  <a:pt x="2100884" y="193043"/>
                  <a:pt x="2098484" y="196643"/>
                </a:cubicBezTo>
                <a:cubicBezTo>
                  <a:pt x="2096083" y="200244"/>
                  <a:pt x="2093349" y="205445"/>
                  <a:pt x="2090282" y="212245"/>
                </a:cubicBezTo>
                <a:lnTo>
                  <a:pt x="2087991" y="216988"/>
                </a:lnTo>
                <a:lnTo>
                  <a:pt x="2094208" y="220471"/>
                </a:lnTo>
                <a:cubicBezTo>
                  <a:pt x="2097158" y="221888"/>
                  <a:pt x="2099950" y="222980"/>
                  <a:pt x="2102584" y="223747"/>
                </a:cubicBezTo>
                <a:cubicBezTo>
                  <a:pt x="2107851" y="225280"/>
                  <a:pt x="2112219" y="226047"/>
                  <a:pt x="2115685" y="226047"/>
                </a:cubicBezTo>
                <a:cubicBezTo>
                  <a:pt x="2119552" y="226047"/>
                  <a:pt x="2122620" y="225480"/>
                  <a:pt x="2124887" y="224347"/>
                </a:cubicBezTo>
                <a:cubicBezTo>
                  <a:pt x="2127153" y="223213"/>
                  <a:pt x="2128821" y="221580"/>
                  <a:pt x="2129887" y="219446"/>
                </a:cubicBezTo>
                <a:cubicBezTo>
                  <a:pt x="2130954" y="217313"/>
                  <a:pt x="2131488" y="214912"/>
                  <a:pt x="2131488" y="212245"/>
                </a:cubicBezTo>
                <a:cubicBezTo>
                  <a:pt x="2131488" y="208378"/>
                  <a:pt x="2130553" y="204511"/>
                  <a:pt x="2128687" y="200644"/>
                </a:cubicBezTo>
                <a:cubicBezTo>
                  <a:pt x="2126820" y="196777"/>
                  <a:pt x="2124453" y="193576"/>
                  <a:pt x="2121586" y="191043"/>
                </a:cubicBezTo>
                <a:cubicBezTo>
                  <a:pt x="2118719" y="188509"/>
                  <a:pt x="2115685" y="187242"/>
                  <a:pt x="2112485" y="187242"/>
                </a:cubicBezTo>
                <a:close/>
                <a:moveTo>
                  <a:pt x="1112761" y="186042"/>
                </a:moveTo>
                <a:cubicBezTo>
                  <a:pt x="1110760" y="186042"/>
                  <a:pt x="1108659" y="186709"/>
                  <a:pt x="1106460" y="188042"/>
                </a:cubicBezTo>
                <a:cubicBezTo>
                  <a:pt x="1104259" y="189376"/>
                  <a:pt x="1101926" y="191643"/>
                  <a:pt x="1099459" y="194843"/>
                </a:cubicBezTo>
                <a:cubicBezTo>
                  <a:pt x="1096992" y="198044"/>
                  <a:pt x="1094358" y="202444"/>
                  <a:pt x="1091557" y="208045"/>
                </a:cubicBezTo>
                <a:cubicBezTo>
                  <a:pt x="1093825" y="211779"/>
                  <a:pt x="1096258" y="215046"/>
                  <a:pt x="1098858" y="217846"/>
                </a:cubicBezTo>
                <a:cubicBezTo>
                  <a:pt x="1101459" y="220646"/>
                  <a:pt x="1104092" y="222947"/>
                  <a:pt x="1106759" y="224747"/>
                </a:cubicBezTo>
                <a:cubicBezTo>
                  <a:pt x="1109426" y="226547"/>
                  <a:pt x="1112060" y="227881"/>
                  <a:pt x="1114660" y="228747"/>
                </a:cubicBezTo>
                <a:cubicBezTo>
                  <a:pt x="1117261" y="229614"/>
                  <a:pt x="1119628" y="230048"/>
                  <a:pt x="1121762" y="230048"/>
                </a:cubicBezTo>
                <a:cubicBezTo>
                  <a:pt x="1126428" y="230048"/>
                  <a:pt x="1129863" y="228381"/>
                  <a:pt x="1132063" y="225047"/>
                </a:cubicBezTo>
                <a:cubicBezTo>
                  <a:pt x="1134263" y="221713"/>
                  <a:pt x="1134163" y="217046"/>
                  <a:pt x="1131763" y="211045"/>
                </a:cubicBezTo>
                <a:cubicBezTo>
                  <a:pt x="1130562" y="207978"/>
                  <a:pt x="1129329" y="204978"/>
                  <a:pt x="1128063" y="202044"/>
                </a:cubicBezTo>
                <a:cubicBezTo>
                  <a:pt x="1126795" y="199110"/>
                  <a:pt x="1125428" y="196410"/>
                  <a:pt x="1123961" y="193943"/>
                </a:cubicBezTo>
                <a:cubicBezTo>
                  <a:pt x="1122495" y="191476"/>
                  <a:pt x="1120827" y="189542"/>
                  <a:pt x="1118962" y="188142"/>
                </a:cubicBezTo>
                <a:cubicBezTo>
                  <a:pt x="1117095" y="186742"/>
                  <a:pt x="1115027" y="186042"/>
                  <a:pt x="1112761" y="186042"/>
                </a:cubicBezTo>
                <a:close/>
                <a:moveTo>
                  <a:pt x="3245167" y="185042"/>
                </a:moveTo>
                <a:cubicBezTo>
                  <a:pt x="3238766" y="185042"/>
                  <a:pt x="3232399" y="186709"/>
                  <a:pt x="3226064" y="190043"/>
                </a:cubicBezTo>
                <a:cubicBezTo>
                  <a:pt x="3219731" y="193376"/>
                  <a:pt x="3213730" y="197543"/>
                  <a:pt x="3208062" y="202544"/>
                </a:cubicBezTo>
                <a:cubicBezTo>
                  <a:pt x="3202395" y="207545"/>
                  <a:pt x="3197361" y="212645"/>
                  <a:pt x="3192960" y="217846"/>
                </a:cubicBezTo>
                <a:lnTo>
                  <a:pt x="3184361" y="228879"/>
                </a:lnTo>
                <a:lnTo>
                  <a:pt x="3210563" y="229647"/>
                </a:lnTo>
                <a:cubicBezTo>
                  <a:pt x="3219364" y="229647"/>
                  <a:pt x="3227231" y="229114"/>
                  <a:pt x="3234165" y="228047"/>
                </a:cubicBezTo>
                <a:cubicBezTo>
                  <a:pt x="3241100" y="226980"/>
                  <a:pt x="3246934" y="225347"/>
                  <a:pt x="3251668" y="223147"/>
                </a:cubicBezTo>
                <a:cubicBezTo>
                  <a:pt x="3256402" y="220946"/>
                  <a:pt x="3260035" y="218246"/>
                  <a:pt x="3262569" y="215046"/>
                </a:cubicBezTo>
                <a:cubicBezTo>
                  <a:pt x="3265103" y="211845"/>
                  <a:pt x="3266370" y="208178"/>
                  <a:pt x="3266370" y="204044"/>
                </a:cubicBezTo>
                <a:cubicBezTo>
                  <a:pt x="3266370" y="201111"/>
                  <a:pt x="3265636" y="198210"/>
                  <a:pt x="3264169" y="195343"/>
                </a:cubicBezTo>
                <a:cubicBezTo>
                  <a:pt x="3262702" y="192476"/>
                  <a:pt x="3260436" y="190043"/>
                  <a:pt x="3257368" y="188042"/>
                </a:cubicBezTo>
                <a:cubicBezTo>
                  <a:pt x="3254301" y="186042"/>
                  <a:pt x="3250234" y="185042"/>
                  <a:pt x="3245167" y="185042"/>
                </a:cubicBezTo>
                <a:close/>
                <a:moveTo>
                  <a:pt x="1944656" y="184042"/>
                </a:moveTo>
                <a:cubicBezTo>
                  <a:pt x="1938254" y="184042"/>
                  <a:pt x="1931887" y="185709"/>
                  <a:pt x="1925553" y="189042"/>
                </a:cubicBezTo>
                <a:cubicBezTo>
                  <a:pt x="1919219" y="192376"/>
                  <a:pt x="1913218" y="196543"/>
                  <a:pt x="1907551" y="201544"/>
                </a:cubicBezTo>
                <a:cubicBezTo>
                  <a:pt x="1901883" y="206545"/>
                  <a:pt x="1896849" y="211645"/>
                  <a:pt x="1892450" y="216846"/>
                </a:cubicBezTo>
                <a:lnTo>
                  <a:pt x="1884311" y="227286"/>
                </a:lnTo>
                <a:lnTo>
                  <a:pt x="1886848" y="227747"/>
                </a:lnTo>
                <a:cubicBezTo>
                  <a:pt x="1893382" y="228347"/>
                  <a:pt x="1901116" y="228647"/>
                  <a:pt x="1910050" y="228647"/>
                </a:cubicBezTo>
                <a:cubicBezTo>
                  <a:pt x="1917117" y="228647"/>
                  <a:pt x="1923553" y="228314"/>
                  <a:pt x="1929353" y="227647"/>
                </a:cubicBezTo>
                <a:cubicBezTo>
                  <a:pt x="1935153" y="226980"/>
                  <a:pt x="1940321" y="225947"/>
                  <a:pt x="1944854" y="224547"/>
                </a:cubicBezTo>
                <a:cubicBezTo>
                  <a:pt x="1949389" y="223147"/>
                  <a:pt x="1953223" y="221413"/>
                  <a:pt x="1956357" y="219346"/>
                </a:cubicBezTo>
                <a:cubicBezTo>
                  <a:pt x="1959490" y="217279"/>
                  <a:pt x="1961857" y="214879"/>
                  <a:pt x="1963456" y="212145"/>
                </a:cubicBezTo>
                <a:cubicBezTo>
                  <a:pt x="1965057" y="209412"/>
                  <a:pt x="1965858" y="206378"/>
                  <a:pt x="1965858" y="203044"/>
                </a:cubicBezTo>
                <a:cubicBezTo>
                  <a:pt x="1965858" y="200111"/>
                  <a:pt x="1965124" y="197210"/>
                  <a:pt x="1963658" y="194343"/>
                </a:cubicBezTo>
                <a:cubicBezTo>
                  <a:pt x="1962191" y="191476"/>
                  <a:pt x="1959923" y="189042"/>
                  <a:pt x="1956857" y="187042"/>
                </a:cubicBezTo>
                <a:cubicBezTo>
                  <a:pt x="1953790" y="185042"/>
                  <a:pt x="1949721" y="184042"/>
                  <a:pt x="1944656" y="184042"/>
                </a:cubicBezTo>
                <a:close/>
                <a:moveTo>
                  <a:pt x="6568382" y="175641"/>
                </a:moveTo>
                <a:cubicBezTo>
                  <a:pt x="6566382" y="175641"/>
                  <a:pt x="6563948" y="176974"/>
                  <a:pt x="6561082" y="179641"/>
                </a:cubicBezTo>
                <a:cubicBezTo>
                  <a:pt x="6558214" y="182308"/>
                  <a:pt x="6555414" y="186042"/>
                  <a:pt x="6552680" y="190843"/>
                </a:cubicBezTo>
                <a:cubicBezTo>
                  <a:pt x="6549947" y="195643"/>
                  <a:pt x="6547680" y="201344"/>
                  <a:pt x="6545880" y="207945"/>
                </a:cubicBezTo>
                <a:lnTo>
                  <a:pt x="6543717" y="225326"/>
                </a:lnTo>
                <a:lnTo>
                  <a:pt x="6555281" y="222747"/>
                </a:lnTo>
                <a:cubicBezTo>
                  <a:pt x="6559481" y="221346"/>
                  <a:pt x="6563182" y="219380"/>
                  <a:pt x="6566382" y="216846"/>
                </a:cubicBezTo>
                <a:cubicBezTo>
                  <a:pt x="6569582" y="214312"/>
                  <a:pt x="6572050" y="210979"/>
                  <a:pt x="6573783" y="206845"/>
                </a:cubicBezTo>
                <a:cubicBezTo>
                  <a:pt x="6575517" y="202711"/>
                  <a:pt x="6576384" y="197643"/>
                  <a:pt x="6576384" y="191643"/>
                </a:cubicBezTo>
                <a:cubicBezTo>
                  <a:pt x="6576384" y="189642"/>
                  <a:pt x="6576150" y="187376"/>
                  <a:pt x="6575683" y="184842"/>
                </a:cubicBezTo>
                <a:cubicBezTo>
                  <a:pt x="6575217" y="182308"/>
                  <a:pt x="6574383" y="180141"/>
                  <a:pt x="6573183" y="178341"/>
                </a:cubicBezTo>
                <a:cubicBezTo>
                  <a:pt x="6571983" y="176541"/>
                  <a:pt x="6570383" y="175641"/>
                  <a:pt x="6568382" y="175641"/>
                </a:cubicBezTo>
                <a:close/>
                <a:moveTo>
                  <a:pt x="5366356" y="175041"/>
                </a:moveTo>
                <a:cubicBezTo>
                  <a:pt x="5371690" y="175041"/>
                  <a:pt x="5376357" y="176408"/>
                  <a:pt x="5380358" y="179141"/>
                </a:cubicBezTo>
                <a:cubicBezTo>
                  <a:pt x="5384358" y="181875"/>
                  <a:pt x="5387692" y="185575"/>
                  <a:pt x="5390359" y="190243"/>
                </a:cubicBezTo>
                <a:cubicBezTo>
                  <a:pt x="5393026" y="194910"/>
                  <a:pt x="5395026" y="200177"/>
                  <a:pt x="5396360" y="206045"/>
                </a:cubicBezTo>
                <a:cubicBezTo>
                  <a:pt x="5397693" y="211912"/>
                  <a:pt x="5398360" y="217979"/>
                  <a:pt x="5398360" y="224247"/>
                </a:cubicBezTo>
                <a:cubicBezTo>
                  <a:pt x="5398360" y="236648"/>
                  <a:pt x="5395860" y="247350"/>
                  <a:pt x="5390859" y="256351"/>
                </a:cubicBezTo>
                <a:cubicBezTo>
                  <a:pt x="5385859" y="265352"/>
                  <a:pt x="5378391" y="272520"/>
                  <a:pt x="5368456" y="277854"/>
                </a:cubicBezTo>
                <a:cubicBezTo>
                  <a:pt x="5358522" y="283188"/>
                  <a:pt x="5346220" y="286721"/>
                  <a:pt x="5331552" y="288455"/>
                </a:cubicBezTo>
                <a:lnTo>
                  <a:pt x="5327951" y="272053"/>
                </a:lnTo>
                <a:cubicBezTo>
                  <a:pt x="5335952" y="270986"/>
                  <a:pt x="5343320" y="269486"/>
                  <a:pt x="5350054" y="267552"/>
                </a:cubicBezTo>
                <a:cubicBezTo>
                  <a:pt x="5356788" y="265619"/>
                  <a:pt x="5362589" y="262852"/>
                  <a:pt x="5367456" y="259251"/>
                </a:cubicBezTo>
                <a:cubicBezTo>
                  <a:pt x="5372323" y="255651"/>
                  <a:pt x="5376091" y="250917"/>
                  <a:pt x="5378757" y="245049"/>
                </a:cubicBezTo>
                <a:lnTo>
                  <a:pt x="5379755" y="241758"/>
                </a:lnTo>
                <a:lnTo>
                  <a:pt x="5377657" y="242649"/>
                </a:lnTo>
                <a:cubicBezTo>
                  <a:pt x="5373323" y="243583"/>
                  <a:pt x="5368956" y="244049"/>
                  <a:pt x="5364556" y="244049"/>
                </a:cubicBezTo>
                <a:cubicBezTo>
                  <a:pt x="5359489" y="244049"/>
                  <a:pt x="5354988" y="243516"/>
                  <a:pt x="5351054" y="242449"/>
                </a:cubicBezTo>
                <a:cubicBezTo>
                  <a:pt x="5347120" y="241382"/>
                  <a:pt x="5343787" y="239815"/>
                  <a:pt x="5341053" y="237748"/>
                </a:cubicBezTo>
                <a:cubicBezTo>
                  <a:pt x="5338319" y="235682"/>
                  <a:pt x="5336252" y="233048"/>
                  <a:pt x="5334852" y="229847"/>
                </a:cubicBezTo>
                <a:cubicBezTo>
                  <a:pt x="5333452" y="226647"/>
                  <a:pt x="5332752" y="222913"/>
                  <a:pt x="5332752" y="218646"/>
                </a:cubicBezTo>
                <a:cubicBezTo>
                  <a:pt x="5332752" y="213579"/>
                  <a:pt x="5333552" y="208478"/>
                  <a:pt x="5335152" y="203344"/>
                </a:cubicBezTo>
                <a:cubicBezTo>
                  <a:pt x="5336752" y="198210"/>
                  <a:pt x="5339019" y="193510"/>
                  <a:pt x="5341953" y="189243"/>
                </a:cubicBezTo>
                <a:cubicBezTo>
                  <a:pt x="5344887" y="184975"/>
                  <a:pt x="5348420" y="181541"/>
                  <a:pt x="5352554" y="178941"/>
                </a:cubicBezTo>
                <a:cubicBezTo>
                  <a:pt x="5356688" y="176341"/>
                  <a:pt x="5361289" y="175041"/>
                  <a:pt x="5366356" y="175041"/>
                </a:cubicBezTo>
                <a:close/>
                <a:moveTo>
                  <a:pt x="4347181" y="175041"/>
                </a:moveTo>
                <a:cubicBezTo>
                  <a:pt x="4352515" y="175041"/>
                  <a:pt x="4357182" y="176408"/>
                  <a:pt x="4361183" y="179141"/>
                </a:cubicBezTo>
                <a:cubicBezTo>
                  <a:pt x="4365183" y="181875"/>
                  <a:pt x="4368517" y="185575"/>
                  <a:pt x="4371184" y="190243"/>
                </a:cubicBezTo>
                <a:cubicBezTo>
                  <a:pt x="4373851" y="194910"/>
                  <a:pt x="4375851" y="200177"/>
                  <a:pt x="4377185" y="206045"/>
                </a:cubicBezTo>
                <a:cubicBezTo>
                  <a:pt x="4378518" y="211912"/>
                  <a:pt x="4379185" y="217979"/>
                  <a:pt x="4379185" y="224247"/>
                </a:cubicBezTo>
                <a:cubicBezTo>
                  <a:pt x="4379185" y="236648"/>
                  <a:pt x="4376685" y="247350"/>
                  <a:pt x="4371684" y="256351"/>
                </a:cubicBezTo>
                <a:cubicBezTo>
                  <a:pt x="4366683" y="265352"/>
                  <a:pt x="4359216" y="272520"/>
                  <a:pt x="4349281" y="277854"/>
                </a:cubicBezTo>
                <a:cubicBezTo>
                  <a:pt x="4339347" y="283188"/>
                  <a:pt x="4327045" y="286721"/>
                  <a:pt x="4312377" y="288455"/>
                </a:cubicBezTo>
                <a:lnTo>
                  <a:pt x="4308776" y="272053"/>
                </a:lnTo>
                <a:cubicBezTo>
                  <a:pt x="4316777" y="270986"/>
                  <a:pt x="4324145" y="269486"/>
                  <a:pt x="4330879" y="267552"/>
                </a:cubicBezTo>
                <a:cubicBezTo>
                  <a:pt x="4337613" y="265619"/>
                  <a:pt x="4343414" y="262852"/>
                  <a:pt x="4348281" y="259251"/>
                </a:cubicBezTo>
                <a:cubicBezTo>
                  <a:pt x="4353148" y="255651"/>
                  <a:pt x="4356916" y="250917"/>
                  <a:pt x="4359583" y="245049"/>
                </a:cubicBezTo>
                <a:lnTo>
                  <a:pt x="4360580" y="241758"/>
                </a:lnTo>
                <a:lnTo>
                  <a:pt x="4358482" y="242649"/>
                </a:lnTo>
                <a:cubicBezTo>
                  <a:pt x="4354149" y="243583"/>
                  <a:pt x="4349781" y="244049"/>
                  <a:pt x="4345381" y="244049"/>
                </a:cubicBezTo>
                <a:cubicBezTo>
                  <a:pt x="4340313" y="244049"/>
                  <a:pt x="4335813" y="243516"/>
                  <a:pt x="4331879" y="242449"/>
                </a:cubicBezTo>
                <a:cubicBezTo>
                  <a:pt x="4327945" y="241382"/>
                  <a:pt x="4324612" y="239815"/>
                  <a:pt x="4321878" y="237748"/>
                </a:cubicBezTo>
                <a:cubicBezTo>
                  <a:pt x="4319144" y="235682"/>
                  <a:pt x="4317077" y="233048"/>
                  <a:pt x="4315677" y="229847"/>
                </a:cubicBezTo>
                <a:cubicBezTo>
                  <a:pt x="4314277" y="226647"/>
                  <a:pt x="4313577" y="222913"/>
                  <a:pt x="4313577" y="218646"/>
                </a:cubicBezTo>
                <a:cubicBezTo>
                  <a:pt x="4313577" y="213579"/>
                  <a:pt x="4314377" y="208478"/>
                  <a:pt x="4315977" y="203344"/>
                </a:cubicBezTo>
                <a:cubicBezTo>
                  <a:pt x="4317577" y="198210"/>
                  <a:pt x="4319844" y="193510"/>
                  <a:pt x="4322778" y="189243"/>
                </a:cubicBezTo>
                <a:cubicBezTo>
                  <a:pt x="4325712" y="184975"/>
                  <a:pt x="4329246" y="181541"/>
                  <a:pt x="4333379" y="178941"/>
                </a:cubicBezTo>
                <a:cubicBezTo>
                  <a:pt x="4337513" y="176341"/>
                  <a:pt x="4342114" y="175041"/>
                  <a:pt x="4347181" y="175041"/>
                </a:cubicBezTo>
                <a:close/>
                <a:moveTo>
                  <a:pt x="3246367" y="168640"/>
                </a:moveTo>
                <a:cubicBezTo>
                  <a:pt x="3253701" y="168640"/>
                  <a:pt x="3260002" y="170140"/>
                  <a:pt x="3265269" y="173140"/>
                </a:cubicBezTo>
                <a:cubicBezTo>
                  <a:pt x="3270537" y="176141"/>
                  <a:pt x="3274604" y="180175"/>
                  <a:pt x="3277471" y="185242"/>
                </a:cubicBezTo>
                <a:cubicBezTo>
                  <a:pt x="3280338" y="190309"/>
                  <a:pt x="3281772" y="196043"/>
                  <a:pt x="3281772" y="202444"/>
                </a:cubicBezTo>
                <a:cubicBezTo>
                  <a:pt x="3281772" y="210312"/>
                  <a:pt x="3279471" y="217546"/>
                  <a:pt x="3274871" y="224147"/>
                </a:cubicBezTo>
                <a:cubicBezTo>
                  <a:pt x="3270270" y="230748"/>
                  <a:pt x="3262502" y="236048"/>
                  <a:pt x="3251568" y="240049"/>
                </a:cubicBezTo>
                <a:cubicBezTo>
                  <a:pt x="3240633" y="244049"/>
                  <a:pt x="3225765" y="246050"/>
                  <a:pt x="3206962" y="246050"/>
                </a:cubicBezTo>
                <a:cubicBezTo>
                  <a:pt x="3195227" y="246050"/>
                  <a:pt x="3185393" y="245616"/>
                  <a:pt x="3177458" y="244749"/>
                </a:cubicBezTo>
                <a:cubicBezTo>
                  <a:pt x="3169524" y="243883"/>
                  <a:pt x="3163090" y="242582"/>
                  <a:pt x="3158156" y="240849"/>
                </a:cubicBezTo>
                <a:cubicBezTo>
                  <a:pt x="3153222" y="239115"/>
                  <a:pt x="3149488" y="236915"/>
                  <a:pt x="3146955" y="234248"/>
                </a:cubicBezTo>
                <a:lnTo>
                  <a:pt x="3143418" y="227719"/>
                </a:lnTo>
                <a:lnTo>
                  <a:pt x="3141154" y="231323"/>
                </a:lnTo>
                <a:cubicBezTo>
                  <a:pt x="3139354" y="233640"/>
                  <a:pt x="3137487" y="235515"/>
                  <a:pt x="3135553" y="236948"/>
                </a:cubicBezTo>
                <a:cubicBezTo>
                  <a:pt x="3131686" y="239815"/>
                  <a:pt x="3127652" y="241616"/>
                  <a:pt x="3123452" y="242349"/>
                </a:cubicBezTo>
                <a:cubicBezTo>
                  <a:pt x="3119251" y="243083"/>
                  <a:pt x="3114818" y="243449"/>
                  <a:pt x="3110150" y="243449"/>
                </a:cubicBezTo>
                <a:lnTo>
                  <a:pt x="3110227" y="242824"/>
                </a:lnTo>
                <a:lnTo>
                  <a:pt x="3108559" y="243449"/>
                </a:lnTo>
                <a:cubicBezTo>
                  <a:pt x="3100425" y="243449"/>
                  <a:pt x="3093958" y="243016"/>
                  <a:pt x="3089157" y="242149"/>
                </a:cubicBezTo>
                <a:cubicBezTo>
                  <a:pt x="3084356" y="241282"/>
                  <a:pt x="3080722" y="239982"/>
                  <a:pt x="3078256" y="238249"/>
                </a:cubicBezTo>
                <a:cubicBezTo>
                  <a:pt x="3075789" y="236515"/>
                  <a:pt x="3074055" y="234348"/>
                  <a:pt x="3073055" y="231748"/>
                </a:cubicBezTo>
                <a:lnTo>
                  <a:pt x="3072483" y="229486"/>
                </a:lnTo>
                <a:lnTo>
                  <a:pt x="3069855" y="233448"/>
                </a:lnTo>
                <a:cubicBezTo>
                  <a:pt x="3067388" y="236115"/>
                  <a:pt x="3064554" y="238182"/>
                  <a:pt x="3061354" y="239649"/>
                </a:cubicBezTo>
                <a:cubicBezTo>
                  <a:pt x="3058153" y="241116"/>
                  <a:pt x="3054319" y="242116"/>
                  <a:pt x="3049852" y="242649"/>
                </a:cubicBezTo>
                <a:lnTo>
                  <a:pt x="3043114" y="242988"/>
                </a:lnTo>
                <a:lnTo>
                  <a:pt x="3041884" y="243449"/>
                </a:lnTo>
                <a:lnTo>
                  <a:pt x="3038485" y="243221"/>
                </a:lnTo>
                <a:lnTo>
                  <a:pt x="3033952" y="243449"/>
                </a:lnTo>
                <a:lnTo>
                  <a:pt x="3034017" y="242922"/>
                </a:lnTo>
                <a:lnTo>
                  <a:pt x="3022485" y="242149"/>
                </a:lnTo>
                <a:cubicBezTo>
                  <a:pt x="3017685" y="241282"/>
                  <a:pt x="3014050" y="239982"/>
                  <a:pt x="3011583" y="238249"/>
                </a:cubicBezTo>
                <a:cubicBezTo>
                  <a:pt x="3009116" y="236515"/>
                  <a:pt x="3007383" y="234348"/>
                  <a:pt x="3006382" y="231748"/>
                </a:cubicBezTo>
                <a:lnTo>
                  <a:pt x="3005811" y="229486"/>
                </a:lnTo>
                <a:lnTo>
                  <a:pt x="3003183" y="233448"/>
                </a:lnTo>
                <a:cubicBezTo>
                  <a:pt x="3000716" y="236115"/>
                  <a:pt x="2997882" y="238182"/>
                  <a:pt x="2994681" y="239649"/>
                </a:cubicBezTo>
                <a:cubicBezTo>
                  <a:pt x="2991481" y="241116"/>
                  <a:pt x="2987647" y="242116"/>
                  <a:pt x="2983180" y="242649"/>
                </a:cubicBezTo>
                <a:cubicBezTo>
                  <a:pt x="2978713" y="243183"/>
                  <a:pt x="2973413" y="243449"/>
                  <a:pt x="2967278" y="243449"/>
                </a:cubicBezTo>
                <a:lnTo>
                  <a:pt x="2967527" y="241413"/>
                </a:lnTo>
                <a:lnTo>
                  <a:pt x="2962097" y="243449"/>
                </a:lnTo>
                <a:cubicBezTo>
                  <a:pt x="2961296" y="243449"/>
                  <a:pt x="2960496" y="243449"/>
                  <a:pt x="2959697" y="243449"/>
                </a:cubicBezTo>
                <a:cubicBezTo>
                  <a:pt x="2958895" y="243449"/>
                  <a:pt x="2958062" y="243449"/>
                  <a:pt x="2957195" y="243449"/>
                </a:cubicBezTo>
                <a:cubicBezTo>
                  <a:pt x="2956328" y="243449"/>
                  <a:pt x="2955495" y="243449"/>
                  <a:pt x="2954695" y="243449"/>
                </a:cubicBezTo>
                <a:cubicBezTo>
                  <a:pt x="2954961" y="244649"/>
                  <a:pt x="2955162" y="245616"/>
                  <a:pt x="2955295" y="246350"/>
                </a:cubicBezTo>
                <a:cubicBezTo>
                  <a:pt x="2955429" y="247083"/>
                  <a:pt x="2955495" y="248050"/>
                  <a:pt x="2955495" y="249250"/>
                </a:cubicBezTo>
                <a:cubicBezTo>
                  <a:pt x="2955495" y="254184"/>
                  <a:pt x="2953795" y="258984"/>
                  <a:pt x="2950394" y="263652"/>
                </a:cubicBezTo>
                <a:cubicBezTo>
                  <a:pt x="2946994" y="268319"/>
                  <a:pt x="2942027" y="272553"/>
                  <a:pt x="2935492" y="276353"/>
                </a:cubicBezTo>
                <a:cubicBezTo>
                  <a:pt x="2928959" y="280154"/>
                  <a:pt x="2921058" y="283188"/>
                  <a:pt x="2911790" y="285454"/>
                </a:cubicBezTo>
                <a:cubicBezTo>
                  <a:pt x="2902522" y="287722"/>
                  <a:pt x="2891954" y="288855"/>
                  <a:pt x="2880086" y="288855"/>
                </a:cubicBezTo>
                <a:cubicBezTo>
                  <a:pt x="2869552" y="288855"/>
                  <a:pt x="2859784" y="287155"/>
                  <a:pt x="2850782" y="283754"/>
                </a:cubicBezTo>
                <a:cubicBezTo>
                  <a:pt x="2841781" y="280354"/>
                  <a:pt x="2834547" y="275253"/>
                  <a:pt x="2829079" y="268452"/>
                </a:cubicBezTo>
                <a:cubicBezTo>
                  <a:pt x="2823613" y="261651"/>
                  <a:pt x="2820878" y="253050"/>
                  <a:pt x="2820878" y="242649"/>
                </a:cubicBezTo>
                <a:cubicBezTo>
                  <a:pt x="2820878" y="239449"/>
                  <a:pt x="2821178" y="236015"/>
                  <a:pt x="2821779" y="232348"/>
                </a:cubicBezTo>
                <a:cubicBezTo>
                  <a:pt x="2822378" y="228681"/>
                  <a:pt x="2823312" y="224747"/>
                  <a:pt x="2824579" y="220546"/>
                </a:cubicBezTo>
                <a:cubicBezTo>
                  <a:pt x="2825847" y="216346"/>
                  <a:pt x="2827413" y="211912"/>
                  <a:pt x="2829279" y="207245"/>
                </a:cubicBezTo>
                <a:lnTo>
                  <a:pt x="2843682" y="212845"/>
                </a:lnTo>
                <a:cubicBezTo>
                  <a:pt x="2842348" y="216579"/>
                  <a:pt x="2841181" y="220113"/>
                  <a:pt x="2840181" y="223447"/>
                </a:cubicBezTo>
                <a:cubicBezTo>
                  <a:pt x="2839181" y="226780"/>
                  <a:pt x="2838447" y="229914"/>
                  <a:pt x="2837981" y="232848"/>
                </a:cubicBezTo>
                <a:cubicBezTo>
                  <a:pt x="2837514" y="235782"/>
                  <a:pt x="2837280" y="238582"/>
                  <a:pt x="2837280" y="241249"/>
                </a:cubicBezTo>
                <a:cubicBezTo>
                  <a:pt x="2837280" y="246850"/>
                  <a:pt x="2838514" y="251617"/>
                  <a:pt x="2840982" y="255551"/>
                </a:cubicBezTo>
                <a:cubicBezTo>
                  <a:pt x="2843448" y="259485"/>
                  <a:pt x="2846882" y="262718"/>
                  <a:pt x="2851283" y="265252"/>
                </a:cubicBezTo>
                <a:cubicBezTo>
                  <a:pt x="2855683" y="267786"/>
                  <a:pt x="2860717" y="269652"/>
                  <a:pt x="2866385" y="270853"/>
                </a:cubicBezTo>
                <a:cubicBezTo>
                  <a:pt x="2872052" y="272053"/>
                  <a:pt x="2878086" y="272653"/>
                  <a:pt x="2884487" y="272653"/>
                </a:cubicBezTo>
                <a:cubicBezTo>
                  <a:pt x="2892221" y="272653"/>
                  <a:pt x="2899455" y="271986"/>
                  <a:pt x="2906189" y="270653"/>
                </a:cubicBezTo>
                <a:cubicBezTo>
                  <a:pt x="2912924" y="269319"/>
                  <a:pt x="2918858" y="267419"/>
                  <a:pt x="2923992" y="264952"/>
                </a:cubicBezTo>
                <a:cubicBezTo>
                  <a:pt x="2929125" y="262485"/>
                  <a:pt x="2933160" y="259685"/>
                  <a:pt x="2936093" y="256551"/>
                </a:cubicBezTo>
                <a:cubicBezTo>
                  <a:pt x="2939027" y="253417"/>
                  <a:pt x="2940494" y="250050"/>
                  <a:pt x="2940494" y="246450"/>
                </a:cubicBezTo>
                <a:cubicBezTo>
                  <a:pt x="2940494" y="244716"/>
                  <a:pt x="2939826" y="243116"/>
                  <a:pt x="2938494" y="241649"/>
                </a:cubicBezTo>
                <a:cubicBezTo>
                  <a:pt x="2937160" y="240182"/>
                  <a:pt x="2935160" y="238782"/>
                  <a:pt x="2932493" y="237449"/>
                </a:cubicBezTo>
                <a:cubicBezTo>
                  <a:pt x="2929825" y="236115"/>
                  <a:pt x="2926625" y="234815"/>
                  <a:pt x="2922892" y="233548"/>
                </a:cubicBezTo>
                <a:cubicBezTo>
                  <a:pt x="2919157" y="232281"/>
                  <a:pt x="2914890" y="230981"/>
                  <a:pt x="2910090" y="229647"/>
                </a:cubicBezTo>
                <a:lnTo>
                  <a:pt x="2913890" y="213046"/>
                </a:lnTo>
                <a:cubicBezTo>
                  <a:pt x="2920825" y="215713"/>
                  <a:pt x="2926958" y="217946"/>
                  <a:pt x="2932293" y="219746"/>
                </a:cubicBezTo>
                <a:cubicBezTo>
                  <a:pt x="2937626" y="221546"/>
                  <a:pt x="2942294" y="222980"/>
                  <a:pt x="2946294" y="224047"/>
                </a:cubicBezTo>
                <a:cubicBezTo>
                  <a:pt x="2950295" y="225114"/>
                  <a:pt x="2953762" y="225880"/>
                  <a:pt x="2956696" y="226347"/>
                </a:cubicBezTo>
                <a:cubicBezTo>
                  <a:pt x="2959629" y="226814"/>
                  <a:pt x="2962097" y="227047"/>
                  <a:pt x="2964096" y="227047"/>
                </a:cubicBezTo>
                <a:lnTo>
                  <a:pt x="2969050" y="228915"/>
                </a:lnTo>
                <a:lnTo>
                  <a:pt x="2969278" y="227047"/>
                </a:lnTo>
                <a:cubicBezTo>
                  <a:pt x="2975946" y="227047"/>
                  <a:pt x="2981147" y="226547"/>
                  <a:pt x="2984880" y="225547"/>
                </a:cubicBezTo>
                <a:cubicBezTo>
                  <a:pt x="2988614" y="224547"/>
                  <a:pt x="2991448" y="222613"/>
                  <a:pt x="2993381" y="219746"/>
                </a:cubicBezTo>
                <a:cubicBezTo>
                  <a:pt x="2995314" y="216879"/>
                  <a:pt x="2996882" y="212712"/>
                  <a:pt x="2998081" y="207245"/>
                </a:cubicBezTo>
                <a:cubicBezTo>
                  <a:pt x="2999281" y="201777"/>
                  <a:pt x="3000748" y="194643"/>
                  <a:pt x="3002482" y="185842"/>
                </a:cubicBezTo>
                <a:lnTo>
                  <a:pt x="3018084" y="188842"/>
                </a:lnTo>
                <a:cubicBezTo>
                  <a:pt x="3017550" y="191243"/>
                  <a:pt x="3016950" y="193910"/>
                  <a:pt x="3016284" y="196843"/>
                </a:cubicBezTo>
                <a:cubicBezTo>
                  <a:pt x="3015617" y="199777"/>
                  <a:pt x="3015051" y="202677"/>
                  <a:pt x="3014584" y="205545"/>
                </a:cubicBezTo>
                <a:cubicBezTo>
                  <a:pt x="3014117" y="208411"/>
                  <a:pt x="3013883" y="210912"/>
                  <a:pt x="3013883" y="213046"/>
                </a:cubicBezTo>
                <a:cubicBezTo>
                  <a:pt x="3013883" y="215046"/>
                  <a:pt x="3014017" y="216913"/>
                  <a:pt x="3014284" y="218646"/>
                </a:cubicBezTo>
                <a:cubicBezTo>
                  <a:pt x="3014551" y="220380"/>
                  <a:pt x="3015550" y="221847"/>
                  <a:pt x="3017284" y="223047"/>
                </a:cubicBezTo>
                <a:cubicBezTo>
                  <a:pt x="3019017" y="224247"/>
                  <a:pt x="3021951" y="225214"/>
                  <a:pt x="3026085" y="225947"/>
                </a:cubicBezTo>
                <a:lnTo>
                  <a:pt x="3039057" y="226749"/>
                </a:lnTo>
                <a:lnTo>
                  <a:pt x="3051552" y="225547"/>
                </a:lnTo>
                <a:cubicBezTo>
                  <a:pt x="3055286" y="224547"/>
                  <a:pt x="3058120" y="222613"/>
                  <a:pt x="3060053" y="219746"/>
                </a:cubicBezTo>
                <a:cubicBezTo>
                  <a:pt x="3061987" y="216879"/>
                  <a:pt x="3063554" y="212712"/>
                  <a:pt x="3064754" y="207245"/>
                </a:cubicBezTo>
                <a:cubicBezTo>
                  <a:pt x="3065954" y="201777"/>
                  <a:pt x="3067421" y="194643"/>
                  <a:pt x="3069155" y="185842"/>
                </a:cubicBezTo>
                <a:lnTo>
                  <a:pt x="3084757" y="188842"/>
                </a:lnTo>
                <a:cubicBezTo>
                  <a:pt x="3084223" y="191243"/>
                  <a:pt x="3083623" y="193910"/>
                  <a:pt x="3082956" y="196843"/>
                </a:cubicBezTo>
                <a:cubicBezTo>
                  <a:pt x="3082290" y="199777"/>
                  <a:pt x="3081723" y="202677"/>
                  <a:pt x="3081256" y="205545"/>
                </a:cubicBezTo>
                <a:cubicBezTo>
                  <a:pt x="3080789" y="208411"/>
                  <a:pt x="3080556" y="210912"/>
                  <a:pt x="3080556" y="213046"/>
                </a:cubicBezTo>
                <a:cubicBezTo>
                  <a:pt x="3080556" y="215046"/>
                  <a:pt x="3080689" y="216913"/>
                  <a:pt x="3080956" y="218646"/>
                </a:cubicBezTo>
                <a:cubicBezTo>
                  <a:pt x="3081223" y="220380"/>
                  <a:pt x="3082223" y="221847"/>
                  <a:pt x="3083956" y="223047"/>
                </a:cubicBezTo>
                <a:cubicBezTo>
                  <a:pt x="3085690" y="224247"/>
                  <a:pt x="3088624" y="225214"/>
                  <a:pt x="3092758" y="225947"/>
                </a:cubicBezTo>
                <a:cubicBezTo>
                  <a:pt x="3096891" y="226681"/>
                  <a:pt x="3102826" y="227047"/>
                  <a:pt x="3110560" y="227047"/>
                </a:cubicBezTo>
                <a:lnTo>
                  <a:pt x="3112080" y="227621"/>
                </a:lnTo>
                <a:lnTo>
                  <a:pt x="3112151" y="227047"/>
                </a:lnTo>
                <a:cubicBezTo>
                  <a:pt x="3116818" y="227047"/>
                  <a:pt x="3120651" y="226380"/>
                  <a:pt x="3123652" y="225047"/>
                </a:cubicBezTo>
                <a:cubicBezTo>
                  <a:pt x="3126652" y="223713"/>
                  <a:pt x="3129119" y="221513"/>
                  <a:pt x="3131053" y="218446"/>
                </a:cubicBezTo>
                <a:cubicBezTo>
                  <a:pt x="3132986" y="215379"/>
                  <a:pt x="3134687" y="211312"/>
                  <a:pt x="3136153" y="206245"/>
                </a:cubicBezTo>
                <a:cubicBezTo>
                  <a:pt x="3137620" y="201177"/>
                  <a:pt x="3139220" y="194910"/>
                  <a:pt x="3140954" y="187442"/>
                </a:cubicBezTo>
                <a:lnTo>
                  <a:pt x="3155556" y="191243"/>
                </a:lnTo>
                <a:cubicBezTo>
                  <a:pt x="3154756" y="194310"/>
                  <a:pt x="3154022" y="197243"/>
                  <a:pt x="3153356" y="200044"/>
                </a:cubicBezTo>
                <a:cubicBezTo>
                  <a:pt x="3152689" y="202844"/>
                  <a:pt x="3152189" y="205278"/>
                  <a:pt x="3151855" y="207345"/>
                </a:cubicBezTo>
                <a:cubicBezTo>
                  <a:pt x="3151522" y="209412"/>
                  <a:pt x="3151355" y="211045"/>
                  <a:pt x="3151355" y="212245"/>
                </a:cubicBezTo>
                <a:cubicBezTo>
                  <a:pt x="3151355" y="215446"/>
                  <a:pt x="3152089" y="218146"/>
                  <a:pt x="3153556" y="220346"/>
                </a:cubicBezTo>
                <a:cubicBezTo>
                  <a:pt x="3155022" y="222547"/>
                  <a:pt x="3157823" y="224347"/>
                  <a:pt x="3161956" y="225747"/>
                </a:cubicBezTo>
                <a:lnTo>
                  <a:pt x="3167905" y="226744"/>
                </a:lnTo>
                <a:lnTo>
                  <a:pt x="3180259" y="209545"/>
                </a:lnTo>
                <a:cubicBezTo>
                  <a:pt x="3186193" y="202277"/>
                  <a:pt x="3192727" y="195543"/>
                  <a:pt x="3199861" y="189343"/>
                </a:cubicBezTo>
                <a:cubicBezTo>
                  <a:pt x="3206996" y="183142"/>
                  <a:pt x="3214497" y="178141"/>
                  <a:pt x="3222364" y="174341"/>
                </a:cubicBezTo>
                <a:cubicBezTo>
                  <a:pt x="3230232" y="170540"/>
                  <a:pt x="3238233" y="168640"/>
                  <a:pt x="3246367" y="168640"/>
                </a:cubicBezTo>
                <a:close/>
                <a:moveTo>
                  <a:pt x="1945856" y="167640"/>
                </a:moveTo>
                <a:cubicBezTo>
                  <a:pt x="1953190" y="167640"/>
                  <a:pt x="1959490" y="169140"/>
                  <a:pt x="1964758" y="172140"/>
                </a:cubicBezTo>
                <a:cubicBezTo>
                  <a:pt x="1970024" y="175141"/>
                  <a:pt x="1974091" y="179175"/>
                  <a:pt x="1976959" y="184242"/>
                </a:cubicBezTo>
                <a:cubicBezTo>
                  <a:pt x="1979827" y="189309"/>
                  <a:pt x="1981260" y="195043"/>
                  <a:pt x="1981260" y="201444"/>
                </a:cubicBezTo>
                <a:cubicBezTo>
                  <a:pt x="1981260" y="207311"/>
                  <a:pt x="1979993" y="212879"/>
                  <a:pt x="1977459" y="218146"/>
                </a:cubicBezTo>
                <a:cubicBezTo>
                  <a:pt x="1974925" y="223413"/>
                  <a:pt x="1970792" y="228047"/>
                  <a:pt x="1965057" y="232048"/>
                </a:cubicBezTo>
                <a:cubicBezTo>
                  <a:pt x="1959324" y="236048"/>
                  <a:pt x="1951655" y="239215"/>
                  <a:pt x="1942055" y="241549"/>
                </a:cubicBezTo>
                <a:cubicBezTo>
                  <a:pt x="1932454" y="243883"/>
                  <a:pt x="1920586" y="245049"/>
                  <a:pt x="1906449" y="245049"/>
                </a:cubicBezTo>
                <a:cubicBezTo>
                  <a:pt x="1896316" y="245049"/>
                  <a:pt x="1887680" y="244416"/>
                  <a:pt x="1880547" y="243149"/>
                </a:cubicBezTo>
                <a:cubicBezTo>
                  <a:pt x="1873413" y="241882"/>
                  <a:pt x="1867544" y="240216"/>
                  <a:pt x="1862943" y="238149"/>
                </a:cubicBezTo>
                <a:lnTo>
                  <a:pt x="1855851" y="233510"/>
                </a:lnTo>
                <a:lnTo>
                  <a:pt x="1856443" y="234248"/>
                </a:lnTo>
                <a:cubicBezTo>
                  <a:pt x="1855776" y="240649"/>
                  <a:pt x="1854345" y="247050"/>
                  <a:pt x="1852143" y="253450"/>
                </a:cubicBezTo>
                <a:cubicBezTo>
                  <a:pt x="1849943" y="259851"/>
                  <a:pt x="1846476" y="265752"/>
                  <a:pt x="1841741" y="271153"/>
                </a:cubicBezTo>
                <a:cubicBezTo>
                  <a:pt x="1837008" y="276553"/>
                  <a:pt x="1830575" y="280854"/>
                  <a:pt x="1822440" y="284054"/>
                </a:cubicBezTo>
                <a:cubicBezTo>
                  <a:pt x="1814304" y="287255"/>
                  <a:pt x="1804037" y="288855"/>
                  <a:pt x="1791637" y="288855"/>
                </a:cubicBezTo>
                <a:cubicBezTo>
                  <a:pt x="1784035" y="288855"/>
                  <a:pt x="1776833" y="287821"/>
                  <a:pt x="1770033" y="285755"/>
                </a:cubicBezTo>
                <a:cubicBezTo>
                  <a:pt x="1763233" y="283688"/>
                  <a:pt x="1757198" y="280654"/>
                  <a:pt x="1751932" y="276653"/>
                </a:cubicBezTo>
                <a:cubicBezTo>
                  <a:pt x="1746664" y="272653"/>
                  <a:pt x="1742531" y="267819"/>
                  <a:pt x="1739530" y="262152"/>
                </a:cubicBezTo>
                <a:cubicBezTo>
                  <a:pt x="1736529" y="256484"/>
                  <a:pt x="1735027" y="249983"/>
                  <a:pt x="1735027" y="242649"/>
                </a:cubicBezTo>
                <a:cubicBezTo>
                  <a:pt x="1735027" y="239449"/>
                  <a:pt x="1735328" y="236015"/>
                  <a:pt x="1735928" y="232348"/>
                </a:cubicBezTo>
                <a:cubicBezTo>
                  <a:pt x="1736529" y="228681"/>
                  <a:pt x="1737463" y="224747"/>
                  <a:pt x="1738730" y="220546"/>
                </a:cubicBezTo>
                <a:cubicBezTo>
                  <a:pt x="1739995" y="216346"/>
                  <a:pt x="1741564" y="211912"/>
                  <a:pt x="1743431" y="207245"/>
                </a:cubicBezTo>
                <a:lnTo>
                  <a:pt x="1757832" y="212845"/>
                </a:lnTo>
                <a:cubicBezTo>
                  <a:pt x="1756499" y="216579"/>
                  <a:pt x="1755332" y="220113"/>
                  <a:pt x="1754331" y="223447"/>
                </a:cubicBezTo>
                <a:cubicBezTo>
                  <a:pt x="1753331" y="226780"/>
                  <a:pt x="1752598" y="229914"/>
                  <a:pt x="1752131" y="232848"/>
                </a:cubicBezTo>
                <a:cubicBezTo>
                  <a:pt x="1751663" y="235782"/>
                  <a:pt x="1751430" y="238582"/>
                  <a:pt x="1751430" y="241249"/>
                </a:cubicBezTo>
                <a:cubicBezTo>
                  <a:pt x="1751430" y="248050"/>
                  <a:pt x="1753265" y="253784"/>
                  <a:pt x="1756932" y="258451"/>
                </a:cubicBezTo>
                <a:cubicBezTo>
                  <a:pt x="1760598" y="263118"/>
                  <a:pt x="1765533" y="266619"/>
                  <a:pt x="1771733" y="268952"/>
                </a:cubicBezTo>
                <a:cubicBezTo>
                  <a:pt x="1777935" y="271286"/>
                  <a:pt x="1784769" y="272453"/>
                  <a:pt x="1792234" y="272453"/>
                </a:cubicBezTo>
                <a:cubicBezTo>
                  <a:pt x="1801304" y="272453"/>
                  <a:pt x="1808904" y="271319"/>
                  <a:pt x="1815039" y="269052"/>
                </a:cubicBezTo>
                <a:cubicBezTo>
                  <a:pt x="1821174" y="266786"/>
                  <a:pt x="1826038" y="263752"/>
                  <a:pt x="1829641" y="259951"/>
                </a:cubicBezTo>
                <a:cubicBezTo>
                  <a:pt x="1833242" y="256151"/>
                  <a:pt x="1835807" y="251884"/>
                  <a:pt x="1837342" y="247150"/>
                </a:cubicBezTo>
                <a:cubicBezTo>
                  <a:pt x="1838873" y="242416"/>
                  <a:pt x="1839642" y="237582"/>
                  <a:pt x="1839642" y="232648"/>
                </a:cubicBezTo>
                <a:cubicBezTo>
                  <a:pt x="1839642" y="226114"/>
                  <a:pt x="1838675" y="219346"/>
                  <a:pt x="1836741" y="212345"/>
                </a:cubicBezTo>
                <a:cubicBezTo>
                  <a:pt x="1834809" y="205344"/>
                  <a:pt x="1832707" y="197910"/>
                  <a:pt x="1830440" y="190043"/>
                </a:cubicBezTo>
                <a:lnTo>
                  <a:pt x="1846644" y="185642"/>
                </a:lnTo>
                <a:cubicBezTo>
                  <a:pt x="1848109" y="190709"/>
                  <a:pt x="1849210" y="194810"/>
                  <a:pt x="1849943" y="197944"/>
                </a:cubicBezTo>
                <a:cubicBezTo>
                  <a:pt x="1850676" y="201077"/>
                  <a:pt x="1851276" y="203611"/>
                  <a:pt x="1851743" y="205545"/>
                </a:cubicBezTo>
                <a:cubicBezTo>
                  <a:pt x="1852210" y="207478"/>
                  <a:pt x="1852710" y="209112"/>
                  <a:pt x="1853243" y="210445"/>
                </a:cubicBezTo>
                <a:cubicBezTo>
                  <a:pt x="1854710" y="213912"/>
                  <a:pt x="1856810" y="216813"/>
                  <a:pt x="1859544" y="219146"/>
                </a:cubicBezTo>
                <a:lnTo>
                  <a:pt x="1868610" y="223847"/>
                </a:lnTo>
                <a:lnTo>
                  <a:pt x="1876246" y="212845"/>
                </a:lnTo>
                <a:cubicBezTo>
                  <a:pt x="1880781" y="206978"/>
                  <a:pt x="1885714" y="201377"/>
                  <a:pt x="1891048" y="196043"/>
                </a:cubicBezTo>
                <a:cubicBezTo>
                  <a:pt x="1896382" y="190709"/>
                  <a:pt x="1902050" y="185909"/>
                  <a:pt x="1908051" y="181641"/>
                </a:cubicBezTo>
                <a:cubicBezTo>
                  <a:pt x="1914051" y="177374"/>
                  <a:pt x="1920217" y="173974"/>
                  <a:pt x="1926553" y="171440"/>
                </a:cubicBezTo>
                <a:cubicBezTo>
                  <a:pt x="1932887" y="168907"/>
                  <a:pt x="1939321" y="167640"/>
                  <a:pt x="1945856" y="167640"/>
                </a:cubicBezTo>
                <a:close/>
                <a:moveTo>
                  <a:pt x="6267754" y="161839"/>
                </a:moveTo>
                <a:cubicBezTo>
                  <a:pt x="6269488" y="166106"/>
                  <a:pt x="6271121" y="170974"/>
                  <a:pt x="6272655" y="176441"/>
                </a:cubicBezTo>
                <a:cubicBezTo>
                  <a:pt x="6274189" y="181908"/>
                  <a:pt x="6275489" y="187309"/>
                  <a:pt x="6276555" y="192643"/>
                </a:cubicBezTo>
                <a:cubicBezTo>
                  <a:pt x="6277622" y="197977"/>
                  <a:pt x="6278156" y="202644"/>
                  <a:pt x="6278156" y="206645"/>
                </a:cubicBezTo>
                <a:cubicBezTo>
                  <a:pt x="6278156" y="211979"/>
                  <a:pt x="6277589" y="216679"/>
                  <a:pt x="6276455" y="220746"/>
                </a:cubicBezTo>
                <a:cubicBezTo>
                  <a:pt x="6275322" y="224814"/>
                  <a:pt x="6273622" y="228281"/>
                  <a:pt x="6271355" y="231148"/>
                </a:cubicBezTo>
                <a:cubicBezTo>
                  <a:pt x="6269088" y="234015"/>
                  <a:pt x="6266187" y="236348"/>
                  <a:pt x="6262654" y="238149"/>
                </a:cubicBezTo>
                <a:cubicBezTo>
                  <a:pt x="6259120" y="239949"/>
                  <a:pt x="6255020" y="241282"/>
                  <a:pt x="6250352" y="242149"/>
                </a:cubicBezTo>
                <a:lnTo>
                  <a:pt x="6239895" y="242999"/>
                </a:lnTo>
                <a:lnTo>
                  <a:pt x="6238694" y="243449"/>
                </a:lnTo>
                <a:cubicBezTo>
                  <a:pt x="6237893" y="243449"/>
                  <a:pt x="6237093" y="243449"/>
                  <a:pt x="6236293" y="243449"/>
                </a:cubicBezTo>
                <a:lnTo>
                  <a:pt x="6234350" y="243449"/>
                </a:lnTo>
                <a:lnTo>
                  <a:pt x="6233793" y="243449"/>
                </a:lnTo>
                <a:cubicBezTo>
                  <a:pt x="6232926" y="243449"/>
                  <a:pt x="6232093" y="243449"/>
                  <a:pt x="6231293" y="243449"/>
                </a:cubicBezTo>
                <a:cubicBezTo>
                  <a:pt x="6231559" y="244649"/>
                  <a:pt x="6231759" y="245616"/>
                  <a:pt x="6231893" y="246350"/>
                </a:cubicBezTo>
                <a:cubicBezTo>
                  <a:pt x="6232026" y="247083"/>
                  <a:pt x="6232093" y="248050"/>
                  <a:pt x="6232093" y="249250"/>
                </a:cubicBezTo>
                <a:cubicBezTo>
                  <a:pt x="6232093" y="254184"/>
                  <a:pt x="6230393" y="258984"/>
                  <a:pt x="6226992" y="263652"/>
                </a:cubicBezTo>
                <a:cubicBezTo>
                  <a:pt x="6223592" y="268319"/>
                  <a:pt x="6218625" y="272553"/>
                  <a:pt x="6212090" y="276353"/>
                </a:cubicBezTo>
                <a:cubicBezTo>
                  <a:pt x="6205556" y="280154"/>
                  <a:pt x="6197655" y="283188"/>
                  <a:pt x="6188388" y="285454"/>
                </a:cubicBezTo>
                <a:cubicBezTo>
                  <a:pt x="6179120" y="287722"/>
                  <a:pt x="6168552" y="288855"/>
                  <a:pt x="6156683" y="288855"/>
                </a:cubicBezTo>
                <a:cubicBezTo>
                  <a:pt x="6146149" y="288855"/>
                  <a:pt x="6136381" y="287155"/>
                  <a:pt x="6127380" y="283754"/>
                </a:cubicBezTo>
                <a:cubicBezTo>
                  <a:pt x="6118378" y="280354"/>
                  <a:pt x="6111145" y="275253"/>
                  <a:pt x="6105677" y="268452"/>
                </a:cubicBezTo>
                <a:cubicBezTo>
                  <a:pt x="6100210" y="261651"/>
                  <a:pt x="6097476" y="253050"/>
                  <a:pt x="6097476" y="242649"/>
                </a:cubicBezTo>
                <a:cubicBezTo>
                  <a:pt x="6097476" y="239449"/>
                  <a:pt x="6097776" y="236015"/>
                  <a:pt x="6098376" y="232348"/>
                </a:cubicBezTo>
                <a:cubicBezTo>
                  <a:pt x="6098976" y="228681"/>
                  <a:pt x="6099910" y="224747"/>
                  <a:pt x="6101177" y="220546"/>
                </a:cubicBezTo>
                <a:cubicBezTo>
                  <a:pt x="6102443" y="216346"/>
                  <a:pt x="6104010" y="211912"/>
                  <a:pt x="6105877" y="207245"/>
                </a:cubicBezTo>
                <a:lnTo>
                  <a:pt x="6120279" y="212845"/>
                </a:lnTo>
                <a:cubicBezTo>
                  <a:pt x="6118945" y="216579"/>
                  <a:pt x="6117779" y="220113"/>
                  <a:pt x="6116779" y="223447"/>
                </a:cubicBezTo>
                <a:cubicBezTo>
                  <a:pt x="6115778" y="226780"/>
                  <a:pt x="6115045" y="229914"/>
                  <a:pt x="6114578" y="232848"/>
                </a:cubicBezTo>
                <a:cubicBezTo>
                  <a:pt x="6114111" y="235782"/>
                  <a:pt x="6113878" y="238582"/>
                  <a:pt x="6113878" y="241249"/>
                </a:cubicBezTo>
                <a:cubicBezTo>
                  <a:pt x="6113878" y="246850"/>
                  <a:pt x="6115112" y="251617"/>
                  <a:pt x="6117579" y="255551"/>
                </a:cubicBezTo>
                <a:cubicBezTo>
                  <a:pt x="6120045" y="259485"/>
                  <a:pt x="6123479" y="262718"/>
                  <a:pt x="6127880" y="265252"/>
                </a:cubicBezTo>
                <a:cubicBezTo>
                  <a:pt x="6132281" y="267786"/>
                  <a:pt x="6137315" y="269652"/>
                  <a:pt x="6142982" y="270853"/>
                </a:cubicBezTo>
                <a:cubicBezTo>
                  <a:pt x="6148649" y="272053"/>
                  <a:pt x="6154683" y="272653"/>
                  <a:pt x="6161084" y="272653"/>
                </a:cubicBezTo>
                <a:cubicBezTo>
                  <a:pt x="6168818" y="272653"/>
                  <a:pt x="6176052" y="271986"/>
                  <a:pt x="6182787" y="270653"/>
                </a:cubicBezTo>
                <a:cubicBezTo>
                  <a:pt x="6189521" y="269319"/>
                  <a:pt x="6195455" y="267419"/>
                  <a:pt x="6200589" y="264952"/>
                </a:cubicBezTo>
                <a:cubicBezTo>
                  <a:pt x="6205723" y="262485"/>
                  <a:pt x="6209757" y="259685"/>
                  <a:pt x="6212690" y="256551"/>
                </a:cubicBezTo>
                <a:cubicBezTo>
                  <a:pt x="6215624" y="253417"/>
                  <a:pt x="6217091" y="250050"/>
                  <a:pt x="6217091" y="246450"/>
                </a:cubicBezTo>
                <a:cubicBezTo>
                  <a:pt x="6217091" y="244716"/>
                  <a:pt x="6216424" y="243116"/>
                  <a:pt x="6215091" y="241649"/>
                </a:cubicBezTo>
                <a:cubicBezTo>
                  <a:pt x="6213757" y="240182"/>
                  <a:pt x="6211757" y="238782"/>
                  <a:pt x="6209090" y="237449"/>
                </a:cubicBezTo>
                <a:cubicBezTo>
                  <a:pt x="6206423" y="236115"/>
                  <a:pt x="6203223" y="234815"/>
                  <a:pt x="6199489" y="233548"/>
                </a:cubicBezTo>
                <a:cubicBezTo>
                  <a:pt x="6195755" y="232281"/>
                  <a:pt x="6191488" y="230981"/>
                  <a:pt x="6186687" y="229647"/>
                </a:cubicBezTo>
                <a:lnTo>
                  <a:pt x="6190487" y="213046"/>
                </a:lnTo>
                <a:cubicBezTo>
                  <a:pt x="6197422" y="215713"/>
                  <a:pt x="6203556" y="217946"/>
                  <a:pt x="6208890" y="219746"/>
                </a:cubicBezTo>
                <a:cubicBezTo>
                  <a:pt x="6214224" y="221546"/>
                  <a:pt x="6218891" y="222980"/>
                  <a:pt x="6222892" y="224047"/>
                </a:cubicBezTo>
                <a:cubicBezTo>
                  <a:pt x="6226892" y="225114"/>
                  <a:pt x="6230359" y="225880"/>
                  <a:pt x="6233293" y="226347"/>
                </a:cubicBezTo>
                <a:lnTo>
                  <a:pt x="6239543" y="226938"/>
                </a:lnTo>
                <a:lnTo>
                  <a:pt x="6245152" y="226747"/>
                </a:lnTo>
                <a:cubicBezTo>
                  <a:pt x="6247752" y="226547"/>
                  <a:pt x="6250019" y="226247"/>
                  <a:pt x="6251952" y="225847"/>
                </a:cubicBezTo>
                <a:cubicBezTo>
                  <a:pt x="6255820" y="225047"/>
                  <a:pt x="6258620" y="223413"/>
                  <a:pt x="6260354" y="220946"/>
                </a:cubicBezTo>
                <a:cubicBezTo>
                  <a:pt x="6262087" y="218480"/>
                  <a:pt x="6262954" y="214779"/>
                  <a:pt x="6262954" y="209845"/>
                </a:cubicBezTo>
                <a:cubicBezTo>
                  <a:pt x="6262954" y="206511"/>
                  <a:pt x="6262420" y="202544"/>
                  <a:pt x="6261353" y="197944"/>
                </a:cubicBezTo>
                <a:cubicBezTo>
                  <a:pt x="6260287" y="193343"/>
                  <a:pt x="6258887" y="188442"/>
                  <a:pt x="6257153" y="183242"/>
                </a:cubicBezTo>
                <a:cubicBezTo>
                  <a:pt x="6255420" y="178041"/>
                  <a:pt x="6253553" y="172907"/>
                  <a:pt x="6251552" y="167840"/>
                </a:cubicBezTo>
                <a:close/>
                <a:moveTo>
                  <a:pt x="5248579" y="161839"/>
                </a:moveTo>
                <a:cubicBezTo>
                  <a:pt x="5250313" y="166106"/>
                  <a:pt x="5251946" y="170974"/>
                  <a:pt x="5253480" y="176441"/>
                </a:cubicBezTo>
                <a:cubicBezTo>
                  <a:pt x="5255014" y="181908"/>
                  <a:pt x="5256314" y="187309"/>
                  <a:pt x="5257380" y="192643"/>
                </a:cubicBezTo>
                <a:cubicBezTo>
                  <a:pt x="5258447" y="197977"/>
                  <a:pt x="5258981" y="202644"/>
                  <a:pt x="5258981" y="206645"/>
                </a:cubicBezTo>
                <a:cubicBezTo>
                  <a:pt x="5258981" y="211979"/>
                  <a:pt x="5258414" y="216679"/>
                  <a:pt x="5257280" y="220746"/>
                </a:cubicBezTo>
                <a:cubicBezTo>
                  <a:pt x="5256147" y="224814"/>
                  <a:pt x="5254447" y="228281"/>
                  <a:pt x="5252180" y="231148"/>
                </a:cubicBezTo>
                <a:cubicBezTo>
                  <a:pt x="5249913" y="234015"/>
                  <a:pt x="5247012" y="236348"/>
                  <a:pt x="5243479" y="238149"/>
                </a:cubicBezTo>
                <a:cubicBezTo>
                  <a:pt x="5239945" y="239949"/>
                  <a:pt x="5235845" y="241282"/>
                  <a:pt x="5231177" y="242149"/>
                </a:cubicBezTo>
                <a:lnTo>
                  <a:pt x="5219188" y="243123"/>
                </a:lnTo>
                <a:lnTo>
                  <a:pt x="5218318" y="243449"/>
                </a:lnTo>
                <a:lnTo>
                  <a:pt x="5217433" y="243266"/>
                </a:lnTo>
                <a:lnTo>
                  <a:pt x="5215175" y="243449"/>
                </a:lnTo>
                <a:lnTo>
                  <a:pt x="5215253" y="242814"/>
                </a:lnTo>
                <a:lnTo>
                  <a:pt x="5204317" y="240549"/>
                </a:lnTo>
                <a:lnTo>
                  <a:pt x="5199306" y="236344"/>
                </a:lnTo>
                <a:lnTo>
                  <a:pt x="5195816" y="254151"/>
                </a:lnTo>
                <a:cubicBezTo>
                  <a:pt x="5193615" y="260618"/>
                  <a:pt x="5190115" y="266485"/>
                  <a:pt x="5185315" y="271753"/>
                </a:cubicBezTo>
                <a:cubicBezTo>
                  <a:pt x="5180514" y="277020"/>
                  <a:pt x="5174013" y="281187"/>
                  <a:pt x="5165812" y="284254"/>
                </a:cubicBezTo>
                <a:cubicBezTo>
                  <a:pt x="5157611" y="287321"/>
                  <a:pt x="5147310" y="288855"/>
                  <a:pt x="5134908" y="288855"/>
                </a:cubicBezTo>
                <a:cubicBezTo>
                  <a:pt x="5127307" y="288855"/>
                  <a:pt x="5120106" y="287921"/>
                  <a:pt x="5113306" y="286055"/>
                </a:cubicBezTo>
                <a:cubicBezTo>
                  <a:pt x="5106505" y="284188"/>
                  <a:pt x="5100470" y="281354"/>
                  <a:pt x="5095203" y="277554"/>
                </a:cubicBezTo>
                <a:cubicBezTo>
                  <a:pt x="5089936" y="273753"/>
                  <a:pt x="5085802" y="268952"/>
                  <a:pt x="5082802" y="263152"/>
                </a:cubicBezTo>
                <a:cubicBezTo>
                  <a:pt x="5079801" y="257351"/>
                  <a:pt x="5078301" y="250517"/>
                  <a:pt x="5078301" y="242649"/>
                </a:cubicBezTo>
                <a:cubicBezTo>
                  <a:pt x="5078301" y="237849"/>
                  <a:pt x="5078968" y="232514"/>
                  <a:pt x="5080301" y="226647"/>
                </a:cubicBezTo>
                <a:cubicBezTo>
                  <a:pt x="5081635" y="220780"/>
                  <a:pt x="5083768" y="214312"/>
                  <a:pt x="5086702" y="207245"/>
                </a:cubicBezTo>
                <a:lnTo>
                  <a:pt x="5101104" y="212845"/>
                </a:lnTo>
                <a:cubicBezTo>
                  <a:pt x="5098970" y="218446"/>
                  <a:pt x="5097370" y="223580"/>
                  <a:pt x="5096303" y="228247"/>
                </a:cubicBezTo>
                <a:cubicBezTo>
                  <a:pt x="5095236" y="232915"/>
                  <a:pt x="5094703" y="237248"/>
                  <a:pt x="5094703" y="241249"/>
                </a:cubicBezTo>
                <a:cubicBezTo>
                  <a:pt x="5094703" y="248583"/>
                  <a:pt x="5096537" y="254551"/>
                  <a:pt x="5100204" y="259151"/>
                </a:cubicBezTo>
                <a:cubicBezTo>
                  <a:pt x="5103871" y="263752"/>
                  <a:pt x="5108805" y="267119"/>
                  <a:pt x="5115005" y="269252"/>
                </a:cubicBezTo>
                <a:cubicBezTo>
                  <a:pt x="5121206" y="271386"/>
                  <a:pt x="5128041" y="272453"/>
                  <a:pt x="5135508" y="272453"/>
                </a:cubicBezTo>
                <a:cubicBezTo>
                  <a:pt x="5144576" y="272453"/>
                  <a:pt x="5152177" y="271486"/>
                  <a:pt x="5158311" y="269553"/>
                </a:cubicBezTo>
                <a:cubicBezTo>
                  <a:pt x="5164445" y="267619"/>
                  <a:pt x="5169313" y="264985"/>
                  <a:pt x="5172913" y="261651"/>
                </a:cubicBezTo>
                <a:cubicBezTo>
                  <a:pt x="5176513" y="258318"/>
                  <a:pt x="5179080" y="254551"/>
                  <a:pt x="5180614" y="250350"/>
                </a:cubicBezTo>
                <a:cubicBezTo>
                  <a:pt x="5182147" y="246150"/>
                  <a:pt x="5182914" y="241782"/>
                  <a:pt x="5182914" y="237248"/>
                </a:cubicBezTo>
                <a:cubicBezTo>
                  <a:pt x="5182914" y="231381"/>
                  <a:pt x="5182481" y="225847"/>
                  <a:pt x="5181614" y="220646"/>
                </a:cubicBezTo>
                <a:cubicBezTo>
                  <a:pt x="5180747" y="215446"/>
                  <a:pt x="5179614" y="210345"/>
                  <a:pt x="5178214" y="205344"/>
                </a:cubicBezTo>
                <a:cubicBezTo>
                  <a:pt x="5176813" y="200344"/>
                  <a:pt x="5175313" y="195243"/>
                  <a:pt x="5173713" y="190043"/>
                </a:cubicBezTo>
                <a:lnTo>
                  <a:pt x="5189915" y="185642"/>
                </a:lnTo>
                <a:cubicBezTo>
                  <a:pt x="5191382" y="190709"/>
                  <a:pt x="5192515" y="194810"/>
                  <a:pt x="5193315" y="197944"/>
                </a:cubicBezTo>
                <a:cubicBezTo>
                  <a:pt x="5194116" y="201077"/>
                  <a:pt x="5194749" y="203578"/>
                  <a:pt x="5195216" y="205445"/>
                </a:cubicBezTo>
                <a:cubicBezTo>
                  <a:pt x="5195682" y="207311"/>
                  <a:pt x="5196116" y="208978"/>
                  <a:pt x="5196516" y="210445"/>
                </a:cubicBezTo>
                <a:cubicBezTo>
                  <a:pt x="5197982" y="215379"/>
                  <a:pt x="5199916" y="219013"/>
                  <a:pt x="5202316" y="221346"/>
                </a:cubicBezTo>
                <a:cubicBezTo>
                  <a:pt x="5204717" y="223680"/>
                  <a:pt x="5207484" y="225214"/>
                  <a:pt x="5210618" y="225947"/>
                </a:cubicBezTo>
                <a:lnTo>
                  <a:pt x="5219048" y="226903"/>
                </a:lnTo>
                <a:lnTo>
                  <a:pt x="5232777" y="225847"/>
                </a:lnTo>
                <a:cubicBezTo>
                  <a:pt x="5236645" y="225047"/>
                  <a:pt x="5239445" y="223413"/>
                  <a:pt x="5241179" y="220946"/>
                </a:cubicBezTo>
                <a:cubicBezTo>
                  <a:pt x="5242912" y="218480"/>
                  <a:pt x="5243779" y="214779"/>
                  <a:pt x="5243779" y="209845"/>
                </a:cubicBezTo>
                <a:cubicBezTo>
                  <a:pt x="5243779" y="206511"/>
                  <a:pt x="5243245" y="202544"/>
                  <a:pt x="5242178" y="197944"/>
                </a:cubicBezTo>
                <a:cubicBezTo>
                  <a:pt x="5241112" y="193343"/>
                  <a:pt x="5239712" y="188442"/>
                  <a:pt x="5237978" y="183242"/>
                </a:cubicBezTo>
                <a:cubicBezTo>
                  <a:pt x="5236245" y="178041"/>
                  <a:pt x="5234378" y="172907"/>
                  <a:pt x="5232377" y="167840"/>
                </a:cubicBezTo>
                <a:close/>
                <a:moveTo>
                  <a:pt x="4229405" y="161839"/>
                </a:moveTo>
                <a:cubicBezTo>
                  <a:pt x="4231138" y="166106"/>
                  <a:pt x="4232771" y="170974"/>
                  <a:pt x="4234305" y="176441"/>
                </a:cubicBezTo>
                <a:cubicBezTo>
                  <a:pt x="4235838" y="181908"/>
                  <a:pt x="4237139" y="187309"/>
                  <a:pt x="4238205" y="192643"/>
                </a:cubicBezTo>
                <a:cubicBezTo>
                  <a:pt x="4239272" y="197977"/>
                  <a:pt x="4239806" y="202644"/>
                  <a:pt x="4239806" y="206645"/>
                </a:cubicBezTo>
                <a:cubicBezTo>
                  <a:pt x="4239806" y="211979"/>
                  <a:pt x="4239239" y="216679"/>
                  <a:pt x="4238105" y="220746"/>
                </a:cubicBezTo>
                <a:cubicBezTo>
                  <a:pt x="4236972" y="224814"/>
                  <a:pt x="4235272" y="228281"/>
                  <a:pt x="4233005" y="231148"/>
                </a:cubicBezTo>
                <a:cubicBezTo>
                  <a:pt x="4230738" y="234015"/>
                  <a:pt x="4227837" y="236348"/>
                  <a:pt x="4224304" y="238149"/>
                </a:cubicBezTo>
                <a:cubicBezTo>
                  <a:pt x="4220770" y="239949"/>
                  <a:pt x="4216670" y="241282"/>
                  <a:pt x="4212002" y="242149"/>
                </a:cubicBezTo>
                <a:lnTo>
                  <a:pt x="4200013" y="243123"/>
                </a:lnTo>
                <a:lnTo>
                  <a:pt x="4199144" y="243449"/>
                </a:lnTo>
                <a:lnTo>
                  <a:pt x="4198258" y="243266"/>
                </a:lnTo>
                <a:lnTo>
                  <a:pt x="4196000" y="243449"/>
                </a:lnTo>
                <a:lnTo>
                  <a:pt x="4196078" y="242814"/>
                </a:lnTo>
                <a:lnTo>
                  <a:pt x="4185142" y="240549"/>
                </a:lnTo>
                <a:lnTo>
                  <a:pt x="4180131" y="236344"/>
                </a:lnTo>
                <a:lnTo>
                  <a:pt x="4176641" y="254151"/>
                </a:lnTo>
                <a:cubicBezTo>
                  <a:pt x="4174440" y="260618"/>
                  <a:pt x="4170940" y="266485"/>
                  <a:pt x="4166140" y="271753"/>
                </a:cubicBezTo>
                <a:cubicBezTo>
                  <a:pt x="4161339" y="277020"/>
                  <a:pt x="4154838" y="281187"/>
                  <a:pt x="4146637" y="284254"/>
                </a:cubicBezTo>
                <a:cubicBezTo>
                  <a:pt x="4138436" y="287321"/>
                  <a:pt x="4128134" y="288855"/>
                  <a:pt x="4115733" y="288855"/>
                </a:cubicBezTo>
                <a:cubicBezTo>
                  <a:pt x="4108132" y="288855"/>
                  <a:pt x="4100931" y="287921"/>
                  <a:pt x="4094130" y="286055"/>
                </a:cubicBezTo>
                <a:cubicBezTo>
                  <a:pt x="4087329" y="284188"/>
                  <a:pt x="4081295" y="281354"/>
                  <a:pt x="4076028" y="277554"/>
                </a:cubicBezTo>
                <a:cubicBezTo>
                  <a:pt x="4070761" y="273753"/>
                  <a:pt x="4066627" y="268952"/>
                  <a:pt x="4063626" y="263152"/>
                </a:cubicBezTo>
                <a:cubicBezTo>
                  <a:pt x="4060626" y="257351"/>
                  <a:pt x="4059126" y="250517"/>
                  <a:pt x="4059126" y="242649"/>
                </a:cubicBezTo>
                <a:cubicBezTo>
                  <a:pt x="4059126" y="237849"/>
                  <a:pt x="4059793" y="232514"/>
                  <a:pt x="4061126" y="226647"/>
                </a:cubicBezTo>
                <a:cubicBezTo>
                  <a:pt x="4062460" y="220780"/>
                  <a:pt x="4064593" y="214312"/>
                  <a:pt x="4067527" y="207245"/>
                </a:cubicBezTo>
                <a:lnTo>
                  <a:pt x="4081929" y="212845"/>
                </a:lnTo>
                <a:cubicBezTo>
                  <a:pt x="4079795" y="218446"/>
                  <a:pt x="4078195" y="223580"/>
                  <a:pt x="4077128" y="228247"/>
                </a:cubicBezTo>
                <a:cubicBezTo>
                  <a:pt x="4076061" y="232915"/>
                  <a:pt x="4075528" y="237248"/>
                  <a:pt x="4075528" y="241249"/>
                </a:cubicBezTo>
                <a:cubicBezTo>
                  <a:pt x="4075528" y="248583"/>
                  <a:pt x="4077361" y="254551"/>
                  <a:pt x="4081029" y="259151"/>
                </a:cubicBezTo>
                <a:cubicBezTo>
                  <a:pt x="4084696" y="263752"/>
                  <a:pt x="4089630" y="267119"/>
                  <a:pt x="4095831" y="269252"/>
                </a:cubicBezTo>
                <a:cubicBezTo>
                  <a:pt x="4102031" y="271386"/>
                  <a:pt x="4108866" y="272453"/>
                  <a:pt x="4116333" y="272453"/>
                </a:cubicBezTo>
                <a:cubicBezTo>
                  <a:pt x="4125401" y="272453"/>
                  <a:pt x="4133002" y="271486"/>
                  <a:pt x="4139136" y="269553"/>
                </a:cubicBezTo>
                <a:cubicBezTo>
                  <a:pt x="4145270" y="267619"/>
                  <a:pt x="4150137" y="264985"/>
                  <a:pt x="4153738" y="261651"/>
                </a:cubicBezTo>
                <a:cubicBezTo>
                  <a:pt x="4157338" y="258318"/>
                  <a:pt x="4159905" y="254551"/>
                  <a:pt x="4161439" y="250350"/>
                </a:cubicBezTo>
                <a:cubicBezTo>
                  <a:pt x="4162972" y="246150"/>
                  <a:pt x="4163739" y="241782"/>
                  <a:pt x="4163739" y="237248"/>
                </a:cubicBezTo>
                <a:cubicBezTo>
                  <a:pt x="4163739" y="231381"/>
                  <a:pt x="4163306" y="225847"/>
                  <a:pt x="4162439" y="220646"/>
                </a:cubicBezTo>
                <a:cubicBezTo>
                  <a:pt x="4161572" y="215446"/>
                  <a:pt x="4160439" y="210345"/>
                  <a:pt x="4159038" y="205344"/>
                </a:cubicBezTo>
                <a:cubicBezTo>
                  <a:pt x="4157638" y="200344"/>
                  <a:pt x="4156138" y="195243"/>
                  <a:pt x="4154538" y="190043"/>
                </a:cubicBezTo>
                <a:lnTo>
                  <a:pt x="4170740" y="185642"/>
                </a:lnTo>
                <a:cubicBezTo>
                  <a:pt x="4172207" y="190709"/>
                  <a:pt x="4173340" y="194810"/>
                  <a:pt x="4174140" y="197944"/>
                </a:cubicBezTo>
                <a:cubicBezTo>
                  <a:pt x="4174940" y="201077"/>
                  <a:pt x="4175574" y="203578"/>
                  <a:pt x="4176041" y="205445"/>
                </a:cubicBezTo>
                <a:cubicBezTo>
                  <a:pt x="4176507" y="207311"/>
                  <a:pt x="4176941" y="208978"/>
                  <a:pt x="4177341" y="210445"/>
                </a:cubicBezTo>
                <a:cubicBezTo>
                  <a:pt x="4178808" y="215379"/>
                  <a:pt x="4180741" y="219013"/>
                  <a:pt x="4183141" y="221346"/>
                </a:cubicBezTo>
                <a:cubicBezTo>
                  <a:pt x="4185542" y="223680"/>
                  <a:pt x="4188309" y="225214"/>
                  <a:pt x="4191443" y="225947"/>
                </a:cubicBezTo>
                <a:lnTo>
                  <a:pt x="4199873" y="226903"/>
                </a:lnTo>
                <a:lnTo>
                  <a:pt x="4213603" y="225847"/>
                </a:lnTo>
                <a:cubicBezTo>
                  <a:pt x="4217470" y="225047"/>
                  <a:pt x="4220270" y="223413"/>
                  <a:pt x="4222004" y="220946"/>
                </a:cubicBezTo>
                <a:cubicBezTo>
                  <a:pt x="4223737" y="218480"/>
                  <a:pt x="4224604" y="214779"/>
                  <a:pt x="4224604" y="209845"/>
                </a:cubicBezTo>
                <a:cubicBezTo>
                  <a:pt x="4224604" y="206511"/>
                  <a:pt x="4224071" y="202544"/>
                  <a:pt x="4223004" y="197944"/>
                </a:cubicBezTo>
                <a:cubicBezTo>
                  <a:pt x="4221937" y="193343"/>
                  <a:pt x="4220537" y="188442"/>
                  <a:pt x="4218803" y="183242"/>
                </a:cubicBezTo>
                <a:cubicBezTo>
                  <a:pt x="4217070" y="178041"/>
                  <a:pt x="4215203" y="172907"/>
                  <a:pt x="4213202" y="167840"/>
                </a:cubicBezTo>
                <a:close/>
                <a:moveTo>
                  <a:pt x="1642484" y="158639"/>
                </a:moveTo>
                <a:cubicBezTo>
                  <a:pt x="1639417" y="158639"/>
                  <a:pt x="1636649" y="159805"/>
                  <a:pt x="1634182" y="162139"/>
                </a:cubicBezTo>
                <a:cubicBezTo>
                  <a:pt x="1631717" y="164473"/>
                  <a:pt x="1629781" y="167440"/>
                  <a:pt x="1628382" y="171040"/>
                </a:cubicBezTo>
                <a:cubicBezTo>
                  <a:pt x="1626985" y="174641"/>
                  <a:pt x="1626283" y="178241"/>
                  <a:pt x="1626283" y="181842"/>
                </a:cubicBezTo>
                <a:cubicBezTo>
                  <a:pt x="1626283" y="184642"/>
                  <a:pt x="1626846" y="187042"/>
                  <a:pt x="1627984" y="189042"/>
                </a:cubicBezTo>
                <a:cubicBezTo>
                  <a:pt x="1629114" y="191043"/>
                  <a:pt x="1631017" y="192610"/>
                  <a:pt x="1633684" y="193743"/>
                </a:cubicBezTo>
                <a:cubicBezTo>
                  <a:pt x="1636349" y="194876"/>
                  <a:pt x="1639816" y="195443"/>
                  <a:pt x="1644086" y="195443"/>
                </a:cubicBezTo>
                <a:cubicBezTo>
                  <a:pt x="1647949" y="195443"/>
                  <a:pt x="1651851" y="195043"/>
                  <a:pt x="1655787" y="194243"/>
                </a:cubicBezTo>
                <a:lnTo>
                  <a:pt x="1660371" y="192791"/>
                </a:lnTo>
                <a:lnTo>
                  <a:pt x="1660486" y="190243"/>
                </a:lnTo>
                <a:cubicBezTo>
                  <a:pt x="1660486" y="184642"/>
                  <a:pt x="1659754" y="179441"/>
                  <a:pt x="1658287" y="174641"/>
                </a:cubicBezTo>
                <a:cubicBezTo>
                  <a:pt x="1656820" y="169840"/>
                  <a:pt x="1654752" y="165973"/>
                  <a:pt x="1652084" y="163039"/>
                </a:cubicBezTo>
                <a:cubicBezTo>
                  <a:pt x="1649417" y="160106"/>
                  <a:pt x="1646218" y="158639"/>
                  <a:pt x="1642484" y="158639"/>
                </a:cubicBezTo>
                <a:close/>
                <a:moveTo>
                  <a:pt x="242311" y="158639"/>
                </a:moveTo>
                <a:cubicBezTo>
                  <a:pt x="239242" y="158639"/>
                  <a:pt x="236477" y="159805"/>
                  <a:pt x="234009" y="162139"/>
                </a:cubicBezTo>
                <a:cubicBezTo>
                  <a:pt x="231541" y="164473"/>
                  <a:pt x="229609" y="167440"/>
                  <a:pt x="228209" y="171040"/>
                </a:cubicBezTo>
                <a:cubicBezTo>
                  <a:pt x="226808" y="174641"/>
                  <a:pt x="226109" y="178241"/>
                  <a:pt x="226109" y="181842"/>
                </a:cubicBezTo>
                <a:cubicBezTo>
                  <a:pt x="226109" y="184642"/>
                  <a:pt x="226674" y="187042"/>
                  <a:pt x="227808" y="189042"/>
                </a:cubicBezTo>
                <a:cubicBezTo>
                  <a:pt x="228942" y="191043"/>
                  <a:pt x="230841" y="192610"/>
                  <a:pt x="233509" y="193743"/>
                </a:cubicBezTo>
                <a:cubicBezTo>
                  <a:pt x="236176" y="194876"/>
                  <a:pt x="239644" y="195443"/>
                  <a:pt x="243910" y="195443"/>
                </a:cubicBezTo>
                <a:cubicBezTo>
                  <a:pt x="247777" y="195443"/>
                  <a:pt x="251680" y="195043"/>
                  <a:pt x="255612" y="194243"/>
                </a:cubicBezTo>
                <a:lnTo>
                  <a:pt x="260196" y="192791"/>
                </a:lnTo>
                <a:lnTo>
                  <a:pt x="260312" y="190243"/>
                </a:lnTo>
                <a:cubicBezTo>
                  <a:pt x="260312" y="184642"/>
                  <a:pt x="259580" y="179441"/>
                  <a:pt x="258112" y="174641"/>
                </a:cubicBezTo>
                <a:cubicBezTo>
                  <a:pt x="256646" y="169840"/>
                  <a:pt x="254579" y="165973"/>
                  <a:pt x="251911" y="163039"/>
                </a:cubicBezTo>
                <a:cubicBezTo>
                  <a:pt x="249244" y="160106"/>
                  <a:pt x="246044" y="158639"/>
                  <a:pt x="242311" y="158639"/>
                </a:cubicBezTo>
                <a:close/>
                <a:moveTo>
                  <a:pt x="6133928" y="148780"/>
                </a:moveTo>
                <a:cubicBezTo>
                  <a:pt x="6131395" y="148780"/>
                  <a:pt x="6129428" y="149647"/>
                  <a:pt x="6128027" y="151381"/>
                </a:cubicBezTo>
                <a:cubicBezTo>
                  <a:pt x="6126627" y="153114"/>
                  <a:pt x="6125927" y="155114"/>
                  <a:pt x="6125927" y="157381"/>
                </a:cubicBezTo>
                <a:cubicBezTo>
                  <a:pt x="6125927" y="159782"/>
                  <a:pt x="6126661" y="161749"/>
                  <a:pt x="6128127" y="163282"/>
                </a:cubicBezTo>
                <a:cubicBezTo>
                  <a:pt x="6129594" y="164816"/>
                  <a:pt x="6131461" y="165582"/>
                  <a:pt x="6133728" y="165582"/>
                </a:cubicBezTo>
                <a:cubicBezTo>
                  <a:pt x="6135995" y="165582"/>
                  <a:pt x="6137962" y="164849"/>
                  <a:pt x="6139629" y="163382"/>
                </a:cubicBezTo>
                <a:cubicBezTo>
                  <a:pt x="6141296" y="161915"/>
                  <a:pt x="6142129" y="159982"/>
                  <a:pt x="6142129" y="157581"/>
                </a:cubicBezTo>
                <a:cubicBezTo>
                  <a:pt x="6142129" y="155048"/>
                  <a:pt x="6141263" y="152947"/>
                  <a:pt x="6139529" y="151281"/>
                </a:cubicBezTo>
                <a:cubicBezTo>
                  <a:pt x="6137795" y="149614"/>
                  <a:pt x="6135929" y="148780"/>
                  <a:pt x="6133928" y="148780"/>
                </a:cubicBezTo>
                <a:close/>
                <a:moveTo>
                  <a:pt x="2857331" y="148780"/>
                </a:moveTo>
                <a:cubicBezTo>
                  <a:pt x="2854797" y="148780"/>
                  <a:pt x="2852830" y="149647"/>
                  <a:pt x="2851430" y="151381"/>
                </a:cubicBezTo>
                <a:cubicBezTo>
                  <a:pt x="2850030" y="153114"/>
                  <a:pt x="2849330" y="155114"/>
                  <a:pt x="2849330" y="157381"/>
                </a:cubicBezTo>
                <a:cubicBezTo>
                  <a:pt x="2849330" y="159782"/>
                  <a:pt x="2850063" y="161749"/>
                  <a:pt x="2851530" y="163282"/>
                </a:cubicBezTo>
                <a:cubicBezTo>
                  <a:pt x="2852998" y="164816"/>
                  <a:pt x="2854863" y="165582"/>
                  <a:pt x="2857131" y="165582"/>
                </a:cubicBezTo>
                <a:cubicBezTo>
                  <a:pt x="2859398" y="165582"/>
                  <a:pt x="2861364" y="164849"/>
                  <a:pt x="2863032" y="163382"/>
                </a:cubicBezTo>
                <a:cubicBezTo>
                  <a:pt x="2864699" y="161915"/>
                  <a:pt x="2865531" y="159982"/>
                  <a:pt x="2865531" y="157581"/>
                </a:cubicBezTo>
                <a:cubicBezTo>
                  <a:pt x="2865531" y="155048"/>
                  <a:pt x="2864665" y="152947"/>
                  <a:pt x="2862932" y="151281"/>
                </a:cubicBezTo>
                <a:cubicBezTo>
                  <a:pt x="2861198" y="149614"/>
                  <a:pt x="2859331" y="148780"/>
                  <a:pt x="2857331" y="148780"/>
                </a:cubicBezTo>
                <a:close/>
                <a:moveTo>
                  <a:pt x="5815907" y="148637"/>
                </a:moveTo>
                <a:cubicBezTo>
                  <a:pt x="5821108" y="156505"/>
                  <a:pt x="5825642" y="163939"/>
                  <a:pt x="5829509" y="170940"/>
                </a:cubicBezTo>
                <a:cubicBezTo>
                  <a:pt x="5833376" y="177941"/>
                  <a:pt x="5836643" y="184475"/>
                  <a:pt x="5839311" y="190543"/>
                </a:cubicBezTo>
                <a:cubicBezTo>
                  <a:pt x="5841977" y="196610"/>
                  <a:pt x="5844111" y="202311"/>
                  <a:pt x="5845711" y="207645"/>
                </a:cubicBezTo>
                <a:cubicBezTo>
                  <a:pt x="5847578" y="213512"/>
                  <a:pt x="5849679" y="217846"/>
                  <a:pt x="5852012" y="220646"/>
                </a:cubicBezTo>
                <a:cubicBezTo>
                  <a:pt x="5854346" y="223447"/>
                  <a:pt x="5856779" y="225214"/>
                  <a:pt x="5859313" y="225947"/>
                </a:cubicBezTo>
                <a:lnTo>
                  <a:pt x="5865710" y="226952"/>
                </a:lnTo>
                <a:lnTo>
                  <a:pt x="5878077" y="225547"/>
                </a:lnTo>
                <a:cubicBezTo>
                  <a:pt x="5881277" y="224547"/>
                  <a:pt x="5883711" y="222613"/>
                  <a:pt x="5885378" y="219746"/>
                </a:cubicBezTo>
                <a:cubicBezTo>
                  <a:pt x="5887045" y="216879"/>
                  <a:pt x="5888479" y="212712"/>
                  <a:pt x="5889678" y="207245"/>
                </a:cubicBezTo>
                <a:cubicBezTo>
                  <a:pt x="5890879" y="201777"/>
                  <a:pt x="5892346" y="194643"/>
                  <a:pt x="5894079" y="185842"/>
                </a:cubicBezTo>
                <a:lnTo>
                  <a:pt x="5909681" y="188842"/>
                </a:lnTo>
                <a:cubicBezTo>
                  <a:pt x="5909148" y="191243"/>
                  <a:pt x="5908548" y="193910"/>
                  <a:pt x="5907881" y="196843"/>
                </a:cubicBezTo>
                <a:cubicBezTo>
                  <a:pt x="5907214" y="199777"/>
                  <a:pt x="5906647" y="202677"/>
                  <a:pt x="5906180" y="205545"/>
                </a:cubicBezTo>
                <a:cubicBezTo>
                  <a:pt x="5905714" y="208411"/>
                  <a:pt x="5905480" y="210912"/>
                  <a:pt x="5905480" y="213046"/>
                </a:cubicBezTo>
                <a:cubicBezTo>
                  <a:pt x="5905480" y="215712"/>
                  <a:pt x="5906080" y="218113"/>
                  <a:pt x="5907281" y="220246"/>
                </a:cubicBezTo>
                <a:cubicBezTo>
                  <a:pt x="5908481" y="222380"/>
                  <a:pt x="5911081" y="224047"/>
                  <a:pt x="5915082" y="225247"/>
                </a:cubicBezTo>
                <a:lnTo>
                  <a:pt x="5933301" y="227029"/>
                </a:lnTo>
                <a:lnTo>
                  <a:pt x="5951053" y="226847"/>
                </a:lnTo>
                <a:cubicBezTo>
                  <a:pt x="5955654" y="226714"/>
                  <a:pt x="5959021" y="226547"/>
                  <a:pt x="5961154" y="226347"/>
                </a:cubicBezTo>
                <a:cubicBezTo>
                  <a:pt x="5963288" y="226147"/>
                  <a:pt x="5964755" y="226047"/>
                  <a:pt x="5965555" y="226047"/>
                </a:cubicBezTo>
                <a:cubicBezTo>
                  <a:pt x="5963154" y="224714"/>
                  <a:pt x="5960354" y="222613"/>
                  <a:pt x="5957153" y="219746"/>
                </a:cubicBezTo>
                <a:cubicBezTo>
                  <a:pt x="5953953" y="216879"/>
                  <a:pt x="5951153" y="213212"/>
                  <a:pt x="5948753" y="208745"/>
                </a:cubicBezTo>
                <a:cubicBezTo>
                  <a:pt x="5946352" y="204278"/>
                  <a:pt x="5945152" y="198977"/>
                  <a:pt x="5945152" y="192843"/>
                </a:cubicBezTo>
                <a:cubicBezTo>
                  <a:pt x="5945152" y="185242"/>
                  <a:pt x="5946919" y="178574"/>
                  <a:pt x="5950453" y="172840"/>
                </a:cubicBezTo>
                <a:cubicBezTo>
                  <a:pt x="5953987" y="167106"/>
                  <a:pt x="5958854" y="162639"/>
                  <a:pt x="5965055" y="159439"/>
                </a:cubicBezTo>
                <a:cubicBezTo>
                  <a:pt x="5971255" y="156238"/>
                  <a:pt x="5978356" y="154638"/>
                  <a:pt x="5986357" y="154638"/>
                </a:cubicBezTo>
                <a:cubicBezTo>
                  <a:pt x="5989424" y="154638"/>
                  <a:pt x="5992691" y="154905"/>
                  <a:pt x="5996159" y="155438"/>
                </a:cubicBezTo>
                <a:cubicBezTo>
                  <a:pt x="5999626" y="155972"/>
                  <a:pt x="6002959" y="156772"/>
                  <a:pt x="6006160" y="157839"/>
                </a:cubicBezTo>
                <a:lnTo>
                  <a:pt x="6002759" y="173240"/>
                </a:lnTo>
                <a:cubicBezTo>
                  <a:pt x="6000092" y="172574"/>
                  <a:pt x="5997292" y="172040"/>
                  <a:pt x="5994358" y="171640"/>
                </a:cubicBezTo>
                <a:cubicBezTo>
                  <a:pt x="5991425" y="171240"/>
                  <a:pt x="5988758" y="171040"/>
                  <a:pt x="5986357" y="171040"/>
                </a:cubicBezTo>
                <a:cubicBezTo>
                  <a:pt x="5981557" y="171040"/>
                  <a:pt x="5977289" y="171940"/>
                  <a:pt x="5973556" y="173740"/>
                </a:cubicBezTo>
                <a:cubicBezTo>
                  <a:pt x="5969822" y="175541"/>
                  <a:pt x="5966888" y="178041"/>
                  <a:pt x="5964755" y="181241"/>
                </a:cubicBezTo>
                <a:cubicBezTo>
                  <a:pt x="5962621" y="184442"/>
                  <a:pt x="5961554" y="188309"/>
                  <a:pt x="5961554" y="192843"/>
                </a:cubicBezTo>
                <a:cubicBezTo>
                  <a:pt x="5961554" y="196310"/>
                  <a:pt x="5962287" y="199477"/>
                  <a:pt x="5963755" y="202344"/>
                </a:cubicBezTo>
                <a:cubicBezTo>
                  <a:pt x="5965222" y="205211"/>
                  <a:pt x="5967155" y="207778"/>
                  <a:pt x="5969555" y="210045"/>
                </a:cubicBezTo>
                <a:cubicBezTo>
                  <a:pt x="5971955" y="212312"/>
                  <a:pt x="5974623" y="214179"/>
                  <a:pt x="5977556" y="215646"/>
                </a:cubicBezTo>
                <a:cubicBezTo>
                  <a:pt x="5980490" y="217113"/>
                  <a:pt x="5983390" y="218246"/>
                  <a:pt x="5986257" y="219046"/>
                </a:cubicBezTo>
                <a:cubicBezTo>
                  <a:pt x="5989124" y="219846"/>
                  <a:pt x="5991691" y="220180"/>
                  <a:pt x="5993958" y="220046"/>
                </a:cubicBezTo>
                <a:cubicBezTo>
                  <a:pt x="5995559" y="219513"/>
                  <a:pt x="5997025" y="219046"/>
                  <a:pt x="5998359" y="218646"/>
                </a:cubicBezTo>
                <a:cubicBezTo>
                  <a:pt x="5999692" y="218246"/>
                  <a:pt x="6001193" y="217746"/>
                  <a:pt x="6002859" y="217146"/>
                </a:cubicBezTo>
                <a:cubicBezTo>
                  <a:pt x="6004526" y="216546"/>
                  <a:pt x="6006593" y="215712"/>
                  <a:pt x="6009060" y="214646"/>
                </a:cubicBezTo>
                <a:cubicBezTo>
                  <a:pt x="6011527" y="213579"/>
                  <a:pt x="6014694" y="212179"/>
                  <a:pt x="6018561" y="210445"/>
                </a:cubicBezTo>
                <a:lnTo>
                  <a:pt x="6024162" y="225047"/>
                </a:lnTo>
                <a:cubicBezTo>
                  <a:pt x="6015228" y="228647"/>
                  <a:pt x="6006127" y="231848"/>
                  <a:pt x="5996859" y="234648"/>
                </a:cubicBezTo>
                <a:cubicBezTo>
                  <a:pt x="5987591" y="237449"/>
                  <a:pt x="5977523" y="239615"/>
                  <a:pt x="5966655" y="241149"/>
                </a:cubicBezTo>
                <a:lnTo>
                  <a:pt x="5931867" y="243306"/>
                </a:lnTo>
                <a:lnTo>
                  <a:pt x="5931484" y="243449"/>
                </a:lnTo>
                <a:lnTo>
                  <a:pt x="5930798" y="243372"/>
                </a:lnTo>
                <a:lnTo>
                  <a:pt x="5929550" y="243449"/>
                </a:lnTo>
                <a:lnTo>
                  <a:pt x="5929577" y="243234"/>
                </a:lnTo>
                <a:lnTo>
                  <a:pt x="5911081" y="241149"/>
                </a:lnTo>
                <a:cubicBezTo>
                  <a:pt x="5906147" y="239615"/>
                  <a:pt x="5902547" y="237282"/>
                  <a:pt x="5900280" y="234148"/>
                </a:cubicBezTo>
                <a:lnTo>
                  <a:pt x="5898036" y="228539"/>
                </a:lnTo>
                <a:lnTo>
                  <a:pt x="5894779" y="233448"/>
                </a:lnTo>
                <a:cubicBezTo>
                  <a:pt x="5892312" y="236115"/>
                  <a:pt x="5889612" y="238182"/>
                  <a:pt x="5886678" y="239649"/>
                </a:cubicBezTo>
                <a:cubicBezTo>
                  <a:pt x="5883745" y="241116"/>
                  <a:pt x="5880344" y="242116"/>
                  <a:pt x="5876477" y="242649"/>
                </a:cubicBezTo>
                <a:lnTo>
                  <a:pt x="5864818" y="243335"/>
                </a:lnTo>
                <a:lnTo>
                  <a:pt x="5864514" y="243449"/>
                </a:lnTo>
                <a:lnTo>
                  <a:pt x="5864132" y="243375"/>
                </a:lnTo>
                <a:lnTo>
                  <a:pt x="5862875" y="243449"/>
                </a:lnTo>
                <a:lnTo>
                  <a:pt x="5862913" y="243139"/>
                </a:lnTo>
                <a:lnTo>
                  <a:pt x="5851612" y="240949"/>
                </a:lnTo>
                <a:cubicBezTo>
                  <a:pt x="5847411" y="239282"/>
                  <a:pt x="5843778" y="236548"/>
                  <a:pt x="5840711" y="232748"/>
                </a:cubicBezTo>
                <a:lnTo>
                  <a:pt x="5837760" y="227698"/>
                </a:lnTo>
                <a:lnTo>
                  <a:pt x="5826609" y="238849"/>
                </a:lnTo>
                <a:cubicBezTo>
                  <a:pt x="5820675" y="242049"/>
                  <a:pt x="5812174" y="243649"/>
                  <a:pt x="5801105" y="243649"/>
                </a:cubicBezTo>
                <a:cubicBezTo>
                  <a:pt x="5796305" y="243649"/>
                  <a:pt x="5791671" y="243249"/>
                  <a:pt x="5787204" y="242449"/>
                </a:cubicBezTo>
                <a:cubicBezTo>
                  <a:pt x="5782737" y="241649"/>
                  <a:pt x="5778636" y="240482"/>
                  <a:pt x="5774902" y="238949"/>
                </a:cubicBezTo>
                <a:cubicBezTo>
                  <a:pt x="5771168" y="237415"/>
                  <a:pt x="5767902" y="235582"/>
                  <a:pt x="5765101" y="233448"/>
                </a:cubicBezTo>
                <a:lnTo>
                  <a:pt x="5773102" y="219646"/>
                </a:lnTo>
                <a:cubicBezTo>
                  <a:pt x="5775769" y="221380"/>
                  <a:pt x="5779503" y="223047"/>
                  <a:pt x="5784304" y="224647"/>
                </a:cubicBezTo>
                <a:cubicBezTo>
                  <a:pt x="5789104" y="226247"/>
                  <a:pt x="5794705" y="227047"/>
                  <a:pt x="5801105" y="227047"/>
                </a:cubicBezTo>
                <a:cubicBezTo>
                  <a:pt x="5807773" y="227047"/>
                  <a:pt x="5813074" y="226380"/>
                  <a:pt x="5817007" y="225047"/>
                </a:cubicBezTo>
                <a:cubicBezTo>
                  <a:pt x="5820941" y="223713"/>
                  <a:pt x="5823809" y="221746"/>
                  <a:pt x="5825609" y="219146"/>
                </a:cubicBezTo>
                <a:cubicBezTo>
                  <a:pt x="5827409" y="216546"/>
                  <a:pt x="5828309" y="213512"/>
                  <a:pt x="5828309" y="210045"/>
                </a:cubicBezTo>
                <a:cubicBezTo>
                  <a:pt x="5828309" y="207378"/>
                  <a:pt x="5827609" y="204178"/>
                  <a:pt x="5826209" y="200444"/>
                </a:cubicBezTo>
                <a:cubicBezTo>
                  <a:pt x="5824809" y="196710"/>
                  <a:pt x="5822908" y="192543"/>
                  <a:pt x="5820508" y="187942"/>
                </a:cubicBezTo>
                <a:cubicBezTo>
                  <a:pt x="5818108" y="183342"/>
                  <a:pt x="5815341" y="178474"/>
                  <a:pt x="5812207" y="173340"/>
                </a:cubicBezTo>
                <a:cubicBezTo>
                  <a:pt x="5809074" y="168207"/>
                  <a:pt x="5805706" y="162972"/>
                  <a:pt x="5802106" y="157638"/>
                </a:cubicBezTo>
                <a:close/>
                <a:moveTo>
                  <a:pt x="4796732" y="148637"/>
                </a:moveTo>
                <a:cubicBezTo>
                  <a:pt x="4801933" y="156505"/>
                  <a:pt x="4806467" y="163939"/>
                  <a:pt x="4810334" y="170940"/>
                </a:cubicBezTo>
                <a:cubicBezTo>
                  <a:pt x="4814201" y="177941"/>
                  <a:pt x="4817468" y="184475"/>
                  <a:pt x="4820135" y="190543"/>
                </a:cubicBezTo>
                <a:cubicBezTo>
                  <a:pt x="4822802" y="196610"/>
                  <a:pt x="4824936" y="202311"/>
                  <a:pt x="4826536" y="207645"/>
                </a:cubicBezTo>
                <a:cubicBezTo>
                  <a:pt x="4828403" y="213512"/>
                  <a:pt x="4830504" y="217846"/>
                  <a:pt x="4832837" y="220646"/>
                </a:cubicBezTo>
                <a:cubicBezTo>
                  <a:pt x="4835171" y="223447"/>
                  <a:pt x="4837604" y="225214"/>
                  <a:pt x="4840138" y="225947"/>
                </a:cubicBezTo>
                <a:lnTo>
                  <a:pt x="4846535" y="226952"/>
                </a:lnTo>
                <a:lnTo>
                  <a:pt x="4858902" y="225547"/>
                </a:lnTo>
                <a:cubicBezTo>
                  <a:pt x="4862102" y="224547"/>
                  <a:pt x="4864536" y="222613"/>
                  <a:pt x="4866203" y="219746"/>
                </a:cubicBezTo>
                <a:cubicBezTo>
                  <a:pt x="4867870" y="216879"/>
                  <a:pt x="4869304" y="212712"/>
                  <a:pt x="4870503" y="207245"/>
                </a:cubicBezTo>
                <a:cubicBezTo>
                  <a:pt x="4871704" y="201777"/>
                  <a:pt x="4873171" y="194643"/>
                  <a:pt x="4874904" y="185842"/>
                </a:cubicBezTo>
                <a:lnTo>
                  <a:pt x="4890506" y="188842"/>
                </a:lnTo>
                <a:cubicBezTo>
                  <a:pt x="4889973" y="191243"/>
                  <a:pt x="4889373" y="193910"/>
                  <a:pt x="4888706" y="196843"/>
                </a:cubicBezTo>
                <a:cubicBezTo>
                  <a:pt x="4888039" y="199777"/>
                  <a:pt x="4887472" y="202677"/>
                  <a:pt x="4887005" y="205545"/>
                </a:cubicBezTo>
                <a:cubicBezTo>
                  <a:pt x="4886539" y="208411"/>
                  <a:pt x="4886305" y="210912"/>
                  <a:pt x="4886305" y="213046"/>
                </a:cubicBezTo>
                <a:cubicBezTo>
                  <a:pt x="4886305" y="215713"/>
                  <a:pt x="4886905" y="218113"/>
                  <a:pt x="4888106" y="220246"/>
                </a:cubicBezTo>
                <a:cubicBezTo>
                  <a:pt x="4889306" y="222380"/>
                  <a:pt x="4891906" y="224047"/>
                  <a:pt x="4895907" y="225247"/>
                </a:cubicBezTo>
                <a:lnTo>
                  <a:pt x="4914126" y="227029"/>
                </a:lnTo>
                <a:lnTo>
                  <a:pt x="4931878" y="226847"/>
                </a:lnTo>
                <a:cubicBezTo>
                  <a:pt x="4936479" y="226714"/>
                  <a:pt x="4939846" y="226547"/>
                  <a:pt x="4941979" y="226347"/>
                </a:cubicBezTo>
                <a:cubicBezTo>
                  <a:pt x="4944113" y="226147"/>
                  <a:pt x="4945580" y="226047"/>
                  <a:pt x="4946380" y="226047"/>
                </a:cubicBezTo>
                <a:cubicBezTo>
                  <a:pt x="4943979" y="224714"/>
                  <a:pt x="4941179" y="222613"/>
                  <a:pt x="4937978" y="219746"/>
                </a:cubicBezTo>
                <a:cubicBezTo>
                  <a:pt x="4934778" y="216879"/>
                  <a:pt x="4931978" y="213212"/>
                  <a:pt x="4929578" y="208745"/>
                </a:cubicBezTo>
                <a:cubicBezTo>
                  <a:pt x="4927177" y="204278"/>
                  <a:pt x="4925977" y="198977"/>
                  <a:pt x="4925977" y="192843"/>
                </a:cubicBezTo>
                <a:cubicBezTo>
                  <a:pt x="4925977" y="185242"/>
                  <a:pt x="4927744" y="178574"/>
                  <a:pt x="4931278" y="172840"/>
                </a:cubicBezTo>
                <a:cubicBezTo>
                  <a:pt x="4934812" y="167106"/>
                  <a:pt x="4939679" y="162639"/>
                  <a:pt x="4945880" y="159439"/>
                </a:cubicBezTo>
                <a:cubicBezTo>
                  <a:pt x="4952080" y="156238"/>
                  <a:pt x="4959181" y="154638"/>
                  <a:pt x="4967182" y="154638"/>
                </a:cubicBezTo>
                <a:cubicBezTo>
                  <a:pt x="4970249" y="154638"/>
                  <a:pt x="4973516" y="154905"/>
                  <a:pt x="4976984" y="155438"/>
                </a:cubicBezTo>
                <a:cubicBezTo>
                  <a:pt x="4980451" y="155972"/>
                  <a:pt x="4983784" y="156772"/>
                  <a:pt x="4986985" y="157839"/>
                </a:cubicBezTo>
                <a:lnTo>
                  <a:pt x="4983584" y="173240"/>
                </a:lnTo>
                <a:cubicBezTo>
                  <a:pt x="4980917" y="172574"/>
                  <a:pt x="4978117" y="172040"/>
                  <a:pt x="4975183" y="171640"/>
                </a:cubicBezTo>
                <a:cubicBezTo>
                  <a:pt x="4972250" y="171240"/>
                  <a:pt x="4969583" y="171040"/>
                  <a:pt x="4967182" y="171040"/>
                </a:cubicBezTo>
                <a:cubicBezTo>
                  <a:pt x="4962382" y="171040"/>
                  <a:pt x="4958114" y="171940"/>
                  <a:pt x="4954381" y="173740"/>
                </a:cubicBezTo>
                <a:cubicBezTo>
                  <a:pt x="4950647" y="175541"/>
                  <a:pt x="4947713" y="178041"/>
                  <a:pt x="4945580" y="181241"/>
                </a:cubicBezTo>
                <a:cubicBezTo>
                  <a:pt x="4943446" y="184442"/>
                  <a:pt x="4942379" y="188309"/>
                  <a:pt x="4942379" y="192843"/>
                </a:cubicBezTo>
                <a:cubicBezTo>
                  <a:pt x="4942379" y="196310"/>
                  <a:pt x="4943112" y="199477"/>
                  <a:pt x="4944580" y="202344"/>
                </a:cubicBezTo>
                <a:cubicBezTo>
                  <a:pt x="4946047" y="205211"/>
                  <a:pt x="4947980" y="207778"/>
                  <a:pt x="4950380" y="210045"/>
                </a:cubicBezTo>
                <a:cubicBezTo>
                  <a:pt x="4952780" y="212312"/>
                  <a:pt x="4955448" y="214179"/>
                  <a:pt x="4958381" y="215646"/>
                </a:cubicBezTo>
                <a:cubicBezTo>
                  <a:pt x="4961315" y="217113"/>
                  <a:pt x="4964215" y="218246"/>
                  <a:pt x="4967082" y="219046"/>
                </a:cubicBezTo>
                <a:cubicBezTo>
                  <a:pt x="4969949" y="219846"/>
                  <a:pt x="4972516" y="220180"/>
                  <a:pt x="4974783" y="220046"/>
                </a:cubicBezTo>
                <a:cubicBezTo>
                  <a:pt x="4976384" y="219513"/>
                  <a:pt x="4977850" y="219046"/>
                  <a:pt x="4979184" y="218646"/>
                </a:cubicBezTo>
                <a:cubicBezTo>
                  <a:pt x="4980517" y="218246"/>
                  <a:pt x="4982018" y="217746"/>
                  <a:pt x="4983684" y="217146"/>
                </a:cubicBezTo>
                <a:cubicBezTo>
                  <a:pt x="4985351" y="216546"/>
                  <a:pt x="4987418" y="215713"/>
                  <a:pt x="4989885" y="214646"/>
                </a:cubicBezTo>
                <a:cubicBezTo>
                  <a:pt x="4992352" y="213579"/>
                  <a:pt x="4995519" y="212179"/>
                  <a:pt x="4999386" y="210445"/>
                </a:cubicBezTo>
                <a:lnTo>
                  <a:pt x="5004987" y="225047"/>
                </a:lnTo>
                <a:cubicBezTo>
                  <a:pt x="4996053" y="228647"/>
                  <a:pt x="4986952" y="231848"/>
                  <a:pt x="4977684" y="234648"/>
                </a:cubicBezTo>
                <a:cubicBezTo>
                  <a:pt x="4968416" y="237449"/>
                  <a:pt x="4958348" y="239615"/>
                  <a:pt x="4947480" y="241149"/>
                </a:cubicBezTo>
                <a:lnTo>
                  <a:pt x="4912692" y="243306"/>
                </a:lnTo>
                <a:lnTo>
                  <a:pt x="4912309" y="243449"/>
                </a:lnTo>
                <a:lnTo>
                  <a:pt x="4911623" y="243372"/>
                </a:lnTo>
                <a:lnTo>
                  <a:pt x="4910375" y="243449"/>
                </a:lnTo>
                <a:lnTo>
                  <a:pt x="4910402" y="243234"/>
                </a:lnTo>
                <a:lnTo>
                  <a:pt x="4891906" y="241149"/>
                </a:lnTo>
                <a:cubicBezTo>
                  <a:pt x="4886972" y="239615"/>
                  <a:pt x="4883372" y="237282"/>
                  <a:pt x="4881105" y="234148"/>
                </a:cubicBezTo>
                <a:lnTo>
                  <a:pt x="4878861" y="228539"/>
                </a:lnTo>
                <a:lnTo>
                  <a:pt x="4875604" y="233448"/>
                </a:lnTo>
                <a:cubicBezTo>
                  <a:pt x="4873137" y="236115"/>
                  <a:pt x="4870437" y="238182"/>
                  <a:pt x="4867503" y="239649"/>
                </a:cubicBezTo>
                <a:cubicBezTo>
                  <a:pt x="4864570" y="241116"/>
                  <a:pt x="4861169" y="242116"/>
                  <a:pt x="4857302" y="242649"/>
                </a:cubicBezTo>
                <a:lnTo>
                  <a:pt x="4845643" y="243335"/>
                </a:lnTo>
                <a:lnTo>
                  <a:pt x="4845339" y="243449"/>
                </a:lnTo>
                <a:lnTo>
                  <a:pt x="4844957" y="243375"/>
                </a:lnTo>
                <a:lnTo>
                  <a:pt x="4843700" y="243449"/>
                </a:lnTo>
                <a:lnTo>
                  <a:pt x="4843738" y="243139"/>
                </a:lnTo>
                <a:lnTo>
                  <a:pt x="4832437" y="240949"/>
                </a:lnTo>
                <a:cubicBezTo>
                  <a:pt x="4828236" y="239282"/>
                  <a:pt x="4824603" y="236548"/>
                  <a:pt x="4821536" y="232748"/>
                </a:cubicBezTo>
                <a:lnTo>
                  <a:pt x="4818585" y="227698"/>
                </a:lnTo>
                <a:lnTo>
                  <a:pt x="4807434" y="238849"/>
                </a:lnTo>
                <a:cubicBezTo>
                  <a:pt x="4801500" y="242049"/>
                  <a:pt x="4792999" y="243649"/>
                  <a:pt x="4781931" y="243649"/>
                </a:cubicBezTo>
                <a:cubicBezTo>
                  <a:pt x="4777130" y="243649"/>
                  <a:pt x="4772496" y="243249"/>
                  <a:pt x="4768029" y="242449"/>
                </a:cubicBezTo>
                <a:cubicBezTo>
                  <a:pt x="4763562" y="241649"/>
                  <a:pt x="4759461" y="240482"/>
                  <a:pt x="4755727" y="238949"/>
                </a:cubicBezTo>
                <a:cubicBezTo>
                  <a:pt x="4751994" y="237415"/>
                  <a:pt x="4748727" y="235582"/>
                  <a:pt x="4745926" y="233448"/>
                </a:cubicBezTo>
                <a:lnTo>
                  <a:pt x="4753927" y="219646"/>
                </a:lnTo>
                <a:cubicBezTo>
                  <a:pt x="4756594" y="221380"/>
                  <a:pt x="4760328" y="223047"/>
                  <a:pt x="4765129" y="224647"/>
                </a:cubicBezTo>
                <a:cubicBezTo>
                  <a:pt x="4769929" y="226247"/>
                  <a:pt x="4775530" y="227047"/>
                  <a:pt x="4781931" y="227047"/>
                </a:cubicBezTo>
                <a:cubicBezTo>
                  <a:pt x="4788598" y="227047"/>
                  <a:pt x="4793899" y="226380"/>
                  <a:pt x="4797833" y="225047"/>
                </a:cubicBezTo>
                <a:cubicBezTo>
                  <a:pt x="4801766" y="223713"/>
                  <a:pt x="4804633" y="221746"/>
                  <a:pt x="4806434" y="219146"/>
                </a:cubicBezTo>
                <a:cubicBezTo>
                  <a:pt x="4808234" y="216546"/>
                  <a:pt x="4809134" y="213512"/>
                  <a:pt x="4809134" y="210045"/>
                </a:cubicBezTo>
                <a:cubicBezTo>
                  <a:pt x="4809134" y="207378"/>
                  <a:pt x="4808434" y="204178"/>
                  <a:pt x="4807034" y="200444"/>
                </a:cubicBezTo>
                <a:cubicBezTo>
                  <a:pt x="4805634" y="196710"/>
                  <a:pt x="4803733" y="192543"/>
                  <a:pt x="4801333" y="187942"/>
                </a:cubicBezTo>
                <a:cubicBezTo>
                  <a:pt x="4798933" y="183342"/>
                  <a:pt x="4796166" y="178474"/>
                  <a:pt x="4793032" y="173340"/>
                </a:cubicBezTo>
                <a:cubicBezTo>
                  <a:pt x="4789898" y="168207"/>
                  <a:pt x="4786531" y="162972"/>
                  <a:pt x="4782931" y="157638"/>
                </a:cubicBezTo>
                <a:close/>
                <a:moveTo>
                  <a:pt x="2567884" y="148637"/>
                </a:moveTo>
                <a:cubicBezTo>
                  <a:pt x="2573085" y="156505"/>
                  <a:pt x="2577619" y="163939"/>
                  <a:pt x="2581486" y="170940"/>
                </a:cubicBezTo>
                <a:cubicBezTo>
                  <a:pt x="2585353" y="177941"/>
                  <a:pt x="2588620" y="184475"/>
                  <a:pt x="2591288" y="190543"/>
                </a:cubicBezTo>
                <a:cubicBezTo>
                  <a:pt x="2593954" y="196610"/>
                  <a:pt x="2596089" y="202311"/>
                  <a:pt x="2597687" y="207645"/>
                </a:cubicBezTo>
                <a:cubicBezTo>
                  <a:pt x="2599555" y="213512"/>
                  <a:pt x="2601655" y="217846"/>
                  <a:pt x="2603989" y="220646"/>
                </a:cubicBezTo>
                <a:cubicBezTo>
                  <a:pt x="2606322" y="223447"/>
                  <a:pt x="2608757" y="225214"/>
                  <a:pt x="2611290" y="225947"/>
                </a:cubicBezTo>
                <a:cubicBezTo>
                  <a:pt x="2613823" y="226681"/>
                  <a:pt x="2616158" y="227047"/>
                  <a:pt x="2618291" y="227047"/>
                </a:cubicBezTo>
                <a:cubicBezTo>
                  <a:pt x="2621091" y="227047"/>
                  <a:pt x="2623157" y="227814"/>
                  <a:pt x="2624492" y="229348"/>
                </a:cubicBezTo>
                <a:lnTo>
                  <a:pt x="2625694" y="232654"/>
                </a:lnTo>
                <a:lnTo>
                  <a:pt x="2626377" y="227047"/>
                </a:lnTo>
                <a:cubicBezTo>
                  <a:pt x="2633046" y="227047"/>
                  <a:pt x="2638246" y="226547"/>
                  <a:pt x="2641981" y="225547"/>
                </a:cubicBezTo>
                <a:cubicBezTo>
                  <a:pt x="2645714" y="224547"/>
                  <a:pt x="2648547" y="222613"/>
                  <a:pt x="2650481" y="219746"/>
                </a:cubicBezTo>
                <a:cubicBezTo>
                  <a:pt x="2652415" y="216879"/>
                  <a:pt x="2653981" y="212712"/>
                  <a:pt x="2655182" y="207245"/>
                </a:cubicBezTo>
                <a:cubicBezTo>
                  <a:pt x="2656381" y="201777"/>
                  <a:pt x="2657850" y="194643"/>
                  <a:pt x="2659582" y="185842"/>
                </a:cubicBezTo>
                <a:lnTo>
                  <a:pt x="2675184" y="188842"/>
                </a:lnTo>
                <a:cubicBezTo>
                  <a:pt x="2674650" y="191243"/>
                  <a:pt x="2674049" y="193910"/>
                  <a:pt x="2673384" y="196843"/>
                </a:cubicBezTo>
                <a:cubicBezTo>
                  <a:pt x="2672717" y="199777"/>
                  <a:pt x="2672151" y="202677"/>
                  <a:pt x="2671683" y="205545"/>
                </a:cubicBezTo>
                <a:cubicBezTo>
                  <a:pt x="2671217" y="208411"/>
                  <a:pt x="2670983" y="210912"/>
                  <a:pt x="2670983" y="213046"/>
                </a:cubicBezTo>
                <a:cubicBezTo>
                  <a:pt x="2670983" y="215046"/>
                  <a:pt x="2671117" y="216913"/>
                  <a:pt x="2671382" y="218646"/>
                </a:cubicBezTo>
                <a:cubicBezTo>
                  <a:pt x="2671650" y="220380"/>
                  <a:pt x="2672649" y="221847"/>
                  <a:pt x="2674385" y="223047"/>
                </a:cubicBezTo>
                <a:cubicBezTo>
                  <a:pt x="2676117" y="224247"/>
                  <a:pt x="2679052" y="225214"/>
                  <a:pt x="2683185" y="225947"/>
                </a:cubicBezTo>
                <a:lnTo>
                  <a:pt x="2696588" y="226775"/>
                </a:lnTo>
                <a:lnTo>
                  <a:pt x="2708655" y="225847"/>
                </a:lnTo>
                <a:cubicBezTo>
                  <a:pt x="2712523" y="225047"/>
                  <a:pt x="2715322" y="223413"/>
                  <a:pt x="2717056" y="220946"/>
                </a:cubicBezTo>
                <a:cubicBezTo>
                  <a:pt x="2718789" y="218480"/>
                  <a:pt x="2719657" y="214779"/>
                  <a:pt x="2719657" y="209845"/>
                </a:cubicBezTo>
                <a:cubicBezTo>
                  <a:pt x="2719657" y="206511"/>
                  <a:pt x="2719123" y="202544"/>
                  <a:pt x="2718056" y="197944"/>
                </a:cubicBezTo>
                <a:cubicBezTo>
                  <a:pt x="2716990" y="193343"/>
                  <a:pt x="2715590" y="188442"/>
                  <a:pt x="2713855" y="183242"/>
                </a:cubicBezTo>
                <a:cubicBezTo>
                  <a:pt x="2712122" y="178041"/>
                  <a:pt x="2710254" y="172907"/>
                  <a:pt x="2708255" y="167840"/>
                </a:cubicBezTo>
                <a:lnTo>
                  <a:pt x="2724458" y="161839"/>
                </a:lnTo>
                <a:cubicBezTo>
                  <a:pt x="2726189" y="166106"/>
                  <a:pt x="2727824" y="170974"/>
                  <a:pt x="2729358" y="176441"/>
                </a:cubicBezTo>
                <a:cubicBezTo>
                  <a:pt x="2730891" y="181908"/>
                  <a:pt x="2732192" y="187309"/>
                  <a:pt x="2733258" y="192643"/>
                </a:cubicBezTo>
                <a:cubicBezTo>
                  <a:pt x="2734324" y="197977"/>
                  <a:pt x="2734858" y="202644"/>
                  <a:pt x="2734858" y="206645"/>
                </a:cubicBezTo>
                <a:cubicBezTo>
                  <a:pt x="2734858" y="211979"/>
                  <a:pt x="2734291" y="216679"/>
                  <a:pt x="2733157" y="220746"/>
                </a:cubicBezTo>
                <a:cubicBezTo>
                  <a:pt x="2732024" y="224814"/>
                  <a:pt x="2730324" y="228281"/>
                  <a:pt x="2728056" y="231148"/>
                </a:cubicBezTo>
                <a:cubicBezTo>
                  <a:pt x="2725791" y="234015"/>
                  <a:pt x="2722891" y="236348"/>
                  <a:pt x="2719356" y="238149"/>
                </a:cubicBezTo>
                <a:cubicBezTo>
                  <a:pt x="2715822" y="239949"/>
                  <a:pt x="2711722" y="241282"/>
                  <a:pt x="2707055" y="242149"/>
                </a:cubicBezTo>
                <a:lnTo>
                  <a:pt x="2701182" y="242626"/>
                </a:lnTo>
                <a:lnTo>
                  <a:pt x="2698988" y="243449"/>
                </a:lnTo>
                <a:lnTo>
                  <a:pt x="2694639" y="243158"/>
                </a:lnTo>
                <a:lnTo>
                  <a:pt x="2691052" y="243449"/>
                </a:lnTo>
                <a:lnTo>
                  <a:pt x="2691118" y="242922"/>
                </a:lnTo>
                <a:lnTo>
                  <a:pt x="2679585" y="242149"/>
                </a:lnTo>
                <a:cubicBezTo>
                  <a:pt x="2674785" y="241282"/>
                  <a:pt x="2671150" y="239982"/>
                  <a:pt x="2668684" y="238249"/>
                </a:cubicBezTo>
                <a:cubicBezTo>
                  <a:pt x="2666216" y="236515"/>
                  <a:pt x="2664483" y="234348"/>
                  <a:pt x="2663483" y="231748"/>
                </a:cubicBezTo>
                <a:lnTo>
                  <a:pt x="2662912" y="229486"/>
                </a:lnTo>
                <a:lnTo>
                  <a:pt x="2660282" y="233448"/>
                </a:lnTo>
                <a:cubicBezTo>
                  <a:pt x="2657815" y="236115"/>
                  <a:pt x="2654981" y="238182"/>
                  <a:pt x="2651780" y="239649"/>
                </a:cubicBezTo>
                <a:cubicBezTo>
                  <a:pt x="2648580" y="241116"/>
                  <a:pt x="2644748" y="242116"/>
                  <a:pt x="2640279" y="242649"/>
                </a:cubicBezTo>
                <a:cubicBezTo>
                  <a:pt x="2635813" y="243183"/>
                  <a:pt x="2630513" y="243449"/>
                  <a:pt x="2624378" y="243449"/>
                </a:cubicBezTo>
                <a:lnTo>
                  <a:pt x="2625057" y="237870"/>
                </a:lnTo>
                <a:lnTo>
                  <a:pt x="2623693" y="240749"/>
                </a:lnTo>
                <a:cubicBezTo>
                  <a:pt x="2621824" y="242549"/>
                  <a:pt x="2619423" y="243449"/>
                  <a:pt x="2616491" y="243449"/>
                </a:cubicBezTo>
                <a:cubicBezTo>
                  <a:pt x="2612090" y="243449"/>
                  <a:pt x="2607790" y="242616"/>
                  <a:pt x="2603590" y="240949"/>
                </a:cubicBezTo>
                <a:cubicBezTo>
                  <a:pt x="2599389" y="239282"/>
                  <a:pt x="2595755" y="236548"/>
                  <a:pt x="2592689" y="232748"/>
                </a:cubicBezTo>
                <a:lnTo>
                  <a:pt x="2589737" y="227698"/>
                </a:lnTo>
                <a:lnTo>
                  <a:pt x="2578587" y="238849"/>
                </a:lnTo>
                <a:cubicBezTo>
                  <a:pt x="2572652" y="242049"/>
                  <a:pt x="2564151" y="243649"/>
                  <a:pt x="2553082" y="243649"/>
                </a:cubicBezTo>
                <a:cubicBezTo>
                  <a:pt x="2548282" y="243649"/>
                  <a:pt x="2543648" y="243249"/>
                  <a:pt x="2539182" y="242449"/>
                </a:cubicBezTo>
                <a:cubicBezTo>
                  <a:pt x="2534715" y="241649"/>
                  <a:pt x="2530613" y="240482"/>
                  <a:pt x="2526880" y="238949"/>
                </a:cubicBezTo>
                <a:cubicBezTo>
                  <a:pt x="2523147" y="237415"/>
                  <a:pt x="2519879" y="235582"/>
                  <a:pt x="2517078" y="233448"/>
                </a:cubicBezTo>
                <a:lnTo>
                  <a:pt x="2525079" y="219646"/>
                </a:lnTo>
                <a:cubicBezTo>
                  <a:pt x="2527746" y="221380"/>
                  <a:pt x="2531479" y="223047"/>
                  <a:pt x="2536280" y="224647"/>
                </a:cubicBezTo>
                <a:cubicBezTo>
                  <a:pt x="2541081" y="226247"/>
                  <a:pt x="2546683" y="227047"/>
                  <a:pt x="2553082" y="227047"/>
                </a:cubicBezTo>
                <a:cubicBezTo>
                  <a:pt x="2559750" y="227047"/>
                  <a:pt x="2565051" y="226380"/>
                  <a:pt x="2568985" y="225047"/>
                </a:cubicBezTo>
                <a:cubicBezTo>
                  <a:pt x="2572919" y="223713"/>
                  <a:pt x="2575786" y="221746"/>
                  <a:pt x="2577587" y="219146"/>
                </a:cubicBezTo>
                <a:cubicBezTo>
                  <a:pt x="2579386" y="216546"/>
                  <a:pt x="2580286" y="213512"/>
                  <a:pt x="2580286" y="210045"/>
                </a:cubicBezTo>
                <a:cubicBezTo>
                  <a:pt x="2580286" y="207378"/>
                  <a:pt x="2579587" y="204178"/>
                  <a:pt x="2578186" y="200444"/>
                </a:cubicBezTo>
                <a:cubicBezTo>
                  <a:pt x="2576786" y="196710"/>
                  <a:pt x="2574885" y="192543"/>
                  <a:pt x="2572486" y="187942"/>
                </a:cubicBezTo>
                <a:cubicBezTo>
                  <a:pt x="2570085" y="183342"/>
                  <a:pt x="2567317" y="178474"/>
                  <a:pt x="2564184" y="173340"/>
                </a:cubicBezTo>
                <a:cubicBezTo>
                  <a:pt x="2561051" y="168207"/>
                  <a:pt x="2557683" y="162972"/>
                  <a:pt x="2554083" y="157638"/>
                </a:cubicBezTo>
                <a:close/>
                <a:moveTo>
                  <a:pt x="539061" y="148637"/>
                </a:moveTo>
                <a:cubicBezTo>
                  <a:pt x="544262" y="156505"/>
                  <a:pt x="548796" y="163939"/>
                  <a:pt x="552662" y="170940"/>
                </a:cubicBezTo>
                <a:cubicBezTo>
                  <a:pt x="556531" y="177941"/>
                  <a:pt x="559798" y="184475"/>
                  <a:pt x="562466" y="190543"/>
                </a:cubicBezTo>
                <a:cubicBezTo>
                  <a:pt x="565130" y="196610"/>
                  <a:pt x="567264" y="202311"/>
                  <a:pt x="568865" y="207645"/>
                </a:cubicBezTo>
                <a:cubicBezTo>
                  <a:pt x="570732" y="213512"/>
                  <a:pt x="572833" y="217846"/>
                  <a:pt x="575165" y="220646"/>
                </a:cubicBezTo>
                <a:cubicBezTo>
                  <a:pt x="577501" y="223447"/>
                  <a:pt x="579933" y="225214"/>
                  <a:pt x="582466" y="225947"/>
                </a:cubicBezTo>
                <a:lnTo>
                  <a:pt x="589379" y="227033"/>
                </a:lnTo>
                <a:lnTo>
                  <a:pt x="607533" y="226847"/>
                </a:lnTo>
                <a:cubicBezTo>
                  <a:pt x="612132" y="226714"/>
                  <a:pt x="615500" y="226547"/>
                  <a:pt x="617634" y="226347"/>
                </a:cubicBezTo>
                <a:cubicBezTo>
                  <a:pt x="619768" y="226147"/>
                  <a:pt x="621236" y="226047"/>
                  <a:pt x="622034" y="226047"/>
                </a:cubicBezTo>
                <a:cubicBezTo>
                  <a:pt x="619634" y="224714"/>
                  <a:pt x="616832" y="222613"/>
                  <a:pt x="613633" y="219746"/>
                </a:cubicBezTo>
                <a:cubicBezTo>
                  <a:pt x="610432" y="216879"/>
                  <a:pt x="607633" y="213212"/>
                  <a:pt x="605231" y="208745"/>
                </a:cubicBezTo>
                <a:cubicBezTo>
                  <a:pt x="602833" y="204278"/>
                  <a:pt x="601630" y="198977"/>
                  <a:pt x="601630" y="192843"/>
                </a:cubicBezTo>
                <a:cubicBezTo>
                  <a:pt x="601630" y="185242"/>
                  <a:pt x="603398" y="178574"/>
                  <a:pt x="606931" y="172840"/>
                </a:cubicBezTo>
                <a:cubicBezTo>
                  <a:pt x="610465" y="167106"/>
                  <a:pt x="615332" y="162639"/>
                  <a:pt x="621534" y="159439"/>
                </a:cubicBezTo>
                <a:cubicBezTo>
                  <a:pt x="627733" y="156238"/>
                  <a:pt x="634836" y="154638"/>
                  <a:pt x="642837" y="154638"/>
                </a:cubicBezTo>
                <a:cubicBezTo>
                  <a:pt x="645903" y="154638"/>
                  <a:pt x="649171" y="154905"/>
                  <a:pt x="652637" y="155438"/>
                </a:cubicBezTo>
                <a:cubicBezTo>
                  <a:pt x="656105" y="155972"/>
                  <a:pt x="659440" y="156772"/>
                  <a:pt x="662640" y="157839"/>
                </a:cubicBezTo>
                <a:lnTo>
                  <a:pt x="659240" y="173240"/>
                </a:lnTo>
                <a:cubicBezTo>
                  <a:pt x="656570" y="172574"/>
                  <a:pt x="653771" y="172040"/>
                  <a:pt x="650838" y="171640"/>
                </a:cubicBezTo>
                <a:cubicBezTo>
                  <a:pt x="647905" y="171240"/>
                  <a:pt x="645237" y="171040"/>
                  <a:pt x="642837" y="171040"/>
                </a:cubicBezTo>
                <a:cubicBezTo>
                  <a:pt x="638037" y="171040"/>
                  <a:pt x="633770" y="171940"/>
                  <a:pt x="630035" y="173740"/>
                </a:cubicBezTo>
                <a:cubicBezTo>
                  <a:pt x="626302" y="175541"/>
                  <a:pt x="623366" y="178041"/>
                  <a:pt x="621236" y="181241"/>
                </a:cubicBezTo>
                <a:cubicBezTo>
                  <a:pt x="619100" y="184442"/>
                  <a:pt x="618032" y="188309"/>
                  <a:pt x="618032" y="192843"/>
                </a:cubicBezTo>
                <a:cubicBezTo>
                  <a:pt x="618032" y="196310"/>
                  <a:pt x="618767" y="199477"/>
                  <a:pt x="620233" y="202344"/>
                </a:cubicBezTo>
                <a:cubicBezTo>
                  <a:pt x="621699" y="205211"/>
                  <a:pt x="623635" y="207778"/>
                  <a:pt x="626034" y="210045"/>
                </a:cubicBezTo>
                <a:cubicBezTo>
                  <a:pt x="628434" y="212312"/>
                  <a:pt x="631101" y="214179"/>
                  <a:pt x="634036" y="215646"/>
                </a:cubicBezTo>
                <a:cubicBezTo>
                  <a:pt x="636968" y="217113"/>
                  <a:pt x="639870" y="218246"/>
                  <a:pt x="642736" y="219046"/>
                </a:cubicBezTo>
                <a:cubicBezTo>
                  <a:pt x="645603" y="219846"/>
                  <a:pt x="648169" y="220180"/>
                  <a:pt x="650438" y="220046"/>
                </a:cubicBezTo>
                <a:cubicBezTo>
                  <a:pt x="652039" y="219513"/>
                  <a:pt x="653504" y="219046"/>
                  <a:pt x="654837" y="218646"/>
                </a:cubicBezTo>
                <a:cubicBezTo>
                  <a:pt x="656171" y="218246"/>
                  <a:pt x="657671" y="217746"/>
                  <a:pt x="659338" y="217146"/>
                </a:cubicBezTo>
                <a:cubicBezTo>
                  <a:pt x="661005" y="216546"/>
                  <a:pt x="663072" y="215713"/>
                  <a:pt x="665539" y="214646"/>
                </a:cubicBezTo>
                <a:cubicBezTo>
                  <a:pt x="668007" y="213579"/>
                  <a:pt x="671174" y="212179"/>
                  <a:pt x="675041" y="210445"/>
                </a:cubicBezTo>
                <a:lnTo>
                  <a:pt x="680640" y="225047"/>
                </a:lnTo>
                <a:cubicBezTo>
                  <a:pt x="671707" y="228647"/>
                  <a:pt x="662605" y="231848"/>
                  <a:pt x="653337" y="234648"/>
                </a:cubicBezTo>
                <a:cubicBezTo>
                  <a:pt x="644071" y="237449"/>
                  <a:pt x="634003" y="239615"/>
                  <a:pt x="623135" y="241149"/>
                </a:cubicBezTo>
                <a:lnTo>
                  <a:pt x="587992" y="243328"/>
                </a:lnTo>
                <a:lnTo>
                  <a:pt x="587667" y="243449"/>
                </a:lnTo>
                <a:lnTo>
                  <a:pt x="587272" y="243372"/>
                </a:lnTo>
                <a:lnTo>
                  <a:pt x="586029" y="243449"/>
                </a:lnTo>
                <a:lnTo>
                  <a:pt x="586066" y="243139"/>
                </a:lnTo>
                <a:lnTo>
                  <a:pt x="574765" y="240949"/>
                </a:lnTo>
                <a:cubicBezTo>
                  <a:pt x="570565" y="239282"/>
                  <a:pt x="566932" y="236548"/>
                  <a:pt x="563864" y="232748"/>
                </a:cubicBezTo>
                <a:lnTo>
                  <a:pt x="561071" y="227967"/>
                </a:lnTo>
                <a:lnTo>
                  <a:pt x="557289" y="233373"/>
                </a:lnTo>
                <a:cubicBezTo>
                  <a:pt x="555240" y="235423"/>
                  <a:pt x="552731" y="237248"/>
                  <a:pt x="549763" y="238849"/>
                </a:cubicBezTo>
                <a:cubicBezTo>
                  <a:pt x="543828" y="242049"/>
                  <a:pt x="535326" y="243649"/>
                  <a:pt x="524261" y="243649"/>
                </a:cubicBezTo>
                <a:cubicBezTo>
                  <a:pt x="519459" y="243649"/>
                  <a:pt x="514825" y="243249"/>
                  <a:pt x="510360" y="242449"/>
                </a:cubicBezTo>
                <a:cubicBezTo>
                  <a:pt x="505891" y="241649"/>
                  <a:pt x="501789" y="240482"/>
                  <a:pt x="498056" y="238949"/>
                </a:cubicBezTo>
                <a:cubicBezTo>
                  <a:pt x="494323" y="237415"/>
                  <a:pt x="491056" y="235582"/>
                  <a:pt x="488255" y="233448"/>
                </a:cubicBezTo>
                <a:lnTo>
                  <a:pt x="496256" y="219646"/>
                </a:lnTo>
                <a:cubicBezTo>
                  <a:pt x="498923" y="221380"/>
                  <a:pt x="502658" y="223047"/>
                  <a:pt x="507458" y="224647"/>
                </a:cubicBezTo>
                <a:cubicBezTo>
                  <a:pt x="512258" y="226247"/>
                  <a:pt x="517858" y="227047"/>
                  <a:pt x="524261" y="227047"/>
                </a:cubicBezTo>
                <a:cubicBezTo>
                  <a:pt x="530929" y="227047"/>
                  <a:pt x="536228" y="226380"/>
                  <a:pt x="540163" y="225047"/>
                </a:cubicBezTo>
                <a:cubicBezTo>
                  <a:pt x="544096" y="223713"/>
                  <a:pt x="546962" y="221746"/>
                  <a:pt x="548763" y="219146"/>
                </a:cubicBezTo>
                <a:cubicBezTo>
                  <a:pt x="550562" y="216546"/>
                  <a:pt x="551463" y="213512"/>
                  <a:pt x="551463" y="210045"/>
                </a:cubicBezTo>
                <a:cubicBezTo>
                  <a:pt x="551463" y="207378"/>
                  <a:pt x="550763" y="204178"/>
                  <a:pt x="549364" y="200444"/>
                </a:cubicBezTo>
                <a:cubicBezTo>
                  <a:pt x="547962" y="196710"/>
                  <a:pt x="546063" y="192543"/>
                  <a:pt x="543662" y="187942"/>
                </a:cubicBezTo>
                <a:cubicBezTo>
                  <a:pt x="541261" y="183342"/>
                  <a:pt x="538496" y="178474"/>
                  <a:pt x="535362" y="173340"/>
                </a:cubicBezTo>
                <a:cubicBezTo>
                  <a:pt x="532227" y="168207"/>
                  <a:pt x="528860" y="162972"/>
                  <a:pt x="525259" y="157638"/>
                </a:cubicBezTo>
                <a:close/>
                <a:moveTo>
                  <a:pt x="3811257" y="145437"/>
                </a:moveTo>
                <a:cubicBezTo>
                  <a:pt x="3813924" y="145437"/>
                  <a:pt x="3816224" y="146437"/>
                  <a:pt x="3818158" y="148437"/>
                </a:cubicBezTo>
                <a:cubicBezTo>
                  <a:pt x="3820091" y="150438"/>
                  <a:pt x="3821058" y="152771"/>
                  <a:pt x="3821058" y="155438"/>
                </a:cubicBezTo>
                <a:cubicBezTo>
                  <a:pt x="3821058" y="158105"/>
                  <a:pt x="3820091" y="160405"/>
                  <a:pt x="3818158" y="162339"/>
                </a:cubicBezTo>
                <a:cubicBezTo>
                  <a:pt x="3816224" y="164273"/>
                  <a:pt x="3813924" y="165239"/>
                  <a:pt x="3811257" y="165239"/>
                </a:cubicBezTo>
                <a:cubicBezTo>
                  <a:pt x="3808457" y="165239"/>
                  <a:pt x="3806090" y="164273"/>
                  <a:pt x="3804156" y="162339"/>
                </a:cubicBezTo>
                <a:cubicBezTo>
                  <a:pt x="3802222" y="160405"/>
                  <a:pt x="3801256" y="158105"/>
                  <a:pt x="3801256" y="155438"/>
                </a:cubicBezTo>
                <a:cubicBezTo>
                  <a:pt x="3801256" y="152771"/>
                  <a:pt x="3802222" y="150438"/>
                  <a:pt x="3804156" y="148437"/>
                </a:cubicBezTo>
                <a:cubicBezTo>
                  <a:pt x="3806090" y="146437"/>
                  <a:pt x="3808457" y="145437"/>
                  <a:pt x="3811257" y="145437"/>
                </a:cubicBezTo>
                <a:close/>
                <a:moveTo>
                  <a:pt x="3783853" y="145437"/>
                </a:moveTo>
                <a:cubicBezTo>
                  <a:pt x="3786520" y="145437"/>
                  <a:pt x="3788821" y="146437"/>
                  <a:pt x="3790754" y="148437"/>
                </a:cubicBezTo>
                <a:cubicBezTo>
                  <a:pt x="3792688" y="150438"/>
                  <a:pt x="3793655" y="152771"/>
                  <a:pt x="3793655" y="155438"/>
                </a:cubicBezTo>
                <a:cubicBezTo>
                  <a:pt x="3793655" y="158105"/>
                  <a:pt x="3792688" y="160405"/>
                  <a:pt x="3790754" y="162339"/>
                </a:cubicBezTo>
                <a:cubicBezTo>
                  <a:pt x="3788821" y="164273"/>
                  <a:pt x="3786520" y="165239"/>
                  <a:pt x="3783853" y="165239"/>
                </a:cubicBezTo>
                <a:cubicBezTo>
                  <a:pt x="3781053" y="165239"/>
                  <a:pt x="3778686" y="164273"/>
                  <a:pt x="3776752" y="162339"/>
                </a:cubicBezTo>
                <a:cubicBezTo>
                  <a:pt x="3774819" y="160405"/>
                  <a:pt x="3773852" y="158105"/>
                  <a:pt x="3773852" y="155438"/>
                </a:cubicBezTo>
                <a:cubicBezTo>
                  <a:pt x="3773852" y="152771"/>
                  <a:pt x="3774819" y="150438"/>
                  <a:pt x="3776752" y="148437"/>
                </a:cubicBezTo>
                <a:cubicBezTo>
                  <a:pt x="3778686" y="146437"/>
                  <a:pt x="3781053" y="145437"/>
                  <a:pt x="3783853" y="145437"/>
                </a:cubicBezTo>
                <a:close/>
                <a:moveTo>
                  <a:pt x="3020685" y="145437"/>
                </a:moveTo>
                <a:cubicBezTo>
                  <a:pt x="3023351" y="145437"/>
                  <a:pt x="3025652" y="146437"/>
                  <a:pt x="3027585" y="148437"/>
                </a:cubicBezTo>
                <a:cubicBezTo>
                  <a:pt x="3029519" y="150438"/>
                  <a:pt x="3030485" y="152771"/>
                  <a:pt x="3030485" y="155438"/>
                </a:cubicBezTo>
                <a:cubicBezTo>
                  <a:pt x="3030485" y="158105"/>
                  <a:pt x="3029519" y="160405"/>
                  <a:pt x="3027585" y="162339"/>
                </a:cubicBezTo>
                <a:cubicBezTo>
                  <a:pt x="3025652" y="164273"/>
                  <a:pt x="3023351" y="165239"/>
                  <a:pt x="3020685" y="165239"/>
                </a:cubicBezTo>
                <a:cubicBezTo>
                  <a:pt x="3017885" y="165239"/>
                  <a:pt x="3015518" y="164273"/>
                  <a:pt x="3013583" y="162339"/>
                </a:cubicBezTo>
                <a:cubicBezTo>
                  <a:pt x="3011650" y="160405"/>
                  <a:pt x="3010683" y="158105"/>
                  <a:pt x="3010683" y="155438"/>
                </a:cubicBezTo>
                <a:cubicBezTo>
                  <a:pt x="3010683" y="152771"/>
                  <a:pt x="3011650" y="150438"/>
                  <a:pt x="3013583" y="148437"/>
                </a:cubicBezTo>
                <a:cubicBezTo>
                  <a:pt x="3015518" y="146437"/>
                  <a:pt x="3017885" y="145437"/>
                  <a:pt x="3020685" y="145437"/>
                </a:cubicBezTo>
                <a:close/>
                <a:moveTo>
                  <a:pt x="2993281" y="145437"/>
                </a:moveTo>
                <a:cubicBezTo>
                  <a:pt x="2995948" y="145437"/>
                  <a:pt x="2998249" y="146437"/>
                  <a:pt x="3000182" y="148437"/>
                </a:cubicBezTo>
                <a:cubicBezTo>
                  <a:pt x="3002115" y="150438"/>
                  <a:pt x="3003082" y="152771"/>
                  <a:pt x="3003082" y="155438"/>
                </a:cubicBezTo>
                <a:cubicBezTo>
                  <a:pt x="3003082" y="158105"/>
                  <a:pt x="3002115" y="160405"/>
                  <a:pt x="3000182" y="162339"/>
                </a:cubicBezTo>
                <a:cubicBezTo>
                  <a:pt x="2998249" y="164273"/>
                  <a:pt x="2995948" y="165239"/>
                  <a:pt x="2993281" y="165239"/>
                </a:cubicBezTo>
                <a:cubicBezTo>
                  <a:pt x="2990481" y="165239"/>
                  <a:pt x="2988113" y="164273"/>
                  <a:pt x="2986180" y="162339"/>
                </a:cubicBezTo>
                <a:cubicBezTo>
                  <a:pt x="2984246" y="160405"/>
                  <a:pt x="2983280" y="158105"/>
                  <a:pt x="2983280" y="155438"/>
                </a:cubicBezTo>
                <a:cubicBezTo>
                  <a:pt x="2983280" y="152771"/>
                  <a:pt x="2984246" y="150438"/>
                  <a:pt x="2986180" y="148437"/>
                </a:cubicBezTo>
                <a:cubicBezTo>
                  <a:pt x="2988113" y="146437"/>
                  <a:pt x="2990481" y="145437"/>
                  <a:pt x="2993281" y="145437"/>
                </a:cubicBezTo>
                <a:close/>
                <a:moveTo>
                  <a:pt x="5138709" y="143037"/>
                </a:moveTo>
                <a:cubicBezTo>
                  <a:pt x="5141375" y="143037"/>
                  <a:pt x="5143676" y="144037"/>
                  <a:pt x="5145609" y="146037"/>
                </a:cubicBezTo>
                <a:cubicBezTo>
                  <a:pt x="5147543" y="148037"/>
                  <a:pt x="5148510" y="150371"/>
                  <a:pt x="5148510" y="153038"/>
                </a:cubicBezTo>
                <a:cubicBezTo>
                  <a:pt x="5148510" y="155705"/>
                  <a:pt x="5147543" y="158005"/>
                  <a:pt x="5145609" y="159939"/>
                </a:cubicBezTo>
                <a:cubicBezTo>
                  <a:pt x="5143676" y="161872"/>
                  <a:pt x="5141375" y="162839"/>
                  <a:pt x="5138709" y="162839"/>
                </a:cubicBezTo>
                <a:cubicBezTo>
                  <a:pt x="5135908" y="162839"/>
                  <a:pt x="5133542" y="161872"/>
                  <a:pt x="5131608" y="159939"/>
                </a:cubicBezTo>
                <a:cubicBezTo>
                  <a:pt x="5129674" y="158005"/>
                  <a:pt x="5128707" y="155705"/>
                  <a:pt x="5128707" y="153038"/>
                </a:cubicBezTo>
                <a:cubicBezTo>
                  <a:pt x="5128707" y="150371"/>
                  <a:pt x="5129674" y="148037"/>
                  <a:pt x="5131608" y="146037"/>
                </a:cubicBezTo>
                <a:cubicBezTo>
                  <a:pt x="5133542" y="144037"/>
                  <a:pt x="5135908" y="143037"/>
                  <a:pt x="5138709" y="143037"/>
                </a:cubicBezTo>
                <a:close/>
                <a:moveTo>
                  <a:pt x="4119534" y="143037"/>
                </a:moveTo>
                <a:cubicBezTo>
                  <a:pt x="4122200" y="143037"/>
                  <a:pt x="4124501" y="144037"/>
                  <a:pt x="4126434" y="146037"/>
                </a:cubicBezTo>
                <a:cubicBezTo>
                  <a:pt x="4128368" y="148037"/>
                  <a:pt x="4129335" y="150371"/>
                  <a:pt x="4129335" y="153038"/>
                </a:cubicBezTo>
                <a:cubicBezTo>
                  <a:pt x="4129335" y="155705"/>
                  <a:pt x="4128368" y="158005"/>
                  <a:pt x="4126434" y="159939"/>
                </a:cubicBezTo>
                <a:cubicBezTo>
                  <a:pt x="4124501" y="161872"/>
                  <a:pt x="4122200" y="162839"/>
                  <a:pt x="4119534" y="162839"/>
                </a:cubicBezTo>
                <a:cubicBezTo>
                  <a:pt x="4116733" y="162839"/>
                  <a:pt x="4114366" y="161872"/>
                  <a:pt x="4112432" y="159939"/>
                </a:cubicBezTo>
                <a:cubicBezTo>
                  <a:pt x="4110499" y="158005"/>
                  <a:pt x="4109532" y="155705"/>
                  <a:pt x="4109532" y="153038"/>
                </a:cubicBezTo>
                <a:cubicBezTo>
                  <a:pt x="4109532" y="150371"/>
                  <a:pt x="4110499" y="148037"/>
                  <a:pt x="4112432" y="146037"/>
                </a:cubicBezTo>
                <a:cubicBezTo>
                  <a:pt x="4114366" y="144037"/>
                  <a:pt x="4116733" y="143037"/>
                  <a:pt x="4119534" y="143037"/>
                </a:cubicBezTo>
                <a:close/>
                <a:moveTo>
                  <a:pt x="1644086" y="142237"/>
                </a:moveTo>
                <a:cubicBezTo>
                  <a:pt x="1651283" y="142237"/>
                  <a:pt x="1657251" y="144570"/>
                  <a:pt x="1661984" y="149237"/>
                </a:cubicBezTo>
                <a:cubicBezTo>
                  <a:pt x="1666719" y="153905"/>
                  <a:pt x="1670255" y="160006"/>
                  <a:pt x="1672588" y="167540"/>
                </a:cubicBezTo>
                <a:cubicBezTo>
                  <a:pt x="1674922" y="175074"/>
                  <a:pt x="1676090" y="183042"/>
                  <a:pt x="1676090" y="191443"/>
                </a:cubicBezTo>
                <a:cubicBezTo>
                  <a:pt x="1676090" y="201444"/>
                  <a:pt x="1674387" y="210012"/>
                  <a:pt x="1670987" y="217146"/>
                </a:cubicBezTo>
                <a:cubicBezTo>
                  <a:pt x="1667586" y="224280"/>
                  <a:pt x="1661954" y="230181"/>
                  <a:pt x="1654088" y="234848"/>
                </a:cubicBezTo>
                <a:cubicBezTo>
                  <a:pt x="1651019" y="236582"/>
                  <a:pt x="1647319" y="238015"/>
                  <a:pt x="1642986" y="239149"/>
                </a:cubicBezTo>
                <a:cubicBezTo>
                  <a:pt x="1638652" y="240282"/>
                  <a:pt x="1633913" y="241182"/>
                  <a:pt x="1628782" y="241849"/>
                </a:cubicBezTo>
                <a:cubicBezTo>
                  <a:pt x="1623649" y="242516"/>
                  <a:pt x="1618280" y="242949"/>
                  <a:pt x="1612680" y="243149"/>
                </a:cubicBezTo>
                <a:cubicBezTo>
                  <a:pt x="1607078" y="243349"/>
                  <a:pt x="1601410" y="243449"/>
                  <a:pt x="1595679" y="243449"/>
                </a:cubicBezTo>
                <a:lnTo>
                  <a:pt x="1595925" y="241413"/>
                </a:lnTo>
                <a:lnTo>
                  <a:pt x="1590495" y="243449"/>
                </a:lnTo>
                <a:cubicBezTo>
                  <a:pt x="1589698" y="243449"/>
                  <a:pt x="1588897" y="243449"/>
                  <a:pt x="1588096" y="243449"/>
                </a:cubicBezTo>
                <a:cubicBezTo>
                  <a:pt x="1587296" y="243449"/>
                  <a:pt x="1586463" y="243449"/>
                  <a:pt x="1585593" y="243449"/>
                </a:cubicBezTo>
                <a:cubicBezTo>
                  <a:pt x="1584729" y="243449"/>
                  <a:pt x="1583897" y="243449"/>
                  <a:pt x="1583097" y="243449"/>
                </a:cubicBezTo>
                <a:cubicBezTo>
                  <a:pt x="1583363" y="244649"/>
                  <a:pt x="1583562" y="245616"/>
                  <a:pt x="1583697" y="246350"/>
                </a:cubicBezTo>
                <a:cubicBezTo>
                  <a:pt x="1583828" y="247083"/>
                  <a:pt x="1583897" y="248050"/>
                  <a:pt x="1583897" y="249250"/>
                </a:cubicBezTo>
                <a:cubicBezTo>
                  <a:pt x="1583897" y="254184"/>
                  <a:pt x="1582196" y="258984"/>
                  <a:pt x="1578796" y="263652"/>
                </a:cubicBezTo>
                <a:cubicBezTo>
                  <a:pt x="1575394" y="268319"/>
                  <a:pt x="1570428" y="272553"/>
                  <a:pt x="1563890" y="276353"/>
                </a:cubicBezTo>
                <a:cubicBezTo>
                  <a:pt x="1557360" y="280154"/>
                  <a:pt x="1549456" y="283188"/>
                  <a:pt x="1540192" y="285454"/>
                </a:cubicBezTo>
                <a:cubicBezTo>
                  <a:pt x="1530920" y="287722"/>
                  <a:pt x="1520356" y="288855"/>
                  <a:pt x="1508486" y="288855"/>
                </a:cubicBezTo>
                <a:cubicBezTo>
                  <a:pt x="1497953" y="288855"/>
                  <a:pt x="1488182" y="287155"/>
                  <a:pt x="1479181" y="283754"/>
                </a:cubicBezTo>
                <a:cubicBezTo>
                  <a:pt x="1470183" y="280354"/>
                  <a:pt x="1462945" y="275253"/>
                  <a:pt x="1457479" y="268452"/>
                </a:cubicBezTo>
                <a:cubicBezTo>
                  <a:pt x="1452014" y="261651"/>
                  <a:pt x="1449278" y="253050"/>
                  <a:pt x="1449278" y="242649"/>
                </a:cubicBezTo>
                <a:cubicBezTo>
                  <a:pt x="1449278" y="239449"/>
                  <a:pt x="1449578" y="236015"/>
                  <a:pt x="1450178" y="232348"/>
                </a:cubicBezTo>
                <a:cubicBezTo>
                  <a:pt x="1450779" y="228681"/>
                  <a:pt x="1451714" y="224747"/>
                  <a:pt x="1452979" y="220546"/>
                </a:cubicBezTo>
                <a:cubicBezTo>
                  <a:pt x="1454245" y="216346"/>
                  <a:pt x="1455812" y="211912"/>
                  <a:pt x="1457678" y="207245"/>
                </a:cubicBezTo>
                <a:lnTo>
                  <a:pt x="1472079" y="212845"/>
                </a:lnTo>
                <a:cubicBezTo>
                  <a:pt x="1470747" y="216579"/>
                  <a:pt x="1469581" y="220113"/>
                  <a:pt x="1468581" y="223447"/>
                </a:cubicBezTo>
                <a:cubicBezTo>
                  <a:pt x="1467580" y="226780"/>
                  <a:pt x="1466849" y="229914"/>
                  <a:pt x="1466380" y="232848"/>
                </a:cubicBezTo>
                <a:cubicBezTo>
                  <a:pt x="1465913" y="235782"/>
                  <a:pt x="1465681" y="238582"/>
                  <a:pt x="1465681" y="241249"/>
                </a:cubicBezTo>
                <a:cubicBezTo>
                  <a:pt x="1465681" y="246850"/>
                  <a:pt x="1466913" y="251617"/>
                  <a:pt x="1469382" y="255551"/>
                </a:cubicBezTo>
                <a:cubicBezTo>
                  <a:pt x="1471851" y="259485"/>
                  <a:pt x="1475282" y="262718"/>
                  <a:pt x="1479682" y="265252"/>
                </a:cubicBezTo>
                <a:cubicBezTo>
                  <a:pt x="1484081" y="267786"/>
                  <a:pt x="1489117" y="269652"/>
                  <a:pt x="1494783" y="270853"/>
                </a:cubicBezTo>
                <a:cubicBezTo>
                  <a:pt x="1500450" y="272053"/>
                  <a:pt x="1506485" y="272653"/>
                  <a:pt x="1512887" y="272653"/>
                </a:cubicBezTo>
                <a:cubicBezTo>
                  <a:pt x="1520618" y="272653"/>
                  <a:pt x="1527854" y="271986"/>
                  <a:pt x="1534590" y="270653"/>
                </a:cubicBezTo>
                <a:cubicBezTo>
                  <a:pt x="1541322" y="269319"/>
                  <a:pt x="1547258" y="267419"/>
                  <a:pt x="1552389" y="264952"/>
                </a:cubicBezTo>
                <a:cubicBezTo>
                  <a:pt x="1557523" y="262485"/>
                  <a:pt x="1561557" y="259685"/>
                  <a:pt x="1564491" y="256551"/>
                </a:cubicBezTo>
                <a:cubicBezTo>
                  <a:pt x="1567426" y="253417"/>
                  <a:pt x="1568891" y="250050"/>
                  <a:pt x="1568891" y="246450"/>
                </a:cubicBezTo>
                <a:cubicBezTo>
                  <a:pt x="1568891" y="244716"/>
                  <a:pt x="1568225" y="243116"/>
                  <a:pt x="1566896" y="241649"/>
                </a:cubicBezTo>
                <a:cubicBezTo>
                  <a:pt x="1565557" y="240182"/>
                  <a:pt x="1563561" y="238782"/>
                  <a:pt x="1560895" y="237449"/>
                </a:cubicBezTo>
                <a:cubicBezTo>
                  <a:pt x="1558224" y="236115"/>
                  <a:pt x="1555026" y="234815"/>
                  <a:pt x="1551292" y="233548"/>
                </a:cubicBezTo>
                <a:cubicBezTo>
                  <a:pt x="1547559" y="232281"/>
                  <a:pt x="1543289" y="230981"/>
                  <a:pt x="1538488" y="229647"/>
                </a:cubicBezTo>
                <a:lnTo>
                  <a:pt x="1542289" y="213046"/>
                </a:lnTo>
                <a:cubicBezTo>
                  <a:pt x="1549225" y="215712"/>
                  <a:pt x="1555357" y="217946"/>
                  <a:pt x="1560693" y="219746"/>
                </a:cubicBezTo>
                <a:cubicBezTo>
                  <a:pt x="1566027" y="221546"/>
                  <a:pt x="1570694" y="222980"/>
                  <a:pt x="1574694" y="224047"/>
                </a:cubicBezTo>
                <a:cubicBezTo>
                  <a:pt x="1578695" y="225114"/>
                  <a:pt x="1582160" y="225880"/>
                  <a:pt x="1585095" y="226347"/>
                </a:cubicBezTo>
                <a:cubicBezTo>
                  <a:pt x="1588029" y="226814"/>
                  <a:pt x="1590495" y="227047"/>
                  <a:pt x="1592497" y="227047"/>
                </a:cubicBezTo>
                <a:lnTo>
                  <a:pt x="1597451" y="228915"/>
                </a:lnTo>
                <a:lnTo>
                  <a:pt x="1597676" y="227047"/>
                </a:lnTo>
                <a:cubicBezTo>
                  <a:pt x="1601010" y="227047"/>
                  <a:pt x="1604713" y="227014"/>
                  <a:pt x="1608777" y="226947"/>
                </a:cubicBezTo>
                <a:cubicBezTo>
                  <a:pt x="1612849" y="226880"/>
                  <a:pt x="1616981" y="226780"/>
                  <a:pt x="1621184" y="226647"/>
                </a:cubicBezTo>
                <a:cubicBezTo>
                  <a:pt x="1625382" y="226514"/>
                  <a:pt x="1629282" y="226214"/>
                  <a:pt x="1632885" y="225747"/>
                </a:cubicBezTo>
                <a:cubicBezTo>
                  <a:pt x="1636483" y="225280"/>
                  <a:pt x="1639482" y="224647"/>
                  <a:pt x="1641884" y="223847"/>
                </a:cubicBezTo>
                <a:cubicBezTo>
                  <a:pt x="1646684" y="222113"/>
                  <a:pt x="1650417" y="219946"/>
                  <a:pt x="1653086" y="217346"/>
                </a:cubicBezTo>
                <a:lnTo>
                  <a:pt x="1657609" y="209092"/>
                </a:lnTo>
                <a:lnTo>
                  <a:pt x="1651085" y="210645"/>
                </a:lnTo>
                <a:cubicBezTo>
                  <a:pt x="1648151" y="211045"/>
                  <a:pt x="1645216" y="211245"/>
                  <a:pt x="1642285" y="211245"/>
                </a:cubicBezTo>
                <a:cubicBezTo>
                  <a:pt x="1635482" y="211245"/>
                  <a:pt x="1629717" y="210145"/>
                  <a:pt x="1624981" y="207945"/>
                </a:cubicBezTo>
                <a:cubicBezTo>
                  <a:pt x="1620246" y="205744"/>
                  <a:pt x="1616647" y="202744"/>
                  <a:pt x="1614178" y="198944"/>
                </a:cubicBezTo>
                <a:cubicBezTo>
                  <a:pt x="1611712" y="195143"/>
                  <a:pt x="1610481" y="190776"/>
                  <a:pt x="1610481" y="185842"/>
                </a:cubicBezTo>
                <a:cubicBezTo>
                  <a:pt x="1610481" y="180775"/>
                  <a:pt x="1611280" y="175674"/>
                  <a:pt x="1612879" y="170540"/>
                </a:cubicBezTo>
                <a:cubicBezTo>
                  <a:pt x="1614478" y="165406"/>
                  <a:pt x="1616747" y="160706"/>
                  <a:pt x="1619680" y="156438"/>
                </a:cubicBezTo>
                <a:cubicBezTo>
                  <a:pt x="1622614" y="152171"/>
                  <a:pt x="1626146" y="148737"/>
                  <a:pt x="1630280" y="146137"/>
                </a:cubicBezTo>
                <a:cubicBezTo>
                  <a:pt x="1634416" y="143537"/>
                  <a:pt x="1639017" y="142237"/>
                  <a:pt x="1644086" y="142237"/>
                </a:cubicBezTo>
                <a:close/>
                <a:moveTo>
                  <a:pt x="243910" y="142237"/>
                </a:moveTo>
                <a:cubicBezTo>
                  <a:pt x="251112" y="142237"/>
                  <a:pt x="257080" y="144570"/>
                  <a:pt x="261812" y="149237"/>
                </a:cubicBezTo>
                <a:cubicBezTo>
                  <a:pt x="266545" y="153905"/>
                  <a:pt x="270080" y="160006"/>
                  <a:pt x="272414" y="167540"/>
                </a:cubicBezTo>
                <a:cubicBezTo>
                  <a:pt x="274747" y="175074"/>
                  <a:pt x="275914" y="183042"/>
                  <a:pt x="275914" y="191443"/>
                </a:cubicBezTo>
                <a:cubicBezTo>
                  <a:pt x="275914" y="201444"/>
                  <a:pt x="274214" y="210012"/>
                  <a:pt x="270814" y="217146"/>
                </a:cubicBezTo>
                <a:cubicBezTo>
                  <a:pt x="267415" y="224280"/>
                  <a:pt x="261780" y="230181"/>
                  <a:pt x="253912" y="234848"/>
                </a:cubicBezTo>
                <a:cubicBezTo>
                  <a:pt x="250846" y="236582"/>
                  <a:pt x="247143" y="238015"/>
                  <a:pt x="242812" y="239149"/>
                </a:cubicBezTo>
                <a:cubicBezTo>
                  <a:pt x="238478" y="240282"/>
                  <a:pt x="233742" y="241182"/>
                  <a:pt x="228609" y="241849"/>
                </a:cubicBezTo>
                <a:cubicBezTo>
                  <a:pt x="223474" y="242516"/>
                  <a:pt x="218107" y="242949"/>
                  <a:pt x="212508" y="243149"/>
                </a:cubicBezTo>
                <a:cubicBezTo>
                  <a:pt x="206906" y="243349"/>
                  <a:pt x="201237" y="243449"/>
                  <a:pt x="195505" y="243449"/>
                </a:cubicBezTo>
                <a:lnTo>
                  <a:pt x="195753" y="241413"/>
                </a:lnTo>
                <a:lnTo>
                  <a:pt x="190324" y="243449"/>
                </a:lnTo>
                <a:cubicBezTo>
                  <a:pt x="189523" y="243449"/>
                  <a:pt x="188722" y="243449"/>
                  <a:pt x="187921" y="243449"/>
                </a:cubicBezTo>
                <a:cubicBezTo>
                  <a:pt x="187124" y="243449"/>
                  <a:pt x="186290" y="243449"/>
                  <a:pt x="185421" y="243449"/>
                </a:cubicBezTo>
                <a:cubicBezTo>
                  <a:pt x="184555" y="243449"/>
                  <a:pt x="183722" y="243449"/>
                  <a:pt x="182921" y="243449"/>
                </a:cubicBezTo>
                <a:cubicBezTo>
                  <a:pt x="183188" y="244649"/>
                  <a:pt x="183389" y="245616"/>
                  <a:pt x="183521" y="246350"/>
                </a:cubicBezTo>
                <a:cubicBezTo>
                  <a:pt x="183655" y="247083"/>
                  <a:pt x="183722" y="248050"/>
                  <a:pt x="183722" y="249250"/>
                </a:cubicBezTo>
                <a:cubicBezTo>
                  <a:pt x="183722" y="254184"/>
                  <a:pt x="182022" y="258984"/>
                  <a:pt x="178621" y="263652"/>
                </a:cubicBezTo>
                <a:cubicBezTo>
                  <a:pt x="175220" y="268319"/>
                  <a:pt x="170253" y="272553"/>
                  <a:pt x="163720" y="276353"/>
                </a:cubicBezTo>
                <a:cubicBezTo>
                  <a:pt x="157186" y="280154"/>
                  <a:pt x="149284" y="283188"/>
                  <a:pt x="140015" y="285454"/>
                </a:cubicBezTo>
                <a:cubicBezTo>
                  <a:pt x="130749" y="287722"/>
                  <a:pt x="120181" y="288855"/>
                  <a:pt x="108313" y="288855"/>
                </a:cubicBezTo>
                <a:cubicBezTo>
                  <a:pt x="97777" y="288855"/>
                  <a:pt x="88010" y="287155"/>
                  <a:pt x="79008" y="283754"/>
                </a:cubicBezTo>
                <a:cubicBezTo>
                  <a:pt x="70008" y="280354"/>
                  <a:pt x="62773" y="275253"/>
                  <a:pt x="57305" y="268452"/>
                </a:cubicBezTo>
                <a:cubicBezTo>
                  <a:pt x="51840" y="261651"/>
                  <a:pt x="49104" y="253050"/>
                  <a:pt x="49104" y="242649"/>
                </a:cubicBezTo>
                <a:cubicBezTo>
                  <a:pt x="49104" y="239449"/>
                  <a:pt x="49404" y="236015"/>
                  <a:pt x="50005" y="232348"/>
                </a:cubicBezTo>
                <a:cubicBezTo>
                  <a:pt x="50607" y="228681"/>
                  <a:pt x="51538" y="224747"/>
                  <a:pt x="52805" y="220546"/>
                </a:cubicBezTo>
                <a:cubicBezTo>
                  <a:pt x="54072" y="216346"/>
                  <a:pt x="55638" y="211912"/>
                  <a:pt x="57505" y="207245"/>
                </a:cubicBezTo>
                <a:lnTo>
                  <a:pt x="71907" y="212845"/>
                </a:lnTo>
                <a:cubicBezTo>
                  <a:pt x="70575" y="216579"/>
                  <a:pt x="69409" y="220113"/>
                  <a:pt x="68408" y="223447"/>
                </a:cubicBezTo>
                <a:cubicBezTo>
                  <a:pt x="67408" y="226780"/>
                  <a:pt x="66675" y="229914"/>
                  <a:pt x="66206" y="232848"/>
                </a:cubicBezTo>
                <a:cubicBezTo>
                  <a:pt x="65741" y="235782"/>
                  <a:pt x="65506" y="238582"/>
                  <a:pt x="65506" y="241249"/>
                </a:cubicBezTo>
                <a:cubicBezTo>
                  <a:pt x="65506" y="246850"/>
                  <a:pt x="66741" y="251617"/>
                  <a:pt x="69206" y="255551"/>
                </a:cubicBezTo>
                <a:cubicBezTo>
                  <a:pt x="71674" y="259485"/>
                  <a:pt x="75109" y="262718"/>
                  <a:pt x="79508" y="265252"/>
                </a:cubicBezTo>
                <a:cubicBezTo>
                  <a:pt x="83911" y="267786"/>
                  <a:pt x="88942" y="269652"/>
                  <a:pt x="94611" y="270853"/>
                </a:cubicBezTo>
                <a:cubicBezTo>
                  <a:pt x="100278" y="272053"/>
                  <a:pt x="106312" y="272653"/>
                  <a:pt x="112712" y="272653"/>
                </a:cubicBezTo>
                <a:cubicBezTo>
                  <a:pt x="120449" y="272653"/>
                  <a:pt x="127682" y="271986"/>
                  <a:pt x="134416" y="270653"/>
                </a:cubicBezTo>
                <a:cubicBezTo>
                  <a:pt x="141150" y="269319"/>
                  <a:pt x="147083" y="267419"/>
                  <a:pt x="152217" y="264952"/>
                </a:cubicBezTo>
                <a:cubicBezTo>
                  <a:pt x="157353" y="262485"/>
                  <a:pt x="161386" y="259685"/>
                  <a:pt x="164319" y="256551"/>
                </a:cubicBezTo>
                <a:cubicBezTo>
                  <a:pt x="167253" y="253417"/>
                  <a:pt x="168720" y="250050"/>
                  <a:pt x="168720" y="246450"/>
                </a:cubicBezTo>
                <a:cubicBezTo>
                  <a:pt x="168720" y="244716"/>
                  <a:pt x="168054" y="243116"/>
                  <a:pt x="166720" y="241649"/>
                </a:cubicBezTo>
                <a:cubicBezTo>
                  <a:pt x="165387" y="240182"/>
                  <a:pt x="163386" y="238782"/>
                  <a:pt x="160719" y="237449"/>
                </a:cubicBezTo>
                <a:cubicBezTo>
                  <a:pt x="158052" y="236115"/>
                  <a:pt x="154851" y="234815"/>
                  <a:pt x="151119" y="233548"/>
                </a:cubicBezTo>
                <a:cubicBezTo>
                  <a:pt x="147384" y="232281"/>
                  <a:pt x="143117" y="230981"/>
                  <a:pt x="138316" y="229647"/>
                </a:cubicBezTo>
                <a:lnTo>
                  <a:pt x="142117" y="213046"/>
                </a:lnTo>
                <a:cubicBezTo>
                  <a:pt x="149050" y="215712"/>
                  <a:pt x="155185" y="217946"/>
                  <a:pt x="160520" y="219746"/>
                </a:cubicBezTo>
                <a:cubicBezTo>
                  <a:pt x="165855" y="221546"/>
                  <a:pt x="170522" y="222980"/>
                  <a:pt x="174520" y="224047"/>
                </a:cubicBezTo>
                <a:cubicBezTo>
                  <a:pt x="178522" y="225114"/>
                  <a:pt x="181988" y="225880"/>
                  <a:pt x="184921" y="226347"/>
                </a:cubicBezTo>
                <a:cubicBezTo>
                  <a:pt x="187856" y="226814"/>
                  <a:pt x="190324" y="227047"/>
                  <a:pt x="192324" y="227047"/>
                </a:cubicBezTo>
                <a:lnTo>
                  <a:pt x="197277" y="228915"/>
                </a:lnTo>
                <a:lnTo>
                  <a:pt x="197505" y="227047"/>
                </a:lnTo>
                <a:cubicBezTo>
                  <a:pt x="200838" y="227047"/>
                  <a:pt x="204538" y="227014"/>
                  <a:pt x="208605" y="226947"/>
                </a:cubicBezTo>
                <a:cubicBezTo>
                  <a:pt x="212674" y="226880"/>
                  <a:pt x="216806" y="226780"/>
                  <a:pt x="221008" y="226647"/>
                </a:cubicBezTo>
                <a:cubicBezTo>
                  <a:pt x="225207" y="226514"/>
                  <a:pt x="229109" y="226214"/>
                  <a:pt x="232708" y="225747"/>
                </a:cubicBezTo>
                <a:cubicBezTo>
                  <a:pt x="236311" y="225280"/>
                  <a:pt x="239311" y="224647"/>
                  <a:pt x="241710" y="223847"/>
                </a:cubicBezTo>
                <a:cubicBezTo>
                  <a:pt x="246512" y="222113"/>
                  <a:pt x="250245" y="219946"/>
                  <a:pt x="252912" y="217346"/>
                </a:cubicBezTo>
                <a:lnTo>
                  <a:pt x="257437" y="209092"/>
                </a:lnTo>
                <a:lnTo>
                  <a:pt x="250911" y="210645"/>
                </a:lnTo>
                <a:cubicBezTo>
                  <a:pt x="247977" y="211045"/>
                  <a:pt x="245044" y="211245"/>
                  <a:pt x="242112" y="211245"/>
                </a:cubicBezTo>
                <a:cubicBezTo>
                  <a:pt x="235310" y="211245"/>
                  <a:pt x="229542" y="210145"/>
                  <a:pt x="224807" y="207945"/>
                </a:cubicBezTo>
                <a:cubicBezTo>
                  <a:pt x="220075" y="205744"/>
                  <a:pt x="216474" y="202744"/>
                  <a:pt x="214006" y="198944"/>
                </a:cubicBezTo>
                <a:cubicBezTo>
                  <a:pt x="211540" y="195143"/>
                  <a:pt x="210308" y="190776"/>
                  <a:pt x="210308" y="185842"/>
                </a:cubicBezTo>
                <a:cubicBezTo>
                  <a:pt x="210308" y="180775"/>
                  <a:pt x="211105" y="175674"/>
                  <a:pt x="212707" y="170540"/>
                </a:cubicBezTo>
                <a:cubicBezTo>
                  <a:pt x="214306" y="165406"/>
                  <a:pt x="216574" y="160706"/>
                  <a:pt x="219506" y="156438"/>
                </a:cubicBezTo>
                <a:cubicBezTo>
                  <a:pt x="222441" y="152171"/>
                  <a:pt x="225974" y="148737"/>
                  <a:pt x="230109" y="146137"/>
                </a:cubicBezTo>
                <a:cubicBezTo>
                  <a:pt x="234242" y="143537"/>
                  <a:pt x="238844" y="142237"/>
                  <a:pt x="243910" y="142237"/>
                </a:cubicBezTo>
                <a:close/>
                <a:moveTo>
                  <a:pt x="1507611" y="139979"/>
                </a:moveTo>
                <a:cubicBezTo>
                  <a:pt x="1508943" y="142513"/>
                  <a:pt x="1510046" y="145413"/>
                  <a:pt x="1510910" y="148680"/>
                </a:cubicBezTo>
                <a:cubicBezTo>
                  <a:pt x="1511776" y="151947"/>
                  <a:pt x="1512212" y="154914"/>
                  <a:pt x="1512212" y="157581"/>
                </a:cubicBezTo>
                <a:cubicBezTo>
                  <a:pt x="1512212" y="161982"/>
                  <a:pt x="1510974" y="165949"/>
                  <a:pt x="1508508" y="169483"/>
                </a:cubicBezTo>
                <a:cubicBezTo>
                  <a:pt x="1506043" y="173017"/>
                  <a:pt x="1502210" y="174783"/>
                  <a:pt x="1497009" y="174783"/>
                </a:cubicBezTo>
                <a:cubicBezTo>
                  <a:pt x="1492877" y="174783"/>
                  <a:pt x="1489507" y="173683"/>
                  <a:pt x="1486905" y="171483"/>
                </a:cubicBezTo>
                <a:lnTo>
                  <a:pt x="1486543" y="171034"/>
                </a:lnTo>
                <a:lnTo>
                  <a:pt x="1486430" y="171633"/>
                </a:lnTo>
                <a:cubicBezTo>
                  <a:pt x="1485649" y="173533"/>
                  <a:pt x="1484471" y="175250"/>
                  <a:pt x="1482905" y="176784"/>
                </a:cubicBezTo>
                <a:cubicBezTo>
                  <a:pt x="1479772" y="179851"/>
                  <a:pt x="1475874" y="181384"/>
                  <a:pt x="1471205" y="181384"/>
                </a:cubicBezTo>
                <a:cubicBezTo>
                  <a:pt x="1465873" y="181384"/>
                  <a:pt x="1462338" y="179618"/>
                  <a:pt x="1460603" y="176084"/>
                </a:cubicBezTo>
                <a:cubicBezTo>
                  <a:pt x="1458870" y="172550"/>
                  <a:pt x="1458005" y="168783"/>
                  <a:pt x="1458005" y="164782"/>
                </a:cubicBezTo>
                <a:cubicBezTo>
                  <a:pt x="1458005" y="163315"/>
                  <a:pt x="1458105" y="161749"/>
                  <a:pt x="1458304" y="160082"/>
                </a:cubicBezTo>
                <a:cubicBezTo>
                  <a:pt x="1458506" y="158415"/>
                  <a:pt x="1458806" y="156515"/>
                  <a:pt x="1459204" y="154381"/>
                </a:cubicBezTo>
                <a:lnTo>
                  <a:pt x="1469206" y="151581"/>
                </a:lnTo>
                <a:cubicBezTo>
                  <a:pt x="1468807" y="153848"/>
                  <a:pt x="1468507" y="155948"/>
                  <a:pt x="1468305" y="157881"/>
                </a:cubicBezTo>
                <a:cubicBezTo>
                  <a:pt x="1468105" y="159815"/>
                  <a:pt x="1468005" y="161515"/>
                  <a:pt x="1468005" y="162982"/>
                </a:cubicBezTo>
                <a:cubicBezTo>
                  <a:pt x="1468005" y="165516"/>
                  <a:pt x="1468406" y="167383"/>
                  <a:pt x="1469206" y="168583"/>
                </a:cubicBezTo>
                <a:cubicBezTo>
                  <a:pt x="1470005" y="169783"/>
                  <a:pt x="1471273" y="170383"/>
                  <a:pt x="1473006" y="170383"/>
                </a:cubicBezTo>
                <a:cubicBezTo>
                  <a:pt x="1475007" y="170383"/>
                  <a:pt x="1476673" y="169349"/>
                  <a:pt x="1478005" y="167283"/>
                </a:cubicBezTo>
                <a:cubicBezTo>
                  <a:pt x="1479339" y="165216"/>
                  <a:pt x="1480072" y="161048"/>
                  <a:pt x="1480208" y="154781"/>
                </a:cubicBezTo>
                <a:lnTo>
                  <a:pt x="1480208" y="148780"/>
                </a:lnTo>
                <a:lnTo>
                  <a:pt x="1489808" y="145180"/>
                </a:lnTo>
                <a:lnTo>
                  <a:pt x="1489808" y="157381"/>
                </a:lnTo>
                <a:cubicBezTo>
                  <a:pt x="1489808" y="159248"/>
                  <a:pt x="1490172" y="160882"/>
                  <a:pt x="1490911" y="162282"/>
                </a:cubicBezTo>
                <a:cubicBezTo>
                  <a:pt x="1491640" y="163682"/>
                  <a:pt x="1493205" y="164382"/>
                  <a:pt x="1495610" y="164382"/>
                </a:cubicBezTo>
                <a:cubicBezTo>
                  <a:pt x="1498007" y="164382"/>
                  <a:pt x="1499606" y="163649"/>
                  <a:pt x="1500409" y="162182"/>
                </a:cubicBezTo>
                <a:cubicBezTo>
                  <a:pt x="1501209" y="160715"/>
                  <a:pt x="1501611" y="158848"/>
                  <a:pt x="1501611" y="156581"/>
                </a:cubicBezTo>
                <a:cubicBezTo>
                  <a:pt x="1501611" y="154314"/>
                  <a:pt x="1501340" y="152014"/>
                  <a:pt x="1500810" y="149680"/>
                </a:cubicBezTo>
                <a:cubicBezTo>
                  <a:pt x="1500274" y="147347"/>
                  <a:pt x="1499543" y="145047"/>
                  <a:pt x="1498607" y="142779"/>
                </a:cubicBezTo>
                <a:close/>
                <a:moveTo>
                  <a:pt x="107437" y="139979"/>
                </a:moveTo>
                <a:cubicBezTo>
                  <a:pt x="108769" y="142513"/>
                  <a:pt x="109870" y="145413"/>
                  <a:pt x="110736" y="148680"/>
                </a:cubicBezTo>
                <a:cubicBezTo>
                  <a:pt x="111603" y="151947"/>
                  <a:pt x="112037" y="154914"/>
                  <a:pt x="112037" y="157581"/>
                </a:cubicBezTo>
                <a:cubicBezTo>
                  <a:pt x="112037" y="161982"/>
                  <a:pt x="110805" y="165949"/>
                  <a:pt x="108337" y="169483"/>
                </a:cubicBezTo>
                <a:cubicBezTo>
                  <a:pt x="105869" y="173017"/>
                  <a:pt x="102035" y="174783"/>
                  <a:pt x="96834" y="174783"/>
                </a:cubicBezTo>
                <a:cubicBezTo>
                  <a:pt x="92702" y="174783"/>
                  <a:pt x="89333" y="173683"/>
                  <a:pt x="86734" y="171483"/>
                </a:cubicBezTo>
                <a:lnTo>
                  <a:pt x="86372" y="171034"/>
                </a:lnTo>
                <a:lnTo>
                  <a:pt x="86259" y="171633"/>
                </a:lnTo>
                <a:cubicBezTo>
                  <a:pt x="85475" y="173533"/>
                  <a:pt x="84302" y="175250"/>
                  <a:pt x="82733" y="176784"/>
                </a:cubicBezTo>
                <a:cubicBezTo>
                  <a:pt x="79598" y="179851"/>
                  <a:pt x="75699" y="181384"/>
                  <a:pt x="71032" y="181384"/>
                </a:cubicBezTo>
                <a:cubicBezTo>
                  <a:pt x="65698" y="181384"/>
                  <a:pt x="62163" y="179618"/>
                  <a:pt x="60431" y="176084"/>
                </a:cubicBezTo>
                <a:cubicBezTo>
                  <a:pt x="58696" y="172550"/>
                  <a:pt x="57830" y="168783"/>
                  <a:pt x="57830" y="164782"/>
                </a:cubicBezTo>
                <a:cubicBezTo>
                  <a:pt x="57830" y="163315"/>
                  <a:pt x="57930" y="161749"/>
                  <a:pt x="58130" y="160082"/>
                </a:cubicBezTo>
                <a:cubicBezTo>
                  <a:pt x="58330" y="158415"/>
                  <a:pt x="58629" y="156515"/>
                  <a:pt x="59029" y="154381"/>
                </a:cubicBezTo>
                <a:lnTo>
                  <a:pt x="69032" y="151581"/>
                </a:lnTo>
                <a:cubicBezTo>
                  <a:pt x="68632" y="153848"/>
                  <a:pt x="68331" y="155948"/>
                  <a:pt x="68132" y="157881"/>
                </a:cubicBezTo>
                <a:cubicBezTo>
                  <a:pt x="67932" y="159815"/>
                  <a:pt x="67831" y="161515"/>
                  <a:pt x="67831" y="162982"/>
                </a:cubicBezTo>
                <a:cubicBezTo>
                  <a:pt x="67831" y="165516"/>
                  <a:pt x="68233" y="167383"/>
                  <a:pt x="69032" y="168583"/>
                </a:cubicBezTo>
                <a:cubicBezTo>
                  <a:pt x="69832" y="169783"/>
                  <a:pt x="71100" y="170383"/>
                  <a:pt x="72832" y="170383"/>
                </a:cubicBezTo>
                <a:cubicBezTo>
                  <a:pt x="74833" y="170383"/>
                  <a:pt x="76500" y="169349"/>
                  <a:pt x="77833" y="167283"/>
                </a:cubicBezTo>
                <a:cubicBezTo>
                  <a:pt x="79166" y="165216"/>
                  <a:pt x="79899" y="161048"/>
                  <a:pt x="80033" y="154781"/>
                </a:cubicBezTo>
                <a:lnTo>
                  <a:pt x="80033" y="148780"/>
                </a:lnTo>
                <a:lnTo>
                  <a:pt x="89633" y="145180"/>
                </a:lnTo>
                <a:lnTo>
                  <a:pt x="89633" y="157381"/>
                </a:lnTo>
                <a:cubicBezTo>
                  <a:pt x="89633" y="159248"/>
                  <a:pt x="90002" y="160882"/>
                  <a:pt x="90735" y="162282"/>
                </a:cubicBezTo>
                <a:cubicBezTo>
                  <a:pt x="91467" y="163682"/>
                  <a:pt x="93036" y="164382"/>
                  <a:pt x="95435" y="164382"/>
                </a:cubicBezTo>
                <a:cubicBezTo>
                  <a:pt x="97834" y="164382"/>
                  <a:pt x="99436" y="163649"/>
                  <a:pt x="100234" y="162182"/>
                </a:cubicBezTo>
                <a:cubicBezTo>
                  <a:pt x="101035" y="160715"/>
                  <a:pt x="101437" y="158848"/>
                  <a:pt x="101437" y="156581"/>
                </a:cubicBezTo>
                <a:cubicBezTo>
                  <a:pt x="101437" y="154314"/>
                  <a:pt x="101168" y="152014"/>
                  <a:pt x="100636" y="149680"/>
                </a:cubicBezTo>
                <a:cubicBezTo>
                  <a:pt x="100103" y="147347"/>
                  <a:pt x="99369" y="145047"/>
                  <a:pt x="98436" y="142779"/>
                </a:cubicBezTo>
                <a:close/>
                <a:moveTo>
                  <a:pt x="6134928" y="137579"/>
                </a:moveTo>
                <a:cubicBezTo>
                  <a:pt x="6138128" y="137579"/>
                  <a:pt x="6140996" y="138512"/>
                  <a:pt x="6143529" y="140379"/>
                </a:cubicBezTo>
                <a:cubicBezTo>
                  <a:pt x="6146063" y="142246"/>
                  <a:pt x="6148063" y="144713"/>
                  <a:pt x="6149530" y="147780"/>
                </a:cubicBezTo>
                <a:cubicBezTo>
                  <a:pt x="6150997" y="150847"/>
                  <a:pt x="6151731" y="154114"/>
                  <a:pt x="6151731" y="157581"/>
                </a:cubicBezTo>
                <a:cubicBezTo>
                  <a:pt x="6151731" y="162782"/>
                  <a:pt x="6150064" y="167149"/>
                  <a:pt x="6146730" y="170683"/>
                </a:cubicBezTo>
                <a:cubicBezTo>
                  <a:pt x="6143396" y="174217"/>
                  <a:pt x="6139129" y="175984"/>
                  <a:pt x="6133928" y="175984"/>
                </a:cubicBezTo>
                <a:cubicBezTo>
                  <a:pt x="6128194" y="175984"/>
                  <a:pt x="6123894" y="174250"/>
                  <a:pt x="6121027" y="170783"/>
                </a:cubicBezTo>
                <a:cubicBezTo>
                  <a:pt x="6118159" y="167316"/>
                  <a:pt x="6116726" y="163249"/>
                  <a:pt x="6116726" y="158582"/>
                </a:cubicBezTo>
                <a:cubicBezTo>
                  <a:pt x="6116726" y="154714"/>
                  <a:pt x="6117493" y="151214"/>
                  <a:pt x="6119026" y="148080"/>
                </a:cubicBezTo>
                <a:cubicBezTo>
                  <a:pt x="6120560" y="144947"/>
                  <a:pt x="6122727" y="142413"/>
                  <a:pt x="6125527" y="140479"/>
                </a:cubicBezTo>
                <a:cubicBezTo>
                  <a:pt x="6128327" y="138546"/>
                  <a:pt x="6131461" y="137579"/>
                  <a:pt x="6134928" y="137579"/>
                </a:cubicBezTo>
                <a:close/>
                <a:moveTo>
                  <a:pt x="2858331" y="137579"/>
                </a:moveTo>
                <a:cubicBezTo>
                  <a:pt x="2861532" y="137579"/>
                  <a:pt x="2864399" y="138512"/>
                  <a:pt x="2866933" y="140379"/>
                </a:cubicBezTo>
                <a:cubicBezTo>
                  <a:pt x="2869466" y="142246"/>
                  <a:pt x="2871466" y="144713"/>
                  <a:pt x="2872932" y="147780"/>
                </a:cubicBezTo>
                <a:cubicBezTo>
                  <a:pt x="2874400" y="150847"/>
                  <a:pt x="2875133" y="154114"/>
                  <a:pt x="2875133" y="157581"/>
                </a:cubicBezTo>
                <a:cubicBezTo>
                  <a:pt x="2875133" y="162782"/>
                  <a:pt x="2873466" y="167149"/>
                  <a:pt x="2870132" y="170683"/>
                </a:cubicBezTo>
                <a:cubicBezTo>
                  <a:pt x="2866799" y="174217"/>
                  <a:pt x="2862532" y="175984"/>
                  <a:pt x="2857331" y="175984"/>
                </a:cubicBezTo>
                <a:cubicBezTo>
                  <a:pt x="2851597" y="175984"/>
                  <a:pt x="2847297" y="174250"/>
                  <a:pt x="2844429" y="170783"/>
                </a:cubicBezTo>
                <a:cubicBezTo>
                  <a:pt x="2841562" y="167316"/>
                  <a:pt x="2840128" y="163249"/>
                  <a:pt x="2840128" y="158582"/>
                </a:cubicBezTo>
                <a:cubicBezTo>
                  <a:pt x="2840128" y="154714"/>
                  <a:pt x="2840895" y="151214"/>
                  <a:pt x="2842429" y="148080"/>
                </a:cubicBezTo>
                <a:cubicBezTo>
                  <a:pt x="2843962" y="144947"/>
                  <a:pt x="2846129" y="142413"/>
                  <a:pt x="2848930" y="140479"/>
                </a:cubicBezTo>
                <a:cubicBezTo>
                  <a:pt x="2851731" y="138546"/>
                  <a:pt x="2854863" y="137579"/>
                  <a:pt x="2858331" y="137579"/>
                </a:cubicBezTo>
                <a:close/>
                <a:moveTo>
                  <a:pt x="3096282" y="135731"/>
                </a:moveTo>
                <a:lnTo>
                  <a:pt x="3096282" y="147133"/>
                </a:lnTo>
                <a:lnTo>
                  <a:pt x="3051476" y="160134"/>
                </a:lnTo>
                <a:lnTo>
                  <a:pt x="3051476" y="148933"/>
                </a:lnTo>
                <a:close/>
                <a:moveTo>
                  <a:pt x="2686709" y="135731"/>
                </a:moveTo>
                <a:lnTo>
                  <a:pt x="2686709" y="147133"/>
                </a:lnTo>
                <a:lnTo>
                  <a:pt x="2641903" y="160134"/>
                </a:lnTo>
                <a:lnTo>
                  <a:pt x="2641903" y="148933"/>
                </a:lnTo>
                <a:close/>
                <a:moveTo>
                  <a:pt x="5688863" y="134436"/>
                </a:moveTo>
                <a:lnTo>
                  <a:pt x="5695064" y="145837"/>
                </a:lnTo>
                <a:cubicBezTo>
                  <a:pt x="5688930" y="148771"/>
                  <a:pt x="5684429" y="151271"/>
                  <a:pt x="5681562" y="153338"/>
                </a:cubicBezTo>
                <a:cubicBezTo>
                  <a:pt x="5678695" y="155405"/>
                  <a:pt x="5677262" y="157239"/>
                  <a:pt x="5677262" y="158839"/>
                </a:cubicBezTo>
                <a:cubicBezTo>
                  <a:pt x="5677262" y="160039"/>
                  <a:pt x="5678029" y="161306"/>
                  <a:pt x="5679562" y="162639"/>
                </a:cubicBezTo>
                <a:cubicBezTo>
                  <a:pt x="5681095" y="163973"/>
                  <a:pt x="5682829" y="165440"/>
                  <a:pt x="5684763" y="167040"/>
                </a:cubicBezTo>
                <a:cubicBezTo>
                  <a:pt x="5686696" y="168640"/>
                  <a:pt x="5688430" y="170473"/>
                  <a:pt x="5689963" y="172540"/>
                </a:cubicBezTo>
                <a:cubicBezTo>
                  <a:pt x="5691496" y="174607"/>
                  <a:pt x="5692263" y="177041"/>
                  <a:pt x="5692263" y="179841"/>
                </a:cubicBezTo>
                <a:cubicBezTo>
                  <a:pt x="5692263" y="181708"/>
                  <a:pt x="5691863" y="183542"/>
                  <a:pt x="5691063" y="185342"/>
                </a:cubicBezTo>
                <a:cubicBezTo>
                  <a:pt x="5690263" y="187142"/>
                  <a:pt x="5688697" y="188942"/>
                  <a:pt x="5686363" y="190743"/>
                </a:cubicBezTo>
                <a:cubicBezTo>
                  <a:pt x="5684029" y="192543"/>
                  <a:pt x="5680728" y="194343"/>
                  <a:pt x="5676461" y="196143"/>
                </a:cubicBezTo>
                <a:cubicBezTo>
                  <a:pt x="5672194" y="197944"/>
                  <a:pt x="5666527" y="199777"/>
                  <a:pt x="5659459" y="201644"/>
                </a:cubicBezTo>
                <a:lnTo>
                  <a:pt x="5655659" y="189042"/>
                </a:lnTo>
                <a:cubicBezTo>
                  <a:pt x="5661259" y="187576"/>
                  <a:pt x="5665793" y="186309"/>
                  <a:pt x="5669261" y="185242"/>
                </a:cubicBezTo>
                <a:cubicBezTo>
                  <a:pt x="5672728" y="184175"/>
                  <a:pt x="5675228" y="183142"/>
                  <a:pt x="5676761" y="182142"/>
                </a:cubicBezTo>
                <a:cubicBezTo>
                  <a:pt x="5678295" y="181142"/>
                  <a:pt x="5679062" y="180108"/>
                  <a:pt x="5679062" y="179041"/>
                </a:cubicBezTo>
                <a:cubicBezTo>
                  <a:pt x="5679062" y="177574"/>
                  <a:pt x="5678295" y="176208"/>
                  <a:pt x="5676761" y="174941"/>
                </a:cubicBezTo>
                <a:cubicBezTo>
                  <a:pt x="5675228" y="173674"/>
                  <a:pt x="5673495" y="172340"/>
                  <a:pt x="5671561" y="170940"/>
                </a:cubicBezTo>
                <a:cubicBezTo>
                  <a:pt x="5669627" y="169540"/>
                  <a:pt x="5667894" y="167906"/>
                  <a:pt x="5666360" y="166040"/>
                </a:cubicBezTo>
                <a:cubicBezTo>
                  <a:pt x="5664827" y="164173"/>
                  <a:pt x="5664060" y="161906"/>
                  <a:pt x="5664060" y="159239"/>
                </a:cubicBezTo>
                <a:cubicBezTo>
                  <a:pt x="5664060" y="156838"/>
                  <a:pt x="5664760" y="154338"/>
                  <a:pt x="5666160" y="151738"/>
                </a:cubicBezTo>
                <a:cubicBezTo>
                  <a:pt x="5667561" y="149138"/>
                  <a:pt x="5670060" y="146404"/>
                  <a:pt x="5673661" y="143537"/>
                </a:cubicBezTo>
                <a:cubicBezTo>
                  <a:pt x="5677262" y="140670"/>
                  <a:pt x="5682329" y="137636"/>
                  <a:pt x="5688863" y="134436"/>
                </a:cubicBezTo>
                <a:close/>
                <a:moveTo>
                  <a:pt x="4669688" y="134436"/>
                </a:moveTo>
                <a:lnTo>
                  <a:pt x="4675889" y="145837"/>
                </a:lnTo>
                <a:cubicBezTo>
                  <a:pt x="4669755" y="148771"/>
                  <a:pt x="4665254" y="151271"/>
                  <a:pt x="4662387" y="153338"/>
                </a:cubicBezTo>
                <a:cubicBezTo>
                  <a:pt x="4659520" y="155405"/>
                  <a:pt x="4658087" y="157239"/>
                  <a:pt x="4658087" y="158839"/>
                </a:cubicBezTo>
                <a:cubicBezTo>
                  <a:pt x="4658087" y="160039"/>
                  <a:pt x="4658853" y="161306"/>
                  <a:pt x="4660387" y="162639"/>
                </a:cubicBezTo>
                <a:cubicBezTo>
                  <a:pt x="4661920" y="163973"/>
                  <a:pt x="4663654" y="165440"/>
                  <a:pt x="4665588" y="167040"/>
                </a:cubicBezTo>
                <a:cubicBezTo>
                  <a:pt x="4667521" y="168640"/>
                  <a:pt x="4669255" y="170473"/>
                  <a:pt x="4670788" y="172540"/>
                </a:cubicBezTo>
                <a:cubicBezTo>
                  <a:pt x="4672322" y="174607"/>
                  <a:pt x="4673089" y="177041"/>
                  <a:pt x="4673089" y="179841"/>
                </a:cubicBezTo>
                <a:cubicBezTo>
                  <a:pt x="4673089" y="181708"/>
                  <a:pt x="4672689" y="183542"/>
                  <a:pt x="4671888" y="185342"/>
                </a:cubicBezTo>
                <a:cubicBezTo>
                  <a:pt x="4671088" y="187142"/>
                  <a:pt x="4669521" y="188942"/>
                  <a:pt x="4667188" y="190743"/>
                </a:cubicBezTo>
                <a:cubicBezTo>
                  <a:pt x="4664854" y="192543"/>
                  <a:pt x="4661554" y="194343"/>
                  <a:pt x="4657287" y="196143"/>
                </a:cubicBezTo>
                <a:cubicBezTo>
                  <a:pt x="4653019" y="197944"/>
                  <a:pt x="4647352" y="199777"/>
                  <a:pt x="4640284" y="201644"/>
                </a:cubicBezTo>
                <a:lnTo>
                  <a:pt x="4636484" y="189042"/>
                </a:lnTo>
                <a:cubicBezTo>
                  <a:pt x="4642085" y="187576"/>
                  <a:pt x="4646619" y="186309"/>
                  <a:pt x="4650086" y="185242"/>
                </a:cubicBezTo>
                <a:cubicBezTo>
                  <a:pt x="4653553" y="184175"/>
                  <a:pt x="4656053" y="183142"/>
                  <a:pt x="4657587" y="182142"/>
                </a:cubicBezTo>
                <a:cubicBezTo>
                  <a:pt x="4659120" y="181142"/>
                  <a:pt x="4659887" y="180108"/>
                  <a:pt x="4659887" y="179041"/>
                </a:cubicBezTo>
                <a:cubicBezTo>
                  <a:pt x="4659887" y="177574"/>
                  <a:pt x="4659120" y="176208"/>
                  <a:pt x="4657587" y="174941"/>
                </a:cubicBezTo>
                <a:cubicBezTo>
                  <a:pt x="4656053" y="173674"/>
                  <a:pt x="4654319" y="172340"/>
                  <a:pt x="4652386" y="170940"/>
                </a:cubicBezTo>
                <a:cubicBezTo>
                  <a:pt x="4650452" y="169540"/>
                  <a:pt x="4648719" y="167906"/>
                  <a:pt x="4647185" y="166040"/>
                </a:cubicBezTo>
                <a:cubicBezTo>
                  <a:pt x="4645652" y="164173"/>
                  <a:pt x="4644885" y="161906"/>
                  <a:pt x="4644885" y="159239"/>
                </a:cubicBezTo>
                <a:cubicBezTo>
                  <a:pt x="4644885" y="156838"/>
                  <a:pt x="4645585" y="154338"/>
                  <a:pt x="4646985" y="151738"/>
                </a:cubicBezTo>
                <a:cubicBezTo>
                  <a:pt x="4648385" y="149138"/>
                  <a:pt x="4650886" y="146404"/>
                  <a:pt x="4654486" y="143537"/>
                </a:cubicBezTo>
                <a:cubicBezTo>
                  <a:pt x="4658087" y="140670"/>
                  <a:pt x="4663154" y="137636"/>
                  <a:pt x="4669688" y="134436"/>
                </a:cubicBezTo>
                <a:close/>
                <a:moveTo>
                  <a:pt x="3679088" y="134436"/>
                </a:moveTo>
                <a:lnTo>
                  <a:pt x="3685289" y="145837"/>
                </a:lnTo>
                <a:cubicBezTo>
                  <a:pt x="3679155" y="148771"/>
                  <a:pt x="3674654" y="151271"/>
                  <a:pt x="3671787" y="153338"/>
                </a:cubicBezTo>
                <a:cubicBezTo>
                  <a:pt x="3668920" y="155405"/>
                  <a:pt x="3667486" y="157239"/>
                  <a:pt x="3667486" y="158839"/>
                </a:cubicBezTo>
                <a:cubicBezTo>
                  <a:pt x="3667486" y="160039"/>
                  <a:pt x="3668253" y="161306"/>
                  <a:pt x="3669787" y="162639"/>
                </a:cubicBezTo>
                <a:cubicBezTo>
                  <a:pt x="3671320" y="163973"/>
                  <a:pt x="3673054" y="165440"/>
                  <a:pt x="3674987" y="167040"/>
                </a:cubicBezTo>
                <a:cubicBezTo>
                  <a:pt x="3676921" y="168640"/>
                  <a:pt x="3678655" y="170473"/>
                  <a:pt x="3680188" y="172540"/>
                </a:cubicBezTo>
                <a:cubicBezTo>
                  <a:pt x="3681722" y="174607"/>
                  <a:pt x="3682488" y="177041"/>
                  <a:pt x="3682488" y="179841"/>
                </a:cubicBezTo>
                <a:cubicBezTo>
                  <a:pt x="3682488" y="181708"/>
                  <a:pt x="3682088" y="183542"/>
                  <a:pt x="3681288" y="185342"/>
                </a:cubicBezTo>
                <a:cubicBezTo>
                  <a:pt x="3680488" y="187142"/>
                  <a:pt x="3678921" y="188942"/>
                  <a:pt x="3676588" y="190743"/>
                </a:cubicBezTo>
                <a:cubicBezTo>
                  <a:pt x="3674254" y="192543"/>
                  <a:pt x="3670954" y="194343"/>
                  <a:pt x="3666686" y="196143"/>
                </a:cubicBezTo>
                <a:cubicBezTo>
                  <a:pt x="3662419" y="197944"/>
                  <a:pt x="3656752" y="199777"/>
                  <a:pt x="3649684" y="201644"/>
                </a:cubicBezTo>
                <a:lnTo>
                  <a:pt x="3645884" y="189042"/>
                </a:lnTo>
                <a:cubicBezTo>
                  <a:pt x="3651484" y="187576"/>
                  <a:pt x="3656018" y="186309"/>
                  <a:pt x="3659485" y="185242"/>
                </a:cubicBezTo>
                <a:cubicBezTo>
                  <a:pt x="3662953" y="184175"/>
                  <a:pt x="3665453" y="183142"/>
                  <a:pt x="3666986" y="182142"/>
                </a:cubicBezTo>
                <a:cubicBezTo>
                  <a:pt x="3668520" y="181142"/>
                  <a:pt x="3669287" y="180108"/>
                  <a:pt x="3669287" y="179041"/>
                </a:cubicBezTo>
                <a:cubicBezTo>
                  <a:pt x="3669287" y="177574"/>
                  <a:pt x="3668520" y="176208"/>
                  <a:pt x="3666986" y="174941"/>
                </a:cubicBezTo>
                <a:cubicBezTo>
                  <a:pt x="3665453" y="173674"/>
                  <a:pt x="3663719" y="172340"/>
                  <a:pt x="3661786" y="170940"/>
                </a:cubicBezTo>
                <a:cubicBezTo>
                  <a:pt x="3659852" y="169540"/>
                  <a:pt x="3658119" y="167906"/>
                  <a:pt x="3656585" y="166040"/>
                </a:cubicBezTo>
                <a:cubicBezTo>
                  <a:pt x="3655052" y="164173"/>
                  <a:pt x="3654285" y="161906"/>
                  <a:pt x="3654285" y="159239"/>
                </a:cubicBezTo>
                <a:cubicBezTo>
                  <a:pt x="3654285" y="156838"/>
                  <a:pt x="3654985" y="154338"/>
                  <a:pt x="3656385" y="151738"/>
                </a:cubicBezTo>
                <a:cubicBezTo>
                  <a:pt x="3657785" y="149138"/>
                  <a:pt x="3660286" y="146404"/>
                  <a:pt x="3663886" y="143537"/>
                </a:cubicBezTo>
                <a:cubicBezTo>
                  <a:pt x="3667486" y="140670"/>
                  <a:pt x="3672554" y="137636"/>
                  <a:pt x="3679088" y="134436"/>
                </a:cubicBezTo>
                <a:close/>
                <a:moveTo>
                  <a:pt x="2440840" y="134436"/>
                </a:moveTo>
                <a:lnTo>
                  <a:pt x="2447042" y="145837"/>
                </a:lnTo>
                <a:cubicBezTo>
                  <a:pt x="2440906" y="148771"/>
                  <a:pt x="2436407" y="151271"/>
                  <a:pt x="2433538" y="153338"/>
                </a:cubicBezTo>
                <a:cubicBezTo>
                  <a:pt x="2430673" y="155405"/>
                  <a:pt x="2429239" y="157239"/>
                  <a:pt x="2429239" y="158839"/>
                </a:cubicBezTo>
                <a:cubicBezTo>
                  <a:pt x="2429239" y="160039"/>
                  <a:pt x="2430005" y="161306"/>
                  <a:pt x="2431538" y="162639"/>
                </a:cubicBezTo>
                <a:cubicBezTo>
                  <a:pt x="2433071" y="163973"/>
                  <a:pt x="2434807" y="165440"/>
                  <a:pt x="2436738" y="167040"/>
                </a:cubicBezTo>
                <a:cubicBezTo>
                  <a:pt x="2438672" y="168640"/>
                  <a:pt x="2440406" y="170473"/>
                  <a:pt x="2441940" y="172540"/>
                </a:cubicBezTo>
                <a:cubicBezTo>
                  <a:pt x="2443475" y="174607"/>
                  <a:pt x="2444239" y="177041"/>
                  <a:pt x="2444239" y="179841"/>
                </a:cubicBezTo>
                <a:cubicBezTo>
                  <a:pt x="2444239" y="181708"/>
                  <a:pt x="2443841" y="183542"/>
                  <a:pt x="2443041" y="185342"/>
                </a:cubicBezTo>
                <a:cubicBezTo>
                  <a:pt x="2442239" y="187142"/>
                  <a:pt x="2440672" y="188942"/>
                  <a:pt x="2438341" y="190743"/>
                </a:cubicBezTo>
                <a:cubicBezTo>
                  <a:pt x="2436007" y="192543"/>
                  <a:pt x="2432707" y="194343"/>
                  <a:pt x="2428438" y="196143"/>
                </a:cubicBezTo>
                <a:cubicBezTo>
                  <a:pt x="2424170" y="197944"/>
                  <a:pt x="2418505" y="199777"/>
                  <a:pt x="2411438" y="201644"/>
                </a:cubicBezTo>
                <a:lnTo>
                  <a:pt x="2407637" y="189042"/>
                </a:lnTo>
                <a:cubicBezTo>
                  <a:pt x="2413237" y="187576"/>
                  <a:pt x="2417771" y="186309"/>
                  <a:pt x="2421237" y="185242"/>
                </a:cubicBezTo>
                <a:cubicBezTo>
                  <a:pt x="2424704" y="184175"/>
                  <a:pt x="2427207" y="183142"/>
                  <a:pt x="2428740" y="182142"/>
                </a:cubicBezTo>
                <a:cubicBezTo>
                  <a:pt x="2430272" y="181142"/>
                  <a:pt x="2431040" y="180108"/>
                  <a:pt x="2431040" y="179041"/>
                </a:cubicBezTo>
                <a:cubicBezTo>
                  <a:pt x="2431040" y="177574"/>
                  <a:pt x="2430272" y="176208"/>
                  <a:pt x="2428740" y="174941"/>
                </a:cubicBezTo>
                <a:cubicBezTo>
                  <a:pt x="2427207" y="173674"/>
                  <a:pt x="2425472" y="172340"/>
                  <a:pt x="2423539" y="170940"/>
                </a:cubicBezTo>
                <a:cubicBezTo>
                  <a:pt x="2421605" y="169540"/>
                  <a:pt x="2419872" y="167906"/>
                  <a:pt x="2418339" y="166040"/>
                </a:cubicBezTo>
                <a:cubicBezTo>
                  <a:pt x="2416805" y="164173"/>
                  <a:pt x="2416038" y="161906"/>
                  <a:pt x="2416038" y="159239"/>
                </a:cubicBezTo>
                <a:cubicBezTo>
                  <a:pt x="2416038" y="156838"/>
                  <a:pt x="2416737" y="154338"/>
                  <a:pt x="2418138" y="151738"/>
                </a:cubicBezTo>
                <a:cubicBezTo>
                  <a:pt x="2419537" y="149138"/>
                  <a:pt x="2422039" y="146404"/>
                  <a:pt x="2425639" y="143537"/>
                </a:cubicBezTo>
                <a:cubicBezTo>
                  <a:pt x="2429239" y="140670"/>
                  <a:pt x="2434307" y="137636"/>
                  <a:pt x="2440840" y="134436"/>
                </a:cubicBezTo>
                <a:close/>
                <a:moveTo>
                  <a:pt x="964466" y="134436"/>
                </a:moveTo>
                <a:lnTo>
                  <a:pt x="970666" y="145837"/>
                </a:lnTo>
                <a:cubicBezTo>
                  <a:pt x="964532" y="148771"/>
                  <a:pt x="960031" y="151271"/>
                  <a:pt x="957164" y="153338"/>
                </a:cubicBezTo>
                <a:cubicBezTo>
                  <a:pt x="954297" y="155405"/>
                  <a:pt x="952864" y="157239"/>
                  <a:pt x="952864" y="158839"/>
                </a:cubicBezTo>
                <a:cubicBezTo>
                  <a:pt x="952864" y="160039"/>
                  <a:pt x="953630" y="161306"/>
                  <a:pt x="955164" y="162639"/>
                </a:cubicBezTo>
                <a:cubicBezTo>
                  <a:pt x="956697" y="163973"/>
                  <a:pt x="958431" y="165440"/>
                  <a:pt x="960364" y="167040"/>
                </a:cubicBezTo>
                <a:cubicBezTo>
                  <a:pt x="962298" y="168640"/>
                  <a:pt x="964032" y="170473"/>
                  <a:pt x="965566" y="172540"/>
                </a:cubicBezTo>
                <a:cubicBezTo>
                  <a:pt x="967099" y="174607"/>
                  <a:pt x="967866" y="177041"/>
                  <a:pt x="967866" y="179841"/>
                </a:cubicBezTo>
                <a:cubicBezTo>
                  <a:pt x="967866" y="181708"/>
                  <a:pt x="967466" y="183542"/>
                  <a:pt x="966666" y="185342"/>
                </a:cubicBezTo>
                <a:cubicBezTo>
                  <a:pt x="965865" y="187142"/>
                  <a:pt x="964299" y="188942"/>
                  <a:pt x="961965" y="190743"/>
                </a:cubicBezTo>
                <a:cubicBezTo>
                  <a:pt x="959631" y="192543"/>
                  <a:pt x="956331" y="194343"/>
                  <a:pt x="952063" y="196143"/>
                </a:cubicBezTo>
                <a:cubicBezTo>
                  <a:pt x="947797" y="197944"/>
                  <a:pt x="942131" y="199777"/>
                  <a:pt x="935064" y="201644"/>
                </a:cubicBezTo>
                <a:lnTo>
                  <a:pt x="931261" y="189042"/>
                </a:lnTo>
                <a:cubicBezTo>
                  <a:pt x="936864" y="187576"/>
                  <a:pt x="941397" y="186309"/>
                  <a:pt x="944863" y="185242"/>
                </a:cubicBezTo>
                <a:cubicBezTo>
                  <a:pt x="948330" y="184175"/>
                  <a:pt x="950830" y="183142"/>
                  <a:pt x="952363" y="182142"/>
                </a:cubicBezTo>
                <a:cubicBezTo>
                  <a:pt x="953897" y="181142"/>
                  <a:pt x="954664" y="180108"/>
                  <a:pt x="954664" y="179041"/>
                </a:cubicBezTo>
                <a:cubicBezTo>
                  <a:pt x="954664" y="177574"/>
                  <a:pt x="953897" y="176208"/>
                  <a:pt x="952363" y="174941"/>
                </a:cubicBezTo>
                <a:cubicBezTo>
                  <a:pt x="950830" y="173674"/>
                  <a:pt x="949097" y="172340"/>
                  <a:pt x="947163" y="170940"/>
                </a:cubicBezTo>
                <a:cubicBezTo>
                  <a:pt x="945228" y="169540"/>
                  <a:pt x="943500" y="167906"/>
                  <a:pt x="941963" y="166040"/>
                </a:cubicBezTo>
                <a:cubicBezTo>
                  <a:pt x="940430" y="164173"/>
                  <a:pt x="939665" y="161906"/>
                  <a:pt x="939665" y="159239"/>
                </a:cubicBezTo>
                <a:cubicBezTo>
                  <a:pt x="939665" y="156838"/>
                  <a:pt x="940365" y="154338"/>
                  <a:pt x="941763" y="151738"/>
                </a:cubicBezTo>
                <a:cubicBezTo>
                  <a:pt x="943166" y="149138"/>
                  <a:pt x="945663" y="146404"/>
                  <a:pt x="949263" y="143537"/>
                </a:cubicBezTo>
                <a:cubicBezTo>
                  <a:pt x="952864" y="140670"/>
                  <a:pt x="957931" y="137636"/>
                  <a:pt x="964466" y="134436"/>
                </a:cubicBezTo>
                <a:close/>
                <a:moveTo>
                  <a:pt x="5895803" y="129730"/>
                </a:moveTo>
                <a:cubicBezTo>
                  <a:pt x="5893270" y="129730"/>
                  <a:pt x="5891303" y="130597"/>
                  <a:pt x="5889902" y="132331"/>
                </a:cubicBezTo>
                <a:cubicBezTo>
                  <a:pt x="5888502" y="134064"/>
                  <a:pt x="5887802" y="136064"/>
                  <a:pt x="5887802" y="138331"/>
                </a:cubicBezTo>
                <a:cubicBezTo>
                  <a:pt x="5887802" y="140732"/>
                  <a:pt x="5888536" y="142699"/>
                  <a:pt x="5890002" y="144232"/>
                </a:cubicBezTo>
                <a:cubicBezTo>
                  <a:pt x="5891469" y="145766"/>
                  <a:pt x="5893336" y="146532"/>
                  <a:pt x="5895603" y="146532"/>
                </a:cubicBezTo>
                <a:cubicBezTo>
                  <a:pt x="5897870" y="146532"/>
                  <a:pt x="5899837" y="145799"/>
                  <a:pt x="5901504" y="144332"/>
                </a:cubicBezTo>
                <a:cubicBezTo>
                  <a:pt x="5903171" y="142865"/>
                  <a:pt x="5904004" y="140932"/>
                  <a:pt x="5904004" y="138531"/>
                </a:cubicBezTo>
                <a:cubicBezTo>
                  <a:pt x="5904004" y="135998"/>
                  <a:pt x="5903138" y="133897"/>
                  <a:pt x="5901404" y="132231"/>
                </a:cubicBezTo>
                <a:cubicBezTo>
                  <a:pt x="5899670" y="130564"/>
                  <a:pt x="5897804" y="129730"/>
                  <a:pt x="5895803" y="129730"/>
                </a:cubicBezTo>
                <a:close/>
                <a:moveTo>
                  <a:pt x="4876628" y="129730"/>
                </a:moveTo>
                <a:cubicBezTo>
                  <a:pt x="4874095" y="129730"/>
                  <a:pt x="4872128" y="130597"/>
                  <a:pt x="4870727" y="132331"/>
                </a:cubicBezTo>
                <a:cubicBezTo>
                  <a:pt x="4869327" y="134064"/>
                  <a:pt x="4868627" y="136064"/>
                  <a:pt x="4868627" y="138331"/>
                </a:cubicBezTo>
                <a:cubicBezTo>
                  <a:pt x="4868627" y="140732"/>
                  <a:pt x="4869361" y="142699"/>
                  <a:pt x="4870827" y="144232"/>
                </a:cubicBezTo>
                <a:cubicBezTo>
                  <a:pt x="4872294" y="145766"/>
                  <a:pt x="4874161" y="146532"/>
                  <a:pt x="4876428" y="146532"/>
                </a:cubicBezTo>
                <a:cubicBezTo>
                  <a:pt x="4878695" y="146532"/>
                  <a:pt x="4880662" y="145799"/>
                  <a:pt x="4882329" y="144332"/>
                </a:cubicBezTo>
                <a:cubicBezTo>
                  <a:pt x="4883996" y="142865"/>
                  <a:pt x="4884829" y="140932"/>
                  <a:pt x="4884829" y="138531"/>
                </a:cubicBezTo>
                <a:cubicBezTo>
                  <a:pt x="4884829" y="135998"/>
                  <a:pt x="4883963" y="133897"/>
                  <a:pt x="4882229" y="132231"/>
                </a:cubicBezTo>
                <a:cubicBezTo>
                  <a:pt x="4880495" y="130564"/>
                  <a:pt x="4878629" y="129730"/>
                  <a:pt x="4876628" y="129730"/>
                </a:cubicBezTo>
                <a:close/>
                <a:moveTo>
                  <a:pt x="1940055" y="127235"/>
                </a:moveTo>
                <a:cubicBezTo>
                  <a:pt x="1942722" y="127235"/>
                  <a:pt x="1945021" y="128235"/>
                  <a:pt x="1946954" y="130235"/>
                </a:cubicBezTo>
                <a:cubicBezTo>
                  <a:pt x="1948888" y="132235"/>
                  <a:pt x="1949855" y="134569"/>
                  <a:pt x="1949855" y="137236"/>
                </a:cubicBezTo>
                <a:cubicBezTo>
                  <a:pt x="1949855" y="139903"/>
                  <a:pt x="1948888" y="142203"/>
                  <a:pt x="1946954" y="144137"/>
                </a:cubicBezTo>
                <a:cubicBezTo>
                  <a:pt x="1945021" y="146070"/>
                  <a:pt x="1942722" y="147037"/>
                  <a:pt x="1940055" y="147037"/>
                </a:cubicBezTo>
                <a:cubicBezTo>
                  <a:pt x="1937255" y="147037"/>
                  <a:pt x="1934887" y="146070"/>
                  <a:pt x="1932953" y="144137"/>
                </a:cubicBezTo>
                <a:cubicBezTo>
                  <a:pt x="1931021" y="142203"/>
                  <a:pt x="1930053" y="139903"/>
                  <a:pt x="1930053" y="137236"/>
                </a:cubicBezTo>
                <a:cubicBezTo>
                  <a:pt x="1930053" y="134569"/>
                  <a:pt x="1931021" y="132235"/>
                  <a:pt x="1932953" y="130235"/>
                </a:cubicBezTo>
                <a:cubicBezTo>
                  <a:pt x="1934887" y="128235"/>
                  <a:pt x="1937255" y="127235"/>
                  <a:pt x="1940055" y="127235"/>
                </a:cubicBezTo>
                <a:close/>
                <a:moveTo>
                  <a:pt x="5382282" y="126206"/>
                </a:moveTo>
                <a:lnTo>
                  <a:pt x="5382282" y="137608"/>
                </a:lnTo>
                <a:lnTo>
                  <a:pt x="5337476" y="150609"/>
                </a:lnTo>
                <a:lnTo>
                  <a:pt x="5337476" y="139408"/>
                </a:lnTo>
                <a:close/>
                <a:moveTo>
                  <a:pt x="4363107" y="126206"/>
                </a:moveTo>
                <a:lnTo>
                  <a:pt x="4363107" y="137608"/>
                </a:lnTo>
                <a:lnTo>
                  <a:pt x="4318301" y="150609"/>
                </a:lnTo>
                <a:lnTo>
                  <a:pt x="4318301" y="139408"/>
                </a:lnTo>
                <a:close/>
                <a:moveTo>
                  <a:pt x="6259954" y="121234"/>
                </a:moveTo>
                <a:cubicBezTo>
                  <a:pt x="6262620" y="121234"/>
                  <a:pt x="6264921" y="122234"/>
                  <a:pt x="6266854" y="124234"/>
                </a:cubicBezTo>
                <a:cubicBezTo>
                  <a:pt x="6268788" y="126235"/>
                  <a:pt x="6269755" y="128568"/>
                  <a:pt x="6269755" y="131235"/>
                </a:cubicBezTo>
                <a:cubicBezTo>
                  <a:pt x="6269755" y="133902"/>
                  <a:pt x="6268788" y="136203"/>
                  <a:pt x="6266854" y="138136"/>
                </a:cubicBezTo>
                <a:cubicBezTo>
                  <a:pt x="6264921" y="140070"/>
                  <a:pt x="6262620" y="141037"/>
                  <a:pt x="6259954" y="141036"/>
                </a:cubicBezTo>
                <a:cubicBezTo>
                  <a:pt x="6257153" y="141037"/>
                  <a:pt x="6254786" y="140070"/>
                  <a:pt x="6252853" y="138136"/>
                </a:cubicBezTo>
                <a:cubicBezTo>
                  <a:pt x="6250919" y="136203"/>
                  <a:pt x="6249952" y="133902"/>
                  <a:pt x="6249952" y="131235"/>
                </a:cubicBezTo>
                <a:cubicBezTo>
                  <a:pt x="6249952" y="128568"/>
                  <a:pt x="6250919" y="126235"/>
                  <a:pt x="6252853" y="124234"/>
                </a:cubicBezTo>
                <a:cubicBezTo>
                  <a:pt x="6254786" y="122234"/>
                  <a:pt x="6257153" y="121234"/>
                  <a:pt x="6259954" y="121234"/>
                </a:cubicBezTo>
                <a:close/>
                <a:moveTo>
                  <a:pt x="3373878" y="121234"/>
                </a:moveTo>
                <a:cubicBezTo>
                  <a:pt x="3376545" y="121234"/>
                  <a:pt x="3378846" y="122234"/>
                  <a:pt x="3380779" y="124234"/>
                </a:cubicBezTo>
                <a:cubicBezTo>
                  <a:pt x="3382713" y="126235"/>
                  <a:pt x="3383680" y="128568"/>
                  <a:pt x="3383680" y="131235"/>
                </a:cubicBezTo>
                <a:cubicBezTo>
                  <a:pt x="3383680" y="133902"/>
                  <a:pt x="3382713" y="136203"/>
                  <a:pt x="3380779" y="138136"/>
                </a:cubicBezTo>
                <a:cubicBezTo>
                  <a:pt x="3378846" y="140070"/>
                  <a:pt x="3376545" y="141037"/>
                  <a:pt x="3373878" y="141036"/>
                </a:cubicBezTo>
                <a:cubicBezTo>
                  <a:pt x="3371078" y="141037"/>
                  <a:pt x="3368711" y="140070"/>
                  <a:pt x="3366777" y="138136"/>
                </a:cubicBezTo>
                <a:cubicBezTo>
                  <a:pt x="3364844" y="136203"/>
                  <a:pt x="3363877" y="133902"/>
                  <a:pt x="3363877" y="131235"/>
                </a:cubicBezTo>
                <a:cubicBezTo>
                  <a:pt x="3363877" y="128568"/>
                  <a:pt x="3364844" y="126235"/>
                  <a:pt x="3366777" y="124234"/>
                </a:cubicBezTo>
                <a:cubicBezTo>
                  <a:pt x="3368711" y="122234"/>
                  <a:pt x="3371078" y="121234"/>
                  <a:pt x="3373878" y="121234"/>
                </a:cubicBezTo>
                <a:close/>
                <a:moveTo>
                  <a:pt x="5896803" y="118529"/>
                </a:moveTo>
                <a:cubicBezTo>
                  <a:pt x="5900003" y="118529"/>
                  <a:pt x="5902871" y="119462"/>
                  <a:pt x="5905404" y="121329"/>
                </a:cubicBezTo>
                <a:cubicBezTo>
                  <a:pt x="5907938" y="123196"/>
                  <a:pt x="5909938" y="125663"/>
                  <a:pt x="5911405" y="128730"/>
                </a:cubicBezTo>
                <a:cubicBezTo>
                  <a:pt x="5912872" y="131797"/>
                  <a:pt x="5913606" y="135064"/>
                  <a:pt x="5913606" y="138531"/>
                </a:cubicBezTo>
                <a:cubicBezTo>
                  <a:pt x="5913606" y="143732"/>
                  <a:pt x="5911939" y="148099"/>
                  <a:pt x="5908605" y="151633"/>
                </a:cubicBezTo>
                <a:cubicBezTo>
                  <a:pt x="5905271" y="155167"/>
                  <a:pt x="5901004" y="156934"/>
                  <a:pt x="5895803" y="156934"/>
                </a:cubicBezTo>
                <a:cubicBezTo>
                  <a:pt x="5890069" y="156934"/>
                  <a:pt x="5885769" y="155200"/>
                  <a:pt x="5882902" y="151733"/>
                </a:cubicBezTo>
                <a:cubicBezTo>
                  <a:pt x="5880034" y="148266"/>
                  <a:pt x="5878601" y="144199"/>
                  <a:pt x="5878601" y="139532"/>
                </a:cubicBezTo>
                <a:cubicBezTo>
                  <a:pt x="5878601" y="135664"/>
                  <a:pt x="5879367" y="132164"/>
                  <a:pt x="5880901" y="129030"/>
                </a:cubicBezTo>
                <a:cubicBezTo>
                  <a:pt x="5882435" y="125897"/>
                  <a:pt x="5884601" y="123363"/>
                  <a:pt x="5887402" y="121429"/>
                </a:cubicBezTo>
                <a:cubicBezTo>
                  <a:pt x="5890202" y="119496"/>
                  <a:pt x="5893336" y="118529"/>
                  <a:pt x="5896803" y="118529"/>
                </a:cubicBezTo>
                <a:close/>
                <a:moveTo>
                  <a:pt x="4877628" y="118529"/>
                </a:moveTo>
                <a:cubicBezTo>
                  <a:pt x="4880828" y="118529"/>
                  <a:pt x="4883696" y="119462"/>
                  <a:pt x="4886229" y="121329"/>
                </a:cubicBezTo>
                <a:cubicBezTo>
                  <a:pt x="4888763" y="123196"/>
                  <a:pt x="4890763" y="125663"/>
                  <a:pt x="4892230" y="128730"/>
                </a:cubicBezTo>
                <a:cubicBezTo>
                  <a:pt x="4893697" y="131797"/>
                  <a:pt x="4894431" y="135064"/>
                  <a:pt x="4894431" y="138531"/>
                </a:cubicBezTo>
                <a:cubicBezTo>
                  <a:pt x="4894431" y="143732"/>
                  <a:pt x="4892764" y="148099"/>
                  <a:pt x="4889430" y="151633"/>
                </a:cubicBezTo>
                <a:cubicBezTo>
                  <a:pt x="4886096" y="155167"/>
                  <a:pt x="4881829" y="156934"/>
                  <a:pt x="4876628" y="156934"/>
                </a:cubicBezTo>
                <a:cubicBezTo>
                  <a:pt x="4870894" y="156934"/>
                  <a:pt x="4866594" y="155200"/>
                  <a:pt x="4863727" y="151733"/>
                </a:cubicBezTo>
                <a:cubicBezTo>
                  <a:pt x="4860859" y="148266"/>
                  <a:pt x="4859426" y="144199"/>
                  <a:pt x="4859426" y="139532"/>
                </a:cubicBezTo>
                <a:cubicBezTo>
                  <a:pt x="4859426" y="135664"/>
                  <a:pt x="4860192" y="132164"/>
                  <a:pt x="4861726" y="129030"/>
                </a:cubicBezTo>
                <a:cubicBezTo>
                  <a:pt x="4863260" y="125897"/>
                  <a:pt x="4865426" y="123363"/>
                  <a:pt x="4868227" y="121429"/>
                </a:cubicBezTo>
                <a:cubicBezTo>
                  <a:pt x="4871027" y="119496"/>
                  <a:pt x="4874161" y="118529"/>
                  <a:pt x="4877628" y="118529"/>
                </a:cubicBezTo>
                <a:close/>
                <a:moveTo>
                  <a:pt x="3915432" y="116681"/>
                </a:moveTo>
                <a:lnTo>
                  <a:pt x="3915432" y="128083"/>
                </a:lnTo>
                <a:lnTo>
                  <a:pt x="3870626" y="141084"/>
                </a:lnTo>
                <a:lnTo>
                  <a:pt x="3870626" y="129883"/>
                </a:lnTo>
                <a:close/>
                <a:moveTo>
                  <a:pt x="2134259" y="116681"/>
                </a:moveTo>
                <a:lnTo>
                  <a:pt x="2134259" y="128083"/>
                </a:lnTo>
                <a:lnTo>
                  <a:pt x="2089454" y="141084"/>
                </a:lnTo>
                <a:lnTo>
                  <a:pt x="2089454" y="129883"/>
                </a:lnTo>
                <a:close/>
                <a:moveTo>
                  <a:pt x="1505209" y="114776"/>
                </a:moveTo>
                <a:lnTo>
                  <a:pt x="1505209" y="126177"/>
                </a:lnTo>
                <a:lnTo>
                  <a:pt x="1460401" y="139179"/>
                </a:lnTo>
                <a:lnTo>
                  <a:pt x="1460401" y="127978"/>
                </a:lnTo>
                <a:close/>
                <a:moveTo>
                  <a:pt x="105035" y="114776"/>
                </a:moveTo>
                <a:lnTo>
                  <a:pt x="105035" y="126177"/>
                </a:lnTo>
                <a:lnTo>
                  <a:pt x="60232" y="139179"/>
                </a:lnTo>
                <a:lnTo>
                  <a:pt x="60232" y="127978"/>
                </a:lnTo>
                <a:close/>
                <a:moveTo>
                  <a:pt x="3953227" y="113633"/>
                </a:moveTo>
                <a:lnTo>
                  <a:pt x="3969429" y="113633"/>
                </a:lnTo>
                <a:lnTo>
                  <a:pt x="3972829" y="242449"/>
                </a:lnTo>
                <a:lnTo>
                  <a:pt x="3956627" y="242449"/>
                </a:lnTo>
                <a:close/>
                <a:moveTo>
                  <a:pt x="1307233" y="106080"/>
                </a:moveTo>
                <a:cubicBezTo>
                  <a:pt x="1305232" y="106080"/>
                  <a:pt x="1303564" y="106780"/>
                  <a:pt x="1302231" y="108180"/>
                </a:cubicBezTo>
                <a:cubicBezTo>
                  <a:pt x="1300898" y="109580"/>
                  <a:pt x="1300231" y="111280"/>
                  <a:pt x="1300231" y="113281"/>
                </a:cubicBezTo>
                <a:cubicBezTo>
                  <a:pt x="1300231" y="115814"/>
                  <a:pt x="1301299" y="118181"/>
                  <a:pt x="1303431" y="120381"/>
                </a:cubicBezTo>
                <a:lnTo>
                  <a:pt x="1309198" y="123914"/>
                </a:lnTo>
                <a:lnTo>
                  <a:pt x="1309732" y="123582"/>
                </a:lnTo>
                <a:cubicBezTo>
                  <a:pt x="1312333" y="120582"/>
                  <a:pt x="1313634" y="117548"/>
                  <a:pt x="1313634" y="114481"/>
                </a:cubicBezTo>
                <a:cubicBezTo>
                  <a:pt x="1313634" y="112080"/>
                  <a:pt x="1313099" y="110080"/>
                  <a:pt x="1312033" y="108480"/>
                </a:cubicBezTo>
                <a:cubicBezTo>
                  <a:pt x="1310966" y="106880"/>
                  <a:pt x="1309365" y="106080"/>
                  <a:pt x="1307233" y="106080"/>
                </a:cubicBezTo>
                <a:close/>
                <a:moveTo>
                  <a:pt x="1116732" y="106080"/>
                </a:moveTo>
                <a:cubicBezTo>
                  <a:pt x="1114732" y="106080"/>
                  <a:pt x="1113065" y="106780"/>
                  <a:pt x="1111732" y="108180"/>
                </a:cubicBezTo>
                <a:cubicBezTo>
                  <a:pt x="1110398" y="109580"/>
                  <a:pt x="1109731" y="111280"/>
                  <a:pt x="1109731" y="113281"/>
                </a:cubicBezTo>
                <a:cubicBezTo>
                  <a:pt x="1109731" y="115814"/>
                  <a:pt x="1110798" y="118181"/>
                  <a:pt x="1112931" y="120381"/>
                </a:cubicBezTo>
                <a:lnTo>
                  <a:pt x="1118698" y="123914"/>
                </a:lnTo>
                <a:lnTo>
                  <a:pt x="1119233" y="123582"/>
                </a:lnTo>
                <a:cubicBezTo>
                  <a:pt x="1121833" y="120582"/>
                  <a:pt x="1123133" y="117548"/>
                  <a:pt x="1123133" y="114481"/>
                </a:cubicBezTo>
                <a:cubicBezTo>
                  <a:pt x="1123133" y="112080"/>
                  <a:pt x="1122599" y="110080"/>
                  <a:pt x="1121533" y="108480"/>
                </a:cubicBezTo>
                <a:cubicBezTo>
                  <a:pt x="1120466" y="106880"/>
                  <a:pt x="1118866" y="106080"/>
                  <a:pt x="1116732" y="106080"/>
                </a:cubicBezTo>
                <a:close/>
                <a:moveTo>
                  <a:pt x="6479657" y="101879"/>
                </a:moveTo>
                <a:cubicBezTo>
                  <a:pt x="6480991" y="104413"/>
                  <a:pt x="6482091" y="107313"/>
                  <a:pt x="6482957" y="110580"/>
                </a:cubicBezTo>
                <a:cubicBezTo>
                  <a:pt x="6483824" y="113847"/>
                  <a:pt x="6484258" y="116814"/>
                  <a:pt x="6484258" y="119481"/>
                </a:cubicBezTo>
                <a:cubicBezTo>
                  <a:pt x="6484258" y="123882"/>
                  <a:pt x="6483024" y="127849"/>
                  <a:pt x="6480557" y="131383"/>
                </a:cubicBezTo>
                <a:cubicBezTo>
                  <a:pt x="6478090" y="134917"/>
                  <a:pt x="6474256" y="136683"/>
                  <a:pt x="6469056" y="136683"/>
                </a:cubicBezTo>
                <a:cubicBezTo>
                  <a:pt x="6464922" y="136683"/>
                  <a:pt x="6461555" y="135583"/>
                  <a:pt x="6458955" y="133383"/>
                </a:cubicBezTo>
                <a:lnTo>
                  <a:pt x="6458631" y="132728"/>
                </a:lnTo>
                <a:lnTo>
                  <a:pt x="6458479" y="133533"/>
                </a:lnTo>
                <a:cubicBezTo>
                  <a:pt x="6457696" y="135433"/>
                  <a:pt x="6456521" y="137150"/>
                  <a:pt x="6454954" y="138684"/>
                </a:cubicBezTo>
                <a:cubicBezTo>
                  <a:pt x="6451820" y="141751"/>
                  <a:pt x="6447920" y="143284"/>
                  <a:pt x="6443253" y="143284"/>
                </a:cubicBezTo>
                <a:cubicBezTo>
                  <a:pt x="6437918" y="143284"/>
                  <a:pt x="6434385" y="141518"/>
                  <a:pt x="6432651" y="137984"/>
                </a:cubicBezTo>
                <a:cubicBezTo>
                  <a:pt x="6430918" y="134450"/>
                  <a:pt x="6430051" y="130683"/>
                  <a:pt x="6430051" y="126682"/>
                </a:cubicBezTo>
                <a:cubicBezTo>
                  <a:pt x="6430051" y="125215"/>
                  <a:pt x="6430151" y="123649"/>
                  <a:pt x="6430351" y="121982"/>
                </a:cubicBezTo>
                <a:cubicBezTo>
                  <a:pt x="6430551" y="120315"/>
                  <a:pt x="6430851" y="118415"/>
                  <a:pt x="6431251" y="116281"/>
                </a:cubicBezTo>
                <a:lnTo>
                  <a:pt x="6441252" y="113481"/>
                </a:lnTo>
                <a:cubicBezTo>
                  <a:pt x="6440852" y="115748"/>
                  <a:pt x="6440552" y="117848"/>
                  <a:pt x="6440352" y="119781"/>
                </a:cubicBezTo>
                <a:cubicBezTo>
                  <a:pt x="6440152" y="121715"/>
                  <a:pt x="6440052" y="123415"/>
                  <a:pt x="6440052" y="124882"/>
                </a:cubicBezTo>
                <a:cubicBezTo>
                  <a:pt x="6440052" y="127416"/>
                  <a:pt x="6440452" y="129283"/>
                  <a:pt x="6441252" y="130483"/>
                </a:cubicBezTo>
                <a:cubicBezTo>
                  <a:pt x="6442052" y="131683"/>
                  <a:pt x="6443319" y="132283"/>
                  <a:pt x="6445053" y="132283"/>
                </a:cubicBezTo>
                <a:cubicBezTo>
                  <a:pt x="6447053" y="132283"/>
                  <a:pt x="6448720" y="131249"/>
                  <a:pt x="6450054" y="129183"/>
                </a:cubicBezTo>
                <a:cubicBezTo>
                  <a:pt x="6451387" y="127116"/>
                  <a:pt x="6452120" y="122948"/>
                  <a:pt x="6452253" y="116681"/>
                </a:cubicBezTo>
                <a:lnTo>
                  <a:pt x="6452253" y="110680"/>
                </a:lnTo>
                <a:lnTo>
                  <a:pt x="6461855" y="107080"/>
                </a:lnTo>
                <a:lnTo>
                  <a:pt x="6461855" y="119281"/>
                </a:lnTo>
                <a:cubicBezTo>
                  <a:pt x="6461855" y="121148"/>
                  <a:pt x="6462221" y="122782"/>
                  <a:pt x="6462955" y="124182"/>
                </a:cubicBezTo>
                <a:cubicBezTo>
                  <a:pt x="6463688" y="125582"/>
                  <a:pt x="6465256" y="126282"/>
                  <a:pt x="6467655" y="126282"/>
                </a:cubicBezTo>
                <a:cubicBezTo>
                  <a:pt x="6470056" y="126282"/>
                  <a:pt x="6471656" y="125549"/>
                  <a:pt x="6472456" y="124082"/>
                </a:cubicBezTo>
                <a:cubicBezTo>
                  <a:pt x="6473256" y="122615"/>
                  <a:pt x="6473656" y="120748"/>
                  <a:pt x="6473656" y="118481"/>
                </a:cubicBezTo>
                <a:cubicBezTo>
                  <a:pt x="6473656" y="116214"/>
                  <a:pt x="6473389" y="113914"/>
                  <a:pt x="6472856" y="111580"/>
                </a:cubicBezTo>
                <a:cubicBezTo>
                  <a:pt x="6472323" y="109247"/>
                  <a:pt x="6471589" y="106947"/>
                  <a:pt x="6470656" y="104679"/>
                </a:cubicBezTo>
                <a:close/>
                <a:moveTo>
                  <a:pt x="1640281" y="101832"/>
                </a:moveTo>
                <a:cubicBezTo>
                  <a:pt x="1642949" y="101832"/>
                  <a:pt x="1645254" y="102832"/>
                  <a:pt x="1647184" y="104832"/>
                </a:cubicBezTo>
                <a:cubicBezTo>
                  <a:pt x="1649118" y="106832"/>
                  <a:pt x="1650085" y="109166"/>
                  <a:pt x="1650085" y="111833"/>
                </a:cubicBezTo>
                <a:cubicBezTo>
                  <a:pt x="1650085" y="114500"/>
                  <a:pt x="1649118" y="116800"/>
                  <a:pt x="1647184" y="118734"/>
                </a:cubicBezTo>
                <a:cubicBezTo>
                  <a:pt x="1645254" y="120667"/>
                  <a:pt x="1642949" y="121634"/>
                  <a:pt x="1640281" y="121634"/>
                </a:cubicBezTo>
                <a:cubicBezTo>
                  <a:pt x="1637483" y="121634"/>
                  <a:pt x="1635117" y="120667"/>
                  <a:pt x="1633182" y="118734"/>
                </a:cubicBezTo>
                <a:cubicBezTo>
                  <a:pt x="1631248" y="116800"/>
                  <a:pt x="1630280" y="114500"/>
                  <a:pt x="1630280" y="111833"/>
                </a:cubicBezTo>
                <a:cubicBezTo>
                  <a:pt x="1630280" y="109166"/>
                  <a:pt x="1631248" y="106832"/>
                  <a:pt x="1633182" y="104832"/>
                </a:cubicBezTo>
                <a:cubicBezTo>
                  <a:pt x="1635117" y="102832"/>
                  <a:pt x="1637483" y="101832"/>
                  <a:pt x="1640281" y="101832"/>
                </a:cubicBezTo>
                <a:close/>
                <a:moveTo>
                  <a:pt x="240112" y="101832"/>
                </a:moveTo>
                <a:cubicBezTo>
                  <a:pt x="242776" y="101832"/>
                  <a:pt x="245077" y="102832"/>
                  <a:pt x="247011" y="104832"/>
                </a:cubicBezTo>
                <a:cubicBezTo>
                  <a:pt x="248944" y="106832"/>
                  <a:pt x="249911" y="109166"/>
                  <a:pt x="249911" y="111833"/>
                </a:cubicBezTo>
                <a:cubicBezTo>
                  <a:pt x="249911" y="114500"/>
                  <a:pt x="248944" y="116800"/>
                  <a:pt x="247011" y="118734"/>
                </a:cubicBezTo>
                <a:cubicBezTo>
                  <a:pt x="245077" y="120667"/>
                  <a:pt x="242776" y="121634"/>
                  <a:pt x="240112" y="121634"/>
                </a:cubicBezTo>
                <a:cubicBezTo>
                  <a:pt x="237311" y="121634"/>
                  <a:pt x="234944" y="120667"/>
                  <a:pt x="233009" y="118734"/>
                </a:cubicBezTo>
                <a:cubicBezTo>
                  <a:pt x="231077" y="116800"/>
                  <a:pt x="230109" y="114500"/>
                  <a:pt x="230109" y="111833"/>
                </a:cubicBezTo>
                <a:cubicBezTo>
                  <a:pt x="230109" y="109166"/>
                  <a:pt x="231077" y="106832"/>
                  <a:pt x="233009" y="104832"/>
                </a:cubicBezTo>
                <a:cubicBezTo>
                  <a:pt x="234944" y="102832"/>
                  <a:pt x="237311" y="101832"/>
                  <a:pt x="240112" y="101832"/>
                </a:cubicBezTo>
                <a:close/>
                <a:moveTo>
                  <a:pt x="5238578" y="101155"/>
                </a:moveTo>
                <a:cubicBezTo>
                  <a:pt x="5236045" y="101155"/>
                  <a:pt x="5234078" y="102022"/>
                  <a:pt x="5232677" y="103756"/>
                </a:cubicBezTo>
                <a:cubicBezTo>
                  <a:pt x="5231277" y="105489"/>
                  <a:pt x="5230577" y="107489"/>
                  <a:pt x="5230577" y="109756"/>
                </a:cubicBezTo>
                <a:cubicBezTo>
                  <a:pt x="5230577" y="112157"/>
                  <a:pt x="5231311" y="114124"/>
                  <a:pt x="5232777" y="115657"/>
                </a:cubicBezTo>
                <a:cubicBezTo>
                  <a:pt x="5234244" y="117191"/>
                  <a:pt x="5236111" y="117957"/>
                  <a:pt x="5238378" y="117957"/>
                </a:cubicBezTo>
                <a:cubicBezTo>
                  <a:pt x="5240645" y="117957"/>
                  <a:pt x="5242612" y="117224"/>
                  <a:pt x="5244279" y="115757"/>
                </a:cubicBezTo>
                <a:cubicBezTo>
                  <a:pt x="5245946" y="114290"/>
                  <a:pt x="5246779" y="112357"/>
                  <a:pt x="5246779" y="109956"/>
                </a:cubicBezTo>
                <a:cubicBezTo>
                  <a:pt x="5246779" y="107423"/>
                  <a:pt x="5245913" y="105322"/>
                  <a:pt x="5244179" y="103656"/>
                </a:cubicBezTo>
                <a:cubicBezTo>
                  <a:pt x="5242445" y="101989"/>
                  <a:pt x="5240579" y="101155"/>
                  <a:pt x="5238578" y="101155"/>
                </a:cubicBezTo>
                <a:close/>
                <a:moveTo>
                  <a:pt x="4219403" y="101155"/>
                </a:moveTo>
                <a:cubicBezTo>
                  <a:pt x="4216870" y="101155"/>
                  <a:pt x="4214903" y="102022"/>
                  <a:pt x="4213502" y="103756"/>
                </a:cubicBezTo>
                <a:cubicBezTo>
                  <a:pt x="4212102" y="105489"/>
                  <a:pt x="4211402" y="107489"/>
                  <a:pt x="4211402" y="109756"/>
                </a:cubicBezTo>
                <a:cubicBezTo>
                  <a:pt x="4211402" y="112157"/>
                  <a:pt x="4212136" y="114124"/>
                  <a:pt x="4213603" y="115657"/>
                </a:cubicBezTo>
                <a:cubicBezTo>
                  <a:pt x="4215069" y="117191"/>
                  <a:pt x="4216936" y="117957"/>
                  <a:pt x="4219203" y="117957"/>
                </a:cubicBezTo>
                <a:cubicBezTo>
                  <a:pt x="4221470" y="117957"/>
                  <a:pt x="4223437" y="117224"/>
                  <a:pt x="4225104" y="115757"/>
                </a:cubicBezTo>
                <a:cubicBezTo>
                  <a:pt x="4226771" y="114290"/>
                  <a:pt x="4227604" y="112357"/>
                  <a:pt x="4227604" y="109956"/>
                </a:cubicBezTo>
                <a:cubicBezTo>
                  <a:pt x="4227604" y="107423"/>
                  <a:pt x="4226738" y="105322"/>
                  <a:pt x="4225004" y="103656"/>
                </a:cubicBezTo>
                <a:cubicBezTo>
                  <a:pt x="4223270" y="101989"/>
                  <a:pt x="4221404" y="101155"/>
                  <a:pt x="4219403" y="101155"/>
                </a:cubicBezTo>
                <a:close/>
                <a:moveTo>
                  <a:pt x="6734527" y="99631"/>
                </a:moveTo>
                <a:lnTo>
                  <a:pt x="6750729" y="99631"/>
                </a:lnTo>
                <a:lnTo>
                  <a:pt x="6754730" y="242449"/>
                </a:lnTo>
                <a:lnTo>
                  <a:pt x="6738528" y="242449"/>
                </a:lnTo>
                <a:close/>
                <a:moveTo>
                  <a:pt x="6625828" y="99631"/>
                </a:moveTo>
                <a:lnTo>
                  <a:pt x="6642430" y="99631"/>
                </a:lnTo>
                <a:lnTo>
                  <a:pt x="6645630" y="201044"/>
                </a:lnTo>
                <a:cubicBezTo>
                  <a:pt x="6645897" y="207845"/>
                  <a:pt x="6646997" y="213145"/>
                  <a:pt x="6648930" y="216946"/>
                </a:cubicBezTo>
                <a:cubicBezTo>
                  <a:pt x="6650864" y="220746"/>
                  <a:pt x="6653498" y="223380"/>
                  <a:pt x="6656832" y="224847"/>
                </a:cubicBezTo>
                <a:cubicBezTo>
                  <a:pt x="6660165" y="226314"/>
                  <a:pt x="6663832" y="227047"/>
                  <a:pt x="6667833" y="227047"/>
                </a:cubicBezTo>
                <a:cubicBezTo>
                  <a:pt x="6670633" y="227047"/>
                  <a:pt x="6672667" y="227814"/>
                  <a:pt x="6673934" y="229348"/>
                </a:cubicBezTo>
                <a:lnTo>
                  <a:pt x="6674021" y="229598"/>
                </a:lnTo>
                <a:lnTo>
                  <a:pt x="6674300" y="227047"/>
                </a:lnTo>
                <a:cubicBezTo>
                  <a:pt x="6681902" y="227047"/>
                  <a:pt x="6687236" y="226314"/>
                  <a:pt x="6690302" y="224847"/>
                </a:cubicBezTo>
                <a:cubicBezTo>
                  <a:pt x="6693370" y="223380"/>
                  <a:pt x="6695136" y="220780"/>
                  <a:pt x="6695603" y="217046"/>
                </a:cubicBezTo>
                <a:cubicBezTo>
                  <a:pt x="6696070" y="213312"/>
                  <a:pt x="6696170" y="208111"/>
                  <a:pt x="6695903" y="201444"/>
                </a:cubicBezTo>
                <a:lnTo>
                  <a:pt x="6692103" y="99631"/>
                </a:lnTo>
                <a:lnTo>
                  <a:pt x="6708305" y="99631"/>
                </a:lnTo>
                <a:lnTo>
                  <a:pt x="6712305" y="199644"/>
                </a:lnTo>
                <a:cubicBezTo>
                  <a:pt x="6712572" y="206711"/>
                  <a:pt x="6712339" y="212979"/>
                  <a:pt x="6711605" y="218446"/>
                </a:cubicBezTo>
                <a:cubicBezTo>
                  <a:pt x="6710872" y="223914"/>
                  <a:pt x="6709138" y="228514"/>
                  <a:pt x="6706404" y="232248"/>
                </a:cubicBezTo>
                <a:cubicBezTo>
                  <a:pt x="6703671" y="235982"/>
                  <a:pt x="6699603" y="238782"/>
                  <a:pt x="6694203" y="240649"/>
                </a:cubicBezTo>
                <a:cubicBezTo>
                  <a:pt x="6688802" y="242516"/>
                  <a:pt x="6681568" y="243449"/>
                  <a:pt x="6672500" y="243449"/>
                </a:cubicBezTo>
                <a:lnTo>
                  <a:pt x="6672787" y="240842"/>
                </a:lnTo>
                <a:lnTo>
                  <a:pt x="6665833" y="243449"/>
                </a:lnTo>
                <a:cubicBezTo>
                  <a:pt x="6660232" y="243449"/>
                  <a:pt x="6655598" y="242549"/>
                  <a:pt x="6651931" y="240749"/>
                </a:cubicBezTo>
                <a:cubicBezTo>
                  <a:pt x="6648264" y="238949"/>
                  <a:pt x="6645397" y="236615"/>
                  <a:pt x="6643330" y="233748"/>
                </a:cubicBezTo>
                <a:lnTo>
                  <a:pt x="6641065" y="228721"/>
                </a:lnTo>
                <a:lnTo>
                  <a:pt x="6636929" y="235148"/>
                </a:lnTo>
                <a:cubicBezTo>
                  <a:pt x="6633929" y="237882"/>
                  <a:pt x="6629895" y="239949"/>
                  <a:pt x="6624828" y="241349"/>
                </a:cubicBezTo>
                <a:lnTo>
                  <a:pt x="6614563" y="242483"/>
                </a:lnTo>
                <a:lnTo>
                  <a:pt x="6611988" y="243449"/>
                </a:lnTo>
                <a:lnTo>
                  <a:pt x="6607790" y="243232"/>
                </a:lnTo>
                <a:lnTo>
                  <a:pt x="6605825" y="243449"/>
                </a:lnTo>
                <a:lnTo>
                  <a:pt x="6605860" y="243132"/>
                </a:lnTo>
                <a:lnTo>
                  <a:pt x="6600386" y="242849"/>
                </a:lnTo>
                <a:lnTo>
                  <a:pt x="6595731" y="242286"/>
                </a:lnTo>
                <a:lnTo>
                  <a:pt x="6600486" y="250350"/>
                </a:lnTo>
                <a:cubicBezTo>
                  <a:pt x="6601753" y="254551"/>
                  <a:pt x="6602087" y="258751"/>
                  <a:pt x="6601487" y="262952"/>
                </a:cubicBezTo>
                <a:cubicBezTo>
                  <a:pt x="6600886" y="267152"/>
                  <a:pt x="6599353" y="270986"/>
                  <a:pt x="6596886" y="274453"/>
                </a:cubicBezTo>
                <a:cubicBezTo>
                  <a:pt x="6594419" y="277920"/>
                  <a:pt x="6591119" y="280687"/>
                  <a:pt x="6586985" y="282754"/>
                </a:cubicBezTo>
                <a:cubicBezTo>
                  <a:pt x="6582851" y="284821"/>
                  <a:pt x="6577850" y="285855"/>
                  <a:pt x="6571983" y="285855"/>
                </a:cubicBezTo>
                <a:cubicBezTo>
                  <a:pt x="6563582" y="285855"/>
                  <a:pt x="6555981" y="283921"/>
                  <a:pt x="6549180" y="280054"/>
                </a:cubicBezTo>
                <a:cubicBezTo>
                  <a:pt x="6542379" y="276187"/>
                  <a:pt x="6536979" y="270353"/>
                  <a:pt x="6532978" y="262552"/>
                </a:cubicBezTo>
                <a:cubicBezTo>
                  <a:pt x="6530978" y="258651"/>
                  <a:pt x="6529478" y="254259"/>
                  <a:pt x="6528477" y="249375"/>
                </a:cubicBezTo>
                <a:lnTo>
                  <a:pt x="6527784" y="241922"/>
                </a:lnTo>
                <a:lnTo>
                  <a:pt x="6520277" y="242949"/>
                </a:lnTo>
                <a:cubicBezTo>
                  <a:pt x="6517009" y="243283"/>
                  <a:pt x="6513776" y="243449"/>
                  <a:pt x="6510575" y="243449"/>
                </a:cubicBezTo>
                <a:lnTo>
                  <a:pt x="6510666" y="242708"/>
                </a:lnTo>
                <a:lnTo>
                  <a:pt x="6508690" y="243449"/>
                </a:lnTo>
                <a:cubicBezTo>
                  <a:pt x="6503489" y="243449"/>
                  <a:pt x="6499055" y="242516"/>
                  <a:pt x="6495387" y="240649"/>
                </a:cubicBezTo>
                <a:lnTo>
                  <a:pt x="6487314" y="234190"/>
                </a:lnTo>
                <a:lnTo>
                  <a:pt x="6484386" y="238749"/>
                </a:lnTo>
                <a:cubicBezTo>
                  <a:pt x="6481919" y="241216"/>
                  <a:pt x="6479186" y="243049"/>
                  <a:pt x="6476185" y="244249"/>
                </a:cubicBezTo>
                <a:cubicBezTo>
                  <a:pt x="6473185" y="245449"/>
                  <a:pt x="6470018" y="246050"/>
                  <a:pt x="6466684" y="246050"/>
                </a:cubicBezTo>
                <a:cubicBezTo>
                  <a:pt x="6462817" y="246050"/>
                  <a:pt x="6458816" y="245349"/>
                  <a:pt x="6454682" y="243949"/>
                </a:cubicBezTo>
                <a:cubicBezTo>
                  <a:pt x="6450549" y="242549"/>
                  <a:pt x="6446482" y="240482"/>
                  <a:pt x="6442481" y="237748"/>
                </a:cubicBezTo>
                <a:cubicBezTo>
                  <a:pt x="6438480" y="235015"/>
                  <a:pt x="6434713" y="231648"/>
                  <a:pt x="6431180" y="227647"/>
                </a:cubicBezTo>
                <a:lnTo>
                  <a:pt x="6423205" y="215985"/>
                </a:lnTo>
                <a:lnTo>
                  <a:pt x="6416478" y="231348"/>
                </a:lnTo>
                <a:cubicBezTo>
                  <a:pt x="6415278" y="237415"/>
                  <a:pt x="6414678" y="242782"/>
                  <a:pt x="6414678" y="247450"/>
                </a:cubicBezTo>
                <a:cubicBezTo>
                  <a:pt x="6414678" y="251184"/>
                  <a:pt x="6415078" y="255951"/>
                  <a:pt x="6415878" y="261751"/>
                </a:cubicBezTo>
                <a:cubicBezTo>
                  <a:pt x="6416678" y="267552"/>
                  <a:pt x="6417711" y="273720"/>
                  <a:pt x="6418978" y="280254"/>
                </a:cubicBezTo>
                <a:cubicBezTo>
                  <a:pt x="6420245" y="286788"/>
                  <a:pt x="6421645" y="293289"/>
                  <a:pt x="6423178" y="299756"/>
                </a:cubicBezTo>
                <a:cubicBezTo>
                  <a:pt x="6424712" y="306224"/>
                  <a:pt x="6426146" y="312058"/>
                  <a:pt x="6427479" y="317258"/>
                </a:cubicBezTo>
                <a:lnTo>
                  <a:pt x="6411677" y="321059"/>
                </a:lnTo>
                <a:cubicBezTo>
                  <a:pt x="6408877" y="310791"/>
                  <a:pt x="6406477" y="300756"/>
                  <a:pt x="6404476" y="290955"/>
                </a:cubicBezTo>
                <a:cubicBezTo>
                  <a:pt x="6402476" y="281154"/>
                  <a:pt x="6400943" y="272386"/>
                  <a:pt x="6399876" y="264652"/>
                </a:cubicBezTo>
                <a:cubicBezTo>
                  <a:pt x="6398809" y="256918"/>
                  <a:pt x="6398275" y="251184"/>
                  <a:pt x="6398275" y="247450"/>
                </a:cubicBezTo>
                <a:cubicBezTo>
                  <a:pt x="6398275" y="237582"/>
                  <a:pt x="6399876" y="228581"/>
                  <a:pt x="6403076" y="220446"/>
                </a:cubicBezTo>
                <a:cubicBezTo>
                  <a:pt x="6406277" y="212312"/>
                  <a:pt x="6410410" y="205144"/>
                  <a:pt x="6415478" y="198944"/>
                </a:cubicBezTo>
                <a:cubicBezTo>
                  <a:pt x="6420545" y="192743"/>
                  <a:pt x="6426012" y="187476"/>
                  <a:pt x="6431880" y="183142"/>
                </a:cubicBezTo>
                <a:cubicBezTo>
                  <a:pt x="6437747" y="178808"/>
                  <a:pt x="6443448" y="175541"/>
                  <a:pt x="6448982" y="173340"/>
                </a:cubicBezTo>
                <a:cubicBezTo>
                  <a:pt x="6454516" y="171140"/>
                  <a:pt x="6459216" y="170040"/>
                  <a:pt x="6463084" y="170040"/>
                </a:cubicBezTo>
                <a:cubicBezTo>
                  <a:pt x="6466417" y="170040"/>
                  <a:pt x="6469351" y="170774"/>
                  <a:pt x="6471885" y="172240"/>
                </a:cubicBezTo>
                <a:cubicBezTo>
                  <a:pt x="6474418" y="173707"/>
                  <a:pt x="6476885" y="176574"/>
                  <a:pt x="6479286" y="180841"/>
                </a:cubicBezTo>
                <a:cubicBezTo>
                  <a:pt x="6481686" y="185109"/>
                  <a:pt x="6484220" y="191376"/>
                  <a:pt x="6486887" y="199644"/>
                </a:cubicBezTo>
                <a:cubicBezTo>
                  <a:pt x="6489420" y="207245"/>
                  <a:pt x="6491821" y="213012"/>
                  <a:pt x="6494088" y="216946"/>
                </a:cubicBezTo>
                <a:cubicBezTo>
                  <a:pt x="6496354" y="220880"/>
                  <a:pt x="6498822" y="223547"/>
                  <a:pt x="6501488" y="224947"/>
                </a:cubicBezTo>
                <a:cubicBezTo>
                  <a:pt x="6504156" y="226347"/>
                  <a:pt x="6507222" y="227047"/>
                  <a:pt x="6510689" y="227047"/>
                </a:cubicBezTo>
                <a:lnTo>
                  <a:pt x="6512493" y="227727"/>
                </a:lnTo>
                <a:lnTo>
                  <a:pt x="6512575" y="227047"/>
                </a:lnTo>
                <a:cubicBezTo>
                  <a:pt x="6515376" y="227047"/>
                  <a:pt x="6518176" y="227047"/>
                  <a:pt x="6520977" y="227047"/>
                </a:cubicBezTo>
                <a:lnTo>
                  <a:pt x="6527790" y="226877"/>
                </a:lnTo>
                <a:lnTo>
                  <a:pt x="6530778" y="203444"/>
                </a:lnTo>
                <a:cubicBezTo>
                  <a:pt x="6533311" y="194376"/>
                  <a:pt x="6536679" y="186542"/>
                  <a:pt x="6540879" y="179941"/>
                </a:cubicBezTo>
                <a:cubicBezTo>
                  <a:pt x="6545080" y="173340"/>
                  <a:pt x="6549713" y="168240"/>
                  <a:pt x="6554781" y="164639"/>
                </a:cubicBezTo>
                <a:cubicBezTo>
                  <a:pt x="6559848" y="161039"/>
                  <a:pt x="6564849" y="159239"/>
                  <a:pt x="6569783" y="159239"/>
                </a:cubicBezTo>
                <a:cubicBezTo>
                  <a:pt x="6574183" y="159239"/>
                  <a:pt x="6578117" y="160506"/>
                  <a:pt x="6581584" y="163039"/>
                </a:cubicBezTo>
                <a:cubicBezTo>
                  <a:pt x="6585051" y="165573"/>
                  <a:pt x="6587785" y="169107"/>
                  <a:pt x="6589785" y="173641"/>
                </a:cubicBezTo>
                <a:cubicBezTo>
                  <a:pt x="6591786" y="178174"/>
                  <a:pt x="6592786" y="183575"/>
                  <a:pt x="6592786" y="189843"/>
                </a:cubicBezTo>
                <a:cubicBezTo>
                  <a:pt x="6592786" y="195443"/>
                  <a:pt x="6591919" y="201044"/>
                  <a:pt x="6590185" y="206645"/>
                </a:cubicBezTo>
                <a:cubicBezTo>
                  <a:pt x="6588452" y="212245"/>
                  <a:pt x="6585218" y="217313"/>
                  <a:pt x="6580484" y="221847"/>
                </a:cubicBezTo>
                <a:lnTo>
                  <a:pt x="6579353" y="222634"/>
                </a:lnTo>
                <a:lnTo>
                  <a:pt x="6586085" y="224147"/>
                </a:lnTo>
                <a:cubicBezTo>
                  <a:pt x="6590418" y="225014"/>
                  <a:pt x="6594886" y="225714"/>
                  <a:pt x="6599486" y="226247"/>
                </a:cubicBezTo>
                <a:lnTo>
                  <a:pt x="6610764" y="226869"/>
                </a:lnTo>
                <a:lnTo>
                  <a:pt x="6617327" y="226497"/>
                </a:lnTo>
                <a:cubicBezTo>
                  <a:pt x="6619994" y="226130"/>
                  <a:pt x="6622094" y="225580"/>
                  <a:pt x="6623627" y="224847"/>
                </a:cubicBezTo>
                <a:cubicBezTo>
                  <a:pt x="6626695" y="223380"/>
                  <a:pt x="6628461" y="220780"/>
                  <a:pt x="6628928" y="217046"/>
                </a:cubicBezTo>
                <a:cubicBezTo>
                  <a:pt x="6629395" y="213312"/>
                  <a:pt x="6629495" y="208111"/>
                  <a:pt x="6629228" y="201444"/>
                </a:cubicBezTo>
                <a:close/>
                <a:moveTo>
                  <a:pt x="6305902" y="99631"/>
                </a:moveTo>
                <a:lnTo>
                  <a:pt x="6322104" y="99631"/>
                </a:lnTo>
                <a:lnTo>
                  <a:pt x="6326105" y="242449"/>
                </a:lnTo>
                <a:lnTo>
                  <a:pt x="6309902" y="242449"/>
                </a:lnTo>
                <a:close/>
                <a:moveTo>
                  <a:pt x="5730668" y="99631"/>
                </a:moveTo>
                <a:lnTo>
                  <a:pt x="5746870" y="99631"/>
                </a:lnTo>
                <a:lnTo>
                  <a:pt x="5750871" y="200644"/>
                </a:lnTo>
                <a:cubicBezTo>
                  <a:pt x="5751138" y="207711"/>
                  <a:pt x="5750271" y="214079"/>
                  <a:pt x="5748270" y="219746"/>
                </a:cubicBezTo>
                <a:cubicBezTo>
                  <a:pt x="5746270" y="225414"/>
                  <a:pt x="5742269" y="230248"/>
                  <a:pt x="5736269" y="234248"/>
                </a:cubicBezTo>
                <a:cubicBezTo>
                  <a:pt x="5730268" y="238249"/>
                  <a:pt x="5721534" y="241316"/>
                  <a:pt x="5710066" y="243449"/>
                </a:cubicBezTo>
                <a:cubicBezTo>
                  <a:pt x="5698598" y="245583"/>
                  <a:pt x="5683463" y="246650"/>
                  <a:pt x="5664660" y="246650"/>
                </a:cubicBezTo>
                <a:cubicBezTo>
                  <a:pt x="5652792" y="246650"/>
                  <a:pt x="5642357" y="245883"/>
                  <a:pt x="5633356" y="244349"/>
                </a:cubicBezTo>
                <a:cubicBezTo>
                  <a:pt x="5624355" y="242816"/>
                  <a:pt x="5616854" y="240449"/>
                  <a:pt x="5610853" y="237248"/>
                </a:cubicBezTo>
                <a:cubicBezTo>
                  <a:pt x="5604852" y="234048"/>
                  <a:pt x="5600319" y="229881"/>
                  <a:pt x="5597252" y="224747"/>
                </a:cubicBezTo>
                <a:cubicBezTo>
                  <a:pt x="5594184" y="219613"/>
                  <a:pt x="5592651" y="213379"/>
                  <a:pt x="5592651" y="206045"/>
                </a:cubicBezTo>
                <a:cubicBezTo>
                  <a:pt x="5592651" y="202711"/>
                  <a:pt x="5592918" y="199277"/>
                  <a:pt x="5593451" y="195743"/>
                </a:cubicBezTo>
                <a:cubicBezTo>
                  <a:pt x="5593984" y="192209"/>
                  <a:pt x="5594685" y="188642"/>
                  <a:pt x="5595551" y="185042"/>
                </a:cubicBezTo>
                <a:cubicBezTo>
                  <a:pt x="5596418" y="181441"/>
                  <a:pt x="5597318" y="177974"/>
                  <a:pt x="5598252" y="174641"/>
                </a:cubicBezTo>
                <a:lnTo>
                  <a:pt x="5613254" y="178441"/>
                </a:lnTo>
                <a:cubicBezTo>
                  <a:pt x="5612720" y="180441"/>
                  <a:pt x="5612120" y="182808"/>
                  <a:pt x="5611454" y="185542"/>
                </a:cubicBezTo>
                <a:cubicBezTo>
                  <a:pt x="5610787" y="188276"/>
                  <a:pt x="5610220" y="191043"/>
                  <a:pt x="5609753" y="193843"/>
                </a:cubicBezTo>
                <a:cubicBezTo>
                  <a:pt x="5609286" y="196643"/>
                  <a:pt x="5609053" y="199177"/>
                  <a:pt x="5609053" y="201444"/>
                </a:cubicBezTo>
                <a:cubicBezTo>
                  <a:pt x="5609053" y="208378"/>
                  <a:pt x="5610820" y="213946"/>
                  <a:pt x="5614353" y="218146"/>
                </a:cubicBezTo>
                <a:cubicBezTo>
                  <a:pt x="5617888" y="222347"/>
                  <a:pt x="5624055" y="225414"/>
                  <a:pt x="5632856" y="227347"/>
                </a:cubicBezTo>
                <a:cubicBezTo>
                  <a:pt x="5641657" y="229281"/>
                  <a:pt x="5653992" y="230248"/>
                  <a:pt x="5669861" y="230248"/>
                </a:cubicBezTo>
                <a:cubicBezTo>
                  <a:pt x="5683062" y="230248"/>
                  <a:pt x="5693931" y="229747"/>
                  <a:pt x="5702465" y="228747"/>
                </a:cubicBezTo>
                <a:cubicBezTo>
                  <a:pt x="5710999" y="227747"/>
                  <a:pt x="5717633" y="226147"/>
                  <a:pt x="5722367" y="223947"/>
                </a:cubicBezTo>
                <a:cubicBezTo>
                  <a:pt x="5727101" y="221746"/>
                  <a:pt x="5730368" y="218879"/>
                  <a:pt x="5732168" y="215346"/>
                </a:cubicBezTo>
                <a:cubicBezTo>
                  <a:pt x="5733969" y="211812"/>
                  <a:pt x="5734736" y="207511"/>
                  <a:pt x="5734469" y="202444"/>
                </a:cubicBezTo>
                <a:close/>
                <a:moveTo>
                  <a:pt x="5286727" y="99631"/>
                </a:moveTo>
                <a:lnTo>
                  <a:pt x="5302929" y="99631"/>
                </a:lnTo>
                <a:lnTo>
                  <a:pt x="5306930" y="242449"/>
                </a:lnTo>
                <a:lnTo>
                  <a:pt x="5290727" y="242449"/>
                </a:lnTo>
                <a:close/>
                <a:moveTo>
                  <a:pt x="4711493" y="99631"/>
                </a:moveTo>
                <a:lnTo>
                  <a:pt x="4727695" y="99631"/>
                </a:lnTo>
                <a:lnTo>
                  <a:pt x="4731696" y="200644"/>
                </a:lnTo>
                <a:cubicBezTo>
                  <a:pt x="4731963" y="207711"/>
                  <a:pt x="4731096" y="214079"/>
                  <a:pt x="4729096" y="219746"/>
                </a:cubicBezTo>
                <a:cubicBezTo>
                  <a:pt x="4727095" y="225414"/>
                  <a:pt x="4723095" y="230248"/>
                  <a:pt x="4717094" y="234248"/>
                </a:cubicBezTo>
                <a:cubicBezTo>
                  <a:pt x="4711093" y="238249"/>
                  <a:pt x="4702359" y="241316"/>
                  <a:pt x="4690891" y="243449"/>
                </a:cubicBezTo>
                <a:cubicBezTo>
                  <a:pt x="4679423" y="245583"/>
                  <a:pt x="4664287" y="246650"/>
                  <a:pt x="4645485" y="246650"/>
                </a:cubicBezTo>
                <a:cubicBezTo>
                  <a:pt x="4633617" y="246650"/>
                  <a:pt x="4623182" y="245883"/>
                  <a:pt x="4614181" y="244349"/>
                </a:cubicBezTo>
                <a:cubicBezTo>
                  <a:pt x="4605180" y="242816"/>
                  <a:pt x="4597679" y="240449"/>
                  <a:pt x="4591678" y="237248"/>
                </a:cubicBezTo>
                <a:cubicBezTo>
                  <a:pt x="4585678" y="234048"/>
                  <a:pt x="4581144" y="229881"/>
                  <a:pt x="4578077" y="224747"/>
                </a:cubicBezTo>
                <a:cubicBezTo>
                  <a:pt x="4575010" y="219613"/>
                  <a:pt x="4573476" y="213379"/>
                  <a:pt x="4573476" y="206045"/>
                </a:cubicBezTo>
                <a:cubicBezTo>
                  <a:pt x="4573476" y="202711"/>
                  <a:pt x="4573743" y="199277"/>
                  <a:pt x="4574276" y="195743"/>
                </a:cubicBezTo>
                <a:cubicBezTo>
                  <a:pt x="4574810" y="192209"/>
                  <a:pt x="4575510" y="188642"/>
                  <a:pt x="4576376" y="185042"/>
                </a:cubicBezTo>
                <a:cubicBezTo>
                  <a:pt x="4577243" y="181441"/>
                  <a:pt x="4578143" y="177974"/>
                  <a:pt x="4579077" y="174641"/>
                </a:cubicBezTo>
                <a:lnTo>
                  <a:pt x="4594079" y="178441"/>
                </a:lnTo>
                <a:cubicBezTo>
                  <a:pt x="4593545" y="180441"/>
                  <a:pt x="4592945" y="182808"/>
                  <a:pt x="4592278" y="185542"/>
                </a:cubicBezTo>
                <a:cubicBezTo>
                  <a:pt x="4591612" y="188276"/>
                  <a:pt x="4591045" y="191043"/>
                  <a:pt x="4590578" y="193843"/>
                </a:cubicBezTo>
                <a:cubicBezTo>
                  <a:pt x="4590111" y="196643"/>
                  <a:pt x="4589878" y="199177"/>
                  <a:pt x="4589878" y="201444"/>
                </a:cubicBezTo>
                <a:cubicBezTo>
                  <a:pt x="4589878" y="208378"/>
                  <a:pt x="4591645" y="213946"/>
                  <a:pt x="4595179" y="218146"/>
                </a:cubicBezTo>
                <a:cubicBezTo>
                  <a:pt x="4598713" y="222347"/>
                  <a:pt x="4604880" y="225414"/>
                  <a:pt x="4613681" y="227347"/>
                </a:cubicBezTo>
                <a:cubicBezTo>
                  <a:pt x="4622482" y="229281"/>
                  <a:pt x="4634817" y="230248"/>
                  <a:pt x="4650686" y="230248"/>
                </a:cubicBezTo>
                <a:cubicBezTo>
                  <a:pt x="4663887" y="230248"/>
                  <a:pt x="4674755" y="229747"/>
                  <a:pt x="4683290" y="228747"/>
                </a:cubicBezTo>
                <a:cubicBezTo>
                  <a:pt x="4691824" y="227747"/>
                  <a:pt x="4698458" y="226147"/>
                  <a:pt x="4703192" y="223947"/>
                </a:cubicBezTo>
                <a:cubicBezTo>
                  <a:pt x="4707926" y="221746"/>
                  <a:pt x="4711193" y="218879"/>
                  <a:pt x="4712993" y="215346"/>
                </a:cubicBezTo>
                <a:cubicBezTo>
                  <a:pt x="4714794" y="211812"/>
                  <a:pt x="4715560" y="207511"/>
                  <a:pt x="4715294" y="202444"/>
                </a:cubicBezTo>
                <a:close/>
                <a:moveTo>
                  <a:pt x="4267552" y="99631"/>
                </a:moveTo>
                <a:lnTo>
                  <a:pt x="4283754" y="99631"/>
                </a:lnTo>
                <a:lnTo>
                  <a:pt x="4287754" y="242449"/>
                </a:lnTo>
                <a:lnTo>
                  <a:pt x="4271553" y="242449"/>
                </a:lnTo>
                <a:close/>
                <a:moveTo>
                  <a:pt x="3720893" y="99631"/>
                </a:moveTo>
                <a:lnTo>
                  <a:pt x="3737095" y="99631"/>
                </a:lnTo>
                <a:lnTo>
                  <a:pt x="3741096" y="200644"/>
                </a:lnTo>
                <a:cubicBezTo>
                  <a:pt x="3741362" y="207445"/>
                  <a:pt x="3742462" y="212779"/>
                  <a:pt x="3744396" y="216646"/>
                </a:cubicBezTo>
                <a:cubicBezTo>
                  <a:pt x="3746330" y="220513"/>
                  <a:pt x="3748963" y="223213"/>
                  <a:pt x="3752297" y="224747"/>
                </a:cubicBezTo>
                <a:lnTo>
                  <a:pt x="3762212" y="226820"/>
                </a:lnTo>
                <a:lnTo>
                  <a:pt x="3775452" y="225547"/>
                </a:lnTo>
                <a:cubicBezTo>
                  <a:pt x="3779186" y="224547"/>
                  <a:pt x="3782020" y="222613"/>
                  <a:pt x="3783953" y="219746"/>
                </a:cubicBezTo>
                <a:cubicBezTo>
                  <a:pt x="3785887" y="216879"/>
                  <a:pt x="3787454" y="212712"/>
                  <a:pt x="3788654" y="207245"/>
                </a:cubicBezTo>
                <a:cubicBezTo>
                  <a:pt x="3789854" y="201777"/>
                  <a:pt x="3791321" y="194643"/>
                  <a:pt x="3793055" y="185842"/>
                </a:cubicBezTo>
                <a:lnTo>
                  <a:pt x="3808657" y="188842"/>
                </a:lnTo>
                <a:cubicBezTo>
                  <a:pt x="3808123" y="191243"/>
                  <a:pt x="3807523" y="193910"/>
                  <a:pt x="3806856" y="196843"/>
                </a:cubicBezTo>
                <a:cubicBezTo>
                  <a:pt x="3806190" y="199777"/>
                  <a:pt x="3805623" y="202677"/>
                  <a:pt x="3805156" y="205545"/>
                </a:cubicBezTo>
                <a:cubicBezTo>
                  <a:pt x="3804689" y="208411"/>
                  <a:pt x="3804456" y="210912"/>
                  <a:pt x="3804456" y="213046"/>
                </a:cubicBezTo>
                <a:cubicBezTo>
                  <a:pt x="3804456" y="215046"/>
                  <a:pt x="3804589" y="216913"/>
                  <a:pt x="3804856" y="218646"/>
                </a:cubicBezTo>
                <a:cubicBezTo>
                  <a:pt x="3805123" y="220380"/>
                  <a:pt x="3806123" y="221847"/>
                  <a:pt x="3807856" y="223047"/>
                </a:cubicBezTo>
                <a:cubicBezTo>
                  <a:pt x="3809590" y="224247"/>
                  <a:pt x="3812524" y="225214"/>
                  <a:pt x="3816658" y="225947"/>
                </a:cubicBezTo>
                <a:cubicBezTo>
                  <a:pt x="3820791" y="226681"/>
                  <a:pt x="3826726" y="227047"/>
                  <a:pt x="3834460" y="227047"/>
                </a:cubicBezTo>
                <a:lnTo>
                  <a:pt x="3835980" y="227621"/>
                </a:lnTo>
                <a:lnTo>
                  <a:pt x="3836051" y="227047"/>
                </a:lnTo>
                <a:cubicBezTo>
                  <a:pt x="3839784" y="227047"/>
                  <a:pt x="3842918" y="226247"/>
                  <a:pt x="3845452" y="224647"/>
                </a:cubicBezTo>
                <a:cubicBezTo>
                  <a:pt x="3847985" y="223047"/>
                  <a:pt x="3850452" y="220380"/>
                  <a:pt x="3852852" y="216646"/>
                </a:cubicBezTo>
                <a:cubicBezTo>
                  <a:pt x="3855253" y="212912"/>
                  <a:pt x="3857853" y="207911"/>
                  <a:pt x="3860653" y="201644"/>
                </a:cubicBezTo>
                <a:cubicBezTo>
                  <a:pt x="3864521" y="193110"/>
                  <a:pt x="3868354" y="186642"/>
                  <a:pt x="3872155" y="182242"/>
                </a:cubicBezTo>
                <a:cubicBezTo>
                  <a:pt x="3875955" y="177841"/>
                  <a:pt x="3879756" y="174841"/>
                  <a:pt x="3883556" y="173240"/>
                </a:cubicBezTo>
                <a:cubicBezTo>
                  <a:pt x="3887357" y="171640"/>
                  <a:pt x="3891124" y="170840"/>
                  <a:pt x="3894858" y="170840"/>
                </a:cubicBezTo>
                <a:cubicBezTo>
                  <a:pt x="3899392" y="170840"/>
                  <a:pt x="3903592" y="172007"/>
                  <a:pt x="3907459" y="174341"/>
                </a:cubicBezTo>
                <a:cubicBezTo>
                  <a:pt x="3911326" y="176674"/>
                  <a:pt x="3914727" y="179775"/>
                  <a:pt x="3917661" y="183642"/>
                </a:cubicBezTo>
                <a:cubicBezTo>
                  <a:pt x="3920594" y="187509"/>
                  <a:pt x="3922895" y="191743"/>
                  <a:pt x="3924561" y="196343"/>
                </a:cubicBezTo>
                <a:cubicBezTo>
                  <a:pt x="3926228" y="200944"/>
                  <a:pt x="3927062" y="205511"/>
                  <a:pt x="3927062" y="210045"/>
                </a:cubicBezTo>
                <a:cubicBezTo>
                  <a:pt x="3927062" y="218046"/>
                  <a:pt x="3925662" y="224413"/>
                  <a:pt x="3922861" y="229147"/>
                </a:cubicBezTo>
                <a:cubicBezTo>
                  <a:pt x="3920061" y="233881"/>
                  <a:pt x="3916494" y="237282"/>
                  <a:pt x="3912160" y="239349"/>
                </a:cubicBezTo>
                <a:cubicBezTo>
                  <a:pt x="3907826" y="241416"/>
                  <a:pt x="3903325" y="242449"/>
                  <a:pt x="3898658" y="242449"/>
                </a:cubicBezTo>
                <a:cubicBezTo>
                  <a:pt x="3894524" y="242449"/>
                  <a:pt x="3889224" y="241649"/>
                  <a:pt x="3882756" y="240049"/>
                </a:cubicBezTo>
                <a:cubicBezTo>
                  <a:pt x="3879523" y="239249"/>
                  <a:pt x="3875864" y="237832"/>
                  <a:pt x="3871780" y="235798"/>
                </a:cubicBezTo>
                <a:lnTo>
                  <a:pt x="3861804" y="229935"/>
                </a:lnTo>
                <a:lnTo>
                  <a:pt x="3853653" y="238649"/>
                </a:lnTo>
                <a:cubicBezTo>
                  <a:pt x="3850719" y="240649"/>
                  <a:pt x="3847685" y="241949"/>
                  <a:pt x="3844551" y="242549"/>
                </a:cubicBezTo>
                <a:cubicBezTo>
                  <a:pt x="3841418" y="243149"/>
                  <a:pt x="3837917" y="243449"/>
                  <a:pt x="3834050" y="243449"/>
                </a:cubicBezTo>
                <a:lnTo>
                  <a:pt x="3834127" y="242824"/>
                </a:lnTo>
                <a:lnTo>
                  <a:pt x="3832459" y="243449"/>
                </a:lnTo>
                <a:cubicBezTo>
                  <a:pt x="3824325" y="243449"/>
                  <a:pt x="3817858" y="243016"/>
                  <a:pt x="3813057" y="242149"/>
                </a:cubicBezTo>
                <a:cubicBezTo>
                  <a:pt x="3808257" y="241282"/>
                  <a:pt x="3804622" y="239982"/>
                  <a:pt x="3802156" y="238249"/>
                </a:cubicBezTo>
                <a:cubicBezTo>
                  <a:pt x="3799689" y="236515"/>
                  <a:pt x="3797955" y="234348"/>
                  <a:pt x="3796955" y="231748"/>
                </a:cubicBezTo>
                <a:lnTo>
                  <a:pt x="3796383" y="229486"/>
                </a:lnTo>
                <a:lnTo>
                  <a:pt x="3793755" y="233448"/>
                </a:lnTo>
                <a:cubicBezTo>
                  <a:pt x="3791288" y="236115"/>
                  <a:pt x="3788454" y="238182"/>
                  <a:pt x="3785254" y="239649"/>
                </a:cubicBezTo>
                <a:cubicBezTo>
                  <a:pt x="3782053" y="241116"/>
                  <a:pt x="3778219" y="242116"/>
                  <a:pt x="3773752" y="242649"/>
                </a:cubicBezTo>
                <a:lnTo>
                  <a:pt x="3761832" y="243249"/>
                </a:lnTo>
                <a:lnTo>
                  <a:pt x="3761298" y="243449"/>
                </a:lnTo>
                <a:lnTo>
                  <a:pt x="3760579" y="243312"/>
                </a:lnTo>
                <a:lnTo>
                  <a:pt x="3757850" y="243449"/>
                </a:lnTo>
                <a:lnTo>
                  <a:pt x="3757929" y="242806"/>
                </a:lnTo>
                <a:lnTo>
                  <a:pt x="3746096" y="240549"/>
                </a:lnTo>
                <a:cubicBezTo>
                  <a:pt x="3742229" y="238615"/>
                  <a:pt x="3739262" y="236182"/>
                  <a:pt x="3737195" y="233248"/>
                </a:cubicBezTo>
                <a:lnTo>
                  <a:pt x="3734427" y="227036"/>
                </a:lnTo>
                <a:lnTo>
                  <a:pt x="3726494" y="234748"/>
                </a:lnTo>
                <a:cubicBezTo>
                  <a:pt x="3721960" y="237615"/>
                  <a:pt x="3716359" y="239915"/>
                  <a:pt x="3709692" y="241649"/>
                </a:cubicBezTo>
                <a:cubicBezTo>
                  <a:pt x="3703024" y="243383"/>
                  <a:pt x="3695190" y="244649"/>
                  <a:pt x="3686189" y="245449"/>
                </a:cubicBezTo>
                <a:cubicBezTo>
                  <a:pt x="3677188" y="246250"/>
                  <a:pt x="3666753" y="246650"/>
                  <a:pt x="3654885" y="246650"/>
                </a:cubicBezTo>
                <a:cubicBezTo>
                  <a:pt x="3643017" y="246650"/>
                  <a:pt x="3632582" y="245883"/>
                  <a:pt x="3623581" y="244349"/>
                </a:cubicBezTo>
                <a:cubicBezTo>
                  <a:pt x="3614580" y="242816"/>
                  <a:pt x="3607079" y="240449"/>
                  <a:pt x="3601078" y="237248"/>
                </a:cubicBezTo>
                <a:cubicBezTo>
                  <a:pt x="3595077" y="234048"/>
                  <a:pt x="3590543" y="229881"/>
                  <a:pt x="3587476" y="224747"/>
                </a:cubicBezTo>
                <a:cubicBezTo>
                  <a:pt x="3584409" y="219613"/>
                  <a:pt x="3582876" y="213379"/>
                  <a:pt x="3582876" y="206045"/>
                </a:cubicBezTo>
                <a:cubicBezTo>
                  <a:pt x="3582876" y="202711"/>
                  <a:pt x="3583143" y="199277"/>
                  <a:pt x="3583676" y="195743"/>
                </a:cubicBezTo>
                <a:cubicBezTo>
                  <a:pt x="3584209" y="192209"/>
                  <a:pt x="3584909" y="188642"/>
                  <a:pt x="3585776" y="185042"/>
                </a:cubicBezTo>
                <a:cubicBezTo>
                  <a:pt x="3586643" y="181441"/>
                  <a:pt x="3587543" y="177974"/>
                  <a:pt x="3588477" y="174641"/>
                </a:cubicBezTo>
                <a:lnTo>
                  <a:pt x="3603478" y="178441"/>
                </a:lnTo>
                <a:cubicBezTo>
                  <a:pt x="3602945" y="180441"/>
                  <a:pt x="3602345" y="182808"/>
                  <a:pt x="3601678" y="185542"/>
                </a:cubicBezTo>
                <a:cubicBezTo>
                  <a:pt x="3601011" y="188276"/>
                  <a:pt x="3600445" y="191043"/>
                  <a:pt x="3599978" y="193843"/>
                </a:cubicBezTo>
                <a:cubicBezTo>
                  <a:pt x="3599511" y="196643"/>
                  <a:pt x="3599278" y="199177"/>
                  <a:pt x="3599278" y="201444"/>
                </a:cubicBezTo>
                <a:cubicBezTo>
                  <a:pt x="3599278" y="208378"/>
                  <a:pt x="3601045" y="213946"/>
                  <a:pt x="3604579" y="218146"/>
                </a:cubicBezTo>
                <a:cubicBezTo>
                  <a:pt x="3608112" y="222347"/>
                  <a:pt x="3614280" y="225414"/>
                  <a:pt x="3623081" y="227347"/>
                </a:cubicBezTo>
                <a:cubicBezTo>
                  <a:pt x="3631882" y="229281"/>
                  <a:pt x="3644217" y="230248"/>
                  <a:pt x="3660086" y="230248"/>
                </a:cubicBezTo>
                <a:cubicBezTo>
                  <a:pt x="3673154" y="230248"/>
                  <a:pt x="3683955" y="229747"/>
                  <a:pt x="3692490" y="228747"/>
                </a:cubicBezTo>
                <a:cubicBezTo>
                  <a:pt x="3701024" y="227747"/>
                  <a:pt x="3707658" y="226147"/>
                  <a:pt x="3712392" y="223947"/>
                </a:cubicBezTo>
                <a:cubicBezTo>
                  <a:pt x="3717126" y="221746"/>
                  <a:pt x="3720426" y="218879"/>
                  <a:pt x="3722293" y="215346"/>
                </a:cubicBezTo>
                <a:cubicBezTo>
                  <a:pt x="3724160" y="211812"/>
                  <a:pt x="3724960" y="207511"/>
                  <a:pt x="3724694" y="202444"/>
                </a:cubicBezTo>
                <a:close/>
                <a:moveTo>
                  <a:pt x="3305527" y="99631"/>
                </a:moveTo>
                <a:lnTo>
                  <a:pt x="3321929" y="99631"/>
                </a:lnTo>
                <a:lnTo>
                  <a:pt x="3325930" y="202644"/>
                </a:lnTo>
                <a:cubicBezTo>
                  <a:pt x="3326196" y="209178"/>
                  <a:pt x="3326830" y="214212"/>
                  <a:pt x="3327830" y="217746"/>
                </a:cubicBezTo>
                <a:cubicBezTo>
                  <a:pt x="3328830" y="221280"/>
                  <a:pt x="3331097" y="223713"/>
                  <a:pt x="3334631" y="225047"/>
                </a:cubicBezTo>
                <a:lnTo>
                  <a:pt x="3350919" y="226998"/>
                </a:lnTo>
                <a:lnTo>
                  <a:pt x="3365877" y="225847"/>
                </a:lnTo>
                <a:cubicBezTo>
                  <a:pt x="3369744" y="225047"/>
                  <a:pt x="3372545" y="223413"/>
                  <a:pt x="3374278" y="220946"/>
                </a:cubicBezTo>
                <a:cubicBezTo>
                  <a:pt x="3376012" y="218480"/>
                  <a:pt x="3376879" y="214779"/>
                  <a:pt x="3376879" y="209845"/>
                </a:cubicBezTo>
                <a:cubicBezTo>
                  <a:pt x="3376879" y="206511"/>
                  <a:pt x="3376345" y="202544"/>
                  <a:pt x="3375279" y="197944"/>
                </a:cubicBezTo>
                <a:cubicBezTo>
                  <a:pt x="3374212" y="193343"/>
                  <a:pt x="3372812" y="188442"/>
                  <a:pt x="3371078" y="183242"/>
                </a:cubicBezTo>
                <a:cubicBezTo>
                  <a:pt x="3369344" y="178041"/>
                  <a:pt x="3367478" y="172907"/>
                  <a:pt x="3365477" y="167840"/>
                </a:cubicBezTo>
                <a:lnTo>
                  <a:pt x="3381679" y="161839"/>
                </a:lnTo>
                <a:cubicBezTo>
                  <a:pt x="3383413" y="166106"/>
                  <a:pt x="3385046" y="170974"/>
                  <a:pt x="3386580" y="176441"/>
                </a:cubicBezTo>
                <a:cubicBezTo>
                  <a:pt x="3388113" y="181908"/>
                  <a:pt x="3389414" y="187309"/>
                  <a:pt x="3390480" y="192643"/>
                </a:cubicBezTo>
                <a:cubicBezTo>
                  <a:pt x="3391547" y="197977"/>
                  <a:pt x="3392081" y="202644"/>
                  <a:pt x="3392081" y="206645"/>
                </a:cubicBezTo>
                <a:cubicBezTo>
                  <a:pt x="3392081" y="211979"/>
                  <a:pt x="3391514" y="216679"/>
                  <a:pt x="3390380" y="220746"/>
                </a:cubicBezTo>
                <a:cubicBezTo>
                  <a:pt x="3389247" y="224814"/>
                  <a:pt x="3387547" y="228281"/>
                  <a:pt x="3385280" y="231148"/>
                </a:cubicBezTo>
                <a:cubicBezTo>
                  <a:pt x="3383013" y="234015"/>
                  <a:pt x="3380112" y="236348"/>
                  <a:pt x="3376579" y="238149"/>
                </a:cubicBezTo>
                <a:cubicBezTo>
                  <a:pt x="3373045" y="239949"/>
                  <a:pt x="3368944" y="241282"/>
                  <a:pt x="3364277" y="242149"/>
                </a:cubicBezTo>
                <a:lnTo>
                  <a:pt x="3349625" y="243340"/>
                </a:lnTo>
                <a:lnTo>
                  <a:pt x="3349333" y="243449"/>
                </a:lnTo>
                <a:lnTo>
                  <a:pt x="3348740" y="243412"/>
                </a:lnTo>
                <a:lnTo>
                  <a:pt x="3348275" y="243449"/>
                </a:lnTo>
                <a:lnTo>
                  <a:pt x="3348283" y="243382"/>
                </a:lnTo>
                <a:lnTo>
                  <a:pt x="3335206" y="242549"/>
                </a:lnTo>
                <a:cubicBezTo>
                  <a:pt x="3331122" y="241949"/>
                  <a:pt x="3327663" y="241049"/>
                  <a:pt x="3324829" y="239849"/>
                </a:cubicBezTo>
                <a:cubicBezTo>
                  <a:pt x="3319162" y="237449"/>
                  <a:pt x="3315261" y="233715"/>
                  <a:pt x="3313128" y="228647"/>
                </a:cubicBezTo>
                <a:cubicBezTo>
                  <a:pt x="3310994" y="223580"/>
                  <a:pt x="3309794" y="217046"/>
                  <a:pt x="3309527" y="209045"/>
                </a:cubicBezTo>
                <a:close/>
                <a:moveTo>
                  <a:pt x="2482646" y="99631"/>
                </a:moveTo>
                <a:lnTo>
                  <a:pt x="2498848" y="99631"/>
                </a:lnTo>
                <a:lnTo>
                  <a:pt x="2502848" y="200644"/>
                </a:lnTo>
                <a:cubicBezTo>
                  <a:pt x="2503115" y="207711"/>
                  <a:pt x="2502248" y="214079"/>
                  <a:pt x="2500247" y="219746"/>
                </a:cubicBezTo>
                <a:cubicBezTo>
                  <a:pt x="2498246" y="225414"/>
                  <a:pt x="2494246" y="230248"/>
                  <a:pt x="2488247" y="234248"/>
                </a:cubicBezTo>
                <a:cubicBezTo>
                  <a:pt x="2482246" y="238249"/>
                  <a:pt x="2473512" y="241316"/>
                  <a:pt x="2462041" y="243449"/>
                </a:cubicBezTo>
                <a:cubicBezTo>
                  <a:pt x="2450576" y="245583"/>
                  <a:pt x="2435439" y="246650"/>
                  <a:pt x="2416638" y="246650"/>
                </a:cubicBezTo>
                <a:cubicBezTo>
                  <a:pt x="2404769" y="246650"/>
                  <a:pt x="2394334" y="245883"/>
                  <a:pt x="2385332" y="244349"/>
                </a:cubicBezTo>
                <a:cubicBezTo>
                  <a:pt x="2376332" y="242816"/>
                  <a:pt x="2368830" y="240449"/>
                  <a:pt x="2362831" y="237248"/>
                </a:cubicBezTo>
                <a:cubicBezTo>
                  <a:pt x="2356830" y="234048"/>
                  <a:pt x="2352295" y="229881"/>
                  <a:pt x="2349228" y="224747"/>
                </a:cubicBezTo>
                <a:cubicBezTo>
                  <a:pt x="2346161" y="219613"/>
                  <a:pt x="2344628" y="213379"/>
                  <a:pt x="2344628" y="206045"/>
                </a:cubicBezTo>
                <a:cubicBezTo>
                  <a:pt x="2344628" y="202711"/>
                  <a:pt x="2344895" y="199277"/>
                  <a:pt x="2345428" y="195743"/>
                </a:cubicBezTo>
                <a:cubicBezTo>
                  <a:pt x="2345962" y="192209"/>
                  <a:pt x="2346661" y="188642"/>
                  <a:pt x="2347528" y="185042"/>
                </a:cubicBezTo>
                <a:cubicBezTo>
                  <a:pt x="2348396" y="181441"/>
                  <a:pt x="2349295" y="177974"/>
                  <a:pt x="2350228" y="174641"/>
                </a:cubicBezTo>
                <a:lnTo>
                  <a:pt x="2365230" y="178441"/>
                </a:lnTo>
                <a:cubicBezTo>
                  <a:pt x="2364698" y="180441"/>
                  <a:pt x="2364097" y="182808"/>
                  <a:pt x="2363430" y="185542"/>
                </a:cubicBezTo>
                <a:cubicBezTo>
                  <a:pt x="2362764" y="188276"/>
                  <a:pt x="2362197" y="191043"/>
                  <a:pt x="2361730" y="193843"/>
                </a:cubicBezTo>
                <a:cubicBezTo>
                  <a:pt x="2361263" y="196643"/>
                  <a:pt x="2361030" y="199177"/>
                  <a:pt x="2361030" y="201444"/>
                </a:cubicBezTo>
                <a:cubicBezTo>
                  <a:pt x="2361030" y="208378"/>
                  <a:pt x="2362798" y="213946"/>
                  <a:pt x="2366332" y="218146"/>
                </a:cubicBezTo>
                <a:cubicBezTo>
                  <a:pt x="2369865" y="222347"/>
                  <a:pt x="2376032" y="225414"/>
                  <a:pt x="2384833" y="227347"/>
                </a:cubicBezTo>
                <a:cubicBezTo>
                  <a:pt x="2393634" y="229281"/>
                  <a:pt x="2405970" y="230248"/>
                  <a:pt x="2421839" y="230248"/>
                </a:cubicBezTo>
                <a:cubicBezTo>
                  <a:pt x="2435039" y="230248"/>
                  <a:pt x="2445906" y="229747"/>
                  <a:pt x="2454443" y="228747"/>
                </a:cubicBezTo>
                <a:cubicBezTo>
                  <a:pt x="2462977" y="227747"/>
                  <a:pt x="2469610" y="226147"/>
                  <a:pt x="2474343" y="223947"/>
                </a:cubicBezTo>
                <a:cubicBezTo>
                  <a:pt x="2479080" y="221746"/>
                  <a:pt x="2482346" y="218879"/>
                  <a:pt x="2484145" y="215346"/>
                </a:cubicBezTo>
                <a:cubicBezTo>
                  <a:pt x="2485946" y="211812"/>
                  <a:pt x="2486712" y="207511"/>
                  <a:pt x="2486448" y="202444"/>
                </a:cubicBezTo>
                <a:close/>
                <a:moveTo>
                  <a:pt x="2010130" y="99631"/>
                </a:moveTo>
                <a:lnTo>
                  <a:pt x="2026532" y="99631"/>
                </a:lnTo>
                <a:lnTo>
                  <a:pt x="2030533" y="202644"/>
                </a:lnTo>
                <a:cubicBezTo>
                  <a:pt x="2030799" y="209178"/>
                  <a:pt x="2031432" y="214212"/>
                  <a:pt x="2032432" y="217746"/>
                </a:cubicBezTo>
                <a:cubicBezTo>
                  <a:pt x="2033433" y="221280"/>
                  <a:pt x="2035700" y="223713"/>
                  <a:pt x="2039233" y="225047"/>
                </a:cubicBezTo>
                <a:lnTo>
                  <a:pt x="2055215" y="226961"/>
                </a:lnTo>
                <a:lnTo>
                  <a:pt x="2064279" y="224647"/>
                </a:lnTo>
                <a:cubicBezTo>
                  <a:pt x="2066813" y="223047"/>
                  <a:pt x="2069280" y="220380"/>
                  <a:pt x="2071681" y="216646"/>
                </a:cubicBezTo>
                <a:cubicBezTo>
                  <a:pt x="2074080" y="212912"/>
                  <a:pt x="2076681" y="207911"/>
                  <a:pt x="2079480" y="201644"/>
                </a:cubicBezTo>
                <a:cubicBezTo>
                  <a:pt x="2083349" y="193110"/>
                  <a:pt x="2087183" y="186642"/>
                  <a:pt x="2090982" y="182242"/>
                </a:cubicBezTo>
                <a:cubicBezTo>
                  <a:pt x="2094782" y="177841"/>
                  <a:pt x="2098584" y="174841"/>
                  <a:pt x="2102383" y="173240"/>
                </a:cubicBezTo>
                <a:cubicBezTo>
                  <a:pt x="2106185" y="171640"/>
                  <a:pt x="2109952" y="170840"/>
                  <a:pt x="2113685" y="170840"/>
                </a:cubicBezTo>
                <a:cubicBezTo>
                  <a:pt x="2118219" y="170840"/>
                  <a:pt x="2122419" y="172007"/>
                  <a:pt x="2126287" y="174341"/>
                </a:cubicBezTo>
                <a:cubicBezTo>
                  <a:pt x="2130153" y="176674"/>
                  <a:pt x="2133554" y="179775"/>
                  <a:pt x="2136488" y="183642"/>
                </a:cubicBezTo>
                <a:cubicBezTo>
                  <a:pt x="2139423" y="187509"/>
                  <a:pt x="2141722" y="191743"/>
                  <a:pt x="2143389" y="196343"/>
                </a:cubicBezTo>
                <a:cubicBezTo>
                  <a:pt x="2145056" y="200944"/>
                  <a:pt x="2145889" y="205511"/>
                  <a:pt x="2145889" y="210045"/>
                </a:cubicBezTo>
                <a:cubicBezTo>
                  <a:pt x="2145889" y="218046"/>
                  <a:pt x="2144488" y="224413"/>
                  <a:pt x="2141689" y="229147"/>
                </a:cubicBezTo>
                <a:cubicBezTo>
                  <a:pt x="2138888" y="233881"/>
                  <a:pt x="2135321" y="237282"/>
                  <a:pt x="2130987" y="239349"/>
                </a:cubicBezTo>
                <a:cubicBezTo>
                  <a:pt x="2126654" y="241416"/>
                  <a:pt x="2122153" y="242449"/>
                  <a:pt x="2117486" y="242449"/>
                </a:cubicBezTo>
                <a:cubicBezTo>
                  <a:pt x="2113352" y="242449"/>
                  <a:pt x="2108050" y="241649"/>
                  <a:pt x="2101584" y="240049"/>
                </a:cubicBezTo>
                <a:cubicBezTo>
                  <a:pt x="2098350" y="239249"/>
                  <a:pt x="2094690" y="237832"/>
                  <a:pt x="2090608" y="235798"/>
                </a:cubicBezTo>
                <a:lnTo>
                  <a:pt x="2080632" y="229935"/>
                </a:lnTo>
                <a:lnTo>
                  <a:pt x="2072480" y="238649"/>
                </a:lnTo>
                <a:cubicBezTo>
                  <a:pt x="2069546" y="240649"/>
                  <a:pt x="2066514" y="241949"/>
                  <a:pt x="2063379" y="242549"/>
                </a:cubicBezTo>
                <a:lnTo>
                  <a:pt x="2054248" y="243332"/>
                </a:lnTo>
                <a:lnTo>
                  <a:pt x="2053935" y="243449"/>
                </a:lnTo>
                <a:lnTo>
                  <a:pt x="2053328" y="243411"/>
                </a:lnTo>
                <a:lnTo>
                  <a:pt x="2052877" y="243449"/>
                </a:lnTo>
                <a:lnTo>
                  <a:pt x="2052886" y="243382"/>
                </a:lnTo>
                <a:lnTo>
                  <a:pt x="2039808" y="242549"/>
                </a:lnTo>
                <a:cubicBezTo>
                  <a:pt x="2035725" y="241949"/>
                  <a:pt x="2032266" y="241049"/>
                  <a:pt x="2029433" y="239849"/>
                </a:cubicBezTo>
                <a:cubicBezTo>
                  <a:pt x="2023766" y="237449"/>
                  <a:pt x="2019865" y="233715"/>
                  <a:pt x="2017732" y="228647"/>
                </a:cubicBezTo>
                <a:cubicBezTo>
                  <a:pt x="2015598" y="223580"/>
                  <a:pt x="2014397" y="217046"/>
                  <a:pt x="2014130" y="209045"/>
                </a:cubicBezTo>
                <a:close/>
                <a:moveTo>
                  <a:pt x="1006270" y="99631"/>
                </a:moveTo>
                <a:lnTo>
                  <a:pt x="1022473" y="99631"/>
                </a:lnTo>
                <a:lnTo>
                  <a:pt x="1026473" y="200644"/>
                </a:lnTo>
                <a:cubicBezTo>
                  <a:pt x="1026740" y="207445"/>
                  <a:pt x="1027840" y="212779"/>
                  <a:pt x="1029774" y="216646"/>
                </a:cubicBezTo>
                <a:cubicBezTo>
                  <a:pt x="1031707" y="220513"/>
                  <a:pt x="1034341" y="223213"/>
                  <a:pt x="1037675" y="224747"/>
                </a:cubicBezTo>
                <a:cubicBezTo>
                  <a:pt x="1041008" y="226280"/>
                  <a:pt x="1044676" y="227047"/>
                  <a:pt x="1048675" y="227047"/>
                </a:cubicBezTo>
                <a:lnTo>
                  <a:pt x="1054486" y="229238"/>
                </a:lnTo>
                <a:lnTo>
                  <a:pt x="1054753" y="227047"/>
                </a:lnTo>
                <a:cubicBezTo>
                  <a:pt x="1058487" y="227047"/>
                  <a:pt x="1061454" y="226247"/>
                  <a:pt x="1063654" y="224647"/>
                </a:cubicBezTo>
                <a:cubicBezTo>
                  <a:pt x="1065854" y="223047"/>
                  <a:pt x="1067988" y="220380"/>
                  <a:pt x="1070055" y="216646"/>
                </a:cubicBezTo>
                <a:cubicBezTo>
                  <a:pt x="1072121" y="212912"/>
                  <a:pt x="1074756" y="207911"/>
                  <a:pt x="1077956" y="201644"/>
                </a:cubicBezTo>
                <a:cubicBezTo>
                  <a:pt x="1081156" y="195243"/>
                  <a:pt x="1084390" y="190009"/>
                  <a:pt x="1087658" y="185942"/>
                </a:cubicBezTo>
                <a:cubicBezTo>
                  <a:pt x="1090924" y="181875"/>
                  <a:pt x="1094124" y="178674"/>
                  <a:pt x="1097258" y="176341"/>
                </a:cubicBezTo>
                <a:cubicBezTo>
                  <a:pt x="1100392" y="174007"/>
                  <a:pt x="1103358" y="172374"/>
                  <a:pt x="1106159" y="171440"/>
                </a:cubicBezTo>
                <a:cubicBezTo>
                  <a:pt x="1108960" y="170507"/>
                  <a:pt x="1111560" y="170040"/>
                  <a:pt x="1113960" y="170040"/>
                </a:cubicBezTo>
                <a:cubicBezTo>
                  <a:pt x="1118361" y="170040"/>
                  <a:pt x="1122295" y="171007"/>
                  <a:pt x="1125761" y="172940"/>
                </a:cubicBezTo>
                <a:cubicBezTo>
                  <a:pt x="1129229" y="174874"/>
                  <a:pt x="1132496" y="178141"/>
                  <a:pt x="1135563" y="182742"/>
                </a:cubicBezTo>
                <a:cubicBezTo>
                  <a:pt x="1138630" y="187342"/>
                  <a:pt x="1141764" y="193643"/>
                  <a:pt x="1144964" y="201644"/>
                </a:cubicBezTo>
                <a:cubicBezTo>
                  <a:pt x="1148031" y="208978"/>
                  <a:pt x="1150798" y="214479"/>
                  <a:pt x="1153265" y="218146"/>
                </a:cubicBezTo>
                <a:cubicBezTo>
                  <a:pt x="1155733" y="221813"/>
                  <a:pt x="1158332" y="224213"/>
                  <a:pt x="1161066" y="225347"/>
                </a:cubicBezTo>
                <a:cubicBezTo>
                  <a:pt x="1163801" y="226481"/>
                  <a:pt x="1166900" y="227047"/>
                  <a:pt x="1170367" y="227047"/>
                </a:cubicBezTo>
                <a:lnTo>
                  <a:pt x="1184455" y="227047"/>
                </a:lnTo>
                <a:cubicBezTo>
                  <a:pt x="1195523" y="227047"/>
                  <a:pt x="1203723" y="226447"/>
                  <a:pt x="1209058" y="225247"/>
                </a:cubicBezTo>
                <a:cubicBezTo>
                  <a:pt x="1214391" y="224047"/>
                  <a:pt x="1217892" y="222447"/>
                  <a:pt x="1219559" y="220446"/>
                </a:cubicBezTo>
                <a:cubicBezTo>
                  <a:pt x="1221226" y="218446"/>
                  <a:pt x="1222060" y="216379"/>
                  <a:pt x="1222060" y="214246"/>
                </a:cubicBezTo>
                <a:cubicBezTo>
                  <a:pt x="1222060" y="211045"/>
                  <a:pt x="1220859" y="207511"/>
                  <a:pt x="1218459" y="203644"/>
                </a:cubicBezTo>
                <a:cubicBezTo>
                  <a:pt x="1216059" y="199777"/>
                  <a:pt x="1212991" y="195810"/>
                  <a:pt x="1209259" y="191743"/>
                </a:cubicBezTo>
                <a:cubicBezTo>
                  <a:pt x="1205525" y="187676"/>
                  <a:pt x="1201557" y="183642"/>
                  <a:pt x="1197356" y="179641"/>
                </a:cubicBezTo>
                <a:cubicBezTo>
                  <a:pt x="1193157" y="175641"/>
                  <a:pt x="1189188" y="171974"/>
                  <a:pt x="1185455" y="168640"/>
                </a:cubicBezTo>
                <a:cubicBezTo>
                  <a:pt x="1181721" y="165306"/>
                  <a:pt x="1178654" y="162406"/>
                  <a:pt x="1176254" y="159939"/>
                </a:cubicBezTo>
                <a:cubicBezTo>
                  <a:pt x="1173853" y="157472"/>
                  <a:pt x="1172653" y="155705"/>
                  <a:pt x="1172653" y="154638"/>
                </a:cubicBezTo>
                <a:cubicBezTo>
                  <a:pt x="1172653" y="152638"/>
                  <a:pt x="1172820" y="150704"/>
                  <a:pt x="1173154" y="148837"/>
                </a:cubicBezTo>
                <a:cubicBezTo>
                  <a:pt x="1173486" y="146971"/>
                  <a:pt x="1173953" y="145237"/>
                  <a:pt x="1174554" y="143637"/>
                </a:cubicBezTo>
                <a:cubicBezTo>
                  <a:pt x="1175154" y="142037"/>
                  <a:pt x="1175921" y="140770"/>
                  <a:pt x="1176854" y="139836"/>
                </a:cubicBezTo>
                <a:cubicBezTo>
                  <a:pt x="1179522" y="137036"/>
                  <a:pt x="1183188" y="134069"/>
                  <a:pt x="1187855" y="130935"/>
                </a:cubicBezTo>
                <a:cubicBezTo>
                  <a:pt x="1192522" y="127801"/>
                  <a:pt x="1197923" y="124601"/>
                  <a:pt x="1204057" y="121334"/>
                </a:cubicBezTo>
                <a:cubicBezTo>
                  <a:pt x="1210191" y="118067"/>
                  <a:pt x="1216726" y="114733"/>
                  <a:pt x="1223660" y="111333"/>
                </a:cubicBezTo>
                <a:cubicBezTo>
                  <a:pt x="1230593" y="107932"/>
                  <a:pt x="1237594" y="104499"/>
                  <a:pt x="1244662" y="101031"/>
                </a:cubicBezTo>
                <a:lnTo>
                  <a:pt x="1251464" y="115833"/>
                </a:lnTo>
                <a:cubicBezTo>
                  <a:pt x="1245062" y="119034"/>
                  <a:pt x="1238661" y="122201"/>
                  <a:pt x="1232260" y="125335"/>
                </a:cubicBezTo>
                <a:cubicBezTo>
                  <a:pt x="1225860" y="128468"/>
                  <a:pt x="1219660" y="131569"/>
                  <a:pt x="1213658" y="134636"/>
                </a:cubicBezTo>
                <a:cubicBezTo>
                  <a:pt x="1207657" y="137703"/>
                  <a:pt x="1202023" y="140803"/>
                  <a:pt x="1196756" y="143937"/>
                </a:cubicBezTo>
                <a:lnTo>
                  <a:pt x="1187596" y="150022"/>
                </a:lnTo>
                <a:lnTo>
                  <a:pt x="1200656" y="161239"/>
                </a:lnTo>
                <a:cubicBezTo>
                  <a:pt x="1205991" y="165906"/>
                  <a:pt x="1211058" y="170673"/>
                  <a:pt x="1215858" y="175541"/>
                </a:cubicBezTo>
                <a:cubicBezTo>
                  <a:pt x="1220660" y="180408"/>
                  <a:pt x="1225127" y="185642"/>
                  <a:pt x="1229260" y="191243"/>
                </a:cubicBezTo>
                <a:cubicBezTo>
                  <a:pt x="1233395" y="196843"/>
                  <a:pt x="1237261" y="203044"/>
                  <a:pt x="1240862" y="209845"/>
                </a:cubicBezTo>
                <a:cubicBezTo>
                  <a:pt x="1243662" y="215046"/>
                  <a:pt x="1246930" y="218846"/>
                  <a:pt x="1250664" y="221247"/>
                </a:cubicBezTo>
                <a:cubicBezTo>
                  <a:pt x="1254397" y="223647"/>
                  <a:pt x="1258097" y="225214"/>
                  <a:pt x="1261765" y="225947"/>
                </a:cubicBezTo>
                <a:cubicBezTo>
                  <a:pt x="1265432" y="226681"/>
                  <a:pt x="1268398" y="227047"/>
                  <a:pt x="1270666" y="227047"/>
                </a:cubicBezTo>
                <a:lnTo>
                  <a:pt x="1273510" y="228120"/>
                </a:lnTo>
                <a:lnTo>
                  <a:pt x="1273627" y="227047"/>
                </a:lnTo>
                <a:cubicBezTo>
                  <a:pt x="1280562" y="227047"/>
                  <a:pt x="1287362" y="226514"/>
                  <a:pt x="1294030" y="225447"/>
                </a:cubicBezTo>
                <a:cubicBezTo>
                  <a:pt x="1300698" y="224380"/>
                  <a:pt x="1307233" y="222847"/>
                  <a:pt x="1313634" y="220846"/>
                </a:cubicBezTo>
                <a:cubicBezTo>
                  <a:pt x="1320034" y="218846"/>
                  <a:pt x="1326200" y="216413"/>
                  <a:pt x="1332136" y="213545"/>
                </a:cubicBezTo>
                <a:cubicBezTo>
                  <a:pt x="1338070" y="210678"/>
                  <a:pt x="1343703" y="207378"/>
                  <a:pt x="1349038" y="203644"/>
                </a:cubicBezTo>
                <a:cubicBezTo>
                  <a:pt x="1345570" y="200577"/>
                  <a:pt x="1341570" y="197910"/>
                  <a:pt x="1337037" y="195643"/>
                </a:cubicBezTo>
                <a:cubicBezTo>
                  <a:pt x="1332501" y="193376"/>
                  <a:pt x="1327535" y="191609"/>
                  <a:pt x="1322134" y="190343"/>
                </a:cubicBezTo>
                <a:cubicBezTo>
                  <a:pt x="1316733" y="189076"/>
                  <a:pt x="1311033" y="188442"/>
                  <a:pt x="1305031" y="188442"/>
                </a:cubicBezTo>
                <a:cubicBezTo>
                  <a:pt x="1302899" y="188442"/>
                  <a:pt x="1300898" y="188509"/>
                  <a:pt x="1299030" y="188642"/>
                </a:cubicBezTo>
                <a:cubicBezTo>
                  <a:pt x="1297164" y="188776"/>
                  <a:pt x="1295297" y="189009"/>
                  <a:pt x="1293430" y="189343"/>
                </a:cubicBezTo>
                <a:cubicBezTo>
                  <a:pt x="1291564" y="189676"/>
                  <a:pt x="1289430" y="190109"/>
                  <a:pt x="1287030" y="190643"/>
                </a:cubicBezTo>
                <a:lnTo>
                  <a:pt x="1283829" y="175441"/>
                </a:lnTo>
                <a:cubicBezTo>
                  <a:pt x="1287430" y="174374"/>
                  <a:pt x="1291029" y="173541"/>
                  <a:pt x="1294631" y="172940"/>
                </a:cubicBezTo>
                <a:cubicBezTo>
                  <a:pt x="1298231" y="172340"/>
                  <a:pt x="1301698" y="172040"/>
                  <a:pt x="1305031" y="172040"/>
                </a:cubicBezTo>
                <a:cubicBezTo>
                  <a:pt x="1311966" y="172040"/>
                  <a:pt x="1318233" y="172874"/>
                  <a:pt x="1323834" y="174541"/>
                </a:cubicBezTo>
                <a:cubicBezTo>
                  <a:pt x="1329434" y="176208"/>
                  <a:pt x="1334535" y="178241"/>
                  <a:pt x="1339136" y="180641"/>
                </a:cubicBezTo>
                <a:cubicBezTo>
                  <a:pt x="1343737" y="183042"/>
                  <a:pt x="1348070" y="185442"/>
                  <a:pt x="1352138" y="187842"/>
                </a:cubicBezTo>
                <a:cubicBezTo>
                  <a:pt x="1356206" y="190243"/>
                  <a:pt x="1360173" y="192276"/>
                  <a:pt x="1364038" y="193943"/>
                </a:cubicBezTo>
                <a:cubicBezTo>
                  <a:pt x="1367907" y="195610"/>
                  <a:pt x="1371907" y="196443"/>
                  <a:pt x="1376040" y="196443"/>
                </a:cubicBezTo>
                <a:lnTo>
                  <a:pt x="1380243" y="196443"/>
                </a:lnTo>
                <a:lnTo>
                  <a:pt x="1381642" y="210845"/>
                </a:lnTo>
                <a:cubicBezTo>
                  <a:pt x="1375908" y="210845"/>
                  <a:pt x="1370640" y="211645"/>
                  <a:pt x="1365840" y="213245"/>
                </a:cubicBezTo>
                <a:cubicBezTo>
                  <a:pt x="1361038" y="214846"/>
                  <a:pt x="1356338" y="216879"/>
                  <a:pt x="1351738" y="219346"/>
                </a:cubicBezTo>
                <a:cubicBezTo>
                  <a:pt x="1347138" y="221813"/>
                  <a:pt x="1342302" y="224413"/>
                  <a:pt x="1337236" y="227147"/>
                </a:cubicBezTo>
                <a:cubicBezTo>
                  <a:pt x="1332169" y="229881"/>
                  <a:pt x="1326567" y="232481"/>
                  <a:pt x="1320434" y="234948"/>
                </a:cubicBezTo>
                <a:cubicBezTo>
                  <a:pt x="1314300" y="237415"/>
                  <a:pt x="1307266" y="239449"/>
                  <a:pt x="1299331" y="241049"/>
                </a:cubicBezTo>
                <a:cubicBezTo>
                  <a:pt x="1291396" y="242649"/>
                  <a:pt x="1282229" y="243449"/>
                  <a:pt x="1271827" y="243449"/>
                </a:cubicBezTo>
                <a:lnTo>
                  <a:pt x="1271963" y="242212"/>
                </a:lnTo>
                <a:lnTo>
                  <a:pt x="1268666" y="243449"/>
                </a:lnTo>
                <a:cubicBezTo>
                  <a:pt x="1265064" y="243449"/>
                  <a:pt x="1260831" y="242883"/>
                  <a:pt x="1255963" y="241749"/>
                </a:cubicBezTo>
                <a:cubicBezTo>
                  <a:pt x="1251096" y="240616"/>
                  <a:pt x="1246330" y="238382"/>
                  <a:pt x="1241662" y="235048"/>
                </a:cubicBezTo>
                <a:cubicBezTo>
                  <a:pt x="1239328" y="233381"/>
                  <a:pt x="1237195" y="231281"/>
                  <a:pt x="1235262" y="228747"/>
                </a:cubicBezTo>
                <a:lnTo>
                  <a:pt x="1233488" y="225714"/>
                </a:lnTo>
                <a:lnTo>
                  <a:pt x="1229161" y="231548"/>
                </a:lnTo>
                <a:cubicBezTo>
                  <a:pt x="1226559" y="234148"/>
                  <a:pt x="1223260" y="236348"/>
                  <a:pt x="1219260" y="238149"/>
                </a:cubicBezTo>
                <a:cubicBezTo>
                  <a:pt x="1215259" y="239949"/>
                  <a:pt x="1210391" y="241282"/>
                  <a:pt x="1204657" y="242149"/>
                </a:cubicBezTo>
                <a:cubicBezTo>
                  <a:pt x="1198924" y="243016"/>
                  <a:pt x="1191922" y="243449"/>
                  <a:pt x="1183655" y="243449"/>
                </a:cubicBezTo>
                <a:lnTo>
                  <a:pt x="1168366" y="243449"/>
                </a:lnTo>
                <a:lnTo>
                  <a:pt x="1167053" y="243449"/>
                </a:lnTo>
                <a:lnTo>
                  <a:pt x="1167082" y="243215"/>
                </a:lnTo>
                <a:lnTo>
                  <a:pt x="1154066" y="240849"/>
                </a:lnTo>
                <a:lnTo>
                  <a:pt x="1143404" y="232829"/>
                </a:lnTo>
                <a:lnTo>
                  <a:pt x="1140063" y="238549"/>
                </a:lnTo>
                <a:cubicBezTo>
                  <a:pt x="1137597" y="241149"/>
                  <a:pt x="1134830" y="243083"/>
                  <a:pt x="1131763" y="244349"/>
                </a:cubicBezTo>
                <a:cubicBezTo>
                  <a:pt x="1128695" y="245616"/>
                  <a:pt x="1125428" y="246250"/>
                  <a:pt x="1121961" y="246250"/>
                </a:cubicBezTo>
                <a:cubicBezTo>
                  <a:pt x="1117561" y="246250"/>
                  <a:pt x="1113059" y="245316"/>
                  <a:pt x="1108460" y="243449"/>
                </a:cubicBezTo>
                <a:cubicBezTo>
                  <a:pt x="1103859" y="241582"/>
                  <a:pt x="1099425" y="238915"/>
                  <a:pt x="1095157" y="235448"/>
                </a:cubicBezTo>
                <a:cubicBezTo>
                  <a:pt x="1090891" y="231981"/>
                  <a:pt x="1087157" y="227914"/>
                  <a:pt x="1083957" y="223247"/>
                </a:cubicBezTo>
                <a:cubicBezTo>
                  <a:pt x="1080489" y="229381"/>
                  <a:pt x="1077189" y="233881"/>
                  <a:pt x="1074055" y="236748"/>
                </a:cubicBezTo>
                <a:cubicBezTo>
                  <a:pt x="1070922" y="239615"/>
                  <a:pt x="1067688" y="241449"/>
                  <a:pt x="1064354" y="242249"/>
                </a:cubicBezTo>
                <a:cubicBezTo>
                  <a:pt x="1061020" y="243049"/>
                  <a:pt x="1057153" y="243449"/>
                  <a:pt x="1052753" y="243449"/>
                </a:cubicBezTo>
                <a:lnTo>
                  <a:pt x="1053043" y="241061"/>
                </a:lnTo>
                <a:lnTo>
                  <a:pt x="1046675" y="243449"/>
                </a:lnTo>
                <a:cubicBezTo>
                  <a:pt x="1040408" y="243449"/>
                  <a:pt x="1035341" y="242482"/>
                  <a:pt x="1031473" y="240549"/>
                </a:cubicBezTo>
                <a:cubicBezTo>
                  <a:pt x="1027606" y="238615"/>
                  <a:pt x="1024639" y="236182"/>
                  <a:pt x="1022573" y="233248"/>
                </a:cubicBezTo>
                <a:lnTo>
                  <a:pt x="1019804" y="227036"/>
                </a:lnTo>
                <a:lnTo>
                  <a:pt x="1011871" y="234748"/>
                </a:lnTo>
                <a:cubicBezTo>
                  <a:pt x="1007337" y="237615"/>
                  <a:pt x="1001737" y="239915"/>
                  <a:pt x="995069" y="241649"/>
                </a:cubicBezTo>
                <a:cubicBezTo>
                  <a:pt x="988401" y="243383"/>
                  <a:pt x="980567" y="244649"/>
                  <a:pt x="971566" y="245449"/>
                </a:cubicBezTo>
                <a:cubicBezTo>
                  <a:pt x="962565" y="246250"/>
                  <a:pt x="952131" y="246650"/>
                  <a:pt x="940264" y="246650"/>
                </a:cubicBezTo>
                <a:cubicBezTo>
                  <a:pt x="928394" y="246650"/>
                  <a:pt x="917961" y="245883"/>
                  <a:pt x="908959" y="244349"/>
                </a:cubicBezTo>
                <a:cubicBezTo>
                  <a:pt x="899961" y="242816"/>
                  <a:pt x="892457" y="240449"/>
                  <a:pt x="886458" y="237248"/>
                </a:cubicBezTo>
                <a:cubicBezTo>
                  <a:pt x="880457" y="234048"/>
                  <a:pt x="875923" y="229881"/>
                  <a:pt x="872855" y="224747"/>
                </a:cubicBezTo>
                <a:cubicBezTo>
                  <a:pt x="869788" y="219613"/>
                  <a:pt x="868254" y="213379"/>
                  <a:pt x="868254" y="206045"/>
                </a:cubicBezTo>
                <a:cubicBezTo>
                  <a:pt x="868254" y="202711"/>
                  <a:pt x="868522" y="199277"/>
                  <a:pt x="869055" y="195743"/>
                </a:cubicBezTo>
                <a:cubicBezTo>
                  <a:pt x="869588" y="192209"/>
                  <a:pt x="870288" y="188642"/>
                  <a:pt x="871153" y="185042"/>
                </a:cubicBezTo>
                <a:cubicBezTo>
                  <a:pt x="872020" y="181441"/>
                  <a:pt x="872922" y="177974"/>
                  <a:pt x="873856" y="174641"/>
                </a:cubicBezTo>
                <a:lnTo>
                  <a:pt x="888858" y="178441"/>
                </a:lnTo>
                <a:cubicBezTo>
                  <a:pt x="888324" y="180441"/>
                  <a:pt x="887725" y="182808"/>
                  <a:pt x="887056" y="185542"/>
                </a:cubicBezTo>
                <a:cubicBezTo>
                  <a:pt x="886393" y="188276"/>
                  <a:pt x="885823" y="191043"/>
                  <a:pt x="885357" y="193843"/>
                </a:cubicBezTo>
                <a:cubicBezTo>
                  <a:pt x="884890" y="196643"/>
                  <a:pt x="884656" y="199177"/>
                  <a:pt x="884656" y="201444"/>
                </a:cubicBezTo>
                <a:cubicBezTo>
                  <a:pt x="884656" y="208378"/>
                  <a:pt x="886423" y="213946"/>
                  <a:pt x="889958" y="218146"/>
                </a:cubicBezTo>
                <a:cubicBezTo>
                  <a:pt x="893491" y="222347"/>
                  <a:pt x="899660" y="225414"/>
                  <a:pt x="908459" y="227347"/>
                </a:cubicBezTo>
                <a:cubicBezTo>
                  <a:pt x="917261" y="229281"/>
                  <a:pt x="929598" y="230248"/>
                  <a:pt x="945463" y="230248"/>
                </a:cubicBezTo>
                <a:cubicBezTo>
                  <a:pt x="958532" y="230248"/>
                  <a:pt x="969332" y="229747"/>
                  <a:pt x="977867" y="228747"/>
                </a:cubicBezTo>
                <a:cubicBezTo>
                  <a:pt x="986401" y="227747"/>
                  <a:pt x="993036" y="226147"/>
                  <a:pt x="997769" y="223947"/>
                </a:cubicBezTo>
                <a:cubicBezTo>
                  <a:pt x="1002503" y="221746"/>
                  <a:pt x="1005804" y="218879"/>
                  <a:pt x="1007671" y="215346"/>
                </a:cubicBezTo>
                <a:cubicBezTo>
                  <a:pt x="1009537" y="211812"/>
                  <a:pt x="1010337" y="207511"/>
                  <a:pt x="1010071" y="202444"/>
                </a:cubicBezTo>
                <a:close/>
                <a:moveTo>
                  <a:pt x="453916" y="99631"/>
                </a:moveTo>
                <a:lnTo>
                  <a:pt x="470520" y="99631"/>
                </a:lnTo>
                <a:lnTo>
                  <a:pt x="473920" y="206445"/>
                </a:lnTo>
                <a:cubicBezTo>
                  <a:pt x="474188" y="215379"/>
                  <a:pt x="473822" y="223947"/>
                  <a:pt x="472819" y="232148"/>
                </a:cubicBezTo>
                <a:cubicBezTo>
                  <a:pt x="471822" y="240349"/>
                  <a:pt x="469919" y="247883"/>
                  <a:pt x="467118" y="254751"/>
                </a:cubicBezTo>
                <a:cubicBezTo>
                  <a:pt x="464320" y="261618"/>
                  <a:pt x="460451" y="267619"/>
                  <a:pt x="455518" y="272753"/>
                </a:cubicBezTo>
                <a:cubicBezTo>
                  <a:pt x="450583" y="277887"/>
                  <a:pt x="444384" y="281854"/>
                  <a:pt x="436916" y="284654"/>
                </a:cubicBezTo>
                <a:cubicBezTo>
                  <a:pt x="429448" y="287455"/>
                  <a:pt x="420448" y="288855"/>
                  <a:pt x="409913" y="288855"/>
                </a:cubicBezTo>
                <a:cubicBezTo>
                  <a:pt x="402844" y="288855"/>
                  <a:pt x="395976" y="287921"/>
                  <a:pt x="389310" y="286055"/>
                </a:cubicBezTo>
                <a:cubicBezTo>
                  <a:pt x="382642" y="284188"/>
                  <a:pt x="376641" y="281387"/>
                  <a:pt x="371307" y="277654"/>
                </a:cubicBezTo>
                <a:cubicBezTo>
                  <a:pt x="365972" y="273920"/>
                  <a:pt x="361739" y="269152"/>
                  <a:pt x="358605" y="263352"/>
                </a:cubicBezTo>
                <a:cubicBezTo>
                  <a:pt x="355472" y="257551"/>
                  <a:pt x="353903" y="250650"/>
                  <a:pt x="353903" y="242649"/>
                </a:cubicBezTo>
                <a:cubicBezTo>
                  <a:pt x="353903" y="239449"/>
                  <a:pt x="354205" y="236015"/>
                  <a:pt x="354806" y="232348"/>
                </a:cubicBezTo>
                <a:cubicBezTo>
                  <a:pt x="355405" y="228681"/>
                  <a:pt x="356339" y="224747"/>
                  <a:pt x="357607" y="220546"/>
                </a:cubicBezTo>
                <a:cubicBezTo>
                  <a:pt x="358872" y="216346"/>
                  <a:pt x="360439" y="211912"/>
                  <a:pt x="362305" y="207245"/>
                </a:cubicBezTo>
                <a:lnTo>
                  <a:pt x="376710" y="212845"/>
                </a:lnTo>
                <a:cubicBezTo>
                  <a:pt x="375376" y="216579"/>
                  <a:pt x="374209" y="220113"/>
                  <a:pt x="373209" y="223447"/>
                </a:cubicBezTo>
                <a:cubicBezTo>
                  <a:pt x="372206" y="226780"/>
                  <a:pt x="371473" y="229914"/>
                  <a:pt x="371009" y="232848"/>
                </a:cubicBezTo>
                <a:cubicBezTo>
                  <a:pt x="370541" y="235782"/>
                  <a:pt x="370306" y="238582"/>
                  <a:pt x="370306" y="241249"/>
                </a:cubicBezTo>
                <a:cubicBezTo>
                  <a:pt x="370306" y="247650"/>
                  <a:pt x="372007" y="253184"/>
                  <a:pt x="375408" y="257851"/>
                </a:cubicBezTo>
                <a:cubicBezTo>
                  <a:pt x="378808" y="262518"/>
                  <a:pt x="383508" y="266119"/>
                  <a:pt x="389510" y="268652"/>
                </a:cubicBezTo>
                <a:cubicBezTo>
                  <a:pt x="395511" y="271186"/>
                  <a:pt x="402510" y="272453"/>
                  <a:pt x="410511" y="272453"/>
                </a:cubicBezTo>
                <a:cubicBezTo>
                  <a:pt x="420246" y="272453"/>
                  <a:pt x="428280" y="271053"/>
                  <a:pt x="434614" y="268252"/>
                </a:cubicBezTo>
                <a:cubicBezTo>
                  <a:pt x="440949" y="265452"/>
                  <a:pt x="445885" y="261185"/>
                  <a:pt x="449418" y="255451"/>
                </a:cubicBezTo>
                <a:cubicBezTo>
                  <a:pt x="452952" y="249717"/>
                  <a:pt x="455318" y="242416"/>
                  <a:pt x="456517" y="233548"/>
                </a:cubicBezTo>
                <a:cubicBezTo>
                  <a:pt x="457718" y="224680"/>
                  <a:pt x="458119" y="214246"/>
                  <a:pt x="457718" y="202244"/>
                </a:cubicBezTo>
                <a:close/>
                <a:moveTo>
                  <a:pt x="6001407" y="97631"/>
                </a:moveTo>
                <a:lnTo>
                  <a:pt x="6001407" y="109033"/>
                </a:lnTo>
                <a:lnTo>
                  <a:pt x="5956601" y="122034"/>
                </a:lnTo>
                <a:lnTo>
                  <a:pt x="5956601" y="110833"/>
                </a:lnTo>
                <a:close/>
                <a:moveTo>
                  <a:pt x="4982232" y="97631"/>
                </a:moveTo>
                <a:lnTo>
                  <a:pt x="4982232" y="109033"/>
                </a:lnTo>
                <a:lnTo>
                  <a:pt x="4937426" y="122034"/>
                </a:lnTo>
                <a:lnTo>
                  <a:pt x="4937426" y="110833"/>
                </a:lnTo>
                <a:close/>
                <a:moveTo>
                  <a:pt x="657887" y="97631"/>
                </a:moveTo>
                <a:lnTo>
                  <a:pt x="657887" y="109033"/>
                </a:lnTo>
                <a:lnTo>
                  <a:pt x="613080" y="122034"/>
                </a:lnTo>
                <a:lnTo>
                  <a:pt x="613080" y="110833"/>
                </a:lnTo>
                <a:close/>
                <a:moveTo>
                  <a:pt x="6565030" y="96555"/>
                </a:moveTo>
                <a:cubicBezTo>
                  <a:pt x="6563029" y="96555"/>
                  <a:pt x="6561362" y="97255"/>
                  <a:pt x="6560029" y="98655"/>
                </a:cubicBezTo>
                <a:cubicBezTo>
                  <a:pt x="6558696" y="100055"/>
                  <a:pt x="6558029" y="101755"/>
                  <a:pt x="6558029" y="103756"/>
                </a:cubicBezTo>
                <a:cubicBezTo>
                  <a:pt x="6558029" y="106289"/>
                  <a:pt x="6559096" y="108656"/>
                  <a:pt x="6561229" y="110856"/>
                </a:cubicBezTo>
                <a:lnTo>
                  <a:pt x="6567072" y="114435"/>
                </a:lnTo>
                <a:lnTo>
                  <a:pt x="6567530" y="114057"/>
                </a:lnTo>
                <a:cubicBezTo>
                  <a:pt x="6570131" y="111057"/>
                  <a:pt x="6571430" y="108023"/>
                  <a:pt x="6571430" y="104956"/>
                </a:cubicBezTo>
                <a:cubicBezTo>
                  <a:pt x="6571430" y="102555"/>
                  <a:pt x="6570897" y="100555"/>
                  <a:pt x="6569830" y="98955"/>
                </a:cubicBezTo>
                <a:cubicBezTo>
                  <a:pt x="6568763" y="97355"/>
                  <a:pt x="6567163" y="96555"/>
                  <a:pt x="6565030" y="96555"/>
                </a:cubicBezTo>
                <a:close/>
                <a:moveTo>
                  <a:pt x="1307632" y="95878"/>
                </a:moveTo>
                <a:cubicBezTo>
                  <a:pt x="1312967" y="95878"/>
                  <a:pt x="1317001" y="97712"/>
                  <a:pt x="1319734" y="101379"/>
                </a:cubicBezTo>
                <a:cubicBezTo>
                  <a:pt x="1322467" y="105046"/>
                  <a:pt x="1323834" y="109213"/>
                  <a:pt x="1323834" y="113881"/>
                </a:cubicBezTo>
                <a:cubicBezTo>
                  <a:pt x="1323834" y="119748"/>
                  <a:pt x="1321901" y="124949"/>
                  <a:pt x="1318034" y="129483"/>
                </a:cubicBezTo>
                <a:cubicBezTo>
                  <a:pt x="1314165" y="134016"/>
                  <a:pt x="1308731" y="137617"/>
                  <a:pt x="1301731" y="140284"/>
                </a:cubicBezTo>
                <a:cubicBezTo>
                  <a:pt x="1294732" y="142951"/>
                  <a:pt x="1286496" y="144551"/>
                  <a:pt x="1277028" y="145085"/>
                </a:cubicBezTo>
                <a:lnTo>
                  <a:pt x="1275229" y="135483"/>
                </a:lnTo>
                <a:cubicBezTo>
                  <a:pt x="1284296" y="134817"/>
                  <a:pt x="1291663" y="133417"/>
                  <a:pt x="1297330" y="131283"/>
                </a:cubicBezTo>
                <a:lnTo>
                  <a:pt x="1301031" y="128985"/>
                </a:lnTo>
                <a:lnTo>
                  <a:pt x="1294331" y="124682"/>
                </a:lnTo>
                <a:cubicBezTo>
                  <a:pt x="1291330" y="121615"/>
                  <a:pt x="1289831" y="117815"/>
                  <a:pt x="1289831" y="113281"/>
                </a:cubicBezTo>
                <a:cubicBezTo>
                  <a:pt x="1289831" y="108613"/>
                  <a:pt x="1291464" y="104546"/>
                  <a:pt x="1294732" y="101079"/>
                </a:cubicBezTo>
                <a:cubicBezTo>
                  <a:pt x="1297998" y="97612"/>
                  <a:pt x="1302298" y="95878"/>
                  <a:pt x="1307632" y="95878"/>
                </a:cubicBezTo>
                <a:close/>
                <a:moveTo>
                  <a:pt x="1117132" y="95878"/>
                </a:moveTo>
                <a:cubicBezTo>
                  <a:pt x="1122467" y="95878"/>
                  <a:pt x="1126501" y="97712"/>
                  <a:pt x="1129234" y="101379"/>
                </a:cubicBezTo>
                <a:cubicBezTo>
                  <a:pt x="1131968" y="105046"/>
                  <a:pt x="1133335" y="109213"/>
                  <a:pt x="1133335" y="113881"/>
                </a:cubicBezTo>
                <a:cubicBezTo>
                  <a:pt x="1133335" y="119748"/>
                  <a:pt x="1131401" y="124949"/>
                  <a:pt x="1127533" y="129483"/>
                </a:cubicBezTo>
                <a:cubicBezTo>
                  <a:pt x="1123666" y="134016"/>
                  <a:pt x="1118232" y="137617"/>
                  <a:pt x="1111231" y="140284"/>
                </a:cubicBezTo>
                <a:cubicBezTo>
                  <a:pt x="1104230" y="142951"/>
                  <a:pt x="1095996" y="144551"/>
                  <a:pt x="1086528" y="145085"/>
                </a:cubicBezTo>
                <a:lnTo>
                  <a:pt x="1084728" y="135483"/>
                </a:lnTo>
                <a:cubicBezTo>
                  <a:pt x="1093796" y="134817"/>
                  <a:pt x="1101164" y="133417"/>
                  <a:pt x="1106831" y="131283"/>
                </a:cubicBezTo>
                <a:lnTo>
                  <a:pt x="1110531" y="128985"/>
                </a:lnTo>
                <a:lnTo>
                  <a:pt x="1103830" y="124682"/>
                </a:lnTo>
                <a:cubicBezTo>
                  <a:pt x="1100830" y="121615"/>
                  <a:pt x="1099330" y="117815"/>
                  <a:pt x="1099330" y="113281"/>
                </a:cubicBezTo>
                <a:cubicBezTo>
                  <a:pt x="1099330" y="108613"/>
                  <a:pt x="1100964" y="104546"/>
                  <a:pt x="1104230" y="101079"/>
                </a:cubicBezTo>
                <a:cubicBezTo>
                  <a:pt x="1107498" y="97612"/>
                  <a:pt x="1111798" y="95878"/>
                  <a:pt x="1117132" y="95878"/>
                </a:cubicBezTo>
                <a:close/>
                <a:moveTo>
                  <a:pt x="523706" y="91630"/>
                </a:moveTo>
                <a:cubicBezTo>
                  <a:pt x="521175" y="91630"/>
                  <a:pt x="519207" y="92497"/>
                  <a:pt x="517805" y="94231"/>
                </a:cubicBezTo>
                <a:cubicBezTo>
                  <a:pt x="516407" y="95964"/>
                  <a:pt x="515706" y="97964"/>
                  <a:pt x="515706" y="100231"/>
                </a:cubicBezTo>
                <a:cubicBezTo>
                  <a:pt x="515706" y="102632"/>
                  <a:pt x="516438" y="104599"/>
                  <a:pt x="517906" y="106132"/>
                </a:cubicBezTo>
                <a:cubicBezTo>
                  <a:pt x="519374" y="107666"/>
                  <a:pt x="521240" y="108432"/>
                  <a:pt x="523506" y="108432"/>
                </a:cubicBezTo>
                <a:cubicBezTo>
                  <a:pt x="525774" y="108432"/>
                  <a:pt x="527742" y="107699"/>
                  <a:pt x="529409" y="106232"/>
                </a:cubicBezTo>
                <a:cubicBezTo>
                  <a:pt x="531076" y="104765"/>
                  <a:pt x="531907" y="102832"/>
                  <a:pt x="531907" y="100431"/>
                </a:cubicBezTo>
                <a:cubicBezTo>
                  <a:pt x="531907" y="97898"/>
                  <a:pt x="531043" y="95797"/>
                  <a:pt x="529308" y="94131"/>
                </a:cubicBezTo>
                <a:cubicBezTo>
                  <a:pt x="527575" y="92464"/>
                  <a:pt x="525708" y="91630"/>
                  <a:pt x="523706" y="91630"/>
                </a:cubicBezTo>
                <a:close/>
                <a:moveTo>
                  <a:pt x="5239578" y="89954"/>
                </a:moveTo>
                <a:cubicBezTo>
                  <a:pt x="5242778" y="89954"/>
                  <a:pt x="5245646" y="90887"/>
                  <a:pt x="5248179" y="92754"/>
                </a:cubicBezTo>
                <a:cubicBezTo>
                  <a:pt x="5250713" y="94621"/>
                  <a:pt x="5252713" y="97088"/>
                  <a:pt x="5254180" y="100155"/>
                </a:cubicBezTo>
                <a:cubicBezTo>
                  <a:pt x="5255647" y="103222"/>
                  <a:pt x="5256381" y="106489"/>
                  <a:pt x="5256381" y="109956"/>
                </a:cubicBezTo>
                <a:cubicBezTo>
                  <a:pt x="5256381" y="115157"/>
                  <a:pt x="5254714" y="119524"/>
                  <a:pt x="5251380" y="123058"/>
                </a:cubicBezTo>
                <a:cubicBezTo>
                  <a:pt x="5248046" y="126592"/>
                  <a:pt x="5243779" y="128359"/>
                  <a:pt x="5238578" y="128359"/>
                </a:cubicBezTo>
                <a:cubicBezTo>
                  <a:pt x="5232844" y="128359"/>
                  <a:pt x="5228544" y="126625"/>
                  <a:pt x="5225677" y="123158"/>
                </a:cubicBezTo>
                <a:cubicBezTo>
                  <a:pt x="5222809" y="119691"/>
                  <a:pt x="5221376" y="115624"/>
                  <a:pt x="5221376" y="110957"/>
                </a:cubicBezTo>
                <a:cubicBezTo>
                  <a:pt x="5221376" y="107089"/>
                  <a:pt x="5222143" y="103589"/>
                  <a:pt x="5223676" y="100455"/>
                </a:cubicBezTo>
                <a:cubicBezTo>
                  <a:pt x="5225210" y="97322"/>
                  <a:pt x="5227377" y="94788"/>
                  <a:pt x="5230177" y="92854"/>
                </a:cubicBezTo>
                <a:cubicBezTo>
                  <a:pt x="5232977" y="90921"/>
                  <a:pt x="5236111" y="89954"/>
                  <a:pt x="5239578" y="89954"/>
                </a:cubicBezTo>
                <a:close/>
                <a:moveTo>
                  <a:pt x="4220403" y="89954"/>
                </a:moveTo>
                <a:cubicBezTo>
                  <a:pt x="4223604" y="89954"/>
                  <a:pt x="4226471" y="90887"/>
                  <a:pt x="4229004" y="92754"/>
                </a:cubicBezTo>
                <a:cubicBezTo>
                  <a:pt x="4231538" y="94621"/>
                  <a:pt x="4233538" y="97088"/>
                  <a:pt x="4235005" y="100155"/>
                </a:cubicBezTo>
                <a:cubicBezTo>
                  <a:pt x="4236472" y="103222"/>
                  <a:pt x="4237206" y="106489"/>
                  <a:pt x="4237206" y="109956"/>
                </a:cubicBezTo>
                <a:cubicBezTo>
                  <a:pt x="4237206" y="115157"/>
                  <a:pt x="4235538" y="119524"/>
                  <a:pt x="4232205" y="123058"/>
                </a:cubicBezTo>
                <a:cubicBezTo>
                  <a:pt x="4228871" y="126592"/>
                  <a:pt x="4224604" y="128359"/>
                  <a:pt x="4219403" y="128359"/>
                </a:cubicBezTo>
                <a:cubicBezTo>
                  <a:pt x="4213669" y="128359"/>
                  <a:pt x="4209369" y="126625"/>
                  <a:pt x="4206502" y="123158"/>
                </a:cubicBezTo>
                <a:cubicBezTo>
                  <a:pt x="4203635" y="119691"/>
                  <a:pt x="4202201" y="115624"/>
                  <a:pt x="4202201" y="110957"/>
                </a:cubicBezTo>
                <a:cubicBezTo>
                  <a:pt x="4202201" y="107089"/>
                  <a:pt x="4202968" y="103589"/>
                  <a:pt x="4204501" y="100455"/>
                </a:cubicBezTo>
                <a:cubicBezTo>
                  <a:pt x="4206035" y="97322"/>
                  <a:pt x="4208202" y="94788"/>
                  <a:pt x="4211002" y="92854"/>
                </a:cubicBezTo>
                <a:cubicBezTo>
                  <a:pt x="4213803" y="90921"/>
                  <a:pt x="4216936" y="89954"/>
                  <a:pt x="4220403" y="89954"/>
                </a:cubicBezTo>
                <a:close/>
                <a:moveTo>
                  <a:pt x="5696607" y="88106"/>
                </a:moveTo>
                <a:lnTo>
                  <a:pt x="5696607" y="99508"/>
                </a:lnTo>
                <a:lnTo>
                  <a:pt x="5651801" y="112509"/>
                </a:lnTo>
                <a:lnTo>
                  <a:pt x="5651801" y="101308"/>
                </a:lnTo>
                <a:close/>
                <a:moveTo>
                  <a:pt x="4677432" y="88106"/>
                </a:moveTo>
                <a:lnTo>
                  <a:pt x="4677432" y="99508"/>
                </a:lnTo>
                <a:lnTo>
                  <a:pt x="4632626" y="112509"/>
                </a:lnTo>
                <a:lnTo>
                  <a:pt x="4632626" y="101308"/>
                </a:lnTo>
                <a:close/>
                <a:moveTo>
                  <a:pt x="3686832" y="88106"/>
                </a:moveTo>
                <a:lnTo>
                  <a:pt x="3686832" y="99508"/>
                </a:lnTo>
                <a:lnTo>
                  <a:pt x="3642026" y="112509"/>
                </a:lnTo>
                <a:lnTo>
                  <a:pt x="3642026" y="101308"/>
                </a:lnTo>
                <a:close/>
                <a:moveTo>
                  <a:pt x="2448585" y="88106"/>
                </a:moveTo>
                <a:lnTo>
                  <a:pt x="2448585" y="99508"/>
                </a:lnTo>
                <a:lnTo>
                  <a:pt x="2403778" y="112509"/>
                </a:lnTo>
                <a:lnTo>
                  <a:pt x="2403778" y="101308"/>
                </a:lnTo>
                <a:close/>
                <a:moveTo>
                  <a:pt x="972209" y="88106"/>
                </a:moveTo>
                <a:lnTo>
                  <a:pt x="972209" y="99508"/>
                </a:lnTo>
                <a:lnTo>
                  <a:pt x="927406" y="112509"/>
                </a:lnTo>
                <a:lnTo>
                  <a:pt x="927406" y="101308"/>
                </a:lnTo>
                <a:close/>
                <a:moveTo>
                  <a:pt x="5803030" y="87030"/>
                </a:moveTo>
                <a:cubicBezTo>
                  <a:pt x="5801029" y="87030"/>
                  <a:pt x="5799362" y="87730"/>
                  <a:pt x="5798029" y="89130"/>
                </a:cubicBezTo>
                <a:cubicBezTo>
                  <a:pt x="5796696" y="90530"/>
                  <a:pt x="5796029" y="92230"/>
                  <a:pt x="5796029" y="94231"/>
                </a:cubicBezTo>
                <a:cubicBezTo>
                  <a:pt x="5796029" y="96764"/>
                  <a:pt x="5797096" y="99131"/>
                  <a:pt x="5799229" y="101331"/>
                </a:cubicBezTo>
                <a:lnTo>
                  <a:pt x="5804996" y="104864"/>
                </a:lnTo>
                <a:lnTo>
                  <a:pt x="5805530" y="104532"/>
                </a:lnTo>
                <a:cubicBezTo>
                  <a:pt x="5808131" y="101532"/>
                  <a:pt x="5809430" y="98498"/>
                  <a:pt x="5809430" y="95431"/>
                </a:cubicBezTo>
                <a:cubicBezTo>
                  <a:pt x="5809430" y="93030"/>
                  <a:pt x="5808897" y="91030"/>
                  <a:pt x="5807830" y="89430"/>
                </a:cubicBezTo>
                <a:cubicBezTo>
                  <a:pt x="5806763" y="87830"/>
                  <a:pt x="5805163" y="87030"/>
                  <a:pt x="5803030" y="87030"/>
                </a:cubicBezTo>
                <a:close/>
                <a:moveTo>
                  <a:pt x="6565430" y="86353"/>
                </a:moveTo>
                <a:cubicBezTo>
                  <a:pt x="6570764" y="86353"/>
                  <a:pt x="6574798" y="88187"/>
                  <a:pt x="6577531" y="91854"/>
                </a:cubicBezTo>
                <a:cubicBezTo>
                  <a:pt x="6580265" y="95521"/>
                  <a:pt x="6581632" y="99688"/>
                  <a:pt x="6581632" y="104356"/>
                </a:cubicBezTo>
                <a:cubicBezTo>
                  <a:pt x="6581632" y="110223"/>
                  <a:pt x="6579698" y="115424"/>
                  <a:pt x="6575831" y="119958"/>
                </a:cubicBezTo>
                <a:cubicBezTo>
                  <a:pt x="6571964" y="124491"/>
                  <a:pt x="6566530" y="128092"/>
                  <a:pt x="6559529" y="130759"/>
                </a:cubicBezTo>
                <a:cubicBezTo>
                  <a:pt x="6552528" y="133426"/>
                  <a:pt x="6544294" y="135026"/>
                  <a:pt x="6534826" y="135560"/>
                </a:cubicBezTo>
                <a:lnTo>
                  <a:pt x="6533026" y="125958"/>
                </a:lnTo>
                <a:cubicBezTo>
                  <a:pt x="6542093" y="125292"/>
                  <a:pt x="6549461" y="123892"/>
                  <a:pt x="6555129" y="121758"/>
                </a:cubicBezTo>
                <a:lnTo>
                  <a:pt x="6559295" y="119760"/>
                </a:lnTo>
                <a:lnTo>
                  <a:pt x="6552128" y="115157"/>
                </a:lnTo>
                <a:cubicBezTo>
                  <a:pt x="6549128" y="112090"/>
                  <a:pt x="6547627" y="108290"/>
                  <a:pt x="6547627" y="103756"/>
                </a:cubicBezTo>
                <a:cubicBezTo>
                  <a:pt x="6547627" y="99088"/>
                  <a:pt x="6549261" y="95021"/>
                  <a:pt x="6552528" y="91554"/>
                </a:cubicBezTo>
                <a:cubicBezTo>
                  <a:pt x="6555795" y="88087"/>
                  <a:pt x="6560096" y="86353"/>
                  <a:pt x="6565430" y="86353"/>
                </a:cubicBezTo>
                <a:close/>
                <a:moveTo>
                  <a:pt x="423286" y="85029"/>
                </a:moveTo>
                <a:cubicBezTo>
                  <a:pt x="421286" y="85029"/>
                  <a:pt x="419618" y="85729"/>
                  <a:pt x="418285" y="87130"/>
                </a:cubicBezTo>
                <a:cubicBezTo>
                  <a:pt x="416951" y="88530"/>
                  <a:pt x="416284" y="90230"/>
                  <a:pt x="416284" y="92230"/>
                </a:cubicBezTo>
                <a:cubicBezTo>
                  <a:pt x="416284" y="93830"/>
                  <a:pt x="416784" y="95431"/>
                  <a:pt x="417784" y="97031"/>
                </a:cubicBezTo>
                <a:cubicBezTo>
                  <a:pt x="418785" y="98631"/>
                  <a:pt x="420118" y="100065"/>
                  <a:pt x="421785" y="101331"/>
                </a:cubicBezTo>
                <a:lnTo>
                  <a:pt x="425059" y="102997"/>
                </a:lnTo>
                <a:lnTo>
                  <a:pt x="427836" y="100056"/>
                </a:lnTo>
                <a:cubicBezTo>
                  <a:pt x="429069" y="97973"/>
                  <a:pt x="429686" y="95764"/>
                  <a:pt x="429686" y="93431"/>
                </a:cubicBezTo>
                <a:cubicBezTo>
                  <a:pt x="429686" y="91030"/>
                  <a:pt x="429153" y="89030"/>
                  <a:pt x="428085" y="87430"/>
                </a:cubicBezTo>
                <a:cubicBezTo>
                  <a:pt x="427018" y="85830"/>
                  <a:pt x="425420" y="85029"/>
                  <a:pt x="423286" y="85029"/>
                </a:cubicBezTo>
                <a:close/>
                <a:moveTo>
                  <a:pt x="524708" y="80429"/>
                </a:moveTo>
                <a:cubicBezTo>
                  <a:pt x="527909" y="80429"/>
                  <a:pt x="530775" y="81362"/>
                  <a:pt x="533308" y="83229"/>
                </a:cubicBezTo>
                <a:cubicBezTo>
                  <a:pt x="535842" y="85096"/>
                  <a:pt x="537842" y="87563"/>
                  <a:pt x="539310" y="90630"/>
                </a:cubicBezTo>
                <a:cubicBezTo>
                  <a:pt x="540775" y="93697"/>
                  <a:pt x="541509" y="96964"/>
                  <a:pt x="541509" y="100431"/>
                </a:cubicBezTo>
                <a:cubicBezTo>
                  <a:pt x="541509" y="105632"/>
                  <a:pt x="539843" y="109999"/>
                  <a:pt x="536508" y="113533"/>
                </a:cubicBezTo>
                <a:cubicBezTo>
                  <a:pt x="533174" y="117067"/>
                  <a:pt x="528909" y="118834"/>
                  <a:pt x="523706" y="118834"/>
                </a:cubicBezTo>
                <a:cubicBezTo>
                  <a:pt x="517974" y="118834"/>
                  <a:pt x="513673" y="117100"/>
                  <a:pt x="510807" y="113633"/>
                </a:cubicBezTo>
                <a:cubicBezTo>
                  <a:pt x="507937" y="110166"/>
                  <a:pt x="506505" y="106099"/>
                  <a:pt x="506505" y="101432"/>
                </a:cubicBezTo>
                <a:cubicBezTo>
                  <a:pt x="506505" y="97564"/>
                  <a:pt x="507273" y="94064"/>
                  <a:pt x="508806" y="90930"/>
                </a:cubicBezTo>
                <a:cubicBezTo>
                  <a:pt x="510339" y="87797"/>
                  <a:pt x="512506" y="85263"/>
                  <a:pt x="515305" y="83329"/>
                </a:cubicBezTo>
                <a:cubicBezTo>
                  <a:pt x="518105" y="81396"/>
                  <a:pt x="521240" y="80429"/>
                  <a:pt x="524708" y="80429"/>
                </a:cubicBezTo>
                <a:close/>
                <a:moveTo>
                  <a:pt x="5136280" y="77505"/>
                </a:moveTo>
                <a:cubicBezTo>
                  <a:pt x="5134279" y="77505"/>
                  <a:pt x="5132612" y="78205"/>
                  <a:pt x="5131279" y="79605"/>
                </a:cubicBezTo>
                <a:cubicBezTo>
                  <a:pt x="5129946" y="81005"/>
                  <a:pt x="5129279" y="82705"/>
                  <a:pt x="5129279" y="84706"/>
                </a:cubicBezTo>
                <a:cubicBezTo>
                  <a:pt x="5129279" y="87239"/>
                  <a:pt x="5130346" y="89606"/>
                  <a:pt x="5132479" y="91806"/>
                </a:cubicBezTo>
                <a:lnTo>
                  <a:pt x="5138246" y="95339"/>
                </a:lnTo>
                <a:lnTo>
                  <a:pt x="5138780" y="95007"/>
                </a:lnTo>
                <a:cubicBezTo>
                  <a:pt x="5141381" y="92007"/>
                  <a:pt x="5142680" y="88973"/>
                  <a:pt x="5142680" y="85906"/>
                </a:cubicBezTo>
                <a:cubicBezTo>
                  <a:pt x="5142680" y="83505"/>
                  <a:pt x="5142147" y="81505"/>
                  <a:pt x="5141080" y="79905"/>
                </a:cubicBezTo>
                <a:cubicBezTo>
                  <a:pt x="5140013" y="78305"/>
                  <a:pt x="5138413" y="77505"/>
                  <a:pt x="5136280" y="77505"/>
                </a:cubicBezTo>
                <a:close/>
                <a:moveTo>
                  <a:pt x="4117105" y="77505"/>
                </a:moveTo>
                <a:cubicBezTo>
                  <a:pt x="4115104" y="77505"/>
                  <a:pt x="4113437" y="78205"/>
                  <a:pt x="4112104" y="79605"/>
                </a:cubicBezTo>
                <a:cubicBezTo>
                  <a:pt x="4110770" y="81005"/>
                  <a:pt x="4110104" y="82705"/>
                  <a:pt x="4110104" y="84706"/>
                </a:cubicBezTo>
                <a:cubicBezTo>
                  <a:pt x="4110104" y="87239"/>
                  <a:pt x="4111170" y="89606"/>
                  <a:pt x="4113304" y="91806"/>
                </a:cubicBezTo>
                <a:lnTo>
                  <a:pt x="4119071" y="95339"/>
                </a:lnTo>
                <a:lnTo>
                  <a:pt x="4119605" y="95007"/>
                </a:lnTo>
                <a:cubicBezTo>
                  <a:pt x="4122205" y="92007"/>
                  <a:pt x="4123505" y="88973"/>
                  <a:pt x="4123505" y="85906"/>
                </a:cubicBezTo>
                <a:cubicBezTo>
                  <a:pt x="4123505" y="83505"/>
                  <a:pt x="4122972" y="81505"/>
                  <a:pt x="4121905" y="79905"/>
                </a:cubicBezTo>
                <a:cubicBezTo>
                  <a:pt x="4120838" y="78305"/>
                  <a:pt x="4119238" y="77505"/>
                  <a:pt x="4117105" y="77505"/>
                </a:cubicBezTo>
                <a:close/>
                <a:moveTo>
                  <a:pt x="5803430" y="76828"/>
                </a:moveTo>
                <a:cubicBezTo>
                  <a:pt x="5808764" y="76828"/>
                  <a:pt x="5812798" y="78662"/>
                  <a:pt x="5815531" y="82329"/>
                </a:cubicBezTo>
                <a:cubicBezTo>
                  <a:pt x="5818265" y="85996"/>
                  <a:pt x="5819632" y="90163"/>
                  <a:pt x="5819632" y="94831"/>
                </a:cubicBezTo>
                <a:cubicBezTo>
                  <a:pt x="5819632" y="100698"/>
                  <a:pt x="5817698" y="105899"/>
                  <a:pt x="5813831" y="110433"/>
                </a:cubicBezTo>
                <a:cubicBezTo>
                  <a:pt x="5809964" y="114966"/>
                  <a:pt x="5804530" y="118567"/>
                  <a:pt x="5797529" y="121234"/>
                </a:cubicBezTo>
                <a:cubicBezTo>
                  <a:pt x="5790528" y="123901"/>
                  <a:pt x="5782294" y="125501"/>
                  <a:pt x="5772826" y="126035"/>
                </a:cubicBezTo>
                <a:lnTo>
                  <a:pt x="5771026" y="116433"/>
                </a:lnTo>
                <a:cubicBezTo>
                  <a:pt x="5780093" y="115767"/>
                  <a:pt x="5787461" y="114367"/>
                  <a:pt x="5793129" y="112233"/>
                </a:cubicBezTo>
                <a:lnTo>
                  <a:pt x="5796829" y="109935"/>
                </a:lnTo>
                <a:lnTo>
                  <a:pt x="5790128" y="105632"/>
                </a:lnTo>
                <a:cubicBezTo>
                  <a:pt x="5787128" y="102565"/>
                  <a:pt x="5785627" y="98765"/>
                  <a:pt x="5785627" y="94231"/>
                </a:cubicBezTo>
                <a:cubicBezTo>
                  <a:pt x="5785627" y="89563"/>
                  <a:pt x="5787261" y="85496"/>
                  <a:pt x="5790528" y="82029"/>
                </a:cubicBezTo>
                <a:cubicBezTo>
                  <a:pt x="5793795" y="78562"/>
                  <a:pt x="5798096" y="76828"/>
                  <a:pt x="5803430" y="76828"/>
                </a:cubicBezTo>
                <a:close/>
                <a:moveTo>
                  <a:pt x="6477257" y="76676"/>
                </a:moveTo>
                <a:lnTo>
                  <a:pt x="6477257" y="88077"/>
                </a:lnTo>
                <a:lnTo>
                  <a:pt x="6432451" y="101079"/>
                </a:lnTo>
                <a:lnTo>
                  <a:pt x="6432451" y="89878"/>
                </a:lnTo>
                <a:close/>
                <a:moveTo>
                  <a:pt x="423684" y="74828"/>
                </a:moveTo>
                <a:cubicBezTo>
                  <a:pt x="429019" y="74828"/>
                  <a:pt x="433052" y="76662"/>
                  <a:pt x="435787" y="80329"/>
                </a:cubicBezTo>
                <a:cubicBezTo>
                  <a:pt x="438522" y="83996"/>
                  <a:pt x="439888" y="88163"/>
                  <a:pt x="439888" y="92830"/>
                </a:cubicBezTo>
                <a:cubicBezTo>
                  <a:pt x="439888" y="98698"/>
                  <a:pt x="438021" y="103865"/>
                  <a:pt x="434285" y="108332"/>
                </a:cubicBezTo>
                <a:cubicBezTo>
                  <a:pt x="430552" y="112800"/>
                  <a:pt x="425185" y="116367"/>
                  <a:pt x="418183" y="119034"/>
                </a:cubicBezTo>
                <a:cubicBezTo>
                  <a:pt x="411185" y="121701"/>
                  <a:pt x="402815" y="123368"/>
                  <a:pt x="393080" y="124034"/>
                </a:cubicBezTo>
                <a:lnTo>
                  <a:pt x="390080" y="114833"/>
                </a:lnTo>
                <a:cubicBezTo>
                  <a:pt x="391414" y="112966"/>
                  <a:pt x="392315" y="111033"/>
                  <a:pt x="392780" y="109033"/>
                </a:cubicBezTo>
                <a:cubicBezTo>
                  <a:pt x="393249" y="107032"/>
                  <a:pt x="393249" y="105365"/>
                  <a:pt x="392780" y="104032"/>
                </a:cubicBezTo>
                <a:cubicBezTo>
                  <a:pt x="392315" y="102698"/>
                  <a:pt x="391282" y="102032"/>
                  <a:pt x="389680" y="102032"/>
                </a:cubicBezTo>
                <a:cubicBezTo>
                  <a:pt x="388213" y="102032"/>
                  <a:pt x="386916" y="102398"/>
                  <a:pt x="385781" y="103132"/>
                </a:cubicBezTo>
                <a:cubicBezTo>
                  <a:pt x="384647" y="103865"/>
                  <a:pt x="383747" y="104565"/>
                  <a:pt x="383081" y="105232"/>
                </a:cubicBezTo>
                <a:lnTo>
                  <a:pt x="377681" y="98031"/>
                </a:lnTo>
                <a:cubicBezTo>
                  <a:pt x="379279" y="96164"/>
                  <a:pt x="381146" y="94564"/>
                  <a:pt x="383280" y="93230"/>
                </a:cubicBezTo>
                <a:cubicBezTo>
                  <a:pt x="385415" y="91897"/>
                  <a:pt x="388080" y="91230"/>
                  <a:pt x="391282" y="91230"/>
                </a:cubicBezTo>
                <a:cubicBezTo>
                  <a:pt x="395281" y="91230"/>
                  <a:pt x="398317" y="92397"/>
                  <a:pt x="400383" y="94731"/>
                </a:cubicBezTo>
                <a:cubicBezTo>
                  <a:pt x="402448" y="97064"/>
                  <a:pt x="403549" y="99931"/>
                  <a:pt x="403683" y="103332"/>
                </a:cubicBezTo>
                <a:cubicBezTo>
                  <a:pt x="403817" y="106732"/>
                  <a:pt x="402815" y="109966"/>
                  <a:pt x="400683" y="113033"/>
                </a:cubicBezTo>
                <a:cubicBezTo>
                  <a:pt x="405415" y="112500"/>
                  <a:pt x="409583" y="111641"/>
                  <a:pt x="413186" y="110458"/>
                </a:cubicBezTo>
                <a:lnTo>
                  <a:pt x="417254" y="108434"/>
                </a:lnTo>
                <a:lnTo>
                  <a:pt x="413585" y="106432"/>
                </a:lnTo>
                <a:cubicBezTo>
                  <a:pt x="411251" y="104699"/>
                  <a:pt x="409384" y="102665"/>
                  <a:pt x="407985" y="100331"/>
                </a:cubicBezTo>
                <a:cubicBezTo>
                  <a:pt x="406583" y="97998"/>
                  <a:pt x="405883" y="95297"/>
                  <a:pt x="405883" y="92230"/>
                </a:cubicBezTo>
                <a:cubicBezTo>
                  <a:pt x="405883" y="87563"/>
                  <a:pt x="407517" y="83496"/>
                  <a:pt x="410784" y="80029"/>
                </a:cubicBezTo>
                <a:cubicBezTo>
                  <a:pt x="414051" y="76562"/>
                  <a:pt x="418351" y="74828"/>
                  <a:pt x="423684" y="74828"/>
                </a:cubicBezTo>
                <a:close/>
                <a:moveTo>
                  <a:pt x="6283232" y="69056"/>
                </a:moveTo>
                <a:lnTo>
                  <a:pt x="6283232" y="80458"/>
                </a:lnTo>
                <a:lnTo>
                  <a:pt x="6238427" y="93459"/>
                </a:lnTo>
                <a:lnTo>
                  <a:pt x="6238427" y="82258"/>
                </a:lnTo>
                <a:close/>
                <a:moveTo>
                  <a:pt x="3391557" y="69056"/>
                </a:moveTo>
                <a:lnTo>
                  <a:pt x="3391557" y="80458"/>
                </a:lnTo>
                <a:lnTo>
                  <a:pt x="3346751" y="93459"/>
                </a:lnTo>
                <a:lnTo>
                  <a:pt x="3346751" y="82258"/>
                </a:lnTo>
                <a:close/>
                <a:moveTo>
                  <a:pt x="5136680" y="67303"/>
                </a:moveTo>
                <a:cubicBezTo>
                  <a:pt x="5142014" y="67303"/>
                  <a:pt x="5146048" y="69137"/>
                  <a:pt x="5148781" y="72804"/>
                </a:cubicBezTo>
                <a:cubicBezTo>
                  <a:pt x="5151515" y="76471"/>
                  <a:pt x="5152882" y="80638"/>
                  <a:pt x="5152882" y="85306"/>
                </a:cubicBezTo>
                <a:cubicBezTo>
                  <a:pt x="5152882" y="91173"/>
                  <a:pt x="5150948" y="96374"/>
                  <a:pt x="5147081" y="100908"/>
                </a:cubicBezTo>
                <a:cubicBezTo>
                  <a:pt x="5143214" y="105441"/>
                  <a:pt x="5137780" y="109042"/>
                  <a:pt x="5130779" y="111709"/>
                </a:cubicBezTo>
                <a:cubicBezTo>
                  <a:pt x="5123778" y="114376"/>
                  <a:pt x="5115544" y="115976"/>
                  <a:pt x="5106076" y="116510"/>
                </a:cubicBezTo>
                <a:lnTo>
                  <a:pt x="5104276" y="106908"/>
                </a:lnTo>
                <a:cubicBezTo>
                  <a:pt x="5113343" y="106242"/>
                  <a:pt x="5120711" y="104842"/>
                  <a:pt x="5126379" y="102708"/>
                </a:cubicBezTo>
                <a:lnTo>
                  <a:pt x="5130079" y="100410"/>
                </a:lnTo>
                <a:lnTo>
                  <a:pt x="5123378" y="96107"/>
                </a:lnTo>
                <a:cubicBezTo>
                  <a:pt x="5120378" y="93040"/>
                  <a:pt x="5118877" y="89240"/>
                  <a:pt x="5118877" y="84706"/>
                </a:cubicBezTo>
                <a:cubicBezTo>
                  <a:pt x="5118877" y="80038"/>
                  <a:pt x="5120511" y="75971"/>
                  <a:pt x="5123778" y="72504"/>
                </a:cubicBezTo>
                <a:cubicBezTo>
                  <a:pt x="5127045" y="69037"/>
                  <a:pt x="5131346" y="67303"/>
                  <a:pt x="5136680" y="67303"/>
                </a:cubicBezTo>
                <a:close/>
                <a:moveTo>
                  <a:pt x="4117505" y="67303"/>
                </a:moveTo>
                <a:cubicBezTo>
                  <a:pt x="4122839" y="67303"/>
                  <a:pt x="4126872" y="69137"/>
                  <a:pt x="4129606" y="72804"/>
                </a:cubicBezTo>
                <a:cubicBezTo>
                  <a:pt x="4132340" y="76471"/>
                  <a:pt x="4133707" y="80638"/>
                  <a:pt x="4133707" y="85306"/>
                </a:cubicBezTo>
                <a:cubicBezTo>
                  <a:pt x="4133707" y="91173"/>
                  <a:pt x="4131773" y="96374"/>
                  <a:pt x="4127906" y="100908"/>
                </a:cubicBezTo>
                <a:cubicBezTo>
                  <a:pt x="4124039" y="105441"/>
                  <a:pt x="4118605" y="109042"/>
                  <a:pt x="4111604" y="111709"/>
                </a:cubicBezTo>
                <a:cubicBezTo>
                  <a:pt x="4104603" y="114376"/>
                  <a:pt x="4096369" y="115976"/>
                  <a:pt x="4086901" y="116510"/>
                </a:cubicBezTo>
                <a:lnTo>
                  <a:pt x="4085100" y="106908"/>
                </a:lnTo>
                <a:cubicBezTo>
                  <a:pt x="4094168" y="106242"/>
                  <a:pt x="4101536" y="104842"/>
                  <a:pt x="4107203" y="102708"/>
                </a:cubicBezTo>
                <a:lnTo>
                  <a:pt x="4110904" y="100410"/>
                </a:lnTo>
                <a:lnTo>
                  <a:pt x="4104203" y="96107"/>
                </a:lnTo>
                <a:cubicBezTo>
                  <a:pt x="4101203" y="93040"/>
                  <a:pt x="4099702" y="89240"/>
                  <a:pt x="4099702" y="84706"/>
                </a:cubicBezTo>
                <a:cubicBezTo>
                  <a:pt x="4099702" y="80038"/>
                  <a:pt x="4101336" y="75971"/>
                  <a:pt x="4104603" y="72504"/>
                </a:cubicBezTo>
                <a:cubicBezTo>
                  <a:pt x="4107870" y="69037"/>
                  <a:pt x="4112171" y="67303"/>
                  <a:pt x="4117505" y="67303"/>
                </a:cubicBezTo>
                <a:close/>
                <a:moveTo>
                  <a:pt x="1199980" y="63055"/>
                </a:moveTo>
                <a:cubicBezTo>
                  <a:pt x="1197446" y="63055"/>
                  <a:pt x="1195480" y="63922"/>
                  <a:pt x="1194080" y="65656"/>
                </a:cubicBezTo>
                <a:cubicBezTo>
                  <a:pt x="1192680" y="67389"/>
                  <a:pt x="1191980" y="69389"/>
                  <a:pt x="1191980" y="71656"/>
                </a:cubicBezTo>
                <a:cubicBezTo>
                  <a:pt x="1191980" y="74057"/>
                  <a:pt x="1192712" y="76024"/>
                  <a:pt x="1194179" y="77557"/>
                </a:cubicBezTo>
                <a:cubicBezTo>
                  <a:pt x="1195646" y="79091"/>
                  <a:pt x="1197513" y="79857"/>
                  <a:pt x="1199780" y="79857"/>
                </a:cubicBezTo>
                <a:cubicBezTo>
                  <a:pt x="1202047" y="79857"/>
                  <a:pt x="1204014" y="79124"/>
                  <a:pt x="1205681" y="77657"/>
                </a:cubicBezTo>
                <a:cubicBezTo>
                  <a:pt x="1207348" y="76190"/>
                  <a:pt x="1208182" y="74257"/>
                  <a:pt x="1208182" y="71856"/>
                </a:cubicBezTo>
                <a:cubicBezTo>
                  <a:pt x="1208182" y="69323"/>
                  <a:pt x="1207314" y="67222"/>
                  <a:pt x="1205581" y="65556"/>
                </a:cubicBezTo>
                <a:cubicBezTo>
                  <a:pt x="1203849" y="63889"/>
                  <a:pt x="1201981" y="63055"/>
                  <a:pt x="1199980" y="63055"/>
                </a:cubicBezTo>
                <a:close/>
                <a:moveTo>
                  <a:pt x="3961628" y="54426"/>
                </a:moveTo>
                <a:cubicBezTo>
                  <a:pt x="3963095" y="54426"/>
                  <a:pt x="3964662" y="54559"/>
                  <a:pt x="3966329" y="54826"/>
                </a:cubicBezTo>
                <a:cubicBezTo>
                  <a:pt x="3967995" y="55092"/>
                  <a:pt x="3969562" y="55492"/>
                  <a:pt x="3971029" y="56026"/>
                </a:cubicBezTo>
                <a:lnTo>
                  <a:pt x="3969429" y="66027"/>
                </a:lnTo>
                <a:cubicBezTo>
                  <a:pt x="3968095" y="65760"/>
                  <a:pt x="3966829" y="65494"/>
                  <a:pt x="3965628" y="65227"/>
                </a:cubicBezTo>
                <a:cubicBezTo>
                  <a:pt x="3964428" y="64960"/>
                  <a:pt x="3963095" y="64827"/>
                  <a:pt x="3961628" y="64827"/>
                </a:cubicBezTo>
                <a:cubicBezTo>
                  <a:pt x="3958561" y="64827"/>
                  <a:pt x="3956161" y="65460"/>
                  <a:pt x="3954427" y="66727"/>
                </a:cubicBezTo>
                <a:cubicBezTo>
                  <a:pt x="3952693" y="67994"/>
                  <a:pt x="3951827" y="69761"/>
                  <a:pt x="3951827" y="72028"/>
                </a:cubicBezTo>
                <a:cubicBezTo>
                  <a:pt x="3951827" y="74828"/>
                  <a:pt x="3952727" y="77228"/>
                  <a:pt x="3954527" y="79229"/>
                </a:cubicBezTo>
                <a:cubicBezTo>
                  <a:pt x="3956327" y="81229"/>
                  <a:pt x="3958394" y="82796"/>
                  <a:pt x="3960728" y="83929"/>
                </a:cubicBezTo>
                <a:lnTo>
                  <a:pt x="3963773" y="84837"/>
                </a:lnTo>
                <a:lnTo>
                  <a:pt x="3968329" y="83529"/>
                </a:lnTo>
                <a:cubicBezTo>
                  <a:pt x="3971463" y="82529"/>
                  <a:pt x="3974296" y="81562"/>
                  <a:pt x="3976830" y="80629"/>
                </a:cubicBezTo>
                <a:lnTo>
                  <a:pt x="3980030" y="90830"/>
                </a:lnTo>
                <a:cubicBezTo>
                  <a:pt x="3976830" y="92030"/>
                  <a:pt x="3973063" y="93297"/>
                  <a:pt x="3968729" y="94631"/>
                </a:cubicBezTo>
                <a:cubicBezTo>
                  <a:pt x="3964395" y="95964"/>
                  <a:pt x="3960028" y="97231"/>
                  <a:pt x="3955627" y="98431"/>
                </a:cubicBezTo>
                <a:cubicBezTo>
                  <a:pt x="3951227" y="99631"/>
                  <a:pt x="3947159" y="100698"/>
                  <a:pt x="3943426" y="101632"/>
                </a:cubicBezTo>
                <a:lnTo>
                  <a:pt x="3941026" y="90830"/>
                </a:lnTo>
                <a:cubicBezTo>
                  <a:pt x="3944492" y="90030"/>
                  <a:pt x="3947293" y="89363"/>
                  <a:pt x="3949426" y="88830"/>
                </a:cubicBezTo>
                <a:lnTo>
                  <a:pt x="3950393" y="88588"/>
                </a:lnTo>
                <a:lnTo>
                  <a:pt x="3945726" y="84429"/>
                </a:lnTo>
                <a:cubicBezTo>
                  <a:pt x="3942592" y="80962"/>
                  <a:pt x="3941026" y="77029"/>
                  <a:pt x="3941026" y="72628"/>
                </a:cubicBezTo>
                <a:cubicBezTo>
                  <a:pt x="3941026" y="68627"/>
                  <a:pt x="3941992" y="65260"/>
                  <a:pt x="3943926" y="62527"/>
                </a:cubicBezTo>
                <a:cubicBezTo>
                  <a:pt x="3945859" y="59793"/>
                  <a:pt x="3948393" y="57759"/>
                  <a:pt x="3951527" y="56426"/>
                </a:cubicBezTo>
                <a:cubicBezTo>
                  <a:pt x="3954660" y="55092"/>
                  <a:pt x="3958028" y="54426"/>
                  <a:pt x="3961628" y="54426"/>
                </a:cubicBezTo>
                <a:close/>
                <a:moveTo>
                  <a:pt x="1200981" y="51854"/>
                </a:moveTo>
                <a:cubicBezTo>
                  <a:pt x="1204181" y="51854"/>
                  <a:pt x="1207048" y="52787"/>
                  <a:pt x="1209582" y="54654"/>
                </a:cubicBezTo>
                <a:cubicBezTo>
                  <a:pt x="1212116" y="56521"/>
                  <a:pt x="1214116" y="58988"/>
                  <a:pt x="1215581" y="62055"/>
                </a:cubicBezTo>
                <a:cubicBezTo>
                  <a:pt x="1217049" y="65122"/>
                  <a:pt x="1217782" y="68389"/>
                  <a:pt x="1217782" y="71856"/>
                </a:cubicBezTo>
                <a:cubicBezTo>
                  <a:pt x="1217782" y="77057"/>
                  <a:pt x="1216117" y="81424"/>
                  <a:pt x="1212783" y="84958"/>
                </a:cubicBezTo>
                <a:cubicBezTo>
                  <a:pt x="1209449" y="88492"/>
                  <a:pt x="1205181" y="90259"/>
                  <a:pt x="1199980" y="90259"/>
                </a:cubicBezTo>
                <a:cubicBezTo>
                  <a:pt x="1194246" y="90259"/>
                  <a:pt x="1189945" y="88525"/>
                  <a:pt x="1187079" y="85058"/>
                </a:cubicBezTo>
                <a:cubicBezTo>
                  <a:pt x="1184213" y="81591"/>
                  <a:pt x="1182778" y="77524"/>
                  <a:pt x="1182778" y="72857"/>
                </a:cubicBezTo>
                <a:cubicBezTo>
                  <a:pt x="1182778" y="68989"/>
                  <a:pt x="1183546" y="65489"/>
                  <a:pt x="1185079" y="62355"/>
                </a:cubicBezTo>
                <a:cubicBezTo>
                  <a:pt x="1186612" y="59221"/>
                  <a:pt x="1188779" y="56688"/>
                  <a:pt x="1191580" y="54754"/>
                </a:cubicBezTo>
                <a:cubicBezTo>
                  <a:pt x="1194380" y="52821"/>
                  <a:pt x="1197513" y="51854"/>
                  <a:pt x="1200981" y="51854"/>
                </a:cubicBezTo>
                <a:close/>
                <a:moveTo>
                  <a:pt x="6763407" y="50006"/>
                </a:moveTo>
                <a:lnTo>
                  <a:pt x="6763407" y="61408"/>
                </a:lnTo>
                <a:lnTo>
                  <a:pt x="6718601" y="74409"/>
                </a:lnTo>
                <a:lnTo>
                  <a:pt x="6718601" y="63208"/>
                </a:lnTo>
                <a:close/>
                <a:moveTo>
                  <a:pt x="6651107" y="35204"/>
                </a:moveTo>
                <a:cubicBezTo>
                  <a:pt x="6652441" y="37738"/>
                  <a:pt x="6653541" y="40638"/>
                  <a:pt x="6654407" y="43905"/>
                </a:cubicBezTo>
                <a:cubicBezTo>
                  <a:pt x="6655274" y="47172"/>
                  <a:pt x="6655708" y="50139"/>
                  <a:pt x="6655708" y="52806"/>
                </a:cubicBezTo>
                <a:cubicBezTo>
                  <a:pt x="6655708" y="57207"/>
                  <a:pt x="6654474" y="61174"/>
                  <a:pt x="6652007" y="64708"/>
                </a:cubicBezTo>
                <a:cubicBezTo>
                  <a:pt x="6649540" y="68242"/>
                  <a:pt x="6645706" y="70008"/>
                  <a:pt x="6640506" y="70008"/>
                </a:cubicBezTo>
                <a:cubicBezTo>
                  <a:pt x="6636372" y="70008"/>
                  <a:pt x="6633005" y="68908"/>
                  <a:pt x="6630405" y="66708"/>
                </a:cubicBezTo>
                <a:lnTo>
                  <a:pt x="6630081" y="66053"/>
                </a:lnTo>
                <a:lnTo>
                  <a:pt x="6629929" y="66858"/>
                </a:lnTo>
                <a:cubicBezTo>
                  <a:pt x="6629146" y="68758"/>
                  <a:pt x="6627971" y="70475"/>
                  <a:pt x="6626404" y="72009"/>
                </a:cubicBezTo>
                <a:cubicBezTo>
                  <a:pt x="6623270" y="75076"/>
                  <a:pt x="6619370" y="76609"/>
                  <a:pt x="6614703" y="76609"/>
                </a:cubicBezTo>
                <a:cubicBezTo>
                  <a:pt x="6609369" y="76609"/>
                  <a:pt x="6605835" y="74842"/>
                  <a:pt x="6604101" y="71309"/>
                </a:cubicBezTo>
                <a:cubicBezTo>
                  <a:pt x="6602368" y="67775"/>
                  <a:pt x="6601501" y="64008"/>
                  <a:pt x="6601501" y="60007"/>
                </a:cubicBezTo>
                <a:cubicBezTo>
                  <a:pt x="6601501" y="58541"/>
                  <a:pt x="6601601" y="56974"/>
                  <a:pt x="6601801" y="55307"/>
                </a:cubicBezTo>
                <a:cubicBezTo>
                  <a:pt x="6602001" y="53640"/>
                  <a:pt x="6602301" y="51740"/>
                  <a:pt x="6602701" y="49606"/>
                </a:cubicBezTo>
                <a:lnTo>
                  <a:pt x="6612702" y="46806"/>
                </a:lnTo>
                <a:cubicBezTo>
                  <a:pt x="6612302" y="49073"/>
                  <a:pt x="6612002" y="51173"/>
                  <a:pt x="6611802" y="53106"/>
                </a:cubicBezTo>
                <a:cubicBezTo>
                  <a:pt x="6611602" y="55040"/>
                  <a:pt x="6611502" y="56740"/>
                  <a:pt x="6611502" y="58207"/>
                </a:cubicBezTo>
                <a:cubicBezTo>
                  <a:pt x="6611502" y="60741"/>
                  <a:pt x="6611902" y="62608"/>
                  <a:pt x="6612702" y="63808"/>
                </a:cubicBezTo>
                <a:cubicBezTo>
                  <a:pt x="6613502" y="65008"/>
                  <a:pt x="6614769" y="65608"/>
                  <a:pt x="6616503" y="65608"/>
                </a:cubicBezTo>
                <a:cubicBezTo>
                  <a:pt x="6618503" y="65608"/>
                  <a:pt x="6620170" y="64574"/>
                  <a:pt x="6621504" y="62508"/>
                </a:cubicBezTo>
                <a:cubicBezTo>
                  <a:pt x="6622837" y="60441"/>
                  <a:pt x="6623570" y="56273"/>
                  <a:pt x="6623703" y="50006"/>
                </a:cubicBezTo>
                <a:lnTo>
                  <a:pt x="6623703" y="44005"/>
                </a:lnTo>
                <a:lnTo>
                  <a:pt x="6633305" y="40405"/>
                </a:lnTo>
                <a:lnTo>
                  <a:pt x="6633305" y="52606"/>
                </a:lnTo>
                <a:cubicBezTo>
                  <a:pt x="6633305" y="54473"/>
                  <a:pt x="6633671" y="56107"/>
                  <a:pt x="6634405" y="57507"/>
                </a:cubicBezTo>
                <a:cubicBezTo>
                  <a:pt x="6635138" y="58907"/>
                  <a:pt x="6636706" y="59607"/>
                  <a:pt x="6639105" y="59607"/>
                </a:cubicBezTo>
                <a:cubicBezTo>
                  <a:pt x="6641506" y="59607"/>
                  <a:pt x="6643106" y="58874"/>
                  <a:pt x="6643906" y="57407"/>
                </a:cubicBezTo>
                <a:cubicBezTo>
                  <a:pt x="6644706" y="55940"/>
                  <a:pt x="6645106" y="54073"/>
                  <a:pt x="6645106" y="51806"/>
                </a:cubicBezTo>
                <a:cubicBezTo>
                  <a:pt x="6645106" y="49539"/>
                  <a:pt x="6644839" y="47239"/>
                  <a:pt x="6644306" y="44905"/>
                </a:cubicBezTo>
                <a:cubicBezTo>
                  <a:pt x="6643773" y="42572"/>
                  <a:pt x="6643039" y="40272"/>
                  <a:pt x="6642106" y="38004"/>
                </a:cubicBezTo>
                <a:close/>
                <a:moveTo>
                  <a:pt x="3982107" y="21431"/>
                </a:moveTo>
                <a:lnTo>
                  <a:pt x="3982107" y="32833"/>
                </a:lnTo>
                <a:lnTo>
                  <a:pt x="3937301" y="45834"/>
                </a:lnTo>
                <a:lnTo>
                  <a:pt x="3937301" y="34633"/>
                </a:lnTo>
                <a:close/>
                <a:moveTo>
                  <a:pt x="6282432" y="18650"/>
                </a:moveTo>
                <a:cubicBezTo>
                  <a:pt x="6283766" y="21183"/>
                  <a:pt x="6284866" y="24084"/>
                  <a:pt x="6285733" y="27351"/>
                </a:cubicBezTo>
                <a:cubicBezTo>
                  <a:pt x="6286600" y="30618"/>
                  <a:pt x="6287033" y="33585"/>
                  <a:pt x="6287033" y="36252"/>
                </a:cubicBezTo>
                <a:cubicBezTo>
                  <a:pt x="6287033" y="40652"/>
                  <a:pt x="6285800" y="44620"/>
                  <a:pt x="6283332" y="48153"/>
                </a:cubicBezTo>
                <a:cubicBezTo>
                  <a:pt x="6280866" y="51687"/>
                  <a:pt x="6277032" y="53454"/>
                  <a:pt x="6271831" y="53454"/>
                </a:cubicBezTo>
                <a:cubicBezTo>
                  <a:pt x="6267697" y="53454"/>
                  <a:pt x="6264330" y="52354"/>
                  <a:pt x="6261730" y="50154"/>
                </a:cubicBezTo>
                <a:lnTo>
                  <a:pt x="6261367" y="49704"/>
                </a:lnTo>
                <a:lnTo>
                  <a:pt x="6261255" y="50304"/>
                </a:lnTo>
                <a:cubicBezTo>
                  <a:pt x="6260472" y="52204"/>
                  <a:pt x="6259296" y="53921"/>
                  <a:pt x="6257729" y="55454"/>
                </a:cubicBezTo>
                <a:cubicBezTo>
                  <a:pt x="6254596" y="58521"/>
                  <a:pt x="6250695" y="60055"/>
                  <a:pt x="6246028" y="60055"/>
                </a:cubicBezTo>
                <a:cubicBezTo>
                  <a:pt x="6240694" y="60055"/>
                  <a:pt x="6237160" y="58288"/>
                  <a:pt x="6235427" y="54754"/>
                </a:cubicBezTo>
                <a:cubicBezTo>
                  <a:pt x="6233693" y="51221"/>
                  <a:pt x="6232826" y="47453"/>
                  <a:pt x="6232826" y="43453"/>
                </a:cubicBezTo>
                <a:cubicBezTo>
                  <a:pt x="6232826" y="41986"/>
                  <a:pt x="6232926" y="40419"/>
                  <a:pt x="6233126" y="38752"/>
                </a:cubicBezTo>
                <a:cubicBezTo>
                  <a:pt x="6233326" y="37085"/>
                  <a:pt x="6233626" y="35185"/>
                  <a:pt x="6234027" y="33051"/>
                </a:cubicBezTo>
                <a:lnTo>
                  <a:pt x="6244028" y="30251"/>
                </a:lnTo>
                <a:cubicBezTo>
                  <a:pt x="6243628" y="32518"/>
                  <a:pt x="6243328" y="34618"/>
                  <a:pt x="6243127" y="36552"/>
                </a:cubicBezTo>
                <a:cubicBezTo>
                  <a:pt x="6242927" y="38485"/>
                  <a:pt x="6242827" y="40186"/>
                  <a:pt x="6242827" y="41653"/>
                </a:cubicBezTo>
                <a:cubicBezTo>
                  <a:pt x="6242827" y="44186"/>
                  <a:pt x="6243228" y="46053"/>
                  <a:pt x="6244028" y="47253"/>
                </a:cubicBezTo>
                <a:cubicBezTo>
                  <a:pt x="6244828" y="48454"/>
                  <a:pt x="6246095" y="49053"/>
                  <a:pt x="6247828" y="49053"/>
                </a:cubicBezTo>
                <a:cubicBezTo>
                  <a:pt x="6249829" y="49053"/>
                  <a:pt x="6251495" y="48020"/>
                  <a:pt x="6252829" y="45953"/>
                </a:cubicBezTo>
                <a:cubicBezTo>
                  <a:pt x="6254162" y="43886"/>
                  <a:pt x="6254896" y="39719"/>
                  <a:pt x="6255029" y="33452"/>
                </a:cubicBezTo>
                <a:lnTo>
                  <a:pt x="6255029" y="27451"/>
                </a:lnTo>
                <a:lnTo>
                  <a:pt x="6264630" y="23850"/>
                </a:lnTo>
                <a:lnTo>
                  <a:pt x="6264630" y="36052"/>
                </a:lnTo>
                <a:cubicBezTo>
                  <a:pt x="6264630" y="37919"/>
                  <a:pt x="6264997" y="39552"/>
                  <a:pt x="6265731" y="40953"/>
                </a:cubicBezTo>
                <a:cubicBezTo>
                  <a:pt x="6266464" y="42353"/>
                  <a:pt x="6268030" y="43053"/>
                  <a:pt x="6270431" y="43053"/>
                </a:cubicBezTo>
                <a:cubicBezTo>
                  <a:pt x="6272831" y="43053"/>
                  <a:pt x="6274432" y="42319"/>
                  <a:pt x="6275232" y="40852"/>
                </a:cubicBezTo>
                <a:cubicBezTo>
                  <a:pt x="6276032" y="39386"/>
                  <a:pt x="6276432" y="37519"/>
                  <a:pt x="6276432" y="35252"/>
                </a:cubicBezTo>
                <a:cubicBezTo>
                  <a:pt x="6276432" y="32985"/>
                  <a:pt x="6276165" y="30685"/>
                  <a:pt x="6275632" y="28351"/>
                </a:cubicBezTo>
                <a:cubicBezTo>
                  <a:pt x="6275098" y="26017"/>
                  <a:pt x="6274365" y="23717"/>
                  <a:pt x="6273431" y="21450"/>
                </a:cubicBezTo>
                <a:close/>
                <a:moveTo>
                  <a:pt x="6620503" y="0"/>
                </a:moveTo>
                <a:lnTo>
                  <a:pt x="6631505" y="0"/>
                </a:lnTo>
                <a:lnTo>
                  <a:pt x="6632705" y="34604"/>
                </a:lnTo>
                <a:lnTo>
                  <a:pt x="6621704" y="34604"/>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Google Shape;60;p11">
            <a:extLst>
              <a:ext uri="{FF2B5EF4-FFF2-40B4-BE49-F238E27FC236}">
                <a16:creationId xmlns:a16="http://schemas.microsoft.com/office/drawing/2014/main" id="{02E457D4-AC9E-DB94-4E64-AAB4B54484A2}"/>
              </a:ext>
            </a:extLst>
          </p:cNvPr>
          <p:cNvSpPr txBox="1"/>
          <p:nvPr/>
        </p:nvSpPr>
        <p:spPr>
          <a:xfrm>
            <a:off x="1082477" y="3179632"/>
            <a:ext cx="6965100" cy="8157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000" b="0" i="0" u="none" strike="noStrike" cap="none">
                <a:solidFill>
                  <a:schemeClr val="dk1"/>
                </a:solidFill>
                <a:latin typeface="Inter Light"/>
                <a:ea typeface="Inter Light"/>
                <a:cs typeface="Inter Light"/>
                <a:sym typeface="Inter Light"/>
              </a:rPr>
              <a:t>O Allah, I am Your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male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female </a:t>
            </a:r>
            <a:r>
              <a:rPr lang="en-GB" sz="1000">
                <a:solidFill>
                  <a:schemeClr val="dk1"/>
                </a:solidFill>
                <a:latin typeface="Inter Light"/>
                <a:ea typeface="Inter Light"/>
                <a:cs typeface="Inter Light"/>
                <a:sym typeface="Inter Light"/>
              </a:rPr>
              <a:t>servant</a:t>
            </a:r>
            <a:r>
              <a:rPr lang="en-GB" sz="1000" b="0" i="0" u="none" strike="noStrike" cap="none">
                <a:solidFill>
                  <a:schemeClr val="dk1"/>
                </a:solidFill>
                <a:latin typeface="Inter Light"/>
                <a:ea typeface="Inter Light"/>
                <a:cs typeface="Inter Light"/>
                <a:sym typeface="Inter Light"/>
              </a:rPr>
              <a:t>. My forehead is in Your Hand (i.e. you have control over me). I am subject to Your judgement and Your decree concerning me is just. I ask You – by every name that is Yours, by which You have named Yourself, or taught any one of Your creation, or revealed in Your Book, or kept unto Yourself in the knowledge of the unseen that is with You – to make the Qur’ān the spring of my heart, the light of my chest, the banisher of my grief and the reliever of my anxiety.</a:t>
            </a:r>
            <a:endParaRPr sz="800" b="0" i="0" u="none" strike="noStrike" cap="none">
              <a:solidFill>
                <a:schemeClr val="dk1"/>
              </a:solidFill>
              <a:latin typeface="Inter Light"/>
              <a:ea typeface="Inter Light"/>
              <a:cs typeface="Inter Light"/>
              <a:sym typeface="Inter Light"/>
            </a:endParaRPr>
          </a:p>
        </p:txBody>
      </p:sp>
      <p:pic>
        <p:nvPicPr>
          <p:cNvPr id="5" name="Google Shape;62;p11">
            <a:extLst>
              <a:ext uri="{FF2B5EF4-FFF2-40B4-BE49-F238E27FC236}">
                <a16:creationId xmlns:a16="http://schemas.microsoft.com/office/drawing/2014/main" id="{2720FF7A-A06F-E6ED-1059-C0E4F5E72612}"/>
              </a:ext>
            </a:extLst>
          </p:cNvPr>
          <p:cNvPicPr preferRelativeResize="0"/>
          <p:nvPr/>
        </p:nvPicPr>
        <p:blipFill rotWithShape="1">
          <a:blip r:embed="rId3">
            <a:alphaModFix/>
          </a:blip>
          <a:srcRect/>
          <a:stretch/>
        </p:blipFill>
        <p:spPr>
          <a:xfrm>
            <a:off x="3909291" y="1043119"/>
            <a:ext cx="1311564" cy="317537"/>
          </a:xfrm>
          <a:prstGeom prst="rect">
            <a:avLst/>
          </a:prstGeom>
          <a:noFill/>
          <a:ln>
            <a:noFill/>
          </a:ln>
        </p:spPr>
      </p:pic>
      <p:sp>
        <p:nvSpPr>
          <p:cNvPr id="6" name="Google Shape;63;p11">
            <a:extLst>
              <a:ext uri="{FF2B5EF4-FFF2-40B4-BE49-F238E27FC236}">
                <a16:creationId xmlns:a16="http://schemas.microsoft.com/office/drawing/2014/main" id="{256D1E70-523E-F70B-4E15-A6A8F2F1BE26}"/>
              </a:ext>
            </a:extLst>
          </p:cNvPr>
          <p:cNvSpPr/>
          <p:nvPr/>
        </p:nvSpPr>
        <p:spPr>
          <a:xfrm>
            <a:off x="3038083" y="364943"/>
            <a:ext cx="3067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a:ea typeface="Inter Tight"/>
                <a:cs typeface="Inter Tight"/>
                <a:sym typeface="Inter Tight"/>
              </a:rPr>
              <a:t>Duʿā for opening of the heart</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2"/>
          <p:cNvSpPr txBox="1"/>
          <p:nvPr/>
        </p:nvSpPr>
        <p:spPr>
          <a:xfrm>
            <a:off x="1015059" y="989484"/>
            <a:ext cx="3759000" cy="1154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Learning</a:t>
            </a:r>
            <a:endParaRPr sz="700"/>
          </a:p>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Objectives</a:t>
            </a:r>
            <a:endParaRPr sz="700" b="0" i="0" u="none" strike="noStrike" cap="none">
              <a:solidFill>
                <a:srgbClr val="000000"/>
              </a:solidFill>
              <a:latin typeface="Arial"/>
              <a:ea typeface="Arial"/>
              <a:cs typeface="Arial"/>
              <a:sym typeface="Arial"/>
            </a:endParaRPr>
          </a:p>
        </p:txBody>
      </p:sp>
      <p:sp>
        <p:nvSpPr>
          <p:cNvPr id="71" name="Google Shape;71;p12"/>
          <p:cNvSpPr/>
          <p:nvPr/>
        </p:nvSpPr>
        <p:spPr>
          <a:xfrm>
            <a:off x="5024229" y="1156442"/>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2" name="Google Shape;72;p12"/>
          <p:cNvSpPr txBox="1"/>
          <p:nvPr/>
        </p:nvSpPr>
        <p:spPr>
          <a:xfrm>
            <a:off x="5024230" y="1227865"/>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01</a:t>
            </a:r>
            <a:endParaRPr sz="700" b="0" i="0" u="none" strike="noStrike" cap="none">
              <a:solidFill>
                <a:srgbClr val="000000"/>
              </a:solidFill>
              <a:latin typeface="Arial"/>
              <a:ea typeface="Arial"/>
              <a:cs typeface="Arial"/>
              <a:sym typeface="Arial"/>
            </a:endParaRPr>
          </a:p>
        </p:txBody>
      </p:sp>
      <p:sp>
        <p:nvSpPr>
          <p:cNvPr id="73" name="Google Shape;73;p12"/>
          <p:cNvSpPr txBox="1"/>
          <p:nvPr/>
        </p:nvSpPr>
        <p:spPr>
          <a:xfrm>
            <a:off x="5504429" y="1120162"/>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Reflect on the importance of the heart</a:t>
            </a:r>
            <a:endParaRPr sz="1200">
              <a:solidFill>
                <a:srgbClr val="1E1E1E"/>
              </a:solidFill>
              <a:latin typeface="Inter"/>
              <a:ea typeface="Inter"/>
              <a:cs typeface="Inter"/>
              <a:sym typeface="Inter"/>
            </a:endParaRPr>
          </a:p>
        </p:txBody>
      </p:sp>
      <p:sp>
        <p:nvSpPr>
          <p:cNvPr id="74" name="Google Shape;74;p12"/>
          <p:cNvSpPr/>
          <p:nvPr/>
        </p:nvSpPr>
        <p:spPr>
          <a:xfrm>
            <a:off x="5024229" y="1948761"/>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5" name="Google Shape;75;p12"/>
          <p:cNvSpPr txBox="1"/>
          <p:nvPr/>
        </p:nvSpPr>
        <p:spPr>
          <a:xfrm>
            <a:off x="5024230" y="2020183"/>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02</a:t>
            </a:r>
            <a:endParaRPr sz="700" b="0" i="0" u="none" strike="noStrike" cap="none">
              <a:solidFill>
                <a:srgbClr val="000000"/>
              </a:solidFill>
              <a:latin typeface="Arial"/>
              <a:ea typeface="Arial"/>
              <a:cs typeface="Arial"/>
              <a:sym typeface="Arial"/>
            </a:endParaRPr>
          </a:p>
        </p:txBody>
      </p:sp>
      <p:sp>
        <p:nvSpPr>
          <p:cNvPr id="76" name="Google Shape;76;p12"/>
          <p:cNvSpPr txBox="1"/>
          <p:nvPr/>
        </p:nvSpPr>
        <p:spPr>
          <a:xfrm>
            <a:off x="5504429" y="1912468"/>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Learn how to develop a heart that always turns to Allah</a:t>
            </a:r>
            <a:endParaRPr sz="1200">
              <a:solidFill>
                <a:srgbClr val="1E1E1E"/>
              </a:solidFill>
              <a:latin typeface="Inter"/>
              <a:ea typeface="Inter"/>
              <a:cs typeface="Inter"/>
              <a:sym typeface="Inter"/>
            </a:endParaRPr>
          </a:p>
        </p:txBody>
      </p:sp>
      <p:sp>
        <p:nvSpPr>
          <p:cNvPr id="77" name="Google Shape;77;p12"/>
          <p:cNvSpPr/>
          <p:nvPr/>
        </p:nvSpPr>
        <p:spPr>
          <a:xfrm>
            <a:off x="5024229" y="2741079"/>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8" name="Google Shape;78;p12"/>
          <p:cNvSpPr txBox="1"/>
          <p:nvPr/>
        </p:nvSpPr>
        <p:spPr>
          <a:xfrm>
            <a:off x="5024230" y="2812502"/>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03</a:t>
            </a:r>
            <a:endParaRPr sz="700" b="0" i="0" u="none" strike="noStrike" cap="none">
              <a:solidFill>
                <a:srgbClr val="000000"/>
              </a:solidFill>
              <a:latin typeface="Arial"/>
              <a:ea typeface="Arial"/>
              <a:cs typeface="Arial"/>
              <a:sym typeface="Arial"/>
            </a:endParaRPr>
          </a:p>
        </p:txBody>
      </p:sp>
      <p:sp>
        <p:nvSpPr>
          <p:cNvPr id="79" name="Google Shape;79;p12"/>
          <p:cNvSpPr txBox="1"/>
          <p:nvPr/>
        </p:nvSpPr>
        <p:spPr>
          <a:xfrm>
            <a:off x="5530079" y="2704787"/>
            <a:ext cx="25590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Explore the characteristics of the People of Jannah</a:t>
            </a:r>
            <a:endParaRPr sz="1200">
              <a:solidFill>
                <a:srgbClr val="1E1E1E"/>
              </a:solidFill>
              <a:latin typeface="Inter"/>
              <a:ea typeface="Inter"/>
              <a:cs typeface="Inter"/>
              <a:sym typeface="Inter"/>
            </a:endParaRPr>
          </a:p>
        </p:txBody>
      </p:sp>
      <p:sp>
        <p:nvSpPr>
          <p:cNvPr id="80" name="Google Shape;80;p12"/>
          <p:cNvSpPr/>
          <p:nvPr/>
        </p:nvSpPr>
        <p:spPr>
          <a:xfrm>
            <a:off x="5024229" y="3533398"/>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81" name="Google Shape;81;p12"/>
          <p:cNvSpPr txBox="1"/>
          <p:nvPr/>
        </p:nvSpPr>
        <p:spPr>
          <a:xfrm>
            <a:off x="5024230" y="3604820"/>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04</a:t>
            </a:r>
            <a:endParaRPr sz="700" b="0" i="0" u="none" strike="noStrike" cap="none">
              <a:solidFill>
                <a:srgbClr val="000000"/>
              </a:solidFill>
              <a:latin typeface="Arial"/>
              <a:ea typeface="Arial"/>
              <a:cs typeface="Arial"/>
              <a:sym typeface="Arial"/>
            </a:endParaRPr>
          </a:p>
        </p:txBody>
      </p:sp>
      <p:sp>
        <p:nvSpPr>
          <p:cNvPr id="82" name="Google Shape;82;p12"/>
          <p:cNvSpPr txBox="1"/>
          <p:nvPr/>
        </p:nvSpPr>
        <p:spPr>
          <a:xfrm>
            <a:off x="5504429" y="3497093"/>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Read and reflect upon verses 30-35 of Surah Qāf</a:t>
            </a:r>
            <a:endParaRPr sz="1200">
              <a:solidFill>
                <a:srgbClr val="1E1E1E"/>
              </a:solidFill>
              <a:latin typeface="Inter"/>
              <a:ea typeface="Inter"/>
              <a:cs typeface="Inter"/>
              <a:sym typeface="Inter"/>
            </a:endParaRPr>
          </a:p>
        </p:txBody>
      </p:sp>
      <p:pic>
        <p:nvPicPr>
          <p:cNvPr id="83" name="Google Shape;83;p12"/>
          <p:cNvPicPr preferRelativeResize="0"/>
          <p:nvPr/>
        </p:nvPicPr>
        <p:blipFill rotWithShape="1">
          <a:blip r:embed="rId3">
            <a:alphaModFix/>
          </a:blip>
          <a:srcRect/>
          <a:stretch/>
        </p:blipFill>
        <p:spPr>
          <a:xfrm>
            <a:off x="1015059" y="4843591"/>
            <a:ext cx="1183126" cy="1248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8" name="Google Shape;109;p15">
            <a:extLst>
              <a:ext uri="{FF2B5EF4-FFF2-40B4-BE49-F238E27FC236}">
                <a16:creationId xmlns:a16="http://schemas.microsoft.com/office/drawing/2014/main" id="{46A2ECDC-A1B8-4726-D4A8-A87DCBDF792E}"/>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C20D2A3D-B1B0-EB68-7DAF-7655D8871180}"/>
              </a:ext>
            </a:extLst>
          </p:cNvPr>
          <p:cNvSpPr/>
          <p:nvPr/>
        </p:nvSpPr>
        <p:spPr>
          <a:xfrm>
            <a:off x="1387633" y="2359144"/>
            <a:ext cx="3358668" cy="723672"/>
          </a:xfrm>
          <a:custGeom>
            <a:avLst/>
            <a:gdLst/>
            <a:ahLst/>
            <a:cxnLst/>
            <a:rect l="l" t="t" r="r" b="b"/>
            <a:pathLst>
              <a:path w="3358668" h="723672">
                <a:moveTo>
                  <a:pt x="1548918" y="695783"/>
                </a:moveTo>
                <a:lnTo>
                  <a:pt x="1548918" y="708813"/>
                </a:lnTo>
                <a:lnTo>
                  <a:pt x="1497711" y="723672"/>
                </a:lnTo>
                <a:lnTo>
                  <a:pt x="1497711" y="710870"/>
                </a:lnTo>
                <a:close/>
                <a:moveTo>
                  <a:pt x="1386993" y="672161"/>
                </a:moveTo>
                <a:lnTo>
                  <a:pt x="1386993" y="685191"/>
                </a:lnTo>
                <a:lnTo>
                  <a:pt x="1335786" y="700050"/>
                </a:lnTo>
                <a:lnTo>
                  <a:pt x="1335786" y="687248"/>
                </a:lnTo>
                <a:close/>
                <a:moveTo>
                  <a:pt x="1473708" y="658673"/>
                </a:moveTo>
                <a:cubicBezTo>
                  <a:pt x="1476756" y="658673"/>
                  <a:pt x="1479385" y="659816"/>
                  <a:pt x="1481595" y="662102"/>
                </a:cubicBezTo>
                <a:cubicBezTo>
                  <a:pt x="1483805" y="664388"/>
                  <a:pt x="1484910" y="667055"/>
                  <a:pt x="1484910" y="670103"/>
                </a:cubicBezTo>
                <a:cubicBezTo>
                  <a:pt x="1484910" y="673151"/>
                  <a:pt x="1483805" y="675780"/>
                  <a:pt x="1481595" y="677990"/>
                </a:cubicBezTo>
                <a:cubicBezTo>
                  <a:pt x="1479385" y="680200"/>
                  <a:pt x="1476756" y="681305"/>
                  <a:pt x="1473708" y="681305"/>
                </a:cubicBezTo>
                <a:cubicBezTo>
                  <a:pt x="1470508" y="681305"/>
                  <a:pt x="1467803" y="680200"/>
                  <a:pt x="1465593" y="677990"/>
                </a:cubicBezTo>
                <a:cubicBezTo>
                  <a:pt x="1463383" y="675780"/>
                  <a:pt x="1462278" y="673151"/>
                  <a:pt x="1462278" y="670103"/>
                </a:cubicBezTo>
                <a:cubicBezTo>
                  <a:pt x="1462278" y="667055"/>
                  <a:pt x="1463383" y="664388"/>
                  <a:pt x="1465593" y="662102"/>
                </a:cubicBezTo>
                <a:cubicBezTo>
                  <a:pt x="1467803" y="659816"/>
                  <a:pt x="1470508" y="658673"/>
                  <a:pt x="1473708" y="658673"/>
                </a:cubicBezTo>
                <a:close/>
                <a:moveTo>
                  <a:pt x="1442390" y="658673"/>
                </a:moveTo>
                <a:cubicBezTo>
                  <a:pt x="1445438" y="658673"/>
                  <a:pt x="1448067" y="659816"/>
                  <a:pt x="1450277" y="662102"/>
                </a:cubicBezTo>
                <a:cubicBezTo>
                  <a:pt x="1452487" y="664388"/>
                  <a:pt x="1453591" y="667055"/>
                  <a:pt x="1453591" y="670103"/>
                </a:cubicBezTo>
                <a:cubicBezTo>
                  <a:pt x="1453591" y="673151"/>
                  <a:pt x="1452487" y="675780"/>
                  <a:pt x="1450277" y="677990"/>
                </a:cubicBezTo>
                <a:cubicBezTo>
                  <a:pt x="1448067" y="680200"/>
                  <a:pt x="1445438" y="681305"/>
                  <a:pt x="1442390" y="681305"/>
                </a:cubicBezTo>
                <a:cubicBezTo>
                  <a:pt x="1439190" y="681305"/>
                  <a:pt x="1436484" y="680200"/>
                  <a:pt x="1434275" y="677990"/>
                </a:cubicBezTo>
                <a:cubicBezTo>
                  <a:pt x="1432065" y="675780"/>
                  <a:pt x="1430960" y="673151"/>
                  <a:pt x="1430960" y="670103"/>
                </a:cubicBezTo>
                <a:cubicBezTo>
                  <a:pt x="1430960" y="667055"/>
                  <a:pt x="1432065" y="664388"/>
                  <a:pt x="1434275" y="662102"/>
                </a:cubicBezTo>
                <a:cubicBezTo>
                  <a:pt x="1436484" y="659816"/>
                  <a:pt x="1439190" y="658673"/>
                  <a:pt x="1442390" y="658673"/>
                </a:cubicBezTo>
                <a:close/>
                <a:moveTo>
                  <a:pt x="2015642" y="648158"/>
                </a:moveTo>
                <a:lnTo>
                  <a:pt x="2015642" y="661188"/>
                </a:lnTo>
                <a:lnTo>
                  <a:pt x="1964436" y="676047"/>
                </a:lnTo>
                <a:lnTo>
                  <a:pt x="1964436" y="663245"/>
                </a:lnTo>
                <a:close/>
                <a:moveTo>
                  <a:pt x="1386993" y="648158"/>
                </a:moveTo>
                <a:lnTo>
                  <a:pt x="1386993" y="661188"/>
                </a:lnTo>
                <a:lnTo>
                  <a:pt x="1335786" y="676047"/>
                </a:lnTo>
                <a:lnTo>
                  <a:pt x="1335786" y="663245"/>
                </a:lnTo>
                <a:close/>
                <a:moveTo>
                  <a:pt x="1994840" y="573863"/>
                </a:moveTo>
                <a:cubicBezTo>
                  <a:pt x="1992097" y="573863"/>
                  <a:pt x="1989430" y="574625"/>
                  <a:pt x="1986839" y="576149"/>
                </a:cubicBezTo>
                <a:cubicBezTo>
                  <a:pt x="1984248" y="577673"/>
                  <a:pt x="1981581" y="580492"/>
                  <a:pt x="1978838" y="584607"/>
                </a:cubicBezTo>
                <a:cubicBezTo>
                  <a:pt x="1976095" y="588722"/>
                  <a:pt x="1972971" y="594665"/>
                  <a:pt x="1969465" y="602438"/>
                </a:cubicBezTo>
                <a:lnTo>
                  <a:pt x="1966846" y="607857"/>
                </a:lnTo>
                <a:lnTo>
                  <a:pt x="1973952" y="611839"/>
                </a:lnTo>
                <a:cubicBezTo>
                  <a:pt x="1977323" y="613458"/>
                  <a:pt x="1980514" y="614706"/>
                  <a:pt x="1983524" y="615582"/>
                </a:cubicBezTo>
                <a:cubicBezTo>
                  <a:pt x="1989544" y="617335"/>
                  <a:pt x="1994535" y="618211"/>
                  <a:pt x="1998498" y="618211"/>
                </a:cubicBezTo>
                <a:cubicBezTo>
                  <a:pt x="2002917" y="618211"/>
                  <a:pt x="2006422" y="617563"/>
                  <a:pt x="2009013" y="616268"/>
                </a:cubicBezTo>
                <a:cubicBezTo>
                  <a:pt x="2011604" y="614972"/>
                  <a:pt x="2013509" y="613106"/>
                  <a:pt x="2014728" y="610667"/>
                </a:cubicBezTo>
                <a:cubicBezTo>
                  <a:pt x="2015947" y="608229"/>
                  <a:pt x="2016557" y="605486"/>
                  <a:pt x="2016557" y="602438"/>
                </a:cubicBezTo>
                <a:cubicBezTo>
                  <a:pt x="2016557" y="598018"/>
                  <a:pt x="2015490" y="593598"/>
                  <a:pt x="2013357" y="589179"/>
                </a:cubicBezTo>
                <a:cubicBezTo>
                  <a:pt x="2011223" y="584759"/>
                  <a:pt x="2008518" y="581102"/>
                  <a:pt x="2005241" y="578206"/>
                </a:cubicBezTo>
                <a:cubicBezTo>
                  <a:pt x="2001965" y="575310"/>
                  <a:pt x="1998497" y="573863"/>
                  <a:pt x="1994840" y="573863"/>
                </a:cubicBezTo>
                <a:close/>
                <a:moveTo>
                  <a:pt x="1651940" y="573863"/>
                </a:moveTo>
                <a:cubicBezTo>
                  <a:pt x="1649197" y="573863"/>
                  <a:pt x="1646530" y="574625"/>
                  <a:pt x="1643939" y="576149"/>
                </a:cubicBezTo>
                <a:cubicBezTo>
                  <a:pt x="1641348" y="577673"/>
                  <a:pt x="1638681" y="580492"/>
                  <a:pt x="1635938" y="584607"/>
                </a:cubicBezTo>
                <a:cubicBezTo>
                  <a:pt x="1633195" y="588722"/>
                  <a:pt x="1630071" y="594665"/>
                  <a:pt x="1626565" y="602438"/>
                </a:cubicBezTo>
                <a:lnTo>
                  <a:pt x="1623946" y="607857"/>
                </a:lnTo>
                <a:lnTo>
                  <a:pt x="1631052" y="611839"/>
                </a:lnTo>
                <a:cubicBezTo>
                  <a:pt x="1634424" y="613458"/>
                  <a:pt x="1637614" y="614706"/>
                  <a:pt x="1640624" y="615582"/>
                </a:cubicBezTo>
                <a:cubicBezTo>
                  <a:pt x="1646644" y="617335"/>
                  <a:pt x="1651635" y="618211"/>
                  <a:pt x="1655598" y="618211"/>
                </a:cubicBezTo>
                <a:cubicBezTo>
                  <a:pt x="1660017" y="618211"/>
                  <a:pt x="1663522" y="617563"/>
                  <a:pt x="1666113" y="616268"/>
                </a:cubicBezTo>
                <a:cubicBezTo>
                  <a:pt x="1668704" y="614972"/>
                  <a:pt x="1670609" y="613106"/>
                  <a:pt x="1671828" y="610667"/>
                </a:cubicBezTo>
                <a:cubicBezTo>
                  <a:pt x="1673047" y="608229"/>
                  <a:pt x="1673657" y="605486"/>
                  <a:pt x="1673657" y="602438"/>
                </a:cubicBezTo>
                <a:cubicBezTo>
                  <a:pt x="1673657" y="598018"/>
                  <a:pt x="1672590" y="593598"/>
                  <a:pt x="1670457" y="589179"/>
                </a:cubicBezTo>
                <a:cubicBezTo>
                  <a:pt x="1668323" y="584759"/>
                  <a:pt x="1665618" y="581102"/>
                  <a:pt x="1662341" y="578206"/>
                </a:cubicBezTo>
                <a:cubicBezTo>
                  <a:pt x="1659065" y="575310"/>
                  <a:pt x="1655598" y="573863"/>
                  <a:pt x="1651940" y="573863"/>
                </a:cubicBezTo>
                <a:close/>
                <a:moveTo>
                  <a:pt x="1996212" y="555117"/>
                </a:moveTo>
                <a:cubicBezTo>
                  <a:pt x="2001393" y="555117"/>
                  <a:pt x="2006194" y="556451"/>
                  <a:pt x="2010613" y="559118"/>
                </a:cubicBezTo>
                <a:cubicBezTo>
                  <a:pt x="2015033" y="561785"/>
                  <a:pt x="2018919" y="565328"/>
                  <a:pt x="2022272" y="569748"/>
                </a:cubicBezTo>
                <a:cubicBezTo>
                  <a:pt x="2025625" y="574167"/>
                  <a:pt x="2028254" y="579006"/>
                  <a:pt x="2030159" y="584264"/>
                </a:cubicBezTo>
                <a:cubicBezTo>
                  <a:pt x="2032064" y="589522"/>
                  <a:pt x="2033016" y="594741"/>
                  <a:pt x="2033016" y="599923"/>
                </a:cubicBezTo>
                <a:cubicBezTo>
                  <a:pt x="2033016" y="609067"/>
                  <a:pt x="2031416" y="616344"/>
                  <a:pt x="2028216" y="621754"/>
                </a:cubicBezTo>
                <a:cubicBezTo>
                  <a:pt x="2025015" y="627164"/>
                  <a:pt x="2020938" y="631051"/>
                  <a:pt x="2015985" y="633413"/>
                </a:cubicBezTo>
                <a:cubicBezTo>
                  <a:pt x="2011032" y="635775"/>
                  <a:pt x="2005889" y="636956"/>
                  <a:pt x="2000555" y="636956"/>
                </a:cubicBezTo>
                <a:cubicBezTo>
                  <a:pt x="1995830" y="636956"/>
                  <a:pt x="1989773" y="636042"/>
                  <a:pt x="1982381" y="634213"/>
                </a:cubicBezTo>
                <a:cubicBezTo>
                  <a:pt x="1978686" y="633299"/>
                  <a:pt x="1974504" y="631679"/>
                  <a:pt x="1969837" y="629355"/>
                </a:cubicBezTo>
                <a:lnTo>
                  <a:pt x="1958503" y="622693"/>
                </a:lnTo>
                <a:lnTo>
                  <a:pt x="1954121" y="628241"/>
                </a:lnTo>
                <a:cubicBezTo>
                  <a:pt x="1952463" y="630012"/>
                  <a:pt x="1950796" y="631470"/>
                  <a:pt x="1949120" y="632613"/>
                </a:cubicBezTo>
                <a:cubicBezTo>
                  <a:pt x="1945767" y="634899"/>
                  <a:pt x="1942300" y="636385"/>
                  <a:pt x="1938719" y="637070"/>
                </a:cubicBezTo>
                <a:lnTo>
                  <a:pt x="1933138" y="637549"/>
                </a:lnTo>
                <a:lnTo>
                  <a:pt x="1931670" y="638099"/>
                </a:lnTo>
                <a:lnTo>
                  <a:pt x="1930221" y="637799"/>
                </a:lnTo>
                <a:lnTo>
                  <a:pt x="1926717" y="638099"/>
                </a:lnTo>
                <a:lnTo>
                  <a:pt x="1926839" y="637098"/>
                </a:lnTo>
                <a:lnTo>
                  <a:pt x="1915668" y="634784"/>
                </a:lnTo>
                <a:lnTo>
                  <a:pt x="1909941" y="629979"/>
                </a:lnTo>
                <a:lnTo>
                  <a:pt x="1905953" y="650329"/>
                </a:lnTo>
                <a:cubicBezTo>
                  <a:pt x="1903438" y="657721"/>
                  <a:pt x="1899438" y="664426"/>
                  <a:pt x="1893951" y="670446"/>
                </a:cubicBezTo>
                <a:cubicBezTo>
                  <a:pt x="1888465" y="676466"/>
                  <a:pt x="1881035" y="681228"/>
                  <a:pt x="1871663" y="684734"/>
                </a:cubicBezTo>
                <a:cubicBezTo>
                  <a:pt x="1862290" y="688239"/>
                  <a:pt x="1850517" y="689991"/>
                  <a:pt x="1836344" y="689991"/>
                </a:cubicBezTo>
                <a:cubicBezTo>
                  <a:pt x="1827657" y="689991"/>
                  <a:pt x="1819428" y="688925"/>
                  <a:pt x="1811655" y="686791"/>
                </a:cubicBezTo>
                <a:cubicBezTo>
                  <a:pt x="1803883" y="684657"/>
                  <a:pt x="1796987" y="681419"/>
                  <a:pt x="1790967" y="677075"/>
                </a:cubicBezTo>
                <a:cubicBezTo>
                  <a:pt x="1784947" y="672732"/>
                  <a:pt x="1780223" y="667246"/>
                  <a:pt x="1776794" y="660616"/>
                </a:cubicBezTo>
                <a:cubicBezTo>
                  <a:pt x="1773365" y="653987"/>
                  <a:pt x="1771650" y="646176"/>
                  <a:pt x="1771650" y="637185"/>
                </a:cubicBezTo>
                <a:cubicBezTo>
                  <a:pt x="1771650" y="631698"/>
                  <a:pt x="1772412" y="625602"/>
                  <a:pt x="1773936" y="618897"/>
                </a:cubicBezTo>
                <a:cubicBezTo>
                  <a:pt x="1775460" y="612191"/>
                  <a:pt x="1777899" y="604800"/>
                  <a:pt x="1781251" y="596723"/>
                </a:cubicBezTo>
                <a:lnTo>
                  <a:pt x="1797711" y="603123"/>
                </a:lnTo>
                <a:cubicBezTo>
                  <a:pt x="1795272" y="609524"/>
                  <a:pt x="1793443" y="615392"/>
                  <a:pt x="1792224" y="620726"/>
                </a:cubicBezTo>
                <a:cubicBezTo>
                  <a:pt x="1791005" y="626060"/>
                  <a:pt x="1790395" y="631013"/>
                  <a:pt x="1790395" y="635585"/>
                </a:cubicBezTo>
                <a:cubicBezTo>
                  <a:pt x="1790395" y="643967"/>
                  <a:pt x="1792491" y="650786"/>
                  <a:pt x="1796682" y="656044"/>
                </a:cubicBezTo>
                <a:cubicBezTo>
                  <a:pt x="1800873" y="661302"/>
                  <a:pt x="1806512" y="665150"/>
                  <a:pt x="1813598" y="667589"/>
                </a:cubicBezTo>
                <a:cubicBezTo>
                  <a:pt x="1820685" y="670027"/>
                  <a:pt x="1828495" y="671246"/>
                  <a:pt x="1837030" y="671246"/>
                </a:cubicBezTo>
                <a:cubicBezTo>
                  <a:pt x="1847393" y="671246"/>
                  <a:pt x="1856080" y="670141"/>
                  <a:pt x="1863090" y="667931"/>
                </a:cubicBezTo>
                <a:cubicBezTo>
                  <a:pt x="1870101" y="665722"/>
                  <a:pt x="1875663" y="662712"/>
                  <a:pt x="1879778" y="658902"/>
                </a:cubicBezTo>
                <a:cubicBezTo>
                  <a:pt x="1883893" y="655092"/>
                  <a:pt x="1886826" y="650786"/>
                  <a:pt x="1888579" y="645986"/>
                </a:cubicBezTo>
                <a:cubicBezTo>
                  <a:pt x="1890332" y="641185"/>
                  <a:pt x="1891208" y="636194"/>
                  <a:pt x="1891208" y="631013"/>
                </a:cubicBezTo>
                <a:cubicBezTo>
                  <a:pt x="1891208" y="624307"/>
                  <a:pt x="1890713" y="617982"/>
                  <a:pt x="1889722" y="612039"/>
                </a:cubicBezTo>
                <a:cubicBezTo>
                  <a:pt x="1888732" y="606095"/>
                  <a:pt x="1887436" y="600266"/>
                  <a:pt x="1885836" y="594551"/>
                </a:cubicBezTo>
                <a:cubicBezTo>
                  <a:pt x="1884236" y="588836"/>
                  <a:pt x="1882521" y="583007"/>
                  <a:pt x="1880692" y="577063"/>
                </a:cubicBezTo>
                <a:lnTo>
                  <a:pt x="1899209" y="572034"/>
                </a:lnTo>
                <a:cubicBezTo>
                  <a:pt x="1900885" y="577825"/>
                  <a:pt x="1902181" y="582511"/>
                  <a:pt x="1903095" y="586093"/>
                </a:cubicBezTo>
                <a:cubicBezTo>
                  <a:pt x="1904010" y="589674"/>
                  <a:pt x="1904733" y="592532"/>
                  <a:pt x="1905267" y="594665"/>
                </a:cubicBezTo>
                <a:cubicBezTo>
                  <a:pt x="1905800" y="596799"/>
                  <a:pt x="1906296" y="598704"/>
                  <a:pt x="1906753" y="600380"/>
                </a:cubicBezTo>
                <a:cubicBezTo>
                  <a:pt x="1908429" y="606019"/>
                  <a:pt x="1910639" y="610172"/>
                  <a:pt x="1913382" y="612839"/>
                </a:cubicBezTo>
                <a:cubicBezTo>
                  <a:pt x="1916125" y="615506"/>
                  <a:pt x="1919288" y="617258"/>
                  <a:pt x="1922869" y="618097"/>
                </a:cubicBezTo>
                <a:lnTo>
                  <a:pt x="1930527" y="618965"/>
                </a:lnTo>
                <a:lnTo>
                  <a:pt x="1939747" y="616611"/>
                </a:lnTo>
                <a:cubicBezTo>
                  <a:pt x="1942643" y="614782"/>
                  <a:pt x="1945462" y="611734"/>
                  <a:pt x="1948206" y="607467"/>
                </a:cubicBezTo>
                <a:cubicBezTo>
                  <a:pt x="1950949" y="603200"/>
                  <a:pt x="1953921" y="597485"/>
                  <a:pt x="1957121" y="590322"/>
                </a:cubicBezTo>
                <a:cubicBezTo>
                  <a:pt x="1961541" y="580568"/>
                  <a:pt x="1965922" y="573177"/>
                  <a:pt x="1970265" y="568148"/>
                </a:cubicBezTo>
                <a:cubicBezTo>
                  <a:pt x="1974609" y="563118"/>
                  <a:pt x="1978952" y="559689"/>
                  <a:pt x="1983296" y="557861"/>
                </a:cubicBezTo>
                <a:cubicBezTo>
                  <a:pt x="1987639" y="556032"/>
                  <a:pt x="1991944" y="555117"/>
                  <a:pt x="1996212" y="555117"/>
                </a:cubicBezTo>
                <a:close/>
                <a:moveTo>
                  <a:pt x="1653312" y="555117"/>
                </a:moveTo>
                <a:cubicBezTo>
                  <a:pt x="1658493" y="555117"/>
                  <a:pt x="1663294" y="556451"/>
                  <a:pt x="1667713" y="559118"/>
                </a:cubicBezTo>
                <a:cubicBezTo>
                  <a:pt x="1672133" y="561785"/>
                  <a:pt x="1676019" y="565328"/>
                  <a:pt x="1679372" y="569748"/>
                </a:cubicBezTo>
                <a:cubicBezTo>
                  <a:pt x="1682725" y="574167"/>
                  <a:pt x="1685354" y="579006"/>
                  <a:pt x="1687259" y="584264"/>
                </a:cubicBezTo>
                <a:cubicBezTo>
                  <a:pt x="1689164" y="589522"/>
                  <a:pt x="1690116" y="594741"/>
                  <a:pt x="1690116" y="599923"/>
                </a:cubicBezTo>
                <a:cubicBezTo>
                  <a:pt x="1690116" y="609067"/>
                  <a:pt x="1688516" y="616344"/>
                  <a:pt x="1685316" y="621754"/>
                </a:cubicBezTo>
                <a:cubicBezTo>
                  <a:pt x="1682115" y="627164"/>
                  <a:pt x="1678038" y="631051"/>
                  <a:pt x="1673086" y="633413"/>
                </a:cubicBezTo>
                <a:cubicBezTo>
                  <a:pt x="1668132" y="635775"/>
                  <a:pt x="1662989" y="636956"/>
                  <a:pt x="1657655" y="636956"/>
                </a:cubicBezTo>
                <a:cubicBezTo>
                  <a:pt x="1652931" y="636956"/>
                  <a:pt x="1646873" y="636042"/>
                  <a:pt x="1639481" y="634213"/>
                </a:cubicBezTo>
                <a:cubicBezTo>
                  <a:pt x="1635786" y="633299"/>
                  <a:pt x="1631604" y="631679"/>
                  <a:pt x="1626937" y="629355"/>
                </a:cubicBezTo>
                <a:lnTo>
                  <a:pt x="1615603" y="622693"/>
                </a:lnTo>
                <a:lnTo>
                  <a:pt x="1611221" y="628241"/>
                </a:lnTo>
                <a:cubicBezTo>
                  <a:pt x="1609563" y="630012"/>
                  <a:pt x="1607896" y="631470"/>
                  <a:pt x="1606220" y="632613"/>
                </a:cubicBezTo>
                <a:cubicBezTo>
                  <a:pt x="1602867" y="634899"/>
                  <a:pt x="1599400" y="636385"/>
                  <a:pt x="1595819" y="637070"/>
                </a:cubicBezTo>
                <a:lnTo>
                  <a:pt x="1590040" y="637566"/>
                </a:lnTo>
                <a:lnTo>
                  <a:pt x="1588618" y="638099"/>
                </a:lnTo>
                <a:lnTo>
                  <a:pt x="1587257" y="637804"/>
                </a:lnTo>
                <a:lnTo>
                  <a:pt x="1583817" y="638099"/>
                </a:lnTo>
                <a:lnTo>
                  <a:pt x="1583941" y="637085"/>
                </a:lnTo>
                <a:lnTo>
                  <a:pt x="1572273" y="634556"/>
                </a:lnTo>
                <a:lnTo>
                  <a:pt x="1564600" y="626976"/>
                </a:lnTo>
                <a:lnTo>
                  <a:pt x="1564072" y="631498"/>
                </a:lnTo>
                <a:cubicBezTo>
                  <a:pt x="1562948" y="636089"/>
                  <a:pt x="1561262" y="640461"/>
                  <a:pt x="1559014" y="644614"/>
                </a:cubicBezTo>
                <a:cubicBezTo>
                  <a:pt x="1554518" y="652920"/>
                  <a:pt x="1548765" y="660159"/>
                  <a:pt x="1541755" y="666331"/>
                </a:cubicBezTo>
                <a:cubicBezTo>
                  <a:pt x="1534744" y="672503"/>
                  <a:pt x="1527429" y="677571"/>
                  <a:pt x="1519809" y="681533"/>
                </a:cubicBezTo>
                <a:cubicBezTo>
                  <a:pt x="1512189" y="685496"/>
                  <a:pt x="1505255" y="688315"/>
                  <a:pt x="1499007" y="689991"/>
                </a:cubicBezTo>
                <a:lnTo>
                  <a:pt x="1492377" y="672618"/>
                </a:lnTo>
                <a:cubicBezTo>
                  <a:pt x="1503502" y="668960"/>
                  <a:pt x="1512761" y="664769"/>
                  <a:pt x="1520152" y="660045"/>
                </a:cubicBezTo>
                <a:cubicBezTo>
                  <a:pt x="1527544" y="655320"/>
                  <a:pt x="1533411" y="650291"/>
                  <a:pt x="1537754" y="644957"/>
                </a:cubicBezTo>
                <a:cubicBezTo>
                  <a:pt x="1542098" y="639623"/>
                  <a:pt x="1545184" y="634175"/>
                  <a:pt x="1547013" y="628612"/>
                </a:cubicBezTo>
                <a:cubicBezTo>
                  <a:pt x="1548841" y="623050"/>
                  <a:pt x="1549756" y="617678"/>
                  <a:pt x="1549756" y="612496"/>
                </a:cubicBezTo>
                <a:cubicBezTo>
                  <a:pt x="1549756" y="605028"/>
                  <a:pt x="1548117" y="597446"/>
                  <a:pt x="1544841" y="589750"/>
                </a:cubicBezTo>
                <a:cubicBezTo>
                  <a:pt x="1541564" y="582054"/>
                  <a:pt x="1537945" y="574777"/>
                  <a:pt x="1533982" y="567919"/>
                </a:cubicBezTo>
                <a:lnTo>
                  <a:pt x="1550670" y="559461"/>
                </a:lnTo>
                <a:cubicBezTo>
                  <a:pt x="1553566" y="564795"/>
                  <a:pt x="1556119" y="570053"/>
                  <a:pt x="1558328" y="575234"/>
                </a:cubicBezTo>
                <a:cubicBezTo>
                  <a:pt x="1560538" y="580416"/>
                  <a:pt x="1562519" y="585293"/>
                  <a:pt x="1564272" y="589865"/>
                </a:cubicBezTo>
                <a:cubicBezTo>
                  <a:pt x="1566024" y="594437"/>
                  <a:pt x="1567434" y="598628"/>
                  <a:pt x="1568501" y="602438"/>
                </a:cubicBezTo>
                <a:cubicBezTo>
                  <a:pt x="1570635" y="608991"/>
                  <a:pt x="1573416" y="613448"/>
                  <a:pt x="1576845" y="615811"/>
                </a:cubicBezTo>
                <a:lnTo>
                  <a:pt x="1588488" y="618745"/>
                </a:lnTo>
                <a:lnTo>
                  <a:pt x="1596847" y="616611"/>
                </a:lnTo>
                <a:cubicBezTo>
                  <a:pt x="1599743" y="614782"/>
                  <a:pt x="1602562" y="611734"/>
                  <a:pt x="1605306" y="607467"/>
                </a:cubicBezTo>
                <a:cubicBezTo>
                  <a:pt x="1608049" y="603200"/>
                  <a:pt x="1611021" y="597485"/>
                  <a:pt x="1614221" y="590322"/>
                </a:cubicBezTo>
                <a:cubicBezTo>
                  <a:pt x="1618641" y="580568"/>
                  <a:pt x="1623022" y="573177"/>
                  <a:pt x="1627366" y="568148"/>
                </a:cubicBezTo>
                <a:cubicBezTo>
                  <a:pt x="1631709" y="563118"/>
                  <a:pt x="1636052" y="559689"/>
                  <a:pt x="1640396" y="557861"/>
                </a:cubicBezTo>
                <a:cubicBezTo>
                  <a:pt x="1644739" y="556032"/>
                  <a:pt x="1649044" y="555117"/>
                  <a:pt x="1653312" y="555117"/>
                </a:cubicBezTo>
                <a:close/>
                <a:moveTo>
                  <a:pt x="1373658" y="529743"/>
                </a:moveTo>
                <a:cubicBezTo>
                  <a:pt x="1379601" y="538734"/>
                  <a:pt x="1384783" y="547231"/>
                  <a:pt x="1389202" y="555232"/>
                </a:cubicBezTo>
                <a:cubicBezTo>
                  <a:pt x="1393622" y="563233"/>
                  <a:pt x="1397356" y="570700"/>
                  <a:pt x="1400404" y="577634"/>
                </a:cubicBezTo>
                <a:cubicBezTo>
                  <a:pt x="1403452" y="584569"/>
                  <a:pt x="1405890" y="591084"/>
                  <a:pt x="1407719" y="597180"/>
                </a:cubicBezTo>
                <a:cubicBezTo>
                  <a:pt x="1409853" y="603885"/>
                  <a:pt x="1412253" y="608838"/>
                  <a:pt x="1414920" y="612039"/>
                </a:cubicBezTo>
                <a:cubicBezTo>
                  <a:pt x="1417587" y="615239"/>
                  <a:pt x="1420368" y="617258"/>
                  <a:pt x="1423264" y="618097"/>
                </a:cubicBezTo>
                <a:cubicBezTo>
                  <a:pt x="1426159" y="618935"/>
                  <a:pt x="1428826" y="619354"/>
                  <a:pt x="1431265" y="619354"/>
                </a:cubicBezTo>
                <a:lnTo>
                  <a:pt x="1433598" y="620219"/>
                </a:lnTo>
                <a:lnTo>
                  <a:pt x="1433703" y="619354"/>
                </a:lnTo>
                <a:cubicBezTo>
                  <a:pt x="1442695" y="619354"/>
                  <a:pt x="1449705" y="619011"/>
                  <a:pt x="1454734" y="618325"/>
                </a:cubicBezTo>
                <a:cubicBezTo>
                  <a:pt x="1459764" y="617639"/>
                  <a:pt x="1463345" y="615887"/>
                  <a:pt x="1465479" y="613067"/>
                </a:cubicBezTo>
                <a:cubicBezTo>
                  <a:pt x="1467612" y="610248"/>
                  <a:pt x="1468679" y="605790"/>
                  <a:pt x="1468679" y="599694"/>
                </a:cubicBezTo>
                <a:cubicBezTo>
                  <a:pt x="1468679" y="595884"/>
                  <a:pt x="1468069" y="591350"/>
                  <a:pt x="1466850" y="586093"/>
                </a:cubicBezTo>
                <a:cubicBezTo>
                  <a:pt x="1465631" y="580835"/>
                  <a:pt x="1464031" y="575234"/>
                  <a:pt x="1462050" y="569291"/>
                </a:cubicBezTo>
                <a:cubicBezTo>
                  <a:pt x="1460068" y="563347"/>
                  <a:pt x="1457935" y="557480"/>
                  <a:pt x="1455649" y="551688"/>
                </a:cubicBezTo>
                <a:lnTo>
                  <a:pt x="1474165" y="544830"/>
                </a:lnTo>
                <a:cubicBezTo>
                  <a:pt x="1476147" y="549707"/>
                  <a:pt x="1478013" y="555270"/>
                  <a:pt x="1479766" y="561518"/>
                </a:cubicBezTo>
                <a:cubicBezTo>
                  <a:pt x="1481519" y="567767"/>
                  <a:pt x="1483005" y="573939"/>
                  <a:pt x="1484224" y="580035"/>
                </a:cubicBezTo>
                <a:cubicBezTo>
                  <a:pt x="1485443" y="586131"/>
                  <a:pt x="1486053" y="591465"/>
                  <a:pt x="1486053" y="596037"/>
                </a:cubicBezTo>
                <a:cubicBezTo>
                  <a:pt x="1486053" y="603657"/>
                  <a:pt x="1485024" y="610134"/>
                  <a:pt x="1482966" y="615468"/>
                </a:cubicBezTo>
                <a:cubicBezTo>
                  <a:pt x="1480909" y="620802"/>
                  <a:pt x="1477671" y="625145"/>
                  <a:pt x="1473251" y="628498"/>
                </a:cubicBezTo>
                <a:cubicBezTo>
                  <a:pt x="1468831" y="631851"/>
                  <a:pt x="1463154" y="634289"/>
                  <a:pt x="1456220" y="635813"/>
                </a:cubicBezTo>
                <a:cubicBezTo>
                  <a:pt x="1449286" y="637337"/>
                  <a:pt x="1441018" y="638099"/>
                  <a:pt x="1431417" y="638099"/>
                </a:cubicBezTo>
                <a:lnTo>
                  <a:pt x="1431523" y="637231"/>
                </a:lnTo>
                <a:lnTo>
                  <a:pt x="1429207" y="638099"/>
                </a:lnTo>
                <a:cubicBezTo>
                  <a:pt x="1424178" y="638099"/>
                  <a:pt x="1419263" y="637147"/>
                  <a:pt x="1414463" y="635242"/>
                </a:cubicBezTo>
                <a:cubicBezTo>
                  <a:pt x="1409662" y="633337"/>
                  <a:pt x="1405509" y="630212"/>
                  <a:pt x="1402004" y="625869"/>
                </a:cubicBezTo>
                <a:lnTo>
                  <a:pt x="1398811" y="620405"/>
                </a:lnTo>
                <a:lnTo>
                  <a:pt x="1394489" y="626583"/>
                </a:lnTo>
                <a:cubicBezTo>
                  <a:pt x="1392146" y="628927"/>
                  <a:pt x="1389279" y="631013"/>
                  <a:pt x="1385888" y="632841"/>
                </a:cubicBezTo>
                <a:cubicBezTo>
                  <a:pt x="1379106" y="636499"/>
                  <a:pt x="1369390" y="638328"/>
                  <a:pt x="1356741" y="638328"/>
                </a:cubicBezTo>
                <a:cubicBezTo>
                  <a:pt x="1351255" y="638328"/>
                  <a:pt x="1345959" y="637871"/>
                  <a:pt x="1340853" y="636956"/>
                </a:cubicBezTo>
                <a:cubicBezTo>
                  <a:pt x="1335748" y="636042"/>
                  <a:pt x="1331062" y="634708"/>
                  <a:pt x="1326795" y="632956"/>
                </a:cubicBezTo>
                <a:cubicBezTo>
                  <a:pt x="1322527" y="631203"/>
                  <a:pt x="1318794" y="629108"/>
                  <a:pt x="1315593" y="626669"/>
                </a:cubicBezTo>
                <a:lnTo>
                  <a:pt x="1324737" y="610896"/>
                </a:lnTo>
                <a:cubicBezTo>
                  <a:pt x="1327785" y="612877"/>
                  <a:pt x="1332052" y="614782"/>
                  <a:pt x="1337539" y="616611"/>
                </a:cubicBezTo>
                <a:cubicBezTo>
                  <a:pt x="1343025" y="618440"/>
                  <a:pt x="1349426" y="619354"/>
                  <a:pt x="1356741" y="619354"/>
                </a:cubicBezTo>
                <a:cubicBezTo>
                  <a:pt x="1364361" y="619354"/>
                  <a:pt x="1370419" y="618592"/>
                  <a:pt x="1374915" y="617068"/>
                </a:cubicBezTo>
                <a:cubicBezTo>
                  <a:pt x="1379411" y="615544"/>
                  <a:pt x="1382687" y="613296"/>
                  <a:pt x="1384745" y="610324"/>
                </a:cubicBezTo>
                <a:cubicBezTo>
                  <a:pt x="1386802" y="607352"/>
                  <a:pt x="1387831" y="603885"/>
                  <a:pt x="1387831" y="599923"/>
                </a:cubicBezTo>
                <a:cubicBezTo>
                  <a:pt x="1387831" y="596875"/>
                  <a:pt x="1387031" y="593217"/>
                  <a:pt x="1385430" y="588950"/>
                </a:cubicBezTo>
                <a:cubicBezTo>
                  <a:pt x="1383830" y="584683"/>
                  <a:pt x="1381659" y="579920"/>
                  <a:pt x="1378915" y="574663"/>
                </a:cubicBezTo>
                <a:cubicBezTo>
                  <a:pt x="1376172" y="569405"/>
                  <a:pt x="1373010" y="563842"/>
                  <a:pt x="1369428" y="557975"/>
                </a:cubicBezTo>
                <a:cubicBezTo>
                  <a:pt x="1365847" y="552107"/>
                  <a:pt x="1361999" y="546126"/>
                  <a:pt x="1357884" y="540030"/>
                </a:cubicBezTo>
                <a:close/>
                <a:moveTo>
                  <a:pt x="1840687" y="523342"/>
                </a:moveTo>
                <a:cubicBezTo>
                  <a:pt x="1843735" y="523342"/>
                  <a:pt x="1846364" y="524485"/>
                  <a:pt x="1848574" y="526771"/>
                </a:cubicBezTo>
                <a:cubicBezTo>
                  <a:pt x="1850784" y="529057"/>
                  <a:pt x="1851889" y="531724"/>
                  <a:pt x="1851889" y="534772"/>
                </a:cubicBezTo>
                <a:cubicBezTo>
                  <a:pt x="1851889" y="537820"/>
                  <a:pt x="1850784" y="540449"/>
                  <a:pt x="1848574" y="542659"/>
                </a:cubicBezTo>
                <a:cubicBezTo>
                  <a:pt x="1846364" y="544868"/>
                  <a:pt x="1843735" y="545973"/>
                  <a:pt x="1840687" y="545973"/>
                </a:cubicBezTo>
                <a:cubicBezTo>
                  <a:pt x="1837487" y="545973"/>
                  <a:pt x="1834782" y="544868"/>
                  <a:pt x="1832572" y="542659"/>
                </a:cubicBezTo>
                <a:cubicBezTo>
                  <a:pt x="1830362" y="540449"/>
                  <a:pt x="1829257" y="537820"/>
                  <a:pt x="1829257" y="534772"/>
                </a:cubicBezTo>
                <a:cubicBezTo>
                  <a:pt x="1829257" y="531724"/>
                  <a:pt x="1830362" y="529057"/>
                  <a:pt x="1832572" y="526771"/>
                </a:cubicBezTo>
                <a:cubicBezTo>
                  <a:pt x="1834782" y="524485"/>
                  <a:pt x="1837487" y="523342"/>
                  <a:pt x="1840687" y="523342"/>
                </a:cubicBezTo>
                <a:close/>
                <a:moveTo>
                  <a:pt x="1535354" y="510540"/>
                </a:moveTo>
                <a:cubicBezTo>
                  <a:pt x="1538402" y="510540"/>
                  <a:pt x="1541031" y="511683"/>
                  <a:pt x="1543241" y="513969"/>
                </a:cubicBezTo>
                <a:cubicBezTo>
                  <a:pt x="1545450" y="516255"/>
                  <a:pt x="1546555" y="518922"/>
                  <a:pt x="1546555" y="521970"/>
                </a:cubicBezTo>
                <a:cubicBezTo>
                  <a:pt x="1546555" y="525018"/>
                  <a:pt x="1545450" y="527647"/>
                  <a:pt x="1543241" y="529857"/>
                </a:cubicBezTo>
                <a:cubicBezTo>
                  <a:pt x="1541031" y="532067"/>
                  <a:pt x="1538402" y="533172"/>
                  <a:pt x="1535354" y="533172"/>
                </a:cubicBezTo>
                <a:cubicBezTo>
                  <a:pt x="1532154" y="533172"/>
                  <a:pt x="1529449" y="532067"/>
                  <a:pt x="1527239" y="529857"/>
                </a:cubicBezTo>
                <a:cubicBezTo>
                  <a:pt x="1525029" y="527647"/>
                  <a:pt x="1523924" y="525018"/>
                  <a:pt x="1523924" y="521970"/>
                </a:cubicBezTo>
                <a:cubicBezTo>
                  <a:pt x="1523924" y="518922"/>
                  <a:pt x="1525029" y="516255"/>
                  <a:pt x="1527239" y="513969"/>
                </a:cubicBezTo>
                <a:cubicBezTo>
                  <a:pt x="1529449" y="511683"/>
                  <a:pt x="1532154" y="510540"/>
                  <a:pt x="1535354" y="510540"/>
                </a:cubicBezTo>
                <a:close/>
                <a:moveTo>
                  <a:pt x="1675029" y="473583"/>
                </a:moveTo>
                <a:cubicBezTo>
                  <a:pt x="1676553" y="476479"/>
                  <a:pt x="1677810" y="479794"/>
                  <a:pt x="1678800" y="483527"/>
                </a:cubicBezTo>
                <a:cubicBezTo>
                  <a:pt x="1679791" y="487261"/>
                  <a:pt x="1680286" y="490652"/>
                  <a:pt x="1680286" y="493700"/>
                </a:cubicBezTo>
                <a:cubicBezTo>
                  <a:pt x="1680286" y="498729"/>
                  <a:pt x="1678877" y="503263"/>
                  <a:pt x="1676057" y="507302"/>
                </a:cubicBezTo>
                <a:cubicBezTo>
                  <a:pt x="1673238" y="511340"/>
                  <a:pt x="1668856" y="513360"/>
                  <a:pt x="1662913" y="513360"/>
                </a:cubicBezTo>
                <a:cubicBezTo>
                  <a:pt x="1658188" y="513360"/>
                  <a:pt x="1654340" y="512103"/>
                  <a:pt x="1651369" y="509588"/>
                </a:cubicBezTo>
                <a:lnTo>
                  <a:pt x="1650999" y="508839"/>
                </a:lnTo>
                <a:lnTo>
                  <a:pt x="1650826" y="509759"/>
                </a:lnTo>
                <a:cubicBezTo>
                  <a:pt x="1649930" y="511931"/>
                  <a:pt x="1648587" y="513893"/>
                  <a:pt x="1646796" y="515646"/>
                </a:cubicBezTo>
                <a:cubicBezTo>
                  <a:pt x="1643215" y="519151"/>
                  <a:pt x="1638757" y="520904"/>
                  <a:pt x="1633423" y="520904"/>
                </a:cubicBezTo>
                <a:cubicBezTo>
                  <a:pt x="1627327" y="520904"/>
                  <a:pt x="1623289" y="518884"/>
                  <a:pt x="1621308" y="514846"/>
                </a:cubicBezTo>
                <a:cubicBezTo>
                  <a:pt x="1619326" y="510807"/>
                  <a:pt x="1618336" y="506502"/>
                  <a:pt x="1618336" y="501930"/>
                </a:cubicBezTo>
                <a:cubicBezTo>
                  <a:pt x="1618336" y="500253"/>
                  <a:pt x="1618450" y="498463"/>
                  <a:pt x="1618679" y="496558"/>
                </a:cubicBezTo>
                <a:cubicBezTo>
                  <a:pt x="1618907" y="494653"/>
                  <a:pt x="1619250" y="492481"/>
                  <a:pt x="1619707" y="490043"/>
                </a:cubicBezTo>
                <a:lnTo>
                  <a:pt x="1631137" y="486842"/>
                </a:lnTo>
                <a:cubicBezTo>
                  <a:pt x="1630680" y="489433"/>
                  <a:pt x="1630337" y="491833"/>
                  <a:pt x="1630109" y="494043"/>
                </a:cubicBezTo>
                <a:cubicBezTo>
                  <a:pt x="1629880" y="496253"/>
                  <a:pt x="1629766" y="498196"/>
                  <a:pt x="1629766" y="499872"/>
                </a:cubicBezTo>
                <a:cubicBezTo>
                  <a:pt x="1629766" y="502768"/>
                  <a:pt x="1630223" y="504902"/>
                  <a:pt x="1631137" y="506273"/>
                </a:cubicBezTo>
                <a:cubicBezTo>
                  <a:pt x="1632052" y="507645"/>
                  <a:pt x="1633500" y="508331"/>
                  <a:pt x="1635481" y="508331"/>
                </a:cubicBezTo>
                <a:cubicBezTo>
                  <a:pt x="1637767" y="508331"/>
                  <a:pt x="1639672" y="507149"/>
                  <a:pt x="1641196" y="504787"/>
                </a:cubicBezTo>
                <a:cubicBezTo>
                  <a:pt x="1642720" y="502425"/>
                  <a:pt x="1643558" y="497663"/>
                  <a:pt x="1643710" y="490500"/>
                </a:cubicBezTo>
                <a:lnTo>
                  <a:pt x="1643710" y="483642"/>
                </a:lnTo>
                <a:lnTo>
                  <a:pt x="1654683" y="479527"/>
                </a:lnTo>
                <a:lnTo>
                  <a:pt x="1654683" y="493472"/>
                </a:lnTo>
                <a:cubicBezTo>
                  <a:pt x="1654683" y="495605"/>
                  <a:pt x="1655102" y="497472"/>
                  <a:pt x="1655941" y="499072"/>
                </a:cubicBezTo>
                <a:cubicBezTo>
                  <a:pt x="1656779" y="500672"/>
                  <a:pt x="1658569" y="501473"/>
                  <a:pt x="1661313" y="501473"/>
                </a:cubicBezTo>
                <a:cubicBezTo>
                  <a:pt x="1664056" y="501473"/>
                  <a:pt x="1665885" y="500634"/>
                  <a:pt x="1666799" y="498958"/>
                </a:cubicBezTo>
                <a:cubicBezTo>
                  <a:pt x="1667713" y="497282"/>
                  <a:pt x="1668171" y="495148"/>
                  <a:pt x="1668171" y="492557"/>
                </a:cubicBezTo>
                <a:cubicBezTo>
                  <a:pt x="1668171" y="489966"/>
                  <a:pt x="1667866" y="487337"/>
                  <a:pt x="1667256" y="484670"/>
                </a:cubicBezTo>
                <a:cubicBezTo>
                  <a:pt x="1666647" y="482003"/>
                  <a:pt x="1665808" y="479375"/>
                  <a:pt x="1664742" y="476784"/>
                </a:cubicBezTo>
                <a:close/>
                <a:moveTo>
                  <a:pt x="1672285" y="444780"/>
                </a:moveTo>
                <a:lnTo>
                  <a:pt x="1672285" y="457810"/>
                </a:lnTo>
                <a:lnTo>
                  <a:pt x="1621079" y="472669"/>
                </a:lnTo>
                <a:lnTo>
                  <a:pt x="1621079" y="459867"/>
                </a:lnTo>
                <a:close/>
                <a:moveTo>
                  <a:pt x="1739418" y="295733"/>
                </a:moveTo>
                <a:lnTo>
                  <a:pt x="1739418" y="308763"/>
                </a:lnTo>
                <a:lnTo>
                  <a:pt x="1688211" y="323622"/>
                </a:lnTo>
                <a:lnTo>
                  <a:pt x="1688211" y="310820"/>
                </a:lnTo>
                <a:close/>
                <a:moveTo>
                  <a:pt x="3340608" y="249098"/>
                </a:moveTo>
                <a:cubicBezTo>
                  <a:pt x="3343656" y="249098"/>
                  <a:pt x="3346285" y="250241"/>
                  <a:pt x="3348495" y="252527"/>
                </a:cubicBezTo>
                <a:cubicBezTo>
                  <a:pt x="3350705" y="254813"/>
                  <a:pt x="3351810" y="257480"/>
                  <a:pt x="3351810" y="260528"/>
                </a:cubicBezTo>
                <a:cubicBezTo>
                  <a:pt x="3351810" y="263576"/>
                  <a:pt x="3350705" y="266205"/>
                  <a:pt x="3348495" y="268415"/>
                </a:cubicBezTo>
                <a:cubicBezTo>
                  <a:pt x="3346285" y="270625"/>
                  <a:pt x="3343656" y="271730"/>
                  <a:pt x="3340608" y="271730"/>
                </a:cubicBezTo>
                <a:cubicBezTo>
                  <a:pt x="3337408" y="271730"/>
                  <a:pt x="3334703" y="270625"/>
                  <a:pt x="3332493" y="268415"/>
                </a:cubicBezTo>
                <a:cubicBezTo>
                  <a:pt x="3330283" y="266205"/>
                  <a:pt x="3329178" y="263576"/>
                  <a:pt x="3329178" y="260528"/>
                </a:cubicBezTo>
                <a:cubicBezTo>
                  <a:pt x="3329178" y="257480"/>
                  <a:pt x="3330283" y="254813"/>
                  <a:pt x="3332493" y="252527"/>
                </a:cubicBezTo>
                <a:cubicBezTo>
                  <a:pt x="3334703" y="250241"/>
                  <a:pt x="3337408" y="249098"/>
                  <a:pt x="3340608" y="249098"/>
                </a:cubicBezTo>
                <a:close/>
                <a:moveTo>
                  <a:pt x="3309290" y="249098"/>
                </a:moveTo>
                <a:cubicBezTo>
                  <a:pt x="3312338" y="249098"/>
                  <a:pt x="3314967" y="250241"/>
                  <a:pt x="3317177" y="252527"/>
                </a:cubicBezTo>
                <a:cubicBezTo>
                  <a:pt x="3319386" y="254813"/>
                  <a:pt x="3320491" y="257480"/>
                  <a:pt x="3320491" y="260528"/>
                </a:cubicBezTo>
                <a:cubicBezTo>
                  <a:pt x="3320491" y="263576"/>
                  <a:pt x="3319386" y="266205"/>
                  <a:pt x="3317177" y="268415"/>
                </a:cubicBezTo>
                <a:cubicBezTo>
                  <a:pt x="3314967" y="270625"/>
                  <a:pt x="3312338" y="271730"/>
                  <a:pt x="3309290" y="271730"/>
                </a:cubicBezTo>
                <a:cubicBezTo>
                  <a:pt x="3306089" y="271730"/>
                  <a:pt x="3303384" y="270625"/>
                  <a:pt x="3301175" y="268415"/>
                </a:cubicBezTo>
                <a:cubicBezTo>
                  <a:pt x="3298965" y="266205"/>
                  <a:pt x="3297860" y="263576"/>
                  <a:pt x="3297860" y="260528"/>
                </a:cubicBezTo>
                <a:cubicBezTo>
                  <a:pt x="3297860" y="257480"/>
                  <a:pt x="3298965" y="254813"/>
                  <a:pt x="3301175" y="252527"/>
                </a:cubicBezTo>
                <a:cubicBezTo>
                  <a:pt x="3303384" y="250241"/>
                  <a:pt x="3306089" y="249098"/>
                  <a:pt x="3309290" y="249098"/>
                </a:cubicBezTo>
                <a:close/>
                <a:moveTo>
                  <a:pt x="1091718" y="248108"/>
                </a:moveTo>
                <a:lnTo>
                  <a:pt x="1091718" y="261138"/>
                </a:lnTo>
                <a:lnTo>
                  <a:pt x="1040511" y="275997"/>
                </a:lnTo>
                <a:lnTo>
                  <a:pt x="1040511" y="263195"/>
                </a:lnTo>
                <a:close/>
                <a:moveTo>
                  <a:pt x="2367382" y="247269"/>
                </a:moveTo>
                <a:cubicBezTo>
                  <a:pt x="2370430" y="247269"/>
                  <a:pt x="2373059" y="248412"/>
                  <a:pt x="2375268" y="250698"/>
                </a:cubicBezTo>
                <a:cubicBezTo>
                  <a:pt x="2377478" y="252984"/>
                  <a:pt x="2378583" y="255651"/>
                  <a:pt x="2378583" y="258699"/>
                </a:cubicBezTo>
                <a:cubicBezTo>
                  <a:pt x="2378583" y="261747"/>
                  <a:pt x="2377478" y="264376"/>
                  <a:pt x="2375268" y="266586"/>
                </a:cubicBezTo>
                <a:cubicBezTo>
                  <a:pt x="2373059" y="268796"/>
                  <a:pt x="2370430" y="269901"/>
                  <a:pt x="2367382" y="269901"/>
                </a:cubicBezTo>
                <a:cubicBezTo>
                  <a:pt x="2364181" y="269901"/>
                  <a:pt x="2361476" y="268796"/>
                  <a:pt x="2359266" y="266586"/>
                </a:cubicBezTo>
                <a:cubicBezTo>
                  <a:pt x="2357057" y="264376"/>
                  <a:pt x="2355952" y="261747"/>
                  <a:pt x="2355952" y="258699"/>
                </a:cubicBezTo>
                <a:cubicBezTo>
                  <a:pt x="2355952" y="255651"/>
                  <a:pt x="2357057" y="252984"/>
                  <a:pt x="2359266" y="250698"/>
                </a:cubicBezTo>
                <a:cubicBezTo>
                  <a:pt x="2361476" y="248412"/>
                  <a:pt x="2364181" y="247269"/>
                  <a:pt x="2367382" y="247269"/>
                </a:cubicBezTo>
                <a:close/>
                <a:moveTo>
                  <a:pt x="2520468" y="238583"/>
                </a:moveTo>
                <a:lnTo>
                  <a:pt x="2520468" y="251613"/>
                </a:lnTo>
                <a:lnTo>
                  <a:pt x="2469261" y="266472"/>
                </a:lnTo>
                <a:lnTo>
                  <a:pt x="2469261" y="253670"/>
                </a:lnTo>
                <a:close/>
                <a:moveTo>
                  <a:pt x="2248510" y="221209"/>
                </a:moveTo>
                <a:cubicBezTo>
                  <a:pt x="2246681" y="221209"/>
                  <a:pt x="2244662" y="221323"/>
                  <a:pt x="2242452" y="221552"/>
                </a:cubicBezTo>
                <a:cubicBezTo>
                  <a:pt x="2240242" y="221780"/>
                  <a:pt x="2237994" y="222085"/>
                  <a:pt x="2235708" y="222466"/>
                </a:cubicBezTo>
                <a:lnTo>
                  <a:pt x="2231336" y="223383"/>
                </a:lnTo>
                <a:lnTo>
                  <a:pt x="2231508" y="226152"/>
                </a:lnTo>
                <a:cubicBezTo>
                  <a:pt x="2232060" y="230134"/>
                  <a:pt x="2232889" y="233630"/>
                  <a:pt x="2233994" y="236639"/>
                </a:cubicBezTo>
                <a:cubicBezTo>
                  <a:pt x="2236203" y="242659"/>
                  <a:pt x="2239061" y="247231"/>
                  <a:pt x="2242566" y="250355"/>
                </a:cubicBezTo>
                <a:cubicBezTo>
                  <a:pt x="2246071" y="253480"/>
                  <a:pt x="2249729" y="255575"/>
                  <a:pt x="2253539" y="256642"/>
                </a:cubicBezTo>
                <a:cubicBezTo>
                  <a:pt x="2257349" y="257709"/>
                  <a:pt x="2260854" y="258242"/>
                  <a:pt x="2264054" y="258242"/>
                </a:cubicBezTo>
                <a:cubicBezTo>
                  <a:pt x="2266798" y="258242"/>
                  <a:pt x="2269503" y="257747"/>
                  <a:pt x="2272170" y="256756"/>
                </a:cubicBezTo>
                <a:cubicBezTo>
                  <a:pt x="2274837" y="255766"/>
                  <a:pt x="2277047" y="254089"/>
                  <a:pt x="2278799" y="251727"/>
                </a:cubicBezTo>
                <a:cubicBezTo>
                  <a:pt x="2280552" y="249365"/>
                  <a:pt x="2281428" y="246203"/>
                  <a:pt x="2281428" y="242240"/>
                </a:cubicBezTo>
                <a:cubicBezTo>
                  <a:pt x="2281428" y="238430"/>
                  <a:pt x="2280476" y="234963"/>
                  <a:pt x="2278571" y="231839"/>
                </a:cubicBezTo>
                <a:cubicBezTo>
                  <a:pt x="2276666" y="228715"/>
                  <a:pt x="2273351" y="226162"/>
                  <a:pt x="2268626" y="224181"/>
                </a:cubicBezTo>
                <a:cubicBezTo>
                  <a:pt x="2263902" y="222200"/>
                  <a:pt x="2257196" y="221209"/>
                  <a:pt x="2248510" y="221209"/>
                </a:cubicBezTo>
                <a:close/>
                <a:moveTo>
                  <a:pt x="1888437" y="171282"/>
                </a:moveTo>
                <a:lnTo>
                  <a:pt x="1888617" y="172974"/>
                </a:lnTo>
                <a:cubicBezTo>
                  <a:pt x="1888617" y="181814"/>
                  <a:pt x="1886141" y="189700"/>
                  <a:pt x="1881188" y="196634"/>
                </a:cubicBezTo>
                <a:cubicBezTo>
                  <a:pt x="1878711" y="200102"/>
                  <a:pt x="1875806" y="203292"/>
                  <a:pt x="1872472" y="206207"/>
                </a:cubicBezTo>
                <a:lnTo>
                  <a:pt x="1870702" y="207448"/>
                </a:lnTo>
                <a:lnTo>
                  <a:pt x="1872729" y="208407"/>
                </a:lnTo>
                <a:cubicBezTo>
                  <a:pt x="1878749" y="210236"/>
                  <a:pt x="1884502" y="211151"/>
                  <a:pt x="1889989" y="211151"/>
                </a:cubicBezTo>
                <a:cubicBezTo>
                  <a:pt x="1895170" y="211151"/>
                  <a:pt x="1898980" y="210274"/>
                  <a:pt x="1901419" y="208522"/>
                </a:cubicBezTo>
                <a:cubicBezTo>
                  <a:pt x="1903857" y="206769"/>
                  <a:pt x="1905076" y="203835"/>
                  <a:pt x="1905076" y="199721"/>
                </a:cubicBezTo>
                <a:cubicBezTo>
                  <a:pt x="1905076" y="198959"/>
                  <a:pt x="1904886" y="197549"/>
                  <a:pt x="1904505" y="195491"/>
                </a:cubicBezTo>
                <a:cubicBezTo>
                  <a:pt x="1904124" y="193434"/>
                  <a:pt x="1902905" y="190577"/>
                  <a:pt x="1900847" y="186919"/>
                </a:cubicBezTo>
                <a:cubicBezTo>
                  <a:pt x="1898790" y="183261"/>
                  <a:pt x="1895323" y="178727"/>
                  <a:pt x="1890446" y="173317"/>
                </a:cubicBezTo>
                <a:close/>
                <a:moveTo>
                  <a:pt x="240371" y="171038"/>
                </a:moveTo>
                <a:lnTo>
                  <a:pt x="240792" y="172974"/>
                </a:lnTo>
                <a:cubicBezTo>
                  <a:pt x="240792" y="181814"/>
                  <a:pt x="238316" y="189700"/>
                  <a:pt x="233363" y="196634"/>
                </a:cubicBezTo>
                <a:cubicBezTo>
                  <a:pt x="230886" y="200102"/>
                  <a:pt x="227981" y="203292"/>
                  <a:pt x="224647" y="206207"/>
                </a:cubicBezTo>
                <a:lnTo>
                  <a:pt x="222877" y="207448"/>
                </a:lnTo>
                <a:lnTo>
                  <a:pt x="224905" y="208407"/>
                </a:lnTo>
                <a:cubicBezTo>
                  <a:pt x="230924" y="210236"/>
                  <a:pt x="236677" y="211151"/>
                  <a:pt x="242164" y="211151"/>
                </a:cubicBezTo>
                <a:cubicBezTo>
                  <a:pt x="247345" y="211151"/>
                  <a:pt x="251155" y="210274"/>
                  <a:pt x="253594" y="208522"/>
                </a:cubicBezTo>
                <a:cubicBezTo>
                  <a:pt x="256032" y="206769"/>
                  <a:pt x="257251" y="203835"/>
                  <a:pt x="257251" y="199721"/>
                </a:cubicBezTo>
                <a:cubicBezTo>
                  <a:pt x="257251" y="198959"/>
                  <a:pt x="257061" y="197549"/>
                  <a:pt x="256680" y="195491"/>
                </a:cubicBezTo>
                <a:cubicBezTo>
                  <a:pt x="256299" y="193434"/>
                  <a:pt x="255080" y="190577"/>
                  <a:pt x="253022" y="186919"/>
                </a:cubicBezTo>
                <a:cubicBezTo>
                  <a:pt x="250965" y="183261"/>
                  <a:pt x="247498" y="178727"/>
                  <a:pt x="242621" y="173317"/>
                </a:cubicBezTo>
                <a:close/>
                <a:moveTo>
                  <a:pt x="3235223" y="169088"/>
                </a:moveTo>
                <a:cubicBezTo>
                  <a:pt x="3232023" y="169088"/>
                  <a:pt x="3229051" y="170307"/>
                  <a:pt x="3226308" y="172746"/>
                </a:cubicBezTo>
                <a:cubicBezTo>
                  <a:pt x="3223565" y="175184"/>
                  <a:pt x="3221317" y="178461"/>
                  <a:pt x="3219564" y="182576"/>
                </a:cubicBezTo>
                <a:cubicBezTo>
                  <a:pt x="3217812" y="186690"/>
                  <a:pt x="3216936" y="191186"/>
                  <a:pt x="3216936" y="196063"/>
                </a:cubicBezTo>
                <a:cubicBezTo>
                  <a:pt x="3216936" y="198806"/>
                  <a:pt x="3217545" y="201054"/>
                  <a:pt x="3218764" y="202807"/>
                </a:cubicBezTo>
                <a:cubicBezTo>
                  <a:pt x="3219984" y="204559"/>
                  <a:pt x="3221774" y="205931"/>
                  <a:pt x="3224136" y="206921"/>
                </a:cubicBezTo>
                <a:cubicBezTo>
                  <a:pt x="3226499" y="207912"/>
                  <a:pt x="3229509" y="208636"/>
                  <a:pt x="3233166" y="209093"/>
                </a:cubicBezTo>
                <a:cubicBezTo>
                  <a:pt x="3236824" y="209550"/>
                  <a:pt x="3241091" y="209779"/>
                  <a:pt x="3245968" y="209779"/>
                </a:cubicBezTo>
                <a:lnTo>
                  <a:pt x="3255420" y="209779"/>
                </a:lnTo>
                <a:lnTo>
                  <a:pt x="3255797" y="205207"/>
                </a:lnTo>
                <a:cubicBezTo>
                  <a:pt x="3255797" y="194844"/>
                  <a:pt x="3253893" y="186233"/>
                  <a:pt x="3250082" y="179375"/>
                </a:cubicBezTo>
                <a:cubicBezTo>
                  <a:pt x="3246272" y="172517"/>
                  <a:pt x="3241320" y="169088"/>
                  <a:pt x="3235223" y="169088"/>
                </a:cubicBezTo>
                <a:close/>
                <a:moveTo>
                  <a:pt x="2787548" y="169088"/>
                </a:moveTo>
                <a:cubicBezTo>
                  <a:pt x="2784348" y="169088"/>
                  <a:pt x="2781376" y="170307"/>
                  <a:pt x="2778633" y="172746"/>
                </a:cubicBezTo>
                <a:cubicBezTo>
                  <a:pt x="2775890" y="175184"/>
                  <a:pt x="2773642" y="178461"/>
                  <a:pt x="2771889" y="182576"/>
                </a:cubicBezTo>
                <a:cubicBezTo>
                  <a:pt x="2770137" y="186690"/>
                  <a:pt x="2769261" y="191186"/>
                  <a:pt x="2769261" y="196063"/>
                </a:cubicBezTo>
                <a:cubicBezTo>
                  <a:pt x="2769261" y="198806"/>
                  <a:pt x="2769870" y="201054"/>
                  <a:pt x="2771089" y="202807"/>
                </a:cubicBezTo>
                <a:cubicBezTo>
                  <a:pt x="2772309" y="204559"/>
                  <a:pt x="2774099" y="205931"/>
                  <a:pt x="2776461" y="206921"/>
                </a:cubicBezTo>
                <a:cubicBezTo>
                  <a:pt x="2778824" y="207912"/>
                  <a:pt x="2781834" y="208636"/>
                  <a:pt x="2785491" y="209093"/>
                </a:cubicBezTo>
                <a:cubicBezTo>
                  <a:pt x="2789149" y="209550"/>
                  <a:pt x="2793416" y="209779"/>
                  <a:pt x="2798293" y="209779"/>
                </a:cubicBezTo>
                <a:lnTo>
                  <a:pt x="2807745" y="209779"/>
                </a:lnTo>
                <a:lnTo>
                  <a:pt x="2808122" y="205207"/>
                </a:lnTo>
                <a:cubicBezTo>
                  <a:pt x="2808122" y="194844"/>
                  <a:pt x="2806218" y="186233"/>
                  <a:pt x="2802408" y="179375"/>
                </a:cubicBezTo>
                <a:cubicBezTo>
                  <a:pt x="2798597" y="172517"/>
                  <a:pt x="2793645" y="169088"/>
                  <a:pt x="2787548" y="169088"/>
                </a:cubicBezTo>
                <a:close/>
                <a:moveTo>
                  <a:pt x="844449" y="169088"/>
                </a:moveTo>
                <a:cubicBezTo>
                  <a:pt x="840943" y="169088"/>
                  <a:pt x="837781" y="170422"/>
                  <a:pt x="834962" y="173089"/>
                </a:cubicBezTo>
                <a:cubicBezTo>
                  <a:pt x="832142" y="175756"/>
                  <a:pt x="829932" y="179147"/>
                  <a:pt x="828332" y="183261"/>
                </a:cubicBezTo>
                <a:cubicBezTo>
                  <a:pt x="826732" y="187376"/>
                  <a:pt x="825932" y="191491"/>
                  <a:pt x="825932" y="195606"/>
                </a:cubicBezTo>
                <a:cubicBezTo>
                  <a:pt x="825932" y="198806"/>
                  <a:pt x="826580" y="201587"/>
                  <a:pt x="827875" y="203950"/>
                </a:cubicBezTo>
                <a:cubicBezTo>
                  <a:pt x="829170" y="206312"/>
                  <a:pt x="831342" y="208103"/>
                  <a:pt x="834390" y="209322"/>
                </a:cubicBezTo>
                <a:cubicBezTo>
                  <a:pt x="837438" y="210541"/>
                  <a:pt x="841401" y="211151"/>
                  <a:pt x="846277" y="211151"/>
                </a:cubicBezTo>
                <a:cubicBezTo>
                  <a:pt x="850697" y="211151"/>
                  <a:pt x="855155" y="210693"/>
                  <a:pt x="859650" y="209779"/>
                </a:cubicBezTo>
                <a:lnTo>
                  <a:pt x="864779" y="208154"/>
                </a:lnTo>
                <a:lnTo>
                  <a:pt x="865023" y="205207"/>
                </a:lnTo>
                <a:cubicBezTo>
                  <a:pt x="865023" y="200483"/>
                  <a:pt x="864565" y="195949"/>
                  <a:pt x="863651" y="191605"/>
                </a:cubicBezTo>
                <a:cubicBezTo>
                  <a:pt x="862737" y="187262"/>
                  <a:pt x="861365" y="183414"/>
                  <a:pt x="859536" y="180061"/>
                </a:cubicBezTo>
                <a:cubicBezTo>
                  <a:pt x="857707" y="176708"/>
                  <a:pt x="855536" y="174041"/>
                  <a:pt x="853021" y="172060"/>
                </a:cubicBezTo>
                <a:cubicBezTo>
                  <a:pt x="850507" y="170079"/>
                  <a:pt x="847649" y="169088"/>
                  <a:pt x="844449" y="169088"/>
                </a:cubicBezTo>
                <a:close/>
                <a:moveTo>
                  <a:pt x="558699" y="169088"/>
                </a:moveTo>
                <a:cubicBezTo>
                  <a:pt x="555498" y="169088"/>
                  <a:pt x="552527" y="170307"/>
                  <a:pt x="549783" y="172746"/>
                </a:cubicBezTo>
                <a:cubicBezTo>
                  <a:pt x="547040" y="175184"/>
                  <a:pt x="544792" y="178461"/>
                  <a:pt x="543039" y="182576"/>
                </a:cubicBezTo>
                <a:cubicBezTo>
                  <a:pt x="541287" y="186690"/>
                  <a:pt x="540411" y="191186"/>
                  <a:pt x="540411" y="196063"/>
                </a:cubicBezTo>
                <a:cubicBezTo>
                  <a:pt x="540411" y="198806"/>
                  <a:pt x="541020" y="201054"/>
                  <a:pt x="542240" y="202807"/>
                </a:cubicBezTo>
                <a:cubicBezTo>
                  <a:pt x="543459" y="204559"/>
                  <a:pt x="545249" y="205931"/>
                  <a:pt x="547612" y="206921"/>
                </a:cubicBezTo>
                <a:cubicBezTo>
                  <a:pt x="549974" y="207912"/>
                  <a:pt x="552984" y="208636"/>
                  <a:pt x="556641" y="209093"/>
                </a:cubicBezTo>
                <a:cubicBezTo>
                  <a:pt x="560299" y="209550"/>
                  <a:pt x="564566" y="209779"/>
                  <a:pt x="569443" y="209779"/>
                </a:cubicBezTo>
                <a:lnTo>
                  <a:pt x="578895" y="209779"/>
                </a:lnTo>
                <a:lnTo>
                  <a:pt x="579273" y="205207"/>
                </a:lnTo>
                <a:cubicBezTo>
                  <a:pt x="579273" y="194844"/>
                  <a:pt x="577368" y="186233"/>
                  <a:pt x="573558" y="179375"/>
                </a:cubicBezTo>
                <a:cubicBezTo>
                  <a:pt x="569748" y="172517"/>
                  <a:pt x="564795" y="169088"/>
                  <a:pt x="558699" y="169088"/>
                </a:cubicBezTo>
                <a:close/>
                <a:moveTo>
                  <a:pt x="2066544" y="164973"/>
                </a:moveTo>
                <a:cubicBezTo>
                  <a:pt x="2064868" y="164973"/>
                  <a:pt x="2062772" y="165354"/>
                  <a:pt x="2060258" y="166116"/>
                </a:cubicBezTo>
                <a:cubicBezTo>
                  <a:pt x="2057743" y="166878"/>
                  <a:pt x="2055076" y="168021"/>
                  <a:pt x="2052257" y="169545"/>
                </a:cubicBezTo>
                <a:cubicBezTo>
                  <a:pt x="2049437" y="171069"/>
                  <a:pt x="2046580" y="172974"/>
                  <a:pt x="2043684" y="175260"/>
                </a:cubicBezTo>
                <a:lnTo>
                  <a:pt x="2036349" y="182391"/>
                </a:lnTo>
                <a:lnTo>
                  <a:pt x="2047913" y="199035"/>
                </a:lnTo>
                <a:cubicBezTo>
                  <a:pt x="2052714" y="203759"/>
                  <a:pt x="2057591" y="207226"/>
                  <a:pt x="2062544" y="209436"/>
                </a:cubicBezTo>
                <a:cubicBezTo>
                  <a:pt x="2067497" y="211646"/>
                  <a:pt x="2071878" y="212751"/>
                  <a:pt x="2075688" y="212751"/>
                </a:cubicBezTo>
                <a:cubicBezTo>
                  <a:pt x="2078431" y="212751"/>
                  <a:pt x="2080679" y="212217"/>
                  <a:pt x="2082432" y="211151"/>
                </a:cubicBezTo>
                <a:cubicBezTo>
                  <a:pt x="2084184" y="210084"/>
                  <a:pt x="2085366" y="208484"/>
                  <a:pt x="2085975" y="206350"/>
                </a:cubicBezTo>
                <a:cubicBezTo>
                  <a:pt x="2086585" y="204216"/>
                  <a:pt x="2086356" y="201549"/>
                  <a:pt x="2085289" y="198349"/>
                </a:cubicBezTo>
                <a:cubicBezTo>
                  <a:pt x="2083461" y="192863"/>
                  <a:pt x="2081784" y="188024"/>
                  <a:pt x="2080260" y="183833"/>
                </a:cubicBezTo>
                <a:cubicBezTo>
                  <a:pt x="2078736" y="179642"/>
                  <a:pt x="2077250" y="176137"/>
                  <a:pt x="2075802" y="173317"/>
                </a:cubicBezTo>
                <a:cubicBezTo>
                  <a:pt x="2074355" y="170498"/>
                  <a:pt x="2072869" y="168402"/>
                  <a:pt x="2071345" y="167031"/>
                </a:cubicBezTo>
                <a:cubicBezTo>
                  <a:pt x="2069821" y="165659"/>
                  <a:pt x="2068221" y="164973"/>
                  <a:pt x="2066544" y="164973"/>
                </a:cubicBezTo>
                <a:close/>
                <a:moveTo>
                  <a:pt x="1470965" y="164288"/>
                </a:moveTo>
                <a:cubicBezTo>
                  <a:pt x="1468222" y="164288"/>
                  <a:pt x="1465555" y="165050"/>
                  <a:pt x="1462964" y="166574"/>
                </a:cubicBezTo>
                <a:cubicBezTo>
                  <a:pt x="1460373" y="168098"/>
                  <a:pt x="1457706" y="170917"/>
                  <a:pt x="1454963" y="175032"/>
                </a:cubicBezTo>
                <a:cubicBezTo>
                  <a:pt x="1452220" y="179147"/>
                  <a:pt x="1449096" y="185090"/>
                  <a:pt x="1445590" y="192863"/>
                </a:cubicBezTo>
                <a:lnTo>
                  <a:pt x="1442971" y="198282"/>
                </a:lnTo>
                <a:lnTo>
                  <a:pt x="1450077" y="202264"/>
                </a:lnTo>
                <a:cubicBezTo>
                  <a:pt x="1453449" y="203883"/>
                  <a:pt x="1456639" y="205131"/>
                  <a:pt x="1459649" y="206007"/>
                </a:cubicBezTo>
                <a:cubicBezTo>
                  <a:pt x="1465669" y="207760"/>
                  <a:pt x="1470660" y="208636"/>
                  <a:pt x="1474623" y="208636"/>
                </a:cubicBezTo>
                <a:cubicBezTo>
                  <a:pt x="1479042" y="208636"/>
                  <a:pt x="1482547" y="207988"/>
                  <a:pt x="1485138" y="206693"/>
                </a:cubicBezTo>
                <a:cubicBezTo>
                  <a:pt x="1487729" y="205397"/>
                  <a:pt x="1489634" y="203531"/>
                  <a:pt x="1490853" y="201092"/>
                </a:cubicBezTo>
                <a:cubicBezTo>
                  <a:pt x="1492072" y="198654"/>
                  <a:pt x="1492682" y="195911"/>
                  <a:pt x="1492682" y="192863"/>
                </a:cubicBezTo>
                <a:cubicBezTo>
                  <a:pt x="1492682" y="188443"/>
                  <a:pt x="1491615" y="184023"/>
                  <a:pt x="1489482" y="179604"/>
                </a:cubicBezTo>
                <a:cubicBezTo>
                  <a:pt x="1487348" y="175184"/>
                  <a:pt x="1484643" y="171527"/>
                  <a:pt x="1481366" y="168631"/>
                </a:cubicBezTo>
                <a:cubicBezTo>
                  <a:pt x="1478090" y="165735"/>
                  <a:pt x="1474623" y="164288"/>
                  <a:pt x="1470965" y="164288"/>
                </a:cubicBezTo>
                <a:close/>
                <a:moveTo>
                  <a:pt x="2908478" y="151257"/>
                </a:moveTo>
                <a:cubicBezTo>
                  <a:pt x="2904820" y="151257"/>
                  <a:pt x="2901430" y="152477"/>
                  <a:pt x="2898305" y="154915"/>
                </a:cubicBezTo>
                <a:cubicBezTo>
                  <a:pt x="2895181" y="157353"/>
                  <a:pt x="2892666" y="160516"/>
                  <a:pt x="2890761" y="164402"/>
                </a:cubicBezTo>
                <a:cubicBezTo>
                  <a:pt x="2888856" y="168288"/>
                  <a:pt x="2887904" y="172289"/>
                  <a:pt x="2887904" y="176403"/>
                </a:cubicBezTo>
                <a:cubicBezTo>
                  <a:pt x="2887904" y="181280"/>
                  <a:pt x="2889161" y="185662"/>
                  <a:pt x="2891676" y="189548"/>
                </a:cubicBezTo>
                <a:cubicBezTo>
                  <a:pt x="2894190" y="193434"/>
                  <a:pt x="2897277" y="196749"/>
                  <a:pt x="2900934" y="199492"/>
                </a:cubicBezTo>
                <a:lnTo>
                  <a:pt x="2905740" y="202396"/>
                </a:lnTo>
                <a:lnTo>
                  <a:pt x="2912707" y="199263"/>
                </a:lnTo>
                <a:cubicBezTo>
                  <a:pt x="2917203" y="196520"/>
                  <a:pt x="2920860" y="193167"/>
                  <a:pt x="2923680" y="189205"/>
                </a:cubicBezTo>
                <a:cubicBezTo>
                  <a:pt x="2926499" y="185243"/>
                  <a:pt x="2927909" y="180671"/>
                  <a:pt x="2927909" y="175489"/>
                </a:cubicBezTo>
                <a:cubicBezTo>
                  <a:pt x="2927909" y="171984"/>
                  <a:pt x="2927071" y="168364"/>
                  <a:pt x="2925394" y="164630"/>
                </a:cubicBezTo>
                <a:cubicBezTo>
                  <a:pt x="2923718" y="160897"/>
                  <a:pt x="2921432" y="157734"/>
                  <a:pt x="2918536" y="155144"/>
                </a:cubicBezTo>
                <a:cubicBezTo>
                  <a:pt x="2915641" y="152553"/>
                  <a:pt x="2912288" y="151257"/>
                  <a:pt x="2908478" y="151257"/>
                </a:cubicBezTo>
                <a:close/>
                <a:moveTo>
                  <a:pt x="670103" y="151257"/>
                </a:moveTo>
                <a:cubicBezTo>
                  <a:pt x="666445" y="151257"/>
                  <a:pt x="663055" y="152477"/>
                  <a:pt x="659930" y="154915"/>
                </a:cubicBezTo>
                <a:cubicBezTo>
                  <a:pt x="656806" y="157353"/>
                  <a:pt x="654291" y="160516"/>
                  <a:pt x="652386" y="164402"/>
                </a:cubicBezTo>
                <a:cubicBezTo>
                  <a:pt x="650481" y="168288"/>
                  <a:pt x="649529" y="172289"/>
                  <a:pt x="649529" y="176403"/>
                </a:cubicBezTo>
                <a:cubicBezTo>
                  <a:pt x="649529" y="181280"/>
                  <a:pt x="650786" y="185662"/>
                  <a:pt x="653301" y="189548"/>
                </a:cubicBezTo>
                <a:cubicBezTo>
                  <a:pt x="655815" y="193434"/>
                  <a:pt x="658902" y="196749"/>
                  <a:pt x="662559" y="199492"/>
                </a:cubicBezTo>
                <a:lnTo>
                  <a:pt x="667365" y="202396"/>
                </a:lnTo>
                <a:lnTo>
                  <a:pt x="674332" y="199263"/>
                </a:lnTo>
                <a:cubicBezTo>
                  <a:pt x="678828" y="196520"/>
                  <a:pt x="682486" y="193167"/>
                  <a:pt x="685305" y="189205"/>
                </a:cubicBezTo>
                <a:cubicBezTo>
                  <a:pt x="688124" y="185243"/>
                  <a:pt x="689534" y="180671"/>
                  <a:pt x="689534" y="175489"/>
                </a:cubicBezTo>
                <a:cubicBezTo>
                  <a:pt x="689534" y="171984"/>
                  <a:pt x="688696" y="168364"/>
                  <a:pt x="687019" y="164630"/>
                </a:cubicBezTo>
                <a:cubicBezTo>
                  <a:pt x="685343" y="160897"/>
                  <a:pt x="683057" y="157734"/>
                  <a:pt x="680162" y="155144"/>
                </a:cubicBezTo>
                <a:cubicBezTo>
                  <a:pt x="677266" y="152553"/>
                  <a:pt x="673913" y="151257"/>
                  <a:pt x="670103" y="151257"/>
                </a:cubicBezTo>
                <a:close/>
                <a:moveTo>
                  <a:pt x="2259483" y="151029"/>
                </a:moveTo>
                <a:cubicBezTo>
                  <a:pt x="2257196" y="151029"/>
                  <a:pt x="2254415" y="152553"/>
                  <a:pt x="2251139" y="155601"/>
                </a:cubicBezTo>
                <a:cubicBezTo>
                  <a:pt x="2247862" y="158649"/>
                  <a:pt x="2244662" y="162916"/>
                  <a:pt x="2241537" y="168402"/>
                </a:cubicBezTo>
                <a:cubicBezTo>
                  <a:pt x="2238413" y="173889"/>
                  <a:pt x="2235822" y="180404"/>
                  <a:pt x="2233765" y="187948"/>
                </a:cubicBezTo>
                <a:lnTo>
                  <a:pt x="2231294" y="207811"/>
                </a:lnTo>
                <a:lnTo>
                  <a:pt x="2244509" y="204864"/>
                </a:lnTo>
                <a:cubicBezTo>
                  <a:pt x="2249310" y="203264"/>
                  <a:pt x="2253539" y="201016"/>
                  <a:pt x="2257196" y="198120"/>
                </a:cubicBezTo>
                <a:cubicBezTo>
                  <a:pt x="2260854" y="195225"/>
                  <a:pt x="2263674" y="191415"/>
                  <a:pt x="2265655" y="186690"/>
                </a:cubicBezTo>
                <a:cubicBezTo>
                  <a:pt x="2267636" y="181966"/>
                  <a:pt x="2268626" y="176175"/>
                  <a:pt x="2268626" y="169317"/>
                </a:cubicBezTo>
                <a:cubicBezTo>
                  <a:pt x="2268626" y="167031"/>
                  <a:pt x="2268360" y="164440"/>
                  <a:pt x="2267826" y="161544"/>
                </a:cubicBezTo>
                <a:cubicBezTo>
                  <a:pt x="2267293" y="158649"/>
                  <a:pt x="2266341" y="156172"/>
                  <a:pt x="2264969" y="154115"/>
                </a:cubicBezTo>
                <a:cubicBezTo>
                  <a:pt x="2263597" y="152057"/>
                  <a:pt x="2261769" y="151029"/>
                  <a:pt x="2259483" y="151029"/>
                </a:cubicBezTo>
                <a:close/>
                <a:moveTo>
                  <a:pt x="1855699" y="150800"/>
                </a:moveTo>
                <a:cubicBezTo>
                  <a:pt x="1852346" y="150800"/>
                  <a:pt x="1849336" y="151753"/>
                  <a:pt x="1846669" y="153658"/>
                </a:cubicBezTo>
                <a:cubicBezTo>
                  <a:pt x="1844002" y="155563"/>
                  <a:pt x="1841907" y="158039"/>
                  <a:pt x="1840383" y="161087"/>
                </a:cubicBezTo>
                <a:cubicBezTo>
                  <a:pt x="1838859" y="164135"/>
                  <a:pt x="1838097" y="167336"/>
                  <a:pt x="1838097" y="170688"/>
                </a:cubicBezTo>
                <a:cubicBezTo>
                  <a:pt x="1838097" y="177089"/>
                  <a:pt x="1839735" y="182766"/>
                  <a:pt x="1843012" y="187719"/>
                </a:cubicBezTo>
                <a:lnTo>
                  <a:pt x="1853888" y="198498"/>
                </a:lnTo>
                <a:lnTo>
                  <a:pt x="1860614" y="193434"/>
                </a:lnTo>
                <a:cubicBezTo>
                  <a:pt x="1864652" y="189548"/>
                  <a:pt x="1867510" y="185547"/>
                  <a:pt x="1869186" y="181433"/>
                </a:cubicBezTo>
                <a:cubicBezTo>
                  <a:pt x="1870863" y="177318"/>
                  <a:pt x="1871701" y="173584"/>
                  <a:pt x="1871701" y="170231"/>
                </a:cubicBezTo>
                <a:cubicBezTo>
                  <a:pt x="1871701" y="167031"/>
                  <a:pt x="1871053" y="163945"/>
                  <a:pt x="1869758" y="160973"/>
                </a:cubicBezTo>
                <a:cubicBezTo>
                  <a:pt x="1868462" y="158001"/>
                  <a:pt x="1866633" y="155563"/>
                  <a:pt x="1864271" y="153658"/>
                </a:cubicBezTo>
                <a:cubicBezTo>
                  <a:pt x="1861909" y="151753"/>
                  <a:pt x="1859052" y="150800"/>
                  <a:pt x="1855699" y="150800"/>
                </a:cubicBezTo>
                <a:close/>
                <a:moveTo>
                  <a:pt x="207874" y="150800"/>
                </a:moveTo>
                <a:cubicBezTo>
                  <a:pt x="204521" y="150800"/>
                  <a:pt x="201511" y="151753"/>
                  <a:pt x="198844" y="153658"/>
                </a:cubicBezTo>
                <a:cubicBezTo>
                  <a:pt x="196177" y="155563"/>
                  <a:pt x="194082" y="158039"/>
                  <a:pt x="192558" y="161087"/>
                </a:cubicBezTo>
                <a:cubicBezTo>
                  <a:pt x="191033" y="164135"/>
                  <a:pt x="190272" y="167336"/>
                  <a:pt x="190272" y="170688"/>
                </a:cubicBezTo>
                <a:cubicBezTo>
                  <a:pt x="190272" y="177089"/>
                  <a:pt x="191910" y="182766"/>
                  <a:pt x="195186" y="187719"/>
                </a:cubicBezTo>
                <a:lnTo>
                  <a:pt x="206063" y="198498"/>
                </a:lnTo>
                <a:lnTo>
                  <a:pt x="212789" y="193434"/>
                </a:lnTo>
                <a:cubicBezTo>
                  <a:pt x="216827" y="189548"/>
                  <a:pt x="219685" y="185547"/>
                  <a:pt x="221361" y="181433"/>
                </a:cubicBezTo>
                <a:cubicBezTo>
                  <a:pt x="223037" y="177318"/>
                  <a:pt x="223876" y="173584"/>
                  <a:pt x="223876" y="170231"/>
                </a:cubicBezTo>
                <a:cubicBezTo>
                  <a:pt x="223876" y="167031"/>
                  <a:pt x="223228" y="163945"/>
                  <a:pt x="221933" y="160973"/>
                </a:cubicBezTo>
                <a:cubicBezTo>
                  <a:pt x="220637" y="158001"/>
                  <a:pt x="218808" y="155563"/>
                  <a:pt x="216446" y="153658"/>
                </a:cubicBezTo>
                <a:cubicBezTo>
                  <a:pt x="214084" y="151753"/>
                  <a:pt x="211227" y="150800"/>
                  <a:pt x="207874" y="150800"/>
                </a:cubicBezTo>
                <a:close/>
                <a:moveTo>
                  <a:pt x="846277" y="150343"/>
                </a:moveTo>
                <a:cubicBezTo>
                  <a:pt x="852373" y="150343"/>
                  <a:pt x="857707" y="151905"/>
                  <a:pt x="862279" y="155029"/>
                </a:cubicBezTo>
                <a:cubicBezTo>
                  <a:pt x="866851" y="158153"/>
                  <a:pt x="870661" y="162383"/>
                  <a:pt x="873709" y="167717"/>
                </a:cubicBezTo>
                <a:cubicBezTo>
                  <a:pt x="876757" y="173051"/>
                  <a:pt x="879043" y="179070"/>
                  <a:pt x="880567" y="185776"/>
                </a:cubicBezTo>
                <a:cubicBezTo>
                  <a:pt x="882091" y="192482"/>
                  <a:pt x="882853" y="199416"/>
                  <a:pt x="882853" y="206579"/>
                </a:cubicBezTo>
                <a:cubicBezTo>
                  <a:pt x="882853" y="220752"/>
                  <a:pt x="879996" y="232982"/>
                  <a:pt x="874281" y="243269"/>
                </a:cubicBezTo>
                <a:cubicBezTo>
                  <a:pt x="868566" y="253556"/>
                  <a:pt x="860031" y="261747"/>
                  <a:pt x="848678" y="267843"/>
                </a:cubicBezTo>
                <a:cubicBezTo>
                  <a:pt x="837324" y="273939"/>
                  <a:pt x="823265" y="277978"/>
                  <a:pt x="806501" y="279959"/>
                </a:cubicBezTo>
                <a:lnTo>
                  <a:pt x="802386" y="261214"/>
                </a:lnTo>
                <a:cubicBezTo>
                  <a:pt x="811530" y="259995"/>
                  <a:pt x="819950" y="258280"/>
                  <a:pt x="827646" y="256070"/>
                </a:cubicBezTo>
                <a:cubicBezTo>
                  <a:pt x="835343" y="253861"/>
                  <a:pt x="841972" y="250698"/>
                  <a:pt x="847535" y="246584"/>
                </a:cubicBezTo>
                <a:cubicBezTo>
                  <a:pt x="853097" y="242469"/>
                  <a:pt x="857403" y="237059"/>
                  <a:pt x="860451" y="230353"/>
                </a:cubicBezTo>
                <a:lnTo>
                  <a:pt x="861590" y="226591"/>
                </a:lnTo>
                <a:lnTo>
                  <a:pt x="859193" y="227610"/>
                </a:lnTo>
                <a:cubicBezTo>
                  <a:pt x="854240" y="228677"/>
                  <a:pt x="849249" y="229210"/>
                  <a:pt x="844220" y="229210"/>
                </a:cubicBezTo>
                <a:cubicBezTo>
                  <a:pt x="838429" y="229210"/>
                  <a:pt x="833285" y="228600"/>
                  <a:pt x="828790" y="227381"/>
                </a:cubicBezTo>
                <a:cubicBezTo>
                  <a:pt x="824294" y="226162"/>
                  <a:pt x="820484" y="224371"/>
                  <a:pt x="817359" y="222009"/>
                </a:cubicBezTo>
                <a:cubicBezTo>
                  <a:pt x="814235" y="219647"/>
                  <a:pt x="811873" y="216637"/>
                  <a:pt x="810273" y="212979"/>
                </a:cubicBezTo>
                <a:cubicBezTo>
                  <a:pt x="808673" y="209322"/>
                  <a:pt x="807873" y="205055"/>
                  <a:pt x="807873" y="200178"/>
                </a:cubicBezTo>
                <a:cubicBezTo>
                  <a:pt x="807873" y="194387"/>
                  <a:pt x="808787" y="188557"/>
                  <a:pt x="810616" y="182690"/>
                </a:cubicBezTo>
                <a:cubicBezTo>
                  <a:pt x="812445" y="176822"/>
                  <a:pt x="815035" y="171450"/>
                  <a:pt x="818388" y="166574"/>
                </a:cubicBezTo>
                <a:cubicBezTo>
                  <a:pt x="821741" y="161697"/>
                  <a:pt x="825780" y="157772"/>
                  <a:pt x="830504" y="154801"/>
                </a:cubicBezTo>
                <a:cubicBezTo>
                  <a:pt x="835228" y="151829"/>
                  <a:pt x="840486" y="150343"/>
                  <a:pt x="846277" y="150343"/>
                </a:cubicBezTo>
                <a:close/>
                <a:moveTo>
                  <a:pt x="3139364" y="140056"/>
                </a:moveTo>
                <a:cubicBezTo>
                  <a:pt x="3147136" y="140056"/>
                  <a:pt x="3153689" y="141694"/>
                  <a:pt x="3159023" y="144971"/>
                </a:cubicBezTo>
                <a:cubicBezTo>
                  <a:pt x="3164357" y="148247"/>
                  <a:pt x="3168586" y="152515"/>
                  <a:pt x="3171711" y="157772"/>
                </a:cubicBezTo>
                <a:cubicBezTo>
                  <a:pt x="3174835" y="163030"/>
                  <a:pt x="3177121" y="168669"/>
                  <a:pt x="3178569" y="174689"/>
                </a:cubicBezTo>
                <a:cubicBezTo>
                  <a:pt x="3180017" y="180709"/>
                  <a:pt x="3180740" y="186462"/>
                  <a:pt x="3180740" y="191948"/>
                </a:cubicBezTo>
                <a:cubicBezTo>
                  <a:pt x="3180740" y="195758"/>
                  <a:pt x="3180283" y="199568"/>
                  <a:pt x="3179369" y="203378"/>
                </a:cubicBezTo>
                <a:cubicBezTo>
                  <a:pt x="3178454" y="207188"/>
                  <a:pt x="3177350" y="210617"/>
                  <a:pt x="3176054" y="213665"/>
                </a:cubicBezTo>
                <a:cubicBezTo>
                  <a:pt x="3174759" y="216713"/>
                  <a:pt x="3173502" y="219075"/>
                  <a:pt x="3172282" y="220752"/>
                </a:cubicBezTo>
                <a:cubicBezTo>
                  <a:pt x="3164053" y="218313"/>
                  <a:pt x="3156356" y="216561"/>
                  <a:pt x="3149194" y="215494"/>
                </a:cubicBezTo>
                <a:cubicBezTo>
                  <a:pt x="3142031" y="214427"/>
                  <a:pt x="3135592" y="214084"/>
                  <a:pt x="3129877" y="214465"/>
                </a:cubicBezTo>
                <a:cubicBezTo>
                  <a:pt x="3124162" y="214846"/>
                  <a:pt x="3119247" y="216104"/>
                  <a:pt x="3115132" y="218237"/>
                </a:cubicBezTo>
                <a:cubicBezTo>
                  <a:pt x="3111018" y="220371"/>
                  <a:pt x="3107893" y="223419"/>
                  <a:pt x="3105760" y="227381"/>
                </a:cubicBezTo>
                <a:cubicBezTo>
                  <a:pt x="3103626" y="231344"/>
                  <a:pt x="3102559" y="236373"/>
                  <a:pt x="3102559" y="242469"/>
                </a:cubicBezTo>
                <a:cubicBezTo>
                  <a:pt x="3102559" y="248108"/>
                  <a:pt x="3103017" y="254813"/>
                  <a:pt x="3103931" y="262586"/>
                </a:cubicBezTo>
                <a:cubicBezTo>
                  <a:pt x="3104845" y="270358"/>
                  <a:pt x="3106141" y="278549"/>
                  <a:pt x="3107817" y="287160"/>
                </a:cubicBezTo>
                <a:cubicBezTo>
                  <a:pt x="3109494" y="295771"/>
                  <a:pt x="3111475" y="304267"/>
                  <a:pt x="3113761" y="312649"/>
                </a:cubicBezTo>
                <a:lnTo>
                  <a:pt x="3096159" y="317221"/>
                </a:lnTo>
                <a:cubicBezTo>
                  <a:pt x="3093568" y="307163"/>
                  <a:pt x="3091320" y="297333"/>
                  <a:pt x="3089415" y="287732"/>
                </a:cubicBezTo>
                <a:cubicBezTo>
                  <a:pt x="3087510" y="278130"/>
                  <a:pt x="3086100" y="269291"/>
                  <a:pt x="3085186" y="261214"/>
                </a:cubicBezTo>
                <a:cubicBezTo>
                  <a:pt x="3084271" y="253137"/>
                  <a:pt x="3083814" y="246507"/>
                  <a:pt x="3083814" y="241326"/>
                </a:cubicBezTo>
                <a:cubicBezTo>
                  <a:pt x="3083814" y="232029"/>
                  <a:pt x="3085490" y="224295"/>
                  <a:pt x="3088843" y="218123"/>
                </a:cubicBezTo>
                <a:cubicBezTo>
                  <a:pt x="3092196" y="211951"/>
                  <a:pt x="3096692" y="207150"/>
                  <a:pt x="3102331" y="203721"/>
                </a:cubicBezTo>
                <a:cubicBezTo>
                  <a:pt x="3107970" y="200292"/>
                  <a:pt x="3114256" y="197968"/>
                  <a:pt x="3121190" y="196749"/>
                </a:cubicBezTo>
                <a:cubicBezTo>
                  <a:pt x="3128124" y="195530"/>
                  <a:pt x="3135287" y="195110"/>
                  <a:pt x="3142679" y="195491"/>
                </a:cubicBezTo>
                <a:cubicBezTo>
                  <a:pt x="3150070" y="195872"/>
                  <a:pt x="3157042" y="196825"/>
                  <a:pt x="3163596" y="198349"/>
                </a:cubicBezTo>
                <a:cubicBezTo>
                  <a:pt x="3164053" y="193167"/>
                  <a:pt x="3163786" y="188176"/>
                  <a:pt x="3162796" y="183376"/>
                </a:cubicBezTo>
                <a:cubicBezTo>
                  <a:pt x="3161805" y="178575"/>
                  <a:pt x="3160205" y="174308"/>
                  <a:pt x="3157995" y="170574"/>
                </a:cubicBezTo>
                <a:cubicBezTo>
                  <a:pt x="3155785" y="166840"/>
                  <a:pt x="3153004" y="163907"/>
                  <a:pt x="3149651" y="161773"/>
                </a:cubicBezTo>
                <a:cubicBezTo>
                  <a:pt x="3146298" y="159639"/>
                  <a:pt x="3142488" y="158573"/>
                  <a:pt x="3138221" y="158573"/>
                </a:cubicBezTo>
                <a:cubicBezTo>
                  <a:pt x="3134411" y="158573"/>
                  <a:pt x="3130829" y="159411"/>
                  <a:pt x="3127477" y="161087"/>
                </a:cubicBezTo>
                <a:cubicBezTo>
                  <a:pt x="3124124" y="162764"/>
                  <a:pt x="3120961" y="165316"/>
                  <a:pt x="3117990" y="168745"/>
                </a:cubicBezTo>
                <a:cubicBezTo>
                  <a:pt x="3115018" y="172174"/>
                  <a:pt x="3112161" y="176403"/>
                  <a:pt x="3109417" y="181433"/>
                </a:cubicBezTo>
                <a:lnTo>
                  <a:pt x="3095244" y="173660"/>
                </a:lnTo>
                <a:cubicBezTo>
                  <a:pt x="3099206" y="165431"/>
                  <a:pt x="3103588" y="158877"/>
                  <a:pt x="3108389" y="154001"/>
                </a:cubicBezTo>
                <a:cubicBezTo>
                  <a:pt x="3113189" y="149124"/>
                  <a:pt x="3118256" y="145580"/>
                  <a:pt x="3123590" y="143371"/>
                </a:cubicBezTo>
                <a:cubicBezTo>
                  <a:pt x="3128925" y="141161"/>
                  <a:pt x="3134182" y="140056"/>
                  <a:pt x="3139364" y="140056"/>
                </a:cubicBezTo>
                <a:close/>
                <a:moveTo>
                  <a:pt x="3341065" y="135255"/>
                </a:moveTo>
                <a:cubicBezTo>
                  <a:pt x="3343046" y="140132"/>
                  <a:pt x="3344914" y="145695"/>
                  <a:pt x="3346666" y="151943"/>
                </a:cubicBezTo>
                <a:cubicBezTo>
                  <a:pt x="3348419" y="158192"/>
                  <a:pt x="3349904" y="164364"/>
                  <a:pt x="3351124" y="170460"/>
                </a:cubicBezTo>
                <a:cubicBezTo>
                  <a:pt x="3352343" y="176556"/>
                  <a:pt x="3352953" y="181890"/>
                  <a:pt x="3352953" y="186462"/>
                </a:cubicBezTo>
                <a:cubicBezTo>
                  <a:pt x="3352953" y="194082"/>
                  <a:pt x="3351924" y="200559"/>
                  <a:pt x="3349866" y="205893"/>
                </a:cubicBezTo>
                <a:cubicBezTo>
                  <a:pt x="3347809" y="211227"/>
                  <a:pt x="3344571" y="215570"/>
                  <a:pt x="3340151" y="218923"/>
                </a:cubicBezTo>
                <a:cubicBezTo>
                  <a:pt x="3335731" y="222276"/>
                  <a:pt x="3330055" y="224714"/>
                  <a:pt x="3323120" y="226238"/>
                </a:cubicBezTo>
                <a:cubicBezTo>
                  <a:pt x="3316186" y="227762"/>
                  <a:pt x="3307918" y="228524"/>
                  <a:pt x="3298317" y="228524"/>
                </a:cubicBezTo>
                <a:lnTo>
                  <a:pt x="3298624" y="226009"/>
                </a:lnTo>
                <a:lnTo>
                  <a:pt x="3291916" y="228524"/>
                </a:lnTo>
                <a:lnTo>
                  <a:pt x="3270669" y="228524"/>
                </a:lnTo>
                <a:lnTo>
                  <a:pt x="3265056" y="243269"/>
                </a:lnTo>
                <a:cubicBezTo>
                  <a:pt x="3259341" y="253556"/>
                  <a:pt x="3250806" y="261747"/>
                  <a:pt x="3239453" y="267843"/>
                </a:cubicBezTo>
                <a:cubicBezTo>
                  <a:pt x="3228099" y="273939"/>
                  <a:pt x="3214040" y="277978"/>
                  <a:pt x="3197276" y="279959"/>
                </a:cubicBezTo>
                <a:lnTo>
                  <a:pt x="3193161" y="261214"/>
                </a:lnTo>
                <a:cubicBezTo>
                  <a:pt x="3202305" y="259995"/>
                  <a:pt x="3210725" y="258280"/>
                  <a:pt x="3218422" y="256070"/>
                </a:cubicBezTo>
                <a:cubicBezTo>
                  <a:pt x="3226118" y="253861"/>
                  <a:pt x="3232747" y="250698"/>
                  <a:pt x="3238310" y="246584"/>
                </a:cubicBezTo>
                <a:cubicBezTo>
                  <a:pt x="3243872" y="242469"/>
                  <a:pt x="3248178" y="237059"/>
                  <a:pt x="3251226" y="230353"/>
                </a:cubicBezTo>
                <a:lnTo>
                  <a:pt x="3251780" y="228524"/>
                </a:lnTo>
                <a:lnTo>
                  <a:pt x="3237281" y="228524"/>
                </a:lnTo>
                <a:cubicBezTo>
                  <a:pt x="3230423" y="228524"/>
                  <a:pt x="3224060" y="227534"/>
                  <a:pt x="3218193" y="225552"/>
                </a:cubicBezTo>
                <a:cubicBezTo>
                  <a:pt x="3212325" y="223571"/>
                  <a:pt x="3207601" y="220485"/>
                  <a:pt x="3204020" y="216294"/>
                </a:cubicBezTo>
                <a:cubicBezTo>
                  <a:pt x="3200438" y="212103"/>
                  <a:pt x="3198647" y="206579"/>
                  <a:pt x="3198647" y="199721"/>
                </a:cubicBezTo>
                <a:cubicBezTo>
                  <a:pt x="3198647" y="193320"/>
                  <a:pt x="3199638" y="187186"/>
                  <a:pt x="3201619" y="181318"/>
                </a:cubicBezTo>
                <a:cubicBezTo>
                  <a:pt x="3203601" y="175451"/>
                  <a:pt x="3206306" y="170193"/>
                  <a:pt x="3209735" y="165545"/>
                </a:cubicBezTo>
                <a:cubicBezTo>
                  <a:pt x="3213164" y="160897"/>
                  <a:pt x="3217202" y="157201"/>
                  <a:pt x="3221850" y="154458"/>
                </a:cubicBezTo>
                <a:cubicBezTo>
                  <a:pt x="3226499" y="151715"/>
                  <a:pt x="3231566" y="150343"/>
                  <a:pt x="3237052" y="150343"/>
                </a:cubicBezTo>
                <a:cubicBezTo>
                  <a:pt x="3244063" y="150343"/>
                  <a:pt x="3250311" y="152400"/>
                  <a:pt x="3255797" y="156515"/>
                </a:cubicBezTo>
                <a:cubicBezTo>
                  <a:pt x="3261284" y="160630"/>
                  <a:pt x="3265627" y="166840"/>
                  <a:pt x="3268828" y="175146"/>
                </a:cubicBezTo>
                <a:cubicBezTo>
                  <a:pt x="3272028" y="183452"/>
                  <a:pt x="3273628" y="193929"/>
                  <a:pt x="3273628" y="206579"/>
                </a:cubicBezTo>
                <a:lnTo>
                  <a:pt x="3273282" y="209779"/>
                </a:lnTo>
                <a:lnTo>
                  <a:pt x="3294202" y="209779"/>
                </a:lnTo>
                <a:lnTo>
                  <a:pt x="3300322" y="212086"/>
                </a:lnTo>
                <a:lnTo>
                  <a:pt x="3300603" y="209779"/>
                </a:lnTo>
                <a:cubicBezTo>
                  <a:pt x="3309595" y="209779"/>
                  <a:pt x="3316605" y="209436"/>
                  <a:pt x="3321634" y="208750"/>
                </a:cubicBezTo>
                <a:cubicBezTo>
                  <a:pt x="3326663" y="208064"/>
                  <a:pt x="3330245" y="206312"/>
                  <a:pt x="3332379" y="203492"/>
                </a:cubicBezTo>
                <a:cubicBezTo>
                  <a:pt x="3334512" y="200673"/>
                  <a:pt x="3335579" y="196215"/>
                  <a:pt x="3335579" y="190119"/>
                </a:cubicBezTo>
                <a:cubicBezTo>
                  <a:pt x="3335579" y="186309"/>
                  <a:pt x="3334969" y="181775"/>
                  <a:pt x="3333750" y="176518"/>
                </a:cubicBezTo>
                <a:cubicBezTo>
                  <a:pt x="3332531" y="171260"/>
                  <a:pt x="3330931" y="165659"/>
                  <a:pt x="3328950" y="159716"/>
                </a:cubicBezTo>
                <a:cubicBezTo>
                  <a:pt x="3326968" y="153772"/>
                  <a:pt x="3324835" y="147905"/>
                  <a:pt x="3322549" y="142113"/>
                </a:cubicBezTo>
                <a:close/>
                <a:moveTo>
                  <a:pt x="1158850" y="135255"/>
                </a:moveTo>
                <a:cubicBezTo>
                  <a:pt x="1160831" y="140132"/>
                  <a:pt x="1162698" y="145352"/>
                  <a:pt x="1164450" y="150914"/>
                </a:cubicBezTo>
                <a:cubicBezTo>
                  <a:pt x="1166203" y="156477"/>
                  <a:pt x="1167689" y="161963"/>
                  <a:pt x="1168908" y="167374"/>
                </a:cubicBezTo>
                <a:cubicBezTo>
                  <a:pt x="1170127" y="172784"/>
                  <a:pt x="1170737" y="177775"/>
                  <a:pt x="1170737" y="182347"/>
                </a:cubicBezTo>
                <a:cubicBezTo>
                  <a:pt x="1170737" y="191339"/>
                  <a:pt x="1168680" y="198997"/>
                  <a:pt x="1164565" y="205321"/>
                </a:cubicBezTo>
                <a:cubicBezTo>
                  <a:pt x="1160450" y="211646"/>
                  <a:pt x="1153592" y="216789"/>
                  <a:pt x="1143991" y="220752"/>
                </a:cubicBezTo>
                <a:cubicBezTo>
                  <a:pt x="1134390" y="224714"/>
                  <a:pt x="1121474" y="227610"/>
                  <a:pt x="1105243" y="229439"/>
                </a:cubicBezTo>
                <a:cubicBezTo>
                  <a:pt x="1089012" y="231267"/>
                  <a:pt x="1068705" y="232182"/>
                  <a:pt x="1044321" y="232182"/>
                </a:cubicBezTo>
                <a:cubicBezTo>
                  <a:pt x="1030758" y="232182"/>
                  <a:pt x="1018832" y="231305"/>
                  <a:pt x="1008545" y="229553"/>
                </a:cubicBezTo>
                <a:cubicBezTo>
                  <a:pt x="998258" y="227800"/>
                  <a:pt x="989686" y="225095"/>
                  <a:pt x="982828" y="221438"/>
                </a:cubicBezTo>
                <a:cubicBezTo>
                  <a:pt x="975970" y="217780"/>
                  <a:pt x="970788" y="213017"/>
                  <a:pt x="967283" y="207150"/>
                </a:cubicBezTo>
                <a:cubicBezTo>
                  <a:pt x="963778" y="201283"/>
                  <a:pt x="962025" y="194158"/>
                  <a:pt x="962025" y="185776"/>
                </a:cubicBezTo>
                <a:cubicBezTo>
                  <a:pt x="962025" y="181966"/>
                  <a:pt x="962330" y="178042"/>
                  <a:pt x="962940" y="174003"/>
                </a:cubicBezTo>
                <a:cubicBezTo>
                  <a:pt x="963549" y="169964"/>
                  <a:pt x="964349" y="165888"/>
                  <a:pt x="965340" y="161773"/>
                </a:cubicBezTo>
                <a:cubicBezTo>
                  <a:pt x="966330" y="157658"/>
                  <a:pt x="967359" y="153696"/>
                  <a:pt x="968426" y="149886"/>
                </a:cubicBezTo>
                <a:lnTo>
                  <a:pt x="985571" y="154229"/>
                </a:lnTo>
                <a:cubicBezTo>
                  <a:pt x="984961" y="156515"/>
                  <a:pt x="984276" y="159220"/>
                  <a:pt x="983514" y="162344"/>
                </a:cubicBezTo>
                <a:cubicBezTo>
                  <a:pt x="982752" y="165469"/>
                  <a:pt x="982104" y="168631"/>
                  <a:pt x="981570" y="171831"/>
                </a:cubicBezTo>
                <a:cubicBezTo>
                  <a:pt x="981037" y="175032"/>
                  <a:pt x="980770" y="177927"/>
                  <a:pt x="980770" y="180518"/>
                </a:cubicBezTo>
                <a:cubicBezTo>
                  <a:pt x="980770" y="188443"/>
                  <a:pt x="982790" y="194806"/>
                  <a:pt x="986828" y="199606"/>
                </a:cubicBezTo>
                <a:cubicBezTo>
                  <a:pt x="990867" y="204407"/>
                  <a:pt x="997915" y="207912"/>
                  <a:pt x="1007974" y="210122"/>
                </a:cubicBezTo>
                <a:cubicBezTo>
                  <a:pt x="1018032" y="212332"/>
                  <a:pt x="1032129" y="213437"/>
                  <a:pt x="1050265" y="213437"/>
                </a:cubicBezTo>
                <a:cubicBezTo>
                  <a:pt x="1068096" y="213437"/>
                  <a:pt x="1083450" y="212979"/>
                  <a:pt x="1096328" y="212065"/>
                </a:cubicBezTo>
                <a:cubicBezTo>
                  <a:pt x="1109205" y="211151"/>
                  <a:pt x="1119797" y="209665"/>
                  <a:pt x="1128103" y="207607"/>
                </a:cubicBezTo>
                <a:cubicBezTo>
                  <a:pt x="1136409" y="205550"/>
                  <a:pt x="1142581" y="202730"/>
                  <a:pt x="1146620" y="199149"/>
                </a:cubicBezTo>
                <a:cubicBezTo>
                  <a:pt x="1150658" y="195568"/>
                  <a:pt x="1152678" y="191186"/>
                  <a:pt x="1152678" y="186005"/>
                </a:cubicBezTo>
                <a:cubicBezTo>
                  <a:pt x="1152678" y="180213"/>
                  <a:pt x="1151611" y="173508"/>
                  <a:pt x="1149477" y="165888"/>
                </a:cubicBezTo>
                <a:cubicBezTo>
                  <a:pt x="1147344" y="158268"/>
                  <a:pt x="1144600" y="150114"/>
                  <a:pt x="1141248" y="141428"/>
                </a:cubicBezTo>
                <a:close/>
                <a:moveTo>
                  <a:pt x="2909164" y="132512"/>
                </a:moveTo>
                <a:cubicBezTo>
                  <a:pt x="2916631" y="132512"/>
                  <a:pt x="2923185" y="134570"/>
                  <a:pt x="2928823" y="138684"/>
                </a:cubicBezTo>
                <a:cubicBezTo>
                  <a:pt x="2934462" y="142799"/>
                  <a:pt x="2938844" y="148019"/>
                  <a:pt x="2941968" y="154343"/>
                </a:cubicBezTo>
                <a:cubicBezTo>
                  <a:pt x="2945092" y="160668"/>
                  <a:pt x="2946654" y="167259"/>
                  <a:pt x="2946654" y="174117"/>
                </a:cubicBezTo>
                <a:cubicBezTo>
                  <a:pt x="2946654" y="180671"/>
                  <a:pt x="2945435" y="186576"/>
                  <a:pt x="2942996" y="191834"/>
                </a:cubicBezTo>
                <a:cubicBezTo>
                  <a:pt x="2940558" y="197092"/>
                  <a:pt x="2937243" y="201778"/>
                  <a:pt x="2933052" y="205893"/>
                </a:cubicBezTo>
                <a:lnTo>
                  <a:pt x="2930169" y="207965"/>
                </a:lnTo>
                <a:lnTo>
                  <a:pt x="2931109" y="208064"/>
                </a:lnTo>
                <a:cubicBezTo>
                  <a:pt x="2937358" y="208598"/>
                  <a:pt x="2943606" y="209017"/>
                  <a:pt x="2949854" y="209322"/>
                </a:cubicBezTo>
                <a:cubicBezTo>
                  <a:pt x="2956103" y="209627"/>
                  <a:pt x="2961513" y="209779"/>
                  <a:pt x="2966085" y="209779"/>
                </a:cubicBezTo>
                <a:lnTo>
                  <a:pt x="2967178" y="210191"/>
                </a:lnTo>
                <a:lnTo>
                  <a:pt x="2967228" y="209779"/>
                </a:lnTo>
                <a:cubicBezTo>
                  <a:pt x="2974696" y="209779"/>
                  <a:pt x="2980639" y="209322"/>
                  <a:pt x="2985059" y="208407"/>
                </a:cubicBezTo>
                <a:cubicBezTo>
                  <a:pt x="2989479" y="207493"/>
                  <a:pt x="2992679" y="205626"/>
                  <a:pt x="2994660" y="202807"/>
                </a:cubicBezTo>
                <a:cubicBezTo>
                  <a:pt x="2996641" y="199987"/>
                  <a:pt x="2997632" y="195758"/>
                  <a:pt x="2997632" y="190119"/>
                </a:cubicBezTo>
                <a:cubicBezTo>
                  <a:pt x="2997632" y="186309"/>
                  <a:pt x="2997022" y="181775"/>
                  <a:pt x="2995803" y="176518"/>
                </a:cubicBezTo>
                <a:cubicBezTo>
                  <a:pt x="2994584" y="171260"/>
                  <a:pt x="2992984" y="165659"/>
                  <a:pt x="2991003" y="159716"/>
                </a:cubicBezTo>
                <a:cubicBezTo>
                  <a:pt x="2989021" y="153772"/>
                  <a:pt x="2986888" y="147905"/>
                  <a:pt x="2984602" y="142113"/>
                </a:cubicBezTo>
                <a:lnTo>
                  <a:pt x="3003118" y="135255"/>
                </a:lnTo>
                <a:cubicBezTo>
                  <a:pt x="3005100" y="140132"/>
                  <a:pt x="3006966" y="145695"/>
                  <a:pt x="3008719" y="151943"/>
                </a:cubicBezTo>
                <a:cubicBezTo>
                  <a:pt x="3010472" y="158192"/>
                  <a:pt x="3011957" y="164364"/>
                  <a:pt x="3013177" y="170460"/>
                </a:cubicBezTo>
                <a:cubicBezTo>
                  <a:pt x="3014396" y="176556"/>
                  <a:pt x="3015005" y="181890"/>
                  <a:pt x="3015005" y="186462"/>
                </a:cubicBezTo>
                <a:cubicBezTo>
                  <a:pt x="3015005" y="192558"/>
                  <a:pt x="3014358" y="197930"/>
                  <a:pt x="3013063" y="202578"/>
                </a:cubicBezTo>
                <a:cubicBezTo>
                  <a:pt x="3011767" y="207226"/>
                  <a:pt x="3009824" y="211189"/>
                  <a:pt x="3007233" y="214465"/>
                </a:cubicBezTo>
                <a:cubicBezTo>
                  <a:pt x="3004642" y="217742"/>
                  <a:pt x="3001328" y="220409"/>
                  <a:pt x="2997289" y="222466"/>
                </a:cubicBezTo>
                <a:cubicBezTo>
                  <a:pt x="2993250" y="224524"/>
                  <a:pt x="2988564" y="226048"/>
                  <a:pt x="2983230" y="227038"/>
                </a:cubicBezTo>
                <a:cubicBezTo>
                  <a:pt x="2977896" y="228029"/>
                  <a:pt x="2971800" y="228524"/>
                  <a:pt x="2964942" y="228524"/>
                </a:cubicBezTo>
                <a:lnTo>
                  <a:pt x="2964997" y="228075"/>
                </a:lnTo>
                <a:lnTo>
                  <a:pt x="2963799" y="228524"/>
                </a:lnTo>
                <a:cubicBezTo>
                  <a:pt x="2956179" y="228524"/>
                  <a:pt x="2948292" y="228029"/>
                  <a:pt x="2940139" y="227038"/>
                </a:cubicBezTo>
                <a:cubicBezTo>
                  <a:pt x="2931986" y="226048"/>
                  <a:pt x="2924289" y="224752"/>
                  <a:pt x="2917050" y="223152"/>
                </a:cubicBezTo>
                <a:lnTo>
                  <a:pt x="2908192" y="220500"/>
                </a:lnTo>
                <a:lnTo>
                  <a:pt x="2900705" y="223495"/>
                </a:lnTo>
                <a:cubicBezTo>
                  <a:pt x="2897200" y="224562"/>
                  <a:pt x="2893429" y="225400"/>
                  <a:pt x="2889390" y="226010"/>
                </a:cubicBezTo>
                <a:cubicBezTo>
                  <a:pt x="2885351" y="226619"/>
                  <a:pt x="2881122" y="227114"/>
                  <a:pt x="2876703" y="227495"/>
                </a:cubicBezTo>
                <a:cubicBezTo>
                  <a:pt x="2872283" y="227876"/>
                  <a:pt x="2867863" y="228143"/>
                  <a:pt x="2863444" y="228296"/>
                </a:cubicBezTo>
                <a:cubicBezTo>
                  <a:pt x="2859024" y="228448"/>
                  <a:pt x="2854757" y="228524"/>
                  <a:pt x="2850642" y="228524"/>
                </a:cubicBezTo>
                <a:lnTo>
                  <a:pt x="2850949" y="226009"/>
                </a:lnTo>
                <a:lnTo>
                  <a:pt x="2844241" y="228524"/>
                </a:lnTo>
                <a:lnTo>
                  <a:pt x="2822994" y="228524"/>
                </a:lnTo>
                <a:lnTo>
                  <a:pt x="2817381" y="243269"/>
                </a:lnTo>
                <a:cubicBezTo>
                  <a:pt x="2811666" y="253556"/>
                  <a:pt x="2803131" y="261747"/>
                  <a:pt x="2791778" y="267843"/>
                </a:cubicBezTo>
                <a:cubicBezTo>
                  <a:pt x="2780424" y="273939"/>
                  <a:pt x="2766365" y="277978"/>
                  <a:pt x="2749601" y="279959"/>
                </a:cubicBezTo>
                <a:lnTo>
                  <a:pt x="2745486" y="261214"/>
                </a:lnTo>
                <a:cubicBezTo>
                  <a:pt x="2754630" y="259995"/>
                  <a:pt x="2763050" y="258280"/>
                  <a:pt x="2770747" y="256070"/>
                </a:cubicBezTo>
                <a:cubicBezTo>
                  <a:pt x="2778443" y="253861"/>
                  <a:pt x="2785072" y="250698"/>
                  <a:pt x="2790635" y="246584"/>
                </a:cubicBezTo>
                <a:cubicBezTo>
                  <a:pt x="2796197" y="242469"/>
                  <a:pt x="2800503" y="237059"/>
                  <a:pt x="2803551" y="230353"/>
                </a:cubicBezTo>
                <a:lnTo>
                  <a:pt x="2804105" y="228524"/>
                </a:lnTo>
                <a:lnTo>
                  <a:pt x="2789606" y="228524"/>
                </a:lnTo>
                <a:cubicBezTo>
                  <a:pt x="2782748" y="228524"/>
                  <a:pt x="2776385" y="227534"/>
                  <a:pt x="2770518" y="225552"/>
                </a:cubicBezTo>
                <a:cubicBezTo>
                  <a:pt x="2764650" y="223571"/>
                  <a:pt x="2759926" y="220485"/>
                  <a:pt x="2756345" y="216294"/>
                </a:cubicBezTo>
                <a:cubicBezTo>
                  <a:pt x="2752763" y="212103"/>
                  <a:pt x="2750972" y="206579"/>
                  <a:pt x="2750972" y="199721"/>
                </a:cubicBezTo>
                <a:cubicBezTo>
                  <a:pt x="2750972" y="193320"/>
                  <a:pt x="2751963" y="187186"/>
                  <a:pt x="2753944" y="181318"/>
                </a:cubicBezTo>
                <a:cubicBezTo>
                  <a:pt x="2755926" y="175451"/>
                  <a:pt x="2758631" y="170193"/>
                  <a:pt x="2762060" y="165545"/>
                </a:cubicBezTo>
                <a:cubicBezTo>
                  <a:pt x="2765489" y="160897"/>
                  <a:pt x="2769527" y="157201"/>
                  <a:pt x="2774175" y="154458"/>
                </a:cubicBezTo>
                <a:cubicBezTo>
                  <a:pt x="2778824" y="151715"/>
                  <a:pt x="2783891" y="150343"/>
                  <a:pt x="2789377" y="150343"/>
                </a:cubicBezTo>
                <a:cubicBezTo>
                  <a:pt x="2796388" y="150343"/>
                  <a:pt x="2802636" y="152400"/>
                  <a:pt x="2808122" y="156515"/>
                </a:cubicBezTo>
                <a:cubicBezTo>
                  <a:pt x="2813609" y="160630"/>
                  <a:pt x="2817952" y="166840"/>
                  <a:pt x="2821153" y="175146"/>
                </a:cubicBezTo>
                <a:cubicBezTo>
                  <a:pt x="2824353" y="183452"/>
                  <a:pt x="2825953" y="193929"/>
                  <a:pt x="2825953" y="206579"/>
                </a:cubicBezTo>
                <a:lnTo>
                  <a:pt x="2825607" y="209779"/>
                </a:lnTo>
                <a:lnTo>
                  <a:pt x="2846527" y="209779"/>
                </a:lnTo>
                <a:lnTo>
                  <a:pt x="2852647" y="212086"/>
                </a:lnTo>
                <a:lnTo>
                  <a:pt x="2852928" y="209779"/>
                </a:lnTo>
                <a:cubicBezTo>
                  <a:pt x="2856738" y="209779"/>
                  <a:pt x="2860663" y="209741"/>
                  <a:pt x="2864701" y="209665"/>
                </a:cubicBezTo>
                <a:cubicBezTo>
                  <a:pt x="2868740" y="209588"/>
                  <a:pt x="2872740" y="209398"/>
                  <a:pt x="2876703" y="209093"/>
                </a:cubicBezTo>
                <a:lnTo>
                  <a:pt x="2885380" y="208225"/>
                </a:lnTo>
                <a:lnTo>
                  <a:pt x="2881617" y="204864"/>
                </a:lnTo>
                <a:cubicBezTo>
                  <a:pt x="2878341" y="201587"/>
                  <a:pt x="2875445" y="197511"/>
                  <a:pt x="2872931" y="192634"/>
                </a:cubicBezTo>
                <a:cubicBezTo>
                  <a:pt x="2870416" y="187757"/>
                  <a:pt x="2869159" y="182195"/>
                  <a:pt x="2869159" y="175946"/>
                </a:cubicBezTo>
                <a:cubicBezTo>
                  <a:pt x="2869159" y="169850"/>
                  <a:pt x="2870264" y="164173"/>
                  <a:pt x="2872473" y="158915"/>
                </a:cubicBezTo>
                <a:cubicBezTo>
                  <a:pt x="2874683" y="153658"/>
                  <a:pt x="2877655" y="149048"/>
                  <a:pt x="2881389" y="145085"/>
                </a:cubicBezTo>
                <a:cubicBezTo>
                  <a:pt x="2885123" y="141123"/>
                  <a:pt x="2889390" y="138037"/>
                  <a:pt x="2894190" y="135827"/>
                </a:cubicBezTo>
                <a:cubicBezTo>
                  <a:pt x="2898991" y="133617"/>
                  <a:pt x="2903982" y="132512"/>
                  <a:pt x="2909164" y="132512"/>
                </a:cubicBezTo>
                <a:close/>
                <a:moveTo>
                  <a:pt x="670789" y="132512"/>
                </a:moveTo>
                <a:cubicBezTo>
                  <a:pt x="678257" y="132512"/>
                  <a:pt x="684810" y="134570"/>
                  <a:pt x="690448" y="138684"/>
                </a:cubicBezTo>
                <a:cubicBezTo>
                  <a:pt x="696087" y="142799"/>
                  <a:pt x="700469" y="148019"/>
                  <a:pt x="703593" y="154343"/>
                </a:cubicBezTo>
                <a:cubicBezTo>
                  <a:pt x="706717" y="160668"/>
                  <a:pt x="708279" y="167259"/>
                  <a:pt x="708279" y="174117"/>
                </a:cubicBezTo>
                <a:cubicBezTo>
                  <a:pt x="708279" y="180671"/>
                  <a:pt x="707060" y="186576"/>
                  <a:pt x="704622" y="191834"/>
                </a:cubicBezTo>
                <a:cubicBezTo>
                  <a:pt x="702183" y="197092"/>
                  <a:pt x="698868" y="201778"/>
                  <a:pt x="694677" y="205893"/>
                </a:cubicBezTo>
                <a:lnTo>
                  <a:pt x="691794" y="207965"/>
                </a:lnTo>
                <a:lnTo>
                  <a:pt x="692734" y="208064"/>
                </a:lnTo>
                <a:cubicBezTo>
                  <a:pt x="698983" y="208598"/>
                  <a:pt x="705231" y="209017"/>
                  <a:pt x="711480" y="209322"/>
                </a:cubicBezTo>
                <a:cubicBezTo>
                  <a:pt x="717728" y="209627"/>
                  <a:pt x="723138" y="209779"/>
                  <a:pt x="727710" y="209779"/>
                </a:cubicBezTo>
                <a:lnTo>
                  <a:pt x="728803" y="210191"/>
                </a:lnTo>
                <a:lnTo>
                  <a:pt x="728853" y="209779"/>
                </a:lnTo>
                <a:cubicBezTo>
                  <a:pt x="737845" y="209779"/>
                  <a:pt x="744855" y="209436"/>
                  <a:pt x="749884" y="208750"/>
                </a:cubicBezTo>
                <a:cubicBezTo>
                  <a:pt x="754914" y="208064"/>
                  <a:pt x="758495" y="206312"/>
                  <a:pt x="760629" y="203492"/>
                </a:cubicBezTo>
                <a:cubicBezTo>
                  <a:pt x="762762" y="200673"/>
                  <a:pt x="763829" y="196215"/>
                  <a:pt x="763829" y="190119"/>
                </a:cubicBezTo>
                <a:cubicBezTo>
                  <a:pt x="763829" y="186309"/>
                  <a:pt x="763219" y="181775"/>
                  <a:pt x="762000" y="176518"/>
                </a:cubicBezTo>
                <a:cubicBezTo>
                  <a:pt x="760781" y="171260"/>
                  <a:pt x="759181" y="165659"/>
                  <a:pt x="757200" y="159716"/>
                </a:cubicBezTo>
                <a:cubicBezTo>
                  <a:pt x="755218" y="153772"/>
                  <a:pt x="753085" y="147905"/>
                  <a:pt x="750799" y="142113"/>
                </a:cubicBezTo>
                <a:lnTo>
                  <a:pt x="769315" y="135255"/>
                </a:lnTo>
                <a:cubicBezTo>
                  <a:pt x="771297" y="140132"/>
                  <a:pt x="773163" y="145695"/>
                  <a:pt x="774916" y="151943"/>
                </a:cubicBezTo>
                <a:cubicBezTo>
                  <a:pt x="776669" y="158192"/>
                  <a:pt x="778155" y="164364"/>
                  <a:pt x="779374" y="170460"/>
                </a:cubicBezTo>
                <a:cubicBezTo>
                  <a:pt x="780593" y="176556"/>
                  <a:pt x="781203" y="181890"/>
                  <a:pt x="781203" y="186462"/>
                </a:cubicBezTo>
                <a:cubicBezTo>
                  <a:pt x="781203" y="194082"/>
                  <a:pt x="780174" y="200559"/>
                  <a:pt x="778116" y="205893"/>
                </a:cubicBezTo>
                <a:cubicBezTo>
                  <a:pt x="776059" y="211227"/>
                  <a:pt x="772821" y="215570"/>
                  <a:pt x="768401" y="218923"/>
                </a:cubicBezTo>
                <a:cubicBezTo>
                  <a:pt x="763981" y="222276"/>
                  <a:pt x="758304" y="224714"/>
                  <a:pt x="751370" y="226238"/>
                </a:cubicBezTo>
                <a:cubicBezTo>
                  <a:pt x="744436" y="227762"/>
                  <a:pt x="736168" y="228524"/>
                  <a:pt x="726567" y="228524"/>
                </a:cubicBezTo>
                <a:lnTo>
                  <a:pt x="726622" y="228075"/>
                </a:lnTo>
                <a:lnTo>
                  <a:pt x="725424" y="228524"/>
                </a:lnTo>
                <a:cubicBezTo>
                  <a:pt x="717804" y="228524"/>
                  <a:pt x="709917" y="228029"/>
                  <a:pt x="701764" y="227038"/>
                </a:cubicBezTo>
                <a:cubicBezTo>
                  <a:pt x="693611" y="226048"/>
                  <a:pt x="685914" y="224752"/>
                  <a:pt x="678676" y="223152"/>
                </a:cubicBezTo>
                <a:lnTo>
                  <a:pt x="669817" y="220500"/>
                </a:lnTo>
                <a:lnTo>
                  <a:pt x="662330" y="223495"/>
                </a:lnTo>
                <a:cubicBezTo>
                  <a:pt x="658826" y="224562"/>
                  <a:pt x="655054" y="225400"/>
                  <a:pt x="651015" y="226010"/>
                </a:cubicBezTo>
                <a:cubicBezTo>
                  <a:pt x="646976" y="226619"/>
                  <a:pt x="642747" y="227114"/>
                  <a:pt x="638328" y="227495"/>
                </a:cubicBezTo>
                <a:cubicBezTo>
                  <a:pt x="633908" y="227876"/>
                  <a:pt x="629489" y="228143"/>
                  <a:pt x="625069" y="228296"/>
                </a:cubicBezTo>
                <a:lnTo>
                  <a:pt x="615548" y="228466"/>
                </a:lnTo>
                <a:lnTo>
                  <a:pt x="615391" y="228524"/>
                </a:lnTo>
                <a:lnTo>
                  <a:pt x="612267" y="228524"/>
                </a:lnTo>
                <a:lnTo>
                  <a:pt x="594145" y="228524"/>
                </a:lnTo>
                <a:lnTo>
                  <a:pt x="588531" y="243269"/>
                </a:lnTo>
                <a:cubicBezTo>
                  <a:pt x="582816" y="253556"/>
                  <a:pt x="574281" y="261747"/>
                  <a:pt x="562928" y="267843"/>
                </a:cubicBezTo>
                <a:cubicBezTo>
                  <a:pt x="551574" y="273939"/>
                  <a:pt x="537515" y="277978"/>
                  <a:pt x="520751" y="279959"/>
                </a:cubicBezTo>
                <a:lnTo>
                  <a:pt x="516636" y="261214"/>
                </a:lnTo>
                <a:cubicBezTo>
                  <a:pt x="525780" y="259995"/>
                  <a:pt x="534200" y="258280"/>
                  <a:pt x="541897" y="256070"/>
                </a:cubicBezTo>
                <a:cubicBezTo>
                  <a:pt x="549593" y="253861"/>
                  <a:pt x="556222" y="250698"/>
                  <a:pt x="561785" y="246584"/>
                </a:cubicBezTo>
                <a:cubicBezTo>
                  <a:pt x="567347" y="242469"/>
                  <a:pt x="571653" y="237059"/>
                  <a:pt x="574701" y="230353"/>
                </a:cubicBezTo>
                <a:lnTo>
                  <a:pt x="575255" y="228524"/>
                </a:lnTo>
                <a:lnTo>
                  <a:pt x="560756" y="228524"/>
                </a:lnTo>
                <a:cubicBezTo>
                  <a:pt x="553898" y="228524"/>
                  <a:pt x="547535" y="227534"/>
                  <a:pt x="541668" y="225552"/>
                </a:cubicBezTo>
                <a:cubicBezTo>
                  <a:pt x="535800" y="223571"/>
                  <a:pt x="531076" y="220485"/>
                  <a:pt x="527495" y="216294"/>
                </a:cubicBezTo>
                <a:cubicBezTo>
                  <a:pt x="523913" y="212103"/>
                  <a:pt x="522123" y="206579"/>
                  <a:pt x="522123" y="199721"/>
                </a:cubicBezTo>
                <a:cubicBezTo>
                  <a:pt x="522123" y="193320"/>
                  <a:pt x="523113" y="187186"/>
                  <a:pt x="525094" y="181318"/>
                </a:cubicBezTo>
                <a:cubicBezTo>
                  <a:pt x="527076" y="175451"/>
                  <a:pt x="529781" y="170193"/>
                  <a:pt x="533210" y="165545"/>
                </a:cubicBezTo>
                <a:cubicBezTo>
                  <a:pt x="536639" y="160897"/>
                  <a:pt x="540677" y="157201"/>
                  <a:pt x="545325" y="154458"/>
                </a:cubicBezTo>
                <a:cubicBezTo>
                  <a:pt x="549974" y="151715"/>
                  <a:pt x="555041" y="150343"/>
                  <a:pt x="560528" y="150343"/>
                </a:cubicBezTo>
                <a:cubicBezTo>
                  <a:pt x="567538" y="150343"/>
                  <a:pt x="573786" y="152400"/>
                  <a:pt x="579273" y="156515"/>
                </a:cubicBezTo>
                <a:cubicBezTo>
                  <a:pt x="584759" y="160630"/>
                  <a:pt x="589102" y="166840"/>
                  <a:pt x="592303" y="175146"/>
                </a:cubicBezTo>
                <a:cubicBezTo>
                  <a:pt x="595503" y="183452"/>
                  <a:pt x="597103" y="193929"/>
                  <a:pt x="597103" y="206579"/>
                </a:cubicBezTo>
                <a:lnTo>
                  <a:pt x="596757" y="209779"/>
                </a:lnTo>
                <a:lnTo>
                  <a:pt x="614553" y="209779"/>
                </a:lnTo>
                <a:cubicBezTo>
                  <a:pt x="618363" y="209779"/>
                  <a:pt x="622287" y="209741"/>
                  <a:pt x="626326" y="209665"/>
                </a:cubicBezTo>
                <a:cubicBezTo>
                  <a:pt x="630365" y="209588"/>
                  <a:pt x="634365" y="209398"/>
                  <a:pt x="638328" y="209093"/>
                </a:cubicBezTo>
                <a:lnTo>
                  <a:pt x="647005" y="208225"/>
                </a:lnTo>
                <a:lnTo>
                  <a:pt x="643242" y="204864"/>
                </a:lnTo>
                <a:cubicBezTo>
                  <a:pt x="639966" y="201587"/>
                  <a:pt x="637070" y="197511"/>
                  <a:pt x="634556" y="192634"/>
                </a:cubicBezTo>
                <a:cubicBezTo>
                  <a:pt x="632041" y="187757"/>
                  <a:pt x="630784" y="182195"/>
                  <a:pt x="630784" y="175946"/>
                </a:cubicBezTo>
                <a:cubicBezTo>
                  <a:pt x="630784" y="169850"/>
                  <a:pt x="631889" y="164173"/>
                  <a:pt x="634098" y="158915"/>
                </a:cubicBezTo>
                <a:cubicBezTo>
                  <a:pt x="636308" y="153658"/>
                  <a:pt x="639280" y="149048"/>
                  <a:pt x="643014" y="145085"/>
                </a:cubicBezTo>
                <a:cubicBezTo>
                  <a:pt x="646748" y="141123"/>
                  <a:pt x="651015" y="138037"/>
                  <a:pt x="655815" y="135827"/>
                </a:cubicBezTo>
                <a:cubicBezTo>
                  <a:pt x="660616" y="133617"/>
                  <a:pt x="665607" y="132512"/>
                  <a:pt x="670789" y="132512"/>
                </a:cubicBezTo>
                <a:close/>
                <a:moveTo>
                  <a:pt x="2152879" y="116510"/>
                </a:moveTo>
                <a:cubicBezTo>
                  <a:pt x="2155927" y="116510"/>
                  <a:pt x="2158556" y="117653"/>
                  <a:pt x="2160765" y="119939"/>
                </a:cubicBezTo>
                <a:cubicBezTo>
                  <a:pt x="2162975" y="122225"/>
                  <a:pt x="2164080" y="124892"/>
                  <a:pt x="2164080" y="127940"/>
                </a:cubicBezTo>
                <a:cubicBezTo>
                  <a:pt x="2164080" y="130988"/>
                  <a:pt x="2162975" y="133617"/>
                  <a:pt x="2160765" y="135827"/>
                </a:cubicBezTo>
                <a:cubicBezTo>
                  <a:pt x="2158556" y="138037"/>
                  <a:pt x="2155927" y="139142"/>
                  <a:pt x="2152879" y="139142"/>
                </a:cubicBezTo>
                <a:cubicBezTo>
                  <a:pt x="2149678" y="139142"/>
                  <a:pt x="2146973" y="138037"/>
                  <a:pt x="2144763" y="135827"/>
                </a:cubicBezTo>
                <a:cubicBezTo>
                  <a:pt x="2142554" y="133617"/>
                  <a:pt x="2141449" y="130988"/>
                  <a:pt x="2141449" y="127940"/>
                </a:cubicBezTo>
                <a:cubicBezTo>
                  <a:pt x="2141449" y="124892"/>
                  <a:pt x="2142554" y="122225"/>
                  <a:pt x="2144763" y="119939"/>
                </a:cubicBezTo>
                <a:cubicBezTo>
                  <a:pt x="2146973" y="117653"/>
                  <a:pt x="2149678" y="116510"/>
                  <a:pt x="2152879" y="116510"/>
                </a:cubicBezTo>
                <a:close/>
                <a:moveTo>
                  <a:pt x="1378153" y="116510"/>
                </a:moveTo>
                <a:cubicBezTo>
                  <a:pt x="1381201" y="116510"/>
                  <a:pt x="1383830" y="117653"/>
                  <a:pt x="1386040" y="119939"/>
                </a:cubicBezTo>
                <a:cubicBezTo>
                  <a:pt x="1388250" y="122225"/>
                  <a:pt x="1389355" y="124892"/>
                  <a:pt x="1389355" y="127940"/>
                </a:cubicBezTo>
                <a:cubicBezTo>
                  <a:pt x="1389355" y="130988"/>
                  <a:pt x="1388250" y="133617"/>
                  <a:pt x="1386040" y="135827"/>
                </a:cubicBezTo>
                <a:cubicBezTo>
                  <a:pt x="1383830" y="138037"/>
                  <a:pt x="1381201" y="139142"/>
                  <a:pt x="1378153" y="139142"/>
                </a:cubicBezTo>
                <a:cubicBezTo>
                  <a:pt x="1374953" y="139142"/>
                  <a:pt x="1372248" y="138037"/>
                  <a:pt x="1370038" y="135827"/>
                </a:cubicBezTo>
                <a:cubicBezTo>
                  <a:pt x="1367828" y="133617"/>
                  <a:pt x="1366723" y="130988"/>
                  <a:pt x="1366723" y="127940"/>
                </a:cubicBezTo>
                <a:cubicBezTo>
                  <a:pt x="1366723" y="124892"/>
                  <a:pt x="1367828" y="122225"/>
                  <a:pt x="1370038" y="119939"/>
                </a:cubicBezTo>
                <a:cubicBezTo>
                  <a:pt x="1372248" y="117653"/>
                  <a:pt x="1374953" y="116510"/>
                  <a:pt x="1378153" y="116510"/>
                </a:cubicBezTo>
                <a:close/>
                <a:moveTo>
                  <a:pt x="1346835" y="116510"/>
                </a:moveTo>
                <a:cubicBezTo>
                  <a:pt x="1349883" y="116510"/>
                  <a:pt x="1352512" y="117653"/>
                  <a:pt x="1354722" y="119939"/>
                </a:cubicBezTo>
                <a:cubicBezTo>
                  <a:pt x="1356932" y="122225"/>
                  <a:pt x="1358037" y="124892"/>
                  <a:pt x="1358037" y="127940"/>
                </a:cubicBezTo>
                <a:cubicBezTo>
                  <a:pt x="1358037" y="130988"/>
                  <a:pt x="1356932" y="133617"/>
                  <a:pt x="1354722" y="135827"/>
                </a:cubicBezTo>
                <a:cubicBezTo>
                  <a:pt x="1352512" y="138037"/>
                  <a:pt x="1349883" y="139142"/>
                  <a:pt x="1346835" y="139142"/>
                </a:cubicBezTo>
                <a:cubicBezTo>
                  <a:pt x="1343635" y="139142"/>
                  <a:pt x="1340930" y="138037"/>
                  <a:pt x="1338720" y="135827"/>
                </a:cubicBezTo>
                <a:cubicBezTo>
                  <a:pt x="1336510" y="133617"/>
                  <a:pt x="1335405" y="130988"/>
                  <a:pt x="1335405" y="127940"/>
                </a:cubicBezTo>
                <a:cubicBezTo>
                  <a:pt x="1335405" y="124892"/>
                  <a:pt x="1336510" y="122225"/>
                  <a:pt x="1338720" y="119939"/>
                </a:cubicBezTo>
                <a:cubicBezTo>
                  <a:pt x="1340930" y="117653"/>
                  <a:pt x="1343635" y="116510"/>
                  <a:pt x="1346835" y="116510"/>
                </a:cubicBezTo>
                <a:close/>
                <a:moveTo>
                  <a:pt x="1082497" y="113081"/>
                </a:moveTo>
                <a:cubicBezTo>
                  <a:pt x="1085545" y="113081"/>
                  <a:pt x="1088174" y="114224"/>
                  <a:pt x="1090384" y="116510"/>
                </a:cubicBezTo>
                <a:cubicBezTo>
                  <a:pt x="1092594" y="118796"/>
                  <a:pt x="1093699" y="121463"/>
                  <a:pt x="1093699" y="124511"/>
                </a:cubicBezTo>
                <a:cubicBezTo>
                  <a:pt x="1093699" y="127559"/>
                  <a:pt x="1092594" y="130188"/>
                  <a:pt x="1090384" y="132398"/>
                </a:cubicBezTo>
                <a:cubicBezTo>
                  <a:pt x="1088174" y="134608"/>
                  <a:pt x="1085545" y="135713"/>
                  <a:pt x="1082497" y="135713"/>
                </a:cubicBezTo>
                <a:cubicBezTo>
                  <a:pt x="1079297" y="135713"/>
                  <a:pt x="1076592" y="134608"/>
                  <a:pt x="1074382" y="132398"/>
                </a:cubicBezTo>
                <a:cubicBezTo>
                  <a:pt x="1072172" y="130188"/>
                  <a:pt x="1071067" y="127559"/>
                  <a:pt x="1071067" y="124511"/>
                </a:cubicBezTo>
                <a:cubicBezTo>
                  <a:pt x="1071067" y="121463"/>
                  <a:pt x="1072172" y="118796"/>
                  <a:pt x="1074382" y="116510"/>
                </a:cubicBezTo>
                <a:cubicBezTo>
                  <a:pt x="1076592" y="114224"/>
                  <a:pt x="1079297" y="113081"/>
                  <a:pt x="1082497" y="113081"/>
                </a:cubicBezTo>
                <a:close/>
                <a:moveTo>
                  <a:pt x="1051179" y="113081"/>
                </a:moveTo>
                <a:cubicBezTo>
                  <a:pt x="1054227" y="113081"/>
                  <a:pt x="1056856" y="114224"/>
                  <a:pt x="1059066" y="116510"/>
                </a:cubicBezTo>
                <a:cubicBezTo>
                  <a:pt x="1061276" y="118796"/>
                  <a:pt x="1062381" y="121463"/>
                  <a:pt x="1062381" y="124511"/>
                </a:cubicBezTo>
                <a:cubicBezTo>
                  <a:pt x="1062381" y="127559"/>
                  <a:pt x="1061276" y="130188"/>
                  <a:pt x="1059066" y="132398"/>
                </a:cubicBezTo>
                <a:cubicBezTo>
                  <a:pt x="1056856" y="134608"/>
                  <a:pt x="1054227" y="135713"/>
                  <a:pt x="1051179" y="135713"/>
                </a:cubicBezTo>
                <a:cubicBezTo>
                  <a:pt x="1047979" y="135713"/>
                  <a:pt x="1045274" y="134608"/>
                  <a:pt x="1043064" y="132398"/>
                </a:cubicBezTo>
                <a:cubicBezTo>
                  <a:pt x="1040854" y="130188"/>
                  <a:pt x="1039749" y="127559"/>
                  <a:pt x="1039749" y="124511"/>
                </a:cubicBezTo>
                <a:cubicBezTo>
                  <a:pt x="1039749" y="121463"/>
                  <a:pt x="1040854" y="118796"/>
                  <a:pt x="1043064" y="116510"/>
                </a:cubicBezTo>
                <a:cubicBezTo>
                  <a:pt x="1045274" y="114224"/>
                  <a:pt x="1047979" y="113081"/>
                  <a:pt x="1051179" y="113081"/>
                </a:cubicBezTo>
                <a:close/>
                <a:moveTo>
                  <a:pt x="2368068" y="90450"/>
                </a:moveTo>
                <a:lnTo>
                  <a:pt x="2368068" y="103480"/>
                </a:lnTo>
                <a:lnTo>
                  <a:pt x="2316861" y="118339"/>
                </a:lnTo>
                <a:lnTo>
                  <a:pt x="2316861" y="105537"/>
                </a:lnTo>
                <a:close/>
                <a:moveTo>
                  <a:pt x="872643" y="90450"/>
                </a:moveTo>
                <a:lnTo>
                  <a:pt x="872643" y="103480"/>
                </a:lnTo>
                <a:lnTo>
                  <a:pt x="821436" y="118339"/>
                </a:lnTo>
                <a:lnTo>
                  <a:pt x="821436" y="105537"/>
                </a:lnTo>
                <a:close/>
                <a:moveTo>
                  <a:pt x="2994203" y="88850"/>
                </a:moveTo>
                <a:cubicBezTo>
                  <a:pt x="2997251" y="88850"/>
                  <a:pt x="2999880" y="89993"/>
                  <a:pt x="3002090" y="92279"/>
                </a:cubicBezTo>
                <a:cubicBezTo>
                  <a:pt x="3004299" y="94565"/>
                  <a:pt x="3005404" y="97232"/>
                  <a:pt x="3005404" y="100280"/>
                </a:cubicBezTo>
                <a:cubicBezTo>
                  <a:pt x="3005404" y="103328"/>
                  <a:pt x="3004299" y="105956"/>
                  <a:pt x="3002090" y="108166"/>
                </a:cubicBezTo>
                <a:cubicBezTo>
                  <a:pt x="2999880" y="110376"/>
                  <a:pt x="2997251" y="111481"/>
                  <a:pt x="2994203" y="111481"/>
                </a:cubicBezTo>
                <a:cubicBezTo>
                  <a:pt x="2991003" y="111481"/>
                  <a:pt x="2988297" y="110376"/>
                  <a:pt x="2986088" y="108166"/>
                </a:cubicBezTo>
                <a:cubicBezTo>
                  <a:pt x="2983878" y="105956"/>
                  <a:pt x="2982773" y="103328"/>
                  <a:pt x="2982773" y="100280"/>
                </a:cubicBezTo>
                <a:cubicBezTo>
                  <a:pt x="2982773" y="97232"/>
                  <a:pt x="2983878" y="94565"/>
                  <a:pt x="2986088" y="92279"/>
                </a:cubicBezTo>
                <a:cubicBezTo>
                  <a:pt x="2988297" y="89993"/>
                  <a:pt x="2991003" y="88850"/>
                  <a:pt x="2994203" y="88850"/>
                </a:cubicBezTo>
                <a:close/>
                <a:moveTo>
                  <a:pt x="776402" y="88850"/>
                </a:moveTo>
                <a:cubicBezTo>
                  <a:pt x="779450" y="88850"/>
                  <a:pt x="782079" y="89993"/>
                  <a:pt x="784289" y="92279"/>
                </a:cubicBezTo>
                <a:cubicBezTo>
                  <a:pt x="786498" y="94565"/>
                  <a:pt x="787603" y="97232"/>
                  <a:pt x="787603" y="100280"/>
                </a:cubicBezTo>
                <a:cubicBezTo>
                  <a:pt x="787603" y="103328"/>
                  <a:pt x="786498" y="105956"/>
                  <a:pt x="784289" y="108166"/>
                </a:cubicBezTo>
                <a:cubicBezTo>
                  <a:pt x="782079" y="110376"/>
                  <a:pt x="779450" y="111481"/>
                  <a:pt x="776402" y="111481"/>
                </a:cubicBezTo>
                <a:cubicBezTo>
                  <a:pt x="773202" y="111481"/>
                  <a:pt x="770496" y="110376"/>
                  <a:pt x="768287" y="108166"/>
                </a:cubicBezTo>
                <a:cubicBezTo>
                  <a:pt x="766077" y="105956"/>
                  <a:pt x="764972" y="103328"/>
                  <a:pt x="764972" y="100280"/>
                </a:cubicBezTo>
                <a:cubicBezTo>
                  <a:pt x="764972" y="97232"/>
                  <a:pt x="766077" y="94565"/>
                  <a:pt x="768287" y="92279"/>
                </a:cubicBezTo>
                <a:cubicBezTo>
                  <a:pt x="770496" y="89993"/>
                  <a:pt x="773202" y="88850"/>
                  <a:pt x="776402" y="88850"/>
                </a:cubicBezTo>
                <a:close/>
                <a:moveTo>
                  <a:pt x="745084" y="88850"/>
                </a:moveTo>
                <a:cubicBezTo>
                  <a:pt x="748132" y="88850"/>
                  <a:pt x="750761" y="89993"/>
                  <a:pt x="752970" y="92279"/>
                </a:cubicBezTo>
                <a:cubicBezTo>
                  <a:pt x="755180" y="94565"/>
                  <a:pt x="756285" y="97232"/>
                  <a:pt x="756285" y="100280"/>
                </a:cubicBezTo>
                <a:cubicBezTo>
                  <a:pt x="756285" y="103328"/>
                  <a:pt x="755180" y="105956"/>
                  <a:pt x="752970" y="108166"/>
                </a:cubicBezTo>
                <a:cubicBezTo>
                  <a:pt x="750761" y="110376"/>
                  <a:pt x="748132" y="111481"/>
                  <a:pt x="745084" y="111481"/>
                </a:cubicBezTo>
                <a:cubicBezTo>
                  <a:pt x="741883" y="111481"/>
                  <a:pt x="739178" y="110376"/>
                  <a:pt x="736968" y="108166"/>
                </a:cubicBezTo>
                <a:cubicBezTo>
                  <a:pt x="734759" y="105956"/>
                  <a:pt x="733654" y="103328"/>
                  <a:pt x="733654" y="100280"/>
                </a:cubicBezTo>
                <a:cubicBezTo>
                  <a:pt x="733654" y="97232"/>
                  <a:pt x="734759" y="94565"/>
                  <a:pt x="736968" y="92279"/>
                </a:cubicBezTo>
                <a:cubicBezTo>
                  <a:pt x="739178" y="89993"/>
                  <a:pt x="741883" y="88850"/>
                  <a:pt x="745084" y="88850"/>
                </a:cubicBezTo>
                <a:close/>
                <a:moveTo>
                  <a:pt x="2923108" y="86335"/>
                </a:moveTo>
                <a:cubicBezTo>
                  <a:pt x="2926156" y="86335"/>
                  <a:pt x="2928785" y="87478"/>
                  <a:pt x="2930995" y="89764"/>
                </a:cubicBezTo>
                <a:cubicBezTo>
                  <a:pt x="2933205" y="92050"/>
                  <a:pt x="2934310" y="94717"/>
                  <a:pt x="2934310" y="97765"/>
                </a:cubicBezTo>
                <a:cubicBezTo>
                  <a:pt x="2934310" y="100813"/>
                  <a:pt x="2933205" y="103442"/>
                  <a:pt x="2930995" y="105652"/>
                </a:cubicBezTo>
                <a:cubicBezTo>
                  <a:pt x="2928785" y="107861"/>
                  <a:pt x="2926156" y="108966"/>
                  <a:pt x="2923108" y="108966"/>
                </a:cubicBezTo>
                <a:cubicBezTo>
                  <a:pt x="2919908" y="108966"/>
                  <a:pt x="2917203" y="107861"/>
                  <a:pt x="2914993" y="105652"/>
                </a:cubicBezTo>
                <a:cubicBezTo>
                  <a:pt x="2912783" y="103442"/>
                  <a:pt x="2911678" y="100813"/>
                  <a:pt x="2911678" y="97765"/>
                </a:cubicBezTo>
                <a:cubicBezTo>
                  <a:pt x="2911678" y="94717"/>
                  <a:pt x="2912783" y="92050"/>
                  <a:pt x="2914993" y="89764"/>
                </a:cubicBezTo>
                <a:cubicBezTo>
                  <a:pt x="2917203" y="87478"/>
                  <a:pt x="2919908" y="86335"/>
                  <a:pt x="2923108" y="86335"/>
                </a:cubicBezTo>
                <a:close/>
                <a:moveTo>
                  <a:pt x="2891790" y="86335"/>
                </a:moveTo>
                <a:cubicBezTo>
                  <a:pt x="2894838" y="86335"/>
                  <a:pt x="2897467" y="87478"/>
                  <a:pt x="2899677" y="89764"/>
                </a:cubicBezTo>
                <a:cubicBezTo>
                  <a:pt x="2901886" y="92050"/>
                  <a:pt x="2902992" y="94717"/>
                  <a:pt x="2902992" y="97765"/>
                </a:cubicBezTo>
                <a:cubicBezTo>
                  <a:pt x="2902992" y="100813"/>
                  <a:pt x="2901886" y="103442"/>
                  <a:pt x="2899677" y="105652"/>
                </a:cubicBezTo>
                <a:cubicBezTo>
                  <a:pt x="2897467" y="107861"/>
                  <a:pt x="2894838" y="108966"/>
                  <a:pt x="2891790" y="108966"/>
                </a:cubicBezTo>
                <a:cubicBezTo>
                  <a:pt x="2888590" y="108966"/>
                  <a:pt x="2885885" y="107861"/>
                  <a:pt x="2883675" y="105652"/>
                </a:cubicBezTo>
                <a:cubicBezTo>
                  <a:pt x="2881465" y="103442"/>
                  <a:pt x="2880360" y="100813"/>
                  <a:pt x="2880360" y="97765"/>
                </a:cubicBezTo>
                <a:cubicBezTo>
                  <a:pt x="2880360" y="94717"/>
                  <a:pt x="2881465" y="92050"/>
                  <a:pt x="2883675" y="89764"/>
                </a:cubicBezTo>
                <a:cubicBezTo>
                  <a:pt x="2885885" y="87478"/>
                  <a:pt x="2888590" y="86335"/>
                  <a:pt x="2891790" y="86335"/>
                </a:cubicBezTo>
                <a:close/>
                <a:moveTo>
                  <a:pt x="684733" y="86335"/>
                </a:moveTo>
                <a:cubicBezTo>
                  <a:pt x="687781" y="86335"/>
                  <a:pt x="690410" y="87478"/>
                  <a:pt x="692620" y="89764"/>
                </a:cubicBezTo>
                <a:cubicBezTo>
                  <a:pt x="694830" y="92050"/>
                  <a:pt x="695935" y="94717"/>
                  <a:pt x="695935" y="97765"/>
                </a:cubicBezTo>
                <a:cubicBezTo>
                  <a:pt x="695935" y="100813"/>
                  <a:pt x="694830" y="103442"/>
                  <a:pt x="692620" y="105652"/>
                </a:cubicBezTo>
                <a:cubicBezTo>
                  <a:pt x="690410" y="107861"/>
                  <a:pt x="687781" y="108966"/>
                  <a:pt x="684733" y="108966"/>
                </a:cubicBezTo>
                <a:cubicBezTo>
                  <a:pt x="681533" y="108966"/>
                  <a:pt x="678828" y="107861"/>
                  <a:pt x="676618" y="105652"/>
                </a:cubicBezTo>
                <a:cubicBezTo>
                  <a:pt x="674408" y="103442"/>
                  <a:pt x="673303" y="100813"/>
                  <a:pt x="673303" y="97765"/>
                </a:cubicBezTo>
                <a:cubicBezTo>
                  <a:pt x="673303" y="94717"/>
                  <a:pt x="674408" y="92050"/>
                  <a:pt x="676618" y="89764"/>
                </a:cubicBezTo>
                <a:cubicBezTo>
                  <a:pt x="678828" y="87478"/>
                  <a:pt x="681533" y="86335"/>
                  <a:pt x="684733" y="86335"/>
                </a:cubicBezTo>
                <a:close/>
                <a:moveTo>
                  <a:pt x="653416" y="86335"/>
                </a:moveTo>
                <a:cubicBezTo>
                  <a:pt x="656463" y="86335"/>
                  <a:pt x="659092" y="87478"/>
                  <a:pt x="661302" y="89764"/>
                </a:cubicBezTo>
                <a:cubicBezTo>
                  <a:pt x="663512" y="92050"/>
                  <a:pt x="664617" y="94717"/>
                  <a:pt x="664617" y="97765"/>
                </a:cubicBezTo>
                <a:cubicBezTo>
                  <a:pt x="664617" y="100813"/>
                  <a:pt x="663512" y="103442"/>
                  <a:pt x="661302" y="105652"/>
                </a:cubicBezTo>
                <a:cubicBezTo>
                  <a:pt x="659092" y="107861"/>
                  <a:pt x="656463" y="108966"/>
                  <a:pt x="653416" y="108966"/>
                </a:cubicBezTo>
                <a:cubicBezTo>
                  <a:pt x="650215" y="108966"/>
                  <a:pt x="647510" y="107861"/>
                  <a:pt x="645300" y="105652"/>
                </a:cubicBezTo>
                <a:cubicBezTo>
                  <a:pt x="643090" y="103442"/>
                  <a:pt x="641985" y="100813"/>
                  <a:pt x="641985" y="97765"/>
                </a:cubicBezTo>
                <a:cubicBezTo>
                  <a:pt x="641985" y="94717"/>
                  <a:pt x="643090" y="92050"/>
                  <a:pt x="645300" y="89764"/>
                </a:cubicBezTo>
                <a:cubicBezTo>
                  <a:pt x="647510" y="87478"/>
                  <a:pt x="650215" y="86335"/>
                  <a:pt x="653416" y="86335"/>
                </a:cubicBezTo>
                <a:close/>
                <a:moveTo>
                  <a:pt x="3239338" y="83592"/>
                </a:moveTo>
                <a:cubicBezTo>
                  <a:pt x="3236443" y="83592"/>
                  <a:pt x="3234195" y="84582"/>
                  <a:pt x="3232595" y="86564"/>
                </a:cubicBezTo>
                <a:cubicBezTo>
                  <a:pt x="3230994" y="88545"/>
                  <a:pt x="3230194" y="90831"/>
                  <a:pt x="3230194" y="93422"/>
                </a:cubicBezTo>
                <a:cubicBezTo>
                  <a:pt x="3230194" y="96165"/>
                  <a:pt x="3231032" y="98413"/>
                  <a:pt x="3232709" y="100165"/>
                </a:cubicBezTo>
                <a:cubicBezTo>
                  <a:pt x="3234385" y="101918"/>
                  <a:pt x="3236519" y="102794"/>
                  <a:pt x="3239110" y="102794"/>
                </a:cubicBezTo>
                <a:cubicBezTo>
                  <a:pt x="3241701" y="102794"/>
                  <a:pt x="3243948" y="101956"/>
                  <a:pt x="3245854" y="100280"/>
                </a:cubicBezTo>
                <a:cubicBezTo>
                  <a:pt x="3247758" y="98603"/>
                  <a:pt x="3248711" y="96393"/>
                  <a:pt x="3248711" y="93650"/>
                </a:cubicBezTo>
                <a:cubicBezTo>
                  <a:pt x="3248711" y="90755"/>
                  <a:pt x="3247720" y="88354"/>
                  <a:pt x="3245739" y="86449"/>
                </a:cubicBezTo>
                <a:cubicBezTo>
                  <a:pt x="3243758" y="84544"/>
                  <a:pt x="3241624" y="83592"/>
                  <a:pt x="3239338" y="83592"/>
                </a:cubicBezTo>
                <a:close/>
                <a:moveTo>
                  <a:pt x="3158643" y="80925"/>
                </a:moveTo>
                <a:lnTo>
                  <a:pt x="3158643" y="93955"/>
                </a:lnTo>
                <a:lnTo>
                  <a:pt x="3107436" y="108814"/>
                </a:lnTo>
                <a:lnTo>
                  <a:pt x="3107436" y="96012"/>
                </a:lnTo>
                <a:close/>
                <a:moveTo>
                  <a:pt x="2091842" y="80925"/>
                </a:moveTo>
                <a:lnTo>
                  <a:pt x="2091842" y="93955"/>
                </a:lnTo>
                <a:lnTo>
                  <a:pt x="2040636" y="108814"/>
                </a:lnTo>
                <a:lnTo>
                  <a:pt x="2040636" y="96012"/>
                </a:lnTo>
                <a:close/>
                <a:moveTo>
                  <a:pt x="1533601" y="80163"/>
                </a:moveTo>
                <a:lnTo>
                  <a:pt x="1552118" y="80163"/>
                </a:lnTo>
                <a:lnTo>
                  <a:pt x="1556004" y="227381"/>
                </a:lnTo>
                <a:lnTo>
                  <a:pt x="1537488" y="227381"/>
                </a:lnTo>
                <a:close/>
                <a:moveTo>
                  <a:pt x="1467688" y="74067"/>
                </a:moveTo>
                <a:cubicBezTo>
                  <a:pt x="1464793" y="74067"/>
                  <a:pt x="1462545" y="75057"/>
                  <a:pt x="1460945" y="77039"/>
                </a:cubicBezTo>
                <a:cubicBezTo>
                  <a:pt x="1459345" y="79020"/>
                  <a:pt x="1458544" y="81306"/>
                  <a:pt x="1458544" y="83897"/>
                </a:cubicBezTo>
                <a:cubicBezTo>
                  <a:pt x="1458544" y="86640"/>
                  <a:pt x="1459383" y="88888"/>
                  <a:pt x="1461059" y="90640"/>
                </a:cubicBezTo>
                <a:cubicBezTo>
                  <a:pt x="1462735" y="92393"/>
                  <a:pt x="1464869" y="93269"/>
                  <a:pt x="1467460" y="93269"/>
                </a:cubicBezTo>
                <a:cubicBezTo>
                  <a:pt x="1470051" y="93269"/>
                  <a:pt x="1472298" y="92431"/>
                  <a:pt x="1474203" y="90755"/>
                </a:cubicBezTo>
                <a:cubicBezTo>
                  <a:pt x="1476108" y="89078"/>
                  <a:pt x="1477061" y="86868"/>
                  <a:pt x="1477061" y="84125"/>
                </a:cubicBezTo>
                <a:cubicBezTo>
                  <a:pt x="1477061" y="81230"/>
                  <a:pt x="1476070" y="78829"/>
                  <a:pt x="1474089" y="76924"/>
                </a:cubicBezTo>
                <a:cubicBezTo>
                  <a:pt x="1472108" y="75019"/>
                  <a:pt x="1469974" y="74067"/>
                  <a:pt x="1467688" y="74067"/>
                </a:cubicBezTo>
                <a:close/>
                <a:moveTo>
                  <a:pt x="3358668" y="71400"/>
                </a:moveTo>
                <a:lnTo>
                  <a:pt x="3358668" y="84430"/>
                </a:lnTo>
                <a:lnTo>
                  <a:pt x="3307461" y="99289"/>
                </a:lnTo>
                <a:lnTo>
                  <a:pt x="3307461" y="86487"/>
                </a:lnTo>
                <a:close/>
                <a:moveTo>
                  <a:pt x="2282343" y="71400"/>
                </a:moveTo>
                <a:lnTo>
                  <a:pt x="2282343" y="84430"/>
                </a:lnTo>
                <a:lnTo>
                  <a:pt x="2231136" y="99289"/>
                </a:lnTo>
                <a:lnTo>
                  <a:pt x="2231136" y="86487"/>
                </a:lnTo>
                <a:close/>
                <a:moveTo>
                  <a:pt x="3240481" y="70790"/>
                </a:moveTo>
                <a:cubicBezTo>
                  <a:pt x="3244139" y="70790"/>
                  <a:pt x="3247415" y="71857"/>
                  <a:pt x="3250311" y="73991"/>
                </a:cubicBezTo>
                <a:cubicBezTo>
                  <a:pt x="3253207" y="76124"/>
                  <a:pt x="3255493" y="78944"/>
                  <a:pt x="3257169" y="82449"/>
                </a:cubicBezTo>
                <a:cubicBezTo>
                  <a:pt x="3258846" y="85954"/>
                  <a:pt x="3259684" y="89688"/>
                  <a:pt x="3259684" y="93650"/>
                </a:cubicBezTo>
                <a:cubicBezTo>
                  <a:pt x="3259684" y="99594"/>
                  <a:pt x="3257779" y="104585"/>
                  <a:pt x="3253969" y="108623"/>
                </a:cubicBezTo>
                <a:cubicBezTo>
                  <a:pt x="3250159" y="112662"/>
                  <a:pt x="3245282" y="114681"/>
                  <a:pt x="3239338" y="114681"/>
                </a:cubicBezTo>
                <a:cubicBezTo>
                  <a:pt x="3232785" y="114681"/>
                  <a:pt x="3227870" y="112700"/>
                  <a:pt x="3224594" y="108738"/>
                </a:cubicBezTo>
                <a:cubicBezTo>
                  <a:pt x="3221317" y="104775"/>
                  <a:pt x="3219679" y="100127"/>
                  <a:pt x="3219679" y="94793"/>
                </a:cubicBezTo>
                <a:cubicBezTo>
                  <a:pt x="3219679" y="90374"/>
                  <a:pt x="3220555" y="86373"/>
                  <a:pt x="3222308" y="82792"/>
                </a:cubicBezTo>
                <a:cubicBezTo>
                  <a:pt x="3224060" y="79210"/>
                  <a:pt x="3226537" y="76315"/>
                  <a:pt x="3229737" y="74105"/>
                </a:cubicBezTo>
                <a:cubicBezTo>
                  <a:pt x="3232938" y="71895"/>
                  <a:pt x="3236519" y="70790"/>
                  <a:pt x="3240481" y="70790"/>
                </a:cubicBezTo>
                <a:close/>
                <a:moveTo>
                  <a:pt x="2705100" y="64161"/>
                </a:moveTo>
                <a:lnTo>
                  <a:pt x="2724074" y="64161"/>
                </a:lnTo>
                <a:lnTo>
                  <a:pt x="2727960" y="186233"/>
                </a:lnTo>
                <a:cubicBezTo>
                  <a:pt x="2728265" y="196444"/>
                  <a:pt x="2727846" y="206236"/>
                  <a:pt x="2726703" y="215608"/>
                </a:cubicBezTo>
                <a:cubicBezTo>
                  <a:pt x="2725560" y="224981"/>
                  <a:pt x="2723388" y="233591"/>
                  <a:pt x="2720188" y="241440"/>
                </a:cubicBezTo>
                <a:cubicBezTo>
                  <a:pt x="2716987" y="249289"/>
                  <a:pt x="2712568" y="256147"/>
                  <a:pt x="2706929" y="262014"/>
                </a:cubicBezTo>
                <a:cubicBezTo>
                  <a:pt x="2701290" y="267881"/>
                  <a:pt x="2694204" y="272415"/>
                  <a:pt x="2685669" y="275616"/>
                </a:cubicBezTo>
                <a:cubicBezTo>
                  <a:pt x="2677135" y="278816"/>
                  <a:pt x="2666848" y="280416"/>
                  <a:pt x="2654808" y="280416"/>
                </a:cubicBezTo>
                <a:cubicBezTo>
                  <a:pt x="2646731" y="280416"/>
                  <a:pt x="2638882" y="279350"/>
                  <a:pt x="2631262" y="277216"/>
                </a:cubicBezTo>
                <a:cubicBezTo>
                  <a:pt x="2623642" y="275082"/>
                  <a:pt x="2616784" y="271882"/>
                  <a:pt x="2610688" y="267615"/>
                </a:cubicBezTo>
                <a:cubicBezTo>
                  <a:pt x="2604592" y="263348"/>
                  <a:pt x="2599754" y="257899"/>
                  <a:pt x="2596172" y="251270"/>
                </a:cubicBezTo>
                <a:cubicBezTo>
                  <a:pt x="2592591" y="244640"/>
                  <a:pt x="2590800" y="236754"/>
                  <a:pt x="2590800" y="227610"/>
                </a:cubicBezTo>
                <a:cubicBezTo>
                  <a:pt x="2590800" y="223952"/>
                  <a:pt x="2591143" y="220028"/>
                  <a:pt x="2591829" y="215837"/>
                </a:cubicBezTo>
                <a:cubicBezTo>
                  <a:pt x="2592515" y="211646"/>
                  <a:pt x="2593581" y="207150"/>
                  <a:pt x="2595029" y="202349"/>
                </a:cubicBezTo>
                <a:cubicBezTo>
                  <a:pt x="2596477" y="197549"/>
                  <a:pt x="2598268" y="192482"/>
                  <a:pt x="2600401" y="187148"/>
                </a:cubicBezTo>
                <a:lnTo>
                  <a:pt x="2616861" y="193548"/>
                </a:lnTo>
                <a:cubicBezTo>
                  <a:pt x="2615337" y="197816"/>
                  <a:pt x="2614003" y="201854"/>
                  <a:pt x="2612860" y="205664"/>
                </a:cubicBezTo>
                <a:cubicBezTo>
                  <a:pt x="2611717" y="209474"/>
                  <a:pt x="2610879" y="213056"/>
                  <a:pt x="2610346" y="216408"/>
                </a:cubicBezTo>
                <a:cubicBezTo>
                  <a:pt x="2609812" y="219761"/>
                  <a:pt x="2609545" y="222962"/>
                  <a:pt x="2609545" y="226010"/>
                </a:cubicBezTo>
                <a:cubicBezTo>
                  <a:pt x="2609545" y="233325"/>
                  <a:pt x="2611489" y="239649"/>
                  <a:pt x="2615375" y="244983"/>
                </a:cubicBezTo>
                <a:cubicBezTo>
                  <a:pt x="2619261" y="250317"/>
                  <a:pt x="2624633" y="254432"/>
                  <a:pt x="2631491" y="257328"/>
                </a:cubicBezTo>
                <a:cubicBezTo>
                  <a:pt x="2638349" y="260223"/>
                  <a:pt x="2646350" y="261671"/>
                  <a:pt x="2655494" y="261671"/>
                </a:cubicBezTo>
                <a:cubicBezTo>
                  <a:pt x="2666619" y="261671"/>
                  <a:pt x="2675801" y="260071"/>
                  <a:pt x="2683040" y="256871"/>
                </a:cubicBezTo>
                <a:cubicBezTo>
                  <a:pt x="2690279" y="253670"/>
                  <a:pt x="2695918" y="248793"/>
                  <a:pt x="2699957" y="242240"/>
                </a:cubicBezTo>
                <a:cubicBezTo>
                  <a:pt x="2703995" y="235687"/>
                  <a:pt x="2706700" y="227343"/>
                  <a:pt x="2708072" y="217208"/>
                </a:cubicBezTo>
                <a:cubicBezTo>
                  <a:pt x="2709444" y="207074"/>
                  <a:pt x="2709901" y="195149"/>
                  <a:pt x="2709444" y="181433"/>
                </a:cubicBezTo>
                <a:close/>
                <a:moveTo>
                  <a:pt x="2482520" y="64161"/>
                </a:moveTo>
                <a:lnTo>
                  <a:pt x="2501037" y="64161"/>
                </a:lnTo>
                <a:lnTo>
                  <a:pt x="2505609" y="178461"/>
                </a:lnTo>
                <a:cubicBezTo>
                  <a:pt x="2505913" y="186538"/>
                  <a:pt x="2505647" y="193701"/>
                  <a:pt x="2504808" y="199949"/>
                </a:cubicBezTo>
                <a:cubicBezTo>
                  <a:pt x="2503970" y="206198"/>
                  <a:pt x="2501989" y="211455"/>
                  <a:pt x="2498865" y="215723"/>
                </a:cubicBezTo>
                <a:cubicBezTo>
                  <a:pt x="2495741" y="219990"/>
                  <a:pt x="2491092" y="223190"/>
                  <a:pt x="2484920" y="225324"/>
                </a:cubicBezTo>
                <a:cubicBezTo>
                  <a:pt x="2478748" y="227457"/>
                  <a:pt x="2470480" y="228524"/>
                  <a:pt x="2460117" y="228524"/>
                </a:cubicBezTo>
                <a:lnTo>
                  <a:pt x="2460408" y="225872"/>
                </a:lnTo>
                <a:lnTo>
                  <a:pt x="2453335" y="228524"/>
                </a:lnTo>
                <a:cubicBezTo>
                  <a:pt x="2446935" y="228524"/>
                  <a:pt x="2441067" y="228105"/>
                  <a:pt x="2435733" y="227267"/>
                </a:cubicBezTo>
                <a:cubicBezTo>
                  <a:pt x="2430399" y="226429"/>
                  <a:pt x="2425598" y="224867"/>
                  <a:pt x="2421331" y="222581"/>
                </a:cubicBezTo>
                <a:cubicBezTo>
                  <a:pt x="2417064" y="220295"/>
                  <a:pt x="2413483" y="216980"/>
                  <a:pt x="2410587" y="212636"/>
                </a:cubicBezTo>
                <a:cubicBezTo>
                  <a:pt x="2409139" y="210465"/>
                  <a:pt x="2407863" y="207941"/>
                  <a:pt x="2406758" y="205064"/>
                </a:cubicBezTo>
                <a:lnTo>
                  <a:pt x="2404851" y="198465"/>
                </a:lnTo>
                <a:lnTo>
                  <a:pt x="2399043" y="200978"/>
                </a:lnTo>
                <a:cubicBezTo>
                  <a:pt x="2393785" y="203797"/>
                  <a:pt x="2388261" y="206769"/>
                  <a:pt x="2382469" y="209893"/>
                </a:cubicBezTo>
                <a:cubicBezTo>
                  <a:pt x="2376678" y="213017"/>
                  <a:pt x="2370277" y="215989"/>
                  <a:pt x="2363267" y="218809"/>
                </a:cubicBezTo>
                <a:cubicBezTo>
                  <a:pt x="2356256" y="221628"/>
                  <a:pt x="2348217" y="223952"/>
                  <a:pt x="2339150" y="225781"/>
                </a:cubicBezTo>
                <a:lnTo>
                  <a:pt x="2309803" y="228342"/>
                </a:lnTo>
                <a:lnTo>
                  <a:pt x="2309317" y="228524"/>
                </a:lnTo>
                <a:lnTo>
                  <a:pt x="2308313" y="228472"/>
                </a:lnTo>
                <a:lnTo>
                  <a:pt x="2307717" y="228524"/>
                </a:lnTo>
                <a:lnTo>
                  <a:pt x="2307726" y="228442"/>
                </a:lnTo>
                <a:lnTo>
                  <a:pt x="2296059" y="227838"/>
                </a:lnTo>
                <a:lnTo>
                  <a:pt x="2290738" y="227195"/>
                </a:lnTo>
                <a:lnTo>
                  <a:pt x="2296173" y="236411"/>
                </a:lnTo>
                <a:cubicBezTo>
                  <a:pt x="2297620" y="241211"/>
                  <a:pt x="2298002" y="246012"/>
                  <a:pt x="2297316" y="250813"/>
                </a:cubicBezTo>
                <a:cubicBezTo>
                  <a:pt x="2296630" y="255613"/>
                  <a:pt x="2294877" y="259995"/>
                  <a:pt x="2292058" y="263957"/>
                </a:cubicBezTo>
                <a:cubicBezTo>
                  <a:pt x="2289239" y="267920"/>
                  <a:pt x="2285467" y="271082"/>
                  <a:pt x="2280742" y="273444"/>
                </a:cubicBezTo>
                <a:cubicBezTo>
                  <a:pt x="2276018" y="275806"/>
                  <a:pt x="2270303" y="276987"/>
                  <a:pt x="2263597" y="276987"/>
                </a:cubicBezTo>
                <a:cubicBezTo>
                  <a:pt x="2253996" y="276987"/>
                  <a:pt x="2245309" y="274778"/>
                  <a:pt x="2237537" y="270358"/>
                </a:cubicBezTo>
                <a:cubicBezTo>
                  <a:pt x="2229765" y="265938"/>
                  <a:pt x="2223592" y="259271"/>
                  <a:pt x="2219020" y="250355"/>
                </a:cubicBezTo>
                <a:cubicBezTo>
                  <a:pt x="2216734" y="245898"/>
                  <a:pt x="2215020" y="240878"/>
                  <a:pt x="2213877" y="235296"/>
                </a:cubicBezTo>
                <a:lnTo>
                  <a:pt x="2213084" y="226778"/>
                </a:lnTo>
                <a:lnTo>
                  <a:pt x="2204504" y="227953"/>
                </a:lnTo>
                <a:lnTo>
                  <a:pt x="2195979" y="228392"/>
                </a:lnTo>
                <a:lnTo>
                  <a:pt x="2195627" y="228524"/>
                </a:lnTo>
                <a:lnTo>
                  <a:pt x="2194500" y="228468"/>
                </a:lnTo>
                <a:lnTo>
                  <a:pt x="2193417" y="228524"/>
                </a:lnTo>
                <a:lnTo>
                  <a:pt x="2193430" y="228415"/>
                </a:lnTo>
                <a:lnTo>
                  <a:pt x="2182368" y="227867"/>
                </a:lnTo>
                <a:cubicBezTo>
                  <a:pt x="2178482" y="227429"/>
                  <a:pt x="2175129" y="226772"/>
                  <a:pt x="2172310" y="225895"/>
                </a:cubicBezTo>
                <a:cubicBezTo>
                  <a:pt x="2166671" y="224143"/>
                  <a:pt x="2162556" y="221476"/>
                  <a:pt x="2159965" y="217894"/>
                </a:cubicBezTo>
                <a:lnTo>
                  <a:pt x="2157401" y="211484"/>
                </a:lnTo>
                <a:lnTo>
                  <a:pt x="2153679" y="217094"/>
                </a:lnTo>
                <a:cubicBezTo>
                  <a:pt x="2150859" y="220142"/>
                  <a:pt x="2147773" y="222504"/>
                  <a:pt x="2144421" y="224181"/>
                </a:cubicBezTo>
                <a:cubicBezTo>
                  <a:pt x="2141068" y="225857"/>
                  <a:pt x="2137182" y="227000"/>
                  <a:pt x="2132762" y="227610"/>
                </a:cubicBezTo>
                <a:lnTo>
                  <a:pt x="2122730" y="228200"/>
                </a:lnTo>
                <a:lnTo>
                  <a:pt x="2121865" y="228524"/>
                </a:lnTo>
                <a:lnTo>
                  <a:pt x="2120850" y="228310"/>
                </a:lnTo>
                <a:lnTo>
                  <a:pt x="2117217" y="228524"/>
                </a:lnTo>
                <a:lnTo>
                  <a:pt x="2117334" y="227570"/>
                </a:lnTo>
                <a:lnTo>
                  <a:pt x="2106663" y="225324"/>
                </a:lnTo>
                <a:lnTo>
                  <a:pt x="2097436" y="217942"/>
                </a:lnTo>
                <a:lnTo>
                  <a:pt x="2094090" y="223152"/>
                </a:lnTo>
                <a:cubicBezTo>
                  <a:pt x="2091271" y="225971"/>
                  <a:pt x="2088147" y="228067"/>
                  <a:pt x="2084718" y="229439"/>
                </a:cubicBezTo>
                <a:cubicBezTo>
                  <a:pt x="2081289" y="230810"/>
                  <a:pt x="2077669" y="231496"/>
                  <a:pt x="2073859" y="231496"/>
                </a:cubicBezTo>
                <a:cubicBezTo>
                  <a:pt x="2069440" y="231496"/>
                  <a:pt x="2064868" y="230696"/>
                  <a:pt x="2060143" y="229096"/>
                </a:cubicBezTo>
                <a:cubicBezTo>
                  <a:pt x="2055419" y="227495"/>
                  <a:pt x="2050771" y="225133"/>
                  <a:pt x="2046199" y="222009"/>
                </a:cubicBezTo>
                <a:cubicBezTo>
                  <a:pt x="2041627" y="218885"/>
                  <a:pt x="2037321" y="215037"/>
                  <a:pt x="2033283" y="210465"/>
                </a:cubicBezTo>
                <a:lnTo>
                  <a:pt x="2024169" y="197136"/>
                </a:lnTo>
                <a:lnTo>
                  <a:pt x="2016481" y="214694"/>
                </a:lnTo>
                <a:cubicBezTo>
                  <a:pt x="2015109" y="221628"/>
                  <a:pt x="2014423" y="227762"/>
                  <a:pt x="2014423" y="233096"/>
                </a:cubicBezTo>
                <a:cubicBezTo>
                  <a:pt x="2014423" y="237363"/>
                  <a:pt x="2014881" y="242812"/>
                  <a:pt x="2015795" y="249441"/>
                </a:cubicBezTo>
                <a:cubicBezTo>
                  <a:pt x="2016709" y="256070"/>
                  <a:pt x="2017890" y="263119"/>
                  <a:pt x="2019338" y="270587"/>
                </a:cubicBezTo>
                <a:cubicBezTo>
                  <a:pt x="2020786" y="278054"/>
                  <a:pt x="2022386" y="285484"/>
                  <a:pt x="2024139" y="292875"/>
                </a:cubicBezTo>
                <a:cubicBezTo>
                  <a:pt x="2025891" y="300266"/>
                  <a:pt x="2027530" y="306934"/>
                  <a:pt x="2029054" y="312878"/>
                </a:cubicBezTo>
                <a:lnTo>
                  <a:pt x="2010994" y="317221"/>
                </a:lnTo>
                <a:cubicBezTo>
                  <a:pt x="2007794" y="305486"/>
                  <a:pt x="2005051" y="294018"/>
                  <a:pt x="2002765" y="282817"/>
                </a:cubicBezTo>
                <a:cubicBezTo>
                  <a:pt x="2000479" y="271615"/>
                  <a:pt x="1998726" y="261595"/>
                  <a:pt x="1997507" y="252756"/>
                </a:cubicBezTo>
                <a:cubicBezTo>
                  <a:pt x="1996288" y="243917"/>
                  <a:pt x="1995678" y="237363"/>
                  <a:pt x="1995678" y="233096"/>
                </a:cubicBezTo>
                <a:cubicBezTo>
                  <a:pt x="1995678" y="221819"/>
                  <a:pt x="1997507" y="211532"/>
                  <a:pt x="2001165" y="202235"/>
                </a:cubicBezTo>
                <a:cubicBezTo>
                  <a:pt x="2004822" y="192939"/>
                  <a:pt x="2009546" y="184747"/>
                  <a:pt x="2015338" y="177661"/>
                </a:cubicBezTo>
                <a:cubicBezTo>
                  <a:pt x="2021129" y="170574"/>
                  <a:pt x="2027377" y="164554"/>
                  <a:pt x="2034083" y="159601"/>
                </a:cubicBezTo>
                <a:cubicBezTo>
                  <a:pt x="2040788" y="154648"/>
                  <a:pt x="2047304" y="150914"/>
                  <a:pt x="2053628" y="148400"/>
                </a:cubicBezTo>
                <a:cubicBezTo>
                  <a:pt x="2059953" y="145885"/>
                  <a:pt x="2065325" y="144628"/>
                  <a:pt x="2069745" y="144628"/>
                </a:cubicBezTo>
                <a:cubicBezTo>
                  <a:pt x="2073554" y="144628"/>
                  <a:pt x="2076907" y="145466"/>
                  <a:pt x="2079803" y="147143"/>
                </a:cubicBezTo>
                <a:cubicBezTo>
                  <a:pt x="2082699" y="148819"/>
                  <a:pt x="2085518" y="152096"/>
                  <a:pt x="2088261" y="156972"/>
                </a:cubicBezTo>
                <a:cubicBezTo>
                  <a:pt x="2091004" y="161849"/>
                  <a:pt x="2093900" y="169012"/>
                  <a:pt x="2096948" y="178461"/>
                </a:cubicBezTo>
                <a:cubicBezTo>
                  <a:pt x="2099844" y="187148"/>
                  <a:pt x="2102587" y="193739"/>
                  <a:pt x="2105178" y="198235"/>
                </a:cubicBezTo>
                <a:cubicBezTo>
                  <a:pt x="2107768" y="202730"/>
                  <a:pt x="2110588" y="205778"/>
                  <a:pt x="2113636" y="207379"/>
                </a:cubicBezTo>
                <a:lnTo>
                  <a:pt x="2122606" y="209426"/>
                </a:lnTo>
                <a:lnTo>
                  <a:pt x="2134591" y="208064"/>
                </a:lnTo>
                <a:cubicBezTo>
                  <a:pt x="2138248" y="206921"/>
                  <a:pt x="2141030" y="204712"/>
                  <a:pt x="2142935" y="201435"/>
                </a:cubicBezTo>
                <a:cubicBezTo>
                  <a:pt x="2144840" y="198158"/>
                  <a:pt x="2146478" y="193396"/>
                  <a:pt x="2147850" y="187148"/>
                </a:cubicBezTo>
                <a:cubicBezTo>
                  <a:pt x="2149221" y="180899"/>
                  <a:pt x="2150898" y="172746"/>
                  <a:pt x="2152879" y="162687"/>
                </a:cubicBezTo>
                <a:lnTo>
                  <a:pt x="2170710" y="166116"/>
                </a:lnTo>
                <a:cubicBezTo>
                  <a:pt x="2170100" y="168860"/>
                  <a:pt x="2169414" y="171908"/>
                  <a:pt x="2168652" y="175260"/>
                </a:cubicBezTo>
                <a:cubicBezTo>
                  <a:pt x="2167890" y="178613"/>
                  <a:pt x="2167242" y="181928"/>
                  <a:pt x="2166709" y="185204"/>
                </a:cubicBezTo>
                <a:cubicBezTo>
                  <a:pt x="2166176" y="188481"/>
                  <a:pt x="2165909" y="191339"/>
                  <a:pt x="2165909" y="193777"/>
                </a:cubicBezTo>
                <a:cubicBezTo>
                  <a:pt x="2165909" y="196825"/>
                  <a:pt x="2166595" y="199568"/>
                  <a:pt x="2167966" y="202007"/>
                </a:cubicBezTo>
                <a:cubicBezTo>
                  <a:pt x="2169338" y="204445"/>
                  <a:pt x="2172310" y="206350"/>
                  <a:pt x="2176882" y="207722"/>
                </a:cubicBezTo>
                <a:cubicBezTo>
                  <a:pt x="2181454" y="209093"/>
                  <a:pt x="2188464" y="209779"/>
                  <a:pt x="2197913" y="209779"/>
                </a:cubicBezTo>
                <a:lnTo>
                  <a:pt x="2205304" y="209779"/>
                </a:lnTo>
                <a:lnTo>
                  <a:pt x="2213091" y="209584"/>
                </a:lnTo>
                <a:lnTo>
                  <a:pt x="2216506" y="182804"/>
                </a:lnTo>
                <a:cubicBezTo>
                  <a:pt x="2219401" y="172441"/>
                  <a:pt x="2223249" y="163487"/>
                  <a:pt x="2228050" y="155944"/>
                </a:cubicBezTo>
                <a:cubicBezTo>
                  <a:pt x="2232851" y="148400"/>
                  <a:pt x="2238146" y="142571"/>
                  <a:pt x="2243938" y="138456"/>
                </a:cubicBezTo>
                <a:cubicBezTo>
                  <a:pt x="2249729" y="134341"/>
                  <a:pt x="2255444" y="132284"/>
                  <a:pt x="2261083" y="132284"/>
                </a:cubicBezTo>
                <a:cubicBezTo>
                  <a:pt x="2266112" y="132284"/>
                  <a:pt x="2270608" y="133731"/>
                  <a:pt x="2274570" y="136627"/>
                </a:cubicBezTo>
                <a:cubicBezTo>
                  <a:pt x="2278533" y="139523"/>
                  <a:pt x="2281657" y="143561"/>
                  <a:pt x="2283943" y="148743"/>
                </a:cubicBezTo>
                <a:cubicBezTo>
                  <a:pt x="2286229" y="153924"/>
                  <a:pt x="2287372" y="160097"/>
                  <a:pt x="2287372" y="167259"/>
                </a:cubicBezTo>
                <a:cubicBezTo>
                  <a:pt x="2287372" y="173660"/>
                  <a:pt x="2286381" y="180061"/>
                  <a:pt x="2284400" y="186462"/>
                </a:cubicBezTo>
                <a:cubicBezTo>
                  <a:pt x="2282419" y="192863"/>
                  <a:pt x="2278723" y="198654"/>
                  <a:pt x="2273313" y="203835"/>
                </a:cubicBezTo>
                <a:lnTo>
                  <a:pt x="2272020" y="204735"/>
                </a:lnTo>
                <a:lnTo>
                  <a:pt x="2279714" y="206464"/>
                </a:lnTo>
                <a:cubicBezTo>
                  <a:pt x="2284667" y="207455"/>
                  <a:pt x="2289772" y="208255"/>
                  <a:pt x="2295030" y="208865"/>
                </a:cubicBezTo>
                <a:lnTo>
                  <a:pt x="2310530" y="209720"/>
                </a:lnTo>
                <a:lnTo>
                  <a:pt x="2333092" y="207950"/>
                </a:lnTo>
                <a:cubicBezTo>
                  <a:pt x="2340712" y="206731"/>
                  <a:pt x="2348179" y="204978"/>
                  <a:pt x="2355495" y="202692"/>
                </a:cubicBezTo>
                <a:cubicBezTo>
                  <a:pt x="2362810" y="200406"/>
                  <a:pt x="2369858" y="197625"/>
                  <a:pt x="2376640" y="194348"/>
                </a:cubicBezTo>
                <a:cubicBezTo>
                  <a:pt x="2383422" y="191072"/>
                  <a:pt x="2389861" y="187300"/>
                  <a:pt x="2395957" y="183033"/>
                </a:cubicBezTo>
                <a:cubicBezTo>
                  <a:pt x="2391994" y="179528"/>
                  <a:pt x="2387422" y="176480"/>
                  <a:pt x="2382241" y="173889"/>
                </a:cubicBezTo>
                <a:cubicBezTo>
                  <a:pt x="2377059" y="171298"/>
                  <a:pt x="2371382" y="169279"/>
                  <a:pt x="2365210" y="167831"/>
                </a:cubicBezTo>
                <a:cubicBezTo>
                  <a:pt x="2359038" y="166383"/>
                  <a:pt x="2352523" y="165659"/>
                  <a:pt x="2345665" y="165659"/>
                </a:cubicBezTo>
                <a:cubicBezTo>
                  <a:pt x="2343226" y="165659"/>
                  <a:pt x="2340940" y="165735"/>
                  <a:pt x="2338807" y="165888"/>
                </a:cubicBezTo>
                <a:cubicBezTo>
                  <a:pt x="2336673" y="166040"/>
                  <a:pt x="2334539" y="166307"/>
                  <a:pt x="2332406" y="166688"/>
                </a:cubicBezTo>
                <a:cubicBezTo>
                  <a:pt x="2330272" y="167069"/>
                  <a:pt x="2327834" y="167564"/>
                  <a:pt x="2325091" y="168174"/>
                </a:cubicBezTo>
                <a:lnTo>
                  <a:pt x="2321433" y="150800"/>
                </a:lnTo>
                <a:cubicBezTo>
                  <a:pt x="2325548" y="149581"/>
                  <a:pt x="2329663" y="148628"/>
                  <a:pt x="2333778" y="147943"/>
                </a:cubicBezTo>
                <a:cubicBezTo>
                  <a:pt x="2337892" y="147257"/>
                  <a:pt x="2341855" y="146914"/>
                  <a:pt x="2345665" y="146914"/>
                </a:cubicBezTo>
                <a:cubicBezTo>
                  <a:pt x="2353589" y="146914"/>
                  <a:pt x="2360752" y="147866"/>
                  <a:pt x="2367153" y="149771"/>
                </a:cubicBezTo>
                <a:cubicBezTo>
                  <a:pt x="2373554" y="151676"/>
                  <a:pt x="2379383" y="154001"/>
                  <a:pt x="2384641" y="156744"/>
                </a:cubicBezTo>
                <a:cubicBezTo>
                  <a:pt x="2389899" y="159487"/>
                  <a:pt x="2394852" y="162230"/>
                  <a:pt x="2399500" y="164973"/>
                </a:cubicBezTo>
                <a:cubicBezTo>
                  <a:pt x="2404148" y="167717"/>
                  <a:pt x="2408682" y="170041"/>
                  <a:pt x="2413102" y="171946"/>
                </a:cubicBezTo>
                <a:cubicBezTo>
                  <a:pt x="2417521" y="173851"/>
                  <a:pt x="2422093" y="174803"/>
                  <a:pt x="2426818" y="174803"/>
                </a:cubicBezTo>
                <a:lnTo>
                  <a:pt x="2431618" y="174803"/>
                </a:lnTo>
                <a:lnTo>
                  <a:pt x="2433219" y="191262"/>
                </a:lnTo>
                <a:lnTo>
                  <a:pt x="2419877" y="193289"/>
                </a:lnTo>
                <a:lnTo>
                  <a:pt x="2420760" y="195434"/>
                </a:lnTo>
                <a:cubicBezTo>
                  <a:pt x="2421979" y="197758"/>
                  <a:pt x="2423313" y="199721"/>
                  <a:pt x="2424760" y="201321"/>
                </a:cubicBezTo>
                <a:cubicBezTo>
                  <a:pt x="2427656" y="204521"/>
                  <a:pt x="2431580" y="206731"/>
                  <a:pt x="2436533" y="207950"/>
                </a:cubicBezTo>
                <a:cubicBezTo>
                  <a:pt x="2441486" y="209169"/>
                  <a:pt x="2447849" y="209779"/>
                  <a:pt x="2455621" y="209779"/>
                </a:cubicBezTo>
                <a:lnTo>
                  <a:pt x="2461914" y="212152"/>
                </a:lnTo>
                <a:lnTo>
                  <a:pt x="2462175" y="209779"/>
                </a:lnTo>
                <a:cubicBezTo>
                  <a:pt x="2470861" y="209779"/>
                  <a:pt x="2476957" y="208941"/>
                  <a:pt x="2480463" y="207264"/>
                </a:cubicBezTo>
                <a:cubicBezTo>
                  <a:pt x="2483968" y="205588"/>
                  <a:pt x="2485987" y="202616"/>
                  <a:pt x="2486521" y="198349"/>
                </a:cubicBezTo>
                <a:cubicBezTo>
                  <a:pt x="2487054" y="194082"/>
                  <a:pt x="2487168" y="188138"/>
                  <a:pt x="2486863" y="180518"/>
                </a:cubicBezTo>
                <a:close/>
                <a:moveTo>
                  <a:pt x="1762125" y="64161"/>
                </a:moveTo>
                <a:lnTo>
                  <a:pt x="1781099" y="64161"/>
                </a:lnTo>
                <a:lnTo>
                  <a:pt x="1784757" y="180061"/>
                </a:lnTo>
                <a:cubicBezTo>
                  <a:pt x="1785061" y="187833"/>
                  <a:pt x="1786319" y="193891"/>
                  <a:pt x="1788528" y="198235"/>
                </a:cubicBezTo>
                <a:cubicBezTo>
                  <a:pt x="1790738" y="202578"/>
                  <a:pt x="1793748" y="205588"/>
                  <a:pt x="1797558" y="207264"/>
                </a:cubicBezTo>
                <a:lnTo>
                  <a:pt x="1808745" y="209502"/>
                </a:lnTo>
                <a:lnTo>
                  <a:pt x="1827238" y="208064"/>
                </a:lnTo>
                <a:lnTo>
                  <a:pt x="1835441" y="205776"/>
                </a:lnTo>
                <a:lnTo>
                  <a:pt x="1825181" y="191720"/>
                </a:lnTo>
                <a:cubicBezTo>
                  <a:pt x="1822361" y="185928"/>
                  <a:pt x="1820952" y="179680"/>
                  <a:pt x="1820952" y="172974"/>
                </a:cubicBezTo>
                <a:cubicBezTo>
                  <a:pt x="1820952" y="166116"/>
                  <a:pt x="1822361" y="159792"/>
                  <a:pt x="1825181" y="154001"/>
                </a:cubicBezTo>
                <a:cubicBezTo>
                  <a:pt x="1828000" y="148209"/>
                  <a:pt x="1832039" y="143523"/>
                  <a:pt x="1837296" y="139942"/>
                </a:cubicBezTo>
                <a:cubicBezTo>
                  <a:pt x="1839925" y="138151"/>
                  <a:pt x="1842773" y="136808"/>
                  <a:pt x="1845840" y="135913"/>
                </a:cubicBezTo>
                <a:lnTo>
                  <a:pt x="1846784" y="135784"/>
                </a:lnTo>
                <a:lnTo>
                  <a:pt x="1835582" y="127483"/>
                </a:lnTo>
                <a:lnTo>
                  <a:pt x="1846326" y="113310"/>
                </a:lnTo>
                <a:cubicBezTo>
                  <a:pt x="1860957" y="123978"/>
                  <a:pt x="1873034" y="133388"/>
                  <a:pt x="1882559" y="141542"/>
                </a:cubicBezTo>
                <a:cubicBezTo>
                  <a:pt x="1892084" y="149695"/>
                  <a:pt x="1899628" y="156782"/>
                  <a:pt x="1905191" y="162802"/>
                </a:cubicBezTo>
                <a:cubicBezTo>
                  <a:pt x="1910753" y="168821"/>
                  <a:pt x="1914868" y="174079"/>
                  <a:pt x="1917535" y="178575"/>
                </a:cubicBezTo>
                <a:cubicBezTo>
                  <a:pt x="1920202" y="183071"/>
                  <a:pt x="1921917" y="187033"/>
                  <a:pt x="1922679" y="190462"/>
                </a:cubicBezTo>
                <a:cubicBezTo>
                  <a:pt x="1923441" y="193891"/>
                  <a:pt x="1923822" y="197130"/>
                  <a:pt x="1923822" y="200178"/>
                </a:cubicBezTo>
                <a:cubicBezTo>
                  <a:pt x="1923822" y="205207"/>
                  <a:pt x="1922717" y="209931"/>
                  <a:pt x="1920507" y="214351"/>
                </a:cubicBezTo>
                <a:cubicBezTo>
                  <a:pt x="1918297" y="218771"/>
                  <a:pt x="1914792" y="222352"/>
                  <a:pt x="1909991" y="225095"/>
                </a:cubicBezTo>
                <a:cubicBezTo>
                  <a:pt x="1905191" y="227838"/>
                  <a:pt x="1898828" y="229210"/>
                  <a:pt x="1890903" y="229210"/>
                </a:cubicBezTo>
                <a:cubicBezTo>
                  <a:pt x="1884655" y="229210"/>
                  <a:pt x="1878254" y="228334"/>
                  <a:pt x="1871701" y="226581"/>
                </a:cubicBezTo>
                <a:cubicBezTo>
                  <a:pt x="1865148" y="224828"/>
                  <a:pt x="1858861" y="222352"/>
                  <a:pt x="1852841" y="219152"/>
                </a:cubicBezTo>
                <a:lnTo>
                  <a:pt x="1851236" y="217987"/>
                </a:lnTo>
                <a:lnTo>
                  <a:pt x="1833525" y="224867"/>
                </a:lnTo>
                <a:cubicBezTo>
                  <a:pt x="1828495" y="226086"/>
                  <a:pt x="1823428" y="227000"/>
                  <a:pt x="1818323" y="227610"/>
                </a:cubicBezTo>
                <a:lnTo>
                  <a:pt x="1808775" y="228176"/>
                </a:lnTo>
                <a:lnTo>
                  <a:pt x="1807845" y="228524"/>
                </a:lnTo>
                <a:lnTo>
                  <a:pt x="1806509" y="228310"/>
                </a:lnTo>
                <a:lnTo>
                  <a:pt x="1802892" y="228524"/>
                </a:lnTo>
                <a:lnTo>
                  <a:pt x="1802987" y="227745"/>
                </a:lnTo>
                <a:lnTo>
                  <a:pt x="1795729" y="226581"/>
                </a:lnTo>
                <a:cubicBezTo>
                  <a:pt x="1792377" y="225286"/>
                  <a:pt x="1789633" y="223609"/>
                  <a:pt x="1787500" y="221552"/>
                </a:cubicBezTo>
                <a:lnTo>
                  <a:pt x="1785002" y="218032"/>
                </a:lnTo>
                <a:lnTo>
                  <a:pt x="1780985" y="236868"/>
                </a:lnTo>
                <a:cubicBezTo>
                  <a:pt x="1778165" y="244869"/>
                  <a:pt x="1773860" y="252146"/>
                  <a:pt x="1768069" y="258699"/>
                </a:cubicBezTo>
                <a:cubicBezTo>
                  <a:pt x="1762278" y="265253"/>
                  <a:pt x="1754543" y="270510"/>
                  <a:pt x="1744866" y="274473"/>
                </a:cubicBezTo>
                <a:cubicBezTo>
                  <a:pt x="1735188" y="278435"/>
                  <a:pt x="1723263" y="280416"/>
                  <a:pt x="1709090" y="280416"/>
                </a:cubicBezTo>
                <a:cubicBezTo>
                  <a:pt x="1701165" y="280416"/>
                  <a:pt x="1693507" y="279235"/>
                  <a:pt x="1686116" y="276873"/>
                </a:cubicBezTo>
                <a:cubicBezTo>
                  <a:pt x="1678724" y="274511"/>
                  <a:pt x="1672171" y="271044"/>
                  <a:pt x="1666456" y="266472"/>
                </a:cubicBezTo>
                <a:cubicBezTo>
                  <a:pt x="1660741" y="261900"/>
                  <a:pt x="1656207" y="256375"/>
                  <a:pt x="1652854" y="249898"/>
                </a:cubicBezTo>
                <a:cubicBezTo>
                  <a:pt x="1649502" y="243421"/>
                  <a:pt x="1647825" y="235992"/>
                  <a:pt x="1647825" y="227610"/>
                </a:cubicBezTo>
                <a:cubicBezTo>
                  <a:pt x="1647825" y="223952"/>
                  <a:pt x="1648168" y="220028"/>
                  <a:pt x="1648854" y="215837"/>
                </a:cubicBezTo>
                <a:cubicBezTo>
                  <a:pt x="1649540" y="211646"/>
                  <a:pt x="1650607" y="207150"/>
                  <a:pt x="1652054" y="202349"/>
                </a:cubicBezTo>
                <a:cubicBezTo>
                  <a:pt x="1653502" y="197549"/>
                  <a:pt x="1655293" y="192482"/>
                  <a:pt x="1657426" y="187148"/>
                </a:cubicBezTo>
                <a:lnTo>
                  <a:pt x="1673886" y="193548"/>
                </a:lnTo>
                <a:cubicBezTo>
                  <a:pt x="1672362" y="197816"/>
                  <a:pt x="1671028" y="201854"/>
                  <a:pt x="1669885" y="205664"/>
                </a:cubicBezTo>
                <a:cubicBezTo>
                  <a:pt x="1668742" y="209474"/>
                  <a:pt x="1667904" y="213056"/>
                  <a:pt x="1667370" y="216408"/>
                </a:cubicBezTo>
                <a:cubicBezTo>
                  <a:pt x="1666837" y="219761"/>
                  <a:pt x="1666570" y="222962"/>
                  <a:pt x="1666570" y="226010"/>
                </a:cubicBezTo>
                <a:cubicBezTo>
                  <a:pt x="1666570" y="233782"/>
                  <a:pt x="1668628" y="240335"/>
                  <a:pt x="1672743" y="245669"/>
                </a:cubicBezTo>
                <a:cubicBezTo>
                  <a:pt x="1676857" y="251003"/>
                  <a:pt x="1682229" y="255004"/>
                  <a:pt x="1688859" y="257671"/>
                </a:cubicBezTo>
                <a:cubicBezTo>
                  <a:pt x="1695488" y="260338"/>
                  <a:pt x="1702613" y="261671"/>
                  <a:pt x="1710233" y="261671"/>
                </a:cubicBezTo>
                <a:cubicBezTo>
                  <a:pt x="1725168" y="261671"/>
                  <a:pt x="1736827" y="259042"/>
                  <a:pt x="1745209" y="253784"/>
                </a:cubicBezTo>
                <a:cubicBezTo>
                  <a:pt x="1753591" y="248527"/>
                  <a:pt x="1759458" y="241592"/>
                  <a:pt x="1762811" y="232982"/>
                </a:cubicBezTo>
                <a:cubicBezTo>
                  <a:pt x="1766164" y="224371"/>
                  <a:pt x="1767612" y="214961"/>
                  <a:pt x="1767154" y="204750"/>
                </a:cubicBezTo>
                <a:close/>
                <a:moveTo>
                  <a:pt x="1261110" y="64161"/>
                </a:moveTo>
                <a:lnTo>
                  <a:pt x="1279855" y="64161"/>
                </a:lnTo>
                <a:lnTo>
                  <a:pt x="1284427" y="181890"/>
                </a:lnTo>
                <a:cubicBezTo>
                  <a:pt x="1284732" y="189357"/>
                  <a:pt x="1285456" y="195110"/>
                  <a:pt x="1286599" y="199149"/>
                </a:cubicBezTo>
                <a:cubicBezTo>
                  <a:pt x="1287742" y="203188"/>
                  <a:pt x="1290333" y="205969"/>
                  <a:pt x="1294371" y="207493"/>
                </a:cubicBezTo>
                <a:cubicBezTo>
                  <a:pt x="1298410" y="209017"/>
                  <a:pt x="1304773" y="209779"/>
                  <a:pt x="1313460" y="209779"/>
                </a:cubicBezTo>
                <a:lnTo>
                  <a:pt x="1319142" y="211921"/>
                </a:lnTo>
                <a:lnTo>
                  <a:pt x="1319403" y="209779"/>
                </a:lnTo>
                <a:cubicBezTo>
                  <a:pt x="1327023" y="209779"/>
                  <a:pt x="1332967" y="209207"/>
                  <a:pt x="1337234" y="208064"/>
                </a:cubicBezTo>
                <a:cubicBezTo>
                  <a:pt x="1341501" y="206921"/>
                  <a:pt x="1344740" y="204712"/>
                  <a:pt x="1346949" y="201435"/>
                </a:cubicBezTo>
                <a:cubicBezTo>
                  <a:pt x="1349159" y="198158"/>
                  <a:pt x="1350950" y="193396"/>
                  <a:pt x="1352322" y="187148"/>
                </a:cubicBezTo>
                <a:cubicBezTo>
                  <a:pt x="1353693" y="180899"/>
                  <a:pt x="1355370" y="172746"/>
                  <a:pt x="1357351" y="162687"/>
                </a:cubicBezTo>
                <a:lnTo>
                  <a:pt x="1375182" y="166116"/>
                </a:lnTo>
                <a:cubicBezTo>
                  <a:pt x="1374572" y="168860"/>
                  <a:pt x="1373886" y="171908"/>
                  <a:pt x="1373124" y="175260"/>
                </a:cubicBezTo>
                <a:cubicBezTo>
                  <a:pt x="1372362" y="178613"/>
                  <a:pt x="1371715" y="181928"/>
                  <a:pt x="1371181" y="185204"/>
                </a:cubicBezTo>
                <a:cubicBezTo>
                  <a:pt x="1370648" y="188481"/>
                  <a:pt x="1370381" y="191339"/>
                  <a:pt x="1370381" y="193777"/>
                </a:cubicBezTo>
                <a:cubicBezTo>
                  <a:pt x="1370381" y="196063"/>
                  <a:pt x="1370533" y="198197"/>
                  <a:pt x="1370838" y="200178"/>
                </a:cubicBezTo>
                <a:cubicBezTo>
                  <a:pt x="1371143" y="202159"/>
                  <a:pt x="1372286" y="203835"/>
                  <a:pt x="1374267" y="205207"/>
                </a:cubicBezTo>
                <a:cubicBezTo>
                  <a:pt x="1376248" y="206579"/>
                  <a:pt x="1379601" y="207683"/>
                  <a:pt x="1384326" y="208522"/>
                </a:cubicBezTo>
                <a:cubicBezTo>
                  <a:pt x="1389050" y="209360"/>
                  <a:pt x="1395832" y="209779"/>
                  <a:pt x="1404671" y="209779"/>
                </a:cubicBezTo>
                <a:lnTo>
                  <a:pt x="1405108" y="209944"/>
                </a:lnTo>
                <a:lnTo>
                  <a:pt x="1405128" y="209779"/>
                </a:lnTo>
                <a:cubicBezTo>
                  <a:pt x="1409395" y="209779"/>
                  <a:pt x="1412977" y="208865"/>
                  <a:pt x="1415872" y="207036"/>
                </a:cubicBezTo>
                <a:cubicBezTo>
                  <a:pt x="1418768" y="205207"/>
                  <a:pt x="1421587" y="202159"/>
                  <a:pt x="1424331" y="197892"/>
                </a:cubicBezTo>
                <a:cubicBezTo>
                  <a:pt x="1427074" y="193625"/>
                  <a:pt x="1430046" y="187910"/>
                  <a:pt x="1433246" y="180747"/>
                </a:cubicBezTo>
                <a:cubicBezTo>
                  <a:pt x="1437666" y="170993"/>
                  <a:pt x="1442047" y="163602"/>
                  <a:pt x="1446391" y="158573"/>
                </a:cubicBezTo>
                <a:cubicBezTo>
                  <a:pt x="1450734" y="153543"/>
                  <a:pt x="1455077" y="150114"/>
                  <a:pt x="1459421" y="148286"/>
                </a:cubicBezTo>
                <a:cubicBezTo>
                  <a:pt x="1463764" y="146457"/>
                  <a:pt x="1468069" y="145542"/>
                  <a:pt x="1472337" y="145542"/>
                </a:cubicBezTo>
                <a:cubicBezTo>
                  <a:pt x="1477518" y="145542"/>
                  <a:pt x="1482319" y="146876"/>
                  <a:pt x="1486738" y="149543"/>
                </a:cubicBezTo>
                <a:cubicBezTo>
                  <a:pt x="1491158" y="152210"/>
                  <a:pt x="1495044" y="155753"/>
                  <a:pt x="1498397" y="160173"/>
                </a:cubicBezTo>
                <a:cubicBezTo>
                  <a:pt x="1501750" y="164592"/>
                  <a:pt x="1504379" y="169431"/>
                  <a:pt x="1506284" y="174689"/>
                </a:cubicBezTo>
                <a:cubicBezTo>
                  <a:pt x="1508189" y="179947"/>
                  <a:pt x="1509141" y="185166"/>
                  <a:pt x="1509141" y="190348"/>
                </a:cubicBezTo>
                <a:cubicBezTo>
                  <a:pt x="1509141" y="199492"/>
                  <a:pt x="1507541" y="206769"/>
                  <a:pt x="1504341" y="212179"/>
                </a:cubicBezTo>
                <a:cubicBezTo>
                  <a:pt x="1501140" y="217589"/>
                  <a:pt x="1497063" y="221476"/>
                  <a:pt x="1492111" y="223838"/>
                </a:cubicBezTo>
                <a:cubicBezTo>
                  <a:pt x="1487157" y="226200"/>
                  <a:pt x="1482014" y="227381"/>
                  <a:pt x="1476680" y="227381"/>
                </a:cubicBezTo>
                <a:cubicBezTo>
                  <a:pt x="1471956" y="227381"/>
                  <a:pt x="1465898" y="226467"/>
                  <a:pt x="1458506" y="224638"/>
                </a:cubicBezTo>
                <a:cubicBezTo>
                  <a:pt x="1454811" y="223724"/>
                  <a:pt x="1450629" y="222104"/>
                  <a:pt x="1445962" y="219780"/>
                </a:cubicBezTo>
                <a:lnTo>
                  <a:pt x="1434628" y="213118"/>
                </a:lnTo>
                <a:lnTo>
                  <a:pt x="1430246" y="218666"/>
                </a:lnTo>
                <a:cubicBezTo>
                  <a:pt x="1428588" y="220437"/>
                  <a:pt x="1426921" y="221895"/>
                  <a:pt x="1425245" y="223038"/>
                </a:cubicBezTo>
                <a:cubicBezTo>
                  <a:pt x="1421892" y="225324"/>
                  <a:pt x="1418425" y="226810"/>
                  <a:pt x="1414844" y="227495"/>
                </a:cubicBezTo>
                <a:cubicBezTo>
                  <a:pt x="1411262" y="228181"/>
                  <a:pt x="1407262" y="228524"/>
                  <a:pt x="1402842" y="228524"/>
                </a:cubicBezTo>
                <a:lnTo>
                  <a:pt x="1402864" y="228344"/>
                </a:lnTo>
                <a:lnTo>
                  <a:pt x="1402385" y="228524"/>
                </a:lnTo>
                <a:cubicBezTo>
                  <a:pt x="1393089" y="228524"/>
                  <a:pt x="1385697" y="228029"/>
                  <a:pt x="1380211" y="227038"/>
                </a:cubicBezTo>
                <a:cubicBezTo>
                  <a:pt x="1374724" y="226048"/>
                  <a:pt x="1370571" y="224562"/>
                  <a:pt x="1367752" y="222581"/>
                </a:cubicBezTo>
                <a:cubicBezTo>
                  <a:pt x="1364933" y="220599"/>
                  <a:pt x="1362951" y="218123"/>
                  <a:pt x="1361808" y="215151"/>
                </a:cubicBezTo>
                <a:lnTo>
                  <a:pt x="1361155" y="212566"/>
                </a:lnTo>
                <a:lnTo>
                  <a:pt x="1358151" y="217094"/>
                </a:lnTo>
                <a:cubicBezTo>
                  <a:pt x="1355332" y="220142"/>
                  <a:pt x="1352093" y="222504"/>
                  <a:pt x="1348435" y="224181"/>
                </a:cubicBezTo>
                <a:cubicBezTo>
                  <a:pt x="1344778" y="225857"/>
                  <a:pt x="1340396" y="227000"/>
                  <a:pt x="1335291" y="227610"/>
                </a:cubicBezTo>
                <a:cubicBezTo>
                  <a:pt x="1330186" y="228219"/>
                  <a:pt x="1324128" y="228524"/>
                  <a:pt x="1317117" y="228524"/>
                </a:cubicBezTo>
                <a:lnTo>
                  <a:pt x="1317402" y="226188"/>
                </a:lnTo>
                <a:lnTo>
                  <a:pt x="1311174" y="228524"/>
                </a:lnTo>
                <a:cubicBezTo>
                  <a:pt x="1302030" y="228524"/>
                  <a:pt x="1294524" y="227762"/>
                  <a:pt x="1288657" y="226238"/>
                </a:cubicBezTo>
                <a:cubicBezTo>
                  <a:pt x="1282789" y="224714"/>
                  <a:pt x="1278217" y="222352"/>
                  <a:pt x="1274941" y="219152"/>
                </a:cubicBezTo>
                <a:cubicBezTo>
                  <a:pt x="1271664" y="215951"/>
                  <a:pt x="1269378" y="211874"/>
                  <a:pt x="1268082" y="206921"/>
                </a:cubicBezTo>
                <a:lnTo>
                  <a:pt x="1266905" y="198228"/>
                </a:lnTo>
                <a:lnTo>
                  <a:pt x="1261139" y="206807"/>
                </a:lnTo>
                <a:cubicBezTo>
                  <a:pt x="1259024" y="209436"/>
                  <a:pt x="1256767" y="211760"/>
                  <a:pt x="1254366" y="213779"/>
                </a:cubicBezTo>
                <a:cubicBezTo>
                  <a:pt x="1249566" y="217818"/>
                  <a:pt x="1244422" y="220904"/>
                  <a:pt x="1238936" y="223038"/>
                </a:cubicBezTo>
                <a:cubicBezTo>
                  <a:pt x="1233450" y="225171"/>
                  <a:pt x="1227963" y="226619"/>
                  <a:pt x="1222477" y="227381"/>
                </a:cubicBezTo>
                <a:cubicBezTo>
                  <a:pt x="1216990" y="228143"/>
                  <a:pt x="1211733" y="228524"/>
                  <a:pt x="1206703" y="228524"/>
                </a:cubicBezTo>
                <a:cubicBezTo>
                  <a:pt x="1202589" y="228524"/>
                  <a:pt x="1198436" y="228181"/>
                  <a:pt x="1194245" y="227495"/>
                </a:cubicBezTo>
                <a:cubicBezTo>
                  <a:pt x="1190054" y="226810"/>
                  <a:pt x="1187120" y="226314"/>
                  <a:pt x="1185444" y="226010"/>
                </a:cubicBezTo>
                <a:lnTo>
                  <a:pt x="1187958" y="207950"/>
                </a:lnTo>
                <a:cubicBezTo>
                  <a:pt x="1198474" y="209322"/>
                  <a:pt x="1208380" y="209550"/>
                  <a:pt x="1217676" y="208636"/>
                </a:cubicBezTo>
                <a:cubicBezTo>
                  <a:pt x="1226973" y="207722"/>
                  <a:pt x="1235088" y="205093"/>
                  <a:pt x="1242022" y="200749"/>
                </a:cubicBezTo>
                <a:cubicBezTo>
                  <a:pt x="1245489" y="198578"/>
                  <a:pt x="1248585" y="195844"/>
                  <a:pt x="1251309" y="192548"/>
                </a:cubicBezTo>
                <a:lnTo>
                  <a:pt x="1252355" y="190834"/>
                </a:lnTo>
                <a:lnTo>
                  <a:pt x="1246023" y="180632"/>
                </a:lnTo>
                <a:cubicBezTo>
                  <a:pt x="1241603" y="174308"/>
                  <a:pt x="1236269" y="167412"/>
                  <a:pt x="1230021" y="159944"/>
                </a:cubicBezTo>
                <a:cubicBezTo>
                  <a:pt x="1223772" y="152477"/>
                  <a:pt x="1216724" y="144704"/>
                  <a:pt x="1208875" y="136627"/>
                </a:cubicBezTo>
                <a:cubicBezTo>
                  <a:pt x="1201027" y="128550"/>
                  <a:pt x="1192530" y="120396"/>
                  <a:pt x="1183386" y="112167"/>
                </a:cubicBezTo>
                <a:lnTo>
                  <a:pt x="1195731" y="99137"/>
                </a:lnTo>
                <a:cubicBezTo>
                  <a:pt x="1205789" y="108738"/>
                  <a:pt x="1214742" y="117691"/>
                  <a:pt x="1222591" y="125997"/>
                </a:cubicBezTo>
                <a:cubicBezTo>
                  <a:pt x="1230440" y="134303"/>
                  <a:pt x="1237336" y="142075"/>
                  <a:pt x="1243279" y="149314"/>
                </a:cubicBezTo>
                <a:cubicBezTo>
                  <a:pt x="1249223" y="156553"/>
                  <a:pt x="1254328" y="163145"/>
                  <a:pt x="1258596" y="169088"/>
                </a:cubicBezTo>
                <a:lnTo>
                  <a:pt x="1260846" y="172488"/>
                </a:lnTo>
                <a:lnTo>
                  <a:pt x="1262825" y="165716"/>
                </a:lnTo>
                <a:lnTo>
                  <a:pt x="1264181" y="148140"/>
                </a:lnTo>
                <a:close/>
                <a:moveTo>
                  <a:pt x="466725" y="64161"/>
                </a:moveTo>
                <a:lnTo>
                  <a:pt x="485699" y="64161"/>
                </a:lnTo>
                <a:lnTo>
                  <a:pt x="489585" y="186233"/>
                </a:lnTo>
                <a:cubicBezTo>
                  <a:pt x="489890" y="196444"/>
                  <a:pt x="489471" y="206236"/>
                  <a:pt x="488328" y="215608"/>
                </a:cubicBezTo>
                <a:cubicBezTo>
                  <a:pt x="487185" y="224981"/>
                  <a:pt x="485013" y="233591"/>
                  <a:pt x="481813" y="241440"/>
                </a:cubicBezTo>
                <a:cubicBezTo>
                  <a:pt x="478612" y="249289"/>
                  <a:pt x="474193" y="256147"/>
                  <a:pt x="468554" y="262014"/>
                </a:cubicBezTo>
                <a:cubicBezTo>
                  <a:pt x="462915" y="267881"/>
                  <a:pt x="455829" y="272415"/>
                  <a:pt x="447294" y="275616"/>
                </a:cubicBezTo>
                <a:cubicBezTo>
                  <a:pt x="438760" y="278816"/>
                  <a:pt x="428473" y="280416"/>
                  <a:pt x="416433" y="280416"/>
                </a:cubicBezTo>
                <a:cubicBezTo>
                  <a:pt x="408356" y="280416"/>
                  <a:pt x="400507" y="279350"/>
                  <a:pt x="392887" y="277216"/>
                </a:cubicBezTo>
                <a:cubicBezTo>
                  <a:pt x="385268" y="275082"/>
                  <a:pt x="378410" y="271882"/>
                  <a:pt x="372314" y="267615"/>
                </a:cubicBezTo>
                <a:cubicBezTo>
                  <a:pt x="366218" y="263348"/>
                  <a:pt x="361379" y="257899"/>
                  <a:pt x="357797" y="251270"/>
                </a:cubicBezTo>
                <a:cubicBezTo>
                  <a:pt x="354216" y="244640"/>
                  <a:pt x="352425" y="236754"/>
                  <a:pt x="352425" y="227610"/>
                </a:cubicBezTo>
                <a:cubicBezTo>
                  <a:pt x="352425" y="223952"/>
                  <a:pt x="352768" y="220028"/>
                  <a:pt x="353454" y="215837"/>
                </a:cubicBezTo>
                <a:cubicBezTo>
                  <a:pt x="354140" y="211646"/>
                  <a:pt x="355207" y="207150"/>
                  <a:pt x="356654" y="202349"/>
                </a:cubicBezTo>
                <a:cubicBezTo>
                  <a:pt x="358102" y="197549"/>
                  <a:pt x="359893" y="192482"/>
                  <a:pt x="362026" y="187148"/>
                </a:cubicBezTo>
                <a:lnTo>
                  <a:pt x="378486" y="193548"/>
                </a:lnTo>
                <a:cubicBezTo>
                  <a:pt x="376962" y="197816"/>
                  <a:pt x="375628" y="201854"/>
                  <a:pt x="374485" y="205664"/>
                </a:cubicBezTo>
                <a:cubicBezTo>
                  <a:pt x="373342" y="209474"/>
                  <a:pt x="372504" y="213056"/>
                  <a:pt x="371970" y="216408"/>
                </a:cubicBezTo>
                <a:cubicBezTo>
                  <a:pt x="371437" y="219761"/>
                  <a:pt x="371170" y="222962"/>
                  <a:pt x="371170" y="226010"/>
                </a:cubicBezTo>
                <a:cubicBezTo>
                  <a:pt x="371170" y="233325"/>
                  <a:pt x="373113" y="239649"/>
                  <a:pt x="377000" y="244983"/>
                </a:cubicBezTo>
                <a:cubicBezTo>
                  <a:pt x="380886" y="250317"/>
                  <a:pt x="386258" y="254432"/>
                  <a:pt x="393116" y="257328"/>
                </a:cubicBezTo>
                <a:cubicBezTo>
                  <a:pt x="399974" y="260223"/>
                  <a:pt x="407975" y="261671"/>
                  <a:pt x="417119" y="261671"/>
                </a:cubicBezTo>
                <a:cubicBezTo>
                  <a:pt x="428244" y="261671"/>
                  <a:pt x="437426" y="260071"/>
                  <a:pt x="444665" y="256871"/>
                </a:cubicBezTo>
                <a:cubicBezTo>
                  <a:pt x="451904" y="253670"/>
                  <a:pt x="457543" y="248793"/>
                  <a:pt x="461582" y="242240"/>
                </a:cubicBezTo>
                <a:cubicBezTo>
                  <a:pt x="465620" y="235687"/>
                  <a:pt x="468326" y="227343"/>
                  <a:pt x="469697" y="217208"/>
                </a:cubicBezTo>
                <a:cubicBezTo>
                  <a:pt x="471069" y="207074"/>
                  <a:pt x="471526" y="195149"/>
                  <a:pt x="471069" y="181433"/>
                </a:cubicBezTo>
                <a:close/>
                <a:moveTo>
                  <a:pt x="114300" y="64161"/>
                </a:moveTo>
                <a:lnTo>
                  <a:pt x="133274" y="64161"/>
                </a:lnTo>
                <a:lnTo>
                  <a:pt x="136932" y="180061"/>
                </a:lnTo>
                <a:cubicBezTo>
                  <a:pt x="137236" y="187833"/>
                  <a:pt x="138494" y="193891"/>
                  <a:pt x="140703" y="198235"/>
                </a:cubicBezTo>
                <a:cubicBezTo>
                  <a:pt x="142913" y="202578"/>
                  <a:pt x="145923" y="205588"/>
                  <a:pt x="149733" y="207264"/>
                </a:cubicBezTo>
                <a:lnTo>
                  <a:pt x="160920" y="209502"/>
                </a:lnTo>
                <a:lnTo>
                  <a:pt x="179413" y="208064"/>
                </a:lnTo>
                <a:lnTo>
                  <a:pt x="187616" y="205776"/>
                </a:lnTo>
                <a:lnTo>
                  <a:pt x="177356" y="191720"/>
                </a:lnTo>
                <a:cubicBezTo>
                  <a:pt x="174536" y="185928"/>
                  <a:pt x="173127" y="179680"/>
                  <a:pt x="173127" y="172974"/>
                </a:cubicBezTo>
                <a:cubicBezTo>
                  <a:pt x="173127" y="166116"/>
                  <a:pt x="174536" y="159792"/>
                  <a:pt x="177356" y="154001"/>
                </a:cubicBezTo>
                <a:cubicBezTo>
                  <a:pt x="180175" y="148209"/>
                  <a:pt x="184214" y="143523"/>
                  <a:pt x="189471" y="139942"/>
                </a:cubicBezTo>
                <a:cubicBezTo>
                  <a:pt x="192100" y="138151"/>
                  <a:pt x="194948" y="136808"/>
                  <a:pt x="198015" y="135913"/>
                </a:cubicBezTo>
                <a:lnTo>
                  <a:pt x="198959" y="135784"/>
                </a:lnTo>
                <a:lnTo>
                  <a:pt x="187757" y="127483"/>
                </a:lnTo>
                <a:lnTo>
                  <a:pt x="198501" y="113310"/>
                </a:lnTo>
                <a:cubicBezTo>
                  <a:pt x="213131" y="123978"/>
                  <a:pt x="225209" y="133388"/>
                  <a:pt x="234734" y="141542"/>
                </a:cubicBezTo>
                <a:cubicBezTo>
                  <a:pt x="244259" y="149695"/>
                  <a:pt x="251803" y="156782"/>
                  <a:pt x="257366" y="162802"/>
                </a:cubicBezTo>
                <a:cubicBezTo>
                  <a:pt x="262928" y="168821"/>
                  <a:pt x="267043" y="174079"/>
                  <a:pt x="269710" y="178575"/>
                </a:cubicBezTo>
                <a:cubicBezTo>
                  <a:pt x="272377" y="183071"/>
                  <a:pt x="274092" y="187033"/>
                  <a:pt x="274853" y="190462"/>
                </a:cubicBezTo>
                <a:cubicBezTo>
                  <a:pt x="275616" y="193891"/>
                  <a:pt x="275997" y="197130"/>
                  <a:pt x="275997" y="200178"/>
                </a:cubicBezTo>
                <a:cubicBezTo>
                  <a:pt x="275997" y="205207"/>
                  <a:pt x="274892" y="209931"/>
                  <a:pt x="272682" y="214351"/>
                </a:cubicBezTo>
                <a:cubicBezTo>
                  <a:pt x="270472" y="218771"/>
                  <a:pt x="266967" y="222352"/>
                  <a:pt x="262166" y="225095"/>
                </a:cubicBezTo>
                <a:cubicBezTo>
                  <a:pt x="257366" y="227838"/>
                  <a:pt x="251003" y="229210"/>
                  <a:pt x="243078" y="229210"/>
                </a:cubicBezTo>
                <a:cubicBezTo>
                  <a:pt x="236830" y="229210"/>
                  <a:pt x="230429" y="228334"/>
                  <a:pt x="223876" y="226581"/>
                </a:cubicBezTo>
                <a:cubicBezTo>
                  <a:pt x="217323" y="224828"/>
                  <a:pt x="211036" y="222352"/>
                  <a:pt x="205016" y="219152"/>
                </a:cubicBezTo>
                <a:lnTo>
                  <a:pt x="203411" y="217987"/>
                </a:lnTo>
                <a:lnTo>
                  <a:pt x="185700" y="224867"/>
                </a:lnTo>
                <a:cubicBezTo>
                  <a:pt x="180670" y="226086"/>
                  <a:pt x="175603" y="227000"/>
                  <a:pt x="170498" y="227610"/>
                </a:cubicBezTo>
                <a:lnTo>
                  <a:pt x="160950" y="228176"/>
                </a:lnTo>
                <a:lnTo>
                  <a:pt x="160020" y="228524"/>
                </a:lnTo>
                <a:lnTo>
                  <a:pt x="158684" y="228310"/>
                </a:lnTo>
                <a:lnTo>
                  <a:pt x="155067" y="228524"/>
                </a:lnTo>
                <a:lnTo>
                  <a:pt x="155162" y="227745"/>
                </a:lnTo>
                <a:lnTo>
                  <a:pt x="147904" y="226581"/>
                </a:lnTo>
                <a:cubicBezTo>
                  <a:pt x="144552" y="225286"/>
                  <a:pt x="141808" y="223609"/>
                  <a:pt x="139675" y="221552"/>
                </a:cubicBezTo>
                <a:lnTo>
                  <a:pt x="137177" y="218032"/>
                </a:lnTo>
                <a:lnTo>
                  <a:pt x="133160" y="236868"/>
                </a:lnTo>
                <a:cubicBezTo>
                  <a:pt x="130340" y="244869"/>
                  <a:pt x="126035" y="252146"/>
                  <a:pt x="120244" y="258699"/>
                </a:cubicBezTo>
                <a:cubicBezTo>
                  <a:pt x="114453" y="265253"/>
                  <a:pt x="106718" y="270510"/>
                  <a:pt x="97041" y="274473"/>
                </a:cubicBezTo>
                <a:cubicBezTo>
                  <a:pt x="87363" y="278435"/>
                  <a:pt x="75438" y="280416"/>
                  <a:pt x="61265" y="280416"/>
                </a:cubicBezTo>
                <a:cubicBezTo>
                  <a:pt x="53340" y="280416"/>
                  <a:pt x="45682" y="279235"/>
                  <a:pt x="38291" y="276873"/>
                </a:cubicBezTo>
                <a:cubicBezTo>
                  <a:pt x="30899" y="274511"/>
                  <a:pt x="24346" y="271044"/>
                  <a:pt x="18631" y="266472"/>
                </a:cubicBezTo>
                <a:cubicBezTo>
                  <a:pt x="12916" y="261900"/>
                  <a:pt x="8382" y="256375"/>
                  <a:pt x="5029" y="249898"/>
                </a:cubicBezTo>
                <a:cubicBezTo>
                  <a:pt x="1677" y="243421"/>
                  <a:pt x="0" y="235992"/>
                  <a:pt x="0" y="227610"/>
                </a:cubicBezTo>
                <a:cubicBezTo>
                  <a:pt x="0" y="223952"/>
                  <a:pt x="343" y="220028"/>
                  <a:pt x="1029" y="215837"/>
                </a:cubicBezTo>
                <a:cubicBezTo>
                  <a:pt x="1715" y="211646"/>
                  <a:pt x="2781" y="207150"/>
                  <a:pt x="4229" y="202349"/>
                </a:cubicBezTo>
                <a:cubicBezTo>
                  <a:pt x="5677" y="197549"/>
                  <a:pt x="7468" y="192482"/>
                  <a:pt x="9601" y="187148"/>
                </a:cubicBezTo>
                <a:lnTo>
                  <a:pt x="26060" y="193548"/>
                </a:lnTo>
                <a:cubicBezTo>
                  <a:pt x="24536" y="197816"/>
                  <a:pt x="23203" y="201854"/>
                  <a:pt x="22060" y="205664"/>
                </a:cubicBezTo>
                <a:cubicBezTo>
                  <a:pt x="20917" y="209474"/>
                  <a:pt x="20079" y="213056"/>
                  <a:pt x="19545" y="216408"/>
                </a:cubicBezTo>
                <a:cubicBezTo>
                  <a:pt x="19012" y="219761"/>
                  <a:pt x="18746" y="222962"/>
                  <a:pt x="18746" y="226010"/>
                </a:cubicBezTo>
                <a:cubicBezTo>
                  <a:pt x="18746" y="233782"/>
                  <a:pt x="20803" y="240335"/>
                  <a:pt x="24918" y="245669"/>
                </a:cubicBezTo>
                <a:cubicBezTo>
                  <a:pt x="29032" y="251003"/>
                  <a:pt x="34404" y="255004"/>
                  <a:pt x="41034" y="257671"/>
                </a:cubicBezTo>
                <a:cubicBezTo>
                  <a:pt x="47663" y="260338"/>
                  <a:pt x="54788" y="261671"/>
                  <a:pt x="62408" y="261671"/>
                </a:cubicBezTo>
                <a:cubicBezTo>
                  <a:pt x="77343" y="261671"/>
                  <a:pt x="89002" y="259042"/>
                  <a:pt x="97384" y="253784"/>
                </a:cubicBezTo>
                <a:cubicBezTo>
                  <a:pt x="105766" y="248527"/>
                  <a:pt x="111633" y="241592"/>
                  <a:pt x="114986" y="232982"/>
                </a:cubicBezTo>
                <a:cubicBezTo>
                  <a:pt x="118339" y="224371"/>
                  <a:pt x="119787" y="214961"/>
                  <a:pt x="119330" y="204750"/>
                </a:cubicBezTo>
                <a:close/>
                <a:moveTo>
                  <a:pt x="1882293" y="61875"/>
                </a:moveTo>
                <a:lnTo>
                  <a:pt x="1882293" y="74905"/>
                </a:lnTo>
                <a:lnTo>
                  <a:pt x="1831086" y="89764"/>
                </a:lnTo>
                <a:lnTo>
                  <a:pt x="1831086" y="76962"/>
                </a:lnTo>
                <a:close/>
                <a:moveTo>
                  <a:pt x="234468" y="61875"/>
                </a:moveTo>
                <a:lnTo>
                  <a:pt x="234468" y="74905"/>
                </a:lnTo>
                <a:lnTo>
                  <a:pt x="183261" y="89764"/>
                </a:lnTo>
                <a:lnTo>
                  <a:pt x="183261" y="76962"/>
                </a:lnTo>
                <a:close/>
                <a:moveTo>
                  <a:pt x="1468831" y="61265"/>
                </a:moveTo>
                <a:cubicBezTo>
                  <a:pt x="1472489" y="61265"/>
                  <a:pt x="1475766" y="62332"/>
                  <a:pt x="1478661" y="64466"/>
                </a:cubicBezTo>
                <a:cubicBezTo>
                  <a:pt x="1481557" y="66599"/>
                  <a:pt x="1483843" y="69419"/>
                  <a:pt x="1485519" y="72924"/>
                </a:cubicBezTo>
                <a:cubicBezTo>
                  <a:pt x="1487196" y="76429"/>
                  <a:pt x="1488034" y="80163"/>
                  <a:pt x="1488034" y="84125"/>
                </a:cubicBezTo>
                <a:cubicBezTo>
                  <a:pt x="1488034" y="90069"/>
                  <a:pt x="1486129" y="95060"/>
                  <a:pt x="1482319" y="99098"/>
                </a:cubicBezTo>
                <a:cubicBezTo>
                  <a:pt x="1478509" y="103137"/>
                  <a:pt x="1473632" y="105156"/>
                  <a:pt x="1467688" y="105156"/>
                </a:cubicBezTo>
                <a:cubicBezTo>
                  <a:pt x="1461135" y="105156"/>
                  <a:pt x="1456220" y="103175"/>
                  <a:pt x="1452944" y="99213"/>
                </a:cubicBezTo>
                <a:cubicBezTo>
                  <a:pt x="1449667" y="95250"/>
                  <a:pt x="1448029" y="90602"/>
                  <a:pt x="1448029" y="85268"/>
                </a:cubicBezTo>
                <a:cubicBezTo>
                  <a:pt x="1448029" y="80849"/>
                  <a:pt x="1448905" y="76848"/>
                  <a:pt x="1450658" y="73267"/>
                </a:cubicBezTo>
                <a:cubicBezTo>
                  <a:pt x="1452410" y="69685"/>
                  <a:pt x="1454887" y="66790"/>
                  <a:pt x="1458087" y="64580"/>
                </a:cubicBezTo>
                <a:cubicBezTo>
                  <a:pt x="1461288" y="62370"/>
                  <a:pt x="1464869" y="61265"/>
                  <a:pt x="1468831" y="61265"/>
                </a:cubicBezTo>
                <a:close/>
                <a:moveTo>
                  <a:pt x="57988" y="55017"/>
                </a:moveTo>
                <a:cubicBezTo>
                  <a:pt x="55093" y="55017"/>
                  <a:pt x="52845" y="56007"/>
                  <a:pt x="51245" y="57989"/>
                </a:cubicBezTo>
                <a:cubicBezTo>
                  <a:pt x="49644" y="59970"/>
                  <a:pt x="48844" y="62256"/>
                  <a:pt x="48844" y="64847"/>
                </a:cubicBezTo>
                <a:cubicBezTo>
                  <a:pt x="48844" y="67590"/>
                  <a:pt x="49682" y="69838"/>
                  <a:pt x="51359" y="71590"/>
                </a:cubicBezTo>
                <a:cubicBezTo>
                  <a:pt x="53035" y="73343"/>
                  <a:pt x="55169" y="74219"/>
                  <a:pt x="57760" y="74219"/>
                </a:cubicBezTo>
                <a:cubicBezTo>
                  <a:pt x="60350" y="74219"/>
                  <a:pt x="62598" y="73381"/>
                  <a:pt x="64503" y="71705"/>
                </a:cubicBezTo>
                <a:cubicBezTo>
                  <a:pt x="66409" y="70028"/>
                  <a:pt x="67361" y="67818"/>
                  <a:pt x="67361" y="65075"/>
                </a:cubicBezTo>
                <a:cubicBezTo>
                  <a:pt x="67361" y="62180"/>
                  <a:pt x="66370" y="59779"/>
                  <a:pt x="64389" y="57874"/>
                </a:cubicBezTo>
                <a:cubicBezTo>
                  <a:pt x="62408" y="55969"/>
                  <a:pt x="60274" y="55017"/>
                  <a:pt x="57988" y="55017"/>
                </a:cubicBezTo>
                <a:close/>
                <a:moveTo>
                  <a:pt x="1386993" y="52350"/>
                </a:moveTo>
                <a:lnTo>
                  <a:pt x="1386993" y="65380"/>
                </a:lnTo>
                <a:lnTo>
                  <a:pt x="1335786" y="80239"/>
                </a:lnTo>
                <a:lnTo>
                  <a:pt x="1335786" y="67437"/>
                </a:lnTo>
                <a:close/>
                <a:moveTo>
                  <a:pt x="2662504" y="49759"/>
                </a:moveTo>
                <a:cubicBezTo>
                  <a:pt x="2660218" y="49759"/>
                  <a:pt x="2658313" y="50559"/>
                  <a:pt x="2656789" y="52159"/>
                </a:cubicBezTo>
                <a:cubicBezTo>
                  <a:pt x="2655265" y="53759"/>
                  <a:pt x="2654503" y="55703"/>
                  <a:pt x="2654503" y="57989"/>
                </a:cubicBezTo>
                <a:cubicBezTo>
                  <a:pt x="2654503" y="60884"/>
                  <a:pt x="2655722" y="63589"/>
                  <a:pt x="2658161" y="66104"/>
                </a:cubicBezTo>
                <a:lnTo>
                  <a:pt x="2664752" y="70141"/>
                </a:lnTo>
                <a:lnTo>
                  <a:pt x="2665362" y="69761"/>
                </a:lnTo>
                <a:cubicBezTo>
                  <a:pt x="2668334" y="66332"/>
                  <a:pt x="2669820" y="62865"/>
                  <a:pt x="2669820" y="59360"/>
                </a:cubicBezTo>
                <a:cubicBezTo>
                  <a:pt x="2669820" y="56617"/>
                  <a:pt x="2669210" y="54331"/>
                  <a:pt x="2667991" y="52502"/>
                </a:cubicBezTo>
                <a:cubicBezTo>
                  <a:pt x="2666771" y="50673"/>
                  <a:pt x="2664943" y="49759"/>
                  <a:pt x="2662504" y="49759"/>
                </a:cubicBezTo>
                <a:close/>
                <a:moveTo>
                  <a:pt x="424130" y="49759"/>
                </a:moveTo>
                <a:cubicBezTo>
                  <a:pt x="421844" y="49759"/>
                  <a:pt x="419938" y="50559"/>
                  <a:pt x="418414" y="52159"/>
                </a:cubicBezTo>
                <a:cubicBezTo>
                  <a:pt x="416891" y="53759"/>
                  <a:pt x="416128" y="55703"/>
                  <a:pt x="416128" y="57989"/>
                </a:cubicBezTo>
                <a:cubicBezTo>
                  <a:pt x="416128" y="60884"/>
                  <a:pt x="417348" y="63589"/>
                  <a:pt x="419786" y="66104"/>
                </a:cubicBezTo>
                <a:lnTo>
                  <a:pt x="426376" y="70141"/>
                </a:lnTo>
                <a:lnTo>
                  <a:pt x="426987" y="69761"/>
                </a:lnTo>
                <a:cubicBezTo>
                  <a:pt x="429959" y="66332"/>
                  <a:pt x="431445" y="62865"/>
                  <a:pt x="431445" y="59360"/>
                </a:cubicBezTo>
                <a:cubicBezTo>
                  <a:pt x="431445" y="56617"/>
                  <a:pt x="430835" y="54331"/>
                  <a:pt x="429616" y="52502"/>
                </a:cubicBezTo>
                <a:cubicBezTo>
                  <a:pt x="428397" y="50673"/>
                  <a:pt x="426568" y="49759"/>
                  <a:pt x="424130" y="49759"/>
                </a:cubicBezTo>
                <a:close/>
                <a:moveTo>
                  <a:pt x="59131" y="42215"/>
                </a:moveTo>
                <a:cubicBezTo>
                  <a:pt x="62789" y="42215"/>
                  <a:pt x="66066" y="43282"/>
                  <a:pt x="68961" y="45416"/>
                </a:cubicBezTo>
                <a:cubicBezTo>
                  <a:pt x="71857" y="47549"/>
                  <a:pt x="74143" y="50369"/>
                  <a:pt x="75819" y="53874"/>
                </a:cubicBezTo>
                <a:cubicBezTo>
                  <a:pt x="77495" y="57379"/>
                  <a:pt x="78334" y="61113"/>
                  <a:pt x="78334" y="65075"/>
                </a:cubicBezTo>
                <a:cubicBezTo>
                  <a:pt x="78334" y="71019"/>
                  <a:pt x="76429" y="76010"/>
                  <a:pt x="72619" y="80048"/>
                </a:cubicBezTo>
                <a:cubicBezTo>
                  <a:pt x="68809" y="84087"/>
                  <a:pt x="63932" y="86106"/>
                  <a:pt x="57988" y="86106"/>
                </a:cubicBezTo>
                <a:cubicBezTo>
                  <a:pt x="51435" y="86106"/>
                  <a:pt x="46520" y="84125"/>
                  <a:pt x="43244" y="80163"/>
                </a:cubicBezTo>
                <a:cubicBezTo>
                  <a:pt x="39967" y="76200"/>
                  <a:pt x="38329" y="71552"/>
                  <a:pt x="38329" y="66218"/>
                </a:cubicBezTo>
                <a:cubicBezTo>
                  <a:pt x="38329" y="61799"/>
                  <a:pt x="39205" y="57798"/>
                  <a:pt x="40958" y="54217"/>
                </a:cubicBezTo>
                <a:cubicBezTo>
                  <a:pt x="42710" y="50635"/>
                  <a:pt x="45187" y="47740"/>
                  <a:pt x="48387" y="45530"/>
                </a:cubicBezTo>
                <a:cubicBezTo>
                  <a:pt x="51588" y="43320"/>
                  <a:pt x="55169" y="42215"/>
                  <a:pt x="59131" y="42215"/>
                </a:cubicBezTo>
                <a:close/>
                <a:moveTo>
                  <a:pt x="1206932" y="39929"/>
                </a:moveTo>
                <a:cubicBezTo>
                  <a:pt x="1203427" y="39929"/>
                  <a:pt x="1200684" y="40653"/>
                  <a:pt x="1198702" y="42101"/>
                </a:cubicBezTo>
                <a:cubicBezTo>
                  <a:pt x="1196721" y="43549"/>
                  <a:pt x="1195731" y="45568"/>
                  <a:pt x="1195731" y="48159"/>
                </a:cubicBezTo>
                <a:lnTo>
                  <a:pt x="1197923" y="54004"/>
                </a:lnTo>
                <a:lnTo>
                  <a:pt x="1200760" y="55169"/>
                </a:lnTo>
                <a:cubicBezTo>
                  <a:pt x="1203351" y="55169"/>
                  <a:pt x="1205599" y="54331"/>
                  <a:pt x="1207503" y="52655"/>
                </a:cubicBezTo>
                <a:cubicBezTo>
                  <a:pt x="1209408" y="50978"/>
                  <a:pt x="1210361" y="48768"/>
                  <a:pt x="1210361" y="46025"/>
                </a:cubicBezTo>
                <a:lnTo>
                  <a:pt x="1207884" y="40024"/>
                </a:lnTo>
                <a:close/>
                <a:moveTo>
                  <a:pt x="2662962" y="38100"/>
                </a:moveTo>
                <a:cubicBezTo>
                  <a:pt x="2669058" y="38100"/>
                  <a:pt x="2673668" y="40196"/>
                  <a:pt x="2676792" y="44387"/>
                </a:cubicBezTo>
                <a:cubicBezTo>
                  <a:pt x="2679916" y="48578"/>
                  <a:pt x="2681478" y="53340"/>
                  <a:pt x="2681478" y="58674"/>
                </a:cubicBezTo>
                <a:cubicBezTo>
                  <a:pt x="2681478" y="65380"/>
                  <a:pt x="2679268" y="71324"/>
                  <a:pt x="2674849" y="76505"/>
                </a:cubicBezTo>
                <a:cubicBezTo>
                  <a:pt x="2670429" y="81687"/>
                  <a:pt x="2664219" y="85802"/>
                  <a:pt x="2656218" y="88850"/>
                </a:cubicBezTo>
                <a:cubicBezTo>
                  <a:pt x="2648217" y="91898"/>
                  <a:pt x="2638806" y="93726"/>
                  <a:pt x="2627986" y="94336"/>
                </a:cubicBezTo>
                <a:lnTo>
                  <a:pt x="2625928" y="83363"/>
                </a:lnTo>
                <a:cubicBezTo>
                  <a:pt x="2636292" y="82601"/>
                  <a:pt x="2644711" y="81001"/>
                  <a:pt x="2651189" y="78563"/>
                </a:cubicBezTo>
                <a:lnTo>
                  <a:pt x="2655418" y="75937"/>
                </a:lnTo>
                <a:lnTo>
                  <a:pt x="2647760" y="71019"/>
                </a:lnTo>
                <a:cubicBezTo>
                  <a:pt x="2644331" y="67514"/>
                  <a:pt x="2642616" y="63170"/>
                  <a:pt x="2642616" y="57989"/>
                </a:cubicBezTo>
                <a:cubicBezTo>
                  <a:pt x="2642616" y="52655"/>
                  <a:pt x="2644483" y="48006"/>
                  <a:pt x="2648217" y="44044"/>
                </a:cubicBezTo>
                <a:cubicBezTo>
                  <a:pt x="2651951" y="40082"/>
                  <a:pt x="2656865" y="38100"/>
                  <a:pt x="2662962" y="38100"/>
                </a:cubicBezTo>
                <a:close/>
                <a:moveTo>
                  <a:pt x="424587" y="38100"/>
                </a:moveTo>
                <a:cubicBezTo>
                  <a:pt x="430683" y="38100"/>
                  <a:pt x="435293" y="40196"/>
                  <a:pt x="438417" y="44387"/>
                </a:cubicBezTo>
                <a:cubicBezTo>
                  <a:pt x="441541" y="48578"/>
                  <a:pt x="443103" y="53340"/>
                  <a:pt x="443103" y="58674"/>
                </a:cubicBezTo>
                <a:cubicBezTo>
                  <a:pt x="443103" y="65380"/>
                  <a:pt x="440894" y="71324"/>
                  <a:pt x="436474" y="76505"/>
                </a:cubicBezTo>
                <a:cubicBezTo>
                  <a:pt x="432054" y="81687"/>
                  <a:pt x="425844" y="85802"/>
                  <a:pt x="417843" y="88850"/>
                </a:cubicBezTo>
                <a:cubicBezTo>
                  <a:pt x="409842" y="91898"/>
                  <a:pt x="400431" y="93726"/>
                  <a:pt x="389611" y="94336"/>
                </a:cubicBezTo>
                <a:lnTo>
                  <a:pt x="387554" y="83363"/>
                </a:lnTo>
                <a:cubicBezTo>
                  <a:pt x="397917" y="82601"/>
                  <a:pt x="406337" y="81001"/>
                  <a:pt x="412814" y="78563"/>
                </a:cubicBezTo>
                <a:lnTo>
                  <a:pt x="417042" y="75937"/>
                </a:lnTo>
                <a:lnTo>
                  <a:pt x="409385" y="71019"/>
                </a:lnTo>
                <a:cubicBezTo>
                  <a:pt x="405956" y="67514"/>
                  <a:pt x="404241" y="63170"/>
                  <a:pt x="404241" y="57989"/>
                </a:cubicBezTo>
                <a:cubicBezTo>
                  <a:pt x="404241" y="52655"/>
                  <a:pt x="406108" y="48006"/>
                  <a:pt x="409842" y="44044"/>
                </a:cubicBezTo>
                <a:cubicBezTo>
                  <a:pt x="413576" y="40082"/>
                  <a:pt x="418491" y="38100"/>
                  <a:pt x="424587" y="38100"/>
                </a:cubicBezTo>
                <a:close/>
                <a:moveTo>
                  <a:pt x="2179854" y="35433"/>
                </a:moveTo>
                <a:cubicBezTo>
                  <a:pt x="2181378" y="38329"/>
                  <a:pt x="2182635" y="41644"/>
                  <a:pt x="2183625" y="45377"/>
                </a:cubicBezTo>
                <a:cubicBezTo>
                  <a:pt x="2184616" y="49111"/>
                  <a:pt x="2185111" y="52502"/>
                  <a:pt x="2185111" y="55550"/>
                </a:cubicBezTo>
                <a:cubicBezTo>
                  <a:pt x="2185111" y="60579"/>
                  <a:pt x="2183702" y="65113"/>
                  <a:pt x="2180882" y="69152"/>
                </a:cubicBezTo>
                <a:cubicBezTo>
                  <a:pt x="2178063" y="73190"/>
                  <a:pt x="2173681" y="75210"/>
                  <a:pt x="2167738" y="75210"/>
                </a:cubicBezTo>
                <a:cubicBezTo>
                  <a:pt x="2163013" y="75210"/>
                  <a:pt x="2159165" y="73952"/>
                  <a:pt x="2156193" y="71438"/>
                </a:cubicBezTo>
                <a:lnTo>
                  <a:pt x="2155063" y="69148"/>
                </a:lnTo>
                <a:lnTo>
                  <a:pt x="2151621" y="77496"/>
                </a:lnTo>
                <a:cubicBezTo>
                  <a:pt x="2148040" y="81001"/>
                  <a:pt x="2143582" y="82754"/>
                  <a:pt x="2138248" y="82754"/>
                </a:cubicBezTo>
                <a:cubicBezTo>
                  <a:pt x="2132152" y="82754"/>
                  <a:pt x="2128114" y="80734"/>
                  <a:pt x="2126133" y="76696"/>
                </a:cubicBezTo>
                <a:cubicBezTo>
                  <a:pt x="2124151" y="72657"/>
                  <a:pt x="2123161" y="68352"/>
                  <a:pt x="2123161" y="63780"/>
                </a:cubicBezTo>
                <a:cubicBezTo>
                  <a:pt x="2123161" y="62103"/>
                  <a:pt x="2123275" y="60313"/>
                  <a:pt x="2123504" y="58408"/>
                </a:cubicBezTo>
                <a:cubicBezTo>
                  <a:pt x="2123732" y="56503"/>
                  <a:pt x="2124075" y="54331"/>
                  <a:pt x="2124532" y="51893"/>
                </a:cubicBezTo>
                <a:lnTo>
                  <a:pt x="2135962" y="48692"/>
                </a:lnTo>
                <a:cubicBezTo>
                  <a:pt x="2135505" y="51283"/>
                  <a:pt x="2135162" y="53683"/>
                  <a:pt x="2134934" y="55893"/>
                </a:cubicBezTo>
                <a:cubicBezTo>
                  <a:pt x="2134705" y="58103"/>
                  <a:pt x="2134591" y="60046"/>
                  <a:pt x="2134591" y="61722"/>
                </a:cubicBezTo>
                <a:cubicBezTo>
                  <a:pt x="2134591" y="64618"/>
                  <a:pt x="2135048" y="66752"/>
                  <a:pt x="2135962" y="68123"/>
                </a:cubicBezTo>
                <a:cubicBezTo>
                  <a:pt x="2136877" y="69495"/>
                  <a:pt x="2138325" y="70181"/>
                  <a:pt x="2140306" y="70181"/>
                </a:cubicBezTo>
                <a:cubicBezTo>
                  <a:pt x="2142592" y="70181"/>
                  <a:pt x="2144497" y="68999"/>
                  <a:pt x="2146021" y="66637"/>
                </a:cubicBezTo>
                <a:cubicBezTo>
                  <a:pt x="2147545" y="64275"/>
                  <a:pt x="2148383" y="59513"/>
                  <a:pt x="2148535" y="52350"/>
                </a:cubicBezTo>
                <a:lnTo>
                  <a:pt x="2148535" y="45492"/>
                </a:lnTo>
                <a:lnTo>
                  <a:pt x="2159508" y="41377"/>
                </a:lnTo>
                <a:lnTo>
                  <a:pt x="2159508" y="55322"/>
                </a:lnTo>
                <a:cubicBezTo>
                  <a:pt x="2159508" y="57455"/>
                  <a:pt x="2159927" y="59322"/>
                  <a:pt x="2160765" y="60922"/>
                </a:cubicBezTo>
                <a:cubicBezTo>
                  <a:pt x="2161604" y="62522"/>
                  <a:pt x="2163394" y="63323"/>
                  <a:pt x="2166138" y="63323"/>
                </a:cubicBezTo>
                <a:cubicBezTo>
                  <a:pt x="2168881" y="63323"/>
                  <a:pt x="2170710" y="62484"/>
                  <a:pt x="2171624" y="60808"/>
                </a:cubicBezTo>
                <a:cubicBezTo>
                  <a:pt x="2172538" y="59132"/>
                  <a:pt x="2172996" y="56998"/>
                  <a:pt x="2172996" y="54407"/>
                </a:cubicBezTo>
                <a:cubicBezTo>
                  <a:pt x="2172996" y="51816"/>
                  <a:pt x="2172691" y="49187"/>
                  <a:pt x="2172081" y="46520"/>
                </a:cubicBezTo>
                <a:cubicBezTo>
                  <a:pt x="2171471" y="43853"/>
                  <a:pt x="2170633" y="41225"/>
                  <a:pt x="2169567" y="38634"/>
                </a:cubicBezTo>
                <a:close/>
                <a:moveTo>
                  <a:pt x="1552804" y="29414"/>
                </a:moveTo>
                <a:cubicBezTo>
                  <a:pt x="1550213" y="29414"/>
                  <a:pt x="1547698" y="30214"/>
                  <a:pt x="1545260" y="31814"/>
                </a:cubicBezTo>
                <a:cubicBezTo>
                  <a:pt x="1542822" y="33414"/>
                  <a:pt x="1540497" y="35700"/>
                  <a:pt x="1538288" y="38672"/>
                </a:cubicBezTo>
                <a:lnTo>
                  <a:pt x="1532332" y="48060"/>
                </a:lnTo>
                <a:lnTo>
                  <a:pt x="1540688" y="48387"/>
                </a:lnTo>
                <a:cubicBezTo>
                  <a:pt x="1549375" y="48387"/>
                  <a:pt x="1555052" y="47397"/>
                  <a:pt x="1557719" y="45416"/>
                </a:cubicBezTo>
                <a:cubicBezTo>
                  <a:pt x="1560386" y="43434"/>
                  <a:pt x="1561719" y="40996"/>
                  <a:pt x="1561719" y="38100"/>
                </a:cubicBezTo>
                <a:cubicBezTo>
                  <a:pt x="1561719" y="35052"/>
                  <a:pt x="1560805" y="32843"/>
                  <a:pt x="1558976" y="31471"/>
                </a:cubicBezTo>
                <a:cubicBezTo>
                  <a:pt x="1557147" y="30099"/>
                  <a:pt x="1555090" y="29414"/>
                  <a:pt x="1552804" y="29414"/>
                </a:cubicBezTo>
                <a:close/>
                <a:moveTo>
                  <a:pt x="3015768" y="23775"/>
                </a:moveTo>
                <a:lnTo>
                  <a:pt x="3015768" y="36805"/>
                </a:lnTo>
                <a:lnTo>
                  <a:pt x="2964561" y="51664"/>
                </a:lnTo>
                <a:lnTo>
                  <a:pt x="2964561" y="38862"/>
                </a:lnTo>
                <a:close/>
                <a:moveTo>
                  <a:pt x="786918" y="23775"/>
                </a:moveTo>
                <a:lnTo>
                  <a:pt x="786918" y="36805"/>
                </a:lnTo>
                <a:lnTo>
                  <a:pt x="735711" y="51664"/>
                </a:lnTo>
                <a:lnTo>
                  <a:pt x="735711" y="38862"/>
                </a:lnTo>
                <a:close/>
                <a:moveTo>
                  <a:pt x="1202131" y="23165"/>
                </a:moveTo>
                <a:cubicBezTo>
                  <a:pt x="1205789" y="23165"/>
                  <a:pt x="1209066" y="24232"/>
                  <a:pt x="1211961" y="26366"/>
                </a:cubicBezTo>
                <a:lnTo>
                  <a:pt x="1214053" y="28946"/>
                </a:lnTo>
                <a:lnTo>
                  <a:pt x="1217676" y="29871"/>
                </a:lnTo>
                <a:lnTo>
                  <a:pt x="1217203" y="32830"/>
                </a:lnTo>
                <a:lnTo>
                  <a:pt x="1218819" y="34824"/>
                </a:lnTo>
                <a:cubicBezTo>
                  <a:pt x="1220496" y="38329"/>
                  <a:pt x="1221334" y="42063"/>
                  <a:pt x="1221334" y="46025"/>
                </a:cubicBezTo>
                <a:lnTo>
                  <a:pt x="1215639" y="60945"/>
                </a:lnTo>
                <a:lnTo>
                  <a:pt x="1224306" y="57989"/>
                </a:lnTo>
                <a:lnTo>
                  <a:pt x="1227963" y="69647"/>
                </a:lnTo>
                <a:cubicBezTo>
                  <a:pt x="1224306" y="71019"/>
                  <a:pt x="1220000" y="72467"/>
                  <a:pt x="1215047" y="73991"/>
                </a:cubicBezTo>
                <a:cubicBezTo>
                  <a:pt x="1210094" y="75515"/>
                  <a:pt x="1205103" y="76962"/>
                  <a:pt x="1200074" y="78334"/>
                </a:cubicBezTo>
                <a:cubicBezTo>
                  <a:pt x="1195045" y="79706"/>
                  <a:pt x="1190397" y="80925"/>
                  <a:pt x="1186129" y="81992"/>
                </a:cubicBezTo>
                <a:lnTo>
                  <a:pt x="1183386" y="69647"/>
                </a:lnTo>
                <a:cubicBezTo>
                  <a:pt x="1187349" y="68733"/>
                  <a:pt x="1190549" y="67971"/>
                  <a:pt x="1192987" y="67361"/>
                </a:cubicBezTo>
                <a:lnTo>
                  <a:pt x="1194092" y="67085"/>
                </a:lnTo>
                <a:lnTo>
                  <a:pt x="1192393" y="65572"/>
                </a:lnTo>
                <a:lnTo>
                  <a:pt x="1192387" y="65570"/>
                </a:lnTo>
                <a:cubicBezTo>
                  <a:pt x="1189930" y="64580"/>
                  <a:pt x="1187882" y="63094"/>
                  <a:pt x="1186244" y="61113"/>
                </a:cubicBezTo>
                <a:cubicBezTo>
                  <a:pt x="1182967" y="57150"/>
                  <a:pt x="1181329" y="52502"/>
                  <a:pt x="1181329" y="47168"/>
                </a:cubicBezTo>
                <a:cubicBezTo>
                  <a:pt x="1181329" y="42749"/>
                  <a:pt x="1182205" y="38748"/>
                  <a:pt x="1183958" y="35167"/>
                </a:cubicBezTo>
                <a:cubicBezTo>
                  <a:pt x="1185710" y="31585"/>
                  <a:pt x="1188187" y="28690"/>
                  <a:pt x="1191387" y="26480"/>
                </a:cubicBezTo>
                <a:cubicBezTo>
                  <a:pt x="1194588" y="24270"/>
                  <a:pt x="1198169" y="23165"/>
                  <a:pt x="1202131" y="23165"/>
                </a:cubicBezTo>
                <a:close/>
                <a:moveTo>
                  <a:pt x="1553718" y="17069"/>
                </a:moveTo>
                <a:cubicBezTo>
                  <a:pt x="1558595" y="17069"/>
                  <a:pt x="1563205" y="18593"/>
                  <a:pt x="1567549" y="21641"/>
                </a:cubicBezTo>
                <a:cubicBezTo>
                  <a:pt x="1571892" y="24689"/>
                  <a:pt x="1574064" y="29795"/>
                  <a:pt x="1574064" y="36957"/>
                </a:cubicBezTo>
                <a:cubicBezTo>
                  <a:pt x="1574064" y="40615"/>
                  <a:pt x="1573149" y="44234"/>
                  <a:pt x="1571320" y="47816"/>
                </a:cubicBezTo>
                <a:cubicBezTo>
                  <a:pt x="1569492" y="51397"/>
                  <a:pt x="1566177" y="54369"/>
                  <a:pt x="1561376" y="56731"/>
                </a:cubicBezTo>
                <a:cubicBezTo>
                  <a:pt x="1556576" y="59093"/>
                  <a:pt x="1549680" y="60275"/>
                  <a:pt x="1540688" y="60275"/>
                </a:cubicBezTo>
                <a:cubicBezTo>
                  <a:pt x="1537335" y="60275"/>
                  <a:pt x="1533335" y="60122"/>
                  <a:pt x="1528687" y="59817"/>
                </a:cubicBezTo>
                <a:cubicBezTo>
                  <a:pt x="1524038" y="59513"/>
                  <a:pt x="1519657" y="59093"/>
                  <a:pt x="1515542" y="58560"/>
                </a:cubicBezTo>
                <a:cubicBezTo>
                  <a:pt x="1511427" y="58027"/>
                  <a:pt x="1508303" y="57608"/>
                  <a:pt x="1506169" y="57303"/>
                </a:cubicBezTo>
                <a:lnTo>
                  <a:pt x="1507770" y="45644"/>
                </a:lnTo>
                <a:cubicBezTo>
                  <a:pt x="1510056" y="45949"/>
                  <a:pt x="1513104" y="46330"/>
                  <a:pt x="1516914" y="46787"/>
                </a:cubicBezTo>
                <a:lnTo>
                  <a:pt x="1520270" y="47104"/>
                </a:lnTo>
                <a:lnTo>
                  <a:pt x="1527086" y="34557"/>
                </a:lnTo>
                <a:cubicBezTo>
                  <a:pt x="1530210" y="29604"/>
                  <a:pt x="1533982" y="25451"/>
                  <a:pt x="1538402" y="22098"/>
                </a:cubicBezTo>
                <a:cubicBezTo>
                  <a:pt x="1542822" y="18746"/>
                  <a:pt x="1547927" y="17069"/>
                  <a:pt x="1553718" y="17069"/>
                </a:cubicBezTo>
                <a:close/>
                <a:moveTo>
                  <a:pt x="2910154" y="11659"/>
                </a:moveTo>
                <a:cubicBezTo>
                  <a:pt x="2907868" y="11659"/>
                  <a:pt x="2905963" y="12459"/>
                  <a:pt x="2904439" y="14059"/>
                </a:cubicBezTo>
                <a:cubicBezTo>
                  <a:pt x="2902915" y="15659"/>
                  <a:pt x="2902153" y="17603"/>
                  <a:pt x="2902153" y="19889"/>
                </a:cubicBezTo>
                <a:cubicBezTo>
                  <a:pt x="2902153" y="22784"/>
                  <a:pt x="2903372" y="25489"/>
                  <a:pt x="2905811" y="28004"/>
                </a:cubicBezTo>
                <a:lnTo>
                  <a:pt x="2912402" y="32041"/>
                </a:lnTo>
                <a:lnTo>
                  <a:pt x="2913012" y="31661"/>
                </a:lnTo>
                <a:cubicBezTo>
                  <a:pt x="2915984" y="28232"/>
                  <a:pt x="2917470" y="24765"/>
                  <a:pt x="2917470" y="21260"/>
                </a:cubicBezTo>
                <a:cubicBezTo>
                  <a:pt x="2917470" y="18517"/>
                  <a:pt x="2916860" y="16231"/>
                  <a:pt x="2915641" y="14402"/>
                </a:cubicBezTo>
                <a:cubicBezTo>
                  <a:pt x="2914421" y="12573"/>
                  <a:pt x="2912593" y="11659"/>
                  <a:pt x="2910154" y="11659"/>
                </a:cubicBezTo>
                <a:close/>
                <a:moveTo>
                  <a:pt x="671780" y="11659"/>
                </a:moveTo>
                <a:cubicBezTo>
                  <a:pt x="669493" y="11659"/>
                  <a:pt x="667589" y="12459"/>
                  <a:pt x="666064" y="14059"/>
                </a:cubicBezTo>
                <a:cubicBezTo>
                  <a:pt x="664541" y="15659"/>
                  <a:pt x="663779" y="17603"/>
                  <a:pt x="663779" y="19889"/>
                </a:cubicBezTo>
                <a:cubicBezTo>
                  <a:pt x="663779" y="22784"/>
                  <a:pt x="664997" y="25489"/>
                  <a:pt x="667436" y="28004"/>
                </a:cubicBezTo>
                <a:lnTo>
                  <a:pt x="674026" y="32041"/>
                </a:lnTo>
                <a:lnTo>
                  <a:pt x="674637" y="31661"/>
                </a:lnTo>
                <a:cubicBezTo>
                  <a:pt x="677609" y="28232"/>
                  <a:pt x="679095" y="24765"/>
                  <a:pt x="679095" y="21260"/>
                </a:cubicBezTo>
                <a:cubicBezTo>
                  <a:pt x="679095" y="18517"/>
                  <a:pt x="678485" y="16231"/>
                  <a:pt x="677266" y="14402"/>
                </a:cubicBezTo>
                <a:cubicBezTo>
                  <a:pt x="676047" y="12573"/>
                  <a:pt x="674218" y="11659"/>
                  <a:pt x="671780" y="11659"/>
                </a:cubicBezTo>
                <a:close/>
                <a:moveTo>
                  <a:pt x="2177110" y="6630"/>
                </a:moveTo>
                <a:lnTo>
                  <a:pt x="2177110" y="19660"/>
                </a:lnTo>
                <a:lnTo>
                  <a:pt x="2125904" y="34519"/>
                </a:lnTo>
                <a:lnTo>
                  <a:pt x="2125904" y="21717"/>
                </a:lnTo>
                <a:close/>
                <a:moveTo>
                  <a:pt x="1291743" y="4725"/>
                </a:moveTo>
                <a:lnTo>
                  <a:pt x="1291743" y="17755"/>
                </a:lnTo>
                <a:lnTo>
                  <a:pt x="1240536" y="32614"/>
                </a:lnTo>
                <a:lnTo>
                  <a:pt x="1240536" y="19812"/>
                </a:lnTo>
                <a:close/>
                <a:moveTo>
                  <a:pt x="2910612" y="0"/>
                </a:moveTo>
                <a:cubicBezTo>
                  <a:pt x="2916708" y="0"/>
                  <a:pt x="2921318" y="2096"/>
                  <a:pt x="2924442" y="6287"/>
                </a:cubicBezTo>
                <a:cubicBezTo>
                  <a:pt x="2927566" y="10478"/>
                  <a:pt x="2929128" y="15240"/>
                  <a:pt x="2929128" y="20574"/>
                </a:cubicBezTo>
                <a:cubicBezTo>
                  <a:pt x="2929128" y="27280"/>
                  <a:pt x="2926918" y="33224"/>
                  <a:pt x="2922499" y="38405"/>
                </a:cubicBezTo>
                <a:cubicBezTo>
                  <a:pt x="2918079" y="43587"/>
                  <a:pt x="2911869" y="47702"/>
                  <a:pt x="2903868" y="50750"/>
                </a:cubicBezTo>
                <a:cubicBezTo>
                  <a:pt x="2895867" y="53798"/>
                  <a:pt x="2886456" y="55626"/>
                  <a:pt x="2875636" y="56236"/>
                </a:cubicBezTo>
                <a:lnTo>
                  <a:pt x="2873578" y="45263"/>
                </a:lnTo>
                <a:cubicBezTo>
                  <a:pt x="2883942" y="44501"/>
                  <a:pt x="2892362" y="42901"/>
                  <a:pt x="2898839" y="40463"/>
                </a:cubicBezTo>
                <a:lnTo>
                  <a:pt x="2903068" y="37837"/>
                </a:lnTo>
                <a:lnTo>
                  <a:pt x="2895410" y="32919"/>
                </a:lnTo>
                <a:cubicBezTo>
                  <a:pt x="2891981" y="29414"/>
                  <a:pt x="2890266" y="25070"/>
                  <a:pt x="2890266" y="19889"/>
                </a:cubicBezTo>
                <a:cubicBezTo>
                  <a:pt x="2890266" y="14555"/>
                  <a:pt x="2892133" y="9906"/>
                  <a:pt x="2895867" y="5944"/>
                </a:cubicBezTo>
                <a:cubicBezTo>
                  <a:pt x="2899601" y="1982"/>
                  <a:pt x="2904515" y="0"/>
                  <a:pt x="2910612" y="0"/>
                </a:cubicBezTo>
                <a:close/>
                <a:moveTo>
                  <a:pt x="672237" y="0"/>
                </a:moveTo>
                <a:cubicBezTo>
                  <a:pt x="678333" y="0"/>
                  <a:pt x="682943" y="2096"/>
                  <a:pt x="686067" y="6287"/>
                </a:cubicBezTo>
                <a:cubicBezTo>
                  <a:pt x="689191" y="10478"/>
                  <a:pt x="690753" y="15240"/>
                  <a:pt x="690753" y="20574"/>
                </a:cubicBezTo>
                <a:cubicBezTo>
                  <a:pt x="690753" y="27280"/>
                  <a:pt x="688544" y="33224"/>
                  <a:pt x="684124" y="38405"/>
                </a:cubicBezTo>
                <a:cubicBezTo>
                  <a:pt x="679704" y="43587"/>
                  <a:pt x="673494" y="47702"/>
                  <a:pt x="665493" y="50750"/>
                </a:cubicBezTo>
                <a:cubicBezTo>
                  <a:pt x="657492" y="53798"/>
                  <a:pt x="648081" y="55626"/>
                  <a:pt x="637261" y="56236"/>
                </a:cubicBezTo>
                <a:lnTo>
                  <a:pt x="635203" y="45263"/>
                </a:lnTo>
                <a:cubicBezTo>
                  <a:pt x="645566" y="44501"/>
                  <a:pt x="653987" y="42901"/>
                  <a:pt x="660464" y="40463"/>
                </a:cubicBezTo>
                <a:lnTo>
                  <a:pt x="664693" y="37837"/>
                </a:lnTo>
                <a:lnTo>
                  <a:pt x="657035" y="32919"/>
                </a:lnTo>
                <a:cubicBezTo>
                  <a:pt x="653606" y="29414"/>
                  <a:pt x="651891" y="25070"/>
                  <a:pt x="651891" y="19889"/>
                </a:cubicBezTo>
                <a:cubicBezTo>
                  <a:pt x="651891" y="14555"/>
                  <a:pt x="653758" y="9906"/>
                  <a:pt x="657492" y="5944"/>
                </a:cubicBezTo>
                <a:cubicBezTo>
                  <a:pt x="661226" y="1982"/>
                  <a:pt x="666141" y="0"/>
                  <a:pt x="672237"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90" name="Google Shape;90;p13"/>
          <p:cNvSpPr txBox="1"/>
          <p:nvPr/>
        </p:nvSpPr>
        <p:spPr>
          <a:xfrm>
            <a:off x="1230150" y="3402063"/>
            <a:ext cx="3703200" cy="6003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30. ˹Beware of˺ the Day We will ask Hell, “Are you full ˹yet˺?” And it will respond, “Are there any more?”</a:t>
            </a:r>
            <a:endParaRPr sz="1200">
              <a:solidFill>
                <a:schemeClr val="dk1"/>
              </a:solidFill>
              <a:latin typeface="Inter Light"/>
              <a:ea typeface="Inter Light"/>
              <a:cs typeface="Inter Light"/>
              <a:sym typeface="Inter Light"/>
            </a:endParaRPr>
          </a:p>
        </p:txBody>
      </p:sp>
      <p:sp>
        <p:nvSpPr>
          <p:cNvPr id="92" name="Google Shape;92;p13"/>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Shiver-inducing</a:t>
            </a:r>
            <a:endParaRPr sz="3600">
              <a:solidFill>
                <a:srgbClr val="1E1E1E"/>
              </a:solidFill>
              <a:latin typeface="Inter Tight Medium"/>
              <a:ea typeface="Inter Tight Medium"/>
              <a:cs typeface="Inter Tight Medium"/>
              <a:sym typeface="Inter Tight Medium"/>
            </a:endParaRPr>
          </a:p>
        </p:txBody>
      </p:sp>
      <p:sp>
        <p:nvSpPr>
          <p:cNvPr id="93" name="Google Shape;93;p13"/>
          <p:cNvSpPr txBox="1"/>
          <p:nvPr/>
        </p:nvSpPr>
        <p:spPr>
          <a:xfrm>
            <a:off x="5395650" y="989475"/>
            <a:ext cx="3224700" cy="24474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None/>
            </a:pPr>
            <a:r>
              <a:rPr lang="en-GB" sz="1200">
                <a:solidFill>
                  <a:srgbClr val="1E1E1E"/>
                </a:solidFill>
                <a:latin typeface="Inter Light"/>
                <a:ea typeface="Inter Light"/>
                <a:cs typeface="Inter Light"/>
                <a:sym typeface="Inter Light"/>
              </a:rPr>
              <a:t>Horrifying &amp; frightening scene: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Hell will become full to the extent that no more can be added to it.</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There will always be room for more in Hell: current people will get squashed and constricted even further.</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Hell is so huge that despite the huge numbers of people entering it, there will be room for more.</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9D06BB6F-BF5D-E980-4DF2-F72C5EC18303}"/>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B77F4717-3A19-8DC6-4E96-29B29C2B737F}"/>
              </a:ext>
            </a:extLst>
          </p:cNvPr>
          <p:cNvSpPr/>
          <p:nvPr/>
        </p:nvSpPr>
        <p:spPr>
          <a:xfrm>
            <a:off x="1712628" y="2602770"/>
            <a:ext cx="2700985" cy="347625"/>
          </a:xfrm>
          <a:custGeom>
            <a:avLst/>
            <a:gdLst/>
            <a:ahLst/>
            <a:cxnLst/>
            <a:rect l="l" t="t" r="r" b="b"/>
            <a:pathLst>
              <a:path w="2700985" h="347625">
                <a:moveTo>
                  <a:pt x="71399" y="319736"/>
                </a:moveTo>
                <a:lnTo>
                  <a:pt x="71399" y="332766"/>
                </a:lnTo>
                <a:lnTo>
                  <a:pt x="20193" y="347625"/>
                </a:lnTo>
                <a:lnTo>
                  <a:pt x="20193" y="334823"/>
                </a:lnTo>
                <a:close/>
                <a:moveTo>
                  <a:pt x="1011631" y="306248"/>
                </a:moveTo>
                <a:cubicBezTo>
                  <a:pt x="1014679" y="306248"/>
                  <a:pt x="1017308" y="307391"/>
                  <a:pt x="1019518" y="309677"/>
                </a:cubicBezTo>
                <a:cubicBezTo>
                  <a:pt x="1021727" y="311963"/>
                  <a:pt x="1022832" y="314630"/>
                  <a:pt x="1022832" y="317678"/>
                </a:cubicBezTo>
                <a:cubicBezTo>
                  <a:pt x="1022832" y="320726"/>
                  <a:pt x="1021727" y="323355"/>
                  <a:pt x="1019518" y="325565"/>
                </a:cubicBezTo>
                <a:cubicBezTo>
                  <a:pt x="1017308" y="327775"/>
                  <a:pt x="1014679" y="328880"/>
                  <a:pt x="1011631" y="328880"/>
                </a:cubicBezTo>
                <a:cubicBezTo>
                  <a:pt x="1008430" y="328880"/>
                  <a:pt x="1005725" y="327775"/>
                  <a:pt x="1003516" y="325565"/>
                </a:cubicBezTo>
                <a:cubicBezTo>
                  <a:pt x="1001306" y="323355"/>
                  <a:pt x="1000201" y="320726"/>
                  <a:pt x="1000201" y="317678"/>
                </a:cubicBezTo>
                <a:cubicBezTo>
                  <a:pt x="1000201" y="314630"/>
                  <a:pt x="1001306" y="311963"/>
                  <a:pt x="1003516" y="309677"/>
                </a:cubicBezTo>
                <a:cubicBezTo>
                  <a:pt x="1005725" y="307391"/>
                  <a:pt x="1008430" y="306248"/>
                  <a:pt x="1011631" y="306248"/>
                </a:cubicBezTo>
                <a:close/>
                <a:moveTo>
                  <a:pt x="980313" y="306248"/>
                </a:moveTo>
                <a:cubicBezTo>
                  <a:pt x="983361" y="306248"/>
                  <a:pt x="985990" y="307391"/>
                  <a:pt x="988199" y="309677"/>
                </a:cubicBezTo>
                <a:cubicBezTo>
                  <a:pt x="990409" y="311963"/>
                  <a:pt x="991514" y="314630"/>
                  <a:pt x="991514" y="317678"/>
                </a:cubicBezTo>
                <a:cubicBezTo>
                  <a:pt x="991514" y="320726"/>
                  <a:pt x="990409" y="323355"/>
                  <a:pt x="988199" y="325565"/>
                </a:cubicBezTo>
                <a:cubicBezTo>
                  <a:pt x="985990" y="327775"/>
                  <a:pt x="983361" y="328880"/>
                  <a:pt x="980313" y="328880"/>
                </a:cubicBezTo>
                <a:cubicBezTo>
                  <a:pt x="977112" y="328880"/>
                  <a:pt x="974407" y="327775"/>
                  <a:pt x="972197" y="325565"/>
                </a:cubicBezTo>
                <a:cubicBezTo>
                  <a:pt x="969988" y="323355"/>
                  <a:pt x="968883" y="320726"/>
                  <a:pt x="968883" y="317678"/>
                </a:cubicBezTo>
                <a:cubicBezTo>
                  <a:pt x="968883" y="314630"/>
                  <a:pt x="969988" y="311963"/>
                  <a:pt x="972197" y="309677"/>
                </a:cubicBezTo>
                <a:cubicBezTo>
                  <a:pt x="974407" y="307391"/>
                  <a:pt x="977112" y="306248"/>
                  <a:pt x="980313" y="306248"/>
                </a:cubicBezTo>
                <a:close/>
                <a:moveTo>
                  <a:pt x="583006" y="306248"/>
                </a:moveTo>
                <a:cubicBezTo>
                  <a:pt x="586054" y="306248"/>
                  <a:pt x="588683" y="307391"/>
                  <a:pt x="590893" y="309677"/>
                </a:cubicBezTo>
                <a:cubicBezTo>
                  <a:pt x="593102" y="311963"/>
                  <a:pt x="594207" y="314630"/>
                  <a:pt x="594207" y="317678"/>
                </a:cubicBezTo>
                <a:cubicBezTo>
                  <a:pt x="594207" y="320726"/>
                  <a:pt x="593102" y="323355"/>
                  <a:pt x="590893" y="325565"/>
                </a:cubicBezTo>
                <a:cubicBezTo>
                  <a:pt x="588683" y="327775"/>
                  <a:pt x="586054" y="328880"/>
                  <a:pt x="583006" y="328880"/>
                </a:cubicBezTo>
                <a:cubicBezTo>
                  <a:pt x="579806" y="328880"/>
                  <a:pt x="577100" y="327775"/>
                  <a:pt x="574891" y="325565"/>
                </a:cubicBezTo>
                <a:cubicBezTo>
                  <a:pt x="572681" y="323355"/>
                  <a:pt x="571576" y="320726"/>
                  <a:pt x="571576" y="317678"/>
                </a:cubicBezTo>
                <a:cubicBezTo>
                  <a:pt x="571576" y="314630"/>
                  <a:pt x="572681" y="311963"/>
                  <a:pt x="574891" y="309677"/>
                </a:cubicBezTo>
                <a:cubicBezTo>
                  <a:pt x="577100" y="307391"/>
                  <a:pt x="579806" y="306248"/>
                  <a:pt x="583006" y="306248"/>
                </a:cubicBezTo>
                <a:close/>
                <a:moveTo>
                  <a:pt x="551688" y="306248"/>
                </a:moveTo>
                <a:cubicBezTo>
                  <a:pt x="554736" y="306248"/>
                  <a:pt x="557365" y="307391"/>
                  <a:pt x="559574" y="309677"/>
                </a:cubicBezTo>
                <a:cubicBezTo>
                  <a:pt x="561784" y="311963"/>
                  <a:pt x="562889" y="314630"/>
                  <a:pt x="562889" y="317678"/>
                </a:cubicBezTo>
                <a:cubicBezTo>
                  <a:pt x="562889" y="320726"/>
                  <a:pt x="561784" y="323355"/>
                  <a:pt x="559574" y="325565"/>
                </a:cubicBezTo>
                <a:cubicBezTo>
                  <a:pt x="557365" y="327775"/>
                  <a:pt x="554736" y="328880"/>
                  <a:pt x="551688" y="328880"/>
                </a:cubicBezTo>
                <a:cubicBezTo>
                  <a:pt x="548487" y="328880"/>
                  <a:pt x="545782" y="327775"/>
                  <a:pt x="543572" y="325565"/>
                </a:cubicBezTo>
                <a:cubicBezTo>
                  <a:pt x="541363" y="323355"/>
                  <a:pt x="540258" y="320726"/>
                  <a:pt x="540258" y="317678"/>
                </a:cubicBezTo>
                <a:cubicBezTo>
                  <a:pt x="540258" y="314630"/>
                  <a:pt x="541363" y="311963"/>
                  <a:pt x="543572" y="309677"/>
                </a:cubicBezTo>
                <a:cubicBezTo>
                  <a:pt x="545782" y="307391"/>
                  <a:pt x="548487" y="306248"/>
                  <a:pt x="551688" y="306248"/>
                </a:cubicBezTo>
                <a:close/>
                <a:moveTo>
                  <a:pt x="173431" y="306248"/>
                </a:moveTo>
                <a:cubicBezTo>
                  <a:pt x="176479" y="306248"/>
                  <a:pt x="179108" y="307391"/>
                  <a:pt x="181317" y="309677"/>
                </a:cubicBezTo>
                <a:cubicBezTo>
                  <a:pt x="183527" y="311963"/>
                  <a:pt x="184632" y="314630"/>
                  <a:pt x="184632" y="317678"/>
                </a:cubicBezTo>
                <a:cubicBezTo>
                  <a:pt x="184632" y="320726"/>
                  <a:pt x="183527" y="323355"/>
                  <a:pt x="181317" y="325565"/>
                </a:cubicBezTo>
                <a:cubicBezTo>
                  <a:pt x="179108" y="327775"/>
                  <a:pt x="176479" y="328880"/>
                  <a:pt x="173431" y="328880"/>
                </a:cubicBezTo>
                <a:cubicBezTo>
                  <a:pt x="170230" y="328880"/>
                  <a:pt x="167525" y="327775"/>
                  <a:pt x="165316" y="325565"/>
                </a:cubicBezTo>
                <a:cubicBezTo>
                  <a:pt x="163106" y="323355"/>
                  <a:pt x="162001" y="320726"/>
                  <a:pt x="162001" y="317678"/>
                </a:cubicBezTo>
                <a:cubicBezTo>
                  <a:pt x="162001" y="314630"/>
                  <a:pt x="163106" y="311963"/>
                  <a:pt x="165316" y="309677"/>
                </a:cubicBezTo>
                <a:cubicBezTo>
                  <a:pt x="167525" y="307391"/>
                  <a:pt x="170230" y="306248"/>
                  <a:pt x="173431" y="306248"/>
                </a:cubicBezTo>
                <a:close/>
                <a:moveTo>
                  <a:pt x="142113" y="306248"/>
                </a:moveTo>
                <a:cubicBezTo>
                  <a:pt x="145161" y="306248"/>
                  <a:pt x="147790" y="307391"/>
                  <a:pt x="149999" y="309677"/>
                </a:cubicBezTo>
                <a:cubicBezTo>
                  <a:pt x="152209" y="311963"/>
                  <a:pt x="153314" y="314630"/>
                  <a:pt x="153314" y="317678"/>
                </a:cubicBezTo>
                <a:cubicBezTo>
                  <a:pt x="153314" y="320726"/>
                  <a:pt x="152209" y="323355"/>
                  <a:pt x="149999" y="325565"/>
                </a:cubicBezTo>
                <a:cubicBezTo>
                  <a:pt x="147790" y="327775"/>
                  <a:pt x="145161" y="328880"/>
                  <a:pt x="142113" y="328880"/>
                </a:cubicBezTo>
                <a:cubicBezTo>
                  <a:pt x="138912" y="328880"/>
                  <a:pt x="136207" y="327775"/>
                  <a:pt x="133997" y="325565"/>
                </a:cubicBezTo>
                <a:cubicBezTo>
                  <a:pt x="131787" y="323355"/>
                  <a:pt x="130683" y="320726"/>
                  <a:pt x="130683" y="317678"/>
                </a:cubicBezTo>
                <a:cubicBezTo>
                  <a:pt x="130683" y="314630"/>
                  <a:pt x="131787" y="311963"/>
                  <a:pt x="133997" y="309677"/>
                </a:cubicBezTo>
                <a:cubicBezTo>
                  <a:pt x="136207" y="307391"/>
                  <a:pt x="138912" y="306248"/>
                  <a:pt x="142113" y="306248"/>
                </a:cubicBezTo>
                <a:close/>
                <a:moveTo>
                  <a:pt x="349834" y="305562"/>
                </a:moveTo>
                <a:cubicBezTo>
                  <a:pt x="352882" y="305562"/>
                  <a:pt x="355511" y="306705"/>
                  <a:pt x="357721" y="308991"/>
                </a:cubicBezTo>
                <a:cubicBezTo>
                  <a:pt x="359930" y="311277"/>
                  <a:pt x="361035" y="313944"/>
                  <a:pt x="361035" y="316992"/>
                </a:cubicBezTo>
                <a:cubicBezTo>
                  <a:pt x="361035" y="320040"/>
                  <a:pt x="359930" y="322669"/>
                  <a:pt x="357721" y="324879"/>
                </a:cubicBezTo>
                <a:cubicBezTo>
                  <a:pt x="355511" y="327089"/>
                  <a:pt x="352882" y="328194"/>
                  <a:pt x="349834" y="328194"/>
                </a:cubicBezTo>
                <a:cubicBezTo>
                  <a:pt x="346633" y="328194"/>
                  <a:pt x="343928" y="327089"/>
                  <a:pt x="341718" y="324879"/>
                </a:cubicBezTo>
                <a:cubicBezTo>
                  <a:pt x="339509" y="322669"/>
                  <a:pt x="338404" y="320040"/>
                  <a:pt x="338404" y="316992"/>
                </a:cubicBezTo>
                <a:cubicBezTo>
                  <a:pt x="338404" y="313944"/>
                  <a:pt x="339509" y="311277"/>
                  <a:pt x="341718" y="308991"/>
                </a:cubicBezTo>
                <a:cubicBezTo>
                  <a:pt x="343928" y="306705"/>
                  <a:pt x="346633" y="305562"/>
                  <a:pt x="349834" y="305562"/>
                </a:cubicBezTo>
                <a:close/>
                <a:moveTo>
                  <a:pt x="2195474" y="305258"/>
                </a:moveTo>
                <a:lnTo>
                  <a:pt x="2195474" y="318288"/>
                </a:lnTo>
                <a:lnTo>
                  <a:pt x="2144268" y="333147"/>
                </a:lnTo>
                <a:lnTo>
                  <a:pt x="2144268" y="320345"/>
                </a:lnTo>
                <a:close/>
                <a:moveTo>
                  <a:pt x="1804263" y="304419"/>
                </a:moveTo>
                <a:cubicBezTo>
                  <a:pt x="1807311" y="304419"/>
                  <a:pt x="1809940" y="305562"/>
                  <a:pt x="1812150" y="307848"/>
                </a:cubicBezTo>
                <a:cubicBezTo>
                  <a:pt x="1814360" y="310134"/>
                  <a:pt x="1815465" y="312801"/>
                  <a:pt x="1815465" y="315849"/>
                </a:cubicBezTo>
                <a:cubicBezTo>
                  <a:pt x="1815465" y="318897"/>
                  <a:pt x="1814360" y="321526"/>
                  <a:pt x="1812150" y="323736"/>
                </a:cubicBezTo>
                <a:cubicBezTo>
                  <a:pt x="1809940" y="325946"/>
                  <a:pt x="1807311" y="327051"/>
                  <a:pt x="1804263" y="327051"/>
                </a:cubicBezTo>
                <a:cubicBezTo>
                  <a:pt x="1801063" y="327051"/>
                  <a:pt x="1798358" y="325946"/>
                  <a:pt x="1796148" y="323736"/>
                </a:cubicBezTo>
                <a:cubicBezTo>
                  <a:pt x="1793938" y="321526"/>
                  <a:pt x="1792833" y="318897"/>
                  <a:pt x="1792833" y="315849"/>
                </a:cubicBezTo>
                <a:cubicBezTo>
                  <a:pt x="1792833" y="312801"/>
                  <a:pt x="1793938" y="310134"/>
                  <a:pt x="1796148" y="307848"/>
                </a:cubicBezTo>
                <a:cubicBezTo>
                  <a:pt x="1798358" y="305562"/>
                  <a:pt x="1801063" y="304419"/>
                  <a:pt x="1804263" y="304419"/>
                </a:cubicBezTo>
                <a:close/>
                <a:moveTo>
                  <a:pt x="2481224" y="295733"/>
                </a:moveTo>
                <a:lnTo>
                  <a:pt x="2481224" y="308763"/>
                </a:lnTo>
                <a:lnTo>
                  <a:pt x="2430018" y="323622"/>
                </a:lnTo>
                <a:lnTo>
                  <a:pt x="2430018" y="310820"/>
                </a:lnTo>
                <a:close/>
                <a:moveTo>
                  <a:pt x="1500149" y="295733"/>
                </a:moveTo>
                <a:lnTo>
                  <a:pt x="1500149" y="308763"/>
                </a:lnTo>
                <a:lnTo>
                  <a:pt x="1448943" y="323622"/>
                </a:lnTo>
                <a:lnTo>
                  <a:pt x="1448943" y="310820"/>
                </a:lnTo>
                <a:close/>
                <a:moveTo>
                  <a:pt x="1119149" y="295733"/>
                </a:moveTo>
                <a:lnTo>
                  <a:pt x="1119149" y="308763"/>
                </a:lnTo>
                <a:lnTo>
                  <a:pt x="1067943" y="323622"/>
                </a:lnTo>
                <a:lnTo>
                  <a:pt x="1067943" y="310820"/>
                </a:lnTo>
                <a:close/>
                <a:moveTo>
                  <a:pt x="290474" y="295733"/>
                </a:moveTo>
                <a:lnTo>
                  <a:pt x="290474" y="308763"/>
                </a:lnTo>
                <a:lnTo>
                  <a:pt x="239268" y="323622"/>
                </a:lnTo>
                <a:lnTo>
                  <a:pt x="239268" y="310820"/>
                </a:lnTo>
                <a:close/>
                <a:moveTo>
                  <a:pt x="71399" y="295733"/>
                </a:moveTo>
                <a:lnTo>
                  <a:pt x="71399" y="308763"/>
                </a:lnTo>
                <a:lnTo>
                  <a:pt x="20193" y="323622"/>
                </a:lnTo>
                <a:lnTo>
                  <a:pt x="20193" y="310820"/>
                </a:lnTo>
                <a:close/>
                <a:moveTo>
                  <a:pt x="2662580" y="226238"/>
                </a:moveTo>
                <a:cubicBezTo>
                  <a:pt x="2659075" y="226238"/>
                  <a:pt x="2655912" y="227572"/>
                  <a:pt x="2653093" y="230239"/>
                </a:cubicBezTo>
                <a:cubicBezTo>
                  <a:pt x="2650274" y="232906"/>
                  <a:pt x="2648064" y="236297"/>
                  <a:pt x="2646464" y="240411"/>
                </a:cubicBezTo>
                <a:cubicBezTo>
                  <a:pt x="2644864" y="244526"/>
                  <a:pt x="2644063" y="248641"/>
                  <a:pt x="2644063" y="252756"/>
                </a:cubicBezTo>
                <a:cubicBezTo>
                  <a:pt x="2644063" y="255956"/>
                  <a:pt x="2644711" y="258737"/>
                  <a:pt x="2646007" y="261100"/>
                </a:cubicBezTo>
                <a:cubicBezTo>
                  <a:pt x="2647302" y="263462"/>
                  <a:pt x="2649474" y="265253"/>
                  <a:pt x="2652522" y="266472"/>
                </a:cubicBezTo>
                <a:cubicBezTo>
                  <a:pt x="2655570" y="267691"/>
                  <a:pt x="2659532" y="268301"/>
                  <a:pt x="2664409" y="268301"/>
                </a:cubicBezTo>
                <a:cubicBezTo>
                  <a:pt x="2668828" y="268301"/>
                  <a:pt x="2673286" y="267843"/>
                  <a:pt x="2677782" y="266929"/>
                </a:cubicBezTo>
                <a:lnTo>
                  <a:pt x="2682910" y="265304"/>
                </a:lnTo>
                <a:lnTo>
                  <a:pt x="2683154" y="262357"/>
                </a:lnTo>
                <a:cubicBezTo>
                  <a:pt x="2683154" y="257633"/>
                  <a:pt x="2682697" y="253099"/>
                  <a:pt x="2681782" y="248755"/>
                </a:cubicBezTo>
                <a:cubicBezTo>
                  <a:pt x="2680868" y="244412"/>
                  <a:pt x="2679496" y="240564"/>
                  <a:pt x="2677668" y="237211"/>
                </a:cubicBezTo>
                <a:cubicBezTo>
                  <a:pt x="2675839" y="233858"/>
                  <a:pt x="2673667" y="231191"/>
                  <a:pt x="2671152" y="229210"/>
                </a:cubicBezTo>
                <a:cubicBezTo>
                  <a:pt x="2668638" y="227229"/>
                  <a:pt x="2665780" y="226238"/>
                  <a:pt x="2662580" y="226238"/>
                </a:cubicBezTo>
                <a:close/>
                <a:moveTo>
                  <a:pt x="1308354" y="220066"/>
                </a:moveTo>
                <a:cubicBezTo>
                  <a:pt x="1306068" y="220066"/>
                  <a:pt x="1303667" y="220828"/>
                  <a:pt x="1301153" y="222352"/>
                </a:cubicBezTo>
                <a:cubicBezTo>
                  <a:pt x="1298638" y="223876"/>
                  <a:pt x="1295971" y="226467"/>
                  <a:pt x="1293152" y="230124"/>
                </a:cubicBezTo>
                <a:cubicBezTo>
                  <a:pt x="1290332" y="233782"/>
                  <a:pt x="1287322" y="238811"/>
                  <a:pt x="1284122" y="245212"/>
                </a:cubicBezTo>
                <a:cubicBezTo>
                  <a:pt x="1286713" y="249479"/>
                  <a:pt x="1289494" y="253213"/>
                  <a:pt x="1292466" y="256413"/>
                </a:cubicBezTo>
                <a:cubicBezTo>
                  <a:pt x="1295438" y="259614"/>
                  <a:pt x="1298448" y="262243"/>
                  <a:pt x="1301496" y="264300"/>
                </a:cubicBezTo>
                <a:cubicBezTo>
                  <a:pt x="1304544" y="266357"/>
                  <a:pt x="1307554" y="267881"/>
                  <a:pt x="1310525" y="268872"/>
                </a:cubicBezTo>
                <a:cubicBezTo>
                  <a:pt x="1313497" y="269863"/>
                  <a:pt x="1316202" y="270358"/>
                  <a:pt x="1318641" y="270358"/>
                </a:cubicBezTo>
                <a:cubicBezTo>
                  <a:pt x="1323975" y="270358"/>
                  <a:pt x="1327899" y="268453"/>
                  <a:pt x="1330414" y="264643"/>
                </a:cubicBezTo>
                <a:cubicBezTo>
                  <a:pt x="1332928" y="260833"/>
                  <a:pt x="1332814" y="255499"/>
                  <a:pt x="1330071" y="248641"/>
                </a:cubicBezTo>
                <a:cubicBezTo>
                  <a:pt x="1328699" y="245136"/>
                  <a:pt x="1327289" y="241707"/>
                  <a:pt x="1325842" y="238354"/>
                </a:cubicBezTo>
                <a:cubicBezTo>
                  <a:pt x="1324394" y="235001"/>
                  <a:pt x="1322832" y="231915"/>
                  <a:pt x="1321155" y="229096"/>
                </a:cubicBezTo>
                <a:cubicBezTo>
                  <a:pt x="1319479" y="226276"/>
                  <a:pt x="1317574" y="224066"/>
                  <a:pt x="1315440" y="222466"/>
                </a:cubicBezTo>
                <a:cubicBezTo>
                  <a:pt x="1313307" y="220866"/>
                  <a:pt x="1310944" y="220066"/>
                  <a:pt x="1308354" y="220066"/>
                </a:cubicBezTo>
                <a:close/>
                <a:moveTo>
                  <a:pt x="262585" y="209093"/>
                </a:moveTo>
                <a:cubicBezTo>
                  <a:pt x="259232" y="209093"/>
                  <a:pt x="255498" y="209550"/>
                  <a:pt x="251383" y="210465"/>
                </a:cubicBezTo>
                <a:cubicBezTo>
                  <a:pt x="247269" y="211379"/>
                  <a:pt x="243344" y="212636"/>
                  <a:pt x="239610" y="214237"/>
                </a:cubicBezTo>
                <a:cubicBezTo>
                  <a:pt x="235877" y="215837"/>
                  <a:pt x="232791" y="217628"/>
                  <a:pt x="230352" y="219609"/>
                </a:cubicBezTo>
                <a:cubicBezTo>
                  <a:pt x="234467" y="222962"/>
                  <a:pt x="238315" y="226238"/>
                  <a:pt x="241897" y="229439"/>
                </a:cubicBezTo>
                <a:cubicBezTo>
                  <a:pt x="245478" y="232639"/>
                  <a:pt x="249174" y="236106"/>
                  <a:pt x="252984" y="239840"/>
                </a:cubicBezTo>
                <a:lnTo>
                  <a:pt x="263360" y="250505"/>
                </a:lnTo>
                <a:lnTo>
                  <a:pt x="269443" y="246926"/>
                </a:lnTo>
                <a:cubicBezTo>
                  <a:pt x="274320" y="243040"/>
                  <a:pt x="278091" y="239002"/>
                  <a:pt x="280759" y="234811"/>
                </a:cubicBezTo>
                <a:cubicBezTo>
                  <a:pt x="283426" y="230620"/>
                  <a:pt x="284759" y="226467"/>
                  <a:pt x="284759" y="222352"/>
                </a:cubicBezTo>
                <a:cubicBezTo>
                  <a:pt x="284759" y="220371"/>
                  <a:pt x="284073" y="218351"/>
                  <a:pt x="282702" y="216294"/>
                </a:cubicBezTo>
                <a:cubicBezTo>
                  <a:pt x="281330" y="214237"/>
                  <a:pt x="279006" y="212522"/>
                  <a:pt x="275729" y="211151"/>
                </a:cubicBezTo>
                <a:cubicBezTo>
                  <a:pt x="272453" y="209779"/>
                  <a:pt x="268071" y="209093"/>
                  <a:pt x="262585" y="209093"/>
                </a:cubicBezTo>
                <a:close/>
                <a:moveTo>
                  <a:pt x="2364410" y="208407"/>
                </a:moveTo>
                <a:cubicBezTo>
                  <a:pt x="2360752" y="208407"/>
                  <a:pt x="2357361" y="209627"/>
                  <a:pt x="2354237" y="212065"/>
                </a:cubicBezTo>
                <a:cubicBezTo>
                  <a:pt x="2351113" y="214503"/>
                  <a:pt x="2348598" y="217666"/>
                  <a:pt x="2346693" y="221552"/>
                </a:cubicBezTo>
                <a:cubicBezTo>
                  <a:pt x="2344788" y="225438"/>
                  <a:pt x="2343835" y="229439"/>
                  <a:pt x="2343835" y="233553"/>
                </a:cubicBezTo>
                <a:cubicBezTo>
                  <a:pt x="2343835" y="238430"/>
                  <a:pt x="2345093" y="242812"/>
                  <a:pt x="2347607" y="246698"/>
                </a:cubicBezTo>
                <a:cubicBezTo>
                  <a:pt x="2350122" y="250584"/>
                  <a:pt x="2353208" y="253899"/>
                  <a:pt x="2356866" y="256642"/>
                </a:cubicBezTo>
                <a:lnTo>
                  <a:pt x="2361672" y="259546"/>
                </a:lnTo>
                <a:lnTo>
                  <a:pt x="2368639" y="256413"/>
                </a:lnTo>
                <a:cubicBezTo>
                  <a:pt x="2373134" y="253670"/>
                  <a:pt x="2376792" y="250317"/>
                  <a:pt x="2379611" y="246355"/>
                </a:cubicBezTo>
                <a:cubicBezTo>
                  <a:pt x="2382431" y="242393"/>
                  <a:pt x="2383840" y="237821"/>
                  <a:pt x="2383840" y="232639"/>
                </a:cubicBezTo>
                <a:cubicBezTo>
                  <a:pt x="2383840" y="229134"/>
                  <a:pt x="2383002" y="225514"/>
                  <a:pt x="2381326" y="221780"/>
                </a:cubicBezTo>
                <a:cubicBezTo>
                  <a:pt x="2379649" y="218047"/>
                  <a:pt x="2377363" y="214884"/>
                  <a:pt x="2374468" y="212294"/>
                </a:cubicBezTo>
                <a:cubicBezTo>
                  <a:pt x="2371572" y="209703"/>
                  <a:pt x="2368219" y="208407"/>
                  <a:pt x="2364410" y="208407"/>
                </a:cubicBezTo>
                <a:close/>
                <a:moveTo>
                  <a:pt x="1097584" y="208407"/>
                </a:moveTo>
                <a:cubicBezTo>
                  <a:pt x="1093927" y="208407"/>
                  <a:pt x="1090536" y="209627"/>
                  <a:pt x="1087412" y="212065"/>
                </a:cubicBezTo>
                <a:cubicBezTo>
                  <a:pt x="1084288" y="214503"/>
                  <a:pt x="1081773" y="217666"/>
                  <a:pt x="1079868" y="221552"/>
                </a:cubicBezTo>
                <a:cubicBezTo>
                  <a:pt x="1077963" y="225438"/>
                  <a:pt x="1077011" y="229439"/>
                  <a:pt x="1077011" y="233553"/>
                </a:cubicBezTo>
                <a:cubicBezTo>
                  <a:pt x="1077011" y="238430"/>
                  <a:pt x="1078268" y="242812"/>
                  <a:pt x="1080782" y="246698"/>
                </a:cubicBezTo>
                <a:cubicBezTo>
                  <a:pt x="1083297" y="250584"/>
                  <a:pt x="1086383" y="253899"/>
                  <a:pt x="1090041" y="256642"/>
                </a:cubicBezTo>
                <a:lnTo>
                  <a:pt x="1094847" y="259546"/>
                </a:lnTo>
                <a:lnTo>
                  <a:pt x="1101814" y="256413"/>
                </a:lnTo>
                <a:cubicBezTo>
                  <a:pt x="1106309" y="253670"/>
                  <a:pt x="1109967" y="250317"/>
                  <a:pt x="1112786" y="246355"/>
                </a:cubicBezTo>
                <a:cubicBezTo>
                  <a:pt x="1115606" y="242393"/>
                  <a:pt x="1117015" y="237821"/>
                  <a:pt x="1117015" y="232639"/>
                </a:cubicBezTo>
                <a:cubicBezTo>
                  <a:pt x="1117015" y="229134"/>
                  <a:pt x="1116177" y="225514"/>
                  <a:pt x="1114501" y="221780"/>
                </a:cubicBezTo>
                <a:cubicBezTo>
                  <a:pt x="1112825" y="218047"/>
                  <a:pt x="1110538" y="214884"/>
                  <a:pt x="1107643" y="212294"/>
                </a:cubicBezTo>
                <a:cubicBezTo>
                  <a:pt x="1104747" y="209703"/>
                  <a:pt x="1101394" y="208407"/>
                  <a:pt x="1097584" y="208407"/>
                </a:cubicBezTo>
                <a:close/>
                <a:moveTo>
                  <a:pt x="2664409" y="207493"/>
                </a:moveTo>
                <a:cubicBezTo>
                  <a:pt x="2670505" y="207493"/>
                  <a:pt x="2675839" y="209055"/>
                  <a:pt x="2680411" y="212179"/>
                </a:cubicBezTo>
                <a:cubicBezTo>
                  <a:pt x="2684983" y="215303"/>
                  <a:pt x="2688793" y="219533"/>
                  <a:pt x="2691841" y="224867"/>
                </a:cubicBezTo>
                <a:cubicBezTo>
                  <a:pt x="2694889" y="230201"/>
                  <a:pt x="2697175" y="236220"/>
                  <a:pt x="2698699" y="242926"/>
                </a:cubicBezTo>
                <a:cubicBezTo>
                  <a:pt x="2700223" y="249632"/>
                  <a:pt x="2700985" y="256566"/>
                  <a:pt x="2700985" y="263729"/>
                </a:cubicBezTo>
                <a:cubicBezTo>
                  <a:pt x="2700985" y="277902"/>
                  <a:pt x="2698127" y="290132"/>
                  <a:pt x="2692412" y="300419"/>
                </a:cubicBezTo>
                <a:cubicBezTo>
                  <a:pt x="2686697" y="310706"/>
                  <a:pt x="2678163" y="318897"/>
                  <a:pt x="2666809" y="324993"/>
                </a:cubicBezTo>
                <a:cubicBezTo>
                  <a:pt x="2655455" y="331089"/>
                  <a:pt x="2641396" y="335128"/>
                  <a:pt x="2624632" y="337109"/>
                </a:cubicBezTo>
                <a:lnTo>
                  <a:pt x="2620518" y="318364"/>
                </a:lnTo>
                <a:cubicBezTo>
                  <a:pt x="2629662" y="317145"/>
                  <a:pt x="2638082" y="315430"/>
                  <a:pt x="2645778" y="313220"/>
                </a:cubicBezTo>
                <a:cubicBezTo>
                  <a:pt x="2653474" y="311011"/>
                  <a:pt x="2660103" y="307848"/>
                  <a:pt x="2665666" y="303734"/>
                </a:cubicBezTo>
                <a:cubicBezTo>
                  <a:pt x="2671229" y="299619"/>
                  <a:pt x="2675534" y="294209"/>
                  <a:pt x="2678582" y="287503"/>
                </a:cubicBezTo>
                <a:lnTo>
                  <a:pt x="2679722" y="283741"/>
                </a:lnTo>
                <a:lnTo>
                  <a:pt x="2677325" y="284760"/>
                </a:lnTo>
                <a:cubicBezTo>
                  <a:pt x="2672372" y="285827"/>
                  <a:pt x="2667381" y="286360"/>
                  <a:pt x="2662352" y="286360"/>
                </a:cubicBezTo>
                <a:cubicBezTo>
                  <a:pt x="2656560" y="286360"/>
                  <a:pt x="2651417" y="285750"/>
                  <a:pt x="2646921" y="284531"/>
                </a:cubicBezTo>
                <a:cubicBezTo>
                  <a:pt x="2642425" y="283312"/>
                  <a:pt x="2638615" y="281521"/>
                  <a:pt x="2635491" y="279159"/>
                </a:cubicBezTo>
                <a:cubicBezTo>
                  <a:pt x="2632367" y="276797"/>
                  <a:pt x="2630004" y="273787"/>
                  <a:pt x="2628404" y="270129"/>
                </a:cubicBezTo>
                <a:cubicBezTo>
                  <a:pt x="2626804" y="266472"/>
                  <a:pt x="2626004" y="262205"/>
                  <a:pt x="2626004" y="257328"/>
                </a:cubicBezTo>
                <a:cubicBezTo>
                  <a:pt x="2626004" y="251537"/>
                  <a:pt x="2626918" y="245707"/>
                  <a:pt x="2628747" y="239840"/>
                </a:cubicBezTo>
                <a:cubicBezTo>
                  <a:pt x="2630576" y="233972"/>
                  <a:pt x="2633167" y="228600"/>
                  <a:pt x="2636520" y="223724"/>
                </a:cubicBezTo>
                <a:cubicBezTo>
                  <a:pt x="2639872" y="218847"/>
                  <a:pt x="2643911" y="214922"/>
                  <a:pt x="2648635" y="211951"/>
                </a:cubicBezTo>
                <a:cubicBezTo>
                  <a:pt x="2653360" y="208979"/>
                  <a:pt x="2658617" y="207493"/>
                  <a:pt x="2664409" y="207493"/>
                </a:cubicBezTo>
                <a:close/>
                <a:moveTo>
                  <a:pt x="2530602" y="207036"/>
                </a:moveTo>
                <a:cubicBezTo>
                  <a:pt x="2536393" y="216942"/>
                  <a:pt x="2540546" y="226314"/>
                  <a:pt x="2543060" y="235154"/>
                </a:cubicBezTo>
                <a:cubicBezTo>
                  <a:pt x="2545575" y="243993"/>
                  <a:pt x="2546832" y="251765"/>
                  <a:pt x="2546832" y="258471"/>
                </a:cubicBezTo>
                <a:cubicBezTo>
                  <a:pt x="2546832" y="268072"/>
                  <a:pt x="2545270" y="276759"/>
                  <a:pt x="2542146" y="284531"/>
                </a:cubicBezTo>
                <a:cubicBezTo>
                  <a:pt x="2539022" y="292304"/>
                  <a:pt x="2534907" y="299200"/>
                  <a:pt x="2529801" y="305219"/>
                </a:cubicBezTo>
                <a:cubicBezTo>
                  <a:pt x="2524696" y="311239"/>
                  <a:pt x="2519134" y="316383"/>
                  <a:pt x="2513114" y="320650"/>
                </a:cubicBezTo>
                <a:cubicBezTo>
                  <a:pt x="2507094" y="324917"/>
                  <a:pt x="2501074" y="328422"/>
                  <a:pt x="2495054" y="331166"/>
                </a:cubicBezTo>
                <a:cubicBezTo>
                  <a:pt x="2489034" y="333909"/>
                  <a:pt x="2483662" y="335890"/>
                  <a:pt x="2478938" y="337109"/>
                </a:cubicBezTo>
                <a:lnTo>
                  <a:pt x="2472308" y="319736"/>
                </a:lnTo>
                <a:cubicBezTo>
                  <a:pt x="2487701" y="314859"/>
                  <a:pt x="2499550" y="309029"/>
                  <a:pt x="2507856" y="302248"/>
                </a:cubicBezTo>
                <a:cubicBezTo>
                  <a:pt x="2516162" y="295466"/>
                  <a:pt x="2521877" y="288417"/>
                  <a:pt x="2525001" y="281102"/>
                </a:cubicBezTo>
                <a:cubicBezTo>
                  <a:pt x="2528125" y="273787"/>
                  <a:pt x="2529687" y="266777"/>
                  <a:pt x="2529687" y="260071"/>
                </a:cubicBezTo>
                <a:cubicBezTo>
                  <a:pt x="2529687" y="255804"/>
                  <a:pt x="2529230" y="251689"/>
                  <a:pt x="2528316" y="247727"/>
                </a:cubicBezTo>
                <a:cubicBezTo>
                  <a:pt x="2527401" y="243764"/>
                  <a:pt x="2525801" y="239268"/>
                  <a:pt x="2523515" y="234239"/>
                </a:cubicBezTo>
                <a:cubicBezTo>
                  <a:pt x="2521229" y="229210"/>
                  <a:pt x="2518029" y="222962"/>
                  <a:pt x="2513914" y="215494"/>
                </a:cubicBezTo>
                <a:close/>
                <a:moveTo>
                  <a:pt x="1620031" y="203460"/>
                </a:moveTo>
                <a:lnTo>
                  <a:pt x="1606334" y="205550"/>
                </a:lnTo>
                <a:cubicBezTo>
                  <a:pt x="1600466" y="207302"/>
                  <a:pt x="1595513" y="209550"/>
                  <a:pt x="1591475" y="212294"/>
                </a:cubicBezTo>
                <a:cubicBezTo>
                  <a:pt x="1587436" y="215037"/>
                  <a:pt x="1584350" y="218009"/>
                  <a:pt x="1582216" y="221209"/>
                </a:cubicBezTo>
                <a:cubicBezTo>
                  <a:pt x="1580083" y="224409"/>
                  <a:pt x="1579016" y="227534"/>
                  <a:pt x="1579016" y="230582"/>
                </a:cubicBezTo>
                <a:cubicBezTo>
                  <a:pt x="1579016" y="233934"/>
                  <a:pt x="1580235" y="236678"/>
                  <a:pt x="1582674" y="238811"/>
                </a:cubicBezTo>
                <a:cubicBezTo>
                  <a:pt x="1585112" y="240945"/>
                  <a:pt x="1588236" y="242583"/>
                  <a:pt x="1592046" y="243726"/>
                </a:cubicBezTo>
                <a:cubicBezTo>
                  <a:pt x="1595856" y="244869"/>
                  <a:pt x="1600047" y="245555"/>
                  <a:pt x="1604619" y="245783"/>
                </a:cubicBezTo>
                <a:cubicBezTo>
                  <a:pt x="1609191" y="246012"/>
                  <a:pt x="1613611" y="245860"/>
                  <a:pt x="1617878" y="245326"/>
                </a:cubicBezTo>
                <a:lnTo>
                  <a:pt x="1621915" y="244443"/>
                </a:lnTo>
                <a:close/>
                <a:moveTo>
                  <a:pt x="2365095" y="189662"/>
                </a:moveTo>
                <a:cubicBezTo>
                  <a:pt x="2372563" y="189662"/>
                  <a:pt x="2379116" y="191720"/>
                  <a:pt x="2384755" y="195834"/>
                </a:cubicBezTo>
                <a:cubicBezTo>
                  <a:pt x="2390394" y="199949"/>
                  <a:pt x="2394775" y="205169"/>
                  <a:pt x="2397899" y="211493"/>
                </a:cubicBezTo>
                <a:cubicBezTo>
                  <a:pt x="2401024" y="217818"/>
                  <a:pt x="2402586" y="224409"/>
                  <a:pt x="2402586" y="231267"/>
                </a:cubicBezTo>
                <a:cubicBezTo>
                  <a:pt x="2402586" y="237821"/>
                  <a:pt x="2401366" y="243726"/>
                  <a:pt x="2398928" y="248984"/>
                </a:cubicBezTo>
                <a:cubicBezTo>
                  <a:pt x="2396490" y="254242"/>
                  <a:pt x="2393175" y="258928"/>
                  <a:pt x="2388984" y="263043"/>
                </a:cubicBezTo>
                <a:lnTo>
                  <a:pt x="2386101" y="265115"/>
                </a:lnTo>
                <a:lnTo>
                  <a:pt x="2387041" y="265214"/>
                </a:lnTo>
                <a:cubicBezTo>
                  <a:pt x="2393289" y="265748"/>
                  <a:pt x="2399538" y="266167"/>
                  <a:pt x="2405786" y="266472"/>
                </a:cubicBezTo>
                <a:cubicBezTo>
                  <a:pt x="2412034" y="266777"/>
                  <a:pt x="2417445" y="266929"/>
                  <a:pt x="2422016" y="266929"/>
                </a:cubicBezTo>
                <a:cubicBezTo>
                  <a:pt x="2425217" y="266929"/>
                  <a:pt x="2427541" y="267805"/>
                  <a:pt x="2428989" y="269558"/>
                </a:cubicBezTo>
                <a:cubicBezTo>
                  <a:pt x="2430437" y="271310"/>
                  <a:pt x="2431161" y="273406"/>
                  <a:pt x="2431161" y="275844"/>
                </a:cubicBezTo>
                <a:cubicBezTo>
                  <a:pt x="2431161" y="278283"/>
                  <a:pt x="2430094" y="280531"/>
                  <a:pt x="2427960" y="282588"/>
                </a:cubicBezTo>
                <a:cubicBezTo>
                  <a:pt x="2425827" y="284645"/>
                  <a:pt x="2423083" y="285674"/>
                  <a:pt x="2419731" y="285674"/>
                </a:cubicBezTo>
                <a:cubicBezTo>
                  <a:pt x="2412111" y="285674"/>
                  <a:pt x="2404224" y="285179"/>
                  <a:pt x="2396070" y="284188"/>
                </a:cubicBezTo>
                <a:cubicBezTo>
                  <a:pt x="2387917" y="283198"/>
                  <a:pt x="2380221" y="281902"/>
                  <a:pt x="2372982" y="280302"/>
                </a:cubicBezTo>
                <a:lnTo>
                  <a:pt x="2364124" y="277650"/>
                </a:lnTo>
                <a:lnTo>
                  <a:pt x="2356637" y="280645"/>
                </a:lnTo>
                <a:cubicBezTo>
                  <a:pt x="2353132" y="281712"/>
                  <a:pt x="2349360" y="282550"/>
                  <a:pt x="2345321" y="283160"/>
                </a:cubicBezTo>
                <a:cubicBezTo>
                  <a:pt x="2341283" y="283769"/>
                  <a:pt x="2337054" y="284264"/>
                  <a:pt x="2332634" y="284645"/>
                </a:cubicBezTo>
                <a:cubicBezTo>
                  <a:pt x="2328214" y="285026"/>
                  <a:pt x="2323795" y="285293"/>
                  <a:pt x="2319375" y="285446"/>
                </a:cubicBezTo>
                <a:lnTo>
                  <a:pt x="2308894" y="285633"/>
                </a:lnTo>
                <a:lnTo>
                  <a:pt x="2308783" y="285674"/>
                </a:lnTo>
                <a:lnTo>
                  <a:pt x="2308497" y="285640"/>
                </a:lnTo>
                <a:lnTo>
                  <a:pt x="2306574" y="285674"/>
                </a:lnTo>
                <a:lnTo>
                  <a:pt x="2306605" y="285413"/>
                </a:lnTo>
                <a:lnTo>
                  <a:pt x="2283066" y="282588"/>
                </a:lnTo>
                <a:cubicBezTo>
                  <a:pt x="2275675" y="280531"/>
                  <a:pt x="2270188" y="277254"/>
                  <a:pt x="2266607" y="272758"/>
                </a:cubicBezTo>
                <a:cubicBezTo>
                  <a:pt x="2264816" y="270510"/>
                  <a:pt x="2263625" y="267929"/>
                  <a:pt x="2263035" y="265014"/>
                </a:cubicBezTo>
                <a:lnTo>
                  <a:pt x="2263051" y="259343"/>
                </a:lnTo>
                <a:lnTo>
                  <a:pt x="2245347" y="270929"/>
                </a:lnTo>
                <a:cubicBezTo>
                  <a:pt x="2236889" y="274968"/>
                  <a:pt x="2227516" y="278359"/>
                  <a:pt x="2217229" y="281102"/>
                </a:cubicBezTo>
                <a:cubicBezTo>
                  <a:pt x="2206942" y="283845"/>
                  <a:pt x="2195969" y="285903"/>
                  <a:pt x="2184311" y="287274"/>
                </a:cubicBezTo>
                <a:cubicBezTo>
                  <a:pt x="2172652" y="288646"/>
                  <a:pt x="2160574" y="289332"/>
                  <a:pt x="2148078" y="289332"/>
                </a:cubicBezTo>
                <a:cubicBezTo>
                  <a:pt x="2134514" y="289332"/>
                  <a:pt x="2122589" y="288455"/>
                  <a:pt x="2112302" y="286703"/>
                </a:cubicBezTo>
                <a:cubicBezTo>
                  <a:pt x="2102015" y="284950"/>
                  <a:pt x="2093442" y="282245"/>
                  <a:pt x="2086584" y="278588"/>
                </a:cubicBezTo>
                <a:cubicBezTo>
                  <a:pt x="2079726" y="274930"/>
                  <a:pt x="2074545" y="270167"/>
                  <a:pt x="2071039" y="264300"/>
                </a:cubicBezTo>
                <a:cubicBezTo>
                  <a:pt x="2067534" y="258433"/>
                  <a:pt x="2065782" y="251308"/>
                  <a:pt x="2065782" y="242926"/>
                </a:cubicBezTo>
                <a:cubicBezTo>
                  <a:pt x="2065782" y="239116"/>
                  <a:pt x="2066086" y="235192"/>
                  <a:pt x="2066696" y="231153"/>
                </a:cubicBezTo>
                <a:cubicBezTo>
                  <a:pt x="2067306" y="227114"/>
                  <a:pt x="2068106" y="223038"/>
                  <a:pt x="2069096" y="218923"/>
                </a:cubicBezTo>
                <a:cubicBezTo>
                  <a:pt x="2070087" y="214808"/>
                  <a:pt x="2071116" y="210846"/>
                  <a:pt x="2072182" y="207036"/>
                </a:cubicBezTo>
                <a:lnTo>
                  <a:pt x="2089327" y="211379"/>
                </a:lnTo>
                <a:cubicBezTo>
                  <a:pt x="2088718" y="213665"/>
                  <a:pt x="2088032" y="216370"/>
                  <a:pt x="2087270" y="219494"/>
                </a:cubicBezTo>
                <a:cubicBezTo>
                  <a:pt x="2086508" y="222619"/>
                  <a:pt x="2085860" y="225781"/>
                  <a:pt x="2085327" y="228981"/>
                </a:cubicBezTo>
                <a:cubicBezTo>
                  <a:pt x="2084793" y="232182"/>
                  <a:pt x="2084527" y="235077"/>
                  <a:pt x="2084527" y="237668"/>
                </a:cubicBezTo>
                <a:cubicBezTo>
                  <a:pt x="2084527" y="245593"/>
                  <a:pt x="2086546" y="251956"/>
                  <a:pt x="2090585" y="256756"/>
                </a:cubicBezTo>
                <a:cubicBezTo>
                  <a:pt x="2094623" y="261557"/>
                  <a:pt x="2101672" y="265062"/>
                  <a:pt x="2111730" y="267272"/>
                </a:cubicBezTo>
                <a:cubicBezTo>
                  <a:pt x="2121789" y="269482"/>
                  <a:pt x="2135886" y="270587"/>
                  <a:pt x="2154021" y="270587"/>
                </a:cubicBezTo>
                <a:cubicBezTo>
                  <a:pt x="2163318" y="270587"/>
                  <a:pt x="2173147" y="270015"/>
                  <a:pt x="2183511" y="268872"/>
                </a:cubicBezTo>
                <a:cubicBezTo>
                  <a:pt x="2193874" y="267729"/>
                  <a:pt x="2204199" y="265672"/>
                  <a:pt x="2214486" y="262700"/>
                </a:cubicBezTo>
                <a:cubicBezTo>
                  <a:pt x="2224773" y="259728"/>
                  <a:pt x="2234565" y="255651"/>
                  <a:pt x="2243861" y="250470"/>
                </a:cubicBezTo>
                <a:cubicBezTo>
                  <a:pt x="2253157" y="245288"/>
                  <a:pt x="2261311" y="238735"/>
                  <a:pt x="2268321" y="230810"/>
                </a:cubicBezTo>
                <a:lnTo>
                  <a:pt x="2282723" y="239268"/>
                </a:lnTo>
                <a:cubicBezTo>
                  <a:pt x="2281352" y="242774"/>
                  <a:pt x="2280437" y="245555"/>
                  <a:pt x="2279980" y="247612"/>
                </a:cubicBezTo>
                <a:cubicBezTo>
                  <a:pt x="2279523" y="249670"/>
                  <a:pt x="2279294" y="251537"/>
                  <a:pt x="2279294" y="253213"/>
                </a:cubicBezTo>
                <a:cubicBezTo>
                  <a:pt x="2279294" y="255499"/>
                  <a:pt x="2280132" y="257671"/>
                  <a:pt x="2281809" y="259728"/>
                </a:cubicBezTo>
                <a:cubicBezTo>
                  <a:pt x="2283485" y="261785"/>
                  <a:pt x="2286647" y="263500"/>
                  <a:pt x="2291295" y="264872"/>
                </a:cubicBezTo>
                <a:lnTo>
                  <a:pt x="2310881" y="266909"/>
                </a:lnTo>
                <a:lnTo>
                  <a:pt x="2320633" y="266815"/>
                </a:lnTo>
                <a:cubicBezTo>
                  <a:pt x="2324671" y="266738"/>
                  <a:pt x="2328672" y="266548"/>
                  <a:pt x="2332634" y="266243"/>
                </a:cubicBezTo>
                <a:lnTo>
                  <a:pt x="2341312" y="265375"/>
                </a:lnTo>
                <a:lnTo>
                  <a:pt x="2337549" y="262014"/>
                </a:lnTo>
                <a:cubicBezTo>
                  <a:pt x="2334272" y="258737"/>
                  <a:pt x="2331377" y="254661"/>
                  <a:pt x="2328862" y="249784"/>
                </a:cubicBezTo>
                <a:cubicBezTo>
                  <a:pt x="2326348" y="244907"/>
                  <a:pt x="2325090" y="239345"/>
                  <a:pt x="2325090" y="233096"/>
                </a:cubicBezTo>
                <a:cubicBezTo>
                  <a:pt x="2325090" y="227000"/>
                  <a:pt x="2326195" y="221323"/>
                  <a:pt x="2328405" y="216065"/>
                </a:cubicBezTo>
                <a:cubicBezTo>
                  <a:pt x="2330615" y="210808"/>
                  <a:pt x="2333586" y="206198"/>
                  <a:pt x="2337320" y="202235"/>
                </a:cubicBezTo>
                <a:cubicBezTo>
                  <a:pt x="2341054" y="198273"/>
                  <a:pt x="2345321" y="195187"/>
                  <a:pt x="2350122" y="192977"/>
                </a:cubicBezTo>
                <a:cubicBezTo>
                  <a:pt x="2354923" y="190767"/>
                  <a:pt x="2359914" y="189662"/>
                  <a:pt x="2365095" y="189662"/>
                </a:cubicBezTo>
                <a:close/>
                <a:moveTo>
                  <a:pt x="676046" y="184176"/>
                </a:moveTo>
                <a:cubicBezTo>
                  <a:pt x="679551" y="184176"/>
                  <a:pt x="683285" y="184481"/>
                  <a:pt x="687248" y="185090"/>
                </a:cubicBezTo>
                <a:cubicBezTo>
                  <a:pt x="691210" y="185700"/>
                  <a:pt x="695020" y="186614"/>
                  <a:pt x="698677" y="187833"/>
                </a:cubicBezTo>
                <a:lnTo>
                  <a:pt x="694791" y="205436"/>
                </a:lnTo>
                <a:cubicBezTo>
                  <a:pt x="691743" y="204674"/>
                  <a:pt x="688543" y="204064"/>
                  <a:pt x="685190" y="203607"/>
                </a:cubicBezTo>
                <a:cubicBezTo>
                  <a:pt x="681837" y="203150"/>
                  <a:pt x="678789" y="202921"/>
                  <a:pt x="676046" y="202921"/>
                </a:cubicBezTo>
                <a:cubicBezTo>
                  <a:pt x="670560" y="202921"/>
                  <a:pt x="665683" y="203950"/>
                  <a:pt x="661416" y="206007"/>
                </a:cubicBezTo>
                <a:cubicBezTo>
                  <a:pt x="657148" y="208064"/>
                  <a:pt x="653796" y="210922"/>
                  <a:pt x="651357" y="214580"/>
                </a:cubicBezTo>
                <a:cubicBezTo>
                  <a:pt x="648919" y="218237"/>
                  <a:pt x="647700" y="222657"/>
                  <a:pt x="647700" y="227838"/>
                </a:cubicBezTo>
                <a:cubicBezTo>
                  <a:pt x="647700" y="231801"/>
                  <a:pt x="648538" y="235420"/>
                  <a:pt x="650214" y="238697"/>
                </a:cubicBezTo>
                <a:cubicBezTo>
                  <a:pt x="651891" y="241973"/>
                  <a:pt x="654100" y="244907"/>
                  <a:pt x="656844" y="247498"/>
                </a:cubicBezTo>
                <a:cubicBezTo>
                  <a:pt x="659587" y="250089"/>
                  <a:pt x="662635" y="252222"/>
                  <a:pt x="665988" y="253899"/>
                </a:cubicBezTo>
                <a:cubicBezTo>
                  <a:pt x="669340" y="255575"/>
                  <a:pt x="672655" y="256871"/>
                  <a:pt x="675932" y="257785"/>
                </a:cubicBezTo>
                <a:cubicBezTo>
                  <a:pt x="679208" y="258699"/>
                  <a:pt x="682142" y="259080"/>
                  <a:pt x="684733" y="258928"/>
                </a:cubicBezTo>
                <a:cubicBezTo>
                  <a:pt x="686562" y="258318"/>
                  <a:pt x="688238" y="257785"/>
                  <a:pt x="689762" y="257328"/>
                </a:cubicBezTo>
                <a:cubicBezTo>
                  <a:pt x="691286" y="256871"/>
                  <a:pt x="693001" y="256299"/>
                  <a:pt x="694906" y="255613"/>
                </a:cubicBezTo>
                <a:cubicBezTo>
                  <a:pt x="696811" y="254927"/>
                  <a:pt x="699173" y="253975"/>
                  <a:pt x="701992" y="252756"/>
                </a:cubicBezTo>
                <a:cubicBezTo>
                  <a:pt x="704812" y="251537"/>
                  <a:pt x="708431" y="249936"/>
                  <a:pt x="712851" y="247955"/>
                </a:cubicBezTo>
                <a:lnTo>
                  <a:pt x="719252" y="264643"/>
                </a:lnTo>
                <a:cubicBezTo>
                  <a:pt x="709041" y="268758"/>
                  <a:pt x="698639" y="272415"/>
                  <a:pt x="688048" y="275616"/>
                </a:cubicBezTo>
                <a:cubicBezTo>
                  <a:pt x="677456" y="278816"/>
                  <a:pt x="665950" y="281293"/>
                  <a:pt x="653529" y="283045"/>
                </a:cubicBezTo>
                <a:cubicBezTo>
                  <a:pt x="641108" y="284798"/>
                  <a:pt x="626973" y="285674"/>
                  <a:pt x="611124" y="285674"/>
                </a:cubicBezTo>
                <a:lnTo>
                  <a:pt x="611146" y="285494"/>
                </a:lnTo>
                <a:lnTo>
                  <a:pt x="610666" y="285674"/>
                </a:lnTo>
                <a:cubicBezTo>
                  <a:pt x="601370" y="285674"/>
                  <a:pt x="593979" y="285179"/>
                  <a:pt x="588492" y="284188"/>
                </a:cubicBezTo>
                <a:cubicBezTo>
                  <a:pt x="583006" y="283198"/>
                  <a:pt x="578853" y="281712"/>
                  <a:pt x="576034" y="279731"/>
                </a:cubicBezTo>
                <a:cubicBezTo>
                  <a:pt x="573214" y="277749"/>
                  <a:pt x="571233" y="275273"/>
                  <a:pt x="570090" y="272301"/>
                </a:cubicBezTo>
                <a:lnTo>
                  <a:pt x="569437" y="269716"/>
                </a:lnTo>
                <a:lnTo>
                  <a:pt x="566432" y="274244"/>
                </a:lnTo>
                <a:cubicBezTo>
                  <a:pt x="563613" y="277292"/>
                  <a:pt x="560374" y="279654"/>
                  <a:pt x="556717" y="281331"/>
                </a:cubicBezTo>
                <a:cubicBezTo>
                  <a:pt x="553059" y="283007"/>
                  <a:pt x="548678" y="284150"/>
                  <a:pt x="543572" y="284760"/>
                </a:cubicBezTo>
                <a:cubicBezTo>
                  <a:pt x="538467" y="285369"/>
                  <a:pt x="532409" y="285674"/>
                  <a:pt x="525399" y="285674"/>
                </a:cubicBezTo>
                <a:lnTo>
                  <a:pt x="525625" y="283818"/>
                </a:lnTo>
                <a:lnTo>
                  <a:pt x="520674" y="285674"/>
                </a:lnTo>
                <a:cubicBezTo>
                  <a:pt x="513969" y="285674"/>
                  <a:pt x="508520" y="284493"/>
                  <a:pt x="504329" y="282131"/>
                </a:cubicBezTo>
                <a:lnTo>
                  <a:pt x="496657" y="274551"/>
                </a:lnTo>
                <a:lnTo>
                  <a:pt x="496128" y="279073"/>
                </a:lnTo>
                <a:cubicBezTo>
                  <a:pt x="495004" y="283664"/>
                  <a:pt x="493318" y="288036"/>
                  <a:pt x="491071" y="292189"/>
                </a:cubicBezTo>
                <a:cubicBezTo>
                  <a:pt x="486575" y="300495"/>
                  <a:pt x="480822" y="307734"/>
                  <a:pt x="473811" y="313906"/>
                </a:cubicBezTo>
                <a:cubicBezTo>
                  <a:pt x="466801" y="320078"/>
                  <a:pt x="459486" y="325146"/>
                  <a:pt x="451866" y="329108"/>
                </a:cubicBezTo>
                <a:cubicBezTo>
                  <a:pt x="444246" y="333071"/>
                  <a:pt x="437311" y="335890"/>
                  <a:pt x="431063" y="337566"/>
                </a:cubicBezTo>
                <a:lnTo>
                  <a:pt x="424434" y="320193"/>
                </a:lnTo>
                <a:cubicBezTo>
                  <a:pt x="435559" y="316535"/>
                  <a:pt x="444817" y="312344"/>
                  <a:pt x="452209" y="307620"/>
                </a:cubicBezTo>
                <a:cubicBezTo>
                  <a:pt x="459600" y="302895"/>
                  <a:pt x="465467" y="297866"/>
                  <a:pt x="469811" y="292532"/>
                </a:cubicBezTo>
                <a:cubicBezTo>
                  <a:pt x="474154" y="287198"/>
                  <a:pt x="477240" y="281750"/>
                  <a:pt x="479069" y="276187"/>
                </a:cubicBezTo>
                <a:cubicBezTo>
                  <a:pt x="480898" y="270625"/>
                  <a:pt x="481812" y="265253"/>
                  <a:pt x="481812" y="260071"/>
                </a:cubicBezTo>
                <a:cubicBezTo>
                  <a:pt x="481812" y="252603"/>
                  <a:pt x="480174" y="245021"/>
                  <a:pt x="476897" y="237325"/>
                </a:cubicBezTo>
                <a:cubicBezTo>
                  <a:pt x="473621" y="229629"/>
                  <a:pt x="470001" y="222352"/>
                  <a:pt x="466039" y="215494"/>
                </a:cubicBezTo>
                <a:lnTo>
                  <a:pt x="482727" y="207036"/>
                </a:lnTo>
                <a:cubicBezTo>
                  <a:pt x="485622" y="212370"/>
                  <a:pt x="488175" y="217628"/>
                  <a:pt x="490385" y="222809"/>
                </a:cubicBezTo>
                <a:cubicBezTo>
                  <a:pt x="492595" y="227991"/>
                  <a:pt x="494576" y="232868"/>
                  <a:pt x="496328" y="237440"/>
                </a:cubicBezTo>
                <a:cubicBezTo>
                  <a:pt x="498081" y="242012"/>
                  <a:pt x="499491" y="246203"/>
                  <a:pt x="500557" y="250013"/>
                </a:cubicBezTo>
                <a:cubicBezTo>
                  <a:pt x="502691" y="256566"/>
                  <a:pt x="505472" y="261023"/>
                  <a:pt x="508901" y="263386"/>
                </a:cubicBezTo>
                <a:cubicBezTo>
                  <a:pt x="512330" y="265748"/>
                  <a:pt x="517017" y="266929"/>
                  <a:pt x="522960" y="266929"/>
                </a:cubicBezTo>
                <a:lnTo>
                  <a:pt x="527477" y="268632"/>
                </a:lnTo>
                <a:lnTo>
                  <a:pt x="527685" y="266929"/>
                </a:lnTo>
                <a:cubicBezTo>
                  <a:pt x="535305" y="266929"/>
                  <a:pt x="541248" y="266357"/>
                  <a:pt x="545515" y="265214"/>
                </a:cubicBezTo>
                <a:cubicBezTo>
                  <a:pt x="549783" y="264071"/>
                  <a:pt x="553021" y="261862"/>
                  <a:pt x="555231" y="258585"/>
                </a:cubicBezTo>
                <a:cubicBezTo>
                  <a:pt x="557441" y="255308"/>
                  <a:pt x="559231" y="250546"/>
                  <a:pt x="560603" y="244298"/>
                </a:cubicBezTo>
                <a:cubicBezTo>
                  <a:pt x="561975" y="238049"/>
                  <a:pt x="563651" y="229896"/>
                  <a:pt x="565632" y="219837"/>
                </a:cubicBezTo>
                <a:lnTo>
                  <a:pt x="583463" y="223266"/>
                </a:lnTo>
                <a:cubicBezTo>
                  <a:pt x="582854" y="226010"/>
                  <a:pt x="582168" y="229058"/>
                  <a:pt x="581406" y="232410"/>
                </a:cubicBezTo>
                <a:cubicBezTo>
                  <a:pt x="580644" y="235763"/>
                  <a:pt x="579996" y="239078"/>
                  <a:pt x="579463" y="242354"/>
                </a:cubicBezTo>
                <a:cubicBezTo>
                  <a:pt x="578929" y="245631"/>
                  <a:pt x="578662" y="248489"/>
                  <a:pt x="578662" y="250927"/>
                </a:cubicBezTo>
                <a:cubicBezTo>
                  <a:pt x="578662" y="253213"/>
                  <a:pt x="578815" y="255347"/>
                  <a:pt x="579120" y="257328"/>
                </a:cubicBezTo>
                <a:cubicBezTo>
                  <a:pt x="579425" y="259309"/>
                  <a:pt x="580567" y="260985"/>
                  <a:pt x="582549" y="262357"/>
                </a:cubicBezTo>
                <a:cubicBezTo>
                  <a:pt x="584530" y="263729"/>
                  <a:pt x="587883" y="264833"/>
                  <a:pt x="592607" y="265672"/>
                </a:cubicBezTo>
                <a:cubicBezTo>
                  <a:pt x="597331" y="266510"/>
                  <a:pt x="604113" y="266929"/>
                  <a:pt x="612952" y="266929"/>
                </a:cubicBezTo>
                <a:lnTo>
                  <a:pt x="613390" y="267094"/>
                </a:lnTo>
                <a:lnTo>
                  <a:pt x="613410" y="266929"/>
                </a:lnTo>
                <a:cubicBezTo>
                  <a:pt x="623011" y="266929"/>
                  <a:pt x="630440" y="266853"/>
                  <a:pt x="635698" y="266700"/>
                </a:cubicBezTo>
                <a:cubicBezTo>
                  <a:pt x="640956" y="266548"/>
                  <a:pt x="644804" y="266357"/>
                  <a:pt x="647242" y="266129"/>
                </a:cubicBezTo>
                <a:cubicBezTo>
                  <a:pt x="649681" y="265900"/>
                  <a:pt x="651357" y="265786"/>
                  <a:pt x="652272" y="265786"/>
                </a:cubicBezTo>
                <a:cubicBezTo>
                  <a:pt x="649529" y="264262"/>
                  <a:pt x="646328" y="261862"/>
                  <a:pt x="642670" y="258585"/>
                </a:cubicBezTo>
                <a:cubicBezTo>
                  <a:pt x="639013" y="255308"/>
                  <a:pt x="635812" y="251117"/>
                  <a:pt x="633069" y="246012"/>
                </a:cubicBezTo>
                <a:cubicBezTo>
                  <a:pt x="630326" y="240907"/>
                  <a:pt x="628954" y="234849"/>
                  <a:pt x="628954" y="227838"/>
                </a:cubicBezTo>
                <a:cubicBezTo>
                  <a:pt x="628954" y="219152"/>
                  <a:pt x="630974" y="211532"/>
                  <a:pt x="635012" y="204978"/>
                </a:cubicBezTo>
                <a:cubicBezTo>
                  <a:pt x="639051" y="198425"/>
                  <a:pt x="644614" y="193320"/>
                  <a:pt x="651700" y="189662"/>
                </a:cubicBezTo>
                <a:cubicBezTo>
                  <a:pt x="658787" y="186005"/>
                  <a:pt x="666902" y="184176"/>
                  <a:pt x="676046" y="184176"/>
                </a:cubicBezTo>
                <a:close/>
                <a:moveTo>
                  <a:pt x="58064" y="177318"/>
                </a:moveTo>
                <a:cubicBezTo>
                  <a:pt x="64008" y="186309"/>
                  <a:pt x="69189" y="194806"/>
                  <a:pt x="73609" y="202807"/>
                </a:cubicBezTo>
                <a:cubicBezTo>
                  <a:pt x="78028" y="210808"/>
                  <a:pt x="81762" y="218275"/>
                  <a:pt x="84810" y="225209"/>
                </a:cubicBezTo>
                <a:cubicBezTo>
                  <a:pt x="87858" y="232144"/>
                  <a:pt x="90297" y="238659"/>
                  <a:pt x="92125" y="244755"/>
                </a:cubicBezTo>
                <a:cubicBezTo>
                  <a:pt x="94259" y="251460"/>
                  <a:pt x="96659" y="256413"/>
                  <a:pt x="99326" y="259614"/>
                </a:cubicBezTo>
                <a:cubicBezTo>
                  <a:pt x="101993" y="262814"/>
                  <a:pt x="104775" y="264833"/>
                  <a:pt x="107670" y="265672"/>
                </a:cubicBezTo>
                <a:cubicBezTo>
                  <a:pt x="110566" y="266510"/>
                  <a:pt x="113233" y="266929"/>
                  <a:pt x="115671" y="266929"/>
                </a:cubicBezTo>
                <a:lnTo>
                  <a:pt x="118004" y="267794"/>
                </a:lnTo>
                <a:lnTo>
                  <a:pt x="118110" y="266929"/>
                </a:lnTo>
                <a:cubicBezTo>
                  <a:pt x="125730" y="266929"/>
                  <a:pt x="131673" y="266357"/>
                  <a:pt x="135940" y="265214"/>
                </a:cubicBezTo>
                <a:cubicBezTo>
                  <a:pt x="140208" y="264071"/>
                  <a:pt x="143446" y="261862"/>
                  <a:pt x="145656" y="258585"/>
                </a:cubicBezTo>
                <a:cubicBezTo>
                  <a:pt x="147866" y="255308"/>
                  <a:pt x="149656" y="250546"/>
                  <a:pt x="151028" y="244298"/>
                </a:cubicBezTo>
                <a:cubicBezTo>
                  <a:pt x="152400" y="238049"/>
                  <a:pt x="154076" y="229896"/>
                  <a:pt x="156057" y="219837"/>
                </a:cubicBezTo>
                <a:lnTo>
                  <a:pt x="173888" y="223266"/>
                </a:lnTo>
                <a:cubicBezTo>
                  <a:pt x="173278" y="226010"/>
                  <a:pt x="172593" y="229058"/>
                  <a:pt x="171831" y="232410"/>
                </a:cubicBezTo>
                <a:cubicBezTo>
                  <a:pt x="171069" y="235763"/>
                  <a:pt x="170421" y="239078"/>
                  <a:pt x="169888" y="242354"/>
                </a:cubicBezTo>
                <a:cubicBezTo>
                  <a:pt x="169354" y="245631"/>
                  <a:pt x="169087" y="248489"/>
                  <a:pt x="169087" y="250927"/>
                </a:cubicBezTo>
                <a:cubicBezTo>
                  <a:pt x="169087" y="253213"/>
                  <a:pt x="169240" y="255347"/>
                  <a:pt x="169545" y="257328"/>
                </a:cubicBezTo>
                <a:cubicBezTo>
                  <a:pt x="169849" y="259309"/>
                  <a:pt x="170992" y="260985"/>
                  <a:pt x="172974" y="262357"/>
                </a:cubicBezTo>
                <a:cubicBezTo>
                  <a:pt x="174955" y="263729"/>
                  <a:pt x="178308" y="264833"/>
                  <a:pt x="183032" y="265672"/>
                </a:cubicBezTo>
                <a:cubicBezTo>
                  <a:pt x="187756" y="266510"/>
                  <a:pt x="194538" y="266929"/>
                  <a:pt x="203377" y="266929"/>
                </a:cubicBezTo>
                <a:lnTo>
                  <a:pt x="203814" y="267094"/>
                </a:lnTo>
                <a:lnTo>
                  <a:pt x="203835" y="266929"/>
                </a:lnTo>
                <a:cubicBezTo>
                  <a:pt x="212979" y="266929"/>
                  <a:pt x="221589" y="266053"/>
                  <a:pt x="229666" y="264300"/>
                </a:cubicBezTo>
                <a:lnTo>
                  <a:pt x="246888" y="258824"/>
                </a:lnTo>
                <a:lnTo>
                  <a:pt x="242239" y="253442"/>
                </a:lnTo>
                <a:cubicBezTo>
                  <a:pt x="239039" y="250089"/>
                  <a:pt x="235572" y="246698"/>
                  <a:pt x="231838" y="243269"/>
                </a:cubicBezTo>
                <a:cubicBezTo>
                  <a:pt x="228104" y="239840"/>
                  <a:pt x="224104" y="236601"/>
                  <a:pt x="219837" y="233553"/>
                </a:cubicBezTo>
                <a:cubicBezTo>
                  <a:pt x="218922" y="232791"/>
                  <a:pt x="218008" y="231420"/>
                  <a:pt x="217093" y="229439"/>
                </a:cubicBezTo>
                <a:cubicBezTo>
                  <a:pt x="216179" y="227457"/>
                  <a:pt x="215417" y="225400"/>
                  <a:pt x="214807" y="223266"/>
                </a:cubicBezTo>
                <a:cubicBezTo>
                  <a:pt x="214198" y="221133"/>
                  <a:pt x="213893" y="219533"/>
                  <a:pt x="213893" y="218466"/>
                </a:cubicBezTo>
                <a:cubicBezTo>
                  <a:pt x="213893" y="216180"/>
                  <a:pt x="215341" y="213437"/>
                  <a:pt x="218236" y="210236"/>
                </a:cubicBezTo>
                <a:cubicBezTo>
                  <a:pt x="221132" y="207036"/>
                  <a:pt x="225018" y="203950"/>
                  <a:pt x="229895" y="200978"/>
                </a:cubicBezTo>
                <a:cubicBezTo>
                  <a:pt x="234772" y="198006"/>
                  <a:pt x="240334" y="195530"/>
                  <a:pt x="246583" y="193548"/>
                </a:cubicBezTo>
                <a:cubicBezTo>
                  <a:pt x="252831" y="191567"/>
                  <a:pt x="259308" y="190577"/>
                  <a:pt x="266014" y="190577"/>
                </a:cubicBezTo>
                <a:cubicBezTo>
                  <a:pt x="274701" y="190577"/>
                  <a:pt x="281749" y="191872"/>
                  <a:pt x="287159" y="194463"/>
                </a:cubicBezTo>
                <a:cubicBezTo>
                  <a:pt x="292569" y="197054"/>
                  <a:pt x="296532" y="200368"/>
                  <a:pt x="299046" y="204407"/>
                </a:cubicBezTo>
                <a:cubicBezTo>
                  <a:pt x="301561" y="208445"/>
                  <a:pt x="302818" y="212751"/>
                  <a:pt x="302818" y="217323"/>
                </a:cubicBezTo>
                <a:cubicBezTo>
                  <a:pt x="302818" y="224028"/>
                  <a:pt x="301142" y="230696"/>
                  <a:pt x="297789" y="237325"/>
                </a:cubicBezTo>
                <a:cubicBezTo>
                  <a:pt x="294436" y="243955"/>
                  <a:pt x="289636" y="250165"/>
                  <a:pt x="283387" y="255956"/>
                </a:cubicBezTo>
                <a:lnTo>
                  <a:pt x="278300" y="259534"/>
                </a:lnTo>
                <a:lnTo>
                  <a:pt x="291274" y="263614"/>
                </a:lnTo>
                <a:cubicBezTo>
                  <a:pt x="296380" y="264757"/>
                  <a:pt x="301599" y="265595"/>
                  <a:pt x="306933" y="266129"/>
                </a:cubicBezTo>
                <a:cubicBezTo>
                  <a:pt x="312267" y="266662"/>
                  <a:pt x="317601" y="266929"/>
                  <a:pt x="322935" y="266929"/>
                </a:cubicBezTo>
                <a:lnTo>
                  <a:pt x="327452" y="268632"/>
                </a:lnTo>
                <a:lnTo>
                  <a:pt x="327660" y="266929"/>
                </a:lnTo>
                <a:cubicBezTo>
                  <a:pt x="335127" y="266929"/>
                  <a:pt x="341071" y="266472"/>
                  <a:pt x="345490" y="265557"/>
                </a:cubicBezTo>
                <a:cubicBezTo>
                  <a:pt x="349910" y="264643"/>
                  <a:pt x="353110" y="262776"/>
                  <a:pt x="355092" y="259957"/>
                </a:cubicBezTo>
                <a:cubicBezTo>
                  <a:pt x="357073" y="257137"/>
                  <a:pt x="358063" y="252908"/>
                  <a:pt x="358063" y="247269"/>
                </a:cubicBezTo>
                <a:cubicBezTo>
                  <a:pt x="358063" y="243459"/>
                  <a:pt x="357454" y="238925"/>
                  <a:pt x="356235" y="233668"/>
                </a:cubicBezTo>
                <a:cubicBezTo>
                  <a:pt x="355015" y="228410"/>
                  <a:pt x="353415" y="222809"/>
                  <a:pt x="351434" y="216866"/>
                </a:cubicBezTo>
                <a:cubicBezTo>
                  <a:pt x="349453" y="210922"/>
                  <a:pt x="347319" y="205055"/>
                  <a:pt x="345033" y="199263"/>
                </a:cubicBezTo>
                <a:lnTo>
                  <a:pt x="363550" y="192405"/>
                </a:lnTo>
                <a:cubicBezTo>
                  <a:pt x="365531" y="197282"/>
                  <a:pt x="367398" y="202845"/>
                  <a:pt x="369151" y="209093"/>
                </a:cubicBezTo>
                <a:cubicBezTo>
                  <a:pt x="370903" y="215342"/>
                  <a:pt x="372389" y="221514"/>
                  <a:pt x="373608" y="227610"/>
                </a:cubicBezTo>
                <a:cubicBezTo>
                  <a:pt x="374827" y="233706"/>
                  <a:pt x="375437" y="239040"/>
                  <a:pt x="375437" y="243612"/>
                </a:cubicBezTo>
                <a:cubicBezTo>
                  <a:pt x="375437" y="249708"/>
                  <a:pt x="374789" y="255080"/>
                  <a:pt x="373494" y="259728"/>
                </a:cubicBezTo>
                <a:cubicBezTo>
                  <a:pt x="372198" y="264376"/>
                  <a:pt x="370255" y="268339"/>
                  <a:pt x="367665" y="271615"/>
                </a:cubicBezTo>
                <a:cubicBezTo>
                  <a:pt x="365074" y="274892"/>
                  <a:pt x="361759" y="277559"/>
                  <a:pt x="357721" y="279616"/>
                </a:cubicBezTo>
                <a:cubicBezTo>
                  <a:pt x="353682" y="281674"/>
                  <a:pt x="348996" y="283198"/>
                  <a:pt x="343662" y="284188"/>
                </a:cubicBezTo>
                <a:cubicBezTo>
                  <a:pt x="338328" y="285179"/>
                  <a:pt x="332232" y="285674"/>
                  <a:pt x="325374" y="285674"/>
                </a:cubicBezTo>
                <a:lnTo>
                  <a:pt x="325600" y="283818"/>
                </a:lnTo>
                <a:lnTo>
                  <a:pt x="320649" y="285674"/>
                </a:lnTo>
                <a:cubicBezTo>
                  <a:pt x="312267" y="285674"/>
                  <a:pt x="303695" y="284874"/>
                  <a:pt x="294932" y="283274"/>
                </a:cubicBezTo>
                <a:cubicBezTo>
                  <a:pt x="286169" y="281674"/>
                  <a:pt x="277977" y="279235"/>
                  <a:pt x="270357" y="275959"/>
                </a:cubicBezTo>
                <a:lnTo>
                  <a:pt x="262293" y="270788"/>
                </a:lnTo>
                <a:lnTo>
                  <a:pt x="261442" y="271387"/>
                </a:lnTo>
                <a:cubicBezTo>
                  <a:pt x="253060" y="275882"/>
                  <a:pt x="243802" y="279388"/>
                  <a:pt x="233667" y="281902"/>
                </a:cubicBezTo>
                <a:cubicBezTo>
                  <a:pt x="223532" y="284417"/>
                  <a:pt x="212826" y="285674"/>
                  <a:pt x="201549" y="285674"/>
                </a:cubicBezTo>
                <a:lnTo>
                  <a:pt x="201571" y="285494"/>
                </a:lnTo>
                <a:lnTo>
                  <a:pt x="201091" y="285674"/>
                </a:lnTo>
                <a:cubicBezTo>
                  <a:pt x="191795" y="285674"/>
                  <a:pt x="184404" y="285179"/>
                  <a:pt x="178917" y="284188"/>
                </a:cubicBezTo>
                <a:cubicBezTo>
                  <a:pt x="173431" y="283198"/>
                  <a:pt x="169278" y="281712"/>
                  <a:pt x="166458" y="279731"/>
                </a:cubicBezTo>
                <a:cubicBezTo>
                  <a:pt x="163639" y="277749"/>
                  <a:pt x="161658" y="275273"/>
                  <a:pt x="160515" y="272301"/>
                </a:cubicBezTo>
                <a:lnTo>
                  <a:pt x="159862" y="269716"/>
                </a:lnTo>
                <a:lnTo>
                  <a:pt x="156857" y="274244"/>
                </a:lnTo>
                <a:cubicBezTo>
                  <a:pt x="154038" y="277292"/>
                  <a:pt x="150799" y="279654"/>
                  <a:pt x="147142" y="281331"/>
                </a:cubicBezTo>
                <a:cubicBezTo>
                  <a:pt x="143484" y="283007"/>
                  <a:pt x="139103" y="284150"/>
                  <a:pt x="133997" y="284760"/>
                </a:cubicBezTo>
                <a:cubicBezTo>
                  <a:pt x="128892" y="285369"/>
                  <a:pt x="122834" y="285674"/>
                  <a:pt x="115824" y="285674"/>
                </a:cubicBezTo>
                <a:lnTo>
                  <a:pt x="115930" y="284806"/>
                </a:lnTo>
                <a:lnTo>
                  <a:pt x="113614" y="285674"/>
                </a:lnTo>
                <a:cubicBezTo>
                  <a:pt x="108585" y="285674"/>
                  <a:pt x="103670" y="284722"/>
                  <a:pt x="98869" y="282817"/>
                </a:cubicBezTo>
                <a:cubicBezTo>
                  <a:pt x="94069" y="280912"/>
                  <a:pt x="89916" y="277787"/>
                  <a:pt x="86410" y="273444"/>
                </a:cubicBezTo>
                <a:lnTo>
                  <a:pt x="83218" y="267980"/>
                </a:lnTo>
                <a:lnTo>
                  <a:pt x="78895" y="274158"/>
                </a:lnTo>
                <a:cubicBezTo>
                  <a:pt x="76552" y="276502"/>
                  <a:pt x="73685" y="278588"/>
                  <a:pt x="70294" y="280416"/>
                </a:cubicBezTo>
                <a:cubicBezTo>
                  <a:pt x="63512" y="284074"/>
                  <a:pt x="53797" y="285903"/>
                  <a:pt x="41148" y="285903"/>
                </a:cubicBezTo>
                <a:cubicBezTo>
                  <a:pt x="35661" y="285903"/>
                  <a:pt x="30365" y="285446"/>
                  <a:pt x="25260" y="284531"/>
                </a:cubicBezTo>
                <a:cubicBezTo>
                  <a:pt x="20154" y="283617"/>
                  <a:pt x="15468" y="282283"/>
                  <a:pt x="11201" y="280531"/>
                </a:cubicBezTo>
                <a:cubicBezTo>
                  <a:pt x="6934" y="278778"/>
                  <a:pt x="3200" y="276683"/>
                  <a:pt x="0" y="274244"/>
                </a:cubicBezTo>
                <a:lnTo>
                  <a:pt x="9144" y="258471"/>
                </a:lnTo>
                <a:cubicBezTo>
                  <a:pt x="12192" y="260452"/>
                  <a:pt x="16459" y="262357"/>
                  <a:pt x="21945" y="264186"/>
                </a:cubicBezTo>
                <a:cubicBezTo>
                  <a:pt x="27432" y="266015"/>
                  <a:pt x="33832" y="266929"/>
                  <a:pt x="41148" y="266929"/>
                </a:cubicBezTo>
                <a:cubicBezTo>
                  <a:pt x="48768" y="266929"/>
                  <a:pt x="54826" y="266167"/>
                  <a:pt x="59321" y="264643"/>
                </a:cubicBezTo>
                <a:cubicBezTo>
                  <a:pt x="63817" y="263119"/>
                  <a:pt x="67094" y="260871"/>
                  <a:pt x="69151" y="257899"/>
                </a:cubicBezTo>
                <a:cubicBezTo>
                  <a:pt x="71209" y="254927"/>
                  <a:pt x="72237" y="251460"/>
                  <a:pt x="72237" y="247498"/>
                </a:cubicBezTo>
                <a:cubicBezTo>
                  <a:pt x="72237" y="244450"/>
                  <a:pt x="71437" y="240792"/>
                  <a:pt x="69837" y="236525"/>
                </a:cubicBezTo>
                <a:cubicBezTo>
                  <a:pt x="68237" y="232258"/>
                  <a:pt x="66065" y="227495"/>
                  <a:pt x="63322" y="222238"/>
                </a:cubicBezTo>
                <a:cubicBezTo>
                  <a:pt x="60579" y="216980"/>
                  <a:pt x="57416" y="211417"/>
                  <a:pt x="53835" y="205550"/>
                </a:cubicBezTo>
                <a:cubicBezTo>
                  <a:pt x="50253" y="199682"/>
                  <a:pt x="46405" y="193701"/>
                  <a:pt x="42291" y="187605"/>
                </a:cubicBezTo>
                <a:close/>
                <a:moveTo>
                  <a:pt x="1704060" y="173660"/>
                </a:moveTo>
                <a:cubicBezTo>
                  <a:pt x="1707108" y="173660"/>
                  <a:pt x="1709737" y="174803"/>
                  <a:pt x="1711947" y="177089"/>
                </a:cubicBezTo>
                <a:cubicBezTo>
                  <a:pt x="1714157" y="179375"/>
                  <a:pt x="1715262" y="182042"/>
                  <a:pt x="1715262" y="185090"/>
                </a:cubicBezTo>
                <a:cubicBezTo>
                  <a:pt x="1715262" y="188138"/>
                  <a:pt x="1714157" y="190767"/>
                  <a:pt x="1711947" y="192977"/>
                </a:cubicBezTo>
                <a:cubicBezTo>
                  <a:pt x="1709737" y="195187"/>
                  <a:pt x="1707108" y="196292"/>
                  <a:pt x="1704060" y="196292"/>
                </a:cubicBezTo>
                <a:cubicBezTo>
                  <a:pt x="1700860" y="196292"/>
                  <a:pt x="1698155" y="195187"/>
                  <a:pt x="1695945" y="192977"/>
                </a:cubicBezTo>
                <a:cubicBezTo>
                  <a:pt x="1693735" y="190767"/>
                  <a:pt x="1692630" y="188138"/>
                  <a:pt x="1692630" y="185090"/>
                </a:cubicBezTo>
                <a:cubicBezTo>
                  <a:pt x="1692630" y="182042"/>
                  <a:pt x="1693735" y="179375"/>
                  <a:pt x="1695945" y="177089"/>
                </a:cubicBezTo>
                <a:cubicBezTo>
                  <a:pt x="1698155" y="174803"/>
                  <a:pt x="1700860" y="173660"/>
                  <a:pt x="1704060" y="173660"/>
                </a:cubicBezTo>
                <a:close/>
                <a:moveTo>
                  <a:pt x="1215085" y="173660"/>
                </a:moveTo>
                <a:cubicBezTo>
                  <a:pt x="1218133" y="173660"/>
                  <a:pt x="1220762" y="174803"/>
                  <a:pt x="1222972" y="177089"/>
                </a:cubicBezTo>
                <a:cubicBezTo>
                  <a:pt x="1225181" y="179375"/>
                  <a:pt x="1226286" y="182042"/>
                  <a:pt x="1226286" y="185090"/>
                </a:cubicBezTo>
                <a:cubicBezTo>
                  <a:pt x="1226286" y="188138"/>
                  <a:pt x="1225181" y="190767"/>
                  <a:pt x="1222972" y="192977"/>
                </a:cubicBezTo>
                <a:cubicBezTo>
                  <a:pt x="1220762" y="195187"/>
                  <a:pt x="1218133" y="196292"/>
                  <a:pt x="1215085" y="196292"/>
                </a:cubicBezTo>
                <a:cubicBezTo>
                  <a:pt x="1211884" y="196292"/>
                  <a:pt x="1209179" y="195187"/>
                  <a:pt x="1206969" y="192977"/>
                </a:cubicBezTo>
                <a:cubicBezTo>
                  <a:pt x="1204760" y="190767"/>
                  <a:pt x="1203655" y="188138"/>
                  <a:pt x="1203655" y="185090"/>
                </a:cubicBezTo>
                <a:cubicBezTo>
                  <a:pt x="1203655" y="182042"/>
                  <a:pt x="1204760" y="179375"/>
                  <a:pt x="1206969" y="177089"/>
                </a:cubicBezTo>
                <a:cubicBezTo>
                  <a:pt x="1209179" y="174803"/>
                  <a:pt x="1211884" y="173660"/>
                  <a:pt x="1215085" y="173660"/>
                </a:cubicBezTo>
                <a:close/>
                <a:moveTo>
                  <a:pt x="1183767" y="173660"/>
                </a:moveTo>
                <a:cubicBezTo>
                  <a:pt x="1186815" y="173660"/>
                  <a:pt x="1189444" y="174803"/>
                  <a:pt x="1191653" y="177089"/>
                </a:cubicBezTo>
                <a:cubicBezTo>
                  <a:pt x="1193863" y="179375"/>
                  <a:pt x="1194968" y="182042"/>
                  <a:pt x="1194968" y="185090"/>
                </a:cubicBezTo>
                <a:cubicBezTo>
                  <a:pt x="1194968" y="188138"/>
                  <a:pt x="1193863" y="190767"/>
                  <a:pt x="1191653" y="192977"/>
                </a:cubicBezTo>
                <a:cubicBezTo>
                  <a:pt x="1189444" y="195187"/>
                  <a:pt x="1186815" y="196292"/>
                  <a:pt x="1183767" y="196292"/>
                </a:cubicBezTo>
                <a:cubicBezTo>
                  <a:pt x="1180566" y="196292"/>
                  <a:pt x="1177861" y="195187"/>
                  <a:pt x="1175651" y="192977"/>
                </a:cubicBezTo>
                <a:cubicBezTo>
                  <a:pt x="1173442" y="190767"/>
                  <a:pt x="1172337" y="188138"/>
                  <a:pt x="1172337" y="185090"/>
                </a:cubicBezTo>
                <a:cubicBezTo>
                  <a:pt x="1172337" y="182042"/>
                  <a:pt x="1173442" y="179375"/>
                  <a:pt x="1175651" y="177089"/>
                </a:cubicBezTo>
                <a:cubicBezTo>
                  <a:pt x="1177861" y="174803"/>
                  <a:pt x="1180566" y="173660"/>
                  <a:pt x="1183767" y="173660"/>
                </a:cubicBezTo>
                <a:close/>
                <a:moveTo>
                  <a:pt x="858469" y="170917"/>
                </a:moveTo>
                <a:cubicBezTo>
                  <a:pt x="861517" y="170917"/>
                  <a:pt x="864146" y="172060"/>
                  <a:pt x="866356" y="174346"/>
                </a:cubicBezTo>
                <a:cubicBezTo>
                  <a:pt x="868565" y="176632"/>
                  <a:pt x="869670" y="179299"/>
                  <a:pt x="869670" y="182347"/>
                </a:cubicBezTo>
                <a:cubicBezTo>
                  <a:pt x="869670" y="185395"/>
                  <a:pt x="868565" y="188024"/>
                  <a:pt x="866356" y="190234"/>
                </a:cubicBezTo>
                <a:cubicBezTo>
                  <a:pt x="864146" y="192443"/>
                  <a:pt x="861517" y="193548"/>
                  <a:pt x="858469" y="193548"/>
                </a:cubicBezTo>
                <a:cubicBezTo>
                  <a:pt x="855268" y="193548"/>
                  <a:pt x="852563" y="192443"/>
                  <a:pt x="850354" y="190234"/>
                </a:cubicBezTo>
                <a:cubicBezTo>
                  <a:pt x="848144" y="188024"/>
                  <a:pt x="847039" y="185395"/>
                  <a:pt x="847039" y="182347"/>
                </a:cubicBezTo>
                <a:cubicBezTo>
                  <a:pt x="847039" y="179299"/>
                  <a:pt x="848144" y="176632"/>
                  <a:pt x="850354" y="174346"/>
                </a:cubicBezTo>
                <a:cubicBezTo>
                  <a:pt x="852563" y="172060"/>
                  <a:pt x="855268" y="170917"/>
                  <a:pt x="858469" y="170917"/>
                </a:cubicBezTo>
                <a:close/>
                <a:moveTo>
                  <a:pt x="2186482" y="170231"/>
                </a:moveTo>
                <a:cubicBezTo>
                  <a:pt x="2189530" y="170231"/>
                  <a:pt x="2192159" y="171374"/>
                  <a:pt x="2194369" y="173660"/>
                </a:cubicBezTo>
                <a:cubicBezTo>
                  <a:pt x="2196579" y="175946"/>
                  <a:pt x="2197684" y="178613"/>
                  <a:pt x="2197684" y="181661"/>
                </a:cubicBezTo>
                <a:cubicBezTo>
                  <a:pt x="2197684" y="184709"/>
                  <a:pt x="2196579" y="187338"/>
                  <a:pt x="2194369" y="189548"/>
                </a:cubicBezTo>
                <a:cubicBezTo>
                  <a:pt x="2192159" y="191758"/>
                  <a:pt x="2189530" y="192863"/>
                  <a:pt x="2186482" y="192863"/>
                </a:cubicBezTo>
                <a:cubicBezTo>
                  <a:pt x="2183282" y="192863"/>
                  <a:pt x="2180577" y="191758"/>
                  <a:pt x="2178367" y="189548"/>
                </a:cubicBezTo>
                <a:cubicBezTo>
                  <a:pt x="2176157" y="187338"/>
                  <a:pt x="2175052" y="184709"/>
                  <a:pt x="2175052" y="181661"/>
                </a:cubicBezTo>
                <a:cubicBezTo>
                  <a:pt x="2175052" y="178613"/>
                  <a:pt x="2176157" y="175946"/>
                  <a:pt x="2178367" y="173660"/>
                </a:cubicBezTo>
                <a:cubicBezTo>
                  <a:pt x="2180577" y="171374"/>
                  <a:pt x="2183282" y="170231"/>
                  <a:pt x="2186482" y="170231"/>
                </a:cubicBezTo>
                <a:close/>
                <a:moveTo>
                  <a:pt x="2155164" y="170231"/>
                </a:moveTo>
                <a:cubicBezTo>
                  <a:pt x="2158212" y="170231"/>
                  <a:pt x="2160841" y="171374"/>
                  <a:pt x="2163051" y="173660"/>
                </a:cubicBezTo>
                <a:cubicBezTo>
                  <a:pt x="2165261" y="175946"/>
                  <a:pt x="2166366" y="178613"/>
                  <a:pt x="2166366" y="181661"/>
                </a:cubicBezTo>
                <a:cubicBezTo>
                  <a:pt x="2166366" y="184709"/>
                  <a:pt x="2165261" y="187338"/>
                  <a:pt x="2163051" y="189548"/>
                </a:cubicBezTo>
                <a:cubicBezTo>
                  <a:pt x="2160841" y="191758"/>
                  <a:pt x="2158212" y="192863"/>
                  <a:pt x="2155164" y="192863"/>
                </a:cubicBezTo>
                <a:cubicBezTo>
                  <a:pt x="2151964" y="192863"/>
                  <a:pt x="2149259" y="191758"/>
                  <a:pt x="2147049" y="189548"/>
                </a:cubicBezTo>
                <a:cubicBezTo>
                  <a:pt x="2144839" y="187338"/>
                  <a:pt x="2143734" y="184709"/>
                  <a:pt x="2143734" y="181661"/>
                </a:cubicBezTo>
                <a:cubicBezTo>
                  <a:pt x="2143734" y="178613"/>
                  <a:pt x="2144839" y="175946"/>
                  <a:pt x="2147049" y="173660"/>
                </a:cubicBezTo>
                <a:cubicBezTo>
                  <a:pt x="2149259" y="171374"/>
                  <a:pt x="2151964" y="170231"/>
                  <a:pt x="2155164" y="170231"/>
                </a:cubicBezTo>
                <a:close/>
                <a:moveTo>
                  <a:pt x="2518486" y="158115"/>
                </a:moveTo>
                <a:cubicBezTo>
                  <a:pt x="2521534" y="158115"/>
                  <a:pt x="2524163" y="159258"/>
                  <a:pt x="2526373" y="161544"/>
                </a:cubicBezTo>
                <a:cubicBezTo>
                  <a:pt x="2528582" y="163830"/>
                  <a:pt x="2529687" y="166497"/>
                  <a:pt x="2529687" y="169545"/>
                </a:cubicBezTo>
                <a:cubicBezTo>
                  <a:pt x="2529687" y="172593"/>
                  <a:pt x="2528582" y="175222"/>
                  <a:pt x="2526373" y="177432"/>
                </a:cubicBezTo>
                <a:cubicBezTo>
                  <a:pt x="2524163" y="179642"/>
                  <a:pt x="2521534" y="180747"/>
                  <a:pt x="2518486" y="180747"/>
                </a:cubicBezTo>
                <a:cubicBezTo>
                  <a:pt x="2515285" y="180747"/>
                  <a:pt x="2512580" y="179642"/>
                  <a:pt x="2510370" y="177432"/>
                </a:cubicBezTo>
                <a:cubicBezTo>
                  <a:pt x="2508161" y="175222"/>
                  <a:pt x="2507056" y="172593"/>
                  <a:pt x="2507056" y="169545"/>
                </a:cubicBezTo>
                <a:cubicBezTo>
                  <a:pt x="2507056" y="166497"/>
                  <a:pt x="2508161" y="163830"/>
                  <a:pt x="2510370" y="161544"/>
                </a:cubicBezTo>
                <a:cubicBezTo>
                  <a:pt x="2512580" y="159258"/>
                  <a:pt x="2515285" y="158115"/>
                  <a:pt x="2518486" y="158115"/>
                </a:cubicBezTo>
                <a:close/>
                <a:moveTo>
                  <a:pt x="571195" y="150267"/>
                </a:moveTo>
                <a:cubicBezTo>
                  <a:pt x="568299" y="150267"/>
                  <a:pt x="566051" y="151257"/>
                  <a:pt x="564451" y="153239"/>
                </a:cubicBezTo>
                <a:cubicBezTo>
                  <a:pt x="562851" y="155220"/>
                  <a:pt x="562051" y="157506"/>
                  <a:pt x="562051" y="160097"/>
                </a:cubicBezTo>
                <a:cubicBezTo>
                  <a:pt x="562051" y="162840"/>
                  <a:pt x="562889" y="165088"/>
                  <a:pt x="564565" y="166840"/>
                </a:cubicBezTo>
                <a:cubicBezTo>
                  <a:pt x="566242" y="168593"/>
                  <a:pt x="568375" y="169469"/>
                  <a:pt x="570966" y="169469"/>
                </a:cubicBezTo>
                <a:cubicBezTo>
                  <a:pt x="573557" y="169469"/>
                  <a:pt x="575805" y="168631"/>
                  <a:pt x="577710" y="166955"/>
                </a:cubicBezTo>
                <a:cubicBezTo>
                  <a:pt x="579615" y="165278"/>
                  <a:pt x="580567" y="163068"/>
                  <a:pt x="580567" y="160325"/>
                </a:cubicBezTo>
                <a:cubicBezTo>
                  <a:pt x="580567" y="157430"/>
                  <a:pt x="579577" y="155029"/>
                  <a:pt x="577596" y="153124"/>
                </a:cubicBezTo>
                <a:cubicBezTo>
                  <a:pt x="575614" y="151219"/>
                  <a:pt x="573481" y="150267"/>
                  <a:pt x="571195" y="150267"/>
                </a:cubicBezTo>
                <a:close/>
                <a:moveTo>
                  <a:pt x="2690774" y="147600"/>
                </a:moveTo>
                <a:lnTo>
                  <a:pt x="2690774" y="160630"/>
                </a:lnTo>
                <a:lnTo>
                  <a:pt x="2639567" y="175489"/>
                </a:lnTo>
                <a:lnTo>
                  <a:pt x="2639567" y="162687"/>
                </a:lnTo>
                <a:close/>
                <a:moveTo>
                  <a:pt x="1804949" y="147600"/>
                </a:moveTo>
                <a:lnTo>
                  <a:pt x="1804949" y="160630"/>
                </a:lnTo>
                <a:lnTo>
                  <a:pt x="1753743" y="175489"/>
                </a:lnTo>
                <a:lnTo>
                  <a:pt x="1753743" y="162687"/>
                </a:lnTo>
                <a:close/>
                <a:moveTo>
                  <a:pt x="490499" y="147600"/>
                </a:moveTo>
                <a:lnTo>
                  <a:pt x="490499" y="160630"/>
                </a:lnTo>
                <a:lnTo>
                  <a:pt x="439293" y="175489"/>
                </a:lnTo>
                <a:lnTo>
                  <a:pt x="439293" y="162687"/>
                </a:lnTo>
                <a:close/>
                <a:moveTo>
                  <a:pt x="2363038" y="143485"/>
                </a:moveTo>
                <a:cubicBezTo>
                  <a:pt x="2366086" y="143485"/>
                  <a:pt x="2368715" y="144628"/>
                  <a:pt x="2370925" y="146914"/>
                </a:cubicBezTo>
                <a:cubicBezTo>
                  <a:pt x="2373134" y="149200"/>
                  <a:pt x="2374239" y="151867"/>
                  <a:pt x="2374239" y="154915"/>
                </a:cubicBezTo>
                <a:cubicBezTo>
                  <a:pt x="2374239" y="157963"/>
                  <a:pt x="2373134" y="160592"/>
                  <a:pt x="2370925" y="162802"/>
                </a:cubicBezTo>
                <a:cubicBezTo>
                  <a:pt x="2368715" y="165011"/>
                  <a:pt x="2366086" y="166116"/>
                  <a:pt x="2363038" y="166116"/>
                </a:cubicBezTo>
                <a:cubicBezTo>
                  <a:pt x="2359837" y="166116"/>
                  <a:pt x="2357132" y="165011"/>
                  <a:pt x="2354923" y="162802"/>
                </a:cubicBezTo>
                <a:cubicBezTo>
                  <a:pt x="2352713" y="160592"/>
                  <a:pt x="2351608" y="157963"/>
                  <a:pt x="2351608" y="154915"/>
                </a:cubicBezTo>
                <a:cubicBezTo>
                  <a:pt x="2351608" y="151867"/>
                  <a:pt x="2352713" y="149200"/>
                  <a:pt x="2354923" y="146914"/>
                </a:cubicBezTo>
                <a:cubicBezTo>
                  <a:pt x="2357132" y="144628"/>
                  <a:pt x="2359837" y="143485"/>
                  <a:pt x="2363038" y="143485"/>
                </a:cubicBezTo>
                <a:close/>
                <a:moveTo>
                  <a:pt x="1112215" y="143485"/>
                </a:moveTo>
                <a:cubicBezTo>
                  <a:pt x="1115263" y="143485"/>
                  <a:pt x="1117892" y="144628"/>
                  <a:pt x="1120102" y="146914"/>
                </a:cubicBezTo>
                <a:cubicBezTo>
                  <a:pt x="1122311" y="149200"/>
                  <a:pt x="1123416" y="151867"/>
                  <a:pt x="1123416" y="154915"/>
                </a:cubicBezTo>
                <a:cubicBezTo>
                  <a:pt x="1123416" y="157963"/>
                  <a:pt x="1122311" y="160592"/>
                  <a:pt x="1120102" y="162802"/>
                </a:cubicBezTo>
                <a:cubicBezTo>
                  <a:pt x="1117892" y="165011"/>
                  <a:pt x="1115263" y="166116"/>
                  <a:pt x="1112215" y="166116"/>
                </a:cubicBezTo>
                <a:cubicBezTo>
                  <a:pt x="1109014" y="166116"/>
                  <a:pt x="1106309" y="165011"/>
                  <a:pt x="1104100" y="162802"/>
                </a:cubicBezTo>
                <a:cubicBezTo>
                  <a:pt x="1101890" y="160592"/>
                  <a:pt x="1100785" y="157963"/>
                  <a:pt x="1100785" y="154915"/>
                </a:cubicBezTo>
                <a:cubicBezTo>
                  <a:pt x="1100785" y="151867"/>
                  <a:pt x="1101890" y="149200"/>
                  <a:pt x="1104100" y="146914"/>
                </a:cubicBezTo>
                <a:cubicBezTo>
                  <a:pt x="1106309" y="144628"/>
                  <a:pt x="1109014" y="143485"/>
                  <a:pt x="1112215" y="143485"/>
                </a:cubicBezTo>
                <a:close/>
                <a:moveTo>
                  <a:pt x="1080897" y="143485"/>
                </a:moveTo>
                <a:cubicBezTo>
                  <a:pt x="1083945" y="143485"/>
                  <a:pt x="1086574" y="144628"/>
                  <a:pt x="1088783" y="146914"/>
                </a:cubicBezTo>
                <a:cubicBezTo>
                  <a:pt x="1090993" y="149200"/>
                  <a:pt x="1092098" y="151867"/>
                  <a:pt x="1092098" y="154915"/>
                </a:cubicBezTo>
                <a:cubicBezTo>
                  <a:pt x="1092098" y="157963"/>
                  <a:pt x="1090993" y="160592"/>
                  <a:pt x="1088783" y="162802"/>
                </a:cubicBezTo>
                <a:cubicBezTo>
                  <a:pt x="1086574" y="165011"/>
                  <a:pt x="1083945" y="166116"/>
                  <a:pt x="1080897" y="166116"/>
                </a:cubicBezTo>
                <a:cubicBezTo>
                  <a:pt x="1077696" y="166116"/>
                  <a:pt x="1074991" y="165011"/>
                  <a:pt x="1072781" y="162802"/>
                </a:cubicBezTo>
                <a:cubicBezTo>
                  <a:pt x="1070572" y="160592"/>
                  <a:pt x="1069467" y="157963"/>
                  <a:pt x="1069467" y="154915"/>
                </a:cubicBezTo>
                <a:cubicBezTo>
                  <a:pt x="1069467" y="151867"/>
                  <a:pt x="1070572" y="149200"/>
                  <a:pt x="1072781" y="146914"/>
                </a:cubicBezTo>
                <a:cubicBezTo>
                  <a:pt x="1074991" y="144628"/>
                  <a:pt x="1077696" y="143485"/>
                  <a:pt x="1080897" y="143485"/>
                </a:cubicBezTo>
                <a:close/>
                <a:moveTo>
                  <a:pt x="671703" y="137999"/>
                </a:moveTo>
                <a:cubicBezTo>
                  <a:pt x="674751" y="137999"/>
                  <a:pt x="677380" y="139142"/>
                  <a:pt x="679589" y="141428"/>
                </a:cubicBezTo>
                <a:cubicBezTo>
                  <a:pt x="681799" y="143714"/>
                  <a:pt x="682904" y="146381"/>
                  <a:pt x="682904" y="149429"/>
                </a:cubicBezTo>
                <a:cubicBezTo>
                  <a:pt x="682904" y="152477"/>
                  <a:pt x="681799" y="155105"/>
                  <a:pt x="679589" y="157315"/>
                </a:cubicBezTo>
                <a:cubicBezTo>
                  <a:pt x="677380" y="159525"/>
                  <a:pt x="674751" y="160630"/>
                  <a:pt x="671703" y="160630"/>
                </a:cubicBezTo>
                <a:cubicBezTo>
                  <a:pt x="668502" y="160630"/>
                  <a:pt x="665797" y="159525"/>
                  <a:pt x="663587" y="157315"/>
                </a:cubicBezTo>
                <a:cubicBezTo>
                  <a:pt x="661378" y="155105"/>
                  <a:pt x="660273" y="152477"/>
                  <a:pt x="660273" y="149429"/>
                </a:cubicBezTo>
                <a:cubicBezTo>
                  <a:pt x="660273" y="146381"/>
                  <a:pt x="661378" y="143714"/>
                  <a:pt x="663587" y="141428"/>
                </a:cubicBezTo>
                <a:cubicBezTo>
                  <a:pt x="665797" y="139142"/>
                  <a:pt x="668502" y="137999"/>
                  <a:pt x="671703" y="137999"/>
                </a:cubicBezTo>
                <a:close/>
                <a:moveTo>
                  <a:pt x="572338" y="137465"/>
                </a:moveTo>
                <a:cubicBezTo>
                  <a:pt x="575995" y="137465"/>
                  <a:pt x="579272" y="138532"/>
                  <a:pt x="582168" y="140666"/>
                </a:cubicBezTo>
                <a:cubicBezTo>
                  <a:pt x="585063" y="142799"/>
                  <a:pt x="587349" y="145619"/>
                  <a:pt x="589026" y="149124"/>
                </a:cubicBezTo>
                <a:cubicBezTo>
                  <a:pt x="590702" y="152629"/>
                  <a:pt x="591540" y="156363"/>
                  <a:pt x="591540" y="160325"/>
                </a:cubicBezTo>
                <a:cubicBezTo>
                  <a:pt x="591540" y="166269"/>
                  <a:pt x="589635" y="171260"/>
                  <a:pt x="585825" y="175298"/>
                </a:cubicBezTo>
                <a:cubicBezTo>
                  <a:pt x="582015" y="179337"/>
                  <a:pt x="577138" y="181356"/>
                  <a:pt x="571195" y="181356"/>
                </a:cubicBezTo>
                <a:cubicBezTo>
                  <a:pt x="564642" y="181356"/>
                  <a:pt x="559727" y="179375"/>
                  <a:pt x="556450" y="175413"/>
                </a:cubicBezTo>
                <a:cubicBezTo>
                  <a:pt x="553174" y="171450"/>
                  <a:pt x="551535" y="166802"/>
                  <a:pt x="551535" y="161468"/>
                </a:cubicBezTo>
                <a:cubicBezTo>
                  <a:pt x="551535" y="157049"/>
                  <a:pt x="552412" y="153048"/>
                  <a:pt x="554164" y="149467"/>
                </a:cubicBezTo>
                <a:cubicBezTo>
                  <a:pt x="555917" y="145885"/>
                  <a:pt x="558393" y="142990"/>
                  <a:pt x="561594" y="140780"/>
                </a:cubicBezTo>
                <a:cubicBezTo>
                  <a:pt x="564794" y="138570"/>
                  <a:pt x="568375" y="137465"/>
                  <a:pt x="572338" y="137465"/>
                </a:cubicBezTo>
                <a:close/>
                <a:moveTo>
                  <a:pt x="2580208" y="137313"/>
                </a:moveTo>
                <a:lnTo>
                  <a:pt x="2598724" y="137313"/>
                </a:lnTo>
                <a:lnTo>
                  <a:pt x="2602611" y="284531"/>
                </a:lnTo>
                <a:lnTo>
                  <a:pt x="2584094" y="284531"/>
                </a:lnTo>
                <a:close/>
                <a:moveTo>
                  <a:pt x="1961083" y="137313"/>
                </a:moveTo>
                <a:lnTo>
                  <a:pt x="1979599" y="137313"/>
                </a:lnTo>
                <a:lnTo>
                  <a:pt x="1983486" y="284531"/>
                </a:lnTo>
                <a:lnTo>
                  <a:pt x="1964969" y="284531"/>
                </a:lnTo>
                <a:close/>
                <a:moveTo>
                  <a:pt x="376199" y="128550"/>
                </a:moveTo>
                <a:lnTo>
                  <a:pt x="376199" y="141580"/>
                </a:lnTo>
                <a:lnTo>
                  <a:pt x="324993" y="156439"/>
                </a:lnTo>
                <a:lnTo>
                  <a:pt x="324993" y="143637"/>
                </a:lnTo>
                <a:close/>
                <a:moveTo>
                  <a:pt x="1308811" y="125959"/>
                </a:moveTo>
                <a:cubicBezTo>
                  <a:pt x="1306525" y="125959"/>
                  <a:pt x="1304620" y="126759"/>
                  <a:pt x="1303096" y="128359"/>
                </a:cubicBezTo>
                <a:cubicBezTo>
                  <a:pt x="1301572" y="129959"/>
                  <a:pt x="1300810" y="131903"/>
                  <a:pt x="1300810" y="134189"/>
                </a:cubicBezTo>
                <a:cubicBezTo>
                  <a:pt x="1300810" y="137084"/>
                  <a:pt x="1302029" y="139789"/>
                  <a:pt x="1304467" y="142304"/>
                </a:cubicBezTo>
                <a:lnTo>
                  <a:pt x="1311058" y="146340"/>
                </a:lnTo>
                <a:lnTo>
                  <a:pt x="1311668" y="145961"/>
                </a:lnTo>
                <a:cubicBezTo>
                  <a:pt x="1314640" y="142532"/>
                  <a:pt x="1316126" y="139065"/>
                  <a:pt x="1316126" y="135560"/>
                </a:cubicBezTo>
                <a:cubicBezTo>
                  <a:pt x="1316126" y="132817"/>
                  <a:pt x="1315516" y="130531"/>
                  <a:pt x="1314297" y="128702"/>
                </a:cubicBezTo>
                <a:cubicBezTo>
                  <a:pt x="1313078" y="126873"/>
                  <a:pt x="1311249" y="125959"/>
                  <a:pt x="1308811" y="125959"/>
                </a:cubicBezTo>
                <a:close/>
                <a:moveTo>
                  <a:pt x="2452802" y="121311"/>
                </a:moveTo>
                <a:lnTo>
                  <a:pt x="2471318" y="121311"/>
                </a:lnTo>
                <a:lnTo>
                  <a:pt x="2475890" y="235611"/>
                </a:lnTo>
                <a:cubicBezTo>
                  <a:pt x="2476195" y="243688"/>
                  <a:pt x="2475928" y="250851"/>
                  <a:pt x="2475090" y="257099"/>
                </a:cubicBezTo>
                <a:cubicBezTo>
                  <a:pt x="2474252" y="263348"/>
                  <a:pt x="2472270" y="268605"/>
                  <a:pt x="2469146" y="272873"/>
                </a:cubicBezTo>
                <a:cubicBezTo>
                  <a:pt x="2466022" y="277140"/>
                  <a:pt x="2461374" y="280340"/>
                  <a:pt x="2455202" y="282474"/>
                </a:cubicBezTo>
                <a:cubicBezTo>
                  <a:pt x="2449029" y="284607"/>
                  <a:pt x="2440762" y="285674"/>
                  <a:pt x="2430399" y="285674"/>
                </a:cubicBezTo>
                <a:lnTo>
                  <a:pt x="2432456" y="266929"/>
                </a:lnTo>
                <a:cubicBezTo>
                  <a:pt x="2441143" y="266929"/>
                  <a:pt x="2447239" y="266091"/>
                  <a:pt x="2450744" y="264414"/>
                </a:cubicBezTo>
                <a:cubicBezTo>
                  <a:pt x="2454249" y="262738"/>
                  <a:pt x="2456268" y="259766"/>
                  <a:pt x="2456802" y="255499"/>
                </a:cubicBezTo>
                <a:cubicBezTo>
                  <a:pt x="2457335" y="251232"/>
                  <a:pt x="2457449" y="245288"/>
                  <a:pt x="2457145" y="237668"/>
                </a:cubicBezTo>
                <a:close/>
                <a:moveTo>
                  <a:pt x="1909876" y="121311"/>
                </a:moveTo>
                <a:lnTo>
                  <a:pt x="1928393" y="121311"/>
                </a:lnTo>
                <a:lnTo>
                  <a:pt x="1932965" y="235611"/>
                </a:lnTo>
                <a:cubicBezTo>
                  <a:pt x="1933270" y="243688"/>
                  <a:pt x="1933003" y="250851"/>
                  <a:pt x="1932165" y="257099"/>
                </a:cubicBezTo>
                <a:cubicBezTo>
                  <a:pt x="1931327" y="263348"/>
                  <a:pt x="1929346" y="268605"/>
                  <a:pt x="1926221" y="272873"/>
                </a:cubicBezTo>
                <a:cubicBezTo>
                  <a:pt x="1923097" y="277140"/>
                  <a:pt x="1918449" y="280340"/>
                  <a:pt x="1912277" y="282474"/>
                </a:cubicBezTo>
                <a:cubicBezTo>
                  <a:pt x="1909191" y="283541"/>
                  <a:pt x="1905581" y="284341"/>
                  <a:pt x="1901447" y="284874"/>
                </a:cubicBezTo>
                <a:lnTo>
                  <a:pt x="1890711" y="285489"/>
                </a:lnTo>
                <a:lnTo>
                  <a:pt x="1890217" y="285674"/>
                </a:lnTo>
                <a:lnTo>
                  <a:pt x="1888996" y="285587"/>
                </a:lnTo>
                <a:lnTo>
                  <a:pt x="1887474" y="285674"/>
                </a:lnTo>
                <a:lnTo>
                  <a:pt x="1887495" y="285480"/>
                </a:lnTo>
                <a:lnTo>
                  <a:pt x="1872615" y="284417"/>
                </a:lnTo>
                <a:cubicBezTo>
                  <a:pt x="1867281" y="283579"/>
                  <a:pt x="1862480" y="282017"/>
                  <a:pt x="1858213" y="279731"/>
                </a:cubicBezTo>
                <a:cubicBezTo>
                  <a:pt x="1853946" y="277445"/>
                  <a:pt x="1850364" y="274130"/>
                  <a:pt x="1847469" y="269786"/>
                </a:cubicBezTo>
                <a:cubicBezTo>
                  <a:pt x="1846021" y="267615"/>
                  <a:pt x="1844744" y="265091"/>
                  <a:pt x="1843640" y="262214"/>
                </a:cubicBezTo>
                <a:lnTo>
                  <a:pt x="1841732" y="255615"/>
                </a:lnTo>
                <a:lnTo>
                  <a:pt x="1835924" y="258128"/>
                </a:lnTo>
                <a:cubicBezTo>
                  <a:pt x="1830667" y="260947"/>
                  <a:pt x="1825142" y="263919"/>
                  <a:pt x="1819351" y="267043"/>
                </a:cubicBezTo>
                <a:cubicBezTo>
                  <a:pt x="1813560" y="270167"/>
                  <a:pt x="1807159" y="273139"/>
                  <a:pt x="1800148" y="275959"/>
                </a:cubicBezTo>
                <a:cubicBezTo>
                  <a:pt x="1793138" y="278778"/>
                  <a:pt x="1785099" y="281102"/>
                  <a:pt x="1776031" y="282931"/>
                </a:cubicBezTo>
                <a:lnTo>
                  <a:pt x="1747479" y="285423"/>
                </a:lnTo>
                <a:lnTo>
                  <a:pt x="1746808" y="285674"/>
                </a:lnTo>
                <a:lnTo>
                  <a:pt x="1745399" y="285604"/>
                </a:lnTo>
                <a:lnTo>
                  <a:pt x="1744599" y="285674"/>
                </a:lnTo>
                <a:lnTo>
                  <a:pt x="1744611" y="285565"/>
                </a:lnTo>
                <a:lnTo>
                  <a:pt x="1733550" y="285017"/>
                </a:lnTo>
                <a:cubicBezTo>
                  <a:pt x="1729663" y="284579"/>
                  <a:pt x="1726311" y="283922"/>
                  <a:pt x="1723491" y="283045"/>
                </a:cubicBezTo>
                <a:cubicBezTo>
                  <a:pt x="1717852" y="281293"/>
                  <a:pt x="1713738" y="278626"/>
                  <a:pt x="1711147" y="275044"/>
                </a:cubicBezTo>
                <a:lnTo>
                  <a:pt x="1708583" y="268634"/>
                </a:lnTo>
                <a:lnTo>
                  <a:pt x="1704860" y="274244"/>
                </a:lnTo>
                <a:cubicBezTo>
                  <a:pt x="1702041" y="277292"/>
                  <a:pt x="1698955" y="279654"/>
                  <a:pt x="1695602" y="281331"/>
                </a:cubicBezTo>
                <a:cubicBezTo>
                  <a:pt x="1692249" y="283007"/>
                  <a:pt x="1688363" y="284150"/>
                  <a:pt x="1683943" y="284760"/>
                </a:cubicBezTo>
                <a:cubicBezTo>
                  <a:pt x="1679524" y="285369"/>
                  <a:pt x="1674342" y="285674"/>
                  <a:pt x="1668399" y="285674"/>
                </a:cubicBezTo>
                <a:lnTo>
                  <a:pt x="1668552" y="284416"/>
                </a:lnTo>
                <a:lnTo>
                  <a:pt x="1665198" y="285674"/>
                </a:lnTo>
                <a:cubicBezTo>
                  <a:pt x="1656969" y="285674"/>
                  <a:pt x="1649692" y="284493"/>
                  <a:pt x="1643367" y="282131"/>
                </a:cubicBezTo>
                <a:cubicBezTo>
                  <a:pt x="1637042" y="279769"/>
                  <a:pt x="1632013" y="275730"/>
                  <a:pt x="1628279" y="270015"/>
                </a:cubicBezTo>
                <a:lnTo>
                  <a:pt x="1624834" y="261931"/>
                </a:lnTo>
                <a:lnTo>
                  <a:pt x="1617821" y="263614"/>
                </a:lnTo>
                <a:cubicBezTo>
                  <a:pt x="1613592" y="264300"/>
                  <a:pt x="1609420" y="264643"/>
                  <a:pt x="1605305" y="264643"/>
                </a:cubicBezTo>
                <a:cubicBezTo>
                  <a:pt x="1597075" y="264643"/>
                  <a:pt x="1589608" y="263424"/>
                  <a:pt x="1582902" y="260985"/>
                </a:cubicBezTo>
                <a:cubicBezTo>
                  <a:pt x="1576197" y="258547"/>
                  <a:pt x="1570863" y="255004"/>
                  <a:pt x="1566900" y="250355"/>
                </a:cubicBezTo>
                <a:cubicBezTo>
                  <a:pt x="1562938" y="245707"/>
                  <a:pt x="1560957" y="240107"/>
                  <a:pt x="1560957" y="233553"/>
                </a:cubicBezTo>
                <a:cubicBezTo>
                  <a:pt x="1560957" y="227153"/>
                  <a:pt x="1562595" y="221133"/>
                  <a:pt x="1565872" y="215494"/>
                </a:cubicBezTo>
                <a:cubicBezTo>
                  <a:pt x="1569148" y="209855"/>
                  <a:pt x="1573644" y="204826"/>
                  <a:pt x="1579359" y="200406"/>
                </a:cubicBezTo>
                <a:cubicBezTo>
                  <a:pt x="1585074" y="195987"/>
                  <a:pt x="1591703" y="192291"/>
                  <a:pt x="1599247" y="189319"/>
                </a:cubicBezTo>
                <a:lnTo>
                  <a:pt x="1619151" y="184320"/>
                </a:lnTo>
                <a:lnTo>
                  <a:pt x="1618335" y="166574"/>
                </a:lnTo>
                <a:lnTo>
                  <a:pt x="1636852" y="166574"/>
                </a:lnTo>
                <a:lnTo>
                  <a:pt x="1640509" y="242012"/>
                </a:lnTo>
                <a:cubicBezTo>
                  <a:pt x="1640967" y="249174"/>
                  <a:pt x="1642262" y="254546"/>
                  <a:pt x="1644396" y="258128"/>
                </a:cubicBezTo>
                <a:cubicBezTo>
                  <a:pt x="1646529" y="261709"/>
                  <a:pt x="1649539" y="264071"/>
                  <a:pt x="1653425" y="265214"/>
                </a:cubicBezTo>
                <a:cubicBezTo>
                  <a:pt x="1657312" y="266357"/>
                  <a:pt x="1661998" y="266929"/>
                  <a:pt x="1667484" y="266929"/>
                </a:cubicBezTo>
                <a:lnTo>
                  <a:pt x="1670544" y="268083"/>
                </a:lnTo>
                <a:lnTo>
                  <a:pt x="1670685" y="266929"/>
                </a:lnTo>
                <a:cubicBezTo>
                  <a:pt x="1677085" y="266929"/>
                  <a:pt x="1682115" y="266357"/>
                  <a:pt x="1685772" y="265214"/>
                </a:cubicBezTo>
                <a:cubicBezTo>
                  <a:pt x="1689430" y="264071"/>
                  <a:pt x="1692211" y="261862"/>
                  <a:pt x="1694116" y="258585"/>
                </a:cubicBezTo>
                <a:cubicBezTo>
                  <a:pt x="1696021" y="255308"/>
                  <a:pt x="1697659" y="250546"/>
                  <a:pt x="1699031" y="244298"/>
                </a:cubicBezTo>
                <a:cubicBezTo>
                  <a:pt x="1700403" y="238049"/>
                  <a:pt x="1702079" y="229896"/>
                  <a:pt x="1704060" y="219837"/>
                </a:cubicBezTo>
                <a:lnTo>
                  <a:pt x="1721891" y="223266"/>
                </a:lnTo>
                <a:cubicBezTo>
                  <a:pt x="1721281" y="226010"/>
                  <a:pt x="1720596" y="229058"/>
                  <a:pt x="1719834" y="232410"/>
                </a:cubicBezTo>
                <a:cubicBezTo>
                  <a:pt x="1719072" y="235763"/>
                  <a:pt x="1718424" y="239078"/>
                  <a:pt x="1717891" y="242354"/>
                </a:cubicBezTo>
                <a:cubicBezTo>
                  <a:pt x="1717357" y="245631"/>
                  <a:pt x="1717090" y="248489"/>
                  <a:pt x="1717090" y="250927"/>
                </a:cubicBezTo>
                <a:cubicBezTo>
                  <a:pt x="1717090" y="253975"/>
                  <a:pt x="1717776" y="256718"/>
                  <a:pt x="1719148" y="259157"/>
                </a:cubicBezTo>
                <a:cubicBezTo>
                  <a:pt x="1720519" y="261595"/>
                  <a:pt x="1723491" y="263500"/>
                  <a:pt x="1728063" y="264872"/>
                </a:cubicBezTo>
                <a:cubicBezTo>
                  <a:pt x="1730349" y="265557"/>
                  <a:pt x="1733245" y="266072"/>
                  <a:pt x="1736750" y="266415"/>
                </a:cubicBezTo>
                <a:lnTo>
                  <a:pt x="1747502" y="266863"/>
                </a:lnTo>
                <a:lnTo>
                  <a:pt x="1769973" y="265100"/>
                </a:lnTo>
                <a:cubicBezTo>
                  <a:pt x="1777593" y="263881"/>
                  <a:pt x="1785061" y="262128"/>
                  <a:pt x="1792376" y="259842"/>
                </a:cubicBezTo>
                <a:cubicBezTo>
                  <a:pt x="1799691" y="257556"/>
                  <a:pt x="1806740" y="254775"/>
                  <a:pt x="1813521" y="251498"/>
                </a:cubicBezTo>
                <a:cubicBezTo>
                  <a:pt x="1820303" y="248222"/>
                  <a:pt x="1826742" y="244450"/>
                  <a:pt x="1832838" y="240183"/>
                </a:cubicBezTo>
                <a:cubicBezTo>
                  <a:pt x="1828876" y="236678"/>
                  <a:pt x="1824304" y="233630"/>
                  <a:pt x="1819122" y="231039"/>
                </a:cubicBezTo>
                <a:cubicBezTo>
                  <a:pt x="1813941" y="228448"/>
                  <a:pt x="1808264" y="226429"/>
                  <a:pt x="1802092" y="224981"/>
                </a:cubicBezTo>
                <a:cubicBezTo>
                  <a:pt x="1795919" y="223533"/>
                  <a:pt x="1789404" y="222809"/>
                  <a:pt x="1782546" y="222809"/>
                </a:cubicBezTo>
                <a:cubicBezTo>
                  <a:pt x="1780108" y="222809"/>
                  <a:pt x="1777822" y="222885"/>
                  <a:pt x="1775688" y="223038"/>
                </a:cubicBezTo>
                <a:cubicBezTo>
                  <a:pt x="1773555" y="223190"/>
                  <a:pt x="1771421" y="223457"/>
                  <a:pt x="1769287" y="223838"/>
                </a:cubicBezTo>
                <a:cubicBezTo>
                  <a:pt x="1767154" y="224219"/>
                  <a:pt x="1764715" y="224714"/>
                  <a:pt x="1761972" y="225324"/>
                </a:cubicBezTo>
                <a:lnTo>
                  <a:pt x="1758315" y="207950"/>
                </a:lnTo>
                <a:cubicBezTo>
                  <a:pt x="1762429" y="206731"/>
                  <a:pt x="1766544" y="205778"/>
                  <a:pt x="1770659" y="205093"/>
                </a:cubicBezTo>
                <a:cubicBezTo>
                  <a:pt x="1774774" y="204407"/>
                  <a:pt x="1778736" y="204064"/>
                  <a:pt x="1782546" y="204064"/>
                </a:cubicBezTo>
                <a:cubicBezTo>
                  <a:pt x="1790471" y="204064"/>
                  <a:pt x="1797634" y="205016"/>
                  <a:pt x="1804035" y="206921"/>
                </a:cubicBezTo>
                <a:cubicBezTo>
                  <a:pt x="1810435" y="208826"/>
                  <a:pt x="1816265" y="211151"/>
                  <a:pt x="1821522" y="213894"/>
                </a:cubicBezTo>
                <a:cubicBezTo>
                  <a:pt x="1826780" y="216637"/>
                  <a:pt x="1831733" y="219380"/>
                  <a:pt x="1836382" y="222123"/>
                </a:cubicBezTo>
                <a:cubicBezTo>
                  <a:pt x="1841030" y="224867"/>
                  <a:pt x="1845564" y="227191"/>
                  <a:pt x="1849983" y="229096"/>
                </a:cubicBezTo>
                <a:cubicBezTo>
                  <a:pt x="1854403" y="231001"/>
                  <a:pt x="1858975" y="231953"/>
                  <a:pt x="1863699" y="231953"/>
                </a:cubicBezTo>
                <a:lnTo>
                  <a:pt x="1868500" y="231953"/>
                </a:lnTo>
                <a:lnTo>
                  <a:pt x="1870100" y="248412"/>
                </a:lnTo>
                <a:lnTo>
                  <a:pt x="1856759" y="250439"/>
                </a:lnTo>
                <a:lnTo>
                  <a:pt x="1857641" y="252584"/>
                </a:lnTo>
                <a:cubicBezTo>
                  <a:pt x="1858860" y="254908"/>
                  <a:pt x="1860194" y="256871"/>
                  <a:pt x="1861642" y="258471"/>
                </a:cubicBezTo>
                <a:cubicBezTo>
                  <a:pt x="1864537" y="261671"/>
                  <a:pt x="1868462" y="263881"/>
                  <a:pt x="1873415" y="265100"/>
                </a:cubicBezTo>
                <a:lnTo>
                  <a:pt x="1891398" y="266823"/>
                </a:lnTo>
                <a:lnTo>
                  <a:pt x="1900618" y="266300"/>
                </a:lnTo>
                <a:cubicBezTo>
                  <a:pt x="1903666" y="265881"/>
                  <a:pt x="1906066" y="265253"/>
                  <a:pt x="1907819" y="264414"/>
                </a:cubicBezTo>
                <a:cubicBezTo>
                  <a:pt x="1911324" y="262738"/>
                  <a:pt x="1913343" y="259766"/>
                  <a:pt x="1913877" y="255499"/>
                </a:cubicBezTo>
                <a:cubicBezTo>
                  <a:pt x="1914410" y="251232"/>
                  <a:pt x="1914525" y="245288"/>
                  <a:pt x="1914220" y="237668"/>
                </a:cubicBezTo>
                <a:close/>
                <a:moveTo>
                  <a:pt x="1395984" y="121311"/>
                </a:moveTo>
                <a:lnTo>
                  <a:pt x="1414958" y="121311"/>
                </a:lnTo>
                <a:lnTo>
                  <a:pt x="1418615" y="237211"/>
                </a:lnTo>
                <a:cubicBezTo>
                  <a:pt x="1418920" y="244983"/>
                  <a:pt x="1420177" y="251041"/>
                  <a:pt x="1422387" y="255385"/>
                </a:cubicBezTo>
                <a:cubicBezTo>
                  <a:pt x="1424597" y="259728"/>
                  <a:pt x="1427607" y="262738"/>
                  <a:pt x="1431417" y="264414"/>
                </a:cubicBezTo>
                <a:lnTo>
                  <a:pt x="1443120" y="266755"/>
                </a:lnTo>
                <a:lnTo>
                  <a:pt x="1460144" y="264414"/>
                </a:lnTo>
                <a:cubicBezTo>
                  <a:pt x="1463649" y="262738"/>
                  <a:pt x="1465669" y="259766"/>
                  <a:pt x="1466202" y="255499"/>
                </a:cubicBezTo>
                <a:cubicBezTo>
                  <a:pt x="1466735" y="251232"/>
                  <a:pt x="1466850" y="245288"/>
                  <a:pt x="1466545" y="237668"/>
                </a:cubicBezTo>
                <a:lnTo>
                  <a:pt x="1462201" y="121311"/>
                </a:lnTo>
                <a:lnTo>
                  <a:pt x="1480718" y="121311"/>
                </a:lnTo>
                <a:lnTo>
                  <a:pt x="1485290" y="235611"/>
                </a:lnTo>
                <a:cubicBezTo>
                  <a:pt x="1485595" y="243688"/>
                  <a:pt x="1485328" y="250851"/>
                  <a:pt x="1484490" y="257099"/>
                </a:cubicBezTo>
                <a:cubicBezTo>
                  <a:pt x="1483652" y="263348"/>
                  <a:pt x="1481671" y="268605"/>
                  <a:pt x="1478546" y="272873"/>
                </a:cubicBezTo>
                <a:cubicBezTo>
                  <a:pt x="1475422" y="277140"/>
                  <a:pt x="1470774" y="280340"/>
                  <a:pt x="1464602" y="282474"/>
                </a:cubicBezTo>
                <a:lnTo>
                  <a:pt x="1442703" y="285299"/>
                </a:lnTo>
                <a:lnTo>
                  <a:pt x="1441704" y="285674"/>
                </a:lnTo>
                <a:lnTo>
                  <a:pt x="1440943" y="285526"/>
                </a:lnTo>
                <a:lnTo>
                  <a:pt x="1439799" y="285674"/>
                </a:lnTo>
                <a:lnTo>
                  <a:pt x="1439838" y="285312"/>
                </a:lnTo>
                <a:lnTo>
                  <a:pt x="1425816" y="282588"/>
                </a:lnTo>
                <a:cubicBezTo>
                  <a:pt x="1421625" y="280531"/>
                  <a:pt x="1418348" y="277864"/>
                  <a:pt x="1415986" y="274587"/>
                </a:cubicBezTo>
                <a:lnTo>
                  <a:pt x="1413398" y="268842"/>
                </a:lnTo>
                <a:lnTo>
                  <a:pt x="1408671" y="276187"/>
                </a:lnTo>
                <a:cubicBezTo>
                  <a:pt x="1405242" y="279311"/>
                  <a:pt x="1400632" y="281674"/>
                  <a:pt x="1394841" y="283274"/>
                </a:cubicBezTo>
                <a:cubicBezTo>
                  <a:pt x="1389050" y="284874"/>
                  <a:pt x="1381810" y="285674"/>
                  <a:pt x="1373124" y="285674"/>
                </a:cubicBezTo>
                <a:lnTo>
                  <a:pt x="1373176" y="285197"/>
                </a:lnTo>
                <a:lnTo>
                  <a:pt x="1371904" y="285674"/>
                </a:lnTo>
                <a:cubicBezTo>
                  <a:pt x="1365961" y="285674"/>
                  <a:pt x="1360512" y="284684"/>
                  <a:pt x="1355560" y="282702"/>
                </a:cubicBezTo>
                <a:lnTo>
                  <a:pt x="1343376" y="273537"/>
                </a:lnTo>
                <a:lnTo>
                  <a:pt x="1339557" y="280073"/>
                </a:lnTo>
                <a:cubicBezTo>
                  <a:pt x="1336738" y="283045"/>
                  <a:pt x="1333576" y="285255"/>
                  <a:pt x="1330071" y="286703"/>
                </a:cubicBezTo>
                <a:cubicBezTo>
                  <a:pt x="1326565" y="288151"/>
                  <a:pt x="1322832" y="288875"/>
                  <a:pt x="1318869" y="288875"/>
                </a:cubicBezTo>
                <a:cubicBezTo>
                  <a:pt x="1313840" y="288875"/>
                  <a:pt x="1308697" y="287808"/>
                  <a:pt x="1303439" y="285674"/>
                </a:cubicBezTo>
                <a:cubicBezTo>
                  <a:pt x="1298181" y="283541"/>
                  <a:pt x="1293114" y="280493"/>
                  <a:pt x="1288237" y="276530"/>
                </a:cubicBezTo>
                <a:cubicBezTo>
                  <a:pt x="1283360" y="272568"/>
                  <a:pt x="1279093" y="267920"/>
                  <a:pt x="1275435" y="262586"/>
                </a:cubicBezTo>
                <a:cubicBezTo>
                  <a:pt x="1271473" y="269596"/>
                  <a:pt x="1267701" y="274739"/>
                  <a:pt x="1264119" y="278016"/>
                </a:cubicBezTo>
                <a:cubicBezTo>
                  <a:pt x="1260538" y="281293"/>
                  <a:pt x="1256842" y="283388"/>
                  <a:pt x="1253033" y="284303"/>
                </a:cubicBezTo>
                <a:cubicBezTo>
                  <a:pt x="1249222" y="285217"/>
                  <a:pt x="1244803" y="285674"/>
                  <a:pt x="1239774" y="285674"/>
                </a:cubicBezTo>
                <a:lnTo>
                  <a:pt x="1239796" y="285494"/>
                </a:lnTo>
                <a:lnTo>
                  <a:pt x="1239316" y="285674"/>
                </a:lnTo>
                <a:cubicBezTo>
                  <a:pt x="1230020" y="285674"/>
                  <a:pt x="1222629" y="285179"/>
                  <a:pt x="1217142" y="284188"/>
                </a:cubicBezTo>
                <a:cubicBezTo>
                  <a:pt x="1211656" y="283198"/>
                  <a:pt x="1207503" y="281712"/>
                  <a:pt x="1204684" y="279731"/>
                </a:cubicBezTo>
                <a:cubicBezTo>
                  <a:pt x="1201864" y="277749"/>
                  <a:pt x="1199883" y="275273"/>
                  <a:pt x="1198740" y="272301"/>
                </a:cubicBezTo>
                <a:lnTo>
                  <a:pt x="1198087" y="269716"/>
                </a:lnTo>
                <a:lnTo>
                  <a:pt x="1195082" y="274244"/>
                </a:lnTo>
                <a:cubicBezTo>
                  <a:pt x="1192263" y="277292"/>
                  <a:pt x="1189025" y="279654"/>
                  <a:pt x="1185367" y="281331"/>
                </a:cubicBezTo>
                <a:cubicBezTo>
                  <a:pt x="1181709" y="283007"/>
                  <a:pt x="1177328" y="284150"/>
                  <a:pt x="1172222" y="284760"/>
                </a:cubicBezTo>
                <a:cubicBezTo>
                  <a:pt x="1167117" y="285369"/>
                  <a:pt x="1161059" y="285674"/>
                  <a:pt x="1154049" y="285674"/>
                </a:cubicBezTo>
                <a:lnTo>
                  <a:pt x="1154103" y="285225"/>
                </a:lnTo>
                <a:lnTo>
                  <a:pt x="1152906" y="285674"/>
                </a:lnTo>
                <a:cubicBezTo>
                  <a:pt x="1145286" y="285674"/>
                  <a:pt x="1137399" y="285179"/>
                  <a:pt x="1129246" y="284188"/>
                </a:cubicBezTo>
                <a:cubicBezTo>
                  <a:pt x="1121092" y="283198"/>
                  <a:pt x="1113396" y="281902"/>
                  <a:pt x="1106157" y="280302"/>
                </a:cubicBezTo>
                <a:lnTo>
                  <a:pt x="1097299" y="277650"/>
                </a:lnTo>
                <a:lnTo>
                  <a:pt x="1089812" y="280645"/>
                </a:lnTo>
                <a:cubicBezTo>
                  <a:pt x="1086307" y="281712"/>
                  <a:pt x="1082535" y="282550"/>
                  <a:pt x="1078496" y="283160"/>
                </a:cubicBezTo>
                <a:cubicBezTo>
                  <a:pt x="1074458" y="283769"/>
                  <a:pt x="1070229" y="284264"/>
                  <a:pt x="1065809" y="284645"/>
                </a:cubicBezTo>
                <a:cubicBezTo>
                  <a:pt x="1061389" y="285026"/>
                  <a:pt x="1056970" y="285293"/>
                  <a:pt x="1052550" y="285446"/>
                </a:cubicBezTo>
                <a:cubicBezTo>
                  <a:pt x="1048131" y="285598"/>
                  <a:pt x="1043863" y="285674"/>
                  <a:pt x="1039749" y="285674"/>
                </a:cubicBezTo>
                <a:lnTo>
                  <a:pt x="1039771" y="285494"/>
                </a:lnTo>
                <a:lnTo>
                  <a:pt x="1039291" y="285674"/>
                </a:lnTo>
                <a:cubicBezTo>
                  <a:pt x="1029995" y="285674"/>
                  <a:pt x="1022604" y="285179"/>
                  <a:pt x="1017117" y="284188"/>
                </a:cubicBezTo>
                <a:cubicBezTo>
                  <a:pt x="1011631" y="283198"/>
                  <a:pt x="1007478" y="281712"/>
                  <a:pt x="1004659" y="279731"/>
                </a:cubicBezTo>
                <a:cubicBezTo>
                  <a:pt x="1001839" y="277749"/>
                  <a:pt x="999858" y="275273"/>
                  <a:pt x="998715" y="272301"/>
                </a:cubicBezTo>
                <a:lnTo>
                  <a:pt x="998062" y="269716"/>
                </a:lnTo>
                <a:lnTo>
                  <a:pt x="995057" y="274244"/>
                </a:lnTo>
                <a:cubicBezTo>
                  <a:pt x="992238" y="277292"/>
                  <a:pt x="989000" y="279654"/>
                  <a:pt x="985342" y="281331"/>
                </a:cubicBezTo>
                <a:cubicBezTo>
                  <a:pt x="981684" y="283007"/>
                  <a:pt x="977303" y="284150"/>
                  <a:pt x="972197" y="284760"/>
                </a:cubicBezTo>
                <a:cubicBezTo>
                  <a:pt x="967092" y="285369"/>
                  <a:pt x="961034" y="285674"/>
                  <a:pt x="954024" y="285674"/>
                </a:cubicBezTo>
                <a:lnTo>
                  <a:pt x="954243" y="283877"/>
                </a:lnTo>
                <a:lnTo>
                  <a:pt x="949452" y="285674"/>
                </a:lnTo>
                <a:cubicBezTo>
                  <a:pt x="943051" y="285674"/>
                  <a:pt x="937717" y="284569"/>
                  <a:pt x="933450" y="282359"/>
                </a:cubicBezTo>
                <a:lnTo>
                  <a:pt x="927722" y="277554"/>
                </a:lnTo>
                <a:lnTo>
                  <a:pt x="923734" y="297904"/>
                </a:lnTo>
                <a:cubicBezTo>
                  <a:pt x="921220" y="305296"/>
                  <a:pt x="917219" y="312001"/>
                  <a:pt x="911733" y="318021"/>
                </a:cubicBezTo>
                <a:cubicBezTo>
                  <a:pt x="906246" y="324041"/>
                  <a:pt x="898817" y="328803"/>
                  <a:pt x="889444" y="332309"/>
                </a:cubicBezTo>
                <a:cubicBezTo>
                  <a:pt x="880072" y="335814"/>
                  <a:pt x="868299" y="337566"/>
                  <a:pt x="854125" y="337566"/>
                </a:cubicBezTo>
                <a:cubicBezTo>
                  <a:pt x="845439" y="337566"/>
                  <a:pt x="837209" y="336500"/>
                  <a:pt x="829437" y="334366"/>
                </a:cubicBezTo>
                <a:cubicBezTo>
                  <a:pt x="821664" y="332232"/>
                  <a:pt x="814768" y="328994"/>
                  <a:pt x="808748" y="324650"/>
                </a:cubicBezTo>
                <a:cubicBezTo>
                  <a:pt x="802729" y="320307"/>
                  <a:pt x="798004" y="314821"/>
                  <a:pt x="794575" y="308191"/>
                </a:cubicBezTo>
                <a:cubicBezTo>
                  <a:pt x="791146" y="301562"/>
                  <a:pt x="789432" y="293751"/>
                  <a:pt x="789432" y="284760"/>
                </a:cubicBezTo>
                <a:cubicBezTo>
                  <a:pt x="789432" y="279273"/>
                  <a:pt x="790194" y="273177"/>
                  <a:pt x="791718" y="266472"/>
                </a:cubicBezTo>
                <a:cubicBezTo>
                  <a:pt x="793242" y="259766"/>
                  <a:pt x="795680" y="252375"/>
                  <a:pt x="799033" y="244298"/>
                </a:cubicBezTo>
                <a:lnTo>
                  <a:pt x="815492" y="250698"/>
                </a:lnTo>
                <a:cubicBezTo>
                  <a:pt x="813054" y="257099"/>
                  <a:pt x="811225" y="262967"/>
                  <a:pt x="810006" y="268301"/>
                </a:cubicBezTo>
                <a:cubicBezTo>
                  <a:pt x="808787" y="273635"/>
                  <a:pt x="808177" y="278588"/>
                  <a:pt x="808177" y="283160"/>
                </a:cubicBezTo>
                <a:cubicBezTo>
                  <a:pt x="808177" y="291542"/>
                  <a:pt x="810272" y="298361"/>
                  <a:pt x="814463" y="303619"/>
                </a:cubicBezTo>
                <a:cubicBezTo>
                  <a:pt x="818654" y="308877"/>
                  <a:pt x="824293" y="312725"/>
                  <a:pt x="831380" y="315164"/>
                </a:cubicBezTo>
                <a:cubicBezTo>
                  <a:pt x="838466" y="317602"/>
                  <a:pt x="846277" y="318821"/>
                  <a:pt x="854811" y="318821"/>
                </a:cubicBezTo>
                <a:cubicBezTo>
                  <a:pt x="865175" y="318821"/>
                  <a:pt x="873861" y="317716"/>
                  <a:pt x="880872" y="315506"/>
                </a:cubicBezTo>
                <a:cubicBezTo>
                  <a:pt x="887882" y="313297"/>
                  <a:pt x="893445" y="310287"/>
                  <a:pt x="897559" y="306477"/>
                </a:cubicBezTo>
                <a:cubicBezTo>
                  <a:pt x="901674" y="302667"/>
                  <a:pt x="904608" y="298361"/>
                  <a:pt x="906361" y="293561"/>
                </a:cubicBezTo>
                <a:cubicBezTo>
                  <a:pt x="908113" y="288760"/>
                  <a:pt x="908990" y="283769"/>
                  <a:pt x="908990" y="278588"/>
                </a:cubicBezTo>
                <a:cubicBezTo>
                  <a:pt x="908990" y="271882"/>
                  <a:pt x="908494" y="265557"/>
                  <a:pt x="907504" y="259614"/>
                </a:cubicBezTo>
                <a:cubicBezTo>
                  <a:pt x="906513" y="253670"/>
                  <a:pt x="905218" y="247841"/>
                  <a:pt x="903617" y="242126"/>
                </a:cubicBezTo>
                <a:cubicBezTo>
                  <a:pt x="902017" y="236411"/>
                  <a:pt x="900303" y="230582"/>
                  <a:pt x="898474" y="224638"/>
                </a:cubicBezTo>
                <a:lnTo>
                  <a:pt x="916991" y="219609"/>
                </a:lnTo>
                <a:cubicBezTo>
                  <a:pt x="918667" y="225400"/>
                  <a:pt x="919962" y="230086"/>
                  <a:pt x="920877" y="233668"/>
                </a:cubicBezTo>
                <a:cubicBezTo>
                  <a:pt x="921791" y="237249"/>
                  <a:pt x="922515" y="240107"/>
                  <a:pt x="923048" y="242240"/>
                </a:cubicBezTo>
                <a:cubicBezTo>
                  <a:pt x="923582" y="244374"/>
                  <a:pt x="924077" y="246279"/>
                  <a:pt x="924534" y="247955"/>
                </a:cubicBezTo>
                <a:cubicBezTo>
                  <a:pt x="926211" y="253594"/>
                  <a:pt x="928420" y="257747"/>
                  <a:pt x="931164" y="260414"/>
                </a:cubicBezTo>
                <a:cubicBezTo>
                  <a:pt x="933907" y="263081"/>
                  <a:pt x="937069" y="264833"/>
                  <a:pt x="940651" y="265672"/>
                </a:cubicBezTo>
                <a:cubicBezTo>
                  <a:pt x="944232" y="266510"/>
                  <a:pt x="947928" y="266929"/>
                  <a:pt x="951738" y="266929"/>
                </a:cubicBezTo>
                <a:lnTo>
                  <a:pt x="956109" y="268577"/>
                </a:lnTo>
                <a:lnTo>
                  <a:pt x="956310" y="266929"/>
                </a:lnTo>
                <a:cubicBezTo>
                  <a:pt x="963930" y="266929"/>
                  <a:pt x="969873" y="266357"/>
                  <a:pt x="974141" y="265214"/>
                </a:cubicBezTo>
                <a:cubicBezTo>
                  <a:pt x="978408" y="264071"/>
                  <a:pt x="981646" y="261862"/>
                  <a:pt x="983856" y="258585"/>
                </a:cubicBezTo>
                <a:cubicBezTo>
                  <a:pt x="986066" y="255308"/>
                  <a:pt x="987857" y="250546"/>
                  <a:pt x="989228" y="244298"/>
                </a:cubicBezTo>
                <a:cubicBezTo>
                  <a:pt x="990600" y="238049"/>
                  <a:pt x="992276" y="229896"/>
                  <a:pt x="994257" y="219837"/>
                </a:cubicBezTo>
                <a:lnTo>
                  <a:pt x="1012088" y="223266"/>
                </a:lnTo>
                <a:cubicBezTo>
                  <a:pt x="1011479" y="226010"/>
                  <a:pt x="1010793" y="229058"/>
                  <a:pt x="1010031" y="232410"/>
                </a:cubicBezTo>
                <a:cubicBezTo>
                  <a:pt x="1009269" y="235763"/>
                  <a:pt x="1008621" y="239078"/>
                  <a:pt x="1008088" y="242354"/>
                </a:cubicBezTo>
                <a:cubicBezTo>
                  <a:pt x="1007554" y="245631"/>
                  <a:pt x="1007287" y="248489"/>
                  <a:pt x="1007287" y="250927"/>
                </a:cubicBezTo>
                <a:cubicBezTo>
                  <a:pt x="1007287" y="253213"/>
                  <a:pt x="1007440" y="255347"/>
                  <a:pt x="1007745" y="257328"/>
                </a:cubicBezTo>
                <a:cubicBezTo>
                  <a:pt x="1008050" y="259309"/>
                  <a:pt x="1009192" y="260985"/>
                  <a:pt x="1011174" y="262357"/>
                </a:cubicBezTo>
                <a:cubicBezTo>
                  <a:pt x="1013155" y="263729"/>
                  <a:pt x="1016508" y="264833"/>
                  <a:pt x="1021232" y="265672"/>
                </a:cubicBezTo>
                <a:cubicBezTo>
                  <a:pt x="1025957" y="266510"/>
                  <a:pt x="1032738" y="266929"/>
                  <a:pt x="1041578" y="266929"/>
                </a:cubicBezTo>
                <a:lnTo>
                  <a:pt x="1042015" y="267094"/>
                </a:lnTo>
                <a:lnTo>
                  <a:pt x="1042035" y="266929"/>
                </a:lnTo>
                <a:cubicBezTo>
                  <a:pt x="1045845" y="266929"/>
                  <a:pt x="1049769" y="266891"/>
                  <a:pt x="1053808" y="266815"/>
                </a:cubicBezTo>
                <a:cubicBezTo>
                  <a:pt x="1057846" y="266738"/>
                  <a:pt x="1061847" y="266548"/>
                  <a:pt x="1065809" y="266243"/>
                </a:cubicBezTo>
                <a:lnTo>
                  <a:pt x="1074487" y="265375"/>
                </a:lnTo>
                <a:lnTo>
                  <a:pt x="1070724" y="262014"/>
                </a:lnTo>
                <a:cubicBezTo>
                  <a:pt x="1067447" y="258737"/>
                  <a:pt x="1064552" y="254661"/>
                  <a:pt x="1062037" y="249784"/>
                </a:cubicBezTo>
                <a:cubicBezTo>
                  <a:pt x="1059523" y="244907"/>
                  <a:pt x="1058265" y="239345"/>
                  <a:pt x="1058265" y="233096"/>
                </a:cubicBezTo>
                <a:cubicBezTo>
                  <a:pt x="1058265" y="227000"/>
                  <a:pt x="1059370" y="221323"/>
                  <a:pt x="1061580" y="216065"/>
                </a:cubicBezTo>
                <a:cubicBezTo>
                  <a:pt x="1063790" y="210808"/>
                  <a:pt x="1066762" y="206198"/>
                  <a:pt x="1070495" y="202235"/>
                </a:cubicBezTo>
                <a:cubicBezTo>
                  <a:pt x="1074229" y="198273"/>
                  <a:pt x="1078496" y="195187"/>
                  <a:pt x="1083297" y="192977"/>
                </a:cubicBezTo>
                <a:cubicBezTo>
                  <a:pt x="1088098" y="190767"/>
                  <a:pt x="1093089" y="189662"/>
                  <a:pt x="1098270" y="189662"/>
                </a:cubicBezTo>
                <a:cubicBezTo>
                  <a:pt x="1105738" y="189662"/>
                  <a:pt x="1112291" y="191720"/>
                  <a:pt x="1117930" y="195834"/>
                </a:cubicBezTo>
                <a:cubicBezTo>
                  <a:pt x="1123569" y="199949"/>
                  <a:pt x="1127950" y="205169"/>
                  <a:pt x="1131074" y="211493"/>
                </a:cubicBezTo>
                <a:cubicBezTo>
                  <a:pt x="1134198" y="217818"/>
                  <a:pt x="1135761" y="224409"/>
                  <a:pt x="1135761" y="231267"/>
                </a:cubicBezTo>
                <a:cubicBezTo>
                  <a:pt x="1135761" y="237821"/>
                  <a:pt x="1134541" y="243726"/>
                  <a:pt x="1132103" y="248984"/>
                </a:cubicBezTo>
                <a:cubicBezTo>
                  <a:pt x="1129665" y="254242"/>
                  <a:pt x="1126350" y="258928"/>
                  <a:pt x="1122159" y="263043"/>
                </a:cubicBezTo>
                <a:lnTo>
                  <a:pt x="1119276" y="265115"/>
                </a:lnTo>
                <a:lnTo>
                  <a:pt x="1120216" y="265214"/>
                </a:lnTo>
                <a:cubicBezTo>
                  <a:pt x="1126464" y="265748"/>
                  <a:pt x="1132713" y="266167"/>
                  <a:pt x="1138961" y="266472"/>
                </a:cubicBezTo>
                <a:cubicBezTo>
                  <a:pt x="1145209" y="266777"/>
                  <a:pt x="1150620" y="266929"/>
                  <a:pt x="1155192" y="266929"/>
                </a:cubicBezTo>
                <a:lnTo>
                  <a:pt x="1156284" y="267341"/>
                </a:lnTo>
                <a:lnTo>
                  <a:pt x="1156335" y="266929"/>
                </a:lnTo>
                <a:cubicBezTo>
                  <a:pt x="1163955" y="266929"/>
                  <a:pt x="1169898" y="266357"/>
                  <a:pt x="1174165" y="265214"/>
                </a:cubicBezTo>
                <a:cubicBezTo>
                  <a:pt x="1178433" y="264071"/>
                  <a:pt x="1181671" y="261862"/>
                  <a:pt x="1183881" y="258585"/>
                </a:cubicBezTo>
                <a:cubicBezTo>
                  <a:pt x="1186091" y="255308"/>
                  <a:pt x="1187881" y="250546"/>
                  <a:pt x="1189253" y="244298"/>
                </a:cubicBezTo>
                <a:cubicBezTo>
                  <a:pt x="1190625" y="238049"/>
                  <a:pt x="1192301" y="229896"/>
                  <a:pt x="1194282" y="219837"/>
                </a:cubicBezTo>
                <a:lnTo>
                  <a:pt x="1212113" y="223266"/>
                </a:lnTo>
                <a:cubicBezTo>
                  <a:pt x="1211503" y="226010"/>
                  <a:pt x="1210818" y="229058"/>
                  <a:pt x="1210056" y="232410"/>
                </a:cubicBezTo>
                <a:cubicBezTo>
                  <a:pt x="1209294" y="235763"/>
                  <a:pt x="1208646" y="239078"/>
                  <a:pt x="1208113" y="242354"/>
                </a:cubicBezTo>
                <a:cubicBezTo>
                  <a:pt x="1207579" y="245631"/>
                  <a:pt x="1207312" y="248489"/>
                  <a:pt x="1207312" y="250927"/>
                </a:cubicBezTo>
                <a:cubicBezTo>
                  <a:pt x="1207312" y="253213"/>
                  <a:pt x="1207465" y="255347"/>
                  <a:pt x="1207770" y="257328"/>
                </a:cubicBezTo>
                <a:cubicBezTo>
                  <a:pt x="1208074" y="259309"/>
                  <a:pt x="1209217" y="260985"/>
                  <a:pt x="1211199" y="262357"/>
                </a:cubicBezTo>
                <a:cubicBezTo>
                  <a:pt x="1213180" y="263729"/>
                  <a:pt x="1216533" y="264833"/>
                  <a:pt x="1221257" y="265672"/>
                </a:cubicBezTo>
                <a:cubicBezTo>
                  <a:pt x="1225981" y="266510"/>
                  <a:pt x="1232763" y="266929"/>
                  <a:pt x="1241602" y="266929"/>
                </a:cubicBezTo>
                <a:lnTo>
                  <a:pt x="1242040" y="267094"/>
                </a:lnTo>
                <a:lnTo>
                  <a:pt x="1242060" y="266929"/>
                </a:lnTo>
                <a:cubicBezTo>
                  <a:pt x="1246327" y="266929"/>
                  <a:pt x="1249718" y="266015"/>
                  <a:pt x="1252232" y="264186"/>
                </a:cubicBezTo>
                <a:cubicBezTo>
                  <a:pt x="1254747" y="262357"/>
                  <a:pt x="1257185" y="259309"/>
                  <a:pt x="1259548" y="255042"/>
                </a:cubicBezTo>
                <a:cubicBezTo>
                  <a:pt x="1261910" y="250775"/>
                  <a:pt x="1264920" y="245060"/>
                  <a:pt x="1268577" y="237897"/>
                </a:cubicBezTo>
                <a:cubicBezTo>
                  <a:pt x="1272235" y="230582"/>
                  <a:pt x="1275931" y="224600"/>
                  <a:pt x="1279664" y="219952"/>
                </a:cubicBezTo>
                <a:cubicBezTo>
                  <a:pt x="1283398" y="215303"/>
                  <a:pt x="1287056" y="211646"/>
                  <a:pt x="1290637" y="208979"/>
                </a:cubicBezTo>
                <a:cubicBezTo>
                  <a:pt x="1294219" y="206312"/>
                  <a:pt x="1297609" y="204445"/>
                  <a:pt x="1300810" y="203378"/>
                </a:cubicBezTo>
                <a:cubicBezTo>
                  <a:pt x="1304010" y="202311"/>
                  <a:pt x="1306982" y="201778"/>
                  <a:pt x="1309725" y="201778"/>
                </a:cubicBezTo>
                <a:cubicBezTo>
                  <a:pt x="1314754" y="201778"/>
                  <a:pt x="1319250" y="202883"/>
                  <a:pt x="1323213" y="205093"/>
                </a:cubicBezTo>
                <a:cubicBezTo>
                  <a:pt x="1327175" y="207302"/>
                  <a:pt x="1330909" y="211036"/>
                  <a:pt x="1334414" y="216294"/>
                </a:cubicBezTo>
                <a:cubicBezTo>
                  <a:pt x="1337919" y="221552"/>
                  <a:pt x="1341501" y="228753"/>
                  <a:pt x="1345158" y="237897"/>
                </a:cubicBezTo>
                <a:cubicBezTo>
                  <a:pt x="1348663" y="246279"/>
                  <a:pt x="1351826" y="252565"/>
                  <a:pt x="1354645" y="256756"/>
                </a:cubicBezTo>
                <a:cubicBezTo>
                  <a:pt x="1357465" y="260947"/>
                  <a:pt x="1360436" y="263690"/>
                  <a:pt x="1363561" y="264986"/>
                </a:cubicBezTo>
                <a:cubicBezTo>
                  <a:pt x="1366685" y="266281"/>
                  <a:pt x="1370228" y="266929"/>
                  <a:pt x="1374190" y="266929"/>
                </a:cubicBezTo>
                <a:lnTo>
                  <a:pt x="1375142" y="267288"/>
                </a:lnTo>
                <a:lnTo>
                  <a:pt x="1375181" y="266929"/>
                </a:lnTo>
                <a:cubicBezTo>
                  <a:pt x="1383868" y="266929"/>
                  <a:pt x="1389964" y="266091"/>
                  <a:pt x="1393469" y="264414"/>
                </a:cubicBezTo>
                <a:cubicBezTo>
                  <a:pt x="1396974" y="262738"/>
                  <a:pt x="1398994" y="259766"/>
                  <a:pt x="1399527" y="255499"/>
                </a:cubicBezTo>
                <a:cubicBezTo>
                  <a:pt x="1400060" y="251232"/>
                  <a:pt x="1400175" y="245288"/>
                  <a:pt x="1399870" y="237668"/>
                </a:cubicBezTo>
                <a:close/>
                <a:moveTo>
                  <a:pt x="1625879" y="117653"/>
                </a:moveTo>
                <a:cubicBezTo>
                  <a:pt x="1628927" y="117653"/>
                  <a:pt x="1631556" y="118796"/>
                  <a:pt x="1633766" y="121082"/>
                </a:cubicBezTo>
                <a:cubicBezTo>
                  <a:pt x="1635976" y="123368"/>
                  <a:pt x="1637080" y="126035"/>
                  <a:pt x="1637080" y="129083"/>
                </a:cubicBezTo>
                <a:cubicBezTo>
                  <a:pt x="1637080" y="132131"/>
                  <a:pt x="1635976" y="134760"/>
                  <a:pt x="1633766" y="136970"/>
                </a:cubicBezTo>
                <a:cubicBezTo>
                  <a:pt x="1631556" y="139180"/>
                  <a:pt x="1628927" y="140285"/>
                  <a:pt x="1625879" y="140285"/>
                </a:cubicBezTo>
                <a:cubicBezTo>
                  <a:pt x="1622679" y="140285"/>
                  <a:pt x="1619974" y="139180"/>
                  <a:pt x="1617764" y="136970"/>
                </a:cubicBezTo>
                <a:cubicBezTo>
                  <a:pt x="1615554" y="134760"/>
                  <a:pt x="1614449" y="132131"/>
                  <a:pt x="1614449" y="129083"/>
                </a:cubicBezTo>
                <a:cubicBezTo>
                  <a:pt x="1614449" y="126035"/>
                  <a:pt x="1615554" y="123368"/>
                  <a:pt x="1617764" y="121082"/>
                </a:cubicBezTo>
                <a:cubicBezTo>
                  <a:pt x="1619974" y="118796"/>
                  <a:pt x="1622679" y="117653"/>
                  <a:pt x="1625879" y="117653"/>
                </a:cubicBezTo>
                <a:close/>
                <a:moveTo>
                  <a:pt x="1594561" y="117653"/>
                </a:moveTo>
                <a:cubicBezTo>
                  <a:pt x="1597609" y="117653"/>
                  <a:pt x="1600238" y="118796"/>
                  <a:pt x="1602448" y="121082"/>
                </a:cubicBezTo>
                <a:cubicBezTo>
                  <a:pt x="1604657" y="123368"/>
                  <a:pt x="1605762" y="126035"/>
                  <a:pt x="1605762" y="129083"/>
                </a:cubicBezTo>
                <a:cubicBezTo>
                  <a:pt x="1605762" y="132131"/>
                  <a:pt x="1604657" y="134760"/>
                  <a:pt x="1602448" y="136970"/>
                </a:cubicBezTo>
                <a:cubicBezTo>
                  <a:pt x="1600238" y="139180"/>
                  <a:pt x="1597609" y="140285"/>
                  <a:pt x="1594561" y="140285"/>
                </a:cubicBezTo>
                <a:cubicBezTo>
                  <a:pt x="1591361" y="140285"/>
                  <a:pt x="1588655" y="139180"/>
                  <a:pt x="1586446" y="136970"/>
                </a:cubicBezTo>
                <a:cubicBezTo>
                  <a:pt x="1584236" y="134760"/>
                  <a:pt x="1583131" y="132131"/>
                  <a:pt x="1583131" y="129083"/>
                </a:cubicBezTo>
                <a:cubicBezTo>
                  <a:pt x="1583131" y="126035"/>
                  <a:pt x="1584236" y="123368"/>
                  <a:pt x="1586446" y="121082"/>
                </a:cubicBezTo>
                <a:cubicBezTo>
                  <a:pt x="1588655" y="118796"/>
                  <a:pt x="1591361" y="117653"/>
                  <a:pt x="1594561" y="117653"/>
                </a:cubicBezTo>
                <a:close/>
                <a:moveTo>
                  <a:pt x="1309268" y="114300"/>
                </a:moveTo>
                <a:cubicBezTo>
                  <a:pt x="1315364" y="114300"/>
                  <a:pt x="1319974" y="116396"/>
                  <a:pt x="1323098" y="120587"/>
                </a:cubicBezTo>
                <a:cubicBezTo>
                  <a:pt x="1326223" y="124778"/>
                  <a:pt x="1327785" y="129540"/>
                  <a:pt x="1327785" y="134874"/>
                </a:cubicBezTo>
                <a:cubicBezTo>
                  <a:pt x="1327785" y="141580"/>
                  <a:pt x="1325575" y="147524"/>
                  <a:pt x="1321155" y="152705"/>
                </a:cubicBezTo>
                <a:cubicBezTo>
                  <a:pt x="1316736" y="157887"/>
                  <a:pt x="1310525" y="162002"/>
                  <a:pt x="1302524" y="165050"/>
                </a:cubicBezTo>
                <a:cubicBezTo>
                  <a:pt x="1294523" y="168098"/>
                  <a:pt x="1285113" y="169926"/>
                  <a:pt x="1274292" y="170536"/>
                </a:cubicBezTo>
                <a:lnTo>
                  <a:pt x="1272235" y="159563"/>
                </a:lnTo>
                <a:cubicBezTo>
                  <a:pt x="1282598" y="158801"/>
                  <a:pt x="1291018" y="157201"/>
                  <a:pt x="1297495" y="154763"/>
                </a:cubicBezTo>
                <a:lnTo>
                  <a:pt x="1301724" y="152137"/>
                </a:lnTo>
                <a:lnTo>
                  <a:pt x="1294066" y="147219"/>
                </a:lnTo>
                <a:cubicBezTo>
                  <a:pt x="1290637" y="143714"/>
                  <a:pt x="1288923" y="139370"/>
                  <a:pt x="1288923" y="134189"/>
                </a:cubicBezTo>
                <a:cubicBezTo>
                  <a:pt x="1288923" y="128855"/>
                  <a:pt x="1290790" y="124206"/>
                  <a:pt x="1294523" y="120244"/>
                </a:cubicBezTo>
                <a:cubicBezTo>
                  <a:pt x="1298257" y="116282"/>
                  <a:pt x="1303172" y="114300"/>
                  <a:pt x="1309268" y="114300"/>
                </a:cubicBezTo>
                <a:close/>
                <a:moveTo>
                  <a:pt x="881024" y="109500"/>
                </a:moveTo>
                <a:lnTo>
                  <a:pt x="881024" y="122530"/>
                </a:lnTo>
                <a:lnTo>
                  <a:pt x="829818" y="137389"/>
                </a:lnTo>
                <a:lnTo>
                  <a:pt x="829818" y="124587"/>
                </a:lnTo>
                <a:close/>
                <a:moveTo>
                  <a:pt x="2514295" y="93117"/>
                </a:moveTo>
                <a:cubicBezTo>
                  <a:pt x="2511399" y="93117"/>
                  <a:pt x="2509151" y="94107"/>
                  <a:pt x="2507551" y="96089"/>
                </a:cubicBezTo>
                <a:cubicBezTo>
                  <a:pt x="2505951" y="98070"/>
                  <a:pt x="2505151" y="100356"/>
                  <a:pt x="2505151" y="102947"/>
                </a:cubicBezTo>
                <a:cubicBezTo>
                  <a:pt x="2505151" y="105690"/>
                  <a:pt x="2505989" y="107938"/>
                  <a:pt x="2507665" y="109690"/>
                </a:cubicBezTo>
                <a:cubicBezTo>
                  <a:pt x="2509342" y="111443"/>
                  <a:pt x="2511475" y="112319"/>
                  <a:pt x="2514066" y="112319"/>
                </a:cubicBezTo>
                <a:cubicBezTo>
                  <a:pt x="2516657" y="112319"/>
                  <a:pt x="2518905" y="111481"/>
                  <a:pt x="2520810" y="109805"/>
                </a:cubicBezTo>
                <a:cubicBezTo>
                  <a:pt x="2522715" y="108128"/>
                  <a:pt x="2523667" y="105918"/>
                  <a:pt x="2523667" y="103175"/>
                </a:cubicBezTo>
                <a:cubicBezTo>
                  <a:pt x="2523667" y="100280"/>
                  <a:pt x="2522677" y="97879"/>
                  <a:pt x="2520696" y="95974"/>
                </a:cubicBezTo>
                <a:cubicBezTo>
                  <a:pt x="2518714" y="94069"/>
                  <a:pt x="2516581" y="93117"/>
                  <a:pt x="2514295" y="93117"/>
                </a:cubicBezTo>
                <a:close/>
                <a:moveTo>
                  <a:pt x="1731035" y="92583"/>
                </a:moveTo>
                <a:cubicBezTo>
                  <a:pt x="1732559" y="95479"/>
                  <a:pt x="1733816" y="98794"/>
                  <a:pt x="1734807" y="102527"/>
                </a:cubicBezTo>
                <a:cubicBezTo>
                  <a:pt x="1735797" y="106261"/>
                  <a:pt x="1736293" y="109652"/>
                  <a:pt x="1736293" y="112700"/>
                </a:cubicBezTo>
                <a:cubicBezTo>
                  <a:pt x="1736293" y="117729"/>
                  <a:pt x="1734883" y="122263"/>
                  <a:pt x="1732064" y="126302"/>
                </a:cubicBezTo>
                <a:cubicBezTo>
                  <a:pt x="1729244" y="130340"/>
                  <a:pt x="1724863" y="132360"/>
                  <a:pt x="1718919" y="132360"/>
                </a:cubicBezTo>
                <a:cubicBezTo>
                  <a:pt x="1714195" y="132360"/>
                  <a:pt x="1710347" y="131102"/>
                  <a:pt x="1707375" y="128588"/>
                </a:cubicBezTo>
                <a:lnTo>
                  <a:pt x="1707005" y="127839"/>
                </a:lnTo>
                <a:lnTo>
                  <a:pt x="1706832" y="128759"/>
                </a:lnTo>
                <a:cubicBezTo>
                  <a:pt x="1705937" y="130931"/>
                  <a:pt x="1704594" y="132893"/>
                  <a:pt x="1702803" y="134646"/>
                </a:cubicBezTo>
                <a:cubicBezTo>
                  <a:pt x="1699221" y="138151"/>
                  <a:pt x="1694764" y="139904"/>
                  <a:pt x="1689430" y="139904"/>
                </a:cubicBezTo>
                <a:cubicBezTo>
                  <a:pt x="1683334" y="139904"/>
                  <a:pt x="1679295" y="137884"/>
                  <a:pt x="1677314" y="133846"/>
                </a:cubicBezTo>
                <a:cubicBezTo>
                  <a:pt x="1675333" y="129807"/>
                  <a:pt x="1674342" y="125502"/>
                  <a:pt x="1674342" y="120930"/>
                </a:cubicBezTo>
                <a:cubicBezTo>
                  <a:pt x="1674342" y="119253"/>
                  <a:pt x="1674457" y="117463"/>
                  <a:pt x="1674685" y="115558"/>
                </a:cubicBezTo>
                <a:cubicBezTo>
                  <a:pt x="1674914" y="113653"/>
                  <a:pt x="1675257" y="111481"/>
                  <a:pt x="1675714" y="109043"/>
                </a:cubicBezTo>
                <a:lnTo>
                  <a:pt x="1687144" y="105842"/>
                </a:lnTo>
                <a:cubicBezTo>
                  <a:pt x="1686687" y="108433"/>
                  <a:pt x="1686344" y="110833"/>
                  <a:pt x="1686115" y="113043"/>
                </a:cubicBezTo>
                <a:cubicBezTo>
                  <a:pt x="1685887" y="115253"/>
                  <a:pt x="1685772" y="117196"/>
                  <a:pt x="1685772" y="118872"/>
                </a:cubicBezTo>
                <a:cubicBezTo>
                  <a:pt x="1685772" y="121768"/>
                  <a:pt x="1686229" y="123902"/>
                  <a:pt x="1687144" y="125273"/>
                </a:cubicBezTo>
                <a:cubicBezTo>
                  <a:pt x="1688058" y="126645"/>
                  <a:pt x="1689506" y="127331"/>
                  <a:pt x="1691487" y="127331"/>
                </a:cubicBezTo>
                <a:cubicBezTo>
                  <a:pt x="1693773" y="127331"/>
                  <a:pt x="1695678" y="126149"/>
                  <a:pt x="1697202" y="123787"/>
                </a:cubicBezTo>
                <a:cubicBezTo>
                  <a:pt x="1698726" y="121425"/>
                  <a:pt x="1699564" y="116663"/>
                  <a:pt x="1699717" y="109500"/>
                </a:cubicBezTo>
                <a:lnTo>
                  <a:pt x="1699717" y="102642"/>
                </a:lnTo>
                <a:lnTo>
                  <a:pt x="1710690" y="98527"/>
                </a:lnTo>
                <a:lnTo>
                  <a:pt x="1710690" y="112472"/>
                </a:lnTo>
                <a:cubicBezTo>
                  <a:pt x="1710690" y="114605"/>
                  <a:pt x="1711109" y="116472"/>
                  <a:pt x="1711947" y="118072"/>
                </a:cubicBezTo>
                <a:cubicBezTo>
                  <a:pt x="1712785" y="119672"/>
                  <a:pt x="1714576" y="120473"/>
                  <a:pt x="1717319" y="120473"/>
                </a:cubicBezTo>
                <a:cubicBezTo>
                  <a:pt x="1720062" y="120473"/>
                  <a:pt x="1721891" y="119634"/>
                  <a:pt x="1722805" y="117958"/>
                </a:cubicBezTo>
                <a:cubicBezTo>
                  <a:pt x="1723720" y="116282"/>
                  <a:pt x="1724177" y="114148"/>
                  <a:pt x="1724177" y="111557"/>
                </a:cubicBezTo>
                <a:cubicBezTo>
                  <a:pt x="1724177" y="108966"/>
                  <a:pt x="1723872" y="106337"/>
                  <a:pt x="1723263" y="103670"/>
                </a:cubicBezTo>
                <a:cubicBezTo>
                  <a:pt x="1722653" y="101003"/>
                  <a:pt x="1721815" y="98375"/>
                  <a:pt x="1720748" y="95784"/>
                </a:cubicBezTo>
                <a:close/>
                <a:moveTo>
                  <a:pt x="1226210" y="92583"/>
                </a:moveTo>
                <a:cubicBezTo>
                  <a:pt x="1227734" y="95479"/>
                  <a:pt x="1228991" y="98794"/>
                  <a:pt x="1229982" y="102527"/>
                </a:cubicBezTo>
                <a:cubicBezTo>
                  <a:pt x="1230973" y="106261"/>
                  <a:pt x="1231468" y="109652"/>
                  <a:pt x="1231468" y="112700"/>
                </a:cubicBezTo>
                <a:cubicBezTo>
                  <a:pt x="1231468" y="117729"/>
                  <a:pt x="1230058" y="122263"/>
                  <a:pt x="1227239" y="126302"/>
                </a:cubicBezTo>
                <a:cubicBezTo>
                  <a:pt x="1224419" y="130340"/>
                  <a:pt x="1220038" y="132360"/>
                  <a:pt x="1214094" y="132360"/>
                </a:cubicBezTo>
                <a:cubicBezTo>
                  <a:pt x="1209370" y="132360"/>
                  <a:pt x="1205522" y="131102"/>
                  <a:pt x="1202550" y="128588"/>
                </a:cubicBezTo>
                <a:lnTo>
                  <a:pt x="1201420" y="126298"/>
                </a:lnTo>
                <a:lnTo>
                  <a:pt x="1197978" y="134646"/>
                </a:lnTo>
                <a:cubicBezTo>
                  <a:pt x="1194397" y="138151"/>
                  <a:pt x="1189939" y="139904"/>
                  <a:pt x="1184605" y="139904"/>
                </a:cubicBezTo>
                <a:cubicBezTo>
                  <a:pt x="1178509" y="139904"/>
                  <a:pt x="1174470" y="137884"/>
                  <a:pt x="1172489" y="133846"/>
                </a:cubicBezTo>
                <a:cubicBezTo>
                  <a:pt x="1170508" y="129807"/>
                  <a:pt x="1169517" y="125502"/>
                  <a:pt x="1169517" y="120930"/>
                </a:cubicBezTo>
                <a:cubicBezTo>
                  <a:pt x="1169517" y="119253"/>
                  <a:pt x="1169632" y="117463"/>
                  <a:pt x="1169860" y="115558"/>
                </a:cubicBezTo>
                <a:cubicBezTo>
                  <a:pt x="1170089" y="113653"/>
                  <a:pt x="1170432" y="111481"/>
                  <a:pt x="1170889" y="109043"/>
                </a:cubicBezTo>
                <a:lnTo>
                  <a:pt x="1182319" y="105842"/>
                </a:lnTo>
                <a:cubicBezTo>
                  <a:pt x="1181862" y="108433"/>
                  <a:pt x="1181519" y="110833"/>
                  <a:pt x="1181290" y="113043"/>
                </a:cubicBezTo>
                <a:cubicBezTo>
                  <a:pt x="1181061" y="115253"/>
                  <a:pt x="1180947" y="117196"/>
                  <a:pt x="1180947" y="118872"/>
                </a:cubicBezTo>
                <a:cubicBezTo>
                  <a:pt x="1180947" y="121768"/>
                  <a:pt x="1181404" y="123902"/>
                  <a:pt x="1182319" y="125273"/>
                </a:cubicBezTo>
                <a:cubicBezTo>
                  <a:pt x="1183233" y="126645"/>
                  <a:pt x="1184681" y="127331"/>
                  <a:pt x="1186662" y="127331"/>
                </a:cubicBezTo>
                <a:cubicBezTo>
                  <a:pt x="1188948" y="127331"/>
                  <a:pt x="1190853" y="126149"/>
                  <a:pt x="1192377" y="123787"/>
                </a:cubicBezTo>
                <a:cubicBezTo>
                  <a:pt x="1193901" y="121425"/>
                  <a:pt x="1194739" y="116663"/>
                  <a:pt x="1194892" y="109500"/>
                </a:cubicBezTo>
                <a:lnTo>
                  <a:pt x="1194892" y="102642"/>
                </a:lnTo>
                <a:lnTo>
                  <a:pt x="1205865" y="98527"/>
                </a:lnTo>
                <a:lnTo>
                  <a:pt x="1205865" y="112472"/>
                </a:lnTo>
                <a:cubicBezTo>
                  <a:pt x="1205865" y="114605"/>
                  <a:pt x="1206284" y="116472"/>
                  <a:pt x="1207122" y="118072"/>
                </a:cubicBezTo>
                <a:cubicBezTo>
                  <a:pt x="1207960" y="119672"/>
                  <a:pt x="1209751" y="120473"/>
                  <a:pt x="1212494" y="120473"/>
                </a:cubicBezTo>
                <a:cubicBezTo>
                  <a:pt x="1215237" y="120473"/>
                  <a:pt x="1217066" y="119634"/>
                  <a:pt x="1217980" y="117958"/>
                </a:cubicBezTo>
                <a:cubicBezTo>
                  <a:pt x="1218895" y="116282"/>
                  <a:pt x="1219352" y="114148"/>
                  <a:pt x="1219352" y="111557"/>
                </a:cubicBezTo>
                <a:cubicBezTo>
                  <a:pt x="1219352" y="108966"/>
                  <a:pt x="1219047" y="106337"/>
                  <a:pt x="1218438" y="103670"/>
                </a:cubicBezTo>
                <a:cubicBezTo>
                  <a:pt x="1217828" y="101003"/>
                  <a:pt x="1216990" y="98375"/>
                  <a:pt x="1215923" y="95784"/>
                </a:cubicBezTo>
                <a:close/>
                <a:moveTo>
                  <a:pt x="1980285" y="86564"/>
                </a:moveTo>
                <a:cubicBezTo>
                  <a:pt x="1977694" y="86564"/>
                  <a:pt x="1975180" y="87364"/>
                  <a:pt x="1972741" y="88964"/>
                </a:cubicBezTo>
                <a:cubicBezTo>
                  <a:pt x="1970303" y="90564"/>
                  <a:pt x="1967979" y="92850"/>
                  <a:pt x="1965769" y="95822"/>
                </a:cubicBezTo>
                <a:lnTo>
                  <a:pt x="1959813" y="105210"/>
                </a:lnTo>
                <a:lnTo>
                  <a:pt x="1968169" y="105537"/>
                </a:lnTo>
                <a:cubicBezTo>
                  <a:pt x="1976856" y="105537"/>
                  <a:pt x="1982533" y="104547"/>
                  <a:pt x="1985200" y="102566"/>
                </a:cubicBezTo>
                <a:cubicBezTo>
                  <a:pt x="1987867" y="100584"/>
                  <a:pt x="1989200" y="98146"/>
                  <a:pt x="1989200" y="95250"/>
                </a:cubicBezTo>
                <a:cubicBezTo>
                  <a:pt x="1989200" y="92202"/>
                  <a:pt x="1988286" y="89993"/>
                  <a:pt x="1986457" y="88621"/>
                </a:cubicBezTo>
                <a:cubicBezTo>
                  <a:pt x="1984629" y="87249"/>
                  <a:pt x="1982571" y="86564"/>
                  <a:pt x="1980285" y="86564"/>
                </a:cubicBezTo>
                <a:close/>
                <a:moveTo>
                  <a:pt x="2385974" y="80925"/>
                </a:moveTo>
                <a:lnTo>
                  <a:pt x="2385974" y="93955"/>
                </a:lnTo>
                <a:lnTo>
                  <a:pt x="2334768" y="108814"/>
                </a:lnTo>
                <a:lnTo>
                  <a:pt x="2334768" y="96012"/>
                </a:lnTo>
                <a:close/>
                <a:moveTo>
                  <a:pt x="690524" y="80925"/>
                </a:moveTo>
                <a:lnTo>
                  <a:pt x="690524" y="93955"/>
                </a:lnTo>
                <a:lnTo>
                  <a:pt x="639318" y="108814"/>
                </a:lnTo>
                <a:lnTo>
                  <a:pt x="639318" y="96012"/>
                </a:lnTo>
                <a:close/>
                <a:moveTo>
                  <a:pt x="2515438" y="80315"/>
                </a:moveTo>
                <a:cubicBezTo>
                  <a:pt x="2519095" y="80315"/>
                  <a:pt x="2522372" y="81382"/>
                  <a:pt x="2525267" y="83516"/>
                </a:cubicBezTo>
                <a:cubicBezTo>
                  <a:pt x="2528163" y="85649"/>
                  <a:pt x="2530449" y="88469"/>
                  <a:pt x="2532125" y="91974"/>
                </a:cubicBezTo>
                <a:cubicBezTo>
                  <a:pt x="2533802" y="95479"/>
                  <a:pt x="2534640" y="99213"/>
                  <a:pt x="2534640" y="103175"/>
                </a:cubicBezTo>
                <a:cubicBezTo>
                  <a:pt x="2534640" y="109119"/>
                  <a:pt x="2532735" y="114110"/>
                  <a:pt x="2528925" y="118148"/>
                </a:cubicBezTo>
                <a:cubicBezTo>
                  <a:pt x="2525115" y="122187"/>
                  <a:pt x="2520238" y="124206"/>
                  <a:pt x="2514295" y="124206"/>
                </a:cubicBezTo>
                <a:cubicBezTo>
                  <a:pt x="2507741" y="124206"/>
                  <a:pt x="2502827" y="122225"/>
                  <a:pt x="2499550" y="118263"/>
                </a:cubicBezTo>
                <a:cubicBezTo>
                  <a:pt x="2496274" y="114300"/>
                  <a:pt x="2494635" y="109652"/>
                  <a:pt x="2494635" y="104318"/>
                </a:cubicBezTo>
                <a:cubicBezTo>
                  <a:pt x="2494635" y="99899"/>
                  <a:pt x="2495511" y="95898"/>
                  <a:pt x="2497264" y="92317"/>
                </a:cubicBezTo>
                <a:cubicBezTo>
                  <a:pt x="2499017" y="88735"/>
                  <a:pt x="2501493" y="85840"/>
                  <a:pt x="2504694" y="83630"/>
                </a:cubicBezTo>
                <a:cubicBezTo>
                  <a:pt x="2507894" y="81420"/>
                  <a:pt x="2511475" y="80315"/>
                  <a:pt x="2515438" y="80315"/>
                </a:cubicBezTo>
                <a:close/>
                <a:moveTo>
                  <a:pt x="1981199" y="74219"/>
                </a:moveTo>
                <a:cubicBezTo>
                  <a:pt x="1986077" y="74219"/>
                  <a:pt x="1990686" y="75743"/>
                  <a:pt x="1995030" y="78791"/>
                </a:cubicBezTo>
                <a:cubicBezTo>
                  <a:pt x="1999373" y="81839"/>
                  <a:pt x="2001545" y="86945"/>
                  <a:pt x="2001545" y="94107"/>
                </a:cubicBezTo>
                <a:cubicBezTo>
                  <a:pt x="2001545" y="97765"/>
                  <a:pt x="2000631" y="101384"/>
                  <a:pt x="1998802" y="104966"/>
                </a:cubicBezTo>
                <a:cubicBezTo>
                  <a:pt x="1996973" y="108547"/>
                  <a:pt x="1993658" y="111519"/>
                  <a:pt x="1988858" y="113881"/>
                </a:cubicBezTo>
                <a:cubicBezTo>
                  <a:pt x="1984057" y="116243"/>
                  <a:pt x="1977161" y="117425"/>
                  <a:pt x="1968169" y="117425"/>
                </a:cubicBezTo>
                <a:cubicBezTo>
                  <a:pt x="1964816" y="117425"/>
                  <a:pt x="1960816" y="117272"/>
                  <a:pt x="1956168" y="116967"/>
                </a:cubicBezTo>
                <a:cubicBezTo>
                  <a:pt x="1951520" y="116663"/>
                  <a:pt x="1947138" y="116243"/>
                  <a:pt x="1943023" y="115710"/>
                </a:cubicBezTo>
                <a:cubicBezTo>
                  <a:pt x="1938909" y="115177"/>
                  <a:pt x="1935784" y="114758"/>
                  <a:pt x="1933651" y="114453"/>
                </a:cubicBezTo>
                <a:lnTo>
                  <a:pt x="1935251" y="102794"/>
                </a:lnTo>
                <a:cubicBezTo>
                  <a:pt x="1937537" y="103099"/>
                  <a:pt x="1940585" y="103480"/>
                  <a:pt x="1944395" y="103937"/>
                </a:cubicBezTo>
                <a:lnTo>
                  <a:pt x="1947751" y="104254"/>
                </a:lnTo>
                <a:lnTo>
                  <a:pt x="1954568" y="91707"/>
                </a:lnTo>
                <a:cubicBezTo>
                  <a:pt x="1957692" y="86754"/>
                  <a:pt x="1961464" y="82601"/>
                  <a:pt x="1965883" y="79248"/>
                </a:cubicBezTo>
                <a:cubicBezTo>
                  <a:pt x="1970303" y="75896"/>
                  <a:pt x="1975408" y="74219"/>
                  <a:pt x="1981199" y="74219"/>
                </a:cubicBezTo>
                <a:close/>
                <a:moveTo>
                  <a:pt x="2589809" y="69647"/>
                </a:moveTo>
                <a:cubicBezTo>
                  <a:pt x="2591485" y="69647"/>
                  <a:pt x="2593276" y="69800"/>
                  <a:pt x="2595181" y="70104"/>
                </a:cubicBezTo>
                <a:cubicBezTo>
                  <a:pt x="2597086" y="70409"/>
                  <a:pt x="2598877" y="70866"/>
                  <a:pt x="2600553" y="71476"/>
                </a:cubicBezTo>
                <a:lnTo>
                  <a:pt x="2598724" y="82906"/>
                </a:lnTo>
                <a:cubicBezTo>
                  <a:pt x="2597200" y="82601"/>
                  <a:pt x="2595753" y="82296"/>
                  <a:pt x="2594381" y="81992"/>
                </a:cubicBezTo>
                <a:cubicBezTo>
                  <a:pt x="2593010" y="81687"/>
                  <a:pt x="2591485" y="81534"/>
                  <a:pt x="2589809" y="81534"/>
                </a:cubicBezTo>
                <a:cubicBezTo>
                  <a:pt x="2586304" y="81534"/>
                  <a:pt x="2583561" y="82258"/>
                  <a:pt x="2581579" y="83706"/>
                </a:cubicBezTo>
                <a:cubicBezTo>
                  <a:pt x="2579598" y="85154"/>
                  <a:pt x="2578608" y="87173"/>
                  <a:pt x="2578608" y="89764"/>
                </a:cubicBezTo>
                <a:cubicBezTo>
                  <a:pt x="2578608" y="92964"/>
                  <a:pt x="2579636" y="95708"/>
                  <a:pt x="2581694" y="97994"/>
                </a:cubicBezTo>
                <a:cubicBezTo>
                  <a:pt x="2583751" y="100280"/>
                  <a:pt x="2586113" y="102070"/>
                  <a:pt x="2588780" y="103366"/>
                </a:cubicBezTo>
                <a:lnTo>
                  <a:pt x="2592260" y="104403"/>
                </a:lnTo>
                <a:lnTo>
                  <a:pt x="2597467" y="102908"/>
                </a:lnTo>
                <a:cubicBezTo>
                  <a:pt x="2601049" y="101765"/>
                  <a:pt x="2604287" y="100661"/>
                  <a:pt x="2607183" y="99594"/>
                </a:cubicBezTo>
                <a:lnTo>
                  <a:pt x="2610840" y="111252"/>
                </a:lnTo>
                <a:cubicBezTo>
                  <a:pt x="2607183" y="112624"/>
                  <a:pt x="2602877" y="114072"/>
                  <a:pt x="2597924" y="115596"/>
                </a:cubicBezTo>
                <a:cubicBezTo>
                  <a:pt x="2592971" y="117120"/>
                  <a:pt x="2587980" y="118568"/>
                  <a:pt x="2582951" y="119939"/>
                </a:cubicBezTo>
                <a:cubicBezTo>
                  <a:pt x="2577922" y="121311"/>
                  <a:pt x="2573274" y="122530"/>
                  <a:pt x="2569006" y="123597"/>
                </a:cubicBezTo>
                <a:lnTo>
                  <a:pt x="2566263" y="111252"/>
                </a:lnTo>
                <a:cubicBezTo>
                  <a:pt x="2570225" y="110338"/>
                  <a:pt x="2573426" y="109576"/>
                  <a:pt x="2575864" y="108966"/>
                </a:cubicBezTo>
                <a:lnTo>
                  <a:pt x="2576969" y="108690"/>
                </a:lnTo>
                <a:lnTo>
                  <a:pt x="2571635" y="103937"/>
                </a:lnTo>
                <a:cubicBezTo>
                  <a:pt x="2568054" y="99975"/>
                  <a:pt x="2566263" y="95479"/>
                  <a:pt x="2566263" y="90450"/>
                </a:cubicBezTo>
                <a:cubicBezTo>
                  <a:pt x="2566263" y="85878"/>
                  <a:pt x="2567368" y="82030"/>
                  <a:pt x="2569578" y="78905"/>
                </a:cubicBezTo>
                <a:cubicBezTo>
                  <a:pt x="2571788" y="75781"/>
                  <a:pt x="2574683" y="73457"/>
                  <a:pt x="2578265" y="71933"/>
                </a:cubicBezTo>
                <a:cubicBezTo>
                  <a:pt x="2581846" y="70409"/>
                  <a:pt x="2585694" y="69647"/>
                  <a:pt x="2589809" y="69647"/>
                </a:cubicBezTo>
                <a:close/>
                <a:moveTo>
                  <a:pt x="1728292" y="63780"/>
                </a:moveTo>
                <a:lnTo>
                  <a:pt x="1728292" y="76810"/>
                </a:lnTo>
                <a:lnTo>
                  <a:pt x="1677085" y="91669"/>
                </a:lnTo>
                <a:lnTo>
                  <a:pt x="1677085" y="78867"/>
                </a:lnTo>
                <a:close/>
                <a:moveTo>
                  <a:pt x="1223467" y="63780"/>
                </a:moveTo>
                <a:lnTo>
                  <a:pt x="1223467" y="76810"/>
                </a:lnTo>
                <a:lnTo>
                  <a:pt x="1172260" y="91669"/>
                </a:lnTo>
                <a:lnTo>
                  <a:pt x="1172260" y="78867"/>
                </a:lnTo>
                <a:close/>
                <a:moveTo>
                  <a:pt x="1914220" y="55017"/>
                </a:moveTo>
                <a:cubicBezTo>
                  <a:pt x="1911324" y="55017"/>
                  <a:pt x="1909076" y="56007"/>
                  <a:pt x="1907476" y="57989"/>
                </a:cubicBezTo>
                <a:cubicBezTo>
                  <a:pt x="1905876" y="59970"/>
                  <a:pt x="1905076" y="62256"/>
                  <a:pt x="1905076" y="64847"/>
                </a:cubicBezTo>
                <a:cubicBezTo>
                  <a:pt x="1905076" y="67590"/>
                  <a:pt x="1905914" y="69838"/>
                  <a:pt x="1907590" y="71590"/>
                </a:cubicBezTo>
                <a:cubicBezTo>
                  <a:pt x="1909267" y="73343"/>
                  <a:pt x="1911400" y="74219"/>
                  <a:pt x="1913991" y="74219"/>
                </a:cubicBezTo>
                <a:cubicBezTo>
                  <a:pt x="1916582" y="74219"/>
                  <a:pt x="1918830" y="73381"/>
                  <a:pt x="1920735" y="71705"/>
                </a:cubicBezTo>
                <a:cubicBezTo>
                  <a:pt x="1922640" y="70028"/>
                  <a:pt x="1923592" y="67818"/>
                  <a:pt x="1923592" y="65075"/>
                </a:cubicBezTo>
                <a:cubicBezTo>
                  <a:pt x="1923592" y="62180"/>
                  <a:pt x="1922602" y="59779"/>
                  <a:pt x="1920621" y="57874"/>
                </a:cubicBezTo>
                <a:cubicBezTo>
                  <a:pt x="1918639" y="55969"/>
                  <a:pt x="1916506" y="55017"/>
                  <a:pt x="1914220" y="55017"/>
                </a:cubicBezTo>
                <a:close/>
                <a:moveTo>
                  <a:pt x="1399870" y="55017"/>
                </a:moveTo>
                <a:cubicBezTo>
                  <a:pt x="1396974" y="55017"/>
                  <a:pt x="1394726" y="56007"/>
                  <a:pt x="1393126" y="57989"/>
                </a:cubicBezTo>
                <a:cubicBezTo>
                  <a:pt x="1391526" y="59970"/>
                  <a:pt x="1390726" y="62256"/>
                  <a:pt x="1390726" y="64847"/>
                </a:cubicBezTo>
                <a:cubicBezTo>
                  <a:pt x="1390726" y="67590"/>
                  <a:pt x="1391564" y="69838"/>
                  <a:pt x="1393241" y="71590"/>
                </a:cubicBezTo>
                <a:cubicBezTo>
                  <a:pt x="1394917" y="73343"/>
                  <a:pt x="1397050" y="74219"/>
                  <a:pt x="1399641" y="74219"/>
                </a:cubicBezTo>
                <a:cubicBezTo>
                  <a:pt x="1402232" y="74219"/>
                  <a:pt x="1404480" y="73381"/>
                  <a:pt x="1406385" y="71705"/>
                </a:cubicBezTo>
                <a:cubicBezTo>
                  <a:pt x="1408290" y="70028"/>
                  <a:pt x="1409242" y="67818"/>
                  <a:pt x="1409242" y="65075"/>
                </a:cubicBezTo>
                <a:cubicBezTo>
                  <a:pt x="1409242" y="62180"/>
                  <a:pt x="1408252" y="59779"/>
                  <a:pt x="1406271" y="57874"/>
                </a:cubicBezTo>
                <a:cubicBezTo>
                  <a:pt x="1404289" y="55969"/>
                  <a:pt x="1402156" y="55017"/>
                  <a:pt x="1399870" y="55017"/>
                </a:cubicBezTo>
                <a:close/>
                <a:moveTo>
                  <a:pt x="1915363" y="42215"/>
                </a:moveTo>
                <a:cubicBezTo>
                  <a:pt x="1919020" y="42215"/>
                  <a:pt x="1922297" y="43282"/>
                  <a:pt x="1925193" y="45416"/>
                </a:cubicBezTo>
                <a:cubicBezTo>
                  <a:pt x="1928088" y="47549"/>
                  <a:pt x="1930374" y="50369"/>
                  <a:pt x="1932051" y="53874"/>
                </a:cubicBezTo>
                <a:cubicBezTo>
                  <a:pt x="1933727" y="57379"/>
                  <a:pt x="1934565" y="61113"/>
                  <a:pt x="1934565" y="65075"/>
                </a:cubicBezTo>
                <a:cubicBezTo>
                  <a:pt x="1934565" y="71019"/>
                  <a:pt x="1932660" y="76010"/>
                  <a:pt x="1928850" y="80048"/>
                </a:cubicBezTo>
                <a:cubicBezTo>
                  <a:pt x="1925040" y="84087"/>
                  <a:pt x="1920163" y="86106"/>
                  <a:pt x="1914220" y="86106"/>
                </a:cubicBezTo>
                <a:cubicBezTo>
                  <a:pt x="1907667" y="86106"/>
                  <a:pt x="1902752" y="84125"/>
                  <a:pt x="1899475" y="80163"/>
                </a:cubicBezTo>
                <a:cubicBezTo>
                  <a:pt x="1896198" y="76200"/>
                  <a:pt x="1894560" y="71552"/>
                  <a:pt x="1894560" y="66218"/>
                </a:cubicBezTo>
                <a:cubicBezTo>
                  <a:pt x="1894560" y="61799"/>
                  <a:pt x="1895436" y="57798"/>
                  <a:pt x="1897189" y="54217"/>
                </a:cubicBezTo>
                <a:cubicBezTo>
                  <a:pt x="1898942" y="50635"/>
                  <a:pt x="1901418" y="47740"/>
                  <a:pt x="1904619" y="45530"/>
                </a:cubicBezTo>
                <a:cubicBezTo>
                  <a:pt x="1907819" y="43320"/>
                  <a:pt x="1911400" y="42215"/>
                  <a:pt x="1915363" y="42215"/>
                </a:cubicBezTo>
                <a:close/>
                <a:moveTo>
                  <a:pt x="1401013" y="42215"/>
                </a:moveTo>
                <a:cubicBezTo>
                  <a:pt x="1404670" y="42215"/>
                  <a:pt x="1407947" y="43282"/>
                  <a:pt x="1410843" y="45416"/>
                </a:cubicBezTo>
                <a:cubicBezTo>
                  <a:pt x="1413738" y="47549"/>
                  <a:pt x="1416024" y="50369"/>
                  <a:pt x="1417701" y="53874"/>
                </a:cubicBezTo>
                <a:cubicBezTo>
                  <a:pt x="1419377" y="57379"/>
                  <a:pt x="1420215" y="61113"/>
                  <a:pt x="1420215" y="65075"/>
                </a:cubicBezTo>
                <a:cubicBezTo>
                  <a:pt x="1420215" y="71019"/>
                  <a:pt x="1418310" y="76010"/>
                  <a:pt x="1414500" y="80048"/>
                </a:cubicBezTo>
                <a:cubicBezTo>
                  <a:pt x="1410690" y="84087"/>
                  <a:pt x="1405813" y="86106"/>
                  <a:pt x="1399870" y="86106"/>
                </a:cubicBezTo>
                <a:cubicBezTo>
                  <a:pt x="1393317" y="86106"/>
                  <a:pt x="1388402" y="84125"/>
                  <a:pt x="1385125" y="80163"/>
                </a:cubicBezTo>
                <a:cubicBezTo>
                  <a:pt x="1381848" y="76200"/>
                  <a:pt x="1380210" y="71552"/>
                  <a:pt x="1380210" y="66218"/>
                </a:cubicBezTo>
                <a:cubicBezTo>
                  <a:pt x="1380210" y="61799"/>
                  <a:pt x="1381087" y="57798"/>
                  <a:pt x="1382839" y="54217"/>
                </a:cubicBezTo>
                <a:cubicBezTo>
                  <a:pt x="1384592" y="50635"/>
                  <a:pt x="1387068" y="47740"/>
                  <a:pt x="1390269" y="45530"/>
                </a:cubicBezTo>
                <a:cubicBezTo>
                  <a:pt x="1393469" y="43320"/>
                  <a:pt x="1397050" y="42215"/>
                  <a:pt x="1401013" y="42215"/>
                </a:cubicBezTo>
                <a:close/>
                <a:moveTo>
                  <a:pt x="1613611" y="40234"/>
                </a:moveTo>
                <a:cubicBezTo>
                  <a:pt x="1611325" y="40234"/>
                  <a:pt x="1609420" y="41034"/>
                  <a:pt x="1607896" y="42634"/>
                </a:cubicBezTo>
                <a:cubicBezTo>
                  <a:pt x="1606372" y="44234"/>
                  <a:pt x="1605610" y="46178"/>
                  <a:pt x="1605610" y="48464"/>
                </a:cubicBezTo>
                <a:cubicBezTo>
                  <a:pt x="1605610" y="51359"/>
                  <a:pt x="1606829" y="54064"/>
                  <a:pt x="1609267" y="56579"/>
                </a:cubicBezTo>
                <a:lnTo>
                  <a:pt x="1615858" y="60616"/>
                </a:lnTo>
                <a:lnTo>
                  <a:pt x="1616468" y="60236"/>
                </a:lnTo>
                <a:cubicBezTo>
                  <a:pt x="1619440" y="56807"/>
                  <a:pt x="1620926" y="53340"/>
                  <a:pt x="1620926" y="49835"/>
                </a:cubicBezTo>
                <a:cubicBezTo>
                  <a:pt x="1620926" y="47092"/>
                  <a:pt x="1620316" y="44806"/>
                  <a:pt x="1619097" y="42977"/>
                </a:cubicBezTo>
                <a:cubicBezTo>
                  <a:pt x="1617878" y="41148"/>
                  <a:pt x="1616049" y="40234"/>
                  <a:pt x="1613611" y="40234"/>
                </a:cubicBezTo>
                <a:close/>
                <a:moveTo>
                  <a:pt x="1614068" y="28575"/>
                </a:moveTo>
                <a:cubicBezTo>
                  <a:pt x="1620164" y="28575"/>
                  <a:pt x="1624774" y="30671"/>
                  <a:pt x="1627898" y="34862"/>
                </a:cubicBezTo>
                <a:cubicBezTo>
                  <a:pt x="1631022" y="39053"/>
                  <a:pt x="1632585" y="43815"/>
                  <a:pt x="1632585" y="49149"/>
                </a:cubicBezTo>
                <a:cubicBezTo>
                  <a:pt x="1632585" y="55855"/>
                  <a:pt x="1630375" y="61799"/>
                  <a:pt x="1625955" y="66980"/>
                </a:cubicBezTo>
                <a:cubicBezTo>
                  <a:pt x="1621536" y="72162"/>
                  <a:pt x="1615325" y="76277"/>
                  <a:pt x="1607324" y="79325"/>
                </a:cubicBezTo>
                <a:cubicBezTo>
                  <a:pt x="1599323" y="82373"/>
                  <a:pt x="1589913" y="84201"/>
                  <a:pt x="1579092" y="84811"/>
                </a:cubicBezTo>
                <a:lnTo>
                  <a:pt x="1577035" y="73838"/>
                </a:lnTo>
                <a:cubicBezTo>
                  <a:pt x="1587398" y="73076"/>
                  <a:pt x="1595818" y="71476"/>
                  <a:pt x="1602295" y="69038"/>
                </a:cubicBezTo>
                <a:lnTo>
                  <a:pt x="1606524" y="66412"/>
                </a:lnTo>
                <a:lnTo>
                  <a:pt x="1598866" y="61494"/>
                </a:lnTo>
                <a:cubicBezTo>
                  <a:pt x="1595437" y="57989"/>
                  <a:pt x="1593723" y="53645"/>
                  <a:pt x="1593723" y="48464"/>
                </a:cubicBezTo>
                <a:cubicBezTo>
                  <a:pt x="1593723" y="43130"/>
                  <a:pt x="1595590" y="38481"/>
                  <a:pt x="1599323" y="34519"/>
                </a:cubicBezTo>
                <a:cubicBezTo>
                  <a:pt x="1603057" y="30557"/>
                  <a:pt x="1607972" y="28575"/>
                  <a:pt x="1614068" y="28575"/>
                </a:cubicBezTo>
                <a:close/>
                <a:moveTo>
                  <a:pt x="2585161" y="11659"/>
                </a:moveTo>
                <a:cubicBezTo>
                  <a:pt x="2582875" y="11659"/>
                  <a:pt x="2580970" y="12459"/>
                  <a:pt x="2579446" y="14059"/>
                </a:cubicBezTo>
                <a:cubicBezTo>
                  <a:pt x="2577922" y="15659"/>
                  <a:pt x="2577160" y="17603"/>
                  <a:pt x="2577160" y="19889"/>
                </a:cubicBezTo>
                <a:cubicBezTo>
                  <a:pt x="2577160" y="22784"/>
                  <a:pt x="2578379" y="25489"/>
                  <a:pt x="2580818" y="28004"/>
                </a:cubicBezTo>
                <a:lnTo>
                  <a:pt x="2587408" y="32040"/>
                </a:lnTo>
                <a:lnTo>
                  <a:pt x="2588018" y="31661"/>
                </a:lnTo>
                <a:cubicBezTo>
                  <a:pt x="2590990" y="28232"/>
                  <a:pt x="2592476" y="24765"/>
                  <a:pt x="2592476" y="21260"/>
                </a:cubicBezTo>
                <a:cubicBezTo>
                  <a:pt x="2592476" y="18517"/>
                  <a:pt x="2591866" y="16231"/>
                  <a:pt x="2590647" y="14402"/>
                </a:cubicBezTo>
                <a:cubicBezTo>
                  <a:pt x="2589428" y="12573"/>
                  <a:pt x="2587599" y="11659"/>
                  <a:pt x="2585161" y="11659"/>
                </a:cubicBezTo>
                <a:close/>
                <a:moveTo>
                  <a:pt x="2585618" y="0"/>
                </a:moveTo>
                <a:cubicBezTo>
                  <a:pt x="2591714" y="0"/>
                  <a:pt x="2596324" y="2096"/>
                  <a:pt x="2599448" y="6287"/>
                </a:cubicBezTo>
                <a:cubicBezTo>
                  <a:pt x="2602573" y="10478"/>
                  <a:pt x="2604135" y="15240"/>
                  <a:pt x="2604135" y="20574"/>
                </a:cubicBezTo>
                <a:cubicBezTo>
                  <a:pt x="2604135" y="27280"/>
                  <a:pt x="2601925" y="33224"/>
                  <a:pt x="2597505" y="38405"/>
                </a:cubicBezTo>
                <a:cubicBezTo>
                  <a:pt x="2593086" y="43587"/>
                  <a:pt x="2586875" y="47702"/>
                  <a:pt x="2578874" y="50750"/>
                </a:cubicBezTo>
                <a:cubicBezTo>
                  <a:pt x="2570873" y="53798"/>
                  <a:pt x="2561463" y="55626"/>
                  <a:pt x="2550642" y="56236"/>
                </a:cubicBezTo>
                <a:lnTo>
                  <a:pt x="2548585" y="45263"/>
                </a:lnTo>
                <a:cubicBezTo>
                  <a:pt x="2558948" y="44501"/>
                  <a:pt x="2567368" y="42901"/>
                  <a:pt x="2573845" y="40463"/>
                </a:cubicBezTo>
                <a:lnTo>
                  <a:pt x="2578074" y="37837"/>
                </a:lnTo>
                <a:lnTo>
                  <a:pt x="2570416" y="32919"/>
                </a:lnTo>
                <a:cubicBezTo>
                  <a:pt x="2566987" y="29414"/>
                  <a:pt x="2565273" y="25070"/>
                  <a:pt x="2565273" y="19889"/>
                </a:cubicBezTo>
                <a:cubicBezTo>
                  <a:pt x="2565273" y="14555"/>
                  <a:pt x="2567140" y="9906"/>
                  <a:pt x="2570873" y="5944"/>
                </a:cubicBezTo>
                <a:cubicBezTo>
                  <a:pt x="2574607" y="1982"/>
                  <a:pt x="2579522" y="0"/>
                  <a:pt x="2585618"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00" name="Google Shape;100;p14"/>
          <p:cNvSpPr txBox="1"/>
          <p:nvPr/>
        </p:nvSpPr>
        <p:spPr>
          <a:xfrm>
            <a:off x="1230150" y="3291363"/>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31. And Paradise will be brought near to the righteous, not far off.</a:t>
            </a:r>
            <a:endParaRPr sz="1200">
              <a:solidFill>
                <a:schemeClr val="dk1"/>
              </a:solidFill>
              <a:latin typeface="Inter Light"/>
              <a:ea typeface="Inter Light"/>
              <a:cs typeface="Inter Light"/>
              <a:sym typeface="Inter Light"/>
            </a:endParaRPr>
          </a:p>
        </p:txBody>
      </p:sp>
      <p:sp>
        <p:nvSpPr>
          <p:cNvPr id="102" name="Google Shape;102;p14"/>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Contrast</a:t>
            </a:r>
            <a:endParaRPr sz="3600">
              <a:solidFill>
                <a:srgbClr val="1E1E1E"/>
              </a:solidFill>
              <a:latin typeface="Inter Tight Medium"/>
              <a:ea typeface="Inter Tight Medium"/>
              <a:cs typeface="Inter Tight Medium"/>
              <a:sym typeface="Inter Tight Medium"/>
            </a:endParaRPr>
          </a:p>
        </p:txBody>
      </p:sp>
      <p:sp>
        <p:nvSpPr>
          <p:cNvPr id="103" name="Google Shape;103;p14"/>
          <p:cNvSpPr txBox="1"/>
          <p:nvPr/>
        </p:nvSpPr>
        <p:spPr>
          <a:xfrm>
            <a:off x="5395650" y="989475"/>
            <a:ext cx="3224700" cy="21702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Pleasant, calm and friendly scene.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أُزْلِفَتِ</a:t>
            </a:r>
            <a:r>
              <a:rPr lang="en-GB" sz="1200">
                <a:solidFill>
                  <a:srgbClr val="1E1E1E"/>
                </a:solidFill>
                <a:latin typeface="Inter Light"/>
                <a:ea typeface="Inter Light"/>
                <a:cs typeface="Inter Light"/>
                <a:sym typeface="Inter Light"/>
              </a:rPr>
              <a:t> - brought close. They won’t go to Jannah, it will be brought close to them.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Honour is shown with every word in these scenes; Paradise is brought near so they don’t have to trouble themselves by going to it.</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BAD70F72-186F-AB02-82CC-B7825E3A4F6C}"/>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899494A7-4E12-A4C2-DE51-49DEB4AE88F7}"/>
              </a:ext>
            </a:extLst>
          </p:cNvPr>
          <p:cNvSpPr/>
          <p:nvPr/>
        </p:nvSpPr>
        <p:spPr>
          <a:xfrm>
            <a:off x="1680719" y="2525453"/>
            <a:ext cx="2802407" cy="371475"/>
          </a:xfrm>
          <a:custGeom>
            <a:avLst/>
            <a:gdLst/>
            <a:ahLst/>
            <a:cxnLst/>
            <a:rect l="l" t="t" r="r" b="b"/>
            <a:pathLst>
              <a:path w="2802407" h="371475">
                <a:moveTo>
                  <a:pt x="713003" y="343586"/>
                </a:moveTo>
                <a:lnTo>
                  <a:pt x="713003" y="356616"/>
                </a:lnTo>
                <a:lnTo>
                  <a:pt x="661797" y="371475"/>
                </a:lnTo>
                <a:lnTo>
                  <a:pt x="661797" y="358673"/>
                </a:lnTo>
                <a:close/>
                <a:moveTo>
                  <a:pt x="713003" y="319583"/>
                </a:moveTo>
                <a:lnTo>
                  <a:pt x="713003" y="332613"/>
                </a:lnTo>
                <a:lnTo>
                  <a:pt x="661797" y="347472"/>
                </a:lnTo>
                <a:lnTo>
                  <a:pt x="661797" y="334670"/>
                </a:lnTo>
                <a:close/>
                <a:moveTo>
                  <a:pt x="103403" y="295961"/>
                </a:moveTo>
                <a:lnTo>
                  <a:pt x="103403" y="308991"/>
                </a:lnTo>
                <a:lnTo>
                  <a:pt x="52197" y="323850"/>
                </a:lnTo>
                <a:lnTo>
                  <a:pt x="52197" y="311048"/>
                </a:lnTo>
                <a:close/>
                <a:moveTo>
                  <a:pt x="687552" y="286359"/>
                </a:moveTo>
                <a:cubicBezTo>
                  <a:pt x="690600" y="286359"/>
                  <a:pt x="693229" y="287502"/>
                  <a:pt x="695439" y="289788"/>
                </a:cubicBezTo>
                <a:cubicBezTo>
                  <a:pt x="697649" y="292074"/>
                  <a:pt x="698754" y="294741"/>
                  <a:pt x="698754" y="297789"/>
                </a:cubicBezTo>
                <a:cubicBezTo>
                  <a:pt x="698754" y="300837"/>
                  <a:pt x="697649" y="303466"/>
                  <a:pt x="695439" y="305676"/>
                </a:cubicBezTo>
                <a:cubicBezTo>
                  <a:pt x="693229" y="307886"/>
                  <a:pt x="690600" y="308991"/>
                  <a:pt x="687552" y="308991"/>
                </a:cubicBezTo>
                <a:cubicBezTo>
                  <a:pt x="684352" y="308991"/>
                  <a:pt x="681647" y="307886"/>
                  <a:pt x="679437" y="305676"/>
                </a:cubicBezTo>
                <a:cubicBezTo>
                  <a:pt x="677227" y="303466"/>
                  <a:pt x="676122" y="300837"/>
                  <a:pt x="676122" y="297789"/>
                </a:cubicBezTo>
                <a:cubicBezTo>
                  <a:pt x="676122" y="294741"/>
                  <a:pt x="677227" y="292074"/>
                  <a:pt x="679437" y="289788"/>
                </a:cubicBezTo>
                <a:cubicBezTo>
                  <a:pt x="681647" y="287502"/>
                  <a:pt x="684352" y="286359"/>
                  <a:pt x="687552" y="286359"/>
                </a:cubicBezTo>
                <a:close/>
                <a:moveTo>
                  <a:pt x="243535" y="282473"/>
                </a:moveTo>
                <a:cubicBezTo>
                  <a:pt x="246583" y="282473"/>
                  <a:pt x="249212" y="283616"/>
                  <a:pt x="251422" y="285902"/>
                </a:cubicBezTo>
                <a:cubicBezTo>
                  <a:pt x="253631" y="288188"/>
                  <a:pt x="254736" y="290855"/>
                  <a:pt x="254736" y="293903"/>
                </a:cubicBezTo>
                <a:cubicBezTo>
                  <a:pt x="254736" y="296951"/>
                  <a:pt x="253631" y="299580"/>
                  <a:pt x="251422" y="301790"/>
                </a:cubicBezTo>
                <a:cubicBezTo>
                  <a:pt x="249212" y="304000"/>
                  <a:pt x="246583" y="305105"/>
                  <a:pt x="243535" y="305105"/>
                </a:cubicBezTo>
                <a:cubicBezTo>
                  <a:pt x="240334" y="305105"/>
                  <a:pt x="237629" y="304000"/>
                  <a:pt x="235420" y="301790"/>
                </a:cubicBezTo>
                <a:cubicBezTo>
                  <a:pt x="233210" y="299580"/>
                  <a:pt x="232105" y="296951"/>
                  <a:pt x="232105" y="293903"/>
                </a:cubicBezTo>
                <a:cubicBezTo>
                  <a:pt x="232105" y="290855"/>
                  <a:pt x="233210" y="288188"/>
                  <a:pt x="235420" y="285902"/>
                </a:cubicBezTo>
                <a:cubicBezTo>
                  <a:pt x="237629" y="283616"/>
                  <a:pt x="240334" y="282473"/>
                  <a:pt x="243535" y="282473"/>
                </a:cubicBezTo>
                <a:close/>
                <a:moveTo>
                  <a:pt x="212217" y="282473"/>
                </a:moveTo>
                <a:cubicBezTo>
                  <a:pt x="215265" y="282473"/>
                  <a:pt x="217893" y="283616"/>
                  <a:pt x="220103" y="285902"/>
                </a:cubicBezTo>
                <a:cubicBezTo>
                  <a:pt x="222313" y="288188"/>
                  <a:pt x="223418" y="290855"/>
                  <a:pt x="223418" y="293903"/>
                </a:cubicBezTo>
                <a:cubicBezTo>
                  <a:pt x="223418" y="296951"/>
                  <a:pt x="222313" y="299580"/>
                  <a:pt x="220103" y="301790"/>
                </a:cubicBezTo>
                <a:cubicBezTo>
                  <a:pt x="217893" y="304000"/>
                  <a:pt x="215265" y="305105"/>
                  <a:pt x="212217" y="305105"/>
                </a:cubicBezTo>
                <a:cubicBezTo>
                  <a:pt x="209016" y="305105"/>
                  <a:pt x="206311" y="304000"/>
                  <a:pt x="204101" y="301790"/>
                </a:cubicBezTo>
                <a:cubicBezTo>
                  <a:pt x="201892" y="299580"/>
                  <a:pt x="200787" y="296951"/>
                  <a:pt x="200787" y="293903"/>
                </a:cubicBezTo>
                <a:cubicBezTo>
                  <a:pt x="200787" y="290855"/>
                  <a:pt x="201892" y="288188"/>
                  <a:pt x="204101" y="285902"/>
                </a:cubicBezTo>
                <a:cubicBezTo>
                  <a:pt x="206311" y="283616"/>
                  <a:pt x="209016" y="282473"/>
                  <a:pt x="212217" y="282473"/>
                </a:cubicBezTo>
                <a:close/>
                <a:moveTo>
                  <a:pt x="1417853" y="271958"/>
                </a:moveTo>
                <a:lnTo>
                  <a:pt x="1417853" y="284988"/>
                </a:lnTo>
                <a:lnTo>
                  <a:pt x="1366647" y="299847"/>
                </a:lnTo>
                <a:lnTo>
                  <a:pt x="1366647" y="287045"/>
                </a:lnTo>
                <a:close/>
                <a:moveTo>
                  <a:pt x="351053" y="271958"/>
                </a:moveTo>
                <a:lnTo>
                  <a:pt x="351053" y="284988"/>
                </a:lnTo>
                <a:lnTo>
                  <a:pt x="299847" y="299847"/>
                </a:lnTo>
                <a:lnTo>
                  <a:pt x="299847" y="287045"/>
                </a:lnTo>
                <a:close/>
                <a:moveTo>
                  <a:pt x="103403" y="271958"/>
                </a:moveTo>
                <a:lnTo>
                  <a:pt x="103403" y="284988"/>
                </a:lnTo>
                <a:lnTo>
                  <a:pt x="52197" y="299847"/>
                </a:lnTo>
                <a:lnTo>
                  <a:pt x="52197" y="287045"/>
                </a:lnTo>
                <a:close/>
                <a:moveTo>
                  <a:pt x="2766782" y="204413"/>
                </a:moveTo>
                <a:lnTo>
                  <a:pt x="2767203" y="206349"/>
                </a:lnTo>
                <a:cubicBezTo>
                  <a:pt x="2767203" y="215189"/>
                  <a:pt x="2764726" y="223075"/>
                  <a:pt x="2759773" y="230009"/>
                </a:cubicBezTo>
                <a:lnTo>
                  <a:pt x="2748065" y="240245"/>
                </a:lnTo>
                <a:lnTo>
                  <a:pt x="2751315" y="241782"/>
                </a:lnTo>
                <a:cubicBezTo>
                  <a:pt x="2757335" y="243611"/>
                  <a:pt x="2763088" y="244526"/>
                  <a:pt x="2768574" y="244526"/>
                </a:cubicBezTo>
                <a:cubicBezTo>
                  <a:pt x="2773756" y="244526"/>
                  <a:pt x="2777566" y="243649"/>
                  <a:pt x="2780004" y="241897"/>
                </a:cubicBezTo>
                <a:cubicBezTo>
                  <a:pt x="2782443" y="240144"/>
                  <a:pt x="2783662" y="237210"/>
                  <a:pt x="2783662" y="233096"/>
                </a:cubicBezTo>
                <a:cubicBezTo>
                  <a:pt x="2783662" y="232334"/>
                  <a:pt x="2783471" y="230924"/>
                  <a:pt x="2783090" y="228866"/>
                </a:cubicBezTo>
                <a:cubicBezTo>
                  <a:pt x="2782709" y="226809"/>
                  <a:pt x="2781490" y="223952"/>
                  <a:pt x="2779433" y="220294"/>
                </a:cubicBezTo>
                <a:cubicBezTo>
                  <a:pt x="2777375" y="216636"/>
                  <a:pt x="2773908" y="212102"/>
                  <a:pt x="2769032" y="206692"/>
                </a:cubicBezTo>
                <a:close/>
                <a:moveTo>
                  <a:pt x="2008784" y="202463"/>
                </a:moveTo>
                <a:cubicBezTo>
                  <a:pt x="2005584" y="202463"/>
                  <a:pt x="2002612" y="203682"/>
                  <a:pt x="1999869" y="206121"/>
                </a:cubicBezTo>
                <a:cubicBezTo>
                  <a:pt x="1997125" y="208559"/>
                  <a:pt x="1994877" y="211836"/>
                  <a:pt x="1993125" y="215951"/>
                </a:cubicBezTo>
                <a:cubicBezTo>
                  <a:pt x="1991372" y="220065"/>
                  <a:pt x="1990496" y="224561"/>
                  <a:pt x="1990496" y="229438"/>
                </a:cubicBezTo>
                <a:cubicBezTo>
                  <a:pt x="1990496" y="232181"/>
                  <a:pt x="1991106" y="234429"/>
                  <a:pt x="1992325" y="236182"/>
                </a:cubicBezTo>
                <a:cubicBezTo>
                  <a:pt x="1993544" y="237934"/>
                  <a:pt x="1995335" y="239306"/>
                  <a:pt x="1997697" y="240296"/>
                </a:cubicBezTo>
                <a:cubicBezTo>
                  <a:pt x="2000059" y="241287"/>
                  <a:pt x="2003069" y="242011"/>
                  <a:pt x="2006727" y="242468"/>
                </a:cubicBezTo>
                <a:cubicBezTo>
                  <a:pt x="2010384" y="242925"/>
                  <a:pt x="2014651" y="243154"/>
                  <a:pt x="2019528" y="243154"/>
                </a:cubicBezTo>
                <a:lnTo>
                  <a:pt x="2028980" y="243154"/>
                </a:lnTo>
                <a:lnTo>
                  <a:pt x="2029358" y="238582"/>
                </a:lnTo>
                <a:cubicBezTo>
                  <a:pt x="2029358" y="228219"/>
                  <a:pt x="2027453" y="219608"/>
                  <a:pt x="2023643" y="212750"/>
                </a:cubicBezTo>
                <a:cubicBezTo>
                  <a:pt x="2019833" y="205892"/>
                  <a:pt x="2014880" y="202463"/>
                  <a:pt x="2008784" y="202463"/>
                </a:cubicBezTo>
                <a:close/>
                <a:moveTo>
                  <a:pt x="1675409" y="202463"/>
                </a:moveTo>
                <a:cubicBezTo>
                  <a:pt x="1671904" y="202463"/>
                  <a:pt x="1668742" y="203797"/>
                  <a:pt x="1665922" y="206464"/>
                </a:cubicBezTo>
                <a:cubicBezTo>
                  <a:pt x="1663103" y="209131"/>
                  <a:pt x="1660893" y="212522"/>
                  <a:pt x="1659293" y="216636"/>
                </a:cubicBezTo>
                <a:cubicBezTo>
                  <a:pt x="1657693" y="220751"/>
                  <a:pt x="1656892" y="224866"/>
                  <a:pt x="1656892" y="228981"/>
                </a:cubicBezTo>
                <a:cubicBezTo>
                  <a:pt x="1656892" y="232181"/>
                  <a:pt x="1657540" y="234962"/>
                  <a:pt x="1658835" y="237325"/>
                </a:cubicBezTo>
                <a:cubicBezTo>
                  <a:pt x="1660131" y="239687"/>
                  <a:pt x="1662303" y="241478"/>
                  <a:pt x="1665351" y="242697"/>
                </a:cubicBezTo>
                <a:cubicBezTo>
                  <a:pt x="1668399" y="243916"/>
                  <a:pt x="1672361" y="244526"/>
                  <a:pt x="1677238" y="244526"/>
                </a:cubicBezTo>
                <a:cubicBezTo>
                  <a:pt x="1681657" y="244526"/>
                  <a:pt x="1686115" y="244068"/>
                  <a:pt x="1690611" y="243154"/>
                </a:cubicBezTo>
                <a:lnTo>
                  <a:pt x="1695739" y="241529"/>
                </a:lnTo>
                <a:lnTo>
                  <a:pt x="1695983" y="238582"/>
                </a:lnTo>
                <a:cubicBezTo>
                  <a:pt x="1695983" y="233858"/>
                  <a:pt x="1695526" y="229324"/>
                  <a:pt x="1694611" y="224980"/>
                </a:cubicBezTo>
                <a:cubicBezTo>
                  <a:pt x="1693697" y="220637"/>
                  <a:pt x="1692325" y="216789"/>
                  <a:pt x="1690497" y="213436"/>
                </a:cubicBezTo>
                <a:cubicBezTo>
                  <a:pt x="1688668" y="210083"/>
                  <a:pt x="1686496" y="207416"/>
                  <a:pt x="1683981" y="205435"/>
                </a:cubicBezTo>
                <a:cubicBezTo>
                  <a:pt x="1681467" y="203454"/>
                  <a:pt x="1678609" y="202463"/>
                  <a:pt x="1675409" y="202463"/>
                </a:cubicBezTo>
                <a:close/>
                <a:moveTo>
                  <a:pt x="913409" y="202463"/>
                </a:moveTo>
                <a:cubicBezTo>
                  <a:pt x="909904" y="202463"/>
                  <a:pt x="906741" y="203797"/>
                  <a:pt x="903922" y="206464"/>
                </a:cubicBezTo>
                <a:cubicBezTo>
                  <a:pt x="901103" y="209131"/>
                  <a:pt x="898893" y="212522"/>
                  <a:pt x="897293" y="216636"/>
                </a:cubicBezTo>
                <a:cubicBezTo>
                  <a:pt x="895693" y="220751"/>
                  <a:pt x="894893" y="224866"/>
                  <a:pt x="894893" y="228981"/>
                </a:cubicBezTo>
                <a:cubicBezTo>
                  <a:pt x="894893" y="232181"/>
                  <a:pt x="895540" y="234962"/>
                  <a:pt x="896836" y="237325"/>
                </a:cubicBezTo>
                <a:cubicBezTo>
                  <a:pt x="898131" y="239687"/>
                  <a:pt x="900303" y="241478"/>
                  <a:pt x="903351" y="242697"/>
                </a:cubicBezTo>
                <a:cubicBezTo>
                  <a:pt x="906399" y="243916"/>
                  <a:pt x="910361" y="244526"/>
                  <a:pt x="915238" y="244526"/>
                </a:cubicBezTo>
                <a:cubicBezTo>
                  <a:pt x="919657" y="244526"/>
                  <a:pt x="924115" y="244068"/>
                  <a:pt x="928611" y="243154"/>
                </a:cubicBezTo>
                <a:lnTo>
                  <a:pt x="933740" y="241529"/>
                </a:lnTo>
                <a:lnTo>
                  <a:pt x="933983" y="238582"/>
                </a:lnTo>
                <a:cubicBezTo>
                  <a:pt x="933983" y="233858"/>
                  <a:pt x="933526" y="229324"/>
                  <a:pt x="932611" y="224980"/>
                </a:cubicBezTo>
                <a:cubicBezTo>
                  <a:pt x="931697" y="220637"/>
                  <a:pt x="930326" y="216789"/>
                  <a:pt x="928497" y="213436"/>
                </a:cubicBezTo>
                <a:cubicBezTo>
                  <a:pt x="926668" y="210083"/>
                  <a:pt x="924496" y="207416"/>
                  <a:pt x="921982" y="205435"/>
                </a:cubicBezTo>
                <a:cubicBezTo>
                  <a:pt x="919467" y="203454"/>
                  <a:pt x="916609" y="202463"/>
                  <a:pt x="913409" y="202463"/>
                </a:cubicBezTo>
                <a:close/>
                <a:moveTo>
                  <a:pt x="2330500" y="197663"/>
                </a:moveTo>
                <a:cubicBezTo>
                  <a:pt x="2327757" y="197663"/>
                  <a:pt x="2325090" y="198425"/>
                  <a:pt x="2322499" y="199949"/>
                </a:cubicBezTo>
                <a:cubicBezTo>
                  <a:pt x="2319909" y="201473"/>
                  <a:pt x="2317242" y="204292"/>
                  <a:pt x="2314499" y="208407"/>
                </a:cubicBezTo>
                <a:cubicBezTo>
                  <a:pt x="2311755" y="212522"/>
                  <a:pt x="2308631" y="218465"/>
                  <a:pt x="2305126" y="226238"/>
                </a:cubicBezTo>
                <a:lnTo>
                  <a:pt x="2302507" y="231657"/>
                </a:lnTo>
                <a:lnTo>
                  <a:pt x="2309612" y="235639"/>
                </a:lnTo>
                <a:cubicBezTo>
                  <a:pt x="2312984" y="237258"/>
                  <a:pt x="2316175" y="238506"/>
                  <a:pt x="2319185" y="239382"/>
                </a:cubicBezTo>
                <a:cubicBezTo>
                  <a:pt x="2325205" y="241135"/>
                  <a:pt x="2330196" y="242011"/>
                  <a:pt x="2334158" y="242011"/>
                </a:cubicBezTo>
                <a:cubicBezTo>
                  <a:pt x="2338578" y="242011"/>
                  <a:pt x="2342083" y="241363"/>
                  <a:pt x="2344674" y="240068"/>
                </a:cubicBezTo>
                <a:cubicBezTo>
                  <a:pt x="2347265" y="238772"/>
                  <a:pt x="2349169" y="236906"/>
                  <a:pt x="2350388" y="234467"/>
                </a:cubicBezTo>
                <a:cubicBezTo>
                  <a:pt x="2351608" y="232029"/>
                  <a:pt x="2352217" y="229286"/>
                  <a:pt x="2352217" y="226238"/>
                </a:cubicBezTo>
                <a:cubicBezTo>
                  <a:pt x="2352217" y="221818"/>
                  <a:pt x="2351151" y="217398"/>
                  <a:pt x="2349017" y="212979"/>
                </a:cubicBezTo>
                <a:cubicBezTo>
                  <a:pt x="2346883" y="208559"/>
                  <a:pt x="2344178" y="204902"/>
                  <a:pt x="2340902" y="202006"/>
                </a:cubicBezTo>
                <a:cubicBezTo>
                  <a:pt x="2337625" y="199110"/>
                  <a:pt x="2334158" y="197663"/>
                  <a:pt x="2330500" y="197663"/>
                </a:cubicBezTo>
                <a:close/>
                <a:moveTo>
                  <a:pt x="123444" y="194005"/>
                </a:moveTo>
                <a:cubicBezTo>
                  <a:pt x="116128" y="194005"/>
                  <a:pt x="108851" y="195910"/>
                  <a:pt x="101612" y="199720"/>
                </a:cubicBezTo>
                <a:cubicBezTo>
                  <a:pt x="94373" y="203530"/>
                  <a:pt x="87515" y="208292"/>
                  <a:pt x="81038" y="214007"/>
                </a:cubicBezTo>
                <a:cubicBezTo>
                  <a:pt x="74561" y="219722"/>
                  <a:pt x="68808" y="225552"/>
                  <a:pt x="63779" y="231495"/>
                </a:cubicBezTo>
                <a:lnTo>
                  <a:pt x="53544" y="244627"/>
                </a:lnTo>
                <a:lnTo>
                  <a:pt x="58521" y="244754"/>
                </a:lnTo>
                <a:cubicBezTo>
                  <a:pt x="66446" y="244907"/>
                  <a:pt x="74904" y="244983"/>
                  <a:pt x="83896" y="244983"/>
                </a:cubicBezTo>
                <a:cubicBezTo>
                  <a:pt x="93954" y="244983"/>
                  <a:pt x="102946" y="244373"/>
                  <a:pt x="110871" y="243154"/>
                </a:cubicBezTo>
                <a:cubicBezTo>
                  <a:pt x="118795" y="241935"/>
                  <a:pt x="125463" y="240068"/>
                  <a:pt x="130873" y="237553"/>
                </a:cubicBezTo>
                <a:cubicBezTo>
                  <a:pt x="136283" y="235039"/>
                  <a:pt x="140436" y="231953"/>
                  <a:pt x="143332" y="228295"/>
                </a:cubicBezTo>
                <a:cubicBezTo>
                  <a:pt x="146227" y="224637"/>
                  <a:pt x="147675" y="220446"/>
                  <a:pt x="147675" y="215722"/>
                </a:cubicBezTo>
                <a:cubicBezTo>
                  <a:pt x="147675" y="212369"/>
                  <a:pt x="146837" y="209054"/>
                  <a:pt x="145161" y="205778"/>
                </a:cubicBezTo>
                <a:cubicBezTo>
                  <a:pt x="143484" y="202501"/>
                  <a:pt x="140893" y="199720"/>
                  <a:pt x="137388" y="197434"/>
                </a:cubicBezTo>
                <a:cubicBezTo>
                  <a:pt x="133883" y="195148"/>
                  <a:pt x="129235" y="194005"/>
                  <a:pt x="123444" y="194005"/>
                </a:cubicBezTo>
                <a:close/>
                <a:moveTo>
                  <a:pt x="1590522" y="188061"/>
                </a:moveTo>
                <a:cubicBezTo>
                  <a:pt x="1593570" y="193853"/>
                  <a:pt x="1596352" y="199910"/>
                  <a:pt x="1598866" y="206235"/>
                </a:cubicBezTo>
                <a:cubicBezTo>
                  <a:pt x="1601381" y="212560"/>
                  <a:pt x="1603438" y="219037"/>
                  <a:pt x="1605038" y="225666"/>
                </a:cubicBezTo>
                <a:cubicBezTo>
                  <a:pt x="1606639" y="232295"/>
                  <a:pt x="1607439" y="239039"/>
                  <a:pt x="1607439" y="245897"/>
                </a:cubicBezTo>
                <a:cubicBezTo>
                  <a:pt x="1607439" y="251841"/>
                  <a:pt x="1606715" y="257937"/>
                  <a:pt x="1605267" y="264185"/>
                </a:cubicBezTo>
                <a:cubicBezTo>
                  <a:pt x="1603819" y="270434"/>
                  <a:pt x="1601419" y="276491"/>
                  <a:pt x="1598066" y="282359"/>
                </a:cubicBezTo>
                <a:cubicBezTo>
                  <a:pt x="1594713" y="288226"/>
                  <a:pt x="1590256" y="293484"/>
                  <a:pt x="1584693" y="298132"/>
                </a:cubicBezTo>
                <a:cubicBezTo>
                  <a:pt x="1579130" y="302780"/>
                  <a:pt x="1572272" y="306476"/>
                  <a:pt x="1564119" y="309219"/>
                </a:cubicBezTo>
                <a:cubicBezTo>
                  <a:pt x="1555966" y="311963"/>
                  <a:pt x="1546250" y="313334"/>
                  <a:pt x="1534972" y="313334"/>
                </a:cubicBezTo>
                <a:cubicBezTo>
                  <a:pt x="1526133" y="313334"/>
                  <a:pt x="1517713" y="312305"/>
                  <a:pt x="1509712" y="310248"/>
                </a:cubicBezTo>
                <a:cubicBezTo>
                  <a:pt x="1501711" y="308191"/>
                  <a:pt x="1494701" y="305028"/>
                  <a:pt x="1488681" y="300761"/>
                </a:cubicBezTo>
                <a:cubicBezTo>
                  <a:pt x="1482661" y="296494"/>
                  <a:pt x="1477899" y="291084"/>
                  <a:pt x="1474393" y="284531"/>
                </a:cubicBezTo>
                <a:cubicBezTo>
                  <a:pt x="1470888" y="277977"/>
                  <a:pt x="1469136" y="270129"/>
                  <a:pt x="1469136" y="260985"/>
                </a:cubicBezTo>
                <a:cubicBezTo>
                  <a:pt x="1469136" y="257327"/>
                  <a:pt x="1469479" y="253403"/>
                  <a:pt x="1470164" y="249212"/>
                </a:cubicBezTo>
                <a:cubicBezTo>
                  <a:pt x="1470850" y="245021"/>
                  <a:pt x="1471917" y="240525"/>
                  <a:pt x="1473365" y="235724"/>
                </a:cubicBezTo>
                <a:cubicBezTo>
                  <a:pt x="1474813" y="230924"/>
                  <a:pt x="1476603" y="225857"/>
                  <a:pt x="1478737" y="220523"/>
                </a:cubicBezTo>
                <a:lnTo>
                  <a:pt x="1495196" y="226923"/>
                </a:lnTo>
                <a:cubicBezTo>
                  <a:pt x="1493672" y="231191"/>
                  <a:pt x="1492339" y="235229"/>
                  <a:pt x="1491196" y="239039"/>
                </a:cubicBezTo>
                <a:cubicBezTo>
                  <a:pt x="1490053" y="242849"/>
                  <a:pt x="1489214" y="246431"/>
                  <a:pt x="1488681" y="249783"/>
                </a:cubicBezTo>
                <a:cubicBezTo>
                  <a:pt x="1488148" y="253136"/>
                  <a:pt x="1487881" y="256337"/>
                  <a:pt x="1487881" y="259385"/>
                </a:cubicBezTo>
                <a:cubicBezTo>
                  <a:pt x="1487881" y="267309"/>
                  <a:pt x="1489938" y="273863"/>
                  <a:pt x="1494053" y="279044"/>
                </a:cubicBezTo>
                <a:cubicBezTo>
                  <a:pt x="1498168" y="284226"/>
                  <a:pt x="1503807" y="288112"/>
                  <a:pt x="1510969" y="290703"/>
                </a:cubicBezTo>
                <a:cubicBezTo>
                  <a:pt x="1518132" y="293294"/>
                  <a:pt x="1526209" y="294589"/>
                  <a:pt x="1535201" y="294589"/>
                </a:cubicBezTo>
                <a:cubicBezTo>
                  <a:pt x="1545412" y="294589"/>
                  <a:pt x="1553984" y="293217"/>
                  <a:pt x="1560919" y="290474"/>
                </a:cubicBezTo>
                <a:cubicBezTo>
                  <a:pt x="1567853" y="287731"/>
                  <a:pt x="1573377" y="284111"/>
                  <a:pt x="1577492" y="279616"/>
                </a:cubicBezTo>
                <a:cubicBezTo>
                  <a:pt x="1581607" y="275120"/>
                  <a:pt x="1584541" y="270129"/>
                  <a:pt x="1586293" y="264642"/>
                </a:cubicBezTo>
                <a:cubicBezTo>
                  <a:pt x="1588046" y="259156"/>
                  <a:pt x="1588922" y="253746"/>
                  <a:pt x="1588922" y="248412"/>
                </a:cubicBezTo>
                <a:cubicBezTo>
                  <a:pt x="1588922" y="242621"/>
                  <a:pt x="1587817" y="235610"/>
                  <a:pt x="1585607" y="227381"/>
                </a:cubicBezTo>
                <a:cubicBezTo>
                  <a:pt x="1583398" y="219151"/>
                  <a:pt x="1579321" y="208940"/>
                  <a:pt x="1573377" y="196748"/>
                </a:cubicBezTo>
                <a:close/>
                <a:moveTo>
                  <a:pt x="329488" y="184632"/>
                </a:moveTo>
                <a:cubicBezTo>
                  <a:pt x="325831" y="184632"/>
                  <a:pt x="322440" y="185852"/>
                  <a:pt x="319316" y="188290"/>
                </a:cubicBezTo>
                <a:cubicBezTo>
                  <a:pt x="316192" y="190728"/>
                  <a:pt x="313677" y="193891"/>
                  <a:pt x="311772" y="197777"/>
                </a:cubicBezTo>
                <a:cubicBezTo>
                  <a:pt x="309867" y="201663"/>
                  <a:pt x="308914" y="205664"/>
                  <a:pt x="308914" y="209778"/>
                </a:cubicBezTo>
                <a:cubicBezTo>
                  <a:pt x="308914" y="214655"/>
                  <a:pt x="310172" y="219037"/>
                  <a:pt x="312686" y="222923"/>
                </a:cubicBezTo>
                <a:cubicBezTo>
                  <a:pt x="315201" y="226809"/>
                  <a:pt x="318287" y="230124"/>
                  <a:pt x="321945" y="232867"/>
                </a:cubicBezTo>
                <a:lnTo>
                  <a:pt x="326751" y="235771"/>
                </a:lnTo>
                <a:lnTo>
                  <a:pt x="333718" y="232638"/>
                </a:lnTo>
                <a:cubicBezTo>
                  <a:pt x="338213" y="229895"/>
                  <a:pt x="341871" y="226542"/>
                  <a:pt x="344690" y="222580"/>
                </a:cubicBezTo>
                <a:cubicBezTo>
                  <a:pt x="347510" y="218618"/>
                  <a:pt x="348919" y="214046"/>
                  <a:pt x="348919" y="208864"/>
                </a:cubicBezTo>
                <a:cubicBezTo>
                  <a:pt x="348919" y="205359"/>
                  <a:pt x="348081" y="201739"/>
                  <a:pt x="346405" y="198005"/>
                </a:cubicBezTo>
                <a:cubicBezTo>
                  <a:pt x="344728" y="194272"/>
                  <a:pt x="342442" y="191109"/>
                  <a:pt x="339547" y="188519"/>
                </a:cubicBezTo>
                <a:cubicBezTo>
                  <a:pt x="336651" y="185928"/>
                  <a:pt x="333298" y="184632"/>
                  <a:pt x="329488" y="184632"/>
                </a:cubicBezTo>
                <a:close/>
                <a:moveTo>
                  <a:pt x="2734284" y="184175"/>
                </a:moveTo>
                <a:cubicBezTo>
                  <a:pt x="2730932" y="184175"/>
                  <a:pt x="2727922" y="185128"/>
                  <a:pt x="2725255" y="187033"/>
                </a:cubicBezTo>
                <a:cubicBezTo>
                  <a:pt x="2722588" y="188938"/>
                  <a:pt x="2720492" y="191414"/>
                  <a:pt x="2718968" y="194462"/>
                </a:cubicBezTo>
                <a:cubicBezTo>
                  <a:pt x="2717444" y="197510"/>
                  <a:pt x="2716682" y="200711"/>
                  <a:pt x="2716682" y="204063"/>
                </a:cubicBezTo>
                <a:cubicBezTo>
                  <a:pt x="2716682" y="210464"/>
                  <a:pt x="2718320" y="216141"/>
                  <a:pt x="2721597" y="221094"/>
                </a:cubicBezTo>
                <a:lnTo>
                  <a:pt x="2731827" y="231232"/>
                </a:lnTo>
                <a:lnTo>
                  <a:pt x="2739199" y="226809"/>
                </a:lnTo>
                <a:cubicBezTo>
                  <a:pt x="2743238" y="222923"/>
                  <a:pt x="2746095" y="218922"/>
                  <a:pt x="2747771" y="214808"/>
                </a:cubicBezTo>
                <a:cubicBezTo>
                  <a:pt x="2749448" y="210693"/>
                  <a:pt x="2750286" y="206959"/>
                  <a:pt x="2750286" y="203606"/>
                </a:cubicBezTo>
                <a:cubicBezTo>
                  <a:pt x="2750286" y="200406"/>
                  <a:pt x="2749639" y="197320"/>
                  <a:pt x="2748343" y="194348"/>
                </a:cubicBezTo>
                <a:cubicBezTo>
                  <a:pt x="2747048" y="191376"/>
                  <a:pt x="2745219" y="188938"/>
                  <a:pt x="2742857" y="187033"/>
                </a:cubicBezTo>
                <a:cubicBezTo>
                  <a:pt x="2740495" y="185128"/>
                  <a:pt x="2737637" y="184175"/>
                  <a:pt x="2734284" y="184175"/>
                </a:cubicBezTo>
                <a:close/>
                <a:moveTo>
                  <a:pt x="1677238" y="183718"/>
                </a:moveTo>
                <a:cubicBezTo>
                  <a:pt x="1683334" y="183718"/>
                  <a:pt x="1688668" y="185280"/>
                  <a:pt x="1693240" y="188404"/>
                </a:cubicBezTo>
                <a:cubicBezTo>
                  <a:pt x="1697812" y="191528"/>
                  <a:pt x="1701622" y="195758"/>
                  <a:pt x="1704670" y="201092"/>
                </a:cubicBezTo>
                <a:cubicBezTo>
                  <a:pt x="1707718" y="206426"/>
                  <a:pt x="1710004" y="212445"/>
                  <a:pt x="1711528" y="219151"/>
                </a:cubicBezTo>
                <a:cubicBezTo>
                  <a:pt x="1713052" y="225857"/>
                  <a:pt x="1713814" y="232791"/>
                  <a:pt x="1713814" y="239954"/>
                </a:cubicBezTo>
                <a:cubicBezTo>
                  <a:pt x="1713814" y="254127"/>
                  <a:pt x="1710956" y="266357"/>
                  <a:pt x="1705241" y="276644"/>
                </a:cubicBezTo>
                <a:cubicBezTo>
                  <a:pt x="1699526" y="286931"/>
                  <a:pt x="1690992" y="295122"/>
                  <a:pt x="1679638" y="301218"/>
                </a:cubicBezTo>
                <a:cubicBezTo>
                  <a:pt x="1668284" y="307314"/>
                  <a:pt x="1654225" y="311353"/>
                  <a:pt x="1637461" y="313334"/>
                </a:cubicBezTo>
                <a:lnTo>
                  <a:pt x="1633347" y="294589"/>
                </a:lnTo>
                <a:cubicBezTo>
                  <a:pt x="1642491" y="293370"/>
                  <a:pt x="1650911" y="291655"/>
                  <a:pt x="1658607" y="289445"/>
                </a:cubicBezTo>
                <a:cubicBezTo>
                  <a:pt x="1666303" y="287236"/>
                  <a:pt x="1672932" y="284073"/>
                  <a:pt x="1678495" y="279959"/>
                </a:cubicBezTo>
                <a:cubicBezTo>
                  <a:pt x="1684058" y="275844"/>
                  <a:pt x="1688363" y="270434"/>
                  <a:pt x="1691411" y="263728"/>
                </a:cubicBezTo>
                <a:lnTo>
                  <a:pt x="1692551" y="259966"/>
                </a:lnTo>
                <a:lnTo>
                  <a:pt x="1690154" y="260985"/>
                </a:lnTo>
                <a:cubicBezTo>
                  <a:pt x="1685201" y="262052"/>
                  <a:pt x="1680210" y="262585"/>
                  <a:pt x="1675180" y="262585"/>
                </a:cubicBezTo>
                <a:cubicBezTo>
                  <a:pt x="1669389" y="262585"/>
                  <a:pt x="1664246" y="261975"/>
                  <a:pt x="1659750" y="260756"/>
                </a:cubicBezTo>
                <a:cubicBezTo>
                  <a:pt x="1655254" y="259537"/>
                  <a:pt x="1651444" y="257746"/>
                  <a:pt x="1648320" y="255384"/>
                </a:cubicBezTo>
                <a:cubicBezTo>
                  <a:pt x="1645196" y="253022"/>
                  <a:pt x="1642834" y="250012"/>
                  <a:pt x="1641233" y="246354"/>
                </a:cubicBezTo>
                <a:cubicBezTo>
                  <a:pt x="1639633" y="242697"/>
                  <a:pt x="1638833" y="238430"/>
                  <a:pt x="1638833" y="233553"/>
                </a:cubicBezTo>
                <a:cubicBezTo>
                  <a:pt x="1638833" y="227762"/>
                  <a:pt x="1639747" y="221932"/>
                  <a:pt x="1641576" y="216065"/>
                </a:cubicBezTo>
                <a:cubicBezTo>
                  <a:pt x="1643405" y="210197"/>
                  <a:pt x="1645996" y="204825"/>
                  <a:pt x="1649349" y="199949"/>
                </a:cubicBezTo>
                <a:cubicBezTo>
                  <a:pt x="1652701" y="195072"/>
                  <a:pt x="1656740" y="191147"/>
                  <a:pt x="1661464" y="188176"/>
                </a:cubicBezTo>
                <a:cubicBezTo>
                  <a:pt x="1666189" y="185204"/>
                  <a:pt x="1671447" y="183718"/>
                  <a:pt x="1677238" y="183718"/>
                </a:cubicBezTo>
                <a:close/>
                <a:moveTo>
                  <a:pt x="915238" y="183718"/>
                </a:moveTo>
                <a:cubicBezTo>
                  <a:pt x="921334" y="183718"/>
                  <a:pt x="926668" y="185280"/>
                  <a:pt x="931240" y="188404"/>
                </a:cubicBezTo>
                <a:cubicBezTo>
                  <a:pt x="935812" y="191528"/>
                  <a:pt x="939622" y="195758"/>
                  <a:pt x="942670" y="201092"/>
                </a:cubicBezTo>
                <a:cubicBezTo>
                  <a:pt x="945718" y="206426"/>
                  <a:pt x="948004" y="212445"/>
                  <a:pt x="949528" y="219151"/>
                </a:cubicBezTo>
                <a:cubicBezTo>
                  <a:pt x="951052" y="225857"/>
                  <a:pt x="951814" y="232791"/>
                  <a:pt x="951814" y="239954"/>
                </a:cubicBezTo>
                <a:cubicBezTo>
                  <a:pt x="951814" y="254127"/>
                  <a:pt x="948956" y="266357"/>
                  <a:pt x="943241" y="276644"/>
                </a:cubicBezTo>
                <a:cubicBezTo>
                  <a:pt x="937526" y="286931"/>
                  <a:pt x="928992" y="295122"/>
                  <a:pt x="917638" y="301218"/>
                </a:cubicBezTo>
                <a:cubicBezTo>
                  <a:pt x="906284" y="307314"/>
                  <a:pt x="892226" y="311353"/>
                  <a:pt x="875461" y="313334"/>
                </a:cubicBezTo>
                <a:lnTo>
                  <a:pt x="871347" y="294589"/>
                </a:lnTo>
                <a:cubicBezTo>
                  <a:pt x="880491" y="293370"/>
                  <a:pt x="888911" y="291655"/>
                  <a:pt x="896607" y="289445"/>
                </a:cubicBezTo>
                <a:cubicBezTo>
                  <a:pt x="904303" y="287236"/>
                  <a:pt x="910933" y="284073"/>
                  <a:pt x="916495" y="279959"/>
                </a:cubicBezTo>
                <a:cubicBezTo>
                  <a:pt x="922058" y="275844"/>
                  <a:pt x="926363" y="270434"/>
                  <a:pt x="929411" y="263728"/>
                </a:cubicBezTo>
                <a:lnTo>
                  <a:pt x="930551" y="259966"/>
                </a:lnTo>
                <a:lnTo>
                  <a:pt x="928154" y="260985"/>
                </a:lnTo>
                <a:cubicBezTo>
                  <a:pt x="923201" y="262052"/>
                  <a:pt x="918210" y="262585"/>
                  <a:pt x="913180" y="262585"/>
                </a:cubicBezTo>
                <a:cubicBezTo>
                  <a:pt x="907389" y="262585"/>
                  <a:pt x="902246" y="261975"/>
                  <a:pt x="897750" y="260756"/>
                </a:cubicBezTo>
                <a:cubicBezTo>
                  <a:pt x="893254" y="259537"/>
                  <a:pt x="889444" y="257746"/>
                  <a:pt x="886320" y="255384"/>
                </a:cubicBezTo>
                <a:cubicBezTo>
                  <a:pt x="883196" y="253022"/>
                  <a:pt x="880834" y="250012"/>
                  <a:pt x="879233" y="246354"/>
                </a:cubicBezTo>
                <a:cubicBezTo>
                  <a:pt x="877633" y="242697"/>
                  <a:pt x="876833" y="238430"/>
                  <a:pt x="876833" y="233553"/>
                </a:cubicBezTo>
                <a:cubicBezTo>
                  <a:pt x="876833" y="227762"/>
                  <a:pt x="877747" y="221932"/>
                  <a:pt x="879576" y="216065"/>
                </a:cubicBezTo>
                <a:cubicBezTo>
                  <a:pt x="881405" y="210197"/>
                  <a:pt x="883996" y="204825"/>
                  <a:pt x="887349" y="199949"/>
                </a:cubicBezTo>
                <a:cubicBezTo>
                  <a:pt x="890701" y="195072"/>
                  <a:pt x="894740" y="191147"/>
                  <a:pt x="899464" y="188176"/>
                </a:cubicBezTo>
                <a:cubicBezTo>
                  <a:pt x="904189" y="185204"/>
                  <a:pt x="909447" y="183718"/>
                  <a:pt x="915238" y="183718"/>
                </a:cubicBezTo>
                <a:close/>
                <a:moveTo>
                  <a:pt x="2114626" y="168630"/>
                </a:moveTo>
                <a:cubicBezTo>
                  <a:pt x="2116607" y="173507"/>
                  <a:pt x="2118474" y="179070"/>
                  <a:pt x="2120226" y="185318"/>
                </a:cubicBezTo>
                <a:cubicBezTo>
                  <a:pt x="2121979" y="191567"/>
                  <a:pt x="2123465" y="197739"/>
                  <a:pt x="2124684" y="203835"/>
                </a:cubicBezTo>
                <a:cubicBezTo>
                  <a:pt x="2125903" y="209931"/>
                  <a:pt x="2126513" y="215265"/>
                  <a:pt x="2126513" y="219837"/>
                </a:cubicBezTo>
                <a:cubicBezTo>
                  <a:pt x="2126513" y="227457"/>
                  <a:pt x="2125484" y="233934"/>
                  <a:pt x="2123427" y="239268"/>
                </a:cubicBezTo>
                <a:cubicBezTo>
                  <a:pt x="2121370" y="244602"/>
                  <a:pt x="2118131" y="248945"/>
                  <a:pt x="2113711" y="252298"/>
                </a:cubicBezTo>
                <a:cubicBezTo>
                  <a:pt x="2109292" y="255651"/>
                  <a:pt x="2103615" y="258089"/>
                  <a:pt x="2096681" y="259613"/>
                </a:cubicBezTo>
                <a:cubicBezTo>
                  <a:pt x="2089747" y="261137"/>
                  <a:pt x="2081479" y="261899"/>
                  <a:pt x="2071878" y="261899"/>
                </a:cubicBezTo>
                <a:lnTo>
                  <a:pt x="2072184" y="259384"/>
                </a:lnTo>
                <a:lnTo>
                  <a:pt x="2065477" y="261899"/>
                </a:lnTo>
                <a:lnTo>
                  <a:pt x="2044230" y="261899"/>
                </a:lnTo>
                <a:lnTo>
                  <a:pt x="2038616" y="276644"/>
                </a:lnTo>
                <a:cubicBezTo>
                  <a:pt x="2032901" y="286931"/>
                  <a:pt x="2024367" y="295122"/>
                  <a:pt x="2013013" y="301218"/>
                </a:cubicBezTo>
                <a:cubicBezTo>
                  <a:pt x="2001659" y="307314"/>
                  <a:pt x="1987600" y="311353"/>
                  <a:pt x="1970836" y="313334"/>
                </a:cubicBezTo>
                <a:lnTo>
                  <a:pt x="1966722" y="294589"/>
                </a:lnTo>
                <a:cubicBezTo>
                  <a:pt x="1975866" y="293370"/>
                  <a:pt x="1984286" y="291655"/>
                  <a:pt x="1991982" y="289445"/>
                </a:cubicBezTo>
                <a:cubicBezTo>
                  <a:pt x="1999678" y="287236"/>
                  <a:pt x="2006307" y="284073"/>
                  <a:pt x="2011870" y="279959"/>
                </a:cubicBezTo>
                <a:cubicBezTo>
                  <a:pt x="2017433" y="275844"/>
                  <a:pt x="2021738" y="270434"/>
                  <a:pt x="2024786" y="263728"/>
                </a:cubicBezTo>
                <a:lnTo>
                  <a:pt x="2025340" y="261899"/>
                </a:lnTo>
                <a:lnTo>
                  <a:pt x="2010841" y="261899"/>
                </a:lnTo>
                <a:cubicBezTo>
                  <a:pt x="2003983" y="261899"/>
                  <a:pt x="1997621" y="260909"/>
                  <a:pt x="1991753" y="258927"/>
                </a:cubicBezTo>
                <a:cubicBezTo>
                  <a:pt x="1985886" y="256946"/>
                  <a:pt x="1981162" y="253860"/>
                  <a:pt x="1977580" y="249669"/>
                </a:cubicBezTo>
                <a:cubicBezTo>
                  <a:pt x="1973999" y="245478"/>
                  <a:pt x="1972208" y="239954"/>
                  <a:pt x="1972208" y="233096"/>
                </a:cubicBezTo>
                <a:cubicBezTo>
                  <a:pt x="1972208" y="226695"/>
                  <a:pt x="1973199" y="220561"/>
                  <a:pt x="1975180" y="214693"/>
                </a:cubicBezTo>
                <a:cubicBezTo>
                  <a:pt x="1977161" y="208826"/>
                  <a:pt x="1979866" y="203568"/>
                  <a:pt x="1983295" y="198920"/>
                </a:cubicBezTo>
                <a:cubicBezTo>
                  <a:pt x="1986724" y="194272"/>
                  <a:pt x="1990763" y="190576"/>
                  <a:pt x="1995411" y="187833"/>
                </a:cubicBezTo>
                <a:cubicBezTo>
                  <a:pt x="2000059" y="185090"/>
                  <a:pt x="2005126" y="183718"/>
                  <a:pt x="2010613" y="183718"/>
                </a:cubicBezTo>
                <a:cubicBezTo>
                  <a:pt x="2017623" y="183718"/>
                  <a:pt x="2023871" y="185775"/>
                  <a:pt x="2029358" y="189890"/>
                </a:cubicBezTo>
                <a:cubicBezTo>
                  <a:pt x="2034844" y="194005"/>
                  <a:pt x="2039188" y="200215"/>
                  <a:pt x="2042388" y="208521"/>
                </a:cubicBezTo>
                <a:cubicBezTo>
                  <a:pt x="2045588" y="216827"/>
                  <a:pt x="2047189" y="227304"/>
                  <a:pt x="2047189" y="239954"/>
                </a:cubicBezTo>
                <a:lnTo>
                  <a:pt x="2046842" y="243154"/>
                </a:lnTo>
                <a:lnTo>
                  <a:pt x="2067763" y="243154"/>
                </a:lnTo>
                <a:lnTo>
                  <a:pt x="2073882" y="245461"/>
                </a:lnTo>
                <a:lnTo>
                  <a:pt x="2074163" y="243154"/>
                </a:lnTo>
                <a:cubicBezTo>
                  <a:pt x="2083155" y="243154"/>
                  <a:pt x="2090165" y="242811"/>
                  <a:pt x="2095195" y="242125"/>
                </a:cubicBezTo>
                <a:cubicBezTo>
                  <a:pt x="2100224" y="241439"/>
                  <a:pt x="2103805" y="239687"/>
                  <a:pt x="2105939" y="236867"/>
                </a:cubicBezTo>
                <a:cubicBezTo>
                  <a:pt x="2108072" y="234048"/>
                  <a:pt x="2109139" y="229590"/>
                  <a:pt x="2109139" y="223494"/>
                </a:cubicBezTo>
                <a:cubicBezTo>
                  <a:pt x="2109139" y="219684"/>
                  <a:pt x="2108530" y="215150"/>
                  <a:pt x="2107311" y="209893"/>
                </a:cubicBezTo>
                <a:cubicBezTo>
                  <a:pt x="2106091" y="204635"/>
                  <a:pt x="2104491" y="199034"/>
                  <a:pt x="2102510" y="193091"/>
                </a:cubicBezTo>
                <a:cubicBezTo>
                  <a:pt x="2100529" y="187147"/>
                  <a:pt x="2098395" y="181280"/>
                  <a:pt x="2096109" y="175488"/>
                </a:cubicBezTo>
                <a:close/>
                <a:moveTo>
                  <a:pt x="780135" y="168630"/>
                </a:moveTo>
                <a:cubicBezTo>
                  <a:pt x="782116" y="173507"/>
                  <a:pt x="783983" y="178727"/>
                  <a:pt x="785736" y="184289"/>
                </a:cubicBezTo>
                <a:cubicBezTo>
                  <a:pt x="787489" y="189852"/>
                  <a:pt x="788974" y="195338"/>
                  <a:pt x="790194" y="200749"/>
                </a:cubicBezTo>
                <a:cubicBezTo>
                  <a:pt x="791413" y="206159"/>
                  <a:pt x="792022" y="211150"/>
                  <a:pt x="792022" y="215722"/>
                </a:cubicBezTo>
                <a:cubicBezTo>
                  <a:pt x="792022" y="224714"/>
                  <a:pt x="789965" y="232372"/>
                  <a:pt x="785850" y="238696"/>
                </a:cubicBezTo>
                <a:cubicBezTo>
                  <a:pt x="781735" y="245021"/>
                  <a:pt x="774877" y="250164"/>
                  <a:pt x="765276" y="254127"/>
                </a:cubicBezTo>
                <a:cubicBezTo>
                  <a:pt x="755675" y="258089"/>
                  <a:pt x="742759" y="260985"/>
                  <a:pt x="726529" y="262814"/>
                </a:cubicBezTo>
                <a:cubicBezTo>
                  <a:pt x="710298" y="264642"/>
                  <a:pt x="689991" y="265557"/>
                  <a:pt x="665607" y="265557"/>
                </a:cubicBezTo>
                <a:cubicBezTo>
                  <a:pt x="652043" y="265557"/>
                  <a:pt x="640118" y="264680"/>
                  <a:pt x="629831" y="262928"/>
                </a:cubicBezTo>
                <a:cubicBezTo>
                  <a:pt x="619544" y="261175"/>
                  <a:pt x="610971" y="258470"/>
                  <a:pt x="604113" y="254813"/>
                </a:cubicBezTo>
                <a:cubicBezTo>
                  <a:pt x="597255" y="251155"/>
                  <a:pt x="592074" y="246392"/>
                  <a:pt x="588568" y="240525"/>
                </a:cubicBezTo>
                <a:cubicBezTo>
                  <a:pt x="585063" y="234658"/>
                  <a:pt x="583311" y="227533"/>
                  <a:pt x="583311" y="219151"/>
                </a:cubicBezTo>
                <a:cubicBezTo>
                  <a:pt x="583311" y="215341"/>
                  <a:pt x="583615" y="211417"/>
                  <a:pt x="584225" y="207378"/>
                </a:cubicBezTo>
                <a:cubicBezTo>
                  <a:pt x="584835" y="203339"/>
                  <a:pt x="585635" y="199263"/>
                  <a:pt x="586625" y="195148"/>
                </a:cubicBezTo>
                <a:cubicBezTo>
                  <a:pt x="587616" y="191033"/>
                  <a:pt x="588645" y="187071"/>
                  <a:pt x="589711" y="183261"/>
                </a:cubicBezTo>
                <a:lnTo>
                  <a:pt x="606857" y="187604"/>
                </a:lnTo>
                <a:cubicBezTo>
                  <a:pt x="606247" y="189890"/>
                  <a:pt x="605561" y="192595"/>
                  <a:pt x="604799" y="195719"/>
                </a:cubicBezTo>
                <a:cubicBezTo>
                  <a:pt x="604037" y="198844"/>
                  <a:pt x="603389" y="202006"/>
                  <a:pt x="602856" y="205206"/>
                </a:cubicBezTo>
                <a:cubicBezTo>
                  <a:pt x="602323" y="208407"/>
                  <a:pt x="602056" y="211302"/>
                  <a:pt x="602056" y="213893"/>
                </a:cubicBezTo>
                <a:cubicBezTo>
                  <a:pt x="602056" y="221818"/>
                  <a:pt x="604075" y="228181"/>
                  <a:pt x="608114" y="232981"/>
                </a:cubicBezTo>
                <a:cubicBezTo>
                  <a:pt x="612152" y="237782"/>
                  <a:pt x="619201" y="241287"/>
                  <a:pt x="629259" y="243497"/>
                </a:cubicBezTo>
                <a:cubicBezTo>
                  <a:pt x="639318" y="245707"/>
                  <a:pt x="653415" y="246812"/>
                  <a:pt x="671550" y="246812"/>
                </a:cubicBezTo>
                <a:cubicBezTo>
                  <a:pt x="689381" y="246812"/>
                  <a:pt x="704735" y="246354"/>
                  <a:pt x="717613" y="245440"/>
                </a:cubicBezTo>
                <a:cubicBezTo>
                  <a:pt x="730491" y="244526"/>
                  <a:pt x="741083" y="243040"/>
                  <a:pt x="749389" y="240982"/>
                </a:cubicBezTo>
                <a:cubicBezTo>
                  <a:pt x="757694" y="238925"/>
                  <a:pt x="763867" y="236105"/>
                  <a:pt x="767905" y="232524"/>
                </a:cubicBezTo>
                <a:cubicBezTo>
                  <a:pt x="771944" y="228943"/>
                  <a:pt x="773963" y="224561"/>
                  <a:pt x="773963" y="219380"/>
                </a:cubicBezTo>
                <a:cubicBezTo>
                  <a:pt x="773963" y="213588"/>
                  <a:pt x="772896" y="206883"/>
                  <a:pt x="770763" y="199263"/>
                </a:cubicBezTo>
                <a:cubicBezTo>
                  <a:pt x="768629" y="191643"/>
                  <a:pt x="765886" y="183489"/>
                  <a:pt x="762533" y="174803"/>
                </a:cubicBezTo>
                <a:close/>
                <a:moveTo>
                  <a:pt x="1795043" y="153543"/>
                </a:moveTo>
                <a:cubicBezTo>
                  <a:pt x="1800987" y="162534"/>
                  <a:pt x="1806168" y="171031"/>
                  <a:pt x="1810588" y="179032"/>
                </a:cubicBezTo>
                <a:cubicBezTo>
                  <a:pt x="1815007" y="187033"/>
                  <a:pt x="1818741" y="194500"/>
                  <a:pt x="1821789" y="201434"/>
                </a:cubicBezTo>
                <a:cubicBezTo>
                  <a:pt x="1824837" y="208369"/>
                  <a:pt x="1827276" y="214884"/>
                  <a:pt x="1829104" y="220980"/>
                </a:cubicBezTo>
                <a:cubicBezTo>
                  <a:pt x="1831238" y="227685"/>
                  <a:pt x="1833638" y="232638"/>
                  <a:pt x="1836305" y="235839"/>
                </a:cubicBezTo>
                <a:cubicBezTo>
                  <a:pt x="1838972" y="239039"/>
                  <a:pt x="1841754" y="241058"/>
                  <a:pt x="1844649" y="241897"/>
                </a:cubicBezTo>
                <a:lnTo>
                  <a:pt x="1852216" y="243086"/>
                </a:lnTo>
                <a:lnTo>
                  <a:pt x="1867852" y="242925"/>
                </a:lnTo>
                <a:cubicBezTo>
                  <a:pt x="1873110" y="242773"/>
                  <a:pt x="1876958" y="242582"/>
                  <a:pt x="1879396" y="242354"/>
                </a:cubicBezTo>
                <a:cubicBezTo>
                  <a:pt x="1881835" y="242125"/>
                  <a:pt x="1883511" y="242011"/>
                  <a:pt x="1884426" y="242011"/>
                </a:cubicBezTo>
                <a:cubicBezTo>
                  <a:pt x="1881682" y="240487"/>
                  <a:pt x="1878482" y="238087"/>
                  <a:pt x="1874824" y="234810"/>
                </a:cubicBezTo>
                <a:cubicBezTo>
                  <a:pt x="1871167" y="231533"/>
                  <a:pt x="1867966" y="227342"/>
                  <a:pt x="1865223" y="222237"/>
                </a:cubicBezTo>
                <a:cubicBezTo>
                  <a:pt x="1862480" y="217132"/>
                  <a:pt x="1861108" y="211074"/>
                  <a:pt x="1861108" y="204063"/>
                </a:cubicBezTo>
                <a:cubicBezTo>
                  <a:pt x="1861108" y="195377"/>
                  <a:pt x="1863128" y="187757"/>
                  <a:pt x="1867166" y="181203"/>
                </a:cubicBezTo>
                <a:cubicBezTo>
                  <a:pt x="1871205" y="174650"/>
                  <a:pt x="1876768" y="169545"/>
                  <a:pt x="1883854" y="165887"/>
                </a:cubicBezTo>
                <a:cubicBezTo>
                  <a:pt x="1890941" y="162230"/>
                  <a:pt x="1899056" y="160401"/>
                  <a:pt x="1908200" y="160401"/>
                </a:cubicBezTo>
                <a:cubicBezTo>
                  <a:pt x="1911705" y="160401"/>
                  <a:pt x="1915439" y="160706"/>
                  <a:pt x="1919401" y="161315"/>
                </a:cubicBezTo>
                <a:cubicBezTo>
                  <a:pt x="1923364" y="161925"/>
                  <a:pt x="1927174" y="162839"/>
                  <a:pt x="1930831" y="164058"/>
                </a:cubicBezTo>
                <a:lnTo>
                  <a:pt x="1926945" y="181661"/>
                </a:lnTo>
                <a:cubicBezTo>
                  <a:pt x="1923897" y="180899"/>
                  <a:pt x="1920697" y="180289"/>
                  <a:pt x="1917344" y="179832"/>
                </a:cubicBezTo>
                <a:cubicBezTo>
                  <a:pt x="1913991" y="179375"/>
                  <a:pt x="1910943" y="179146"/>
                  <a:pt x="1908200" y="179146"/>
                </a:cubicBezTo>
                <a:cubicBezTo>
                  <a:pt x="1902714" y="179146"/>
                  <a:pt x="1897837" y="180175"/>
                  <a:pt x="1893570" y="182232"/>
                </a:cubicBezTo>
                <a:cubicBezTo>
                  <a:pt x="1889302" y="184289"/>
                  <a:pt x="1885950" y="187147"/>
                  <a:pt x="1883511" y="190805"/>
                </a:cubicBezTo>
                <a:cubicBezTo>
                  <a:pt x="1881073" y="194462"/>
                  <a:pt x="1879854" y="198882"/>
                  <a:pt x="1879854" y="204063"/>
                </a:cubicBezTo>
                <a:cubicBezTo>
                  <a:pt x="1879854" y="208026"/>
                  <a:pt x="1880692" y="211645"/>
                  <a:pt x="1882368" y="214922"/>
                </a:cubicBezTo>
                <a:cubicBezTo>
                  <a:pt x="1884045" y="218198"/>
                  <a:pt x="1886254" y="221132"/>
                  <a:pt x="1888998" y="223723"/>
                </a:cubicBezTo>
                <a:cubicBezTo>
                  <a:pt x="1891741" y="226314"/>
                  <a:pt x="1894789" y="228447"/>
                  <a:pt x="1898142" y="230124"/>
                </a:cubicBezTo>
                <a:cubicBezTo>
                  <a:pt x="1901494" y="231800"/>
                  <a:pt x="1904809" y="233096"/>
                  <a:pt x="1908086" y="234010"/>
                </a:cubicBezTo>
                <a:cubicBezTo>
                  <a:pt x="1911362" y="234924"/>
                  <a:pt x="1914296" y="235305"/>
                  <a:pt x="1916887" y="235153"/>
                </a:cubicBezTo>
                <a:cubicBezTo>
                  <a:pt x="1918716" y="234543"/>
                  <a:pt x="1920392" y="234010"/>
                  <a:pt x="1921916" y="233553"/>
                </a:cubicBezTo>
                <a:cubicBezTo>
                  <a:pt x="1923440" y="233096"/>
                  <a:pt x="1925155" y="232524"/>
                  <a:pt x="1927060" y="231838"/>
                </a:cubicBezTo>
                <a:cubicBezTo>
                  <a:pt x="1928964" y="231152"/>
                  <a:pt x="1931327" y="230200"/>
                  <a:pt x="1934146" y="228981"/>
                </a:cubicBezTo>
                <a:cubicBezTo>
                  <a:pt x="1936965" y="227762"/>
                  <a:pt x="1940585" y="226161"/>
                  <a:pt x="1945005" y="224180"/>
                </a:cubicBezTo>
                <a:lnTo>
                  <a:pt x="1951405" y="240868"/>
                </a:lnTo>
                <a:cubicBezTo>
                  <a:pt x="1941195" y="244983"/>
                  <a:pt x="1930793" y="248640"/>
                  <a:pt x="1920202" y="251841"/>
                </a:cubicBezTo>
                <a:cubicBezTo>
                  <a:pt x="1909610" y="255041"/>
                  <a:pt x="1898103" y="257518"/>
                  <a:pt x="1885683" y="259270"/>
                </a:cubicBezTo>
                <a:lnTo>
                  <a:pt x="1852042" y="261356"/>
                </a:lnTo>
                <a:lnTo>
                  <a:pt x="1850593" y="261899"/>
                </a:lnTo>
                <a:lnTo>
                  <a:pt x="1848820" y="261556"/>
                </a:lnTo>
                <a:lnTo>
                  <a:pt x="1843278" y="261899"/>
                </a:lnTo>
                <a:lnTo>
                  <a:pt x="1843446" y="260514"/>
                </a:lnTo>
                <a:lnTo>
                  <a:pt x="1835848" y="259042"/>
                </a:lnTo>
                <a:cubicBezTo>
                  <a:pt x="1831048" y="257137"/>
                  <a:pt x="1826895" y="254012"/>
                  <a:pt x="1823389" y="249669"/>
                </a:cubicBezTo>
                <a:lnTo>
                  <a:pt x="1820017" y="243897"/>
                </a:lnTo>
                <a:lnTo>
                  <a:pt x="1807273" y="256641"/>
                </a:lnTo>
                <a:cubicBezTo>
                  <a:pt x="1800491" y="260299"/>
                  <a:pt x="1790776" y="262128"/>
                  <a:pt x="1778127" y="262128"/>
                </a:cubicBezTo>
                <a:cubicBezTo>
                  <a:pt x="1772640" y="262128"/>
                  <a:pt x="1767344" y="261671"/>
                  <a:pt x="1762239" y="260756"/>
                </a:cubicBezTo>
                <a:cubicBezTo>
                  <a:pt x="1757134" y="259842"/>
                  <a:pt x="1752447" y="258508"/>
                  <a:pt x="1748180" y="256756"/>
                </a:cubicBezTo>
                <a:cubicBezTo>
                  <a:pt x="1743913" y="255003"/>
                  <a:pt x="1740179" y="252908"/>
                  <a:pt x="1736979" y="250469"/>
                </a:cubicBezTo>
                <a:lnTo>
                  <a:pt x="1746123" y="234696"/>
                </a:lnTo>
                <a:cubicBezTo>
                  <a:pt x="1749171" y="236677"/>
                  <a:pt x="1753438" y="238582"/>
                  <a:pt x="1758924" y="240411"/>
                </a:cubicBezTo>
                <a:cubicBezTo>
                  <a:pt x="1764411" y="242240"/>
                  <a:pt x="1770811" y="243154"/>
                  <a:pt x="1778127" y="243154"/>
                </a:cubicBezTo>
                <a:cubicBezTo>
                  <a:pt x="1785747" y="243154"/>
                  <a:pt x="1791805" y="242392"/>
                  <a:pt x="1796300" y="240868"/>
                </a:cubicBezTo>
                <a:cubicBezTo>
                  <a:pt x="1800796" y="239344"/>
                  <a:pt x="1804073" y="237096"/>
                  <a:pt x="1806130" y="234124"/>
                </a:cubicBezTo>
                <a:cubicBezTo>
                  <a:pt x="1808188" y="231152"/>
                  <a:pt x="1809216" y="227685"/>
                  <a:pt x="1809216" y="223723"/>
                </a:cubicBezTo>
                <a:cubicBezTo>
                  <a:pt x="1809216" y="220675"/>
                  <a:pt x="1808416" y="217017"/>
                  <a:pt x="1806816" y="212750"/>
                </a:cubicBezTo>
                <a:cubicBezTo>
                  <a:pt x="1805216" y="208483"/>
                  <a:pt x="1803044" y="203720"/>
                  <a:pt x="1800301" y="198463"/>
                </a:cubicBezTo>
                <a:cubicBezTo>
                  <a:pt x="1797558" y="193205"/>
                  <a:pt x="1794395" y="187642"/>
                  <a:pt x="1790814" y="181775"/>
                </a:cubicBezTo>
                <a:cubicBezTo>
                  <a:pt x="1787232" y="175907"/>
                  <a:pt x="1783384" y="169926"/>
                  <a:pt x="1779270" y="163830"/>
                </a:cubicBezTo>
                <a:close/>
                <a:moveTo>
                  <a:pt x="1538173" y="147142"/>
                </a:moveTo>
                <a:cubicBezTo>
                  <a:pt x="1541221" y="147142"/>
                  <a:pt x="1543850" y="148285"/>
                  <a:pt x="1546060" y="150571"/>
                </a:cubicBezTo>
                <a:cubicBezTo>
                  <a:pt x="1548269" y="152857"/>
                  <a:pt x="1549374" y="155524"/>
                  <a:pt x="1549374" y="158572"/>
                </a:cubicBezTo>
                <a:cubicBezTo>
                  <a:pt x="1549374" y="161620"/>
                  <a:pt x="1548269" y="164249"/>
                  <a:pt x="1546060" y="166459"/>
                </a:cubicBezTo>
                <a:cubicBezTo>
                  <a:pt x="1543850" y="168668"/>
                  <a:pt x="1541221" y="169773"/>
                  <a:pt x="1538173" y="169773"/>
                </a:cubicBezTo>
                <a:cubicBezTo>
                  <a:pt x="1534972" y="169773"/>
                  <a:pt x="1532267" y="168668"/>
                  <a:pt x="1530058" y="166459"/>
                </a:cubicBezTo>
                <a:cubicBezTo>
                  <a:pt x="1527848" y="164249"/>
                  <a:pt x="1526743" y="161620"/>
                  <a:pt x="1526743" y="158572"/>
                </a:cubicBezTo>
                <a:cubicBezTo>
                  <a:pt x="1526743" y="155524"/>
                  <a:pt x="1527848" y="152857"/>
                  <a:pt x="1530058" y="150571"/>
                </a:cubicBezTo>
                <a:cubicBezTo>
                  <a:pt x="1532267" y="148285"/>
                  <a:pt x="1534972" y="147142"/>
                  <a:pt x="1538173" y="147142"/>
                </a:cubicBezTo>
                <a:close/>
                <a:moveTo>
                  <a:pt x="2724912" y="146685"/>
                </a:moveTo>
                <a:cubicBezTo>
                  <a:pt x="2739542" y="157353"/>
                  <a:pt x="2751620" y="166763"/>
                  <a:pt x="2761145" y="174917"/>
                </a:cubicBezTo>
                <a:cubicBezTo>
                  <a:pt x="2770670" y="183070"/>
                  <a:pt x="2778214" y="190157"/>
                  <a:pt x="2783776" y="196177"/>
                </a:cubicBezTo>
                <a:cubicBezTo>
                  <a:pt x="2789339" y="202196"/>
                  <a:pt x="2793454" y="207454"/>
                  <a:pt x="2796121" y="211950"/>
                </a:cubicBezTo>
                <a:cubicBezTo>
                  <a:pt x="2798788" y="216446"/>
                  <a:pt x="2800502" y="220408"/>
                  <a:pt x="2801264" y="223837"/>
                </a:cubicBezTo>
                <a:cubicBezTo>
                  <a:pt x="2802026" y="227266"/>
                  <a:pt x="2802407" y="230505"/>
                  <a:pt x="2802407" y="233553"/>
                </a:cubicBezTo>
                <a:cubicBezTo>
                  <a:pt x="2802407" y="238582"/>
                  <a:pt x="2801302" y="243306"/>
                  <a:pt x="2799092" y="247726"/>
                </a:cubicBezTo>
                <a:cubicBezTo>
                  <a:pt x="2796882" y="252146"/>
                  <a:pt x="2793377" y="255727"/>
                  <a:pt x="2788577" y="258470"/>
                </a:cubicBezTo>
                <a:cubicBezTo>
                  <a:pt x="2783776" y="261213"/>
                  <a:pt x="2777413" y="262585"/>
                  <a:pt x="2769488" y="262585"/>
                </a:cubicBezTo>
                <a:cubicBezTo>
                  <a:pt x="2763240" y="262585"/>
                  <a:pt x="2756840" y="261709"/>
                  <a:pt x="2750286" y="259956"/>
                </a:cubicBezTo>
                <a:cubicBezTo>
                  <a:pt x="2743733" y="258203"/>
                  <a:pt x="2737447" y="255727"/>
                  <a:pt x="2731427" y="252527"/>
                </a:cubicBezTo>
                <a:lnTo>
                  <a:pt x="2729821" y="251362"/>
                </a:lnTo>
                <a:lnTo>
                  <a:pt x="2712110" y="258242"/>
                </a:lnTo>
                <a:cubicBezTo>
                  <a:pt x="2707081" y="259461"/>
                  <a:pt x="2702014" y="260375"/>
                  <a:pt x="2696908" y="260985"/>
                </a:cubicBezTo>
                <a:lnTo>
                  <a:pt x="2686908" y="261577"/>
                </a:lnTo>
                <a:lnTo>
                  <a:pt x="2686050" y="261899"/>
                </a:lnTo>
                <a:lnTo>
                  <a:pt x="2681478" y="261899"/>
                </a:lnTo>
                <a:lnTo>
                  <a:pt x="2624328" y="261899"/>
                </a:lnTo>
                <a:lnTo>
                  <a:pt x="2624433" y="261031"/>
                </a:lnTo>
                <a:lnTo>
                  <a:pt x="2622118" y="261899"/>
                </a:lnTo>
                <a:cubicBezTo>
                  <a:pt x="2617088" y="261899"/>
                  <a:pt x="2612174" y="260947"/>
                  <a:pt x="2607373" y="259042"/>
                </a:cubicBezTo>
                <a:cubicBezTo>
                  <a:pt x="2602573" y="257137"/>
                  <a:pt x="2598420" y="254012"/>
                  <a:pt x="2594915" y="249669"/>
                </a:cubicBezTo>
                <a:lnTo>
                  <a:pt x="2591722" y="244205"/>
                </a:lnTo>
                <a:lnTo>
                  <a:pt x="2587399" y="250383"/>
                </a:lnTo>
                <a:cubicBezTo>
                  <a:pt x="2585056" y="252727"/>
                  <a:pt x="2582189" y="254813"/>
                  <a:pt x="2578798" y="256641"/>
                </a:cubicBezTo>
                <a:cubicBezTo>
                  <a:pt x="2572016" y="260299"/>
                  <a:pt x="2562301" y="262128"/>
                  <a:pt x="2549652" y="262128"/>
                </a:cubicBezTo>
                <a:cubicBezTo>
                  <a:pt x="2544165" y="262128"/>
                  <a:pt x="2538869" y="261671"/>
                  <a:pt x="2533764" y="260756"/>
                </a:cubicBezTo>
                <a:cubicBezTo>
                  <a:pt x="2528658" y="259842"/>
                  <a:pt x="2523972" y="258508"/>
                  <a:pt x="2519705" y="256756"/>
                </a:cubicBezTo>
                <a:cubicBezTo>
                  <a:pt x="2515438" y="255003"/>
                  <a:pt x="2511704" y="252908"/>
                  <a:pt x="2508504" y="250469"/>
                </a:cubicBezTo>
                <a:lnTo>
                  <a:pt x="2517648" y="234696"/>
                </a:lnTo>
                <a:cubicBezTo>
                  <a:pt x="2520696" y="236677"/>
                  <a:pt x="2524963" y="238582"/>
                  <a:pt x="2530449" y="240411"/>
                </a:cubicBezTo>
                <a:cubicBezTo>
                  <a:pt x="2535936" y="242240"/>
                  <a:pt x="2542336" y="243154"/>
                  <a:pt x="2549652" y="243154"/>
                </a:cubicBezTo>
                <a:cubicBezTo>
                  <a:pt x="2557271" y="243154"/>
                  <a:pt x="2563330" y="242392"/>
                  <a:pt x="2567825" y="240868"/>
                </a:cubicBezTo>
                <a:cubicBezTo>
                  <a:pt x="2572321" y="239344"/>
                  <a:pt x="2575598" y="237096"/>
                  <a:pt x="2577655" y="234124"/>
                </a:cubicBezTo>
                <a:cubicBezTo>
                  <a:pt x="2579713" y="231152"/>
                  <a:pt x="2580741" y="227685"/>
                  <a:pt x="2580741" y="223723"/>
                </a:cubicBezTo>
                <a:cubicBezTo>
                  <a:pt x="2580741" y="220675"/>
                  <a:pt x="2579941" y="217017"/>
                  <a:pt x="2578341" y="212750"/>
                </a:cubicBezTo>
                <a:cubicBezTo>
                  <a:pt x="2576741" y="208483"/>
                  <a:pt x="2574569" y="203720"/>
                  <a:pt x="2571826" y="198463"/>
                </a:cubicBezTo>
                <a:cubicBezTo>
                  <a:pt x="2569083" y="193205"/>
                  <a:pt x="2565920" y="187642"/>
                  <a:pt x="2562339" y="181775"/>
                </a:cubicBezTo>
                <a:cubicBezTo>
                  <a:pt x="2558757" y="175907"/>
                  <a:pt x="2554909" y="169926"/>
                  <a:pt x="2550795" y="163830"/>
                </a:cubicBezTo>
                <a:lnTo>
                  <a:pt x="2566568" y="153543"/>
                </a:lnTo>
                <a:cubicBezTo>
                  <a:pt x="2572512" y="162534"/>
                  <a:pt x="2577693" y="171031"/>
                  <a:pt x="2582113" y="179032"/>
                </a:cubicBezTo>
                <a:cubicBezTo>
                  <a:pt x="2586532" y="187033"/>
                  <a:pt x="2590266" y="194500"/>
                  <a:pt x="2593314" y="201434"/>
                </a:cubicBezTo>
                <a:cubicBezTo>
                  <a:pt x="2596362" y="208369"/>
                  <a:pt x="2598801" y="214884"/>
                  <a:pt x="2600629" y="220980"/>
                </a:cubicBezTo>
                <a:cubicBezTo>
                  <a:pt x="2602763" y="227685"/>
                  <a:pt x="2605163" y="232638"/>
                  <a:pt x="2607830" y="235839"/>
                </a:cubicBezTo>
                <a:cubicBezTo>
                  <a:pt x="2610497" y="239039"/>
                  <a:pt x="2613279" y="241058"/>
                  <a:pt x="2616174" y="241897"/>
                </a:cubicBezTo>
                <a:cubicBezTo>
                  <a:pt x="2619070" y="242735"/>
                  <a:pt x="2621737" y="243154"/>
                  <a:pt x="2624175" y="243154"/>
                </a:cubicBezTo>
                <a:lnTo>
                  <a:pt x="2626508" y="244019"/>
                </a:lnTo>
                <a:lnTo>
                  <a:pt x="2626613" y="243154"/>
                </a:lnTo>
                <a:lnTo>
                  <a:pt x="2683763" y="243154"/>
                </a:lnTo>
                <a:cubicBezTo>
                  <a:pt x="2691993" y="243154"/>
                  <a:pt x="2699347" y="242582"/>
                  <a:pt x="2705823" y="241439"/>
                </a:cubicBezTo>
                <a:lnTo>
                  <a:pt x="2714027" y="239151"/>
                </a:lnTo>
                <a:lnTo>
                  <a:pt x="2703766" y="225095"/>
                </a:lnTo>
                <a:cubicBezTo>
                  <a:pt x="2700947" y="219303"/>
                  <a:pt x="2699537" y="213055"/>
                  <a:pt x="2699537" y="206349"/>
                </a:cubicBezTo>
                <a:cubicBezTo>
                  <a:pt x="2699537" y="199491"/>
                  <a:pt x="2700947" y="193167"/>
                  <a:pt x="2703766" y="187376"/>
                </a:cubicBezTo>
                <a:cubicBezTo>
                  <a:pt x="2706586" y="181584"/>
                  <a:pt x="2710624" y="176898"/>
                  <a:pt x="2715882" y="173317"/>
                </a:cubicBezTo>
                <a:cubicBezTo>
                  <a:pt x="2718511" y="171526"/>
                  <a:pt x="2721359" y="170183"/>
                  <a:pt x="2724426" y="169288"/>
                </a:cubicBezTo>
                <a:lnTo>
                  <a:pt x="2725370" y="169159"/>
                </a:lnTo>
                <a:lnTo>
                  <a:pt x="2714167" y="160858"/>
                </a:lnTo>
                <a:close/>
                <a:moveTo>
                  <a:pt x="113614" y="129083"/>
                </a:moveTo>
                <a:cubicBezTo>
                  <a:pt x="116662" y="129083"/>
                  <a:pt x="119291" y="130226"/>
                  <a:pt x="121501" y="132512"/>
                </a:cubicBezTo>
                <a:cubicBezTo>
                  <a:pt x="123710" y="134798"/>
                  <a:pt x="124815" y="137465"/>
                  <a:pt x="124815" y="140513"/>
                </a:cubicBezTo>
                <a:cubicBezTo>
                  <a:pt x="124815" y="143561"/>
                  <a:pt x="123710" y="146189"/>
                  <a:pt x="121501" y="148399"/>
                </a:cubicBezTo>
                <a:cubicBezTo>
                  <a:pt x="119291" y="150609"/>
                  <a:pt x="116662" y="151714"/>
                  <a:pt x="113614" y="151714"/>
                </a:cubicBezTo>
                <a:cubicBezTo>
                  <a:pt x="110413" y="151714"/>
                  <a:pt x="107708" y="150609"/>
                  <a:pt x="105499" y="148399"/>
                </a:cubicBezTo>
                <a:cubicBezTo>
                  <a:pt x="103289" y="146189"/>
                  <a:pt x="102184" y="143561"/>
                  <a:pt x="102184" y="140513"/>
                </a:cubicBezTo>
                <a:cubicBezTo>
                  <a:pt x="102184" y="137465"/>
                  <a:pt x="103289" y="134798"/>
                  <a:pt x="105499" y="132512"/>
                </a:cubicBezTo>
                <a:cubicBezTo>
                  <a:pt x="107708" y="130226"/>
                  <a:pt x="110413" y="129083"/>
                  <a:pt x="113614" y="129083"/>
                </a:cubicBezTo>
                <a:close/>
                <a:moveTo>
                  <a:pt x="446303" y="123825"/>
                </a:moveTo>
                <a:lnTo>
                  <a:pt x="446303" y="136855"/>
                </a:lnTo>
                <a:lnTo>
                  <a:pt x="395097" y="151714"/>
                </a:lnTo>
                <a:lnTo>
                  <a:pt x="395097" y="138912"/>
                </a:lnTo>
                <a:close/>
                <a:moveTo>
                  <a:pt x="2121712" y="122225"/>
                </a:moveTo>
                <a:cubicBezTo>
                  <a:pt x="2124760" y="122225"/>
                  <a:pt x="2127389" y="123368"/>
                  <a:pt x="2129599" y="125654"/>
                </a:cubicBezTo>
                <a:cubicBezTo>
                  <a:pt x="2131809" y="127940"/>
                  <a:pt x="2132914" y="130607"/>
                  <a:pt x="2132914" y="133655"/>
                </a:cubicBezTo>
                <a:cubicBezTo>
                  <a:pt x="2132914" y="136703"/>
                  <a:pt x="2131809" y="139331"/>
                  <a:pt x="2129599" y="141541"/>
                </a:cubicBezTo>
                <a:cubicBezTo>
                  <a:pt x="2127389" y="143751"/>
                  <a:pt x="2124760" y="144856"/>
                  <a:pt x="2121712" y="144856"/>
                </a:cubicBezTo>
                <a:cubicBezTo>
                  <a:pt x="2118512" y="144856"/>
                  <a:pt x="2115807" y="143751"/>
                  <a:pt x="2113597" y="141541"/>
                </a:cubicBezTo>
                <a:cubicBezTo>
                  <a:pt x="2111387" y="139331"/>
                  <a:pt x="2110282" y="136703"/>
                  <a:pt x="2110282" y="133655"/>
                </a:cubicBezTo>
                <a:cubicBezTo>
                  <a:pt x="2110282" y="130607"/>
                  <a:pt x="2111387" y="127940"/>
                  <a:pt x="2113597" y="125654"/>
                </a:cubicBezTo>
                <a:cubicBezTo>
                  <a:pt x="2115807" y="123368"/>
                  <a:pt x="2118512" y="122225"/>
                  <a:pt x="2121712" y="122225"/>
                </a:cubicBezTo>
                <a:close/>
                <a:moveTo>
                  <a:pt x="2090394" y="122225"/>
                </a:moveTo>
                <a:cubicBezTo>
                  <a:pt x="2093442" y="122225"/>
                  <a:pt x="2096071" y="123368"/>
                  <a:pt x="2098281" y="125654"/>
                </a:cubicBezTo>
                <a:cubicBezTo>
                  <a:pt x="2100491" y="127940"/>
                  <a:pt x="2101596" y="130607"/>
                  <a:pt x="2101596" y="133655"/>
                </a:cubicBezTo>
                <a:cubicBezTo>
                  <a:pt x="2101596" y="136703"/>
                  <a:pt x="2100491" y="139331"/>
                  <a:pt x="2098281" y="141541"/>
                </a:cubicBezTo>
                <a:cubicBezTo>
                  <a:pt x="2096071" y="143751"/>
                  <a:pt x="2093442" y="144856"/>
                  <a:pt x="2090394" y="144856"/>
                </a:cubicBezTo>
                <a:cubicBezTo>
                  <a:pt x="2087194" y="144856"/>
                  <a:pt x="2084489" y="143751"/>
                  <a:pt x="2082279" y="141541"/>
                </a:cubicBezTo>
                <a:cubicBezTo>
                  <a:pt x="2080069" y="139331"/>
                  <a:pt x="2078964" y="136703"/>
                  <a:pt x="2078964" y="133655"/>
                </a:cubicBezTo>
                <a:cubicBezTo>
                  <a:pt x="2078964" y="130607"/>
                  <a:pt x="2080069" y="127940"/>
                  <a:pt x="2082279" y="125654"/>
                </a:cubicBezTo>
                <a:cubicBezTo>
                  <a:pt x="2084489" y="123368"/>
                  <a:pt x="2087194" y="122225"/>
                  <a:pt x="2090394" y="122225"/>
                </a:cubicBezTo>
                <a:close/>
                <a:moveTo>
                  <a:pt x="328117" y="119710"/>
                </a:moveTo>
                <a:cubicBezTo>
                  <a:pt x="331165" y="119710"/>
                  <a:pt x="333794" y="120853"/>
                  <a:pt x="336003" y="123139"/>
                </a:cubicBezTo>
                <a:cubicBezTo>
                  <a:pt x="338213" y="125425"/>
                  <a:pt x="339318" y="128092"/>
                  <a:pt x="339318" y="131140"/>
                </a:cubicBezTo>
                <a:cubicBezTo>
                  <a:pt x="339318" y="134188"/>
                  <a:pt x="338213" y="136817"/>
                  <a:pt x="336003" y="139027"/>
                </a:cubicBezTo>
                <a:cubicBezTo>
                  <a:pt x="333794" y="141236"/>
                  <a:pt x="331165" y="142341"/>
                  <a:pt x="328117" y="142341"/>
                </a:cubicBezTo>
                <a:cubicBezTo>
                  <a:pt x="324916" y="142341"/>
                  <a:pt x="322211" y="141236"/>
                  <a:pt x="320002" y="139027"/>
                </a:cubicBezTo>
                <a:cubicBezTo>
                  <a:pt x="317792" y="136817"/>
                  <a:pt x="316687" y="134188"/>
                  <a:pt x="316687" y="131140"/>
                </a:cubicBezTo>
                <a:cubicBezTo>
                  <a:pt x="316687" y="128092"/>
                  <a:pt x="317792" y="125425"/>
                  <a:pt x="320002" y="123139"/>
                </a:cubicBezTo>
                <a:cubicBezTo>
                  <a:pt x="322211" y="120853"/>
                  <a:pt x="324916" y="119710"/>
                  <a:pt x="328117" y="119710"/>
                </a:cubicBezTo>
                <a:close/>
                <a:moveTo>
                  <a:pt x="2351303" y="114300"/>
                </a:moveTo>
                <a:lnTo>
                  <a:pt x="2351303" y="127330"/>
                </a:lnTo>
                <a:lnTo>
                  <a:pt x="2300096" y="142189"/>
                </a:lnTo>
                <a:lnTo>
                  <a:pt x="2300096" y="129387"/>
                </a:lnTo>
                <a:close/>
                <a:moveTo>
                  <a:pt x="973912" y="113538"/>
                </a:moveTo>
                <a:lnTo>
                  <a:pt x="992428" y="113538"/>
                </a:lnTo>
                <a:lnTo>
                  <a:pt x="996315" y="260756"/>
                </a:lnTo>
                <a:lnTo>
                  <a:pt x="977798" y="260756"/>
                </a:lnTo>
                <a:close/>
                <a:moveTo>
                  <a:pt x="2551023" y="110109"/>
                </a:moveTo>
                <a:cubicBezTo>
                  <a:pt x="2554071" y="110109"/>
                  <a:pt x="2556700" y="111252"/>
                  <a:pt x="2558910" y="113538"/>
                </a:cubicBezTo>
                <a:cubicBezTo>
                  <a:pt x="2561120" y="115824"/>
                  <a:pt x="2562225" y="118491"/>
                  <a:pt x="2562225" y="121539"/>
                </a:cubicBezTo>
                <a:cubicBezTo>
                  <a:pt x="2562225" y="124587"/>
                  <a:pt x="2561120" y="127216"/>
                  <a:pt x="2558910" y="129425"/>
                </a:cubicBezTo>
                <a:cubicBezTo>
                  <a:pt x="2556700" y="131635"/>
                  <a:pt x="2554071" y="132740"/>
                  <a:pt x="2551023" y="132740"/>
                </a:cubicBezTo>
                <a:cubicBezTo>
                  <a:pt x="2547823" y="132740"/>
                  <a:pt x="2545118" y="131635"/>
                  <a:pt x="2542908" y="129425"/>
                </a:cubicBezTo>
                <a:cubicBezTo>
                  <a:pt x="2540698" y="127216"/>
                  <a:pt x="2539593" y="124587"/>
                  <a:pt x="2539593" y="121539"/>
                </a:cubicBezTo>
                <a:cubicBezTo>
                  <a:pt x="2539593" y="118491"/>
                  <a:pt x="2540698" y="115824"/>
                  <a:pt x="2542908" y="113538"/>
                </a:cubicBezTo>
                <a:cubicBezTo>
                  <a:pt x="2545118" y="111252"/>
                  <a:pt x="2547823" y="110109"/>
                  <a:pt x="2551023" y="110109"/>
                </a:cubicBezTo>
                <a:close/>
                <a:moveTo>
                  <a:pt x="934364" y="106908"/>
                </a:moveTo>
                <a:cubicBezTo>
                  <a:pt x="935888" y="109804"/>
                  <a:pt x="937145" y="113119"/>
                  <a:pt x="938136" y="116852"/>
                </a:cubicBezTo>
                <a:cubicBezTo>
                  <a:pt x="939127" y="120586"/>
                  <a:pt x="939622" y="123977"/>
                  <a:pt x="939622" y="127025"/>
                </a:cubicBezTo>
                <a:cubicBezTo>
                  <a:pt x="939622" y="132054"/>
                  <a:pt x="938212" y="136588"/>
                  <a:pt x="935393" y="140627"/>
                </a:cubicBezTo>
                <a:cubicBezTo>
                  <a:pt x="932573" y="144665"/>
                  <a:pt x="928192" y="146685"/>
                  <a:pt x="922248" y="146685"/>
                </a:cubicBezTo>
                <a:cubicBezTo>
                  <a:pt x="917524" y="146685"/>
                  <a:pt x="913676" y="145427"/>
                  <a:pt x="910704" y="142913"/>
                </a:cubicBezTo>
                <a:lnTo>
                  <a:pt x="910290" y="142400"/>
                </a:lnTo>
                <a:lnTo>
                  <a:pt x="910161" y="143084"/>
                </a:lnTo>
                <a:cubicBezTo>
                  <a:pt x="909266" y="145256"/>
                  <a:pt x="907923" y="147218"/>
                  <a:pt x="906132" y="148971"/>
                </a:cubicBezTo>
                <a:cubicBezTo>
                  <a:pt x="902551" y="152476"/>
                  <a:pt x="898093" y="154229"/>
                  <a:pt x="892759" y="154229"/>
                </a:cubicBezTo>
                <a:cubicBezTo>
                  <a:pt x="886663" y="154229"/>
                  <a:pt x="882624" y="152209"/>
                  <a:pt x="880643" y="148171"/>
                </a:cubicBezTo>
                <a:cubicBezTo>
                  <a:pt x="878662" y="144132"/>
                  <a:pt x="877671" y="139827"/>
                  <a:pt x="877671" y="135255"/>
                </a:cubicBezTo>
                <a:cubicBezTo>
                  <a:pt x="877671" y="133578"/>
                  <a:pt x="877786" y="131788"/>
                  <a:pt x="878014" y="129883"/>
                </a:cubicBezTo>
                <a:cubicBezTo>
                  <a:pt x="878243" y="127978"/>
                  <a:pt x="878586" y="125806"/>
                  <a:pt x="879043" y="123368"/>
                </a:cubicBezTo>
                <a:lnTo>
                  <a:pt x="890473" y="120167"/>
                </a:lnTo>
                <a:cubicBezTo>
                  <a:pt x="890016" y="122758"/>
                  <a:pt x="889673" y="125158"/>
                  <a:pt x="889444" y="127368"/>
                </a:cubicBezTo>
                <a:cubicBezTo>
                  <a:pt x="889216" y="129578"/>
                  <a:pt x="889101" y="131521"/>
                  <a:pt x="889101" y="133197"/>
                </a:cubicBezTo>
                <a:cubicBezTo>
                  <a:pt x="889101" y="136093"/>
                  <a:pt x="889559" y="138227"/>
                  <a:pt x="890473" y="139598"/>
                </a:cubicBezTo>
                <a:cubicBezTo>
                  <a:pt x="891387" y="140970"/>
                  <a:pt x="892835" y="141656"/>
                  <a:pt x="894816" y="141656"/>
                </a:cubicBezTo>
                <a:cubicBezTo>
                  <a:pt x="897102" y="141656"/>
                  <a:pt x="899007" y="140474"/>
                  <a:pt x="900531" y="138112"/>
                </a:cubicBezTo>
                <a:cubicBezTo>
                  <a:pt x="902055" y="135750"/>
                  <a:pt x="902893" y="130988"/>
                  <a:pt x="903046" y="123825"/>
                </a:cubicBezTo>
                <a:lnTo>
                  <a:pt x="903046" y="116967"/>
                </a:lnTo>
                <a:lnTo>
                  <a:pt x="914019" y="112852"/>
                </a:lnTo>
                <a:lnTo>
                  <a:pt x="914019" y="126797"/>
                </a:lnTo>
                <a:cubicBezTo>
                  <a:pt x="914019" y="128930"/>
                  <a:pt x="914438" y="130797"/>
                  <a:pt x="915276" y="132397"/>
                </a:cubicBezTo>
                <a:cubicBezTo>
                  <a:pt x="916114" y="133997"/>
                  <a:pt x="917905" y="134798"/>
                  <a:pt x="920648" y="134798"/>
                </a:cubicBezTo>
                <a:cubicBezTo>
                  <a:pt x="923391" y="134798"/>
                  <a:pt x="925220" y="133959"/>
                  <a:pt x="926134" y="132283"/>
                </a:cubicBezTo>
                <a:cubicBezTo>
                  <a:pt x="927049" y="130607"/>
                  <a:pt x="927506" y="128473"/>
                  <a:pt x="927506" y="125882"/>
                </a:cubicBezTo>
                <a:cubicBezTo>
                  <a:pt x="927506" y="123291"/>
                  <a:pt x="927201" y="120662"/>
                  <a:pt x="926592" y="117995"/>
                </a:cubicBezTo>
                <a:cubicBezTo>
                  <a:pt x="925982" y="115328"/>
                  <a:pt x="925144" y="112700"/>
                  <a:pt x="924077" y="110109"/>
                </a:cubicBezTo>
                <a:close/>
                <a:moveTo>
                  <a:pt x="2459812" y="97536"/>
                </a:moveTo>
                <a:lnTo>
                  <a:pt x="2478328" y="97536"/>
                </a:lnTo>
                <a:lnTo>
                  <a:pt x="2482900" y="260756"/>
                </a:lnTo>
                <a:lnTo>
                  <a:pt x="2464384" y="260756"/>
                </a:lnTo>
                <a:close/>
                <a:moveTo>
                  <a:pt x="2212162" y="97536"/>
                </a:moveTo>
                <a:lnTo>
                  <a:pt x="2230907" y="97536"/>
                </a:lnTo>
                <a:lnTo>
                  <a:pt x="2235479" y="215265"/>
                </a:lnTo>
                <a:cubicBezTo>
                  <a:pt x="2235784" y="222732"/>
                  <a:pt x="2236508" y="228485"/>
                  <a:pt x="2237651" y="232524"/>
                </a:cubicBezTo>
                <a:cubicBezTo>
                  <a:pt x="2238794" y="236563"/>
                  <a:pt x="2241384" y="239344"/>
                  <a:pt x="2245423" y="240868"/>
                </a:cubicBezTo>
                <a:cubicBezTo>
                  <a:pt x="2249462" y="242392"/>
                  <a:pt x="2255824" y="243154"/>
                  <a:pt x="2264511" y="243154"/>
                </a:cubicBezTo>
                <a:lnTo>
                  <a:pt x="2264657" y="243209"/>
                </a:lnTo>
                <a:lnTo>
                  <a:pt x="2264663" y="243154"/>
                </a:lnTo>
                <a:cubicBezTo>
                  <a:pt x="2268931" y="243154"/>
                  <a:pt x="2272512" y="242240"/>
                  <a:pt x="2275408" y="240411"/>
                </a:cubicBezTo>
                <a:cubicBezTo>
                  <a:pt x="2278303" y="238582"/>
                  <a:pt x="2281123" y="235534"/>
                  <a:pt x="2283866" y="231267"/>
                </a:cubicBezTo>
                <a:cubicBezTo>
                  <a:pt x="2286609" y="227000"/>
                  <a:pt x="2289581" y="221285"/>
                  <a:pt x="2292782" y="214122"/>
                </a:cubicBezTo>
                <a:cubicBezTo>
                  <a:pt x="2297201" y="204368"/>
                  <a:pt x="2301582" y="196977"/>
                  <a:pt x="2305926" y="191948"/>
                </a:cubicBezTo>
                <a:cubicBezTo>
                  <a:pt x="2310269" y="186918"/>
                  <a:pt x="2314613" y="183489"/>
                  <a:pt x="2318956" y="181661"/>
                </a:cubicBezTo>
                <a:cubicBezTo>
                  <a:pt x="2323299" y="179832"/>
                  <a:pt x="2327605" y="178917"/>
                  <a:pt x="2331872" y="178917"/>
                </a:cubicBezTo>
                <a:cubicBezTo>
                  <a:pt x="2337054" y="178917"/>
                  <a:pt x="2341854" y="180251"/>
                  <a:pt x="2346274" y="182918"/>
                </a:cubicBezTo>
                <a:cubicBezTo>
                  <a:pt x="2350693" y="185585"/>
                  <a:pt x="2354580" y="189128"/>
                  <a:pt x="2357932" y="193548"/>
                </a:cubicBezTo>
                <a:cubicBezTo>
                  <a:pt x="2361285" y="197967"/>
                  <a:pt x="2363914" y="202806"/>
                  <a:pt x="2365819" y="208064"/>
                </a:cubicBezTo>
                <a:cubicBezTo>
                  <a:pt x="2367724" y="213322"/>
                  <a:pt x="2368677" y="218541"/>
                  <a:pt x="2368677" y="223723"/>
                </a:cubicBezTo>
                <a:cubicBezTo>
                  <a:pt x="2368677" y="232867"/>
                  <a:pt x="2367076" y="240144"/>
                  <a:pt x="2363876" y="245554"/>
                </a:cubicBezTo>
                <a:cubicBezTo>
                  <a:pt x="2360676" y="250964"/>
                  <a:pt x="2356599" y="254851"/>
                  <a:pt x="2351646" y="257213"/>
                </a:cubicBezTo>
                <a:cubicBezTo>
                  <a:pt x="2346693" y="259575"/>
                  <a:pt x="2341549" y="260756"/>
                  <a:pt x="2336216" y="260756"/>
                </a:cubicBezTo>
                <a:cubicBezTo>
                  <a:pt x="2331491" y="260756"/>
                  <a:pt x="2325433" y="259842"/>
                  <a:pt x="2318042" y="258013"/>
                </a:cubicBezTo>
                <a:cubicBezTo>
                  <a:pt x="2314346" y="257099"/>
                  <a:pt x="2310164" y="255479"/>
                  <a:pt x="2305497" y="253155"/>
                </a:cubicBezTo>
                <a:lnTo>
                  <a:pt x="2294163" y="246493"/>
                </a:lnTo>
                <a:lnTo>
                  <a:pt x="2289781" y="252041"/>
                </a:lnTo>
                <a:cubicBezTo>
                  <a:pt x="2288124" y="253812"/>
                  <a:pt x="2286457" y="255270"/>
                  <a:pt x="2284781" y="256413"/>
                </a:cubicBezTo>
                <a:cubicBezTo>
                  <a:pt x="2281428" y="258699"/>
                  <a:pt x="2277961" y="260185"/>
                  <a:pt x="2274379" y="260870"/>
                </a:cubicBezTo>
                <a:cubicBezTo>
                  <a:pt x="2270798" y="261556"/>
                  <a:pt x="2266797" y="261899"/>
                  <a:pt x="2262378" y="261899"/>
                </a:cubicBezTo>
                <a:lnTo>
                  <a:pt x="2262385" y="261839"/>
                </a:lnTo>
                <a:lnTo>
                  <a:pt x="2262225" y="261899"/>
                </a:lnTo>
                <a:cubicBezTo>
                  <a:pt x="2250033" y="261899"/>
                  <a:pt x="2240699" y="260528"/>
                  <a:pt x="2234222" y="257784"/>
                </a:cubicBezTo>
                <a:cubicBezTo>
                  <a:pt x="2227745" y="255041"/>
                  <a:pt x="2223287" y="250774"/>
                  <a:pt x="2220849" y="244983"/>
                </a:cubicBezTo>
                <a:cubicBezTo>
                  <a:pt x="2218410" y="239192"/>
                  <a:pt x="2217038" y="231724"/>
                  <a:pt x="2216734" y="222580"/>
                </a:cubicBezTo>
                <a:close/>
                <a:moveTo>
                  <a:pt x="1192911" y="97536"/>
                </a:moveTo>
                <a:lnTo>
                  <a:pt x="1211884" y="97536"/>
                </a:lnTo>
                <a:lnTo>
                  <a:pt x="1215542" y="213436"/>
                </a:lnTo>
                <a:cubicBezTo>
                  <a:pt x="1215847" y="221208"/>
                  <a:pt x="1217104" y="227266"/>
                  <a:pt x="1219314" y="231610"/>
                </a:cubicBezTo>
                <a:cubicBezTo>
                  <a:pt x="1221524" y="235953"/>
                  <a:pt x="1224534" y="238963"/>
                  <a:pt x="1228344" y="240639"/>
                </a:cubicBezTo>
                <a:cubicBezTo>
                  <a:pt x="1232154" y="242316"/>
                  <a:pt x="1236345" y="243154"/>
                  <a:pt x="1240917" y="243154"/>
                </a:cubicBezTo>
                <a:lnTo>
                  <a:pt x="1245288" y="244802"/>
                </a:lnTo>
                <a:lnTo>
                  <a:pt x="1245489" y="243154"/>
                </a:lnTo>
                <a:lnTo>
                  <a:pt x="1263091" y="243154"/>
                </a:lnTo>
                <a:cubicBezTo>
                  <a:pt x="1275740" y="243154"/>
                  <a:pt x="1285113" y="242468"/>
                  <a:pt x="1291209" y="241097"/>
                </a:cubicBezTo>
                <a:cubicBezTo>
                  <a:pt x="1297305" y="239725"/>
                  <a:pt x="1301305" y="237896"/>
                  <a:pt x="1303210" y="235610"/>
                </a:cubicBezTo>
                <a:cubicBezTo>
                  <a:pt x="1305115" y="233324"/>
                  <a:pt x="1306068" y="230962"/>
                  <a:pt x="1306068" y="228524"/>
                </a:cubicBezTo>
                <a:cubicBezTo>
                  <a:pt x="1306068" y="224866"/>
                  <a:pt x="1304696" y="220827"/>
                  <a:pt x="1301953" y="216408"/>
                </a:cubicBezTo>
                <a:cubicBezTo>
                  <a:pt x="1299210" y="211988"/>
                  <a:pt x="1295705" y="207454"/>
                  <a:pt x="1291437" y="202806"/>
                </a:cubicBezTo>
                <a:cubicBezTo>
                  <a:pt x="1287170" y="198158"/>
                  <a:pt x="1282636" y="193548"/>
                  <a:pt x="1277836" y="188976"/>
                </a:cubicBezTo>
                <a:cubicBezTo>
                  <a:pt x="1273035" y="184404"/>
                  <a:pt x="1268501" y="180213"/>
                  <a:pt x="1264234" y="176403"/>
                </a:cubicBezTo>
                <a:cubicBezTo>
                  <a:pt x="1259967" y="172593"/>
                  <a:pt x="1256461" y="169278"/>
                  <a:pt x="1253718" y="166459"/>
                </a:cubicBezTo>
                <a:cubicBezTo>
                  <a:pt x="1250975" y="163639"/>
                  <a:pt x="1249603" y="161620"/>
                  <a:pt x="1249603" y="160401"/>
                </a:cubicBezTo>
                <a:cubicBezTo>
                  <a:pt x="1249603" y="158115"/>
                  <a:pt x="1249794" y="155905"/>
                  <a:pt x="1250175" y="153771"/>
                </a:cubicBezTo>
                <a:cubicBezTo>
                  <a:pt x="1250556" y="151638"/>
                  <a:pt x="1251089" y="149657"/>
                  <a:pt x="1251775" y="147828"/>
                </a:cubicBezTo>
                <a:cubicBezTo>
                  <a:pt x="1252461" y="145999"/>
                  <a:pt x="1253337" y="144551"/>
                  <a:pt x="1254404" y="143484"/>
                </a:cubicBezTo>
                <a:cubicBezTo>
                  <a:pt x="1257452" y="140284"/>
                  <a:pt x="1261643" y="136893"/>
                  <a:pt x="1266977" y="133312"/>
                </a:cubicBezTo>
                <a:cubicBezTo>
                  <a:pt x="1272311" y="129730"/>
                  <a:pt x="1278483" y="126073"/>
                  <a:pt x="1285494" y="122339"/>
                </a:cubicBezTo>
                <a:cubicBezTo>
                  <a:pt x="1292504" y="118605"/>
                  <a:pt x="1299972" y="114795"/>
                  <a:pt x="1307897" y="110909"/>
                </a:cubicBezTo>
                <a:cubicBezTo>
                  <a:pt x="1315821" y="107023"/>
                  <a:pt x="1323822" y="103098"/>
                  <a:pt x="1331899" y="99136"/>
                </a:cubicBezTo>
                <a:lnTo>
                  <a:pt x="1339672" y="116052"/>
                </a:lnTo>
                <a:cubicBezTo>
                  <a:pt x="1332357" y="119710"/>
                  <a:pt x="1325042" y="123329"/>
                  <a:pt x="1317726" y="126911"/>
                </a:cubicBezTo>
                <a:cubicBezTo>
                  <a:pt x="1310411" y="130492"/>
                  <a:pt x="1303324" y="134036"/>
                  <a:pt x="1296467" y="137541"/>
                </a:cubicBezTo>
                <a:cubicBezTo>
                  <a:pt x="1289609" y="141046"/>
                  <a:pt x="1283170" y="144589"/>
                  <a:pt x="1277150" y="148171"/>
                </a:cubicBezTo>
                <a:lnTo>
                  <a:pt x="1266681" y="155125"/>
                </a:lnTo>
                <a:lnTo>
                  <a:pt x="1281607" y="167945"/>
                </a:lnTo>
                <a:cubicBezTo>
                  <a:pt x="1287703" y="173279"/>
                  <a:pt x="1293495" y="178727"/>
                  <a:pt x="1298981" y="184289"/>
                </a:cubicBezTo>
                <a:cubicBezTo>
                  <a:pt x="1304468" y="189852"/>
                  <a:pt x="1309573" y="195834"/>
                  <a:pt x="1314297" y="202235"/>
                </a:cubicBezTo>
                <a:cubicBezTo>
                  <a:pt x="1319022" y="208635"/>
                  <a:pt x="1323441" y="215722"/>
                  <a:pt x="1327556" y="223494"/>
                </a:cubicBezTo>
                <a:cubicBezTo>
                  <a:pt x="1330756" y="229438"/>
                  <a:pt x="1334490" y="233781"/>
                  <a:pt x="1338757" y="236525"/>
                </a:cubicBezTo>
                <a:cubicBezTo>
                  <a:pt x="1343025" y="239268"/>
                  <a:pt x="1347254" y="241058"/>
                  <a:pt x="1351445" y="241897"/>
                </a:cubicBezTo>
                <a:lnTo>
                  <a:pt x="1360970" y="243074"/>
                </a:lnTo>
                <a:lnTo>
                  <a:pt x="1370647" y="242525"/>
                </a:lnTo>
                <a:cubicBezTo>
                  <a:pt x="1373695" y="242106"/>
                  <a:pt x="1376095" y="241478"/>
                  <a:pt x="1377848" y="240639"/>
                </a:cubicBezTo>
                <a:cubicBezTo>
                  <a:pt x="1381353" y="238963"/>
                  <a:pt x="1383373" y="235991"/>
                  <a:pt x="1383906" y="231724"/>
                </a:cubicBezTo>
                <a:cubicBezTo>
                  <a:pt x="1384439" y="227457"/>
                  <a:pt x="1384554" y="221513"/>
                  <a:pt x="1384249" y="213893"/>
                </a:cubicBezTo>
                <a:lnTo>
                  <a:pt x="1379905" y="97536"/>
                </a:lnTo>
                <a:lnTo>
                  <a:pt x="1398422" y="97536"/>
                </a:lnTo>
                <a:lnTo>
                  <a:pt x="1402994" y="211836"/>
                </a:lnTo>
                <a:cubicBezTo>
                  <a:pt x="1403299" y="219913"/>
                  <a:pt x="1403032" y="227076"/>
                  <a:pt x="1402194" y="233324"/>
                </a:cubicBezTo>
                <a:cubicBezTo>
                  <a:pt x="1401356" y="239573"/>
                  <a:pt x="1399375" y="244830"/>
                  <a:pt x="1396250" y="249098"/>
                </a:cubicBezTo>
                <a:cubicBezTo>
                  <a:pt x="1393126" y="253365"/>
                  <a:pt x="1388478" y="256565"/>
                  <a:pt x="1382306" y="258699"/>
                </a:cubicBezTo>
                <a:cubicBezTo>
                  <a:pt x="1379220" y="259766"/>
                  <a:pt x="1375610" y="260566"/>
                  <a:pt x="1371476" y="261099"/>
                </a:cubicBezTo>
                <a:lnTo>
                  <a:pt x="1359661" y="261776"/>
                </a:lnTo>
                <a:lnTo>
                  <a:pt x="1359331" y="261899"/>
                </a:lnTo>
                <a:lnTo>
                  <a:pt x="1358784" y="261826"/>
                </a:lnTo>
                <a:lnTo>
                  <a:pt x="1357503" y="261899"/>
                </a:lnTo>
                <a:lnTo>
                  <a:pt x="1357529" y="261658"/>
                </a:lnTo>
                <a:lnTo>
                  <a:pt x="1344815" y="259956"/>
                </a:lnTo>
                <a:cubicBezTo>
                  <a:pt x="1339253" y="258661"/>
                  <a:pt x="1333804" y="256108"/>
                  <a:pt x="1328470" y="252298"/>
                </a:cubicBezTo>
                <a:cubicBezTo>
                  <a:pt x="1325803" y="250393"/>
                  <a:pt x="1323365" y="247993"/>
                  <a:pt x="1321155" y="245097"/>
                </a:cubicBezTo>
                <a:lnTo>
                  <a:pt x="1319130" y="241630"/>
                </a:lnTo>
                <a:lnTo>
                  <a:pt x="1314183" y="248297"/>
                </a:lnTo>
                <a:cubicBezTo>
                  <a:pt x="1311211" y="251269"/>
                  <a:pt x="1307439" y="253784"/>
                  <a:pt x="1302867" y="255841"/>
                </a:cubicBezTo>
                <a:cubicBezTo>
                  <a:pt x="1298295" y="257899"/>
                  <a:pt x="1292733" y="259423"/>
                  <a:pt x="1286180" y="260413"/>
                </a:cubicBezTo>
                <a:cubicBezTo>
                  <a:pt x="1279626" y="261404"/>
                  <a:pt x="1271625" y="261899"/>
                  <a:pt x="1262176" y="261899"/>
                </a:cubicBezTo>
                <a:lnTo>
                  <a:pt x="1243203" y="261899"/>
                </a:lnTo>
                <a:lnTo>
                  <a:pt x="1243422" y="260102"/>
                </a:lnTo>
                <a:lnTo>
                  <a:pt x="1238631" y="261899"/>
                </a:lnTo>
                <a:cubicBezTo>
                  <a:pt x="1233906" y="261899"/>
                  <a:pt x="1229868" y="261251"/>
                  <a:pt x="1226515" y="259956"/>
                </a:cubicBezTo>
                <a:cubicBezTo>
                  <a:pt x="1223162" y="258661"/>
                  <a:pt x="1220419" y="256984"/>
                  <a:pt x="1218285" y="254927"/>
                </a:cubicBezTo>
                <a:lnTo>
                  <a:pt x="1215787" y="251407"/>
                </a:lnTo>
                <a:lnTo>
                  <a:pt x="1211770" y="270243"/>
                </a:lnTo>
                <a:cubicBezTo>
                  <a:pt x="1208951" y="278244"/>
                  <a:pt x="1204646" y="285521"/>
                  <a:pt x="1198854" y="292074"/>
                </a:cubicBezTo>
                <a:cubicBezTo>
                  <a:pt x="1193063" y="298628"/>
                  <a:pt x="1185329" y="303885"/>
                  <a:pt x="1175651" y="307848"/>
                </a:cubicBezTo>
                <a:cubicBezTo>
                  <a:pt x="1165974" y="311810"/>
                  <a:pt x="1154049" y="313791"/>
                  <a:pt x="1139876" y="313791"/>
                </a:cubicBezTo>
                <a:cubicBezTo>
                  <a:pt x="1131951" y="313791"/>
                  <a:pt x="1124293" y="312610"/>
                  <a:pt x="1116901" y="310248"/>
                </a:cubicBezTo>
                <a:cubicBezTo>
                  <a:pt x="1109510" y="307886"/>
                  <a:pt x="1102957" y="304419"/>
                  <a:pt x="1097242" y="299847"/>
                </a:cubicBezTo>
                <a:cubicBezTo>
                  <a:pt x="1091527" y="295275"/>
                  <a:pt x="1086993" y="289750"/>
                  <a:pt x="1083640" y="283273"/>
                </a:cubicBezTo>
                <a:cubicBezTo>
                  <a:pt x="1080287" y="276796"/>
                  <a:pt x="1078611" y="269367"/>
                  <a:pt x="1078611" y="260985"/>
                </a:cubicBezTo>
                <a:cubicBezTo>
                  <a:pt x="1078611" y="257327"/>
                  <a:pt x="1078954" y="253403"/>
                  <a:pt x="1079639" y="249212"/>
                </a:cubicBezTo>
                <a:cubicBezTo>
                  <a:pt x="1080325" y="245021"/>
                  <a:pt x="1081392" y="240525"/>
                  <a:pt x="1082840" y="235724"/>
                </a:cubicBezTo>
                <a:cubicBezTo>
                  <a:pt x="1084288" y="230924"/>
                  <a:pt x="1086078" y="225857"/>
                  <a:pt x="1088212" y="220523"/>
                </a:cubicBezTo>
                <a:lnTo>
                  <a:pt x="1104671" y="226923"/>
                </a:lnTo>
                <a:cubicBezTo>
                  <a:pt x="1103147" y="231191"/>
                  <a:pt x="1101814" y="235229"/>
                  <a:pt x="1100671" y="239039"/>
                </a:cubicBezTo>
                <a:cubicBezTo>
                  <a:pt x="1099528" y="242849"/>
                  <a:pt x="1098689" y="246431"/>
                  <a:pt x="1098156" y="249783"/>
                </a:cubicBezTo>
                <a:cubicBezTo>
                  <a:pt x="1097623" y="253136"/>
                  <a:pt x="1097356" y="256337"/>
                  <a:pt x="1097356" y="259385"/>
                </a:cubicBezTo>
                <a:cubicBezTo>
                  <a:pt x="1097356" y="267157"/>
                  <a:pt x="1099413" y="273710"/>
                  <a:pt x="1103528" y="279044"/>
                </a:cubicBezTo>
                <a:cubicBezTo>
                  <a:pt x="1107643" y="284378"/>
                  <a:pt x="1113015" y="288379"/>
                  <a:pt x="1119644" y="291046"/>
                </a:cubicBezTo>
                <a:cubicBezTo>
                  <a:pt x="1126274" y="293713"/>
                  <a:pt x="1133398" y="295046"/>
                  <a:pt x="1141018" y="295046"/>
                </a:cubicBezTo>
                <a:cubicBezTo>
                  <a:pt x="1155954" y="295046"/>
                  <a:pt x="1167612" y="292417"/>
                  <a:pt x="1175994" y="287159"/>
                </a:cubicBezTo>
                <a:cubicBezTo>
                  <a:pt x="1184376" y="281902"/>
                  <a:pt x="1190244" y="274967"/>
                  <a:pt x="1193597" y="266357"/>
                </a:cubicBezTo>
                <a:cubicBezTo>
                  <a:pt x="1196949" y="257746"/>
                  <a:pt x="1198397" y="248336"/>
                  <a:pt x="1197940" y="238125"/>
                </a:cubicBezTo>
                <a:close/>
                <a:moveTo>
                  <a:pt x="821512" y="97536"/>
                </a:moveTo>
                <a:lnTo>
                  <a:pt x="840028" y="97536"/>
                </a:lnTo>
                <a:lnTo>
                  <a:pt x="844601" y="260756"/>
                </a:lnTo>
                <a:lnTo>
                  <a:pt x="826084" y="260756"/>
                </a:lnTo>
                <a:close/>
                <a:moveTo>
                  <a:pt x="39547" y="97536"/>
                </a:moveTo>
                <a:lnTo>
                  <a:pt x="58064" y="97536"/>
                </a:lnTo>
                <a:lnTo>
                  <a:pt x="62145" y="208732"/>
                </a:lnTo>
                <a:lnTo>
                  <a:pt x="71666" y="198920"/>
                </a:lnTo>
                <a:cubicBezTo>
                  <a:pt x="79819" y="191833"/>
                  <a:pt x="88392" y="186118"/>
                  <a:pt x="97383" y="181775"/>
                </a:cubicBezTo>
                <a:cubicBezTo>
                  <a:pt x="106375" y="177431"/>
                  <a:pt x="115519" y="175260"/>
                  <a:pt x="124815" y="175260"/>
                </a:cubicBezTo>
                <a:cubicBezTo>
                  <a:pt x="133197" y="175260"/>
                  <a:pt x="140398" y="176974"/>
                  <a:pt x="146418" y="180403"/>
                </a:cubicBezTo>
                <a:cubicBezTo>
                  <a:pt x="152438" y="183832"/>
                  <a:pt x="157086" y="188442"/>
                  <a:pt x="160362" y="194234"/>
                </a:cubicBezTo>
                <a:cubicBezTo>
                  <a:pt x="163639" y="200025"/>
                  <a:pt x="165277" y="206578"/>
                  <a:pt x="165277" y="213893"/>
                </a:cubicBezTo>
                <a:lnTo>
                  <a:pt x="157463" y="238469"/>
                </a:lnTo>
                <a:lnTo>
                  <a:pt x="171793" y="242125"/>
                </a:lnTo>
                <a:cubicBezTo>
                  <a:pt x="177507" y="242811"/>
                  <a:pt x="182803" y="243154"/>
                  <a:pt x="187680" y="243154"/>
                </a:cubicBezTo>
                <a:lnTo>
                  <a:pt x="188190" y="243346"/>
                </a:lnTo>
                <a:lnTo>
                  <a:pt x="188214" y="243154"/>
                </a:lnTo>
                <a:cubicBezTo>
                  <a:pt x="195834" y="243154"/>
                  <a:pt x="201777" y="242582"/>
                  <a:pt x="206044" y="241439"/>
                </a:cubicBezTo>
                <a:cubicBezTo>
                  <a:pt x="210312" y="240296"/>
                  <a:pt x="213550" y="238087"/>
                  <a:pt x="215760" y="234810"/>
                </a:cubicBezTo>
                <a:cubicBezTo>
                  <a:pt x="217970" y="231533"/>
                  <a:pt x="219760" y="226771"/>
                  <a:pt x="221132" y="220523"/>
                </a:cubicBezTo>
                <a:cubicBezTo>
                  <a:pt x="222504" y="214274"/>
                  <a:pt x="224180" y="206121"/>
                  <a:pt x="226161" y="196062"/>
                </a:cubicBezTo>
                <a:lnTo>
                  <a:pt x="243992" y="199491"/>
                </a:lnTo>
                <a:cubicBezTo>
                  <a:pt x="243382" y="202235"/>
                  <a:pt x="242697" y="205283"/>
                  <a:pt x="241935" y="208635"/>
                </a:cubicBezTo>
                <a:cubicBezTo>
                  <a:pt x="241173" y="211988"/>
                  <a:pt x="240525" y="215303"/>
                  <a:pt x="239991" y="218579"/>
                </a:cubicBezTo>
                <a:cubicBezTo>
                  <a:pt x="239458" y="221856"/>
                  <a:pt x="239191" y="224714"/>
                  <a:pt x="239191" y="227152"/>
                </a:cubicBezTo>
                <a:cubicBezTo>
                  <a:pt x="239191" y="229438"/>
                  <a:pt x="239344" y="231572"/>
                  <a:pt x="239649" y="233553"/>
                </a:cubicBezTo>
                <a:cubicBezTo>
                  <a:pt x="239953" y="235534"/>
                  <a:pt x="241096" y="237210"/>
                  <a:pt x="243078" y="238582"/>
                </a:cubicBezTo>
                <a:cubicBezTo>
                  <a:pt x="245059" y="239954"/>
                  <a:pt x="248412" y="241058"/>
                  <a:pt x="253136" y="241897"/>
                </a:cubicBezTo>
                <a:cubicBezTo>
                  <a:pt x="257860" y="242735"/>
                  <a:pt x="264642" y="243154"/>
                  <a:pt x="273481" y="243154"/>
                </a:cubicBezTo>
                <a:lnTo>
                  <a:pt x="273919" y="243319"/>
                </a:lnTo>
                <a:lnTo>
                  <a:pt x="273939" y="243154"/>
                </a:lnTo>
                <a:cubicBezTo>
                  <a:pt x="277749" y="243154"/>
                  <a:pt x="281673" y="243116"/>
                  <a:pt x="285712" y="243040"/>
                </a:cubicBezTo>
                <a:cubicBezTo>
                  <a:pt x="289750" y="242963"/>
                  <a:pt x="293751" y="242773"/>
                  <a:pt x="297713" y="242468"/>
                </a:cubicBezTo>
                <a:lnTo>
                  <a:pt x="306391" y="241600"/>
                </a:lnTo>
                <a:lnTo>
                  <a:pt x="302628" y="238239"/>
                </a:lnTo>
                <a:cubicBezTo>
                  <a:pt x="299351" y="234962"/>
                  <a:pt x="296456" y="230886"/>
                  <a:pt x="293941" y="226009"/>
                </a:cubicBezTo>
                <a:cubicBezTo>
                  <a:pt x="291426" y="221132"/>
                  <a:pt x="290169" y="215570"/>
                  <a:pt x="290169" y="209321"/>
                </a:cubicBezTo>
                <a:cubicBezTo>
                  <a:pt x="290169" y="203225"/>
                  <a:pt x="291274" y="197548"/>
                  <a:pt x="293484" y="192290"/>
                </a:cubicBezTo>
                <a:cubicBezTo>
                  <a:pt x="295694" y="187033"/>
                  <a:pt x="298666" y="182423"/>
                  <a:pt x="302399" y="178460"/>
                </a:cubicBezTo>
                <a:cubicBezTo>
                  <a:pt x="306133" y="174498"/>
                  <a:pt x="310400" y="171412"/>
                  <a:pt x="315201" y="169202"/>
                </a:cubicBezTo>
                <a:cubicBezTo>
                  <a:pt x="320002" y="166992"/>
                  <a:pt x="324993" y="165887"/>
                  <a:pt x="330174" y="165887"/>
                </a:cubicBezTo>
                <a:cubicBezTo>
                  <a:pt x="337642" y="165887"/>
                  <a:pt x="344195" y="167945"/>
                  <a:pt x="349834" y="172059"/>
                </a:cubicBezTo>
                <a:cubicBezTo>
                  <a:pt x="355473" y="176174"/>
                  <a:pt x="359854" y="181394"/>
                  <a:pt x="362978" y="187718"/>
                </a:cubicBezTo>
                <a:cubicBezTo>
                  <a:pt x="366102" y="194043"/>
                  <a:pt x="367665" y="200634"/>
                  <a:pt x="367665" y="207492"/>
                </a:cubicBezTo>
                <a:cubicBezTo>
                  <a:pt x="367665" y="214046"/>
                  <a:pt x="366445" y="219951"/>
                  <a:pt x="364007" y="225209"/>
                </a:cubicBezTo>
                <a:cubicBezTo>
                  <a:pt x="361569" y="230467"/>
                  <a:pt x="358254" y="235153"/>
                  <a:pt x="354063" y="239268"/>
                </a:cubicBezTo>
                <a:lnTo>
                  <a:pt x="351180" y="241340"/>
                </a:lnTo>
                <a:lnTo>
                  <a:pt x="352120" y="241439"/>
                </a:lnTo>
                <a:cubicBezTo>
                  <a:pt x="358368" y="241973"/>
                  <a:pt x="364617" y="242392"/>
                  <a:pt x="370865" y="242697"/>
                </a:cubicBezTo>
                <a:cubicBezTo>
                  <a:pt x="377113" y="243002"/>
                  <a:pt x="382524" y="243154"/>
                  <a:pt x="387096" y="243154"/>
                </a:cubicBezTo>
                <a:lnTo>
                  <a:pt x="387974" y="243485"/>
                </a:lnTo>
                <a:lnTo>
                  <a:pt x="388010" y="243154"/>
                </a:lnTo>
                <a:cubicBezTo>
                  <a:pt x="395935" y="243154"/>
                  <a:pt x="403707" y="242544"/>
                  <a:pt x="411327" y="241325"/>
                </a:cubicBezTo>
                <a:cubicBezTo>
                  <a:pt x="418947" y="240106"/>
                  <a:pt x="426415" y="238353"/>
                  <a:pt x="433730" y="236067"/>
                </a:cubicBezTo>
                <a:cubicBezTo>
                  <a:pt x="441045" y="233781"/>
                  <a:pt x="448094" y="231000"/>
                  <a:pt x="454876" y="227723"/>
                </a:cubicBezTo>
                <a:cubicBezTo>
                  <a:pt x="461657" y="224447"/>
                  <a:pt x="468096" y="220675"/>
                  <a:pt x="474192" y="216408"/>
                </a:cubicBezTo>
                <a:cubicBezTo>
                  <a:pt x="470230" y="212903"/>
                  <a:pt x="465658" y="209855"/>
                  <a:pt x="460476" y="207264"/>
                </a:cubicBezTo>
                <a:cubicBezTo>
                  <a:pt x="455295" y="204673"/>
                  <a:pt x="449618" y="202654"/>
                  <a:pt x="443446" y="201206"/>
                </a:cubicBezTo>
                <a:cubicBezTo>
                  <a:pt x="437273" y="199758"/>
                  <a:pt x="430758" y="199034"/>
                  <a:pt x="423900" y="199034"/>
                </a:cubicBezTo>
                <a:cubicBezTo>
                  <a:pt x="421462" y="199034"/>
                  <a:pt x="419176" y="199110"/>
                  <a:pt x="417042" y="199263"/>
                </a:cubicBezTo>
                <a:cubicBezTo>
                  <a:pt x="414909" y="199415"/>
                  <a:pt x="412775" y="199682"/>
                  <a:pt x="410641" y="200063"/>
                </a:cubicBezTo>
                <a:cubicBezTo>
                  <a:pt x="408508" y="200444"/>
                  <a:pt x="406069" y="200939"/>
                  <a:pt x="403326" y="201549"/>
                </a:cubicBezTo>
                <a:lnTo>
                  <a:pt x="399669" y="184175"/>
                </a:lnTo>
                <a:cubicBezTo>
                  <a:pt x="403783" y="182956"/>
                  <a:pt x="407898" y="182003"/>
                  <a:pt x="412013" y="181318"/>
                </a:cubicBezTo>
                <a:cubicBezTo>
                  <a:pt x="416128" y="180632"/>
                  <a:pt x="420090" y="180289"/>
                  <a:pt x="423900" y="180289"/>
                </a:cubicBezTo>
                <a:cubicBezTo>
                  <a:pt x="431825" y="180289"/>
                  <a:pt x="438988" y="181241"/>
                  <a:pt x="445389" y="183146"/>
                </a:cubicBezTo>
                <a:cubicBezTo>
                  <a:pt x="451789" y="185051"/>
                  <a:pt x="457619" y="187376"/>
                  <a:pt x="462877" y="190119"/>
                </a:cubicBezTo>
                <a:cubicBezTo>
                  <a:pt x="468134" y="192862"/>
                  <a:pt x="473087" y="195605"/>
                  <a:pt x="477736" y="198348"/>
                </a:cubicBezTo>
                <a:cubicBezTo>
                  <a:pt x="482384" y="201092"/>
                  <a:pt x="486918" y="203416"/>
                  <a:pt x="491337" y="205321"/>
                </a:cubicBezTo>
                <a:cubicBezTo>
                  <a:pt x="495757" y="207226"/>
                  <a:pt x="500329" y="208178"/>
                  <a:pt x="505053" y="208178"/>
                </a:cubicBezTo>
                <a:lnTo>
                  <a:pt x="509854" y="208178"/>
                </a:lnTo>
                <a:lnTo>
                  <a:pt x="511454" y="224637"/>
                </a:lnTo>
                <a:cubicBezTo>
                  <a:pt x="504901" y="224637"/>
                  <a:pt x="498881" y="225552"/>
                  <a:pt x="493395" y="227381"/>
                </a:cubicBezTo>
                <a:cubicBezTo>
                  <a:pt x="487908" y="229209"/>
                  <a:pt x="482536" y="231533"/>
                  <a:pt x="477278" y="234353"/>
                </a:cubicBezTo>
                <a:cubicBezTo>
                  <a:pt x="472021" y="237172"/>
                  <a:pt x="466496" y="240144"/>
                  <a:pt x="460705" y="243268"/>
                </a:cubicBezTo>
                <a:cubicBezTo>
                  <a:pt x="454914" y="246392"/>
                  <a:pt x="448513" y="249364"/>
                  <a:pt x="441502" y="252184"/>
                </a:cubicBezTo>
                <a:cubicBezTo>
                  <a:pt x="434492" y="255003"/>
                  <a:pt x="426453" y="257327"/>
                  <a:pt x="417385" y="259156"/>
                </a:cubicBezTo>
                <a:cubicBezTo>
                  <a:pt x="408317" y="260985"/>
                  <a:pt x="397840" y="261899"/>
                  <a:pt x="385953" y="261899"/>
                </a:cubicBezTo>
                <a:lnTo>
                  <a:pt x="386002" y="261452"/>
                </a:lnTo>
                <a:lnTo>
                  <a:pt x="384810" y="261899"/>
                </a:lnTo>
                <a:cubicBezTo>
                  <a:pt x="377190" y="261899"/>
                  <a:pt x="369303" y="261404"/>
                  <a:pt x="361150" y="260413"/>
                </a:cubicBezTo>
                <a:cubicBezTo>
                  <a:pt x="352996" y="259423"/>
                  <a:pt x="345300" y="258127"/>
                  <a:pt x="338061" y="256527"/>
                </a:cubicBezTo>
                <a:lnTo>
                  <a:pt x="329203" y="253875"/>
                </a:lnTo>
                <a:lnTo>
                  <a:pt x="321716" y="256870"/>
                </a:lnTo>
                <a:cubicBezTo>
                  <a:pt x="318211" y="257937"/>
                  <a:pt x="314439" y="258775"/>
                  <a:pt x="310400" y="259385"/>
                </a:cubicBezTo>
                <a:cubicBezTo>
                  <a:pt x="306362" y="259994"/>
                  <a:pt x="302133" y="260489"/>
                  <a:pt x="297713" y="260870"/>
                </a:cubicBezTo>
                <a:cubicBezTo>
                  <a:pt x="293293" y="261251"/>
                  <a:pt x="288874" y="261518"/>
                  <a:pt x="284454" y="261671"/>
                </a:cubicBezTo>
                <a:cubicBezTo>
                  <a:pt x="280035" y="261823"/>
                  <a:pt x="275767" y="261899"/>
                  <a:pt x="271653" y="261899"/>
                </a:cubicBezTo>
                <a:lnTo>
                  <a:pt x="271675" y="261719"/>
                </a:lnTo>
                <a:lnTo>
                  <a:pt x="271195" y="261899"/>
                </a:lnTo>
                <a:cubicBezTo>
                  <a:pt x="261899" y="261899"/>
                  <a:pt x="254508" y="261404"/>
                  <a:pt x="249021" y="260413"/>
                </a:cubicBezTo>
                <a:cubicBezTo>
                  <a:pt x="243535" y="259423"/>
                  <a:pt x="239382" y="257937"/>
                  <a:pt x="236563" y="255956"/>
                </a:cubicBezTo>
                <a:cubicBezTo>
                  <a:pt x="233743" y="253974"/>
                  <a:pt x="231762" y="251498"/>
                  <a:pt x="230619" y="248526"/>
                </a:cubicBezTo>
                <a:lnTo>
                  <a:pt x="229966" y="245941"/>
                </a:lnTo>
                <a:lnTo>
                  <a:pt x="226961" y="250469"/>
                </a:lnTo>
                <a:cubicBezTo>
                  <a:pt x="224142" y="253517"/>
                  <a:pt x="220903" y="255879"/>
                  <a:pt x="217246" y="257556"/>
                </a:cubicBezTo>
                <a:cubicBezTo>
                  <a:pt x="213588" y="259232"/>
                  <a:pt x="209207" y="260375"/>
                  <a:pt x="204101" y="260985"/>
                </a:cubicBezTo>
                <a:cubicBezTo>
                  <a:pt x="198996" y="261594"/>
                  <a:pt x="192938" y="261899"/>
                  <a:pt x="185928" y="261899"/>
                </a:cubicBezTo>
                <a:lnTo>
                  <a:pt x="185953" y="261690"/>
                </a:lnTo>
                <a:lnTo>
                  <a:pt x="185394" y="261899"/>
                </a:lnTo>
                <a:cubicBezTo>
                  <a:pt x="181432" y="261899"/>
                  <a:pt x="176441" y="261480"/>
                  <a:pt x="170421" y="260642"/>
                </a:cubicBezTo>
                <a:cubicBezTo>
                  <a:pt x="164401" y="259804"/>
                  <a:pt x="158305" y="258318"/>
                  <a:pt x="152133" y="256184"/>
                </a:cubicBezTo>
                <a:lnTo>
                  <a:pt x="142810" y="250876"/>
                </a:lnTo>
                <a:lnTo>
                  <a:pt x="130759" y="256870"/>
                </a:lnTo>
                <a:cubicBezTo>
                  <a:pt x="118262" y="261442"/>
                  <a:pt x="101269" y="263728"/>
                  <a:pt x="79781" y="263728"/>
                </a:cubicBezTo>
                <a:cubicBezTo>
                  <a:pt x="70180" y="263728"/>
                  <a:pt x="61303" y="263576"/>
                  <a:pt x="53149" y="263271"/>
                </a:cubicBezTo>
                <a:cubicBezTo>
                  <a:pt x="44996" y="262966"/>
                  <a:pt x="37566" y="262623"/>
                  <a:pt x="30861" y="262242"/>
                </a:cubicBezTo>
                <a:cubicBezTo>
                  <a:pt x="24155" y="261861"/>
                  <a:pt x="18211" y="261404"/>
                  <a:pt x="13030" y="260870"/>
                </a:cubicBezTo>
                <a:cubicBezTo>
                  <a:pt x="7848" y="260337"/>
                  <a:pt x="3505" y="259842"/>
                  <a:pt x="0" y="259385"/>
                </a:cubicBezTo>
                <a:lnTo>
                  <a:pt x="2057" y="241554"/>
                </a:lnTo>
                <a:cubicBezTo>
                  <a:pt x="6477" y="242163"/>
                  <a:pt x="11544" y="242697"/>
                  <a:pt x="17259" y="243154"/>
                </a:cubicBezTo>
                <a:lnTo>
                  <a:pt x="33444" y="244031"/>
                </a:lnTo>
                <a:lnTo>
                  <a:pt x="43841" y="229557"/>
                </a:lnTo>
                <a:close/>
                <a:moveTo>
                  <a:pt x="2760878" y="95250"/>
                </a:moveTo>
                <a:lnTo>
                  <a:pt x="2760878" y="108280"/>
                </a:lnTo>
                <a:lnTo>
                  <a:pt x="2709671" y="123139"/>
                </a:lnTo>
                <a:lnTo>
                  <a:pt x="2709671" y="110337"/>
                </a:lnTo>
                <a:close/>
                <a:moveTo>
                  <a:pt x="1922678" y="95250"/>
                </a:moveTo>
                <a:lnTo>
                  <a:pt x="1922678" y="108280"/>
                </a:lnTo>
                <a:lnTo>
                  <a:pt x="1871472" y="123139"/>
                </a:lnTo>
                <a:lnTo>
                  <a:pt x="1871472" y="110337"/>
                </a:lnTo>
                <a:close/>
                <a:moveTo>
                  <a:pt x="1167079" y="95250"/>
                </a:moveTo>
                <a:lnTo>
                  <a:pt x="1167079" y="108280"/>
                </a:lnTo>
                <a:lnTo>
                  <a:pt x="1115872" y="123139"/>
                </a:lnTo>
                <a:lnTo>
                  <a:pt x="1115872" y="110337"/>
                </a:lnTo>
                <a:close/>
                <a:moveTo>
                  <a:pt x="1560728" y="85725"/>
                </a:moveTo>
                <a:lnTo>
                  <a:pt x="1560728" y="98755"/>
                </a:lnTo>
                <a:lnTo>
                  <a:pt x="1509522" y="113614"/>
                </a:lnTo>
                <a:lnTo>
                  <a:pt x="1509522" y="100812"/>
                </a:lnTo>
                <a:close/>
                <a:moveTo>
                  <a:pt x="1778965" y="83134"/>
                </a:moveTo>
                <a:cubicBezTo>
                  <a:pt x="1776679" y="83134"/>
                  <a:pt x="1774774" y="83934"/>
                  <a:pt x="1773250" y="85534"/>
                </a:cubicBezTo>
                <a:cubicBezTo>
                  <a:pt x="1771726" y="87134"/>
                  <a:pt x="1770964" y="89078"/>
                  <a:pt x="1770964" y="91364"/>
                </a:cubicBezTo>
                <a:cubicBezTo>
                  <a:pt x="1770964" y="94259"/>
                  <a:pt x="1772183" y="96964"/>
                  <a:pt x="1774621" y="99479"/>
                </a:cubicBezTo>
                <a:lnTo>
                  <a:pt x="1781212" y="103516"/>
                </a:lnTo>
                <a:lnTo>
                  <a:pt x="1781822" y="103136"/>
                </a:lnTo>
                <a:cubicBezTo>
                  <a:pt x="1784794" y="99707"/>
                  <a:pt x="1786280" y="96240"/>
                  <a:pt x="1786280" y="92735"/>
                </a:cubicBezTo>
                <a:cubicBezTo>
                  <a:pt x="1786280" y="89992"/>
                  <a:pt x="1785670" y="87706"/>
                  <a:pt x="1784451" y="85877"/>
                </a:cubicBezTo>
                <a:cubicBezTo>
                  <a:pt x="1783232" y="84048"/>
                  <a:pt x="1781403" y="83134"/>
                  <a:pt x="1778965" y="83134"/>
                </a:cubicBezTo>
                <a:close/>
                <a:moveTo>
                  <a:pt x="931621" y="78105"/>
                </a:moveTo>
                <a:lnTo>
                  <a:pt x="931621" y="91135"/>
                </a:lnTo>
                <a:lnTo>
                  <a:pt x="880414" y="105994"/>
                </a:lnTo>
                <a:lnTo>
                  <a:pt x="880414" y="93192"/>
                </a:lnTo>
                <a:close/>
                <a:moveTo>
                  <a:pt x="1779422" y="71475"/>
                </a:moveTo>
                <a:cubicBezTo>
                  <a:pt x="1785518" y="71475"/>
                  <a:pt x="1790128" y="73571"/>
                  <a:pt x="1793252" y="77762"/>
                </a:cubicBezTo>
                <a:cubicBezTo>
                  <a:pt x="1796377" y="81953"/>
                  <a:pt x="1797939" y="86715"/>
                  <a:pt x="1797939" y="92049"/>
                </a:cubicBezTo>
                <a:cubicBezTo>
                  <a:pt x="1797939" y="98755"/>
                  <a:pt x="1795729" y="104699"/>
                  <a:pt x="1791309" y="109880"/>
                </a:cubicBezTo>
                <a:cubicBezTo>
                  <a:pt x="1786890" y="115062"/>
                  <a:pt x="1780679" y="119177"/>
                  <a:pt x="1772678" y="122225"/>
                </a:cubicBezTo>
                <a:cubicBezTo>
                  <a:pt x="1764677" y="125273"/>
                  <a:pt x="1755267" y="127101"/>
                  <a:pt x="1744446" y="127711"/>
                </a:cubicBezTo>
                <a:lnTo>
                  <a:pt x="1742389" y="116738"/>
                </a:lnTo>
                <a:cubicBezTo>
                  <a:pt x="1752752" y="115976"/>
                  <a:pt x="1761172" y="114376"/>
                  <a:pt x="1767649" y="111938"/>
                </a:cubicBezTo>
                <a:lnTo>
                  <a:pt x="1771878" y="109312"/>
                </a:lnTo>
                <a:lnTo>
                  <a:pt x="1764220" y="104394"/>
                </a:lnTo>
                <a:cubicBezTo>
                  <a:pt x="1760791" y="100889"/>
                  <a:pt x="1759077" y="96545"/>
                  <a:pt x="1759077" y="91364"/>
                </a:cubicBezTo>
                <a:cubicBezTo>
                  <a:pt x="1759077" y="86030"/>
                  <a:pt x="1760944" y="81381"/>
                  <a:pt x="1764677" y="77419"/>
                </a:cubicBezTo>
                <a:cubicBezTo>
                  <a:pt x="1768411" y="73457"/>
                  <a:pt x="1773326" y="71475"/>
                  <a:pt x="1779422" y="71475"/>
                </a:cubicBezTo>
                <a:close/>
                <a:moveTo>
                  <a:pt x="2570378" y="47625"/>
                </a:moveTo>
                <a:lnTo>
                  <a:pt x="2570378" y="60655"/>
                </a:lnTo>
                <a:lnTo>
                  <a:pt x="2519171" y="75514"/>
                </a:lnTo>
                <a:lnTo>
                  <a:pt x="2519171" y="62712"/>
                </a:lnTo>
                <a:close/>
                <a:moveTo>
                  <a:pt x="983513" y="45872"/>
                </a:moveTo>
                <a:cubicBezTo>
                  <a:pt x="985189" y="45872"/>
                  <a:pt x="986980" y="46025"/>
                  <a:pt x="988885" y="46329"/>
                </a:cubicBezTo>
                <a:cubicBezTo>
                  <a:pt x="990790" y="46634"/>
                  <a:pt x="992581" y="47091"/>
                  <a:pt x="994257" y="47701"/>
                </a:cubicBezTo>
                <a:lnTo>
                  <a:pt x="992428" y="59131"/>
                </a:lnTo>
                <a:cubicBezTo>
                  <a:pt x="990905" y="58826"/>
                  <a:pt x="989457" y="58521"/>
                  <a:pt x="988085" y="58217"/>
                </a:cubicBezTo>
                <a:cubicBezTo>
                  <a:pt x="986713" y="57912"/>
                  <a:pt x="985189" y="57759"/>
                  <a:pt x="983513" y="57759"/>
                </a:cubicBezTo>
                <a:cubicBezTo>
                  <a:pt x="980008" y="57759"/>
                  <a:pt x="977265" y="58483"/>
                  <a:pt x="975284" y="59931"/>
                </a:cubicBezTo>
                <a:cubicBezTo>
                  <a:pt x="973302" y="61379"/>
                  <a:pt x="972312" y="63398"/>
                  <a:pt x="972312" y="65989"/>
                </a:cubicBezTo>
                <a:cubicBezTo>
                  <a:pt x="972312" y="69189"/>
                  <a:pt x="973340" y="71933"/>
                  <a:pt x="975398" y="74219"/>
                </a:cubicBezTo>
                <a:cubicBezTo>
                  <a:pt x="977455" y="76505"/>
                  <a:pt x="979817" y="78295"/>
                  <a:pt x="982484" y="79591"/>
                </a:cubicBezTo>
                <a:lnTo>
                  <a:pt x="985964" y="80628"/>
                </a:lnTo>
                <a:lnTo>
                  <a:pt x="991171" y="79133"/>
                </a:lnTo>
                <a:cubicBezTo>
                  <a:pt x="994753" y="77990"/>
                  <a:pt x="997991" y="76886"/>
                  <a:pt x="1000887" y="75819"/>
                </a:cubicBezTo>
                <a:lnTo>
                  <a:pt x="1004544" y="87477"/>
                </a:lnTo>
                <a:cubicBezTo>
                  <a:pt x="1000887" y="88849"/>
                  <a:pt x="996581" y="90297"/>
                  <a:pt x="991628" y="91821"/>
                </a:cubicBezTo>
                <a:cubicBezTo>
                  <a:pt x="986675" y="93345"/>
                  <a:pt x="981684" y="94793"/>
                  <a:pt x="976655" y="96164"/>
                </a:cubicBezTo>
                <a:cubicBezTo>
                  <a:pt x="971626" y="97536"/>
                  <a:pt x="966978" y="98755"/>
                  <a:pt x="962710" y="99822"/>
                </a:cubicBezTo>
                <a:lnTo>
                  <a:pt x="959967" y="87477"/>
                </a:lnTo>
                <a:cubicBezTo>
                  <a:pt x="963930" y="86563"/>
                  <a:pt x="967130" y="85801"/>
                  <a:pt x="969568" y="85191"/>
                </a:cubicBezTo>
                <a:lnTo>
                  <a:pt x="970673" y="84915"/>
                </a:lnTo>
                <a:lnTo>
                  <a:pt x="965339" y="80162"/>
                </a:lnTo>
                <a:cubicBezTo>
                  <a:pt x="961758" y="76200"/>
                  <a:pt x="959967" y="71704"/>
                  <a:pt x="959967" y="66675"/>
                </a:cubicBezTo>
                <a:cubicBezTo>
                  <a:pt x="959967" y="62103"/>
                  <a:pt x="961072" y="58255"/>
                  <a:pt x="963282" y="55130"/>
                </a:cubicBezTo>
                <a:cubicBezTo>
                  <a:pt x="965492" y="52006"/>
                  <a:pt x="968387" y="49682"/>
                  <a:pt x="971969" y="48158"/>
                </a:cubicBezTo>
                <a:cubicBezTo>
                  <a:pt x="975550" y="46634"/>
                  <a:pt x="979398" y="45872"/>
                  <a:pt x="983513" y="45872"/>
                </a:cubicBezTo>
                <a:close/>
                <a:moveTo>
                  <a:pt x="2102815" y="45034"/>
                </a:moveTo>
                <a:cubicBezTo>
                  <a:pt x="2100529" y="45034"/>
                  <a:pt x="2098624" y="45834"/>
                  <a:pt x="2097100" y="47434"/>
                </a:cubicBezTo>
                <a:cubicBezTo>
                  <a:pt x="2095576" y="49034"/>
                  <a:pt x="2094814" y="50978"/>
                  <a:pt x="2094814" y="53264"/>
                </a:cubicBezTo>
                <a:cubicBezTo>
                  <a:pt x="2094814" y="56159"/>
                  <a:pt x="2096033" y="58864"/>
                  <a:pt x="2098471" y="61379"/>
                </a:cubicBezTo>
                <a:lnTo>
                  <a:pt x="2105062" y="65416"/>
                </a:lnTo>
                <a:lnTo>
                  <a:pt x="2105672" y="65036"/>
                </a:lnTo>
                <a:cubicBezTo>
                  <a:pt x="2108644" y="61607"/>
                  <a:pt x="2110130" y="58140"/>
                  <a:pt x="2110130" y="54635"/>
                </a:cubicBezTo>
                <a:cubicBezTo>
                  <a:pt x="2110130" y="51892"/>
                  <a:pt x="2109520" y="49606"/>
                  <a:pt x="2108301" y="47777"/>
                </a:cubicBezTo>
                <a:cubicBezTo>
                  <a:pt x="2107082" y="45948"/>
                  <a:pt x="2105253" y="45034"/>
                  <a:pt x="2102815" y="45034"/>
                </a:cubicBezTo>
                <a:close/>
                <a:moveTo>
                  <a:pt x="1283665" y="45034"/>
                </a:moveTo>
                <a:cubicBezTo>
                  <a:pt x="1281379" y="45034"/>
                  <a:pt x="1279474" y="45834"/>
                  <a:pt x="1277950" y="47434"/>
                </a:cubicBezTo>
                <a:cubicBezTo>
                  <a:pt x="1276426" y="49034"/>
                  <a:pt x="1275664" y="50978"/>
                  <a:pt x="1275664" y="53264"/>
                </a:cubicBezTo>
                <a:cubicBezTo>
                  <a:pt x="1275664" y="56159"/>
                  <a:pt x="1276883" y="58864"/>
                  <a:pt x="1279322" y="61379"/>
                </a:cubicBezTo>
                <a:lnTo>
                  <a:pt x="1285999" y="65469"/>
                </a:lnTo>
                <a:lnTo>
                  <a:pt x="1286522" y="65036"/>
                </a:lnTo>
                <a:cubicBezTo>
                  <a:pt x="1289494" y="61607"/>
                  <a:pt x="1290980" y="58140"/>
                  <a:pt x="1290980" y="54635"/>
                </a:cubicBezTo>
                <a:cubicBezTo>
                  <a:pt x="1290980" y="51892"/>
                  <a:pt x="1290370" y="49606"/>
                  <a:pt x="1289151" y="47777"/>
                </a:cubicBezTo>
                <a:cubicBezTo>
                  <a:pt x="1287932" y="45948"/>
                  <a:pt x="1286103" y="45034"/>
                  <a:pt x="1283665" y="45034"/>
                </a:cubicBezTo>
                <a:close/>
                <a:moveTo>
                  <a:pt x="1166164" y="37643"/>
                </a:moveTo>
                <a:cubicBezTo>
                  <a:pt x="1167688" y="40538"/>
                  <a:pt x="1168946" y="43853"/>
                  <a:pt x="1169936" y="47587"/>
                </a:cubicBezTo>
                <a:cubicBezTo>
                  <a:pt x="1170927" y="51320"/>
                  <a:pt x="1171422" y="54711"/>
                  <a:pt x="1171422" y="57759"/>
                </a:cubicBezTo>
                <a:cubicBezTo>
                  <a:pt x="1171422" y="62789"/>
                  <a:pt x="1170013" y="67322"/>
                  <a:pt x="1167193" y="71361"/>
                </a:cubicBezTo>
                <a:cubicBezTo>
                  <a:pt x="1164374" y="75400"/>
                  <a:pt x="1159992" y="77419"/>
                  <a:pt x="1154049" y="77419"/>
                </a:cubicBezTo>
                <a:cubicBezTo>
                  <a:pt x="1149324" y="77419"/>
                  <a:pt x="1145476" y="76162"/>
                  <a:pt x="1142504" y="73647"/>
                </a:cubicBezTo>
                <a:lnTo>
                  <a:pt x="1142090" y="73134"/>
                </a:lnTo>
                <a:lnTo>
                  <a:pt x="1141961" y="73818"/>
                </a:lnTo>
                <a:cubicBezTo>
                  <a:pt x="1141066" y="75990"/>
                  <a:pt x="1139723" y="77952"/>
                  <a:pt x="1137932" y="79705"/>
                </a:cubicBezTo>
                <a:cubicBezTo>
                  <a:pt x="1134351" y="83210"/>
                  <a:pt x="1129893" y="84963"/>
                  <a:pt x="1124559" y="84963"/>
                </a:cubicBezTo>
                <a:cubicBezTo>
                  <a:pt x="1118463" y="84963"/>
                  <a:pt x="1114425" y="82943"/>
                  <a:pt x="1112443" y="78905"/>
                </a:cubicBezTo>
                <a:cubicBezTo>
                  <a:pt x="1110462" y="74866"/>
                  <a:pt x="1109472" y="70561"/>
                  <a:pt x="1109472" y="65989"/>
                </a:cubicBezTo>
                <a:cubicBezTo>
                  <a:pt x="1109472" y="64313"/>
                  <a:pt x="1109586" y="62522"/>
                  <a:pt x="1109815" y="60617"/>
                </a:cubicBezTo>
                <a:cubicBezTo>
                  <a:pt x="1110043" y="58712"/>
                  <a:pt x="1110386" y="56540"/>
                  <a:pt x="1110843" y="54102"/>
                </a:cubicBezTo>
                <a:lnTo>
                  <a:pt x="1122273" y="50901"/>
                </a:lnTo>
                <a:cubicBezTo>
                  <a:pt x="1121816" y="53492"/>
                  <a:pt x="1121473" y="55892"/>
                  <a:pt x="1121245" y="58102"/>
                </a:cubicBezTo>
                <a:cubicBezTo>
                  <a:pt x="1121016" y="60312"/>
                  <a:pt x="1120902" y="62255"/>
                  <a:pt x="1120902" y="63932"/>
                </a:cubicBezTo>
                <a:cubicBezTo>
                  <a:pt x="1120902" y="66827"/>
                  <a:pt x="1121359" y="68961"/>
                  <a:pt x="1122273" y="70332"/>
                </a:cubicBezTo>
                <a:cubicBezTo>
                  <a:pt x="1123188" y="71704"/>
                  <a:pt x="1124635" y="72390"/>
                  <a:pt x="1126617" y="72390"/>
                </a:cubicBezTo>
                <a:cubicBezTo>
                  <a:pt x="1128903" y="72390"/>
                  <a:pt x="1130808" y="71209"/>
                  <a:pt x="1132332" y="68846"/>
                </a:cubicBezTo>
                <a:cubicBezTo>
                  <a:pt x="1133856" y="66484"/>
                  <a:pt x="1134694" y="61722"/>
                  <a:pt x="1134846" y="54559"/>
                </a:cubicBezTo>
                <a:lnTo>
                  <a:pt x="1134846" y="47701"/>
                </a:lnTo>
                <a:lnTo>
                  <a:pt x="1145819" y="43586"/>
                </a:lnTo>
                <a:lnTo>
                  <a:pt x="1145819" y="57531"/>
                </a:lnTo>
                <a:cubicBezTo>
                  <a:pt x="1145819" y="59664"/>
                  <a:pt x="1146238" y="61531"/>
                  <a:pt x="1147076" y="63131"/>
                </a:cubicBezTo>
                <a:cubicBezTo>
                  <a:pt x="1147915" y="64732"/>
                  <a:pt x="1149705" y="65532"/>
                  <a:pt x="1152448" y="65532"/>
                </a:cubicBezTo>
                <a:cubicBezTo>
                  <a:pt x="1155192" y="65532"/>
                  <a:pt x="1157021" y="64694"/>
                  <a:pt x="1157935" y="63017"/>
                </a:cubicBezTo>
                <a:cubicBezTo>
                  <a:pt x="1158849" y="61341"/>
                  <a:pt x="1159306" y="59207"/>
                  <a:pt x="1159306" y="56616"/>
                </a:cubicBezTo>
                <a:cubicBezTo>
                  <a:pt x="1159306" y="54026"/>
                  <a:pt x="1159002" y="51397"/>
                  <a:pt x="1158392" y="48730"/>
                </a:cubicBezTo>
                <a:cubicBezTo>
                  <a:pt x="1157782" y="46063"/>
                  <a:pt x="1156944" y="43434"/>
                  <a:pt x="1155877" y="40843"/>
                </a:cubicBezTo>
                <a:close/>
                <a:moveTo>
                  <a:pt x="2103272" y="33375"/>
                </a:moveTo>
                <a:cubicBezTo>
                  <a:pt x="2109368" y="33375"/>
                  <a:pt x="2113978" y="35471"/>
                  <a:pt x="2117102" y="39662"/>
                </a:cubicBezTo>
                <a:cubicBezTo>
                  <a:pt x="2120226" y="43853"/>
                  <a:pt x="2121788" y="48615"/>
                  <a:pt x="2121788" y="53949"/>
                </a:cubicBezTo>
                <a:cubicBezTo>
                  <a:pt x="2121788" y="60655"/>
                  <a:pt x="2119579" y="66599"/>
                  <a:pt x="2115159" y="71780"/>
                </a:cubicBezTo>
                <a:cubicBezTo>
                  <a:pt x="2110739" y="76962"/>
                  <a:pt x="2104529" y="81077"/>
                  <a:pt x="2096528" y="84125"/>
                </a:cubicBezTo>
                <a:cubicBezTo>
                  <a:pt x="2088527" y="87173"/>
                  <a:pt x="2079117" y="89001"/>
                  <a:pt x="2068296" y="89611"/>
                </a:cubicBezTo>
                <a:lnTo>
                  <a:pt x="2066239" y="78638"/>
                </a:lnTo>
                <a:cubicBezTo>
                  <a:pt x="2076602" y="77876"/>
                  <a:pt x="2085022" y="76276"/>
                  <a:pt x="2091499" y="73838"/>
                </a:cubicBezTo>
                <a:lnTo>
                  <a:pt x="2095728" y="71212"/>
                </a:lnTo>
                <a:lnTo>
                  <a:pt x="2088070" y="66294"/>
                </a:lnTo>
                <a:cubicBezTo>
                  <a:pt x="2084641" y="62789"/>
                  <a:pt x="2082927" y="58445"/>
                  <a:pt x="2082927" y="53264"/>
                </a:cubicBezTo>
                <a:cubicBezTo>
                  <a:pt x="2082927" y="47930"/>
                  <a:pt x="2084793" y="43281"/>
                  <a:pt x="2088527" y="39319"/>
                </a:cubicBezTo>
                <a:cubicBezTo>
                  <a:pt x="2092261" y="35357"/>
                  <a:pt x="2097176" y="33375"/>
                  <a:pt x="2103272" y="33375"/>
                </a:cubicBezTo>
                <a:close/>
                <a:moveTo>
                  <a:pt x="1284122" y="33375"/>
                </a:moveTo>
                <a:cubicBezTo>
                  <a:pt x="1290218" y="33375"/>
                  <a:pt x="1294828" y="35471"/>
                  <a:pt x="1297952" y="39662"/>
                </a:cubicBezTo>
                <a:cubicBezTo>
                  <a:pt x="1301077" y="43853"/>
                  <a:pt x="1302639" y="48615"/>
                  <a:pt x="1302639" y="53949"/>
                </a:cubicBezTo>
                <a:cubicBezTo>
                  <a:pt x="1302639" y="60655"/>
                  <a:pt x="1300429" y="66599"/>
                  <a:pt x="1296009" y="71780"/>
                </a:cubicBezTo>
                <a:cubicBezTo>
                  <a:pt x="1291590" y="76962"/>
                  <a:pt x="1285379" y="81077"/>
                  <a:pt x="1277378" y="84125"/>
                </a:cubicBezTo>
                <a:cubicBezTo>
                  <a:pt x="1269377" y="87173"/>
                  <a:pt x="1259967" y="89001"/>
                  <a:pt x="1249146" y="89611"/>
                </a:cubicBezTo>
                <a:lnTo>
                  <a:pt x="1247089" y="78638"/>
                </a:lnTo>
                <a:cubicBezTo>
                  <a:pt x="1257452" y="77876"/>
                  <a:pt x="1265872" y="76276"/>
                  <a:pt x="1272349" y="73838"/>
                </a:cubicBezTo>
                <a:lnTo>
                  <a:pt x="1277111" y="71554"/>
                </a:lnTo>
                <a:lnTo>
                  <a:pt x="1268920" y="66294"/>
                </a:lnTo>
                <a:cubicBezTo>
                  <a:pt x="1265491" y="62789"/>
                  <a:pt x="1263777" y="58445"/>
                  <a:pt x="1263777" y="53264"/>
                </a:cubicBezTo>
                <a:cubicBezTo>
                  <a:pt x="1263777" y="47930"/>
                  <a:pt x="1265644" y="43281"/>
                  <a:pt x="1269377" y="39319"/>
                </a:cubicBezTo>
                <a:cubicBezTo>
                  <a:pt x="1273111" y="35357"/>
                  <a:pt x="1278026" y="33375"/>
                  <a:pt x="1284122" y="33375"/>
                </a:cubicBezTo>
                <a:close/>
                <a:moveTo>
                  <a:pt x="2644140" y="26670"/>
                </a:moveTo>
                <a:lnTo>
                  <a:pt x="2656713" y="26670"/>
                </a:lnTo>
                <a:lnTo>
                  <a:pt x="2658084" y="66218"/>
                </a:lnTo>
                <a:lnTo>
                  <a:pt x="2645511" y="66218"/>
                </a:lnTo>
                <a:close/>
                <a:moveTo>
                  <a:pt x="1008278" y="0"/>
                </a:moveTo>
                <a:lnTo>
                  <a:pt x="1008278" y="13030"/>
                </a:lnTo>
                <a:lnTo>
                  <a:pt x="957072" y="27889"/>
                </a:lnTo>
                <a:lnTo>
                  <a:pt x="957072"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10" name="Google Shape;110;p15"/>
          <p:cNvSpPr txBox="1"/>
          <p:nvPr/>
        </p:nvSpPr>
        <p:spPr>
          <a:xfrm>
            <a:off x="1230150" y="3190563"/>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32. ˹And it will be said to them,˺ “This is what you were promised, for whoever ˹constantly˺ turned ˹to Allah˺ and kept up ˹His commandments˺—</a:t>
            </a:r>
            <a:endParaRPr sz="1200">
              <a:solidFill>
                <a:schemeClr val="dk1"/>
              </a:solidFill>
              <a:latin typeface="Inter Light"/>
              <a:ea typeface="Inter Light"/>
              <a:cs typeface="Inter Light"/>
              <a:sym typeface="Inter Light"/>
            </a:endParaRPr>
          </a:p>
        </p:txBody>
      </p:sp>
      <p:sp>
        <p:nvSpPr>
          <p:cNvPr id="112" name="Google Shape;112;p15"/>
          <p:cNvSpPr txBox="1"/>
          <p:nvPr/>
        </p:nvSpPr>
        <p:spPr>
          <a:xfrm>
            <a:off x="1004400" y="748800"/>
            <a:ext cx="51606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People of Paradise I</a:t>
            </a:r>
            <a:endParaRPr sz="3600">
              <a:solidFill>
                <a:srgbClr val="1E1E1E"/>
              </a:solidFill>
              <a:latin typeface="Inter Tight Medium"/>
              <a:ea typeface="Inter Tight Medium"/>
              <a:cs typeface="Inter Tight Medium"/>
              <a:sym typeface="Inter Tight Medium"/>
            </a:endParaRPr>
          </a:p>
        </p:txBody>
      </p:sp>
      <p:sp>
        <p:nvSpPr>
          <p:cNvPr id="113" name="Google Shape;113;p15"/>
          <p:cNvSpPr/>
          <p:nvPr/>
        </p:nvSpPr>
        <p:spPr>
          <a:xfrm>
            <a:off x="5590750" y="1537950"/>
            <a:ext cx="2423400" cy="11835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14" name="Google Shape;114;p15"/>
          <p:cNvSpPr/>
          <p:nvPr/>
        </p:nvSpPr>
        <p:spPr>
          <a:xfrm>
            <a:off x="7485450" y="1803750"/>
            <a:ext cx="11559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أَوَّابٍ</a:t>
            </a:r>
            <a:endParaRPr sz="900" b="0" i="0" u="none" strike="noStrike" cap="none">
              <a:solidFill>
                <a:schemeClr val="lt1"/>
              </a:solidFill>
              <a:latin typeface="Calibri"/>
              <a:ea typeface="Calibri"/>
              <a:cs typeface="Calibri"/>
              <a:sym typeface="Calibri"/>
            </a:endParaRPr>
          </a:p>
        </p:txBody>
      </p:sp>
      <p:sp>
        <p:nvSpPr>
          <p:cNvPr id="115" name="Google Shape;115;p15"/>
          <p:cNvSpPr txBox="1"/>
          <p:nvPr/>
        </p:nvSpPr>
        <p:spPr>
          <a:xfrm>
            <a:off x="5768650" y="1683000"/>
            <a:ext cx="16236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 one who constantly returns to his Lord. The one who always repents to Allah.</a:t>
            </a:r>
            <a:endParaRPr sz="1000" b="1">
              <a:solidFill>
                <a:srgbClr val="1E1E1E"/>
              </a:solidFill>
              <a:latin typeface="Inter"/>
              <a:ea typeface="Inter"/>
              <a:cs typeface="Inter"/>
              <a:sym typeface="Inter"/>
            </a:endParaRPr>
          </a:p>
        </p:txBody>
      </p:sp>
      <p:sp>
        <p:nvSpPr>
          <p:cNvPr id="116" name="Google Shape;116;p15"/>
          <p:cNvSpPr/>
          <p:nvPr/>
        </p:nvSpPr>
        <p:spPr>
          <a:xfrm>
            <a:off x="5590750" y="2994575"/>
            <a:ext cx="2423400" cy="1395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17" name="Google Shape;117;p15"/>
          <p:cNvSpPr txBox="1"/>
          <p:nvPr/>
        </p:nvSpPr>
        <p:spPr>
          <a:xfrm>
            <a:off x="5768650" y="3130625"/>
            <a:ext cx="1623600" cy="11235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Protector; the one who protects their eyes, ears etc from anything ḥarām and from crossing Allah’s boundaries.</a:t>
            </a:r>
            <a:endParaRPr sz="1000">
              <a:solidFill>
                <a:srgbClr val="1E1E1E"/>
              </a:solidFill>
              <a:latin typeface="Inter Light"/>
              <a:ea typeface="Inter Light"/>
              <a:cs typeface="Inter Light"/>
              <a:sym typeface="Inter Light"/>
            </a:endParaRPr>
          </a:p>
        </p:txBody>
      </p:sp>
      <p:sp>
        <p:nvSpPr>
          <p:cNvPr id="118" name="Google Shape;118;p15"/>
          <p:cNvSpPr/>
          <p:nvPr/>
        </p:nvSpPr>
        <p:spPr>
          <a:xfrm>
            <a:off x="7485450" y="3366725"/>
            <a:ext cx="11559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حَفِيظٍ</a:t>
            </a:r>
            <a:endParaRPr sz="9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6"/>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109;p15">
            <a:extLst>
              <a:ext uri="{FF2B5EF4-FFF2-40B4-BE49-F238E27FC236}">
                <a16:creationId xmlns:a16="http://schemas.microsoft.com/office/drawing/2014/main" id="{4B1F5A82-FB48-D5E9-4CA9-8FD25CDD00BB}"/>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BBF2AC3E-EEF9-2699-22D8-810563039D44}"/>
              </a:ext>
            </a:extLst>
          </p:cNvPr>
          <p:cNvSpPr/>
          <p:nvPr/>
        </p:nvSpPr>
        <p:spPr>
          <a:xfrm>
            <a:off x="1425702" y="2341199"/>
            <a:ext cx="3271266" cy="762610"/>
          </a:xfrm>
          <a:custGeom>
            <a:avLst/>
            <a:gdLst/>
            <a:ahLst/>
            <a:cxnLst/>
            <a:rect l="l" t="t" r="r" b="b"/>
            <a:pathLst>
              <a:path w="3271266" h="762610">
                <a:moveTo>
                  <a:pt x="1510817" y="734721"/>
                </a:moveTo>
                <a:lnTo>
                  <a:pt x="1510817" y="747751"/>
                </a:lnTo>
                <a:lnTo>
                  <a:pt x="1459611" y="762610"/>
                </a:lnTo>
                <a:lnTo>
                  <a:pt x="1459611" y="749808"/>
                </a:lnTo>
                <a:close/>
                <a:moveTo>
                  <a:pt x="1510817" y="710718"/>
                </a:moveTo>
                <a:lnTo>
                  <a:pt x="1510817" y="723748"/>
                </a:lnTo>
                <a:lnTo>
                  <a:pt x="1459611" y="738607"/>
                </a:lnTo>
                <a:lnTo>
                  <a:pt x="1459611" y="725805"/>
                </a:lnTo>
                <a:close/>
                <a:moveTo>
                  <a:pt x="1480109" y="677494"/>
                </a:moveTo>
                <a:cubicBezTo>
                  <a:pt x="1483156" y="677494"/>
                  <a:pt x="1485785" y="678637"/>
                  <a:pt x="1487995" y="680923"/>
                </a:cubicBezTo>
                <a:cubicBezTo>
                  <a:pt x="1490205" y="683209"/>
                  <a:pt x="1491310" y="685876"/>
                  <a:pt x="1491310" y="688924"/>
                </a:cubicBezTo>
                <a:cubicBezTo>
                  <a:pt x="1491310" y="691972"/>
                  <a:pt x="1490205" y="694601"/>
                  <a:pt x="1487995" y="696811"/>
                </a:cubicBezTo>
                <a:cubicBezTo>
                  <a:pt x="1485785" y="699021"/>
                  <a:pt x="1483156" y="700126"/>
                  <a:pt x="1480109" y="700126"/>
                </a:cubicBezTo>
                <a:cubicBezTo>
                  <a:pt x="1476908" y="700126"/>
                  <a:pt x="1474203" y="699021"/>
                  <a:pt x="1471993" y="696811"/>
                </a:cubicBezTo>
                <a:cubicBezTo>
                  <a:pt x="1469783" y="694601"/>
                  <a:pt x="1468678" y="691972"/>
                  <a:pt x="1468678" y="688924"/>
                </a:cubicBezTo>
                <a:cubicBezTo>
                  <a:pt x="1468678" y="685876"/>
                  <a:pt x="1469783" y="683209"/>
                  <a:pt x="1471993" y="680923"/>
                </a:cubicBezTo>
                <a:cubicBezTo>
                  <a:pt x="1474203" y="678637"/>
                  <a:pt x="1476908" y="677494"/>
                  <a:pt x="1480109" y="677494"/>
                </a:cubicBezTo>
                <a:close/>
                <a:moveTo>
                  <a:pt x="1679524" y="673608"/>
                </a:moveTo>
                <a:cubicBezTo>
                  <a:pt x="1682572" y="673608"/>
                  <a:pt x="1685201" y="674751"/>
                  <a:pt x="1687411" y="677037"/>
                </a:cubicBezTo>
                <a:cubicBezTo>
                  <a:pt x="1689620" y="679323"/>
                  <a:pt x="1690725" y="681990"/>
                  <a:pt x="1690725" y="685038"/>
                </a:cubicBezTo>
                <a:cubicBezTo>
                  <a:pt x="1690725" y="688086"/>
                  <a:pt x="1689620" y="690715"/>
                  <a:pt x="1687411" y="692925"/>
                </a:cubicBezTo>
                <a:cubicBezTo>
                  <a:pt x="1685201" y="695135"/>
                  <a:pt x="1682572" y="696240"/>
                  <a:pt x="1679524" y="696240"/>
                </a:cubicBezTo>
                <a:cubicBezTo>
                  <a:pt x="1676323" y="696240"/>
                  <a:pt x="1673618" y="695135"/>
                  <a:pt x="1671409" y="692925"/>
                </a:cubicBezTo>
                <a:cubicBezTo>
                  <a:pt x="1669199" y="690715"/>
                  <a:pt x="1668094" y="688086"/>
                  <a:pt x="1668094" y="685038"/>
                </a:cubicBezTo>
                <a:cubicBezTo>
                  <a:pt x="1668094" y="681990"/>
                  <a:pt x="1669199" y="679323"/>
                  <a:pt x="1671409" y="677037"/>
                </a:cubicBezTo>
                <a:cubicBezTo>
                  <a:pt x="1673618" y="674751"/>
                  <a:pt x="1676323" y="673608"/>
                  <a:pt x="1679524" y="673608"/>
                </a:cubicBezTo>
                <a:close/>
                <a:moveTo>
                  <a:pt x="1648206" y="673608"/>
                </a:moveTo>
                <a:cubicBezTo>
                  <a:pt x="1651254" y="673608"/>
                  <a:pt x="1653883" y="674751"/>
                  <a:pt x="1656092" y="677037"/>
                </a:cubicBezTo>
                <a:cubicBezTo>
                  <a:pt x="1658302" y="679323"/>
                  <a:pt x="1659407" y="681990"/>
                  <a:pt x="1659407" y="685038"/>
                </a:cubicBezTo>
                <a:cubicBezTo>
                  <a:pt x="1659407" y="688086"/>
                  <a:pt x="1658302" y="690715"/>
                  <a:pt x="1656092" y="692925"/>
                </a:cubicBezTo>
                <a:cubicBezTo>
                  <a:pt x="1653883" y="695135"/>
                  <a:pt x="1651254" y="696240"/>
                  <a:pt x="1648206" y="696240"/>
                </a:cubicBezTo>
                <a:cubicBezTo>
                  <a:pt x="1645005" y="696240"/>
                  <a:pt x="1642300" y="695135"/>
                  <a:pt x="1640090" y="692925"/>
                </a:cubicBezTo>
                <a:cubicBezTo>
                  <a:pt x="1637881" y="690715"/>
                  <a:pt x="1636776" y="688086"/>
                  <a:pt x="1636776" y="685038"/>
                </a:cubicBezTo>
                <a:cubicBezTo>
                  <a:pt x="1636776" y="681990"/>
                  <a:pt x="1637881" y="679323"/>
                  <a:pt x="1640090" y="677037"/>
                </a:cubicBezTo>
                <a:cubicBezTo>
                  <a:pt x="1642300" y="674751"/>
                  <a:pt x="1645005" y="673608"/>
                  <a:pt x="1648206" y="673608"/>
                </a:cubicBezTo>
                <a:close/>
                <a:moveTo>
                  <a:pt x="1777517" y="663093"/>
                </a:moveTo>
                <a:lnTo>
                  <a:pt x="1777517" y="676123"/>
                </a:lnTo>
                <a:lnTo>
                  <a:pt x="1726311" y="690982"/>
                </a:lnTo>
                <a:lnTo>
                  <a:pt x="1726311" y="678180"/>
                </a:lnTo>
                <a:close/>
                <a:moveTo>
                  <a:pt x="1851964" y="588798"/>
                </a:moveTo>
                <a:cubicBezTo>
                  <a:pt x="1849221" y="588798"/>
                  <a:pt x="1846554" y="589560"/>
                  <a:pt x="1843964" y="591084"/>
                </a:cubicBezTo>
                <a:cubicBezTo>
                  <a:pt x="1841373" y="592608"/>
                  <a:pt x="1838706" y="595427"/>
                  <a:pt x="1835963" y="599542"/>
                </a:cubicBezTo>
                <a:cubicBezTo>
                  <a:pt x="1833219" y="603657"/>
                  <a:pt x="1830095" y="609600"/>
                  <a:pt x="1826590" y="617373"/>
                </a:cubicBezTo>
                <a:lnTo>
                  <a:pt x="1823971" y="622792"/>
                </a:lnTo>
                <a:lnTo>
                  <a:pt x="1831076" y="626774"/>
                </a:lnTo>
                <a:cubicBezTo>
                  <a:pt x="1834448" y="628393"/>
                  <a:pt x="1837639" y="629641"/>
                  <a:pt x="1840649" y="630517"/>
                </a:cubicBezTo>
                <a:cubicBezTo>
                  <a:pt x="1846669" y="632270"/>
                  <a:pt x="1851660" y="633146"/>
                  <a:pt x="1855622" y="633146"/>
                </a:cubicBezTo>
                <a:cubicBezTo>
                  <a:pt x="1860042" y="633146"/>
                  <a:pt x="1863547" y="632498"/>
                  <a:pt x="1866138" y="631203"/>
                </a:cubicBezTo>
                <a:cubicBezTo>
                  <a:pt x="1868728" y="629907"/>
                  <a:pt x="1870633" y="628041"/>
                  <a:pt x="1871853" y="625602"/>
                </a:cubicBezTo>
                <a:cubicBezTo>
                  <a:pt x="1873072" y="623164"/>
                  <a:pt x="1873681" y="620421"/>
                  <a:pt x="1873681" y="617373"/>
                </a:cubicBezTo>
                <a:cubicBezTo>
                  <a:pt x="1873681" y="612953"/>
                  <a:pt x="1872615" y="608533"/>
                  <a:pt x="1870481" y="604114"/>
                </a:cubicBezTo>
                <a:cubicBezTo>
                  <a:pt x="1868348" y="599694"/>
                  <a:pt x="1865642" y="596037"/>
                  <a:pt x="1862366" y="593141"/>
                </a:cubicBezTo>
                <a:cubicBezTo>
                  <a:pt x="1859089" y="590245"/>
                  <a:pt x="1855622" y="588798"/>
                  <a:pt x="1851964" y="588798"/>
                </a:cubicBezTo>
                <a:close/>
                <a:moveTo>
                  <a:pt x="1853336" y="570052"/>
                </a:moveTo>
                <a:cubicBezTo>
                  <a:pt x="1858518" y="570052"/>
                  <a:pt x="1863318" y="571386"/>
                  <a:pt x="1867738" y="574053"/>
                </a:cubicBezTo>
                <a:cubicBezTo>
                  <a:pt x="1872157" y="576720"/>
                  <a:pt x="1876044" y="580263"/>
                  <a:pt x="1879397" y="584683"/>
                </a:cubicBezTo>
                <a:cubicBezTo>
                  <a:pt x="1882749" y="589102"/>
                  <a:pt x="1885378" y="593941"/>
                  <a:pt x="1887283" y="599199"/>
                </a:cubicBezTo>
                <a:cubicBezTo>
                  <a:pt x="1889188" y="604457"/>
                  <a:pt x="1890141" y="609676"/>
                  <a:pt x="1890141" y="614858"/>
                </a:cubicBezTo>
                <a:cubicBezTo>
                  <a:pt x="1890141" y="624002"/>
                  <a:pt x="1888540" y="631279"/>
                  <a:pt x="1885340" y="636689"/>
                </a:cubicBezTo>
                <a:cubicBezTo>
                  <a:pt x="1882140" y="642099"/>
                  <a:pt x="1878063" y="645986"/>
                  <a:pt x="1873110" y="648348"/>
                </a:cubicBezTo>
                <a:cubicBezTo>
                  <a:pt x="1868157" y="650710"/>
                  <a:pt x="1863014" y="651891"/>
                  <a:pt x="1857680" y="651891"/>
                </a:cubicBezTo>
                <a:cubicBezTo>
                  <a:pt x="1852955" y="651891"/>
                  <a:pt x="1846897" y="650977"/>
                  <a:pt x="1839506" y="649148"/>
                </a:cubicBezTo>
                <a:cubicBezTo>
                  <a:pt x="1835810" y="648234"/>
                  <a:pt x="1831629" y="646614"/>
                  <a:pt x="1826961" y="644290"/>
                </a:cubicBezTo>
                <a:lnTo>
                  <a:pt x="1815627" y="637628"/>
                </a:lnTo>
                <a:lnTo>
                  <a:pt x="1811245" y="643176"/>
                </a:lnTo>
                <a:cubicBezTo>
                  <a:pt x="1809588" y="644947"/>
                  <a:pt x="1807921" y="646405"/>
                  <a:pt x="1806244" y="647548"/>
                </a:cubicBezTo>
                <a:cubicBezTo>
                  <a:pt x="1802892" y="649834"/>
                  <a:pt x="1799425" y="651320"/>
                  <a:pt x="1795843" y="652005"/>
                </a:cubicBezTo>
                <a:lnTo>
                  <a:pt x="1786706" y="652789"/>
                </a:lnTo>
                <a:lnTo>
                  <a:pt x="1786052" y="653034"/>
                </a:lnTo>
                <a:lnTo>
                  <a:pt x="1784651" y="652965"/>
                </a:lnTo>
                <a:lnTo>
                  <a:pt x="1783842" y="653034"/>
                </a:lnTo>
                <a:lnTo>
                  <a:pt x="1783855" y="652925"/>
                </a:lnTo>
                <a:lnTo>
                  <a:pt x="1772793" y="652377"/>
                </a:lnTo>
                <a:cubicBezTo>
                  <a:pt x="1768906" y="651939"/>
                  <a:pt x="1765554" y="651282"/>
                  <a:pt x="1762734" y="650405"/>
                </a:cubicBezTo>
                <a:cubicBezTo>
                  <a:pt x="1757095" y="648653"/>
                  <a:pt x="1752981" y="645986"/>
                  <a:pt x="1750390" y="642404"/>
                </a:cubicBezTo>
                <a:lnTo>
                  <a:pt x="1747826" y="635994"/>
                </a:lnTo>
                <a:lnTo>
                  <a:pt x="1744103" y="641604"/>
                </a:lnTo>
                <a:cubicBezTo>
                  <a:pt x="1741284" y="644652"/>
                  <a:pt x="1738198" y="647014"/>
                  <a:pt x="1734845" y="648691"/>
                </a:cubicBezTo>
                <a:cubicBezTo>
                  <a:pt x="1731492" y="650367"/>
                  <a:pt x="1727606" y="651510"/>
                  <a:pt x="1723186" y="652120"/>
                </a:cubicBezTo>
                <a:cubicBezTo>
                  <a:pt x="1718767" y="652729"/>
                  <a:pt x="1713585" y="653034"/>
                  <a:pt x="1707642" y="653034"/>
                </a:cubicBezTo>
                <a:lnTo>
                  <a:pt x="1707664" y="652854"/>
                </a:lnTo>
                <a:lnTo>
                  <a:pt x="1707185" y="653034"/>
                </a:lnTo>
                <a:cubicBezTo>
                  <a:pt x="1697888" y="653034"/>
                  <a:pt x="1690497" y="652539"/>
                  <a:pt x="1685010" y="651548"/>
                </a:cubicBezTo>
                <a:cubicBezTo>
                  <a:pt x="1679524" y="650558"/>
                  <a:pt x="1675371" y="649072"/>
                  <a:pt x="1672552" y="647091"/>
                </a:cubicBezTo>
                <a:cubicBezTo>
                  <a:pt x="1669732" y="645109"/>
                  <a:pt x="1667751" y="642633"/>
                  <a:pt x="1666608" y="639661"/>
                </a:cubicBezTo>
                <a:lnTo>
                  <a:pt x="1665955" y="637076"/>
                </a:lnTo>
                <a:lnTo>
                  <a:pt x="1662950" y="641604"/>
                </a:lnTo>
                <a:cubicBezTo>
                  <a:pt x="1660131" y="644652"/>
                  <a:pt x="1656893" y="647014"/>
                  <a:pt x="1653235" y="648691"/>
                </a:cubicBezTo>
                <a:cubicBezTo>
                  <a:pt x="1649577" y="650367"/>
                  <a:pt x="1645196" y="651510"/>
                  <a:pt x="1640090" y="652120"/>
                </a:cubicBezTo>
                <a:lnTo>
                  <a:pt x="1624469" y="652906"/>
                </a:lnTo>
                <a:lnTo>
                  <a:pt x="1624127" y="653034"/>
                </a:lnTo>
                <a:lnTo>
                  <a:pt x="1623474" y="652956"/>
                </a:lnTo>
                <a:lnTo>
                  <a:pt x="1621917" y="653034"/>
                </a:lnTo>
                <a:lnTo>
                  <a:pt x="1621949" y="652773"/>
                </a:lnTo>
                <a:lnTo>
                  <a:pt x="1598409" y="649948"/>
                </a:lnTo>
                <a:cubicBezTo>
                  <a:pt x="1591018" y="647891"/>
                  <a:pt x="1585531" y="644614"/>
                  <a:pt x="1581950" y="640118"/>
                </a:cubicBezTo>
                <a:cubicBezTo>
                  <a:pt x="1580159" y="637870"/>
                  <a:pt x="1578969" y="635289"/>
                  <a:pt x="1578378" y="632374"/>
                </a:cubicBezTo>
                <a:lnTo>
                  <a:pt x="1578395" y="626703"/>
                </a:lnTo>
                <a:lnTo>
                  <a:pt x="1560690" y="638289"/>
                </a:lnTo>
                <a:cubicBezTo>
                  <a:pt x="1552232" y="642328"/>
                  <a:pt x="1542859" y="645719"/>
                  <a:pt x="1532572" y="648462"/>
                </a:cubicBezTo>
                <a:cubicBezTo>
                  <a:pt x="1522285" y="651205"/>
                  <a:pt x="1511312" y="653263"/>
                  <a:pt x="1499654" y="654634"/>
                </a:cubicBezTo>
                <a:cubicBezTo>
                  <a:pt x="1487995" y="656006"/>
                  <a:pt x="1475918" y="656692"/>
                  <a:pt x="1463421" y="656692"/>
                </a:cubicBezTo>
                <a:cubicBezTo>
                  <a:pt x="1449857" y="656692"/>
                  <a:pt x="1437932" y="655815"/>
                  <a:pt x="1427645" y="654063"/>
                </a:cubicBezTo>
                <a:cubicBezTo>
                  <a:pt x="1417358" y="652310"/>
                  <a:pt x="1408785" y="649605"/>
                  <a:pt x="1401927" y="645948"/>
                </a:cubicBezTo>
                <a:cubicBezTo>
                  <a:pt x="1395069" y="642290"/>
                  <a:pt x="1389888" y="637527"/>
                  <a:pt x="1386382" y="631660"/>
                </a:cubicBezTo>
                <a:cubicBezTo>
                  <a:pt x="1382877" y="625793"/>
                  <a:pt x="1381125" y="618668"/>
                  <a:pt x="1381125" y="610286"/>
                </a:cubicBezTo>
                <a:cubicBezTo>
                  <a:pt x="1381125" y="606476"/>
                  <a:pt x="1381430" y="602552"/>
                  <a:pt x="1382039" y="598513"/>
                </a:cubicBezTo>
                <a:cubicBezTo>
                  <a:pt x="1382649" y="594474"/>
                  <a:pt x="1383449" y="590398"/>
                  <a:pt x="1384439" y="586283"/>
                </a:cubicBezTo>
                <a:cubicBezTo>
                  <a:pt x="1385430" y="582168"/>
                  <a:pt x="1386459" y="578206"/>
                  <a:pt x="1387526" y="574396"/>
                </a:cubicBezTo>
                <a:lnTo>
                  <a:pt x="1404670" y="578739"/>
                </a:lnTo>
                <a:cubicBezTo>
                  <a:pt x="1404061" y="581025"/>
                  <a:pt x="1403375" y="583730"/>
                  <a:pt x="1402613" y="586854"/>
                </a:cubicBezTo>
                <a:cubicBezTo>
                  <a:pt x="1401851" y="589979"/>
                  <a:pt x="1401203" y="593141"/>
                  <a:pt x="1400670" y="596341"/>
                </a:cubicBezTo>
                <a:cubicBezTo>
                  <a:pt x="1400137" y="599542"/>
                  <a:pt x="1399870" y="602437"/>
                  <a:pt x="1399870" y="605028"/>
                </a:cubicBezTo>
                <a:cubicBezTo>
                  <a:pt x="1399870" y="612953"/>
                  <a:pt x="1401889" y="619316"/>
                  <a:pt x="1405928" y="624116"/>
                </a:cubicBezTo>
                <a:cubicBezTo>
                  <a:pt x="1409966" y="628917"/>
                  <a:pt x="1417015" y="632422"/>
                  <a:pt x="1427073" y="634632"/>
                </a:cubicBezTo>
                <a:cubicBezTo>
                  <a:pt x="1437132" y="636842"/>
                  <a:pt x="1451229" y="637947"/>
                  <a:pt x="1469364" y="637947"/>
                </a:cubicBezTo>
                <a:cubicBezTo>
                  <a:pt x="1478661" y="637947"/>
                  <a:pt x="1488490" y="637375"/>
                  <a:pt x="1498854" y="636232"/>
                </a:cubicBezTo>
                <a:cubicBezTo>
                  <a:pt x="1509217" y="635089"/>
                  <a:pt x="1519542" y="633032"/>
                  <a:pt x="1529829" y="630060"/>
                </a:cubicBezTo>
                <a:cubicBezTo>
                  <a:pt x="1540116" y="627088"/>
                  <a:pt x="1549908" y="623011"/>
                  <a:pt x="1559204" y="617830"/>
                </a:cubicBezTo>
                <a:cubicBezTo>
                  <a:pt x="1568501" y="612648"/>
                  <a:pt x="1576654" y="606095"/>
                  <a:pt x="1583664" y="598170"/>
                </a:cubicBezTo>
                <a:lnTo>
                  <a:pt x="1598066" y="606628"/>
                </a:lnTo>
                <a:cubicBezTo>
                  <a:pt x="1596694" y="610134"/>
                  <a:pt x="1595780" y="612915"/>
                  <a:pt x="1595323" y="614972"/>
                </a:cubicBezTo>
                <a:cubicBezTo>
                  <a:pt x="1594866" y="617030"/>
                  <a:pt x="1594637" y="618897"/>
                  <a:pt x="1594637" y="620573"/>
                </a:cubicBezTo>
                <a:cubicBezTo>
                  <a:pt x="1594637" y="622859"/>
                  <a:pt x="1595475" y="625031"/>
                  <a:pt x="1597152" y="627088"/>
                </a:cubicBezTo>
                <a:cubicBezTo>
                  <a:pt x="1598828" y="629145"/>
                  <a:pt x="1601990" y="630860"/>
                  <a:pt x="1606639" y="632232"/>
                </a:cubicBezTo>
                <a:cubicBezTo>
                  <a:pt x="1608963" y="632917"/>
                  <a:pt x="1611773" y="633432"/>
                  <a:pt x="1615068" y="633775"/>
                </a:cubicBezTo>
                <a:lnTo>
                  <a:pt x="1624911" y="634221"/>
                </a:lnTo>
                <a:lnTo>
                  <a:pt x="1642034" y="632574"/>
                </a:lnTo>
                <a:cubicBezTo>
                  <a:pt x="1646301" y="631431"/>
                  <a:pt x="1649539" y="629222"/>
                  <a:pt x="1651749" y="625945"/>
                </a:cubicBezTo>
                <a:cubicBezTo>
                  <a:pt x="1653959" y="622668"/>
                  <a:pt x="1655749" y="617906"/>
                  <a:pt x="1657121" y="611658"/>
                </a:cubicBezTo>
                <a:cubicBezTo>
                  <a:pt x="1658493" y="605409"/>
                  <a:pt x="1660169" y="597256"/>
                  <a:pt x="1662150" y="587197"/>
                </a:cubicBezTo>
                <a:lnTo>
                  <a:pt x="1679981" y="590626"/>
                </a:lnTo>
                <a:cubicBezTo>
                  <a:pt x="1679372" y="593370"/>
                  <a:pt x="1678686" y="596418"/>
                  <a:pt x="1677924" y="599770"/>
                </a:cubicBezTo>
                <a:cubicBezTo>
                  <a:pt x="1677162" y="603123"/>
                  <a:pt x="1676514" y="606438"/>
                  <a:pt x="1675981" y="609714"/>
                </a:cubicBezTo>
                <a:cubicBezTo>
                  <a:pt x="1675447" y="612991"/>
                  <a:pt x="1675181" y="615849"/>
                  <a:pt x="1675181" y="618287"/>
                </a:cubicBezTo>
                <a:cubicBezTo>
                  <a:pt x="1675181" y="620573"/>
                  <a:pt x="1675333" y="622707"/>
                  <a:pt x="1675638" y="624688"/>
                </a:cubicBezTo>
                <a:cubicBezTo>
                  <a:pt x="1675943" y="626669"/>
                  <a:pt x="1677085" y="628345"/>
                  <a:pt x="1679067" y="629717"/>
                </a:cubicBezTo>
                <a:cubicBezTo>
                  <a:pt x="1681048" y="631089"/>
                  <a:pt x="1684401" y="632193"/>
                  <a:pt x="1689125" y="633032"/>
                </a:cubicBezTo>
                <a:cubicBezTo>
                  <a:pt x="1693849" y="633870"/>
                  <a:pt x="1700631" y="634289"/>
                  <a:pt x="1709470" y="634289"/>
                </a:cubicBezTo>
                <a:lnTo>
                  <a:pt x="1709908" y="634454"/>
                </a:lnTo>
                <a:lnTo>
                  <a:pt x="1709928" y="634289"/>
                </a:lnTo>
                <a:cubicBezTo>
                  <a:pt x="1716328" y="634289"/>
                  <a:pt x="1721358" y="633717"/>
                  <a:pt x="1725015" y="632574"/>
                </a:cubicBezTo>
                <a:cubicBezTo>
                  <a:pt x="1728673" y="631431"/>
                  <a:pt x="1731454" y="629222"/>
                  <a:pt x="1733359" y="625945"/>
                </a:cubicBezTo>
                <a:cubicBezTo>
                  <a:pt x="1735264" y="622668"/>
                  <a:pt x="1736902" y="617906"/>
                  <a:pt x="1738274" y="611658"/>
                </a:cubicBezTo>
                <a:cubicBezTo>
                  <a:pt x="1739646" y="605409"/>
                  <a:pt x="1741322" y="597256"/>
                  <a:pt x="1743303" y="587197"/>
                </a:cubicBezTo>
                <a:lnTo>
                  <a:pt x="1761134" y="590626"/>
                </a:lnTo>
                <a:cubicBezTo>
                  <a:pt x="1760524" y="593370"/>
                  <a:pt x="1759839" y="596418"/>
                  <a:pt x="1759077" y="599770"/>
                </a:cubicBezTo>
                <a:cubicBezTo>
                  <a:pt x="1758315" y="603123"/>
                  <a:pt x="1757667" y="606438"/>
                  <a:pt x="1757134" y="609714"/>
                </a:cubicBezTo>
                <a:cubicBezTo>
                  <a:pt x="1756600" y="612991"/>
                  <a:pt x="1756333" y="615849"/>
                  <a:pt x="1756334" y="618287"/>
                </a:cubicBezTo>
                <a:cubicBezTo>
                  <a:pt x="1756333" y="621335"/>
                  <a:pt x="1757019" y="624078"/>
                  <a:pt x="1758391" y="626517"/>
                </a:cubicBezTo>
                <a:cubicBezTo>
                  <a:pt x="1759762" y="628955"/>
                  <a:pt x="1762734" y="630860"/>
                  <a:pt x="1767306" y="632232"/>
                </a:cubicBezTo>
                <a:cubicBezTo>
                  <a:pt x="1769592" y="632917"/>
                  <a:pt x="1772488" y="633432"/>
                  <a:pt x="1775993" y="633775"/>
                </a:cubicBezTo>
                <a:lnTo>
                  <a:pt x="1786438" y="634210"/>
                </a:lnTo>
                <a:lnTo>
                  <a:pt x="1796872" y="631546"/>
                </a:lnTo>
                <a:cubicBezTo>
                  <a:pt x="1799768" y="629717"/>
                  <a:pt x="1802587" y="626669"/>
                  <a:pt x="1805330" y="622402"/>
                </a:cubicBezTo>
                <a:cubicBezTo>
                  <a:pt x="1808073" y="618135"/>
                  <a:pt x="1811045" y="612420"/>
                  <a:pt x="1814245" y="605257"/>
                </a:cubicBezTo>
                <a:cubicBezTo>
                  <a:pt x="1818665" y="595503"/>
                  <a:pt x="1823047" y="588112"/>
                  <a:pt x="1827390" y="583083"/>
                </a:cubicBezTo>
                <a:cubicBezTo>
                  <a:pt x="1831733" y="578053"/>
                  <a:pt x="1836077" y="574624"/>
                  <a:pt x="1840420" y="572796"/>
                </a:cubicBezTo>
                <a:cubicBezTo>
                  <a:pt x="1844764" y="570967"/>
                  <a:pt x="1849069" y="570052"/>
                  <a:pt x="1853336" y="570052"/>
                </a:cubicBezTo>
                <a:close/>
                <a:moveTo>
                  <a:pt x="1743303" y="541020"/>
                </a:moveTo>
                <a:cubicBezTo>
                  <a:pt x="1746351" y="541020"/>
                  <a:pt x="1748980" y="542163"/>
                  <a:pt x="1751190" y="544449"/>
                </a:cubicBezTo>
                <a:cubicBezTo>
                  <a:pt x="1753400" y="546735"/>
                  <a:pt x="1754505" y="549402"/>
                  <a:pt x="1754505" y="552450"/>
                </a:cubicBezTo>
                <a:cubicBezTo>
                  <a:pt x="1754505" y="555498"/>
                  <a:pt x="1753400" y="558127"/>
                  <a:pt x="1751190" y="560337"/>
                </a:cubicBezTo>
                <a:cubicBezTo>
                  <a:pt x="1748980" y="562547"/>
                  <a:pt x="1746351" y="563652"/>
                  <a:pt x="1743303" y="563652"/>
                </a:cubicBezTo>
                <a:cubicBezTo>
                  <a:pt x="1740103" y="563652"/>
                  <a:pt x="1737398" y="562547"/>
                  <a:pt x="1735188" y="560337"/>
                </a:cubicBezTo>
                <a:cubicBezTo>
                  <a:pt x="1732978" y="558127"/>
                  <a:pt x="1731873" y="555498"/>
                  <a:pt x="1731873" y="552450"/>
                </a:cubicBezTo>
                <a:cubicBezTo>
                  <a:pt x="1731873" y="549402"/>
                  <a:pt x="1732978" y="546735"/>
                  <a:pt x="1735188" y="544449"/>
                </a:cubicBezTo>
                <a:cubicBezTo>
                  <a:pt x="1737398" y="542163"/>
                  <a:pt x="1740103" y="541020"/>
                  <a:pt x="1743303" y="541020"/>
                </a:cubicBezTo>
                <a:close/>
                <a:moveTo>
                  <a:pt x="1875282" y="488518"/>
                </a:moveTo>
                <a:cubicBezTo>
                  <a:pt x="1876806" y="491414"/>
                  <a:pt x="1878063" y="494729"/>
                  <a:pt x="1879054" y="498462"/>
                </a:cubicBezTo>
                <a:cubicBezTo>
                  <a:pt x="1880044" y="502196"/>
                  <a:pt x="1880539" y="505587"/>
                  <a:pt x="1880539" y="508635"/>
                </a:cubicBezTo>
                <a:cubicBezTo>
                  <a:pt x="1880539" y="513664"/>
                  <a:pt x="1879130" y="518198"/>
                  <a:pt x="1876310" y="522237"/>
                </a:cubicBezTo>
                <a:cubicBezTo>
                  <a:pt x="1873491" y="526275"/>
                  <a:pt x="1869109" y="528295"/>
                  <a:pt x="1863166" y="528295"/>
                </a:cubicBezTo>
                <a:cubicBezTo>
                  <a:pt x="1858441" y="528295"/>
                  <a:pt x="1854593" y="527037"/>
                  <a:pt x="1851622" y="524523"/>
                </a:cubicBezTo>
                <a:lnTo>
                  <a:pt x="1850491" y="522233"/>
                </a:lnTo>
                <a:lnTo>
                  <a:pt x="1847050" y="530581"/>
                </a:lnTo>
                <a:cubicBezTo>
                  <a:pt x="1843468" y="534086"/>
                  <a:pt x="1839010" y="535839"/>
                  <a:pt x="1833677" y="535839"/>
                </a:cubicBezTo>
                <a:cubicBezTo>
                  <a:pt x="1827581" y="535839"/>
                  <a:pt x="1823542" y="533819"/>
                  <a:pt x="1821561" y="529781"/>
                </a:cubicBezTo>
                <a:cubicBezTo>
                  <a:pt x="1819579" y="525742"/>
                  <a:pt x="1818589" y="521437"/>
                  <a:pt x="1818589" y="516865"/>
                </a:cubicBezTo>
                <a:cubicBezTo>
                  <a:pt x="1818589" y="515188"/>
                  <a:pt x="1818703" y="513398"/>
                  <a:pt x="1818932" y="511493"/>
                </a:cubicBezTo>
                <a:cubicBezTo>
                  <a:pt x="1819160" y="509588"/>
                  <a:pt x="1819503" y="507416"/>
                  <a:pt x="1819960" y="504978"/>
                </a:cubicBezTo>
                <a:lnTo>
                  <a:pt x="1831390" y="501777"/>
                </a:lnTo>
                <a:cubicBezTo>
                  <a:pt x="1830933" y="504368"/>
                  <a:pt x="1830590" y="506768"/>
                  <a:pt x="1830362" y="508978"/>
                </a:cubicBezTo>
                <a:cubicBezTo>
                  <a:pt x="1830133" y="511188"/>
                  <a:pt x="1830019" y="513131"/>
                  <a:pt x="1830019" y="514807"/>
                </a:cubicBezTo>
                <a:cubicBezTo>
                  <a:pt x="1830019" y="517703"/>
                  <a:pt x="1830476" y="519837"/>
                  <a:pt x="1831390" y="521208"/>
                </a:cubicBezTo>
                <a:cubicBezTo>
                  <a:pt x="1832305" y="522580"/>
                  <a:pt x="1833753" y="523266"/>
                  <a:pt x="1835734" y="523266"/>
                </a:cubicBezTo>
                <a:cubicBezTo>
                  <a:pt x="1838020" y="523266"/>
                  <a:pt x="1839925" y="522084"/>
                  <a:pt x="1841449" y="519722"/>
                </a:cubicBezTo>
                <a:cubicBezTo>
                  <a:pt x="1842973" y="517360"/>
                  <a:pt x="1843811" y="512598"/>
                  <a:pt x="1843964" y="505435"/>
                </a:cubicBezTo>
                <a:lnTo>
                  <a:pt x="1843964" y="498577"/>
                </a:lnTo>
                <a:lnTo>
                  <a:pt x="1854936" y="494462"/>
                </a:lnTo>
                <a:lnTo>
                  <a:pt x="1854936" y="508407"/>
                </a:lnTo>
                <a:cubicBezTo>
                  <a:pt x="1854936" y="510540"/>
                  <a:pt x="1855355" y="512407"/>
                  <a:pt x="1856194" y="514007"/>
                </a:cubicBezTo>
                <a:cubicBezTo>
                  <a:pt x="1857032" y="515607"/>
                  <a:pt x="1858823" y="516408"/>
                  <a:pt x="1861566" y="516408"/>
                </a:cubicBezTo>
                <a:cubicBezTo>
                  <a:pt x="1864309" y="516408"/>
                  <a:pt x="1866138" y="515569"/>
                  <a:pt x="1867052" y="513893"/>
                </a:cubicBezTo>
                <a:cubicBezTo>
                  <a:pt x="1867966" y="512217"/>
                  <a:pt x="1868424" y="510083"/>
                  <a:pt x="1868424" y="507492"/>
                </a:cubicBezTo>
                <a:cubicBezTo>
                  <a:pt x="1868424" y="504901"/>
                  <a:pt x="1868119" y="502272"/>
                  <a:pt x="1867509" y="499605"/>
                </a:cubicBezTo>
                <a:cubicBezTo>
                  <a:pt x="1866900" y="496938"/>
                  <a:pt x="1866061" y="494310"/>
                  <a:pt x="1864995" y="491719"/>
                </a:cubicBezTo>
                <a:close/>
                <a:moveTo>
                  <a:pt x="1854936" y="443941"/>
                </a:moveTo>
                <a:cubicBezTo>
                  <a:pt x="1852650" y="443941"/>
                  <a:pt x="1850745" y="444741"/>
                  <a:pt x="1849221" y="446342"/>
                </a:cubicBezTo>
                <a:cubicBezTo>
                  <a:pt x="1847697" y="447942"/>
                  <a:pt x="1846935" y="449885"/>
                  <a:pt x="1846935" y="452171"/>
                </a:cubicBezTo>
                <a:cubicBezTo>
                  <a:pt x="1846935" y="455067"/>
                  <a:pt x="1848154" y="457772"/>
                  <a:pt x="1850593" y="460286"/>
                </a:cubicBezTo>
                <a:lnTo>
                  <a:pt x="1857183" y="464323"/>
                </a:lnTo>
                <a:lnTo>
                  <a:pt x="1857794" y="463944"/>
                </a:lnTo>
                <a:cubicBezTo>
                  <a:pt x="1860766" y="460515"/>
                  <a:pt x="1862252" y="457048"/>
                  <a:pt x="1862252" y="453543"/>
                </a:cubicBezTo>
                <a:cubicBezTo>
                  <a:pt x="1862252" y="450799"/>
                  <a:pt x="1861642" y="448513"/>
                  <a:pt x="1860423" y="446685"/>
                </a:cubicBezTo>
                <a:cubicBezTo>
                  <a:pt x="1859203" y="444856"/>
                  <a:pt x="1857375" y="443941"/>
                  <a:pt x="1854936" y="443941"/>
                </a:cubicBezTo>
                <a:close/>
                <a:moveTo>
                  <a:pt x="1855393" y="432283"/>
                </a:moveTo>
                <a:cubicBezTo>
                  <a:pt x="1861489" y="432283"/>
                  <a:pt x="1866100" y="434378"/>
                  <a:pt x="1869224" y="438569"/>
                </a:cubicBezTo>
                <a:cubicBezTo>
                  <a:pt x="1872348" y="442760"/>
                  <a:pt x="1873910" y="447523"/>
                  <a:pt x="1873910" y="452857"/>
                </a:cubicBezTo>
                <a:cubicBezTo>
                  <a:pt x="1873910" y="459562"/>
                  <a:pt x="1871700" y="465506"/>
                  <a:pt x="1867281" y="470688"/>
                </a:cubicBezTo>
                <a:cubicBezTo>
                  <a:pt x="1862861" y="475869"/>
                  <a:pt x="1856651" y="479984"/>
                  <a:pt x="1848650" y="483032"/>
                </a:cubicBezTo>
                <a:cubicBezTo>
                  <a:pt x="1840649" y="486080"/>
                  <a:pt x="1831238" y="487909"/>
                  <a:pt x="1820418" y="488518"/>
                </a:cubicBezTo>
                <a:lnTo>
                  <a:pt x="1818360" y="477546"/>
                </a:lnTo>
                <a:cubicBezTo>
                  <a:pt x="1828723" y="476784"/>
                  <a:pt x="1837144" y="475183"/>
                  <a:pt x="1843621" y="472745"/>
                </a:cubicBezTo>
                <a:lnTo>
                  <a:pt x="1847849" y="470119"/>
                </a:lnTo>
                <a:lnTo>
                  <a:pt x="1840192" y="465201"/>
                </a:lnTo>
                <a:cubicBezTo>
                  <a:pt x="1836763" y="461696"/>
                  <a:pt x="1835048" y="457353"/>
                  <a:pt x="1835048" y="452171"/>
                </a:cubicBezTo>
                <a:cubicBezTo>
                  <a:pt x="1835048" y="446837"/>
                  <a:pt x="1836915" y="442189"/>
                  <a:pt x="1840649" y="438226"/>
                </a:cubicBezTo>
                <a:cubicBezTo>
                  <a:pt x="1844383" y="434264"/>
                  <a:pt x="1849298" y="432283"/>
                  <a:pt x="1855393" y="432283"/>
                </a:cubicBezTo>
                <a:close/>
                <a:moveTo>
                  <a:pt x="129692" y="325146"/>
                </a:moveTo>
                <a:lnTo>
                  <a:pt x="129692" y="338176"/>
                </a:lnTo>
                <a:lnTo>
                  <a:pt x="78486" y="353035"/>
                </a:lnTo>
                <a:lnTo>
                  <a:pt x="78486" y="340233"/>
                </a:lnTo>
                <a:close/>
                <a:moveTo>
                  <a:pt x="1634642" y="301143"/>
                </a:moveTo>
                <a:lnTo>
                  <a:pt x="1634642" y="314173"/>
                </a:lnTo>
                <a:lnTo>
                  <a:pt x="1583436" y="329032"/>
                </a:lnTo>
                <a:lnTo>
                  <a:pt x="1583436" y="316230"/>
                </a:lnTo>
                <a:close/>
                <a:moveTo>
                  <a:pt x="1139342" y="301143"/>
                </a:moveTo>
                <a:lnTo>
                  <a:pt x="1139342" y="314173"/>
                </a:lnTo>
                <a:lnTo>
                  <a:pt x="1088136" y="329032"/>
                </a:lnTo>
                <a:lnTo>
                  <a:pt x="1088136" y="316230"/>
                </a:lnTo>
                <a:close/>
                <a:moveTo>
                  <a:pt x="482117" y="301143"/>
                </a:moveTo>
                <a:lnTo>
                  <a:pt x="482117" y="314173"/>
                </a:lnTo>
                <a:lnTo>
                  <a:pt x="430911" y="329032"/>
                </a:lnTo>
                <a:lnTo>
                  <a:pt x="430911" y="316230"/>
                </a:lnTo>
                <a:close/>
                <a:moveTo>
                  <a:pt x="129692" y="301143"/>
                </a:moveTo>
                <a:lnTo>
                  <a:pt x="129692" y="314173"/>
                </a:lnTo>
                <a:lnTo>
                  <a:pt x="78486" y="329032"/>
                </a:lnTo>
                <a:lnTo>
                  <a:pt x="78486" y="316230"/>
                </a:lnTo>
                <a:close/>
                <a:moveTo>
                  <a:pt x="1108634" y="267919"/>
                </a:moveTo>
                <a:cubicBezTo>
                  <a:pt x="1111681" y="267919"/>
                  <a:pt x="1114310" y="269062"/>
                  <a:pt x="1116520" y="271348"/>
                </a:cubicBezTo>
                <a:cubicBezTo>
                  <a:pt x="1118730" y="273634"/>
                  <a:pt x="1119835" y="276301"/>
                  <a:pt x="1119835" y="279349"/>
                </a:cubicBezTo>
                <a:cubicBezTo>
                  <a:pt x="1119835" y="282397"/>
                  <a:pt x="1118730" y="285026"/>
                  <a:pt x="1116520" y="287236"/>
                </a:cubicBezTo>
                <a:cubicBezTo>
                  <a:pt x="1114310" y="289446"/>
                  <a:pt x="1111681" y="290551"/>
                  <a:pt x="1108634" y="290551"/>
                </a:cubicBezTo>
                <a:cubicBezTo>
                  <a:pt x="1105433" y="290551"/>
                  <a:pt x="1102728" y="289446"/>
                  <a:pt x="1100518" y="287236"/>
                </a:cubicBezTo>
                <a:cubicBezTo>
                  <a:pt x="1098308" y="285026"/>
                  <a:pt x="1097203" y="282397"/>
                  <a:pt x="1097203" y="279349"/>
                </a:cubicBezTo>
                <a:cubicBezTo>
                  <a:pt x="1097203" y="276301"/>
                  <a:pt x="1098308" y="273634"/>
                  <a:pt x="1100518" y="271348"/>
                </a:cubicBezTo>
                <a:cubicBezTo>
                  <a:pt x="1102728" y="269062"/>
                  <a:pt x="1105433" y="267919"/>
                  <a:pt x="1108634" y="267919"/>
                </a:cubicBezTo>
                <a:close/>
                <a:moveTo>
                  <a:pt x="98983" y="267919"/>
                </a:moveTo>
                <a:cubicBezTo>
                  <a:pt x="102031" y="267919"/>
                  <a:pt x="104660" y="269062"/>
                  <a:pt x="106870" y="271348"/>
                </a:cubicBezTo>
                <a:cubicBezTo>
                  <a:pt x="109080" y="273634"/>
                  <a:pt x="110185" y="276301"/>
                  <a:pt x="110185" y="279349"/>
                </a:cubicBezTo>
                <a:cubicBezTo>
                  <a:pt x="110185" y="282397"/>
                  <a:pt x="109080" y="285026"/>
                  <a:pt x="106870" y="287236"/>
                </a:cubicBezTo>
                <a:cubicBezTo>
                  <a:pt x="104660" y="289446"/>
                  <a:pt x="102031" y="290551"/>
                  <a:pt x="98983" y="290551"/>
                </a:cubicBezTo>
                <a:cubicBezTo>
                  <a:pt x="95783" y="290551"/>
                  <a:pt x="93078" y="289446"/>
                  <a:pt x="90868" y="287236"/>
                </a:cubicBezTo>
                <a:cubicBezTo>
                  <a:pt x="88659" y="285026"/>
                  <a:pt x="87553" y="282397"/>
                  <a:pt x="87553" y="279349"/>
                </a:cubicBezTo>
                <a:cubicBezTo>
                  <a:pt x="87553" y="276301"/>
                  <a:pt x="88659" y="273634"/>
                  <a:pt x="90868" y="271348"/>
                </a:cubicBezTo>
                <a:cubicBezTo>
                  <a:pt x="93078" y="269062"/>
                  <a:pt x="95783" y="267919"/>
                  <a:pt x="98983" y="267919"/>
                </a:cubicBezTo>
                <a:close/>
                <a:moveTo>
                  <a:pt x="1308049" y="264033"/>
                </a:moveTo>
                <a:cubicBezTo>
                  <a:pt x="1311097" y="264033"/>
                  <a:pt x="1313726" y="265176"/>
                  <a:pt x="1315936" y="267462"/>
                </a:cubicBezTo>
                <a:cubicBezTo>
                  <a:pt x="1318145" y="269748"/>
                  <a:pt x="1319250" y="272415"/>
                  <a:pt x="1319250" y="275463"/>
                </a:cubicBezTo>
                <a:cubicBezTo>
                  <a:pt x="1319250" y="278511"/>
                  <a:pt x="1318145" y="281140"/>
                  <a:pt x="1315936" y="283350"/>
                </a:cubicBezTo>
                <a:cubicBezTo>
                  <a:pt x="1313726" y="285560"/>
                  <a:pt x="1311097" y="286665"/>
                  <a:pt x="1308049" y="286665"/>
                </a:cubicBezTo>
                <a:cubicBezTo>
                  <a:pt x="1304848" y="286665"/>
                  <a:pt x="1302143" y="285560"/>
                  <a:pt x="1299934" y="283350"/>
                </a:cubicBezTo>
                <a:cubicBezTo>
                  <a:pt x="1297724" y="281140"/>
                  <a:pt x="1296619" y="278511"/>
                  <a:pt x="1296619" y="275463"/>
                </a:cubicBezTo>
                <a:cubicBezTo>
                  <a:pt x="1296619" y="272415"/>
                  <a:pt x="1297724" y="269748"/>
                  <a:pt x="1299934" y="267462"/>
                </a:cubicBezTo>
                <a:cubicBezTo>
                  <a:pt x="1302143" y="265176"/>
                  <a:pt x="1304848" y="264033"/>
                  <a:pt x="1308049" y="264033"/>
                </a:cubicBezTo>
                <a:close/>
                <a:moveTo>
                  <a:pt x="1276731" y="264033"/>
                </a:moveTo>
                <a:cubicBezTo>
                  <a:pt x="1279779" y="264033"/>
                  <a:pt x="1282408" y="265176"/>
                  <a:pt x="1284617" y="267462"/>
                </a:cubicBezTo>
                <a:cubicBezTo>
                  <a:pt x="1286827" y="269748"/>
                  <a:pt x="1287932" y="272415"/>
                  <a:pt x="1287932" y="275463"/>
                </a:cubicBezTo>
                <a:cubicBezTo>
                  <a:pt x="1287932" y="278511"/>
                  <a:pt x="1286827" y="281140"/>
                  <a:pt x="1284617" y="283350"/>
                </a:cubicBezTo>
                <a:cubicBezTo>
                  <a:pt x="1282408" y="285560"/>
                  <a:pt x="1279779" y="286665"/>
                  <a:pt x="1276731" y="286665"/>
                </a:cubicBezTo>
                <a:cubicBezTo>
                  <a:pt x="1273530" y="286665"/>
                  <a:pt x="1270825" y="285560"/>
                  <a:pt x="1268615" y="283350"/>
                </a:cubicBezTo>
                <a:cubicBezTo>
                  <a:pt x="1266406" y="281140"/>
                  <a:pt x="1265301" y="278511"/>
                  <a:pt x="1265301" y="275463"/>
                </a:cubicBezTo>
                <a:cubicBezTo>
                  <a:pt x="1265301" y="272415"/>
                  <a:pt x="1266406" y="269748"/>
                  <a:pt x="1268615" y="267462"/>
                </a:cubicBezTo>
                <a:cubicBezTo>
                  <a:pt x="1270825" y="265176"/>
                  <a:pt x="1273530" y="264033"/>
                  <a:pt x="1276731" y="264033"/>
                </a:cubicBezTo>
                <a:close/>
                <a:moveTo>
                  <a:pt x="1608277" y="263347"/>
                </a:moveTo>
                <a:cubicBezTo>
                  <a:pt x="1611325" y="263347"/>
                  <a:pt x="1613954" y="264490"/>
                  <a:pt x="1616164" y="266776"/>
                </a:cubicBezTo>
                <a:cubicBezTo>
                  <a:pt x="1618373" y="269062"/>
                  <a:pt x="1619478" y="271729"/>
                  <a:pt x="1619478" y="274777"/>
                </a:cubicBezTo>
                <a:cubicBezTo>
                  <a:pt x="1619478" y="277825"/>
                  <a:pt x="1618373" y="280454"/>
                  <a:pt x="1616164" y="282664"/>
                </a:cubicBezTo>
                <a:cubicBezTo>
                  <a:pt x="1613954" y="284874"/>
                  <a:pt x="1611325" y="285979"/>
                  <a:pt x="1608277" y="285979"/>
                </a:cubicBezTo>
                <a:cubicBezTo>
                  <a:pt x="1605076" y="285979"/>
                  <a:pt x="1602371" y="284874"/>
                  <a:pt x="1600162" y="282664"/>
                </a:cubicBezTo>
                <a:cubicBezTo>
                  <a:pt x="1597952" y="280454"/>
                  <a:pt x="1596847" y="277825"/>
                  <a:pt x="1596847" y="274777"/>
                </a:cubicBezTo>
                <a:cubicBezTo>
                  <a:pt x="1596847" y="271729"/>
                  <a:pt x="1597952" y="269062"/>
                  <a:pt x="1600162" y="266776"/>
                </a:cubicBezTo>
                <a:cubicBezTo>
                  <a:pt x="1602371" y="264490"/>
                  <a:pt x="1605076" y="263347"/>
                  <a:pt x="1608277" y="263347"/>
                </a:cubicBezTo>
                <a:close/>
                <a:moveTo>
                  <a:pt x="455752" y="263347"/>
                </a:moveTo>
                <a:cubicBezTo>
                  <a:pt x="458800" y="263347"/>
                  <a:pt x="461429" y="264490"/>
                  <a:pt x="463639" y="266776"/>
                </a:cubicBezTo>
                <a:cubicBezTo>
                  <a:pt x="465848" y="269062"/>
                  <a:pt x="466953" y="271729"/>
                  <a:pt x="466953" y="274777"/>
                </a:cubicBezTo>
                <a:cubicBezTo>
                  <a:pt x="466953" y="277825"/>
                  <a:pt x="465848" y="280454"/>
                  <a:pt x="463639" y="282664"/>
                </a:cubicBezTo>
                <a:cubicBezTo>
                  <a:pt x="461429" y="284874"/>
                  <a:pt x="458800" y="285979"/>
                  <a:pt x="455752" y="285979"/>
                </a:cubicBezTo>
                <a:cubicBezTo>
                  <a:pt x="452552" y="285979"/>
                  <a:pt x="449846" y="284874"/>
                  <a:pt x="447637" y="282664"/>
                </a:cubicBezTo>
                <a:cubicBezTo>
                  <a:pt x="445427" y="280454"/>
                  <a:pt x="444322" y="277825"/>
                  <a:pt x="444322" y="274777"/>
                </a:cubicBezTo>
                <a:cubicBezTo>
                  <a:pt x="444322" y="271729"/>
                  <a:pt x="445427" y="269062"/>
                  <a:pt x="447637" y="266776"/>
                </a:cubicBezTo>
                <a:cubicBezTo>
                  <a:pt x="449846" y="264490"/>
                  <a:pt x="452552" y="263347"/>
                  <a:pt x="455752" y="263347"/>
                </a:cubicBezTo>
                <a:close/>
                <a:moveTo>
                  <a:pt x="761771" y="262204"/>
                </a:moveTo>
                <a:cubicBezTo>
                  <a:pt x="764819" y="262204"/>
                  <a:pt x="767448" y="263347"/>
                  <a:pt x="769658" y="265633"/>
                </a:cubicBezTo>
                <a:cubicBezTo>
                  <a:pt x="771868" y="267919"/>
                  <a:pt x="772972" y="270586"/>
                  <a:pt x="772972" y="273634"/>
                </a:cubicBezTo>
                <a:cubicBezTo>
                  <a:pt x="772972" y="276682"/>
                  <a:pt x="771868" y="279311"/>
                  <a:pt x="769658" y="281521"/>
                </a:cubicBezTo>
                <a:cubicBezTo>
                  <a:pt x="767448" y="283731"/>
                  <a:pt x="764819" y="284836"/>
                  <a:pt x="761771" y="284836"/>
                </a:cubicBezTo>
                <a:cubicBezTo>
                  <a:pt x="758571" y="284836"/>
                  <a:pt x="755866" y="283731"/>
                  <a:pt x="753656" y="281521"/>
                </a:cubicBezTo>
                <a:cubicBezTo>
                  <a:pt x="751446" y="279311"/>
                  <a:pt x="750341" y="276682"/>
                  <a:pt x="750341" y="273634"/>
                </a:cubicBezTo>
                <a:cubicBezTo>
                  <a:pt x="750341" y="270586"/>
                  <a:pt x="751446" y="267919"/>
                  <a:pt x="753656" y="265633"/>
                </a:cubicBezTo>
                <a:cubicBezTo>
                  <a:pt x="755866" y="263347"/>
                  <a:pt x="758571" y="262204"/>
                  <a:pt x="761771" y="262204"/>
                </a:cubicBezTo>
                <a:close/>
                <a:moveTo>
                  <a:pt x="2730017" y="253518"/>
                </a:moveTo>
                <a:lnTo>
                  <a:pt x="2730017" y="266548"/>
                </a:lnTo>
                <a:lnTo>
                  <a:pt x="2678811" y="281407"/>
                </a:lnTo>
                <a:lnTo>
                  <a:pt x="2678811" y="268605"/>
                </a:lnTo>
                <a:close/>
                <a:moveTo>
                  <a:pt x="882548" y="184023"/>
                </a:moveTo>
                <a:cubicBezTo>
                  <a:pt x="879043" y="184023"/>
                  <a:pt x="875881" y="185357"/>
                  <a:pt x="873061" y="188024"/>
                </a:cubicBezTo>
                <a:cubicBezTo>
                  <a:pt x="870242" y="190691"/>
                  <a:pt x="868032" y="194082"/>
                  <a:pt x="866432" y="198196"/>
                </a:cubicBezTo>
                <a:cubicBezTo>
                  <a:pt x="864832" y="202311"/>
                  <a:pt x="864031" y="206426"/>
                  <a:pt x="864031" y="210541"/>
                </a:cubicBezTo>
                <a:cubicBezTo>
                  <a:pt x="864031" y="213741"/>
                  <a:pt x="864679" y="216522"/>
                  <a:pt x="865975" y="218885"/>
                </a:cubicBezTo>
                <a:cubicBezTo>
                  <a:pt x="867270" y="221247"/>
                  <a:pt x="869442" y="223038"/>
                  <a:pt x="872490" y="224257"/>
                </a:cubicBezTo>
                <a:cubicBezTo>
                  <a:pt x="875538" y="225476"/>
                  <a:pt x="879500" y="226086"/>
                  <a:pt x="884377" y="226086"/>
                </a:cubicBezTo>
                <a:cubicBezTo>
                  <a:pt x="888796" y="226086"/>
                  <a:pt x="893254" y="225628"/>
                  <a:pt x="897750" y="224714"/>
                </a:cubicBezTo>
                <a:lnTo>
                  <a:pt x="902879" y="223089"/>
                </a:lnTo>
                <a:lnTo>
                  <a:pt x="903122" y="220142"/>
                </a:lnTo>
                <a:cubicBezTo>
                  <a:pt x="903122" y="215418"/>
                  <a:pt x="902665" y="210884"/>
                  <a:pt x="901750" y="206540"/>
                </a:cubicBezTo>
                <a:cubicBezTo>
                  <a:pt x="900836" y="202197"/>
                  <a:pt x="899464" y="198349"/>
                  <a:pt x="897636" y="194996"/>
                </a:cubicBezTo>
                <a:cubicBezTo>
                  <a:pt x="895807" y="191643"/>
                  <a:pt x="893635" y="188976"/>
                  <a:pt x="891121" y="186995"/>
                </a:cubicBezTo>
                <a:cubicBezTo>
                  <a:pt x="888606" y="185014"/>
                  <a:pt x="885748" y="184023"/>
                  <a:pt x="882548" y="184023"/>
                </a:cubicBezTo>
                <a:close/>
                <a:moveTo>
                  <a:pt x="3233089" y="179223"/>
                </a:moveTo>
                <a:cubicBezTo>
                  <a:pt x="3230346" y="179223"/>
                  <a:pt x="3227679" y="179985"/>
                  <a:pt x="3225088" y="181509"/>
                </a:cubicBezTo>
                <a:cubicBezTo>
                  <a:pt x="3222498" y="183033"/>
                  <a:pt x="3219831" y="185852"/>
                  <a:pt x="3217087" y="189967"/>
                </a:cubicBezTo>
                <a:cubicBezTo>
                  <a:pt x="3214344" y="194082"/>
                  <a:pt x="3211220" y="200025"/>
                  <a:pt x="3207715" y="207798"/>
                </a:cubicBezTo>
                <a:lnTo>
                  <a:pt x="3205096" y="213218"/>
                </a:lnTo>
                <a:lnTo>
                  <a:pt x="3212201" y="217199"/>
                </a:lnTo>
                <a:cubicBezTo>
                  <a:pt x="3215573" y="218818"/>
                  <a:pt x="3218764" y="220066"/>
                  <a:pt x="3221774" y="220942"/>
                </a:cubicBezTo>
                <a:cubicBezTo>
                  <a:pt x="3227794" y="222695"/>
                  <a:pt x="3232785" y="223571"/>
                  <a:pt x="3236747" y="223571"/>
                </a:cubicBezTo>
                <a:cubicBezTo>
                  <a:pt x="3241167" y="223571"/>
                  <a:pt x="3244672" y="222923"/>
                  <a:pt x="3247263" y="221628"/>
                </a:cubicBezTo>
                <a:cubicBezTo>
                  <a:pt x="3249854" y="220332"/>
                  <a:pt x="3251758" y="218466"/>
                  <a:pt x="3252978" y="216027"/>
                </a:cubicBezTo>
                <a:cubicBezTo>
                  <a:pt x="3254197" y="213589"/>
                  <a:pt x="3254806" y="210846"/>
                  <a:pt x="3254806" y="207798"/>
                </a:cubicBezTo>
                <a:cubicBezTo>
                  <a:pt x="3254806" y="203378"/>
                  <a:pt x="3253740" y="198958"/>
                  <a:pt x="3251606" y="194539"/>
                </a:cubicBezTo>
                <a:cubicBezTo>
                  <a:pt x="3249472" y="190119"/>
                  <a:pt x="3246767" y="186462"/>
                  <a:pt x="3243491" y="183566"/>
                </a:cubicBezTo>
                <a:cubicBezTo>
                  <a:pt x="3240214" y="180670"/>
                  <a:pt x="3236747" y="179223"/>
                  <a:pt x="3233089" y="179223"/>
                </a:cubicBezTo>
                <a:close/>
                <a:moveTo>
                  <a:pt x="1995297" y="177851"/>
                </a:moveTo>
                <a:cubicBezTo>
                  <a:pt x="1993011" y="177851"/>
                  <a:pt x="1990610" y="178613"/>
                  <a:pt x="1988096" y="180137"/>
                </a:cubicBezTo>
                <a:cubicBezTo>
                  <a:pt x="1985581" y="181661"/>
                  <a:pt x="1982914" y="184252"/>
                  <a:pt x="1980095" y="187909"/>
                </a:cubicBezTo>
                <a:cubicBezTo>
                  <a:pt x="1977275" y="191567"/>
                  <a:pt x="1974265" y="196596"/>
                  <a:pt x="1971065" y="202997"/>
                </a:cubicBezTo>
                <a:cubicBezTo>
                  <a:pt x="1973656" y="207264"/>
                  <a:pt x="1976437" y="210998"/>
                  <a:pt x="1979409" y="214198"/>
                </a:cubicBezTo>
                <a:cubicBezTo>
                  <a:pt x="1982381" y="217399"/>
                  <a:pt x="1985391" y="220028"/>
                  <a:pt x="1988439" y="222085"/>
                </a:cubicBezTo>
                <a:cubicBezTo>
                  <a:pt x="1991487" y="224142"/>
                  <a:pt x="1994497" y="225666"/>
                  <a:pt x="1997468" y="226657"/>
                </a:cubicBezTo>
                <a:cubicBezTo>
                  <a:pt x="2000440" y="227648"/>
                  <a:pt x="2003145" y="228143"/>
                  <a:pt x="2005584" y="228143"/>
                </a:cubicBezTo>
                <a:cubicBezTo>
                  <a:pt x="2010918" y="228143"/>
                  <a:pt x="2014842" y="226238"/>
                  <a:pt x="2017357" y="222428"/>
                </a:cubicBezTo>
                <a:cubicBezTo>
                  <a:pt x="2019871" y="218618"/>
                  <a:pt x="2019757" y="213284"/>
                  <a:pt x="2017014" y="206426"/>
                </a:cubicBezTo>
                <a:cubicBezTo>
                  <a:pt x="2015642" y="202921"/>
                  <a:pt x="2014232" y="199492"/>
                  <a:pt x="2012785" y="196139"/>
                </a:cubicBezTo>
                <a:cubicBezTo>
                  <a:pt x="2011337" y="192786"/>
                  <a:pt x="2009775" y="189700"/>
                  <a:pt x="2008098" y="186881"/>
                </a:cubicBezTo>
                <a:cubicBezTo>
                  <a:pt x="2006422" y="184061"/>
                  <a:pt x="2004517" y="181851"/>
                  <a:pt x="2002383" y="180251"/>
                </a:cubicBezTo>
                <a:cubicBezTo>
                  <a:pt x="2000250" y="178651"/>
                  <a:pt x="1997887" y="177851"/>
                  <a:pt x="1995297" y="177851"/>
                </a:cubicBezTo>
                <a:close/>
                <a:moveTo>
                  <a:pt x="1397203" y="166878"/>
                </a:moveTo>
                <a:cubicBezTo>
                  <a:pt x="1393850" y="166878"/>
                  <a:pt x="1390116" y="167335"/>
                  <a:pt x="1386002" y="168250"/>
                </a:cubicBezTo>
                <a:cubicBezTo>
                  <a:pt x="1381887" y="169164"/>
                  <a:pt x="1377962" y="170421"/>
                  <a:pt x="1374229" y="172022"/>
                </a:cubicBezTo>
                <a:cubicBezTo>
                  <a:pt x="1370495" y="173622"/>
                  <a:pt x="1367409" y="175413"/>
                  <a:pt x="1364970" y="177394"/>
                </a:cubicBezTo>
                <a:cubicBezTo>
                  <a:pt x="1369085" y="180747"/>
                  <a:pt x="1372933" y="184023"/>
                  <a:pt x="1376515" y="187224"/>
                </a:cubicBezTo>
                <a:cubicBezTo>
                  <a:pt x="1380096" y="190424"/>
                  <a:pt x="1383792" y="193891"/>
                  <a:pt x="1387602" y="197625"/>
                </a:cubicBezTo>
                <a:lnTo>
                  <a:pt x="1397978" y="208290"/>
                </a:lnTo>
                <a:lnTo>
                  <a:pt x="1404061" y="204711"/>
                </a:lnTo>
                <a:cubicBezTo>
                  <a:pt x="1408938" y="200825"/>
                  <a:pt x="1412710" y="196787"/>
                  <a:pt x="1415377" y="192596"/>
                </a:cubicBezTo>
                <a:cubicBezTo>
                  <a:pt x="1418044" y="188405"/>
                  <a:pt x="1419377" y="184252"/>
                  <a:pt x="1419377" y="180137"/>
                </a:cubicBezTo>
                <a:cubicBezTo>
                  <a:pt x="1419377" y="178156"/>
                  <a:pt x="1418691" y="176136"/>
                  <a:pt x="1417320" y="174079"/>
                </a:cubicBezTo>
                <a:cubicBezTo>
                  <a:pt x="1415948" y="172022"/>
                  <a:pt x="1413624" y="170307"/>
                  <a:pt x="1410347" y="168936"/>
                </a:cubicBezTo>
                <a:cubicBezTo>
                  <a:pt x="1407071" y="167564"/>
                  <a:pt x="1402689" y="166878"/>
                  <a:pt x="1397203" y="166878"/>
                </a:cubicBezTo>
                <a:close/>
                <a:moveTo>
                  <a:pt x="374827" y="166192"/>
                </a:moveTo>
                <a:cubicBezTo>
                  <a:pt x="371170" y="166192"/>
                  <a:pt x="367779" y="167412"/>
                  <a:pt x="364655" y="169850"/>
                </a:cubicBezTo>
                <a:cubicBezTo>
                  <a:pt x="361531" y="172288"/>
                  <a:pt x="359016" y="175451"/>
                  <a:pt x="357111" y="179337"/>
                </a:cubicBezTo>
                <a:cubicBezTo>
                  <a:pt x="355206" y="183223"/>
                  <a:pt x="354253" y="187224"/>
                  <a:pt x="354253" y="191338"/>
                </a:cubicBezTo>
                <a:cubicBezTo>
                  <a:pt x="354253" y="196215"/>
                  <a:pt x="355511" y="200597"/>
                  <a:pt x="358025" y="204483"/>
                </a:cubicBezTo>
                <a:cubicBezTo>
                  <a:pt x="360540" y="208369"/>
                  <a:pt x="363626" y="211684"/>
                  <a:pt x="367284" y="214427"/>
                </a:cubicBezTo>
                <a:lnTo>
                  <a:pt x="372090" y="217331"/>
                </a:lnTo>
                <a:lnTo>
                  <a:pt x="379057" y="214198"/>
                </a:lnTo>
                <a:cubicBezTo>
                  <a:pt x="383552" y="211455"/>
                  <a:pt x="387210" y="208102"/>
                  <a:pt x="390029" y="204140"/>
                </a:cubicBezTo>
                <a:cubicBezTo>
                  <a:pt x="392849" y="200178"/>
                  <a:pt x="394258" y="195606"/>
                  <a:pt x="394258" y="190424"/>
                </a:cubicBezTo>
                <a:cubicBezTo>
                  <a:pt x="394258" y="186919"/>
                  <a:pt x="393420" y="183299"/>
                  <a:pt x="391744" y="179565"/>
                </a:cubicBezTo>
                <a:cubicBezTo>
                  <a:pt x="390067" y="175832"/>
                  <a:pt x="387781" y="172669"/>
                  <a:pt x="384886" y="170079"/>
                </a:cubicBezTo>
                <a:cubicBezTo>
                  <a:pt x="381990" y="167488"/>
                  <a:pt x="378637" y="166192"/>
                  <a:pt x="374827" y="166192"/>
                </a:cubicBezTo>
                <a:close/>
                <a:moveTo>
                  <a:pt x="884377" y="165278"/>
                </a:moveTo>
                <a:cubicBezTo>
                  <a:pt x="890473" y="165278"/>
                  <a:pt x="895807" y="166840"/>
                  <a:pt x="900379" y="169964"/>
                </a:cubicBezTo>
                <a:cubicBezTo>
                  <a:pt x="904951" y="173088"/>
                  <a:pt x="908761" y="177318"/>
                  <a:pt x="911809" y="182652"/>
                </a:cubicBezTo>
                <a:cubicBezTo>
                  <a:pt x="914857" y="187986"/>
                  <a:pt x="917143" y="194005"/>
                  <a:pt x="918667" y="200711"/>
                </a:cubicBezTo>
                <a:cubicBezTo>
                  <a:pt x="920191" y="207417"/>
                  <a:pt x="920953" y="214351"/>
                  <a:pt x="920953" y="221514"/>
                </a:cubicBezTo>
                <a:cubicBezTo>
                  <a:pt x="920953" y="235687"/>
                  <a:pt x="918095" y="247917"/>
                  <a:pt x="912380" y="258204"/>
                </a:cubicBezTo>
                <a:cubicBezTo>
                  <a:pt x="906665" y="268491"/>
                  <a:pt x="898131" y="276682"/>
                  <a:pt x="886777" y="282778"/>
                </a:cubicBezTo>
                <a:cubicBezTo>
                  <a:pt x="875423" y="288874"/>
                  <a:pt x="861364" y="292913"/>
                  <a:pt x="844600" y="294894"/>
                </a:cubicBezTo>
                <a:lnTo>
                  <a:pt x="840486" y="276149"/>
                </a:lnTo>
                <a:cubicBezTo>
                  <a:pt x="849630" y="274930"/>
                  <a:pt x="858050" y="273215"/>
                  <a:pt x="865746" y="271005"/>
                </a:cubicBezTo>
                <a:cubicBezTo>
                  <a:pt x="873442" y="268796"/>
                  <a:pt x="880072" y="265633"/>
                  <a:pt x="885634" y="261519"/>
                </a:cubicBezTo>
                <a:cubicBezTo>
                  <a:pt x="891197" y="257404"/>
                  <a:pt x="895502" y="251994"/>
                  <a:pt x="898550" y="245288"/>
                </a:cubicBezTo>
                <a:lnTo>
                  <a:pt x="899690" y="241526"/>
                </a:lnTo>
                <a:lnTo>
                  <a:pt x="897293" y="242545"/>
                </a:lnTo>
                <a:cubicBezTo>
                  <a:pt x="892340" y="243612"/>
                  <a:pt x="887349" y="244145"/>
                  <a:pt x="882320" y="244145"/>
                </a:cubicBezTo>
                <a:cubicBezTo>
                  <a:pt x="876528" y="244145"/>
                  <a:pt x="871385" y="243535"/>
                  <a:pt x="866889" y="242316"/>
                </a:cubicBezTo>
                <a:cubicBezTo>
                  <a:pt x="862393" y="241097"/>
                  <a:pt x="858583" y="239306"/>
                  <a:pt x="855459" y="236944"/>
                </a:cubicBezTo>
                <a:cubicBezTo>
                  <a:pt x="852335" y="234582"/>
                  <a:pt x="849973" y="231572"/>
                  <a:pt x="848372" y="227914"/>
                </a:cubicBezTo>
                <a:cubicBezTo>
                  <a:pt x="846772" y="224257"/>
                  <a:pt x="845972" y="219990"/>
                  <a:pt x="845972" y="215113"/>
                </a:cubicBezTo>
                <a:cubicBezTo>
                  <a:pt x="845972" y="209322"/>
                  <a:pt x="846886" y="203492"/>
                  <a:pt x="848715" y="197625"/>
                </a:cubicBezTo>
                <a:cubicBezTo>
                  <a:pt x="850544" y="191757"/>
                  <a:pt x="853135" y="186385"/>
                  <a:pt x="856488" y="181509"/>
                </a:cubicBezTo>
                <a:cubicBezTo>
                  <a:pt x="859840" y="176632"/>
                  <a:pt x="863879" y="172707"/>
                  <a:pt x="868604" y="169736"/>
                </a:cubicBezTo>
                <a:cubicBezTo>
                  <a:pt x="873328" y="166764"/>
                  <a:pt x="878586" y="165278"/>
                  <a:pt x="884377" y="165278"/>
                </a:cubicBezTo>
                <a:close/>
                <a:moveTo>
                  <a:pt x="2850489" y="161849"/>
                </a:moveTo>
                <a:cubicBezTo>
                  <a:pt x="2858414" y="161849"/>
                  <a:pt x="2865577" y="162801"/>
                  <a:pt x="2871978" y="164706"/>
                </a:cubicBezTo>
                <a:cubicBezTo>
                  <a:pt x="2878379" y="166611"/>
                  <a:pt x="2884208" y="168936"/>
                  <a:pt x="2889466" y="171679"/>
                </a:cubicBezTo>
                <a:cubicBezTo>
                  <a:pt x="2894723" y="174422"/>
                  <a:pt x="2899676" y="177165"/>
                  <a:pt x="2904325" y="179908"/>
                </a:cubicBezTo>
                <a:cubicBezTo>
                  <a:pt x="2908973" y="182652"/>
                  <a:pt x="2913507" y="184976"/>
                  <a:pt x="2917926" y="186881"/>
                </a:cubicBezTo>
                <a:cubicBezTo>
                  <a:pt x="2922346" y="188786"/>
                  <a:pt x="2926918" y="189738"/>
                  <a:pt x="2931642" y="189738"/>
                </a:cubicBezTo>
                <a:lnTo>
                  <a:pt x="2936443" y="189738"/>
                </a:lnTo>
                <a:lnTo>
                  <a:pt x="2938043" y="206197"/>
                </a:lnTo>
                <a:cubicBezTo>
                  <a:pt x="2931490" y="206197"/>
                  <a:pt x="2925470" y="207112"/>
                  <a:pt x="2919984" y="208941"/>
                </a:cubicBezTo>
                <a:cubicBezTo>
                  <a:pt x="2914497" y="210769"/>
                  <a:pt x="2909125" y="213093"/>
                  <a:pt x="2903867" y="215913"/>
                </a:cubicBezTo>
                <a:cubicBezTo>
                  <a:pt x="2898610" y="218732"/>
                  <a:pt x="2893085" y="221704"/>
                  <a:pt x="2887294" y="224828"/>
                </a:cubicBezTo>
                <a:cubicBezTo>
                  <a:pt x="2881503" y="227952"/>
                  <a:pt x="2875102" y="230924"/>
                  <a:pt x="2868091" y="233744"/>
                </a:cubicBezTo>
                <a:cubicBezTo>
                  <a:pt x="2861081" y="236563"/>
                  <a:pt x="2853042" y="238887"/>
                  <a:pt x="2843974" y="240716"/>
                </a:cubicBezTo>
                <a:cubicBezTo>
                  <a:pt x="2834906" y="242545"/>
                  <a:pt x="2824429" y="243459"/>
                  <a:pt x="2812542" y="243459"/>
                </a:cubicBezTo>
                <a:lnTo>
                  <a:pt x="2812787" y="241224"/>
                </a:lnTo>
                <a:lnTo>
                  <a:pt x="2806826" y="243459"/>
                </a:lnTo>
                <a:cubicBezTo>
                  <a:pt x="2801645" y="243459"/>
                  <a:pt x="2797035" y="242735"/>
                  <a:pt x="2792996" y="241287"/>
                </a:cubicBezTo>
                <a:cubicBezTo>
                  <a:pt x="2788958" y="239840"/>
                  <a:pt x="2785453" y="237858"/>
                  <a:pt x="2782481" y="235344"/>
                </a:cubicBezTo>
                <a:cubicBezTo>
                  <a:pt x="2779509" y="232829"/>
                  <a:pt x="2777070" y="229934"/>
                  <a:pt x="2775166" y="226657"/>
                </a:cubicBezTo>
                <a:lnTo>
                  <a:pt x="2773560" y="222483"/>
                </a:lnTo>
                <a:lnTo>
                  <a:pt x="2772051" y="226743"/>
                </a:lnTo>
                <a:cubicBezTo>
                  <a:pt x="2770736" y="229391"/>
                  <a:pt x="2769184" y="231648"/>
                  <a:pt x="2767393" y="233515"/>
                </a:cubicBezTo>
                <a:cubicBezTo>
                  <a:pt x="2763812" y="237249"/>
                  <a:pt x="2759583" y="239840"/>
                  <a:pt x="2754706" y="241287"/>
                </a:cubicBezTo>
                <a:cubicBezTo>
                  <a:pt x="2749829" y="242735"/>
                  <a:pt x="2744647" y="243459"/>
                  <a:pt x="2739161" y="243459"/>
                </a:cubicBezTo>
                <a:cubicBezTo>
                  <a:pt x="2732455" y="243459"/>
                  <a:pt x="2726969" y="242621"/>
                  <a:pt x="2722702" y="240945"/>
                </a:cubicBezTo>
                <a:cubicBezTo>
                  <a:pt x="2718435" y="239268"/>
                  <a:pt x="2715120" y="236715"/>
                  <a:pt x="2712758" y="233286"/>
                </a:cubicBezTo>
                <a:lnTo>
                  <a:pt x="2711224" y="228986"/>
                </a:lnTo>
                <a:lnTo>
                  <a:pt x="2706700" y="235001"/>
                </a:lnTo>
                <a:cubicBezTo>
                  <a:pt x="2703499" y="238354"/>
                  <a:pt x="2699537" y="240602"/>
                  <a:pt x="2694813" y="241745"/>
                </a:cubicBezTo>
                <a:cubicBezTo>
                  <a:pt x="2690088" y="242888"/>
                  <a:pt x="2683840" y="243459"/>
                  <a:pt x="2676067" y="243459"/>
                </a:cubicBezTo>
                <a:cubicBezTo>
                  <a:pt x="2672257" y="243459"/>
                  <a:pt x="2668181" y="242850"/>
                  <a:pt x="2663837" y="241630"/>
                </a:cubicBezTo>
                <a:cubicBezTo>
                  <a:pt x="2659494" y="240411"/>
                  <a:pt x="2655722" y="238011"/>
                  <a:pt x="2652522" y="234429"/>
                </a:cubicBezTo>
                <a:lnTo>
                  <a:pt x="2648781" y="227869"/>
                </a:lnTo>
                <a:lnTo>
                  <a:pt x="2644178" y="234201"/>
                </a:lnTo>
                <a:cubicBezTo>
                  <a:pt x="2640444" y="237935"/>
                  <a:pt x="2635986" y="240411"/>
                  <a:pt x="2630805" y="241630"/>
                </a:cubicBezTo>
                <a:lnTo>
                  <a:pt x="2621141" y="242597"/>
                </a:lnTo>
                <a:lnTo>
                  <a:pt x="2618841" y="243459"/>
                </a:lnTo>
                <a:cubicBezTo>
                  <a:pt x="2617927" y="243459"/>
                  <a:pt x="2617012" y="243459"/>
                  <a:pt x="2616098" y="243459"/>
                </a:cubicBezTo>
                <a:cubicBezTo>
                  <a:pt x="2615184" y="243459"/>
                  <a:pt x="2614231" y="243459"/>
                  <a:pt x="2613241" y="243459"/>
                </a:cubicBezTo>
                <a:lnTo>
                  <a:pt x="2612517" y="243459"/>
                </a:lnTo>
                <a:lnTo>
                  <a:pt x="2610383" y="243459"/>
                </a:lnTo>
                <a:cubicBezTo>
                  <a:pt x="2610688" y="244831"/>
                  <a:pt x="2610916" y="245936"/>
                  <a:pt x="2611069" y="246774"/>
                </a:cubicBezTo>
                <a:cubicBezTo>
                  <a:pt x="2611221" y="247612"/>
                  <a:pt x="2611297" y="248717"/>
                  <a:pt x="2611297" y="250089"/>
                </a:cubicBezTo>
                <a:cubicBezTo>
                  <a:pt x="2611297" y="255727"/>
                  <a:pt x="2609354" y="261214"/>
                  <a:pt x="2605468" y="266548"/>
                </a:cubicBezTo>
                <a:cubicBezTo>
                  <a:pt x="2601582" y="271882"/>
                  <a:pt x="2595905" y="276720"/>
                  <a:pt x="2588437" y="281064"/>
                </a:cubicBezTo>
                <a:cubicBezTo>
                  <a:pt x="2580970" y="285407"/>
                  <a:pt x="2571940" y="288874"/>
                  <a:pt x="2561348" y="291465"/>
                </a:cubicBezTo>
                <a:cubicBezTo>
                  <a:pt x="2550757" y="294056"/>
                  <a:pt x="2538679" y="295351"/>
                  <a:pt x="2525115" y="295351"/>
                </a:cubicBezTo>
                <a:cubicBezTo>
                  <a:pt x="2513076" y="295351"/>
                  <a:pt x="2501912" y="293408"/>
                  <a:pt x="2491625" y="289522"/>
                </a:cubicBezTo>
                <a:cubicBezTo>
                  <a:pt x="2481338" y="285636"/>
                  <a:pt x="2473071" y="279807"/>
                  <a:pt x="2466822" y="272034"/>
                </a:cubicBezTo>
                <a:cubicBezTo>
                  <a:pt x="2460574" y="264262"/>
                  <a:pt x="2457450" y="254432"/>
                  <a:pt x="2457450" y="242545"/>
                </a:cubicBezTo>
                <a:cubicBezTo>
                  <a:pt x="2457450" y="238887"/>
                  <a:pt x="2457793" y="234963"/>
                  <a:pt x="2458478" y="230772"/>
                </a:cubicBezTo>
                <a:cubicBezTo>
                  <a:pt x="2459164" y="226581"/>
                  <a:pt x="2460231" y="222085"/>
                  <a:pt x="2461679" y="217284"/>
                </a:cubicBezTo>
                <a:cubicBezTo>
                  <a:pt x="2463127" y="212484"/>
                  <a:pt x="2464917" y="207417"/>
                  <a:pt x="2467051" y="202083"/>
                </a:cubicBezTo>
                <a:lnTo>
                  <a:pt x="2483510" y="208483"/>
                </a:lnTo>
                <a:cubicBezTo>
                  <a:pt x="2481986" y="212751"/>
                  <a:pt x="2480653" y="216789"/>
                  <a:pt x="2479510" y="220599"/>
                </a:cubicBezTo>
                <a:cubicBezTo>
                  <a:pt x="2478367" y="224409"/>
                  <a:pt x="2477528" y="227991"/>
                  <a:pt x="2476995" y="231343"/>
                </a:cubicBezTo>
                <a:cubicBezTo>
                  <a:pt x="2476461" y="234696"/>
                  <a:pt x="2476195" y="237897"/>
                  <a:pt x="2476195" y="240945"/>
                </a:cubicBezTo>
                <a:cubicBezTo>
                  <a:pt x="2476195" y="247345"/>
                  <a:pt x="2477604" y="252794"/>
                  <a:pt x="2480424" y="257289"/>
                </a:cubicBezTo>
                <a:cubicBezTo>
                  <a:pt x="2483243" y="261785"/>
                  <a:pt x="2487168" y="265481"/>
                  <a:pt x="2492197" y="268377"/>
                </a:cubicBezTo>
                <a:cubicBezTo>
                  <a:pt x="2497226" y="271272"/>
                  <a:pt x="2502979" y="273406"/>
                  <a:pt x="2509456" y="274777"/>
                </a:cubicBezTo>
                <a:cubicBezTo>
                  <a:pt x="2515933" y="276149"/>
                  <a:pt x="2522829" y="276835"/>
                  <a:pt x="2530145" y="276835"/>
                </a:cubicBezTo>
                <a:cubicBezTo>
                  <a:pt x="2538984" y="276835"/>
                  <a:pt x="2547251" y="276073"/>
                  <a:pt x="2554947" y="274549"/>
                </a:cubicBezTo>
                <a:cubicBezTo>
                  <a:pt x="2562644" y="273025"/>
                  <a:pt x="2569426" y="270853"/>
                  <a:pt x="2575293" y="268034"/>
                </a:cubicBezTo>
                <a:cubicBezTo>
                  <a:pt x="2581160" y="265214"/>
                  <a:pt x="2585771" y="262014"/>
                  <a:pt x="2589123" y="258432"/>
                </a:cubicBezTo>
                <a:cubicBezTo>
                  <a:pt x="2592476" y="254851"/>
                  <a:pt x="2594153" y="251003"/>
                  <a:pt x="2594153" y="246888"/>
                </a:cubicBezTo>
                <a:cubicBezTo>
                  <a:pt x="2594153" y="244907"/>
                  <a:pt x="2593390" y="243078"/>
                  <a:pt x="2591866" y="241402"/>
                </a:cubicBezTo>
                <a:cubicBezTo>
                  <a:pt x="2590342" y="239725"/>
                  <a:pt x="2588056" y="238125"/>
                  <a:pt x="2585008" y="236601"/>
                </a:cubicBezTo>
                <a:cubicBezTo>
                  <a:pt x="2581960" y="235077"/>
                  <a:pt x="2578303" y="233591"/>
                  <a:pt x="2574036" y="232143"/>
                </a:cubicBezTo>
                <a:cubicBezTo>
                  <a:pt x="2569768" y="230696"/>
                  <a:pt x="2564892" y="229210"/>
                  <a:pt x="2559405" y="227686"/>
                </a:cubicBezTo>
                <a:lnTo>
                  <a:pt x="2563749" y="208712"/>
                </a:lnTo>
                <a:cubicBezTo>
                  <a:pt x="2571673" y="211760"/>
                  <a:pt x="2578684" y="214313"/>
                  <a:pt x="2584780" y="216370"/>
                </a:cubicBezTo>
                <a:cubicBezTo>
                  <a:pt x="2590876" y="218427"/>
                  <a:pt x="2596210" y="220066"/>
                  <a:pt x="2600782" y="221285"/>
                </a:cubicBezTo>
                <a:cubicBezTo>
                  <a:pt x="2605354" y="222504"/>
                  <a:pt x="2609316" y="223380"/>
                  <a:pt x="2612669" y="223914"/>
                </a:cubicBezTo>
                <a:lnTo>
                  <a:pt x="2618105" y="224428"/>
                </a:lnTo>
                <a:lnTo>
                  <a:pt x="2626690" y="223685"/>
                </a:lnTo>
                <a:cubicBezTo>
                  <a:pt x="2629738" y="222999"/>
                  <a:pt x="2632291" y="221247"/>
                  <a:pt x="2634348" y="218427"/>
                </a:cubicBezTo>
                <a:cubicBezTo>
                  <a:pt x="2636405" y="215608"/>
                  <a:pt x="2638348" y="211150"/>
                  <a:pt x="2640177" y="205054"/>
                </a:cubicBezTo>
                <a:cubicBezTo>
                  <a:pt x="2642006" y="198958"/>
                  <a:pt x="2644140" y="190424"/>
                  <a:pt x="2646578" y="179451"/>
                </a:cubicBezTo>
                <a:lnTo>
                  <a:pt x="2663723" y="184252"/>
                </a:lnTo>
                <a:cubicBezTo>
                  <a:pt x="2662809" y="188062"/>
                  <a:pt x="2661742" y="192634"/>
                  <a:pt x="2660523" y="197968"/>
                </a:cubicBezTo>
                <a:cubicBezTo>
                  <a:pt x="2659304" y="203302"/>
                  <a:pt x="2658694" y="208179"/>
                  <a:pt x="2658694" y="212598"/>
                </a:cubicBezTo>
                <a:cubicBezTo>
                  <a:pt x="2658694" y="215037"/>
                  <a:pt x="2659304" y="217170"/>
                  <a:pt x="2660523" y="218999"/>
                </a:cubicBezTo>
                <a:cubicBezTo>
                  <a:pt x="2661742" y="220828"/>
                  <a:pt x="2663837" y="222237"/>
                  <a:pt x="2666809" y="223228"/>
                </a:cubicBezTo>
                <a:cubicBezTo>
                  <a:pt x="2669781" y="224219"/>
                  <a:pt x="2673781" y="224714"/>
                  <a:pt x="2678811" y="224714"/>
                </a:cubicBezTo>
                <a:cubicBezTo>
                  <a:pt x="2683383" y="224714"/>
                  <a:pt x="2687116" y="224333"/>
                  <a:pt x="2690012" y="223571"/>
                </a:cubicBezTo>
                <a:cubicBezTo>
                  <a:pt x="2692908" y="222809"/>
                  <a:pt x="2695308" y="220980"/>
                  <a:pt x="2697213" y="218085"/>
                </a:cubicBezTo>
                <a:cubicBezTo>
                  <a:pt x="2699118" y="215189"/>
                  <a:pt x="2700832" y="210541"/>
                  <a:pt x="2702356" y="204140"/>
                </a:cubicBezTo>
                <a:cubicBezTo>
                  <a:pt x="2703880" y="197739"/>
                  <a:pt x="2705481" y="188976"/>
                  <a:pt x="2707157" y="177851"/>
                </a:cubicBezTo>
                <a:lnTo>
                  <a:pt x="2724531" y="181051"/>
                </a:lnTo>
                <a:cubicBezTo>
                  <a:pt x="2724073" y="183795"/>
                  <a:pt x="2723540" y="187147"/>
                  <a:pt x="2722930" y="191110"/>
                </a:cubicBezTo>
                <a:cubicBezTo>
                  <a:pt x="2722321" y="195072"/>
                  <a:pt x="2721749" y="198996"/>
                  <a:pt x="2721216" y="202883"/>
                </a:cubicBezTo>
                <a:cubicBezTo>
                  <a:pt x="2720683" y="206769"/>
                  <a:pt x="2720416" y="210007"/>
                  <a:pt x="2720416" y="212598"/>
                </a:cubicBezTo>
                <a:cubicBezTo>
                  <a:pt x="2720416" y="214732"/>
                  <a:pt x="2720911" y="216751"/>
                  <a:pt x="2721902" y="218656"/>
                </a:cubicBezTo>
                <a:cubicBezTo>
                  <a:pt x="2722892" y="220561"/>
                  <a:pt x="2724874" y="222047"/>
                  <a:pt x="2727845" y="223114"/>
                </a:cubicBezTo>
                <a:cubicBezTo>
                  <a:pt x="2730817" y="224181"/>
                  <a:pt x="2735275" y="224714"/>
                  <a:pt x="2741218" y="224714"/>
                </a:cubicBezTo>
                <a:cubicBezTo>
                  <a:pt x="2748838" y="224714"/>
                  <a:pt x="2754363" y="223114"/>
                  <a:pt x="2757792" y="219913"/>
                </a:cubicBezTo>
                <a:cubicBezTo>
                  <a:pt x="2761221" y="216713"/>
                  <a:pt x="2762935" y="211836"/>
                  <a:pt x="2762936" y="205283"/>
                </a:cubicBezTo>
                <a:cubicBezTo>
                  <a:pt x="2762935" y="201778"/>
                  <a:pt x="2762859" y="198082"/>
                  <a:pt x="2762707" y="194196"/>
                </a:cubicBezTo>
                <a:cubicBezTo>
                  <a:pt x="2762554" y="190310"/>
                  <a:pt x="2762288" y="185966"/>
                  <a:pt x="2761907" y="181166"/>
                </a:cubicBezTo>
                <a:cubicBezTo>
                  <a:pt x="2761526" y="176365"/>
                  <a:pt x="2760954" y="170841"/>
                  <a:pt x="2760192" y="164592"/>
                </a:cubicBezTo>
                <a:lnTo>
                  <a:pt x="2776880" y="163449"/>
                </a:lnTo>
                <a:cubicBezTo>
                  <a:pt x="2777795" y="175794"/>
                  <a:pt x="2778823" y="185928"/>
                  <a:pt x="2779966" y="193853"/>
                </a:cubicBezTo>
                <a:cubicBezTo>
                  <a:pt x="2781109" y="201778"/>
                  <a:pt x="2782786" y="207988"/>
                  <a:pt x="2784995" y="212484"/>
                </a:cubicBezTo>
                <a:cubicBezTo>
                  <a:pt x="2787205" y="216980"/>
                  <a:pt x="2790215" y="220142"/>
                  <a:pt x="2794025" y="221971"/>
                </a:cubicBezTo>
                <a:cubicBezTo>
                  <a:pt x="2797835" y="223800"/>
                  <a:pt x="2802864" y="224714"/>
                  <a:pt x="2809113" y="224714"/>
                </a:cubicBezTo>
                <a:lnTo>
                  <a:pt x="2814381" y="226700"/>
                </a:lnTo>
                <a:lnTo>
                  <a:pt x="2814599" y="224714"/>
                </a:lnTo>
                <a:cubicBezTo>
                  <a:pt x="2822524" y="224714"/>
                  <a:pt x="2830296" y="224104"/>
                  <a:pt x="2837916" y="222885"/>
                </a:cubicBezTo>
                <a:cubicBezTo>
                  <a:pt x="2845536" y="221666"/>
                  <a:pt x="2853004" y="219913"/>
                  <a:pt x="2860319" y="217627"/>
                </a:cubicBezTo>
                <a:cubicBezTo>
                  <a:pt x="2867634" y="215341"/>
                  <a:pt x="2874683" y="212560"/>
                  <a:pt x="2881464" y="209283"/>
                </a:cubicBezTo>
                <a:cubicBezTo>
                  <a:pt x="2888246" y="206007"/>
                  <a:pt x="2894685" y="202235"/>
                  <a:pt x="2900781" y="197968"/>
                </a:cubicBezTo>
                <a:cubicBezTo>
                  <a:pt x="2896819" y="194463"/>
                  <a:pt x="2892247" y="191415"/>
                  <a:pt x="2887065" y="188824"/>
                </a:cubicBezTo>
                <a:cubicBezTo>
                  <a:pt x="2881884" y="186233"/>
                  <a:pt x="2876207" y="184214"/>
                  <a:pt x="2870035" y="182766"/>
                </a:cubicBezTo>
                <a:cubicBezTo>
                  <a:pt x="2863862" y="181318"/>
                  <a:pt x="2857347" y="180594"/>
                  <a:pt x="2850489" y="180594"/>
                </a:cubicBezTo>
                <a:cubicBezTo>
                  <a:pt x="2848051" y="180594"/>
                  <a:pt x="2845765" y="180670"/>
                  <a:pt x="2843631" y="180823"/>
                </a:cubicBezTo>
                <a:cubicBezTo>
                  <a:pt x="2841498" y="180975"/>
                  <a:pt x="2839364" y="181242"/>
                  <a:pt x="2837230" y="181623"/>
                </a:cubicBezTo>
                <a:cubicBezTo>
                  <a:pt x="2835097" y="182004"/>
                  <a:pt x="2832658" y="182499"/>
                  <a:pt x="2829915" y="183109"/>
                </a:cubicBezTo>
                <a:lnTo>
                  <a:pt x="2826258" y="165735"/>
                </a:lnTo>
                <a:cubicBezTo>
                  <a:pt x="2830372" y="164516"/>
                  <a:pt x="2834487" y="163563"/>
                  <a:pt x="2838602" y="162878"/>
                </a:cubicBezTo>
                <a:cubicBezTo>
                  <a:pt x="2842717" y="162192"/>
                  <a:pt x="2846679" y="161849"/>
                  <a:pt x="2850489" y="161849"/>
                </a:cubicBezTo>
                <a:close/>
                <a:moveTo>
                  <a:pt x="587959" y="161163"/>
                </a:moveTo>
                <a:cubicBezTo>
                  <a:pt x="590550" y="161163"/>
                  <a:pt x="593369" y="161430"/>
                  <a:pt x="596417" y="161963"/>
                </a:cubicBezTo>
                <a:cubicBezTo>
                  <a:pt x="599465" y="162497"/>
                  <a:pt x="602361" y="163144"/>
                  <a:pt x="605104" y="163906"/>
                </a:cubicBezTo>
                <a:lnTo>
                  <a:pt x="602132" y="181051"/>
                </a:lnTo>
                <a:cubicBezTo>
                  <a:pt x="599846" y="180442"/>
                  <a:pt x="597408" y="179946"/>
                  <a:pt x="594817" y="179565"/>
                </a:cubicBezTo>
                <a:cubicBezTo>
                  <a:pt x="592226" y="179184"/>
                  <a:pt x="589940" y="178994"/>
                  <a:pt x="587959" y="178994"/>
                </a:cubicBezTo>
                <a:cubicBezTo>
                  <a:pt x="583387" y="178994"/>
                  <a:pt x="579539" y="179870"/>
                  <a:pt x="576415" y="181623"/>
                </a:cubicBezTo>
                <a:cubicBezTo>
                  <a:pt x="573290" y="183375"/>
                  <a:pt x="570966" y="185700"/>
                  <a:pt x="569442" y="188595"/>
                </a:cubicBezTo>
                <a:cubicBezTo>
                  <a:pt x="567918" y="191491"/>
                  <a:pt x="567156" y="194691"/>
                  <a:pt x="567156" y="198196"/>
                </a:cubicBezTo>
                <a:cubicBezTo>
                  <a:pt x="567156" y="203073"/>
                  <a:pt x="568604" y="207455"/>
                  <a:pt x="571500" y="211341"/>
                </a:cubicBezTo>
                <a:cubicBezTo>
                  <a:pt x="574395" y="215227"/>
                  <a:pt x="577900" y="218313"/>
                  <a:pt x="582015" y="220599"/>
                </a:cubicBezTo>
                <a:lnTo>
                  <a:pt x="590986" y="223187"/>
                </a:lnTo>
                <a:lnTo>
                  <a:pt x="615162" y="214198"/>
                </a:lnTo>
                <a:lnTo>
                  <a:pt x="622021" y="230886"/>
                </a:lnTo>
                <a:cubicBezTo>
                  <a:pt x="617601" y="232715"/>
                  <a:pt x="612076" y="234810"/>
                  <a:pt x="605447" y="237173"/>
                </a:cubicBezTo>
                <a:cubicBezTo>
                  <a:pt x="598817" y="239535"/>
                  <a:pt x="591807" y="241897"/>
                  <a:pt x="584416" y="244259"/>
                </a:cubicBezTo>
                <a:cubicBezTo>
                  <a:pt x="577024" y="246621"/>
                  <a:pt x="569899" y="248831"/>
                  <a:pt x="563041" y="250889"/>
                </a:cubicBezTo>
                <a:cubicBezTo>
                  <a:pt x="556183" y="252946"/>
                  <a:pt x="550240" y="254508"/>
                  <a:pt x="545211" y="255575"/>
                </a:cubicBezTo>
                <a:lnTo>
                  <a:pt x="539953" y="238201"/>
                </a:lnTo>
                <a:cubicBezTo>
                  <a:pt x="546049" y="236830"/>
                  <a:pt x="553326" y="234925"/>
                  <a:pt x="561784" y="232486"/>
                </a:cubicBezTo>
                <a:lnTo>
                  <a:pt x="570226" y="229841"/>
                </a:lnTo>
                <a:lnTo>
                  <a:pt x="564756" y="227343"/>
                </a:lnTo>
                <a:cubicBezTo>
                  <a:pt x="561784" y="225438"/>
                  <a:pt x="559117" y="223038"/>
                  <a:pt x="556755" y="220142"/>
                </a:cubicBezTo>
                <a:cubicBezTo>
                  <a:pt x="554393" y="217246"/>
                  <a:pt x="552526" y="213932"/>
                  <a:pt x="551154" y="210198"/>
                </a:cubicBezTo>
                <a:cubicBezTo>
                  <a:pt x="549783" y="206464"/>
                  <a:pt x="549097" y="202464"/>
                  <a:pt x="549097" y="198196"/>
                </a:cubicBezTo>
                <a:cubicBezTo>
                  <a:pt x="549097" y="190424"/>
                  <a:pt x="550887" y="183756"/>
                  <a:pt x="554469" y="178194"/>
                </a:cubicBezTo>
                <a:cubicBezTo>
                  <a:pt x="558050" y="172631"/>
                  <a:pt x="562775" y="168402"/>
                  <a:pt x="568642" y="165507"/>
                </a:cubicBezTo>
                <a:cubicBezTo>
                  <a:pt x="574510" y="162611"/>
                  <a:pt x="580949" y="161163"/>
                  <a:pt x="587959" y="161163"/>
                </a:cubicBezTo>
                <a:close/>
                <a:moveTo>
                  <a:pt x="3234461" y="160477"/>
                </a:moveTo>
                <a:cubicBezTo>
                  <a:pt x="3239643" y="160477"/>
                  <a:pt x="3244443" y="161811"/>
                  <a:pt x="3248863" y="164478"/>
                </a:cubicBezTo>
                <a:cubicBezTo>
                  <a:pt x="3253282" y="167145"/>
                  <a:pt x="3257169" y="170688"/>
                  <a:pt x="3260521" y="175108"/>
                </a:cubicBezTo>
                <a:cubicBezTo>
                  <a:pt x="3263874" y="179527"/>
                  <a:pt x="3266503" y="184366"/>
                  <a:pt x="3268408" y="189624"/>
                </a:cubicBezTo>
                <a:cubicBezTo>
                  <a:pt x="3270313" y="194882"/>
                  <a:pt x="3271266" y="200101"/>
                  <a:pt x="3271266" y="205283"/>
                </a:cubicBezTo>
                <a:cubicBezTo>
                  <a:pt x="3271266" y="214427"/>
                  <a:pt x="3269665" y="221704"/>
                  <a:pt x="3266465" y="227114"/>
                </a:cubicBezTo>
                <a:cubicBezTo>
                  <a:pt x="3263265" y="232524"/>
                  <a:pt x="3259188" y="236411"/>
                  <a:pt x="3254235" y="238773"/>
                </a:cubicBezTo>
                <a:cubicBezTo>
                  <a:pt x="3249282" y="241135"/>
                  <a:pt x="3244138" y="242316"/>
                  <a:pt x="3238804" y="242316"/>
                </a:cubicBezTo>
                <a:cubicBezTo>
                  <a:pt x="3234080" y="242316"/>
                  <a:pt x="3228022" y="241402"/>
                  <a:pt x="3220631" y="239573"/>
                </a:cubicBezTo>
                <a:cubicBezTo>
                  <a:pt x="3216935" y="238659"/>
                  <a:pt x="3212753" y="237039"/>
                  <a:pt x="3208086" y="234715"/>
                </a:cubicBezTo>
                <a:lnTo>
                  <a:pt x="3196752" y="228053"/>
                </a:lnTo>
                <a:lnTo>
                  <a:pt x="3192370" y="233601"/>
                </a:lnTo>
                <a:cubicBezTo>
                  <a:pt x="3190713" y="235372"/>
                  <a:pt x="3189046" y="236830"/>
                  <a:pt x="3187370" y="237973"/>
                </a:cubicBezTo>
                <a:cubicBezTo>
                  <a:pt x="3184017" y="240259"/>
                  <a:pt x="3180550" y="241745"/>
                  <a:pt x="3176968" y="242430"/>
                </a:cubicBezTo>
                <a:lnTo>
                  <a:pt x="3171387" y="242909"/>
                </a:lnTo>
                <a:lnTo>
                  <a:pt x="3169920" y="243459"/>
                </a:lnTo>
                <a:lnTo>
                  <a:pt x="3168470" y="243159"/>
                </a:lnTo>
                <a:lnTo>
                  <a:pt x="3164967" y="243459"/>
                </a:lnTo>
                <a:lnTo>
                  <a:pt x="3165089" y="242458"/>
                </a:lnTo>
                <a:lnTo>
                  <a:pt x="3153918" y="240144"/>
                </a:lnTo>
                <a:lnTo>
                  <a:pt x="3148190" y="235339"/>
                </a:lnTo>
                <a:lnTo>
                  <a:pt x="3144202" y="255689"/>
                </a:lnTo>
                <a:cubicBezTo>
                  <a:pt x="3141687" y="263081"/>
                  <a:pt x="3137687" y="269786"/>
                  <a:pt x="3132201" y="275806"/>
                </a:cubicBezTo>
                <a:cubicBezTo>
                  <a:pt x="3126714" y="281826"/>
                  <a:pt x="3119285" y="286588"/>
                  <a:pt x="3109912" y="290094"/>
                </a:cubicBezTo>
                <a:cubicBezTo>
                  <a:pt x="3100539" y="293599"/>
                  <a:pt x="3088767" y="295351"/>
                  <a:pt x="3074593" y="295351"/>
                </a:cubicBezTo>
                <a:cubicBezTo>
                  <a:pt x="3065907" y="295351"/>
                  <a:pt x="3057677" y="294285"/>
                  <a:pt x="3049905" y="292151"/>
                </a:cubicBezTo>
                <a:cubicBezTo>
                  <a:pt x="3042132" y="290017"/>
                  <a:pt x="3035236" y="286779"/>
                  <a:pt x="3029216" y="282435"/>
                </a:cubicBezTo>
                <a:cubicBezTo>
                  <a:pt x="3023196" y="278092"/>
                  <a:pt x="3018472" y="272606"/>
                  <a:pt x="3015043" y="265976"/>
                </a:cubicBezTo>
                <a:cubicBezTo>
                  <a:pt x="3011614" y="259347"/>
                  <a:pt x="3009900" y="251536"/>
                  <a:pt x="3009900" y="242545"/>
                </a:cubicBezTo>
                <a:cubicBezTo>
                  <a:pt x="3009900" y="237058"/>
                  <a:pt x="3010662" y="230962"/>
                  <a:pt x="3012186" y="224257"/>
                </a:cubicBezTo>
                <a:cubicBezTo>
                  <a:pt x="3013710" y="217551"/>
                  <a:pt x="3016148" y="210160"/>
                  <a:pt x="3019501" y="202083"/>
                </a:cubicBezTo>
                <a:lnTo>
                  <a:pt x="3035960" y="208483"/>
                </a:lnTo>
                <a:cubicBezTo>
                  <a:pt x="3033522" y="214884"/>
                  <a:pt x="3031693" y="220752"/>
                  <a:pt x="3030474" y="226086"/>
                </a:cubicBezTo>
                <a:cubicBezTo>
                  <a:pt x="3029254" y="231420"/>
                  <a:pt x="3028645" y="236373"/>
                  <a:pt x="3028645" y="240945"/>
                </a:cubicBezTo>
                <a:cubicBezTo>
                  <a:pt x="3028645" y="249327"/>
                  <a:pt x="3030740" y="256146"/>
                  <a:pt x="3034931" y="261404"/>
                </a:cubicBezTo>
                <a:cubicBezTo>
                  <a:pt x="3039122" y="266662"/>
                  <a:pt x="3044761" y="270510"/>
                  <a:pt x="3051848" y="272949"/>
                </a:cubicBezTo>
                <a:cubicBezTo>
                  <a:pt x="3058934" y="275387"/>
                  <a:pt x="3066745" y="276606"/>
                  <a:pt x="3075279" y="276606"/>
                </a:cubicBezTo>
                <a:cubicBezTo>
                  <a:pt x="3085642" y="276606"/>
                  <a:pt x="3094329" y="275501"/>
                  <a:pt x="3101340" y="273291"/>
                </a:cubicBezTo>
                <a:cubicBezTo>
                  <a:pt x="3108350" y="271082"/>
                  <a:pt x="3113913" y="268072"/>
                  <a:pt x="3118028" y="264262"/>
                </a:cubicBezTo>
                <a:cubicBezTo>
                  <a:pt x="3122142" y="260452"/>
                  <a:pt x="3125076" y="256146"/>
                  <a:pt x="3126828" y="251346"/>
                </a:cubicBezTo>
                <a:cubicBezTo>
                  <a:pt x="3128581" y="246545"/>
                  <a:pt x="3129457" y="241554"/>
                  <a:pt x="3129457" y="236373"/>
                </a:cubicBezTo>
                <a:cubicBezTo>
                  <a:pt x="3129457" y="229667"/>
                  <a:pt x="3128962" y="223342"/>
                  <a:pt x="3127971" y="217399"/>
                </a:cubicBezTo>
                <a:cubicBezTo>
                  <a:pt x="3126981" y="211455"/>
                  <a:pt x="3125686" y="205626"/>
                  <a:pt x="3124085" y="199911"/>
                </a:cubicBezTo>
                <a:cubicBezTo>
                  <a:pt x="3122485" y="194196"/>
                  <a:pt x="3120771" y="188367"/>
                  <a:pt x="3118942" y="182423"/>
                </a:cubicBezTo>
                <a:lnTo>
                  <a:pt x="3137458" y="177394"/>
                </a:lnTo>
                <a:cubicBezTo>
                  <a:pt x="3139135" y="183185"/>
                  <a:pt x="3140430" y="187871"/>
                  <a:pt x="3141345" y="191453"/>
                </a:cubicBezTo>
                <a:cubicBezTo>
                  <a:pt x="3142259" y="195034"/>
                  <a:pt x="3142983" y="197892"/>
                  <a:pt x="3143516" y="200025"/>
                </a:cubicBezTo>
                <a:cubicBezTo>
                  <a:pt x="3144050" y="202159"/>
                  <a:pt x="3144545" y="204064"/>
                  <a:pt x="3145002" y="205740"/>
                </a:cubicBezTo>
                <a:cubicBezTo>
                  <a:pt x="3146679" y="211379"/>
                  <a:pt x="3148888" y="215532"/>
                  <a:pt x="3151632" y="218199"/>
                </a:cubicBezTo>
                <a:cubicBezTo>
                  <a:pt x="3154375" y="220866"/>
                  <a:pt x="3157537" y="222618"/>
                  <a:pt x="3161119" y="223457"/>
                </a:cubicBezTo>
                <a:lnTo>
                  <a:pt x="3168776" y="224325"/>
                </a:lnTo>
                <a:lnTo>
                  <a:pt x="3177997" y="221971"/>
                </a:lnTo>
                <a:cubicBezTo>
                  <a:pt x="3180892" y="220142"/>
                  <a:pt x="3183712" y="217094"/>
                  <a:pt x="3186455" y="212827"/>
                </a:cubicBezTo>
                <a:cubicBezTo>
                  <a:pt x="3189198" y="208560"/>
                  <a:pt x="3192170" y="202845"/>
                  <a:pt x="3195371" y="195682"/>
                </a:cubicBezTo>
                <a:cubicBezTo>
                  <a:pt x="3199790" y="185928"/>
                  <a:pt x="3204171" y="178537"/>
                  <a:pt x="3208515" y="173508"/>
                </a:cubicBezTo>
                <a:cubicBezTo>
                  <a:pt x="3212858" y="168478"/>
                  <a:pt x="3217202" y="165049"/>
                  <a:pt x="3221545" y="163221"/>
                </a:cubicBezTo>
                <a:cubicBezTo>
                  <a:pt x="3225888" y="161392"/>
                  <a:pt x="3230194" y="160477"/>
                  <a:pt x="3234461" y="160477"/>
                </a:cubicBezTo>
                <a:close/>
                <a:moveTo>
                  <a:pt x="1996668" y="159563"/>
                </a:moveTo>
                <a:cubicBezTo>
                  <a:pt x="2001697" y="159563"/>
                  <a:pt x="2006193" y="160668"/>
                  <a:pt x="2010156" y="162878"/>
                </a:cubicBezTo>
                <a:cubicBezTo>
                  <a:pt x="2014118" y="165087"/>
                  <a:pt x="2017852" y="168821"/>
                  <a:pt x="2021357" y="174079"/>
                </a:cubicBezTo>
                <a:cubicBezTo>
                  <a:pt x="2024862" y="179337"/>
                  <a:pt x="2028444" y="186538"/>
                  <a:pt x="2032101" y="195682"/>
                </a:cubicBezTo>
                <a:cubicBezTo>
                  <a:pt x="2035606" y="204064"/>
                  <a:pt x="2038769" y="210350"/>
                  <a:pt x="2041588" y="214541"/>
                </a:cubicBezTo>
                <a:cubicBezTo>
                  <a:pt x="2044407" y="218732"/>
                  <a:pt x="2047379" y="221475"/>
                  <a:pt x="2050503" y="222771"/>
                </a:cubicBezTo>
                <a:cubicBezTo>
                  <a:pt x="2053628" y="224066"/>
                  <a:pt x="2057171" y="224714"/>
                  <a:pt x="2061133" y="224714"/>
                </a:cubicBezTo>
                <a:lnTo>
                  <a:pt x="2062085" y="225073"/>
                </a:lnTo>
                <a:lnTo>
                  <a:pt x="2062124" y="224714"/>
                </a:lnTo>
                <a:cubicBezTo>
                  <a:pt x="2070049" y="224714"/>
                  <a:pt x="2077821" y="224104"/>
                  <a:pt x="2085441" y="222885"/>
                </a:cubicBezTo>
                <a:cubicBezTo>
                  <a:pt x="2093061" y="221666"/>
                  <a:pt x="2100529" y="219913"/>
                  <a:pt x="2107844" y="217627"/>
                </a:cubicBezTo>
                <a:cubicBezTo>
                  <a:pt x="2115159" y="215341"/>
                  <a:pt x="2122208" y="212560"/>
                  <a:pt x="2128990" y="209283"/>
                </a:cubicBezTo>
                <a:cubicBezTo>
                  <a:pt x="2135771" y="206007"/>
                  <a:pt x="2142210" y="202235"/>
                  <a:pt x="2148306" y="197968"/>
                </a:cubicBezTo>
                <a:cubicBezTo>
                  <a:pt x="2144344" y="194463"/>
                  <a:pt x="2139772" y="191415"/>
                  <a:pt x="2134590" y="188824"/>
                </a:cubicBezTo>
                <a:cubicBezTo>
                  <a:pt x="2129409" y="186233"/>
                  <a:pt x="2123732" y="184214"/>
                  <a:pt x="2117560" y="182766"/>
                </a:cubicBezTo>
                <a:cubicBezTo>
                  <a:pt x="2111387" y="181318"/>
                  <a:pt x="2104872" y="180594"/>
                  <a:pt x="2098014" y="180594"/>
                </a:cubicBezTo>
                <a:cubicBezTo>
                  <a:pt x="2095576" y="180594"/>
                  <a:pt x="2093290" y="180670"/>
                  <a:pt x="2091156" y="180823"/>
                </a:cubicBezTo>
                <a:cubicBezTo>
                  <a:pt x="2089023" y="180975"/>
                  <a:pt x="2086889" y="181242"/>
                  <a:pt x="2084755" y="181623"/>
                </a:cubicBezTo>
                <a:cubicBezTo>
                  <a:pt x="2082622" y="182004"/>
                  <a:pt x="2080183" y="182499"/>
                  <a:pt x="2077440" y="183109"/>
                </a:cubicBezTo>
                <a:lnTo>
                  <a:pt x="2073783" y="165735"/>
                </a:lnTo>
                <a:cubicBezTo>
                  <a:pt x="2077897" y="164516"/>
                  <a:pt x="2082012" y="163563"/>
                  <a:pt x="2086127" y="162878"/>
                </a:cubicBezTo>
                <a:cubicBezTo>
                  <a:pt x="2090242" y="162192"/>
                  <a:pt x="2094204" y="161849"/>
                  <a:pt x="2098014" y="161849"/>
                </a:cubicBezTo>
                <a:cubicBezTo>
                  <a:pt x="2105939" y="161849"/>
                  <a:pt x="2113102" y="162801"/>
                  <a:pt x="2119503" y="164706"/>
                </a:cubicBezTo>
                <a:cubicBezTo>
                  <a:pt x="2125903" y="166611"/>
                  <a:pt x="2131733" y="168936"/>
                  <a:pt x="2136990" y="171679"/>
                </a:cubicBezTo>
                <a:cubicBezTo>
                  <a:pt x="2142248" y="174422"/>
                  <a:pt x="2147201" y="177165"/>
                  <a:pt x="2151849" y="179908"/>
                </a:cubicBezTo>
                <a:cubicBezTo>
                  <a:pt x="2156498" y="182652"/>
                  <a:pt x="2161032" y="184976"/>
                  <a:pt x="2165451" y="186881"/>
                </a:cubicBezTo>
                <a:cubicBezTo>
                  <a:pt x="2169871" y="188786"/>
                  <a:pt x="2174443" y="189738"/>
                  <a:pt x="2179167" y="189738"/>
                </a:cubicBezTo>
                <a:lnTo>
                  <a:pt x="2183968" y="189738"/>
                </a:lnTo>
                <a:lnTo>
                  <a:pt x="2185568" y="206197"/>
                </a:lnTo>
                <a:cubicBezTo>
                  <a:pt x="2179015" y="206197"/>
                  <a:pt x="2172995" y="207112"/>
                  <a:pt x="2167509" y="208941"/>
                </a:cubicBezTo>
                <a:cubicBezTo>
                  <a:pt x="2162022" y="210769"/>
                  <a:pt x="2156650" y="213093"/>
                  <a:pt x="2151392" y="215913"/>
                </a:cubicBezTo>
                <a:cubicBezTo>
                  <a:pt x="2146135" y="218732"/>
                  <a:pt x="2140610" y="221704"/>
                  <a:pt x="2134819" y="224828"/>
                </a:cubicBezTo>
                <a:cubicBezTo>
                  <a:pt x="2129028" y="227952"/>
                  <a:pt x="2122627" y="230924"/>
                  <a:pt x="2115616" y="233744"/>
                </a:cubicBezTo>
                <a:cubicBezTo>
                  <a:pt x="2108606" y="236563"/>
                  <a:pt x="2100567" y="238887"/>
                  <a:pt x="2091499" y="240716"/>
                </a:cubicBezTo>
                <a:cubicBezTo>
                  <a:pt x="2082431" y="242545"/>
                  <a:pt x="2071954" y="243459"/>
                  <a:pt x="2060067" y="243459"/>
                </a:cubicBezTo>
                <a:lnTo>
                  <a:pt x="2060119" y="242982"/>
                </a:lnTo>
                <a:lnTo>
                  <a:pt x="2058847" y="243459"/>
                </a:lnTo>
                <a:cubicBezTo>
                  <a:pt x="2052904" y="243459"/>
                  <a:pt x="2047456" y="242469"/>
                  <a:pt x="2042503" y="240487"/>
                </a:cubicBezTo>
                <a:lnTo>
                  <a:pt x="2030319" y="231322"/>
                </a:lnTo>
                <a:lnTo>
                  <a:pt x="2026501" y="237858"/>
                </a:lnTo>
                <a:cubicBezTo>
                  <a:pt x="2023681" y="240830"/>
                  <a:pt x="2020519" y="243040"/>
                  <a:pt x="2017014" y="244488"/>
                </a:cubicBezTo>
                <a:cubicBezTo>
                  <a:pt x="2013508" y="245936"/>
                  <a:pt x="2009775" y="246660"/>
                  <a:pt x="2005812" y="246660"/>
                </a:cubicBezTo>
                <a:cubicBezTo>
                  <a:pt x="2000783" y="246660"/>
                  <a:pt x="1995640" y="245593"/>
                  <a:pt x="1990382" y="243459"/>
                </a:cubicBezTo>
                <a:cubicBezTo>
                  <a:pt x="1985124" y="241326"/>
                  <a:pt x="1980057" y="238278"/>
                  <a:pt x="1975180" y="234315"/>
                </a:cubicBezTo>
                <a:cubicBezTo>
                  <a:pt x="1970303" y="230353"/>
                  <a:pt x="1966036" y="225705"/>
                  <a:pt x="1962378" y="220371"/>
                </a:cubicBezTo>
                <a:cubicBezTo>
                  <a:pt x="1958416" y="227381"/>
                  <a:pt x="1954644" y="232524"/>
                  <a:pt x="1951063" y="235801"/>
                </a:cubicBezTo>
                <a:cubicBezTo>
                  <a:pt x="1947481" y="239078"/>
                  <a:pt x="1943785" y="241173"/>
                  <a:pt x="1939975" y="242088"/>
                </a:cubicBezTo>
                <a:cubicBezTo>
                  <a:pt x="1936165" y="243002"/>
                  <a:pt x="1931746" y="243459"/>
                  <a:pt x="1926717" y="243459"/>
                </a:cubicBezTo>
                <a:lnTo>
                  <a:pt x="1926954" y="241513"/>
                </a:lnTo>
                <a:lnTo>
                  <a:pt x="1921764" y="243459"/>
                </a:lnTo>
                <a:lnTo>
                  <a:pt x="1864995" y="243459"/>
                </a:lnTo>
                <a:lnTo>
                  <a:pt x="1860042" y="243459"/>
                </a:lnTo>
                <a:lnTo>
                  <a:pt x="1860164" y="242458"/>
                </a:lnTo>
                <a:lnTo>
                  <a:pt x="1848993" y="240144"/>
                </a:lnTo>
                <a:lnTo>
                  <a:pt x="1843265" y="235339"/>
                </a:lnTo>
                <a:lnTo>
                  <a:pt x="1839277" y="255689"/>
                </a:lnTo>
                <a:cubicBezTo>
                  <a:pt x="1836763" y="263081"/>
                  <a:pt x="1832762" y="269786"/>
                  <a:pt x="1827276" y="275806"/>
                </a:cubicBezTo>
                <a:cubicBezTo>
                  <a:pt x="1821789" y="281826"/>
                  <a:pt x="1814360" y="286588"/>
                  <a:pt x="1804987" y="290094"/>
                </a:cubicBezTo>
                <a:cubicBezTo>
                  <a:pt x="1795615" y="293599"/>
                  <a:pt x="1783842" y="295351"/>
                  <a:pt x="1769668" y="295351"/>
                </a:cubicBezTo>
                <a:cubicBezTo>
                  <a:pt x="1760982" y="295351"/>
                  <a:pt x="1752752" y="294285"/>
                  <a:pt x="1744980" y="292151"/>
                </a:cubicBezTo>
                <a:cubicBezTo>
                  <a:pt x="1737207" y="290017"/>
                  <a:pt x="1730311" y="286779"/>
                  <a:pt x="1724291" y="282435"/>
                </a:cubicBezTo>
                <a:cubicBezTo>
                  <a:pt x="1718272" y="278092"/>
                  <a:pt x="1713547" y="272606"/>
                  <a:pt x="1710118" y="265976"/>
                </a:cubicBezTo>
                <a:cubicBezTo>
                  <a:pt x="1706689" y="259347"/>
                  <a:pt x="1704975" y="251536"/>
                  <a:pt x="1704975" y="242545"/>
                </a:cubicBezTo>
                <a:cubicBezTo>
                  <a:pt x="1704975" y="237058"/>
                  <a:pt x="1705737" y="230962"/>
                  <a:pt x="1707261" y="224257"/>
                </a:cubicBezTo>
                <a:cubicBezTo>
                  <a:pt x="1708785" y="217551"/>
                  <a:pt x="1711223" y="210160"/>
                  <a:pt x="1714576" y="202083"/>
                </a:cubicBezTo>
                <a:lnTo>
                  <a:pt x="1731035" y="208483"/>
                </a:lnTo>
                <a:cubicBezTo>
                  <a:pt x="1728597" y="214884"/>
                  <a:pt x="1726768" y="220752"/>
                  <a:pt x="1725549" y="226086"/>
                </a:cubicBezTo>
                <a:cubicBezTo>
                  <a:pt x="1724330" y="231420"/>
                  <a:pt x="1723720" y="236373"/>
                  <a:pt x="1723720" y="240945"/>
                </a:cubicBezTo>
                <a:cubicBezTo>
                  <a:pt x="1723720" y="249327"/>
                  <a:pt x="1725815" y="256146"/>
                  <a:pt x="1730006" y="261404"/>
                </a:cubicBezTo>
                <a:cubicBezTo>
                  <a:pt x="1734197" y="266662"/>
                  <a:pt x="1739836" y="270510"/>
                  <a:pt x="1746923" y="272949"/>
                </a:cubicBezTo>
                <a:cubicBezTo>
                  <a:pt x="1754009" y="275387"/>
                  <a:pt x="1761820" y="276606"/>
                  <a:pt x="1770354" y="276606"/>
                </a:cubicBezTo>
                <a:cubicBezTo>
                  <a:pt x="1780718" y="276606"/>
                  <a:pt x="1789404" y="275501"/>
                  <a:pt x="1796415" y="273291"/>
                </a:cubicBezTo>
                <a:cubicBezTo>
                  <a:pt x="1803425" y="271082"/>
                  <a:pt x="1808988" y="268072"/>
                  <a:pt x="1813102" y="264262"/>
                </a:cubicBezTo>
                <a:cubicBezTo>
                  <a:pt x="1817217" y="260452"/>
                  <a:pt x="1820151" y="256146"/>
                  <a:pt x="1821904" y="251346"/>
                </a:cubicBezTo>
                <a:cubicBezTo>
                  <a:pt x="1823656" y="246545"/>
                  <a:pt x="1824532" y="241554"/>
                  <a:pt x="1824532" y="236373"/>
                </a:cubicBezTo>
                <a:cubicBezTo>
                  <a:pt x="1824532" y="229667"/>
                  <a:pt x="1824037" y="223342"/>
                  <a:pt x="1823047" y="217399"/>
                </a:cubicBezTo>
                <a:cubicBezTo>
                  <a:pt x="1822056" y="211455"/>
                  <a:pt x="1820761" y="205626"/>
                  <a:pt x="1819160" y="199911"/>
                </a:cubicBezTo>
                <a:cubicBezTo>
                  <a:pt x="1817560" y="194196"/>
                  <a:pt x="1815846" y="188367"/>
                  <a:pt x="1814017" y="182423"/>
                </a:cubicBezTo>
                <a:lnTo>
                  <a:pt x="1832534" y="177394"/>
                </a:lnTo>
                <a:cubicBezTo>
                  <a:pt x="1834210" y="183185"/>
                  <a:pt x="1835505" y="187871"/>
                  <a:pt x="1836420" y="191453"/>
                </a:cubicBezTo>
                <a:cubicBezTo>
                  <a:pt x="1837334" y="195034"/>
                  <a:pt x="1838058" y="197892"/>
                  <a:pt x="1838591" y="200025"/>
                </a:cubicBezTo>
                <a:cubicBezTo>
                  <a:pt x="1839125" y="202159"/>
                  <a:pt x="1839620" y="204064"/>
                  <a:pt x="1840077" y="205740"/>
                </a:cubicBezTo>
                <a:cubicBezTo>
                  <a:pt x="1841754" y="211379"/>
                  <a:pt x="1843964" y="215532"/>
                  <a:pt x="1846707" y="218199"/>
                </a:cubicBezTo>
                <a:cubicBezTo>
                  <a:pt x="1849450" y="220866"/>
                  <a:pt x="1852612" y="222618"/>
                  <a:pt x="1856194" y="223457"/>
                </a:cubicBezTo>
                <a:cubicBezTo>
                  <a:pt x="1859775" y="224295"/>
                  <a:pt x="1863471" y="224714"/>
                  <a:pt x="1867281" y="224714"/>
                </a:cubicBezTo>
                <a:lnTo>
                  <a:pt x="1924050" y="224714"/>
                </a:lnTo>
                <a:lnTo>
                  <a:pt x="1928785" y="226499"/>
                </a:lnTo>
                <a:lnTo>
                  <a:pt x="1929003" y="224714"/>
                </a:lnTo>
                <a:cubicBezTo>
                  <a:pt x="1933270" y="224714"/>
                  <a:pt x="1936661" y="223800"/>
                  <a:pt x="1939175" y="221971"/>
                </a:cubicBezTo>
                <a:cubicBezTo>
                  <a:pt x="1941690" y="220142"/>
                  <a:pt x="1944128" y="217094"/>
                  <a:pt x="1946490" y="212827"/>
                </a:cubicBezTo>
                <a:cubicBezTo>
                  <a:pt x="1948853" y="208560"/>
                  <a:pt x="1951863" y="202845"/>
                  <a:pt x="1955520" y="195682"/>
                </a:cubicBezTo>
                <a:cubicBezTo>
                  <a:pt x="1959178" y="188367"/>
                  <a:pt x="1962873" y="182385"/>
                  <a:pt x="1966607" y="177737"/>
                </a:cubicBezTo>
                <a:cubicBezTo>
                  <a:pt x="1970341" y="173088"/>
                  <a:pt x="1973999" y="169431"/>
                  <a:pt x="1977580" y="166764"/>
                </a:cubicBezTo>
                <a:cubicBezTo>
                  <a:pt x="1981161" y="164097"/>
                  <a:pt x="1984552" y="162230"/>
                  <a:pt x="1987753" y="161163"/>
                </a:cubicBezTo>
                <a:cubicBezTo>
                  <a:pt x="1990953" y="160096"/>
                  <a:pt x="1993925" y="159563"/>
                  <a:pt x="1996668" y="159563"/>
                </a:cubicBezTo>
                <a:close/>
                <a:moveTo>
                  <a:pt x="2520467" y="143485"/>
                </a:moveTo>
                <a:lnTo>
                  <a:pt x="2520467" y="156515"/>
                </a:lnTo>
                <a:lnTo>
                  <a:pt x="2469261" y="171374"/>
                </a:lnTo>
                <a:lnTo>
                  <a:pt x="2469261" y="158572"/>
                </a:lnTo>
                <a:close/>
                <a:moveTo>
                  <a:pt x="3078937" y="128702"/>
                </a:moveTo>
                <a:cubicBezTo>
                  <a:pt x="3081985" y="128702"/>
                  <a:pt x="3084614" y="129845"/>
                  <a:pt x="3086824" y="132131"/>
                </a:cubicBezTo>
                <a:cubicBezTo>
                  <a:pt x="3089033" y="134417"/>
                  <a:pt x="3090138" y="137084"/>
                  <a:pt x="3090138" y="140132"/>
                </a:cubicBezTo>
                <a:cubicBezTo>
                  <a:pt x="3090138" y="143180"/>
                  <a:pt x="3089033" y="145809"/>
                  <a:pt x="3086824" y="148019"/>
                </a:cubicBezTo>
                <a:cubicBezTo>
                  <a:pt x="3084614" y="150228"/>
                  <a:pt x="3081985" y="151333"/>
                  <a:pt x="3078937" y="151333"/>
                </a:cubicBezTo>
                <a:cubicBezTo>
                  <a:pt x="3075737" y="151333"/>
                  <a:pt x="3073031" y="150228"/>
                  <a:pt x="3070821" y="148019"/>
                </a:cubicBezTo>
                <a:cubicBezTo>
                  <a:pt x="3068612" y="145809"/>
                  <a:pt x="3067507" y="143180"/>
                  <a:pt x="3067507" y="140132"/>
                </a:cubicBezTo>
                <a:cubicBezTo>
                  <a:pt x="3067507" y="137084"/>
                  <a:pt x="3068612" y="134417"/>
                  <a:pt x="3070821" y="132131"/>
                </a:cubicBezTo>
                <a:cubicBezTo>
                  <a:pt x="3073031" y="129845"/>
                  <a:pt x="3075737" y="128702"/>
                  <a:pt x="3078937" y="128702"/>
                </a:cubicBezTo>
                <a:close/>
                <a:moveTo>
                  <a:pt x="1774012" y="128702"/>
                </a:moveTo>
                <a:cubicBezTo>
                  <a:pt x="1777060" y="128702"/>
                  <a:pt x="1779689" y="129845"/>
                  <a:pt x="1781899" y="132131"/>
                </a:cubicBezTo>
                <a:cubicBezTo>
                  <a:pt x="1784108" y="134417"/>
                  <a:pt x="1785213" y="137084"/>
                  <a:pt x="1785213" y="140132"/>
                </a:cubicBezTo>
                <a:cubicBezTo>
                  <a:pt x="1785213" y="143180"/>
                  <a:pt x="1784108" y="145809"/>
                  <a:pt x="1781899" y="148019"/>
                </a:cubicBezTo>
                <a:cubicBezTo>
                  <a:pt x="1779689" y="150228"/>
                  <a:pt x="1777060" y="151333"/>
                  <a:pt x="1774012" y="151333"/>
                </a:cubicBezTo>
                <a:cubicBezTo>
                  <a:pt x="1770811" y="151333"/>
                  <a:pt x="1768106" y="150228"/>
                  <a:pt x="1765897" y="148019"/>
                </a:cubicBezTo>
                <a:cubicBezTo>
                  <a:pt x="1763687" y="145809"/>
                  <a:pt x="1762582" y="143180"/>
                  <a:pt x="1762582" y="140132"/>
                </a:cubicBezTo>
                <a:cubicBezTo>
                  <a:pt x="1762582" y="137084"/>
                  <a:pt x="1763687" y="134417"/>
                  <a:pt x="1765897" y="132131"/>
                </a:cubicBezTo>
                <a:cubicBezTo>
                  <a:pt x="1768106" y="129845"/>
                  <a:pt x="1770811" y="128702"/>
                  <a:pt x="1774012" y="128702"/>
                </a:cubicBezTo>
                <a:close/>
                <a:moveTo>
                  <a:pt x="2726588" y="120244"/>
                </a:moveTo>
                <a:cubicBezTo>
                  <a:pt x="2729636" y="120244"/>
                  <a:pt x="2732265" y="121387"/>
                  <a:pt x="2734475" y="123673"/>
                </a:cubicBezTo>
                <a:cubicBezTo>
                  <a:pt x="2736685" y="125959"/>
                  <a:pt x="2737789" y="128626"/>
                  <a:pt x="2737789" y="131674"/>
                </a:cubicBezTo>
                <a:cubicBezTo>
                  <a:pt x="2737789" y="134722"/>
                  <a:pt x="2736685" y="137351"/>
                  <a:pt x="2734475" y="139560"/>
                </a:cubicBezTo>
                <a:cubicBezTo>
                  <a:pt x="2732265" y="141770"/>
                  <a:pt x="2729636" y="142875"/>
                  <a:pt x="2726588" y="142875"/>
                </a:cubicBezTo>
                <a:cubicBezTo>
                  <a:pt x="2723388" y="142875"/>
                  <a:pt x="2720683" y="141770"/>
                  <a:pt x="2718473" y="139560"/>
                </a:cubicBezTo>
                <a:cubicBezTo>
                  <a:pt x="2716263" y="137351"/>
                  <a:pt x="2715158" y="134722"/>
                  <a:pt x="2715158" y="131674"/>
                </a:cubicBezTo>
                <a:cubicBezTo>
                  <a:pt x="2715158" y="128626"/>
                  <a:pt x="2716263" y="125959"/>
                  <a:pt x="2718473" y="123673"/>
                </a:cubicBezTo>
                <a:cubicBezTo>
                  <a:pt x="2720683" y="121387"/>
                  <a:pt x="2723388" y="120244"/>
                  <a:pt x="2726588" y="120244"/>
                </a:cubicBezTo>
                <a:close/>
                <a:moveTo>
                  <a:pt x="2695498" y="120244"/>
                </a:moveTo>
                <a:cubicBezTo>
                  <a:pt x="2698546" y="120244"/>
                  <a:pt x="2701175" y="121387"/>
                  <a:pt x="2703385" y="123673"/>
                </a:cubicBezTo>
                <a:cubicBezTo>
                  <a:pt x="2705595" y="125959"/>
                  <a:pt x="2706700" y="128626"/>
                  <a:pt x="2706700" y="131674"/>
                </a:cubicBezTo>
                <a:cubicBezTo>
                  <a:pt x="2706700" y="134722"/>
                  <a:pt x="2705595" y="137351"/>
                  <a:pt x="2703385" y="139560"/>
                </a:cubicBezTo>
                <a:cubicBezTo>
                  <a:pt x="2701175" y="141770"/>
                  <a:pt x="2698546" y="142875"/>
                  <a:pt x="2695498" y="142875"/>
                </a:cubicBezTo>
                <a:cubicBezTo>
                  <a:pt x="2692298" y="142875"/>
                  <a:pt x="2689593" y="141770"/>
                  <a:pt x="2687383" y="139560"/>
                </a:cubicBezTo>
                <a:cubicBezTo>
                  <a:pt x="2685173" y="137351"/>
                  <a:pt x="2684068" y="134722"/>
                  <a:pt x="2684068" y="131674"/>
                </a:cubicBezTo>
                <a:cubicBezTo>
                  <a:pt x="2684068" y="128626"/>
                  <a:pt x="2685173" y="125959"/>
                  <a:pt x="2687383" y="123673"/>
                </a:cubicBezTo>
                <a:cubicBezTo>
                  <a:pt x="2689593" y="121387"/>
                  <a:pt x="2692298" y="120244"/>
                  <a:pt x="2695498" y="120244"/>
                </a:cubicBezTo>
                <a:close/>
                <a:moveTo>
                  <a:pt x="2850718" y="115672"/>
                </a:moveTo>
                <a:cubicBezTo>
                  <a:pt x="2853766" y="115672"/>
                  <a:pt x="2856395" y="116815"/>
                  <a:pt x="2858604" y="119101"/>
                </a:cubicBezTo>
                <a:cubicBezTo>
                  <a:pt x="2860814" y="121387"/>
                  <a:pt x="2861919" y="124054"/>
                  <a:pt x="2861919" y="127102"/>
                </a:cubicBezTo>
                <a:cubicBezTo>
                  <a:pt x="2861919" y="130150"/>
                  <a:pt x="2860814" y="132779"/>
                  <a:pt x="2858604" y="134988"/>
                </a:cubicBezTo>
                <a:cubicBezTo>
                  <a:pt x="2856395" y="137198"/>
                  <a:pt x="2853766" y="138303"/>
                  <a:pt x="2850718" y="138303"/>
                </a:cubicBezTo>
                <a:cubicBezTo>
                  <a:pt x="2847517" y="138303"/>
                  <a:pt x="2844812" y="137198"/>
                  <a:pt x="2842603" y="134988"/>
                </a:cubicBezTo>
                <a:cubicBezTo>
                  <a:pt x="2840393" y="132779"/>
                  <a:pt x="2839288" y="130150"/>
                  <a:pt x="2839288" y="127102"/>
                </a:cubicBezTo>
                <a:cubicBezTo>
                  <a:pt x="2839288" y="124054"/>
                  <a:pt x="2840393" y="121387"/>
                  <a:pt x="2842603" y="119101"/>
                </a:cubicBezTo>
                <a:cubicBezTo>
                  <a:pt x="2844812" y="116815"/>
                  <a:pt x="2847517" y="115672"/>
                  <a:pt x="2850718" y="115672"/>
                </a:cubicBezTo>
                <a:close/>
                <a:moveTo>
                  <a:pt x="1296238" y="108052"/>
                </a:moveTo>
                <a:cubicBezTo>
                  <a:pt x="1293342" y="108052"/>
                  <a:pt x="1291094" y="109042"/>
                  <a:pt x="1289494" y="111024"/>
                </a:cubicBezTo>
                <a:cubicBezTo>
                  <a:pt x="1287894" y="113005"/>
                  <a:pt x="1287094" y="115291"/>
                  <a:pt x="1287094" y="117882"/>
                </a:cubicBezTo>
                <a:cubicBezTo>
                  <a:pt x="1287094" y="120625"/>
                  <a:pt x="1287932" y="122873"/>
                  <a:pt x="1289609" y="124625"/>
                </a:cubicBezTo>
                <a:cubicBezTo>
                  <a:pt x="1291285" y="126378"/>
                  <a:pt x="1293418" y="127254"/>
                  <a:pt x="1296009" y="127254"/>
                </a:cubicBezTo>
                <a:cubicBezTo>
                  <a:pt x="1298600" y="127254"/>
                  <a:pt x="1300848" y="126416"/>
                  <a:pt x="1302753" y="124740"/>
                </a:cubicBezTo>
                <a:cubicBezTo>
                  <a:pt x="1304658" y="123063"/>
                  <a:pt x="1305610" y="120853"/>
                  <a:pt x="1305610" y="118110"/>
                </a:cubicBezTo>
                <a:cubicBezTo>
                  <a:pt x="1305610" y="115215"/>
                  <a:pt x="1304620" y="112814"/>
                  <a:pt x="1302639" y="110909"/>
                </a:cubicBezTo>
                <a:cubicBezTo>
                  <a:pt x="1300657" y="109004"/>
                  <a:pt x="1298524" y="108052"/>
                  <a:pt x="1296238" y="108052"/>
                </a:cubicBezTo>
                <a:close/>
                <a:moveTo>
                  <a:pt x="910742" y="105385"/>
                </a:moveTo>
                <a:lnTo>
                  <a:pt x="910742" y="118415"/>
                </a:lnTo>
                <a:lnTo>
                  <a:pt x="859536" y="133274"/>
                </a:lnTo>
                <a:lnTo>
                  <a:pt x="859536" y="120472"/>
                </a:lnTo>
                <a:close/>
                <a:moveTo>
                  <a:pt x="758342" y="105385"/>
                </a:moveTo>
                <a:lnTo>
                  <a:pt x="758342" y="118415"/>
                </a:lnTo>
                <a:lnTo>
                  <a:pt x="707136" y="133274"/>
                </a:lnTo>
                <a:lnTo>
                  <a:pt x="707136" y="120472"/>
                </a:lnTo>
                <a:close/>
                <a:moveTo>
                  <a:pt x="1399032" y="102184"/>
                </a:moveTo>
                <a:cubicBezTo>
                  <a:pt x="1402080" y="102184"/>
                  <a:pt x="1404709" y="103327"/>
                  <a:pt x="1406918" y="105613"/>
                </a:cubicBezTo>
                <a:cubicBezTo>
                  <a:pt x="1409128" y="107899"/>
                  <a:pt x="1410233" y="110566"/>
                  <a:pt x="1410233" y="113614"/>
                </a:cubicBezTo>
                <a:cubicBezTo>
                  <a:pt x="1410233" y="116662"/>
                  <a:pt x="1409128" y="119291"/>
                  <a:pt x="1406918" y="121501"/>
                </a:cubicBezTo>
                <a:cubicBezTo>
                  <a:pt x="1404709" y="123711"/>
                  <a:pt x="1402080" y="124816"/>
                  <a:pt x="1399032" y="124816"/>
                </a:cubicBezTo>
                <a:cubicBezTo>
                  <a:pt x="1395831" y="124816"/>
                  <a:pt x="1393126" y="123711"/>
                  <a:pt x="1390916" y="121501"/>
                </a:cubicBezTo>
                <a:cubicBezTo>
                  <a:pt x="1388707" y="119291"/>
                  <a:pt x="1387602" y="116662"/>
                  <a:pt x="1387602" y="113614"/>
                </a:cubicBezTo>
                <a:cubicBezTo>
                  <a:pt x="1387602" y="110566"/>
                  <a:pt x="1388707" y="107899"/>
                  <a:pt x="1390916" y="105613"/>
                </a:cubicBezTo>
                <a:cubicBezTo>
                  <a:pt x="1393126" y="103327"/>
                  <a:pt x="1395831" y="102184"/>
                  <a:pt x="1399032" y="102184"/>
                </a:cubicBezTo>
                <a:close/>
                <a:moveTo>
                  <a:pt x="389458" y="101270"/>
                </a:moveTo>
                <a:cubicBezTo>
                  <a:pt x="392506" y="101270"/>
                  <a:pt x="395135" y="102413"/>
                  <a:pt x="397345" y="104699"/>
                </a:cubicBezTo>
                <a:cubicBezTo>
                  <a:pt x="399554" y="106985"/>
                  <a:pt x="400659" y="109652"/>
                  <a:pt x="400659" y="112700"/>
                </a:cubicBezTo>
                <a:cubicBezTo>
                  <a:pt x="400659" y="115748"/>
                  <a:pt x="399554" y="118377"/>
                  <a:pt x="397345" y="120587"/>
                </a:cubicBezTo>
                <a:cubicBezTo>
                  <a:pt x="395135" y="122796"/>
                  <a:pt x="392506" y="123901"/>
                  <a:pt x="389458" y="123901"/>
                </a:cubicBezTo>
                <a:cubicBezTo>
                  <a:pt x="386258" y="123901"/>
                  <a:pt x="383552" y="122796"/>
                  <a:pt x="381343" y="120587"/>
                </a:cubicBezTo>
                <a:cubicBezTo>
                  <a:pt x="379133" y="118377"/>
                  <a:pt x="378028" y="115748"/>
                  <a:pt x="378028" y="112700"/>
                </a:cubicBezTo>
                <a:cubicBezTo>
                  <a:pt x="378028" y="109652"/>
                  <a:pt x="379133" y="106985"/>
                  <a:pt x="381343" y="104699"/>
                </a:cubicBezTo>
                <a:cubicBezTo>
                  <a:pt x="383552" y="102413"/>
                  <a:pt x="386258" y="101270"/>
                  <a:pt x="389458" y="101270"/>
                </a:cubicBezTo>
                <a:close/>
                <a:moveTo>
                  <a:pt x="358140" y="101270"/>
                </a:moveTo>
                <a:cubicBezTo>
                  <a:pt x="361188" y="101270"/>
                  <a:pt x="363816" y="102413"/>
                  <a:pt x="366026" y="104699"/>
                </a:cubicBezTo>
                <a:cubicBezTo>
                  <a:pt x="368236" y="106985"/>
                  <a:pt x="369341" y="109652"/>
                  <a:pt x="369341" y="112700"/>
                </a:cubicBezTo>
                <a:cubicBezTo>
                  <a:pt x="369341" y="115748"/>
                  <a:pt x="368236" y="118377"/>
                  <a:pt x="366026" y="120587"/>
                </a:cubicBezTo>
                <a:cubicBezTo>
                  <a:pt x="363816" y="122796"/>
                  <a:pt x="361188" y="123901"/>
                  <a:pt x="358140" y="123901"/>
                </a:cubicBezTo>
                <a:cubicBezTo>
                  <a:pt x="354939" y="123901"/>
                  <a:pt x="352234" y="122796"/>
                  <a:pt x="350024" y="120587"/>
                </a:cubicBezTo>
                <a:cubicBezTo>
                  <a:pt x="347815" y="118377"/>
                  <a:pt x="346710" y="115748"/>
                  <a:pt x="346710" y="112700"/>
                </a:cubicBezTo>
                <a:cubicBezTo>
                  <a:pt x="346710" y="109652"/>
                  <a:pt x="347815" y="106985"/>
                  <a:pt x="350024" y="104699"/>
                </a:cubicBezTo>
                <a:cubicBezTo>
                  <a:pt x="352234" y="102413"/>
                  <a:pt x="354939" y="101270"/>
                  <a:pt x="358140" y="101270"/>
                </a:cubicBezTo>
                <a:close/>
                <a:moveTo>
                  <a:pt x="2086813" y="98527"/>
                </a:moveTo>
                <a:cubicBezTo>
                  <a:pt x="2083917" y="98527"/>
                  <a:pt x="2081669" y="99517"/>
                  <a:pt x="2080069" y="101499"/>
                </a:cubicBezTo>
                <a:cubicBezTo>
                  <a:pt x="2078469" y="103480"/>
                  <a:pt x="2077669" y="105766"/>
                  <a:pt x="2077669" y="108357"/>
                </a:cubicBezTo>
                <a:cubicBezTo>
                  <a:pt x="2077669" y="111100"/>
                  <a:pt x="2078507" y="113348"/>
                  <a:pt x="2080183" y="115100"/>
                </a:cubicBezTo>
                <a:cubicBezTo>
                  <a:pt x="2081860" y="116853"/>
                  <a:pt x="2083993" y="117729"/>
                  <a:pt x="2086584" y="117729"/>
                </a:cubicBezTo>
                <a:cubicBezTo>
                  <a:pt x="2089175" y="117729"/>
                  <a:pt x="2091423" y="116891"/>
                  <a:pt x="2093328" y="115215"/>
                </a:cubicBezTo>
                <a:cubicBezTo>
                  <a:pt x="2095233" y="113538"/>
                  <a:pt x="2096185" y="111328"/>
                  <a:pt x="2096185" y="108585"/>
                </a:cubicBezTo>
                <a:cubicBezTo>
                  <a:pt x="2096185" y="105690"/>
                  <a:pt x="2095195" y="103289"/>
                  <a:pt x="2093214" y="101384"/>
                </a:cubicBezTo>
                <a:cubicBezTo>
                  <a:pt x="2091232" y="99479"/>
                  <a:pt x="2089099" y="98527"/>
                  <a:pt x="2086813" y="98527"/>
                </a:cubicBezTo>
                <a:close/>
                <a:moveTo>
                  <a:pt x="2015642" y="95860"/>
                </a:moveTo>
                <a:lnTo>
                  <a:pt x="2015642" y="108890"/>
                </a:lnTo>
                <a:lnTo>
                  <a:pt x="1964436" y="123749"/>
                </a:lnTo>
                <a:lnTo>
                  <a:pt x="1964436" y="110947"/>
                </a:lnTo>
                <a:close/>
                <a:moveTo>
                  <a:pt x="1297381" y="95250"/>
                </a:moveTo>
                <a:cubicBezTo>
                  <a:pt x="1301039" y="95250"/>
                  <a:pt x="1304315" y="96317"/>
                  <a:pt x="1307211" y="98451"/>
                </a:cubicBezTo>
                <a:cubicBezTo>
                  <a:pt x="1310106" y="100584"/>
                  <a:pt x="1312392" y="103404"/>
                  <a:pt x="1314069" y="106909"/>
                </a:cubicBezTo>
                <a:cubicBezTo>
                  <a:pt x="1315745" y="110414"/>
                  <a:pt x="1316583" y="114148"/>
                  <a:pt x="1316583" y="118110"/>
                </a:cubicBezTo>
                <a:cubicBezTo>
                  <a:pt x="1316583" y="124054"/>
                  <a:pt x="1314678" y="129045"/>
                  <a:pt x="1310868" y="133083"/>
                </a:cubicBezTo>
                <a:cubicBezTo>
                  <a:pt x="1307058" y="137122"/>
                  <a:pt x="1302181" y="139141"/>
                  <a:pt x="1296238" y="139141"/>
                </a:cubicBezTo>
                <a:cubicBezTo>
                  <a:pt x="1289685" y="139141"/>
                  <a:pt x="1284770" y="137160"/>
                  <a:pt x="1281493" y="133198"/>
                </a:cubicBezTo>
                <a:cubicBezTo>
                  <a:pt x="1278217" y="129235"/>
                  <a:pt x="1276578" y="124587"/>
                  <a:pt x="1276578" y="119253"/>
                </a:cubicBezTo>
                <a:cubicBezTo>
                  <a:pt x="1276578" y="114834"/>
                  <a:pt x="1277455" y="110833"/>
                  <a:pt x="1279207" y="107252"/>
                </a:cubicBezTo>
                <a:cubicBezTo>
                  <a:pt x="1280960" y="103670"/>
                  <a:pt x="1283436" y="100775"/>
                  <a:pt x="1286637" y="98565"/>
                </a:cubicBezTo>
                <a:cubicBezTo>
                  <a:pt x="1289837" y="96355"/>
                  <a:pt x="1293418" y="95250"/>
                  <a:pt x="1297381" y="95250"/>
                </a:cubicBezTo>
                <a:close/>
                <a:moveTo>
                  <a:pt x="2711043" y="95098"/>
                </a:moveTo>
                <a:cubicBezTo>
                  <a:pt x="2714091" y="95098"/>
                  <a:pt x="2716720" y="96241"/>
                  <a:pt x="2718930" y="98527"/>
                </a:cubicBezTo>
                <a:cubicBezTo>
                  <a:pt x="2721140" y="100813"/>
                  <a:pt x="2722245" y="103480"/>
                  <a:pt x="2722245" y="106528"/>
                </a:cubicBezTo>
                <a:cubicBezTo>
                  <a:pt x="2722245" y="109576"/>
                  <a:pt x="2721140" y="112205"/>
                  <a:pt x="2718930" y="114414"/>
                </a:cubicBezTo>
                <a:cubicBezTo>
                  <a:pt x="2716720" y="116624"/>
                  <a:pt x="2714091" y="117729"/>
                  <a:pt x="2711043" y="117729"/>
                </a:cubicBezTo>
                <a:cubicBezTo>
                  <a:pt x="2707843" y="117729"/>
                  <a:pt x="2705138" y="116624"/>
                  <a:pt x="2702928" y="114414"/>
                </a:cubicBezTo>
                <a:cubicBezTo>
                  <a:pt x="2700718" y="112205"/>
                  <a:pt x="2699613" y="109576"/>
                  <a:pt x="2699613" y="106528"/>
                </a:cubicBezTo>
                <a:cubicBezTo>
                  <a:pt x="2699613" y="103480"/>
                  <a:pt x="2700718" y="100813"/>
                  <a:pt x="2702928" y="98527"/>
                </a:cubicBezTo>
                <a:cubicBezTo>
                  <a:pt x="2705138" y="96241"/>
                  <a:pt x="2707843" y="95098"/>
                  <a:pt x="2711043" y="95098"/>
                </a:cubicBezTo>
                <a:close/>
                <a:moveTo>
                  <a:pt x="2343226" y="95098"/>
                </a:moveTo>
                <a:lnTo>
                  <a:pt x="2361742" y="95098"/>
                </a:lnTo>
                <a:lnTo>
                  <a:pt x="2365629" y="242316"/>
                </a:lnTo>
                <a:lnTo>
                  <a:pt x="2347112" y="242316"/>
                </a:lnTo>
                <a:close/>
                <a:moveTo>
                  <a:pt x="1533601" y="95098"/>
                </a:moveTo>
                <a:lnTo>
                  <a:pt x="1552346" y="95098"/>
                </a:lnTo>
                <a:lnTo>
                  <a:pt x="1556461" y="196825"/>
                </a:lnTo>
                <a:cubicBezTo>
                  <a:pt x="1556766" y="204292"/>
                  <a:pt x="1557490" y="210045"/>
                  <a:pt x="1558633" y="214084"/>
                </a:cubicBezTo>
                <a:cubicBezTo>
                  <a:pt x="1559775" y="218123"/>
                  <a:pt x="1562366" y="220904"/>
                  <a:pt x="1566405" y="222428"/>
                </a:cubicBezTo>
                <a:cubicBezTo>
                  <a:pt x="1570444" y="223952"/>
                  <a:pt x="1576806" y="224714"/>
                  <a:pt x="1585493" y="224714"/>
                </a:cubicBezTo>
                <a:lnTo>
                  <a:pt x="1586076" y="224934"/>
                </a:lnTo>
                <a:lnTo>
                  <a:pt x="1586103" y="224714"/>
                </a:lnTo>
                <a:cubicBezTo>
                  <a:pt x="1593570" y="224714"/>
                  <a:pt x="1599514" y="224257"/>
                  <a:pt x="1603933" y="223342"/>
                </a:cubicBezTo>
                <a:cubicBezTo>
                  <a:pt x="1608353" y="222428"/>
                  <a:pt x="1611553" y="220561"/>
                  <a:pt x="1613535" y="217742"/>
                </a:cubicBezTo>
                <a:cubicBezTo>
                  <a:pt x="1615516" y="214922"/>
                  <a:pt x="1616506" y="210693"/>
                  <a:pt x="1616506" y="205054"/>
                </a:cubicBezTo>
                <a:cubicBezTo>
                  <a:pt x="1616506" y="201244"/>
                  <a:pt x="1615897" y="196710"/>
                  <a:pt x="1614678" y="191453"/>
                </a:cubicBezTo>
                <a:cubicBezTo>
                  <a:pt x="1613459" y="186195"/>
                  <a:pt x="1611858" y="180594"/>
                  <a:pt x="1609877" y="174651"/>
                </a:cubicBezTo>
                <a:cubicBezTo>
                  <a:pt x="1607896" y="168707"/>
                  <a:pt x="1605762" y="162840"/>
                  <a:pt x="1603476" y="157048"/>
                </a:cubicBezTo>
                <a:lnTo>
                  <a:pt x="1621993" y="150190"/>
                </a:lnTo>
                <a:cubicBezTo>
                  <a:pt x="1623974" y="155067"/>
                  <a:pt x="1625841" y="160630"/>
                  <a:pt x="1627594" y="166878"/>
                </a:cubicBezTo>
                <a:cubicBezTo>
                  <a:pt x="1629346" y="173127"/>
                  <a:pt x="1630832" y="179299"/>
                  <a:pt x="1632051" y="185395"/>
                </a:cubicBezTo>
                <a:cubicBezTo>
                  <a:pt x="1633270" y="191491"/>
                  <a:pt x="1633880" y="196825"/>
                  <a:pt x="1633880" y="201397"/>
                </a:cubicBezTo>
                <a:cubicBezTo>
                  <a:pt x="1633880" y="207493"/>
                  <a:pt x="1633232" y="212865"/>
                  <a:pt x="1631937" y="217513"/>
                </a:cubicBezTo>
                <a:cubicBezTo>
                  <a:pt x="1630642" y="222161"/>
                  <a:pt x="1628698" y="226124"/>
                  <a:pt x="1626108" y="229400"/>
                </a:cubicBezTo>
                <a:cubicBezTo>
                  <a:pt x="1623517" y="232677"/>
                  <a:pt x="1620202" y="235344"/>
                  <a:pt x="1616164" y="237401"/>
                </a:cubicBezTo>
                <a:cubicBezTo>
                  <a:pt x="1612125" y="239459"/>
                  <a:pt x="1607439" y="240983"/>
                  <a:pt x="1602105" y="241973"/>
                </a:cubicBezTo>
                <a:cubicBezTo>
                  <a:pt x="1596771" y="242964"/>
                  <a:pt x="1590675" y="243459"/>
                  <a:pt x="1583817" y="243459"/>
                </a:cubicBezTo>
                <a:lnTo>
                  <a:pt x="1583846" y="243220"/>
                </a:lnTo>
                <a:lnTo>
                  <a:pt x="1583207" y="243459"/>
                </a:lnTo>
                <a:cubicBezTo>
                  <a:pt x="1571015" y="243459"/>
                  <a:pt x="1561719" y="242088"/>
                  <a:pt x="1555318" y="239344"/>
                </a:cubicBezTo>
                <a:cubicBezTo>
                  <a:pt x="1548917" y="236601"/>
                  <a:pt x="1544498" y="232334"/>
                  <a:pt x="1542059" y="226543"/>
                </a:cubicBezTo>
                <a:cubicBezTo>
                  <a:pt x="1539621" y="220752"/>
                  <a:pt x="1538173" y="213284"/>
                  <a:pt x="1537716" y="204140"/>
                </a:cubicBezTo>
                <a:close/>
                <a:moveTo>
                  <a:pt x="2246528" y="88468"/>
                </a:moveTo>
                <a:cubicBezTo>
                  <a:pt x="2248052" y="91364"/>
                  <a:pt x="2249309" y="94679"/>
                  <a:pt x="2250300" y="98412"/>
                </a:cubicBezTo>
                <a:cubicBezTo>
                  <a:pt x="2251290" y="102146"/>
                  <a:pt x="2251786" y="105537"/>
                  <a:pt x="2251786" y="108585"/>
                </a:cubicBezTo>
                <a:cubicBezTo>
                  <a:pt x="2251786" y="113614"/>
                  <a:pt x="2250376" y="118148"/>
                  <a:pt x="2247557" y="122187"/>
                </a:cubicBezTo>
                <a:cubicBezTo>
                  <a:pt x="2244737" y="126225"/>
                  <a:pt x="2240356" y="128245"/>
                  <a:pt x="2234412" y="128245"/>
                </a:cubicBezTo>
                <a:cubicBezTo>
                  <a:pt x="2229688" y="128245"/>
                  <a:pt x="2225840" y="126987"/>
                  <a:pt x="2222868" y="124473"/>
                </a:cubicBezTo>
                <a:lnTo>
                  <a:pt x="2221737" y="122183"/>
                </a:lnTo>
                <a:lnTo>
                  <a:pt x="2218296" y="130531"/>
                </a:lnTo>
                <a:cubicBezTo>
                  <a:pt x="2214715" y="134036"/>
                  <a:pt x="2210257" y="135789"/>
                  <a:pt x="2204923" y="135789"/>
                </a:cubicBezTo>
                <a:cubicBezTo>
                  <a:pt x="2198827" y="135789"/>
                  <a:pt x="2194788" y="133769"/>
                  <a:pt x="2192807" y="129731"/>
                </a:cubicBezTo>
                <a:cubicBezTo>
                  <a:pt x="2190826" y="125692"/>
                  <a:pt x="2189835" y="121387"/>
                  <a:pt x="2189835" y="116815"/>
                </a:cubicBezTo>
                <a:cubicBezTo>
                  <a:pt x="2189835" y="115138"/>
                  <a:pt x="2189949" y="113348"/>
                  <a:pt x="2190178" y="111443"/>
                </a:cubicBezTo>
                <a:cubicBezTo>
                  <a:pt x="2190407" y="109538"/>
                  <a:pt x="2190750" y="107366"/>
                  <a:pt x="2191207" y="104928"/>
                </a:cubicBezTo>
                <a:lnTo>
                  <a:pt x="2202637" y="101727"/>
                </a:lnTo>
                <a:cubicBezTo>
                  <a:pt x="2202180" y="104318"/>
                  <a:pt x="2201837" y="106718"/>
                  <a:pt x="2201608" y="108928"/>
                </a:cubicBezTo>
                <a:cubicBezTo>
                  <a:pt x="2201379" y="111138"/>
                  <a:pt x="2201265" y="113081"/>
                  <a:pt x="2201265" y="114757"/>
                </a:cubicBezTo>
                <a:cubicBezTo>
                  <a:pt x="2201265" y="117653"/>
                  <a:pt x="2201722" y="119787"/>
                  <a:pt x="2202637" y="121158"/>
                </a:cubicBezTo>
                <a:cubicBezTo>
                  <a:pt x="2203551" y="122530"/>
                  <a:pt x="2204999" y="123216"/>
                  <a:pt x="2206980" y="123216"/>
                </a:cubicBezTo>
                <a:cubicBezTo>
                  <a:pt x="2209266" y="123216"/>
                  <a:pt x="2211171" y="122034"/>
                  <a:pt x="2212695" y="119672"/>
                </a:cubicBezTo>
                <a:cubicBezTo>
                  <a:pt x="2214219" y="117310"/>
                  <a:pt x="2215057" y="112548"/>
                  <a:pt x="2215210" y="105385"/>
                </a:cubicBezTo>
                <a:lnTo>
                  <a:pt x="2215210" y="98527"/>
                </a:lnTo>
                <a:lnTo>
                  <a:pt x="2226183" y="94412"/>
                </a:lnTo>
                <a:lnTo>
                  <a:pt x="2226183" y="108357"/>
                </a:lnTo>
                <a:cubicBezTo>
                  <a:pt x="2226183" y="110490"/>
                  <a:pt x="2226602" y="112357"/>
                  <a:pt x="2227440" y="113957"/>
                </a:cubicBezTo>
                <a:cubicBezTo>
                  <a:pt x="2228278" y="115557"/>
                  <a:pt x="2230069" y="116358"/>
                  <a:pt x="2232812" y="116358"/>
                </a:cubicBezTo>
                <a:cubicBezTo>
                  <a:pt x="2235555" y="116358"/>
                  <a:pt x="2237384" y="115519"/>
                  <a:pt x="2238298" y="113843"/>
                </a:cubicBezTo>
                <a:cubicBezTo>
                  <a:pt x="2239213" y="112167"/>
                  <a:pt x="2239670" y="110033"/>
                  <a:pt x="2239670" y="107442"/>
                </a:cubicBezTo>
                <a:cubicBezTo>
                  <a:pt x="2239670" y="104851"/>
                  <a:pt x="2239365" y="102222"/>
                  <a:pt x="2238756" y="99555"/>
                </a:cubicBezTo>
                <a:cubicBezTo>
                  <a:pt x="2238146" y="96888"/>
                  <a:pt x="2237308" y="94260"/>
                  <a:pt x="2236241" y="91669"/>
                </a:cubicBezTo>
                <a:close/>
                <a:moveTo>
                  <a:pt x="2087956" y="85725"/>
                </a:moveTo>
                <a:cubicBezTo>
                  <a:pt x="2091613" y="85725"/>
                  <a:pt x="2094890" y="86792"/>
                  <a:pt x="2097786" y="88926"/>
                </a:cubicBezTo>
                <a:cubicBezTo>
                  <a:pt x="2100681" y="91059"/>
                  <a:pt x="2102967" y="93879"/>
                  <a:pt x="2104644" y="97384"/>
                </a:cubicBezTo>
                <a:cubicBezTo>
                  <a:pt x="2106320" y="100889"/>
                  <a:pt x="2107158" y="104623"/>
                  <a:pt x="2107158" y="108585"/>
                </a:cubicBezTo>
                <a:cubicBezTo>
                  <a:pt x="2107158" y="114529"/>
                  <a:pt x="2105253" y="119520"/>
                  <a:pt x="2101443" y="123558"/>
                </a:cubicBezTo>
                <a:cubicBezTo>
                  <a:pt x="2097633" y="127597"/>
                  <a:pt x="2092756" y="129616"/>
                  <a:pt x="2086813" y="129616"/>
                </a:cubicBezTo>
                <a:cubicBezTo>
                  <a:pt x="2080260" y="129616"/>
                  <a:pt x="2075345" y="127635"/>
                  <a:pt x="2072068" y="123673"/>
                </a:cubicBezTo>
                <a:cubicBezTo>
                  <a:pt x="2068791" y="119710"/>
                  <a:pt x="2067153" y="115062"/>
                  <a:pt x="2067153" y="109728"/>
                </a:cubicBezTo>
                <a:cubicBezTo>
                  <a:pt x="2067153" y="105309"/>
                  <a:pt x="2068029" y="101308"/>
                  <a:pt x="2069782" y="97727"/>
                </a:cubicBezTo>
                <a:cubicBezTo>
                  <a:pt x="2071535" y="94145"/>
                  <a:pt x="2074011" y="91250"/>
                  <a:pt x="2077212" y="89040"/>
                </a:cubicBezTo>
                <a:cubicBezTo>
                  <a:pt x="2080412" y="86830"/>
                  <a:pt x="2083993" y="85725"/>
                  <a:pt x="2087956" y="85725"/>
                </a:cubicBezTo>
                <a:close/>
                <a:moveTo>
                  <a:pt x="2292020" y="79096"/>
                </a:moveTo>
                <a:lnTo>
                  <a:pt x="2310536" y="79096"/>
                </a:lnTo>
                <a:lnTo>
                  <a:pt x="2315108" y="193396"/>
                </a:lnTo>
                <a:cubicBezTo>
                  <a:pt x="2315413" y="201473"/>
                  <a:pt x="2315146" y="208636"/>
                  <a:pt x="2314308" y="214884"/>
                </a:cubicBezTo>
                <a:cubicBezTo>
                  <a:pt x="2313470" y="221133"/>
                  <a:pt x="2311488" y="226390"/>
                  <a:pt x="2308364" y="230658"/>
                </a:cubicBezTo>
                <a:cubicBezTo>
                  <a:pt x="2305240" y="234925"/>
                  <a:pt x="2300592" y="238125"/>
                  <a:pt x="2294420" y="240259"/>
                </a:cubicBezTo>
                <a:lnTo>
                  <a:pt x="2276936" y="242515"/>
                </a:lnTo>
                <a:lnTo>
                  <a:pt x="2274417" y="243459"/>
                </a:lnTo>
                <a:lnTo>
                  <a:pt x="2272626" y="243071"/>
                </a:lnTo>
                <a:lnTo>
                  <a:pt x="2269617" y="243459"/>
                </a:lnTo>
                <a:lnTo>
                  <a:pt x="2269728" y="242443"/>
                </a:lnTo>
                <a:lnTo>
                  <a:pt x="2258072" y="239916"/>
                </a:lnTo>
                <a:lnTo>
                  <a:pt x="2249379" y="231327"/>
                </a:lnTo>
                <a:lnTo>
                  <a:pt x="2244813" y="249974"/>
                </a:lnTo>
                <a:cubicBezTo>
                  <a:pt x="2240318" y="258280"/>
                  <a:pt x="2234565" y="265519"/>
                  <a:pt x="2227554" y="271691"/>
                </a:cubicBezTo>
                <a:cubicBezTo>
                  <a:pt x="2220544" y="277863"/>
                  <a:pt x="2213229" y="282931"/>
                  <a:pt x="2205609" y="286893"/>
                </a:cubicBezTo>
                <a:cubicBezTo>
                  <a:pt x="2197989" y="290856"/>
                  <a:pt x="2191054" y="293675"/>
                  <a:pt x="2184806" y="295351"/>
                </a:cubicBezTo>
                <a:lnTo>
                  <a:pt x="2178177" y="277978"/>
                </a:lnTo>
                <a:cubicBezTo>
                  <a:pt x="2189302" y="274320"/>
                  <a:pt x="2198560" y="270129"/>
                  <a:pt x="2205952" y="265405"/>
                </a:cubicBezTo>
                <a:cubicBezTo>
                  <a:pt x="2213343" y="260680"/>
                  <a:pt x="2219210" y="255651"/>
                  <a:pt x="2223554" y="250317"/>
                </a:cubicBezTo>
                <a:cubicBezTo>
                  <a:pt x="2227897" y="244983"/>
                  <a:pt x="2230983" y="239535"/>
                  <a:pt x="2232812" y="233972"/>
                </a:cubicBezTo>
                <a:cubicBezTo>
                  <a:pt x="2234641" y="228410"/>
                  <a:pt x="2235555" y="223038"/>
                  <a:pt x="2235555" y="217856"/>
                </a:cubicBezTo>
                <a:cubicBezTo>
                  <a:pt x="2235555" y="210388"/>
                  <a:pt x="2233917" y="202806"/>
                  <a:pt x="2230640" y="195110"/>
                </a:cubicBezTo>
                <a:cubicBezTo>
                  <a:pt x="2227364" y="187414"/>
                  <a:pt x="2223744" y="180137"/>
                  <a:pt x="2219782" y="173279"/>
                </a:cubicBezTo>
                <a:lnTo>
                  <a:pt x="2236470" y="164821"/>
                </a:lnTo>
                <a:cubicBezTo>
                  <a:pt x="2239365" y="170155"/>
                  <a:pt x="2241918" y="175413"/>
                  <a:pt x="2244128" y="180594"/>
                </a:cubicBezTo>
                <a:cubicBezTo>
                  <a:pt x="2246337" y="185776"/>
                  <a:pt x="2248319" y="190653"/>
                  <a:pt x="2250071" y="195225"/>
                </a:cubicBezTo>
                <a:cubicBezTo>
                  <a:pt x="2251824" y="199797"/>
                  <a:pt x="2253234" y="203988"/>
                  <a:pt x="2254300" y="207798"/>
                </a:cubicBezTo>
                <a:cubicBezTo>
                  <a:pt x="2256434" y="214351"/>
                  <a:pt x="2259215" y="218808"/>
                  <a:pt x="2262644" y="221171"/>
                </a:cubicBezTo>
                <a:lnTo>
                  <a:pt x="2274928" y="224267"/>
                </a:lnTo>
                <a:lnTo>
                  <a:pt x="2289962" y="222199"/>
                </a:lnTo>
                <a:cubicBezTo>
                  <a:pt x="2293467" y="220523"/>
                  <a:pt x="2295486" y="217551"/>
                  <a:pt x="2296020" y="213284"/>
                </a:cubicBezTo>
                <a:cubicBezTo>
                  <a:pt x="2296553" y="209017"/>
                  <a:pt x="2296668" y="203073"/>
                  <a:pt x="2296363" y="195453"/>
                </a:cubicBezTo>
                <a:close/>
                <a:moveTo>
                  <a:pt x="1472869" y="79096"/>
                </a:moveTo>
                <a:lnTo>
                  <a:pt x="1491386" y="79096"/>
                </a:lnTo>
                <a:lnTo>
                  <a:pt x="1495958" y="193396"/>
                </a:lnTo>
                <a:cubicBezTo>
                  <a:pt x="1496263" y="201473"/>
                  <a:pt x="1495996" y="208636"/>
                  <a:pt x="1495158" y="214884"/>
                </a:cubicBezTo>
                <a:cubicBezTo>
                  <a:pt x="1494320" y="221133"/>
                  <a:pt x="1492339" y="226390"/>
                  <a:pt x="1489214" y="230658"/>
                </a:cubicBezTo>
                <a:cubicBezTo>
                  <a:pt x="1486090" y="234925"/>
                  <a:pt x="1481442" y="238125"/>
                  <a:pt x="1475270" y="240259"/>
                </a:cubicBezTo>
                <a:lnTo>
                  <a:pt x="1457786" y="242515"/>
                </a:lnTo>
                <a:lnTo>
                  <a:pt x="1455267" y="243459"/>
                </a:lnTo>
                <a:lnTo>
                  <a:pt x="1452482" y="243199"/>
                </a:lnTo>
                <a:lnTo>
                  <a:pt x="1450467" y="243459"/>
                </a:lnTo>
                <a:lnTo>
                  <a:pt x="1450515" y="243016"/>
                </a:lnTo>
                <a:lnTo>
                  <a:pt x="1429550" y="241059"/>
                </a:lnTo>
                <a:cubicBezTo>
                  <a:pt x="1420787" y="239459"/>
                  <a:pt x="1412595" y="237020"/>
                  <a:pt x="1404975" y="233744"/>
                </a:cubicBezTo>
                <a:lnTo>
                  <a:pt x="1396911" y="228573"/>
                </a:lnTo>
                <a:lnTo>
                  <a:pt x="1396060" y="229172"/>
                </a:lnTo>
                <a:cubicBezTo>
                  <a:pt x="1387678" y="233667"/>
                  <a:pt x="1378420" y="237173"/>
                  <a:pt x="1368285" y="239687"/>
                </a:cubicBezTo>
                <a:cubicBezTo>
                  <a:pt x="1358150" y="242202"/>
                  <a:pt x="1347444" y="243459"/>
                  <a:pt x="1336167" y="243459"/>
                </a:cubicBezTo>
                <a:lnTo>
                  <a:pt x="1336189" y="243279"/>
                </a:lnTo>
                <a:lnTo>
                  <a:pt x="1335710" y="243459"/>
                </a:lnTo>
                <a:cubicBezTo>
                  <a:pt x="1326413" y="243459"/>
                  <a:pt x="1319022" y="242964"/>
                  <a:pt x="1313535" y="241973"/>
                </a:cubicBezTo>
                <a:cubicBezTo>
                  <a:pt x="1308049" y="240983"/>
                  <a:pt x="1303896" y="239497"/>
                  <a:pt x="1301077" y="237516"/>
                </a:cubicBezTo>
                <a:cubicBezTo>
                  <a:pt x="1298257" y="235534"/>
                  <a:pt x="1296276" y="233058"/>
                  <a:pt x="1295133" y="230086"/>
                </a:cubicBezTo>
                <a:lnTo>
                  <a:pt x="1294480" y="227501"/>
                </a:lnTo>
                <a:lnTo>
                  <a:pt x="1291475" y="232029"/>
                </a:lnTo>
                <a:cubicBezTo>
                  <a:pt x="1288656" y="235077"/>
                  <a:pt x="1285418" y="237439"/>
                  <a:pt x="1281760" y="239116"/>
                </a:cubicBezTo>
                <a:cubicBezTo>
                  <a:pt x="1278102" y="240792"/>
                  <a:pt x="1273721" y="241935"/>
                  <a:pt x="1268615" y="242545"/>
                </a:cubicBezTo>
                <a:lnTo>
                  <a:pt x="1252994" y="243331"/>
                </a:lnTo>
                <a:lnTo>
                  <a:pt x="1252652" y="243459"/>
                </a:lnTo>
                <a:lnTo>
                  <a:pt x="1251999" y="243381"/>
                </a:lnTo>
                <a:lnTo>
                  <a:pt x="1250442" y="243459"/>
                </a:lnTo>
                <a:lnTo>
                  <a:pt x="1250474" y="243198"/>
                </a:lnTo>
                <a:lnTo>
                  <a:pt x="1226934" y="240373"/>
                </a:lnTo>
                <a:cubicBezTo>
                  <a:pt x="1219543" y="238316"/>
                  <a:pt x="1214056" y="235039"/>
                  <a:pt x="1210475" y="230543"/>
                </a:cubicBezTo>
                <a:cubicBezTo>
                  <a:pt x="1208684" y="228295"/>
                  <a:pt x="1207494" y="225714"/>
                  <a:pt x="1206903" y="222799"/>
                </a:cubicBezTo>
                <a:lnTo>
                  <a:pt x="1206920" y="217128"/>
                </a:lnTo>
                <a:lnTo>
                  <a:pt x="1189215" y="228714"/>
                </a:lnTo>
                <a:cubicBezTo>
                  <a:pt x="1180757" y="232753"/>
                  <a:pt x="1171384" y="236144"/>
                  <a:pt x="1161097" y="238887"/>
                </a:cubicBezTo>
                <a:cubicBezTo>
                  <a:pt x="1150810" y="241630"/>
                  <a:pt x="1139837" y="243688"/>
                  <a:pt x="1128179" y="245059"/>
                </a:cubicBezTo>
                <a:cubicBezTo>
                  <a:pt x="1116520" y="246431"/>
                  <a:pt x="1104443" y="247117"/>
                  <a:pt x="1091946" y="247117"/>
                </a:cubicBezTo>
                <a:cubicBezTo>
                  <a:pt x="1078382" y="247117"/>
                  <a:pt x="1066457" y="246240"/>
                  <a:pt x="1056170" y="244488"/>
                </a:cubicBezTo>
                <a:cubicBezTo>
                  <a:pt x="1045883" y="242735"/>
                  <a:pt x="1037310" y="240030"/>
                  <a:pt x="1030452" y="236373"/>
                </a:cubicBezTo>
                <a:cubicBezTo>
                  <a:pt x="1023594" y="232715"/>
                  <a:pt x="1018413" y="227952"/>
                  <a:pt x="1014908" y="222085"/>
                </a:cubicBezTo>
                <a:cubicBezTo>
                  <a:pt x="1011402" y="216218"/>
                  <a:pt x="1009650" y="209093"/>
                  <a:pt x="1009650" y="200711"/>
                </a:cubicBezTo>
                <a:cubicBezTo>
                  <a:pt x="1009650" y="196901"/>
                  <a:pt x="1009954" y="192977"/>
                  <a:pt x="1010564" y="188938"/>
                </a:cubicBezTo>
                <a:cubicBezTo>
                  <a:pt x="1011174" y="184899"/>
                  <a:pt x="1011974" y="180823"/>
                  <a:pt x="1012964" y="176708"/>
                </a:cubicBezTo>
                <a:cubicBezTo>
                  <a:pt x="1013955" y="172593"/>
                  <a:pt x="1014984" y="168631"/>
                  <a:pt x="1016050" y="164821"/>
                </a:cubicBezTo>
                <a:lnTo>
                  <a:pt x="1033196" y="169164"/>
                </a:lnTo>
                <a:cubicBezTo>
                  <a:pt x="1032586" y="171450"/>
                  <a:pt x="1031900" y="174155"/>
                  <a:pt x="1031138" y="177279"/>
                </a:cubicBezTo>
                <a:cubicBezTo>
                  <a:pt x="1030376" y="180404"/>
                  <a:pt x="1029728" y="183566"/>
                  <a:pt x="1029195" y="186766"/>
                </a:cubicBezTo>
                <a:cubicBezTo>
                  <a:pt x="1028662" y="189967"/>
                  <a:pt x="1028395" y="192862"/>
                  <a:pt x="1028395" y="195453"/>
                </a:cubicBezTo>
                <a:cubicBezTo>
                  <a:pt x="1028395" y="203378"/>
                  <a:pt x="1030414" y="209741"/>
                  <a:pt x="1034453" y="214541"/>
                </a:cubicBezTo>
                <a:cubicBezTo>
                  <a:pt x="1038491" y="219342"/>
                  <a:pt x="1045540" y="222847"/>
                  <a:pt x="1055598" y="225057"/>
                </a:cubicBezTo>
                <a:cubicBezTo>
                  <a:pt x="1065657" y="227267"/>
                  <a:pt x="1079754" y="228372"/>
                  <a:pt x="1097889" y="228372"/>
                </a:cubicBezTo>
                <a:cubicBezTo>
                  <a:pt x="1107186" y="228372"/>
                  <a:pt x="1117015" y="227800"/>
                  <a:pt x="1127379" y="226657"/>
                </a:cubicBezTo>
                <a:cubicBezTo>
                  <a:pt x="1137742" y="225514"/>
                  <a:pt x="1148067" y="223457"/>
                  <a:pt x="1158354" y="220485"/>
                </a:cubicBezTo>
                <a:cubicBezTo>
                  <a:pt x="1168641" y="217513"/>
                  <a:pt x="1178433" y="213436"/>
                  <a:pt x="1187729" y="208255"/>
                </a:cubicBezTo>
                <a:cubicBezTo>
                  <a:pt x="1197026" y="203073"/>
                  <a:pt x="1205179" y="196520"/>
                  <a:pt x="1212189" y="188595"/>
                </a:cubicBezTo>
                <a:lnTo>
                  <a:pt x="1226591" y="197053"/>
                </a:lnTo>
                <a:cubicBezTo>
                  <a:pt x="1225219" y="200559"/>
                  <a:pt x="1224305" y="203340"/>
                  <a:pt x="1223848" y="205397"/>
                </a:cubicBezTo>
                <a:cubicBezTo>
                  <a:pt x="1223391" y="207455"/>
                  <a:pt x="1223162" y="209322"/>
                  <a:pt x="1223162" y="210998"/>
                </a:cubicBezTo>
                <a:cubicBezTo>
                  <a:pt x="1223162" y="213284"/>
                  <a:pt x="1224000" y="215456"/>
                  <a:pt x="1225677" y="217513"/>
                </a:cubicBezTo>
                <a:cubicBezTo>
                  <a:pt x="1227353" y="219570"/>
                  <a:pt x="1230515" y="221285"/>
                  <a:pt x="1235164" y="222657"/>
                </a:cubicBezTo>
                <a:lnTo>
                  <a:pt x="1253876" y="224604"/>
                </a:lnTo>
                <a:lnTo>
                  <a:pt x="1270559" y="222999"/>
                </a:lnTo>
                <a:cubicBezTo>
                  <a:pt x="1274826" y="221856"/>
                  <a:pt x="1278064" y="219647"/>
                  <a:pt x="1280274" y="216370"/>
                </a:cubicBezTo>
                <a:cubicBezTo>
                  <a:pt x="1282484" y="213093"/>
                  <a:pt x="1284274" y="208331"/>
                  <a:pt x="1285646" y="202083"/>
                </a:cubicBezTo>
                <a:cubicBezTo>
                  <a:pt x="1287018" y="195834"/>
                  <a:pt x="1288694" y="187681"/>
                  <a:pt x="1290675" y="177622"/>
                </a:cubicBezTo>
                <a:lnTo>
                  <a:pt x="1308506" y="181051"/>
                </a:lnTo>
                <a:cubicBezTo>
                  <a:pt x="1307897" y="183795"/>
                  <a:pt x="1307211" y="186843"/>
                  <a:pt x="1306449" y="190195"/>
                </a:cubicBezTo>
                <a:cubicBezTo>
                  <a:pt x="1305687" y="193548"/>
                  <a:pt x="1305039" y="196863"/>
                  <a:pt x="1304506" y="200139"/>
                </a:cubicBezTo>
                <a:cubicBezTo>
                  <a:pt x="1303972" y="203416"/>
                  <a:pt x="1303706" y="206274"/>
                  <a:pt x="1303706" y="208712"/>
                </a:cubicBezTo>
                <a:cubicBezTo>
                  <a:pt x="1303706" y="210998"/>
                  <a:pt x="1303858" y="213132"/>
                  <a:pt x="1304163" y="215113"/>
                </a:cubicBezTo>
                <a:cubicBezTo>
                  <a:pt x="1304468" y="217094"/>
                  <a:pt x="1305610" y="218770"/>
                  <a:pt x="1307592" y="220142"/>
                </a:cubicBezTo>
                <a:cubicBezTo>
                  <a:pt x="1309573" y="221514"/>
                  <a:pt x="1312926" y="222618"/>
                  <a:pt x="1317650" y="223457"/>
                </a:cubicBezTo>
                <a:cubicBezTo>
                  <a:pt x="1322374" y="224295"/>
                  <a:pt x="1329156" y="224714"/>
                  <a:pt x="1337995" y="224714"/>
                </a:cubicBezTo>
                <a:lnTo>
                  <a:pt x="1338433" y="224879"/>
                </a:lnTo>
                <a:lnTo>
                  <a:pt x="1338453" y="224714"/>
                </a:lnTo>
                <a:cubicBezTo>
                  <a:pt x="1347597" y="224714"/>
                  <a:pt x="1356207" y="223838"/>
                  <a:pt x="1364285" y="222085"/>
                </a:cubicBezTo>
                <a:lnTo>
                  <a:pt x="1381506" y="216609"/>
                </a:lnTo>
                <a:lnTo>
                  <a:pt x="1376857" y="211227"/>
                </a:lnTo>
                <a:cubicBezTo>
                  <a:pt x="1373657" y="207874"/>
                  <a:pt x="1370190" y="204483"/>
                  <a:pt x="1366456" y="201054"/>
                </a:cubicBezTo>
                <a:cubicBezTo>
                  <a:pt x="1362722" y="197625"/>
                  <a:pt x="1358722" y="194386"/>
                  <a:pt x="1354455" y="191338"/>
                </a:cubicBezTo>
                <a:cubicBezTo>
                  <a:pt x="1353540" y="190576"/>
                  <a:pt x="1352626" y="189205"/>
                  <a:pt x="1351711" y="187224"/>
                </a:cubicBezTo>
                <a:cubicBezTo>
                  <a:pt x="1350797" y="185242"/>
                  <a:pt x="1350035" y="183185"/>
                  <a:pt x="1349426" y="181051"/>
                </a:cubicBezTo>
                <a:cubicBezTo>
                  <a:pt x="1348816" y="178918"/>
                  <a:pt x="1348511" y="177318"/>
                  <a:pt x="1348511" y="176251"/>
                </a:cubicBezTo>
                <a:cubicBezTo>
                  <a:pt x="1348511" y="173965"/>
                  <a:pt x="1349959" y="171222"/>
                  <a:pt x="1352855" y="168021"/>
                </a:cubicBezTo>
                <a:cubicBezTo>
                  <a:pt x="1355750" y="164821"/>
                  <a:pt x="1359636" y="161735"/>
                  <a:pt x="1364513" y="158763"/>
                </a:cubicBezTo>
                <a:cubicBezTo>
                  <a:pt x="1369390" y="155791"/>
                  <a:pt x="1374952" y="153315"/>
                  <a:pt x="1381201" y="151333"/>
                </a:cubicBezTo>
                <a:cubicBezTo>
                  <a:pt x="1387449" y="149352"/>
                  <a:pt x="1393926" y="148362"/>
                  <a:pt x="1400632" y="148362"/>
                </a:cubicBezTo>
                <a:cubicBezTo>
                  <a:pt x="1409319" y="148362"/>
                  <a:pt x="1416367" y="149657"/>
                  <a:pt x="1421777" y="152248"/>
                </a:cubicBezTo>
                <a:cubicBezTo>
                  <a:pt x="1427188" y="154839"/>
                  <a:pt x="1431150" y="158153"/>
                  <a:pt x="1433665" y="162192"/>
                </a:cubicBezTo>
                <a:cubicBezTo>
                  <a:pt x="1436179" y="166230"/>
                  <a:pt x="1437436" y="170536"/>
                  <a:pt x="1437436" y="175108"/>
                </a:cubicBezTo>
                <a:cubicBezTo>
                  <a:pt x="1437436" y="181813"/>
                  <a:pt x="1435760" y="188481"/>
                  <a:pt x="1432407" y="195110"/>
                </a:cubicBezTo>
                <a:cubicBezTo>
                  <a:pt x="1429054" y="201740"/>
                  <a:pt x="1424254" y="207950"/>
                  <a:pt x="1418006" y="213741"/>
                </a:cubicBezTo>
                <a:lnTo>
                  <a:pt x="1412918" y="217319"/>
                </a:lnTo>
                <a:lnTo>
                  <a:pt x="1425892" y="221399"/>
                </a:lnTo>
                <a:cubicBezTo>
                  <a:pt x="1430998" y="222542"/>
                  <a:pt x="1436217" y="223380"/>
                  <a:pt x="1441551" y="223914"/>
                </a:cubicBezTo>
                <a:lnTo>
                  <a:pt x="1454881" y="224580"/>
                </a:lnTo>
                <a:lnTo>
                  <a:pt x="1463611" y="224085"/>
                </a:lnTo>
                <a:cubicBezTo>
                  <a:pt x="1466659" y="223666"/>
                  <a:pt x="1469060" y="223038"/>
                  <a:pt x="1470812" y="222199"/>
                </a:cubicBezTo>
                <a:cubicBezTo>
                  <a:pt x="1474317" y="220523"/>
                  <a:pt x="1476337" y="217551"/>
                  <a:pt x="1476870" y="213284"/>
                </a:cubicBezTo>
                <a:cubicBezTo>
                  <a:pt x="1477403" y="209017"/>
                  <a:pt x="1477518" y="203073"/>
                  <a:pt x="1477213" y="195453"/>
                </a:cubicBezTo>
                <a:close/>
                <a:moveTo>
                  <a:pt x="647776" y="79096"/>
                </a:moveTo>
                <a:lnTo>
                  <a:pt x="666521" y="79096"/>
                </a:lnTo>
                <a:lnTo>
                  <a:pt x="671093" y="196825"/>
                </a:lnTo>
                <a:cubicBezTo>
                  <a:pt x="671398" y="204292"/>
                  <a:pt x="672122" y="210045"/>
                  <a:pt x="673265" y="214084"/>
                </a:cubicBezTo>
                <a:cubicBezTo>
                  <a:pt x="674408" y="218123"/>
                  <a:pt x="676999" y="220904"/>
                  <a:pt x="681037" y="222428"/>
                </a:cubicBezTo>
                <a:cubicBezTo>
                  <a:pt x="683056" y="223190"/>
                  <a:pt x="685657" y="223761"/>
                  <a:pt x="688838" y="224142"/>
                </a:cubicBezTo>
                <a:lnTo>
                  <a:pt x="700079" y="224712"/>
                </a:lnTo>
                <a:lnTo>
                  <a:pt x="723366" y="222885"/>
                </a:lnTo>
                <a:cubicBezTo>
                  <a:pt x="730986" y="221666"/>
                  <a:pt x="738454" y="219913"/>
                  <a:pt x="745769" y="217627"/>
                </a:cubicBezTo>
                <a:cubicBezTo>
                  <a:pt x="753084" y="215341"/>
                  <a:pt x="760133" y="212560"/>
                  <a:pt x="766915" y="209283"/>
                </a:cubicBezTo>
                <a:cubicBezTo>
                  <a:pt x="773696" y="206007"/>
                  <a:pt x="780135" y="202235"/>
                  <a:pt x="786231" y="197968"/>
                </a:cubicBezTo>
                <a:cubicBezTo>
                  <a:pt x="782269" y="194463"/>
                  <a:pt x="777697" y="191415"/>
                  <a:pt x="772515" y="188824"/>
                </a:cubicBezTo>
                <a:cubicBezTo>
                  <a:pt x="767334" y="186233"/>
                  <a:pt x="761657" y="184214"/>
                  <a:pt x="755485" y="182766"/>
                </a:cubicBezTo>
                <a:cubicBezTo>
                  <a:pt x="749312" y="181318"/>
                  <a:pt x="742797" y="180594"/>
                  <a:pt x="735939" y="180594"/>
                </a:cubicBezTo>
                <a:cubicBezTo>
                  <a:pt x="733501" y="180594"/>
                  <a:pt x="731215" y="180670"/>
                  <a:pt x="729081" y="180823"/>
                </a:cubicBezTo>
                <a:cubicBezTo>
                  <a:pt x="726948" y="180975"/>
                  <a:pt x="724814" y="181242"/>
                  <a:pt x="722680" y="181623"/>
                </a:cubicBezTo>
                <a:cubicBezTo>
                  <a:pt x="720547" y="182004"/>
                  <a:pt x="718108" y="182499"/>
                  <a:pt x="715365" y="183109"/>
                </a:cubicBezTo>
                <a:lnTo>
                  <a:pt x="711708" y="165735"/>
                </a:lnTo>
                <a:cubicBezTo>
                  <a:pt x="715822" y="164516"/>
                  <a:pt x="719937" y="163563"/>
                  <a:pt x="724052" y="162878"/>
                </a:cubicBezTo>
                <a:cubicBezTo>
                  <a:pt x="728167" y="162192"/>
                  <a:pt x="732129" y="161849"/>
                  <a:pt x="735939" y="161849"/>
                </a:cubicBezTo>
                <a:cubicBezTo>
                  <a:pt x="743864" y="161849"/>
                  <a:pt x="751027" y="162801"/>
                  <a:pt x="757428" y="164706"/>
                </a:cubicBezTo>
                <a:cubicBezTo>
                  <a:pt x="763828" y="166611"/>
                  <a:pt x="769658" y="168936"/>
                  <a:pt x="774916" y="171679"/>
                </a:cubicBezTo>
                <a:cubicBezTo>
                  <a:pt x="780173" y="174422"/>
                  <a:pt x="785126" y="177165"/>
                  <a:pt x="789775" y="179908"/>
                </a:cubicBezTo>
                <a:cubicBezTo>
                  <a:pt x="794423" y="182652"/>
                  <a:pt x="798957" y="184976"/>
                  <a:pt x="803376" y="186881"/>
                </a:cubicBezTo>
                <a:cubicBezTo>
                  <a:pt x="807796" y="188786"/>
                  <a:pt x="812368" y="189738"/>
                  <a:pt x="817092" y="189738"/>
                </a:cubicBezTo>
                <a:lnTo>
                  <a:pt x="821893" y="189738"/>
                </a:lnTo>
                <a:lnTo>
                  <a:pt x="823493" y="206197"/>
                </a:lnTo>
                <a:cubicBezTo>
                  <a:pt x="816940" y="206197"/>
                  <a:pt x="810920" y="207112"/>
                  <a:pt x="805434" y="208941"/>
                </a:cubicBezTo>
                <a:cubicBezTo>
                  <a:pt x="799947" y="210769"/>
                  <a:pt x="794575" y="213093"/>
                  <a:pt x="789317" y="215913"/>
                </a:cubicBezTo>
                <a:cubicBezTo>
                  <a:pt x="784060" y="218732"/>
                  <a:pt x="778535" y="221704"/>
                  <a:pt x="772744" y="224828"/>
                </a:cubicBezTo>
                <a:cubicBezTo>
                  <a:pt x="766953" y="227952"/>
                  <a:pt x="760552" y="230924"/>
                  <a:pt x="753541" y="233744"/>
                </a:cubicBezTo>
                <a:cubicBezTo>
                  <a:pt x="746531" y="236563"/>
                  <a:pt x="738492" y="238887"/>
                  <a:pt x="729424" y="240716"/>
                </a:cubicBezTo>
                <a:cubicBezTo>
                  <a:pt x="720356" y="242545"/>
                  <a:pt x="709879" y="243459"/>
                  <a:pt x="697992" y="243459"/>
                </a:cubicBezTo>
                <a:lnTo>
                  <a:pt x="697998" y="243400"/>
                </a:lnTo>
                <a:lnTo>
                  <a:pt x="697839" y="243459"/>
                </a:lnTo>
                <a:cubicBezTo>
                  <a:pt x="685647" y="243459"/>
                  <a:pt x="676313" y="242088"/>
                  <a:pt x="669836" y="239344"/>
                </a:cubicBezTo>
                <a:cubicBezTo>
                  <a:pt x="663359" y="236601"/>
                  <a:pt x="658901" y="232334"/>
                  <a:pt x="656463" y="226543"/>
                </a:cubicBezTo>
                <a:cubicBezTo>
                  <a:pt x="654024" y="220752"/>
                  <a:pt x="652653" y="213284"/>
                  <a:pt x="652348" y="204140"/>
                </a:cubicBezTo>
                <a:close/>
                <a:moveTo>
                  <a:pt x="263652" y="79096"/>
                </a:moveTo>
                <a:lnTo>
                  <a:pt x="282625" y="79096"/>
                </a:lnTo>
                <a:lnTo>
                  <a:pt x="286283" y="194996"/>
                </a:lnTo>
                <a:cubicBezTo>
                  <a:pt x="286588" y="202768"/>
                  <a:pt x="287845" y="208826"/>
                  <a:pt x="290055" y="213170"/>
                </a:cubicBezTo>
                <a:cubicBezTo>
                  <a:pt x="292265" y="217513"/>
                  <a:pt x="295275" y="220523"/>
                  <a:pt x="299085" y="222199"/>
                </a:cubicBezTo>
                <a:cubicBezTo>
                  <a:pt x="302895" y="223876"/>
                  <a:pt x="307086" y="224714"/>
                  <a:pt x="311658" y="224714"/>
                </a:cubicBezTo>
                <a:cubicBezTo>
                  <a:pt x="314858" y="224714"/>
                  <a:pt x="317182" y="225590"/>
                  <a:pt x="318630" y="227343"/>
                </a:cubicBezTo>
                <a:lnTo>
                  <a:pt x="318872" y="228043"/>
                </a:lnTo>
                <a:lnTo>
                  <a:pt x="319278" y="224714"/>
                </a:lnTo>
                <a:cubicBezTo>
                  <a:pt x="323088" y="224714"/>
                  <a:pt x="327012" y="224676"/>
                  <a:pt x="331051" y="224600"/>
                </a:cubicBezTo>
                <a:cubicBezTo>
                  <a:pt x="335089" y="224523"/>
                  <a:pt x="339090" y="224333"/>
                  <a:pt x="343052" y="224028"/>
                </a:cubicBezTo>
                <a:lnTo>
                  <a:pt x="351730" y="223160"/>
                </a:lnTo>
                <a:lnTo>
                  <a:pt x="347967" y="219799"/>
                </a:lnTo>
                <a:cubicBezTo>
                  <a:pt x="344690" y="216522"/>
                  <a:pt x="341795" y="212446"/>
                  <a:pt x="339280" y="207569"/>
                </a:cubicBezTo>
                <a:cubicBezTo>
                  <a:pt x="336766" y="202692"/>
                  <a:pt x="335508" y="197130"/>
                  <a:pt x="335508" y="190881"/>
                </a:cubicBezTo>
                <a:cubicBezTo>
                  <a:pt x="335508" y="184785"/>
                  <a:pt x="336613" y="179108"/>
                  <a:pt x="338823" y="173850"/>
                </a:cubicBezTo>
                <a:cubicBezTo>
                  <a:pt x="341033" y="168593"/>
                  <a:pt x="344005" y="163983"/>
                  <a:pt x="347738" y="160020"/>
                </a:cubicBezTo>
                <a:cubicBezTo>
                  <a:pt x="351472" y="156058"/>
                  <a:pt x="355740" y="152972"/>
                  <a:pt x="360540" y="150762"/>
                </a:cubicBezTo>
                <a:cubicBezTo>
                  <a:pt x="365341" y="148552"/>
                  <a:pt x="370332" y="147447"/>
                  <a:pt x="375513" y="147447"/>
                </a:cubicBezTo>
                <a:cubicBezTo>
                  <a:pt x="382981" y="147447"/>
                  <a:pt x="389534" y="149505"/>
                  <a:pt x="395173" y="153619"/>
                </a:cubicBezTo>
                <a:cubicBezTo>
                  <a:pt x="400812" y="157734"/>
                  <a:pt x="405193" y="162954"/>
                  <a:pt x="408318" y="169278"/>
                </a:cubicBezTo>
                <a:cubicBezTo>
                  <a:pt x="411441" y="175603"/>
                  <a:pt x="413004" y="182194"/>
                  <a:pt x="413004" y="189052"/>
                </a:cubicBezTo>
                <a:cubicBezTo>
                  <a:pt x="413004" y="195606"/>
                  <a:pt x="411784" y="201511"/>
                  <a:pt x="409346" y="206769"/>
                </a:cubicBezTo>
                <a:cubicBezTo>
                  <a:pt x="406908" y="212027"/>
                  <a:pt x="403593" y="216713"/>
                  <a:pt x="399402" y="220828"/>
                </a:cubicBezTo>
                <a:lnTo>
                  <a:pt x="396519" y="222900"/>
                </a:lnTo>
                <a:lnTo>
                  <a:pt x="397459" y="222999"/>
                </a:lnTo>
                <a:cubicBezTo>
                  <a:pt x="403707" y="223533"/>
                  <a:pt x="409956" y="223952"/>
                  <a:pt x="416204" y="224257"/>
                </a:cubicBezTo>
                <a:cubicBezTo>
                  <a:pt x="422452" y="224562"/>
                  <a:pt x="427863" y="224714"/>
                  <a:pt x="432435" y="224714"/>
                </a:cubicBezTo>
                <a:lnTo>
                  <a:pt x="433527" y="225126"/>
                </a:lnTo>
                <a:lnTo>
                  <a:pt x="433578" y="224714"/>
                </a:lnTo>
                <a:cubicBezTo>
                  <a:pt x="441045" y="224714"/>
                  <a:pt x="446989" y="224257"/>
                  <a:pt x="451408" y="223342"/>
                </a:cubicBezTo>
                <a:cubicBezTo>
                  <a:pt x="455828" y="222428"/>
                  <a:pt x="459028" y="220561"/>
                  <a:pt x="461010" y="217742"/>
                </a:cubicBezTo>
                <a:cubicBezTo>
                  <a:pt x="462991" y="214922"/>
                  <a:pt x="463981" y="210693"/>
                  <a:pt x="463981" y="205054"/>
                </a:cubicBezTo>
                <a:cubicBezTo>
                  <a:pt x="463981" y="201244"/>
                  <a:pt x="463372" y="196710"/>
                  <a:pt x="462153" y="191453"/>
                </a:cubicBezTo>
                <a:cubicBezTo>
                  <a:pt x="460933" y="186195"/>
                  <a:pt x="459333" y="180594"/>
                  <a:pt x="457352" y="174651"/>
                </a:cubicBezTo>
                <a:cubicBezTo>
                  <a:pt x="455371" y="168707"/>
                  <a:pt x="453237" y="162840"/>
                  <a:pt x="450952" y="157048"/>
                </a:cubicBezTo>
                <a:lnTo>
                  <a:pt x="469468" y="150190"/>
                </a:lnTo>
                <a:cubicBezTo>
                  <a:pt x="471449" y="155067"/>
                  <a:pt x="473316" y="160630"/>
                  <a:pt x="475068" y="166878"/>
                </a:cubicBezTo>
                <a:cubicBezTo>
                  <a:pt x="476821" y="173127"/>
                  <a:pt x="478307" y="179299"/>
                  <a:pt x="479526" y="185395"/>
                </a:cubicBezTo>
                <a:cubicBezTo>
                  <a:pt x="480745" y="191491"/>
                  <a:pt x="481355" y="196825"/>
                  <a:pt x="481355" y="201397"/>
                </a:cubicBezTo>
                <a:cubicBezTo>
                  <a:pt x="481355" y="207493"/>
                  <a:pt x="480707" y="212865"/>
                  <a:pt x="479412" y="217513"/>
                </a:cubicBezTo>
                <a:cubicBezTo>
                  <a:pt x="478117" y="222161"/>
                  <a:pt x="476174" y="226124"/>
                  <a:pt x="473583" y="229400"/>
                </a:cubicBezTo>
                <a:cubicBezTo>
                  <a:pt x="470992" y="232677"/>
                  <a:pt x="467677" y="235344"/>
                  <a:pt x="463639" y="237401"/>
                </a:cubicBezTo>
                <a:cubicBezTo>
                  <a:pt x="459600" y="239459"/>
                  <a:pt x="454914" y="240983"/>
                  <a:pt x="449580" y="241973"/>
                </a:cubicBezTo>
                <a:cubicBezTo>
                  <a:pt x="444246" y="242964"/>
                  <a:pt x="438150" y="243459"/>
                  <a:pt x="431292" y="243459"/>
                </a:cubicBezTo>
                <a:lnTo>
                  <a:pt x="431346" y="243010"/>
                </a:lnTo>
                <a:lnTo>
                  <a:pt x="430149" y="243459"/>
                </a:lnTo>
                <a:cubicBezTo>
                  <a:pt x="422529" y="243459"/>
                  <a:pt x="414642" y="242964"/>
                  <a:pt x="406489" y="241973"/>
                </a:cubicBezTo>
                <a:cubicBezTo>
                  <a:pt x="398335" y="240983"/>
                  <a:pt x="390639" y="239687"/>
                  <a:pt x="383400" y="238087"/>
                </a:cubicBezTo>
                <a:lnTo>
                  <a:pt x="374542" y="235435"/>
                </a:lnTo>
                <a:lnTo>
                  <a:pt x="367055" y="238430"/>
                </a:lnTo>
                <a:cubicBezTo>
                  <a:pt x="363550" y="239497"/>
                  <a:pt x="359778" y="240335"/>
                  <a:pt x="355740" y="240945"/>
                </a:cubicBezTo>
                <a:cubicBezTo>
                  <a:pt x="351701" y="241554"/>
                  <a:pt x="347472" y="242049"/>
                  <a:pt x="343052" y="242430"/>
                </a:cubicBezTo>
                <a:cubicBezTo>
                  <a:pt x="338633" y="242811"/>
                  <a:pt x="334213" y="243078"/>
                  <a:pt x="329793" y="243231"/>
                </a:cubicBezTo>
                <a:cubicBezTo>
                  <a:pt x="325374" y="243383"/>
                  <a:pt x="321106" y="243459"/>
                  <a:pt x="316992" y="243459"/>
                </a:cubicBezTo>
                <a:lnTo>
                  <a:pt x="317357" y="240465"/>
                </a:lnTo>
                <a:lnTo>
                  <a:pt x="309372" y="243459"/>
                </a:lnTo>
                <a:cubicBezTo>
                  <a:pt x="302971" y="243459"/>
                  <a:pt x="297675" y="242430"/>
                  <a:pt x="293484" y="240373"/>
                </a:cubicBezTo>
                <a:cubicBezTo>
                  <a:pt x="289293" y="238316"/>
                  <a:pt x="286016" y="235649"/>
                  <a:pt x="283654" y="232372"/>
                </a:cubicBezTo>
                <a:lnTo>
                  <a:pt x="281066" y="226627"/>
                </a:lnTo>
                <a:lnTo>
                  <a:pt x="276339" y="233972"/>
                </a:lnTo>
                <a:cubicBezTo>
                  <a:pt x="272910" y="237096"/>
                  <a:pt x="268300" y="239459"/>
                  <a:pt x="262509" y="241059"/>
                </a:cubicBezTo>
                <a:lnTo>
                  <a:pt x="243925" y="243113"/>
                </a:lnTo>
                <a:lnTo>
                  <a:pt x="243001" y="243459"/>
                </a:lnTo>
                <a:lnTo>
                  <a:pt x="241942" y="243332"/>
                </a:lnTo>
                <a:lnTo>
                  <a:pt x="240792" y="243459"/>
                </a:lnTo>
                <a:lnTo>
                  <a:pt x="240820" y="243197"/>
                </a:lnTo>
                <a:lnTo>
                  <a:pt x="217284" y="240373"/>
                </a:lnTo>
                <a:cubicBezTo>
                  <a:pt x="209893" y="238316"/>
                  <a:pt x="204406" y="235039"/>
                  <a:pt x="200825" y="230543"/>
                </a:cubicBezTo>
                <a:cubicBezTo>
                  <a:pt x="199034" y="228295"/>
                  <a:pt x="197843" y="225714"/>
                  <a:pt x="197253" y="222799"/>
                </a:cubicBezTo>
                <a:lnTo>
                  <a:pt x="197270" y="217128"/>
                </a:lnTo>
                <a:lnTo>
                  <a:pt x="179565" y="228714"/>
                </a:lnTo>
                <a:cubicBezTo>
                  <a:pt x="171107" y="232753"/>
                  <a:pt x="161734" y="236144"/>
                  <a:pt x="151447" y="238887"/>
                </a:cubicBezTo>
                <a:cubicBezTo>
                  <a:pt x="141160" y="241630"/>
                  <a:pt x="130187" y="243688"/>
                  <a:pt x="118529" y="245059"/>
                </a:cubicBezTo>
                <a:cubicBezTo>
                  <a:pt x="106870" y="246431"/>
                  <a:pt x="94792" y="247117"/>
                  <a:pt x="82296" y="247117"/>
                </a:cubicBezTo>
                <a:cubicBezTo>
                  <a:pt x="68732" y="247117"/>
                  <a:pt x="56807" y="246240"/>
                  <a:pt x="46520" y="244488"/>
                </a:cubicBezTo>
                <a:cubicBezTo>
                  <a:pt x="36233" y="242735"/>
                  <a:pt x="27660" y="240030"/>
                  <a:pt x="20802" y="236373"/>
                </a:cubicBezTo>
                <a:cubicBezTo>
                  <a:pt x="13944" y="232715"/>
                  <a:pt x="8763" y="227952"/>
                  <a:pt x="5258" y="222085"/>
                </a:cubicBezTo>
                <a:cubicBezTo>
                  <a:pt x="1752" y="216218"/>
                  <a:pt x="0" y="209093"/>
                  <a:pt x="0" y="200711"/>
                </a:cubicBezTo>
                <a:cubicBezTo>
                  <a:pt x="0" y="196901"/>
                  <a:pt x="304" y="192977"/>
                  <a:pt x="914" y="188938"/>
                </a:cubicBezTo>
                <a:cubicBezTo>
                  <a:pt x="1524" y="184899"/>
                  <a:pt x="2324" y="180823"/>
                  <a:pt x="3315" y="176708"/>
                </a:cubicBezTo>
                <a:cubicBezTo>
                  <a:pt x="4305" y="172593"/>
                  <a:pt x="5334" y="168631"/>
                  <a:pt x="6400" y="164821"/>
                </a:cubicBezTo>
                <a:lnTo>
                  <a:pt x="23545" y="169164"/>
                </a:lnTo>
                <a:cubicBezTo>
                  <a:pt x="22936" y="171450"/>
                  <a:pt x="22250" y="174155"/>
                  <a:pt x="21488" y="177279"/>
                </a:cubicBezTo>
                <a:cubicBezTo>
                  <a:pt x="20726" y="180404"/>
                  <a:pt x="20078" y="183566"/>
                  <a:pt x="19545" y="186766"/>
                </a:cubicBezTo>
                <a:cubicBezTo>
                  <a:pt x="19012" y="189967"/>
                  <a:pt x="18745" y="192862"/>
                  <a:pt x="18745" y="195453"/>
                </a:cubicBezTo>
                <a:cubicBezTo>
                  <a:pt x="18745" y="203378"/>
                  <a:pt x="20764" y="209741"/>
                  <a:pt x="24803" y="214541"/>
                </a:cubicBezTo>
                <a:cubicBezTo>
                  <a:pt x="28841" y="219342"/>
                  <a:pt x="35890" y="222847"/>
                  <a:pt x="45948" y="225057"/>
                </a:cubicBezTo>
                <a:cubicBezTo>
                  <a:pt x="56007" y="227267"/>
                  <a:pt x="70104" y="228372"/>
                  <a:pt x="88239" y="228372"/>
                </a:cubicBezTo>
                <a:cubicBezTo>
                  <a:pt x="97536" y="228372"/>
                  <a:pt x="107365" y="227800"/>
                  <a:pt x="117729" y="226657"/>
                </a:cubicBezTo>
                <a:cubicBezTo>
                  <a:pt x="128092" y="225514"/>
                  <a:pt x="138417" y="223457"/>
                  <a:pt x="148704" y="220485"/>
                </a:cubicBezTo>
                <a:cubicBezTo>
                  <a:pt x="158991" y="217513"/>
                  <a:pt x="168783" y="213436"/>
                  <a:pt x="178079" y="208255"/>
                </a:cubicBezTo>
                <a:cubicBezTo>
                  <a:pt x="187375" y="203073"/>
                  <a:pt x="195529" y="196520"/>
                  <a:pt x="202539" y="188595"/>
                </a:cubicBezTo>
                <a:lnTo>
                  <a:pt x="216941" y="197053"/>
                </a:lnTo>
                <a:cubicBezTo>
                  <a:pt x="215570" y="200559"/>
                  <a:pt x="214655" y="203340"/>
                  <a:pt x="214198" y="205397"/>
                </a:cubicBezTo>
                <a:cubicBezTo>
                  <a:pt x="213741" y="207455"/>
                  <a:pt x="213512" y="209322"/>
                  <a:pt x="213512" y="210998"/>
                </a:cubicBezTo>
                <a:cubicBezTo>
                  <a:pt x="213512" y="213284"/>
                  <a:pt x="214350" y="215456"/>
                  <a:pt x="216027" y="217513"/>
                </a:cubicBezTo>
                <a:cubicBezTo>
                  <a:pt x="217703" y="219570"/>
                  <a:pt x="220865" y="221285"/>
                  <a:pt x="225513" y="222657"/>
                </a:cubicBezTo>
                <a:cubicBezTo>
                  <a:pt x="227838" y="223342"/>
                  <a:pt x="230647" y="223857"/>
                  <a:pt x="233943" y="224200"/>
                </a:cubicBezTo>
                <a:lnTo>
                  <a:pt x="243932" y="224653"/>
                </a:lnTo>
                <a:lnTo>
                  <a:pt x="253936" y="224085"/>
                </a:lnTo>
                <a:cubicBezTo>
                  <a:pt x="256984" y="223666"/>
                  <a:pt x="259384" y="223038"/>
                  <a:pt x="261137" y="222199"/>
                </a:cubicBezTo>
                <a:cubicBezTo>
                  <a:pt x="264642" y="220523"/>
                  <a:pt x="266662" y="217551"/>
                  <a:pt x="267195" y="213284"/>
                </a:cubicBezTo>
                <a:cubicBezTo>
                  <a:pt x="267728" y="209017"/>
                  <a:pt x="267843" y="203073"/>
                  <a:pt x="267538" y="195453"/>
                </a:cubicBezTo>
                <a:close/>
                <a:moveTo>
                  <a:pt x="3256178" y="78943"/>
                </a:moveTo>
                <a:cubicBezTo>
                  <a:pt x="3257702" y="81839"/>
                  <a:pt x="3258959" y="85154"/>
                  <a:pt x="3259950" y="88887"/>
                </a:cubicBezTo>
                <a:cubicBezTo>
                  <a:pt x="3260941" y="92621"/>
                  <a:pt x="3261436" y="96012"/>
                  <a:pt x="3261436" y="99060"/>
                </a:cubicBezTo>
                <a:cubicBezTo>
                  <a:pt x="3261436" y="104089"/>
                  <a:pt x="3260026" y="108623"/>
                  <a:pt x="3257207" y="112662"/>
                </a:cubicBezTo>
                <a:cubicBezTo>
                  <a:pt x="3254387" y="116700"/>
                  <a:pt x="3250006" y="118720"/>
                  <a:pt x="3244062" y="118720"/>
                </a:cubicBezTo>
                <a:cubicBezTo>
                  <a:pt x="3239338" y="118720"/>
                  <a:pt x="3235490" y="117462"/>
                  <a:pt x="3232518" y="114948"/>
                </a:cubicBezTo>
                <a:lnTo>
                  <a:pt x="3232104" y="114435"/>
                </a:lnTo>
                <a:lnTo>
                  <a:pt x="3231975" y="115119"/>
                </a:lnTo>
                <a:cubicBezTo>
                  <a:pt x="3231080" y="117291"/>
                  <a:pt x="3229737" y="119253"/>
                  <a:pt x="3227946" y="121006"/>
                </a:cubicBezTo>
                <a:cubicBezTo>
                  <a:pt x="3224364" y="124511"/>
                  <a:pt x="3219907" y="126264"/>
                  <a:pt x="3214573" y="126264"/>
                </a:cubicBezTo>
                <a:cubicBezTo>
                  <a:pt x="3208477" y="126264"/>
                  <a:pt x="3204438" y="124244"/>
                  <a:pt x="3202457" y="120206"/>
                </a:cubicBezTo>
                <a:cubicBezTo>
                  <a:pt x="3200476" y="116167"/>
                  <a:pt x="3199485" y="111862"/>
                  <a:pt x="3199485" y="107290"/>
                </a:cubicBezTo>
                <a:cubicBezTo>
                  <a:pt x="3199485" y="105613"/>
                  <a:pt x="3199600" y="103823"/>
                  <a:pt x="3199828" y="101918"/>
                </a:cubicBezTo>
                <a:cubicBezTo>
                  <a:pt x="3200057" y="100013"/>
                  <a:pt x="3200400" y="97841"/>
                  <a:pt x="3200857" y="95403"/>
                </a:cubicBezTo>
                <a:lnTo>
                  <a:pt x="3212287" y="92202"/>
                </a:lnTo>
                <a:cubicBezTo>
                  <a:pt x="3211830" y="94793"/>
                  <a:pt x="3211487" y="97193"/>
                  <a:pt x="3211258" y="99403"/>
                </a:cubicBezTo>
                <a:cubicBezTo>
                  <a:pt x="3211029" y="101613"/>
                  <a:pt x="3210915" y="103556"/>
                  <a:pt x="3210915" y="105232"/>
                </a:cubicBezTo>
                <a:cubicBezTo>
                  <a:pt x="3210915" y="108128"/>
                  <a:pt x="3211372" y="110262"/>
                  <a:pt x="3212287" y="111633"/>
                </a:cubicBezTo>
                <a:cubicBezTo>
                  <a:pt x="3213201" y="113005"/>
                  <a:pt x="3214649" y="113691"/>
                  <a:pt x="3216630" y="113691"/>
                </a:cubicBezTo>
                <a:cubicBezTo>
                  <a:pt x="3218916" y="113691"/>
                  <a:pt x="3220821" y="112509"/>
                  <a:pt x="3222345" y="110147"/>
                </a:cubicBezTo>
                <a:cubicBezTo>
                  <a:pt x="3223869" y="107785"/>
                  <a:pt x="3224707" y="103023"/>
                  <a:pt x="3224860" y="95860"/>
                </a:cubicBezTo>
                <a:lnTo>
                  <a:pt x="3224860" y="89002"/>
                </a:lnTo>
                <a:lnTo>
                  <a:pt x="3235833" y="84887"/>
                </a:lnTo>
                <a:lnTo>
                  <a:pt x="3235833" y="98832"/>
                </a:lnTo>
                <a:cubicBezTo>
                  <a:pt x="3235833" y="100965"/>
                  <a:pt x="3236252" y="102832"/>
                  <a:pt x="3237090" y="104432"/>
                </a:cubicBezTo>
                <a:cubicBezTo>
                  <a:pt x="3237928" y="106032"/>
                  <a:pt x="3239719" y="106833"/>
                  <a:pt x="3242462" y="106833"/>
                </a:cubicBezTo>
                <a:cubicBezTo>
                  <a:pt x="3245205" y="106833"/>
                  <a:pt x="3247034" y="105994"/>
                  <a:pt x="3247948" y="104318"/>
                </a:cubicBezTo>
                <a:cubicBezTo>
                  <a:pt x="3248863" y="102642"/>
                  <a:pt x="3249320" y="100508"/>
                  <a:pt x="3249320" y="97917"/>
                </a:cubicBezTo>
                <a:cubicBezTo>
                  <a:pt x="3249320" y="95326"/>
                  <a:pt x="3249015" y="92697"/>
                  <a:pt x="3248406" y="90030"/>
                </a:cubicBezTo>
                <a:cubicBezTo>
                  <a:pt x="3247796" y="87363"/>
                  <a:pt x="3246958" y="84735"/>
                  <a:pt x="3245891" y="82144"/>
                </a:cubicBezTo>
                <a:close/>
                <a:moveTo>
                  <a:pt x="615467" y="76810"/>
                </a:moveTo>
                <a:lnTo>
                  <a:pt x="615467" y="89840"/>
                </a:lnTo>
                <a:lnTo>
                  <a:pt x="564261" y="104699"/>
                </a:lnTo>
                <a:lnTo>
                  <a:pt x="564261" y="91897"/>
                </a:lnTo>
                <a:close/>
                <a:moveTo>
                  <a:pt x="1796567" y="67285"/>
                </a:moveTo>
                <a:lnTo>
                  <a:pt x="1796567" y="80315"/>
                </a:lnTo>
                <a:lnTo>
                  <a:pt x="1745361" y="95174"/>
                </a:lnTo>
                <a:lnTo>
                  <a:pt x="1745361" y="82372"/>
                </a:lnTo>
                <a:close/>
                <a:moveTo>
                  <a:pt x="3077413" y="60427"/>
                </a:moveTo>
                <a:cubicBezTo>
                  <a:pt x="3074517" y="60427"/>
                  <a:pt x="3072269" y="61417"/>
                  <a:pt x="3070669" y="63399"/>
                </a:cubicBezTo>
                <a:cubicBezTo>
                  <a:pt x="3069069" y="65380"/>
                  <a:pt x="3068269" y="67666"/>
                  <a:pt x="3068269" y="70257"/>
                </a:cubicBezTo>
                <a:cubicBezTo>
                  <a:pt x="3068269" y="73000"/>
                  <a:pt x="3069107" y="75248"/>
                  <a:pt x="3070783" y="77000"/>
                </a:cubicBezTo>
                <a:cubicBezTo>
                  <a:pt x="3072460" y="78753"/>
                  <a:pt x="3074593" y="79629"/>
                  <a:pt x="3077184" y="79629"/>
                </a:cubicBezTo>
                <a:cubicBezTo>
                  <a:pt x="3079775" y="79629"/>
                  <a:pt x="3082023" y="78791"/>
                  <a:pt x="3083928" y="77115"/>
                </a:cubicBezTo>
                <a:cubicBezTo>
                  <a:pt x="3085833" y="75438"/>
                  <a:pt x="3086785" y="73228"/>
                  <a:pt x="3086786" y="70485"/>
                </a:cubicBezTo>
                <a:cubicBezTo>
                  <a:pt x="3086785" y="67590"/>
                  <a:pt x="3085795" y="65189"/>
                  <a:pt x="3083814" y="63284"/>
                </a:cubicBezTo>
                <a:cubicBezTo>
                  <a:pt x="3081832" y="61379"/>
                  <a:pt x="3079699" y="60427"/>
                  <a:pt x="3077413" y="60427"/>
                </a:cubicBezTo>
                <a:close/>
                <a:moveTo>
                  <a:pt x="2243785" y="59665"/>
                </a:moveTo>
                <a:lnTo>
                  <a:pt x="2243785" y="72695"/>
                </a:lnTo>
                <a:lnTo>
                  <a:pt x="2192578" y="87554"/>
                </a:lnTo>
                <a:lnTo>
                  <a:pt x="2192578" y="74752"/>
                </a:lnTo>
                <a:close/>
                <a:moveTo>
                  <a:pt x="2872892" y="57760"/>
                </a:moveTo>
                <a:lnTo>
                  <a:pt x="2872892" y="70790"/>
                </a:lnTo>
                <a:lnTo>
                  <a:pt x="2821686" y="85649"/>
                </a:lnTo>
                <a:lnTo>
                  <a:pt x="2821686" y="72847"/>
                </a:lnTo>
                <a:close/>
                <a:moveTo>
                  <a:pt x="3253435" y="50140"/>
                </a:moveTo>
                <a:lnTo>
                  <a:pt x="3253435" y="63170"/>
                </a:lnTo>
                <a:lnTo>
                  <a:pt x="3202229" y="78029"/>
                </a:lnTo>
                <a:lnTo>
                  <a:pt x="3202229" y="65227"/>
                </a:lnTo>
                <a:close/>
                <a:moveTo>
                  <a:pt x="3078556" y="47625"/>
                </a:moveTo>
                <a:cubicBezTo>
                  <a:pt x="3082213" y="47625"/>
                  <a:pt x="3085490" y="48692"/>
                  <a:pt x="3088386" y="50826"/>
                </a:cubicBezTo>
                <a:cubicBezTo>
                  <a:pt x="3091281" y="52959"/>
                  <a:pt x="3093567" y="55779"/>
                  <a:pt x="3095243" y="59284"/>
                </a:cubicBezTo>
                <a:cubicBezTo>
                  <a:pt x="3096920" y="62789"/>
                  <a:pt x="3097758" y="66523"/>
                  <a:pt x="3097758" y="70485"/>
                </a:cubicBezTo>
                <a:cubicBezTo>
                  <a:pt x="3097758" y="76429"/>
                  <a:pt x="3095853" y="81420"/>
                  <a:pt x="3092043" y="85458"/>
                </a:cubicBezTo>
                <a:cubicBezTo>
                  <a:pt x="3088233" y="89497"/>
                  <a:pt x="3083356" y="91516"/>
                  <a:pt x="3077413" y="91516"/>
                </a:cubicBezTo>
                <a:cubicBezTo>
                  <a:pt x="3070860" y="91516"/>
                  <a:pt x="3065945" y="89535"/>
                  <a:pt x="3062668" y="85573"/>
                </a:cubicBezTo>
                <a:cubicBezTo>
                  <a:pt x="3059392" y="81610"/>
                  <a:pt x="3057753" y="76962"/>
                  <a:pt x="3057753" y="71628"/>
                </a:cubicBezTo>
                <a:cubicBezTo>
                  <a:pt x="3057753" y="67209"/>
                  <a:pt x="3058629" y="63208"/>
                  <a:pt x="3060382" y="59627"/>
                </a:cubicBezTo>
                <a:cubicBezTo>
                  <a:pt x="3062135" y="56045"/>
                  <a:pt x="3064611" y="53150"/>
                  <a:pt x="3067812" y="50940"/>
                </a:cubicBezTo>
                <a:cubicBezTo>
                  <a:pt x="3071012" y="48730"/>
                  <a:pt x="3074593" y="47625"/>
                  <a:pt x="3078556" y="47625"/>
                </a:cubicBezTo>
                <a:close/>
                <a:moveTo>
                  <a:pt x="2362428" y="44349"/>
                </a:moveTo>
                <a:cubicBezTo>
                  <a:pt x="2359837" y="44349"/>
                  <a:pt x="2357323" y="45149"/>
                  <a:pt x="2354884" y="46749"/>
                </a:cubicBezTo>
                <a:cubicBezTo>
                  <a:pt x="2352446" y="48349"/>
                  <a:pt x="2350122" y="50635"/>
                  <a:pt x="2347912" y="53607"/>
                </a:cubicBezTo>
                <a:lnTo>
                  <a:pt x="2341956" y="62995"/>
                </a:lnTo>
                <a:lnTo>
                  <a:pt x="2350312" y="63322"/>
                </a:lnTo>
                <a:cubicBezTo>
                  <a:pt x="2358999" y="63322"/>
                  <a:pt x="2364676" y="62332"/>
                  <a:pt x="2367343" y="60351"/>
                </a:cubicBezTo>
                <a:cubicBezTo>
                  <a:pt x="2370010" y="58369"/>
                  <a:pt x="2371343" y="55931"/>
                  <a:pt x="2371343" y="53035"/>
                </a:cubicBezTo>
                <a:cubicBezTo>
                  <a:pt x="2371343" y="49987"/>
                  <a:pt x="2370429" y="47778"/>
                  <a:pt x="2368600" y="46406"/>
                </a:cubicBezTo>
                <a:cubicBezTo>
                  <a:pt x="2366772" y="45034"/>
                  <a:pt x="2364714" y="44349"/>
                  <a:pt x="2362428" y="44349"/>
                </a:cubicBezTo>
                <a:close/>
                <a:moveTo>
                  <a:pt x="1552575" y="44349"/>
                </a:moveTo>
                <a:cubicBezTo>
                  <a:pt x="1549984" y="44349"/>
                  <a:pt x="1547469" y="45149"/>
                  <a:pt x="1545031" y="46749"/>
                </a:cubicBezTo>
                <a:cubicBezTo>
                  <a:pt x="1542592" y="48349"/>
                  <a:pt x="1540268" y="50635"/>
                  <a:pt x="1538059" y="53607"/>
                </a:cubicBezTo>
                <a:lnTo>
                  <a:pt x="1532103" y="62995"/>
                </a:lnTo>
                <a:lnTo>
                  <a:pt x="1540459" y="63322"/>
                </a:lnTo>
                <a:cubicBezTo>
                  <a:pt x="1549146" y="63322"/>
                  <a:pt x="1554823" y="62332"/>
                  <a:pt x="1557490" y="60351"/>
                </a:cubicBezTo>
                <a:cubicBezTo>
                  <a:pt x="1560157" y="58369"/>
                  <a:pt x="1561490" y="55931"/>
                  <a:pt x="1561490" y="53035"/>
                </a:cubicBezTo>
                <a:cubicBezTo>
                  <a:pt x="1561490" y="49987"/>
                  <a:pt x="1560576" y="47778"/>
                  <a:pt x="1558747" y="46406"/>
                </a:cubicBezTo>
                <a:cubicBezTo>
                  <a:pt x="1556918" y="45034"/>
                  <a:pt x="1554861" y="44349"/>
                  <a:pt x="1552575" y="44349"/>
                </a:cubicBezTo>
                <a:close/>
                <a:moveTo>
                  <a:pt x="1425092" y="38710"/>
                </a:moveTo>
                <a:lnTo>
                  <a:pt x="1425092" y="51740"/>
                </a:lnTo>
                <a:lnTo>
                  <a:pt x="1373886" y="66599"/>
                </a:lnTo>
                <a:lnTo>
                  <a:pt x="1373886" y="53797"/>
                </a:lnTo>
                <a:close/>
                <a:moveTo>
                  <a:pt x="396392" y="38710"/>
                </a:moveTo>
                <a:lnTo>
                  <a:pt x="396392" y="51740"/>
                </a:lnTo>
                <a:lnTo>
                  <a:pt x="345186" y="66599"/>
                </a:lnTo>
                <a:lnTo>
                  <a:pt x="345186" y="53797"/>
                </a:lnTo>
                <a:close/>
                <a:moveTo>
                  <a:pt x="2363343" y="32004"/>
                </a:moveTo>
                <a:cubicBezTo>
                  <a:pt x="2368219" y="32004"/>
                  <a:pt x="2372829" y="33528"/>
                  <a:pt x="2377173" y="36576"/>
                </a:cubicBezTo>
                <a:cubicBezTo>
                  <a:pt x="2381516" y="39624"/>
                  <a:pt x="2383688" y="44730"/>
                  <a:pt x="2383688" y="51892"/>
                </a:cubicBezTo>
                <a:cubicBezTo>
                  <a:pt x="2383688" y="55550"/>
                  <a:pt x="2382774" y="59169"/>
                  <a:pt x="2380945" y="62751"/>
                </a:cubicBezTo>
                <a:cubicBezTo>
                  <a:pt x="2379116" y="66332"/>
                  <a:pt x="2375801" y="69304"/>
                  <a:pt x="2371001" y="71666"/>
                </a:cubicBezTo>
                <a:cubicBezTo>
                  <a:pt x="2366200" y="74028"/>
                  <a:pt x="2359304" y="75210"/>
                  <a:pt x="2350312" y="75210"/>
                </a:cubicBezTo>
                <a:cubicBezTo>
                  <a:pt x="2346960" y="75210"/>
                  <a:pt x="2342959" y="75057"/>
                  <a:pt x="2338311" y="74752"/>
                </a:cubicBezTo>
                <a:cubicBezTo>
                  <a:pt x="2333663" y="74448"/>
                  <a:pt x="2329281" y="74028"/>
                  <a:pt x="2325166" y="73495"/>
                </a:cubicBezTo>
                <a:cubicBezTo>
                  <a:pt x="2321051" y="72962"/>
                  <a:pt x="2317927" y="72543"/>
                  <a:pt x="2315794" y="72238"/>
                </a:cubicBezTo>
                <a:lnTo>
                  <a:pt x="2317394" y="60579"/>
                </a:lnTo>
                <a:cubicBezTo>
                  <a:pt x="2319680" y="60884"/>
                  <a:pt x="2322728" y="61265"/>
                  <a:pt x="2326538" y="61722"/>
                </a:cubicBezTo>
                <a:lnTo>
                  <a:pt x="2329894" y="62039"/>
                </a:lnTo>
                <a:lnTo>
                  <a:pt x="2336711" y="49492"/>
                </a:lnTo>
                <a:cubicBezTo>
                  <a:pt x="2339835" y="44539"/>
                  <a:pt x="2343607" y="40386"/>
                  <a:pt x="2348026" y="37033"/>
                </a:cubicBezTo>
                <a:cubicBezTo>
                  <a:pt x="2352446" y="33681"/>
                  <a:pt x="2357551" y="32004"/>
                  <a:pt x="2363343" y="32004"/>
                </a:cubicBezTo>
                <a:close/>
                <a:moveTo>
                  <a:pt x="1553489" y="32004"/>
                </a:moveTo>
                <a:cubicBezTo>
                  <a:pt x="1558366" y="32004"/>
                  <a:pt x="1562976" y="33528"/>
                  <a:pt x="1567319" y="36576"/>
                </a:cubicBezTo>
                <a:cubicBezTo>
                  <a:pt x="1571663" y="39624"/>
                  <a:pt x="1573835" y="44730"/>
                  <a:pt x="1573835" y="51892"/>
                </a:cubicBezTo>
                <a:cubicBezTo>
                  <a:pt x="1573835" y="55550"/>
                  <a:pt x="1572920" y="59169"/>
                  <a:pt x="1571091" y="62751"/>
                </a:cubicBezTo>
                <a:cubicBezTo>
                  <a:pt x="1569262" y="66332"/>
                  <a:pt x="1565948" y="69304"/>
                  <a:pt x="1561147" y="71666"/>
                </a:cubicBezTo>
                <a:cubicBezTo>
                  <a:pt x="1556347" y="74028"/>
                  <a:pt x="1549450" y="75210"/>
                  <a:pt x="1540459" y="75210"/>
                </a:cubicBezTo>
                <a:cubicBezTo>
                  <a:pt x="1537106" y="75210"/>
                  <a:pt x="1533106" y="75057"/>
                  <a:pt x="1528457" y="74752"/>
                </a:cubicBezTo>
                <a:cubicBezTo>
                  <a:pt x="1523809" y="74448"/>
                  <a:pt x="1519428" y="74028"/>
                  <a:pt x="1515313" y="73495"/>
                </a:cubicBezTo>
                <a:cubicBezTo>
                  <a:pt x="1511198" y="72962"/>
                  <a:pt x="1508074" y="72543"/>
                  <a:pt x="1505940" y="72238"/>
                </a:cubicBezTo>
                <a:lnTo>
                  <a:pt x="1507540" y="60579"/>
                </a:lnTo>
                <a:cubicBezTo>
                  <a:pt x="1509674" y="60884"/>
                  <a:pt x="1512684" y="61265"/>
                  <a:pt x="1516570" y="61722"/>
                </a:cubicBezTo>
                <a:lnTo>
                  <a:pt x="1520036" y="62046"/>
                </a:lnTo>
                <a:lnTo>
                  <a:pt x="1526857" y="49492"/>
                </a:lnTo>
                <a:cubicBezTo>
                  <a:pt x="1529981" y="44539"/>
                  <a:pt x="1533753" y="40386"/>
                  <a:pt x="1538173" y="37033"/>
                </a:cubicBezTo>
                <a:cubicBezTo>
                  <a:pt x="1542592" y="33681"/>
                  <a:pt x="1547698" y="32004"/>
                  <a:pt x="1553489" y="32004"/>
                </a:cubicBezTo>
                <a:close/>
                <a:moveTo>
                  <a:pt x="644880" y="23775"/>
                </a:moveTo>
                <a:cubicBezTo>
                  <a:pt x="648690" y="23775"/>
                  <a:pt x="652196" y="24537"/>
                  <a:pt x="655396" y="26061"/>
                </a:cubicBezTo>
                <a:cubicBezTo>
                  <a:pt x="658596" y="27585"/>
                  <a:pt x="661835" y="29109"/>
                  <a:pt x="665112" y="30633"/>
                </a:cubicBezTo>
                <a:cubicBezTo>
                  <a:pt x="668388" y="32157"/>
                  <a:pt x="671931" y="32919"/>
                  <a:pt x="675741" y="32919"/>
                </a:cubicBezTo>
                <a:cubicBezTo>
                  <a:pt x="678180" y="32919"/>
                  <a:pt x="680466" y="32499"/>
                  <a:pt x="682599" y="31661"/>
                </a:cubicBezTo>
                <a:cubicBezTo>
                  <a:pt x="684733" y="30823"/>
                  <a:pt x="687324" y="29490"/>
                  <a:pt x="690372" y="27661"/>
                </a:cubicBezTo>
                <a:lnTo>
                  <a:pt x="697001" y="37033"/>
                </a:lnTo>
                <a:cubicBezTo>
                  <a:pt x="692124" y="41301"/>
                  <a:pt x="687971" y="44006"/>
                  <a:pt x="684542" y="45149"/>
                </a:cubicBezTo>
                <a:cubicBezTo>
                  <a:pt x="681113" y="46292"/>
                  <a:pt x="678180" y="46863"/>
                  <a:pt x="675741" y="46863"/>
                </a:cubicBezTo>
                <a:cubicBezTo>
                  <a:pt x="671169" y="46863"/>
                  <a:pt x="667055" y="46063"/>
                  <a:pt x="663397" y="44463"/>
                </a:cubicBezTo>
                <a:cubicBezTo>
                  <a:pt x="659739" y="42863"/>
                  <a:pt x="656386" y="41301"/>
                  <a:pt x="653338" y="39777"/>
                </a:cubicBezTo>
                <a:cubicBezTo>
                  <a:pt x="650290" y="38253"/>
                  <a:pt x="647471" y="37491"/>
                  <a:pt x="644880" y="37491"/>
                </a:cubicBezTo>
                <a:cubicBezTo>
                  <a:pt x="642137" y="37491"/>
                  <a:pt x="639661" y="38176"/>
                  <a:pt x="637451" y="39548"/>
                </a:cubicBezTo>
                <a:cubicBezTo>
                  <a:pt x="635241" y="40920"/>
                  <a:pt x="632917" y="42825"/>
                  <a:pt x="630479" y="45263"/>
                </a:cubicBezTo>
                <a:lnTo>
                  <a:pt x="621792" y="37948"/>
                </a:lnTo>
                <a:cubicBezTo>
                  <a:pt x="625297" y="33528"/>
                  <a:pt x="628955" y="30061"/>
                  <a:pt x="632764" y="27546"/>
                </a:cubicBezTo>
                <a:cubicBezTo>
                  <a:pt x="636574" y="25032"/>
                  <a:pt x="640613" y="23775"/>
                  <a:pt x="644880" y="23775"/>
                </a:cubicBezTo>
                <a:close/>
                <a:moveTo>
                  <a:pt x="1477213" y="12802"/>
                </a:moveTo>
                <a:cubicBezTo>
                  <a:pt x="1474317" y="12802"/>
                  <a:pt x="1472069" y="13792"/>
                  <a:pt x="1470469" y="15774"/>
                </a:cubicBezTo>
                <a:cubicBezTo>
                  <a:pt x="1468869" y="17755"/>
                  <a:pt x="1468069" y="20041"/>
                  <a:pt x="1468069" y="22632"/>
                </a:cubicBezTo>
                <a:cubicBezTo>
                  <a:pt x="1468069" y="25375"/>
                  <a:pt x="1468907" y="27623"/>
                  <a:pt x="1470583" y="29375"/>
                </a:cubicBezTo>
                <a:cubicBezTo>
                  <a:pt x="1472260" y="31128"/>
                  <a:pt x="1474393" y="32004"/>
                  <a:pt x="1476984" y="32004"/>
                </a:cubicBezTo>
                <a:cubicBezTo>
                  <a:pt x="1479575" y="32004"/>
                  <a:pt x="1481823" y="31166"/>
                  <a:pt x="1483728" y="29490"/>
                </a:cubicBezTo>
                <a:cubicBezTo>
                  <a:pt x="1485633" y="27813"/>
                  <a:pt x="1486585" y="25603"/>
                  <a:pt x="1486585" y="22860"/>
                </a:cubicBezTo>
                <a:cubicBezTo>
                  <a:pt x="1486585" y="19965"/>
                  <a:pt x="1485595" y="17564"/>
                  <a:pt x="1483614" y="15659"/>
                </a:cubicBezTo>
                <a:cubicBezTo>
                  <a:pt x="1481632" y="13754"/>
                  <a:pt x="1479499" y="12802"/>
                  <a:pt x="1477213" y="12802"/>
                </a:cubicBezTo>
                <a:close/>
                <a:moveTo>
                  <a:pt x="267538" y="12802"/>
                </a:moveTo>
                <a:cubicBezTo>
                  <a:pt x="264642" y="12802"/>
                  <a:pt x="262394" y="13792"/>
                  <a:pt x="260794" y="15774"/>
                </a:cubicBezTo>
                <a:cubicBezTo>
                  <a:pt x="259194" y="17755"/>
                  <a:pt x="258394" y="20041"/>
                  <a:pt x="258394" y="22632"/>
                </a:cubicBezTo>
                <a:cubicBezTo>
                  <a:pt x="258394" y="25375"/>
                  <a:pt x="259232" y="27623"/>
                  <a:pt x="260908" y="29375"/>
                </a:cubicBezTo>
                <a:cubicBezTo>
                  <a:pt x="262585" y="31128"/>
                  <a:pt x="264718" y="32004"/>
                  <a:pt x="267309" y="32004"/>
                </a:cubicBezTo>
                <a:cubicBezTo>
                  <a:pt x="269900" y="32004"/>
                  <a:pt x="272148" y="31166"/>
                  <a:pt x="274053" y="29490"/>
                </a:cubicBezTo>
                <a:cubicBezTo>
                  <a:pt x="275958" y="27813"/>
                  <a:pt x="276911" y="25603"/>
                  <a:pt x="276911" y="22860"/>
                </a:cubicBezTo>
                <a:cubicBezTo>
                  <a:pt x="276911" y="19965"/>
                  <a:pt x="275920" y="17564"/>
                  <a:pt x="273939" y="15659"/>
                </a:cubicBezTo>
                <a:cubicBezTo>
                  <a:pt x="271957" y="13754"/>
                  <a:pt x="269824" y="12802"/>
                  <a:pt x="267538" y="12802"/>
                </a:cubicBezTo>
                <a:close/>
                <a:moveTo>
                  <a:pt x="1879854" y="8230"/>
                </a:moveTo>
                <a:lnTo>
                  <a:pt x="1892427" y="8230"/>
                </a:lnTo>
                <a:lnTo>
                  <a:pt x="1893798" y="47778"/>
                </a:lnTo>
                <a:lnTo>
                  <a:pt x="1881225" y="47778"/>
                </a:lnTo>
                <a:close/>
                <a:moveTo>
                  <a:pt x="1478356" y="0"/>
                </a:moveTo>
                <a:cubicBezTo>
                  <a:pt x="1482014" y="0"/>
                  <a:pt x="1485290" y="1067"/>
                  <a:pt x="1488186" y="3201"/>
                </a:cubicBezTo>
                <a:cubicBezTo>
                  <a:pt x="1491081" y="5334"/>
                  <a:pt x="1493367" y="8154"/>
                  <a:pt x="1495044" y="11659"/>
                </a:cubicBezTo>
                <a:cubicBezTo>
                  <a:pt x="1496720" y="15164"/>
                  <a:pt x="1497558" y="18898"/>
                  <a:pt x="1497558" y="22860"/>
                </a:cubicBezTo>
                <a:cubicBezTo>
                  <a:pt x="1497558" y="28804"/>
                  <a:pt x="1495653" y="33795"/>
                  <a:pt x="1491843" y="37833"/>
                </a:cubicBezTo>
                <a:cubicBezTo>
                  <a:pt x="1488033" y="41872"/>
                  <a:pt x="1483156" y="43891"/>
                  <a:pt x="1477213" y="43891"/>
                </a:cubicBezTo>
                <a:cubicBezTo>
                  <a:pt x="1470660" y="43891"/>
                  <a:pt x="1465745" y="41910"/>
                  <a:pt x="1462468" y="37948"/>
                </a:cubicBezTo>
                <a:cubicBezTo>
                  <a:pt x="1459192" y="33985"/>
                  <a:pt x="1457553" y="29337"/>
                  <a:pt x="1457553" y="24003"/>
                </a:cubicBezTo>
                <a:cubicBezTo>
                  <a:pt x="1457553" y="19584"/>
                  <a:pt x="1458429" y="15583"/>
                  <a:pt x="1460182" y="12002"/>
                </a:cubicBezTo>
                <a:cubicBezTo>
                  <a:pt x="1461935" y="8420"/>
                  <a:pt x="1464411" y="5525"/>
                  <a:pt x="1467612" y="3315"/>
                </a:cubicBezTo>
                <a:cubicBezTo>
                  <a:pt x="1470812" y="1105"/>
                  <a:pt x="1474393" y="0"/>
                  <a:pt x="1478356" y="0"/>
                </a:cubicBezTo>
                <a:close/>
                <a:moveTo>
                  <a:pt x="268681" y="0"/>
                </a:moveTo>
                <a:cubicBezTo>
                  <a:pt x="272339" y="0"/>
                  <a:pt x="275615" y="1067"/>
                  <a:pt x="278511" y="3201"/>
                </a:cubicBezTo>
                <a:cubicBezTo>
                  <a:pt x="281406" y="5334"/>
                  <a:pt x="283692" y="8154"/>
                  <a:pt x="285369" y="11659"/>
                </a:cubicBezTo>
                <a:cubicBezTo>
                  <a:pt x="287045" y="15164"/>
                  <a:pt x="287883" y="18898"/>
                  <a:pt x="287883" y="22860"/>
                </a:cubicBezTo>
                <a:cubicBezTo>
                  <a:pt x="287883" y="28804"/>
                  <a:pt x="285978" y="33795"/>
                  <a:pt x="282168" y="37833"/>
                </a:cubicBezTo>
                <a:cubicBezTo>
                  <a:pt x="278358" y="41872"/>
                  <a:pt x="273481" y="43891"/>
                  <a:pt x="267538" y="43891"/>
                </a:cubicBezTo>
                <a:cubicBezTo>
                  <a:pt x="260985" y="43891"/>
                  <a:pt x="256070" y="41910"/>
                  <a:pt x="252793" y="37948"/>
                </a:cubicBezTo>
                <a:cubicBezTo>
                  <a:pt x="249517" y="33985"/>
                  <a:pt x="247878" y="29337"/>
                  <a:pt x="247878" y="24003"/>
                </a:cubicBezTo>
                <a:cubicBezTo>
                  <a:pt x="247878" y="19584"/>
                  <a:pt x="248754" y="15583"/>
                  <a:pt x="250507" y="12002"/>
                </a:cubicBezTo>
                <a:cubicBezTo>
                  <a:pt x="252260" y="8420"/>
                  <a:pt x="254736" y="5525"/>
                  <a:pt x="257937" y="3315"/>
                </a:cubicBezTo>
                <a:cubicBezTo>
                  <a:pt x="261137" y="1105"/>
                  <a:pt x="264718" y="0"/>
                  <a:pt x="268681"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25" name="Google Shape;125;p16"/>
          <p:cNvSpPr txBox="1"/>
          <p:nvPr/>
        </p:nvSpPr>
        <p:spPr>
          <a:xfrm>
            <a:off x="1230150" y="3399075"/>
            <a:ext cx="3703200" cy="6003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33. who were in awe of the Most Compassionate without seeing ˹Him˺, and have come with a heart turning ˹only to Him˺.</a:t>
            </a:r>
            <a:endParaRPr sz="1200">
              <a:solidFill>
                <a:schemeClr val="dk1"/>
              </a:solidFill>
              <a:latin typeface="Inter Light"/>
              <a:ea typeface="Inter Light"/>
              <a:cs typeface="Inter Light"/>
              <a:sym typeface="Inter Light"/>
            </a:endParaRPr>
          </a:p>
        </p:txBody>
      </p:sp>
      <p:sp>
        <p:nvSpPr>
          <p:cNvPr id="127" name="Google Shape;127;p16"/>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People of Paradise II</a:t>
            </a:r>
            <a:endParaRPr sz="3600">
              <a:solidFill>
                <a:srgbClr val="1E1E1E"/>
              </a:solidFill>
              <a:latin typeface="Inter Tight Medium"/>
              <a:ea typeface="Inter Tight Medium"/>
              <a:cs typeface="Inter Tight Medium"/>
              <a:sym typeface="Inter Tight Medium"/>
            </a:endParaRPr>
          </a:p>
        </p:txBody>
      </p:sp>
      <p:sp>
        <p:nvSpPr>
          <p:cNvPr id="128" name="Google Shape;128;p16"/>
          <p:cNvSpPr/>
          <p:nvPr/>
        </p:nvSpPr>
        <p:spPr>
          <a:xfrm>
            <a:off x="5395650" y="3013225"/>
            <a:ext cx="3341700" cy="14667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129" name="Google Shape;129;p16"/>
          <p:cNvPicPr preferRelativeResize="0"/>
          <p:nvPr/>
        </p:nvPicPr>
        <p:blipFill rotWithShape="1">
          <a:blip r:embed="rId3">
            <a:alphaModFix/>
          </a:blip>
          <a:srcRect/>
          <a:stretch/>
        </p:blipFill>
        <p:spPr>
          <a:xfrm>
            <a:off x="5623489" y="3209029"/>
            <a:ext cx="497928" cy="497928"/>
          </a:xfrm>
          <a:prstGeom prst="rect">
            <a:avLst/>
          </a:prstGeom>
          <a:noFill/>
          <a:ln>
            <a:noFill/>
          </a:ln>
        </p:spPr>
      </p:pic>
      <p:sp>
        <p:nvSpPr>
          <p:cNvPr id="130" name="Google Shape;130;p16"/>
          <p:cNvSpPr txBox="1"/>
          <p:nvPr/>
        </p:nvSpPr>
        <p:spPr>
          <a:xfrm>
            <a:off x="6244584" y="320832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31" name="Google Shape;131;p16"/>
          <p:cNvSpPr txBox="1"/>
          <p:nvPr/>
        </p:nvSpPr>
        <p:spPr>
          <a:xfrm>
            <a:off x="6244575" y="3494700"/>
            <a:ext cx="2296200" cy="8157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Do you sometimes feel unworthy of Jannah because of your sins?</a:t>
            </a: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How does this verse shift your perspective on the characteristics of the People of Jannah?</a:t>
            </a:r>
            <a:endParaRPr sz="1000">
              <a:solidFill>
                <a:srgbClr val="1E1E1E"/>
              </a:solidFill>
              <a:latin typeface="Inter Tight Medium"/>
              <a:ea typeface="Inter Tight Medium"/>
              <a:cs typeface="Inter Tight Medium"/>
              <a:sym typeface="Inter Tight Medium"/>
            </a:endParaRPr>
          </a:p>
        </p:txBody>
      </p:sp>
      <p:sp>
        <p:nvSpPr>
          <p:cNvPr id="132" name="Google Shape;132;p16"/>
          <p:cNvSpPr/>
          <p:nvPr/>
        </p:nvSpPr>
        <p:spPr>
          <a:xfrm>
            <a:off x="5395650" y="1707925"/>
            <a:ext cx="2862900" cy="11637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33" name="Google Shape;133;p16"/>
          <p:cNvSpPr txBox="1"/>
          <p:nvPr/>
        </p:nvSpPr>
        <p:spPr>
          <a:xfrm>
            <a:off x="5530050" y="1887045"/>
            <a:ext cx="2383800" cy="815588"/>
          </a:xfrm>
          <a:prstGeom prst="rect">
            <a:avLst/>
          </a:prstGeom>
          <a:noFill/>
          <a:ln>
            <a:noFill/>
          </a:ln>
        </p:spPr>
        <p:txBody>
          <a:bodyPr spcFirstLastPara="1" wrap="square" lIns="45725" tIns="22850" rIns="45725" bIns="22850" anchor="t" anchorCtr="0">
            <a:spAutoFit/>
          </a:bodyPr>
          <a:lstStyle/>
          <a:p>
            <a:pPr marL="0" marR="0" lvl="0" indent="0" algn="l" rtl="0">
              <a:lnSpc>
                <a:spcPts val="1500"/>
              </a:lnSpc>
              <a:spcBef>
                <a:spcPts val="0"/>
              </a:spcBef>
              <a:spcAft>
                <a:spcPts val="0"/>
              </a:spcAft>
              <a:buClr>
                <a:srgbClr val="000000"/>
              </a:buClr>
              <a:buSzPts val="1000"/>
              <a:buFont typeface="Arial"/>
              <a:buNone/>
            </a:pPr>
            <a:r>
              <a:rPr lang="en-GB" sz="1000" b="1" dirty="0">
                <a:solidFill>
                  <a:srgbClr val="1E1E1E"/>
                </a:solidFill>
                <a:latin typeface="Inter" panose="020B0502030000000004" pitchFamily="34" charset="0"/>
                <a:ea typeface="Inter" panose="020B0502030000000004" pitchFamily="34" charset="0"/>
                <a:cs typeface="Inter Light"/>
                <a:sym typeface="Inter Light"/>
              </a:rPr>
              <a:t>Sincere heart </a:t>
            </a:r>
            <a:endParaRPr sz="1000" b="1" dirty="0">
              <a:solidFill>
                <a:srgbClr val="1E1E1E"/>
              </a:solidFill>
              <a:latin typeface="Inter" panose="020B0502030000000004" pitchFamily="34" charset="0"/>
              <a:ea typeface="Inter" panose="020B0502030000000004" pitchFamily="34" charset="0"/>
              <a:cs typeface="Inter Light"/>
              <a:sym typeface="Inter Light"/>
            </a:endParaRPr>
          </a:p>
          <a:p>
            <a:pPr marL="0" marR="0" lvl="0" indent="0" algn="l" rtl="0">
              <a:lnSpc>
                <a:spcPts val="1500"/>
              </a:lnSpc>
              <a:spcBef>
                <a:spcPts val="0"/>
              </a:spcBef>
              <a:spcAft>
                <a:spcPts val="0"/>
              </a:spcAft>
              <a:buClr>
                <a:srgbClr val="000000"/>
              </a:buClr>
              <a:buSzPts val="1000"/>
              <a:buFont typeface="Arial"/>
              <a:buNone/>
            </a:pPr>
            <a:r>
              <a:rPr lang="en-GB" sz="1000" dirty="0">
                <a:solidFill>
                  <a:srgbClr val="1E1E1E"/>
                </a:solidFill>
                <a:latin typeface="Inter Light"/>
                <a:ea typeface="Inter Light"/>
                <a:cs typeface="Inter Light"/>
                <a:sym typeface="Inter Light"/>
              </a:rPr>
              <a:t>Heart that is always turning to Allah</a:t>
            </a:r>
            <a:endParaRPr sz="1000" dirty="0">
              <a:solidFill>
                <a:srgbClr val="1E1E1E"/>
              </a:solidFill>
              <a:latin typeface="Inter Light"/>
              <a:ea typeface="Inter Light"/>
              <a:cs typeface="Inter Light"/>
              <a:sym typeface="Inter Light"/>
            </a:endParaRPr>
          </a:p>
          <a:p>
            <a:pPr marL="0" marR="0" lvl="0" indent="0" algn="l" rtl="0">
              <a:lnSpc>
                <a:spcPts val="1500"/>
              </a:lnSpc>
              <a:spcBef>
                <a:spcPts val="0"/>
              </a:spcBef>
              <a:spcAft>
                <a:spcPts val="0"/>
              </a:spcAft>
              <a:buClr>
                <a:srgbClr val="000000"/>
              </a:buClr>
              <a:buSzPts val="1000"/>
              <a:buFont typeface="Arial"/>
              <a:buNone/>
            </a:pPr>
            <a:r>
              <a:rPr lang="en-GB" sz="1000" dirty="0">
                <a:solidFill>
                  <a:srgbClr val="1E1E1E"/>
                </a:solidFill>
                <a:latin typeface="Inter Light"/>
                <a:ea typeface="Inter Light"/>
                <a:cs typeface="Inter Light"/>
                <a:sym typeface="Inter Light"/>
              </a:rPr>
              <a:t>A heart that remembers its sins in private and seeks repentance for it</a:t>
            </a:r>
            <a:endParaRPr sz="1000" dirty="0">
              <a:solidFill>
                <a:srgbClr val="1E1E1E"/>
              </a:solidFill>
              <a:latin typeface="Inter Light"/>
              <a:ea typeface="Inter Light"/>
              <a:cs typeface="Inter Light"/>
              <a:sym typeface="Inter Light"/>
            </a:endParaRPr>
          </a:p>
        </p:txBody>
      </p:sp>
      <p:sp>
        <p:nvSpPr>
          <p:cNvPr id="134" name="Google Shape;134;p16"/>
          <p:cNvSpPr/>
          <p:nvPr/>
        </p:nvSpPr>
        <p:spPr>
          <a:xfrm>
            <a:off x="7766550" y="1881925"/>
            <a:ext cx="970800" cy="8157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بِقَلْبٍ مُّنِيبٍ</a:t>
            </a:r>
            <a:endParaRPr sz="900">
              <a:solidFill>
                <a:schemeClr val="lt1"/>
              </a:solidFill>
              <a:latin typeface="Calibri"/>
              <a:ea typeface="Calibri"/>
              <a:cs typeface="Calibri"/>
              <a:sym typeface="Calibri"/>
            </a:endParaRPr>
          </a:p>
        </p:txBody>
      </p:sp>
      <p:sp>
        <p:nvSpPr>
          <p:cNvPr id="135" name="Google Shape;135;p16"/>
          <p:cNvSpPr/>
          <p:nvPr/>
        </p:nvSpPr>
        <p:spPr>
          <a:xfrm>
            <a:off x="7766550" y="1073175"/>
            <a:ext cx="970800" cy="4491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خَشِىَ</a:t>
            </a:r>
            <a:endParaRPr sz="900">
              <a:solidFill>
                <a:schemeClr val="lt1"/>
              </a:solidFill>
              <a:latin typeface="Calibri"/>
              <a:ea typeface="Calibri"/>
              <a:cs typeface="Calibri"/>
              <a:sym typeface="Calibri"/>
            </a:endParaRPr>
          </a:p>
        </p:txBody>
      </p:sp>
      <p:sp>
        <p:nvSpPr>
          <p:cNvPr id="136" name="Google Shape;136;p16"/>
          <p:cNvSpPr/>
          <p:nvPr/>
        </p:nvSpPr>
        <p:spPr>
          <a:xfrm>
            <a:off x="6906000" y="1042100"/>
            <a:ext cx="973500" cy="2313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Fear</a:t>
            </a:r>
            <a:endParaRPr sz="1000">
              <a:solidFill>
                <a:srgbClr val="1E1E1E"/>
              </a:solidFill>
              <a:latin typeface="Inter Light"/>
              <a:ea typeface="Inter Light"/>
              <a:cs typeface="Inter Light"/>
              <a:sym typeface="Inter Light"/>
            </a:endParaRPr>
          </a:p>
        </p:txBody>
      </p:sp>
      <p:sp>
        <p:nvSpPr>
          <p:cNvPr id="137" name="Google Shape;137;p16"/>
          <p:cNvSpPr/>
          <p:nvPr/>
        </p:nvSpPr>
        <p:spPr>
          <a:xfrm>
            <a:off x="6906000" y="1328473"/>
            <a:ext cx="973500" cy="2313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Glorification</a:t>
            </a:r>
            <a:endParaRPr sz="1000">
              <a:solidFill>
                <a:srgbClr val="1E1E1E"/>
              </a:solidFill>
              <a:latin typeface="Inter Light"/>
              <a:ea typeface="Inter Light"/>
              <a:cs typeface="Inter Light"/>
              <a:sym typeface="Inter Light"/>
            </a:endParaRPr>
          </a:p>
        </p:txBody>
      </p:sp>
      <p:sp>
        <p:nvSpPr>
          <p:cNvPr id="138" name="Google Shape;138;p16"/>
          <p:cNvSpPr txBox="1"/>
          <p:nvPr/>
        </p:nvSpPr>
        <p:spPr>
          <a:xfrm>
            <a:off x="7191600" y="1004125"/>
            <a:ext cx="402300" cy="562200"/>
          </a:xfrm>
          <a:prstGeom prst="rect">
            <a:avLst/>
          </a:prstGeom>
          <a:noFill/>
          <a:ln>
            <a:noFill/>
          </a:ln>
        </p:spPr>
        <p:txBody>
          <a:bodyPr spcFirstLastPara="1" wrap="square" lIns="45725" tIns="22850" rIns="45725" bIns="22850" anchor="ctr" anchorCtr="0">
            <a:noAutofit/>
          </a:bodyPr>
          <a:lstStyle/>
          <a:p>
            <a:pPr marL="0" marR="0" lvl="0" indent="0" algn="ctr" rtl="0">
              <a:lnSpc>
                <a:spcPct val="150000"/>
              </a:lnSpc>
              <a:spcBef>
                <a:spcPts val="0"/>
              </a:spcBef>
              <a:spcAft>
                <a:spcPts val="0"/>
              </a:spcAft>
              <a:buClr>
                <a:srgbClr val="000000"/>
              </a:buClr>
              <a:buSzPts val="1000"/>
              <a:buFont typeface="Arial"/>
              <a:buNone/>
            </a:pPr>
            <a:r>
              <a:rPr lang="en-GB" sz="1900" b="1">
                <a:solidFill>
                  <a:schemeClr val="accent2"/>
                </a:solidFill>
                <a:latin typeface="Inter"/>
                <a:ea typeface="Inter"/>
                <a:cs typeface="Inter"/>
                <a:sym typeface="Inter"/>
              </a:rPr>
              <a:t>+</a:t>
            </a:r>
            <a:endParaRPr sz="1900" b="1">
              <a:solidFill>
                <a:schemeClr val="accent2"/>
              </a:solidFill>
              <a:latin typeface="Inter"/>
              <a:ea typeface="Inter"/>
              <a:cs typeface="Inter"/>
              <a:sym typeface="Inte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1624</Words>
  <Application>Microsoft Office PowerPoint</Application>
  <PresentationFormat>On-screen Show (16:9)</PresentationFormat>
  <Paragraphs>163</Paragraphs>
  <Slides>22</Slides>
  <Notes>22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Inter</vt:lpstr>
      <vt:lpstr>Inter Tight</vt:lpstr>
      <vt:lpstr>Inter Light</vt:lpstr>
      <vt:lpstr>Inter Tight Medium</vt:lpstr>
      <vt:lpstr>Noto Sans Arabic</vt:lpstr>
      <vt:lpstr>Calibri</vt:lpstr>
      <vt:lpstr>Inter Medium</vt:lpstr>
      <vt:lpstr>Inter Tight SemiBold</vt:lpstr>
      <vt:lpstr>Aref Ruqaa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Zaeem Javaid</cp:lastModifiedBy>
  <cp:revision>1</cp:revision>
  <dcterms:modified xsi:type="dcterms:W3CDTF">2025-02-27T10:27:56Z</dcterms:modified>
</cp:coreProperties>
</file>