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4"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6858000" cy="9144000"/>
  <p:embeddedFontLst>
    <p:embeddedFont>
      <p:font typeface="Inter" panose="020B0502030000000004" pitchFamily="34" charset="0"/>
      <p:regular r:id="rId33"/>
      <p:bold r:id="rId34"/>
      <p:italic r:id="rId35"/>
      <p:boldItalic r:id="rId36"/>
    </p:embeddedFont>
    <p:embeddedFont>
      <p:font typeface="Inter Light" panose="02000503000000020004" pitchFamily="2" charset="0"/>
      <p:regular r:id="rId37"/>
      <p:bold r:id="rId38"/>
      <p:italic r:id="rId39"/>
      <p:boldItalic r:id="rId40"/>
    </p:embeddedFont>
    <p:embeddedFont>
      <p:font typeface="Inter Medium" panose="02000503000000020004" pitchFamily="2" charset="0"/>
      <p:regular r:id="rId41"/>
      <p:bold r:id="rId42"/>
      <p:italic r:id="rId43"/>
      <p:boldItalic r:id="rId44"/>
    </p:embeddedFont>
    <p:embeddedFont>
      <p:font typeface="Inter Tight" panose="020B0604020202020204" charset="0"/>
      <p:regular r:id="rId45"/>
      <p:bold r:id="rId46"/>
      <p:italic r:id="rId47"/>
      <p:boldItalic r:id="rId48"/>
    </p:embeddedFont>
    <p:embeddedFont>
      <p:font typeface="Inter Tight Medium" panose="020B0604020202020204" charset="0"/>
      <p:regular r:id="rId49"/>
      <p:bold r:id="rId50"/>
      <p:italic r:id="rId51"/>
      <p:boldItalic r:id="rId52"/>
    </p:embeddedFont>
    <p:embeddedFont>
      <p:font typeface="Inter Tight SemiBold" panose="020B0604020202020204" charset="0"/>
      <p:regular r:id="rId53"/>
      <p:bold r:id="rId54"/>
      <p:italic r:id="rId55"/>
      <p:boldItalic r:id="rId56"/>
    </p:embeddedFont>
    <p:embeddedFont>
      <p:font typeface="Noto Sans Arabic" pitchFamily="2" charset="-78"/>
      <p:regular r:id="rId57"/>
      <p:bold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3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6C6B5C-2F43-4AE4-A936-77FE3C115728}" v="59" dt="2025-02-27T10:25:07.2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7" d="100"/>
          <a:sy n="127" d="100"/>
        </p:scale>
        <p:origin x="1092" y="28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font" Target="fonts/font23.fntdata"/><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font" Target="fonts/font26.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font" Target="fonts/font24.fntdata"/><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font" Target="fonts/font1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font" Target="fonts/font22.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font" Target="fonts/font2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font" Target="fonts/font20.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3E6C6B5C-2F43-4AE4-A936-77FE3C115728}"/>
    <pc:docChg chg="undo custSel modSld">
      <pc:chgData name="Zaeem Javaid" userId="6620a48c0a62430c" providerId="LiveId" clId="{3E6C6B5C-2F43-4AE4-A936-77FE3C115728}" dt="2025-02-27T10:25:08.707" v="476" actId="170"/>
      <pc:docMkLst>
        <pc:docMk/>
      </pc:docMkLst>
      <pc:sldChg chg="modSp mod">
        <pc:chgData name="Zaeem Javaid" userId="6620a48c0a62430c" providerId="LiveId" clId="{3E6C6B5C-2F43-4AE4-A936-77FE3C115728}" dt="2025-02-27T10:14:17.722" v="13" actId="20577"/>
        <pc:sldMkLst>
          <pc:docMk/>
          <pc:sldMk cId="0" sldId="256"/>
        </pc:sldMkLst>
        <pc:spChg chg="mod">
          <ac:chgData name="Zaeem Javaid" userId="6620a48c0a62430c" providerId="LiveId" clId="{3E6C6B5C-2F43-4AE4-A936-77FE3C115728}" dt="2025-02-27T10:14:17.722" v="13" actId="20577"/>
          <ac:spMkLst>
            <pc:docMk/>
            <pc:sldMk cId="0" sldId="256"/>
            <ac:spMk id="30" creationId="{00000000-0000-0000-0000-000000000000}"/>
          </ac:spMkLst>
        </pc:spChg>
      </pc:sldChg>
      <pc:sldChg chg="addSp delSp modSp mod">
        <pc:chgData name="Zaeem Javaid" userId="6620a48c0a62430c" providerId="LiveId" clId="{3E6C6B5C-2F43-4AE4-A936-77FE3C115728}" dt="2025-02-27T10:15:50.494" v="15"/>
        <pc:sldMkLst>
          <pc:docMk/>
          <pc:sldMk cId="0" sldId="259"/>
        </pc:sldMkLst>
        <pc:spChg chg="add mod">
          <ac:chgData name="Zaeem Javaid" userId="6620a48c0a62430c" providerId="LiveId" clId="{3E6C6B5C-2F43-4AE4-A936-77FE3C115728}" dt="2025-02-27T10:15:50.494" v="15"/>
          <ac:spMkLst>
            <pc:docMk/>
            <pc:sldMk cId="0" sldId="259"/>
            <ac:spMk id="2" creationId="{607DE12A-3ED6-3694-A3E0-B19A391AC19F}"/>
          </ac:spMkLst>
        </pc:spChg>
        <pc:spChg chg="add mod">
          <ac:chgData name="Zaeem Javaid" userId="6620a48c0a62430c" providerId="LiveId" clId="{3E6C6B5C-2F43-4AE4-A936-77FE3C115728}" dt="2025-02-27T10:15:50.494" v="15"/>
          <ac:spMkLst>
            <pc:docMk/>
            <pc:sldMk cId="0" sldId="259"/>
            <ac:spMk id="3" creationId="{EA0F3338-9A6C-E4E7-76AF-885C44B89C28}"/>
          </ac:spMkLst>
        </pc:spChg>
        <pc:spChg chg="add mod">
          <ac:chgData name="Zaeem Javaid" userId="6620a48c0a62430c" providerId="LiveId" clId="{3E6C6B5C-2F43-4AE4-A936-77FE3C115728}" dt="2025-02-27T10:15:50.494" v="15"/>
          <ac:spMkLst>
            <pc:docMk/>
            <pc:sldMk cId="0" sldId="259"/>
            <ac:spMk id="4" creationId="{C00471B1-33F1-9C20-68F7-5DC07A423B74}"/>
          </ac:spMkLst>
        </pc:spChg>
        <pc:spChg chg="add mod">
          <ac:chgData name="Zaeem Javaid" userId="6620a48c0a62430c" providerId="LiveId" clId="{3E6C6B5C-2F43-4AE4-A936-77FE3C115728}" dt="2025-02-27T10:15:50.494" v="15"/>
          <ac:spMkLst>
            <pc:docMk/>
            <pc:sldMk cId="0" sldId="259"/>
            <ac:spMk id="6" creationId="{A67A17B2-AA9E-EF09-3714-96969F7A3E23}"/>
          </ac:spMkLst>
        </pc:spChg>
        <pc:spChg chg="del">
          <ac:chgData name="Zaeem Javaid" userId="6620a48c0a62430c" providerId="LiveId" clId="{3E6C6B5C-2F43-4AE4-A936-77FE3C115728}" dt="2025-02-27T10:15:50.105" v="14" actId="478"/>
          <ac:spMkLst>
            <pc:docMk/>
            <pc:sldMk cId="0" sldId="259"/>
            <ac:spMk id="58" creationId="{00000000-0000-0000-0000-000000000000}"/>
          </ac:spMkLst>
        </pc:spChg>
        <pc:spChg chg="del">
          <ac:chgData name="Zaeem Javaid" userId="6620a48c0a62430c" providerId="LiveId" clId="{3E6C6B5C-2F43-4AE4-A936-77FE3C115728}" dt="2025-02-27T10:15:50.105" v="14" actId="478"/>
          <ac:spMkLst>
            <pc:docMk/>
            <pc:sldMk cId="0" sldId="259"/>
            <ac:spMk id="59" creationId="{00000000-0000-0000-0000-000000000000}"/>
          </ac:spMkLst>
        </pc:spChg>
        <pc:spChg chg="del">
          <ac:chgData name="Zaeem Javaid" userId="6620a48c0a62430c" providerId="LiveId" clId="{3E6C6B5C-2F43-4AE4-A936-77FE3C115728}" dt="2025-02-27T10:15:50.105" v="14" actId="478"/>
          <ac:spMkLst>
            <pc:docMk/>
            <pc:sldMk cId="0" sldId="259"/>
            <ac:spMk id="60" creationId="{00000000-0000-0000-0000-000000000000}"/>
          </ac:spMkLst>
        </pc:spChg>
        <pc:spChg chg="del">
          <ac:chgData name="Zaeem Javaid" userId="6620a48c0a62430c" providerId="LiveId" clId="{3E6C6B5C-2F43-4AE4-A936-77FE3C115728}" dt="2025-02-27T10:15:50.105" v="14" actId="478"/>
          <ac:spMkLst>
            <pc:docMk/>
            <pc:sldMk cId="0" sldId="259"/>
            <ac:spMk id="62" creationId="{00000000-0000-0000-0000-000000000000}"/>
          </ac:spMkLst>
        </pc:spChg>
        <pc:picChg chg="add mod">
          <ac:chgData name="Zaeem Javaid" userId="6620a48c0a62430c" providerId="LiveId" clId="{3E6C6B5C-2F43-4AE4-A936-77FE3C115728}" dt="2025-02-27T10:15:50.494" v="15"/>
          <ac:picMkLst>
            <pc:docMk/>
            <pc:sldMk cId="0" sldId="259"/>
            <ac:picMk id="5" creationId="{17672D3B-FB99-0DAE-36EC-9CA16D101989}"/>
          </ac:picMkLst>
        </pc:picChg>
        <pc:picChg chg="del">
          <ac:chgData name="Zaeem Javaid" userId="6620a48c0a62430c" providerId="LiveId" clId="{3E6C6B5C-2F43-4AE4-A936-77FE3C115728}" dt="2025-02-27T10:15:50.105" v="14" actId="478"/>
          <ac:picMkLst>
            <pc:docMk/>
            <pc:sldMk cId="0" sldId="259"/>
            <ac:picMk id="61" creationId="{00000000-0000-0000-0000-000000000000}"/>
          </ac:picMkLst>
        </pc:picChg>
      </pc:sldChg>
      <pc:sldChg chg="modSp mod">
        <pc:chgData name="Zaeem Javaid" userId="6620a48c0a62430c" providerId="LiveId" clId="{3E6C6B5C-2F43-4AE4-A936-77FE3C115728}" dt="2025-02-27T10:16:04.730" v="16" actId="14100"/>
        <pc:sldMkLst>
          <pc:docMk/>
          <pc:sldMk cId="0" sldId="260"/>
        </pc:sldMkLst>
        <pc:spChg chg="mod">
          <ac:chgData name="Zaeem Javaid" userId="6620a48c0a62430c" providerId="LiveId" clId="{3E6C6B5C-2F43-4AE4-A936-77FE3C115728}" dt="2025-02-27T10:16:04.730" v="16" actId="14100"/>
          <ac:spMkLst>
            <pc:docMk/>
            <pc:sldMk cId="0" sldId="260"/>
            <ac:spMk id="79" creationId="{00000000-0000-0000-0000-000000000000}"/>
          </ac:spMkLst>
        </pc:spChg>
      </pc:sldChg>
      <pc:sldChg chg="addSp delSp modSp mod modAnim">
        <pc:chgData name="Zaeem Javaid" userId="6620a48c0a62430c" providerId="LiveId" clId="{3E6C6B5C-2F43-4AE4-A936-77FE3C115728}" dt="2025-02-27T10:17:31.621" v="47" actId="170"/>
        <pc:sldMkLst>
          <pc:docMk/>
          <pc:sldMk cId="0" sldId="262"/>
        </pc:sldMkLst>
        <pc:spChg chg="mod">
          <ac:chgData name="Zaeem Javaid" userId="6620a48c0a62430c" providerId="LiveId" clId="{3E6C6B5C-2F43-4AE4-A936-77FE3C115728}" dt="2025-02-27T10:17:27.609" v="28" actId="207"/>
          <ac:spMkLst>
            <pc:docMk/>
            <pc:sldMk cId="0" sldId="262"/>
            <ac:spMk id="2" creationId="{3A9E43FC-6EA8-D8CD-7DC6-7240BB734613}"/>
          </ac:spMkLst>
        </pc:spChg>
        <pc:spChg chg="add mod ord">
          <ac:chgData name="Zaeem Javaid" userId="6620a48c0a62430c" providerId="LiveId" clId="{3E6C6B5C-2F43-4AE4-A936-77FE3C115728}" dt="2025-02-27T10:17:31.621" v="47" actId="170"/>
          <ac:spMkLst>
            <pc:docMk/>
            <pc:sldMk cId="0" sldId="262"/>
            <ac:spMk id="3" creationId="{5772D1F2-9FF8-ED7A-CB44-7E34D706913A}"/>
          </ac:spMkLst>
        </pc:spChg>
        <pc:spChg chg="del">
          <ac:chgData name="Zaeem Javaid" userId="6620a48c0a62430c" providerId="LiveId" clId="{3E6C6B5C-2F43-4AE4-A936-77FE3C115728}" dt="2025-02-27T10:17:26.033" v="27"/>
          <ac:spMkLst>
            <pc:docMk/>
            <pc:sldMk cId="0" sldId="262"/>
            <ac:spMk id="97" creationId="{00000000-0000-0000-0000-000000000000}"/>
          </ac:spMkLst>
        </pc:spChg>
        <pc:spChg chg="del mod">
          <ac:chgData name="Zaeem Javaid" userId="6620a48c0a62430c" providerId="LiveId" clId="{3E6C6B5C-2F43-4AE4-A936-77FE3C115728}" dt="2025-02-27T10:17:26.033" v="27"/>
          <ac:spMkLst>
            <pc:docMk/>
            <pc:sldMk cId="0" sldId="262"/>
            <ac:spMk id="99" creationId="{00000000-0000-0000-0000-000000000000}"/>
          </ac:spMkLst>
        </pc:spChg>
        <pc:spChg chg="mod">
          <ac:chgData name="Zaeem Javaid" userId="6620a48c0a62430c" providerId="LiveId" clId="{3E6C6B5C-2F43-4AE4-A936-77FE3C115728}" dt="2025-02-27T10:17:05.093" v="25" actId="14100"/>
          <ac:spMkLst>
            <pc:docMk/>
            <pc:sldMk cId="0" sldId="262"/>
            <ac:spMk id="103" creationId="{00000000-0000-0000-0000-000000000000}"/>
          </ac:spMkLst>
        </pc:spChg>
        <pc:spChg chg="mod">
          <ac:chgData name="Zaeem Javaid" userId="6620a48c0a62430c" providerId="LiveId" clId="{3E6C6B5C-2F43-4AE4-A936-77FE3C115728}" dt="2025-02-27T10:16:39.820" v="19" actId="1076"/>
          <ac:spMkLst>
            <pc:docMk/>
            <pc:sldMk cId="0" sldId="262"/>
            <ac:spMk id="104" creationId="{00000000-0000-0000-0000-000000000000}"/>
          </ac:spMkLst>
        </pc:spChg>
        <pc:spChg chg="mod">
          <ac:chgData name="Zaeem Javaid" userId="6620a48c0a62430c" providerId="LiveId" clId="{3E6C6B5C-2F43-4AE4-A936-77FE3C115728}" dt="2025-02-27T10:16:56.226" v="22" actId="403"/>
          <ac:spMkLst>
            <pc:docMk/>
            <pc:sldMk cId="0" sldId="262"/>
            <ac:spMk id="105" creationId="{00000000-0000-0000-0000-000000000000}"/>
          </ac:spMkLst>
        </pc:spChg>
        <pc:picChg chg="mod">
          <ac:chgData name="Zaeem Javaid" userId="6620a48c0a62430c" providerId="LiveId" clId="{3E6C6B5C-2F43-4AE4-A936-77FE3C115728}" dt="2025-02-27T10:16:39.820" v="19" actId="1076"/>
          <ac:picMkLst>
            <pc:docMk/>
            <pc:sldMk cId="0" sldId="262"/>
            <ac:picMk id="106" creationId="{00000000-0000-0000-0000-000000000000}"/>
          </ac:picMkLst>
        </pc:picChg>
      </pc:sldChg>
      <pc:sldChg chg="addSp delSp modSp mod modAnim">
        <pc:chgData name="Zaeem Javaid" userId="6620a48c0a62430c" providerId="LiveId" clId="{3E6C6B5C-2F43-4AE4-A936-77FE3C115728}" dt="2025-02-27T10:18:25.381" v="79" actId="170"/>
        <pc:sldMkLst>
          <pc:docMk/>
          <pc:sldMk cId="0" sldId="263"/>
        </pc:sldMkLst>
        <pc:spChg chg="mod">
          <ac:chgData name="Zaeem Javaid" userId="6620a48c0a62430c" providerId="LiveId" clId="{3E6C6B5C-2F43-4AE4-A936-77FE3C115728}" dt="2025-02-27T10:17:55.560" v="52"/>
          <ac:spMkLst>
            <pc:docMk/>
            <pc:sldMk cId="0" sldId="263"/>
            <ac:spMk id="2" creationId="{E2A498A5-8A9B-0E58-9539-A4409C513BA4}"/>
          </ac:spMkLst>
        </pc:spChg>
        <pc:spChg chg="add mod">
          <ac:chgData name="Zaeem Javaid" userId="6620a48c0a62430c" providerId="LiveId" clId="{3E6C6B5C-2F43-4AE4-A936-77FE3C115728}" dt="2025-02-27T10:17:53.062" v="50"/>
          <ac:spMkLst>
            <pc:docMk/>
            <pc:sldMk cId="0" sldId="263"/>
            <ac:spMk id="3" creationId="{7EDB2006-57C7-A84E-7FA6-6877D09930A3}"/>
          </ac:spMkLst>
        </pc:spChg>
        <pc:spChg chg="mod">
          <ac:chgData name="Zaeem Javaid" userId="6620a48c0a62430c" providerId="LiveId" clId="{3E6C6B5C-2F43-4AE4-A936-77FE3C115728}" dt="2025-02-27T10:18:21.259" v="59" actId="207"/>
          <ac:spMkLst>
            <pc:docMk/>
            <pc:sldMk cId="0" sldId="263"/>
            <ac:spMk id="4" creationId="{26DE154F-2E5E-17E9-0461-892B28F61617}"/>
          </ac:spMkLst>
        </pc:spChg>
        <pc:spChg chg="add mod ord">
          <ac:chgData name="Zaeem Javaid" userId="6620a48c0a62430c" providerId="LiveId" clId="{3E6C6B5C-2F43-4AE4-A936-77FE3C115728}" dt="2025-02-27T10:18:25.381" v="79" actId="170"/>
          <ac:spMkLst>
            <pc:docMk/>
            <pc:sldMk cId="0" sldId="263"/>
            <ac:spMk id="5" creationId="{5BB92F82-A0D5-721B-8F6E-E01E0D3C3DFD}"/>
          </ac:spMkLst>
        </pc:spChg>
        <pc:spChg chg="add del">
          <ac:chgData name="Zaeem Javaid" userId="6620a48c0a62430c" providerId="LiveId" clId="{3E6C6B5C-2F43-4AE4-A936-77FE3C115728}" dt="2025-02-27T10:18:20.180" v="58"/>
          <ac:spMkLst>
            <pc:docMk/>
            <pc:sldMk cId="0" sldId="263"/>
            <ac:spMk id="112" creationId="{00000000-0000-0000-0000-000000000000}"/>
          </ac:spMkLst>
        </pc:spChg>
        <pc:spChg chg="mod">
          <ac:chgData name="Zaeem Javaid" userId="6620a48c0a62430c" providerId="LiveId" clId="{3E6C6B5C-2F43-4AE4-A936-77FE3C115728}" dt="2025-02-27T10:18:07.838" v="55" actId="1076"/>
          <ac:spMkLst>
            <pc:docMk/>
            <pc:sldMk cId="0" sldId="263"/>
            <ac:spMk id="113" creationId="{00000000-0000-0000-0000-000000000000}"/>
          </ac:spMkLst>
        </pc:spChg>
        <pc:spChg chg="add del mod">
          <ac:chgData name="Zaeem Javaid" userId="6620a48c0a62430c" providerId="LiveId" clId="{3E6C6B5C-2F43-4AE4-A936-77FE3C115728}" dt="2025-02-27T10:18:20.180" v="58"/>
          <ac:spMkLst>
            <pc:docMk/>
            <pc:sldMk cId="0" sldId="263"/>
            <ac:spMk id="114" creationId="{00000000-0000-0000-0000-000000000000}"/>
          </ac:spMkLst>
        </pc:spChg>
      </pc:sldChg>
      <pc:sldChg chg="addSp delSp modSp mod modAnim">
        <pc:chgData name="Zaeem Javaid" userId="6620a48c0a62430c" providerId="LiveId" clId="{3E6C6B5C-2F43-4AE4-A936-77FE3C115728}" dt="2025-02-27T10:18:49.059" v="100" actId="170"/>
        <pc:sldMkLst>
          <pc:docMk/>
          <pc:sldMk cId="0" sldId="264"/>
        </pc:sldMkLst>
        <pc:spChg chg="mod">
          <ac:chgData name="Zaeem Javaid" userId="6620a48c0a62430c" providerId="LiveId" clId="{3E6C6B5C-2F43-4AE4-A936-77FE3C115728}" dt="2025-02-27T10:18:45.861" v="82" actId="207"/>
          <ac:spMkLst>
            <pc:docMk/>
            <pc:sldMk cId="0" sldId="264"/>
            <ac:spMk id="2" creationId="{593EF01F-A358-FF0D-F4CC-D29BEB5E0211}"/>
          </ac:spMkLst>
        </pc:spChg>
        <pc:spChg chg="add mod ord">
          <ac:chgData name="Zaeem Javaid" userId="6620a48c0a62430c" providerId="LiveId" clId="{3E6C6B5C-2F43-4AE4-A936-77FE3C115728}" dt="2025-02-27T10:18:49.059" v="100" actId="170"/>
          <ac:spMkLst>
            <pc:docMk/>
            <pc:sldMk cId="0" sldId="264"/>
            <ac:spMk id="3" creationId="{087007A0-4D70-424B-22F0-101A59D99226}"/>
          </ac:spMkLst>
        </pc:spChg>
        <pc:spChg chg="del">
          <ac:chgData name="Zaeem Javaid" userId="6620a48c0a62430c" providerId="LiveId" clId="{3E6C6B5C-2F43-4AE4-A936-77FE3C115728}" dt="2025-02-27T10:18:44.575" v="81"/>
          <ac:spMkLst>
            <pc:docMk/>
            <pc:sldMk cId="0" sldId="264"/>
            <ac:spMk id="127" creationId="{00000000-0000-0000-0000-000000000000}"/>
          </ac:spMkLst>
        </pc:spChg>
        <pc:spChg chg="del mod">
          <ac:chgData name="Zaeem Javaid" userId="6620a48c0a62430c" providerId="LiveId" clId="{3E6C6B5C-2F43-4AE4-A936-77FE3C115728}" dt="2025-02-27T10:18:44.575" v="81"/>
          <ac:spMkLst>
            <pc:docMk/>
            <pc:sldMk cId="0" sldId="264"/>
            <ac:spMk id="129" creationId="{00000000-0000-0000-0000-000000000000}"/>
          </ac:spMkLst>
        </pc:spChg>
      </pc:sldChg>
      <pc:sldChg chg="addSp delSp modSp mod modAnim">
        <pc:chgData name="Zaeem Javaid" userId="6620a48c0a62430c" providerId="LiveId" clId="{3E6C6B5C-2F43-4AE4-A936-77FE3C115728}" dt="2025-02-27T10:19:49.708" v="166" actId="14100"/>
        <pc:sldMkLst>
          <pc:docMk/>
          <pc:sldMk cId="0" sldId="265"/>
        </pc:sldMkLst>
        <pc:spChg chg="mod">
          <ac:chgData name="Zaeem Javaid" userId="6620a48c0a62430c" providerId="LiveId" clId="{3E6C6B5C-2F43-4AE4-A936-77FE3C115728}" dt="2025-02-27T10:19:19.650" v="137"/>
          <ac:spMkLst>
            <pc:docMk/>
            <pc:sldMk cId="0" sldId="265"/>
            <ac:spMk id="2" creationId="{01B71D7D-5059-3198-3E84-9B4A55CA2EFB}"/>
          </ac:spMkLst>
        </pc:spChg>
        <pc:spChg chg="add mod ord">
          <ac:chgData name="Zaeem Javaid" userId="6620a48c0a62430c" providerId="LiveId" clId="{3E6C6B5C-2F43-4AE4-A936-77FE3C115728}" dt="2025-02-27T10:19:14.582" v="135" actId="171"/>
          <ac:spMkLst>
            <pc:docMk/>
            <pc:sldMk cId="0" sldId="265"/>
            <ac:spMk id="3" creationId="{8F18136F-CE7D-A20B-F29A-6B7A29E87858}"/>
          </ac:spMkLst>
        </pc:spChg>
        <pc:spChg chg="mod">
          <ac:chgData name="Zaeem Javaid" userId="6620a48c0a62430c" providerId="LiveId" clId="{3E6C6B5C-2F43-4AE4-A936-77FE3C115728}" dt="2025-02-27T10:19:32.395" v="140" actId="207"/>
          <ac:spMkLst>
            <pc:docMk/>
            <pc:sldMk cId="0" sldId="265"/>
            <ac:spMk id="4" creationId="{7F5CA61E-ED1E-0A14-4692-9704E5266F1F}"/>
          </ac:spMkLst>
        </pc:spChg>
        <pc:spChg chg="add mod">
          <ac:chgData name="Zaeem Javaid" userId="6620a48c0a62430c" providerId="LiveId" clId="{3E6C6B5C-2F43-4AE4-A936-77FE3C115728}" dt="2025-02-27T10:19:34.766" v="142" actId="767"/>
          <ac:spMkLst>
            <pc:docMk/>
            <pc:sldMk cId="0" sldId="265"/>
            <ac:spMk id="5" creationId="{3158CFEF-4A99-2800-2094-2D5A1B9B1158}"/>
          </ac:spMkLst>
        </pc:spChg>
        <pc:spChg chg="add mod ord">
          <ac:chgData name="Zaeem Javaid" userId="6620a48c0a62430c" providerId="LiveId" clId="{3E6C6B5C-2F43-4AE4-A936-77FE3C115728}" dt="2025-02-27T10:19:49.708" v="166" actId="14100"/>
          <ac:spMkLst>
            <pc:docMk/>
            <pc:sldMk cId="0" sldId="265"/>
            <ac:spMk id="6" creationId="{D5C6F7AF-EF7B-0325-BBC9-65EED99B64E8}"/>
          </ac:spMkLst>
        </pc:spChg>
        <pc:spChg chg="add del">
          <ac:chgData name="Zaeem Javaid" userId="6620a48c0a62430c" providerId="LiveId" clId="{3E6C6B5C-2F43-4AE4-A936-77FE3C115728}" dt="2025-02-27T10:19:30.893" v="139"/>
          <ac:spMkLst>
            <pc:docMk/>
            <pc:sldMk cId="0" sldId="265"/>
            <ac:spMk id="137" creationId="{00000000-0000-0000-0000-000000000000}"/>
          </ac:spMkLst>
        </pc:spChg>
        <pc:spChg chg="mod">
          <ac:chgData name="Zaeem Javaid" userId="6620a48c0a62430c" providerId="LiveId" clId="{3E6C6B5C-2F43-4AE4-A936-77FE3C115728}" dt="2025-02-27T10:19:46.915" v="165" actId="1076"/>
          <ac:spMkLst>
            <pc:docMk/>
            <pc:sldMk cId="0" sldId="265"/>
            <ac:spMk id="138" creationId="{00000000-0000-0000-0000-000000000000}"/>
          </ac:spMkLst>
        </pc:spChg>
        <pc:spChg chg="add del mod">
          <ac:chgData name="Zaeem Javaid" userId="6620a48c0a62430c" providerId="LiveId" clId="{3E6C6B5C-2F43-4AE4-A936-77FE3C115728}" dt="2025-02-27T10:19:30.893" v="139"/>
          <ac:spMkLst>
            <pc:docMk/>
            <pc:sldMk cId="0" sldId="265"/>
            <ac:spMk id="139" creationId="{00000000-0000-0000-0000-000000000000}"/>
          </ac:spMkLst>
        </pc:spChg>
      </pc:sldChg>
      <pc:sldChg chg="addSp delSp modSp mod modAnim">
        <pc:chgData name="Zaeem Javaid" userId="6620a48c0a62430c" providerId="LiveId" clId="{3E6C6B5C-2F43-4AE4-A936-77FE3C115728}" dt="2025-02-27T10:20:25.732" v="187" actId="14100"/>
        <pc:sldMkLst>
          <pc:docMk/>
          <pc:sldMk cId="0" sldId="267"/>
        </pc:sldMkLst>
        <pc:spChg chg="mod">
          <ac:chgData name="Zaeem Javaid" userId="6620a48c0a62430c" providerId="LiveId" clId="{3E6C6B5C-2F43-4AE4-A936-77FE3C115728}" dt="2025-02-27T10:20:17.705" v="168" actId="207"/>
          <ac:spMkLst>
            <pc:docMk/>
            <pc:sldMk cId="0" sldId="267"/>
            <ac:spMk id="2" creationId="{EAD1E504-7D30-5714-1CF4-69206CDBECD8}"/>
          </ac:spMkLst>
        </pc:spChg>
        <pc:spChg chg="add mod ord">
          <ac:chgData name="Zaeem Javaid" userId="6620a48c0a62430c" providerId="LiveId" clId="{3E6C6B5C-2F43-4AE4-A936-77FE3C115728}" dt="2025-02-27T10:20:25.732" v="187" actId="14100"/>
          <ac:spMkLst>
            <pc:docMk/>
            <pc:sldMk cId="0" sldId="267"/>
            <ac:spMk id="3" creationId="{EDCD0E7A-6D02-55F5-21C1-697E763D4996}"/>
          </ac:spMkLst>
        </pc:spChg>
        <pc:spChg chg="del">
          <ac:chgData name="Zaeem Javaid" userId="6620a48c0a62430c" providerId="LiveId" clId="{3E6C6B5C-2F43-4AE4-A936-77FE3C115728}" dt="2025-02-27T10:20:16.357" v="167"/>
          <ac:spMkLst>
            <pc:docMk/>
            <pc:sldMk cId="0" sldId="267"/>
            <ac:spMk id="163" creationId="{00000000-0000-0000-0000-000000000000}"/>
          </ac:spMkLst>
        </pc:spChg>
        <pc:spChg chg="del">
          <ac:chgData name="Zaeem Javaid" userId="6620a48c0a62430c" providerId="LiveId" clId="{3E6C6B5C-2F43-4AE4-A936-77FE3C115728}" dt="2025-02-27T10:20:16.357" v="167"/>
          <ac:spMkLst>
            <pc:docMk/>
            <pc:sldMk cId="0" sldId="267"/>
            <ac:spMk id="165" creationId="{00000000-0000-0000-0000-000000000000}"/>
          </ac:spMkLst>
        </pc:spChg>
      </pc:sldChg>
      <pc:sldChg chg="addSp delSp modSp mod modAnim">
        <pc:chgData name="Zaeem Javaid" userId="6620a48c0a62430c" providerId="LiveId" clId="{3E6C6B5C-2F43-4AE4-A936-77FE3C115728}" dt="2025-02-27T10:21:03.084" v="219" actId="1076"/>
        <pc:sldMkLst>
          <pc:docMk/>
          <pc:sldMk cId="0" sldId="268"/>
        </pc:sldMkLst>
        <pc:spChg chg="mod">
          <ac:chgData name="Zaeem Javaid" userId="6620a48c0a62430c" providerId="LiveId" clId="{3E6C6B5C-2F43-4AE4-A936-77FE3C115728}" dt="2025-02-27T10:20:43.238" v="189" actId="207"/>
          <ac:spMkLst>
            <pc:docMk/>
            <pc:sldMk cId="0" sldId="268"/>
            <ac:spMk id="2" creationId="{E5E29B5E-10C5-0F6C-7748-BC7FA338C30F}"/>
          </ac:spMkLst>
        </pc:spChg>
        <pc:spChg chg="add mod ord">
          <ac:chgData name="Zaeem Javaid" userId="6620a48c0a62430c" providerId="LiveId" clId="{3E6C6B5C-2F43-4AE4-A936-77FE3C115728}" dt="2025-02-27T10:20:46.998" v="216" actId="170"/>
          <ac:spMkLst>
            <pc:docMk/>
            <pc:sldMk cId="0" sldId="268"/>
            <ac:spMk id="3" creationId="{1956FBB0-66B4-3DCA-2EBC-D04A28117926}"/>
          </ac:spMkLst>
        </pc:spChg>
        <pc:spChg chg="del">
          <ac:chgData name="Zaeem Javaid" userId="6620a48c0a62430c" providerId="LiveId" clId="{3E6C6B5C-2F43-4AE4-A936-77FE3C115728}" dt="2025-02-27T10:20:42.112" v="188"/>
          <ac:spMkLst>
            <pc:docMk/>
            <pc:sldMk cId="0" sldId="268"/>
            <ac:spMk id="176" creationId="{00000000-0000-0000-0000-000000000000}"/>
          </ac:spMkLst>
        </pc:spChg>
        <pc:spChg chg="del">
          <ac:chgData name="Zaeem Javaid" userId="6620a48c0a62430c" providerId="LiveId" clId="{3E6C6B5C-2F43-4AE4-A936-77FE3C115728}" dt="2025-02-27T10:20:42.112" v="188"/>
          <ac:spMkLst>
            <pc:docMk/>
            <pc:sldMk cId="0" sldId="268"/>
            <ac:spMk id="178" creationId="{00000000-0000-0000-0000-000000000000}"/>
          </ac:spMkLst>
        </pc:spChg>
        <pc:spChg chg="mod">
          <ac:chgData name="Zaeem Javaid" userId="6620a48c0a62430c" providerId="LiveId" clId="{3E6C6B5C-2F43-4AE4-A936-77FE3C115728}" dt="2025-02-27T10:21:03.084" v="219" actId="1076"/>
          <ac:spMkLst>
            <pc:docMk/>
            <pc:sldMk cId="0" sldId="268"/>
            <ac:spMk id="180" creationId="{00000000-0000-0000-0000-000000000000}"/>
          </ac:spMkLst>
        </pc:spChg>
        <pc:spChg chg="mod">
          <ac:chgData name="Zaeem Javaid" userId="6620a48c0a62430c" providerId="LiveId" clId="{3E6C6B5C-2F43-4AE4-A936-77FE3C115728}" dt="2025-02-27T10:21:03.084" v="219" actId="1076"/>
          <ac:spMkLst>
            <pc:docMk/>
            <pc:sldMk cId="0" sldId="268"/>
            <ac:spMk id="181" creationId="{00000000-0000-0000-0000-000000000000}"/>
          </ac:spMkLst>
        </pc:spChg>
        <pc:spChg chg="mod">
          <ac:chgData name="Zaeem Javaid" userId="6620a48c0a62430c" providerId="LiveId" clId="{3E6C6B5C-2F43-4AE4-A936-77FE3C115728}" dt="2025-02-27T10:21:03.084" v="219" actId="1076"/>
          <ac:spMkLst>
            <pc:docMk/>
            <pc:sldMk cId="0" sldId="268"/>
            <ac:spMk id="182" creationId="{00000000-0000-0000-0000-000000000000}"/>
          </ac:spMkLst>
        </pc:spChg>
        <pc:spChg chg="mod">
          <ac:chgData name="Zaeem Javaid" userId="6620a48c0a62430c" providerId="LiveId" clId="{3E6C6B5C-2F43-4AE4-A936-77FE3C115728}" dt="2025-02-27T10:21:03.084" v="219" actId="1076"/>
          <ac:spMkLst>
            <pc:docMk/>
            <pc:sldMk cId="0" sldId="268"/>
            <ac:spMk id="183" creationId="{00000000-0000-0000-0000-000000000000}"/>
          </ac:spMkLst>
        </pc:spChg>
        <pc:spChg chg="mod">
          <ac:chgData name="Zaeem Javaid" userId="6620a48c0a62430c" providerId="LiveId" clId="{3E6C6B5C-2F43-4AE4-A936-77FE3C115728}" dt="2025-02-27T10:21:03.084" v="219" actId="1076"/>
          <ac:spMkLst>
            <pc:docMk/>
            <pc:sldMk cId="0" sldId="268"/>
            <ac:spMk id="184" creationId="{00000000-0000-0000-0000-000000000000}"/>
          </ac:spMkLst>
        </pc:spChg>
        <pc:spChg chg="mod">
          <ac:chgData name="Zaeem Javaid" userId="6620a48c0a62430c" providerId="LiveId" clId="{3E6C6B5C-2F43-4AE4-A936-77FE3C115728}" dt="2025-02-27T10:21:03.084" v="219" actId="1076"/>
          <ac:spMkLst>
            <pc:docMk/>
            <pc:sldMk cId="0" sldId="268"/>
            <ac:spMk id="185" creationId="{00000000-0000-0000-0000-000000000000}"/>
          </ac:spMkLst>
        </pc:spChg>
        <pc:spChg chg="mod">
          <ac:chgData name="Zaeem Javaid" userId="6620a48c0a62430c" providerId="LiveId" clId="{3E6C6B5C-2F43-4AE4-A936-77FE3C115728}" dt="2025-02-27T10:20:59.129" v="218" actId="1076"/>
          <ac:spMkLst>
            <pc:docMk/>
            <pc:sldMk cId="0" sldId="268"/>
            <ac:spMk id="186" creationId="{00000000-0000-0000-0000-000000000000}"/>
          </ac:spMkLst>
        </pc:spChg>
        <pc:spChg chg="mod">
          <ac:chgData name="Zaeem Javaid" userId="6620a48c0a62430c" providerId="LiveId" clId="{3E6C6B5C-2F43-4AE4-A936-77FE3C115728}" dt="2025-02-27T10:21:03.084" v="219" actId="1076"/>
          <ac:spMkLst>
            <pc:docMk/>
            <pc:sldMk cId="0" sldId="268"/>
            <ac:spMk id="187" creationId="{00000000-0000-0000-0000-000000000000}"/>
          </ac:spMkLst>
        </pc:spChg>
        <pc:spChg chg="mod">
          <ac:chgData name="Zaeem Javaid" userId="6620a48c0a62430c" providerId="LiveId" clId="{3E6C6B5C-2F43-4AE4-A936-77FE3C115728}" dt="2025-02-27T10:21:03.084" v="219" actId="1076"/>
          <ac:spMkLst>
            <pc:docMk/>
            <pc:sldMk cId="0" sldId="268"/>
            <ac:spMk id="188" creationId="{00000000-0000-0000-0000-000000000000}"/>
          </ac:spMkLst>
        </pc:spChg>
        <pc:spChg chg="mod">
          <ac:chgData name="Zaeem Javaid" userId="6620a48c0a62430c" providerId="LiveId" clId="{3E6C6B5C-2F43-4AE4-A936-77FE3C115728}" dt="2025-02-27T10:21:03.084" v="219" actId="1076"/>
          <ac:spMkLst>
            <pc:docMk/>
            <pc:sldMk cId="0" sldId="268"/>
            <ac:spMk id="189" creationId="{00000000-0000-0000-0000-000000000000}"/>
          </ac:spMkLst>
        </pc:spChg>
        <pc:spChg chg="mod">
          <ac:chgData name="Zaeem Javaid" userId="6620a48c0a62430c" providerId="LiveId" clId="{3E6C6B5C-2F43-4AE4-A936-77FE3C115728}" dt="2025-02-27T10:21:03.084" v="219" actId="1076"/>
          <ac:spMkLst>
            <pc:docMk/>
            <pc:sldMk cId="0" sldId="268"/>
            <ac:spMk id="191" creationId="{00000000-0000-0000-0000-000000000000}"/>
          </ac:spMkLst>
        </pc:spChg>
      </pc:sldChg>
      <pc:sldChg chg="modSp mod">
        <pc:chgData name="Zaeem Javaid" userId="6620a48c0a62430c" providerId="LiveId" clId="{3E6C6B5C-2F43-4AE4-A936-77FE3C115728}" dt="2025-02-24T10:48:10.564" v="1" actId="14100"/>
        <pc:sldMkLst>
          <pc:docMk/>
          <pc:sldMk cId="0" sldId="269"/>
        </pc:sldMkLst>
        <pc:spChg chg="mod">
          <ac:chgData name="Zaeem Javaid" userId="6620a48c0a62430c" providerId="LiveId" clId="{3E6C6B5C-2F43-4AE4-A936-77FE3C115728}" dt="2025-02-24T10:48:08.246" v="0" actId="14100"/>
          <ac:spMkLst>
            <pc:docMk/>
            <pc:sldMk cId="0" sldId="269"/>
            <ac:spMk id="201" creationId="{00000000-0000-0000-0000-000000000000}"/>
          </ac:spMkLst>
        </pc:spChg>
        <pc:spChg chg="mod">
          <ac:chgData name="Zaeem Javaid" userId="6620a48c0a62430c" providerId="LiveId" clId="{3E6C6B5C-2F43-4AE4-A936-77FE3C115728}" dt="2025-02-24T10:48:10.564" v="1" actId="14100"/>
          <ac:spMkLst>
            <pc:docMk/>
            <pc:sldMk cId="0" sldId="269"/>
            <ac:spMk id="203" creationId="{00000000-0000-0000-0000-000000000000}"/>
          </ac:spMkLst>
        </pc:spChg>
      </pc:sldChg>
      <pc:sldChg chg="addSp delSp modSp mod modAnim">
        <pc:chgData name="Zaeem Javaid" userId="6620a48c0a62430c" providerId="LiveId" clId="{3E6C6B5C-2F43-4AE4-A936-77FE3C115728}" dt="2025-02-27T10:21:40.949" v="250" actId="14100"/>
        <pc:sldMkLst>
          <pc:docMk/>
          <pc:sldMk cId="0" sldId="271"/>
        </pc:sldMkLst>
        <pc:spChg chg="mod">
          <ac:chgData name="Zaeem Javaid" userId="6620a48c0a62430c" providerId="LiveId" clId="{3E6C6B5C-2F43-4AE4-A936-77FE3C115728}" dt="2025-02-27T10:21:23.882" v="223" actId="207"/>
          <ac:spMkLst>
            <pc:docMk/>
            <pc:sldMk cId="0" sldId="271"/>
            <ac:spMk id="2" creationId="{F1E2B547-A589-C0D1-764A-EBC0EAB286C8}"/>
          </ac:spMkLst>
        </pc:spChg>
        <pc:spChg chg="add mod ord">
          <ac:chgData name="Zaeem Javaid" userId="6620a48c0a62430c" providerId="LiveId" clId="{3E6C6B5C-2F43-4AE4-A936-77FE3C115728}" dt="2025-02-27T10:21:40.949" v="250" actId="14100"/>
          <ac:spMkLst>
            <pc:docMk/>
            <pc:sldMk cId="0" sldId="271"/>
            <ac:spMk id="3" creationId="{6D8053B2-C24D-130B-B77B-10AFE077922E}"/>
          </ac:spMkLst>
        </pc:spChg>
        <pc:spChg chg="del">
          <ac:chgData name="Zaeem Javaid" userId="6620a48c0a62430c" providerId="LiveId" clId="{3E6C6B5C-2F43-4AE4-A936-77FE3C115728}" dt="2025-02-27T10:21:22.393" v="222"/>
          <ac:spMkLst>
            <pc:docMk/>
            <pc:sldMk cId="0" sldId="271"/>
            <ac:spMk id="219" creationId="{00000000-0000-0000-0000-000000000000}"/>
          </ac:spMkLst>
        </pc:spChg>
        <pc:spChg chg="del mod">
          <ac:chgData name="Zaeem Javaid" userId="6620a48c0a62430c" providerId="LiveId" clId="{3E6C6B5C-2F43-4AE4-A936-77FE3C115728}" dt="2025-02-27T10:21:22.393" v="222"/>
          <ac:spMkLst>
            <pc:docMk/>
            <pc:sldMk cId="0" sldId="271"/>
            <ac:spMk id="221" creationId="{00000000-0000-0000-0000-000000000000}"/>
          </ac:spMkLst>
        </pc:spChg>
        <pc:spChg chg="mod">
          <ac:chgData name="Zaeem Javaid" userId="6620a48c0a62430c" providerId="LiveId" clId="{3E6C6B5C-2F43-4AE4-A936-77FE3C115728}" dt="2025-02-27T10:21:37.679" v="249" actId="1076"/>
          <ac:spMkLst>
            <pc:docMk/>
            <pc:sldMk cId="0" sldId="271"/>
            <ac:spMk id="223" creationId="{00000000-0000-0000-0000-000000000000}"/>
          </ac:spMkLst>
        </pc:spChg>
        <pc:spChg chg="mod">
          <ac:chgData name="Zaeem Javaid" userId="6620a48c0a62430c" providerId="LiveId" clId="{3E6C6B5C-2F43-4AE4-A936-77FE3C115728}" dt="2025-02-27T10:21:37.679" v="249" actId="1076"/>
          <ac:spMkLst>
            <pc:docMk/>
            <pc:sldMk cId="0" sldId="271"/>
            <ac:spMk id="224" creationId="{00000000-0000-0000-0000-000000000000}"/>
          </ac:spMkLst>
        </pc:spChg>
        <pc:spChg chg="mod">
          <ac:chgData name="Zaeem Javaid" userId="6620a48c0a62430c" providerId="LiveId" clId="{3E6C6B5C-2F43-4AE4-A936-77FE3C115728}" dt="2025-02-27T10:21:37.679" v="249" actId="1076"/>
          <ac:spMkLst>
            <pc:docMk/>
            <pc:sldMk cId="0" sldId="271"/>
            <ac:spMk id="225" creationId="{00000000-0000-0000-0000-000000000000}"/>
          </ac:spMkLst>
        </pc:spChg>
        <pc:spChg chg="mod">
          <ac:chgData name="Zaeem Javaid" userId="6620a48c0a62430c" providerId="LiveId" clId="{3E6C6B5C-2F43-4AE4-A936-77FE3C115728}" dt="2025-02-27T10:21:37.679" v="249" actId="1076"/>
          <ac:spMkLst>
            <pc:docMk/>
            <pc:sldMk cId="0" sldId="271"/>
            <ac:spMk id="226" creationId="{00000000-0000-0000-0000-000000000000}"/>
          </ac:spMkLst>
        </pc:spChg>
        <pc:spChg chg="mod">
          <ac:chgData name="Zaeem Javaid" userId="6620a48c0a62430c" providerId="LiveId" clId="{3E6C6B5C-2F43-4AE4-A936-77FE3C115728}" dt="2025-02-27T10:21:37.679" v="249" actId="1076"/>
          <ac:spMkLst>
            <pc:docMk/>
            <pc:sldMk cId="0" sldId="271"/>
            <ac:spMk id="227" creationId="{00000000-0000-0000-0000-000000000000}"/>
          </ac:spMkLst>
        </pc:spChg>
        <pc:spChg chg="mod">
          <ac:chgData name="Zaeem Javaid" userId="6620a48c0a62430c" providerId="LiveId" clId="{3E6C6B5C-2F43-4AE4-A936-77FE3C115728}" dt="2025-02-27T10:21:37.679" v="249" actId="1076"/>
          <ac:spMkLst>
            <pc:docMk/>
            <pc:sldMk cId="0" sldId="271"/>
            <ac:spMk id="228" creationId="{00000000-0000-0000-0000-000000000000}"/>
          </ac:spMkLst>
        </pc:spChg>
        <pc:spChg chg="mod">
          <ac:chgData name="Zaeem Javaid" userId="6620a48c0a62430c" providerId="LiveId" clId="{3E6C6B5C-2F43-4AE4-A936-77FE3C115728}" dt="2025-02-27T10:21:37.679" v="249" actId="1076"/>
          <ac:spMkLst>
            <pc:docMk/>
            <pc:sldMk cId="0" sldId="271"/>
            <ac:spMk id="229" creationId="{00000000-0000-0000-0000-000000000000}"/>
          </ac:spMkLst>
        </pc:spChg>
        <pc:spChg chg="mod">
          <ac:chgData name="Zaeem Javaid" userId="6620a48c0a62430c" providerId="LiveId" clId="{3E6C6B5C-2F43-4AE4-A936-77FE3C115728}" dt="2025-02-27T10:21:37.679" v="249" actId="1076"/>
          <ac:spMkLst>
            <pc:docMk/>
            <pc:sldMk cId="0" sldId="271"/>
            <ac:spMk id="230" creationId="{00000000-0000-0000-0000-000000000000}"/>
          </ac:spMkLst>
        </pc:spChg>
        <pc:spChg chg="mod">
          <ac:chgData name="Zaeem Javaid" userId="6620a48c0a62430c" providerId="LiveId" clId="{3E6C6B5C-2F43-4AE4-A936-77FE3C115728}" dt="2025-02-27T10:21:37.679" v="249" actId="1076"/>
          <ac:spMkLst>
            <pc:docMk/>
            <pc:sldMk cId="0" sldId="271"/>
            <ac:spMk id="231" creationId="{00000000-0000-0000-0000-000000000000}"/>
          </ac:spMkLst>
        </pc:spChg>
      </pc:sldChg>
      <pc:sldChg chg="addSp delSp modSp mod modAnim">
        <pc:chgData name="Zaeem Javaid" userId="6620a48c0a62430c" providerId="LiveId" clId="{3E6C6B5C-2F43-4AE4-A936-77FE3C115728}" dt="2025-02-27T10:22:15.549" v="275" actId="948"/>
        <pc:sldMkLst>
          <pc:docMk/>
          <pc:sldMk cId="0" sldId="272"/>
        </pc:sldMkLst>
        <pc:spChg chg="mod">
          <ac:chgData name="Zaeem Javaid" userId="6620a48c0a62430c" providerId="LiveId" clId="{3E6C6B5C-2F43-4AE4-A936-77FE3C115728}" dt="2025-02-27T10:21:58.803" v="253" actId="207"/>
          <ac:spMkLst>
            <pc:docMk/>
            <pc:sldMk cId="0" sldId="272"/>
            <ac:spMk id="2" creationId="{4C0CB808-ECFE-BF2E-E357-092136810356}"/>
          </ac:spMkLst>
        </pc:spChg>
        <pc:spChg chg="add mod ord">
          <ac:chgData name="Zaeem Javaid" userId="6620a48c0a62430c" providerId="LiveId" clId="{3E6C6B5C-2F43-4AE4-A936-77FE3C115728}" dt="2025-02-27T10:22:11.438" v="273" actId="14100"/>
          <ac:spMkLst>
            <pc:docMk/>
            <pc:sldMk cId="0" sldId="272"/>
            <ac:spMk id="3" creationId="{6ECC9BC3-20C4-F850-8F79-6189C70CD6A9}"/>
          </ac:spMkLst>
        </pc:spChg>
        <pc:spChg chg="del">
          <ac:chgData name="Zaeem Javaid" userId="6620a48c0a62430c" providerId="LiveId" clId="{3E6C6B5C-2F43-4AE4-A936-77FE3C115728}" dt="2025-02-27T10:21:57.196" v="252"/>
          <ac:spMkLst>
            <pc:docMk/>
            <pc:sldMk cId="0" sldId="272"/>
            <ac:spMk id="238" creationId="{00000000-0000-0000-0000-000000000000}"/>
          </ac:spMkLst>
        </pc:spChg>
        <pc:spChg chg="mod">
          <ac:chgData name="Zaeem Javaid" userId="6620a48c0a62430c" providerId="LiveId" clId="{3E6C6B5C-2F43-4AE4-A936-77FE3C115728}" dt="2025-02-27T10:22:15.549" v="275" actId="948"/>
          <ac:spMkLst>
            <pc:docMk/>
            <pc:sldMk cId="0" sldId="272"/>
            <ac:spMk id="239" creationId="{00000000-0000-0000-0000-000000000000}"/>
          </ac:spMkLst>
        </pc:spChg>
        <pc:spChg chg="del mod">
          <ac:chgData name="Zaeem Javaid" userId="6620a48c0a62430c" providerId="LiveId" clId="{3E6C6B5C-2F43-4AE4-A936-77FE3C115728}" dt="2025-02-27T10:21:57.196" v="252"/>
          <ac:spMkLst>
            <pc:docMk/>
            <pc:sldMk cId="0" sldId="272"/>
            <ac:spMk id="240" creationId="{00000000-0000-0000-0000-000000000000}"/>
          </ac:spMkLst>
        </pc:spChg>
      </pc:sldChg>
      <pc:sldChg chg="addSp delSp modSp mod modAnim">
        <pc:chgData name="Zaeem Javaid" userId="6620a48c0a62430c" providerId="LiveId" clId="{3E6C6B5C-2F43-4AE4-A936-77FE3C115728}" dt="2025-02-27T10:22:39.132" v="295" actId="14100"/>
        <pc:sldMkLst>
          <pc:docMk/>
          <pc:sldMk cId="0" sldId="273"/>
        </pc:sldMkLst>
        <pc:spChg chg="mod">
          <ac:chgData name="Zaeem Javaid" userId="6620a48c0a62430c" providerId="LiveId" clId="{3E6C6B5C-2F43-4AE4-A936-77FE3C115728}" dt="2025-02-27T10:22:25.316" v="277" actId="207"/>
          <ac:spMkLst>
            <pc:docMk/>
            <pc:sldMk cId="0" sldId="273"/>
            <ac:spMk id="2" creationId="{D3F7DBA8-9305-FBB0-D55C-49CE85EACD6A}"/>
          </ac:spMkLst>
        </pc:spChg>
        <pc:spChg chg="add mod ord">
          <ac:chgData name="Zaeem Javaid" userId="6620a48c0a62430c" providerId="LiveId" clId="{3E6C6B5C-2F43-4AE4-A936-77FE3C115728}" dt="2025-02-27T10:22:39.132" v="295" actId="14100"/>
          <ac:spMkLst>
            <pc:docMk/>
            <pc:sldMk cId="0" sldId="273"/>
            <ac:spMk id="3" creationId="{AF919644-F414-1A5F-8903-AB38D80D1AAE}"/>
          </ac:spMkLst>
        </pc:spChg>
        <pc:spChg chg="del">
          <ac:chgData name="Zaeem Javaid" userId="6620a48c0a62430c" providerId="LiveId" clId="{3E6C6B5C-2F43-4AE4-A936-77FE3C115728}" dt="2025-02-27T10:22:24.154" v="276"/>
          <ac:spMkLst>
            <pc:docMk/>
            <pc:sldMk cId="0" sldId="273"/>
            <ac:spMk id="256" creationId="{00000000-0000-0000-0000-000000000000}"/>
          </ac:spMkLst>
        </pc:spChg>
        <pc:spChg chg="del">
          <ac:chgData name="Zaeem Javaid" userId="6620a48c0a62430c" providerId="LiveId" clId="{3E6C6B5C-2F43-4AE4-A936-77FE3C115728}" dt="2025-02-27T10:22:24.154" v="276"/>
          <ac:spMkLst>
            <pc:docMk/>
            <pc:sldMk cId="0" sldId="273"/>
            <ac:spMk id="258" creationId="{00000000-0000-0000-0000-000000000000}"/>
          </ac:spMkLst>
        </pc:spChg>
      </pc:sldChg>
      <pc:sldChg chg="addSp delSp modSp mod modAnim">
        <pc:chgData name="Zaeem Javaid" userId="6620a48c0a62430c" providerId="LiveId" clId="{3E6C6B5C-2F43-4AE4-A936-77FE3C115728}" dt="2025-02-27T10:22:52.901" v="317" actId="170"/>
        <pc:sldMkLst>
          <pc:docMk/>
          <pc:sldMk cId="0" sldId="274"/>
        </pc:sldMkLst>
        <pc:spChg chg="mod">
          <ac:chgData name="Zaeem Javaid" userId="6620a48c0a62430c" providerId="LiveId" clId="{3E6C6B5C-2F43-4AE4-A936-77FE3C115728}" dt="2025-02-27T10:22:48.650" v="297" actId="207"/>
          <ac:spMkLst>
            <pc:docMk/>
            <pc:sldMk cId="0" sldId="274"/>
            <ac:spMk id="2" creationId="{07E80819-0E8A-7F5F-CE13-7DC59423AFB4}"/>
          </ac:spMkLst>
        </pc:spChg>
        <pc:spChg chg="add mod ord">
          <ac:chgData name="Zaeem Javaid" userId="6620a48c0a62430c" providerId="LiveId" clId="{3E6C6B5C-2F43-4AE4-A936-77FE3C115728}" dt="2025-02-27T10:22:52.901" v="317" actId="170"/>
          <ac:spMkLst>
            <pc:docMk/>
            <pc:sldMk cId="0" sldId="274"/>
            <ac:spMk id="3" creationId="{B4B043C6-3115-B185-BB61-48A34BE01295}"/>
          </ac:spMkLst>
        </pc:spChg>
        <pc:spChg chg="del">
          <ac:chgData name="Zaeem Javaid" userId="6620a48c0a62430c" providerId="LiveId" clId="{3E6C6B5C-2F43-4AE4-A936-77FE3C115728}" dt="2025-02-27T10:22:47.393" v="296"/>
          <ac:spMkLst>
            <pc:docMk/>
            <pc:sldMk cId="0" sldId="274"/>
            <ac:spMk id="266" creationId="{00000000-0000-0000-0000-000000000000}"/>
          </ac:spMkLst>
        </pc:spChg>
        <pc:spChg chg="del">
          <ac:chgData name="Zaeem Javaid" userId="6620a48c0a62430c" providerId="LiveId" clId="{3E6C6B5C-2F43-4AE4-A936-77FE3C115728}" dt="2025-02-27T10:22:47.393" v="296"/>
          <ac:spMkLst>
            <pc:docMk/>
            <pc:sldMk cId="0" sldId="274"/>
            <ac:spMk id="268" creationId="{00000000-0000-0000-0000-000000000000}"/>
          </ac:spMkLst>
        </pc:spChg>
      </pc:sldChg>
      <pc:sldChg chg="modSp">
        <pc:chgData name="Zaeem Javaid" userId="6620a48c0a62430c" providerId="LiveId" clId="{3E6C6B5C-2F43-4AE4-A936-77FE3C115728}" dt="2025-02-24T10:49:24.358" v="3" actId="14826"/>
        <pc:sldMkLst>
          <pc:docMk/>
          <pc:sldMk cId="0" sldId="275"/>
        </pc:sldMkLst>
        <pc:picChg chg="mod">
          <ac:chgData name="Zaeem Javaid" userId="6620a48c0a62430c" providerId="LiveId" clId="{3E6C6B5C-2F43-4AE4-A936-77FE3C115728}" dt="2025-02-24T10:49:24.358" v="3" actId="14826"/>
          <ac:picMkLst>
            <pc:docMk/>
            <pc:sldMk cId="0" sldId="275"/>
            <ac:picMk id="277" creationId="{00000000-0000-0000-0000-000000000000}"/>
          </ac:picMkLst>
        </pc:picChg>
      </pc:sldChg>
      <pc:sldChg chg="addSp delSp modSp mod modAnim">
        <pc:chgData name="Zaeem Javaid" userId="6620a48c0a62430c" providerId="LiveId" clId="{3E6C6B5C-2F43-4AE4-A936-77FE3C115728}" dt="2025-02-27T10:23:07.539" v="336" actId="170"/>
        <pc:sldMkLst>
          <pc:docMk/>
          <pc:sldMk cId="0" sldId="276"/>
        </pc:sldMkLst>
        <pc:spChg chg="mod">
          <ac:chgData name="Zaeem Javaid" userId="6620a48c0a62430c" providerId="LiveId" clId="{3E6C6B5C-2F43-4AE4-A936-77FE3C115728}" dt="2025-02-27T10:23:03.920" v="319" actId="207"/>
          <ac:spMkLst>
            <pc:docMk/>
            <pc:sldMk cId="0" sldId="276"/>
            <ac:spMk id="2" creationId="{F5ABB80D-890F-09BE-093F-12E3355899F8}"/>
          </ac:spMkLst>
        </pc:spChg>
        <pc:spChg chg="add mod ord">
          <ac:chgData name="Zaeem Javaid" userId="6620a48c0a62430c" providerId="LiveId" clId="{3E6C6B5C-2F43-4AE4-A936-77FE3C115728}" dt="2025-02-27T10:23:07.539" v="336" actId="170"/>
          <ac:spMkLst>
            <pc:docMk/>
            <pc:sldMk cId="0" sldId="276"/>
            <ac:spMk id="3" creationId="{1CC06875-844E-E274-D2A1-921A4F0E8931}"/>
          </ac:spMkLst>
        </pc:spChg>
        <pc:spChg chg="del">
          <ac:chgData name="Zaeem Javaid" userId="6620a48c0a62430c" providerId="LiveId" clId="{3E6C6B5C-2F43-4AE4-A936-77FE3C115728}" dt="2025-02-27T10:23:02.451" v="318"/>
          <ac:spMkLst>
            <pc:docMk/>
            <pc:sldMk cId="0" sldId="276"/>
            <ac:spMk id="289" creationId="{00000000-0000-0000-0000-000000000000}"/>
          </ac:spMkLst>
        </pc:spChg>
        <pc:spChg chg="del">
          <ac:chgData name="Zaeem Javaid" userId="6620a48c0a62430c" providerId="LiveId" clId="{3E6C6B5C-2F43-4AE4-A936-77FE3C115728}" dt="2025-02-27T10:23:02.451" v="318"/>
          <ac:spMkLst>
            <pc:docMk/>
            <pc:sldMk cId="0" sldId="276"/>
            <ac:spMk id="291" creationId="{00000000-0000-0000-0000-000000000000}"/>
          </ac:spMkLst>
        </pc:spChg>
      </pc:sldChg>
      <pc:sldChg chg="addSp delSp modSp mod modAnim">
        <pc:chgData name="Zaeem Javaid" userId="6620a48c0a62430c" providerId="LiveId" clId="{3E6C6B5C-2F43-4AE4-A936-77FE3C115728}" dt="2025-02-27T10:23:21.129" v="362" actId="170"/>
        <pc:sldMkLst>
          <pc:docMk/>
          <pc:sldMk cId="0" sldId="277"/>
        </pc:sldMkLst>
        <pc:spChg chg="mod">
          <ac:chgData name="Zaeem Javaid" userId="6620a48c0a62430c" providerId="LiveId" clId="{3E6C6B5C-2F43-4AE4-A936-77FE3C115728}" dt="2025-02-27T10:23:18.596" v="340" actId="207"/>
          <ac:spMkLst>
            <pc:docMk/>
            <pc:sldMk cId="0" sldId="277"/>
            <ac:spMk id="2" creationId="{DF0D94AA-A1EF-7DA8-9678-37F0CC6209E7}"/>
          </ac:spMkLst>
        </pc:spChg>
        <pc:spChg chg="add mod ord">
          <ac:chgData name="Zaeem Javaid" userId="6620a48c0a62430c" providerId="LiveId" clId="{3E6C6B5C-2F43-4AE4-A936-77FE3C115728}" dt="2025-02-27T10:23:21.129" v="362" actId="170"/>
          <ac:spMkLst>
            <pc:docMk/>
            <pc:sldMk cId="0" sldId="277"/>
            <ac:spMk id="3" creationId="{166956CB-AF5D-FEED-D79F-3CB2B6257AE0}"/>
          </ac:spMkLst>
        </pc:spChg>
        <pc:spChg chg="del mod">
          <ac:chgData name="Zaeem Javaid" userId="6620a48c0a62430c" providerId="LiveId" clId="{3E6C6B5C-2F43-4AE4-A936-77FE3C115728}" dt="2025-02-27T10:23:16.948" v="339"/>
          <ac:spMkLst>
            <pc:docMk/>
            <pc:sldMk cId="0" sldId="277"/>
            <ac:spMk id="303" creationId="{00000000-0000-0000-0000-000000000000}"/>
          </ac:spMkLst>
        </pc:spChg>
        <pc:spChg chg="del">
          <ac:chgData name="Zaeem Javaid" userId="6620a48c0a62430c" providerId="LiveId" clId="{3E6C6B5C-2F43-4AE4-A936-77FE3C115728}" dt="2025-02-27T10:23:16.948" v="339"/>
          <ac:spMkLst>
            <pc:docMk/>
            <pc:sldMk cId="0" sldId="277"/>
            <ac:spMk id="305" creationId="{00000000-0000-0000-0000-000000000000}"/>
          </ac:spMkLst>
        </pc:spChg>
      </pc:sldChg>
      <pc:sldChg chg="addSp delSp modSp mod modAnim">
        <pc:chgData name="Zaeem Javaid" userId="6620a48c0a62430c" providerId="LiveId" clId="{3E6C6B5C-2F43-4AE4-A936-77FE3C115728}" dt="2025-02-27T10:23:58.277" v="389" actId="12788"/>
        <pc:sldMkLst>
          <pc:docMk/>
          <pc:sldMk cId="0" sldId="278"/>
        </pc:sldMkLst>
        <pc:spChg chg="mod">
          <ac:chgData name="Zaeem Javaid" userId="6620a48c0a62430c" providerId="LiveId" clId="{3E6C6B5C-2F43-4AE4-A936-77FE3C115728}" dt="2025-02-27T10:23:58.277" v="389" actId="12788"/>
          <ac:spMkLst>
            <pc:docMk/>
            <pc:sldMk cId="0" sldId="278"/>
            <ac:spMk id="2" creationId="{12658B8E-8E68-0B6A-6244-078DDC05D3CF}"/>
          </ac:spMkLst>
        </pc:spChg>
        <pc:spChg chg="add mod ord">
          <ac:chgData name="Zaeem Javaid" userId="6620a48c0a62430c" providerId="LiveId" clId="{3E6C6B5C-2F43-4AE4-A936-77FE3C115728}" dt="2025-02-27T10:23:58.277" v="389" actId="12788"/>
          <ac:spMkLst>
            <pc:docMk/>
            <pc:sldMk cId="0" sldId="278"/>
            <ac:spMk id="3" creationId="{8A45DC1C-C966-EEED-B151-42B199B31364}"/>
          </ac:spMkLst>
        </pc:spChg>
        <pc:spChg chg="del">
          <ac:chgData name="Zaeem Javaid" userId="6620a48c0a62430c" providerId="LiveId" clId="{3E6C6B5C-2F43-4AE4-A936-77FE3C115728}" dt="2025-02-27T10:23:31.088" v="363"/>
          <ac:spMkLst>
            <pc:docMk/>
            <pc:sldMk cId="0" sldId="278"/>
            <ac:spMk id="317" creationId="{00000000-0000-0000-0000-000000000000}"/>
          </ac:spMkLst>
        </pc:spChg>
        <pc:spChg chg="mod">
          <ac:chgData name="Zaeem Javaid" userId="6620a48c0a62430c" providerId="LiveId" clId="{3E6C6B5C-2F43-4AE4-A936-77FE3C115728}" dt="2025-02-27T10:23:58.277" v="389" actId="12788"/>
          <ac:spMkLst>
            <pc:docMk/>
            <pc:sldMk cId="0" sldId="278"/>
            <ac:spMk id="318" creationId="{00000000-0000-0000-0000-000000000000}"/>
          </ac:spMkLst>
        </pc:spChg>
        <pc:spChg chg="del">
          <ac:chgData name="Zaeem Javaid" userId="6620a48c0a62430c" providerId="LiveId" clId="{3E6C6B5C-2F43-4AE4-A936-77FE3C115728}" dt="2025-02-27T10:23:31.088" v="363"/>
          <ac:spMkLst>
            <pc:docMk/>
            <pc:sldMk cId="0" sldId="278"/>
            <ac:spMk id="319" creationId="{00000000-0000-0000-0000-000000000000}"/>
          </ac:spMkLst>
        </pc:spChg>
      </pc:sldChg>
      <pc:sldChg chg="addSp delSp modSp mod modAnim">
        <pc:chgData name="Zaeem Javaid" userId="6620a48c0a62430c" providerId="LiveId" clId="{3E6C6B5C-2F43-4AE4-A936-77FE3C115728}" dt="2025-02-27T10:24:14.209" v="412" actId="171"/>
        <pc:sldMkLst>
          <pc:docMk/>
          <pc:sldMk cId="0" sldId="279"/>
        </pc:sldMkLst>
        <pc:spChg chg="mod">
          <ac:chgData name="Zaeem Javaid" userId="6620a48c0a62430c" providerId="LiveId" clId="{3E6C6B5C-2F43-4AE4-A936-77FE3C115728}" dt="2025-02-27T10:24:09.070" v="391" actId="207"/>
          <ac:spMkLst>
            <pc:docMk/>
            <pc:sldMk cId="0" sldId="279"/>
            <ac:spMk id="2" creationId="{BD3F8FC7-80CD-2178-E2D1-E76B5335C3F2}"/>
          </ac:spMkLst>
        </pc:spChg>
        <pc:spChg chg="add mod ord">
          <ac:chgData name="Zaeem Javaid" userId="6620a48c0a62430c" providerId="LiveId" clId="{3E6C6B5C-2F43-4AE4-A936-77FE3C115728}" dt="2025-02-27T10:24:14.209" v="412" actId="171"/>
          <ac:spMkLst>
            <pc:docMk/>
            <pc:sldMk cId="0" sldId="279"/>
            <ac:spMk id="3" creationId="{E7ACC357-E661-AC0B-122F-80406C84D519}"/>
          </ac:spMkLst>
        </pc:spChg>
        <pc:spChg chg="del">
          <ac:chgData name="Zaeem Javaid" userId="6620a48c0a62430c" providerId="LiveId" clId="{3E6C6B5C-2F43-4AE4-A936-77FE3C115728}" dt="2025-02-27T10:24:07.836" v="390"/>
          <ac:spMkLst>
            <pc:docMk/>
            <pc:sldMk cId="0" sldId="279"/>
            <ac:spMk id="337" creationId="{00000000-0000-0000-0000-000000000000}"/>
          </ac:spMkLst>
        </pc:spChg>
        <pc:spChg chg="del">
          <ac:chgData name="Zaeem Javaid" userId="6620a48c0a62430c" providerId="LiveId" clId="{3E6C6B5C-2F43-4AE4-A936-77FE3C115728}" dt="2025-02-27T10:24:07.836" v="390"/>
          <ac:spMkLst>
            <pc:docMk/>
            <pc:sldMk cId="0" sldId="279"/>
            <ac:spMk id="339" creationId="{00000000-0000-0000-0000-000000000000}"/>
          </ac:spMkLst>
        </pc:spChg>
      </pc:sldChg>
      <pc:sldChg chg="addSp delSp modSp mod modAnim">
        <pc:chgData name="Zaeem Javaid" userId="6620a48c0a62430c" providerId="LiveId" clId="{3E6C6B5C-2F43-4AE4-A936-77FE3C115728}" dt="2025-02-27T10:24:36.288" v="435" actId="14100"/>
        <pc:sldMkLst>
          <pc:docMk/>
          <pc:sldMk cId="0" sldId="281"/>
        </pc:sldMkLst>
        <pc:spChg chg="mod">
          <ac:chgData name="Zaeem Javaid" userId="6620a48c0a62430c" providerId="LiveId" clId="{3E6C6B5C-2F43-4AE4-A936-77FE3C115728}" dt="2025-02-27T10:24:23.492" v="414" actId="207"/>
          <ac:spMkLst>
            <pc:docMk/>
            <pc:sldMk cId="0" sldId="281"/>
            <ac:spMk id="2" creationId="{7464A7AB-E5EE-613D-8C3B-15E90DB13600}"/>
          </ac:spMkLst>
        </pc:spChg>
        <pc:spChg chg="add mod ord">
          <ac:chgData name="Zaeem Javaid" userId="6620a48c0a62430c" providerId="LiveId" clId="{3E6C6B5C-2F43-4AE4-A936-77FE3C115728}" dt="2025-02-27T10:24:36.288" v="435" actId="14100"/>
          <ac:spMkLst>
            <pc:docMk/>
            <pc:sldMk cId="0" sldId="281"/>
            <ac:spMk id="3" creationId="{5FD9082C-22CA-77A4-1E98-819A0895D624}"/>
          </ac:spMkLst>
        </pc:spChg>
        <pc:spChg chg="del">
          <ac:chgData name="Zaeem Javaid" userId="6620a48c0a62430c" providerId="LiveId" clId="{3E6C6B5C-2F43-4AE4-A936-77FE3C115728}" dt="2025-02-27T10:24:22.024" v="413"/>
          <ac:spMkLst>
            <pc:docMk/>
            <pc:sldMk cId="0" sldId="281"/>
            <ac:spMk id="364" creationId="{00000000-0000-0000-0000-000000000000}"/>
          </ac:spMkLst>
        </pc:spChg>
        <pc:spChg chg="del">
          <ac:chgData name="Zaeem Javaid" userId="6620a48c0a62430c" providerId="LiveId" clId="{3E6C6B5C-2F43-4AE4-A936-77FE3C115728}" dt="2025-02-27T10:24:22.024" v="413"/>
          <ac:spMkLst>
            <pc:docMk/>
            <pc:sldMk cId="0" sldId="281"/>
            <ac:spMk id="366" creationId="{00000000-0000-0000-0000-000000000000}"/>
          </ac:spMkLst>
        </pc:spChg>
        <pc:picChg chg="mod modCrop">
          <ac:chgData name="Zaeem Javaid" userId="6620a48c0a62430c" providerId="LiveId" clId="{3E6C6B5C-2F43-4AE4-A936-77FE3C115728}" dt="2025-02-24T10:50:29.115" v="8" actId="732"/>
          <ac:picMkLst>
            <pc:docMk/>
            <pc:sldMk cId="0" sldId="281"/>
            <ac:picMk id="362" creationId="{00000000-0000-0000-0000-000000000000}"/>
          </ac:picMkLst>
        </pc:picChg>
      </pc:sldChg>
      <pc:sldChg chg="addSp delSp modSp mod modAnim">
        <pc:chgData name="Zaeem Javaid" userId="6620a48c0a62430c" providerId="LiveId" clId="{3E6C6B5C-2F43-4AE4-A936-77FE3C115728}" dt="2025-02-27T10:24:58.163" v="456" actId="170"/>
        <pc:sldMkLst>
          <pc:docMk/>
          <pc:sldMk cId="0" sldId="282"/>
        </pc:sldMkLst>
        <pc:spChg chg="mod">
          <ac:chgData name="Zaeem Javaid" userId="6620a48c0a62430c" providerId="LiveId" clId="{3E6C6B5C-2F43-4AE4-A936-77FE3C115728}" dt="2025-02-27T10:24:50.898" v="437"/>
          <ac:spMkLst>
            <pc:docMk/>
            <pc:sldMk cId="0" sldId="282"/>
            <ac:spMk id="2" creationId="{88E97208-E1AA-A3CC-AC49-4FAA58AA39C1}"/>
          </ac:spMkLst>
        </pc:spChg>
        <pc:spChg chg="mod">
          <ac:chgData name="Zaeem Javaid" userId="6620a48c0a62430c" providerId="LiveId" clId="{3E6C6B5C-2F43-4AE4-A936-77FE3C115728}" dt="2025-02-27T10:24:55.480" v="439" actId="207"/>
          <ac:spMkLst>
            <pc:docMk/>
            <pc:sldMk cId="0" sldId="282"/>
            <ac:spMk id="3" creationId="{3A165D0E-557A-AF33-5C8A-65920D349F5D}"/>
          </ac:spMkLst>
        </pc:spChg>
        <pc:spChg chg="add mod ord">
          <ac:chgData name="Zaeem Javaid" userId="6620a48c0a62430c" providerId="LiveId" clId="{3E6C6B5C-2F43-4AE4-A936-77FE3C115728}" dt="2025-02-27T10:24:58.163" v="456" actId="170"/>
          <ac:spMkLst>
            <pc:docMk/>
            <pc:sldMk cId="0" sldId="282"/>
            <ac:spMk id="4" creationId="{CCB9826C-28E1-BD88-2B12-8358971F62FE}"/>
          </ac:spMkLst>
        </pc:spChg>
        <pc:spChg chg="add del">
          <ac:chgData name="Zaeem Javaid" userId="6620a48c0a62430c" providerId="LiveId" clId="{3E6C6B5C-2F43-4AE4-A936-77FE3C115728}" dt="2025-02-27T10:24:54.598" v="438"/>
          <ac:spMkLst>
            <pc:docMk/>
            <pc:sldMk cId="0" sldId="282"/>
            <ac:spMk id="378" creationId="{00000000-0000-0000-0000-000000000000}"/>
          </ac:spMkLst>
        </pc:spChg>
        <pc:spChg chg="add del">
          <ac:chgData name="Zaeem Javaid" userId="6620a48c0a62430c" providerId="LiveId" clId="{3E6C6B5C-2F43-4AE4-A936-77FE3C115728}" dt="2025-02-27T10:24:54.598" v="438"/>
          <ac:spMkLst>
            <pc:docMk/>
            <pc:sldMk cId="0" sldId="282"/>
            <ac:spMk id="380" creationId="{00000000-0000-0000-0000-000000000000}"/>
          </ac:spMkLst>
        </pc:spChg>
      </pc:sldChg>
      <pc:sldChg chg="addSp delSp modSp mod modAnim">
        <pc:chgData name="Zaeem Javaid" userId="6620a48c0a62430c" providerId="LiveId" clId="{3E6C6B5C-2F43-4AE4-A936-77FE3C115728}" dt="2025-02-27T10:25:08.707" v="476" actId="170"/>
        <pc:sldMkLst>
          <pc:docMk/>
          <pc:sldMk cId="0" sldId="283"/>
        </pc:sldMkLst>
        <pc:spChg chg="mod">
          <ac:chgData name="Zaeem Javaid" userId="6620a48c0a62430c" providerId="LiveId" clId="{3E6C6B5C-2F43-4AE4-A936-77FE3C115728}" dt="2025-02-27T10:25:06.502" v="458" actId="207"/>
          <ac:spMkLst>
            <pc:docMk/>
            <pc:sldMk cId="0" sldId="283"/>
            <ac:spMk id="2" creationId="{0D9E4CD5-3ECE-FFB6-D37B-4F2B858BC56A}"/>
          </ac:spMkLst>
        </pc:spChg>
        <pc:spChg chg="add mod ord">
          <ac:chgData name="Zaeem Javaid" userId="6620a48c0a62430c" providerId="LiveId" clId="{3E6C6B5C-2F43-4AE4-A936-77FE3C115728}" dt="2025-02-27T10:25:08.707" v="476" actId="170"/>
          <ac:spMkLst>
            <pc:docMk/>
            <pc:sldMk cId="0" sldId="283"/>
            <ac:spMk id="3" creationId="{B861B133-B586-69EA-6726-D9499DD9AAF8}"/>
          </ac:spMkLst>
        </pc:spChg>
        <pc:spChg chg="del">
          <ac:chgData name="Zaeem Javaid" userId="6620a48c0a62430c" providerId="LiveId" clId="{3E6C6B5C-2F43-4AE4-A936-77FE3C115728}" dt="2025-02-27T10:25:04.936" v="457"/>
          <ac:spMkLst>
            <pc:docMk/>
            <pc:sldMk cId="0" sldId="283"/>
            <ac:spMk id="389" creationId="{00000000-0000-0000-0000-000000000000}"/>
          </ac:spMkLst>
        </pc:spChg>
        <pc:spChg chg="del">
          <ac:chgData name="Zaeem Javaid" userId="6620a48c0a62430c" providerId="LiveId" clId="{3E6C6B5C-2F43-4AE4-A936-77FE3C115728}" dt="2025-02-27T10:25:04.936" v="457"/>
          <ac:spMkLst>
            <pc:docMk/>
            <pc:sldMk cId="0" sldId="283"/>
            <ac:spMk id="39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jLQXotfD0dw&amp;t=12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g2d991aa12a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 name="Google Shape;27;g2d991aa12a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2 mins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37a4c3b998_0_2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3 mins</a:t>
            </a:r>
            <a:endParaRPr/>
          </a:p>
          <a:p>
            <a:pPr marL="0" lvl="0" indent="0" algn="l" rtl="0">
              <a:spcBef>
                <a:spcPts val="0"/>
              </a:spcBef>
              <a:spcAft>
                <a:spcPts val="0"/>
              </a:spcAft>
              <a:buNone/>
            </a:pPr>
            <a:r>
              <a:rPr lang="en-GB"/>
              <a:t>Reflect: 1 min</a:t>
            </a:r>
            <a:endParaRPr/>
          </a:p>
          <a:p>
            <a:pPr marL="0" lvl="0" indent="0" algn="l" rtl="0">
              <a:spcBef>
                <a:spcPts val="0"/>
              </a:spcBef>
              <a:spcAft>
                <a:spcPts val="0"/>
              </a:spcAft>
              <a:buNone/>
            </a:pPr>
            <a:r>
              <a:rPr lang="en-GB"/>
              <a:t>Feedback: 1 min </a:t>
            </a:r>
            <a:endParaRPr/>
          </a:p>
          <a:p>
            <a:pPr marL="0" lvl="0" indent="0" algn="l" rtl="0">
              <a:spcBef>
                <a:spcPts val="0"/>
              </a:spcBef>
              <a:spcAft>
                <a:spcPts val="0"/>
              </a:spcAft>
              <a:buNone/>
            </a:pPr>
            <a:endParaRPr/>
          </a:p>
        </p:txBody>
      </p:sp>
      <p:sp>
        <p:nvSpPr>
          <p:cNvPr id="134" name="Google Shape;134;g337a4c3b998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3793e99053_0_2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1 min</a:t>
            </a:r>
            <a:endParaRPr/>
          </a:p>
        </p:txBody>
      </p:sp>
      <p:sp>
        <p:nvSpPr>
          <p:cNvPr id="149" name="Google Shape;149;g33793e99053_0_2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37a4c3b998_0_4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2 mins</a:t>
            </a:r>
            <a:endParaRPr/>
          </a:p>
        </p:txBody>
      </p:sp>
      <p:sp>
        <p:nvSpPr>
          <p:cNvPr id="160" name="Google Shape;160;g337a4c3b998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37a4c3b998_0_5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 man may say a word that is pleasing to God, without a thought of how far it can reach. God will credit him with His pleasure for it until the Day when he meets Him. Another man may say a word that is displeasing to God, without a thought of how far it can reach. God will record against him His displeasure for it until the Day when he meets Him. </a:t>
            </a:r>
            <a:endParaRPr/>
          </a:p>
          <a:p>
            <a:pPr marL="0" lvl="0" indent="0" algn="l" rtl="0">
              <a:spcBef>
                <a:spcPts val="0"/>
              </a:spcBef>
              <a:spcAft>
                <a:spcPts val="0"/>
              </a:spcAft>
              <a:buNone/>
            </a:pPr>
            <a:endParaRPr/>
          </a:p>
          <a:p>
            <a:pPr marL="0" lvl="0" indent="0" algn="l" rtl="0">
              <a:spcBef>
                <a:spcPts val="0"/>
              </a:spcBef>
              <a:spcAft>
                <a:spcPts val="0"/>
              </a:spcAft>
              <a:buNone/>
            </a:pPr>
            <a:r>
              <a:rPr lang="en-GB"/>
              <a:t>Discussion: 4 mins </a:t>
            </a:r>
            <a:endParaRPr/>
          </a:p>
          <a:p>
            <a:pPr marL="0" lvl="0" indent="0" algn="l" rtl="0">
              <a:spcBef>
                <a:spcPts val="0"/>
              </a:spcBef>
              <a:spcAft>
                <a:spcPts val="0"/>
              </a:spcAft>
              <a:buNone/>
            </a:pPr>
            <a:r>
              <a:rPr lang="en-GB"/>
              <a:t>Reflect: 1 min</a:t>
            </a:r>
            <a:endParaRPr/>
          </a:p>
          <a:p>
            <a:pPr marL="0" lvl="0" indent="0" algn="l" rtl="0">
              <a:spcBef>
                <a:spcPts val="0"/>
              </a:spcBef>
              <a:spcAft>
                <a:spcPts val="0"/>
              </a:spcAft>
              <a:buNone/>
            </a:pPr>
            <a:r>
              <a:rPr lang="en-GB"/>
              <a:t>Feedback: 2 mins </a:t>
            </a:r>
            <a:endParaRPr/>
          </a:p>
        </p:txBody>
      </p:sp>
      <p:sp>
        <p:nvSpPr>
          <p:cNvPr id="173" name="Google Shape;173;g337a4c3b998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37a4c3b998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37a4c3b998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Explain the importance of Muh</a:t>
            </a:r>
            <a:r>
              <a:rPr lang="en-GB">
                <a:solidFill>
                  <a:srgbClr val="1E1E1E"/>
                </a:solidFill>
              </a:rPr>
              <a:t>ā</a:t>
            </a:r>
            <a:r>
              <a:rPr lang="en-GB"/>
              <a:t>sabah to the audience: take account of your actions on a daily basis to ensure you are living a life in alignment to what Allah wants from you. </a:t>
            </a:r>
            <a:endParaRPr/>
          </a:p>
          <a:p>
            <a:pPr marL="0" lvl="0" indent="0" algn="l" rtl="0">
              <a:spcBef>
                <a:spcPts val="0"/>
              </a:spcBef>
              <a:spcAft>
                <a:spcPts val="0"/>
              </a:spcAft>
              <a:buNone/>
            </a:pPr>
            <a:endParaRPr/>
          </a:p>
          <a:p>
            <a:pPr marL="0" lvl="0" indent="0" algn="l" rtl="0">
              <a:spcBef>
                <a:spcPts val="0"/>
              </a:spcBef>
              <a:spcAft>
                <a:spcPts val="0"/>
              </a:spcAft>
              <a:buNone/>
            </a:pPr>
            <a:r>
              <a:rPr lang="en-GB"/>
              <a:t>5 mins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3793e99053_0_4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g33793e99053_0_4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37a4c3b998_0_11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3 mins</a:t>
            </a:r>
            <a:endParaRPr/>
          </a:p>
        </p:txBody>
      </p:sp>
      <p:sp>
        <p:nvSpPr>
          <p:cNvPr id="216" name="Google Shape;216;g337a4c3b998_0_1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37a4c3b998_0_15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Write:</a:t>
            </a:r>
            <a:endParaRPr/>
          </a:p>
          <a:p>
            <a:pPr marL="457200" lvl="0" indent="-298450" algn="l" rtl="0">
              <a:spcBef>
                <a:spcPts val="0"/>
              </a:spcBef>
              <a:spcAft>
                <a:spcPts val="0"/>
              </a:spcAft>
              <a:buSzPts val="1100"/>
              <a:buChar char="-"/>
            </a:pPr>
            <a:r>
              <a:rPr lang="en-GB"/>
              <a:t>Provide further prompts to the audience including:</a:t>
            </a:r>
            <a:endParaRPr/>
          </a:p>
          <a:p>
            <a:pPr marL="914400" lvl="1" indent="-298450" algn="l" rtl="0">
              <a:spcBef>
                <a:spcPts val="0"/>
              </a:spcBef>
              <a:spcAft>
                <a:spcPts val="0"/>
              </a:spcAft>
              <a:buSzPts val="1100"/>
              <a:buChar char="-"/>
            </a:pPr>
            <a:r>
              <a:rPr lang="en-GB"/>
              <a:t>How would they earn their money? (job choice)</a:t>
            </a:r>
            <a:endParaRPr/>
          </a:p>
          <a:p>
            <a:pPr marL="914400" lvl="1" indent="-298450" algn="l" rtl="0">
              <a:spcBef>
                <a:spcPts val="0"/>
              </a:spcBef>
              <a:spcAft>
                <a:spcPts val="0"/>
              </a:spcAft>
              <a:buSzPts val="1100"/>
              <a:buChar char="-"/>
            </a:pPr>
            <a:r>
              <a:rPr lang="en-GB"/>
              <a:t>How would they raise their children?</a:t>
            </a:r>
            <a:endParaRPr/>
          </a:p>
          <a:p>
            <a:pPr marL="914400" lvl="1" indent="-298450" algn="l" rtl="0">
              <a:spcBef>
                <a:spcPts val="0"/>
              </a:spcBef>
              <a:spcAft>
                <a:spcPts val="0"/>
              </a:spcAft>
              <a:buSzPts val="1100"/>
              <a:buChar char="-"/>
            </a:pPr>
            <a:r>
              <a:rPr lang="en-GB"/>
              <a:t>How would they spend their time?</a:t>
            </a:r>
            <a:endParaRPr/>
          </a:p>
          <a:p>
            <a:pPr marL="914400" lvl="1" indent="-298450" algn="l" rtl="0">
              <a:spcBef>
                <a:spcPts val="0"/>
              </a:spcBef>
              <a:spcAft>
                <a:spcPts val="0"/>
              </a:spcAft>
              <a:buSzPts val="1100"/>
              <a:buChar char="-"/>
            </a:pPr>
            <a:r>
              <a:rPr lang="en-GB"/>
              <a:t>What relationships would they focus on?</a:t>
            </a:r>
            <a:endParaRPr/>
          </a:p>
          <a:p>
            <a:pPr marL="914400" lvl="1" indent="-298450" algn="l" rtl="0">
              <a:spcBef>
                <a:spcPts val="0"/>
              </a:spcBef>
              <a:spcAft>
                <a:spcPts val="0"/>
              </a:spcAft>
              <a:buSzPts val="1100"/>
              <a:buChar char="-"/>
            </a:pPr>
            <a:r>
              <a:rPr lang="en-GB"/>
              <a:t>How would they spend their wealth?</a:t>
            </a:r>
            <a:endParaRPr/>
          </a:p>
          <a:p>
            <a:pPr marL="0" lvl="0" indent="0" algn="l" rtl="0">
              <a:spcBef>
                <a:spcPts val="0"/>
              </a:spcBef>
              <a:spcAft>
                <a:spcPts val="0"/>
              </a:spcAft>
              <a:buNone/>
            </a:pPr>
            <a:endParaRPr/>
          </a:p>
          <a:p>
            <a:pPr marL="0" lvl="0" indent="0" algn="l" rtl="0">
              <a:spcBef>
                <a:spcPts val="0"/>
              </a:spcBef>
              <a:spcAft>
                <a:spcPts val="0"/>
              </a:spcAft>
              <a:buNone/>
            </a:pPr>
            <a:r>
              <a:rPr lang="en-GB"/>
              <a:t>Discussion: 3 mins </a:t>
            </a:r>
            <a:endParaRPr/>
          </a:p>
          <a:p>
            <a:pPr marL="0" lvl="0" indent="0" algn="l" rtl="0">
              <a:spcBef>
                <a:spcPts val="0"/>
              </a:spcBef>
              <a:spcAft>
                <a:spcPts val="0"/>
              </a:spcAft>
              <a:buNone/>
            </a:pPr>
            <a:r>
              <a:rPr lang="en-GB"/>
              <a:t>Write: 2 mins </a:t>
            </a:r>
            <a:endParaRPr/>
          </a:p>
          <a:p>
            <a:pPr marL="0" lvl="0" indent="0" algn="l" rtl="0">
              <a:spcBef>
                <a:spcPts val="0"/>
              </a:spcBef>
              <a:spcAft>
                <a:spcPts val="0"/>
              </a:spcAft>
              <a:buNone/>
            </a:pPr>
            <a:r>
              <a:rPr lang="en-GB"/>
              <a:t>Feedback: 2 mins </a:t>
            </a:r>
            <a:endParaRPr/>
          </a:p>
          <a:p>
            <a:pPr marL="0" lvl="0" indent="0" algn="l" rtl="0">
              <a:spcBef>
                <a:spcPts val="0"/>
              </a:spcBef>
              <a:spcAft>
                <a:spcPts val="0"/>
              </a:spcAft>
              <a:buNone/>
            </a:pPr>
            <a:endParaRPr/>
          </a:p>
        </p:txBody>
      </p:sp>
      <p:sp>
        <p:nvSpPr>
          <p:cNvPr id="234" name="Google Shape;234;g337a4c3b998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37a4c3b998_0_1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3 mins</a:t>
            </a:r>
            <a:endParaRPr/>
          </a:p>
        </p:txBody>
      </p:sp>
      <p:sp>
        <p:nvSpPr>
          <p:cNvPr id="253" name="Google Shape;253;g337a4c3b998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37a4c3b998_0_17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4 mins</a:t>
            </a:r>
            <a:endParaRPr/>
          </a:p>
        </p:txBody>
      </p:sp>
      <p:sp>
        <p:nvSpPr>
          <p:cNvPr id="263" name="Google Shape;263;g337a4c3b998_0_1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g33793e99053_0_1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GB">
                <a:solidFill>
                  <a:schemeClr val="dk1"/>
                </a:solidFill>
              </a:rPr>
              <a:t>Play in background Surah Qāf: </a:t>
            </a:r>
            <a:r>
              <a:rPr lang="en-GB" u="sng">
                <a:solidFill>
                  <a:schemeClr val="hlink"/>
                </a:solidFill>
                <a:hlinkClick r:id="rId3"/>
              </a:rPr>
              <a:t>https://www.youtube.com/watch?v=jLQXotfD0dw&amp;t=12s</a:t>
            </a:r>
            <a:r>
              <a:rPr lang="en-GB">
                <a:solidFill>
                  <a:schemeClr val="dk1"/>
                </a:solidFill>
              </a:rPr>
              <a:t> </a:t>
            </a:r>
            <a:endParaRPr>
              <a:solidFill>
                <a:schemeClr val="dk1"/>
              </a:solidFill>
            </a:endParaRPr>
          </a:p>
          <a:p>
            <a:pPr marL="0" lvl="0" indent="0" algn="l" rtl="0">
              <a:spcBef>
                <a:spcPts val="0"/>
              </a:spcBef>
              <a:spcAft>
                <a:spcPts val="0"/>
              </a:spcAft>
              <a:buClr>
                <a:schemeClr val="dk1"/>
              </a:buClr>
              <a:buSzPts val="1400"/>
              <a:buFont typeface="Arial"/>
              <a:buNone/>
            </a:pPr>
            <a:endParaRPr>
              <a:solidFill>
                <a:schemeClr val="dk1"/>
              </a:solidFill>
            </a:endParaRPr>
          </a:p>
          <a:p>
            <a:pPr marL="0" lvl="0" indent="0" algn="l" rtl="0">
              <a:spcBef>
                <a:spcPts val="0"/>
              </a:spcBef>
              <a:spcAft>
                <a:spcPts val="0"/>
              </a:spcAft>
              <a:buClr>
                <a:schemeClr val="dk1"/>
              </a:buClr>
              <a:buSzPts val="1400"/>
              <a:buFont typeface="Arial"/>
              <a:buNone/>
            </a:pPr>
            <a:r>
              <a:rPr lang="en-GB">
                <a:solidFill>
                  <a:schemeClr val="dk1"/>
                </a:solidFill>
              </a:rPr>
              <a:t>Have the question ready on the board so learners can start thinking as they walk in/wait for the session to start.</a:t>
            </a:r>
            <a:endParaRPr>
              <a:solidFill>
                <a:schemeClr val="dk1"/>
              </a:solidFill>
            </a:endParaRPr>
          </a:p>
          <a:p>
            <a:pPr marL="0" lvl="0" indent="0" algn="l" rtl="0">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
        <p:nvSpPr>
          <p:cNvPr id="33" name="Google Shape;33;g33793e99053_0_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37a4c3b998_0_1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g337a4c3b998_0_1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37a4c3b998_0_19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4 mins </a:t>
            </a:r>
            <a:endParaRPr/>
          </a:p>
          <a:p>
            <a:pPr marL="0" lvl="0" indent="0" algn="l" rtl="0">
              <a:spcBef>
                <a:spcPts val="0"/>
              </a:spcBef>
              <a:spcAft>
                <a:spcPts val="0"/>
              </a:spcAft>
              <a:buNone/>
            </a:pPr>
            <a:r>
              <a:rPr lang="en-GB"/>
              <a:t>Reflect: 2 mins</a:t>
            </a:r>
            <a:endParaRPr/>
          </a:p>
          <a:p>
            <a:pPr marL="0" lvl="0" indent="0" algn="l" rtl="0">
              <a:spcBef>
                <a:spcPts val="0"/>
              </a:spcBef>
              <a:spcAft>
                <a:spcPts val="0"/>
              </a:spcAft>
              <a:buNone/>
            </a:pPr>
            <a:endParaRPr/>
          </a:p>
        </p:txBody>
      </p:sp>
      <p:sp>
        <p:nvSpPr>
          <p:cNvPr id="286" name="Google Shape;286;g337a4c3b998_0_1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37a4c3b998_0_22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Discussion: 3 min</a:t>
            </a:r>
            <a:endParaRPr/>
          </a:p>
          <a:p>
            <a:pPr marL="0" lvl="0" indent="0" algn="l" rtl="0">
              <a:spcBef>
                <a:spcPts val="0"/>
              </a:spcBef>
              <a:spcAft>
                <a:spcPts val="0"/>
              </a:spcAft>
              <a:buNone/>
            </a:pPr>
            <a:r>
              <a:rPr lang="en-GB"/>
              <a:t>Reflect: 2 mins </a:t>
            </a:r>
            <a:endParaRPr/>
          </a:p>
        </p:txBody>
      </p:sp>
      <p:sp>
        <p:nvSpPr>
          <p:cNvPr id="300" name="Google Shape;300;g337a4c3b998_0_2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37a4c3b998_0_26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4-5 mins</a:t>
            </a:r>
            <a:endParaRPr/>
          </a:p>
          <a:p>
            <a:pPr marL="0" lvl="0" indent="0" algn="l" rtl="0">
              <a:spcBef>
                <a:spcPts val="0"/>
              </a:spcBef>
              <a:spcAft>
                <a:spcPts val="0"/>
              </a:spcAft>
              <a:buNone/>
            </a:pPr>
            <a:r>
              <a:rPr lang="en-GB"/>
              <a:t>Discuss: 1 min</a:t>
            </a:r>
            <a:endParaRPr/>
          </a:p>
          <a:p>
            <a:pPr marL="0" lvl="0" indent="0" algn="l" rtl="0">
              <a:spcBef>
                <a:spcPts val="0"/>
              </a:spcBef>
              <a:spcAft>
                <a:spcPts val="0"/>
              </a:spcAft>
              <a:buNone/>
            </a:pPr>
            <a:endParaRPr/>
          </a:p>
        </p:txBody>
      </p:sp>
      <p:sp>
        <p:nvSpPr>
          <p:cNvPr id="314" name="Google Shape;314;g337a4c3b998_0_2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37a4c3b998_0_28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Discuss: 2 mins </a:t>
            </a:r>
            <a:endParaRPr/>
          </a:p>
          <a:p>
            <a:pPr marL="0" lvl="0" indent="0" algn="l" rtl="0">
              <a:spcBef>
                <a:spcPts val="0"/>
              </a:spcBef>
              <a:spcAft>
                <a:spcPts val="0"/>
              </a:spcAft>
              <a:buNone/>
            </a:pPr>
            <a:r>
              <a:rPr lang="en-GB"/>
              <a:t>Feedback: 2 mins </a:t>
            </a:r>
            <a:endParaRPr/>
          </a:p>
          <a:p>
            <a:pPr marL="0" lvl="0" indent="0" algn="l" rtl="0">
              <a:spcBef>
                <a:spcPts val="0"/>
              </a:spcBef>
              <a:spcAft>
                <a:spcPts val="0"/>
              </a:spcAft>
              <a:buNone/>
            </a:pPr>
            <a:endParaRPr/>
          </a:p>
        </p:txBody>
      </p:sp>
      <p:sp>
        <p:nvSpPr>
          <p:cNvPr id="333" name="Google Shape;333;g337a4c3b998_0_2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37a4c3b998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Just as we need to know the characteristics of the people of Jannah, we also need to learn the characteristics of the People of the Hell-Fire so we don’t fall in the trap.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10 mins </a:t>
            </a:r>
            <a:endParaRPr/>
          </a:p>
          <a:p>
            <a:pPr marL="0" lvl="0" indent="0" algn="l" rtl="0">
              <a:lnSpc>
                <a:spcPct val="100000"/>
              </a:lnSpc>
              <a:spcBef>
                <a:spcPts val="0"/>
              </a:spcBef>
              <a:spcAft>
                <a:spcPts val="0"/>
              </a:spcAft>
              <a:buSzPts val="1400"/>
              <a:buNone/>
            </a:pPr>
            <a:endParaRPr/>
          </a:p>
        </p:txBody>
      </p:sp>
      <p:sp>
        <p:nvSpPr>
          <p:cNvPr id="347" name="Google Shape;347;g337a4c3b998_0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37e71f267f_1_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3 mins</a:t>
            </a:r>
            <a:endParaRPr/>
          </a:p>
        </p:txBody>
      </p:sp>
      <p:sp>
        <p:nvSpPr>
          <p:cNvPr id="360" name="Google Shape;360;g337e71f267f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37a4c3b998_0_39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3 mins </a:t>
            </a:r>
            <a:endParaRPr/>
          </a:p>
        </p:txBody>
      </p:sp>
      <p:sp>
        <p:nvSpPr>
          <p:cNvPr id="375" name="Google Shape;375;g337a4c3b998_0_3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3793e99053_0_4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How do you respond to Allah’s warnings when they come to you?</a:t>
            </a:r>
            <a:endParaRPr/>
          </a:p>
          <a:p>
            <a:pPr marL="0" lvl="0" indent="0" algn="l" rtl="0">
              <a:spcBef>
                <a:spcPts val="0"/>
              </a:spcBef>
              <a:spcAft>
                <a:spcPts val="0"/>
              </a:spcAft>
              <a:buNone/>
            </a:pPr>
            <a:r>
              <a:rPr lang="en-GB"/>
              <a:t>How would it feel to stand before Allah and have no excuse for our actions?</a:t>
            </a:r>
            <a:endParaRPr/>
          </a:p>
          <a:p>
            <a:pPr marL="0" lvl="0" indent="0" algn="l" rtl="0">
              <a:spcBef>
                <a:spcPts val="0"/>
              </a:spcBef>
              <a:spcAft>
                <a:spcPts val="0"/>
              </a:spcAft>
              <a:buNone/>
            </a:pPr>
            <a:endParaRPr/>
          </a:p>
          <a:p>
            <a:pPr marL="0" lvl="0" indent="0" algn="l" rtl="0">
              <a:spcBef>
                <a:spcPts val="0"/>
              </a:spcBef>
              <a:spcAft>
                <a:spcPts val="0"/>
              </a:spcAft>
              <a:buNone/>
            </a:pPr>
            <a:r>
              <a:rPr lang="en-GB"/>
              <a:t>Discussion: 4 mins </a:t>
            </a:r>
            <a:endParaRPr/>
          </a:p>
          <a:p>
            <a:pPr marL="0" lvl="0" indent="0" algn="l" rtl="0">
              <a:spcBef>
                <a:spcPts val="0"/>
              </a:spcBef>
              <a:spcAft>
                <a:spcPts val="0"/>
              </a:spcAft>
              <a:buNone/>
            </a:pPr>
            <a:r>
              <a:rPr lang="en-GB"/>
              <a:t>Reflect: 2 mins</a:t>
            </a:r>
            <a:endParaRPr/>
          </a:p>
          <a:p>
            <a:pPr marL="0" lvl="0" indent="0" algn="l" rtl="0">
              <a:spcBef>
                <a:spcPts val="0"/>
              </a:spcBef>
              <a:spcAft>
                <a:spcPts val="0"/>
              </a:spcAft>
              <a:buNone/>
            </a:pPr>
            <a:r>
              <a:rPr lang="en-GB"/>
              <a:t>Feedback: 2 mins </a:t>
            </a:r>
            <a:endParaRPr/>
          </a:p>
          <a:p>
            <a:pPr marL="0" lvl="0" indent="0" algn="l" rtl="0">
              <a:spcBef>
                <a:spcPts val="0"/>
              </a:spcBef>
              <a:spcAft>
                <a:spcPts val="0"/>
              </a:spcAft>
              <a:buNone/>
            </a:pPr>
            <a:endParaRPr/>
          </a:p>
        </p:txBody>
      </p:sp>
      <p:sp>
        <p:nvSpPr>
          <p:cNvPr id="386" name="Google Shape;386;g33793e99053_0_4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3793e99053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facilitator should collect all sticky notes and group them on the wall according to the main themes.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The facilitator should give a specific example e.g. the next time my neighbour is unwell, I will send them some food. </a:t>
            </a:r>
            <a:endParaRPr/>
          </a:p>
        </p:txBody>
      </p:sp>
      <p:sp>
        <p:nvSpPr>
          <p:cNvPr id="400" name="Google Shape;400;g33793e99053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33793e99053_0_2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 name="Google Shape;44;g33793e99053_0_2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3793e99053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g33793e99053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33793e99053_0_6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1 min</a:t>
            </a:r>
            <a:endParaRPr/>
          </a:p>
        </p:txBody>
      </p:sp>
      <p:sp>
        <p:nvSpPr>
          <p:cNvPr id="56" name="Google Shape;56;g33793e99053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3793e99053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1 min</a:t>
            </a:r>
            <a:endParaRPr/>
          </a:p>
        </p:txBody>
      </p:sp>
      <p:sp>
        <p:nvSpPr>
          <p:cNvPr id="65" name="Google Shape;65;g33793e99053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3793e99053_0_2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3 mins</a:t>
            </a:r>
            <a:endParaRPr>
              <a:solidFill>
                <a:schemeClr val="dk1"/>
              </a:solidFill>
            </a:endParaRPr>
          </a:p>
          <a:p>
            <a:pPr marL="0" lvl="0" indent="0" algn="l" rtl="0">
              <a:lnSpc>
                <a:spcPct val="100000"/>
              </a:lnSpc>
              <a:spcBef>
                <a:spcPts val="0"/>
              </a:spcBef>
              <a:spcAft>
                <a:spcPts val="0"/>
              </a:spcAft>
              <a:buSzPts val="1400"/>
              <a:buNone/>
            </a:pPr>
            <a:endParaRPr/>
          </a:p>
        </p:txBody>
      </p:sp>
      <p:sp>
        <p:nvSpPr>
          <p:cNvPr id="83" name="Google Shape;83;g33793e99053_0_2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3793e99053_0_58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3 mins</a:t>
            </a:r>
            <a:endParaRPr/>
          </a:p>
          <a:p>
            <a:pPr marL="0" lvl="0" indent="0" algn="l" rtl="0">
              <a:spcBef>
                <a:spcPts val="0"/>
              </a:spcBef>
              <a:spcAft>
                <a:spcPts val="0"/>
              </a:spcAft>
              <a:buNone/>
            </a:pPr>
            <a:r>
              <a:rPr lang="en-GB"/>
              <a:t>Reflect: 1 min</a:t>
            </a:r>
            <a:endParaRPr/>
          </a:p>
          <a:p>
            <a:pPr marL="0" lvl="0" indent="0" algn="l" rtl="0">
              <a:spcBef>
                <a:spcPts val="0"/>
              </a:spcBef>
              <a:spcAft>
                <a:spcPts val="0"/>
              </a:spcAft>
              <a:buNone/>
            </a:pPr>
            <a:endParaRPr/>
          </a:p>
        </p:txBody>
      </p:sp>
      <p:sp>
        <p:nvSpPr>
          <p:cNvPr id="94" name="Google Shape;94;g33793e99053_0_5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7a4c3b998_0_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2 mins</a:t>
            </a:r>
            <a:endParaRPr/>
          </a:p>
          <a:p>
            <a:pPr marL="0" lvl="0" indent="0" algn="l" rtl="0">
              <a:spcBef>
                <a:spcPts val="0"/>
              </a:spcBef>
              <a:spcAft>
                <a:spcPts val="0"/>
              </a:spcAft>
              <a:buNone/>
            </a:pPr>
            <a:r>
              <a:rPr lang="en-GB"/>
              <a:t>Discuss: 1 min</a:t>
            </a:r>
            <a:endParaRPr/>
          </a:p>
          <a:p>
            <a:pPr marL="0" lvl="0" indent="0" algn="l" rtl="0">
              <a:spcBef>
                <a:spcPts val="0"/>
              </a:spcBef>
              <a:spcAft>
                <a:spcPts val="0"/>
              </a:spcAft>
              <a:buNone/>
            </a:pPr>
            <a:r>
              <a:rPr lang="en-GB"/>
              <a:t>Feedback: 1 min</a:t>
            </a:r>
            <a:endParaRPr/>
          </a:p>
          <a:p>
            <a:pPr marL="0" lvl="0" indent="0" algn="l" rtl="0">
              <a:spcBef>
                <a:spcPts val="0"/>
              </a:spcBef>
              <a:spcAft>
                <a:spcPts val="0"/>
              </a:spcAft>
              <a:buNone/>
            </a:pPr>
            <a:endParaRPr/>
          </a:p>
        </p:txBody>
      </p:sp>
      <p:sp>
        <p:nvSpPr>
          <p:cNvPr id="109" name="Google Shape;109;g337a4c3b998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3793e99053_0_48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Explanation: 3 mins</a:t>
            </a:r>
            <a:endParaRPr/>
          </a:p>
        </p:txBody>
      </p:sp>
      <p:sp>
        <p:nvSpPr>
          <p:cNvPr id="124" name="Google Shape;124;g33793e99053_0_4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413169"/>
        </a:solidFill>
        <a:effectLst/>
      </p:bgPr>
    </p:bg>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3"/>
        <p:cNvGrpSpPr/>
        <p:nvPr/>
      </p:nvGrpSpPr>
      <p:grpSpPr>
        <a:xfrm>
          <a:off x="0" y="0"/>
          <a:ext cx="0" cy="0"/>
          <a:chOff x="0" y="0"/>
          <a:chExt cx="0" cy="0"/>
        </a:xfrm>
      </p:grpSpPr>
      <p:sp>
        <p:nvSpPr>
          <p:cNvPr id="14" name="Google Shape;14;p3"/>
          <p:cNvSpPr/>
          <p:nvPr/>
        </p:nvSpPr>
        <p:spPr>
          <a:xfrm rot="-5400000" flipH="1">
            <a:off x="5741655" y="138151"/>
            <a:ext cx="3540600" cy="3264300"/>
          </a:xfrm>
          <a:prstGeom prst="round1Rect">
            <a:avLst>
              <a:gd name="adj" fmla="val 1825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pic>
        <p:nvPicPr>
          <p:cNvPr id="16" name="Google Shape;16;p4"/>
          <p:cNvPicPr preferRelativeResize="0"/>
          <p:nvPr/>
        </p:nvPicPr>
        <p:blipFill rotWithShape="1">
          <a:blip r:embed="rId2">
            <a:alphaModFix/>
          </a:blip>
          <a:srcRect/>
          <a:stretch/>
        </p:blipFill>
        <p:spPr>
          <a:xfrm>
            <a:off x="5878344" y="4814567"/>
            <a:ext cx="972719" cy="19031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7"/>
        <p:cNvGrpSpPr/>
        <p:nvPr/>
      </p:nvGrpSpPr>
      <p:grpSpPr>
        <a:xfrm>
          <a:off x="0" y="0"/>
          <a:ext cx="0" cy="0"/>
          <a:chOff x="0" y="0"/>
          <a:chExt cx="0" cy="0"/>
        </a:xfrm>
      </p:grpSpPr>
      <p:sp>
        <p:nvSpPr>
          <p:cNvPr id="18" name="Google Shape;18;p5"/>
          <p:cNvSpPr/>
          <p:nvPr/>
        </p:nvSpPr>
        <p:spPr>
          <a:xfrm>
            <a:off x="-1" y="2494065"/>
            <a:ext cx="4124100" cy="2194800"/>
          </a:xfrm>
          <a:prstGeom prst="round1Rect">
            <a:avLst>
              <a:gd name="adj" fmla="val 2570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19"/>
        <p:cNvGrpSpPr/>
        <p:nvPr/>
      </p:nvGrpSpPr>
      <p:grpSpPr>
        <a:xfrm>
          <a:off x="0" y="0"/>
          <a:ext cx="0" cy="0"/>
          <a:chOff x="0" y="0"/>
          <a:chExt cx="0" cy="0"/>
        </a:xfrm>
      </p:grpSpPr>
      <p:sp>
        <p:nvSpPr>
          <p:cNvPr id="20" name="Google Shape;20;p6"/>
          <p:cNvSpPr/>
          <p:nvPr/>
        </p:nvSpPr>
        <p:spPr>
          <a:xfrm rot="-588418">
            <a:off x="5079736" y="1388092"/>
            <a:ext cx="6756329" cy="6541685"/>
          </a:xfrm>
          <a:prstGeom prst="arc">
            <a:avLst>
              <a:gd name="adj1" fmla="val 11367237"/>
              <a:gd name="adj2" fmla="val 675902"/>
            </a:avLst>
          </a:prstGeom>
          <a:noFill/>
          <a:ln w="889000" cap="flat" cmpd="sng">
            <a:solidFill>
              <a:srgbClr val="C3B8DE"/>
            </a:solidFill>
            <a:prstDash val="solid"/>
            <a:miter lim="800000"/>
            <a:headEnd type="none" w="sm" len="sm"/>
            <a:tailEnd type="none" w="sm" len="sm"/>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SzPts val="5200"/>
              <a:buChar char="●"/>
              <a:defRPr sz="5200"/>
            </a:lvl1pPr>
            <a:lvl2pPr lvl="1" algn="ctr">
              <a:spcBef>
                <a:spcPts val="0"/>
              </a:spcBef>
              <a:spcAft>
                <a:spcPts val="0"/>
              </a:spcAft>
              <a:buSzPts val="5200"/>
              <a:buChar char="○"/>
              <a:defRPr sz="5200"/>
            </a:lvl2pPr>
            <a:lvl3pPr lvl="2" algn="ctr">
              <a:spcBef>
                <a:spcPts val="0"/>
              </a:spcBef>
              <a:spcAft>
                <a:spcPts val="0"/>
              </a:spcAft>
              <a:buSzPts val="5200"/>
              <a:buChar char="■"/>
              <a:defRPr sz="5200"/>
            </a:lvl3pPr>
            <a:lvl4pPr lvl="3" algn="ctr">
              <a:spcBef>
                <a:spcPts val="0"/>
              </a:spcBef>
              <a:spcAft>
                <a:spcPts val="0"/>
              </a:spcAft>
              <a:buSzPts val="5200"/>
              <a:buChar char="●"/>
              <a:defRPr sz="5200"/>
            </a:lvl4pPr>
            <a:lvl5pPr lvl="4" algn="ctr">
              <a:spcBef>
                <a:spcPts val="0"/>
              </a:spcBef>
              <a:spcAft>
                <a:spcPts val="0"/>
              </a:spcAft>
              <a:buSzPts val="5200"/>
              <a:buChar char="○"/>
              <a:defRPr sz="5200"/>
            </a:lvl5pPr>
            <a:lvl6pPr lvl="5" algn="ctr">
              <a:spcBef>
                <a:spcPts val="0"/>
              </a:spcBef>
              <a:spcAft>
                <a:spcPts val="0"/>
              </a:spcAft>
              <a:buSzPts val="5200"/>
              <a:buChar char="■"/>
              <a:defRPr sz="5200"/>
            </a:lvl6pPr>
            <a:lvl7pPr lvl="6" algn="ctr">
              <a:spcBef>
                <a:spcPts val="0"/>
              </a:spcBef>
              <a:spcAft>
                <a:spcPts val="0"/>
              </a:spcAft>
              <a:buSzPts val="5200"/>
              <a:buChar char="●"/>
              <a:defRPr sz="5200"/>
            </a:lvl7pPr>
            <a:lvl8pPr lvl="7" algn="ctr">
              <a:spcBef>
                <a:spcPts val="0"/>
              </a:spcBef>
              <a:spcAft>
                <a:spcPts val="0"/>
              </a:spcAft>
              <a:buSzPts val="5200"/>
              <a:buChar char="○"/>
              <a:defRPr sz="5200"/>
            </a:lvl8pPr>
            <a:lvl9pPr lvl="8" algn="ctr">
              <a:spcBef>
                <a:spcPts val="0"/>
              </a:spcBef>
              <a:spcAft>
                <a:spcPts val="0"/>
              </a:spcAft>
              <a:buSzPts val="5200"/>
              <a:buChar char="■"/>
              <a:defRPr sz="5200"/>
            </a:lvl9pPr>
          </a:lstStyle>
          <a:p>
            <a:endParaRPr/>
          </a:p>
        </p:txBody>
      </p:sp>
      <p:sp>
        <p:nvSpPr>
          <p:cNvPr id="23" name="Google Shape;23;p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4" name="Google Shape;24;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flipH="1">
            <a:off x="8583900" y="4688889"/>
            <a:ext cx="5601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 name="Google Shape;7;p1"/>
          <p:cNvSpPr txBox="1"/>
          <p:nvPr/>
        </p:nvSpPr>
        <p:spPr>
          <a:xfrm>
            <a:off x="6797226" y="4816177"/>
            <a:ext cx="1650600" cy="200100"/>
          </a:xfrm>
          <a:prstGeom prst="rect">
            <a:avLst/>
          </a:prstGeom>
          <a:noFill/>
          <a:ln>
            <a:noFill/>
          </a:ln>
        </p:spPr>
        <p:txBody>
          <a:bodyPr spcFirstLastPara="1" wrap="square" lIns="45725" tIns="22850" rIns="45725" bIns="22850" anchor="t" anchorCtr="0">
            <a:spAutoFit/>
          </a:bodyPr>
          <a:lstStyle/>
          <a:p>
            <a:pPr marL="0" marR="0" lvl="0" indent="0" algn="r" rtl="0">
              <a:lnSpc>
                <a:spcPct val="100000"/>
              </a:lnSpc>
              <a:spcBef>
                <a:spcPts val="0"/>
              </a:spcBef>
              <a:spcAft>
                <a:spcPts val="0"/>
              </a:spcAft>
              <a:buNone/>
            </a:pPr>
            <a:r>
              <a:rPr lang="en-GB" sz="1000" b="0" i="0" u="none" strike="noStrike" cap="none">
                <a:solidFill>
                  <a:srgbClr val="1E1E1E"/>
                </a:solidFill>
                <a:latin typeface="Inter Medium"/>
                <a:ea typeface="Inter Medium"/>
                <a:cs typeface="Inter Medium"/>
                <a:sym typeface="Inter Medium"/>
              </a:rPr>
              <a:t>Surah Qāf: </a:t>
            </a:r>
            <a:r>
              <a:rPr lang="en-GB" sz="1000" b="0" i="0" u="none" strike="noStrike" cap="none">
                <a:solidFill>
                  <a:srgbClr val="1E1E1E"/>
                </a:solidFill>
                <a:latin typeface="Inter"/>
                <a:ea typeface="Inter"/>
                <a:cs typeface="Inter"/>
                <a:sym typeface="Inter"/>
              </a:rPr>
              <a:t>Session </a:t>
            </a:r>
            <a:r>
              <a:rPr lang="en-GB" sz="1000">
                <a:solidFill>
                  <a:srgbClr val="1E1E1E"/>
                </a:solidFill>
                <a:latin typeface="Inter"/>
                <a:ea typeface="Inter"/>
                <a:cs typeface="Inter"/>
                <a:sym typeface="Inter"/>
              </a:rPr>
              <a:t>2</a:t>
            </a:r>
            <a:endParaRPr sz="1000" b="0" i="0" u="none" strike="noStrike" cap="none">
              <a:solidFill>
                <a:srgbClr val="FFFFFF"/>
              </a:solidFill>
              <a:latin typeface="Inter"/>
              <a:ea typeface="Inter"/>
              <a:cs typeface="Inter"/>
              <a:sym typeface="Inter"/>
            </a:endParaRPr>
          </a:p>
        </p:txBody>
      </p:sp>
      <p:sp>
        <p:nvSpPr>
          <p:cNvPr id="8" name="Google Shape;8;p1"/>
          <p:cNvSpPr txBox="1"/>
          <p:nvPr/>
        </p:nvSpPr>
        <p:spPr>
          <a:xfrm>
            <a:off x="8729430" y="4801967"/>
            <a:ext cx="2784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lt1"/>
                </a:solidFill>
                <a:latin typeface="Inter Tight"/>
                <a:ea typeface="Inter Tight"/>
                <a:cs typeface="Inter Tight"/>
                <a:sym typeface="Inter Tight"/>
              </a:rPr>
              <a:t>‹#›</a:t>
            </a:fld>
            <a:endParaRPr sz="1200" b="0" i="0" u="none" strike="noStrike" cap="none">
              <a:solidFill>
                <a:schemeClr val="lt1"/>
              </a:solidFill>
              <a:latin typeface="Inter Tight"/>
              <a:ea typeface="Inter Tight"/>
              <a:cs typeface="Inter Tight"/>
              <a:sym typeface="Inter Tight"/>
            </a:endParaRPr>
          </a:p>
        </p:txBody>
      </p:sp>
      <p:sp>
        <p:nvSpPr>
          <p:cNvPr id="9" name="Google Shape;9;p1"/>
          <p:cNvSpPr/>
          <p:nvPr/>
        </p:nvSpPr>
        <p:spPr>
          <a:xfrm>
            <a:off x="0" y="4688890"/>
            <a:ext cx="7033200" cy="454500"/>
          </a:xfrm>
          <a:prstGeom prst="round1Rect">
            <a:avLst>
              <a:gd name="adj" fmla="val 37898"/>
            </a:avLst>
          </a:pr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10" name="Google Shape;10;p1"/>
          <p:cNvPicPr preferRelativeResize="0"/>
          <p:nvPr/>
        </p:nvPicPr>
        <p:blipFill rotWithShape="1">
          <a:blip r:embed="rId8">
            <a:alphaModFix/>
          </a:blip>
          <a:srcRect/>
          <a:stretch/>
        </p:blipFill>
        <p:spPr>
          <a:xfrm>
            <a:off x="5878344" y="4814567"/>
            <a:ext cx="972719" cy="190314"/>
          </a:xfrm>
          <a:prstGeom prst="rect">
            <a:avLst/>
          </a:prstGeom>
          <a:noFill/>
          <a:ln>
            <a:noFill/>
          </a:ln>
        </p:spPr>
      </p:pic>
      <p:pic>
        <p:nvPicPr>
          <p:cNvPr id="11" name="Google Shape;11;p1"/>
          <p:cNvPicPr preferRelativeResize="0"/>
          <p:nvPr/>
        </p:nvPicPr>
        <p:blipFill rotWithShape="1">
          <a:blip r:embed="rId9">
            <a:alphaModFix/>
          </a:blip>
          <a:srcRect/>
          <a:stretch/>
        </p:blipFill>
        <p:spPr>
          <a:xfrm>
            <a:off x="1015059" y="4843591"/>
            <a:ext cx="1183126" cy="12488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Google Shape;29;p8"/>
          <p:cNvSpPr txBox="1"/>
          <p:nvPr/>
        </p:nvSpPr>
        <p:spPr>
          <a:xfrm>
            <a:off x="1004425" y="749084"/>
            <a:ext cx="40179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Instructions for Use</a:t>
            </a:r>
            <a:endParaRPr sz="3600">
              <a:solidFill>
                <a:srgbClr val="1E1E1E"/>
              </a:solidFill>
              <a:latin typeface="Inter Tight Medium"/>
              <a:ea typeface="Inter Tight Medium"/>
              <a:cs typeface="Inter Tight Medium"/>
              <a:sym typeface="Inter Tight Medium"/>
            </a:endParaRPr>
          </a:p>
        </p:txBody>
      </p:sp>
      <p:sp>
        <p:nvSpPr>
          <p:cNvPr id="30" name="Google Shape;30;p8"/>
          <p:cNvSpPr txBox="1"/>
          <p:nvPr/>
        </p:nvSpPr>
        <p:spPr>
          <a:xfrm>
            <a:off x="1081200" y="1529375"/>
            <a:ext cx="6804000" cy="3093134"/>
          </a:xfrm>
          <a:prstGeom prst="rect">
            <a:avLst/>
          </a:prstGeom>
          <a:noFill/>
          <a:ln>
            <a:noFill/>
          </a:ln>
        </p:spPr>
        <p:txBody>
          <a:bodyPr spcFirstLastPara="1" wrap="square" lIns="45725" tIns="22850" rIns="45725" bIns="22850" anchor="t" anchorCtr="0">
            <a:spAutoFit/>
          </a:bodyPr>
          <a:lstStyle/>
          <a:p>
            <a:pPr marL="457200" indent="-298450">
              <a:lnSpc>
                <a:spcPct val="150000"/>
              </a:lnSpc>
              <a:buClr>
                <a:srgbClr val="1E1E1E"/>
              </a:buClr>
              <a:buSzPts val="1100"/>
              <a:buFont typeface="Inter Light"/>
              <a:buChar char="●"/>
            </a:pPr>
            <a:r>
              <a:rPr lang="en-US" sz="1100" b="1" dirty="0">
                <a:solidFill>
                  <a:srgbClr val="1E1E1E"/>
                </a:solidFill>
                <a:latin typeface="Inter"/>
                <a:ea typeface="Inter"/>
                <a:cs typeface="Inter"/>
                <a:sym typeface="Inter"/>
              </a:rPr>
              <a:t>Preparation</a:t>
            </a:r>
            <a:r>
              <a:rPr lang="en-US" sz="1100" dirty="0">
                <a:solidFill>
                  <a:srgbClr val="1E1E1E"/>
                </a:solidFill>
                <a:latin typeface="Inter Light"/>
                <a:ea typeface="Inter Light"/>
                <a:cs typeface="Inter Light"/>
                <a:sym typeface="Inter Light"/>
              </a:rPr>
              <a:t>: Read the accompanying PDF, A Journey Through Surah </a:t>
            </a:r>
            <a:r>
              <a:rPr lang="en-US" sz="1100" dirty="0" err="1">
                <a:solidFill>
                  <a:srgbClr val="1E1E1E"/>
                </a:solidFill>
                <a:latin typeface="Inter Light"/>
                <a:ea typeface="Inter Light"/>
                <a:cs typeface="Inter Light"/>
                <a:sym typeface="Inter Light"/>
              </a:rPr>
              <a:t>Qaf</a:t>
            </a:r>
            <a:r>
              <a:rPr lang="en-US" sz="1100" dirty="0">
                <a:solidFill>
                  <a:srgbClr val="1E1E1E"/>
                </a:solidFill>
                <a:latin typeface="Inter Light"/>
                <a:ea typeface="Inter Light"/>
                <a:cs typeface="Inter Light"/>
                <a:sym typeface="Inter Light"/>
              </a:rPr>
              <a:t>, in advance to ensure smooth delivery.</a:t>
            </a:r>
            <a:endParaRPr lang="en-GB" sz="1100" b="1" dirty="0">
              <a:solidFill>
                <a:srgbClr val="1E1E1E"/>
              </a:solidFill>
              <a:latin typeface="Inter"/>
              <a:ea typeface="Inter"/>
              <a:cs typeface="Inter"/>
              <a:sym typeface="Inter"/>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Recitation</a:t>
            </a:r>
            <a:r>
              <a:rPr lang="en-GB" sz="1100" dirty="0">
                <a:solidFill>
                  <a:srgbClr val="1E1E1E"/>
                </a:solidFill>
                <a:latin typeface="Inter Light"/>
                <a:ea typeface="Inter Light"/>
                <a:cs typeface="Inter Light"/>
                <a:sym typeface="Inter Light"/>
              </a:rPr>
              <a:t>: Recite the passage aloud and encourage attendees to repeat after you. Begin the session with the passage from Part 1 and recite the passage from Part 2 in the middle of the session.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Session Structure:</a:t>
            </a:r>
            <a:r>
              <a:rPr lang="en-GB" sz="1100" dirty="0">
                <a:solidFill>
                  <a:srgbClr val="1E1E1E"/>
                </a:solidFill>
                <a:latin typeface="Inter Light"/>
                <a:ea typeface="Inter Light"/>
                <a:cs typeface="Inter Light"/>
                <a:sym typeface="Inter Light"/>
              </a:rPr>
              <a:t> Each session is divided into two parts with a short break in between.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Reflection &amp; Discussion</a:t>
            </a:r>
            <a:r>
              <a:rPr lang="en-GB" sz="1100" dirty="0">
                <a:solidFill>
                  <a:srgbClr val="1E1E1E"/>
                </a:solidFill>
                <a:latin typeface="Inter Light"/>
                <a:ea typeface="Inter Light"/>
                <a:cs typeface="Inter Light"/>
                <a:sym typeface="Inter Light"/>
              </a:rPr>
              <a:t>: Dedicate the recommended time to reflection and discussion questions—this is essential for fostering a culture of </a:t>
            </a:r>
            <a:r>
              <a:rPr lang="en-GB" sz="1100" dirty="0" err="1">
                <a:solidFill>
                  <a:srgbClr val="1E1E1E"/>
                </a:solidFill>
                <a:latin typeface="Inter Light"/>
                <a:ea typeface="Inter Light"/>
                <a:cs typeface="Inter Light"/>
                <a:sym typeface="Inter Light"/>
              </a:rPr>
              <a:t>tadabbur</a:t>
            </a:r>
            <a:r>
              <a:rPr lang="en-GB" sz="1100" dirty="0">
                <a:solidFill>
                  <a:srgbClr val="1E1E1E"/>
                </a:solidFill>
                <a:latin typeface="Inter Light"/>
                <a:ea typeface="Inter Light"/>
                <a:cs typeface="Inter Light"/>
                <a:sym typeface="Inter Light"/>
              </a:rPr>
              <a:t> (deep contemplation).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Timings</a:t>
            </a:r>
            <a:r>
              <a:rPr lang="en-GB" sz="1100" dirty="0">
                <a:solidFill>
                  <a:srgbClr val="1E1E1E"/>
                </a:solidFill>
                <a:latin typeface="Inter Light"/>
                <a:ea typeface="Inter Light"/>
                <a:cs typeface="Inter Light"/>
                <a:sym typeface="Inter Light"/>
              </a:rPr>
              <a:t>: Suggested timings for each slide are provided in the slide descriptions for guidance.</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Engagement</a:t>
            </a:r>
            <a:r>
              <a:rPr lang="en-GB" sz="1100" dirty="0">
                <a:solidFill>
                  <a:srgbClr val="1E1E1E"/>
                </a:solidFill>
                <a:latin typeface="Inter Light"/>
                <a:ea typeface="Inter Light"/>
                <a:cs typeface="Inter Light"/>
                <a:sym typeface="Inter Light"/>
              </a:rPr>
              <a:t>: Display the starter question as attendees arrive and settle in.</a:t>
            </a:r>
            <a:endParaRPr sz="1100" dirty="0">
              <a:solidFill>
                <a:srgbClr val="1E1E1E"/>
              </a:solidFill>
              <a:latin typeface="Inter Light"/>
              <a:ea typeface="Inter Light"/>
              <a:cs typeface="Inter Light"/>
              <a:sym typeface="Inter Light"/>
            </a:endParaRPr>
          </a:p>
          <a:p>
            <a:pPr marL="457200" marR="0" lvl="0" indent="-298450" algn="l" rtl="0">
              <a:lnSpc>
                <a:spcPct val="150000"/>
              </a:lnSpc>
              <a:spcBef>
                <a:spcPts val="0"/>
              </a:spcBef>
              <a:spcAft>
                <a:spcPts val="0"/>
              </a:spcAft>
              <a:buClr>
                <a:srgbClr val="1E1E1E"/>
              </a:buClr>
              <a:buSzPts val="1100"/>
              <a:buFont typeface="Inter Light"/>
              <a:buChar char="●"/>
            </a:pPr>
            <a:r>
              <a:rPr lang="en-GB" sz="1100" b="1" dirty="0">
                <a:solidFill>
                  <a:srgbClr val="1E1E1E"/>
                </a:solidFill>
                <a:latin typeface="Inter"/>
                <a:ea typeface="Inter"/>
                <a:cs typeface="Inter"/>
                <a:sym typeface="Inter"/>
              </a:rPr>
              <a:t>Memorisation</a:t>
            </a:r>
            <a:r>
              <a:rPr lang="en-GB" sz="1100" dirty="0">
                <a:solidFill>
                  <a:srgbClr val="1E1E1E"/>
                </a:solidFill>
                <a:latin typeface="Inter Light"/>
                <a:ea typeface="Inter Light"/>
                <a:cs typeface="Inter Light"/>
                <a:sym typeface="Inter Light"/>
              </a:rPr>
              <a:t>: Encourage all attendees to memorise both the Arabic and English translations of the verses.</a:t>
            </a:r>
            <a:endParaRPr sz="1100" dirty="0">
              <a:solidFill>
                <a:srgbClr val="1E1E1E"/>
              </a:solidFill>
              <a:latin typeface="Inter Light"/>
              <a:ea typeface="Inter Light"/>
              <a:cs typeface="Inter Light"/>
              <a:sym typeface="Inter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6" name="Google Shape;97;p14">
            <a:extLst>
              <a:ext uri="{FF2B5EF4-FFF2-40B4-BE49-F238E27FC236}">
                <a16:creationId xmlns:a16="http://schemas.microsoft.com/office/drawing/2014/main" id="{D5C6F7AF-EF7B-0325-BBC9-65EED99B64E8}"/>
              </a:ext>
            </a:extLst>
          </p:cNvPr>
          <p:cNvSpPr/>
          <p:nvPr/>
        </p:nvSpPr>
        <p:spPr>
          <a:xfrm>
            <a:off x="1015044" y="1847384"/>
            <a:ext cx="4133400" cy="2363691"/>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Freeform: Shape 3">
            <a:extLst>
              <a:ext uri="{FF2B5EF4-FFF2-40B4-BE49-F238E27FC236}">
                <a16:creationId xmlns:a16="http://schemas.microsoft.com/office/drawing/2014/main" id="{7F5CA61E-ED1E-0A14-4692-9704E5266F1F}"/>
              </a:ext>
            </a:extLst>
          </p:cNvPr>
          <p:cNvSpPr/>
          <p:nvPr/>
        </p:nvSpPr>
        <p:spPr>
          <a:xfrm>
            <a:off x="1443933" y="2121515"/>
            <a:ext cx="3236442" cy="1150925"/>
          </a:xfrm>
          <a:custGeom>
            <a:avLst/>
            <a:gdLst/>
            <a:ahLst/>
            <a:cxnLst/>
            <a:rect l="l" t="t" r="r" b="b"/>
            <a:pathLst>
              <a:path w="3236442" h="1150925">
                <a:moveTo>
                  <a:pt x="1647825" y="1118921"/>
                </a:moveTo>
                <a:lnTo>
                  <a:pt x="1647825" y="1135380"/>
                </a:lnTo>
                <a:lnTo>
                  <a:pt x="1593875" y="1150925"/>
                </a:lnTo>
                <a:lnTo>
                  <a:pt x="1593875" y="1134923"/>
                </a:lnTo>
                <a:close/>
                <a:moveTo>
                  <a:pt x="1545717" y="1083412"/>
                </a:moveTo>
                <a:cubicBezTo>
                  <a:pt x="1550136" y="1083564"/>
                  <a:pt x="1553832" y="1085241"/>
                  <a:pt x="1556804" y="1088441"/>
                </a:cubicBezTo>
                <a:cubicBezTo>
                  <a:pt x="1559776" y="1091641"/>
                  <a:pt x="1561262" y="1095375"/>
                  <a:pt x="1561262" y="1099642"/>
                </a:cubicBezTo>
                <a:cubicBezTo>
                  <a:pt x="1561414" y="1104062"/>
                  <a:pt x="1559928" y="1107796"/>
                  <a:pt x="1556804" y="1110844"/>
                </a:cubicBezTo>
                <a:cubicBezTo>
                  <a:pt x="1553680" y="1113892"/>
                  <a:pt x="1550060" y="1115416"/>
                  <a:pt x="1545945" y="1115416"/>
                </a:cubicBezTo>
                <a:cubicBezTo>
                  <a:pt x="1541526" y="1115568"/>
                  <a:pt x="1537754" y="1114082"/>
                  <a:pt x="1534630" y="1110958"/>
                </a:cubicBezTo>
                <a:cubicBezTo>
                  <a:pt x="1531505" y="1107834"/>
                  <a:pt x="1529867" y="1104062"/>
                  <a:pt x="1529715" y="1099642"/>
                </a:cubicBezTo>
                <a:cubicBezTo>
                  <a:pt x="1529715" y="1095375"/>
                  <a:pt x="1531277" y="1091603"/>
                  <a:pt x="1534401" y="1088327"/>
                </a:cubicBezTo>
                <a:cubicBezTo>
                  <a:pt x="1537525" y="1085050"/>
                  <a:pt x="1541297" y="1083412"/>
                  <a:pt x="1545717" y="1083412"/>
                </a:cubicBezTo>
                <a:close/>
                <a:moveTo>
                  <a:pt x="1506169" y="1083412"/>
                </a:moveTo>
                <a:cubicBezTo>
                  <a:pt x="1510589" y="1083564"/>
                  <a:pt x="1514284" y="1085241"/>
                  <a:pt x="1517256" y="1088441"/>
                </a:cubicBezTo>
                <a:cubicBezTo>
                  <a:pt x="1520228" y="1091641"/>
                  <a:pt x="1521714" y="1095375"/>
                  <a:pt x="1521714" y="1099642"/>
                </a:cubicBezTo>
                <a:cubicBezTo>
                  <a:pt x="1521866" y="1104062"/>
                  <a:pt x="1520380" y="1107796"/>
                  <a:pt x="1517256" y="1110844"/>
                </a:cubicBezTo>
                <a:cubicBezTo>
                  <a:pt x="1514132" y="1113892"/>
                  <a:pt x="1510512" y="1115416"/>
                  <a:pt x="1506398" y="1115416"/>
                </a:cubicBezTo>
                <a:cubicBezTo>
                  <a:pt x="1501978" y="1115568"/>
                  <a:pt x="1498206" y="1114082"/>
                  <a:pt x="1495082" y="1110958"/>
                </a:cubicBezTo>
                <a:cubicBezTo>
                  <a:pt x="1491958" y="1107834"/>
                  <a:pt x="1490319" y="1104062"/>
                  <a:pt x="1490167" y="1099642"/>
                </a:cubicBezTo>
                <a:cubicBezTo>
                  <a:pt x="1490167" y="1095375"/>
                  <a:pt x="1491729" y="1091603"/>
                  <a:pt x="1494853" y="1088327"/>
                </a:cubicBezTo>
                <a:cubicBezTo>
                  <a:pt x="1497978" y="1085050"/>
                  <a:pt x="1501749" y="1083412"/>
                  <a:pt x="1506169" y="1083412"/>
                </a:cubicBezTo>
                <a:close/>
                <a:moveTo>
                  <a:pt x="1447800" y="1071296"/>
                </a:moveTo>
                <a:lnTo>
                  <a:pt x="1447800" y="1087755"/>
                </a:lnTo>
                <a:lnTo>
                  <a:pt x="1393850" y="1103300"/>
                </a:lnTo>
                <a:lnTo>
                  <a:pt x="1393850" y="1087298"/>
                </a:lnTo>
                <a:close/>
                <a:moveTo>
                  <a:pt x="1726920" y="1003173"/>
                </a:moveTo>
                <a:cubicBezTo>
                  <a:pt x="1723720" y="1003173"/>
                  <a:pt x="1721053" y="1004278"/>
                  <a:pt x="1718919" y="1006488"/>
                </a:cubicBezTo>
                <a:cubicBezTo>
                  <a:pt x="1716786" y="1008698"/>
                  <a:pt x="1715224" y="1011288"/>
                  <a:pt x="1714233" y="1014260"/>
                </a:cubicBezTo>
                <a:cubicBezTo>
                  <a:pt x="1713242" y="1017232"/>
                  <a:pt x="1712747" y="1019861"/>
                  <a:pt x="1712747" y="1022147"/>
                </a:cubicBezTo>
                <a:cubicBezTo>
                  <a:pt x="1712747" y="1023519"/>
                  <a:pt x="1713128" y="1024966"/>
                  <a:pt x="1713890" y="1026490"/>
                </a:cubicBezTo>
                <a:cubicBezTo>
                  <a:pt x="1714652" y="1028014"/>
                  <a:pt x="1716329" y="1029310"/>
                  <a:pt x="1718919" y="1030377"/>
                </a:cubicBezTo>
                <a:cubicBezTo>
                  <a:pt x="1721510" y="1031443"/>
                  <a:pt x="1725587" y="1032053"/>
                  <a:pt x="1731149" y="1032205"/>
                </a:cubicBezTo>
                <a:cubicBezTo>
                  <a:pt x="1733931" y="1032282"/>
                  <a:pt x="1737217" y="1032186"/>
                  <a:pt x="1741008" y="1031920"/>
                </a:cubicBezTo>
                <a:lnTo>
                  <a:pt x="1741937" y="1031825"/>
                </a:lnTo>
                <a:lnTo>
                  <a:pt x="1740979" y="1020547"/>
                </a:lnTo>
                <a:cubicBezTo>
                  <a:pt x="1740294" y="1016965"/>
                  <a:pt x="1739265" y="1013841"/>
                  <a:pt x="1737893" y="1011174"/>
                </a:cubicBezTo>
                <a:cubicBezTo>
                  <a:pt x="1735150" y="1005840"/>
                  <a:pt x="1731492" y="1003173"/>
                  <a:pt x="1726920" y="1003173"/>
                </a:cubicBezTo>
                <a:close/>
                <a:moveTo>
                  <a:pt x="1638071" y="973912"/>
                </a:moveTo>
                <a:cubicBezTo>
                  <a:pt x="1643405" y="984123"/>
                  <a:pt x="1647558" y="993877"/>
                  <a:pt x="1650530" y="1003173"/>
                </a:cubicBezTo>
                <a:cubicBezTo>
                  <a:pt x="1653502" y="1012470"/>
                  <a:pt x="1654988" y="1021156"/>
                  <a:pt x="1654988" y="1029234"/>
                </a:cubicBezTo>
                <a:cubicBezTo>
                  <a:pt x="1654988" y="1036701"/>
                  <a:pt x="1654035" y="1043864"/>
                  <a:pt x="1652130" y="1050722"/>
                </a:cubicBezTo>
                <a:cubicBezTo>
                  <a:pt x="1650225" y="1057580"/>
                  <a:pt x="1647329" y="1064019"/>
                  <a:pt x="1643443" y="1070039"/>
                </a:cubicBezTo>
                <a:cubicBezTo>
                  <a:pt x="1639557" y="1076058"/>
                  <a:pt x="1634566" y="1081735"/>
                  <a:pt x="1628470" y="1087069"/>
                </a:cubicBezTo>
                <a:cubicBezTo>
                  <a:pt x="1622374" y="1092403"/>
                  <a:pt x="1615211" y="1097318"/>
                  <a:pt x="1606982" y="1101814"/>
                </a:cubicBezTo>
                <a:cubicBezTo>
                  <a:pt x="1598752" y="1106310"/>
                  <a:pt x="1589379" y="1110387"/>
                  <a:pt x="1578864" y="1114044"/>
                </a:cubicBezTo>
                <a:lnTo>
                  <a:pt x="1567205" y="1084783"/>
                </a:lnTo>
                <a:cubicBezTo>
                  <a:pt x="1580312" y="1080211"/>
                  <a:pt x="1590941" y="1075182"/>
                  <a:pt x="1599095" y="1069696"/>
                </a:cubicBezTo>
                <a:cubicBezTo>
                  <a:pt x="1607248" y="1064209"/>
                  <a:pt x="1613268" y="1058342"/>
                  <a:pt x="1617154" y="1052094"/>
                </a:cubicBezTo>
                <a:cubicBezTo>
                  <a:pt x="1621041" y="1045845"/>
                  <a:pt x="1622984" y="1039368"/>
                  <a:pt x="1622984" y="1032663"/>
                </a:cubicBezTo>
                <a:cubicBezTo>
                  <a:pt x="1622984" y="1028395"/>
                  <a:pt x="1622374" y="1023938"/>
                  <a:pt x="1621155" y="1019289"/>
                </a:cubicBezTo>
                <a:cubicBezTo>
                  <a:pt x="1619936" y="1014641"/>
                  <a:pt x="1618221" y="1009726"/>
                  <a:pt x="1616011" y="1004545"/>
                </a:cubicBezTo>
                <a:cubicBezTo>
                  <a:pt x="1613801" y="999363"/>
                  <a:pt x="1611173" y="993953"/>
                  <a:pt x="1608125" y="988314"/>
                </a:cubicBezTo>
                <a:close/>
                <a:moveTo>
                  <a:pt x="1439037" y="943280"/>
                </a:moveTo>
                <a:cubicBezTo>
                  <a:pt x="1445590" y="952119"/>
                  <a:pt x="1451229" y="960844"/>
                  <a:pt x="1455953" y="969455"/>
                </a:cubicBezTo>
                <a:cubicBezTo>
                  <a:pt x="1460678" y="978065"/>
                  <a:pt x="1464526" y="986028"/>
                  <a:pt x="1467498" y="993343"/>
                </a:cubicBezTo>
                <a:cubicBezTo>
                  <a:pt x="1470469" y="1000659"/>
                  <a:pt x="1472565" y="1006907"/>
                  <a:pt x="1473784" y="1012089"/>
                </a:cubicBezTo>
                <a:cubicBezTo>
                  <a:pt x="1475003" y="1016965"/>
                  <a:pt x="1476870" y="1020737"/>
                  <a:pt x="1479385" y="1023404"/>
                </a:cubicBezTo>
                <a:cubicBezTo>
                  <a:pt x="1481899" y="1026071"/>
                  <a:pt x="1484833" y="1027938"/>
                  <a:pt x="1488186" y="1029005"/>
                </a:cubicBezTo>
                <a:lnTo>
                  <a:pt x="1497266" y="1030450"/>
                </a:lnTo>
                <a:lnTo>
                  <a:pt x="1503883" y="1030262"/>
                </a:lnTo>
                <a:cubicBezTo>
                  <a:pt x="1507388" y="1030034"/>
                  <a:pt x="1510360" y="1029691"/>
                  <a:pt x="1512798" y="1029234"/>
                </a:cubicBezTo>
                <a:cubicBezTo>
                  <a:pt x="1517675" y="1028319"/>
                  <a:pt x="1521066" y="1026605"/>
                  <a:pt x="1522971" y="1024090"/>
                </a:cubicBezTo>
                <a:cubicBezTo>
                  <a:pt x="1524876" y="1021575"/>
                  <a:pt x="1525829" y="1017956"/>
                  <a:pt x="1525829" y="1013232"/>
                </a:cubicBezTo>
                <a:cubicBezTo>
                  <a:pt x="1525981" y="1008964"/>
                  <a:pt x="1525448" y="1003859"/>
                  <a:pt x="1524228" y="997915"/>
                </a:cubicBezTo>
                <a:cubicBezTo>
                  <a:pt x="1523009" y="991972"/>
                  <a:pt x="1521523" y="985800"/>
                  <a:pt x="1519771" y="979399"/>
                </a:cubicBezTo>
                <a:cubicBezTo>
                  <a:pt x="1518018" y="972998"/>
                  <a:pt x="1516151" y="967131"/>
                  <a:pt x="1514170" y="961797"/>
                </a:cubicBezTo>
                <a:lnTo>
                  <a:pt x="1545717" y="953110"/>
                </a:lnTo>
                <a:cubicBezTo>
                  <a:pt x="1547698" y="958291"/>
                  <a:pt x="1549603" y="964311"/>
                  <a:pt x="1551432" y="971169"/>
                </a:cubicBezTo>
                <a:cubicBezTo>
                  <a:pt x="1553261" y="978027"/>
                  <a:pt x="1554785" y="985076"/>
                  <a:pt x="1556004" y="992315"/>
                </a:cubicBezTo>
                <a:cubicBezTo>
                  <a:pt x="1557223" y="999554"/>
                  <a:pt x="1557833" y="1006526"/>
                  <a:pt x="1557833" y="1013232"/>
                </a:cubicBezTo>
                <a:cubicBezTo>
                  <a:pt x="1557833" y="1023595"/>
                  <a:pt x="1556156" y="1032015"/>
                  <a:pt x="1552803" y="1038492"/>
                </a:cubicBezTo>
                <a:cubicBezTo>
                  <a:pt x="1549451" y="1044969"/>
                  <a:pt x="1544764" y="1049960"/>
                  <a:pt x="1538745" y="1053465"/>
                </a:cubicBezTo>
                <a:cubicBezTo>
                  <a:pt x="1532725" y="1056970"/>
                  <a:pt x="1525524" y="1059371"/>
                  <a:pt x="1517142" y="1060666"/>
                </a:cubicBezTo>
                <a:lnTo>
                  <a:pt x="1501972" y="1061732"/>
                </a:lnTo>
                <a:lnTo>
                  <a:pt x="1495958" y="1062609"/>
                </a:lnTo>
                <a:lnTo>
                  <a:pt x="1493946" y="1062296"/>
                </a:lnTo>
                <a:lnTo>
                  <a:pt x="1489481" y="1062609"/>
                </a:lnTo>
                <a:lnTo>
                  <a:pt x="1489552" y="1061611"/>
                </a:lnTo>
                <a:lnTo>
                  <a:pt x="1478356" y="1059866"/>
                </a:lnTo>
                <a:cubicBezTo>
                  <a:pt x="1473327" y="1058037"/>
                  <a:pt x="1469060" y="1055142"/>
                  <a:pt x="1465554" y="1051179"/>
                </a:cubicBezTo>
                <a:lnTo>
                  <a:pt x="1463937" y="1048442"/>
                </a:lnTo>
                <a:lnTo>
                  <a:pt x="1462240" y="1050836"/>
                </a:lnTo>
                <a:cubicBezTo>
                  <a:pt x="1457896" y="1054418"/>
                  <a:pt x="1452181" y="1057313"/>
                  <a:pt x="1445095" y="1059523"/>
                </a:cubicBezTo>
                <a:cubicBezTo>
                  <a:pt x="1438008" y="1061733"/>
                  <a:pt x="1429664" y="1062838"/>
                  <a:pt x="1420063" y="1062838"/>
                </a:cubicBezTo>
                <a:cubicBezTo>
                  <a:pt x="1415491" y="1062838"/>
                  <a:pt x="1410424" y="1062457"/>
                  <a:pt x="1404861" y="1061695"/>
                </a:cubicBezTo>
                <a:cubicBezTo>
                  <a:pt x="1399299" y="1060933"/>
                  <a:pt x="1393812" y="1059790"/>
                  <a:pt x="1388402" y="1058266"/>
                </a:cubicBezTo>
                <a:cubicBezTo>
                  <a:pt x="1382992" y="1056742"/>
                  <a:pt x="1378077" y="1054761"/>
                  <a:pt x="1373657" y="1052322"/>
                </a:cubicBezTo>
                <a:lnTo>
                  <a:pt x="1384859" y="1023290"/>
                </a:lnTo>
                <a:cubicBezTo>
                  <a:pt x="1390497" y="1025728"/>
                  <a:pt x="1395946" y="1027557"/>
                  <a:pt x="1401203" y="1028776"/>
                </a:cubicBezTo>
                <a:cubicBezTo>
                  <a:pt x="1406461" y="1029996"/>
                  <a:pt x="1411224" y="1030605"/>
                  <a:pt x="1415491" y="1030605"/>
                </a:cubicBezTo>
                <a:cubicBezTo>
                  <a:pt x="1422349" y="1030605"/>
                  <a:pt x="1427607" y="1029996"/>
                  <a:pt x="1431264" y="1028776"/>
                </a:cubicBezTo>
                <a:cubicBezTo>
                  <a:pt x="1434922" y="1027557"/>
                  <a:pt x="1437437" y="1025957"/>
                  <a:pt x="1438808" y="1023976"/>
                </a:cubicBezTo>
                <a:cubicBezTo>
                  <a:pt x="1440180" y="1021995"/>
                  <a:pt x="1440866" y="1019861"/>
                  <a:pt x="1440866" y="1017575"/>
                </a:cubicBezTo>
                <a:cubicBezTo>
                  <a:pt x="1440866" y="1013917"/>
                  <a:pt x="1439837" y="1009650"/>
                  <a:pt x="1437779" y="1004773"/>
                </a:cubicBezTo>
                <a:cubicBezTo>
                  <a:pt x="1435722" y="999897"/>
                  <a:pt x="1433169" y="994791"/>
                  <a:pt x="1430121" y="989457"/>
                </a:cubicBezTo>
                <a:cubicBezTo>
                  <a:pt x="1427073" y="984123"/>
                  <a:pt x="1423911" y="979018"/>
                  <a:pt x="1420634" y="974141"/>
                </a:cubicBezTo>
                <a:cubicBezTo>
                  <a:pt x="1417358" y="969264"/>
                  <a:pt x="1414424" y="964997"/>
                  <a:pt x="1411833" y="961339"/>
                </a:cubicBezTo>
                <a:close/>
                <a:moveTo>
                  <a:pt x="1864919" y="910133"/>
                </a:moveTo>
                <a:lnTo>
                  <a:pt x="1896922" y="910133"/>
                </a:lnTo>
                <a:lnTo>
                  <a:pt x="1901266" y="1061466"/>
                </a:lnTo>
                <a:lnTo>
                  <a:pt x="1869262" y="1061466"/>
                </a:lnTo>
                <a:close/>
                <a:moveTo>
                  <a:pt x="1752600" y="904113"/>
                </a:moveTo>
                <a:lnTo>
                  <a:pt x="1752600" y="920572"/>
                </a:lnTo>
                <a:lnTo>
                  <a:pt x="1698650" y="936117"/>
                </a:lnTo>
                <a:lnTo>
                  <a:pt x="1698650" y="920115"/>
                </a:lnTo>
                <a:close/>
                <a:moveTo>
                  <a:pt x="1803959" y="894131"/>
                </a:moveTo>
                <a:lnTo>
                  <a:pt x="1836191" y="894131"/>
                </a:lnTo>
                <a:lnTo>
                  <a:pt x="1840763" y="1004773"/>
                </a:lnTo>
                <a:cubicBezTo>
                  <a:pt x="1841068" y="1013613"/>
                  <a:pt x="1840725" y="1021575"/>
                  <a:pt x="1839734" y="1028662"/>
                </a:cubicBezTo>
                <a:cubicBezTo>
                  <a:pt x="1838744" y="1035749"/>
                  <a:pt x="1836382" y="1041807"/>
                  <a:pt x="1832648" y="1046836"/>
                </a:cubicBezTo>
                <a:cubicBezTo>
                  <a:pt x="1828914" y="1051865"/>
                  <a:pt x="1823199" y="1055751"/>
                  <a:pt x="1815503" y="1058494"/>
                </a:cubicBezTo>
                <a:cubicBezTo>
                  <a:pt x="1811655" y="1059866"/>
                  <a:pt x="1807169" y="1060895"/>
                  <a:pt x="1802044" y="1061580"/>
                </a:cubicBezTo>
                <a:lnTo>
                  <a:pt x="1793527" y="1062087"/>
                </a:lnTo>
                <a:lnTo>
                  <a:pt x="1790014" y="1062609"/>
                </a:lnTo>
                <a:lnTo>
                  <a:pt x="1784756" y="1062609"/>
                </a:lnTo>
                <a:lnTo>
                  <a:pt x="1768159" y="1062609"/>
                </a:lnTo>
                <a:lnTo>
                  <a:pt x="1763268" y="1074496"/>
                </a:lnTo>
                <a:cubicBezTo>
                  <a:pt x="1755953" y="1086536"/>
                  <a:pt x="1745513" y="1095870"/>
                  <a:pt x="1731950" y="1102500"/>
                </a:cubicBezTo>
                <a:cubicBezTo>
                  <a:pt x="1718386" y="1109129"/>
                  <a:pt x="1702231" y="1112977"/>
                  <a:pt x="1683486" y="1114044"/>
                </a:cubicBezTo>
                <a:lnTo>
                  <a:pt x="1676857" y="1082040"/>
                </a:lnTo>
                <a:cubicBezTo>
                  <a:pt x="1687677" y="1080669"/>
                  <a:pt x="1697126" y="1079030"/>
                  <a:pt x="1705203" y="1077125"/>
                </a:cubicBezTo>
                <a:cubicBezTo>
                  <a:pt x="1713281" y="1075220"/>
                  <a:pt x="1720062" y="1072591"/>
                  <a:pt x="1725549" y="1069239"/>
                </a:cubicBezTo>
                <a:cubicBezTo>
                  <a:pt x="1728292" y="1067562"/>
                  <a:pt x="1730692" y="1065571"/>
                  <a:pt x="1732750" y="1063266"/>
                </a:cubicBezTo>
                <a:lnTo>
                  <a:pt x="1733180" y="1062609"/>
                </a:lnTo>
                <a:lnTo>
                  <a:pt x="1727149" y="1062609"/>
                </a:lnTo>
                <a:cubicBezTo>
                  <a:pt x="1717548" y="1062609"/>
                  <a:pt x="1709318" y="1061466"/>
                  <a:pt x="1702460" y="1059180"/>
                </a:cubicBezTo>
                <a:cubicBezTo>
                  <a:pt x="1695602" y="1056894"/>
                  <a:pt x="1690344" y="1053198"/>
                  <a:pt x="1686687" y="1048093"/>
                </a:cubicBezTo>
                <a:cubicBezTo>
                  <a:pt x="1683029" y="1042988"/>
                  <a:pt x="1681200" y="1036168"/>
                  <a:pt x="1681200" y="1027633"/>
                </a:cubicBezTo>
                <a:cubicBezTo>
                  <a:pt x="1681200" y="1020775"/>
                  <a:pt x="1682382" y="1013917"/>
                  <a:pt x="1684744" y="1007059"/>
                </a:cubicBezTo>
                <a:cubicBezTo>
                  <a:pt x="1687106" y="1000201"/>
                  <a:pt x="1690421" y="993915"/>
                  <a:pt x="1694688" y="988200"/>
                </a:cubicBezTo>
                <a:cubicBezTo>
                  <a:pt x="1698955" y="982485"/>
                  <a:pt x="1703946" y="977913"/>
                  <a:pt x="1709661" y="974484"/>
                </a:cubicBezTo>
                <a:cubicBezTo>
                  <a:pt x="1715376" y="971055"/>
                  <a:pt x="1721586" y="969340"/>
                  <a:pt x="1728292" y="969340"/>
                </a:cubicBezTo>
                <a:cubicBezTo>
                  <a:pt x="1737436" y="969340"/>
                  <a:pt x="1745437" y="972160"/>
                  <a:pt x="1752295" y="977799"/>
                </a:cubicBezTo>
                <a:cubicBezTo>
                  <a:pt x="1759153" y="983437"/>
                  <a:pt x="1764525" y="990905"/>
                  <a:pt x="1768411" y="1000201"/>
                </a:cubicBezTo>
                <a:cubicBezTo>
                  <a:pt x="1772297" y="1009498"/>
                  <a:pt x="1774241" y="1019632"/>
                  <a:pt x="1774241" y="1030605"/>
                </a:cubicBezTo>
                <a:lnTo>
                  <a:pt x="1787042" y="1030605"/>
                </a:lnTo>
                <a:cubicBezTo>
                  <a:pt x="1794053" y="1030605"/>
                  <a:pt x="1799082" y="1029881"/>
                  <a:pt x="1802130" y="1028433"/>
                </a:cubicBezTo>
                <a:cubicBezTo>
                  <a:pt x="1805178" y="1026986"/>
                  <a:pt x="1807006" y="1024242"/>
                  <a:pt x="1807616" y="1020204"/>
                </a:cubicBezTo>
                <a:cubicBezTo>
                  <a:pt x="1808226" y="1016165"/>
                  <a:pt x="1808378" y="1010260"/>
                  <a:pt x="1808073" y="1002487"/>
                </a:cubicBezTo>
                <a:close/>
                <a:moveTo>
                  <a:pt x="1887550" y="857098"/>
                </a:moveTo>
                <a:cubicBezTo>
                  <a:pt x="1885569" y="857098"/>
                  <a:pt x="1883435" y="857822"/>
                  <a:pt x="1881149" y="859269"/>
                </a:cubicBezTo>
                <a:cubicBezTo>
                  <a:pt x="1878863" y="860717"/>
                  <a:pt x="1876615" y="862889"/>
                  <a:pt x="1874405" y="865785"/>
                </a:cubicBezTo>
                <a:lnTo>
                  <a:pt x="1869193" y="874693"/>
                </a:lnTo>
                <a:lnTo>
                  <a:pt x="1875206" y="874929"/>
                </a:lnTo>
                <a:cubicBezTo>
                  <a:pt x="1883740" y="874929"/>
                  <a:pt x="1889302" y="873976"/>
                  <a:pt x="1891893" y="872071"/>
                </a:cubicBezTo>
                <a:cubicBezTo>
                  <a:pt x="1894484" y="870166"/>
                  <a:pt x="1895779" y="867918"/>
                  <a:pt x="1895779" y="865327"/>
                </a:cubicBezTo>
                <a:cubicBezTo>
                  <a:pt x="1895779" y="862584"/>
                  <a:pt x="1894941" y="860527"/>
                  <a:pt x="1893265" y="859155"/>
                </a:cubicBezTo>
                <a:cubicBezTo>
                  <a:pt x="1891588" y="857784"/>
                  <a:pt x="1889683" y="857098"/>
                  <a:pt x="1887550" y="857098"/>
                </a:cubicBezTo>
                <a:close/>
                <a:moveTo>
                  <a:pt x="1888236" y="841553"/>
                </a:moveTo>
                <a:cubicBezTo>
                  <a:pt x="1894484" y="841553"/>
                  <a:pt x="1899894" y="843534"/>
                  <a:pt x="1904466" y="847497"/>
                </a:cubicBezTo>
                <a:cubicBezTo>
                  <a:pt x="1909038" y="851459"/>
                  <a:pt x="1911324" y="857022"/>
                  <a:pt x="1911324" y="864184"/>
                </a:cubicBezTo>
                <a:cubicBezTo>
                  <a:pt x="1911324" y="868756"/>
                  <a:pt x="1910372" y="873024"/>
                  <a:pt x="1908467" y="876986"/>
                </a:cubicBezTo>
                <a:cubicBezTo>
                  <a:pt x="1906562" y="880948"/>
                  <a:pt x="1903018" y="884149"/>
                  <a:pt x="1897837" y="886587"/>
                </a:cubicBezTo>
                <a:cubicBezTo>
                  <a:pt x="1892655" y="889026"/>
                  <a:pt x="1885112" y="890245"/>
                  <a:pt x="1875206" y="890245"/>
                </a:cubicBezTo>
                <a:cubicBezTo>
                  <a:pt x="1871853" y="890245"/>
                  <a:pt x="1867852" y="890092"/>
                  <a:pt x="1863204" y="889788"/>
                </a:cubicBezTo>
                <a:cubicBezTo>
                  <a:pt x="1858556" y="889483"/>
                  <a:pt x="1854174" y="889064"/>
                  <a:pt x="1850060" y="888530"/>
                </a:cubicBezTo>
                <a:cubicBezTo>
                  <a:pt x="1845945" y="887997"/>
                  <a:pt x="1842821" y="887578"/>
                  <a:pt x="1840687" y="887273"/>
                </a:cubicBezTo>
                <a:lnTo>
                  <a:pt x="1842287" y="872185"/>
                </a:lnTo>
                <a:cubicBezTo>
                  <a:pt x="1844573" y="872490"/>
                  <a:pt x="1847621" y="872871"/>
                  <a:pt x="1851431" y="873328"/>
                </a:cubicBezTo>
                <a:lnTo>
                  <a:pt x="1852434" y="873423"/>
                </a:lnTo>
                <a:lnTo>
                  <a:pt x="1858861" y="860755"/>
                </a:lnTo>
                <a:cubicBezTo>
                  <a:pt x="1862290" y="855421"/>
                  <a:pt x="1866481" y="850887"/>
                  <a:pt x="1871434" y="847154"/>
                </a:cubicBezTo>
                <a:cubicBezTo>
                  <a:pt x="1876387" y="843420"/>
                  <a:pt x="1881987" y="841553"/>
                  <a:pt x="1888236" y="841553"/>
                </a:cubicBezTo>
                <a:close/>
                <a:moveTo>
                  <a:pt x="1823542" y="819912"/>
                </a:moveTo>
                <a:cubicBezTo>
                  <a:pt x="1820646" y="819912"/>
                  <a:pt x="1818399" y="820903"/>
                  <a:pt x="1816798" y="822884"/>
                </a:cubicBezTo>
                <a:cubicBezTo>
                  <a:pt x="1815198" y="824865"/>
                  <a:pt x="1814398" y="827151"/>
                  <a:pt x="1814398" y="829742"/>
                </a:cubicBezTo>
                <a:cubicBezTo>
                  <a:pt x="1814398" y="832485"/>
                  <a:pt x="1815236" y="834733"/>
                  <a:pt x="1816913" y="836486"/>
                </a:cubicBezTo>
                <a:cubicBezTo>
                  <a:pt x="1818589" y="838238"/>
                  <a:pt x="1820799" y="839038"/>
                  <a:pt x="1823542" y="838886"/>
                </a:cubicBezTo>
                <a:cubicBezTo>
                  <a:pt x="1825980" y="839038"/>
                  <a:pt x="1828152" y="838276"/>
                  <a:pt x="1830057" y="836600"/>
                </a:cubicBezTo>
                <a:cubicBezTo>
                  <a:pt x="1831962" y="834924"/>
                  <a:pt x="1832914" y="832714"/>
                  <a:pt x="1832914" y="829971"/>
                </a:cubicBezTo>
                <a:cubicBezTo>
                  <a:pt x="1832914" y="827075"/>
                  <a:pt x="1831924" y="824675"/>
                  <a:pt x="1829943" y="822770"/>
                </a:cubicBezTo>
                <a:cubicBezTo>
                  <a:pt x="1827962" y="820865"/>
                  <a:pt x="1825828" y="819912"/>
                  <a:pt x="1823542" y="819912"/>
                </a:cubicBezTo>
                <a:close/>
                <a:moveTo>
                  <a:pt x="1824914" y="804367"/>
                </a:moveTo>
                <a:cubicBezTo>
                  <a:pt x="1829181" y="804215"/>
                  <a:pt x="1832953" y="805358"/>
                  <a:pt x="1836229" y="807796"/>
                </a:cubicBezTo>
                <a:cubicBezTo>
                  <a:pt x="1839506" y="810235"/>
                  <a:pt x="1842059" y="813397"/>
                  <a:pt x="1843887" y="817283"/>
                </a:cubicBezTo>
                <a:cubicBezTo>
                  <a:pt x="1845716" y="821169"/>
                  <a:pt x="1846631" y="825322"/>
                  <a:pt x="1846631" y="829742"/>
                </a:cubicBezTo>
                <a:cubicBezTo>
                  <a:pt x="1846783" y="836295"/>
                  <a:pt x="1844726" y="841896"/>
                  <a:pt x="1840458" y="846544"/>
                </a:cubicBezTo>
                <a:cubicBezTo>
                  <a:pt x="1836191" y="851192"/>
                  <a:pt x="1830629" y="853516"/>
                  <a:pt x="1823771" y="853516"/>
                </a:cubicBezTo>
                <a:cubicBezTo>
                  <a:pt x="1816455" y="853516"/>
                  <a:pt x="1810893" y="851268"/>
                  <a:pt x="1807083" y="846773"/>
                </a:cubicBezTo>
                <a:cubicBezTo>
                  <a:pt x="1803273" y="842277"/>
                  <a:pt x="1801368" y="836981"/>
                  <a:pt x="1801368" y="830885"/>
                </a:cubicBezTo>
                <a:cubicBezTo>
                  <a:pt x="1801368" y="826008"/>
                  <a:pt x="1802396" y="821550"/>
                  <a:pt x="1804454" y="817512"/>
                </a:cubicBezTo>
                <a:cubicBezTo>
                  <a:pt x="1806511" y="813473"/>
                  <a:pt x="1809293" y="810235"/>
                  <a:pt x="1812798" y="807796"/>
                </a:cubicBezTo>
                <a:cubicBezTo>
                  <a:pt x="1816303" y="805358"/>
                  <a:pt x="1820342" y="804215"/>
                  <a:pt x="1824914" y="804367"/>
                </a:cubicBezTo>
                <a:close/>
                <a:moveTo>
                  <a:pt x="1181100" y="728396"/>
                </a:moveTo>
                <a:lnTo>
                  <a:pt x="1181100" y="744855"/>
                </a:lnTo>
                <a:lnTo>
                  <a:pt x="1127150" y="760400"/>
                </a:lnTo>
                <a:lnTo>
                  <a:pt x="1127150" y="744398"/>
                </a:lnTo>
                <a:close/>
                <a:moveTo>
                  <a:pt x="104775" y="718871"/>
                </a:moveTo>
                <a:lnTo>
                  <a:pt x="104775" y="735330"/>
                </a:lnTo>
                <a:lnTo>
                  <a:pt x="50825" y="750875"/>
                </a:lnTo>
                <a:lnTo>
                  <a:pt x="50825" y="734873"/>
                </a:lnTo>
                <a:close/>
                <a:moveTo>
                  <a:pt x="3226232" y="710718"/>
                </a:moveTo>
                <a:lnTo>
                  <a:pt x="3226232" y="723748"/>
                </a:lnTo>
                <a:lnTo>
                  <a:pt x="3175025" y="738607"/>
                </a:lnTo>
                <a:lnTo>
                  <a:pt x="3175025" y="725805"/>
                </a:lnTo>
                <a:close/>
                <a:moveTo>
                  <a:pt x="1356360" y="677952"/>
                </a:moveTo>
                <a:cubicBezTo>
                  <a:pt x="1360627" y="677799"/>
                  <a:pt x="1364323" y="679399"/>
                  <a:pt x="1367447" y="682752"/>
                </a:cubicBezTo>
                <a:cubicBezTo>
                  <a:pt x="1370571" y="686105"/>
                  <a:pt x="1372133" y="689991"/>
                  <a:pt x="1372133" y="694411"/>
                </a:cubicBezTo>
                <a:cubicBezTo>
                  <a:pt x="1372286" y="698830"/>
                  <a:pt x="1370762" y="702526"/>
                  <a:pt x="1367561" y="705498"/>
                </a:cubicBezTo>
                <a:cubicBezTo>
                  <a:pt x="1364361" y="708470"/>
                  <a:pt x="1360627" y="710032"/>
                  <a:pt x="1356360" y="710184"/>
                </a:cubicBezTo>
                <a:cubicBezTo>
                  <a:pt x="1351788" y="710032"/>
                  <a:pt x="1347978" y="708470"/>
                  <a:pt x="1344930" y="705498"/>
                </a:cubicBezTo>
                <a:cubicBezTo>
                  <a:pt x="1341882" y="702526"/>
                  <a:pt x="1340358" y="698830"/>
                  <a:pt x="1340358" y="694411"/>
                </a:cubicBezTo>
                <a:cubicBezTo>
                  <a:pt x="1340358" y="689991"/>
                  <a:pt x="1341882" y="686105"/>
                  <a:pt x="1344930" y="682752"/>
                </a:cubicBezTo>
                <a:cubicBezTo>
                  <a:pt x="1347978" y="679399"/>
                  <a:pt x="1351788" y="677799"/>
                  <a:pt x="1356360" y="677952"/>
                </a:cubicBezTo>
                <a:close/>
                <a:moveTo>
                  <a:pt x="1029386" y="674065"/>
                </a:moveTo>
                <a:cubicBezTo>
                  <a:pt x="1033653" y="674065"/>
                  <a:pt x="1037310" y="675666"/>
                  <a:pt x="1040358" y="678866"/>
                </a:cubicBezTo>
                <a:cubicBezTo>
                  <a:pt x="1043406" y="682066"/>
                  <a:pt x="1044930" y="685876"/>
                  <a:pt x="1044930" y="690296"/>
                </a:cubicBezTo>
                <a:cubicBezTo>
                  <a:pt x="1044930" y="694563"/>
                  <a:pt x="1043406" y="698259"/>
                  <a:pt x="1040358" y="701383"/>
                </a:cubicBezTo>
                <a:cubicBezTo>
                  <a:pt x="1037310" y="704507"/>
                  <a:pt x="1033653" y="706069"/>
                  <a:pt x="1029386" y="706069"/>
                </a:cubicBezTo>
                <a:cubicBezTo>
                  <a:pt x="1024966" y="706069"/>
                  <a:pt x="1021194" y="704507"/>
                  <a:pt x="1018070" y="701383"/>
                </a:cubicBezTo>
                <a:cubicBezTo>
                  <a:pt x="1014946" y="698259"/>
                  <a:pt x="1013384" y="694563"/>
                  <a:pt x="1013384" y="690296"/>
                </a:cubicBezTo>
                <a:cubicBezTo>
                  <a:pt x="1013384" y="685876"/>
                  <a:pt x="1014946" y="682066"/>
                  <a:pt x="1018070" y="678866"/>
                </a:cubicBezTo>
                <a:cubicBezTo>
                  <a:pt x="1021194" y="675666"/>
                  <a:pt x="1024966" y="674065"/>
                  <a:pt x="1029386" y="674065"/>
                </a:cubicBezTo>
                <a:close/>
                <a:moveTo>
                  <a:pt x="989838" y="674065"/>
                </a:moveTo>
                <a:cubicBezTo>
                  <a:pt x="994105" y="674065"/>
                  <a:pt x="997763" y="675666"/>
                  <a:pt x="1000811" y="678866"/>
                </a:cubicBezTo>
                <a:cubicBezTo>
                  <a:pt x="1003859" y="682066"/>
                  <a:pt x="1005383" y="685876"/>
                  <a:pt x="1005383" y="690296"/>
                </a:cubicBezTo>
                <a:cubicBezTo>
                  <a:pt x="1005383" y="694563"/>
                  <a:pt x="1003859" y="698259"/>
                  <a:pt x="1000811" y="701383"/>
                </a:cubicBezTo>
                <a:cubicBezTo>
                  <a:pt x="997763" y="704507"/>
                  <a:pt x="994105" y="706069"/>
                  <a:pt x="989838" y="706069"/>
                </a:cubicBezTo>
                <a:cubicBezTo>
                  <a:pt x="985418" y="706069"/>
                  <a:pt x="981646" y="704507"/>
                  <a:pt x="978522" y="701383"/>
                </a:cubicBezTo>
                <a:cubicBezTo>
                  <a:pt x="975398" y="698259"/>
                  <a:pt x="973836" y="694563"/>
                  <a:pt x="973836" y="690296"/>
                </a:cubicBezTo>
                <a:cubicBezTo>
                  <a:pt x="973836" y="685876"/>
                  <a:pt x="975398" y="682066"/>
                  <a:pt x="978522" y="678866"/>
                </a:cubicBezTo>
                <a:cubicBezTo>
                  <a:pt x="981646" y="675666"/>
                  <a:pt x="985418" y="674065"/>
                  <a:pt x="989838" y="674065"/>
                </a:cubicBezTo>
                <a:close/>
                <a:moveTo>
                  <a:pt x="215722" y="673380"/>
                </a:moveTo>
                <a:cubicBezTo>
                  <a:pt x="219989" y="673227"/>
                  <a:pt x="223685" y="674827"/>
                  <a:pt x="226809" y="678180"/>
                </a:cubicBezTo>
                <a:cubicBezTo>
                  <a:pt x="229933" y="681533"/>
                  <a:pt x="231495" y="685419"/>
                  <a:pt x="231495" y="689839"/>
                </a:cubicBezTo>
                <a:cubicBezTo>
                  <a:pt x="231648" y="694258"/>
                  <a:pt x="230124" y="697954"/>
                  <a:pt x="226923" y="700926"/>
                </a:cubicBezTo>
                <a:cubicBezTo>
                  <a:pt x="223723" y="703898"/>
                  <a:pt x="219989" y="705460"/>
                  <a:pt x="215722" y="705612"/>
                </a:cubicBezTo>
                <a:cubicBezTo>
                  <a:pt x="211150" y="705460"/>
                  <a:pt x="207340" y="703898"/>
                  <a:pt x="204292" y="700926"/>
                </a:cubicBezTo>
                <a:cubicBezTo>
                  <a:pt x="201244" y="697954"/>
                  <a:pt x="199720" y="694258"/>
                  <a:pt x="199720" y="689839"/>
                </a:cubicBezTo>
                <a:cubicBezTo>
                  <a:pt x="199720" y="685419"/>
                  <a:pt x="201244" y="681533"/>
                  <a:pt x="204292" y="678180"/>
                </a:cubicBezTo>
                <a:cubicBezTo>
                  <a:pt x="207340" y="674827"/>
                  <a:pt x="211150" y="673227"/>
                  <a:pt x="215722" y="673380"/>
                </a:cubicBezTo>
                <a:close/>
                <a:moveTo>
                  <a:pt x="3199866" y="672922"/>
                </a:moveTo>
                <a:cubicBezTo>
                  <a:pt x="3202914" y="672922"/>
                  <a:pt x="3205543" y="674065"/>
                  <a:pt x="3207753" y="676351"/>
                </a:cubicBezTo>
                <a:cubicBezTo>
                  <a:pt x="3209963" y="678637"/>
                  <a:pt x="3211068" y="681304"/>
                  <a:pt x="3211068" y="684352"/>
                </a:cubicBezTo>
                <a:cubicBezTo>
                  <a:pt x="3211068" y="687400"/>
                  <a:pt x="3209963" y="690029"/>
                  <a:pt x="3207753" y="692239"/>
                </a:cubicBezTo>
                <a:cubicBezTo>
                  <a:pt x="3205543" y="694449"/>
                  <a:pt x="3202914" y="695554"/>
                  <a:pt x="3199866" y="695554"/>
                </a:cubicBezTo>
                <a:cubicBezTo>
                  <a:pt x="3196666" y="695554"/>
                  <a:pt x="3193961" y="694449"/>
                  <a:pt x="3191751" y="692239"/>
                </a:cubicBezTo>
                <a:cubicBezTo>
                  <a:pt x="3189541" y="690029"/>
                  <a:pt x="3188436" y="687400"/>
                  <a:pt x="3188436" y="684352"/>
                </a:cubicBezTo>
                <a:cubicBezTo>
                  <a:pt x="3188436" y="681304"/>
                  <a:pt x="3189541" y="678637"/>
                  <a:pt x="3191751" y="676351"/>
                </a:cubicBezTo>
                <a:cubicBezTo>
                  <a:pt x="3193961" y="674065"/>
                  <a:pt x="3196666" y="672922"/>
                  <a:pt x="3199866" y="672922"/>
                </a:cubicBezTo>
                <a:close/>
                <a:moveTo>
                  <a:pt x="3150032" y="663093"/>
                </a:moveTo>
                <a:lnTo>
                  <a:pt x="3150032" y="676123"/>
                </a:lnTo>
                <a:lnTo>
                  <a:pt x="3098825" y="690982"/>
                </a:lnTo>
                <a:lnTo>
                  <a:pt x="3098825" y="678180"/>
                </a:lnTo>
                <a:close/>
                <a:moveTo>
                  <a:pt x="1157554" y="663093"/>
                </a:moveTo>
                <a:cubicBezTo>
                  <a:pt x="1159840" y="663093"/>
                  <a:pt x="1162012" y="663245"/>
                  <a:pt x="1164069" y="663550"/>
                </a:cubicBezTo>
                <a:cubicBezTo>
                  <a:pt x="1166126" y="663855"/>
                  <a:pt x="1167993" y="664312"/>
                  <a:pt x="1169670" y="664921"/>
                </a:cubicBezTo>
                <a:lnTo>
                  <a:pt x="1167841" y="681381"/>
                </a:lnTo>
                <a:cubicBezTo>
                  <a:pt x="1166317" y="681076"/>
                  <a:pt x="1164793" y="680771"/>
                  <a:pt x="1163269" y="680466"/>
                </a:cubicBezTo>
                <a:cubicBezTo>
                  <a:pt x="1161745" y="680161"/>
                  <a:pt x="1160069" y="680009"/>
                  <a:pt x="1158240" y="680009"/>
                </a:cubicBezTo>
                <a:cubicBezTo>
                  <a:pt x="1156259" y="680009"/>
                  <a:pt x="1154468" y="680657"/>
                  <a:pt x="1152868" y="681952"/>
                </a:cubicBezTo>
                <a:cubicBezTo>
                  <a:pt x="1151267" y="683247"/>
                  <a:pt x="1150467" y="684810"/>
                  <a:pt x="1150467" y="686638"/>
                </a:cubicBezTo>
                <a:cubicBezTo>
                  <a:pt x="1150467" y="689229"/>
                  <a:pt x="1151382" y="691515"/>
                  <a:pt x="1153211" y="693496"/>
                </a:cubicBezTo>
                <a:cubicBezTo>
                  <a:pt x="1155039" y="695478"/>
                  <a:pt x="1157211" y="697040"/>
                  <a:pt x="1159726" y="698183"/>
                </a:cubicBezTo>
                <a:lnTo>
                  <a:pt x="1162300" y="698978"/>
                </a:lnTo>
                <a:lnTo>
                  <a:pt x="1165098" y="698183"/>
                </a:lnTo>
                <a:cubicBezTo>
                  <a:pt x="1168755" y="697040"/>
                  <a:pt x="1172184" y="695859"/>
                  <a:pt x="1175385" y="694639"/>
                </a:cubicBezTo>
                <a:lnTo>
                  <a:pt x="1179957" y="709956"/>
                </a:lnTo>
                <a:cubicBezTo>
                  <a:pt x="1176147" y="711327"/>
                  <a:pt x="1171689" y="712813"/>
                  <a:pt x="1166584" y="714413"/>
                </a:cubicBezTo>
                <a:cubicBezTo>
                  <a:pt x="1161478" y="716013"/>
                  <a:pt x="1156220" y="717499"/>
                  <a:pt x="1150810" y="718871"/>
                </a:cubicBezTo>
                <a:cubicBezTo>
                  <a:pt x="1145400" y="720243"/>
                  <a:pt x="1140104" y="721462"/>
                  <a:pt x="1134923" y="722529"/>
                </a:cubicBezTo>
                <a:lnTo>
                  <a:pt x="1131036" y="706527"/>
                </a:lnTo>
                <a:cubicBezTo>
                  <a:pt x="1133703" y="706069"/>
                  <a:pt x="1136037" y="705650"/>
                  <a:pt x="1138037" y="705269"/>
                </a:cubicBezTo>
                <a:lnTo>
                  <a:pt x="1142900" y="704269"/>
                </a:lnTo>
                <a:lnTo>
                  <a:pt x="1138009" y="699783"/>
                </a:lnTo>
                <a:cubicBezTo>
                  <a:pt x="1134427" y="695744"/>
                  <a:pt x="1132637" y="691134"/>
                  <a:pt x="1132637" y="685953"/>
                </a:cubicBezTo>
                <a:cubicBezTo>
                  <a:pt x="1132637" y="680466"/>
                  <a:pt x="1133856" y="676047"/>
                  <a:pt x="1136294" y="672694"/>
                </a:cubicBezTo>
                <a:cubicBezTo>
                  <a:pt x="1138733" y="669341"/>
                  <a:pt x="1141857" y="666903"/>
                  <a:pt x="1145667" y="665379"/>
                </a:cubicBezTo>
                <a:cubicBezTo>
                  <a:pt x="1149477" y="663855"/>
                  <a:pt x="1153439" y="663093"/>
                  <a:pt x="1157554" y="663093"/>
                </a:cubicBezTo>
                <a:close/>
                <a:moveTo>
                  <a:pt x="933450" y="661721"/>
                </a:moveTo>
                <a:lnTo>
                  <a:pt x="933450" y="678180"/>
                </a:lnTo>
                <a:lnTo>
                  <a:pt x="879500" y="693725"/>
                </a:lnTo>
                <a:lnTo>
                  <a:pt x="879500" y="677723"/>
                </a:lnTo>
                <a:close/>
                <a:moveTo>
                  <a:pt x="742950" y="661721"/>
                </a:moveTo>
                <a:lnTo>
                  <a:pt x="742950" y="678180"/>
                </a:lnTo>
                <a:lnTo>
                  <a:pt x="689000" y="693725"/>
                </a:lnTo>
                <a:lnTo>
                  <a:pt x="689000" y="677723"/>
                </a:lnTo>
                <a:close/>
                <a:moveTo>
                  <a:pt x="2418131" y="609829"/>
                </a:moveTo>
                <a:cubicBezTo>
                  <a:pt x="2415844" y="609829"/>
                  <a:pt x="2414168" y="610743"/>
                  <a:pt x="2413101" y="612572"/>
                </a:cubicBezTo>
                <a:cubicBezTo>
                  <a:pt x="2412034" y="614401"/>
                  <a:pt x="2411501" y="616611"/>
                  <a:pt x="2411501" y="619201"/>
                </a:cubicBezTo>
                <a:cubicBezTo>
                  <a:pt x="2411501" y="620878"/>
                  <a:pt x="2411958" y="622135"/>
                  <a:pt x="2412873" y="622973"/>
                </a:cubicBezTo>
                <a:cubicBezTo>
                  <a:pt x="2413787" y="623811"/>
                  <a:pt x="2415692" y="624231"/>
                  <a:pt x="2418588" y="624231"/>
                </a:cubicBezTo>
                <a:cubicBezTo>
                  <a:pt x="2420264" y="624231"/>
                  <a:pt x="2421979" y="624116"/>
                  <a:pt x="2423731" y="623888"/>
                </a:cubicBezTo>
                <a:lnTo>
                  <a:pt x="2424600" y="623629"/>
                </a:lnTo>
                <a:lnTo>
                  <a:pt x="2424760" y="622630"/>
                </a:lnTo>
                <a:cubicBezTo>
                  <a:pt x="2424760" y="618973"/>
                  <a:pt x="2424226" y="615925"/>
                  <a:pt x="2423160" y="613486"/>
                </a:cubicBezTo>
                <a:cubicBezTo>
                  <a:pt x="2422093" y="611048"/>
                  <a:pt x="2420417" y="609829"/>
                  <a:pt x="2418131" y="609829"/>
                </a:cubicBezTo>
                <a:close/>
                <a:moveTo>
                  <a:pt x="3005099" y="608686"/>
                </a:moveTo>
                <a:cubicBezTo>
                  <a:pt x="3007690" y="608686"/>
                  <a:pt x="3010128" y="609562"/>
                  <a:pt x="3012414" y="611315"/>
                </a:cubicBezTo>
                <a:cubicBezTo>
                  <a:pt x="3014700" y="613067"/>
                  <a:pt x="3016758" y="615391"/>
                  <a:pt x="3018586" y="618287"/>
                </a:cubicBezTo>
                <a:cubicBezTo>
                  <a:pt x="3020415" y="621183"/>
                  <a:pt x="3021863" y="624383"/>
                  <a:pt x="3022930" y="627888"/>
                </a:cubicBezTo>
                <a:lnTo>
                  <a:pt x="3012414" y="632232"/>
                </a:lnTo>
                <a:cubicBezTo>
                  <a:pt x="3011195" y="629184"/>
                  <a:pt x="3009671" y="626288"/>
                  <a:pt x="3007842" y="623545"/>
                </a:cubicBezTo>
                <a:lnTo>
                  <a:pt x="3004947" y="620749"/>
                </a:lnTo>
                <a:lnTo>
                  <a:pt x="3004413" y="622516"/>
                </a:lnTo>
                <a:cubicBezTo>
                  <a:pt x="3003499" y="624726"/>
                  <a:pt x="3002127" y="626898"/>
                  <a:pt x="3000299" y="629031"/>
                </a:cubicBezTo>
                <a:cubicBezTo>
                  <a:pt x="2998470" y="631012"/>
                  <a:pt x="2996869" y="632460"/>
                  <a:pt x="2995498" y="633375"/>
                </a:cubicBezTo>
                <a:cubicBezTo>
                  <a:pt x="2994126" y="634289"/>
                  <a:pt x="2993441" y="635432"/>
                  <a:pt x="2993441" y="636804"/>
                </a:cubicBezTo>
                <a:cubicBezTo>
                  <a:pt x="2993441" y="638023"/>
                  <a:pt x="2995346" y="639090"/>
                  <a:pt x="2999156" y="640004"/>
                </a:cubicBezTo>
                <a:cubicBezTo>
                  <a:pt x="3002966" y="640918"/>
                  <a:pt x="3008300" y="641376"/>
                  <a:pt x="3015158" y="641376"/>
                </a:cubicBezTo>
                <a:cubicBezTo>
                  <a:pt x="3019882" y="641376"/>
                  <a:pt x="3024683" y="641147"/>
                  <a:pt x="3029559" y="640690"/>
                </a:cubicBezTo>
                <a:cubicBezTo>
                  <a:pt x="3034436" y="640233"/>
                  <a:pt x="3038818" y="639737"/>
                  <a:pt x="3042704" y="639204"/>
                </a:cubicBezTo>
                <a:cubicBezTo>
                  <a:pt x="3046590" y="638670"/>
                  <a:pt x="3049371" y="638251"/>
                  <a:pt x="3051048" y="637947"/>
                </a:cubicBezTo>
                <a:lnTo>
                  <a:pt x="3050133" y="649605"/>
                </a:lnTo>
                <a:cubicBezTo>
                  <a:pt x="3047695" y="650215"/>
                  <a:pt x="3043542" y="650977"/>
                  <a:pt x="3037675" y="651891"/>
                </a:cubicBezTo>
                <a:cubicBezTo>
                  <a:pt x="3031807" y="652806"/>
                  <a:pt x="3024301" y="653263"/>
                  <a:pt x="3015158" y="653263"/>
                </a:cubicBezTo>
                <a:cubicBezTo>
                  <a:pt x="3007690" y="653263"/>
                  <a:pt x="3001365" y="652729"/>
                  <a:pt x="2996184" y="651663"/>
                </a:cubicBezTo>
                <a:cubicBezTo>
                  <a:pt x="2991002" y="650596"/>
                  <a:pt x="2987002" y="648919"/>
                  <a:pt x="2984182" y="646633"/>
                </a:cubicBezTo>
                <a:cubicBezTo>
                  <a:pt x="2981363" y="644347"/>
                  <a:pt x="2979953" y="641528"/>
                  <a:pt x="2979953" y="638175"/>
                </a:cubicBezTo>
                <a:cubicBezTo>
                  <a:pt x="2979953" y="635889"/>
                  <a:pt x="2980601" y="633908"/>
                  <a:pt x="2981896" y="632232"/>
                </a:cubicBezTo>
                <a:cubicBezTo>
                  <a:pt x="2983192" y="630555"/>
                  <a:pt x="2984715" y="628955"/>
                  <a:pt x="2986468" y="627431"/>
                </a:cubicBezTo>
                <a:cubicBezTo>
                  <a:pt x="2988221" y="625907"/>
                  <a:pt x="2989707" y="624307"/>
                  <a:pt x="2990926" y="622630"/>
                </a:cubicBezTo>
                <a:cubicBezTo>
                  <a:pt x="2992755" y="620497"/>
                  <a:pt x="2994202" y="618363"/>
                  <a:pt x="2995269" y="616230"/>
                </a:cubicBezTo>
                <a:cubicBezTo>
                  <a:pt x="2996336" y="614096"/>
                  <a:pt x="2997593" y="612305"/>
                  <a:pt x="2999041" y="610857"/>
                </a:cubicBezTo>
                <a:cubicBezTo>
                  <a:pt x="3000489" y="609410"/>
                  <a:pt x="3002508" y="608686"/>
                  <a:pt x="3005099" y="608686"/>
                </a:cubicBezTo>
                <a:close/>
                <a:moveTo>
                  <a:pt x="2418588" y="601142"/>
                </a:moveTo>
                <a:cubicBezTo>
                  <a:pt x="2423312" y="601142"/>
                  <a:pt x="2427046" y="603161"/>
                  <a:pt x="2429789" y="607200"/>
                </a:cubicBezTo>
                <a:cubicBezTo>
                  <a:pt x="2432532" y="611238"/>
                  <a:pt x="2433904" y="616611"/>
                  <a:pt x="2433904" y="623316"/>
                </a:cubicBezTo>
                <a:cubicBezTo>
                  <a:pt x="2433904" y="632155"/>
                  <a:pt x="2431199" y="639128"/>
                  <a:pt x="2425789" y="644233"/>
                </a:cubicBezTo>
                <a:cubicBezTo>
                  <a:pt x="2420378" y="649338"/>
                  <a:pt x="2413177" y="651891"/>
                  <a:pt x="2404186" y="651891"/>
                </a:cubicBezTo>
                <a:cubicBezTo>
                  <a:pt x="2403576" y="651891"/>
                  <a:pt x="2403195" y="651891"/>
                  <a:pt x="2403043" y="651891"/>
                </a:cubicBezTo>
                <a:cubicBezTo>
                  <a:pt x="2402891" y="651891"/>
                  <a:pt x="2402509" y="651891"/>
                  <a:pt x="2401900" y="651891"/>
                </a:cubicBezTo>
                <a:lnTo>
                  <a:pt x="2401214" y="643433"/>
                </a:lnTo>
                <a:cubicBezTo>
                  <a:pt x="2408377" y="643128"/>
                  <a:pt x="2414092" y="641566"/>
                  <a:pt x="2418359" y="638747"/>
                </a:cubicBezTo>
                <a:cubicBezTo>
                  <a:pt x="2420493" y="637337"/>
                  <a:pt x="2422093" y="635289"/>
                  <a:pt x="2423160" y="632603"/>
                </a:cubicBezTo>
                <a:lnTo>
                  <a:pt x="2423251" y="632033"/>
                </a:lnTo>
                <a:lnTo>
                  <a:pt x="2417673" y="632689"/>
                </a:lnTo>
                <a:cubicBezTo>
                  <a:pt x="2413101" y="632689"/>
                  <a:pt x="2409520" y="631812"/>
                  <a:pt x="2406929" y="630060"/>
                </a:cubicBezTo>
                <a:cubicBezTo>
                  <a:pt x="2404338" y="628307"/>
                  <a:pt x="2403043" y="625145"/>
                  <a:pt x="2403043" y="620573"/>
                </a:cubicBezTo>
                <a:cubicBezTo>
                  <a:pt x="2403043" y="615544"/>
                  <a:pt x="2404453" y="611048"/>
                  <a:pt x="2407272" y="607086"/>
                </a:cubicBezTo>
                <a:cubicBezTo>
                  <a:pt x="2410092" y="603123"/>
                  <a:pt x="2413863" y="601142"/>
                  <a:pt x="2418588" y="601142"/>
                </a:cubicBezTo>
                <a:close/>
                <a:moveTo>
                  <a:pt x="2279370" y="593598"/>
                </a:moveTo>
                <a:cubicBezTo>
                  <a:pt x="2276627" y="593598"/>
                  <a:pt x="2274189" y="594551"/>
                  <a:pt x="2272055" y="596456"/>
                </a:cubicBezTo>
                <a:cubicBezTo>
                  <a:pt x="2269922" y="598361"/>
                  <a:pt x="2268245" y="600723"/>
                  <a:pt x="2267026" y="603542"/>
                </a:cubicBezTo>
                <a:cubicBezTo>
                  <a:pt x="2265807" y="606362"/>
                  <a:pt x="2265197" y="609219"/>
                  <a:pt x="2265197" y="612115"/>
                </a:cubicBezTo>
                <a:cubicBezTo>
                  <a:pt x="2265197" y="614248"/>
                  <a:pt x="2265731" y="616039"/>
                  <a:pt x="2266797" y="617487"/>
                </a:cubicBezTo>
                <a:cubicBezTo>
                  <a:pt x="2267864" y="618935"/>
                  <a:pt x="2269464" y="620001"/>
                  <a:pt x="2271598" y="620687"/>
                </a:cubicBezTo>
                <a:cubicBezTo>
                  <a:pt x="2273732" y="621373"/>
                  <a:pt x="2276399" y="621716"/>
                  <a:pt x="2279599" y="621716"/>
                </a:cubicBezTo>
                <a:cubicBezTo>
                  <a:pt x="2283257" y="621716"/>
                  <a:pt x="2287028" y="621297"/>
                  <a:pt x="2290915" y="620459"/>
                </a:cubicBezTo>
                <a:lnTo>
                  <a:pt x="2294125" y="619388"/>
                </a:lnTo>
                <a:lnTo>
                  <a:pt x="2293543" y="612915"/>
                </a:lnTo>
                <a:cubicBezTo>
                  <a:pt x="2292934" y="609486"/>
                  <a:pt x="2292019" y="606324"/>
                  <a:pt x="2290800" y="603428"/>
                </a:cubicBezTo>
                <a:cubicBezTo>
                  <a:pt x="2289581" y="600532"/>
                  <a:pt x="2288019" y="598170"/>
                  <a:pt x="2286114" y="596341"/>
                </a:cubicBezTo>
                <a:cubicBezTo>
                  <a:pt x="2284209" y="594513"/>
                  <a:pt x="2281961" y="593598"/>
                  <a:pt x="2279370" y="593598"/>
                </a:cubicBezTo>
                <a:close/>
                <a:moveTo>
                  <a:pt x="715137" y="588569"/>
                </a:moveTo>
                <a:cubicBezTo>
                  <a:pt x="711936" y="588569"/>
                  <a:pt x="709231" y="589750"/>
                  <a:pt x="707021" y="592112"/>
                </a:cubicBezTo>
                <a:cubicBezTo>
                  <a:pt x="704812" y="594474"/>
                  <a:pt x="702678" y="597827"/>
                  <a:pt x="700621" y="602171"/>
                </a:cubicBezTo>
                <a:lnTo>
                  <a:pt x="695411" y="612830"/>
                </a:lnTo>
                <a:lnTo>
                  <a:pt x="704050" y="616687"/>
                </a:lnTo>
                <a:cubicBezTo>
                  <a:pt x="710069" y="618820"/>
                  <a:pt x="715061" y="619887"/>
                  <a:pt x="719023" y="619887"/>
                </a:cubicBezTo>
                <a:cubicBezTo>
                  <a:pt x="722071" y="619887"/>
                  <a:pt x="724586" y="619582"/>
                  <a:pt x="726567" y="618973"/>
                </a:cubicBezTo>
                <a:cubicBezTo>
                  <a:pt x="728548" y="618363"/>
                  <a:pt x="729996" y="617373"/>
                  <a:pt x="730910" y="616001"/>
                </a:cubicBezTo>
                <a:cubicBezTo>
                  <a:pt x="731825" y="614629"/>
                  <a:pt x="732282" y="612801"/>
                  <a:pt x="732282" y="610515"/>
                </a:cubicBezTo>
                <a:cubicBezTo>
                  <a:pt x="732282" y="607314"/>
                  <a:pt x="731520" y="604038"/>
                  <a:pt x="729996" y="600685"/>
                </a:cubicBezTo>
                <a:cubicBezTo>
                  <a:pt x="728472" y="597332"/>
                  <a:pt x="726452" y="594474"/>
                  <a:pt x="723938" y="592112"/>
                </a:cubicBezTo>
                <a:cubicBezTo>
                  <a:pt x="721423" y="589750"/>
                  <a:pt x="718490" y="588569"/>
                  <a:pt x="715137" y="588569"/>
                </a:cubicBezTo>
                <a:close/>
                <a:moveTo>
                  <a:pt x="2804617" y="575767"/>
                </a:moveTo>
                <a:cubicBezTo>
                  <a:pt x="2800959" y="575767"/>
                  <a:pt x="2797568" y="576987"/>
                  <a:pt x="2794444" y="579425"/>
                </a:cubicBezTo>
                <a:cubicBezTo>
                  <a:pt x="2791320" y="581863"/>
                  <a:pt x="2788805" y="585026"/>
                  <a:pt x="2786901" y="588912"/>
                </a:cubicBezTo>
                <a:cubicBezTo>
                  <a:pt x="2784995" y="592798"/>
                  <a:pt x="2784043" y="596799"/>
                  <a:pt x="2784043" y="600913"/>
                </a:cubicBezTo>
                <a:cubicBezTo>
                  <a:pt x="2784043" y="605790"/>
                  <a:pt x="2785300" y="610172"/>
                  <a:pt x="2787815" y="614058"/>
                </a:cubicBezTo>
                <a:cubicBezTo>
                  <a:pt x="2790329" y="617944"/>
                  <a:pt x="2793416" y="621259"/>
                  <a:pt x="2797073" y="624002"/>
                </a:cubicBezTo>
                <a:lnTo>
                  <a:pt x="2801879" y="626906"/>
                </a:lnTo>
                <a:lnTo>
                  <a:pt x="2808846" y="623773"/>
                </a:lnTo>
                <a:cubicBezTo>
                  <a:pt x="2813342" y="621030"/>
                  <a:pt x="2816999" y="617677"/>
                  <a:pt x="2819819" y="613715"/>
                </a:cubicBezTo>
                <a:cubicBezTo>
                  <a:pt x="2822638" y="609753"/>
                  <a:pt x="2824048" y="605181"/>
                  <a:pt x="2824048" y="599999"/>
                </a:cubicBezTo>
                <a:cubicBezTo>
                  <a:pt x="2824048" y="596494"/>
                  <a:pt x="2823210" y="592874"/>
                  <a:pt x="2821533" y="589140"/>
                </a:cubicBezTo>
                <a:cubicBezTo>
                  <a:pt x="2819857" y="585407"/>
                  <a:pt x="2817571" y="582244"/>
                  <a:pt x="2814675" y="579654"/>
                </a:cubicBezTo>
                <a:cubicBezTo>
                  <a:pt x="2811780" y="577063"/>
                  <a:pt x="2808427" y="575767"/>
                  <a:pt x="2804617" y="575767"/>
                </a:cubicBezTo>
                <a:close/>
                <a:moveTo>
                  <a:pt x="3127039" y="570820"/>
                </a:moveTo>
                <a:lnTo>
                  <a:pt x="3113341" y="572910"/>
                </a:lnTo>
                <a:cubicBezTo>
                  <a:pt x="3107474" y="574662"/>
                  <a:pt x="3102521" y="576910"/>
                  <a:pt x="3098482" y="579654"/>
                </a:cubicBezTo>
                <a:cubicBezTo>
                  <a:pt x="3094444" y="582397"/>
                  <a:pt x="3091358" y="585369"/>
                  <a:pt x="3089224" y="588569"/>
                </a:cubicBezTo>
                <a:cubicBezTo>
                  <a:pt x="3087090" y="591769"/>
                  <a:pt x="3086024" y="594894"/>
                  <a:pt x="3086024" y="597942"/>
                </a:cubicBezTo>
                <a:cubicBezTo>
                  <a:pt x="3086024" y="601294"/>
                  <a:pt x="3087243" y="604038"/>
                  <a:pt x="3089681" y="606171"/>
                </a:cubicBezTo>
                <a:cubicBezTo>
                  <a:pt x="3092119" y="608305"/>
                  <a:pt x="3095244" y="609943"/>
                  <a:pt x="3099054" y="611086"/>
                </a:cubicBezTo>
                <a:cubicBezTo>
                  <a:pt x="3102864" y="612229"/>
                  <a:pt x="3107055" y="612915"/>
                  <a:pt x="3111627" y="613143"/>
                </a:cubicBezTo>
                <a:cubicBezTo>
                  <a:pt x="3116199" y="613372"/>
                  <a:pt x="3120618" y="613220"/>
                  <a:pt x="3124885" y="612686"/>
                </a:cubicBezTo>
                <a:lnTo>
                  <a:pt x="3128923" y="611803"/>
                </a:lnTo>
                <a:close/>
                <a:moveTo>
                  <a:pt x="2507914" y="570820"/>
                </a:moveTo>
                <a:lnTo>
                  <a:pt x="2494216" y="572910"/>
                </a:lnTo>
                <a:cubicBezTo>
                  <a:pt x="2488349" y="574662"/>
                  <a:pt x="2483396" y="576910"/>
                  <a:pt x="2479357" y="579654"/>
                </a:cubicBezTo>
                <a:cubicBezTo>
                  <a:pt x="2475319" y="582397"/>
                  <a:pt x="2472233" y="585369"/>
                  <a:pt x="2470099" y="588569"/>
                </a:cubicBezTo>
                <a:cubicBezTo>
                  <a:pt x="2467965" y="591769"/>
                  <a:pt x="2466899" y="594894"/>
                  <a:pt x="2466899" y="597942"/>
                </a:cubicBezTo>
                <a:cubicBezTo>
                  <a:pt x="2466899" y="601294"/>
                  <a:pt x="2468118" y="604038"/>
                  <a:pt x="2470556" y="606171"/>
                </a:cubicBezTo>
                <a:cubicBezTo>
                  <a:pt x="2472994" y="608305"/>
                  <a:pt x="2476119" y="609943"/>
                  <a:pt x="2479929" y="611086"/>
                </a:cubicBezTo>
                <a:cubicBezTo>
                  <a:pt x="2483739" y="612229"/>
                  <a:pt x="2487930" y="612915"/>
                  <a:pt x="2492502" y="613143"/>
                </a:cubicBezTo>
                <a:cubicBezTo>
                  <a:pt x="2497074" y="613372"/>
                  <a:pt x="2501493" y="613220"/>
                  <a:pt x="2505760" y="612686"/>
                </a:cubicBezTo>
                <a:lnTo>
                  <a:pt x="2509798" y="611803"/>
                </a:lnTo>
                <a:close/>
                <a:moveTo>
                  <a:pt x="903966" y="567076"/>
                </a:moveTo>
                <a:lnTo>
                  <a:pt x="895464" y="568338"/>
                </a:lnTo>
                <a:cubicBezTo>
                  <a:pt x="890206" y="569786"/>
                  <a:pt x="885710" y="571653"/>
                  <a:pt x="881977" y="573939"/>
                </a:cubicBezTo>
                <a:cubicBezTo>
                  <a:pt x="878243" y="576225"/>
                  <a:pt x="875385" y="578777"/>
                  <a:pt x="873404" y="581597"/>
                </a:cubicBezTo>
                <a:cubicBezTo>
                  <a:pt x="871423" y="584416"/>
                  <a:pt x="870432" y="587426"/>
                  <a:pt x="870432" y="590626"/>
                </a:cubicBezTo>
                <a:cubicBezTo>
                  <a:pt x="870432" y="593217"/>
                  <a:pt x="871347" y="595351"/>
                  <a:pt x="873176" y="597027"/>
                </a:cubicBezTo>
                <a:cubicBezTo>
                  <a:pt x="875004" y="598704"/>
                  <a:pt x="877443" y="600037"/>
                  <a:pt x="880491" y="601028"/>
                </a:cubicBezTo>
                <a:cubicBezTo>
                  <a:pt x="883539" y="602018"/>
                  <a:pt x="887044" y="602590"/>
                  <a:pt x="891006" y="602742"/>
                </a:cubicBezTo>
                <a:cubicBezTo>
                  <a:pt x="894969" y="602895"/>
                  <a:pt x="899045" y="602666"/>
                  <a:pt x="903237" y="602056"/>
                </a:cubicBezTo>
                <a:lnTo>
                  <a:pt x="905504" y="601515"/>
                </a:lnTo>
                <a:close/>
                <a:moveTo>
                  <a:pt x="2280742" y="559765"/>
                </a:moveTo>
                <a:cubicBezTo>
                  <a:pt x="2288362" y="559765"/>
                  <a:pt x="2295029" y="561670"/>
                  <a:pt x="2300744" y="565480"/>
                </a:cubicBezTo>
                <a:cubicBezTo>
                  <a:pt x="2306460" y="569290"/>
                  <a:pt x="2311222" y="574281"/>
                  <a:pt x="2315032" y="580454"/>
                </a:cubicBezTo>
                <a:cubicBezTo>
                  <a:pt x="2318842" y="586626"/>
                  <a:pt x="2321737" y="593293"/>
                  <a:pt x="2323719" y="600456"/>
                </a:cubicBezTo>
                <a:cubicBezTo>
                  <a:pt x="2325700" y="607619"/>
                  <a:pt x="2326691" y="614477"/>
                  <a:pt x="2326691" y="621030"/>
                </a:cubicBezTo>
                <a:cubicBezTo>
                  <a:pt x="2326691" y="638251"/>
                  <a:pt x="2323033" y="652882"/>
                  <a:pt x="2315718" y="664921"/>
                </a:cubicBezTo>
                <a:cubicBezTo>
                  <a:pt x="2308402" y="676961"/>
                  <a:pt x="2297963" y="686295"/>
                  <a:pt x="2284400" y="692925"/>
                </a:cubicBezTo>
                <a:cubicBezTo>
                  <a:pt x="2270836" y="699554"/>
                  <a:pt x="2254682" y="703402"/>
                  <a:pt x="2235936" y="704469"/>
                </a:cubicBezTo>
                <a:lnTo>
                  <a:pt x="2229307" y="672465"/>
                </a:lnTo>
                <a:cubicBezTo>
                  <a:pt x="2240127" y="671094"/>
                  <a:pt x="2249576" y="669455"/>
                  <a:pt x="2257653" y="667550"/>
                </a:cubicBezTo>
                <a:cubicBezTo>
                  <a:pt x="2265731" y="665645"/>
                  <a:pt x="2272512" y="663016"/>
                  <a:pt x="2277999" y="659664"/>
                </a:cubicBezTo>
                <a:cubicBezTo>
                  <a:pt x="2280742" y="657987"/>
                  <a:pt x="2283142" y="655996"/>
                  <a:pt x="2285199" y="653691"/>
                </a:cubicBezTo>
                <a:lnTo>
                  <a:pt x="2287669" y="649920"/>
                </a:lnTo>
                <a:lnTo>
                  <a:pt x="2272741" y="652806"/>
                </a:lnTo>
                <a:cubicBezTo>
                  <a:pt x="2267254" y="652806"/>
                  <a:pt x="2262149" y="652158"/>
                  <a:pt x="2257425" y="650862"/>
                </a:cubicBezTo>
                <a:cubicBezTo>
                  <a:pt x="2252700" y="649567"/>
                  <a:pt x="2248547" y="647548"/>
                  <a:pt x="2244966" y="644805"/>
                </a:cubicBezTo>
                <a:cubicBezTo>
                  <a:pt x="2241385" y="642061"/>
                  <a:pt x="2238603" y="638518"/>
                  <a:pt x="2236622" y="634175"/>
                </a:cubicBezTo>
                <a:cubicBezTo>
                  <a:pt x="2234641" y="629831"/>
                  <a:pt x="2233650" y="624612"/>
                  <a:pt x="2233650" y="618516"/>
                </a:cubicBezTo>
                <a:cubicBezTo>
                  <a:pt x="2233650" y="611048"/>
                  <a:pt x="2234869" y="603809"/>
                  <a:pt x="2237308" y="596799"/>
                </a:cubicBezTo>
                <a:cubicBezTo>
                  <a:pt x="2239746" y="589788"/>
                  <a:pt x="2243137" y="583502"/>
                  <a:pt x="2247481" y="577939"/>
                </a:cubicBezTo>
                <a:cubicBezTo>
                  <a:pt x="2251824" y="572376"/>
                  <a:pt x="2256853" y="567957"/>
                  <a:pt x="2262568" y="564680"/>
                </a:cubicBezTo>
                <a:cubicBezTo>
                  <a:pt x="2268283" y="561404"/>
                  <a:pt x="2274341" y="559765"/>
                  <a:pt x="2280742" y="559765"/>
                </a:cubicBezTo>
                <a:close/>
                <a:moveTo>
                  <a:pt x="716051" y="556565"/>
                </a:moveTo>
                <a:cubicBezTo>
                  <a:pt x="722757" y="556565"/>
                  <a:pt x="729005" y="558013"/>
                  <a:pt x="734796" y="560908"/>
                </a:cubicBezTo>
                <a:cubicBezTo>
                  <a:pt x="740588" y="563804"/>
                  <a:pt x="745617" y="567728"/>
                  <a:pt x="749884" y="572681"/>
                </a:cubicBezTo>
                <a:cubicBezTo>
                  <a:pt x="754151" y="577634"/>
                  <a:pt x="757466" y="583273"/>
                  <a:pt x="759828" y="589598"/>
                </a:cubicBezTo>
                <a:cubicBezTo>
                  <a:pt x="762190" y="595922"/>
                  <a:pt x="763371" y="602437"/>
                  <a:pt x="763371" y="609143"/>
                </a:cubicBezTo>
                <a:cubicBezTo>
                  <a:pt x="763371" y="617220"/>
                  <a:pt x="761657" y="624497"/>
                  <a:pt x="758228" y="630974"/>
                </a:cubicBezTo>
                <a:cubicBezTo>
                  <a:pt x="754799" y="637451"/>
                  <a:pt x="750074" y="642557"/>
                  <a:pt x="744055" y="646290"/>
                </a:cubicBezTo>
                <a:cubicBezTo>
                  <a:pt x="738035" y="650024"/>
                  <a:pt x="731139" y="651891"/>
                  <a:pt x="723366" y="651891"/>
                </a:cubicBezTo>
                <a:cubicBezTo>
                  <a:pt x="716813" y="651891"/>
                  <a:pt x="709193" y="650748"/>
                  <a:pt x="700506" y="648462"/>
                </a:cubicBezTo>
                <a:cubicBezTo>
                  <a:pt x="696163" y="647319"/>
                  <a:pt x="691705" y="645548"/>
                  <a:pt x="687133" y="643147"/>
                </a:cubicBezTo>
                <a:lnTo>
                  <a:pt x="679596" y="638275"/>
                </a:lnTo>
                <a:lnTo>
                  <a:pt x="672274" y="645833"/>
                </a:lnTo>
                <a:cubicBezTo>
                  <a:pt x="668540" y="648500"/>
                  <a:pt x="664197" y="650367"/>
                  <a:pt x="659244" y="651434"/>
                </a:cubicBezTo>
                <a:lnTo>
                  <a:pt x="649426" y="652332"/>
                </a:lnTo>
                <a:lnTo>
                  <a:pt x="644804" y="653034"/>
                </a:lnTo>
                <a:lnTo>
                  <a:pt x="643603" y="652865"/>
                </a:lnTo>
                <a:lnTo>
                  <a:pt x="641756" y="653034"/>
                </a:lnTo>
                <a:lnTo>
                  <a:pt x="641787" y="652609"/>
                </a:lnTo>
                <a:lnTo>
                  <a:pt x="629374" y="650862"/>
                </a:lnTo>
                <a:lnTo>
                  <a:pt x="617024" y="644097"/>
                </a:lnTo>
                <a:lnTo>
                  <a:pt x="615829" y="654006"/>
                </a:lnTo>
                <a:cubicBezTo>
                  <a:pt x="614800" y="658616"/>
                  <a:pt x="613333" y="662940"/>
                  <a:pt x="611429" y="666979"/>
                </a:cubicBezTo>
                <a:cubicBezTo>
                  <a:pt x="607619" y="675056"/>
                  <a:pt x="602323" y="681914"/>
                  <a:pt x="595541" y="687553"/>
                </a:cubicBezTo>
                <a:cubicBezTo>
                  <a:pt x="588759" y="693192"/>
                  <a:pt x="580606" y="697459"/>
                  <a:pt x="571081" y="700354"/>
                </a:cubicBezTo>
                <a:cubicBezTo>
                  <a:pt x="561556" y="703250"/>
                  <a:pt x="550926" y="704698"/>
                  <a:pt x="539191" y="704698"/>
                </a:cubicBezTo>
                <a:cubicBezTo>
                  <a:pt x="528980" y="704698"/>
                  <a:pt x="519493" y="703593"/>
                  <a:pt x="510730" y="701383"/>
                </a:cubicBezTo>
                <a:cubicBezTo>
                  <a:pt x="501967" y="699173"/>
                  <a:pt x="494271" y="695668"/>
                  <a:pt x="487642" y="690867"/>
                </a:cubicBezTo>
                <a:cubicBezTo>
                  <a:pt x="481012" y="686067"/>
                  <a:pt x="475869" y="679933"/>
                  <a:pt x="472211" y="672465"/>
                </a:cubicBezTo>
                <a:cubicBezTo>
                  <a:pt x="468554" y="664998"/>
                  <a:pt x="466725" y="656006"/>
                  <a:pt x="466725" y="645490"/>
                </a:cubicBezTo>
                <a:cubicBezTo>
                  <a:pt x="466725" y="640156"/>
                  <a:pt x="467449" y="633489"/>
                  <a:pt x="468896" y="625488"/>
                </a:cubicBezTo>
                <a:cubicBezTo>
                  <a:pt x="470344" y="617487"/>
                  <a:pt x="473583" y="607924"/>
                  <a:pt x="478612" y="596799"/>
                </a:cubicBezTo>
                <a:lnTo>
                  <a:pt x="506730" y="606628"/>
                </a:lnTo>
                <a:cubicBezTo>
                  <a:pt x="504139" y="613791"/>
                  <a:pt x="502158" y="619925"/>
                  <a:pt x="500786" y="625031"/>
                </a:cubicBezTo>
                <a:cubicBezTo>
                  <a:pt x="499414" y="630136"/>
                  <a:pt x="498729" y="635127"/>
                  <a:pt x="498729" y="640004"/>
                </a:cubicBezTo>
                <a:cubicBezTo>
                  <a:pt x="498729" y="646862"/>
                  <a:pt x="500291" y="652729"/>
                  <a:pt x="503415" y="657606"/>
                </a:cubicBezTo>
                <a:cubicBezTo>
                  <a:pt x="506539" y="662483"/>
                  <a:pt x="511187" y="666217"/>
                  <a:pt x="517360" y="668808"/>
                </a:cubicBezTo>
                <a:cubicBezTo>
                  <a:pt x="523532" y="671398"/>
                  <a:pt x="531114" y="672694"/>
                  <a:pt x="540105" y="672694"/>
                </a:cubicBezTo>
                <a:cubicBezTo>
                  <a:pt x="549250" y="672694"/>
                  <a:pt x="556869" y="671703"/>
                  <a:pt x="562965" y="669722"/>
                </a:cubicBezTo>
                <a:cubicBezTo>
                  <a:pt x="569062" y="667741"/>
                  <a:pt x="573862" y="664959"/>
                  <a:pt x="577367" y="661378"/>
                </a:cubicBezTo>
                <a:cubicBezTo>
                  <a:pt x="580872" y="657797"/>
                  <a:pt x="583387" y="653644"/>
                  <a:pt x="584911" y="648919"/>
                </a:cubicBezTo>
                <a:cubicBezTo>
                  <a:pt x="586435" y="644195"/>
                  <a:pt x="587197" y="639090"/>
                  <a:pt x="587197" y="633603"/>
                </a:cubicBezTo>
                <a:cubicBezTo>
                  <a:pt x="587197" y="629336"/>
                  <a:pt x="586702" y="624535"/>
                  <a:pt x="585711" y="619201"/>
                </a:cubicBezTo>
                <a:cubicBezTo>
                  <a:pt x="584721" y="613867"/>
                  <a:pt x="583311" y="608038"/>
                  <a:pt x="581482" y="601713"/>
                </a:cubicBezTo>
                <a:cubicBezTo>
                  <a:pt x="579653" y="595389"/>
                  <a:pt x="577596" y="588721"/>
                  <a:pt x="575310" y="581711"/>
                </a:cubicBezTo>
                <a:lnTo>
                  <a:pt x="607314" y="573481"/>
                </a:lnTo>
                <a:cubicBezTo>
                  <a:pt x="608838" y="579273"/>
                  <a:pt x="610095" y="584226"/>
                  <a:pt x="611086" y="588340"/>
                </a:cubicBezTo>
                <a:cubicBezTo>
                  <a:pt x="612076" y="592455"/>
                  <a:pt x="612953" y="595846"/>
                  <a:pt x="613715" y="598513"/>
                </a:cubicBezTo>
                <a:cubicBezTo>
                  <a:pt x="614477" y="601180"/>
                  <a:pt x="615086" y="603352"/>
                  <a:pt x="615543" y="605028"/>
                </a:cubicBezTo>
                <a:cubicBezTo>
                  <a:pt x="617067" y="609600"/>
                  <a:pt x="619125" y="613029"/>
                  <a:pt x="621716" y="615315"/>
                </a:cubicBezTo>
                <a:cubicBezTo>
                  <a:pt x="624306" y="617601"/>
                  <a:pt x="627697" y="619125"/>
                  <a:pt x="631888" y="619887"/>
                </a:cubicBezTo>
                <a:lnTo>
                  <a:pt x="644668" y="620848"/>
                </a:lnTo>
                <a:lnTo>
                  <a:pt x="653072" y="618401"/>
                </a:lnTo>
                <a:cubicBezTo>
                  <a:pt x="655586" y="616649"/>
                  <a:pt x="658215" y="613677"/>
                  <a:pt x="660959" y="609486"/>
                </a:cubicBezTo>
                <a:cubicBezTo>
                  <a:pt x="663702" y="605295"/>
                  <a:pt x="666902" y="599618"/>
                  <a:pt x="670560" y="592455"/>
                </a:cubicBezTo>
                <a:cubicBezTo>
                  <a:pt x="675132" y="583311"/>
                  <a:pt x="679894" y="576148"/>
                  <a:pt x="684847" y="570967"/>
                </a:cubicBezTo>
                <a:cubicBezTo>
                  <a:pt x="689800" y="565785"/>
                  <a:pt x="694906" y="562089"/>
                  <a:pt x="700163" y="559880"/>
                </a:cubicBezTo>
                <a:cubicBezTo>
                  <a:pt x="705421" y="557670"/>
                  <a:pt x="710717" y="556565"/>
                  <a:pt x="716051" y="556565"/>
                </a:cubicBezTo>
                <a:close/>
                <a:moveTo>
                  <a:pt x="1634185" y="550850"/>
                </a:moveTo>
                <a:cubicBezTo>
                  <a:pt x="1631747" y="550850"/>
                  <a:pt x="1629461" y="551650"/>
                  <a:pt x="1627327" y="553250"/>
                </a:cubicBezTo>
                <a:cubicBezTo>
                  <a:pt x="1625193" y="554850"/>
                  <a:pt x="1623441" y="557022"/>
                  <a:pt x="1622069" y="559765"/>
                </a:cubicBezTo>
                <a:cubicBezTo>
                  <a:pt x="1620698" y="562509"/>
                  <a:pt x="1620012" y="565633"/>
                  <a:pt x="1620012" y="569138"/>
                </a:cubicBezTo>
                <a:cubicBezTo>
                  <a:pt x="1620012" y="571119"/>
                  <a:pt x="1620545" y="572872"/>
                  <a:pt x="1621612" y="574396"/>
                </a:cubicBezTo>
                <a:cubicBezTo>
                  <a:pt x="1622679" y="575920"/>
                  <a:pt x="1624355" y="577063"/>
                  <a:pt x="1626641" y="577825"/>
                </a:cubicBezTo>
                <a:cubicBezTo>
                  <a:pt x="1628927" y="578587"/>
                  <a:pt x="1631823" y="578968"/>
                  <a:pt x="1635328" y="578968"/>
                </a:cubicBezTo>
                <a:cubicBezTo>
                  <a:pt x="1638681" y="578968"/>
                  <a:pt x="1642224" y="578549"/>
                  <a:pt x="1645958" y="577710"/>
                </a:cubicBezTo>
                <a:lnTo>
                  <a:pt x="1649304" y="576571"/>
                </a:lnTo>
                <a:lnTo>
                  <a:pt x="1648244" y="566280"/>
                </a:lnTo>
                <a:cubicBezTo>
                  <a:pt x="1646949" y="561175"/>
                  <a:pt x="1645120" y="557327"/>
                  <a:pt x="1642758" y="554736"/>
                </a:cubicBezTo>
                <a:cubicBezTo>
                  <a:pt x="1640395" y="552145"/>
                  <a:pt x="1637538" y="550850"/>
                  <a:pt x="1634185" y="550850"/>
                </a:cubicBezTo>
                <a:close/>
                <a:moveTo>
                  <a:pt x="1452600" y="550164"/>
                </a:moveTo>
                <a:cubicBezTo>
                  <a:pt x="1454581" y="555346"/>
                  <a:pt x="1456487" y="561023"/>
                  <a:pt x="1458315" y="567195"/>
                </a:cubicBezTo>
                <a:cubicBezTo>
                  <a:pt x="1460144" y="573367"/>
                  <a:pt x="1461630" y="579539"/>
                  <a:pt x="1462773" y="585711"/>
                </a:cubicBezTo>
                <a:cubicBezTo>
                  <a:pt x="1463916" y="591884"/>
                  <a:pt x="1464488" y="597637"/>
                  <a:pt x="1464488" y="602971"/>
                </a:cubicBezTo>
                <a:cubicBezTo>
                  <a:pt x="1464488" y="612420"/>
                  <a:pt x="1462430" y="620535"/>
                  <a:pt x="1458315" y="627317"/>
                </a:cubicBezTo>
                <a:cubicBezTo>
                  <a:pt x="1454201" y="634098"/>
                  <a:pt x="1447381" y="639661"/>
                  <a:pt x="1437856" y="644004"/>
                </a:cubicBezTo>
                <a:cubicBezTo>
                  <a:pt x="1428331" y="648348"/>
                  <a:pt x="1415491" y="651548"/>
                  <a:pt x="1399337" y="653606"/>
                </a:cubicBezTo>
                <a:cubicBezTo>
                  <a:pt x="1383182" y="655663"/>
                  <a:pt x="1363065" y="656692"/>
                  <a:pt x="1338986" y="656692"/>
                </a:cubicBezTo>
                <a:lnTo>
                  <a:pt x="1339020" y="656509"/>
                </a:lnTo>
                <a:lnTo>
                  <a:pt x="1338758" y="656692"/>
                </a:lnTo>
                <a:cubicBezTo>
                  <a:pt x="1322298" y="656692"/>
                  <a:pt x="1308392" y="655434"/>
                  <a:pt x="1297038" y="652920"/>
                </a:cubicBezTo>
                <a:cubicBezTo>
                  <a:pt x="1285684" y="650405"/>
                  <a:pt x="1276464" y="646824"/>
                  <a:pt x="1269378" y="642176"/>
                </a:cubicBezTo>
                <a:cubicBezTo>
                  <a:pt x="1262291" y="637527"/>
                  <a:pt x="1257147" y="632079"/>
                  <a:pt x="1253947" y="625831"/>
                </a:cubicBezTo>
                <a:cubicBezTo>
                  <a:pt x="1250747" y="619582"/>
                  <a:pt x="1249146" y="612724"/>
                  <a:pt x="1249146" y="605257"/>
                </a:cubicBezTo>
                <a:cubicBezTo>
                  <a:pt x="1249146" y="600380"/>
                  <a:pt x="1249566" y="595465"/>
                  <a:pt x="1250404" y="590512"/>
                </a:cubicBezTo>
                <a:cubicBezTo>
                  <a:pt x="1251242" y="585559"/>
                  <a:pt x="1252309" y="580720"/>
                  <a:pt x="1253604" y="575996"/>
                </a:cubicBezTo>
                <a:cubicBezTo>
                  <a:pt x="1254899" y="571272"/>
                  <a:pt x="1256081" y="567004"/>
                  <a:pt x="1257147" y="563194"/>
                </a:cubicBezTo>
                <a:lnTo>
                  <a:pt x="1285722" y="569824"/>
                </a:lnTo>
                <a:cubicBezTo>
                  <a:pt x="1285113" y="572567"/>
                  <a:pt x="1284427" y="575539"/>
                  <a:pt x="1283665" y="578739"/>
                </a:cubicBezTo>
                <a:cubicBezTo>
                  <a:pt x="1282903" y="581940"/>
                  <a:pt x="1282293" y="585026"/>
                  <a:pt x="1281836" y="587997"/>
                </a:cubicBezTo>
                <a:cubicBezTo>
                  <a:pt x="1281379" y="590969"/>
                  <a:pt x="1281150" y="593674"/>
                  <a:pt x="1281150" y="596113"/>
                </a:cubicBezTo>
                <a:cubicBezTo>
                  <a:pt x="1281150" y="601752"/>
                  <a:pt x="1283170" y="606743"/>
                  <a:pt x="1287208" y="611086"/>
                </a:cubicBezTo>
                <a:cubicBezTo>
                  <a:pt x="1291247" y="615429"/>
                  <a:pt x="1297914" y="618782"/>
                  <a:pt x="1307211" y="621144"/>
                </a:cubicBezTo>
                <a:cubicBezTo>
                  <a:pt x="1316507" y="623507"/>
                  <a:pt x="1329004" y="624688"/>
                  <a:pt x="1344701" y="624688"/>
                </a:cubicBezTo>
                <a:lnTo>
                  <a:pt x="1344815" y="625304"/>
                </a:lnTo>
                <a:lnTo>
                  <a:pt x="1344930" y="624688"/>
                </a:lnTo>
                <a:cubicBezTo>
                  <a:pt x="1359713" y="624688"/>
                  <a:pt x="1372590" y="624269"/>
                  <a:pt x="1383563" y="623430"/>
                </a:cubicBezTo>
                <a:cubicBezTo>
                  <a:pt x="1394536" y="622592"/>
                  <a:pt x="1403642" y="621297"/>
                  <a:pt x="1410881" y="619544"/>
                </a:cubicBezTo>
                <a:cubicBezTo>
                  <a:pt x="1418120" y="617792"/>
                  <a:pt x="1423530" y="615468"/>
                  <a:pt x="1427112" y="612572"/>
                </a:cubicBezTo>
                <a:cubicBezTo>
                  <a:pt x="1430693" y="609676"/>
                  <a:pt x="1432484" y="606171"/>
                  <a:pt x="1432484" y="602056"/>
                </a:cubicBezTo>
                <a:cubicBezTo>
                  <a:pt x="1432484" y="596570"/>
                  <a:pt x="1431569" y="589979"/>
                  <a:pt x="1429740" y="582282"/>
                </a:cubicBezTo>
                <a:cubicBezTo>
                  <a:pt x="1427912" y="574586"/>
                  <a:pt x="1425549" y="566776"/>
                  <a:pt x="1422654" y="558851"/>
                </a:cubicBezTo>
                <a:close/>
                <a:moveTo>
                  <a:pt x="2195626" y="543535"/>
                </a:moveTo>
                <a:cubicBezTo>
                  <a:pt x="2197455" y="548716"/>
                  <a:pt x="2199284" y="554736"/>
                  <a:pt x="2201113" y="561594"/>
                </a:cubicBezTo>
                <a:cubicBezTo>
                  <a:pt x="2202942" y="568452"/>
                  <a:pt x="2204504" y="575501"/>
                  <a:pt x="2205799" y="582740"/>
                </a:cubicBezTo>
                <a:cubicBezTo>
                  <a:pt x="2207095" y="589979"/>
                  <a:pt x="2207742" y="596951"/>
                  <a:pt x="2207742" y="603657"/>
                </a:cubicBezTo>
                <a:cubicBezTo>
                  <a:pt x="2207742" y="612039"/>
                  <a:pt x="2206675" y="619087"/>
                  <a:pt x="2204542" y="624802"/>
                </a:cubicBezTo>
                <a:cubicBezTo>
                  <a:pt x="2202408" y="630517"/>
                  <a:pt x="2199475" y="635241"/>
                  <a:pt x="2195741" y="638975"/>
                </a:cubicBezTo>
                <a:cubicBezTo>
                  <a:pt x="2192007" y="642709"/>
                  <a:pt x="2187587" y="645605"/>
                  <a:pt x="2182482" y="647662"/>
                </a:cubicBezTo>
                <a:cubicBezTo>
                  <a:pt x="2177377" y="649719"/>
                  <a:pt x="2171776" y="651129"/>
                  <a:pt x="2165680" y="651891"/>
                </a:cubicBezTo>
                <a:lnTo>
                  <a:pt x="2157830" y="652364"/>
                </a:lnTo>
                <a:lnTo>
                  <a:pt x="2153336" y="653034"/>
                </a:lnTo>
                <a:lnTo>
                  <a:pt x="2150525" y="652804"/>
                </a:lnTo>
                <a:lnTo>
                  <a:pt x="2146706" y="653034"/>
                </a:lnTo>
                <a:lnTo>
                  <a:pt x="2146745" y="652495"/>
                </a:lnTo>
                <a:lnTo>
                  <a:pt x="2133790" y="651434"/>
                </a:lnTo>
                <a:cubicBezTo>
                  <a:pt x="2127770" y="650367"/>
                  <a:pt x="2122246" y="648500"/>
                  <a:pt x="2117217" y="645833"/>
                </a:cubicBezTo>
                <a:cubicBezTo>
                  <a:pt x="2112188" y="643166"/>
                  <a:pt x="2107730" y="639471"/>
                  <a:pt x="2103844" y="634746"/>
                </a:cubicBezTo>
                <a:lnTo>
                  <a:pt x="2098686" y="627024"/>
                </a:lnTo>
                <a:lnTo>
                  <a:pt x="2088756" y="632689"/>
                </a:lnTo>
                <a:cubicBezTo>
                  <a:pt x="2082431" y="636194"/>
                  <a:pt x="2075307" y="639471"/>
                  <a:pt x="2067382" y="642519"/>
                </a:cubicBezTo>
                <a:cubicBezTo>
                  <a:pt x="2059457" y="645567"/>
                  <a:pt x="2050313" y="648081"/>
                  <a:pt x="2039950" y="650062"/>
                </a:cubicBezTo>
                <a:cubicBezTo>
                  <a:pt x="2029587" y="652044"/>
                  <a:pt x="2017547" y="653034"/>
                  <a:pt x="2003831" y="653034"/>
                </a:cubicBezTo>
                <a:lnTo>
                  <a:pt x="2003902" y="652040"/>
                </a:lnTo>
                <a:lnTo>
                  <a:pt x="1997354" y="653034"/>
                </a:lnTo>
                <a:cubicBezTo>
                  <a:pt x="1992172" y="653034"/>
                  <a:pt x="1987029" y="652310"/>
                  <a:pt x="1981924" y="650862"/>
                </a:cubicBezTo>
                <a:lnTo>
                  <a:pt x="1969138" y="643858"/>
                </a:lnTo>
                <a:lnTo>
                  <a:pt x="1963979" y="666979"/>
                </a:lnTo>
                <a:cubicBezTo>
                  <a:pt x="1960169" y="675056"/>
                  <a:pt x="1954873" y="681914"/>
                  <a:pt x="1948091" y="687553"/>
                </a:cubicBezTo>
                <a:cubicBezTo>
                  <a:pt x="1941309" y="693192"/>
                  <a:pt x="1933156" y="697459"/>
                  <a:pt x="1923631" y="700354"/>
                </a:cubicBezTo>
                <a:cubicBezTo>
                  <a:pt x="1914106" y="703250"/>
                  <a:pt x="1903476" y="704698"/>
                  <a:pt x="1891741" y="704698"/>
                </a:cubicBezTo>
                <a:cubicBezTo>
                  <a:pt x="1881530" y="704698"/>
                  <a:pt x="1872043" y="703593"/>
                  <a:pt x="1863280" y="701383"/>
                </a:cubicBezTo>
                <a:cubicBezTo>
                  <a:pt x="1854517" y="699173"/>
                  <a:pt x="1846821" y="695668"/>
                  <a:pt x="1840192" y="690867"/>
                </a:cubicBezTo>
                <a:cubicBezTo>
                  <a:pt x="1833562" y="686067"/>
                  <a:pt x="1828419" y="679933"/>
                  <a:pt x="1824761" y="672465"/>
                </a:cubicBezTo>
                <a:cubicBezTo>
                  <a:pt x="1821104" y="664998"/>
                  <a:pt x="1819275" y="656006"/>
                  <a:pt x="1819275" y="645490"/>
                </a:cubicBezTo>
                <a:cubicBezTo>
                  <a:pt x="1819275" y="640156"/>
                  <a:pt x="1819999" y="633489"/>
                  <a:pt x="1821446" y="625488"/>
                </a:cubicBezTo>
                <a:cubicBezTo>
                  <a:pt x="1822894" y="617487"/>
                  <a:pt x="1826133" y="607924"/>
                  <a:pt x="1831162" y="596799"/>
                </a:cubicBezTo>
                <a:lnTo>
                  <a:pt x="1859280" y="606628"/>
                </a:lnTo>
                <a:cubicBezTo>
                  <a:pt x="1856689" y="613791"/>
                  <a:pt x="1854708" y="619925"/>
                  <a:pt x="1853336" y="625031"/>
                </a:cubicBezTo>
                <a:cubicBezTo>
                  <a:pt x="1851965" y="630136"/>
                  <a:pt x="1851279" y="635127"/>
                  <a:pt x="1851279" y="640004"/>
                </a:cubicBezTo>
                <a:cubicBezTo>
                  <a:pt x="1851279" y="646862"/>
                  <a:pt x="1852841" y="652729"/>
                  <a:pt x="1855965" y="657606"/>
                </a:cubicBezTo>
                <a:cubicBezTo>
                  <a:pt x="1859089" y="662483"/>
                  <a:pt x="1863737" y="666217"/>
                  <a:pt x="1869910" y="668808"/>
                </a:cubicBezTo>
                <a:cubicBezTo>
                  <a:pt x="1876082" y="671398"/>
                  <a:pt x="1883664" y="672694"/>
                  <a:pt x="1892655" y="672694"/>
                </a:cubicBezTo>
                <a:cubicBezTo>
                  <a:pt x="1901799" y="672694"/>
                  <a:pt x="1909419" y="671703"/>
                  <a:pt x="1915515" y="669722"/>
                </a:cubicBezTo>
                <a:cubicBezTo>
                  <a:pt x="1921611" y="667741"/>
                  <a:pt x="1926412" y="664959"/>
                  <a:pt x="1929917" y="661378"/>
                </a:cubicBezTo>
                <a:cubicBezTo>
                  <a:pt x="1933422" y="657797"/>
                  <a:pt x="1935937" y="653644"/>
                  <a:pt x="1937461" y="648919"/>
                </a:cubicBezTo>
                <a:cubicBezTo>
                  <a:pt x="1938985" y="644195"/>
                  <a:pt x="1939747" y="639090"/>
                  <a:pt x="1939747" y="633603"/>
                </a:cubicBezTo>
                <a:cubicBezTo>
                  <a:pt x="1939747" y="629336"/>
                  <a:pt x="1939252" y="624535"/>
                  <a:pt x="1938261" y="619201"/>
                </a:cubicBezTo>
                <a:cubicBezTo>
                  <a:pt x="1937270" y="613867"/>
                  <a:pt x="1935861" y="608038"/>
                  <a:pt x="1934032" y="601713"/>
                </a:cubicBezTo>
                <a:cubicBezTo>
                  <a:pt x="1932203" y="595389"/>
                  <a:pt x="1930146" y="588721"/>
                  <a:pt x="1927860" y="581711"/>
                </a:cubicBezTo>
                <a:lnTo>
                  <a:pt x="1959864" y="573481"/>
                </a:lnTo>
                <a:cubicBezTo>
                  <a:pt x="1961388" y="579273"/>
                  <a:pt x="1962645" y="584226"/>
                  <a:pt x="1963636" y="588340"/>
                </a:cubicBezTo>
                <a:cubicBezTo>
                  <a:pt x="1964626" y="592455"/>
                  <a:pt x="1965503" y="595846"/>
                  <a:pt x="1966265" y="598513"/>
                </a:cubicBezTo>
                <a:cubicBezTo>
                  <a:pt x="1967026" y="601180"/>
                  <a:pt x="1967636" y="603352"/>
                  <a:pt x="1968093" y="605028"/>
                </a:cubicBezTo>
                <a:cubicBezTo>
                  <a:pt x="1969617" y="609600"/>
                  <a:pt x="1971675" y="613029"/>
                  <a:pt x="1974266" y="615315"/>
                </a:cubicBezTo>
                <a:cubicBezTo>
                  <a:pt x="1976856" y="617601"/>
                  <a:pt x="1980247" y="619125"/>
                  <a:pt x="1984438" y="619887"/>
                </a:cubicBezTo>
                <a:cubicBezTo>
                  <a:pt x="1988629" y="620649"/>
                  <a:pt x="1993696" y="621030"/>
                  <a:pt x="1999640" y="621030"/>
                </a:cubicBezTo>
                <a:lnTo>
                  <a:pt x="2006048" y="621991"/>
                </a:lnTo>
                <a:lnTo>
                  <a:pt x="2006117" y="621030"/>
                </a:lnTo>
                <a:cubicBezTo>
                  <a:pt x="2014347" y="621030"/>
                  <a:pt x="2022500" y="620573"/>
                  <a:pt x="2030577" y="619659"/>
                </a:cubicBezTo>
                <a:cubicBezTo>
                  <a:pt x="2038654" y="618744"/>
                  <a:pt x="2046503" y="617373"/>
                  <a:pt x="2054123" y="615544"/>
                </a:cubicBezTo>
                <a:cubicBezTo>
                  <a:pt x="2061743" y="613715"/>
                  <a:pt x="2069020" y="611353"/>
                  <a:pt x="2075954" y="608457"/>
                </a:cubicBezTo>
                <a:cubicBezTo>
                  <a:pt x="2082889" y="605562"/>
                  <a:pt x="2089404" y="602056"/>
                  <a:pt x="2095500" y="597942"/>
                </a:cubicBezTo>
                <a:cubicBezTo>
                  <a:pt x="2090928" y="595198"/>
                  <a:pt x="2085975" y="592836"/>
                  <a:pt x="2080641" y="590855"/>
                </a:cubicBezTo>
                <a:cubicBezTo>
                  <a:pt x="2075307" y="588874"/>
                  <a:pt x="2069630" y="587388"/>
                  <a:pt x="2063610" y="586397"/>
                </a:cubicBezTo>
                <a:cubicBezTo>
                  <a:pt x="2057590" y="585407"/>
                  <a:pt x="2051228" y="584911"/>
                  <a:pt x="2044522" y="584911"/>
                </a:cubicBezTo>
                <a:cubicBezTo>
                  <a:pt x="2042083" y="584911"/>
                  <a:pt x="2039531" y="584988"/>
                  <a:pt x="2036864" y="585140"/>
                </a:cubicBezTo>
                <a:cubicBezTo>
                  <a:pt x="2034197" y="585292"/>
                  <a:pt x="2031492" y="585559"/>
                  <a:pt x="2028749" y="585940"/>
                </a:cubicBezTo>
                <a:cubicBezTo>
                  <a:pt x="2026005" y="586321"/>
                  <a:pt x="2023262" y="586816"/>
                  <a:pt x="2020519" y="587426"/>
                </a:cubicBezTo>
                <a:lnTo>
                  <a:pt x="2015947" y="556108"/>
                </a:lnTo>
                <a:cubicBezTo>
                  <a:pt x="2020367" y="554889"/>
                  <a:pt x="2025053" y="554012"/>
                  <a:pt x="2030006" y="553479"/>
                </a:cubicBezTo>
                <a:cubicBezTo>
                  <a:pt x="2034959" y="552945"/>
                  <a:pt x="2039340" y="552679"/>
                  <a:pt x="2043150" y="552679"/>
                </a:cubicBezTo>
                <a:cubicBezTo>
                  <a:pt x="2051380" y="552679"/>
                  <a:pt x="2058962" y="553593"/>
                  <a:pt x="2065896" y="555422"/>
                </a:cubicBezTo>
                <a:cubicBezTo>
                  <a:pt x="2072830" y="557251"/>
                  <a:pt x="2079231" y="559537"/>
                  <a:pt x="2085098" y="562280"/>
                </a:cubicBezTo>
                <a:cubicBezTo>
                  <a:pt x="2090966" y="565023"/>
                  <a:pt x="2096452" y="567766"/>
                  <a:pt x="2101558" y="570510"/>
                </a:cubicBezTo>
                <a:cubicBezTo>
                  <a:pt x="2106663" y="573253"/>
                  <a:pt x="2111540" y="575539"/>
                  <a:pt x="2116188" y="577368"/>
                </a:cubicBezTo>
                <a:cubicBezTo>
                  <a:pt x="2120836" y="579196"/>
                  <a:pt x="2125370" y="580111"/>
                  <a:pt x="2129790" y="580111"/>
                </a:cubicBezTo>
                <a:lnTo>
                  <a:pt x="2138248" y="580111"/>
                </a:lnTo>
                <a:lnTo>
                  <a:pt x="2141905" y="610515"/>
                </a:lnTo>
                <a:cubicBezTo>
                  <a:pt x="2135352" y="610819"/>
                  <a:pt x="2129218" y="612077"/>
                  <a:pt x="2123503" y="614286"/>
                </a:cubicBezTo>
                <a:lnTo>
                  <a:pt x="2123458" y="614308"/>
                </a:lnTo>
                <a:lnTo>
                  <a:pt x="2136419" y="619430"/>
                </a:lnTo>
                <a:lnTo>
                  <a:pt x="2152248" y="620749"/>
                </a:lnTo>
                <a:lnTo>
                  <a:pt x="2164880" y="619659"/>
                </a:lnTo>
                <a:cubicBezTo>
                  <a:pt x="2168766" y="618744"/>
                  <a:pt x="2171547" y="617030"/>
                  <a:pt x="2173224" y="614515"/>
                </a:cubicBezTo>
                <a:cubicBezTo>
                  <a:pt x="2174900" y="612000"/>
                  <a:pt x="2175738" y="608381"/>
                  <a:pt x="2175738" y="603657"/>
                </a:cubicBezTo>
                <a:cubicBezTo>
                  <a:pt x="2175738" y="599389"/>
                  <a:pt x="2175167" y="594284"/>
                  <a:pt x="2174024" y="588340"/>
                </a:cubicBezTo>
                <a:cubicBezTo>
                  <a:pt x="2172881" y="582397"/>
                  <a:pt x="2171395" y="576225"/>
                  <a:pt x="2169566" y="569824"/>
                </a:cubicBezTo>
                <a:cubicBezTo>
                  <a:pt x="2167737" y="563423"/>
                  <a:pt x="2165908" y="557556"/>
                  <a:pt x="2164080" y="552222"/>
                </a:cubicBezTo>
                <a:close/>
                <a:moveTo>
                  <a:pt x="3125343" y="533934"/>
                </a:moveTo>
                <a:lnTo>
                  <a:pt x="3143859" y="533934"/>
                </a:lnTo>
                <a:lnTo>
                  <a:pt x="3147517" y="609372"/>
                </a:lnTo>
                <a:cubicBezTo>
                  <a:pt x="3147974" y="616534"/>
                  <a:pt x="3149269" y="621906"/>
                  <a:pt x="3151403" y="625488"/>
                </a:cubicBezTo>
                <a:cubicBezTo>
                  <a:pt x="3153537" y="629069"/>
                  <a:pt x="3156547" y="631431"/>
                  <a:pt x="3160433" y="632574"/>
                </a:cubicBezTo>
                <a:cubicBezTo>
                  <a:pt x="3164319" y="633717"/>
                  <a:pt x="3169005" y="634289"/>
                  <a:pt x="3174492" y="634289"/>
                </a:cubicBezTo>
                <a:lnTo>
                  <a:pt x="3177551" y="635443"/>
                </a:lnTo>
                <a:lnTo>
                  <a:pt x="3177692" y="634289"/>
                </a:lnTo>
                <a:cubicBezTo>
                  <a:pt x="3185160" y="634289"/>
                  <a:pt x="3191103" y="633832"/>
                  <a:pt x="3195523" y="632917"/>
                </a:cubicBezTo>
                <a:cubicBezTo>
                  <a:pt x="3199942" y="632003"/>
                  <a:pt x="3203143" y="630136"/>
                  <a:pt x="3205124" y="627317"/>
                </a:cubicBezTo>
                <a:cubicBezTo>
                  <a:pt x="3207105" y="624497"/>
                  <a:pt x="3208096" y="620268"/>
                  <a:pt x="3208096" y="614629"/>
                </a:cubicBezTo>
                <a:cubicBezTo>
                  <a:pt x="3208096" y="610819"/>
                  <a:pt x="3207486" y="606285"/>
                  <a:pt x="3206267" y="601028"/>
                </a:cubicBezTo>
                <a:cubicBezTo>
                  <a:pt x="3205048" y="595770"/>
                  <a:pt x="3203448" y="590169"/>
                  <a:pt x="3201467" y="584226"/>
                </a:cubicBezTo>
                <a:cubicBezTo>
                  <a:pt x="3199485" y="578282"/>
                  <a:pt x="3197352" y="572415"/>
                  <a:pt x="3195066" y="566623"/>
                </a:cubicBezTo>
                <a:lnTo>
                  <a:pt x="3213582" y="559765"/>
                </a:lnTo>
                <a:cubicBezTo>
                  <a:pt x="3215564" y="564642"/>
                  <a:pt x="3217430" y="570205"/>
                  <a:pt x="3219183" y="576453"/>
                </a:cubicBezTo>
                <a:cubicBezTo>
                  <a:pt x="3220936" y="582702"/>
                  <a:pt x="3222422" y="588874"/>
                  <a:pt x="3223641" y="594970"/>
                </a:cubicBezTo>
                <a:cubicBezTo>
                  <a:pt x="3224860" y="601066"/>
                  <a:pt x="3225469" y="606400"/>
                  <a:pt x="3225469" y="610972"/>
                </a:cubicBezTo>
                <a:cubicBezTo>
                  <a:pt x="3225469" y="617068"/>
                  <a:pt x="3224822" y="622440"/>
                  <a:pt x="3223527" y="627088"/>
                </a:cubicBezTo>
                <a:cubicBezTo>
                  <a:pt x="3222231" y="631736"/>
                  <a:pt x="3220288" y="635699"/>
                  <a:pt x="3217697" y="638975"/>
                </a:cubicBezTo>
                <a:cubicBezTo>
                  <a:pt x="3215106" y="642252"/>
                  <a:pt x="3211791" y="644919"/>
                  <a:pt x="3207753" y="646976"/>
                </a:cubicBezTo>
                <a:cubicBezTo>
                  <a:pt x="3203714" y="649034"/>
                  <a:pt x="3199028" y="650558"/>
                  <a:pt x="3193694" y="651548"/>
                </a:cubicBezTo>
                <a:cubicBezTo>
                  <a:pt x="3188360" y="652539"/>
                  <a:pt x="3182264" y="653034"/>
                  <a:pt x="3175406" y="653034"/>
                </a:cubicBezTo>
                <a:lnTo>
                  <a:pt x="3175559" y="651776"/>
                </a:lnTo>
                <a:lnTo>
                  <a:pt x="3172206" y="653034"/>
                </a:lnTo>
                <a:cubicBezTo>
                  <a:pt x="3163976" y="653034"/>
                  <a:pt x="3156699" y="651853"/>
                  <a:pt x="3150374" y="649491"/>
                </a:cubicBezTo>
                <a:cubicBezTo>
                  <a:pt x="3144050" y="647129"/>
                  <a:pt x="3139021" y="643090"/>
                  <a:pt x="3135287" y="637375"/>
                </a:cubicBezTo>
                <a:lnTo>
                  <a:pt x="3131842" y="629291"/>
                </a:lnTo>
                <a:lnTo>
                  <a:pt x="3124828" y="630974"/>
                </a:lnTo>
                <a:cubicBezTo>
                  <a:pt x="3120599" y="631660"/>
                  <a:pt x="3116427" y="632003"/>
                  <a:pt x="3112313" y="632003"/>
                </a:cubicBezTo>
                <a:cubicBezTo>
                  <a:pt x="3104083" y="632003"/>
                  <a:pt x="3096615" y="630784"/>
                  <a:pt x="3089910" y="628345"/>
                </a:cubicBezTo>
                <a:cubicBezTo>
                  <a:pt x="3083204" y="625907"/>
                  <a:pt x="3077870" y="622364"/>
                  <a:pt x="3073908" y="617715"/>
                </a:cubicBezTo>
                <a:cubicBezTo>
                  <a:pt x="3069945" y="613067"/>
                  <a:pt x="3067964" y="607467"/>
                  <a:pt x="3067964" y="600913"/>
                </a:cubicBezTo>
                <a:cubicBezTo>
                  <a:pt x="3067964" y="594513"/>
                  <a:pt x="3069602" y="588493"/>
                  <a:pt x="3072879" y="582854"/>
                </a:cubicBezTo>
                <a:cubicBezTo>
                  <a:pt x="3076156" y="577215"/>
                  <a:pt x="3080652" y="572186"/>
                  <a:pt x="3086367" y="567766"/>
                </a:cubicBezTo>
                <a:cubicBezTo>
                  <a:pt x="3092081" y="563347"/>
                  <a:pt x="3098711" y="559651"/>
                  <a:pt x="3106255" y="556679"/>
                </a:cubicBezTo>
                <a:lnTo>
                  <a:pt x="3126159" y="551680"/>
                </a:lnTo>
                <a:close/>
                <a:moveTo>
                  <a:pt x="2506218" y="533934"/>
                </a:moveTo>
                <a:lnTo>
                  <a:pt x="2524734" y="533934"/>
                </a:lnTo>
                <a:lnTo>
                  <a:pt x="2528392" y="609372"/>
                </a:lnTo>
                <a:cubicBezTo>
                  <a:pt x="2528849" y="616534"/>
                  <a:pt x="2530144" y="621906"/>
                  <a:pt x="2532278" y="625488"/>
                </a:cubicBezTo>
                <a:cubicBezTo>
                  <a:pt x="2534412" y="629069"/>
                  <a:pt x="2537422" y="631431"/>
                  <a:pt x="2541308" y="632574"/>
                </a:cubicBezTo>
                <a:lnTo>
                  <a:pt x="2552742" y="633969"/>
                </a:lnTo>
                <a:lnTo>
                  <a:pt x="2560929" y="633260"/>
                </a:lnTo>
                <a:cubicBezTo>
                  <a:pt x="2563977" y="632574"/>
                  <a:pt x="2566530" y="630822"/>
                  <a:pt x="2568587" y="628002"/>
                </a:cubicBezTo>
                <a:cubicBezTo>
                  <a:pt x="2570645" y="625183"/>
                  <a:pt x="2572588" y="620725"/>
                  <a:pt x="2574417" y="614629"/>
                </a:cubicBezTo>
                <a:cubicBezTo>
                  <a:pt x="2576245" y="608533"/>
                  <a:pt x="2578379" y="599999"/>
                  <a:pt x="2580817" y="589026"/>
                </a:cubicBezTo>
                <a:lnTo>
                  <a:pt x="2597963" y="593827"/>
                </a:lnTo>
                <a:cubicBezTo>
                  <a:pt x="2597048" y="597637"/>
                  <a:pt x="2595981" y="602209"/>
                  <a:pt x="2594762" y="607543"/>
                </a:cubicBezTo>
                <a:cubicBezTo>
                  <a:pt x="2593543" y="612877"/>
                  <a:pt x="2592933" y="617754"/>
                  <a:pt x="2592933" y="622173"/>
                </a:cubicBezTo>
                <a:cubicBezTo>
                  <a:pt x="2592933" y="624612"/>
                  <a:pt x="2593543" y="626745"/>
                  <a:pt x="2594762" y="628574"/>
                </a:cubicBezTo>
                <a:cubicBezTo>
                  <a:pt x="2595981" y="630403"/>
                  <a:pt x="2598077" y="631812"/>
                  <a:pt x="2601049" y="632803"/>
                </a:cubicBezTo>
                <a:cubicBezTo>
                  <a:pt x="2604020" y="633794"/>
                  <a:pt x="2608021" y="634289"/>
                  <a:pt x="2613050" y="634289"/>
                </a:cubicBezTo>
                <a:cubicBezTo>
                  <a:pt x="2617622" y="634289"/>
                  <a:pt x="2621356" y="633908"/>
                  <a:pt x="2624251" y="633146"/>
                </a:cubicBezTo>
                <a:cubicBezTo>
                  <a:pt x="2627147" y="632384"/>
                  <a:pt x="2629547" y="630555"/>
                  <a:pt x="2631452" y="627660"/>
                </a:cubicBezTo>
                <a:cubicBezTo>
                  <a:pt x="2633357" y="624764"/>
                  <a:pt x="2635072" y="620116"/>
                  <a:pt x="2636596" y="613715"/>
                </a:cubicBezTo>
                <a:cubicBezTo>
                  <a:pt x="2638120" y="607314"/>
                  <a:pt x="2639720" y="598551"/>
                  <a:pt x="2641397" y="587426"/>
                </a:cubicBezTo>
                <a:lnTo>
                  <a:pt x="2658770" y="590626"/>
                </a:lnTo>
                <a:cubicBezTo>
                  <a:pt x="2658313" y="593370"/>
                  <a:pt x="2657780" y="596722"/>
                  <a:pt x="2657170" y="600685"/>
                </a:cubicBezTo>
                <a:cubicBezTo>
                  <a:pt x="2656560" y="604647"/>
                  <a:pt x="2655989" y="608571"/>
                  <a:pt x="2655455" y="612458"/>
                </a:cubicBezTo>
                <a:cubicBezTo>
                  <a:pt x="2654922" y="616344"/>
                  <a:pt x="2654655" y="619582"/>
                  <a:pt x="2654655" y="622173"/>
                </a:cubicBezTo>
                <a:cubicBezTo>
                  <a:pt x="2654655" y="624307"/>
                  <a:pt x="2655151" y="626326"/>
                  <a:pt x="2656141" y="628231"/>
                </a:cubicBezTo>
                <a:cubicBezTo>
                  <a:pt x="2657132" y="630136"/>
                  <a:pt x="2659113" y="631622"/>
                  <a:pt x="2662085" y="632689"/>
                </a:cubicBezTo>
                <a:cubicBezTo>
                  <a:pt x="2665057" y="633756"/>
                  <a:pt x="2669514" y="634289"/>
                  <a:pt x="2675458" y="634289"/>
                </a:cubicBezTo>
                <a:cubicBezTo>
                  <a:pt x="2683078" y="634289"/>
                  <a:pt x="2688602" y="632689"/>
                  <a:pt x="2692031" y="629488"/>
                </a:cubicBezTo>
                <a:cubicBezTo>
                  <a:pt x="2695460" y="626288"/>
                  <a:pt x="2697175" y="621411"/>
                  <a:pt x="2697175" y="614858"/>
                </a:cubicBezTo>
                <a:cubicBezTo>
                  <a:pt x="2697175" y="611353"/>
                  <a:pt x="2697099" y="607657"/>
                  <a:pt x="2696946" y="603771"/>
                </a:cubicBezTo>
                <a:cubicBezTo>
                  <a:pt x="2696794" y="599885"/>
                  <a:pt x="2696527" y="595541"/>
                  <a:pt x="2696146" y="590741"/>
                </a:cubicBezTo>
                <a:cubicBezTo>
                  <a:pt x="2695765" y="585940"/>
                  <a:pt x="2695194" y="580416"/>
                  <a:pt x="2694432" y="574167"/>
                </a:cubicBezTo>
                <a:lnTo>
                  <a:pt x="2711119" y="573024"/>
                </a:lnTo>
                <a:cubicBezTo>
                  <a:pt x="2712034" y="585369"/>
                  <a:pt x="2713063" y="595503"/>
                  <a:pt x="2714206" y="603428"/>
                </a:cubicBezTo>
                <a:cubicBezTo>
                  <a:pt x="2715349" y="611353"/>
                  <a:pt x="2717025" y="617563"/>
                  <a:pt x="2719235" y="622059"/>
                </a:cubicBezTo>
                <a:cubicBezTo>
                  <a:pt x="2721445" y="626555"/>
                  <a:pt x="2724455" y="629717"/>
                  <a:pt x="2728265" y="631546"/>
                </a:cubicBezTo>
                <a:cubicBezTo>
                  <a:pt x="2732075" y="633375"/>
                  <a:pt x="2737104" y="634289"/>
                  <a:pt x="2743352" y="634289"/>
                </a:cubicBezTo>
                <a:lnTo>
                  <a:pt x="2748816" y="636349"/>
                </a:lnTo>
                <a:lnTo>
                  <a:pt x="2749067" y="634289"/>
                </a:lnTo>
                <a:cubicBezTo>
                  <a:pt x="2752877" y="634289"/>
                  <a:pt x="2756802" y="634251"/>
                  <a:pt x="2760840" y="634175"/>
                </a:cubicBezTo>
                <a:cubicBezTo>
                  <a:pt x="2764879" y="634098"/>
                  <a:pt x="2768879" y="633908"/>
                  <a:pt x="2772842" y="633603"/>
                </a:cubicBezTo>
                <a:lnTo>
                  <a:pt x="2781519" y="632735"/>
                </a:lnTo>
                <a:lnTo>
                  <a:pt x="2777756" y="629374"/>
                </a:lnTo>
                <a:cubicBezTo>
                  <a:pt x="2774480" y="626097"/>
                  <a:pt x="2771584" y="622021"/>
                  <a:pt x="2769070" y="617144"/>
                </a:cubicBezTo>
                <a:cubicBezTo>
                  <a:pt x="2766555" y="612267"/>
                  <a:pt x="2765298" y="606705"/>
                  <a:pt x="2765298" y="600456"/>
                </a:cubicBezTo>
                <a:cubicBezTo>
                  <a:pt x="2765298" y="594360"/>
                  <a:pt x="2766403" y="588683"/>
                  <a:pt x="2768612" y="583425"/>
                </a:cubicBezTo>
                <a:cubicBezTo>
                  <a:pt x="2770822" y="578168"/>
                  <a:pt x="2773794" y="573558"/>
                  <a:pt x="2777528" y="569595"/>
                </a:cubicBezTo>
                <a:cubicBezTo>
                  <a:pt x="2781262" y="565633"/>
                  <a:pt x="2785529" y="562547"/>
                  <a:pt x="2790329" y="560337"/>
                </a:cubicBezTo>
                <a:cubicBezTo>
                  <a:pt x="2795130" y="558127"/>
                  <a:pt x="2800121" y="557022"/>
                  <a:pt x="2805303" y="557022"/>
                </a:cubicBezTo>
                <a:cubicBezTo>
                  <a:pt x="2812770" y="557022"/>
                  <a:pt x="2819324" y="559080"/>
                  <a:pt x="2824962" y="563194"/>
                </a:cubicBezTo>
                <a:cubicBezTo>
                  <a:pt x="2830601" y="567309"/>
                  <a:pt x="2834982" y="572529"/>
                  <a:pt x="2838107" y="578853"/>
                </a:cubicBezTo>
                <a:cubicBezTo>
                  <a:pt x="2841231" y="585178"/>
                  <a:pt x="2842793" y="591769"/>
                  <a:pt x="2842793" y="598627"/>
                </a:cubicBezTo>
                <a:cubicBezTo>
                  <a:pt x="2842793" y="605181"/>
                  <a:pt x="2841574" y="611086"/>
                  <a:pt x="2839135" y="616344"/>
                </a:cubicBezTo>
                <a:cubicBezTo>
                  <a:pt x="2836697" y="621602"/>
                  <a:pt x="2833382" y="626288"/>
                  <a:pt x="2829192" y="630403"/>
                </a:cubicBezTo>
                <a:lnTo>
                  <a:pt x="2826308" y="632475"/>
                </a:lnTo>
                <a:lnTo>
                  <a:pt x="2827248" y="632574"/>
                </a:lnTo>
                <a:cubicBezTo>
                  <a:pt x="2833497" y="633108"/>
                  <a:pt x="2839745" y="633527"/>
                  <a:pt x="2845993" y="633832"/>
                </a:cubicBezTo>
                <a:cubicBezTo>
                  <a:pt x="2852242" y="634137"/>
                  <a:pt x="2857652" y="634289"/>
                  <a:pt x="2862224" y="634289"/>
                </a:cubicBezTo>
                <a:lnTo>
                  <a:pt x="2863317" y="634701"/>
                </a:lnTo>
                <a:lnTo>
                  <a:pt x="2863367" y="634289"/>
                </a:lnTo>
                <a:cubicBezTo>
                  <a:pt x="2870835" y="634289"/>
                  <a:pt x="2876778" y="633832"/>
                  <a:pt x="2881198" y="632917"/>
                </a:cubicBezTo>
                <a:cubicBezTo>
                  <a:pt x="2885617" y="632003"/>
                  <a:pt x="2888818" y="630136"/>
                  <a:pt x="2890799" y="627317"/>
                </a:cubicBezTo>
                <a:cubicBezTo>
                  <a:pt x="2892780" y="624497"/>
                  <a:pt x="2893771" y="620268"/>
                  <a:pt x="2893771" y="614629"/>
                </a:cubicBezTo>
                <a:cubicBezTo>
                  <a:pt x="2893771" y="610819"/>
                  <a:pt x="2893161" y="606285"/>
                  <a:pt x="2891942" y="601028"/>
                </a:cubicBezTo>
                <a:cubicBezTo>
                  <a:pt x="2890723" y="595770"/>
                  <a:pt x="2889123" y="590169"/>
                  <a:pt x="2887142" y="584226"/>
                </a:cubicBezTo>
                <a:cubicBezTo>
                  <a:pt x="2885160" y="578282"/>
                  <a:pt x="2883027" y="572415"/>
                  <a:pt x="2880741" y="566623"/>
                </a:cubicBezTo>
                <a:lnTo>
                  <a:pt x="2899257" y="559765"/>
                </a:lnTo>
                <a:cubicBezTo>
                  <a:pt x="2901239" y="564642"/>
                  <a:pt x="2903105" y="570205"/>
                  <a:pt x="2904858" y="576453"/>
                </a:cubicBezTo>
                <a:cubicBezTo>
                  <a:pt x="2906611" y="582702"/>
                  <a:pt x="2908097" y="588874"/>
                  <a:pt x="2909316" y="594970"/>
                </a:cubicBezTo>
                <a:cubicBezTo>
                  <a:pt x="2910535" y="601066"/>
                  <a:pt x="2911144" y="606400"/>
                  <a:pt x="2911144" y="610972"/>
                </a:cubicBezTo>
                <a:cubicBezTo>
                  <a:pt x="2911144" y="617068"/>
                  <a:pt x="2910497" y="622440"/>
                  <a:pt x="2909202" y="627088"/>
                </a:cubicBezTo>
                <a:cubicBezTo>
                  <a:pt x="2907906" y="631736"/>
                  <a:pt x="2905963" y="635699"/>
                  <a:pt x="2903372" y="638975"/>
                </a:cubicBezTo>
                <a:cubicBezTo>
                  <a:pt x="2900781" y="642252"/>
                  <a:pt x="2897467" y="644919"/>
                  <a:pt x="2893428" y="646976"/>
                </a:cubicBezTo>
                <a:cubicBezTo>
                  <a:pt x="2889389" y="649034"/>
                  <a:pt x="2884703" y="650558"/>
                  <a:pt x="2879369" y="651548"/>
                </a:cubicBezTo>
                <a:cubicBezTo>
                  <a:pt x="2874035" y="652539"/>
                  <a:pt x="2867939" y="653034"/>
                  <a:pt x="2861081" y="653034"/>
                </a:cubicBezTo>
                <a:lnTo>
                  <a:pt x="2861136" y="652585"/>
                </a:lnTo>
                <a:lnTo>
                  <a:pt x="2859938" y="653034"/>
                </a:lnTo>
                <a:cubicBezTo>
                  <a:pt x="2852318" y="653034"/>
                  <a:pt x="2844431" y="652539"/>
                  <a:pt x="2836278" y="651548"/>
                </a:cubicBezTo>
                <a:cubicBezTo>
                  <a:pt x="2828124" y="650558"/>
                  <a:pt x="2820428" y="649262"/>
                  <a:pt x="2813189" y="647662"/>
                </a:cubicBezTo>
                <a:lnTo>
                  <a:pt x="2804331" y="645010"/>
                </a:lnTo>
                <a:lnTo>
                  <a:pt x="2796844" y="648005"/>
                </a:lnTo>
                <a:cubicBezTo>
                  <a:pt x="2793339" y="649072"/>
                  <a:pt x="2789568" y="649910"/>
                  <a:pt x="2785529" y="650520"/>
                </a:cubicBezTo>
                <a:cubicBezTo>
                  <a:pt x="2781490" y="651129"/>
                  <a:pt x="2777261" y="651624"/>
                  <a:pt x="2772842" y="652005"/>
                </a:cubicBezTo>
                <a:cubicBezTo>
                  <a:pt x="2768422" y="652386"/>
                  <a:pt x="2764002" y="652653"/>
                  <a:pt x="2759583" y="652806"/>
                </a:cubicBezTo>
                <a:cubicBezTo>
                  <a:pt x="2755163" y="652958"/>
                  <a:pt x="2750896" y="653034"/>
                  <a:pt x="2746781" y="653034"/>
                </a:cubicBezTo>
                <a:lnTo>
                  <a:pt x="2747055" y="650788"/>
                </a:lnTo>
                <a:lnTo>
                  <a:pt x="2741066" y="653034"/>
                </a:lnTo>
                <a:cubicBezTo>
                  <a:pt x="2735884" y="653034"/>
                  <a:pt x="2731274" y="652310"/>
                  <a:pt x="2727236" y="650862"/>
                </a:cubicBezTo>
                <a:cubicBezTo>
                  <a:pt x="2723197" y="649415"/>
                  <a:pt x="2719692" y="647433"/>
                  <a:pt x="2716720" y="644919"/>
                </a:cubicBezTo>
                <a:cubicBezTo>
                  <a:pt x="2713748" y="642404"/>
                  <a:pt x="2711310" y="639509"/>
                  <a:pt x="2709405" y="636232"/>
                </a:cubicBezTo>
                <a:lnTo>
                  <a:pt x="2707800" y="632058"/>
                </a:lnTo>
                <a:lnTo>
                  <a:pt x="2706290" y="636318"/>
                </a:lnTo>
                <a:cubicBezTo>
                  <a:pt x="2704976" y="638966"/>
                  <a:pt x="2703423" y="641223"/>
                  <a:pt x="2701632" y="643090"/>
                </a:cubicBezTo>
                <a:cubicBezTo>
                  <a:pt x="2698051" y="646824"/>
                  <a:pt x="2693822" y="649415"/>
                  <a:pt x="2688945" y="650862"/>
                </a:cubicBezTo>
                <a:cubicBezTo>
                  <a:pt x="2684068" y="652310"/>
                  <a:pt x="2678887" y="653034"/>
                  <a:pt x="2673400" y="653034"/>
                </a:cubicBezTo>
                <a:cubicBezTo>
                  <a:pt x="2666695" y="653034"/>
                  <a:pt x="2661208" y="652196"/>
                  <a:pt x="2656941" y="650520"/>
                </a:cubicBezTo>
                <a:cubicBezTo>
                  <a:pt x="2652674" y="648843"/>
                  <a:pt x="2649360" y="646290"/>
                  <a:pt x="2646997" y="642861"/>
                </a:cubicBezTo>
                <a:lnTo>
                  <a:pt x="2645464" y="638561"/>
                </a:lnTo>
                <a:lnTo>
                  <a:pt x="2640939" y="644576"/>
                </a:lnTo>
                <a:cubicBezTo>
                  <a:pt x="2637739" y="647929"/>
                  <a:pt x="2633776" y="650177"/>
                  <a:pt x="2629052" y="651320"/>
                </a:cubicBezTo>
                <a:cubicBezTo>
                  <a:pt x="2624328" y="652463"/>
                  <a:pt x="2618079" y="653034"/>
                  <a:pt x="2610307" y="653034"/>
                </a:cubicBezTo>
                <a:cubicBezTo>
                  <a:pt x="2606497" y="653034"/>
                  <a:pt x="2602420" y="652425"/>
                  <a:pt x="2598077" y="651205"/>
                </a:cubicBezTo>
                <a:cubicBezTo>
                  <a:pt x="2593733" y="649986"/>
                  <a:pt x="2589961" y="647586"/>
                  <a:pt x="2586761" y="644004"/>
                </a:cubicBezTo>
                <a:lnTo>
                  <a:pt x="2583020" y="637444"/>
                </a:lnTo>
                <a:lnTo>
                  <a:pt x="2578417" y="643776"/>
                </a:lnTo>
                <a:cubicBezTo>
                  <a:pt x="2574683" y="647510"/>
                  <a:pt x="2570226" y="649986"/>
                  <a:pt x="2565044" y="651205"/>
                </a:cubicBezTo>
                <a:lnTo>
                  <a:pt x="2555381" y="652172"/>
                </a:lnTo>
                <a:lnTo>
                  <a:pt x="2553081" y="653034"/>
                </a:lnTo>
                <a:lnTo>
                  <a:pt x="2550670" y="652643"/>
                </a:lnTo>
                <a:lnTo>
                  <a:pt x="2546756" y="653034"/>
                </a:lnTo>
                <a:lnTo>
                  <a:pt x="2546879" y="652028"/>
                </a:lnTo>
                <a:lnTo>
                  <a:pt x="2531250" y="649491"/>
                </a:lnTo>
                <a:cubicBezTo>
                  <a:pt x="2524925" y="647129"/>
                  <a:pt x="2519896" y="643090"/>
                  <a:pt x="2516162" y="637375"/>
                </a:cubicBezTo>
                <a:lnTo>
                  <a:pt x="2512717" y="629291"/>
                </a:lnTo>
                <a:lnTo>
                  <a:pt x="2505703" y="630974"/>
                </a:lnTo>
                <a:cubicBezTo>
                  <a:pt x="2501474" y="631660"/>
                  <a:pt x="2497302" y="632003"/>
                  <a:pt x="2493188" y="632003"/>
                </a:cubicBezTo>
                <a:cubicBezTo>
                  <a:pt x="2484958" y="632003"/>
                  <a:pt x="2477490" y="630784"/>
                  <a:pt x="2470785" y="628345"/>
                </a:cubicBezTo>
                <a:cubicBezTo>
                  <a:pt x="2464079" y="625907"/>
                  <a:pt x="2458745" y="622364"/>
                  <a:pt x="2454783" y="617715"/>
                </a:cubicBezTo>
                <a:cubicBezTo>
                  <a:pt x="2450820" y="613067"/>
                  <a:pt x="2448839" y="607467"/>
                  <a:pt x="2448839" y="600913"/>
                </a:cubicBezTo>
                <a:cubicBezTo>
                  <a:pt x="2448839" y="594513"/>
                  <a:pt x="2450477" y="588493"/>
                  <a:pt x="2453754" y="582854"/>
                </a:cubicBezTo>
                <a:cubicBezTo>
                  <a:pt x="2457031" y="577215"/>
                  <a:pt x="2461527" y="572186"/>
                  <a:pt x="2467242" y="567766"/>
                </a:cubicBezTo>
                <a:cubicBezTo>
                  <a:pt x="2472956" y="563347"/>
                  <a:pt x="2479586" y="559651"/>
                  <a:pt x="2487130" y="556679"/>
                </a:cubicBezTo>
                <a:lnTo>
                  <a:pt x="2507034" y="551680"/>
                </a:lnTo>
                <a:close/>
                <a:moveTo>
                  <a:pt x="1893798" y="525018"/>
                </a:moveTo>
                <a:cubicBezTo>
                  <a:pt x="1898370" y="524866"/>
                  <a:pt x="1902295" y="526466"/>
                  <a:pt x="1905571" y="529819"/>
                </a:cubicBezTo>
                <a:cubicBezTo>
                  <a:pt x="1908848" y="533172"/>
                  <a:pt x="1910410" y="537286"/>
                  <a:pt x="1910258" y="542163"/>
                </a:cubicBezTo>
                <a:cubicBezTo>
                  <a:pt x="1910410" y="546735"/>
                  <a:pt x="1908810" y="550583"/>
                  <a:pt x="1905457" y="553707"/>
                </a:cubicBezTo>
                <a:cubicBezTo>
                  <a:pt x="1902104" y="556832"/>
                  <a:pt x="1898218" y="558394"/>
                  <a:pt x="1893798" y="558394"/>
                </a:cubicBezTo>
                <a:cubicBezTo>
                  <a:pt x="1889074" y="558546"/>
                  <a:pt x="1885073" y="557022"/>
                  <a:pt x="1881797" y="553822"/>
                </a:cubicBezTo>
                <a:cubicBezTo>
                  <a:pt x="1878520" y="550621"/>
                  <a:pt x="1876882" y="546735"/>
                  <a:pt x="1876882" y="542163"/>
                </a:cubicBezTo>
                <a:cubicBezTo>
                  <a:pt x="1876882" y="537286"/>
                  <a:pt x="1878520" y="533210"/>
                  <a:pt x="1881797" y="529933"/>
                </a:cubicBezTo>
                <a:cubicBezTo>
                  <a:pt x="1885073" y="526656"/>
                  <a:pt x="1889074" y="525018"/>
                  <a:pt x="1893798" y="525018"/>
                </a:cubicBezTo>
                <a:close/>
                <a:moveTo>
                  <a:pt x="541249" y="525018"/>
                </a:moveTo>
                <a:cubicBezTo>
                  <a:pt x="545821" y="524866"/>
                  <a:pt x="549745" y="526466"/>
                  <a:pt x="553021" y="529819"/>
                </a:cubicBezTo>
                <a:cubicBezTo>
                  <a:pt x="556298" y="533172"/>
                  <a:pt x="557860" y="537286"/>
                  <a:pt x="557708" y="542163"/>
                </a:cubicBezTo>
                <a:cubicBezTo>
                  <a:pt x="557860" y="546735"/>
                  <a:pt x="556260" y="550583"/>
                  <a:pt x="552907" y="553707"/>
                </a:cubicBezTo>
                <a:cubicBezTo>
                  <a:pt x="549554" y="556832"/>
                  <a:pt x="545668" y="558394"/>
                  <a:pt x="541249" y="558394"/>
                </a:cubicBezTo>
                <a:cubicBezTo>
                  <a:pt x="536524" y="558546"/>
                  <a:pt x="532523" y="557022"/>
                  <a:pt x="529247" y="553822"/>
                </a:cubicBezTo>
                <a:cubicBezTo>
                  <a:pt x="525970" y="550621"/>
                  <a:pt x="524332" y="546735"/>
                  <a:pt x="524332" y="542163"/>
                </a:cubicBezTo>
                <a:cubicBezTo>
                  <a:pt x="524332" y="537286"/>
                  <a:pt x="525970" y="533210"/>
                  <a:pt x="529247" y="529933"/>
                </a:cubicBezTo>
                <a:cubicBezTo>
                  <a:pt x="532523" y="526656"/>
                  <a:pt x="536524" y="525018"/>
                  <a:pt x="541249" y="525018"/>
                </a:cubicBezTo>
                <a:close/>
                <a:moveTo>
                  <a:pt x="1636014" y="519303"/>
                </a:moveTo>
                <a:cubicBezTo>
                  <a:pt x="1646377" y="519303"/>
                  <a:pt x="1654949" y="522313"/>
                  <a:pt x="1661731" y="528333"/>
                </a:cubicBezTo>
                <a:cubicBezTo>
                  <a:pt x="1668513" y="534353"/>
                  <a:pt x="1673542" y="542430"/>
                  <a:pt x="1676819" y="552564"/>
                </a:cubicBezTo>
                <a:cubicBezTo>
                  <a:pt x="1680095" y="562699"/>
                  <a:pt x="1681734" y="573939"/>
                  <a:pt x="1681734" y="586283"/>
                </a:cubicBezTo>
                <a:cubicBezTo>
                  <a:pt x="1681734" y="597103"/>
                  <a:pt x="1680134" y="606514"/>
                  <a:pt x="1676933" y="614515"/>
                </a:cubicBezTo>
                <a:cubicBezTo>
                  <a:pt x="1673733" y="622516"/>
                  <a:pt x="1669923" y="628803"/>
                  <a:pt x="1665503" y="633375"/>
                </a:cubicBezTo>
                <a:cubicBezTo>
                  <a:pt x="1661846" y="637185"/>
                  <a:pt x="1657655" y="640385"/>
                  <a:pt x="1652930" y="642976"/>
                </a:cubicBezTo>
                <a:cubicBezTo>
                  <a:pt x="1648206" y="645567"/>
                  <a:pt x="1642453" y="647586"/>
                  <a:pt x="1635671" y="649034"/>
                </a:cubicBezTo>
                <a:cubicBezTo>
                  <a:pt x="1628889" y="650481"/>
                  <a:pt x="1620583" y="651510"/>
                  <a:pt x="1610753" y="652120"/>
                </a:cubicBezTo>
                <a:cubicBezTo>
                  <a:pt x="1605839" y="652425"/>
                  <a:pt x="1600419" y="652653"/>
                  <a:pt x="1594494" y="652806"/>
                </a:cubicBezTo>
                <a:lnTo>
                  <a:pt x="1583238" y="652939"/>
                </a:lnTo>
                <a:lnTo>
                  <a:pt x="1582598" y="653034"/>
                </a:lnTo>
                <a:lnTo>
                  <a:pt x="1582107" y="652952"/>
                </a:lnTo>
                <a:lnTo>
                  <a:pt x="1575206" y="653034"/>
                </a:lnTo>
                <a:lnTo>
                  <a:pt x="1575294" y="651817"/>
                </a:lnTo>
                <a:lnTo>
                  <a:pt x="1566138" y="650291"/>
                </a:lnTo>
                <a:lnTo>
                  <a:pt x="1555222" y="642572"/>
                </a:lnTo>
                <a:lnTo>
                  <a:pt x="1550022" y="657720"/>
                </a:lnTo>
                <a:cubicBezTo>
                  <a:pt x="1545679" y="664959"/>
                  <a:pt x="1540078" y="671627"/>
                  <a:pt x="1533220" y="677723"/>
                </a:cubicBezTo>
                <a:cubicBezTo>
                  <a:pt x="1526362" y="683819"/>
                  <a:pt x="1518666" y="689153"/>
                  <a:pt x="1510131" y="693725"/>
                </a:cubicBezTo>
                <a:cubicBezTo>
                  <a:pt x="1501597" y="698297"/>
                  <a:pt x="1492758" y="701955"/>
                  <a:pt x="1483614" y="704698"/>
                </a:cubicBezTo>
                <a:lnTo>
                  <a:pt x="1471955" y="676351"/>
                </a:lnTo>
                <a:cubicBezTo>
                  <a:pt x="1480032" y="673608"/>
                  <a:pt x="1487462" y="670408"/>
                  <a:pt x="1494244" y="666750"/>
                </a:cubicBezTo>
                <a:cubicBezTo>
                  <a:pt x="1501025" y="663093"/>
                  <a:pt x="1506931" y="659054"/>
                  <a:pt x="1511960" y="654634"/>
                </a:cubicBezTo>
                <a:cubicBezTo>
                  <a:pt x="1516989" y="650215"/>
                  <a:pt x="1520876" y="645376"/>
                  <a:pt x="1523619" y="640118"/>
                </a:cubicBezTo>
                <a:cubicBezTo>
                  <a:pt x="1526362" y="634860"/>
                  <a:pt x="1527734" y="629184"/>
                  <a:pt x="1527734" y="623088"/>
                </a:cubicBezTo>
                <a:cubicBezTo>
                  <a:pt x="1527734" y="616687"/>
                  <a:pt x="1526286" y="609676"/>
                  <a:pt x="1523390" y="602056"/>
                </a:cubicBezTo>
                <a:cubicBezTo>
                  <a:pt x="1520495" y="594436"/>
                  <a:pt x="1516989" y="586664"/>
                  <a:pt x="1512875" y="578739"/>
                </a:cubicBezTo>
                <a:lnTo>
                  <a:pt x="1542821" y="564337"/>
                </a:lnTo>
                <a:cubicBezTo>
                  <a:pt x="1545564" y="569062"/>
                  <a:pt x="1547965" y="574129"/>
                  <a:pt x="1550022" y="579539"/>
                </a:cubicBezTo>
                <a:cubicBezTo>
                  <a:pt x="1552079" y="584949"/>
                  <a:pt x="1553794" y="589788"/>
                  <a:pt x="1555166" y="594055"/>
                </a:cubicBezTo>
                <a:cubicBezTo>
                  <a:pt x="1556537" y="598323"/>
                  <a:pt x="1557452" y="601218"/>
                  <a:pt x="1557909" y="602742"/>
                </a:cubicBezTo>
                <a:cubicBezTo>
                  <a:pt x="1560042" y="610057"/>
                  <a:pt x="1562976" y="614934"/>
                  <a:pt x="1566710" y="617373"/>
                </a:cubicBezTo>
                <a:cubicBezTo>
                  <a:pt x="1570444" y="619811"/>
                  <a:pt x="1576502" y="621030"/>
                  <a:pt x="1584884" y="621030"/>
                </a:cubicBezTo>
                <a:lnTo>
                  <a:pt x="1586219" y="621230"/>
                </a:lnTo>
                <a:lnTo>
                  <a:pt x="1594609" y="621202"/>
                </a:lnTo>
                <a:cubicBezTo>
                  <a:pt x="1599695" y="621163"/>
                  <a:pt x="1604162" y="621106"/>
                  <a:pt x="1608010" y="621030"/>
                </a:cubicBezTo>
                <a:cubicBezTo>
                  <a:pt x="1615707" y="620878"/>
                  <a:pt x="1621726" y="620535"/>
                  <a:pt x="1626070" y="620001"/>
                </a:cubicBezTo>
                <a:cubicBezTo>
                  <a:pt x="1630413" y="619468"/>
                  <a:pt x="1633652" y="618782"/>
                  <a:pt x="1635785" y="617944"/>
                </a:cubicBezTo>
                <a:cubicBezTo>
                  <a:pt x="1637919" y="617106"/>
                  <a:pt x="1639748" y="616153"/>
                  <a:pt x="1641272" y="615087"/>
                </a:cubicBezTo>
                <a:cubicBezTo>
                  <a:pt x="1643100" y="613715"/>
                  <a:pt x="1644662" y="611848"/>
                  <a:pt x="1645958" y="609486"/>
                </a:cubicBezTo>
                <a:lnTo>
                  <a:pt x="1646924" y="606516"/>
                </a:lnTo>
                <a:lnTo>
                  <a:pt x="1638643" y="609029"/>
                </a:lnTo>
                <a:cubicBezTo>
                  <a:pt x="1635061" y="609714"/>
                  <a:pt x="1631442" y="610057"/>
                  <a:pt x="1627784" y="610057"/>
                </a:cubicBezTo>
                <a:cubicBezTo>
                  <a:pt x="1619707" y="610057"/>
                  <a:pt x="1612735" y="608952"/>
                  <a:pt x="1606867" y="606743"/>
                </a:cubicBezTo>
                <a:cubicBezTo>
                  <a:pt x="1601000" y="604533"/>
                  <a:pt x="1596466" y="600913"/>
                  <a:pt x="1593266" y="595884"/>
                </a:cubicBezTo>
                <a:cubicBezTo>
                  <a:pt x="1590065" y="590855"/>
                  <a:pt x="1588465" y="583997"/>
                  <a:pt x="1588465" y="575310"/>
                </a:cubicBezTo>
                <a:cubicBezTo>
                  <a:pt x="1588465" y="568605"/>
                  <a:pt x="1589608" y="561937"/>
                  <a:pt x="1591894" y="555308"/>
                </a:cubicBezTo>
                <a:cubicBezTo>
                  <a:pt x="1594180" y="548678"/>
                  <a:pt x="1597457" y="542658"/>
                  <a:pt x="1601724" y="537248"/>
                </a:cubicBezTo>
                <a:cubicBezTo>
                  <a:pt x="1605991" y="531838"/>
                  <a:pt x="1611020" y="527495"/>
                  <a:pt x="1616811" y="524218"/>
                </a:cubicBezTo>
                <a:cubicBezTo>
                  <a:pt x="1622603" y="520941"/>
                  <a:pt x="1629003" y="519303"/>
                  <a:pt x="1636014" y="519303"/>
                </a:cubicBezTo>
                <a:close/>
                <a:moveTo>
                  <a:pt x="2890342" y="513360"/>
                </a:moveTo>
                <a:cubicBezTo>
                  <a:pt x="2893390" y="513360"/>
                  <a:pt x="2896019" y="514503"/>
                  <a:pt x="2898229" y="516789"/>
                </a:cubicBezTo>
                <a:cubicBezTo>
                  <a:pt x="2900438" y="519075"/>
                  <a:pt x="2901543" y="521742"/>
                  <a:pt x="2901543" y="524790"/>
                </a:cubicBezTo>
                <a:cubicBezTo>
                  <a:pt x="2901543" y="527838"/>
                  <a:pt x="2900438" y="530466"/>
                  <a:pt x="2898229" y="532676"/>
                </a:cubicBezTo>
                <a:cubicBezTo>
                  <a:pt x="2896019" y="534886"/>
                  <a:pt x="2893390" y="535991"/>
                  <a:pt x="2890342" y="535991"/>
                </a:cubicBezTo>
                <a:cubicBezTo>
                  <a:pt x="2887142" y="535991"/>
                  <a:pt x="2884436" y="534886"/>
                  <a:pt x="2882227" y="532676"/>
                </a:cubicBezTo>
                <a:cubicBezTo>
                  <a:pt x="2880017" y="530466"/>
                  <a:pt x="2878912" y="527838"/>
                  <a:pt x="2878912" y="524790"/>
                </a:cubicBezTo>
                <a:cubicBezTo>
                  <a:pt x="2878912" y="521742"/>
                  <a:pt x="2880017" y="519075"/>
                  <a:pt x="2882227" y="516789"/>
                </a:cubicBezTo>
                <a:cubicBezTo>
                  <a:pt x="2884436" y="514503"/>
                  <a:pt x="2887142" y="513360"/>
                  <a:pt x="2890342" y="513360"/>
                </a:cubicBezTo>
                <a:close/>
                <a:moveTo>
                  <a:pt x="2803245" y="510845"/>
                </a:moveTo>
                <a:cubicBezTo>
                  <a:pt x="2806293" y="510845"/>
                  <a:pt x="2808922" y="511988"/>
                  <a:pt x="2811132" y="514274"/>
                </a:cubicBezTo>
                <a:cubicBezTo>
                  <a:pt x="2813342" y="516560"/>
                  <a:pt x="2814447" y="519227"/>
                  <a:pt x="2814447" y="522275"/>
                </a:cubicBezTo>
                <a:cubicBezTo>
                  <a:pt x="2814447" y="525323"/>
                  <a:pt x="2813342" y="527952"/>
                  <a:pt x="2811132" y="530162"/>
                </a:cubicBezTo>
                <a:cubicBezTo>
                  <a:pt x="2808922" y="532371"/>
                  <a:pt x="2806293" y="533476"/>
                  <a:pt x="2803245" y="533476"/>
                </a:cubicBezTo>
                <a:cubicBezTo>
                  <a:pt x="2800045" y="533476"/>
                  <a:pt x="2797340" y="532371"/>
                  <a:pt x="2795130" y="530162"/>
                </a:cubicBezTo>
                <a:cubicBezTo>
                  <a:pt x="2792920" y="527952"/>
                  <a:pt x="2791815" y="525323"/>
                  <a:pt x="2791815" y="522275"/>
                </a:cubicBezTo>
                <a:cubicBezTo>
                  <a:pt x="2791815" y="519227"/>
                  <a:pt x="2792920" y="516560"/>
                  <a:pt x="2795130" y="514274"/>
                </a:cubicBezTo>
                <a:cubicBezTo>
                  <a:pt x="2797340" y="511988"/>
                  <a:pt x="2800045" y="510845"/>
                  <a:pt x="2803245" y="510845"/>
                </a:cubicBezTo>
                <a:close/>
                <a:moveTo>
                  <a:pt x="1013917" y="505587"/>
                </a:moveTo>
                <a:cubicBezTo>
                  <a:pt x="1011021" y="505587"/>
                  <a:pt x="1008774" y="506578"/>
                  <a:pt x="1007173" y="508559"/>
                </a:cubicBezTo>
                <a:cubicBezTo>
                  <a:pt x="1005573" y="510540"/>
                  <a:pt x="1004773" y="512826"/>
                  <a:pt x="1004773" y="515417"/>
                </a:cubicBezTo>
                <a:cubicBezTo>
                  <a:pt x="1004773" y="518160"/>
                  <a:pt x="1005611" y="520408"/>
                  <a:pt x="1007288" y="522161"/>
                </a:cubicBezTo>
                <a:cubicBezTo>
                  <a:pt x="1008964" y="523913"/>
                  <a:pt x="1011174" y="524713"/>
                  <a:pt x="1013917" y="524561"/>
                </a:cubicBezTo>
                <a:cubicBezTo>
                  <a:pt x="1016355" y="524713"/>
                  <a:pt x="1018527" y="523951"/>
                  <a:pt x="1020432" y="522275"/>
                </a:cubicBezTo>
                <a:cubicBezTo>
                  <a:pt x="1022337" y="520599"/>
                  <a:pt x="1023289" y="518389"/>
                  <a:pt x="1023290" y="515646"/>
                </a:cubicBezTo>
                <a:cubicBezTo>
                  <a:pt x="1023289" y="512750"/>
                  <a:pt x="1022299" y="510350"/>
                  <a:pt x="1020318" y="508445"/>
                </a:cubicBezTo>
                <a:cubicBezTo>
                  <a:pt x="1018337" y="506540"/>
                  <a:pt x="1016203" y="505587"/>
                  <a:pt x="1013917" y="505587"/>
                </a:cubicBezTo>
                <a:close/>
                <a:moveTo>
                  <a:pt x="2305050" y="504063"/>
                </a:moveTo>
                <a:lnTo>
                  <a:pt x="2305050" y="520522"/>
                </a:lnTo>
                <a:lnTo>
                  <a:pt x="2251100" y="536067"/>
                </a:lnTo>
                <a:lnTo>
                  <a:pt x="2251100" y="520065"/>
                </a:lnTo>
                <a:close/>
                <a:moveTo>
                  <a:pt x="1552575" y="504063"/>
                </a:moveTo>
                <a:lnTo>
                  <a:pt x="1552575" y="520522"/>
                </a:lnTo>
                <a:lnTo>
                  <a:pt x="1498625" y="536067"/>
                </a:lnTo>
                <a:lnTo>
                  <a:pt x="1498625" y="520065"/>
                </a:lnTo>
                <a:close/>
                <a:moveTo>
                  <a:pt x="2644368" y="502844"/>
                </a:moveTo>
                <a:cubicBezTo>
                  <a:pt x="2642082" y="502844"/>
                  <a:pt x="2640177" y="503644"/>
                  <a:pt x="2638653" y="505244"/>
                </a:cubicBezTo>
                <a:cubicBezTo>
                  <a:pt x="2637129" y="506844"/>
                  <a:pt x="2636367" y="508788"/>
                  <a:pt x="2636367" y="511074"/>
                </a:cubicBezTo>
                <a:cubicBezTo>
                  <a:pt x="2636367" y="513969"/>
                  <a:pt x="2637586" y="516674"/>
                  <a:pt x="2640025" y="519189"/>
                </a:cubicBezTo>
                <a:lnTo>
                  <a:pt x="2646615" y="523226"/>
                </a:lnTo>
                <a:lnTo>
                  <a:pt x="2647226" y="522846"/>
                </a:lnTo>
                <a:cubicBezTo>
                  <a:pt x="2650198" y="519417"/>
                  <a:pt x="2651683" y="515950"/>
                  <a:pt x="2651683" y="512445"/>
                </a:cubicBezTo>
                <a:cubicBezTo>
                  <a:pt x="2651683" y="509702"/>
                  <a:pt x="2651074" y="507416"/>
                  <a:pt x="2649855" y="505587"/>
                </a:cubicBezTo>
                <a:cubicBezTo>
                  <a:pt x="2648635" y="503758"/>
                  <a:pt x="2646807" y="502844"/>
                  <a:pt x="2644368" y="502844"/>
                </a:cubicBezTo>
                <a:close/>
                <a:moveTo>
                  <a:pt x="1360779" y="501472"/>
                </a:moveTo>
                <a:cubicBezTo>
                  <a:pt x="1358798" y="501472"/>
                  <a:pt x="1357046" y="502234"/>
                  <a:pt x="1355522" y="503758"/>
                </a:cubicBezTo>
                <a:cubicBezTo>
                  <a:pt x="1353998" y="505282"/>
                  <a:pt x="1353236" y="507187"/>
                  <a:pt x="1353236" y="509473"/>
                </a:cubicBezTo>
                <a:cubicBezTo>
                  <a:pt x="1353236" y="512369"/>
                  <a:pt x="1354379" y="514922"/>
                  <a:pt x="1356665" y="517131"/>
                </a:cubicBezTo>
                <a:lnTo>
                  <a:pt x="1361567" y="520331"/>
                </a:lnTo>
                <a:lnTo>
                  <a:pt x="1366266" y="515017"/>
                </a:lnTo>
                <a:cubicBezTo>
                  <a:pt x="1367333" y="513226"/>
                  <a:pt x="1367866" y="511455"/>
                  <a:pt x="1367866" y="509702"/>
                </a:cubicBezTo>
                <a:cubicBezTo>
                  <a:pt x="1367866" y="507568"/>
                  <a:pt x="1367256" y="505663"/>
                  <a:pt x="1366037" y="503987"/>
                </a:cubicBezTo>
                <a:cubicBezTo>
                  <a:pt x="1364818" y="502311"/>
                  <a:pt x="1363065" y="501472"/>
                  <a:pt x="1360779" y="501472"/>
                </a:cubicBezTo>
                <a:close/>
                <a:moveTo>
                  <a:pt x="1702994" y="500558"/>
                </a:moveTo>
                <a:lnTo>
                  <a:pt x="1734998" y="500558"/>
                </a:lnTo>
                <a:lnTo>
                  <a:pt x="1739341" y="651891"/>
                </a:lnTo>
                <a:lnTo>
                  <a:pt x="1707337" y="651891"/>
                </a:lnTo>
                <a:close/>
                <a:moveTo>
                  <a:pt x="223342" y="496062"/>
                </a:moveTo>
                <a:cubicBezTo>
                  <a:pt x="220446" y="496062"/>
                  <a:pt x="218198" y="497053"/>
                  <a:pt x="216598" y="499034"/>
                </a:cubicBezTo>
                <a:cubicBezTo>
                  <a:pt x="214998" y="501015"/>
                  <a:pt x="214198" y="503301"/>
                  <a:pt x="214198" y="505892"/>
                </a:cubicBezTo>
                <a:cubicBezTo>
                  <a:pt x="214198" y="508635"/>
                  <a:pt x="215036" y="510883"/>
                  <a:pt x="216713" y="512636"/>
                </a:cubicBezTo>
                <a:cubicBezTo>
                  <a:pt x="218389" y="514388"/>
                  <a:pt x="220599" y="515188"/>
                  <a:pt x="223342" y="515036"/>
                </a:cubicBezTo>
                <a:cubicBezTo>
                  <a:pt x="225781" y="515188"/>
                  <a:pt x="227952" y="514426"/>
                  <a:pt x="229857" y="512750"/>
                </a:cubicBezTo>
                <a:cubicBezTo>
                  <a:pt x="231762" y="511074"/>
                  <a:pt x="232715" y="508864"/>
                  <a:pt x="232715" y="506121"/>
                </a:cubicBezTo>
                <a:cubicBezTo>
                  <a:pt x="232715" y="503225"/>
                  <a:pt x="231724" y="500825"/>
                  <a:pt x="229743" y="498920"/>
                </a:cubicBezTo>
                <a:cubicBezTo>
                  <a:pt x="227761" y="497015"/>
                  <a:pt x="225628" y="496062"/>
                  <a:pt x="223342" y="496062"/>
                </a:cubicBezTo>
                <a:close/>
                <a:moveTo>
                  <a:pt x="323850" y="494538"/>
                </a:moveTo>
                <a:lnTo>
                  <a:pt x="323850" y="510997"/>
                </a:lnTo>
                <a:lnTo>
                  <a:pt x="269900" y="526542"/>
                </a:lnTo>
                <a:lnTo>
                  <a:pt x="269900" y="510540"/>
                </a:lnTo>
                <a:close/>
                <a:moveTo>
                  <a:pt x="2644825" y="491185"/>
                </a:moveTo>
                <a:cubicBezTo>
                  <a:pt x="2650922" y="491185"/>
                  <a:pt x="2655532" y="493281"/>
                  <a:pt x="2658656" y="497472"/>
                </a:cubicBezTo>
                <a:cubicBezTo>
                  <a:pt x="2661780" y="501663"/>
                  <a:pt x="2663342" y="506425"/>
                  <a:pt x="2663342" y="511759"/>
                </a:cubicBezTo>
                <a:cubicBezTo>
                  <a:pt x="2663342" y="518465"/>
                  <a:pt x="2661132" y="524409"/>
                  <a:pt x="2656713" y="529590"/>
                </a:cubicBezTo>
                <a:cubicBezTo>
                  <a:pt x="2652293" y="534772"/>
                  <a:pt x="2646083" y="538887"/>
                  <a:pt x="2638082" y="541935"/>
                </a:cubicBezTo>
                <a:cubicBezTo>
                  <a:pt x="2630081" y="544983"/>
                  <a:pt x="2620670" y="546811"/>
                  <a:pt x="2609850" y="547421"/>
                </a:cubicBezTo>
                <a:lnTo>
                  <a:pt x="2607792" y="536448"/>
                </a:lnTo>
                <a:cubicBezTo>
                  <a:pt x="2618156" y="535686"/>
                  <a:pt x="2626576" y="534086"/>
                  <a:pt x="2633053" y="531648"/>
                </a:cubicBezTo>
                <a:lnTo>
                  <a:pt x="2637281" y="529022"/>
                </a:lnTo>
                <a:lnTo>
                  <a:pt x="2629624" y="524104"/>
                </a:lnTo>
                <a:cubicBezTo>
                  <a:pt x="2626195" y="520599"/>
                  <a:pt x="2624480" y="516255"/>
                  <a:pt x="2624480" y="511074"/>
                </a:cubicBezTo>
                <a:cubicBezTo>
                  <a:pt x="2624480" y="505740"/>
                  <a:pt x="2626347" y="501091"/>
                  <a:pt x="2630081" y="497129"/>
                </a:cubicBezTo>
                <a:cubicBezTo>
                  <a:pt x="2633815" y="493167"/>
                  <a:pt x="2638730" y="491185"/>
                  <a:pt x="2644825" y="491185"/>
                </a:cubicBezTo>
                <a:close/>
                <a:moveTo>
                  <a:pt x="2179625" y="490957"/>
                </a:moveTo>
                <a:cubicBezTo>
                  <a:pt x="2184196" y="490804"/>
                  <a:pt x="2188121" y="492405"/>
                  <a:pt x="2191397" y="495757"/>
                </a:cubicBezTo>
                <a:cubicBezTo>
                  <a:pt x="2194674" y="499110"/>
                  <a:pt x="2196236" y="503225"/>
                  <a:pt x="2196084" y="508102"/>
                </a:cubicBezTo>
                <a:cubicBezTo>
                  <a:pt x="2196236" y="512674"/>
                  <a:pt x="2194636" y="516522"/>
                  <a:pt x="2191283" y="519646"/>
                </a:cubicBezTo>
                <a:cubicBezTo>
                  <a:pt x="2187930" y="522770"/>
                  <a:pt x="2184044" y="524332"/>
                  <a:pt x="2179625" y="524332"/>
                </a:cubicBezTo>
                <a:cubicBezTo>
                  <a:pt x="2174900" y="524485"/>
                  <a:pt x="2170900" y="522961"/>
                  <a:pt x="2167623" y="519760"/>
                </a:cubicBezTo>
                <a:cubicBezTo>
                  <a:pt x="2164346" y="516560"/>
                  <a:pt x="2162708" y="512674"/>
                  <a:pt x="2162708" y="508102"/>
                </a:cubicBezTo>
                <a:cubicBezTo>
                  <a:pt x="2162708" y="503225"/>
                  <a:pt x="2164346" y="499148"/>
                  <a:pt x="2167623" y="495872"/>
                </a:cubicBezTo>
                <a:cubicBezTo>
                  <a:pt x="2170900" y="492595"/>
                  <a:pt x="2174900" y="490957"/>
                  <a:pt x="2179625" y="490957"/>
                </a:cubicBezTo>
                <a:close/>
                <a:moveTo>
                  <a:pt x="1015289" y="490042"/>
                </a:moveTo>
                <a:cubicBezTo>
                  <a:pt x="1019556" y="489890"/>
                  <a:pt x="1023328" y="491033"/>
                  <a:pt x="1026604" y="493471"/>
                </a:cubicBezTo>
                <a:cubicBezTo>
                  <a:pt x="1029881" y="495910"/>
                  <a:pt x="1032434" y="499072"/>
                  <a:pt x="1034262" y="502958"/>
                </a:cubicBezTo>
                <a:cubicBezTo>
                  <a:pt x="1036091" y="506844"/>
                  <a:pt x="1037006" y="510997"/>
                  <a:pt x="1037006" y="515417"/>
                </a:cubicBezTo>
                <a:cubicBezTo>
                  <a:pt x="1037158" y="521970"/>
                  <a:pt x="1035101" y="527571"/>
                  <a:pt x="1030833" y="532219"/>
                </a:cubicBezTo>
                <a:cubicBezTo>
                  <a:pt x="1026566" y="536867"/>
                  <a:pt x="1021004" y="539191"/>
                  <a:pt x="1014146" y="539191"/>
                </a:cubicBezTo>
                <a:cubicBezTo>
                  <a:pt x="1006830" y="539191"/>
                  <a:pt x="1001268" y="536943"/>
                  <a:pt x="997458" y="532448"/>
                </a:cubicBezTo>
                <a:cubicBezTo>
                  <a:pt x="993648" y="527952"/>
                  <a:pt x="991743" y="522656"/>
                  <a:pt x="991743" y="516560"/>
                </a:cubicBezTo>
                <a:cubicBezTo>
                  <a:pt x="991743" y="511683"/>
                  <a:pt x="992771" y="507225"/>
                  <a:pt x="994829" y="503187"/>
                </a:cubicBezTo>
                <a:cubicBezTo>
                  <a:pt x="996886" y="499148"/>
                  <a:pt x="999668" y="495910"/>
                  <a:pt x="1003173" y="493471"/>
                </a:cubicBezTo>
                <a:cubicBezTo>
                  <a:pt x="1006678" y="491033"/>
                  <a:pt x="1010717" y="489890"/>
                  <a:pt x="1015289" y="490042"/>
                </a:cubicBezTo>
                <a:close/>
                <a:moveTo>
                  <a:pt x="1361008" y="487071"/>
                </a:moveTo>
                <a:cubicBezTo>
                  <a:pt x="1368171" y="487071"/>
                  <a:pt x="1373581" y="489357"/>
                  <a:pt x="1377239" y="493929"/>
                </a:cubicBezTo>
                <a:cubicBezTo>
                  <a:pt x="1380896" y="498501"/>
                  <a:pt x="1382725" y="503682"/>
                  <a:pt x="1382725" y="509473"/>
                </a:cubicBezTo>
                <a:cubicBezTo>
                  <a:pt x="1382725" y="516789"/>
                  <a:pt x="1380096" y="523189"/>
                  <a:pt x="1374838" y="528676"/>
                </a:cubicBezTo>
                <a:cubicBezTo>
                  <a:pt x="1369580" y="534162"/>
                  <a:pt x="1362570" y="538506"/>
                  <a:pt x="1353807" y="541706"/>
                </a:cubicBezTo>
                <a:cubicBezTo>
                  <a:pt x="1345044" y="544906"/>
                  <a:pt x="1335252" y="546811"/>
                  <a:pt x="1324432" y="547421"/>
                </a:cubicBezTo>
                <a:lnTo>
                  <a:pt x="1321917" y="533019"/>
                </a:lnTo>
                <a:cubicBezTo>
                  <a:pt x="1329995" y="533019"/>
                  <a:pt x="1337538" y="531838"/>
                  <a:pt x="1344549" y="529476"/>
                </a:cubicBezTo>
                <a:lnTo>
                  <a:pt x="1349225" y="526980"/>
                </a:lnTo>
                <a:lnTo>
                  <a:pt x="1343177" y="522618"/>
                </a:lnTo>
                <a:cubicBezTo>
                  <a:pt x="1339824" y="519036"/>
                  <a:pt x="1338148" y="514426"/>
                  <a:pt x="1338148" y="508788"/>
                </a:cubicBezTo>
                <a:cubicBezTo>
                  <a:pt x="1338148" y="502539"/>
                  <a:pt x="1340320" y="497358"/>
                  <a:pt x="1344663" y="493243"/>
                </a:cubicBezTo>
                <a:cubicBezTo>
                  <a:pt x="1349007" y="489128"/>
                  <a:pt x="1354455" y="487071"/>
                  <a:pt x="1361008" y="487071"/>
                </a:cubicBezTo>
                <a:close/>
                <a:moveTo>
                  <a:pt x="1131494" y="484556"/>
                </a:moveTo>
                <a:lnTo>
                  <a:pt x="1163498" y="484556"/>
                </a:lnTo>
                <a:lnTo>
                  <a:pt x="1168298" y="651891"/>
                </a:lnTo>
                <a:lnTo>
                  <a:pt x="1136294" y="651891"/>
                </a:lnTo>
                <a:close/>
                <a:moveTo>
                  <a:pt x="1070534" y="484556"/>
                </a:moveTo>
                <a:lnTo>
                  <a:pt x="1102766" y="484556"/>
                </a:lnTo>
                <a:lnTo>
                  <a:pt x="1107338" y="595198"/>
                </a:lnTo>
                <a:cubicBezTo>
                  <a:pt x="1107643" y="604038"/>
                  <a:pt x="1107300" y="612000"/>
                  <a:pt x="1106309" y="619087"/>
                </a:cubicBezTo>
                <a:cubicBezTo>
                  <a:pt x="1105319" y="626174"/>
                  <a:pt x="1102957" y="632232"/>
                  <a:pt x="1099223" y="637261"/>
                </a:cubicBezTo>
                <a:cubicBezTo>
                  <a:pt x="1095489" y="642290"/>
                  <a:pt x="1089774" y="646176"/>
                  <a:pt x="1082078" y="648919"/>
                </a:cubicBezTo>
                <a:cubicBezTo>
                  <a:pt x="1078230" y="650291"/>
                  <a:pt x="1073744" y="651320"/>
                  <a:pt x="1068619" y="652005"/>
                </a:cubicBezTo>
                <a:lnTo>
                  <a:pt x="1064266" y="652264"/>
                </a:lnTo>
                <a:lnTo>
                  <a:pt x="1059104" y="653034"/>
                </a:lnTo>
                <a:lnTo>
                  <a:pt x="1055923" y="652761"/>
                </a:lnTo>
                <a:lnTo>
                  <a:pt x="1051331" y="653034"/>
                </a:lnTo>
                <a:lnTo>
                  <a:pt x="1051379" y="652371"/>
                </a:lnTo>
                <a:lnTo>
                  <a:pt x="1040473" y="651434"/>
                </a:lnTo>
                <a:cubicBezTo>
                  <a:pt x="1034910" y="650367"/>
                  <a:pt x="1030109" y="648576"/>
                  <a:pt x="1026071" y="646062"/>
                </a:cubicBezTo>
                <a:cubicBezTo>
                  <a:pt x="1022032" y="643547"/>
                  <a:pt x="1018756" y="640194"/>
                  <a:pt x="1016241" y="636003"/>
                </a:cubicBezTo>
                <a:lnTo>
                  <a:pt x="1015503" y="633575"/>
                </a:lnTo>
                <a:lnTo>
                  <a:pt x="1012126" y="638061"/>
                </a:lnTo>
                <a:cubicBezTo>
                  <a:pt x="1007935" y="642404"/>
                  <a:pt x="1003249" y="645643"/>
                  <a:pt x="998067" y="647776"/>
                </a:cubicBezTo>
                <a:cubicBezTo>
                  <a:pt x="992886" y="649910"/>
                  <a:pt x="987514" y="651320"/>
                  <a:pt x="981951" y="652005"/>
                </a:cubicBezTo>
                <a:cubicBezTo>
                  <a:pt x="976389" y="652691"/>
                  <a:pt x="970940" y="653034"/>
                  <a:pt x="965606" y="653034"/>
                </a:cubicBezTo>
                <a:lnTo>
                  <a:pt x="965673" y="652093"/>
                </a:lnTo>
                <a:lnTo>
                  <a:pt x="959358" y="653034"/>
                </a:lnTo>
                <a:cubicBezTo>
                  <a:pt x="948537" y="653034"/>
                  <a:pt x="939203" y="651624"/>
                  <a:pt x="931354" y="648805"/>
                </a:cubicBezTo>
                <a:cubicBezTo>
                  <a:pt x="923506" y="645986"/>
                  <a:pt x="917448" y="641414"/>
                  <a:pt x="913181" y="635089"/>
                </a:cubicBezTo>
                <a:lnTo>
                  <a:pt x="912088" y="632674"/>
                </a:lnTo>
                <a:lnTo>
                  <a:pt x="902494" y="634260"/>
                </a:lnTo>
                <a:cubicBezTo>
                  <a:pt x="897579" y="634775"/>
                  <a:pt x="892759" y="634975"/>
                  <a:pt x="888035" y="634860"/>
                </a:cubicBezTo>
                <a:cubicBezTo>
                  <a:pt x="878586" y="634632"/>
                  <a:pt x="870128" y="632955"/>
                  <a:pt x="862660" y="629831"/>
                </a:cubicBezTo>
                <a:cubicBezTo>
                  <a:pt x="855192" y="626707"/>
                  <a:pt x="849287" y="622173"/>
                  <a:pt x="844943" y="616230"/>
                </a:cubicBezTo>
                <a:cubicBezTo>
                  <a:pt x="840600" y="610286"/>
                  <a:pt x="838428" y="602742"/>
                  <a:pt x="838428" y="593598"/>
                </a:cubicBezTo>
                <a:cubicBezTo>
                  <a:pt x="838428" y="585521"/>
                  <a:pt x="840219" y="578168"/>
                  <a:pt x="843801" y="571538"/>
                </a:cubicBezTo>
                <a:cubicBezTo>
                  <a:pt x="847382" y="564909"/>
                  <a:pt x="852411" y="559080"/>
                  <a:pt x="858888" y="554050"/>
                </a:cubicBezTo>
                <a:cubicBezTo>
                  <a:pt x="865365" y="549021"/>
                  <a:pt x="872947" y="544754"/>
                  <a:pt x="881634" y="541249"/>
                </a:cubicBezTo>
                <a:lnTo>
                  <a:pt x="902549" y="535345"/>
                </a:lnTo>
                <a:lnTo>
                  <a:pt x="901751" y="517474"/>
                </a:lnTo>
                <a:lnTo>
                  <a:pt x="933983" y="517474"/>
                </a:lnTo>
                <a:lnTo>
                  <a:pt x="937869" y="598399"/>
                </a:lnTo>
                <a:cubicBezTo>
                  <a:pt x="938174" y="604647"/>
                  <a:pt x="939203" y="609410"/>
                  <a:pt x="940955" y="612686"/>
                </a:cubicBezTo>
                <a:cubicBezTo>
                  <a:pt x="942708" y="615963"/>
                  <a:pt x="945261" y="618173"/>
                  <a:pt x="948614" y="619316"/>
                </a:cubicBezTo>
                <a:cubicBezTo>
                  <a:pt x="951966" y="620459"/>
                  <a:pt x="956310" y="621030"/>
                  <a:pt x="961644" y="621030"/>
                </a:cubicBezTo>
                <a:lnTo>
                  <a:pt x="967826" y="621957"/>
                </a:lnTo>
                <a:lnTo>
                  <a:pt x="967892" y="621030"/>
                </a:lnTo>
                <a:cubicBezTo>
                  <a:pt x="973379" y="621030"/>
                  <a:pt x="978103" y="620497"/>
                  <a:pt x="982065" y="619430"/>
                </a:cubicBezTo>
                <a:cubicBezTo>
                  <a:pt x="986028" y="618363"/>
                  <a:pt x="989381" y="616191"/>
                  <a:pt x="992124" y="612915"/>
                </a:cubicBezTo>
                <a:cubicBezTo>
                  <a:pt x="994867" y="609638"/>
                  <a:pt x="997191" y="604800"/>
                  <a:pt x="999096" y="598399"/>
                </a:cubicBezTo>
                <a:cubicBezTo>
                  <a:pt x="1001001" y="591998"/>
                  <a:pt x="1002716" y="583464"/>
                  <a:pt x="1004240" y="572796"/>
                </a:cubicBezTo>
                <a:lnTo>
                  <a:pt x="1034186" y="577825"/>
                </a:lnTo>
                <a:cubicBezTo>
                  <a:pt x="1033881" y="580111"/>
                  <a:pt x="1033462" y="582778"/>
                  <a:pt x="1032929" y="585826"/>
                </a:cubicBezTo>
                <a:cubicBezTo>
                  <a:pt x="1032395" y="588874"/>
                  <a:pt x="1031938" y="591960"/>
                  <a:pt x="1031557" y="595084"/>
                </a:cubicBezTo>
                <a:cubicBezTo>
                  <a:pt x="1031176" y="598208"/>
                  <a:pt x="1030986" y="601142"/>
                  <a:pt x="1030986" y="603885"/>
                </a:cubicBezTo>
                <a:cubicBezTo>
                  <a:pt x="1030986" y="606628"/>
                  <a:pt x="1031519" y="609067"/>
                  <a:pt x="1032586" y="611200"/>
                </a:cubicBezTo>
                <a:cubicBezTo>
                  <a:pt x="1033653" y="613334"/>
                  <a:pt x="1035367" y="615125"/>
                  <a:pt x="1037729" y="616572"/>
                </a:cubicBezTo>
                <a:cubicBezTo>
                  <a:pt x="1040092" y="618020"/>
                  <a:pt x="1043216" y="619125"/>
                  <a:pt x="1047102" y="619887"/>
                </a:cubicBezTo>
                <a:lnTo>
                  <a:pt x="1058055" y="620763"/>
                </a:lnTo>
                <a:lnTo>
                  <a:pt x="1062647" y="620487"/>
                </a:lnTo>
                <a:cubicBezTo>
                  <a:pt x="1065162" y="620125"/>
                  <a:pt x="1067181" y="619582"/>
                  <a:pt x="1068705" y="618858"/>
                </a:cubicBezTo>
                <a:cubicBezTo>
                  <a:pt x="1071753" y="617411"/>
                  <a:pt x="1073581" y="614667"/>
                  <a:pt x="1074191" y="610629"/>
                </a:cubicBezTo>
                <a:cubicBezTo>
                  <a:pt x="1074801" y="606590"/>
                  <a:pt x="1074953" y="600685"/>
                  <a:pt x="1074648" y="592912"/>
                </a:cubicBezTo>
                <a:close/>
                <a:moveTo>
                  <a:pt x="114528" y="484556"/>
                </a:moveTo>
                <a:lnTo>
                  <a:pt x="146761" y="484556"/>
                </a:lnTo>
                <a:lnTo>
                  <a:pt x="150190" y="592684"/>
                </a:lnTo>
                <a:cubicBezTo>
                  <a:pt x="150495" y="600304"/>
                  <a:pt x="151562" y="606171"/>
                  <a:pt x="153390" y="610286"/>
                </a:cubicBezTo>
                <a:cubicBezTo>
                  <a:pt x="155219" y="614401"/>
                  <a:pt x="158077" y="617220"/>
                  <a:pt x="161963" y="618744"/>
                </a:cubicBezTo>
                <a:cubicBezTo>
                  <a:pt x="165849" y="620268"/>
                  <a:pt x="170916" y="621030"/>
                  <a:pt x="177165" y="621030"/>
                </a:cubicBezTo>
                <a:lnTo>
                  <a:pt x="177315" y="621053"/>
                </a:lnTo>
                <a:lnTo>
                  <a:pt x="177317" y="621030"/>
                </a:lnTo>
                <a:cubicBezTo>
                  <a:pt x="183108" y="621030"/>
                  <a:pt x="187718" y="620497"/>
                  <a:pt x="191147" y="619430"/>
                </a:cubicBezTo>
                <a:cubicBezTo>
                  <a:pt x="194577" y="618363"/>
                  <a:pt x="197320" y="616191"/>
                  <a:pt x="199377" y="612915"/>
                </a:cubicBezTo>
                <a:cubicBezTo>
                  <a:pt x="201434" y="609638"/>
                  <a:pt x="203187" y="604800"/>
                  <a:pt x="204635" y="598399"/>
                </a:cubicBezTo>
                <a:cubicBezTo>
                  <a:pt x="206083" y="591998"/>
                  <a:pt x="207568" y="583464"/>
                  <a:pt x="209093" y="572796"/>
                </a:cubicBezTo>
                <a:lnTo>
                  <a:pt x="239039" y="577825"/>
                </a:lnTo>
                <a:cubicBezTo>
                  <a:pt x="238735" y="580111"/>
                  <a:pt x="238315" y="582778"/>
                  <a:pt x="237782" y="585826"/>
                </a:cubicBezTo>
                <a:cubicBezTo>
                  <a:pt x="237248" y="588874"/>
                  <a:pt x="236791" y="591960"/>
                  <a:pt x="236410" y="595084"/>
                </a:cubicBezTo>
                <a:cubicBezTo>
                  <a:pt x="236029" y="598208"/>
                  <a:pt x="235839" y="601142"/>
                  <a:pt x="235839" y="603885"/>
                </a:cubicBezTo>
                <a:cubicBezTo>
                  <a:pt x="235839" y="607543"/>
                  <a:pt x="236639" y="610629"/>
                  <a:pt x="238239" y="613143"/>
                </a:cubicBezTo>
                <a:cubicBezTo>
                  <a:pt x="239839" y="615658"/>
                  <a:pt x="242735" y="617601"/>
                  <a:pt x="246926" y="618973"/>
                </a:cubicBezTo>
                <a:cubicBezTo>
                  <a:pt x="249021" y="619659"/>
                  <a:pt x="251583" y="620173"/>
                  <a:pt x="254613" y="620516"/>
                </a:cubicBezTo>
                <a:lnTo>
                  <a:pt x="264002" y="620976"/>
                </a:lnTo>
                <a:lnTo>
                  <a:pt x="287502" y="619659"/>
                </a:lnTo>
                <a:cubicBezTo>
                  <a:pt x="295579" y="618744"/>
                  <a:pt x="303428" y="617373"/>
                  <a:pt x="311048" y="615544"/>
                </a:cubicBezTo>
                <a:cubicBezTo>
                  <a:pt x="318668" y="613715"/>
                  <a:pt x="325945" y="611353"/>
                  <a:pt x="332879" y="608457"/>
                </a:cubicBezTo>
                <a:cubicBezTo>
                  <a:pt x="339814" y="605562"/>
                  <a:pt x="346329" y="602056"/>
                  <a:pt x="352425" y="597942"/>
                </a:cubicBezTo>
                <a:cubicBezTo>
                  <a:pt x="347853" y="595198"/>
                  <a:pt x="342900" y="592836"/>
                  <a:pt x="337566" y="590855"/>
                </a:cubicBezTo>
                <a:cubicBezTo>
                  <a:pt x="332232" y="588874"/>
                  <a:pt x="326555" y="587388"/>
                  <a:pt x="320535" y="586397"/>
                </a:cubicBezTo>
                <a:cubicBezTo>
                  <a:pt x="314515" y="585407"/>
                  <a:pt x="308152" y="584911"/>
                  <a:pt x="301447" y="584911"/>
                </a:cubicBezTo>
                <a:cubicBezTo>
                  <a:pt x="299009" y="584911"/>
                  <a:pt x="296456" y="584988"/>
                  <a:pt x="293789" y="585140"/>
                </a:cubicBezTo>
                <a:cubicBezTo>
                  <a:pt x="291122" y="585292"/>
                  <a:pt x="288417" y="585559"/>
                  <a:pt x="285674" y="585940"/>
                </a:cubicBezTo>
                <a:cubicBezTo>
                  <a:pt x="282930" y="586321"/>
                  <a:pt x="280187" y="586816"/>
                  <a:pt x="277444" y="587426"/>
                </a:cubicBezTo>
                <a:lnTo>
                  <a:pt x="272872" y="556108"/>
                </a:lnTo>
                <a:cubicBezTo>
                  <a:pt x="277292" y="554889"/>
                  <a:pt x="281978" y="554012"/>
                  <a:pt x="286931" y="553479"/>
                </a:cubicBezTo>
                <a:cubicBezTo>
                  <a:pt x="291884" y="552945"/>
                  <a:pt x="296265" y="552679"/>
                  <a:pt x="300075" y="552679"/>
                </a:cubicBezTo>
                <a:cubicBezTo>
                  <a:pt x="308305" y="552679"/>
                  <a:pt x="315887" y="553593"/>
                  <a:pt x="322821" y="555422"/>
                </a:cubicBezTo>
                <a:cubicBezTo>
                  <a:pt x="329755" y="557251"/>
                  <a:pt x="336156" y="559537"/>
                  <a:pt x="342023" y="562280"/>
                </a:cubicBezTo>
                <a:cubicBezTo>
                  <a:pt x="347891" y="565023"/>
                  <a:pt x="353377" y="567766"/>
                  <a:pt x="358483" y="570510"/>
                </a:cubicBezTo>
                <a:cubicBezTo>
                  <a:pt x="363588" y="573253"/>
                  <a:pt x="368465" y="575539"/>
                  <a:pt x="373113" y="577368"/>
                </a:cubicBezTo>
                <a:cubicBezTo>
                  <a:pt x="377761" y="579196"/>
                  <a:pt x="382295" y="580111"/>
                  <a:pt x="386715" y="580111"/>
                </a:cubicBezTo>
                <a:lnTo>
                  <a:pt x="395173" y="580111"/>
                </a:lnTo>
                <a:lnTo>
                  <a:pt x="398831" y="610515"/>
                </a:lnTo>
                <a:cubicBezTo>
                  <a:pt x="392277" y="610819"/>
                  <a:pt x="386143" y="612077"/>
                  <a:pt x="380428" y="614286"/>
                </a:cubicBezTo>
                <a:cubicBezTo>
                  <a:pt x="374713" y="616496"/>
                  <a:pt x="369074" y="619239"/>
                  <a:pt x="363512" y="622516"/>
                </a:cubicBezTo>
                <a:cubicBezTo>
                  <a:pt x="357949" y="625793"/>
                  <a:pt x="352006" y="629184"/>
                  <a:pt x="345681" y="632689"/>
                </a:cubicBezTo>
                <a:cubicBezTo>
                  <a:pt x="339356" y="636194"/>
                  <a:pt x="332232" y="639471"/>
                  <a:pt x="324307" y="642519"/>
                </a:cubicBezTo>
                <a:cubicBezTo>
                  <a:pt x="316382" y="645567"/>
                  <a:pt x="307238" y="648081"/>
                  <a:pt x="296875" y="650062"/>
                </a:cubicBezTo>
                <a:lnTo>
                  <a:pt x="265347" y="652656"/>
                </a:lnTo>
                <a:lnTo>
                  <a:pt x="262814" y="653034"/>
                </a:lnTo>
                <a:lnTo>
                  <a:pt x="261553" y="652969"/>
                </a:lnTo>
                <a:lnTo>
                  <a:pt x="260756" y="653034"/>
                </a:lnTo>
                <a:lnTo>
                  <a:pt x="260764" y="652928"/>
                </a:lnTo>
                <a:lnTo>
                  <a:pt x="248526" y="652291"/>
                </a:lnTo>
                <a:cubicBezTo>
                  <a:pt x="244259" y="651796"/>
                  <a:pt x="240487" y="651053"/>
                  <a:pt x="237210" y="650062"/>
                </a:cubicBezTo>
                <a:cubicBezTo>
                  <a:pt x="230657" y="648081"/>
                  <a:pt x="225781" y="644728"/>
                  <a:pt x="222580" y="640004"/>
                </a:cubicBezTo>
                <a:lnTo>
                  <a:pt x="220072" y="634660"/>
                </a:lnTo>
                <a:lnTo>
                  <a:pt x="217779" y="638061"/>
                </a:lnTo>
                <a:cubicBezTo>
                  <a:pt x="214122" y="642404"/>
                  <a:pt x="210007" y="645643"/>
                  <a:pt x="205435" y="647776"/>
                </a:cubicBezTo>
                <a:cubicBezTo>
                  <a:pt x="200863" y="649910"/>
                  <a:pt x="196024" y="651320"/>
                  <a:pt x="190919" y="652005"/>
                </a:cubicBezTo>
                <a:cubicBezTo>
                  <a:pt x="185814" y="652691"/>
                  <a:pt x="180518" y="653034"/>
                  <a:pt x="175031" y="653034"/>
                </a:cubicBezTo>
                <a:lnTo>
                  <a:pt x="175033" y="653011"/>
                </a:lnTo>
                <a:lnTo>
                  <a:pt x="174879" y="653034"/>
                </a:lnTo>
                <a:cubicBezTo>
                  <a:pt x="171526" y="653034"/>
                  <a:pt x="167945" y="652577"/>
                  <a:pt x="164135" y="651663"/>
                </a:cubicBezTo>
                <a:cubicBezTo>
                  <a:pt x="160324" y="650748"/>
                  <a:pt x="156667" y="649300"/>
                  <a:pt x="153162" y="647319"/>
                </a:cubicBezTo>
                <a:lnTo>
                  <a:pt x="149375" y="644053"/>
                </a:lnTo>
                <a:lnTo>
                  <a:pt x="145732" y="660121"/>
                </a:lnTo>
                <a:cubicBezTo>
                  <a:pt x="142151" y="670789"/>
                  <a:pt x="136969" y="679399"/>
                  <a:pt x="130187" y="685953"/>
                </a:cubicBezTo>
                <a:cubicBezTo>
                  <a:pt x="123406" y="692506"/>
                  <a:pt x="115100" y="697268"/>
                  <a:pt x="105270" y="700240"/>
                </a:cubicBezTo>
                <a:cubicBezTo>
                  <a:pt x="95440" y="703212"/>
                  <a:pt x="84124" y="704698"/>
                  <a:pt x="71323" y="704698"/>
                </a:cubicBezTo>
                <a:cubicBezTo>
                  <a:pt x="61569" y="704698"/>
                  <a:pt x="52387" y="703479"/>
                  <a:pt x="43777" y="701040"/>
                </a:cubicBezTo>
                <a:cubicBezTo>
                  <a:pt x="35166" y="698602"/>
                  <a:pt x="27584" y="694944"/>
                  <a:pt x="21031" y="690067"/>
                </a:cubicBezTo>
                <a:cubicBezTo>
                  <a:pt x="14478" y="685191"/>
                  <a:pt x="9334" y="679056"/>
                  <a:pt x="5600" y="671665"/>
                </a:cubicBezTo>
                <a:cubicBezTo>
                  <a:pt x="1867" y="664274"/>
                  <a:pt x="0" y="655549"/>
                  <a:pt x="0" y="645490"/>
                </a:cubicBezTo>
                <a:cubicBezTo>
                  <a:pt x="0" y="641985"/>
                  <a:pt x="304" y="637870"/>
                  <a:pt x="914" y="633146"/>
                </a:cubicBezTo>
                <a:cubicBezTo>
                  <a:pt x="1524" y="628422"/>
                  <a:pt x="2667" y="623049"/>
                  <a:pt x="4343" y="617030"/>
                </a:cubicBezTo>
                <a:cubicBezTo>
                  <a:pt x="6020" y="611010"/>
                  <a:pt x="8534" y="604266"/>
                  <a:pt x="11887" y="596799"/>
                </a:cubicBezTo>
                <a:lnTo>
                  <a:pt x="40005" y="606628"/>
                </a:lnTo>
                <a:cubicBezTo>
                  <a:pt x="38328" y="611353"/>
                  <a:pt x="36880" y="615658"/>
                  <a:pt x="35661" y="619544"/>
                </a:cubicBezTo>
                <a:cubicBezTo>
                  <a:pt x="34442" y="623430"/>
                  <a:pt x="33528" y="627012"/>
                  <a:pt x="32918" y="630288"/>
                </a:cubicBezTo>
                <a:cubicBezTo>
                  <a:pt x="32309" y="633565"/>
                  <a:pt x="32004" y="636804"/>
                  <a:pt x="32004" y="640004"/>
                </a:cubicBezTo>
                <a:cubicBezTo>
                  <a:pt x="32004" y="646862"/>
                  <a:pt x="33718" y="652844"/>
                  <a:pt x="37147" y="657949"/>
                </a:cubicBezTo>
                <a:cubicBezTo>
                  <a:pt x="40576" y="663054"/>
                  <a:pt x="45301" y="667017"/>
                  <a:pt x="51320" y="669836"/>
                </a:cubicBezTo>
                <a:cubicBezTo>
                  <a:pt x="57340" y="672656"/>
                  <a:pt x="64313" y="674065"/>
                  <a:pt x="72237" y="674065"/>
                </a:cubicBezTo>
                <a:cubicBezTo>
                  <a:pt x="85191" y="674065"/>
                  <a:pt x="95135" y="671970"/>
                  <a:pt x="102070" y="667779"/>
                </a:cubicBezTo>
                <a:cubicBezTo>
                  <a:pt x="109004" y="663588"/>
                  <a:pt x="113728" y="656958"/>
                  <a:pt x="116243" y="647891"/>
                </a:cubicBezTo>
                <a:cubicBezTo>
                  <a:pt x="118757" y="638823"/>
                  <a:pt x="119710" y="627050"/>
                  <a:pt x="119100" y="612572"/>
                </a:cubicBezTo>
                <a:close/>
                <a:moveTo>
                  <a:pt x="224713" y="480517"/>
                </a:moveTo>
                <a:cubicBezTo>
                  <a:pt x="228981" y="480365"/>
                  <a:pt x="232753" y="481508"/>
                  <a:pt x="236029" y="483946"/>
                </a:cubicBezTo>
                <a:cubicBezTo>
                  <a:pt x="239306" y="486385"/>
                  <a:pt x="241859" y="489547"/>
                  <a:pt x="243687" y="493433"/>
                </a:cubicBezTo>
                <a:cubicBezTo>
                  <a:pt x="245516" y="497319"/>
                  <a:pt x="246430" y="501472"/>
                  <a:pt x="246430" y="505892"/>
                </a:cubicBezTo>
                <a:cubicBezTo>
                  <a:pt x="246583" y="512445"/>
                  <a:pt x="244525" y="518046"/>
                  <a:pt x="240258" y="522694"/>
                </a:cubicBezTo>
                <a:cubicBezTo>
                  <a:pt x="235991" y="527342"/>
                  <a:pt x="230429" y="529666"/>
                  <a:pt x="223571" y="529666"/>
                </a:cubicBezTo>
                <a:cubicBezTo>
                  <a:pt x="216255" y="529666"/>
                  <a:pt x="210693" y="527418"/>
                  <a:pt x="206883" y="522923"/>
                </a:cubicBezTo>
                <a:cubicBezTo>
                  <a:pt x="203073" y="518427"/>
                  <a:pt x="201168" y="513131"/>
                  <a:pt x="201168" y="507035"/>
                </a:cubicBezTo>
                <a:cubicBezTo>
                  <a:pt x="201168" y="502158"/>
                  <a:pt x="202196" y="497700"/>
                  <a:pt x="204254" y="493662"/>
                </a:cubicBezTo>
                <a:cubicBezTo>
                  <a:pt x="206311" y="489623"/>
                  <a:pt x="209093" y="486385"/>
                  <a:pt x="212598" y="483946"/>
                </a:cubicBezTo>
                <a:cubicBezTo>
                  <a:pt x="216103" y="481508"/>
                  <a:pt x="220142" y="480365"/>
                  <a:pt x="224713" y="480517"/>
                </a:cubicBezTo>
                <a:close/>
                <a:moveTo>
                  <a:pt x="2042617" y="477012"/>
                </a:moveTo>
                <a:cubicBezTo>
                  <a:pt x="2039721" y="477012"/>
                  <a:pt x="2037473" y="478003"/>
                  <a:pt x="2035873" y="479984"/>
                </a:cubicBezTo>
                <a:cubicBezTo>
                  <a:pt x="2034273" y="481965"/>
                  <a:pt x="2033473" y="484251"/>
                  <a:pt x="2033473" y="486842"/>
                </a:cubicBezTo>
                <a:cubicBezTo>
                  <a:pt x="2033473" y="489585"/>
                  <a:pt x="2034311" y="491833"/>
                  <a:pt x="2035988" y="493586"/>
                </a:cubicBezTo>
                <a:cubicBezTo>
                  <a:pt x="2037664" y="495338"/>
                  <a:pt x="2039874" y="496138"/>
                  <a:pt x="2042617" y="495986"/>
                </a:cubicBezTo>
                <a:cubicBezTo>
                  <a:pt x="2045055" y="496138"/>
                  <a:pt x="2047227" y="495376"/>
                  <a:pt x="2049132" y="493700"/>
                </a:cubicBezTo>
                <a:cubicBezTo>
                  <a:pt x="2051037" y="492024"/>
                  <a:pt x="2051989" y="489814"/>
                  <a:pt x="2051989" y="487071"/>
                </a:cubicBezTo>
                <a:cubicBezTo>
                  <a:pt x="2051989" y="484175"/>
                  <a:pt x="2050999" y="481775"/>
                  <a:pt x="2049018" y="479870"/>
                </a:cubicBezTo>
                <a:cubicBezTo>
                  <a:pt x="2047037" y="477965"/>
                  <a:pt x="2044903" y="477012"/>
                  <a:pt x="2042617" y="477012"/>
                </a:cubicBezTo>
                <a:close/>
                <a:moveTo>
                  <a:pt x="1655216" y="466725"/>
                </a:moveTo>
                <a:cubicBezTo>
                  <a:pt x="1659636" y="466573"/>
                  <a:pt x="1663332" y="468135"/>
                  <a:pt x="1666303" y="471411"/>
                </a:cubicBezTo>
                <a:cubicBezTo>
                  <a:pt x="1669275" y="474688"/>
                  <a:pt x="1670761" y="478384"/>
                  <a:pt x="1670761" y="482499"/>
                </a:cubicBezTo>
                <a:cubicBezTo>
                  <a:pt x="1670913" y="486918"/>
                  <a:pt x="1669428" y="490652"/>
                  <a:pt x="1666303" y="493700"/>
                </a:cubicBezTo>
                <a:cubicBezTo>
                  <a:pt x="1663179" y="496748"/>
                  <a:pt x="1659560" y="498272"/>
                  <a:pt x="1655445" y="498272"/>
                </a:cubicBezTo>
                <a:cubicBezTo>
                  <a:pt x="1651025" y="498424"/>
                  <a:pt x="1647253" y="496938"/>
                  <a:pt x="1644129" y="493814"/>
                </a:cubicBezTo>
                <a:cubicBezTo>
                  <a:pt x="1641005" y="490690"/>
                  <a:pt x="1639367" y="486918"/>
                  <a:pt x="1639214" y="482499"/>
                </a:cubicBezTo>
                <a:cubicBezTo>
                  <a:pt x="1639214" y="478384"/>
                  <a:pt x="1640776" y="474726"/>
                  <a:pt x="1643900" y="471526"/>
                </a:cubicBezTo>
                <a:cubicBezTo>
                  <a:pt x="1647025" y="468325"/>
                  <a:pt x="1650797" y="466725"/>
                  <a:pt x="1655216" y="466725"/>
                </a:cubicBezTo>
                <a:close/>
                <a:moveTo>
                  <a:pt x="1615668" y="466497"/>
                </a:moveTo>
                <a:cubicBezTo>
                  <a:pt x="1620088" y="466344"/>
                  <a:pt x="1623784" y="467906"/>
                  <a:pt x="1626756" y="471183"/>
                </a:cubicBezTo>
                <a:cubicBezTo>
                  <a:pt x="1629727" y="474459"/>
                  <a:pt x="1631213" y="478155"/>
                  <a:pt x="1631213" y="482270"/>
                </a:cubicBezTo>
                <a:cubicBezTo>
                  <a:pt x="1631366" y="486690"/>
                  <a:pt x="1629880" y="490423"/>
                  <a:pt x="1626756" y="493471"/>
                </a:cubicBezTo>
                <a:cubicBezTo>
                  <a:pt x="1623631" y="496519"/>
                  <a:pt x="1620012" y="498043"/>
                  <a:pt x="1615897" y="498043"/>
                </a:cubicBezTo>
                <a:cubicBezTo>
                  <a:pt x="1611477" y="498196"/>
                  <a:pt x="1607705" y="496710"/>
                  <a:pt x="1604581" y="493586"/>
                </a:cubicBezTo>
                <a:cubicBezTo>
                  <a:pt x="1601457" y="490461"/>
                  <a:pt x="1599819" y="486690"/>
                  <a:pt x="1599666" y="482270"/>
                </a:cubicBezTo>
                <a:cubicBezTo>
                  <a:pt x="1599666" y="478155"/>
                  <a:pt x="1601228" y="474498"/>
                  <a:pt x="1604353" y="471297"/>
                </a:cubicBezTo>
                <a:cubicBezTo>
                  <a:pt x="1607477" y="468097"/>
                  <a:pt x="1611249" y="466497"/>
                  <a:pt x="1615668" y="466497"/>
                </a:cubicBezTo>
                <a:close/>
                <a:moveTo>
                  <a:pt x="2043988" y="461467"/>
                </a:moveTo>
                <a:cubicBezTo>
                  <a:pt x="2048256" y="461315"/>
                  <a:pt x="2052028" y="462458"/>
                  <a:pt x="2055304" y="464896"/>
                </a:cubicBezTo>
                <a:cubicBezTo>
                  <a:pt x="2058581" y="467335"/>
                  <a:pt x="2061133" y="470497"/>
                  <a:pt x="2062962" y="474383"/>
                </a:cubicBezTo>
                <a:cubicBezTo>
                  <a:pt x="2064791" y="478269"/>
                  <a:pt x="2065705" y="482422"/>
                  <a:pt x="2065705" y="486842"/>
                </a:cubicBezTo>
                <a:cubicBezTo>
                  <a:pt x="2065858" y="493395"/>
                  <a:pt x="2063800" y="498996"/>
                  <a:pt x="2059533" y="503644"/>
                </a:cubicBezTo>
                <a:cubicBezTo>
                  <a:pt x="2055266" y="508292"/>
                  <a:pt x="2049704" y="510616"/>
                  <a:pt x="2042846" y="510616"/>
                </a:cubicBezTo>
                <a:cubicBezTo>
                  <a:pt x="2035530" y="510616"/>
                  <a:pt x="2029968" y="508368"/>
                  <a:pt x="2026158" y="503873"/>
                </a:cubicBezTo>
                <a:cubicBezTo>
                  <a:pt x="2022348" y="499377"/>
                  <a:pt x="2020443" y="494081"/>
                  <a:pt x="2020443" y="487985"/>
                </a:cubicBezTo>
                <a:cubicBezTo>
                  <a:pt x="2020443" y="483108"/>
                  <a:pt x="2021471" y="478650"/>
                  <a:pt x="2023529" y="474612"/>
                </a:cubicBezTo>
                <a:cubicBezTo>
                  <a:pt x="2025586" y="470573"/>
                  <a:pt x="2028367" y="467335"/>
                  <a:pt x="2031873" y="464896"/>
                </a:cubicBezTo>
                <a:cubicBezTo>
                  <a:pt x="2035378" y="462458"/>
                  <a:pt x="2039417" y="461315"/>
                  <a:pt x="2043988" y="461467"/>
                </a:cubicBezTo>
                <a:close/>
                <a:moveTo>
                  <a:pt x="537667" y="457962"/>
                </a:moveTo>
                <a:cubicBezTo>
                  <a:pt x="534771" y="457962"/>
                  <a:pt x="532523" y="458953"/>
                  <a:pt x="530923" y="460934"/>
                </a:cubicBezTo>
                <a:cubicBezTo>
                  <a:pt x="529323" y="462915"/>
                  <a:pt x="528523" y="465201"/>
                  <a:pt x="528523" y="467792"/>
                </a:cubicBezTo>
                <a:cubicBezTo>
                  <a:pt x="528523" y="470535"/>
                  <a:pt x="529361" y="472783"/>
                  <a:pt x="531037" y="474536"/>
                </a:cubicBezTo>
                <a:cubicBezTo>
                  <a:pt x="532714" y="476288"/>
                  <a:pt x="534924" y="477088"/>
                  <a:pt x="537667" y="476936"/>
                </a:cubicBezTo>
                <a:cubicBezTo>
                  <a:pt x="540105" y="477088"/>
                  <a:pt x="542277" y="476326"/>
                  <a:pt x="544182" y="474650"/>
                </a:cubicBezTo>
                <a:cubicBezTo>
                  <a:pt x="546087" y="472974"/>
                  <a:pt x="547040" y="470764"/>
                  <a:pt x="547040" y="468021"/>
                </a:cubicBezTo>
                <a:cubicBezTo>
                  <a:pt x="547040" y="465125"/>
                  <a:pt x="546049" y="462725"/>
                  <a:pt x="544068" y="460820"/>
                </a:cubicBezTo>
                <a:cubicBezTo>
                  <a:pt x="542087" y="458915"/>
                  <a:pt x="539953" y="457962"/>
                  <a:pt x="537667" y="457962"/>
                </a:cubicBezTo>
                <a:close/>
                <a:moveTo>
                  <a:pt x="2501493" y="455219"/>
                </a:moveTo>
                <a:cubicBezTo>
                  <a:pt x="2499207" y="455219"/>
                  <a:pt x="2497302" y="456019"/>
                  <a:pt x="2495778" y="457619"/>
                </a:cubicBezTo>
                <a:cubicBezTo>
                  <a:pt x="2494254" y="459219"/>
                  <a:pt x="2493492" y="461163"/>
                  <a:pt x="2493492" y="463449"/>
                </a:cubicBezTo>
                <a:cubicBezTo>
                  <a:pt x="2493492" y="466344"/>
                  <a:pt x="2494711" y="469049"/>
                  <a:pt x="2497150" y="471564"/>
                </a:cubicBezTo>
                <a:lnTo>
                  <a:pt x="2503740" y="475601"/>
                </a:lnTo>
                <a:lnTo>
                  <a:pt x="2504351" y="475221"/>
                </a:lnTo>
                <a:cubicBezTo>
                  <a:pt x="2507323" y="471792"/>
                  <a:pt x="2508808" y="468325"/>
                  <a:pt x="2508808" y="464820"/>
                </a:cubicBezTo>
                <a:cubicBezTo>
                  <a:pt x="2508808" y="462077"/>
                  <a:pt x="2508199" y="459791"/>
                  <a:pt x="2506980" y="457962"/>
                </a:cubicBezTo>
                <a:cubicBezTo>
                  <a:pt x="2505760" y="456133"/>
                  <a:pt x="2503932" y="455219"/>
                  <a:pt x="2501493" y="455219"/>
                </a:cubicBezTo>
                <a:close/>
                <a:moveTo>
                  <a:pt x="1894179" y="453847"/>
                </a:moveTo>
                <a:cubicBezTo>
                  <a:pt x="1892198" y="453847"/>
                  <a:pt x="1890446" y="454609"/>
                  <a:pt x="1888921" y="456133"/>
                </a:cubicBezTo>
                <a:cubicBezTo>
                  <a:pt x="1887398" y="457657"/>
                  <a:pt x="1886636" y="459562"/>
                  <a:pt x="1886636" y="461848"/>
                </a:cubicBezTo>
                <a:cubicBezTo>
                  <a:pt x="1886636" y="464744"/>
                  <a:pt x="1887779" y="467297"/>
                  <a:pt x="1890065" y="469506"/>
                </a:cubicBezTo>
                <a:lnTo>
                  <a:pt x="1894943" y="472691"/>
                </a:lnTo>
                <a:lnTo>
                  <a:pt x="1901266" y="462077"/>
                </a:lnTo>
                <a:cubicBezTo>
                  <a:pt x="1901266" y="459943"/>
                  <a:pt x="1900656" y="458038"/>
                  <a:pt x="1899437" y="456362"/>
                </a:cubicBezTo>
                <a:cubicBezTo>
                  <a:pt x="1898218" y="454686"/>
                  <a:pt x="1896465" y="453847"/>
                  <a:pt x="1894179" y="453847"/>
                </a:cubicBezTo>
                <a:close/>
                <a:moveTo>
                  <a:pt x="2911907" y="448285"/>
                </a:moveTo>
                <a:lnTo>
                  <a:pt x="2911907" y="461315"/>
                </a:lnTo>
                <a:lnTo>
                  <a:pt x="2860700" y="476174"/>
                </a:lnTo>
                <a:lnTo>
                  <a:pt x="2860700" y="463372"/>
                </a:lnTo>
                <a:close/>
                <a:moveTo>
                  <a:pt x="2501950" y="443560"/>
                </a:moveTo>
                <a:cubicBezTo>
                  <a:pt x="2508047" y="443560"/>
                  <a:pt x="2512657" y="445656"/>
                  <a:pt x="2515781" y="449847"/>
                </a:cubicBezTo>
                <a:cubicBezTo>
                  <a:pt x="2518905" y="454038"/>
                  <a:pt x="2520467" y="458800"/>
                  <a:pt x="2520467" y="464134"/>
                </a:cubicBezTo>
                <a:cubicBezTo>
                  <a:pt x="2520467" y="470840"/>
                  <a:pt x="2518257" y="476784"/>
                  <a:pt x="2513838" y="481965"/>
                </a:cubicBezTo>
                <a:cubicBezTo>
                  <a:pt x="2509418" y="487147"/>
                  <a:pt x="2503208" y="491262"/>
                  <a:pt x="2495207" y="494310"/>
                </a:cubicBezTo>
                <a:cubicBezTo>
                  <a:pt x="2487206" y="497358"/>
                  <a:pt x="2477795" y="499186"/>
                  <a:pt x="2466975" y="499796"/>
                </a:cubicBezTo>
                <a:lnTo>
                  <a:pt x="2464917" y="488823"/>
                </a:lnTo>
                <a:cubicBezTo>
                  <a:pt x="2475281" y="488061"/>
                  <a:pt x="2483701" y="486461"/>
                  <a:pt x="2490178" y="484023"/>
                </a:cubicBezTo>
                <a:lnTo>
                  <a:pt x="2494406" y="481397"/>
                </a:lnTo>
                <a:lnTo>
                  <a:pt x="2486749" y="476479"/>
                </a:lnTo>
                <a:cubicBezTo>
                  <a:pt x="2483320" y="472974"/>
                  <a:pt x="2481605" y="468630"/>
                  <a:pt x="2481605" y="463449"/>
                </a:cubicBezTo>
                <a:cubicBezTo>
                  <a:pt x="2481605" y="458115"/>
                  <a:pt x="2483472" y="453466"/>
                  <a:pt x="2487206" y="449504"/>
                </a:cubicBezTo>
                <a:cubicBezTo>
                  <a:pt x="2490940" y="445542"/>
                  <a:pt x="2495855" y="443560"/>
                  <a:pt x="2501950" y="443560"/>
                </a:cubicBezTo>
                <a:close/>
                <a:moveTo>
                  <a:pt x="539039" y="442417"/>
                </a:moveTo>
                <a:cubicBezTo>
                  <a:pt x="543306" y="442265"/>
                  <a:pt x="547078" y="443408"/>
                  <a:pt x="550354" y="445846"/>
                </a:cubicBezTo>
                <a:cubicBezTo>
                  <a:pt x="553631" y="448285"/>
                  <a:pt x="556184" y="451447"/>
                  <a:pt x="558013" y="455333"/>
                </a:cubicBezTo>
                <a:cubicBezTo>
                  <a:pt x="559841" y="459219"/>
                  <a:pt x="560756" y="463372"/>
                  <a:pt x="560756" y="467792"/>
                </a:cubicBezTo>
                <a:cubicBezTo>
                  <a:pt x="560908" y="474345"/>
                  <a:pt x="558851" y="479946"/>
                  <a:pt x="554583" y="484594"/>
                </a:cubicBezTo>
                <a:cubicBezTo>
                  <a:pt x="550316" y="489242"/>
                  <a:pt x="544754" y="491566"/>
                  <a:pt x="537895" y="491566"/>
                </a:cubicBezTo>
                <a:cubicBezTo>
                  <a:pt x="530580" y="491566"/>
                  <a:pt x="525018" y="489318"/>
                  <a:pt x="521208" y="484823"/>
                </a:cubicBezTo>
                <a:cubicBezTo>
                  <a:pt x="517398" y="480327"/>
                  <a:pt x="515493" y="475031"/>
                  <a:pt x="515493" y="468935"/>
                </a:cubicBezTo>
                <a:cubicBezTo>
                  <a:pt x="515493" y="464058"/>
                  <a:pt x="516521" y="459600"/>
                  <a:pt x="518579" y="455562"/>
                </a:cubicBezTo>
                <a:cubicBezTo>
                  <a:pt x="520636" y="451523"/>
                  <a:pt x="523418" y="448285"/>
                  <a:pt x="526923" y="445846"/>
                </a:cubicBezTo>
                <a:cubicBezTo>
                  <a:pt x="530428" y="443408"/>
                  <a:pt x="534467" y="442265"/>
                  <a:pt x="539039" y="442417"/>
                </a:cubicBezTo>
                <a:close/>
                <a:moveTo>
                  <a:pt x="2802102" y="441427"/>
                </a:moveTo>
                <a:cubicBezTo>
                  <a:pt x="2799207" y="441427"/>
                  <a:pt x="2796959" y="442417"/>
                  <a:pt x="2795359" y="444399"/>
                </a:cubicBezTo>
                <a:cubicBezTo>
                  <a:pt x="2793759" y="446380"/>
                  <a:pt x="2792958" y="448666"/>
                  <a:pt x="2792958" y="451257"/>
                </a:cubicBezTo>
                <a:cubicBezTo>
                  <a:pt x="2792958" y="454000"/>
                  <a:pt x="2793797" y="456248"/>
                  <a:pt x="2795473" y="458000"/>
                </a:cubicBezTo>
                <a:cubicBezTo>
                  <a:pt x="2797149" y="459753"/>
                  <a:pt x="2799283" y="460629"/>
                  <a:pt x="2801874" y="460629"/>
                </a:cubicBezTo>
                <a:cubicBezTo>
                  <a:pt x="2804465" y="460629"/>
                  <a:pt x="2806712" y="459791"/>
                  <a:pt x="2808618" y="458115"/>
                </a:cubicBezTo>
                <a:cubicBezTo>
                  <a:pt x="2810522" y="456438"/>
                  <a:pt x="2811475" y="454228"/>
                  <a:pt x="2811475" y="451485"/>
                </a:cubicBezTo>
                <a:cubicBezTo>
                  <a:pt x="2811475" y="448590"/>
                  <a:pt x="2810484" y="446189"/>
                  <a:pt x="2808503" y="444284"/>
                </a:cubicBezTo>
                <a:cubicBezTo>
                  <a:pt x="2806522" y="442379"/>
                  <a:pt x="2804388" y="441427"/>
                  <a:pt x="2802102" y="441427"/>
                </a:cubicBezTo>
                <a:close/>
                <a:moveTo>
                  <a:pt x="1894408" y="439446"/>
                </a:moveTo>
                <a:cubicBezTo>
                  <a:pt x="1901571" y="439446"/>
                  <a:pt x="1906981" y="441732"/>
                  <a:pt x="1910638" y="446304"/>
                </a:cubicBezTo>
                <a:cubicBezTo>
                  <a:pt x="1914296" y="450876"/>
                  <a:pt x="1916125" y="456057"/>
                  <a:pt x="1916125" y="461848"/>
                </a:cubicBezTo>
                <a:cubicBezTo>
                  <a:pt x="1916125" y="469164"/>
                  <a:pt x="1913496" y="475564"/>
                  <a:pt x="1908238" y="481051"/>
                </a:cubicBezTo>
                <a:cubicBezTo>
                  <a:pt x="1902980" y="486537"/>
                  <a:pt x="1895970" y="490881"/>
                  <a:pt x="1887207" y="494081"/>
                </a:cubicBezTo>
                <a:cubicBezTo>
                  <a:pt x="1878444" y="497281"/>
                  <a:pt x="1868652" y="499186"/>
                  <a:pt x="1857832" y="499796"/>
                </a:cubicBezTo>
                <a:lnTo>
                  <a:pt x="1855317" y="485394"/>
                </a:lnTo>
                <a:cubicBezTo>
                  <a:pt x="1863395" y="485394"/>
                  <a:pt x="1870938" y="484213"/>
                  <a:pt x="1877949" y="481851"/>
                </a:cubicBezTo>
                <a:lnTo>
                  <a:pt x="1882625" y="479355"/>
                </a:lnTo>
                <a:lnTo>
                  <a:pt x="1876577" y="474993"/>
                </a:lnTo>
                <a:cubicBezTo>
                  <a:pt x="1873224" y="471411"/>
                  <a:pt x="1871548" y="466801"/>
                  <a:pt x="1871548" y="461163"/>
                </a:cubicBezTo>
                <a:cubicBezTo>
                  <a:pt x="1871548" y="454914"/>
                  <a:pt x="1873720" y="449733"/>
                  <a:pt x="1878063" y="445618"/>
                </a:cubicBezTo>
                <a:cubicBezTo>
                  <a:pt x="1882407" y="441503"/>
                  <a:pt x="1887855" y="439446"/>
                  <a:pt x="1894408" y="439446"/>
                </a:cubicBezTo>
                <a:close/>
                <a:moveTo>
                  <a:pt x="2803245" y="428625"/>
                </a:moveTo>
                <a:cubicBezTo>
                  <a:pt x="2806903" y="428625"/>
                  <a:pt x="2810180" y="429692"/>
                  <a:pt x="2813075" y="431826"/>
                </a:cubicBezTo>
                <a:cubicBezTo>
                  <a:pt x="2815971" y="433959"/>
                  <a:pt x="2818257" y="436779"/>
                  <a:pt x="2819933" y="440284"/>
                </a:cubicBezTo>
                <a:cubicBezTo>
                  <a:pt x="2821609" y="443789"/>
                  <a:pt x="2822448" y="447523"/>
                  <a:pt x="2822448" y="451485"/>
                </a:cubicBezTo>
                <a:cubicBezTo>
                  <a:pt x="2822448" y="457429"/>
                  <a:pt x="2820543" y="462420"/>
                  <a:pt x="2816733" y="466458"/>
                </a:cubicBezTo>
                <a:cubicBezTo>
                  <a:pt x="2812923" y="470497"/>
                  <a:pt x="2808046" y="472516"/>
                  <a:pt x="2802102" y="472516"/>
                </a:cubicBezTo>
                <a:cubicBezTo>
                  <a:pt x="2795549" y="472516"/>
                  <a:pt x="2790634" y="470535"/>
                  <a:pt x="2787357" y="466573"/>
                </a:cubicBezTo>
                <a:cubicBezTo>
                  <a:pt x="2784081" y="462610"/>
                  <a:pt x="2782443" y="457962"/>
                  <a:pt x="2782443" y="452628"/>
                </a:cubicBezTo>
                <a:cubicBezTo>
                  <a:pt x="2782443" y="448209"/>
                  <a:pt x="2783319" y="444208"/>
                  <a:pt x="2785072" y="440627"/>
                </a:cubicBezTo>
                <a:cubicBezTo>
                  <a:pt x="2786824" y="437045"/>
                  <a:pt x="2789301" y="434150"/>
                  <a:pt x="2792501" y="431940"/>
                </a:cubicBezTo>
                <a:cubicBezTo>
                  <a:pt x="2795701" y="429730"/>
                  <a:pt x="2799283" y="428625"/>
                  <a:pt x="2803245" y="428625"/>
                </a:cubicBezTo>
                <a:close/>
                <a:moveTo>
                  <a:pt x="2209800" y="427863"/>
                </a:moveTo>
                <a:lnTo>
                  <a:pt x="2209800" y="444322"/>
                </a:lnTo>
                <a:lnTo>
                  <a:pt x="2155850" y="459867"/>
                </a:lnTo>
                <a:lnTo>
                  <a:pt x="2155850" y="443865"/>
                </a:lnTo>
                <a:close/>
                <a:moveTo>
                  <a:pt x="1717395" y="426492"/>
                </a:moveTo>
                <a:cubicBezTo>
                  <a:pt x="1719681" y="426492"/>
                  <a:pt x="1721853" y="426644"/>
                  <a:pt x="1723911" y="426949"/>
                </a:cubicBezTo>
                <a:cubicBezTo>
                  <a:pt x="1725968" y="427254"/>
                  <a:pt x="1727835" y="427711"/>
                  <a:pt x="1729511" y="428320"/>
                </a:cubicBezTo>
                <a:lnTo>
                  <a:pt x="1727682" y="444780"/>
                </a:lnTo>
                <a:cubicBezTo>
                  <a:pt x="1726158" y="444475"/>
                  <a:pt x="1724634" y="444170"/>
                  <a:pt x="1723110" y="443865"/>
                </a:cubicBezTo>
                <a:cubicBezTo>
                  <a:pt x="1721586" y="443560"/>
                  <a:pt x="1719910" y="443408"/>
                  <a:pt x="1718081" y="443408"/>
                </a:cubicBezTo>
                <a:cubicBezTo>
                  <a:pt x="1716100" y="443408"/>
                  <a:pt x="1714309" y="444056"/>
                  <a:pt x="1712709" y="445351"/>
                </a:cubicBezTo>
                <a:cubicBezTo>
                  <a:pt x="1711109" y="446646"/>
                  <a:pt x="1710309" y="448209"/>
                  <a:pt x="1710309" y="450037"/>
                </a:cubicBezTo>
                <a:cubicBezTo>
                  <a:pt x="1710309" y="452628"/>
                  <a:pt x="1711223" y="454914"/>
                  <a:pt x="1713052" y="456895"/>
                </a:cubicBezTo>
                <a:cubicBezTo>
                  <a:pt x="1714881" y="458877"/>
                  <a:pt x="1717053" y="460439"/>
                  <a:pt x="1719567" y="461582"/>
                </a:cubicBezTo>
                <a:lnTo>
                  <a:pt x="1722141" y="462377"/>
                </a:lnTo>
                <a:lnTo>
                  <a:pt x="1724939" y="461582"/>
                </a:lnTo>
                <a:cubicBezTo>
                  <a:pt x="1728597" y="460439"/>
                  <a:pt x="1732026" y="459258"/>
                  <a:pt x="1735226" y="458038"/>
                </a:cubicBezTo>
                <a:lnTo>
                  <a:pt x="1739798" y="473355"/>
                </a:lnTo>
                <a:cubicBezTo>
                  <a:pt x="1735988" y="474726"/>
                  <a:pt x="1731530" y="476212"/>
                  <a:pt x="1726425" y="477812"/>
                </a:cubicBezTo>
                <a:cubicBezTo>
                  <a:pt x="1721320" y="479412"/>
                  <a:pt x="1716062" y="480898"/>
                  <a:pt x="1710652" y="482270"/>
                </a:cubicBezTo>
                <a:cubicBezTo>
                  <a:pt x="1705241" y="483642"/>
                  <a:pt x="1699946" y="484861"/>
                  <a:pt x="1694764" y="485928"/>
                </a:cubicBezTo>
                <a:lnTo>
                  <a:pt x="1690878" y="469926"/>
                </a:lnTo>
                <a:lnTo>
                  <a:pt x="1702740" y="467666"/>
                </a:lnTo>
                <a:lnTo>
                  <a:pt x="1697850" y="463182"/>
                </a:lnTo>
                <a:cubicBezTo>
                  <a:pt x="1694269" y="459143"/>
                  <a:pt x="1692478" y="454533"/>
                  <a:pt x="1692478" y="449352"/>
                </a:cubicBezTo>
                <a:cubicBezTo>
                  <a:pt x="1692478" y="443865"/>
                  <a:pt x="1693697" y="439446"/>
                  <a:pt x="1696136" y="436093"/>
                </a:cubicBezTo>
                <a:cubicBezTo>
                  <a:pt x="1698574" y="432740"/>
                  <a:pt x="1701698" y="430302"/>
                  <a:pt x="1705508" y="428778"/>
                </a:cubicBezTo>
                <a:cubicBezTo>
                  <a:pt x="1709318" y="427254"/>
                  <a:pt x="1713281" y="426492"/>
                  <a:pt x="1717395" y="426492"/>
                </a:cubicBezTo>
                <a:close/>
                <a:moveTo>
                  <a:pt x="1114425" y="418338"/>
                </a:moveTo>
                <a:lnTo>
                  <a:pt x="1114425" y="434797"/>
                </a:lnTo>
                <a:lnTo>
                  <a:pt x="1060475" y="450342"/>
                </a:lnTo>
                <a:lnTo>
                  <a:pt x="1060475" y="434340"/>
                </a:lnTo>
                <a:close/>
                <a:moveTo>
                  <a:pt x="1633042" y="400812"/>
                </a:moveTo>
                <a:cubicBezTo>
                  <a:pt x="1630146" y="400812"/>
                  <a:pt x="1627899" y="401803"/>
                  <a:pt x="1626298" y="403784"/>
                </a:cubicBezTo>
                <a:cubicBezTo>
                  <a:pt x="1624698" y="405765"/>
                  <a:pt x="1623898" y="408051"/>
                  <a:pt x="1623898" y="410642"/>
                </a:cubicBezTo>
                <a:cubicBezTo>
                  <a:pt x="1623898" y="413385"/>
                  <a:pt x="1624736" y="415633"/>
                  <a:pt x="1626413" y="417386"/>
                </a:cubicBezTo>
                <a:cubicBezTo>
                  <a:pt x="1628089" y="419138"/>
                  <a:pt x="1630299" y="419938"/>
                  <a:pt x="1633042" y="419786"/>
                </a:cubicBezTo>
                <a:cubicBezTo>
                  <a:pt x="1635480" y="419938"/>
                  <a:pt x="1637652" y="419176"/>
                  <a:pt x="1639557" y="417500"/>
                </a:cubicBezTo>
                <a:cubicBezTo>
                  <a:pt x="1641462" y="415824"/>
                  <a:pt x="1642415" y="413614"/>
                  <a:pt x="1642415" y="410871"/>
                </a:cubicBezTo>
                <a:cubicBezTo>
                  <a:pt x="1642415" y="407975"/>
                  <a:pt x="1641424" y="405575"/>
                  <a:pt x="1639443" y="403670"/>
                </a:cubicBezTo>
                <a:cubicBezTo>
                  <a:pt x="1637462" y="401765"/>
                  <a:pt x="1635328" y="400812"/>
                  <a:pt x="1633042" y="400812"/>
                </a:cubicBezTo>
                <a:close/>
                <a:moveTo>
                  <a:pt x="1634414" y="385267"/>
                </a:moveTo>
                <a:cubicBezTo>
                  <a:pt x="1638681" y="385115"/>
                  <a:pt x="1642453" y="386258"/>
                  <a:pt x="1645729" y="388696"/>
                </a:cubicBezTo>
                <a:cubicBezTo>
                  <a:pt x="1649006" y="391135"/>
                  <a:pt x="1651559" y="394297"/>
                  <a:pt x="1653387" y="398183"/>
                </a:cubicBezTo>
                <a:cubicBezTo>
                  <a:pt x="1655216" y="402069"/>
                  <a:pt x="1656131" y="406222"/>
                  <a:pt x="1656131" y="410642"/>
                </a:cubicBezTo>
                <a:cubicBezTo>
                  <a:pt x="1656283" y="417195"/>
                  <a:pt x="1654226" y="422796"/>
                  <a:pt x="1649958" y="427444"/>
                </a:cubicBezTo>
                <a:cubicBezTo>
                  <a:pt x="1645691" y="432092"/>
                  <a:pt x="1640129" y="434416"/>
                  <a:pt x="1633271" y="434416"/>
                </a:cubicBezTo>
                <a:cubicBezTo>
                  <a:pt x="1625955" y="434416"/>
                  <a:pt x="1620393" y="432168"/>
                  <a:pt x="1616583" y="427673"/>
                </a:cubicBezTo>
                <a:cubicBezTo>
                  <a:pt x="1612773" y="423177"/>
                  <a:pt x="1610868" y="417881"/>
                  <a:pt x="1610868" y="411785"/>
                </a:cubicBezTo>
                <a:cubicBezTo>
                  <a:pt x="1610868" y="406908"/>
                  <a:pt x="1611896" y="402450"/>
                  <a:pt x="1613954" y="398412"/>
                </a:cubicBezTo>
                <a:cubicBezTo>
                  <a:pt x="1616011" y="394373"/>
                  <a:pt x="1618793" y="391135"/>
                  <a:pt x="1622298" y="388696"/>
                </a:cubicBezTo>
                <a:cubicBezTo>
                  <a:pt x="1625803" y="386258"/>
                  <a:pt x="1629842" y="385115"/>
                  <a:pt x="1634414" y="385267"/>
                </a:cubicBezTo>
                <a:close/>
                <a:moveTo>
                  <a:pt x="1743075" y="380238"/>
                </a:moveTo>
                <a:lnTo>
                  <a:pt x="1743075" y="396697"/>
                </a:lnTo>
                <a:lnTo>
                  <a:pt x="1689125" y="412242"/>
                </a:lnTo>
                <a:lnTo>
                  <a:pt x="1689125" y="396240"/>
                </a:lnTo>
                <a:close/>
                <a:moveTo>
                  <a:pt x="378257" y="310668"/>
                </a:moveTo>
                <a:lnTo>
                  <a:pt x="378257" y="323698"/>
                </a:lnTo>
                <a:lnTo>
                  <a:pt x="327050" y="338557"/>
                </a:lnTo>
                <a:lnTo>
                  <a:pt x="327050" y="325755"/>
                </a:lnTo>
                <a:close/>
                <a:moveTo>
                  <a:pt x="2149907" y="253518"/>
                </a:moveTo>
                <a:lnTo>
                  <a:pt x="2149907" y="266548"/>
                </a:lnTo>
                <a:lnTo>
                  <a:pt x="2141765" y="268910"/>
                </a:lnTo>
                <a:lnTo>
                  <a:pt x="2141448" y="270891"/>
                </a:lnTo>
                <a:lnTo>
                  <a:pt x="2137676" y="270097"/>
                </a:lnTo>
                <a:lnTo>
                  <a:pt x="2122996" y="274357"/>
                </a:lnTo>
                <a:lnTo>
                  <a:pt x="2121332" y="277749"/>
                </a:lnTo>
                <a:cubicBezTo>
                  <a:pt x="2121332" y="280950"/>
                  <a:pt x="2122360" y="283693"/>
                  <a:pt x="2124418" y="285979"/>
                </a:cubicBezTo>
                <a:cubicBezTo>
                  <a:pt x="2126475" y="288265"/>
                  <a:pt x="2128837" y="290055"/>
                  <a:pt x="2131504" y="291351"/>
                </a:cubicBezTo>
                <a:lnTo>
                  <a:pt x="2134984" y="292389"/>
                </a:lnTo>
                <a:lnTo>
                  <a:pt x="2140191" y="290894"/>
                </a:lnTo>
                <a:cubicBezTo>
                  <a:pt x="2143772" y="289751"/>
                  <a:pt x="2147011" y="288646"/>
                  <a:pt x="2149907" y="287579"/>
                </a:cubicBezTo>
                <a:lnTo>
                  <a:pt x="2153564" y="299238"/>
                </a:lnTo>
                <a:cubicBezTo>
                  <a:pt x="2149907" y="300609"/>
                  <a:pt x="2145601" y="302057"/>
                  <a:pt x="2140648" y="303581"/>
                </a:cubicBezTo>
                <a:cubicBezTo>
                  <a:pt x="2135695" y="305105"/>
                  <a:pt x="2130704" y="306553"/>
                  <a:pt x="2125675" y="307924"/>
                </a:cubicBezTo>
                <a:cubicBezTo>
                  <a:pt x="2120646" y="309296"/>
                  <a:pt x="2115997" y="310515"/>
                  <a:pt x="2111730" y="311582"/>
                </a:cubicBezTo>
                <a:lnTo>
                  <a:pt x="2108987" y="299238"/>
                </a:lnTo>
                <a:cubicBezTo>
                  <a:pt x="2112950" y="298323"/>
                  <a:pt x="2116150" y="297561"/>
                  <a:pt x="2118588" y="296952"/>
                </a:cubicBezTo>
                <a:lnTo>
                  <a:pt x="2119693" y="296675"/>
                </a:lnTo>
                <a:lnTo>
                  <a:pt x="2114359" y="291922"/>
                </a:lnTo>
                <a:cubicBezTo>
                  <a:pt x="2110778" y="287960"/>
                  <a:pt x="2108987" y="283464"/>
                  <a:pt x="2108987" y="278435"/>
                </a:cubicBezTo>
                <a:lnTo>
                  <a:pt x="2108991" y="278420"/>
                </a:lnTo>
                <a:lnTo>
                  <a:pt x="2098700" y="281407"/>
                </a:lnTo>
                <a:lnTo>
                  <a:pt x="2098700" y="268605"/>
                </a:lnTo>
                <a:lnTo>
                  <a:pt x="2116816" y="263267"/>
                </a:lnTo>
                <a:lnTo>
                  <a:pt x="2120989" y="259918"/>
                </a:lnTo>
                <a:cubicBezTo>
                  <a:pt x="2124570" y="258394"/>
                  <a:pt x="2128418" y="257632"/>
                  <a:pt x="2132533" y="257632"/>
                </a:cubicBezTo>
                <a:lnTo>
                  <a:pt x="2135177" y="257857"/>
                </a:lnTo>
                <a:close/>
                <a:moveTo>
                  <a:pt x="2177518" y="188285"/>
                </a:moveTo>
                <a:lnTo>
                  <a:pt x="2164994" y="204711"/>
                </a:lnTo>
                <a:cubicBezTo>
                  <a:pt x="2158746" y="211341"/>
                  <a:pt x="2151430" y="217627"/>
                  <a:pt x="2143049" y="223571"/>
                </a:cubicBezTo>
                <a:lnTo>
                  <a:pt x="2171852" y="223571"/>
                </a:lnTo>
                <a:cubicBezTo>
                  <a:pt x="2177034" y="223571"/>
                  <a:pt x="2180996" y="222923"/>
                  <a:pt x="2183739" y="221628"/>
                </a:cubicBezTo>
                <a:cubicBezTo>
                  <a:pt x="2186483" y="220332"/>
                  <a:pt x="2188349" y="218618"/>
                  <a:pt x="2189340" y="216484"/>
                </a:cubicBezTo>
                <a:cubicBezTo>
                  <a:pt x="2190331" y="214351"/>
                  <a:pt x="2190826" y="212065"/>
                  <a:pt x="2190826" y="209626"/>
                </a:cubicBezTo>
                <a:cubicBezTo>
                  <a:pt x="2190826" y="205512"/>
                  <a:pt x="2188349" y="200368"/>
                  <a:pt x="2183396" y="194196"/>
                </a:cubicBezTo>
                <a:close/>
                <a:moveTo>
                  <a:pt x="3198038" y="184023"/>
                </a:moveTo>
                <a:cubicBezTo>
                  <a:pt x="3194532" y="184023"/>
                  <a:pt x="3191370" y="185357"/>
                  <a:pt x="3188551" y="188024"/>
                </a:cubicBezTo>
                <a:cubicBezTo>
                  <a:pt x="3185731" y="190691"/>
                  <a:pt x="3183521" y="194082"/>
                  <a:pt x="3181921" y="198196"/>
                </a:cubicBezTo>
                <a:cubicBezTo>
                  <a:pt x="3180321" y="202311"/>
                  <a:pt x="3179521" y="206426"/>
                  <a:pt x="3179521" y="210541"/>
                </a:cubicBezTo>
                <a:cubicBezTo>
                  <a:pt x="3179521" y="213741"/>
                  <a:pt x="3180169" y="216522"/>
                  <a:pt x="3181464" y="218885"/>
                </a:cubicBezTo>
                <a:cubicBezTo>
                  <a:pt x="3182760" y="221247"/>
                  <a:pt x="3184931" y="223038"/>
                  <a:pt x="3187979" y="224257"/>
                </a:cubicBezTo>
                <a:cubicBezTo>
                  <a:pt x="3191027" y="225476"/>
                  <a:pt x="3194990" y="226086"/>
                  <a:pt x="3199866" y="226086"/>
                </a:cubicBezTo>
                <a:cubicBezTo>
                  <a:pt x="3204286" y="226086"/>
                  <a:pt x="3208744" y="225628"/>
                  <a:pt x="3213239" y="224714"/>
                </a:cubicBezTo>
                <a:lnTo>
                  <a:pt x="3218368" y="223089"/>
                </a:lnTo>
                <a:lnTo>
                  <a:pt x="3218611" y="220142"/>
                </a:lnTo>
                <a:cubicBezTo>
                  <a:pt x="3218611" y="215418"/>
                  <a:pt x="3218154" y="210884"/>
                  <a:pt x="3217240" y="206540"/>
                </a:cubicBezTo>
                <a:cubicBezTo>
                  <a:pt x="3216325" y="202197"/>
                  <a:pt x="3214954" y="198349"/>
                  <a:pt x="3213125" y="194996"/>
                </a:cubicBezTo>
                <a:cubicBezTo>
                  <a:pt x="3211296" y="191643"/>
                  <a:pt x="3209125" y="188976"/>
                  <a:pt x="3206610" y="186995"/>
                </a:cubicBezTo>
                <a:cubicBezTo>
                  <a:pt x="3204095" y="185014"/>
                  <a:pt x="3201238" y="184023"/>
                  <a:pt x="3198038" y="184023"/>
                </a:cubicBezTo>
                <a:close/>
                <a:moveTo>
                  <a:pt x="1493063" y="184023"/>
                </a:moveTo>
                <a:cubicBezTo>
                  <a:pt x="1489557" y="184023"/>
                  <a:pt x="1486395" y="185357"/>
                  <a:pt x="1483576" y="188024"/>
                </a:cubicBezTo>
                <a:cubicBezTo>
                  <a:pt x="1480756" y="190691"/>
                  <a:pt x="1478546" y="194082"/>
                  <a:pt x="1476946" y="198196"/>
                </a:cubicBezTo>
                <a:cubicBezTo>
                  <a:pt x="1475346" y="202311"/>
                  <a:pt x="1474546" y="206426"/>
                  <a:pt x="1474546" y="210541"/>
                </a:cubicBezTo>
                <a:cubicBezTo>
                  <a:pt x="1474546" y="213741"/>
                  <a:pt x="1475194" y="216522"/>
                  <a:pt x="1476489" y="218885"/>
                </a:cubicBezTo>
                <a:cubicBezTo>
                  <a:pt x="1477784" y="221247"/>
                  <a:pt x="1479956" y="223038"/>
                  <a:pt x="1483004" y="224257"/>
                </a:cubicBezTo>
                <a:cubicBezTo>
                  <a:pt x="1486052" y="225476"/>
                  <a:pt x="1490014" y="226086"/>
                  <a:pt x="1494891" y="226086"/>
                </a:cubicBezTo>
                <a:cubicBezTo>
                  <a:pt x="1499311" y="226086"/>
                  <a:pt x="1503769" y="225628"/>
                  <a:pt x="1508264" y="224714"/>
                </a:cubicBezTo>
                <a:lnTo>
                  <a:pt x="1513393" y="223089"/>
                </a:lnTo>
                <a:lnTo>
                  <a:pt x="1513637" y="220142"/>
                </a:lnTo>
                <a:cubicBezTo>
                  <a:pt x="1513637" y="215418"/>
                  <a:pt x="1513179" y="210884"/>
                  <a:pt x="1512265" y="206540"/>
                </a:cubicBezTo>
                <a:cubicBezTo>
                  <a:pt x="1511351" y="202197"/>
                  <a:pt x="1509979" y="198349"/>
                  <a:pt x="1508150" y="194996"/>
                </a:cubicBezTo>
                <a:cubicBezTo>
                  <a:pt x="1506321" y="191643"/>
                  <a:pt x="1504150" y="188976"/>
                  <a:pt x="1501635" y="186995"/>
                </a:cubicBezTo>
                <a:cubicBezTo>
                  <a:pt x="1499120" y="185014"/>
                  <a:pt x="1496263" y="184023"/>
                  <a:pt x="1493063" y="184023"/>
                </a:cubicBezTo>
                <a:close/>
                <a:moveTo>
                  <a:pt x="635813" y="184023"/>
                </a:moveTo>
                <a:cubicBezTo>
                  <a:pt x="632612" y="184023"/>
                  <a:pt x="629640" y="185242"/>
                  <a:pt x="626897" y="187681"/>
                </a:cubicBezTo>
                <a:cubicBezTo>
                  <a:pt x="624154" y="190119"/>
                  <a:pt x="621906" y="193396"/>
                  <a:pt x="620153" y="197511"/>
                </a:cubicBezTo>
                <a:cubicBezTo>
                  <a:pt x="618401" y="201625"/>
                  <a:pt x="617524" y="206121"/>
                  <a:pt x="617524" y="210998"/>
                </a:cubicBezTo>
                <a:cubicBezTo>
                  <a:pt x="617524" y="213741"/>
                  <a:pt x="618134" y="215989"/>
                  <a:pt x="619353" y="217742"/>
                </a:cubicBezTo>
                <a:cubicBezTo>
                  <a:pt x="620573" y="219494"/>
                  <a:pt x="622363" y="220866"/>
                  <a:pt x="624725" y="221856"/>
                </a:cubicBezTo>
                <a:cubicBezTo>
                  <a:pt x="627088" y="222847"/>
                  <a:pt x="630098" y="223571"/>
                  <a:pt x="633755" y="224028"/>
                </a:cubicBezTo>
                <a:cubicBezTo>
                  <a:pt x="637413" y="224485"/>
                  <a:pt x="641680" y="224714"/>
                  <a:pt x="646557" y="224714"/>
                </a:cubicBezTo>
                <a:lnTo>
                  <a:pt x="656009" y="224714"/>
                </a:lnTo>
                <a:lnTo>
                  <a:pt x="656387" y="220142"/>
                </a:lnTo>
                <a:cubicBezTo>
                  <a:pt x="656387" y="209779"/>
                  <a:pt x="654482" y="201168"/>
                  <a:pt x="650672" y="194310"/>
                </a:cubicBezTo>
                <a:cubicBezTo>
                  <a:pt x="646861" y="187452"/>
                  <a:pt x="641909" y="184023"/>
                  <a:pt x="635813" y="184023"/>
                </a:cubicBezTo>
                <a:close/>
                <a:moveTo>
                  <a:pt x="350063" y="184023"/>
                </a:moveTo>
                <a:cubicBezTo>
                  <a:pt x="346862" y="184023"/>
                  <a:pt x="343890" y="185242"/>
                  <a:pt x="341147" y="187681"/>
                </a:cubicBezTo>
                <a:cubicBezTo>
                  <a:pt x="338404" y="190119"/>
                  <a:pt x="336156" y="193396"/>
                  <a:pt x="334403" y="197511"/>
                </a:cubicBezTo>
                <a:cubicBezTo>
                  <a:pt x="332651" y="201625"/>
                  <a:pt x="331774" y="206121"/>
                  <a:pt x="331774" y="210998"/>
                </a:cubicBezTo>
                <a:cubicBezTo>
                  <a:pt x="331774" y="213741"/>
                  <a:pt x="332384" y="215989"/>
                  <a:pt x="333603" y="217742"/>
                </a:cubicBezTo>
                <a:cubicBezTo>
                  <a:pt x="334822" y="219494"/>
                  <a:pt x="336613" y="220866"/>
                  <a:pt x="338975" y="221856"/>
                </a:cubicBezTo>
                <a:cubicBezTo>
                  <a:pt x="341338" y="222847"/>
                  <a:pt x="344348" y="223571"/>
                  <a:pt x="348005" y="224028"/>
                </a:cubicBezTo>
                <a:cubicBezTo>
                  <a:pt x="351663" y="224485"/>
                  <a:pt x="355930" y="224714"/>
                  <a:pt x="360807" y="224714"/>
                </a:cubicBezTo>
                <a:lnTo>
                  <a:pt x="370259" y="224714"/>
                </a:lnTo>
                <a:lnTo>
                  <a:pt x="370636" y="220142"/>
                </a:lnTo>
                <a:cubicBezTo>
                  <a:pt x="370636" y="209779"/>
                  <a:pt x="368731" y="201168"/>
                  <a:pt x="364922" y="194310"/>
                </a:cubicBezTo>
                <a:cubicBezTo>
                  <a:pt x="361112" y="187452"/>
                  <a:pt x="356159" y="184023"/>
                  <a:pt x="350063" y="184023"/>
                </a:cubicBezTo>
                <a:close/>
                <a:moveTo>
                  <a:pt x="1143533" y="179908"/>
                </a:moveTo>
                <a:cubicBezTo>
                  <a:pt x="1141857" y="179908"/>
                  <a:pt x="1139761" y="180289"/>
                  <a:pt x="1137247" y="181051"/>
                </a:cubicBezTo>
                <a:cubicBezTo>
                  <a:pt x="1134732" y="181813"/>
                  <a:pt x="1132065" y="182956"/>
                  <a:pt x="1129246" y="184480"/>
                </a:cubicBezTo>
                <a:cubicBezTo>
                  <a:pt x="1126426" y="186004"/>
                  <a:pt x="1123569" y="187909"/>
                  <a:pt x="1120673" y="190195"/>
                </a:cubicBezTo>
                <a:lnTo>
                  <a:pt x="1113338" y="197326"/>
                </a:lnTo>
                <a:lnTo>
                  <a:pt x="1124902" y="213970"/>
                </a:lnTo>
                <a:cubicBezTo>
                  <a:pt x="1129703" y="218694"/>
                  <a:pt x="1134580" y="222161"/>
                  <a:pt x="1139533" y="224371"/>
                </a:cubicBezTo>
                <a:cubicBezTo>
                  <a:pt x="1144486" y="226581"/>
                  <a:pt x="1148867" y="227686"/>
                  <a:pt x="1152677" y="227686"/>
                </a:cubicBezTo>
                <a:cubicBezTo>
                  <a:pt x="1155420" y="227686"/>
                  <a:pt x="1157668" y="227152"/>
                  <a:pt x="1159421" y="226086"/>
                </a:cubicBezTo>
                <a:cubicBezTo>
                  <a:pt x="1161174" y="225019"/>
                  <a:pt x="1162355" y="223419"/>
                  <a:pt x="1162964" y="221285"/>
                </a:cubicBezTo>
                <a:cubicBezTo>
                  <a:pt x="1163574" y="219151"/>
                  <a:pt x="1163345" y="216484"/>
                  <a:pt x="1162278" y="213284"/>
                </a:cubicBezTo>
                <a:cubicBezTo>
                  <a:pt x="1160450" y="207798"/>
                  <a:pt x="1158773" y="202959"/>
                  <a:pt x="1157249" y="198768"/>
                </a:cubicBezTo>
                <a:cubicBezTo>
                  <a:pt x="1155725" y="194577"/>
                  <a:pt x="1154239" y="191072"/>
                  <a:pt x="1152791" y="188252"/>
                </a:cubicBezTo>
                <a:cubicBezTo>
                  <a:pt x="1151344" y="185433"/>
                  <a:pt x="1149858" y="183337"/>
                  <a:pt x="1148334" y="181966"/>
                </a:cubicBezTo>
                <a:cubicBezTo>
                  <a:pt x="1146810" y="180594"/>
                  <a:pt x="1145210" y="179908"/>
                  <a:pt x="1143533" y="179908"/>
                </a:cubicBezTo>
                <a:close/>
                <a:moveTo>
                  <a:pt x="957529" y="179223"/>
                </a:moveTo>
                <a:cubicBezTo>
                  <a:pt x="954786" y="179223"/>
                  <a:pt x="952119" y="179985"/>
                  <a:pt x="949528" y="181509"/>
                </a:cubicBezTo>
                <a:cubicBezTo>
                  <a:pt x="946937" y="183033"/>
                  <a:pt x="944270" y="185852"/>
                  <a:pt x="941527" y="189967"/>
                </a:cubicBezTo>
                <a:cubicBezTo>
                  <a:pt x="938784" y="194082"/>
                  <a:pt x="935660" y="200025"/>
                  <a:pt x="932154" y="207798"/>
                </a:cubicBezTo>
                <a:lnTo>
                  <a:pt x="929535" y="213217"/>
                </a:lnTo>
                <a:lnTo>
                  <a:pt x="936641" y="217199"/>
                </a:lnTo>
                <a:cubicBezTo>
                  <a:pt x="940013" y="218818"/>
                  <a:pt x="943203" y="220066"/>
                  <a:pt x="946213" y="220942"/>
                </a:cubicBezTo>
                <a:cubicBezTo>
                  <a:pt x="952233" y="222695"/>
                  <a:pt x="957224" y="223571"/>
                  <a:pt x="961187" y="223571"/>
                </a:cubicBezTo>
                <a:cubicBezTo>
                  <a:pt x="965606" y="223571"/>
                  <a:pt x="969111" y="222923"/>
                  <a:pt x="971702" y="221628"/>
                </a:cubicBezTo>
                <a:cubicBezTo>
                  <a:pt x="974293" y="220332"/>
                  <a:pt x="976198" y="218466"/>
                  <a:pt x="977417" y="216027"/>
                </a:cubicBezTo>
                <a:cubicBezTo>
                  <a:pt x="978636" y="213589"/>
                  <a:pt x="979246" y="210846"/>
                  <a:pt x="979246" y="207798"/>
                </a:cubicBezTo>
                <a:cubicBezTo>
                  <a:pt x="979246" y="203378"/>
                  <a:pt x="978179" y="198958"/>
                  <a:pt x="976046" y="194539"/>
                </a:cubicBezTo>
                <a:cubicBezTo>
                  <a:pt x="973912" y="190119"/>
                  <a:pt x="971207" y="186462"/>
                  <a:pt x="967930" y="183566"/>
                </a:cubicBezTo>
                <a:cubicBezTo>
                  <a:pt x="964654" y="180670"/>
                  <a:pt x="961187" y="179223"/>
                  <a:pt x="957529" y="179223"/>
                </a:cubicBezTo>
                <a:close/>
                <a:moveTo>
                  <a:pt x="1321917" y="166878"/>
                </a:moveTo>
                <a:cubicBezTo>
                  <a:pt x="1318564" y="166878"/>
                  <a:pt x="1314831" y="167335"/>
                  <a:pt x="1310716" y="168250"/>
                </a:cubicBezTo>
                <a:cubicBezTo>
                  <a:pt x="1306601" y="169164"/>
                  <a:pt x="1302677" y="170421"/>
                  <a:pt x="1298943" y="172022"/>
                </a:cubicBezTo>
                <a:cubicBezTo>
                  <a:pt x="1295209" y="173622"/>
                  <a:pt x="1292123" y="175413"/>
                  <a:pt x="1289685" y="177394"/>
                </a:cubicBezTo>
                <a:cubicBezTo>
                  <a:pt x="1293800" y="180747"/>
                  <a:pt x="1297648" y="184023"/>
                  <a:pt x="1301229" y="187224"/>
                </a:cubicBezTo>
                <a:cubicBezTo>
                  <a:pt x="1304810" y="190424"/>
                  <a:pt x="1308506" y="193891"/>
                  <a:pt x="1312316" y="197625"/>
                </a:cubicBezTo>
                <a:lnTo>
                  <a:pt x="1322693" y="208290"/>
                </a:lnTo>
                <a:lnTo>
                  <a:pt x="1328775" y="204711"/>
                </a:lnTo>
                <a:cubicBezTo>
                  <a:pt x="1333652" y="200825"/>
                  <a:pt x="1337424" y="196787"/>
                  <a:pt x="1340091" y="192596"/>
                </a:cubicBezTo>
                <a:cubicBezTo>
                  <a:pt x="1342758" y="188405"/>
                  <a:pt x="1344092" y="184252"/>
                  <a:pt x="1344092" y="180137"/>
                </a:cubicBezTo>
                <a:cubicBezTo>
                  <a:pt x="1344092" y="178156"/>
                  <a:pt x="1343406" y="176136"/>
                  <a:pt x="1342034" y="174079"/>
                </a:cubicBezTo>
                <a:cubicBezTo>
                  <a:pt x="1340663" y="172022"/>
                  <a:pt x="1338338" y="170307"/>
                  <a:pt x="1335062" y="168936"/>
                </a:cubicBezTo>
                <a:cubicBezTo>
                  <a:pt x="1331785" y="167564"/>
                  <a:pt x="1327404" y="166878"/>
                  <a:pt x="1321917" y="166878"/>
                </a:cubicBezTo>
                <a:close/>
                <a:moveTo>
                  <a:pt x="3033217" y="166192"/>
                </a:moveTo>
                <a:cubicBezTo>
                  <a:pt x="3029559" y="166192"/>
                  <a:pt x="3026168" y="167412"/>
                  <a:pt x="3023044" y="169850"/>
                </a:cubicBezTo>
                <a:cubicBezTo>
                  <a:pt x="3019920" y="172288"/>
                  <a:pt x="3017405" y="175451"/>
                  <a:pt x="3015501" y="179337"/>
                </a:cubicBezTo>
                <a:cubicBezTo>
                  <a:pt x="3013595" y="183223"/>
                  <a:pt x="3012643" y="187224"/>
                  <a:pt x="3012643" y="191338"/>
                </a:cubicBezTo>
                <a:cubicBezTo>
                  <a:pt x="3012643" y="196215"/>
                  <a:pt x="3013900" y="200597"/>
                  <a:pt x="3016415" y="204483"/>
                </a:cubicBezTo>
                <a:cubicBezTo>
                  <a:pt x="3018929" y="208369"/>
                  <a:pt x="3022016" y="211684"/>
                  <a:pt x="3025673" y="214427"/>
                </a:cubicBezTo>
                <a:lnTo>
                  <a:pt x="3030479" y="217331"/>
                </a:lnTo>
                <a:lnTo>
                  <a:pt x="3037446" y="214198"/>
                </a:lnTo>
                <a:cubicBezTo>
                  <a:pt x="3041942" y="211455"/>
                  <a:pt x="3045599" y="208102"/>
                  <a:pt x="3048419" y="204140"/>
                </a:cubicBezTo>
                <a:cubicBezTo>
                  <a:pt x="3051238" y="200178"/>
                  <a:pt x="3052648" y="195606"/>
                  <a:pt x="3052648" y="190424"/>
                </a:cubicBezTo>
                <a:cubicBezTo>
                  <a:pt x="3052648" y="186919"/>
                  <a:pt x="3051810" y="183299"/>
                  <a:pt x="3050133" y="179565"/>
                </a:cubicBezTo>
                <a:cubicBezTo>
                  <a:pt x="3048457" y="175832"/>
                  <a:pt x="3046171" y="172669"/>
                  <a:pt x="3043275" y="170079"/>
                </a:cubicBezTo>
                <a:cubicBezTo>
                  <a:pt x="3040380" y="167488"/>
                  <a:pt x="3037027" y="166192"/>
                  <a:pt x="3033217" y="166192"/>
                </a:cubicBezTo>
                <a:close/>
                <a:moveTo>
                  <a:pt x="2537917" y="166192"/>
                </a:moveTo>
                <a:cubicBezTo>
                  <a:pt x="2534259" y="166192"/>
                  <a:pt x="2530868" y="167412"/>
                  <a:pt x="2527744" y="169850"/>
                </a:cubicBezTo>
                <a:cubicBezTo>
                  <a:pt x="2524620" y="172288"/>
                  <a:pt x="2522105" y="175451"/>
                  <a:pt x="2520201" y="179337"/>
                </a:cubicBezTo>
                <a:cubicBezTo>
                  <a:pt x="2518295" y="183223"/>
                  <a:pt x="2517343" y="187224"/>
                  <a:pt x="2517343" y="191338"/>
                </a:cubicBezTo>
                <a:cubicBezTo>
                  <a:pt x="2517343" y="196215"/>
                  <a:pt x="2518600" y="200597"/>
                  <a:pt x="2521115" y="204483"/>
                </a:cubicBezTo>
                <a:cubicBezTo>
                  <a:pt x="2523629" y="208369"/>
                  <a:pt x="2526716" y="211684"/>
                  <a:pt x="2530373" y="214427"/>
                </a:cubicBezTo>
                <a:lnTo>
                  <a:pt x="2535179" y="217331"/>
                </a:lnTo>
                <a:lnTo>
                  <a:pt x="2542146" y="214198"/>
                </a:lnTo>
                <a:cubicBezTo>
                  <a:pt x="2546642" y="211455"/>
                  <a:pt x="2550299" y="208102"/>
                  <a:pt x="2553119" y="204140"/>
                </a:cubicBezTo>
                <a:cubicBezTo>
                  <a:pt x="2555938" y="200178"/>
                  <a:pt x="2557348" y="195606"/>
                  <a:pt x="2557348" y="190424"/>
                </a:cubicBezTo>
                <a:cubicBezTo>
                  <a:pt x="2557348" y="186919"/>
                  <a:pt x="2556510" y="183299"/>
                  <a:pt x="2554833" y="179565"/>
                </a:cubicBezTo>
                <a:cubicBezTo>
                  <a:pt x="2553157" y="175832"/>
                  <a:pt x="2550871" y="172669"/>
                  <a:pt x="2547975" y="170079"/>
                </a:cubicBezTo>
                <a:cubicBezTo>
                  <a:pt x="2545080" y="167488"/>
                  <a:pt x="2541727" y="166192"/>
                  <a:pt x="2537917" y="166192"/>
                </a:cubicBezTo>
                <a:close/>
                <a:moveTo>
                  <a:pt x="3199866" y="165278"/>
                </a:moveTo>
                <a:cubicBezTo>
                  <a:pt x="3205962" y="165278"/>
                  <a:pt x="3211296" y="166840"/>
                  <a:pt x="3215868" y="169964"/>
                </a:cubicBezTo>
                <a:cubicBezTo>
                  <a:pt x="3220440" y="173088"/>
                  <a:pt x="3224250" y="177318"/>
                  <a:pt x="3227298" y="182652"/>
                </a:cubicBezTo>
                <a:cubicBezTo>
                  <a:pt x="3230346" y="187986"/>
                  <a:pt x="3232632" y="194005"/>
                  <a:pt x="3234156" y="200711"/>
                </a:cubicBezTo>
                <a:cubicBezTo>
                  <a:pt x="3235680" y="207417"/>
                  <a:pt x="3236442" y="214351"/>
                  <a:pt x="3236442" y="221514"/>
                </a:cubicBezTo>
                <a:cubicBezTo>
                  <a:pt x="3236442" y="235687"/>
                  <a:pt x="3233585" y="247917"/>
                  <a:pt x="3227870" y="258204"/>
                </a:cubicBezTo>
                <a:cubicBezTo>
                  <a:pt x="3222155" y="268491"/>
                  <a:pt x="3213620" y="276682"/>
                  <a:pt x="3202267" y="282778"/>
                </a:cubicBezTo>
                <a:cubicBezTo>
                  <a:pt x="3190913" y="288874"/>
                  <a:pt x="3176854" y="292913"/>
                  <a:pt x="3160090" y="294894"/>
                </a:cubicBezTo>
                <a:lnTo>
                  <a:pt x="3155975" y="276149"/>
                </a:lnTo>
                <a:cubicBezTo>
                  <a:pt x="3165119" y="274930"/>
                  <a:pt x="3173539" y="273215"/>
                  <a:pt x="3181235" y="271005"/>
                </a:cubicBezTo>
                <a:cubicBezTo>
                  <a:pt x="3188932" y="268796"/>
                  <a:pt x="3195561" y="265633"/>
                  <a:pt x="3201124" y="261519"/>
                </a:cubicBezTo>
                <a:cubicBezTo>
                  <a:pt x="3206686" y="257404"/>
                  <a:pt x="3210992" y="251994"/>
                  <a:pt x="3214040" y="245288"/>
                </a:cubicBezTo>
                <a:lnTo>
                  <a:pt x="3215179" y="241526"/>
                </a:lnTo>
                <a:lnTo>
                  <a:pt x="3212782" y="242545"/>
                </a:lnTo>
                <a:cubicBezTo>
                  <a:pt x="3207829" y="243612"/>
                  <a:pt x="3202838" y="244145"/>
                  <a:pt x="3197809" y="244145"/>
                </a:cubicBezTo>
                <a:cubicBezTo>
                  <a:pt x="3192018" y="244145"/>
                  <a:pt x="3186874" y="243535"/>
                  <a:pt x="3182378" y="242316"/>
                </a:cubicBezTo>
                <a:cubicBezTo>
                  <a:pt x="3177882" y="241097"/>
                  <a:pt x="3174073" y="239306"/>
                  <a:pt x="3170948" y="236944"/>
                </a:cubicBezTo>
                <a:cubicBezTo>
                  <a:pt x="3167824" y="234582"/>
                  <a:pt x="3165462" y="231572"/>
                  <a:pt x="3163862" y="227914"/>
                </a:cubicBezTo>
                <a:cubicBezTo>
                  <a:pt x="3162262" y="224257"/>
                  <a:pt x="3161461" y="219990"/>
                  <a:pt x="3161461" y="215113"/>
                </a:cubicBezTo>
                <a:cubicBezTo>
                  <a:pt x="3161461" y="209322"/>
                  <a:pt x="3162376" y="203492"/>
                  <a:pt x="3164205" y="197625"/>
                </a:cubicBezTo>
                <a:cubicBezTo>
                  <a:pt x="3166033" y="191757"/>
                  <a:pt x="3168624" y="186385"/>
                  <a:pt x="3171977" y="181509"/>
                </a:cubicBezTo>
                <a:cubicBezTo>
                  <a:pt x="3175330" y="176632"/>
                  <a:pt x="3179368" y="172707"/>
                  <a:pt x="3184093" y="169736"/>
                </a:cubicBezTo>
                <a:cubicBezTo>
                  <a:pt x="3188817" y="166764"/>
                  <a:pt x="3194075" y="165278"/>
                  <a:pt x="3199866" y="165278"/>
                </a:cubicBezTo>
                <a:close/>
                <a:moveTo>
                  <a:pt x="1494891" y="165278"/>
                </a:moveTo>
                <a:cubicBezTo>
                  <a:pt x="1500987" y="165278"/>
                  <a:pt x="1506321" y="166840"/>
                  <a:pt x="1510893" y="169964"/>
                </a:cubicBezTo>
                <a:cubicBezTo>
                  <a:pt x="1515465" y="173088"/>
                  <a:pt x="1519275" y="177318"/>
                  <a:pt x="1522323" y="182652"/>
                </a:cubicBezTo>
                <a:cubicBezTo>
                  <a:pt x="1525371" y="187986"/>
                  <a:pt x="1527657" y="194005"/>
                  <a:pt x="1529181" y="200711"/>
                </a:cubicBezTo>
                <a:cubicBezTo>
                  <a:pt x="1530705" y="207417"/>
                  <a:pt x="1531467" y="214351"/>
                  <a:pt x="1531467" y="221514"/>
                </a:cubicBezTo>
                <a:cubicBezTo>
                  <a:pt x="1531467" y="235687"/>
                  <a:pt x="1528610" y="247917"/>
                  <a:pt x="1522895" y="258204"/>
                </a:cubicBezTo>
                <a:cubicBezTo>
                  <a:pt x="1517180" y="268491"/>
                  <a:pt x="1508645" y="276682"/>
                  <a:pt x="1497292" y="282778"/>
                </a:cubicBezTo>
                <a:cubicBezTo>
                  <a:pt x="1485938" y="288874"/>
                  <a:pt x="1471879" y="292913"/>
                  <a:pt x="1455115" y="294894"/>
                </a:cubicBezTo>
                <a:lnTo>
                  <a:pt x="1451000" y="276149"/>
                </a:lnTo>
                <a:cubicBezTo>
                  <a:pt x="1460144" y="274930"/>
                  <a:pt x="1468564" y="273215"/>
                  <a:pt x="1476260" y="271005"/>
                </a:cubicBezTo>
                <a:cubicBezTo>
                  <a:pt x="1483957" y="268796"/>
                  <a:pt x="1490586" y="265633"/>
                  <a:pt x="1496149" y="261519"/>
                </a:cubicBezTo>
                <a:cubicBezTo>
                  <a:pt x="1501711" y="257404"/>
                  <a:pt x="1506017" y="251994"/>
                  <a:pt x="1509064" y="245288"/>
                </a:cubicBezTo>
                <a:lnTo>
                  <a:pt x="1510204" y="241526"/>
                </a:lnTo>
                <a:lnTo>
                  <a:pt x="1507807" y="242545"/>
                </a:lnTo>
                <a:cubicBezTo>
                  <a:pt x="1502854" y="243612"/>
                  <a:pt x="1497863" y="244145"/>
                  <a:pt x="1492834" y="244145"/>
                </a:cubicBezTo>
                <a:cubicBezTo>
                  <a:pt x="1487043" y="244145"/>
                  <a:pt x="1481899" y="243535"/>
                  <a:pt x="1477403" y="242316"/>
                </a:cubicBezTo>
                <a:cubicBezTo>
                  <a:pt x="1472908" y="241097"/>
                  <a:pt x="1469098" y="239306"/>
                  <a:pt x="1465974" y="236944"/>
                </a:cubicBezTo>
                <a:cubicBezTo>
                  <a:pt x="1462849" y="234582"/>
                  <a:pt x="1460487" y="231572"/>
                  <a:pt x="1458887" y="227914"/>
                </a:cubicBezTo>
                <a:cubicBezTo>
                  <a:pt x="1457287" y="224257"/>
                  <a:pt x="1456487" y="219990"/>
                  <a:pt x="1456487" y="215113"/>
                </a:cubicBezTo>
                <a:cubicBezTo>
                  <a:pt x="1456487" y="209322"/>
                  <a:pt x="1457401" y="203492"/>
                  <a:pt x="1459230" y="197625"/>
                </a:cubicBezTo>
                <a:cubicBezTo>
                  <a:pt x="1461059" y="191757"/>
                  <a:pt x="1463649" y="186385"/>
                  <a:pt x="1467002" y="181509"/>
                </a:cubicBezTo>
                <a:cubicBezTo>
                  <a:pt x="1470355" y="176632"/>
                  <a:pt x="1474394" y="172707"/>
                  <a:pt x="1479118" y="169736"/>
                </a:cubicBezTo>
                <a:cubicBezTo>
                  <a:pt x="1483842" y="166764"/>
                  <a:pt x="1489100" y="165278"/>
                  <a:pt x="1494891" y="165278"/>
                </a:cubicBezTo>
                <a:close/>
                <a:moveTo>
                  <a:pt x="2070582" y="150190"/>
                </a:moveTo>
                <a:cubicBezTo>
                  <a:pt x="2072563" y="155067"/>
                  <a:pt x="2074430" y="160630"/>
                  <a:pt x="2076183" y="166878"/>
                </a:cubicBezTo>
                <a:cubicBezTo>
                  <a:pt x="2077936" y="173127"/>
                  <a:pt x="2079421" y="179299"/>
                  <a:pt x="2080641" y="185395"/>
                </a:cubicBezTo>
                <a:cubicBezTo>
                  <a:pt x="2081860" y="191491"/>
                  <a:pt x="2082470" y="196825"/>
                  <a:pt x="2082470" y="201397"/>
                </a:cubicBezTo>
                <a:cubicBezTo>
                  <a:pt x="2082470" y="207493"/>
                  <a:pt x="2081822" y="212865"/>
                  <a:pt x="2080527" y="217513"/>
                </a:cubicBezTo>
                <a:cubicBezTo>
                  <a:pt x="2079231" y="222161"/>
                  <a:pt x="2077288" y="226124"/>
                  <a:pt x="2074697" y="229400"/>
                </a:cubicBezTo>
                <a:cubicBezTo>
                  <a:pt x="2072106" y="232677"/>
                  <a:pt x="2068792" y="235344"/>
                  <a:pt x="2064753" y="237401"/>
                </a:cubicBezTo>
                <a:cubicBezTo>
                  <a:pt x="2060714" y="239459"/>
                  <a:pt x="2056028" y="240983"/>
                  <a:pt x="2050694" y="241973"/>
                </a:cubicBezTo>
                <a:lnTo>
                  <a:pt x="2037270" y="243064"/>
                </a:lnTo>
                <a:lnTo>
                  <a:pt x="2036216" y="243459"/>
                </a:lnTo>
                <a:lnTo>
                  <a:pt x="2034917" y="243255"/>
                </a:lnTo>
                <a:lnTo>
                  <a:pt x="2032406" y="243459"/>
                </a:lnTo>
                <a:lnTo>
                  <a:pt x="2032478" y="242872"/>
                </a:lnTo>
                <a:lnTo>
                  <a:pt x="2022386" y="241287"/>
                </a:lnTo>
                <a:cubicBezTo>
                  <a:pt x="2018347" y="239840"/>
                  <a:pt x="2014842" y="237858"/>
                  <a:pt x="2011870" y="235344"/>
                </a:cubicBezTo>
                <a:cubicBezTo>
                  <a:pt x="2008898" y="232829"/>
                  <a:pt x="2006460" y="229934"/>
                  <a:pt x="2004555" y="226657"/>
                </a:cubicBezTo>
                <a:lnTo>
                  <a:pt x="2002949" y="222483"/>
                </a:lnTo>
                <a:lnTo>
                  <a:pt x="2001440" y="226743"/>
                </a:lnTo>
                <a:cubicBezTo>
                  <a:pt x="2000126" y="229391"/>
                  <a:pt x="1998573" y="231648"/>
                  <a:pt x="1996783" y="233515"/>
                </a:cubicBezTo>
                <a:cubicBezTo>
                  <a:pt x="1993201" y="237249"/>
                  <a:pt x="1988972" y="239840"/>
                  <a:pt x="1984095" y="241287"/>
                </a:cubicBezTo>
                <a:cubicBezTo>
                  <a:pt x="1979218" y="242735"/>
                  <a:pt x="1974037" y="243459"/>
                  <a:pt x="1968550" y="243459"/>
                </a:cubicBezTo>
                <a:cubicBezTo>
                  <a:pt x="1961845" y="243459"/>
                  <a:pt x="1956358" y="242621"/>
                  <a:pt x="1952091" y="240945"/>
                </a:cubicBezTo>
                <a:cubicBezTo>
                  <a:pt x="1947824" y="239268"/>
                  <a:pt x="1944509" y="236715"/>
                  <a:pt x="1942147" y="233286"/>
                </a:cubicBezTo>
                <a:lnTo>
                  <a:pt x="1940614" y="228986"/>
                </a:lnTo>
                <a:lnTo>
                  <a:pt x="1936089" y="235001"/>
                </a:lnTo>
                <a:cubicBezTo>
                  <a:pt x="1932889" y="238354"/>
                  <a:pt x="1928926" y="240602"/>
                  <a:pt x="1924202" y="241745"/>
                </a:cubicBezTo>
                <a:cubicBezTo>
                  <a:pt x="1919478" y="242888"/>
                  <a:pt x="1913229" y="243459"/>
                  <a:pt x="1905457" y="243459"/>
                </a:cubicBezTo>
                <a:cubicBezTo>
                  <a:pt x="1901647" y="243459"/>
                  <a:pt x="1897570" y="242850"/>
                  <a:pt x="1893227" y="241630"/>
                </a:cubicBezTo>
                <a:cubicBezTo>
                  <a:pt x="1888883" y="240411"/>
                  <a:pt x="1885112" y="238011"/>
                  <a:pt x="1881911" y="234429"/>
                </a:cubicBezTo>
                <a:lnTo>
                  <a:pt x="1878170" y="227869"/>
                </a:lnTo>
                <a:lnTo>
                  <a:pt x="1873567" y="234201"/>
                </a:lnTo>
                <a:cubicBezTo>
                  <a:pt x="1869833" y="237935"/>
                  <a:pt x="1865376" y="240411"/>
                  <a:pt x="1860194" y="241630"/>
                </a:cubicBezTo>
                <a:cubicBezTo>
                  <a:pt x="1855013" y="242850"/>
                  <a:pt x="1848917" y="243459"/>
                  <a:pt x="1841906" y="243459"/>
                </a:cubicBezTo>
                <a:lnTo>
                  <a:pt x="1842144" y="241513"/>
                </a:lnTo>
                <a:lnTo>
                  <a:pt x="1836953" y="243459"/>
                </a:lnTo>
                <a:lnTo>
                  <a:pt x="1780184" y="243459"/>
                </a:lnTo>
                <a:lnTo>
                  <a:pt x="1775231" y="243459"/>
                </a:lnTo>
                <a:lnTo>
                  <a:pt x="1775353" y="242458"/>
                </a:lnTo>
                <a:lnTo>
                  <a:pt x="1764182" y="240144"/>
                </a:lnTo>
                <a:lnTo>
                  <a:pt x="1758455" y="235339"/>
                </a:lnTo>
                <a:lnTo>
                  <a:pt x="1754467" y="255689"/>
                </a:lnTo>
                <a:cubicBezTo>
                  <a:pt x="1751952" y="263081"/>
                  <a:pt x="1747952" y="269786"/>
                  <a:pt x="1742465" y="275806"/>
                </a:cubicBezTo>
                <a:cubicBezTo>
                  <a:pt x="1736979" y="281826"/>
                  <a:pt x="1729549" y="286588"/>
                  <a:pt x="1720177" y="290094"/>
                </a:cubicBezTo>
                <a:cubicBezTo>
                  <a:pt x="1710804" y="293599"/>
                  <a:pt x="1699031" y="295351"/>
                  <a:pt x="1684858" y="295351"/>
                </a:cubicBezTo>
                <a:cubicBezTo>
                  <a:pt x="1676171" y="295351"/>
                  <a:pt x="1667942" y="294285"/>
                  <a:pt x="1660169" y="292151"/>
                </a:cubicBezTo>
                <a:cubicBezTo>
                  <a:pt x="1652397" y="290017"/>
                  <a:pt x="1645501" y="286779"/>
                  <a:pt x="1639481" y="282435"/>
                </a:cubicBezTo>
                <a:cubicBezTo>
                  <a:pt x="1633461" y="278092"/>
                  <a:pt x="1628737" y="272606"/>
                  <a:pt x="1625308" y="265976"/>
                </a:cubicBezTo>
                <a:cubicBezTo>
                  <a:pt x="1621879" y="259347"/>
                  <a:pt x="1620164" y="251536"/>
                  <a:pt x="1620164" y="242545"/>
                </a:cubicBezTo>
                <a:cubicBezTo>
                  <a:pt x="1620164" y="237058"/>
                  <a:pt x="1620926" y="230962"/>
                  <a:pt x="1622450" y="224257"/>
                </a:cubicBezTo>
                <a:cubicBezTo>
                  <a:pt x="1623974" y="217551"/>
                  <a:pt x="1626413" y="210160"/>
                  <a:pt x="1629765" y="202083"/>
                </a:cubicBezTo>
                <a:lnTo>
                  <a:pt x="1646225" y="208483"/>
                </a:lnTo>
                <a:cubicBezTo>
                  <a:pt x="1643786" y="214884"/>
                  <a:pt x="1641957" y="220752"/>
                  <a:pt x="1640738" y="226086"/>
                </a:cubicBezTo>
                <a:cubicBezTo>
                  <a:pt x="1639519" y="231420"/>
                  <a:pt x="1638909" y="236373"/>
                  <a:pt x="1638909" y="240945"/>
                </a:cubicBezTo>
                <a:cubicBezTo>
                  <a:pt x="1638909" y="249327"/>
                  <a:pt x="1641005" y="256146"/>
                  <a:pt x="1645196" y="261404"/>
                </a:cubicBezTo>
                <a:cubicBezTo>
                  <a:pt x="1649387" y="266662"/>
                  <a:pt x="1655026" y="270510"/>
                  <a:pt x="1662112" y="272949"/>
                </a:cubicBezTo>
                <a:cubicBezTo>
                  <a:pt x="1669199" y="275387"/>
                  <a:pt x="1677009" y="276606"/>
                  <a:pt x="1685544" y="276606"/>
                </a:cubicBezTo>
                <a:cubicBezTo>
                  <a:pt x="1695907" y="276606"/>
                  <a:pt x="1704594" y="275501"/>
                  <a:pt x="1711604" y="273291"/>
                </a:cubicBezTo>
                <a:cubicBezTo>
                  <a:pt x="1718615" y="271082"/>
                  <a:pt x="1724177" y="268072"/>
                  <a:pt x="1728292" y="264262"/>
                </a:cubicBezTo>
                <a:cubicBezTo>
                  <a:pt x="1732407" y="260452"/>
                  <a:pt x="1735341" y="256146"/>
                  <a:pt x="1737093" y="251346"/>
                </a:cubicBezTo>
                <a:cubicBezTo>
                  <a:pt x="1738846" y="246545"/>
                  <a:pt x="1739722" y="241554"/>
                  <a:pt x="1739722" y="236373"/>
                </a:cubicBezTo>
                <a:cubicBezTo>
                  <a:pt x="1739722" y="229667"/>
                  <a:pt x="1739227" y="223342"/>
                  <a:pt x="1738236" y="217399"/>
                </a:cubicBezTo>
                <a:cubicBezTo>
                  <a:pt x="1737245" y="211455"/>
                  <a:pt x="1735950" y="205626"/>
                  <a:pt x="1734350" y="199911"/>
                </a:cubicBezTo>
                <a:cubicBezTo>
                  <a:pt x="1732750" y="194196"/>
                  <a:pt x="1731035" y="188367"/>
                  <a:pt x="1729206" y="182423"/>
                </a:cubicBezTo>
                <a:lnTo>
                  <a:pt x="1747723" y="177394"/>
                </a:lnTo>
                <a:cubicBezTo>
                  <a:pt x="1749399" y="183185"/>
                  <a:pt x="1750695" y="187871"/>
                  <a:pt x="1751609" y="191453"/>
                </a:cubicBezTo>
                <a:cubicBezTo>
                  <a:pt x="1752524" y="195034"/>
                  <a:pt x="1753247" y="197892"/>
                  <a:pt x="1753781" y="200025"/>
                </a:cubicBezTo>
                <a:cubicBezTo>
                  <a:pt x="1754314" y="202159"/>
                  <a:pt x="1754810" y="204064"/>
                  <a:pt x="1755267" y="205740"/>
                </a:cubicBezTo>
                <a:cubicBezTo>
                  <a:pt x="1756943" y="211379"/>
                  <a:pt x="1759153" y="215532"/>
                  <a:pt x="1761896" y="218199"/>
                </a:cubicBezTo>
                <a:cubicBezTo>
                  <a:pt x="1764639" y="220866"/>
                  <a:pt x="1767802" y="222618"/>
                  <a:pt x="1771383" y="223457"/>
                </a:cubicBezTo>
                <a:cubicBezTo>
                  <a:pt x="1774965" y="224295"/>
                  <a:pt x="1778660" y="224714"/>
                  <a:pt x="1782470" y="224714"/>
                </a:cubicBezTo>
                <a:lnTo>
                  <a:pt x="1839239" y="224714"/>
                </a:lnTo>
                <a:lnTo>
                  <a:pt x="1843974" y="226499"/>
                </a:lnTo>
                <a:lnTo>
                  <a:pt x="1844192" y="224714"/>
                </a:lnTo>
                <a:cubicBezTo>
                  <a:pt x="1849069" y="224714"/>
                  <a:pt x="1853031" y="224371"/>
                  <a:pt x="1856079" y="223685"/>
                </a:cubicBezTo>
                <a:cubicBezTo>
                  <a:pt x="1859127" y="222999"/>
                  <a:pt x="1861680" y="221247"/>
                  <a:pt x="1863737" y="218427"/>
                </a:cubicBezTo>
                <a:cubicBezTo>
                  <a:pt x="1865795" y="215608"/>
                  <a:pt x="1867738" y="211150"/>
                  <a:pt x="1869567" y="205054"/>
                </a:cubicBezTo>
                <a:cubicBezTo>
                  <a:pt x="1871396" y="198958"/>
                  <a:pt x="1873529" y="190424"/>
                  <a:pt x="1875968" y="179451"/>
                </a:cubicBezTo>
                <a:lnTo>
                  <a:pt x="1893113" y="184252"/>
                </a:lnTo>
                <a:cubicBezTo>
                  <a:pt x="1892198" y="188062"/>
                  <a:pt x="1891131" y="192634"/>
                  <a:pt x="1889912" y="197968"/>
                </a:cubicBezTo>
                <a:cubicBezTo>
                  <a:pt x="1888693" y="203302"/>
                  <a:pt x="1888083" y="208179"/>
                  <a:pt x="1888083" y="212598"/>
                </a:cubicBezTo>
                <a:cubicBezTo>
                  <a:pt x="1888083" y="215037"/>
                  <a:pt x="1888693" y="217170"/>
                  <a:pt x="1889912" y="218999"/>
                </a:cubicBezTo>
                <a:cubicBezTo>
                  <a:pt x="1891131" y="220828"/>
                  <a:pt x="1893227" y="222237"/>
                  <a:pt x="1896199" y="223228"/>
                </a:cubicBezTo>
                <a:cubicBezTo>
                  <a:pt x="1899170" y="224219"/>
                  <a:pt x="1903171" y="224714"/>
                  <a:pt x="1908200" y="224714"/>
                </a:cubicBezTo>
                <a:cubicBezTo>
                  <a:pt x="1912772" y="224714"/>
                  <a:pt x="1916506" y="224333"/>
                  <a:pt x="1919401" y="223571"/>
                </a:cubicBezTo>
                <a:cubicBezTo>
                  <a:pt x="1922297" y="222809"/>
                  <a:pt x="1924697" y="220980"/>
                  <a:pt x="1926602" y="218085"/>
                </a:cubicBezTo>
                <a:cubicBezTo>
                  <a:pt x="1928507" y="215189"/>
                  <a:pt x="1930222" y="210541"/>
                  <a:pt x="1931746" y="204140"/>
                </a:cubicBezTo>
                <a:cubicBezTo>
                  <a:pt x="1933270" y="197739"/>
                  <a:pt x="1934870" y="188976"/>
                  <a:pt x="1936546" y="177851"/>
                </a:cubicBezTo>
                <a:lnTo>
                  <a:pt x="1953920" y="181051"/>
                </a:lnTo>
                <a:cubicBezTo>
                  <a:pt x="1953463" y="183795"/>
                  <a:pt x="1952929" y="187147"/>
                  <a:pt x="1952320" y="191110"/>
                </a:cubicBezTo>
                <a:cubicBezTo>
                  <a:pt x="1951710" y="195072"/>
                  <a:pt x="1951139" y="198996"/>
                  <a:pt x="1950605" y="202883"/>
                </a:cubicBezTo>
                <a:cubicBezTo>
                  <a:pt x="1950072" y="206769"/>
                  <a:pt x="1949805" y="210007"/>
                  <a:pt x="1949805" y="212598"/>
                </a:cubicBezTo>
                <a:cubicBezTo>
                  <a:pt x="1949805" y="214732"/>
                  <a:pt x="1950301" y="216751"/>
                  <a:pt x="1951291" y="218656"/>
                </a:cubicBezTo>
                <a:cubicBezTo>
                  <a:pt x="1952282" y="220561"/>
                  <a:pt x="1954263" y="222047"/>
                  <a:pt x="1957235" y="223114"/>
                </a:cubicBezTo>
                <a:cubicBezTo>
                  <a:pt x="1960207" y="224181"/>
                  <a:pt x="1964664" y="224714"/>
                  <a:pt x="1970608" y="224714"/>
                </a:cubicBezTo>
                <a:cubicBezTo>
                  <a:pt x="1978228" y="224714"/>
                  <a:pt x="1983752" y="223114"/>
                  <a:pt x="1987181" y="219913"/>
                </a:cubicBezTo>
                <a:cubicBezTo>
                  <a:pt x="1990610" y="216713"/>
                  <a:pt x="1992325" y="211836"/>
                  <a:pt x="1992325" y="205283"/>
                </a:cubicBezTo>
                <a:cubicBezTo>
                  <a:pt x="1992325" y="201778"/>
                  <a:pt x="1992249" y="198082"/>
                  <a:pt x="1992096" y="194196"/>
                </a:cubicBezTo>
                <a:cubicBezTo>
                  <a:pt x="1991944" y="190310"/>
                  <a:pt x="1991677" y="185966"/>
                  <a:pt x="1991296" y="181166"/>
                </a:cubicBezTo>
                <a:cubicBezTo>
                  <a:pt x="1990915" y="176365"/>
                  <a:pt x="1990344" y="170841"/>
                  <a:pt x="1989582" y="164592"/>
                </a:cubicBezTo>
                <a:lnTo>
                  <a:pt x="2006270" y="163449"/>
                </a:lnTo>
                <a:cubicBezTo>
                  <a:pt x="2007184" y="175794"/>
                  <a:pt x="2008213" y="185928"/>
                  <a:pt x="2009356" y="193853"/>
                </a:cubicBezTo>
                <a:cubicBezTo>
                  <a:pt x="2010499" y="201778"/>
                  <a:pt x="2012175" y="207988"/>
                  <a:pt x="2014385" y="212484"/>
                </a:cubicBezTo>
                <a:cubicBezTo>
                  <a:pt x="2016595" y="216980"/>
                  <a:pt x="2019604" y="220142"/>
                  <a:pt x="2023414" y="221971"/>
                </a:cubicBezTo>
                <a:lnTo>
                  <a:pt x="2037369" y="224508"/>
                </a:lnTo>
                <a:lnTo>
                  <a:pt x="2052523" y="223342"/>
                </a:lnTo>
                <a:cubicBezTo>
                  <a:pt x="2056942" y="222428"/>
                  <a:pt x="2060143" y="220561"/>
                  <a:pt x="2062124" y="217742"/>
                </a:cubicBezTo>
                <a:cubicBezTo>
                  <a:pt x="2064105" y="214922"/>
                  <a:pt x="2065096" y="210693"/>
                  <a:pt x="2065096" y="205054"/>
                </a:cubicBezTo>
                <a:cubicBezTo>
                  <a:pt x="2065096" y="201244"/>
                  <a:pt x="2064486" y="196710"/>
                  <a:pt x="2063267" y="191453"/>
                </a:cubicBezTo>
                <a:cubicBezTo>
                  <a:pt x="2062048" y="186195"/>
                  <a:pt x="2060448" y="180594"/>
                  <a:pt x="2058467" y="174651"/>
                </a:cubicBezTo>
                <a:cubicBezTo>
                  <a:pt x="2056485" y="168707"/>
                  <a:pt x="2054352" y="162840"/>
                  <a:pt x="2052066" y="157048"/>
                </a:cubicBezTo>
                <a:close/>
                <a:moveTo>
                  <a:pt x="741654" y="150190"/>
                </a:moveTo>
                <a:cubicBezTo>
                  <a:pt x="743635" y="155067"/>
                  <a:pt x="745502" y="160630"/>
                  <a:pt x="747255" y="166878"/>
                </a:cubicBezTo>
                <a:cubicBezTo>
                  <a:pt x="749008" y="173127"/>
                  <a:pt x="750493" y="179299"/>
                  <a:pt x="751713" y="185395"/>
                </a:cubicBezTo>
                <a:cubicBezTo>
                  <a:pt x="752932" y="191491"/>
                  <a:pt x="753541" y="196825"/>
                  <a:pt x="753542" y="201397"/>
                </a:cubicBezTo>
                <a:cubicBezTo>
                  <a:pt x="753541" y="209017"/>
                  <a:pt x="752513" y="215494"/>
                  <a:pt x="750455" y="220828"/>
                </a:cubicBezTo>
                <a:cubicBezTo>
                  <a:pt x="748398" y="226162"/>
                  <a:pt x="745159" y="230505"/>
                  <a:pt x="740740" y="233858"/>
                </a:cubicBezTo>
                <a:cubicBezTo>
                  <a:pt x="736320" y="237211"/>
                  <a:pt x="730643" y="239649"/>
                  <a:pt x="723709" y="241173"/>
                </a:cubicBezTo>
                <a:cubicBezTo>
                  <a:pt x="716775" y="242697"/>
                  <a:pt x="708507" y="243459"/>
                  <a:pt x="698906" y="243459"/>
                </a:cubicBezTo>
                <a:lnTo>
                  <a:pt x="699213" y="240944"/>
                </a:lnTo>
                <a:lnTo>
                  <a:pt x="692505" y="243459"/>
                </a:lnTo>
                <a:lnTo>
                  <a:pt x="671258" y="243459"/>
                </a:lnTo>
                <a:lnTo>
                  <a:pt x="665645" y="258204"/>
                </a:lnTo>
                <a:cubicBezTo>
                  <a:pt x="659930" y="268491"/>
                  <a:pt x="651395" y="276682"/>
                  <a:pt x="640042" y="282778"/>
                </a:cubicBezTo>
                <a:cubicBezTo>
                  <a:pt x="628688" y="288874"/>
                  <a:pt x="614629" y="292913"/>
                  <a:pt x="597865" y="294894"/>
                </a:cubicBezTo>
                <a:lnTo>
                  <a:pt x="593750" y="276149"/>
                </a:lnTo>
                <a:cubicBezTo>
                  <a:pt x="602894" y="274930"/>
                  <a:pt x="611314" y="273215"/>
                  <a:pt x="619010" y="271005"/>
                </a:cubicBezTo>
                <a:cubicBezTo>
                  <a:pt x="626707" y="268796"/>
                  <a:pt x="633336" y="265633"/>
                  <a:pt x="638899" y="261519"/>
                </a:cubicBezTo>
                <a:cubicBezTo>
                  <a:pt x="644461" y="257404"/>
                  <a:pt x="648766" y="251994"/>
                  <a:pt x="651814" y="245288"/>
                </a:cubicBezTo>
                <a:lnTo>
                  <a:pt x="652369" y="243459"/>
                </a:lnTo>
                <a:lnTo>
                  <a:pt x="637870" y="243459"/>
                </a:lnTo>
                <a:cubicBezTo>
                  <a:pt x="631012" y="243459"/>
                  <a:pt x="624649" y="242469"/>
                  <a:pt x="618782" y="240487"/>
                </a:cubicBezTo>
                <a:cubicBezTo>
                  <a:pt x="612914" y="238506"/>
                  <a:pt x="608190" y="235420"/>
                  <a:pt x="604609" y="231229"/>
                </a:cubicBezTo>
                <a:cubicBezTo>
                  <a:pt x="601027" y="227038"/>
                  <a:pt x="599237" y="221514"/>
                  <a:pt x="599237" y="214656"/>
                </a:cubicBezTo>
                <a:cubicBezTo>
                  <a:pt x="599237" y="208255"/>
                  <a:pt x="600227" y="202121"/>
                  <a:pt x="602208" y="196253"/>
                </a:cubicBezTo>
                <a:cubicBezTo>
                  <a:pt x="604190" y="190386"/>
                  <a:pt x="606895" y="185128"/>
                  <a:pt x="610324" y="180480"/>
                </a:cubicBezTo>
                <a:cubicBezTo>
                  <a:pt x="613753" y="175832"/>
                  <a:pt x="617791" y="172136"/>
                  <a:pt x="622439" y="169393"/>
                </a:cubicBezTo>
                <a:cubicBezTo>
                  <a:pt x="627088" y="166650"/>
                  <a:pt x="632155" y="165278"/>
                  <a:pt x="637641" y="165278"/>
                </a:cubicBezTo>
                <a:cubicBezTo>
                  <a:pt x="644652" y="165278"/>
                  <a:pt x="650900" y="167335"/>
                  <a:pt x="656387" y="171450"/>
                </a:cubicBezTo>
                <a:cubicBezTo>
                  <a:pt x="661873" y="175565"/>
                  <a:pt x="666216" y="181775"/>
                  <a:pt x="669417" y="190081"/>
                </a:cubicBezTo>
                <a:cubicBezTo>
                  <a:pt x="672617" y="198387"/>
                  <a:pt x="674217" y="208864"/>
                  <a:pt x="674217" y="221514"/>
                </a:cubicBezTo>
                <a:lnTo>
                  <a:pt x="673871" y="224714"/>
                </a:lnTo>
                <a:lnTo>
                  <a:pt x="694791" y="224714"/>
                </a:lnTo>
                <a:lnTo>
                  <a:pt x="700911" y="227021"/>
                </a:lnTo>
                <a:lnTo>
                  <a:pt x="701192" y="224714"/>
                </a:lnTo>
                <a:cubicBezTo>
                  <a:pt x="710184" y="224714"/>
                  <a:pt x="717194" y="224371"/>
                  <a:pt x="722223" y="223685"/>
                </a:cubicBezTo>
                <a:cubicBezTo>
                  <a:pt x="727253" y="222999"/>
                  <a:pt x="730834" y="221247"/>
                  <a:pt x="732968" y="218427"/>
                </a:cubicBezTo>
                <a:cubicBezTo>
                  <a:pt x="735101" y="215608"/>
                  <a:pt x="736168" y="211150"/>
                  <a:pt x="736168" y="205054"/>
                </a:cubicBezTo>
                <a:cubicBezTo>
                  <a:pt x="736168" y="201244"/>
                  <a:pt x="735558" y="196710"/>
                  <a:pt x="734339" y="191453"/>
                </a:cubicBezTo>
                <a:cubicBezTo>
                  <a:pt x="733120" y="186195"/>
                  <a:pt x="731520" y="180594"/>
                  <a:pt x="729539" y="174651"/>
                </a:cubicBezTo>
                <a:cubicBezTo>
                  <a:pt x="727557" y="168707"/>
                  <a:pt x="725424" y="162840"/>
                  <a:pt x="723138" y="157048"/>
                </a:cubicBezTo>
                <a:close/>
                <a:moveTo>
                  <a:pt x="569062" y="150190"/>
                </a:moveTo>
                <a:cubicBezTo>
                  <a:pt x="571043" y="155067"/>
                  <a:pt x="572909" y="160630"/>
                  <a:pt x="574662" y="166878"/>
                </a:cubicBezTo>
                <a:cubicBezTo>
                  <a:pt x="576415" y="173127"/>
                  <a:pt x="577901" y="179299"/>
                  <a:pt x="579120" y="185395"/>
                </a:cubicBezTo>
                <a:cubicBezTo>
                  <a:pt x="580339" y="191491"/>
                  <a:pt x="580949" y="196825"/>
                  <a:pt x="580949" y="201397"/>
                </a:cubicBezTo>
                <a:cubicBezTo>
                  <a:pt x="580949" y="208407"/>
                  <a:pt x="580034" y="214579"/>
                  <a:pt x="578205" y="219913"/>
                </a:cubicBezTo>
                <a:cubicBezTo>
                  <a:pt x="576377" y="225247"/>
                  <a:pt x="573786" y="229629"/>
                  <a:pt x="570433" y="233058"/>
                </a:cubicBezTo>
                <a:cubicBezTo>
                  <a:pt x="567080" y="236487"/>
                  <a:pt x="562965" y="239078"/>
                  <a:pt x="558089" y="240830"/>
                </a:cubicBezTo>
                <a:cubicBezTo>
                  <a:pt x="553212" y="242583"/>
                  <a:pt x="547726" y="243459"/>
                  <a:pt x="541630" y="243459"/>
                </a:cubicBezTo>
                <a:cubicBezTo>
                  <a:pt x="534467" y="243459"/>
                  <a:pt x="528599" y="242621"/>
                  <a:pt x="524027" y="240945"/>
                </a:cubicBezTo>
                <a:cubicBezTo>
                  <a:pt x="519455" y="239268"/>
                  <a:pt x="515950" y="236715"/>
                  <a:pt x="513512" y="233286"/>
                </a:cubicBezTo>
                <a:lnTo>
                  <a:pt x="511916" y="228917"/>
                </a:lnTo>
                <a:lnTo>
                  <a:pt x="507339" y="235001"/>
                </a:lnTo>
                <a:cubicBezTo>
                  <a:pt x="504139" y="238354"/>
                  <a:pt x="500177" y="240602"/>
                  <a:pt x="495452" y="241745"/>
                </a:cubicBezTo>
                <a:cubicBezTo>
                  <a:pt x="490728" y="242888"/>
                  <a:pt x="484479" y="243459"/>
                  <a:pt x="476707" y="243459"/>
                </a:cubicBezTo>
                <a:cubicBezTo>
                  <a:pt x="472897" y="243459"/>
                  <a:pt x="468820" y="242850"/>
                  <a:pt x="464477" y="241630"/>
                </a:cubicBezTo>
                <a:cubicBezTo>
                  <a:pt x="460134" y="240411"/>
                  <a:pt x="456362" y="238011"/>
                  <a:pt x="453161" y="234429"/>
                </a:cubicBezTo>
                <a:lnTo>
                  <a:pt x="449420" y="227869"/>
                </a:lnTo>
                <a:lnTo>
                  <a:pt x="444817" y="234201"/>
                </a:lnTo>
                <a:cubicBezTo>
                  <a:pt x="441083" y="237935"/>
                  <a:pt x="436626" y="240411"/>
                  <a:pt x="431444" y="241630"/>
                </a:cubicBezTo>
                <a:cubicBezTo>
                  <a:pt x="426263" y="242850"/>
                  <a:pt x="420166" y="243459"/>
                  <a:pt x="413156" y="243459"/>
                </a:cubicBezTo>
                <a:lnTo>
                  <a:pt x="413463" y="240944"/>
                </a:lnTo>
                <a:lnTo>
                  <a:pt x="406755" y="243459"/>
                </a:lnTo>
                <a:lnTo>
                  <a:pt x="385508" y="243459"/>
                </a:lnTo>
                <a:lnTo>
                  <a:pt x="379895" y="258204"/>
                </a:lnTo>
                <a:cubicBezTo>
                  <a:pt x="374180" y="268491"/>
                  <a:pt x="365645" y="276682"/>
                  <a:pt x="354292" y="282778"/>
                </a:cubicBezTo>
                <a:cubicBezTo>
                  <a:pt x="342938" y="288874"/>
                  <a:pt x="328879" y="292913"/>
                  <a:pt x="312115" y="294894"/>
                </a:cubicBezTo>
                <a:lnTo>
                  <a:pt x="308000" y="276149"/>
                </a:lnTo>
                <a:cubicBezTo>
                  <a:pt x="317144" y="274930"/>
                  <a:pt x="325564" y="273215"/>
                  <a:pt x="333261" y="271005"/>
                </a:cubicBezTo>
                <a:cubicBezTo>
                  <a:pt x="340957" y="268796"/>
                  <a:pt x="347586" y="265633"/>
                  <a:pt x="353149" y="261519"/>
                </a:cubicBezTo>
                <a:cubicBezTo>
                  <a:pt x="358711" y="257404"/>
                  <a:pt x="363017" y="251994"/>
                  <a:pt x="366064" y="245288"/>
                </a:cubicBezTo>
                <a:lnTo>
                  <a:pt x="366619" y="243459"/>
                </a:lnTo>
                <a:lnTo>
                  <a:pt x="352120" y="243459"/>
                </a:lnTo>
                <a:cubicBezTo>
                  <a:pt x="345262" y="243459"/>
                  <a:pt x="338899" y="242469"/>
                  <a:pt x="333032" y="240487"/>
                </a:cubicBezTo>
                <a:cubicBezTo>
                  <a:pt x="327164" y="238506"/>
                  <a:pt x="322440" y="235420"/>
                  <a:pt x="318859" y="231229"/>
                </a:cubicBezTo>
                <a:cubicBezTo>
                  <a:pt x="315277" y="227038"/>
                  <a:pt x="313487" y="221514"/>
                  <a:pt x="313487" y="214656"/>
                </a:cubicBezTo>
                <a:cubicBezTo>
                  <a:pt x="313487" y="208255"/>
                  <a:pt x="314477" y="202121"/>
                  <a:pt x="316458" y="196253"/>
                </a:cubicBezTo>
                <a:cubicBezTo>
                  <a:pt x="318440" y="190386"/>
                  <a:pt x="321145" y="185128"/>
                  <a:pt x="324574" y="180480"/>
                </a:cubicBezTo>
                <a:cubicBezTo>
                  <a:pt x="328003" y="175832"/>
                  <a:pt x="332041" y="172136"/>
                  <a:pt x="336689" y="169393"/>
                </a:cubicBezTo>
                <a:cubicBezTo>
                  <a:pt x="341338" y="166650"/>
                  <a:pt x="346405" y="165278"/>
                  <a:pt x="351891" y="165278"/>
                </a:cubicBezTo>
                <a:cubicBezTo>
                  <a:pt x="358902" y="165278"/>
                  <a:pt x="365150" y="167335"/>
                  <a:pt x="370636" y="171450"/>
                </a:cubicBezTo>
                <a:cubicBezTo>
                  <a:pt x="376123" y="175565"/>
                  <a:pt x="380467" y="181775"/>
                  <a:pt x="383667" y="190081"/>
                </a:cubicBezTo>
                <a:cubicBezTo>
                  <a:pt x="386867" y="198387"/>
                  <a:pt x="388467" y="208864"/>
                  <a:pt x="388467" y="221514"/>
                </a:cubicBezTo>
                <a:lnTo>
                  <a:pt x="388121" y="224714"/>
                </a:lnTo>
                <a:lnTo>
                  <a:pt x="409041" y="224714"/>
                </a:lnTo>
                <a:lnTo>
                  <a:pt x="415161" y="227021"/>
                </a:lnTo>
                <a:lnTo>
                  <a:pt x="415442" y="224714"/>
                </a:lnTo>
                <a:cubicBezTo>
                  <a:pt x="420319" y="224714"/>
                  <a:pt x="424281" y="224371"/>
                  <a:pt x="427329" y="223685"/>
                </a:cubicBezTo>
                <a:cubicBezTo>
                  <a:pt x="430377" y="222999"/>
                  <a:pt x="432930" y="221247"/>
                  <a:pt x="434987" y="218427"/>
                </a:cubicBezTo>
                <a:cubicBezTo>
                  <a:pt x="437045" y="215608"/>
                  <a:pt x="438988" y="211150"/>
                  <a:pt x="440817" y="205054"/>
                </a:cubicBezTo>
                <a:cubicBezTo>
                  <a:pt x="442646" y="198958"/>
                  <a:pt x="444779" y="190424"/>
                  <a:pt x="447218" y="179451"/>
                </a:cubicBezTo>
                <a:lnTo>
                  <a:pt x="464363" y="184252"/>
                </a:lnTo>
                <a:cubicBezTo>
                  <a:pt x="463753" y="186843"/>
                  <a:pt x="463067" y="189776"/>
                  <a:pt x="462305" y="193053"/>
                </a:cubicBezTo>
                <a:cubicBezTo>
                  <a:pt x="461543" y="196329"/>
                  <a:pt x="460857" y="199682"/>
                  <a:pt x="460248" y="203111"/>
                </a:cubicBezTo>
                <a:cubicBezTo>
                  <a:pt x="459638" y="206540"/>
                  <a:pt x="459333" y="209703"/>
                  <a:pt x="459333" y="212598"/>
                </a:cubicBezTo>
                <a:cubicBezTo>
                  <a:pt x="459333" y="216408"/>
                  <a:pt x="460781" y="219380"/>
                  <a:pt x="463677" y="221514"/>
                </a:cubicBezTo>
                <a:cubicBezTo>
                  <a:pt x="466572" y="223647"/>
                  <a:pt x="471830" y="224714"/>
                  <a:pt x="479450" y="224714"/>
                </a:cubicBezTo>
                <a:cubicBezTo>
                  <a:pt x="484022" y="224714"/>
                  <a:pt x="487756" y="224333"/>
                  <a:pt x="490651" y="223571"/>
                </a:cubicBezTo>
                <a:cubicBezTo>
                  <a:pt x="493547" y="222809"/>
                  <a:pt x="495947" y="220980"/>
                  <a:pt x="497852" y="218085"/>
                </a:cubicBezTo>
                <a:cubicBezTo>
                  <a:pt x="499757" y="215189"/>
                  <a:pt x="501472" y="210541"/>
                  <a:pt x="502996" y="204140"/>
                </a:cubicBezTo>
                <a:cubicBezTo>
                  <a:pt x="504520" y="197739"/>
                  <a:pt x="506120" y="188976"/>
                  <a:pt x="507797" y="177851"/>
                </a:cubicBezTo>
                <a:lnTo>
                  <a:pt x="525170" y="181051"/>
                </a:lnTo>
                <a:cubicBezTo>
                  <a:pt x="524713" y="183795"/>
                  <a:pt x="524180" y="187147"/>
                  <a:pt x="523570" y="191110"/>
                </a:cubicBezTo>
                <a:cubicBezTo>
                  <a:pt x="522960" y="195072"/>
                  <a:pt x="522389" y="198996"/>
                  <a:pt x="521855" y="202883"/>
                </a:cubicBezTo>
                <a:cubicBezTo>
                  <a:pt x="521322" y="206769"/>
                  <a:pt x="521056" y="210007"/>
                  <a:pt x="521056" y="212598"/>
                </a:cubicBezTo>
                <a:cubicBezTo>
                  <a:pt x="521056" y="214732"/>
                  <a:pt x="521551" y="216751"/>
                  <a:pt x="522541" y="218656"/>
                </a:cubicBezTo>
                <a:cubicBezTo>
                  <a:pt x="523532" y="220561"/>
                  <a:pt x="525513" y="222047"/>
                  <a:pt x="528485" y="223114"/>
                </a:cubicBezTo>
                <a:cubicBezTo>
                  <a:pt x="531457" y="224181"/>
                  <a:pt x="535914" y="224714"/>
                  <a:pt x="541858" y="224714"/>
                </a:cubicBezTo>
                <a:cubicBezTo>
                  <a:pt x="546277" y="224714"/>
                  <a:pt x="550126" y="224181"/>
                  <a:pt x="553402" y="223114"/>
                </a:cubicBezTo>
                <a:cubicBezTo>
                  <a:pt x="556679" y="222047"/>
                  <a:pt x="559193" y="220066"/>
                  <a:pt x="560946" y="217170"/>
                </a:cubicBezTo>
                <a:cubicBezTo>
                  <a:pt x="562699" y="214275"/>
                  <a:pt x="563575" y="210236"/>
                  <a:pt x="563575" y="205054"/>
                </a:cubicBezTo>
                <a:cubicBezTo>
                  <a:pt x="563575" y="199263"/>
                  <a:pt x="562241" y="191986"/>
                  <a:pt x="559574" y="183223"/>
                </a:cubicBezTo>
                <a:cubicBezTo>
                  <a:pt x="556907" y="174460"/>
                  <a:pt x="553898" y="165735"/>
                  <a:pt x="550545" y="157048"/>
                </a:cubicBezTo>
                <a:close/>
                <a:moveTo>
                  <a:pt x="275691" y="150190"/>
                </a:moveTo>
                <a:cubicBezTo>
                  <a:pt x="277673" y="155067"/>
                  <a:pt x="279539" y="160630"/>
                  <a:pt x="281292" y="166878"/>
                </a:cubicBezTo>
                <a:cubicBezTo>
                  <a:pt x="283045" y="173127"/>
                  <a:pt x="284531" y="179299"/>
                  <a:pt x="285750" y="185395"/>
                </a:cubicBezTo>
                <a:cubicBezTo>
                  <a:pt x="286969" y="191491"/>
                  <a:pt x="287578" y="196825"/>
                  <a:pt x="287578" y="201397"/>
                </a:cubicBezTo>
                <a:cubicBezTo>
                  <a:pt x="287578" y="209169"/>
                  <a:pt x="286550" y="215722"/>
                  <a:pt x="284492" y="221056"/>
                </a:cubicBezTo>
                <a:cubicBezTo>
                  <a:pt x="282435" y="226390"/>
                  <a:pt x="279578" y="230734"/>
                  <a:pt x="275920" y="234087"/>
                </a:cubicBezTo>
                <a:cubicBezTo>
                  <a:pt x="272262" y="237439"/>
                  <a:pt x="267957" y="239840"/>
                  <a:pt x="263004" y="241287"/>
                </a:cubicBezTo>
                <a:cubicBezTo>
                  <a:pt x="258051" y="242735"/>
                  <a:pt x="252679" y="243459"/>
                  <a:pt x="246888" y="243459"/>
                </a:cubicBezTo>
                <a:cubicBezTo>
                  <a:pt x="241554" y="243459"/>
                  <a:pt x="236944" y="243002"/>
                  <a:pt x="233058" y="242088"/>
                </a:cubicBezTo>
                <a:cubicBezTo>
                  <a:pt x="229171" y="241173"/>
                  <a:pt x="225895" y="239763"/>
                  <a:pt x="223228" y="237858"/>
                </a:cubicBezTo>
                <a:cubicBezTo>
                  <a:pt x="220561" y="235953"/>
                  <a:pt x="218503" y="233515"/>
                  <a:pt x="217055" y="230543"/>
                </a:cubicBezTo>
                <a:lnTo>
                  <a:pt x="216498" y="228663"/>
                </a:lnTo>
                <a:lnTo>
                  <a:pt x="213512" y="233515"/>
                </a:lnTo>
                <a:cubicBezTo>
                  <a:pt x="210464" y="236944"/>
                  <a:pt x="206845" y="239459"/>
                  <a:pt x="202654" y="241059"/>
                </a:cubicBezTo>
                <a:cubicBezTo>
                  <a:pt x="198463" y="242659"/>
                  <a:pt x="193319" y="243459"/>
                  <a:pt x="187223" y="243459"/>
                </a:cubicBezTo>
                <a:cubicBezTo>
                  <a:pt x="182499" y="243459"/>
                  <a:pt x="178460" y="242811"/>
                  <a:pt x="175108" y="241516"/>
                </a:cubicBezTo>
                <a:lnTo>
                  <a:pt x="167373" y="236855"/>
                </a:lnTo>
                <a:lnTo>
                  <a:pt x="163334" y="254889"/>
                </a:lnTo>
                <a:cubicBezTo>
                  <a:pt x="160820" y="262204"/>
                  <a:pt x="156857" y="268948"/>
                  <a:pt x="151447" y="275120"/>
                </a:cubicBezTo>
                <a:cubicBezTo>
                  <a:pt x="146037" y="281292"/>
                  <a:pt x="138684" y="286207"/>
                  <a:pt x="129387" y="289865"/>
                </a:cubicBezTo>
                <a:cubicBezTo>
                  <a:pt x="120091" y="293523"/>
                  <a:pt x="108356" y="295351"/>
                  <a:pt x="94183" y="295351"/>
                </a:cubicBezTo>
                <a:cubicBezTo>
                  <a:pt x="85496" y="295351"/>
                  <a:pt x="77267" y="294170"/>
                  <a:pt x="69494" y="291808"/>
                </a:cubicBezTo>
                <a:cubicBezTo>
                  <a:pt x="61722" y="289446"/>
                  <a:pt x="54826" y="285979"/>
                  <a:pt x="48806" y="281407"/>
                </a:cubicBezTo>
                <a:cubicBezTo>
                  <a:pt x="42786" y="276835"/>
                  <a:pt x="38062" y="271310"/>
                  <a:pt x="34633" y="264833"/>
                </a:cubicBezTo>
                <a:cubicBezTo>
                  <a:pt x="31204" y="258356"/>
                  <a:pt x="29489" y="250927"/>
                  <a:pt x="29489" y="242545"/>
                </a:cubicBezTo>
                <a:cubicBezTo>
                  <a:pt x="29489" y="238887"/>
                  <a:pt x="29832" y="234963"/>
                  <a:pt x="30518" y="230772"/>
                </a:cubicBezTo>
                <a:cubicBezTo>
                  <a:pt x="31204" y="226581"/>
                  <a:pt x="32270" y="222085"/>
                  <a:pt x="33718" y="217284"/>
                </a:cubicBezTo>
                <a:cubicBezTo>
                  <a:pt x="35166" y="212484"/>
                  <a:pt x="36957" y="207417"/>
                  <a:pt x="39090" y="202083"/>
                </a:cubicBezTo>
                <a:lnTo>
                  <a:pt x="55550" y="208483"/>
                </a:lnTo>
                <a:cubicBezTo>
                  <a:pt x="54025" y="212751"/>
                  <a:pt x="52692" y="216789"/>
                  <a:pt x="51549" y="220599"/>
                </a:cubicBezTo>
                <a:cubicBezTo>
                  <a:pt x="50406" y="224409"/>
                  <a:pt x="49568" y="227991"/>
                  <a:pt x="49034" y="231343"/>
                </a:cubicBezTo>
                <a:cubicBezTo>
                  <a:pt x="48501" y="234696"/>
                  <a:pt x="48235" y="237897"/>
                  <a:pt x="48235" y="240945"/>
                </a:cubicBezTo>
                <a:cubicBezTo>
                  <a:pt x="48235" y="248717"/>
                  <a:pt x="50330" y="255270"/>
                  <a:pt x="54521" y="260604"/>
                </a:cubicBezTo>
                <a:cubicBezTo>
                  <a:pt x="58712" y="265938"/>
                  <a:pt x="64351" y="269939"/>
                  <a:pt x="71437" y="272606"/>
                </a:cubicBezTo>
                <a:cubicBezTo>
                  <a:pt x="78524" y="275273"/>
                  <a:pt x="86334" y="276606"/>
                  <a:pt x="94869" y="276606"/>
                </a:cubicBezTo>
                <a:cubicBezTo>
                  <a:pt x="105232" y="276606"/>
                  <a:pt x="113919" y="275425"/>
                  <a:pt x="120929" y="273063"/>
                </a:cubicBezTo>
                <a:cubicBezTo>
                  <a:pt x="127940" y="270701"/>
                  <a:pt x="133502" y="267576"/>
                  <a:pt x="137617" y="263690"/>
                </a:cubicBezTo>
                <a:cubicBezTo>
                  <a:pt x="141732" y="259804"/>
                  <a:pt x="144665" y="255499"/>
                  <a:pt x="146418" y="250774"/>
                </a:cubicBezTo>
                <a:cubicBezTo>
                  <a:pt x="148171" y="246050"/>
                  <a:pt x="149047" y="241249"/>
                  <a:pt x="149047" y="236373"/>
                </a:cubicBezTo>
                <a:cubicBezTo>
                  <a:pt x="149047" y="229667"/>
                  <a:pt x="148552" y="223342"/>
                  <a:pt x="147561" y="217399"/>
                </a:cubicBezTo>
                <a:cubicBezTo>
                  <a:pt x="146570" y="211455"/>
                  <a:pt x="145275" y="205626"/>
                  <a:pt x="143675" y="199911"/>
                </a:cubicBezTo>
                <a:cubicBezTo>
                  <a:pt x="142075" y="194196"/>
                  <a:pt x="140360" y="188367"/>
                  <a:pt x="138532" y="182423"/>
                </a:cubicBezTo>
                <a:lnTo>
                  <a:pt x="157048" y="177394"/>
                </a:lnTo>
                <a:cubicBezTo>
                  <a:pt x="158724" y="183185"/>
                  <a:pt x="160020" y="187871"/>
                  <a:pt x="160934" y="191453"/>
                </a:cubicBezTo>
                <a:cubicBezTo>
                  <a:pt x="161849" y="195034"/>
                  <a:pt x="162572" y="197892"/>
                  <a:pt x="163106" y="200025"/>
                </a:cubicBezTo>
                <a:cubicBezTo>
                  <a:pt x="163639" y="202159"/>
                  <a:pt x="164135" y="204064"/>
                  <a:pt x="164592" y="205740"/>
                </a:cubicBezTo>
                <a:cubicBezTo>
                  <a:pt x="166268" y="211379"/>
                  <a:pt x="168211" y="215532"/>
                  <a:pt x="170421" y="218199"/>
                </a:cubicBezTo>
                <a:cubicBezTo>
                  <a:pt x="172631" y="220866"/>
                  <a:pt x="175222" y="222618"/>
                  <a:pt x="178194" y="223457"/>
                </a:cubicBezTo>
                <a:cubicBezTo>
                  <a:pt x="181165" y="224295"/>
                  <a:pt x="184556" y="224714"/>
                  <a:pt x="188366" y="224714"/>
                </a:cubicBezTo>
                <a:cubicBezTo>
                  <a:pt x="191414" y="224714"/>
                  <a:pt x="194119" y="224333"/>
                  <a:pt x="196482" y="223571"/>
                </a:cubicBezTo>
                <a:cubicBezTo>
                  <a:pt x="198844" y="222809"/>
                  <a:pt x="201053" y="220980"/>
                  <a:pt x="203111" y="218085"/>
                </a:cubicBezTo>
                <a:cubicBezTo>
                  <a:pt x="205168" y="215189"/>
                  <a:pt x="206997" y="210541"/>
                  <a:pt x="208597" y="204140"/>
                </a:cubicBezTo>
                <a:cubicBezTo>
                  <a:pt x="210197" y="197739"/>
                  <a:pt x="211683" y="188976"/>
                  <a:pt x="213055" y="177851"/>
                </a:cubicBezTo>
                <a:lnTo>
                  <a:pt x="230429" y="181051"/>
                </a:lnTo>
                <a:cubicBezTo>
                  <a:pt x="229971" y="183795"/>
                  <a:pt x="229438" y="187147"/>
                  <a:pt x="228828" y="191110"/>
                </a:cubicBezTo>
                <a:cubicBezTo>
                  <a:pt x="228219" y="195072"/>
                  <a:pt x="227647" y="198996"/>
                  <a:pt x="227114" y="202883"/>
                </a:cubicBezTo>
                <a:cubicBezTo>
                  <a:pt x="226580" y="206769"/>
                  <a:pt x="226314" y="210007"/>
                  <a:pt x="226314" y="212598"/>
                </a:cubicBezTo>
                <a:cubicBezTo>
                  <a:pt x="226314" y="214732"/>
                  <a:pt x="226809" y="216751"/>
                  <a:pt x="227800" y="218656"/>
                </a:cubicBezTo>
                <a:cubicBezTo>
                  <a:pt x="228790" y="220561"/>
                  <a:pt x="230772" y="222047"/>
                  <a:pt x="233743" y="223114"/>
                </a:cubicBezTo>
                <a:cubicBezTo>
                  <a:pt x="236715" y="224181"/>
                  <a:pt x="241173" y="224714"/>
                  <a:pt x="247116" y="224714"/>
                </a:cubicBezTo>
                <a:cubicBezTo>
                  <a:pt x="251841" y="224714"/>
                  <a:pt x="255918" y="224371"/>
                  <a:pt x="259346" y="223685"/>
                </a:cubicBezTo>
                <a:cubicBezTo>
                  <a:pt x="262775" y="222999"/>
                  <a:pt x="265442" y="221247"/>
                  <a:pt x="267347" y="218427"/>
                </a:cubicBezTo>
                <a:cubicBezTo>
                  <a:pt x="269252" y="215608"/>
                  <a:pt x="270205" y="211150"/>
                  <a:pt x="270205" y="205054"/>
                </a:cubicBezTo>
                <a:cubicBezTo>
                  <a:pt x="270205" y="201244"/>
                  <a:pt x="269595" y="196710"/>
                  <a:pt x="268376" y="191453"/>
                </a:cubicBezTo>
                <a:cubicBezTo>
                  <a:pt x="267157" y="186195"/>
                  <a:pt x="265557" y="180594"/>
                  <a:pt x="263575" y="174651"/>
                </a:cubicBezTo>
                <a:cubicBezTo>
                  <a:pt x="261594" y="168707"/>
                  <a:pt x="259461" y="162840"/>
                  <a:pt x="257175" y="157048"/>
                </a:cubicBezTo>
                <a:close/>
                <a:moveTo>
                  <a:pt x="2439543" y="131445"/>
                </a:moveTo>
                <a:cubicBezTo>
                  <a:pt x="2442591" y="131445"/>
                  <a:pt x="2445220" y="132588"/>
                  <a:pt x="2447429" y="134874"/>
                </a:cubicBezTo>
                <a:cubicBezTo>
                  <a:pt x="2449639" y="137160"/>
                  <a:pt x="2450744" y="139827"/>
                  <a:pt x="2450744" y="142875"/>
                </a:cubicBezTo>
                <a:cubicBezTo>
                  <a:pt x="2450744" y="145923"/>
                  <a:pt x="2449639" y="148552"/>
                  <a:pt x="2447429" y="150762"/>
                </a:cubicBezTo>
                <a:cubicBezTo>
                  <a:pt x="2445220" y="152972"/>
                  <a:pt x="2442591" y="154077"/>
                  <a:pt x="2439543" y="154077"/>
                </a:cubicBezTo>
                <a:cubicBezTo>
                  <a:pt x="2436342" y="154077"/>
                  <a:pt x="2433637" y="152972"/>
                  <a:pt x="2431427" y="150762"/>
                </a:cubicBezTo>
                <a:cubicBezTo>
                  <a:pt x="2429218" y="148552"/>
                  <a:pt x="2428113" y="145923"/>
                  <a:pt x="2428113" y="142875"/>
                </a:cubicBezTo>
                <a:cubicBezTo>
                  <a:pt x="2428113" y="139827"/>
                  <a:pt x="2429218" y="137160"/>
                  <a:pt x="2431427" y="134874"/>
                </a:cubicBezTo>
                <a:cubicBezTo>
                  <a:pt x="2433637" y="132588"/>
                  <a:pt x="2436342" y="131445"/>
                  <a:pt x="2439543" y="131445"/>
                </a:cubicBezTo>
                <a:close/>
                <a:moveTo>
                  <a:pt x="1689201" y="128702"/>
                </a:moveTo>
                <a:cubicBezTo>
                  <a:pt x="1692249" y="128702"/>
                  <a:pt x="1694878" y="129845"/>
                  <a:pt x="1697088" y="132131"/>
                </a:cubicBezTo>
                <a:cubicBezTo>
                  <a:pt x="1699298" y="134417"/>
                  <a:pt x="1700403" y="137084"/>
                  <a:pt x="1700403" y="140132"/>
                </a:cubicBezTo>
                <a:cubicBezTo>
                  <a:pt x="1700403" y="143180"/>
                  <a:pt x="1699298" y="145809"/>
                  <a:pt x="1697088" y="148019"/>
                </a:cubicBezTo>
                <a:cubicBezTo>
                  <a:pt x="1694878" y="150228"/>
                  <a:pt x="1692249" y="151333"/>
                  <a:pt x="1689201" y="151333"/>
                </a:cubicBezTo>
                <a:cubicBezTo>
                  <a:pt x="1686001" y="151333"/>
                  <a:pt x="1683296" y="150228"/>
                  <a:pt x="1681086" y="148019"/>
                </a:cubicBezTo>
                <a:cubicBezTo>
                  <a:pt x="1678876" y="145809"/>
                  <a:pt x="1677771" y="143180"/>
                  <a:pt x="1677771" y="140132"/>
                </a:cubicBezTo>
                <a:cubicBezTo>
                  <a:pt x="1677771" y="137084"/>
                  <a:pt x="1678876" y="134417"/>
                  <a:pt x="1681086" y="132131"/>
                </a:cubicBezTo>
                <a:cubicBezTo>
                  <a:pt x="1683296" y="129845"/>
                  <a:pt x="1686001" y="128702"/>
                  <a:pt x="1689201" y="128702"/>
                </a:cubicBezTo>
                <a:close/>
                <a:moveTo>
                  <a:pt x="2699232" y="115672"/>
                </a:moveTo>
                <a:cubicBezTo>
                  <a:pt x="2702280" y="115672"/>
                  <a:pt x="2704909" y="116815"/>
                  <a:pt x="2707119" y="119101"/>
                </a:cubicBezTo>
                <a:cubicBezTo>
                  <a:pt x="2709329" y="121387"/>
                  <a:pt x="2710434" y="124054"/>
                  <a:pt x="2710434" y="127102"/>
                </a:cubicBezTo>
                <a:cubicBezTo>
                  <a:pt x="2710434" y="130150"/>
                  <a:pt x="2709329" y="132779"/>
                  <a:pt x="2707119" y="134988"/>
                </a:cubicBezTo>
                <a:cubicBezTo>
                  <a:pt x="2704909" y="137198"/>
                  <a:pt x="2702280" y="138303"/>
                  <a:pt x="2699232" y="138303"/>
                </a:cubicBezTo>
                <a:cubicBezTo>
                  <a:pt x="2696032" y="138303"/>
                  <a:pt x="2693327" y="137198"/>
                  <a:pt x="2691117" y="134988"/>
                </a:cubicBezTo>
                <a:cubicBezTo>
                  <a:pt x="2688907" y="132779"/>
                  <a:pt x="2687802" y="130150"/>
                  <a:pt x="2687802" y="127102"/>
                </a:cubicBezTo>
                <a:cubicBezTo>
                  <a:pt x="2687802" y="124054"/>
                  <a:pt x="2688907" y="121387"/>
                  <a:pt x="2691117" y="119101"/>
                </a:cubicBezTo>
                <a:cubicBezTo>
                  <a:pt x="2693327" y="116815"/>
                  <a:pt x="2696032" y="115672"/>
                  <a:pt x="2699232" y="115672"/>
                </a:cubicBezTo>
                <a:close/>
                <a:moveTo>
                  <a:pt x="3226232" y="105385"/>
                </a:moveTo>
                <a:lnTo>
                  <a:pt x="3226232" y="118415"/>
                </a:lnTo>
                <a:lnTo>
                  <a:pt x="3175025" y="133274"/>
                </a:lnTo>
                <a:lnTo>
                  <a:pt x="3175025" y="120472"/>
                </a:lnTo>
                <a:close/>
                <a:moveTo>
                  <a:pt x="1959407" y="105385"/>
                </a:moveTo>
                <a:lnTo>
                  <a:pt x="1959407" y="118415"/>
                </a:lnTo>
                <a:lnTo>
                  <a:pt x="1908200" y="133274"/>
                </a:lnTo>
                <a:lnTo>
                  <a:pt x="1908200" y="120472"/>
                </a:lnTo>
                <a:close/>
                <a:moveTo>
                  <a:pt x="1521257" y="105385"/>
                </a:moveTo>
                <a:lnTo>
                  <a:pt x="1521257" y="118415"/>
                </a:lnTo>
                <a:lnTo>
                  <a:pt x="1470050" y="133274"/>
                </a:lnTo>
                <a:lnTo>
                  <a:pt x="1470050" y="120472"/>
                </a:lnTo>
                <a:close/>
                <a:moveTo>
                  <a:pt x="664007" y="105385"/>
                </a:moveTo>
                <a:lnTo>
                  <a:pt x="664007" y="118415"/>
                </a:lnTo>
                <a:lnTo>
                  <a:pt x="612800" y="133274"/>
                </a:lnTo>
                <a:lnTo>
                  <a:pt x="612800" y="120472"/>
                </a:lnTo>
                <a:close/>
                <a:moveTo>
                  <a:pt x="2061667" y="103785"/>
                </a:moveTo>
                <a:cubicBezTo>
                  <a:pt x="2064715" y="103785"/>
                  <a:pt x="2067344" y="104928"/>
                  <a:pt x="2069554" y="107214"/>
                </a:cubicBezTo>
                <a:cubicBezTo>
                  <a:pt x="2071763" y="109500"/>
                  <a:pt x="2072868" y="112167"/>
                  <a:pt x="2072868" y="115215"/>
                </a:cubicBezTo>
                <a:cubicBezTo>
                  <a:pt x="2072868" y="118263"/>
                  <a:pt x="2071763" y="120891"/>
                  <a:pt x="2069554" y="123101"/>
                </a:cubicBezTo>
                <a:cubicBezTo>
                  <a:pt x="2067344" y="125311"/>
                  <a:pt x="2064715" y="126416"/>
                  <a:pt x="2061667" y="126416"/>
                </a:cubicBezTo>
                <a:cubicBezTo>
                  <a:pt x="2058467" y="126416"/>
                  <a:pt x="2055761" y="125311"/>
                  <a:pt x="2053552" y="123101"/>
                </a:cubicBezTo>
                <a:cubicBezTo>
                  <a:pt x="2051342" y="120891"/>
                  <a:pt x="2050237" y="118263"/>
                  <a:pt x="2050237" y="115215"/>
                </a:cubicBezTo>
                <a:cubicBezTo>
                  <a:pt x="2050237" y="112167"/>
                  <a:pt x="2051342" y="109500"/>
                  <a:pt x="2053552" y="107214"/>
                </a:cubicBezTo>
                <a:cubicBezTo>
                  <a:pt x="2055761" y="104928"/>
                  <a:pt x="2058467" y="103785"/>
                  <a:pt x="2061667" y="103785"/>
                </a:cubicBezTo>
                <a:close/>
                <a:moveTo>
                  <a:pt x="1413967" y="103785"/>
                </a:moveTo>
                <a:cubicBezTo>
                  <a:pt x="1417015" y="103785"/>
                  <a:pt x="1419644" y="104928"/>
                  <a:pt x="1421854" y="107214"/>
                </a:cubicBezTo>
                <a:cubicBezTo>
                  <a:pt x="1424063" y="109500"/>
                  <a:pt x="1425168" y="112167"/>
                  <a:pt x="1425168" y="115215"/>
                </a:cubicBezTo>
                <a:cubicBezTo>
                  <a:pt x="1425168" y="118263"/>
                  <a:pt x="1424063" y="120891"/>
                  <a:pt x="1421854" y="123101"/>
                </a:cubicBezTo>
                <a:cubicBezTo>
                  <a:pt x="1419644" y="125311"/>
                  <a:pt x="1417015" y="126416"/>
                  <a:pt x="1413967" y="126416"/>
                </a:cubicBezTo>
                <a:cubicBezTo>
                  <a:pt x="1410767" y="126416"/>
                  <a:pt x="1408062" y="125311"/>
                  <a:pt x="1405852" y="123101"/>
                </a:cubicBezTo>
                <a:cubicBezTo>
                  <a:pt x="1403642" y="120891"/>
                  <a:pt x="1402537" y="118263"/>
                  <a:pt x="1402537" y="115215"/>
                </a:cubicBezTo>
                <a:cubicBezTo>
                  <a:pt x="1402537" y="112167"/>
                  <a:pt x="1403642" y="109500"/>
                  <a:pt x="1405852" y="107214"/>
                </a:cubicBezTo>
                <a:cubicBezTo>
                  <a:pt x="1408062" y="104928"/>
                  <a:pt x="1410767" y="103785"/>
                  <a:pt x="1413967" y="103785"/>
                </a:cubicBezTo>
                <a:close/>
                <a:moveTo>
                  <a:pt x="748741" y="103785"/>
                </a:moveTo>
                <a:cubicBezTo>
                  <a:pt x="751789" y="103785"/>
                  <a:pt x="754418" y="104928"/>
                  <a:pt x="756628" y="107214"/>
                </a:cubicBezTo>
                <a:cubicBezTo>
                  <a:pt x="758837" y="109500"/>
                  <a:pt x="759942" y="112167"/>
                  <a:pt x="759942" y="115215"/>
                </a:cubicBezTo>
                <a:cubicBezTo>
                  <a:pt x="759942" y="118263"/>
                  <a:pt x="758837" y="120891"/>
                  <a:pt x="756628" y="123101"/>
                </a:cubicBezTo>
                <a:cubicBezTo>
                  <a:pt x="754418" y="125311"/>
                  <a:pt x="751789" y="126416"/>
                  <a:pt x="748741" y="126416"/>
                </a:cubicBezTo>
                <a:cubicBezTo>
                  <a:pt x="745541" y="126416"/>
                  <a:pt x="742835" y="125311"/>
                  <a:pt x="740626" y="123101"/>
                </a:cubicBezTo>
                <a:cubicBezTo>
                  <a:pt x="738416" y="120891"/>
                  <a:pt x="737311" y="118263"/>
                  <a:pt x="737311" y="115215"/>
                </a:cubicBezTo>
                <a:cubicBezTo>
                  <a:pt x="737311" y="112167"/>
                  <a:pt x="738416" y="109500"/>
                  <a:pt x="740626" y="107214"/>
                </a:cubicBezTo>
                <a:cubicBezTo>
                  <a:pt x="742835" y="104928"/>
                  <a:pt x="745541" y="103785"/>
                  <a:pt x="748741" y="103785"/>
                </a:cubicBezTo>
                <a:close/>
                <a:moveTo>
                  <a:pt x="717423" y="103785"/>
                </a:moveTo>
                <a:cubicBezTo>
                  <a:pt x="720471" y="103785"/>
                  <a:pt x="723100" y="104928"/>
                  <a:pt x="725309" y="107214"/>
                </a:cubicBezTo>
                <a:cubicBezTo>
                  <a:pt x="727519" y="109500"/>
                  <a:pt x="728624" y="112167"/>
                  <a:pt x="728624" y="115215"/>
                </a:cubicBezTo>
                <a:cubicBezTo>
                  <a:pt x="728624" y="118263"/>
                  <a:pt x="727519" y="120891"/>
                  <a:pt x="725309" y="123101"/>
                </a:cubicBezTo>
                <a:cubicBezTo>
                  <a:pt x="723100" y="125311"/>
                  <a:pt x="720471" y="126416"/>
                  <a:pt x="717423" y="126416"/>
                </a:cubicBezTo>
                <a:cubicBezTo>
                  <a:pt x="714222" y="126416"/>
                  <a:pt x="711517" y="125311"/>
                  <a:pt x="709307" y="123101"/>
                </a:cubicBezTo>
                <a:cubicBezTo>
                  <a:pt x="707098" y="120891"/>
                  <a:pt x="705993" y="118263"/>
                  <a:pt x="705993" y="115215"/>
                </a:cubicBezTo>
                <a:cubicBezTo>
                  <a:pt x="705993" y="112167"/>
                  <a:pt x="707098" y="109500"/>
                  <a:pt x="709307" y="107214"/>
                </a:cubicBezTo>
                <a:cubicBezTo>
                  <a:pt x="711517" y="104928"/>
                  <a:pt x="714222" y="103785"/>
                  <a:pt x="717423" y="103785"/>
                </a:cubicBezTo>
                <a:close/>
                <a:moveTo>
                  <a:pt x="3047847" y="101270"/>
                </a:moveTo>
                <a:cubicBezTo>
                  <a:pt x="3050895" y="101270"/>
                  <a:pt x="3053524" y="102413"/>
                  <a:pt x="3055734" y="104699"/>
                </a:cubicBezTo>
                <a:cubicBezTo>
                  <a:pt x="3057944" y="106985"/>
                  <a:pt x="3059049" y="109652"/>
                  <a:pt x="3059049" y="112700"/>
                </a:cubicBezTo>
                <a:cubicBezTo>
                  <a:pt x="3059049" y="115748"/>
                  <a:pt x="3057944" y="118377"/>
                  <a:pt x="3055734" y="120587"/>
                </a:cubicBezTo>
                <a:cubicBezTo>
                  <a:pt x="3053524" y="122796"/>
                  <a:pt x="3050895" y="123901"/>
                  <a:pt x="3047847" y="123901"/>
                </a:cubicBezTo>
                <a:cubicBezTo>
                  <a:pt x="3044647" y="123901"/>
                  <a:pt x="3041942" y="122796"/>
                  <a:pt x="3039732" y="120587"/>
                </a:cubicBezTo>
                <a:cubicBezTo>
                  <a:pt x="3037522" y="118377"/>
                  <a:pt x="3036417" y="115748"/>
                  <a:pt x="3036417" y="112700"/>
                </a:cubicBezTo>
                <a:cubicBezTo>
                  <a:pt x="3036417" y="109652"/>
                  <a:pt x="3037522" y="106985"/>
                  <a:pt x="3039732" y="104699"/>
                </a:cubicBezTo>
                <a:cubicBezTo>
                  <a:pt x="3041942" y="102413"/>
                  <a:pt x="3044647" y="101270"/>
                  <a:pt x="3047847" y="101270"/>
                </a:cubicBezTo>
                <a:close/>
                <a:moveTo>
                  <a:pt x="3016529" y="101270"/>
                </a:moveTo>
                <a:cubicBezTo>
                  <a:pt x="3019577" y="101270"/>
                  <a:pt x="3022206" y="102413"/>
                  <a:pt x="3024416" y="104699"/>
                </a:cubicBezTo>
                <a:cubicBezTo>
                  <a:pt x="3026626" y="106985"/>
                  <a:pt x="3027731" y="109652"/>
                  <a:pt x="3027731" y="112700"/>
                </a:cubicBezTo>
                <a:cubicBezTo>
                  <a:pt x="3027731" y="115748"/>
                  <a:pt x="3026626" y="118377"/>
                  <a:pt x="3024416" y="120587"/>
                </a:cubicBezTo>
                <a:cubicBezTo>
                  <a:pt x="3022206" y="122796"/>
                  <a:pt x="3019577" y="123901"/>
                  <a:pt x="3016529" y="123901"/>
                </a:cubicBezTo>
                <a:cubicBezTo>
                  <a:pt x="3013329" y="123901"/>
                  <a:pt x="3010624" y="122796"/>
                  <a:pt x="3008414" y="120587"/>
                </a:cubicBezTo>
                <a:cubicBezTo>
                  <a:pt x="3006204" y="118377"/>
                  <a:pt x="3005099" y="115748"/>
                  <a:pt x="3005099" y="112700"/>
                </a:cubicBezTo>
                <a:cubicBezTo>
                  <a:pt x="3005099" y="109652"/>
                  <a:pt x="3006204" y="106985"/>
                  <a:pt x="3008414" y="104699"/>
                </a:cubicBezTo>
                <a:cubicBezTo>
                  <a:pt x="3010624" y="102413"/>
                  <a:pt x="3013329" y="101270"/>
                  <a:pt x="3016529" y="101270"/>
                </a:cubicBezTo>
                <a:close/>
                <a:moveTo>
                  <a:pt x="2552547" y="101270"/>
                </a:moveTo>
                <a:cubicBezTo>
                  <a:pt x="2555595" y="101270"/>
                  <a:pt x="2558224" y="102413"/>
                  <a:pt x="2560434" y="104699"/>
                </a:cubicBezTo>
                <a:cubicBezTo>
                  <a:pt x="2562644" y="106985"/>
                  <a:pt x="2563749" y="109652"/>
                  <a:pt x="2563749" y="112700"/>
                </a:cubicBezTo>
                <a:cubicBezTo>
                  <a:pt x="2563749" y="115748"/>
                  <a:pt x="2562644" y="118377"/>
                  <a:pt x="2560434" y="120587"/>
                </a:cubicBezTo>
                <a:cubicBezTo>
                  <a:pt x="2558224" y="122796"/>
                  <a:pt x="2555595" y="123901"/>
                  <a:pt x="2552547" y="123901"/>
                </a:cubicBezTo>
                <a:cubicBezTo>
                  <a:pt x="2549347" y="123901"/>
                  <a:pt x="2546642" y="122796"/>
                  <a:pt x="2544432" y="120587"/>
                </a:cubicBezTo>
                <a:cubicBezTo>
                  <a:pt x="2542222" y="118377"/>
                  <a:pt x="2541117" y="115748"/>
                  <a:pt x="2541117" y="112700"/>
                </a:cubicBezTo>
                <a:cubicBezTo>
                  <a:pt x="2541117" y="109652"/>
                  <a:pt x="2542222" y="106985"/>
                  <a:pt x="2544432" y="104699"/>
                </a:cubicBezTo>
                <a:cubicBezTo>
                  <a:pt x="2546642" y="102413"/>
                  <a:pt x="2549347" y="101270"/>
                  <a:pt x="2552547" y="101270"/>
                </a:cubicBezTo>
                <a:close/>
                <a:moveTo>
                  <a:pt x="2521229" y="101270"/>
                </a:moveTo>
                <a:cubicBezTo>
                  <a:pt x="2524277" y="101270"/>
                  <a:pt x="2526906" y="102413"/>
                  <a:pt x="2529116" y="104699"/>
                </a:cubicBezTo>
                <a:cubicBezTo>
                  <a:pt x="2531326" y="106985"/>
                  <a:pt x="2532431" y="109652"/>
                  <a:pt x="2532431" y="112700"/>
                </a:cubicBezTo>
                <a:cubicBezTo>
                  <a:pt x="2532431" y="115748"/>
                  <a:pt x="2531326" y="118377"/>
                  <a:pt x="2529116" y="120587"/>
                </a:cubicBezTo>
                <a:cubicBezTo>
                  <a:pt x="2526906" y="122796"/>
                  <a:pt x="2524277" y="123901"/>
                  <a:pt x="2521229" y="123901"/>
                </a:cubicBezTo>
                <a:cubicBezTo>
                  <a:pt x="2518029" y="123901"/>
                  <a:pt x="2515324" y="122796"/>
                  <a:pt x="2513114" y="120587"/>
                </a:cubicBezTo>
                <a:cubicBezTo>
                  <a:pt x="2510904" y="118377"/>
                  <a:pt x="2509799" y="115748"/>
                  <a:pt x="2509799" y="112700"/>
                </a:cubicBezTo>
                <a:cubicBezTo>
                  <a:pt x="2509799" y="109652"/>
                  <a:pt x="2510904" y="106985"/>
                  <a:pt x="2513114" y="104699"/>
                </a:cubicBezTo>
                <a:cubicBezTo>
                  <a:pt x="2515324" y="102413"/>
                  <a:pt x="2518029" y="101270"/>
                  <a:pt x="2521229" y="101270"/>
                </a:cubicBezTo>
                <a:close/>
                <a:moveTo>
                  <a:pt x="506577" y="98527"/>
                </a:moveTo>
                <a:cubicBezTo>
                  <a:pt x="503682" y="98527"/>
                  <a:pt x="501434" y="99517"/>
                  <a:pt x="499834" y="101499"/>
                </a:cubicBezTo>
                <a:cubicBezTo>
                  <a:pt x="498233" y="103480"/>
                  <a:pt x="497433" y="105766"/>
                  <a:pt x="497433" y="108357"/>
                </a:cubicBezTo>
                <a:cubicBezTo>
                  <a:pt x="497433" y="111100"/>
                  <a:pt x="498272" y="113348"/>
                  <a:pt x="499948" y="115100"/>
                </a:cubicBezTo>
                <a:cubicBezTo>
                  <a:pt x="501624" y="116853"/>
                  <a:pt x="503758" y="117729"/>
                  <a:pt x="506349" y="117729"/>
                </a:cubicBezTo>
                <a:cubicBezTo>
                  <a:pt x="508940" y="117729"/>
                  <a:pt x="511187" y="116891"/>
                  <a:pt x="513092" y="115215"/>
                </a:cubicBezTo>
                <a:cubicBezTo>
                  <a:pt x="514998" y="113538"/>
                  <a:pt x="515950" y="111328"/>
                  <a:pt x="515950" y="108585"/>
                </a:cubicBezTo>
                <a:cubicBezTo>
                  <a:pt x="515950" y="105690"/>
                  <a:pt x="514959" y="103289"/>
                  <a:pt x="512978" y="101384"/>
                </a:cubicBezTo>
                <a:cubicBezTo>
                  <a:pt x="510997" y="99479"/>
                  <a:pt x="508863" y="98527"/>
                  <a:pt x="506577" y="98527"/>
                </a:cubicBezTo>
                <a:close/>
                <a:moveTo>
                  <a:pt x="978332" y="95860"/>
                </a:moveTo>
                <a:lnTo>
                  <a:pt x="978332" y="108890"/>
                </a:lnTo>
                <a:lnTo>
                  <a:pt x="927125" y="123749"/>
                </a:lnTo>
                <a:lnTo>
                  <a:pt x="927125" y="110947"/>
                </a:lnTo>
                <a:close/>
                <a:moveTo>
                  <a:pt x="2239365" y="95098"/>
                </a:moveTo>
                <a:lnTo>
                  <a:pt x="2257882" y="95098"/>
                </a:lnTo>
                <a:lnTo>
                  <a:pt x="2261768" y="242316"/>
                </a:lnTo>
                <a:lnTo>
                  <a:pt x="2243251" y="242316"/>
                </a:lnTo>
                <a:close/>
                <a:moveTo>
                  <a:pt x="215494" y="93269"/>
                </a:moveTo>
                <a:cubicBezTo>
                  <a:pt x="213208" y="93269"/>
                  <a:pt x="211303" y="94069"/>
                  <a:pt x="209778" y="95669"/>
                </a:cubicBezTo>
                <a:cubicBezTo>
                  <a:pt x="208254" y="97269"/>
                  <a:pt x="207492" y="99213"/>
                  <a:pt x="207492" y="101499"/>
                </a:cubicBezTo>
                <a:cubicBezTo>
                  <a:pt x="207492" y="104394"/>
                  <a:pt x="208712" y="107099"/>
                  <a:pt x="211150" y="109614"/>
                </a:cubicBezTo>
                <a:lnTo>
                  <a:pt x="217740" y="113651"/>
                </a:lnTo>
                <a:lnTo>
                  <a:pt x="218351" y="113271"/>
                </a:lnTo>
                <a:cubicBezTo>
                  <a:pt x="221323" y="109842"/>
                  <a:pt x="222809" y="106375"/>
                  <a:pt x="222809" y="102870"/>
                </a:cubicBezTo>
                <a:cubicBezTo>
                  <a:pt x="222809" y="100127"/>
                  <a:pt x="222199" y="97841"/>
                  <a:pt x="220980" y="96012"/>
                </a:cubicBezTo>
                <a:cubicBezTo>
                  <a:pt x="219761" y="94183"/>
                  <a:pt x="217932" y="93269"/>
                  <a:pt x="215494" y="93269"/>
                </a:cubicBezTo>
                <a:close/>
                <a:moveTo>
                  <a:pt x="507720" y="85725"/>
                </a:moveTo>
                <a:cubicBezTo>
                  <a:pt x="511378" y="85725"/>
                  <a:pt x="514654" y="86792"/>
                  <a:pt x="517550" y="88926"/>
                </a:cubicBezTo>
                <a:cubicBezTo>
                  <a:pt x="520446" y="91059"/>
                  <a:pt x="522732" y="93879"/>
                  <a:pt x="524408" y="97384"/>
                </a:cubicBezTo>
                <a:cubicBezTo>
                  <a:pt x="526085" y="100889"/>
                  <a:pt x="526923" y="104623"/>
                  <a:pt x="526923" y="108585"/>
                </a:cubicBezTo>
                <a:cubicBezTo>
                  <a:pt x="526923" y="114529"/>
                  <a:pt x="525018" y="119520"/>
                  <a:pt x="521208" y="123558"/>
                </a:cubicBezTo>
                <a:cubicBezTo>
                  <a:pt x="517398" y="127597"/>
                  <a:pt x="512521" y="129616"/>
                  <a:pt x="506577" y="129616"/>
                </a:cubicBezTo>
                <a:cubicBezTo>
                  <a:pt x="500024" y="129616"/>
                  <a:pt x="495109" y="127635"/>
                  <a:pt x="491833" y="123673"/>
                </a:cubicBezTo>
                <a:cubicBezTo>
                  <a:pt x="488556" y="119710"/>
                  <a:pt x="486918" y="115062"/>
                  <a:pt x="486918" y="109728"/>
                </a:cubicBezTo>
                <a:cubicBezTo>
                  <a:pt x="486918" y="105309"/>
                  <a:pt x="487794" y="101308"/>
                  <a:pt x="489547" y="97727"/>
                </a:cubicBezTo>
                <a:cubicBezTo>
                  <a:pt x="491299" y="94145"/>
                  <a:pt x="493776" y="91250"/>
                  <a:pt x="496976" y="89040"/>
                </a:cubicBezTo>
                <a:cubicBezTo>
                  <a:pt x="500177" y="86830"/>
                  <a:pt x="503758" y="85725"/>
                  <a:pt x="507720" y="85725"/>
                </a:cubicBezTo>
                <a:close/>
                <a:moveTo>
                  <a:pt x="1139418" y="83744"/>
                </a:moveTo>
                <a:cubicBezTo>
                  <a:pt x="1137132" y="83744"/>
                  <a:pt x="1135227" y="84544"/>
                  <a:pt x="1133703" y="86144"/>
                </a:cubicBezTo>
                <a:cubicBezTo>
                  <a:pt x="1132179" y="87744"/>
                  <a:pt x="1131417" y="89688"/>
                  <a:pt x="1131417" y="91974"/>
                </a:cubicBezTo>
                <a:cubicBezTo>
                  <a:pt x="1131417" y="94869"/>
                  <a:pt x="1132637" y="97574"/>
                  <a:pt x="1135075" y="100089"/>
                </a:cubicBezTo>
                <a:lnTo>
                  <a:pt x="1141753" y="104179"/>
                </a:lnTo>
                <a:lnTo>
                  <a:pt x="1142276" y="103746"/>
                </a:lnTo>
                <a:cubicBezTo>
                  <a:pt x="1145248" y="100317"/>
                  <a:pt x="1146734" y="96850"/>
                  <a:pt x="1146734" y="93345"/>
                </a:cubicBezTo>
                <a:cubicBezTo>
                  <a:pt x="1146734" y="90602"/>
                  <a:pt x="1146124" y="88316"/>
                  <a:pt x="1144905" y="86487"/>
                </a:cubicBezTo>
                <a:cubicBezTo>
                  <a:pt x="1143686" y="84658"/>
                  <a:pt x="1141857" y="83744"/>
                  <a:pt x="1139418" y="83744"/>
                </a:cubicBezTo>
                <a:close/>
                <a:moveTo>
                  <a:pt x="215951" y="81610"/>
                </a:moveTo>
                <a:cubicBezTo>
                  <a:pt x="222047" y="81610"/>
                  <a:pt x="226657" y="83706"/>
                  <a:pt x="229781" y="87897"/>
                </a:cubicBezTo>
                <a:cubicBezTo>
                  <a:pt x="232905" y="92088"/>
                  <a:pt x="234467" y="96850"/>
                  <a:pt x="234467" y="102184"/>
                </a:cubicBezTo>
                <a:cubicBezTo>
                  <a:pt x="234467" y="108890"/>
                  <a:pt x="232258" y="114834"/>
                  <a:pt x="227838" y="120015"/>
                </a:cubicBezTo>
                <a:cubicBezTo>
                  <a:pt x="223418" y="125197"/>
                  <a:pt x="217208" y="129312"/>
                  <a:pt x="209207" y="132360"/>
                </a:cubicBezTo>
                <a:cubicBezTo>
                  <a:pt x="201206" y="135408"/>
                  <a:pt x="191795" y="137236"/>
                  <a:pt x="180975" y="137846"/>
                </a:cubicBezTo>
                <a:lnTo>
                  <a:pt x="178917" y="126873"/>
                </a:lnTo>
                <a:cubicBezTo>
                  <a:pt x="189281" y="126111"/>
                  <a:pt x="197701" y="124511"/>
                  <a:pt x="204178" y="122073"/>
                </a:cubicBezTo>
                <a:lnTo>
                  <a:pt x="208406" y="119447"/>
                </a:lnTo>
                <a:lnTo>
                  <a:pt x="200749" y="114529"/>
                </a:lnTo>
                <a:cubicBezTo>
                  <a:pt x="197320" y="111024"/>
                  <a:pt x="195605" y="106680"/>
                  <a:pt x="195605" y="101499"/>
                </a:cubicBezTo>
                <a:cubicBezTo>
                  <a:pt x="195605" y="96165"/>
                  <a:pt x="197472" y="91516"/>
                  <a:pt x="201206" y="87554"/>
                </a:cubicBezTo>
                <a:cubicBezTo>
                  <a:pt x="204940" y="83592"/>
                  <a:pt x="209854" y="81610"/>
                  <a:pt x="215951" y="81610"/>
                </a:cubicBezTo>
                <a:close/>
                <a:moveTo>
                  <a:pt x="1325727" y="79477"/>
                </a:moveTo>
                <a:cubicBezTo>
                  <a:pt x="1322832" y="79477"/>
                  <a:pt x="1320584" y="80467"/>
                  <a:pt x="1318984" y="82449"/>
                </a:cubicBezTo>
                <a:cubicBezTo>
                  <a:pt x="1317383" y="84430"/>
                  <a:pt x="1316583" y="86716"/>
                  <a:pt x="1316583" y="89307"/>
                </a:cubicBezTo>
                <a:cubicBezTo>
                  <a:pt x="1316583" y="92050"/>
                  <a:pt x="1317422" y="94298"/>
                  <a:pt x="1319098" y="96050"/>
                </a:cubicBezTo>
                <a:cubicBezTo>
                  <a:pt x="1320774" y="97803"/>
                  <a:pt x="1322908" y="98679"/>
                  <a:pt x="1325499" y="98679"/>
                </a:cubicBezTo>
                <a:cubicBezTo>
                  <a:pt x="1328089" y="98679"/>
                  <a:pt x="1330337" y="97841"/>
                  <a:pt x="1332242" y="96165"/>
                </a:cubicBezTo>
                <a:cubicBezTo>
                  <a:pt x="1334147" y="94488"/>
                  <a:pt x="1335100" y="92278"/>
                  <a:pt x="1335100" y="89535"/>
                </a:cubicBezTo>
                <a:cubicBezTo>
                  <a:pt x="1335100" y="86640"/>
                  <a:pt x="1334109" y="84239"/>
                  <a:pt x="1332128" y="82334"/>
                </a:cubicBezTo>
                <a:cubicBezTo>
                  <a:pt x="1330147" y="80429"/>
                  <a:pt x="1328013" y="79477"/>
                  <a:pt x="1325727" y="79477"/>
                </a:cubicBezTo>
                <a:close/>
                <a:moveTo>
                  <a:pt x="3112084" y="79096"/>
                </a:moveTo>
                <a:lnTo>
                  <a:pt x="3130600" y="79096"/>
                </a:lnTo>
                <a:lnTo>
                  <a:pt x="3135173" y="193396"/>
                </a:lnTo>
                <a:cubicBezTo>
                  <a:pt x="3135477" y="201473"/>
                  <a:pt x="3135211" y="208636"/>
                  <a:pt x="3134372" y="214884"/>
                </a:cubicBezTo>
                <a:cubicBezTo>
                  <a:pt x="3133534" y="221133"/>
                  <a:pt x="3131553" y="226390"/>
                  <a:pt x="3128429" y="230658"/>
                </a:cubicBezTo>
                <a:cubicBezTo>
                  <a:pt x="3125305" y="234925"/>
                  <a:pt x="3120656" y="238125"/>
                  <a:pt x="3114484" y="240259"/>
                </a:cubicBezTo>
                <a:cubicBezTo>
                  <a:pt x="3108312" y="242392"/>
                  <a:pt x="3100044" y="243459"/>
                  <a:pt x="3089681" y="243459"/>
                </a:cubicBezTo>
                <a:lnTo>
                  <a:pt x="3089730" y="243012"/>
                </a:lnTo>
                <a:lnTo>
                  <a:pt x="3088538" y="243459"/>
                </a:lnTo>
                <a:cubicBezTo>
                  <a:pt x="3080918" y="243459"/>
                  <a:pt x="3073031" y="242964"/>
                  <a:pt x="3064878" y="241973"/>
                </a:cubicBezTo>
                <a:cubicBezTo>
                  <a:pt x="3056724" y="240983"/>
                  <a:pt x="3049028" y="239687"/>
                  <a:pt x="3041789" y="238087"/>
                </a:cubicBezTo>
                <a:lnTo>
                  <a:pt x="3032931" y="235435"/>
                </a:lnTo>
                <a:lnTo>
                  <a:pt x="3025444" y="238430"/>
                </a:lnTo>
                <a:cubicBezTo>
                  <a:pt x="3021939" y="239497"/>
                  <a:pt x="3018168" y="240335"/>
                  <a:pt x="3014129" y="240945"/>
                </a:cubicBezTo>
                <a:cubicBezTo>
                  <a:pt x="3010090" y="241554"/>
                  <a:pt x="3005861" y="242049"/>
                  <a:pt x="3001442" y="242430"/>
                </a:cubicBezTo>
                <a:cubicBezTo>
                  <a:pt x="2997022" y="242811"/>
                  <a:pt x="2992602" y="243078"/>
                  <a:pt x="2988183" y="243231"/>
                </a:cubicBezTo>
                <a:cubicBezTo>
                  <a:pt x="2983763" y="243383"/>
                  <a:pt x="2979496" y="243459"/>
                  <a:pt x="2975381" y="243459"/>
                </a:cubicBezTo>
                <a:lnTo>
                  <a:pt x="2975487" y="242591"/>
                </a:lnTo>
                <a:lnTo>
                  <a:pt x="2973171" y="243459"/>
                </a:lnTo>
                <a:cubicBezTo>
                  <a:pt x="2968142" y="243459"/>
                  <a:pt x="2963227" y="242507"/>
                  <a:pt x="2958427" y="240602"/>
                </a:cubicBezTo>
                <a:cubicBezTo>
                  <a:pt x="2953626" y="238697"/>
                  <a:pt x="2949473" y="235572"/>
                  <a:pt x="2945968" y="231229"/>
                </a:cubicBezTo>
                <a:lnTo>
                  <a:pt x="2942775" y="225765"/>
                </a:lnTo>
                <a:lnTo>
                  <a:pt x="2938453" y="231943"/>
                </a:lnTo>
                <a:cubicBezTo>
                  <a:pt x="2936109" y="234287"/>
                  <a:pt x="2933242" y="236373"/>
                  <a:pt x="2929852" y="238201"/>
                </a:cubicBezTo>
                <a:cubicBezTo>
                  <a:pt x="2923070" y="241859"/>
                  <a:pt x="2913354" y="243688"/>
                  <a:pt x="2900705" y="243688"/>
                </a:cubicBezTo>
                <a:cubicBezTo>
                  <a:pt x="2895219" y="243688"/>
                  <a:pt x="2889923" y="243231"/>
                  <a:pt x="2884818" y="242316"/>
                </a:cubicBezTo>
                <a:cubicBezTo>
                  <a:pt x="2879712" y="241402"/>
                  <a:pt x="2875026" y="240068"/>
                  <a:pt x="2870758" y="238316"/>
                </a:cubicBezTo>
                <a:cubicBezTo>
                  <a:pt x="2866491" y="236563"/>
                  <a:pt x="2862758" y="234468"/>
                  <a:pt x="2859557" y="232029"/>
                </a:cubicBezTo>
                <a:lnTo>
                  <a:pt x="2868701" y="216256"/>
                </a:lnTo>
                <a:cubicBezTo>
                  <a:pt x="2871749" y="218237"/>
                  <a:pt x="2876016" y="220142"/>
                  <a:pt x="2881503" y="221971"/>
                </a:cubicBezTo>
                <a:cubicBezTo>
                  <a:pt x="2886989" y="223800"/>
                  <a:pt x="2893390" y="224714"/>
                  <a:pt x="2900705" y="224714"/>
                </a:cubicBezTo>
                <a:cubicBezTo>
                  <a:pt x="2908325" y="224714"/>
                  <a:pt x="2914383" y="223952"/>
                  <a:pt x="2918879" y="222428"/>
                </a:cubicBezTo>
                <a:cubicBezTo>
                  <a:pt x="2923375" y="220904"/>
                  <a:pt x="2926651" y="218656"/>
                  <a:pt x="2928709" y="215684"/>
                </a:cubicBezTo>
                <a:cubicBezTo>
                  <a:pt x="2930766" y="212712"/>
                  <a:pt x="2931795" y="209245"/>
                  <a:pt x="2931795" y="205283"/>
                </a:cubicBezTo>
                <a:cubicBezTo>
                  <a:pt x="2931795" y="202235"/>
                  <a:pt x="2930995" y="198577"/>
                  <a:pt x="2929394" y="194310"/>
                </a:cubicBezTo>
                <a:cubicBezTo>
                  <a:pt x="2927794" y="190043"/>
                  <a:pt x="2925623" y="185280"/>
                  <a:pt x="2922879" y="180023"/>
                </a:cubicBezTo>
                <a:cubicBezTo>
                  <a:pt x="2920136" y="174765"/>
                  <a:pt x="2916974" y="169202"/>
                  <a:pt x="2913393" y="163335"/>
                </a:cubicBezTo>
                <a:cubicBezTo>
                  <a:pt x="2909811" y="157467"/>
                  <a:pt x="2905963" y="151486"/>
                  <a:pt x="2901848" y="145390"/>
                </a:cubicBezTo>
                <a:lnTo>
                  <a:pt x="2917622" y="135103"/>
                </a:lnTo>
                <a:cubicBezTo>
                  <a:pt x="2923565" y="144094"/>
                  <a:pt x="2928747" y="152591"/>
                  <a:pt x="2933166" y="160592"/>
                </a:cubicBezTo>
                <a:cubicBezTo>
                  <a:pt x="2937586" y="168593"/>
                  <a:pt x="2941320" y="176060"/>
                  <a:pt x="2944368" y="182994"/>
                </a:cubicBezTo>
                <a:cubicBezTo>
                  <a:pt x="2947416" y="189929"/>
                  <a:pt x="2949854" y="196444"/>
                  <a:pt x="2951683" y="202540"/>
                </a:cubicBezTo>
                <a:cubicBezTo>
                  <a:pt x="2953817" y="209245"/>
                  <a:pt x="2956217" y="214198"/>
                  <a:pt x="2958884" y="217399"/>
                </a:cubicBezTo>
                <a:cubicBezTo>
                  <a:pt x="2961551" y="220599"/>
                  <a:pt x="2964332" y="222618"/>
                  <a:pt x="2967228" y="223457"/>
                </a:cubicBezTo>
                <a:cubicBezTo>
                  <a:pt x="2970123" y="224295"/>
                  <a:pt x="2972790" y="224714"/>
                  <a:pt x="2975229" y="224714"/>
                </a:cubicBezTo>
                <a:lnTo>
                  <a:pt x="2977562" y="225579"/>
                </a:lnTo>
                <a:lnTo>
                  <a:pt x="2977667" y="224714"/>
                </a:lnTo>
                <a:cubicBezTo>
                  <a:pt x="2981477" y="224714"/>
                  <a:pt x="2985402" y="224676"/>
                  <a:pt x="2989440" y="224600"/>
                </a:cubicBezTo>
                <a:cubicBezTo>
                  <a:pt x="2993479" y="224523"/>
                  <a:pt x="2997479" y="224333"/>
                  <a:pt x="3001442" y="224028"/>
                </a:cubicBezTo>
                <a:lnTo>
                  <a:pt x="3010119" y="223160"/>
                </a:lnTo>
                <a:lnTo>
                  <a:pt x="3006356" y="219799"/>
                </a:lnTo>
                <a:cubicBezTo>
                  <a:pt x="3003080" y="216522"/>
                  <a:pt x="3000184" y="212446"/>
                  <a:pt x="2997670" y="207569"/>
                </a:cubicBezTo>
                <a:cubicBezTo>
                  <a:pt x="2995155" y="202692"/>
                  <a:pt x="2993898" y="197130"/>
                  <a:pt x="2993898" y="190881"/>
                </a:cubicBezTo>
                <a:cubicBezTo>
                  <a:pt x="2993898" y="184785"/>
                  <a:pt x="2995003" y="179108"/>
                  <a:pt x="2997212" y="173850"/>
                </a:cubicBezTo>
                <a:cubicBezTo>
                  <a:pt x="2999422" y="168593"/>
                  <a:pt x="3002394" y="163983"/>
                  <a:pt x="3006128" y="160020"/>
                </a:cubicBezTo>
                <a:cubicBezTo>
                  <a:pt x="3009862" y="156058"/>
                  <a:pt x="3014129" y="152972"/>
                  <a:pt x="3018929" y="150762"/>
                </a:cubicBezTo>
                <a:cubicBezTo>
                  <a:pt x="3023730" y="148552"/>
                  <a:pt x="3028721" y="147447"/>
                  <a:pt x="3033903" y="147447"/>
                </a:cubicBezTo>
                <a:cubicBezTo>
                  <a:pt x="3041370" y="147447"/>
                  <a:pt x="3047924" y="149505"/>
                  <a:pt x="3053562" y="153619"/>
                </a:cubicBezTo>
                <a:cubicBezTo>
                  <a:pt x="3059201" y="157734"/>
                  <a:pt x="3063582" y="162954"/>
                  <a:pt x="3066707" y="169278"/>
                </a:cubicBezTo>
                <a:cubicBezTo>
                  <a:pt x="3069831" y="175603"/>
                  <a:pt x="3071393" y="182194"/>
                  <a:pt x="3071393" y="189052"/>
                </a:cubicBezTo>
                <a:cubicBezTo>
                  <a:pt x="3071393" y="195606"/>
                  <a:pt x="3070174" y="201511"/>
                  <a:pt x="3067735" y="206769"/>
                </a:cubicBezTo>
                <a:cubicBezTo>
                  <a:pt x="3065297" y="212027"/>
                  <a:pt x="3061982" y="216713"/>
                  <a:pt x="3057791" y="220828"/>
                </a:cubicBezTo>
                <a:lnTo>
                  <a:pt x="3054908" y="222900"/>
                </a:lnTo>
                <a:lnTo>
                  <a:pt x="3055848" y="222999"/>
                </a:lnTo>
                <a:cubicBezTo>
                  <a:pt x="3062097" y="223533"/>
                  <a:pt x="3068345" y="223952"/>
                  <a:pt x="3074593" y="224257"/>
                </a:cubicBezTo>
                <a:cubicBezTo>
                  <a:pt x="3080842" y="224562"/>
                  <a:pt x="3086252" y="224714"/>
                  <a:pt x="3090824" y="224714"/>
                </a:cubicBezTo>
                <a:lnTo>
                  <a:pt x="3091702" y="225045"/>
                </a:lnTo>
                <a:lnTo>
                  <a:pt x="3091739" y="224714"/>
                </a:lnTo>
                <a:cubicBezTo>
                  <a:pt x="3100425" y="224714"/>
                  <a:pt x="3106521" y="223876"/>
                  <a:pt x="3110026" y="222199"/>
                </a:cubicBezTo>
                <a:cubicBezTo>
                  <a:pt x="3113532" y="220523"/>
                  <a:pt x="3115551" y="217551"/>
                  <a:pt x="3116085" y="213284"/>
                </a:cubicBezTo>
                <a:cubicBezTo>
                  <a:pt x="3116618" y="209017"/>
                  <a:pt x="3116732" y="203073"/>
                  <a:pt x="3116427" y="195453"/>
                </a:cubicBezTo>
                <a:close/>
                <a:moveTo>
                  <a:pt x="2353665" y="79096"/>
                </a:moveTo>
                <a:lnTo>
                  <a:pt x="2372410" y="79096"/>
                </a:lnTo>
                <a:lnTo>
                  <a:pt x="2376983" y="196825"/>
                </a:lnTo>
                <a:cubicBezTo>
                  <a:pt x="2377287" y="204292"/>
                  <a:pt x="2378011" y="210045"/>
                  <a:pt x="2379154" y="214084"/>
                </a:cubicBezTo>
                <a:cubicBezTo>
                  <a:pt x="2380297" y="218123"/>
                  <a:pt x="2382888" y="220904"/>
                  <a:pt x="2386927" y="222428"/>
                </a:cubicBezTo>
                <a:cubicBezTo>
                  <a:pt x="2390965" y="223952"/>
                  <a:pt x="2397328" y="224714"/>
                  <a:pt x="2406015" y="224714"/>
                </a:cubicBezTo>
                <a:lnTo>
                  <a:pt x="2406160" y="224769"/>
                </a:lnTo>
                <a:lnTo>
                  <a:pt x="2406167" y="224714"/>
                </a:lnTo>
                <a:cubicBezTo>
                  <a:pt x="2412568" y="224714"/>
                  <a:pt x="2417597" y="224142"/>
                  <a:pt x="2421255" y="222999"/>
                </a:cubicBezTo>
                <a:cubicBezTo>
                  <a:pt x="2424912" y="221856"/>
                  <a:pt x="2427694" y="219647"/>
                  <a:pt x="2429599" y="216370"/>
                </a:cubicBezTo>
                <a:cubicBezTo>
                  <a:pt x="2431504" y="213093"/>
                  <a:pt x="2433142" y="208331"/>
                  <a:pt x="2434514" y="202083"/>
                </a:cubicBezTo>
                <a:cubicBezTo>
                  <a:pt x="2435885" y="195834"/>
                  <a:pt x="2437561" y="187681"/>
                  <a:pt x="2439543" y="177622"/>
                </a:cubicBezTo>
                <a:lnTo>
                  <a:pt x="2457374" y="181051"/>
                </a:lnTo>
                <a:cubicBezTo>
                  <a:pt x="2456764" y="183795"/>
                  <a:pt x="2456078" y="186843"/>
                  <a:pt x="2455316" y="190195"/>
                </a:cubicBezTo>
                <a:cubicBezTo>
                  <a:pt x="2454554" y="193548"/>
                  <a:pt x="2453906" y="196863"/>
                  <a:pt x="2453373" y="200139"/>
                </a:cubicBezTo>
                <a:cubicBezTo>
                  <a:pt x="2452840" y="203416"/>
                  <a:pt x="2452573" y="206274"/>
                  <a:pt x="2452573" y="208712"/>
                </a:cubicBezTo>
                <a:cubicBezTo>
                  <a:pt x="2452573" y="211760"/>
                  <a:pt x="2453259" y="214503"/>
                  <a:pt x="2454630" y="216942"/>
                </a:cubicBezTo>
                <a:cubicBezTo>
                  <a:pt x="2456002" y="219380"/>
                  <a:pt x="2458974" y="221285"/>
                  <a:pt x="2463546" y="222657"/>
                </a:cubicBezTo>
                <a:cubicBezTo>
                  <a:pt x="2465832" y="223342"/>
                  <a:pt x="2468727" y="223857"/>
                  <a:pt x="2472233" y="224200"/>
                </a:cubicBezTo>
                <a:lnTo>
                  <a:pt x="2484159" y="224697"/>
                </a:lnTo>
                <a:lnTo>
                  <a:pt x="2494140" y="224600"/>
                </a:lnTo>
                <a:cubicBezTo>
                  <a:pt x="2498179" y="224523"/>
                  <a:pt x="2502179" y="224333"/>
                  <a:pt x="2506142" y="224028"/>
                </a:cubicBezTo>
                <a:lnTo>
                  <a:pt x="2514819" y="223160"/>
                </a:lnTo>
                <a:lnTo>
                  <a:pt x="2511056" y="219799"/>
                </a:lnTo>
                <a:cubicBezTo>
                  <a:pt x="2507780" y="216522"/>
                  <a:pt x="2504884" y="212446"/>
                  <a:pt x="2502370" y="207569"/>
                </a:cubicBezTo>
                <a:cubicBezTo>
                  <a:pt x="2499855" y="202692"/>
                  <a:pt x="2498598" y="197130"/>
                  <a:pt x="2498598" y="190881"/>
                </a:cubicBezTo>
                <a:cubicBezTo>
                  <a:pt x="2498598" y="184785"/>
                  <a:pt x="2499703" y="179108"/>
                  <a:pt x="2501912" y="173850"/>
                </a:cubicBezTo>
                <a:cubicBezTo>
                  <a:pt x="2504122" y="168593"/>
                  <a:pt x="2507094" y="163983"/>
                  <a:pt x="2510828" y="160020"/>
                </a:cubicBezTo>
                <a:cubicBezTo>
                  <a:pt x="2514562" y="156058"/>
                  <a:pt x="2518829" y="152972"/>
                  <a:pt x="2523629" y="150762"/>
                </a:cubicBezTo>
                <a:cubicBezTo>
                  <a:pt x="2528430" y="148552"/>
                  <a:pt x="2533421" y="147447"/>
                  <a:pt x="2538603" y="147447"/>
                </a:cubicBezTo>
                <a:cubicBezTo>
                  <a:pt x="2546070" y="147447"/>
                  <a:pt x="2552624" y="149505"/>
                  <a:pt x="2558262" y="153619"/>
                </a:cubicBezTo>
                <a:cubicBezTo>
                  <a:pt x="2563901" y="157734"/>
                  <a:pt x="2568282" y="162954"/>
                  <a:pt x="2571407" y="169278"/>
                </a:cubicBezTo>
                <a:cubicBezTo>
                  <a:pt x="2574531" y="175603"/>
                  <a:pt x="2576093" y="182194"/>
                  <a:pt x="2576093" y="189052"/>
                </a:cubicBezTo>
                <a:cubicBezTo>
                  <a:pt x="2576093" y="195606"/>
                  <a:pt x="2574874" y="201511"/>
                  <a:pt x="2572435" y="206769"/>
                </a:cubicBezTo>
                <a:cubicBezTo>
                  <a:pt x="2569997" y="212027"/>
                  <a:pt x="2566682" y="216713"/>
                  <a:pt x="2562491" y="220828"/>
                </a:cubicBezTo>
                <a:lnTo>
                  <a:pt x="2559608" y="222900"/>
                </a:lnTo>
                <a:lnTo>
                  <a:pt x="2560548" y="222999"/>
                </a:lnTo>
                <a:cubicBezTo>
                  <a:pt x="2566797" y="223533"/>
                  <a:pt x="2573045" y="223952"/>
                  <a:pt x="2579293" y="224257"/>
                </a:cubicBezTo>
                <a:cubicBezTo>
                  <a:pt x="2585542" y="224562"/>
                  <a:pt x="2590952" y="224714"/>
                  <a:pt x="2595524" y="224714"/>
                </a:cubicBezTo>
                <a:lnTo>
                  <a:pt x="2596402" y="225045"/>
                </a:lnTo>
                <a:lnTo>
                  <a:pt x="2596439" y="224714"/>
                </a:lnTo>
                <a:cubicBezTo>
                  <a:pt x="2605125" y="224714"/>
                  <a:pt x="2611221" y="223876"/>
                  <a:pt x="2614726" y="222199"/>
                </a:cubicBezTo>
                <a:cubicBezTo>
                  <a:pt x="2618232" y="220523"/>
                  <a:pt x="2620251" y="217551"/>
                  <a:pt x="2620785" y="213284"/>
                </a:cubicBezTo>
                <a:cubicBezTo>
                  <a:pt x="2621318" y="209017"/>
                  <a:pt x="2621432" y="203073"/>
                  <a:pt x="2621127" y="195453"/>
                </a:cubicBezTo>
                <a:lnTo>
                  <a:pt x="2617241" y="79096"/>
                </a:lnTo>
                <a:lnTo>
                  <a:pt x="2636215" y="79096"/>
                </a:lnTo>
                <a:lnTo>
                  <a:pt x="2639873" y="194996"/>
                </a:lnTo>
                <a:cubicBezTo>
                  <a:pt x="2640177" y="202768"/>
                  <a:pt x="2641435" y="208826"/>
                  <a:pt x="2643644" y="213170"/>
                </a:cubicBezTo>
                <a:cubicBezTo>
                  <a:pt x="2645854" y="217513"/>
                  <a:pt x="2648864" y="220523"/>
                  <a:pt x="2652674" y="222199"/>
                </a:cubicBezTo>
                <a:lnTo>
                  <a:pt x="2664646" y="224594"/>
                </a:lnTo>
                <a:lnTo>
                  <a:pt x="2686431" y="222885"/>
                </a:lnTo>
                <a:cubicBezTo>
                  <a:pt x="2694051" y="221666"/>
                  <a:pt x="2701518" y="219913"/>
                  <a:pt x="2708833" y="217627"/>
                </a:cubicBezTo>
                <a:cubicBezTo>
                  <a:pt x="2716149" y="215341"/>
                  <a:pt x="2723197" y="212560"/>
                  <a:pt x="2729979" y="209283"/>
                </a:cubicBezTo>
                <a:cubicBezTo>
                  <a:pt x="2736761" y="206007"/>
                  <a:pt x="2743200" y="202235"/>
                  <a:pt x="2749296" y="197968"/>
                </a:cubicBezTo>
                <a:cubicBezTo>
                  <a:pt x="2745333" y="194463"/>
                  <a:pt x="2740761" y="191415"/>
                  <a:pt x="2735580" y="188824"/>
                </a:cubicBezTo>
                <a:cubicBezTo>
                  <a:pt x="2730398" y="186233"/>
                  <a:pt x="2724721" y="184214"/>
                  <a:pt x="2718549" y="182766"/>
                </a:cubicBezTo>
                <a:cubicBezTo>
                  <a:pt x="2712377" y="181318"/>
                  <a:pt x="2705862" y="180594"/>
                  <a:pt x="2699004" y="180594"/>
                </a:cubicBezTo>
                <a:cubicBezTo>
                  <a:pt x="2696565" y="180594"/>
                  <a:pt x="2694279" y="180670"/>
                  <a:pt x="2692146" y="180823"/>
                </a:cubicBezTo>
                <a:cubicBezTo>
                  <a:pt x="2690012" y="180975"/>
                  <a:pt x="2687878" y="181242"/>
                  <a:pt x="2685745" y="181623"/>
                </a:cubicBezTo>
                <a:cubicBezTo>
                  <a:pt x="2683611" y="182004"/>
                  <a:pt x="2681173" y="182499"/>
                  <a:pt x="2678430" y="183109"/>
                </a:cubicBezTo>
                <a:lnTo>
                  <a:pt x="2674772" y="165735"/>
                </a:lnTo>
                <a:cubicBezTo>
                  <a:pt x="2678887" y="164516"/>
                  <a:pt x="2683002" y="163563"/>
                  <a:pt x="2687117" y="162878"/>
                </a:cubicBezTo>
                <a:cubicBezTo>
                  <a:pt x="2691231" y="162192"/>
                  <a:pt x="2695194" y="161849"/>
                  <a:pt x="2699004" y="161849"/>
                </a:cubicBezTo>
                <a:cubicBezTo>
                  <a:pt x="2706928" y="161849"/>
                  <a:pt x="2714091" y="162801"/>
                  <a:pt x="2720492" y="164706"/>
                </a:cubicBezTo>
                <a:cubicBezTo>
                  <a:pt x="2726893" y="166611"/>
                  <a:pt x="2732722" y="168936"/>
                  <a:pt x="2737980" y="171679"/>
                </a:cubicBezTo>
                <a:cubicBezTo>
                  <a:pt x="2743238" y="174422"/>
                  <a:pt x="2748191" y="177165"/>
                  <a:pt x="2752839" y="179908"/>
                </a:cubicBezTo>
                <a:cubicBezTo>
                  <a:pt x="2757487" y="182652"/>
                  <a:pt x="2762021" y="184976"/>
                  <a:pt x="2766441" y="186881"/>
                </a:cubicBezTo>
                <a:cubicBezTo>
                  <a:pt x="2770860" y="188786"/>
                  <a:pt x="2775432" y="189738"/>
                  <a:pt x="2780157" y="189738"/>
                </a:cubicBezTo>
                <a:lnTo>
                  <a:pt x="2784957" y="189738"/>
                </a:lnTo>
                <a:lnTo>
                  <a:pt x="2786558" y="206197"/>
                </a:lnTo>
                <a:cubicBezTo>
                  <a:pt x="2780004" y="206197"/>
                  <a:pt x="2773984" y="207112"/>
                  <a:pt x="2768498" y="208941"/>
                </a:cubicBezTo>
                <a:cubicBezTo>
                  <a:pt x="2763012" y="210769"/>
                  <a:pt x="2757640" y="213093"/>
                  <a:pt x="2752382" y="215913"/>
                </a:cubicBezTo>
                <a:cubicBezTo>
                  <a:pt x="2747124" y="218732"/>
                  <a:pt x="2741600" y="221704"/>
                  <a:pt x="2735808" y="224828"/>
                </a:cubicBezTo>
                <a:cubicBezTo>
                  <a:pt x="2730017" y="227952"/>
                  <a:pt x="2723616" y="230924"/>
                  <a:pt x="2716606" y="233744"/>
                </a:cubicBezTo>
                <a:cubicBezTo>
                  <a:pt x="2709595" y="236563"/>
                  <a:pt x="2701556" y="238887"/>
                  <a:pt x="2692489" y="240716"/>
                </a:cubicBezTo>
                <a:lnTo>
                  <a:pt x="2663539" y="243242"/>
                </a:lnTo>
                <a:lnTo>
                  <a:pt x="2662961" y="243459"/>
                </a:lnTo>
                <a:lnTo>
                  <a:pt x="2662371" y="243344"/>
                </a:lnTo>
                <a:lnTo>
                  <a:pt x="2661056" y="243459"/>
                </a:lnTo>
                <a:lnTo>
                  <a:pt x="2661096" y="243097"/>
                </a:lnTo>
                <a:lnTo>
                  <a:pt x="2647073" y="240373"/>
                </a:lnTo>
                <a:cubicBezTo>
                  <a:pt x="2642882" y="238316"/>
                  <a:pt x="2639606" y="235649"/>
                  <a:pt x="2637244" y="232372"/>
                </a:cubicBezTo>
                <a:lnTo>
                  <a:pt x="2634655" y="226627"/>
                </a:lnTo>
                <a:lnTo>
                  <a:pt x="2629928" y="233972"/>
                </a:lnTo>
                <a:cubicBezTo>
                  <a:pt x="2626499" y="237096"/>
                  <a:pt x="2621889" y="239459"/>
                  <a:pt x="2616098" y="241059"/>
                </a:cubicBezTo>
                <a:cubicBezTo>
                  <a:pt x="2610307" y="242659"/>
                  <a:pt x="2603068" y="243459"/>
                  <a:pt x="2594381" y="243459"/>
                </a:cubicBezTo>
                <a:lnTo>
                  <a:pt x="2594430" y="243012"/>
                </a:lnTo>
                <a:lnTo>
                  <a:pt x="2593238" y="243459"/>
                </a:lnTo>
                <a:cubicBezTo>
                  <a:pt x="2585618" y="243459"/>
                  <a:pt x="2577731" y="242964"/>
                  <a:pt x="2569578" y="241973"/>
                </a:cubicBezTo>
                <a:cubicBezTo>
                  <a:pt x="2561424" y="240983"/>
                  <a:pt x="2553728" y="239687"/>
                  <a:pt x="2546489" y="238087"/>
                </a:cubicBezTo>
                <a:lnTo>
                  <a:pt x="2537631" y="235435"/>
                </a:lnTo>
                <a:lnTo>
                  <a:pt x="2530144" y="238430"/>
                </a:lnTo>
                <a:cubicBezTo>
                  <a:pt x="2526639" y="239497"/>
                  <a:pt x="2522868" y="240335"/>
                  <a:pt x="2518829" y="240945"/>
                </a:cubicBezTo>
                <a:cubicBezTo>
                  <a:pt x="2514790" y="241554"/>
                  <a:pt x="2510561" y="242049"/>
                  <a:pt x="2506142" y="242430"/>
                </a:cubicBezTo>
                <a:cubicBezTo>
                  <a:pt x="2501722" y="242811"/>
                  <a:pt x="2497302" y="243078"/>
                  <a:pt x="2492883" y="243231"/>
                </a:cubicBezTo>
                <a:lnTo>
                  <a:pt x="2482401" y="243418"/>
                </a:lnTo>
                <a:lnTo>
                  <a:pt x="2482291" y="243459"/>
                </a:lnTo>
                <a:lnTo>
                  <a:pt x="2481989" y="243425"/>
                </a:lnTo>
                <a:lnTo>
                  <a:pt x="2480081" y="243459"/>
                </a:lnTo>
                <a:lnTo>
                  <a:pt x="2480111" y="243213"/>
                </a:lnTo>
                <a:lnTo>
                  <a:pt x="2458974" y="240830"/>
                </a:lnTo>
                <a:cubicBezTo>
                  <a:pt x="2453335" y="239078"/>
                  <a:pt x="2449220" y="236411"/>
                  <a:pt x="2446629" y="232829"/>
                </a:cubicBezTo>
                <a:lnTo>
                  <a:pt x="2444065" y="226419"/>
                </a:lnTo>
                <a:lnTo>
                  <a:pt x="2440343" y="232029"/>
                </a:lnTo>
                <a:cubicBezTo>
                  <a:pt x="2437523" y="235077"/>
                  <a:pt x="2434437" y="237439"/>
                  <a:pt x="2431084" y="239116"/>
                </a:cubicBezTo>
                <a:cubicBezTo>
                  <a:pt x="2427732" y="240792"/>
                  <a:pt x="2423846" y="241935"/>
                  <a:pt x="2419426" y="242545"/>
                </a:cubicBezTo>
                <a:cubicBezTo>
                  <a:pt x="2415006" y="243154"/>
                  <a:pt x="2409825" y="243459"/>
                  <a:pt x="2403881" y="243459"/>
                </a:cubicBezTo>
                <a:lnTo>
                  <a:pt x="2403888" y="243399"/>
                </a:lnTo>
                <a:lnTo>
                  <a:pt x="2403729" y="243459"/>
                </a:lnTo>
                <a:cubicBezTo>
                  <a:pt x="2391537" y="243459"/>
                  <a:pt x="2382202" y="242088"/>
                  <a:pt x="2375725" y="239344"/>
                </a:cubicBezTo>
                <a:cubicBezTo>
                  <a:pt x="2369248" y="236601"/>
                  <a:pt x="2364791" y="232334"/>
                  <a:pt x="2362352" y="226543"/>
                </a:cubicBezTo>
                <a:cubicBezTo>
                  <a:pt x="2359914" y="220752"/>
                  <a:pt x="2358542" y="213284"/>
                  <a:pt x="2358237" y="204140"/>
                </a:cubicBezTo>
                <a:close/>
                <a:moveTo>
                  <a:pt x="2194941" y="79096"/>
                </a:moveTo>
                <a:cubicBezTo>
                  <a:pt x="2195398" y="82144"/>
                  <a:pt x="2195893" y="86144"/>
                  <a:pt x="2196427" y="91097"/>
                </a:cubicBezTo>
                <a:cubicBezTo>
                  <a:pt x="2196960" y="96050"/>
                  <a:pt x="2197379" y="100965"/>
                  <a:pt x="2197684" y="105842"/>
                </a:cubicBezTo>
                <a:cubicBezTo>
                  <a:pt x="2197989" y="110719"/>
                  <a:pt x="2198141" y="114757"/>
                  <a:pt x="2198141" y="117958"/>
                </a:cubicBezTo>
                <a:cubicBezTo>
                  <a:pt x="2198141" y="125273"/>
                  <a:pt x="2197646" y="132398"/>
                  <a:pt x="2196655" y="139332"/>
                </a:cubicBezTo>
                <a:cubicBezTo>
                  <a:pt x="2195665" y="146266"/>
                  <a:pt x="2194103" y="153048"/>
                  <a:pt x="2191969" y="159677"/>
                </a:cubicBezTo>
                <a:lnTo>
                  <a:pt x="2186390" y="172418"/>
                </a:lnTo>
                <a:lnTo>
                  <a:pt x="2193226" y="179337"/>
                </a:lnTo>
                <a:cubicBezTo>
                  <a:pt x="2198179" y="185204"/>
                  <a:pt x="2201837" y="190767"/>
                  <a:pt x="2204199" y="196025"/>
                </a:cubicBezTo>
                <a:cubicBezTo>
                  <a:pt x="2206561" y="201282"/>
                  <a:pt x="2207742" y="206426"/>
                  <a:pt x="2207742" y="211455"/>
                </a:cubicBezTo>
                <a:cubicBezTo>
                  <a:pt x="2207742" y="214808"/>
                  <a:pt x="2207171" y="218275"/>
                  <a:pt x="2206028" y="221856"/>
                </a:cubicBezTo>
                <a:cubicBezTo>
                  <a:pt x="2204885" y="225438"/>
                  <a:pt x="2202904" y="228791"/>
                  <a:pt x="2200084" y="231915"/>
                </a:cubicBezTo>
                <a:cubicBezTo>
                  <a:pt x="2197265" y="235039"/>
                  <a:pt x="2193302" y="237554"/>
                  <a:pt x="2188197" y="239459"/>
                </a:cubicBezTo>
                <a:cubicBezTo>
                  <a:pt x="2183092" y="241364"/>
                  <a:pt x="2176500" y="242316"/>
                  <a:pt x="2168423" y="242316"/>
                </a:cubicBezTo>
                <a:lnTo>
                  <a:pt x="2115845" y="242316"/>
                </a:lnTo>
                <a:lnTo>
                  <a:pt x="2115845" y="223800"/>
                </a:lnTo>
                <a:cubicBezTo>
                  <a:pt x="2131542" y="212522"/>
                  <a:pt x="2144001" y="201549"/>
                  <a:pt x="2153221" y="190881"/>
                </a:cubicBezTo>
                <a:lnTo>
                  <a:pt x="2164591" y="175285"/>
                </a:lnTo>
                <a:lnTo>
                  <a:pt x="2162937" y="173622"/>
                </a:lnTo>
                <a:cubicBezTo>
                  <a:pt x="2154250" y="166078"/>
                  <a:pt x="2144420" y="158115"/>
                  <a:pt x="2133447" y="149733"/>
                </a:cubicBezTo>
                <a:cubicBezTo>
                  <a:pt x="2122475" y="141351"/>
                  <a:pt x="2110892" y="132817"/>
                  <a:pt x="2098700" y="124130"/>
                </a:cubicBezTo>
                <a:lnTo>
                  <a:pt x="2109444" y="109042"/>
                </a:lnTo>
                <a:cubicBezTo>
                  <a:pt x="2123465" y="119406"/>
                  <a:pt x="2135848" y="128778"/>
                  <a:pt x="2146592" y="137160"/>
                </a:cubicBezTo>
                <a:lnTo>
                  <a:pt x="2172619" y="158778"/>
                </a:lnTo>
                <a:lnTo>
                  <a:pt x="2173224" y="157506"/>
                </a:lnTo>
                <a:cubicBezTo>
                  <a:pt x="2177338" y="145923"/>
                  <a:pt x="2179396" y="133350"/>
                  <a:pt x="2179396" y="119787"/>
                </a:cubicBezTo>
                <a:cubicBezTo>
                  <a:pt x="2179396" y="116434"/>
                  <a:pt x="2179167" y="112395"/>
                  <a:pt x="2178710" y="107671"/>
                </a:cubicBezTo>
                <a:cubicBezTo>
                  <a:pt x="2178253" y="102946"/>
                  <a:pt x="2177720" y="98222"/>
                  <a:pt x="2177110" y="93498"/>
                </a:cubicBezTo>
                <a:cubicBezTo>
                  <a:pt x="2176500" y="88773"/>
                  <a:pt x="2175891" y="84735"/>
                  <a:pt x="2175281" y="81382"/>
                </a:cubicBezTo>
                <a:close/>
                <a:moveTo>
                  <a:pt x="1217066" y="79096"/>
                </a:moveTo>
                <a:lnTo>
                  <a:pt x="1236040" y="79096"/>
                </a:lnTo>
                <a:lnTo>
                  <a:pt x="1239698" y="194996"/>
                </a:lnTo>
                <a:cubicBezTo>
                  <a:pt x="1240002" y="202768"/>
                  <a:pt x="1241260" y="208826"/>
                  <a:pt x="1243470" y="213170"/>
                </a:cubicBezTo>
                <a:cubicBezTo>
                  <a:pt x="1245679" y="217513"/>
                  <a:pt x="1248689" y="220523"/>
                  <a:pt x="1252499" y="222199"/>
                </a:cubicBezTo>
                <a:lnTo>
                  <a:pt x="1264430" y="224585"/>
                </a:lnTo>
                <a:lnTo>
                  <a:pt x="1288999" y="222085"/>
                </a:lnTo>
                <a:lnTo>
                  <a:pt x="1306221" y="216609"/>
                </a:lnTo>
                <a:lnTo>
                  <a:pt x="1301572" y="211227"/>
                </a:lnTo>
                <a:cubicBezTo>
                  <a:pt x="1298372" y="207874"/>
                  <a:pt x="1294904" y="204483"/>
                  <a:pt x="1291171" y="201054"/>
                </a:cubicBezTo>
                <a:cubicBezTo>
                  <a:pt x="1287437" y="197625"/>
                  <a:pt x="1283436" y="194386"/>
                  <a:pt x="1279169" y="191338"/>
                </a:cubicBezTo>
                <a:cubicBezTo>
                  <a:pt x="1278255" y="190576"/>
                  <a:pt x="1277340" y="189205"/>
                  <a:pt x="1276426" y="187224"/>
                </a:cubicBezTo>
                <a:cubicBezTo>
                  <a:pt x="1275512" y="185242"/>
                  <a:pt x="1274750" y="183185"/>
                  <a:pt x="1274140" y="181051"/>
                </a:cubicBezTo>
                <a:cubicBezTo>
                  <a:pt x="1273530" y="178918"/>
                  <a:pt x="1273226" y="177318"/>
                  <a:pt x="1273226" y="176251"/>
                </a:cubicBezTo>
                <a:cubicBezTo>
                  <a:pt x="1273226" y="173965"/>
                  <a:pt x="1274673" y="171222"/>
                  <a:pt x="1277569" y="168021"/>
                </a:cubicBezTo>
                <a:cubicBezTo>
                  <a:pt x="1280464" y="164821"/>
                  <a:pt x="1284351" y="161735"/>
                  <a:pt x="1289228" y="158763"/>
                </a:cubicBezTo>
                <a:cubicBezTo>
                  <a:pt x="1294104" y="155791"/>
                  <a:pt x="1299667" y="153315"/>
                  <a:pt x="1305915" y="151333"/>
                </a:cubicBezTo>
                <a:cubicBezTo>
                  <a:pt x="1312164" y="149352"/>
                  <a:pt x="1318641" y="148362"/>
                  <a:pt x="1325346" y="148362"/>
                </a:cubicBezTo>
                <a:cubicBezTo>
                  <a:pt x="1334033" y="148362"/>
                  <a:pt x="1341082" y="149657"/>
                  <a:pt x="1346492" y="152248"/>
                </a:cubicBezTo>
                <a:cubicBezTo>
                  <a:pt x="1351902" y="154839"/>
                  <a:pt x="1355864" y="158153"/>
                  <a:pt x="1358379" y="162192"/>
                </a:cubicBezTo>
                <a:cubicBezTo>
                  <a:pt x="1360894" y="166230"/>
                  <a:pt x="1362151" y="170536"/>
                  <a:pt x="1362151" y="175108"/>
                </a:cubicBezTo>
                <a:cubicBezTo>
                  <a:pt x="1362151" y="181813"/>
                  <a:pt x="1360475" y="188481"/>
                  <a:pt x="1357122" y="195110"/>
                </a:cubicBezTo>
                <a:cubicBezTo>
                  <a:pt x="1353769" y="201740"/>
                  <a:pt x="1348968" y="207950"/>
                  <a:pt x="1342720" y="213741"/>
                </a:cubicBezTo>
                <a:lnTo>
                  <a:pt x="1337632" y="217319"/>
                </a:lnTo>
                <a:lnTo>
                  <a:pt x="1350607" y="221399"/>
                </a:lnTo>
                <a:cubicBezTo>
                  <a:pt x="1355712" y="222542"/>
                  <a:pt x="1360932" y="223380"/>
                  <a:pt x="1366266" y="223914"/>
                </a:cubicBezTo>
                <a:cubicBezTo>
                  <a:pt x="1371600" y="224447"/>
                  <a:pt x="1376934" y="224714"/>
                  <a:pt x="1382268" y="224714"/>
                </a:cubicBezTo>
                <a:lnTo>
                  <a:pt x="1386784" y="226417"/>
                </a:lnTo>
                <a:lnTo>
                  <a:pt x="1386992" y="224714"/>
                </a:lnTo>
                <a:cubicBezTo>
                  <a:pt x="1394460" y="224714"/>
                  <a:pt x="1400403" y="224257"/>
                  <a:pt x="1404823" y="223342"/>
                </a:cubicBezTo>
                <a:cubicBezTo>
                  <a:pt x="1409243" y="222428"/>
                  <a:pt x="1412443" y="220561"/>
                  <a:pt x="1414424" y="217742"/>
                </a:cubicBezTo>
                <a:cubicBezTo>
                  <a:pt x="1416405" y="214922"/>
                  <a:pt x="1417396" y="210693"/>
                  <a:pt x="1417396" y="205054"/>
                </a:cubicBezTo>
                <a:cubicBezTo>
                  <a:pt x="1417396" y="201244"/>
                  <a:pt x="1416786" y="196710"/>
                  <a:pt x="1415567" y="191453"/>
                </a:cubicBezTo>
                <a:cubicBezTo>
                  <a:pt x="1414348" y="186195"/>
                  <a:pt x="1412748" y="180594"/>
                  <a:pt x="1410767" y="174651"/>
                </a:cubicBezTo>
                <a:cubicBezTo>
                  <a:pt x="1408785" y="168707"/>
                  <a:pt x="1406652" y="162840"/>
                  <a:pt x="1404366" y="157048"/>
                </a:cubicBezTo>
                <a:lnTo>
                  <a:pt x="1422882" y="150190"/>
                </a:lnTo>
                <a:cubicBezTo>
                  <a:pt x="1424864" y="155067"/>
                  <a:pt x="1426730" y="160630"/>
                  <a:pt x="1428483" y="166878"/>
                </a:cubicBezTo>
                <a:cubicBezTo>
                  <a:pt x="1430236" y="173127"/>
                  <a:pt x="1431722" y="179299"/>
                  <a:pt x="1432941" y="185395"/>
                </a:cubicBezTo>
                <a:cubicBezTo>
                  <a:pt x="1434160" y="191491"/>
                  <a:pt x="1434770" y="196825"/>
                  <a:pt x="1434770" y="201397"/>
                </a:cubicBezTo>
                <a:cubicBezTo>
                  <a:pt x="1434770" y="207493"/>
                  <a:pt x="1434122" y="212865"/>
                  <a:pt x="1432826" y="217513"/>
                </a:cubicBezTo>
                <a:cubicBezTo>
                  <a:pt x="1431531" y="222161"/>
                  <a:pt x="1429588" y="226124"/>
                  <a:pt x="1426997" y="229400"/>
                </a:cubicBezTo>
                <a:cubicBezTo>
                  <a:pt x="1424406" y="232677"/>
                  <a:pt x="1421092" y="235344"/>
                  <a:pt x="1417053" y="237401"/>
                </a:cubicBezTo>
                <a:cubicBezTo>
                  <a:pt x="1413014" y="239459"/>
                  <a:pt x="1408328" y="240983"/>
                  <a:pt x="1402994" y="241973"/>
                </a:cubicBezTo>
                <a:cubicBezTo>
                  <a:pt x="1397660" y="242964"/>
                  <a:pt x="1391564" y="243459"/>
                  <a:pt x="1384706" y="243459"/>
                </a:cubicBezTo>
                <a:lnTo>
                  <a:pt x="1384933" y="241603"/>
                </a:lnTo>
                <a:lnTo>
                  <a:pt x="1379982" y="243459"/>
                </a:lnTo>
                <a:cubicBezTo>
                  <a:pt x="1371600" y="243459"/>
                  <a:pt x="1363027" y="242659"/>
                  <a:pt x="1354264" y="241059"/>
                </a:cubicBezTo>
                <a:cubicBezTo>
                  <a:pt x="1345501" y="239459"/>
                  <a:pt x="1337310" y="237020"/>
                  <a:pt x="1329690" y="233744"/>
                </a:cubicBezTo>
                <a:lnTo>
                  <a:pt x="1321626" y="228573"/>
                </a:lnTo>
                <a:lnTo>
                  <a:pt x="1320774" y="229172"/>
                </a:lnTo>
                <a:cubicBezTo>
                  <a:pt x="1312392" y="233667"/>
                  <a:pt x="1303134" y="237173"/>
                  <a:pt x="1292999" y="239687"/>
                </a:cubicBezTo>
                <a:cubicBezTo>
                  <a:pt x="1287932" y="240945"/>
                  <a:pt x="1282722" y="241888"/>
                  <a:pt x="1277369" y="242516"/>
                </a:cubicBezTo>
                <a:lnTo>
                  <a:pt x="1263129" y="243331"/>
                </a:lnTo>
                <a:lnTo>
                  <a:pt x="1262786" y="243459"/>
                </a:lnTo>
                <a:lnTo>
                  <a:pt x="1262353" y="243375"/>
                </a:lnTo>
                <a:lnTo>
                  <a:pt x="1260881" y="243459"/>
                </a:lnTo>
                <a:lnTo>
                  <a:pt x="1260925" y="243098"/>
                </a:lnTo>
                <a:lnTo>
                  <a:pt x="1246899" y="240373"/>
                </a:lnTo>
                <a:cubicBezTo>
                  <a:pt x="1242708" y="238316"/>
                  <a:pt x="1239431" y="235649"/>
                  <a:pt x="1237069" y="232372"/>
                </a:cubicBezTo>
                <a:lnTo>
                  <a:pt x="1234480" y="226627"/>
                </a:lnTo>
                <a:lnTo>
                  <a:pt x="1229753" y="233972"/>
                </a:lnTo>
                <a:cubicBezTo>
                  <a:pt x="1226324" y="237096"/>
                  <a:pt x="1221714" y="239459"/>
                  <a:pt x="1215923" y="241059"/>
                </a:cubicBezTo>
                <a:lnTo>
                  <a:pt x="1200797" y="242731"/>
                </a:lnTo>
                <a:lnTo>
                  <a:pt x="1198854" y="243459"/>
                </a:lnTo>
                <a:lnTo>
                  <a:pt x="1197254" y="243122"/>
                </a:lnTo>
                <a:lnTo>
                  <a:pt x="1194206" y="243459"/>
                </a:lnTo>
                <a:lnTo>
                  <a:pt x="1194311" y="242503"/>
                </a:lnTo>
                <a:lnTo>
                  <a:pt x="1183653" y="240259"/>
                </a:lnTo>
                <a:lnTo>
                  <a:pt x="1174425" y="232877"/>
                </a:lnTo>
                <a:lnTo>
                  <a:pt x="1171079" y="238087"/>
                </a:lnTo>
                <a:cubicBezTo>
                  <a:pt x="1168260" y="240906"/>
                  <a:pt x="1165136" y="243002"/>
                  <a:pt x="1161707" y="244374"/>
                </a:cubicBezTo>
                <a:cubicBezTo>
                  <a:pt x="1158278" y="245745"/>
                  <a:pt x="1154658" y="246431"/>
                  <a:pt x="1150848" y="246431"/>
                </a:cubicBezTo>
                <a:cubicBezTo>
                  <a:pt x="1146429" y="246431"/>
                  <a:pt x="1141857" y="245631"/>
                  <a:pt x="1137132" y="244031"/>
                </a:cubicBezTo>
                <a:cubicBezTo>
                  <a:pt x="1132408" y="242430"/>
                  <a:pt x="1127760" y="240068"/>
                  <a:pt x="1123188" y="236944"/>
                </a:cubicBezTo>
                <a:cubicBezTo>
                  <a:pt x="1118616" y="233820"/>
                  <a:pt x="1114311" y="229972"/>
                  <a:pt x="1110272" y="225400"/>
                </a:cubicBezTo>
                <a:lnTo>
                  <a:pt x="1101158" y="212071"/>
                </a:lnTo>
                <a:lnTo>
                  <a:pt x="1093470" y="229629"/>
                </a:lnTo>
                <a:cubicBezTo>
                  <a:pt x="1092098" y="236563"/>
                  <a:pt x="1091412" y="242697"/>
                  <a:pt x="1091412" y="248031"/>
                </a:cubicBezTo>
                <a:cubicBezTo>
                  <a:pt x="1091412" y="252298"/>
                  <a:pt x="1091870" y="257747"/>
                  <a:pt x="1092784" y="264376"/>
                </a:cubicBezTo>
                <a:cubicBezTo>
                  <a:pt x="1093698" y="271005"/>
                  <a:pt x="1094879" y="278054"/>
                  <a:pt x="1096327" y="285522"/>
                </a:cubicBezTo>
                <a:cubicBezTo>
                  <a:pt x="1097775" y="292989"/>
                  <a:pt x="1099375" y="300419"/>
                  <a:pt x="1101128" y="307810"/>
                </a:cubicBezTo>
                <a:cubicBezTo>
                  <a:pt x="1102880" y="315201"/>
                  <a:pt x="1104519" y="321869"/>
                  <a:pt x="1106043" y="327813"/>
                </a:cubicBezTo>
                <a:lnTo>
                  <a:pt x="1087983" y="332156"/>
                </a:lnTo>
                <a:cubicBezTo>
                  <a:pt x="1084783" y="320421"/>
                  <a:pt x="1082040" y="308953"/>
                  <a:pt x="1079754" y="297752"/>
                </a:cubicBezTo>
                <a:cubicBezTo>
                  <a:pt x="1077468" y="286550"/>
                  <a:pt x="1075715" y="276530"/>
                  <a:pt x="1074496" y="267691"/>
                </a:cubicBezTo>
                <a:cubicBezTo>
                  <a:pt x="1073277" y="258852"/>
                  <a:pt x="1072667" y="252298"/>
                  <a:pt x="1072667" y="248031"/>
                </a:cubicBezTo>
                <a:cubicBezTo>
                  <a:pt x="1072667" y="236754"/>
                  <a:pt x="1074496" y="226467"/>
                  <a:pt x="1078154" y="217170"/>
                </a:cubicBezTo>
                <a:cubicBezTo>
                  <a:pt x="1081811" y="207874"/>
                  <a:pt x="1086536" y="199682"/>
                  <a:pt x="1092327" y="192596"/>
                </a:cubicBezTo>
                <a:cubicBezTo>
                  <a:pt x="1098118" y="185509"/>
                  <a:pt x="1104366" y="179489"/>
                  <a:pt x="1111072" y="174536"/>
                </a:cubicBezTo>
                <a:cubicBezTo>
                  <a:pt x="1117778" y="169583"/>
                  <a:pt x="1124293" y="165849"/>
                  <a:pt x="1130617" y="163335"/>
                </a:cubicBezTo>
                <a:cubicBezTo>
                  <a:pt x="1136942" y="160820"/>
                  <a:pt x="1142314" y="159563"/>
                  <a:pt x="1146734" y="159563"/>
                </a:cubicBezTo>
                <a:cubicBezTo>
                  <a:pt x="1150544" y="159563"/>
                  <a:pt x="1153896" y="160401"/>
                  <a:pt x="1156792" y="162078"/>
                </a:cubicBezTo>
                <a:cubicBezTo>
                  <a:pt x="1159688" y="163754"/>
                  <a:pt x="1162507" y="167031"/>
                  <a:pt x="1165250" y="171907"/>
                </a:cubicBezTo>
                <a:cubicBezTo>
                  <a:pt x="1167993" y="176784"/>
                  <a:pt x="1170889" y="183947"/>
                  <a:pt x="1173937" y="193396"/>
                </a:cubicBezTo>
                <a:cubicBezTo>
                  <a:pt x="1176833" y="202083"/>
                  <a:pt x="1179576" y="208674"/>
                  <a:pt x="1182167" y="213170"/>
                </a:cubicBezTo>
                <a:cubicBezTo>
                  <a:pt x="1184757" y="217665"/>
                  <a:pt x="1187577" y="220713"/>
                  <a:pt x="1190625" y="222314"/>
                </a:cubicBezTo>
                <a:lnTo>
                  <a:pt x="1200170" y="224492"/>
                </a:lnTo>
                <a:lnTo>
                  <a:pt x="1207351" y="224085"/>
                </a:lnTo>
                <a:cubicBezTo>
                  <a:pt x="1210399" y="223666"/>
                  <a:pt x="1212799" y="223038"/>
                  <a:pt x="1214552" y="222199"/>
                </a:cubicBezTo>
                <a:cubicBezTo>
                  <a:pt x="1218057" y="220523"/>
                  <a:pt x="1220076" y="217551"/>
                  <a:pt x="1220609" y="213284"/>
                </a:cubicBezTo>
                <a:cubicBezTo>
                  <a:pt x="1221143" y="209017"/>
                  <a:pt x="1221257" y="203073"/>
                  <a:pt x="1220952" y="195453"/>
                </a:cubicBezTo>
                <a:close/>
                <a:moveTo>
                  <a:pt x="839190" y="79096"/>
                </a:moveTo>
                <a:lnTo>
                  <a:pt x="857936" y="79096"/>
                </a:lnTo>
                <a:lnTo>
                  <a:pt x="862508" y="196825"/>
                </a:lnTo>
                <a:cubicBezTo>
                  <a:pt x="862812" y="204292"/>
                  <a:pt x="863536" y="210045"/>
                  <a:pt x="864679" y="214084"/>
                </a:cubicBezTo>
                <a:cubicBezTo>
                  <a:pt x="865822" y="218123"/>
                  <a:pt x="868413" y="220904"/>
                  <a:pt x="872452" y="222428"/>
                </a:cubicBezTo>
                <a:cubicBezTo>
                  <a:pt x="876490" y="223952"/>
                  <a:pt x="882853" y="224714"/>
                  <a:pt x="891540" y="224714"/>
                </a:cubicBezTo>
                <a:lnTo>
                  <a:pt x="891685" y="224769"/>
                </a:lnTo>
                <a:lnTo>
                  <a:pt x="891692" y="224714"/>
                </a:lnTo>
                <a:cubicBezTo>
                  <a:pt x="895959" y="224714"/>
                  <a:pt x="899541" y="223800"/>
                  <a:pt x="902436" y="221971"/>
                </a:cubicBezTo>
                <a:cubicBezTo>
                  <a:pt x="905332" y="220142"/>
                  <a:pt x="908151" y="217094"/>
                  <a:pt x="910895" y="212827"/>
                </a:cubicBezTo>
                <a:cubicBezTo>
                  <a:pt x="913638" y="208560"/>
                  <a:pt x="916610" y="202845"/>
                  <a:pt x="919810" y="195682"/>
                </a:cubicBezTo>
                <a:cubicBezTo>
                  <a:pt x="924230" y="185928"/>
                  <a:pt x="928611" y="178537"/>
                  <a:pt x="932954" y="173508"/>
                </a:cubicBezTo>
                <a:cubicBezTo>
                  <a:pt x="937298" y="168478"/>
                  <a:pt x="941641" y="165049"/>
                  <a:pt x="945985" y="163221"/>
                </a:cubicBezTo>
                <a:cubicBezTo>
                  <a:pt x="950328" y="161392"/>
                  <a:pt x="954633" y="160477"/>
                  <a:pt x="958901" y="160477"/>
                </a:cubicBezTo>
                <a:cubicBezTo>
                  <a:pt x="964082" y="160477"/>
                  <a:pt x="968883" y="161811"/>
                  <a:pt x="973302" y="164478"/>
                </a:cubicBezTo>
                <a:cubicBezTo>
                  <a:pt x="977722" y="167145"/>
                  <a:pt x="981608" y="170688"/>
                  <a:pt x="984961" y="175108"/>
                </a:cubicBezTo>
                <a:cubicBezTo>
                  <a:pt x="988314" y="179527"/>
                  <a:pt x="990943" y="184366"/>
                  <a:pt x="992848" y="189624"/>
                </a:cubicBezTo>
                <a:cubicBezTo>
                  <a:pt x="994753" y="194882"/>
                  <a:pt x="995705" y="200101"/>
                  <a:pt x="995705" y="205283"/>
                </a:cubicBezTo>
                <a:cubicBezTo>
                  <a:pt x="995705" y="214427"/>
                  <a:pt x="994105" y="221704"/>
                  <a:pt x="990905" y="227114"/>
                </a:cubicBezTo>
                <a:cubicBezTo>
                  <a:pt x="987704" y="232524"/>
                  <a:pt x="983627" y="236411"/>
                  <a:pt x="978674" y="238773"/>
                </a:cubicBezTo>
                <a:cubicBezTo>
                  <a:pt x="973721" y="241135"/>
                  <a:pt x="968578" y="242316"/>
                  <a:pt x="963244" y="242316"/>
                </a:cubicBezTo>
                <a:cubicBezTo>
                  <a:pt x="958520" y="242316"/>
                  <a:pt x="952462" y="241402"/>
                  <a:pt x="945070" y="239573"/>
                </a:cubicBezTo>
                <a:cubicBezTo>
                  <a:pt x="941375" y="238659"/>
                  <a:pt x="937193" y="237039"/>
                  <a:pt x="932526" y="234715"/>
                </a:cubicBezTo>
                <a:lnTo>
                  <a:pt x="921192" y="228053"/>
                </a:lnTo>
                <a:lnTo>
                  <a:pt x="916810" y="233601"/>
                </a:lnTo>
                <a:cubicBezTo>
                  <a:pt x="915152" y="235372"/>
                  <a:pt x="913485" y="236830"/>
                  <a:pt x="911809" y="237973"/>
                </a:cubicBezTo>
                <a:cubicBezTo>
                  <a:pt x="908456" y="240259"/>
                  <a:pt x="904989" y="241745"/>
                  <a:pt x="901408" y="242430"/>
                </a:cubicBezTo>
                <a:cubicBezTo>
                  <a:pt x="897826" y="243116"/>
                  <a:pt x="893826" y="243459"/>
                  <a:pt x="889406" y="243459"/>
                </a:cubicBezTo>
                <a:lnTo>
                  <a:pt x="889414" y="243399"/>
                </a:lnTo>
                <a:lnTo>
                  <a:pt x="889254" y="243459"/>
                </a:lnTo>
                <a:cubicBezTo>
                  <a:pt x="877062" y="243459"/>
                  <a:pt x="867727" y="242088"/>
                  <a:pt x="861250" y="239344"/>
                </a:cubicBezTo>
                <a:cubicBezTo>
                  <a:pt x="854773" y="236601"/>
                  <a:pt x="850316" y="232334"/>
                  <a:pt x="847877" y="226543"/>
                </a:cubicBezTo>
                <a:cubicBezTo>
                  <a:pt x="845439" y="220752"/>
                  <a:pt x="844067" y="213284"/>
                  <a:pt x="843762" y="204140"/>
                </a:cubicBezTo>
                <a:close/>
                <a:moveTo>
                  <a:pt x="1139876" y="72085"/>
                </a:moveTo>
                <a:cubicBezTo>
                  <a:pt x="1145972" y="72085"/>
                  <a:pt x="1150582" y="74181"/>
                  <a:pt x="1153706" y="78372"/>
                </a:cubicBezTo>
                <a:cubicBezTo>
                  <a:pt x="1156830" y="82563"/>
                  <a:pt x="1158392" y="87325"/>
                  <a:pt x="1158392" y="92659"/>
                </a:cubicBezTo>
                <a:cubicBezTo>
                  <a:pt x="1158392" y="99365"/>
                  <a:pt x="1156182" y="105309"/>
                  <a:pt x="1151763" y="110490"/>
                </a:cubicBezTo>
                <a:cubicBezTo>
                  <a:pt x="1147343" y="115672"/>
                  <a:pt x="1141133" y="119787"/>
                  <a:pt x="1133132" y="122835"/>
                </a:cubicBezTo>
                <a:cubicBezTo>
                  <a:pt x="1125131" y="125883"/>
                  <a:pt x="1115720" y="127711"/>
                  <a:pt x="1104900" y="128321"/>
                </a:cubicBezTo>
                <a:lnTo>
                  <a:pt x="1102842" y="117348"/>
                </a:lnTo>
                <a:cubicBezTo>
                  <a:pt x="1113206" y="116586"/>
                  <a:pt x="1121626" y="114986"/>
                  <a:pt x="1128103" y="112548"/>
                </a:cubicBezTo>
                <a:lnTo>
                  <a:pt x="1132864" y="110264"/>
                </a:lnTo>
                <a:lnTo>
                  <a:pt x="1124674" y="105004"/>
                </a:lnTo>
                <a:cubicBezTo>
                  <a:pt x="1121245" y="101499"/>
                  <a:pt x="1119530" y="97155"/>
                  <a:pt x="1119530" y="91974"/>
                </a:cubicBezTo>
                <a:cubicBezTo>
                  <a:pt x="1119530" y="86640"/>
                  <a:pt x="1121397" y="81991"/>
                  <a:pt x="1125131" y="78029"/>
                </a:cubicBezTo>
                <a:cubicBezTo>
                  <a:pt x="1128865" y="74067"/>
                  <a:pt x="1133780" y="72085"/>
                  <a:pt x="1139876" y="72085"/>
                </a:cubicBezTo>
                <a:close/>
                <a:moveTo>
                  <a:pt x="2897352" y="69952"/>
                </a:moveTo>
                <a:cubicBezTo>
                  <a:pt x="2894457" y="69952"/>
                  <a:pt x="2892209" y="70942"/>
                  <a:pt x="2890609" y="72924"/>
                </a:cubicBezTo>
                <a:cubicBezTo>
                  <a:pt x="2889009" y="74905"/>
                  <a:pt x="2888208" y="77191"/>
                  <a:pt x="2888208" y="79782"/>
                </a:cubicBezTo>
                <a:cubicBezTo>
                  <a:pt x="2888208" y="82525"/>
                  <a:pt x="2889047" y="84773"/>
                  <a:pt x="2890723" y="86525"/>
                </a:cubicBezTo>
                <a:cubicBezTo>
                  <a:pt x="2892399" y="88278"/>
                  <a:pt x="2894533" y="89154"/>
                  <a:pt x="2897124" y="89154"/>
                </a:cubicBezTo>
                <a:cubicBezTo>
                  <a:pt x="2899715" y="89154"/>
                  <a:pt x="2901962" y="88316"/>
                  <a:pt x="2903868" y="86640"/>
                </a:cubicBezTo>
                <a:cubicBezTo>
                  <a:pt x="2905772" y="84963"/>
                  <a:pt x="2906725" y="82753"/>
                  <a:pt x="2906725" y="80010"/>
                </a:cubicBezTo>
                <a:cubicBezTo>
                  <a:pt x="2906725" y="77115"/>
                  <a:pt x="2905734" y="74714"/>
                  <a:pt x="2903753" y="72809"/>
                </a:cubicBezTo>
                <a:cubicBezTo>
                  <a:pt x="2901772" y="70904"/>
                  <a:pt x="2899638" y="69952"/>
                  <a:pt x="2897352" y="69952"/>
                </a:cubicBezTo>
                <a:close/>
                <a:moveTo>
                  <a:pt x="2464232" y="67285"/>
                </a:moveTo>
                <a:lnTo>
                  <a:pt x="2464232" y="80315"/>
                </a:lnTo>
                <a:lnTo>
                  <a:pt x="2413025" y="95174"/>
                </a:lnTo>
                <a:lnTo>
                  <a:pt x="2413025" y="82372"/>
                </a:lnTo>
                <a:close/>
                <a:moveTo>
                  <a:pt x="1711757" y="67285"/>
                </a:moveTo>
                <a:lnTo>
                  <a:pt x="1711757" y="80315"/>
                </a:lnTo>
                <a:lnTo>
                  <a:pt x="1660550" y="95174"/>
                </a:lnTo>
                <a:lnTo>
                  <a:pt x="1660550" y="82372"/>
                </a:lnTo>
                <a:close/>
                <a:moveTo>
                  <a:pt x="1326870" y="66675"/>
                </a:moveTo>
                <a:cubicBezTo>
                  <a:pt x="1330528" y="66675"/>
                  <a:pt x="1333805" y="67742"/>
                  <a:pt x="1336700" y="69876"/>
                </a:cubicBezTo>
                <a:cubicBezTo>
                  <a:pt x="1339596" y="72009"/>
                  <a:pt x="1341882" y="74829"/>
                  <a:pt x="1343558" y="78334"/>
                </a:cubicBezTo>
                <a:cubicBezTo>
                  <a:pt x="1345235" y="81839"/>
                  <a:pt x="1346073" y="85573"/>
                  <a:pt x="1346073" y="89535"/>
                </a:cubicBezTo>
                <a:cubicBezTo>
                  <a:pt x="1346073" y="95479"/>
                  <a:pt x="1344168" y="100470"/>
                  <a:pt x="1340358" y="104508"/>
                </a:cubicBezTo>
                <a:cubicBezTo>
                  <a:pt x="1336548" y="108547"/>
                  <a:pt x="1331671" y="110566"/>
                  <a:pt x="1325727" y="110566"/>
                </a:cubicBezTo>
                <a:cubicBezTo>
                  <a:pt x="1319174" y="110566"/>
                  <a:pt x="1314259" y="108585"/>
                  <a:pt x="1310983" y="104623"/>
                </a:cubicBezTo>
                <a:cubicBezTo>
                  <a:pt x="1307706" y="100660"/>
                  <a:pt x="1306068" y="96012"/>
                  <a:pt x="1306068" y="90678"/>
                </a:cubicBezTo>
                <a:cubicBezTo>
                  <a:pt x="1306068" y="86259"/>
                  <a:pt x="1306944" y="82258"/>
                  <a:pt x="1308697" y="78677"/>
                </a:cubicBezTo>
                <a:cubicBezTo>
                  <a:pt x="1310449" y="75095"/>
                  <a:pt x="1312926" y="72200"/>
                  <a:pt x="1316126" y="69990"/>
                </a:cubicBezTo>
                <a:cubicBezTo>
                  <a:pt x="1319327" y="67780"/>
                  <a:pt x="1322908" y="66675"/>
                  <a:pt x="1326870" y="66675"/>
                </a:cubicBezTo>
                <a:close/>
                <a:moveTo>
                  <a:pt x="2721407" y="57760"/>
                </a:moveTo>
                <a:lnTo>
                  <a:pt x="2721407" y="70790"/>
                </a:lnTo>
                <a:lnTo>
                  <a:pt x="2670200" y="85649"/>
                </a:lnTo>
                <a:lnTo>
                  <a:pt x="2670200" y="72847"/>
                </a:lnTo>
                <a:close/>
                <a:moveTo>
                  <a:pt x="2898495" y="57150"/>
                </a:moveTo>
                <a:cubicBezTo>
                  <a:pt x="2902153" y="57150"/>
                  <a:pt x="2905430" y="58217"/>
                  <a:pt x="2908325" y="60351"/>
                </a:cubicBezTo>
                <a:cubicBezTo>
                  <a:pt x="2911221" y="62484"/>
                  <a:pt x="2913507" y="65304"/>
                  <a:pt x="2915183" y="68809"/>
                </a:cubicBezTo>
                <a:cubicBezTo>
                  <a:pt x="2916859" y="72314"/>
                  <a:pt x="2917698" y="76048"/>
                  <a:pt x="2917698" y="80010"/>
                </a:cubicBezTo>
                <a:cubicBezTo>
                  <a:pt x="2917698" y="85954"/>
                  <a:pt x="2915793" y="90945"/>
                  <a:pt x="2911983" y="94983"/>
                </a:cubicBezTo>
                <a:cubicBezTo>
                  <a:pt x="2908173" y="99022"/>
                  <a:pt x="2903296" y="101041"/>
                  <a:pt x="2897352" y="101041"/>
                </a:cubicBezTo>
                <a:cubicBezTo>
                  <a:pt x="2890799" y="101041"/>
                  <a:pt x="2885884" y="99060"/>
                  <a:pt x="2882607" y="95098"/>
                </a:cubicBezTo>
                <a:cubicBezTo>
                  <a:pt x="2879331" y="91135"/>
                  <a:pt x="2877693" y="86487"/>
                  <a:pt x="2877693" y="81153"/>
                </a:cubicBezTo>
                <a:cubicBezTo>
                  <a:pt x="2877693" y="76734"/>
                  <a:pt x="2878569" y="72733"/>
                  <a:pt x="2880322" y="69152"/>
                </a:cubicBezTo>
                <a:cubicBezTo>
                  <a:pt x="2882074" y="65570"/>
                  <a:pt x="2884551" y="62675"/>
                  <a:pt x="2887751" y="60465"/>
                </a:cubicBezTo>
                <a:cubicBezTo>
                  <a:pt x="2890951" y="58255"/>
                  <a:pt x="2894533" y="57150"/>
                  <a:pt x="2898495" y="57150"/>
                </a:cubicBezTo>
                <a:close/>
                <a:moveTo>
                  <a:pt x="2258568" y="44349"/>
                </a:moveTo>
                <a:cubicBezTo>
                  <a:pt x="2255977" y="44349"/>
                  <a:pt x="2253462" y="45149"/>
                  <a:pt x="2251024" y="46749"/>
                </a:cubicBezTo>
                <a:cubicBezTo>
                  <a:pt x="2248585" y="48349"/>
                  <a:pt x="2246261" y="50635"/>
                  <a:pt x="2244052" y="53607"/>
                </a:cubicBezTo>
                <a:lnTo>
                  <a:pt x="2238096" y="62995"/>
                </a:lnTo>
                <a:lnTo>
                  <a:pt x="2246452" y="63322"/>
                </a:lnTo>
                <a:cubicBezTo>
                  <a:pt x="2255139" y="63322"/>
                  <a:pt x="2260816" y="62332"/>
                  <a:pt x="2263483" y="60351"/>
                </a:cubicBezTo>
                <a:cubicBezTo>
                  <a:pt x="2266150" y="58369"/>
                  <a:pt x="2267483" y="55931"/>
                  <a:pt x="2267483" y="53035"/>
                </a:cubicBezTo>
                <a:cubicBezTo>
                  <a:pt x="2267483" y="49987"/>
                  <a:pt x="2266569" y="47778"/>
                  <a:pt x="2264740" y="46406"/>
                </a:cubicBezTo>
                <a:cubicBezTo>
                  <a:pt x="2262911" y="45034"/>
                  <a:pt x="2260854" y="44349"/>
                  <a:pt x="2258568" y="44349"/>
                </a:cubicBezTo>
                <a:close/>
                <a:moveTo>
                  <a:pt x="3054782" y="38710"/>
                </a:moveTo>
                <a:lnTo>
                  <a:pt x="3054782" y="51740"/>
                </a:lnTo>
                <a:lnTo>
                  <a:pt x="3003575" y="66599"/>
                </a:lnTo>
                <a:lnTo>
                  <a:pt x="3003575" y="53797"/>
                </a:lnTo>
                <a:close/>
                <a:moveTo>
                  <a:pt x="1435532" y="38710"/>
                </a:moveTo>
                <a:lnTo>
                  <a:pt x="1435532" y="51740"/>
                </a:lnTo>
                <a:lnTo>
                  <a:pt x="1384325" y="66599"/>
                </a:lnTo>
                <a:lnTo>
                  <a:pt x="1384325" y="53797"/>
                </a:lnTo>
                <a:close/>
                <a:moveTo>
                  <a:pt x="2259482" y="32004"/>
                </a:moveTo>
                <a:cubicBezTo>
                  <a:pt x="2264359" y="32004"/>
                  <a:pt x="2268969" y="33528"/>
                  <a:pt x="2273312" y="36576"/>
                </a:cubicBezTo>
                <a:cubicBezTo>
                  <a:pt x="2277656" y="39624"/>
                  <a:pt x="2279828" y="44730"/>
                  <a:pt x="2279828" y="51892"/>
                </a:cubicBezTo>
                <a:cubicBezTo>
                  <a:pt x="2279828" y="55550"/>
                  <a:pt x="2278913" y="59169"/>
                  <a:pt x="2277084" y="62751"/>
                </a:cubicBezTo>
                <a:cubicBezTo>
                  <a:pt x="2275256" y="66332"/>
                  <a:pt x="2271941" y="69304"/>
                  <a:pt x="2267140" y="71666"/>
                </a:cubicBezTo>
                <a:cubicBezTo>
                  <a:pt x="2262340" y="74028"/>
                  <a:pt x="2255443" y="75210"/>
                  <a:pt x="2246452" y="75210"/>
                </a:cubicBezTo>
                <a:cubicBezTo>
                  <a:pt x="2243099" y="75210"/>
                  <a:pt x="2239099" y="75057"/>
                  <a:pt x="2234451" y="74752"/>
                </a:cubicBezTo>
                <a:cubicBezTo>
                  <a:pt x="2229802" y="74448"/>
                  <a:pt x="2225421" y="74028"/>
                  <a:pt x="2221306" y="73495"/>
                </a:cubicBezTo>
                <a:cubicBezTo>
                  <a:pt x="2217191" y="72962"/>
                  <a:pt x="2214067" y="72543"/>
                  <a:pt x="2211933" y="72238"/>
                </a:cubicBezTo>
                <a:lnTo>
                  <a:pt x="2213533" y="60579"/>
                </a:lnTo>
                <a:cubicBezTo>
                  <a:pt x="2215820" y="60884"/>
                  <a:pt x="2218867" y="61265"/>
                  <a:pt x="2222678" y="61722"/>
                </a:cubicBezTo>
                <a:lnTo>
                  <a:pt x="2226034" y="62039"/>
                </a:lnTo>
                <a:lnTo>
                  <a:pt x="2232850" y="49492"/>
                </a:lnTo>
                <a:cubicBezTo>
                  <a:pt x="2235975" y="44539"/>
                  <a:pt x="2239746" y="40386"/>
                  <a:pt x="2244166" y="37033"/>
                </a:cubicBezTo>
                <a:cubicBezTo>
                  <a:pt x="2248585" y="33681"/>
                  <a:pt x="2253691" y="32004"/>
                  <a:pt x="2259482" y="32004"/>
                </a:cubicBezTo>
                <a:close/>
                <a:moveTo>
                  <a:pt x="2535402" y="31852"/>
                </a:moveTo>
                <a:cubicBezTo>
                  <a:pt x="2532507" y="31852"/>
                  <a:pt x="2530259" y="32842"/>
                  <a:pt x="2528659" y="34824"/>
                </a:cubicBezTo>
                <a:cubicBezTo>
                  <a:pt x="2527059" y="36805"/>
                  <a:pt x="2526258" y="39091"/>
                  <a:pt x="2526258" y="41682"/>
                </a:cubicBezTo>
                <a:cubicBezTo>
                  <a:pt x="2526258" y="44425"/>
                  <a:pt x="2527097" y="46673"/>
                  <a:pt x="2528773" y="48425"/>
                </a:cubicBezTo>
                <a:cubicBezTo>
                  <a:pt x="2530449" y="50178"/>
                  <a:pt x="2532583" y="51054"/>
                  <a:pt x="2535174" y="51054"/>
                </a:cubicBezTo>
                <a:cubicBezTo>
                  <a:pt x="2537765" y="51054"/>
                  <a:pt x="2540012" y="50216"/>
                  <a:pt x="2541918" y="48540"/>
                </a:cubicBezTo>
                <a:cubicBezTo>
                  <a:pt x="2543822" y="46863"/>
                  <a:pt x="2544775" y="44653"/>
                  <a:pt x="2544775" y="41910"/>
                </a:cubicBezTo>
                <a:cubicBezTo>
                  <a:pt x="2544775" y="39015"/>
                  <a:pt x="2543784" y="36614"/>
                  <a:pt x="2541803" y="34709"/>
                </a:cubicBezTo>
                <a:cubicBezTo>
                  <a:pt x="2539822" y="32804"/>
                  <a:pt x="2537688" y="31852"/>
                  <a:pt x="2535402" y="31852"/>
                </a:cubicBezTo>
                <a:close/>
                <a:moveTo>
                  <a:pt x="729843" y="26594"/>
                </a:moveTo>
                <a:cubicBezTo>
                  <a:pt x="727557" y="26594"/>
                  <a:pt x="725652" y="27394"/>
                  <a:pt x="724128" y="28994"/>
                </a:cubicBezTo>
                <a:cubicBezTo>
                  <a:pt x="722604" y="30594"/>
                  <a:pt x="721842" y="32538"/>
                  <a:pt x="721842" y="34824"/>
                </a:cubicBezTo>
                <a:cubicBezTo>
                  <a:pt x="721842" y="37719"/>
                  <a:pt x="723061" y="40424"/>
                  <a:pt x="725500" y="42939"/>
                </a:cubicBezTo>
                <a:lnTo>
                  <a:pt x="732090" y="46975"/>
                </a:lnTo>
                <a:lnTo>
                  <a:pt x="732701" y="46596"/>
                </a:lnTo>
                <a:cubicBezTo>
                  <a:pt x="735673" y="43167"/>
                  <a:pt x="737158" y="39700"/>
                  <a:pt x="737159" y="36195"/>
                </a:cubicBezTo>
                <a:cubicBezTo>
                  <a:pt x="737158" y="33452"/>
                  <a:pt x="736549" y="31166"/>
                  <a:pt x="735330" y="29337"/>
                </a:cubicBezTo>
                <a:cubicBezTo>
                  <a:pt x="734111" y="27508"/>
                  <a:pt x="732282" y="26594"/>
                  <a:pt x="729843" y="26594"/>
                </a:cubicBezTo>
                <a:close/>
                <a:moveTo>
                  <a:pt x="3140507" y="19660"/>
                </a:moveTo>
                <a:lnTo>
                  <a:pt x="3140507" y="32690"/>
                </a:lnTo>
                <a:lnTo>
                  <a:pt x="3089300" y="47549"/>
                </a:lnTo>
                <a:lnTo>
                  <a:pt x="3089300" y="34747"/>
                </a:lnTo>
                <a:close/>
                <a:moveTo>
                  <a:pt x="2654732" y="19660"/>
                </a:moveTo>
                <a:lnTo>
                  <a:pt x="2654732" y="32690"/>
                </a:lnTo>
                <a:lnTo>
                  <a:pt x="2603525" y="47549"/>
                </a:lnTo>
                <a:lnTo>
                  <a:pt x="2603525" y="34747"/>
                </a:lnTo>
                <a:close/>
                <a:moveTo>
                  <a:pt x="1254557" y="19660"/>
                </a:moveTo>
                <a:lnTo>
                  <a:pt x="1254557" y="32690"/>
                </a:lnTo>
                <a:lnTo>
                  <a:pt x="1203350" y="47549"/>
                </a:lnTo>
                <a:lnTo>
                  <a:pt x="1203350" y="34747"/>
                </a:lnTo>
                <a:close/>
                <a:moveTo>
                  <a:pt x="2536545" y="19050"/>
                </a:moveTo>
                <a:cubicBezTo>
                  <a:pt x="2540203" y="19050"/>
                  <a:pt x="2543480" y="20117"/>
                  <a:pt x="2546375" y="22251"/>
                </a:cubicBezTo>
                <a:cubicBezTo>
                  <a:pt x="2549271" y="24384"/>
                  <a:pt x="2551557" y="27204"/>
                  <a:pt x="2553233" y="30709"/>
                </a:cubicBezTo>
                <a:cubicBezTo>
                  <a:pt x="2554909" y="34214"/>
                  <a:pt x="2555748" y="37948"/>
                  <a:pt x="2555748" y="41910"/>
                </a:cubicBezTo>
                <a:cubicBezTo>
                  <a:pt x="2555748" y="47854"/>
                  <a:pt x="2553843" y="52845"/>
                  <a:pt x="2550033" y="56883"/>
                </a:cubicBezTo>
                <a:cubicBezTo>
                  <a:pt x="2546223" y="60922"/>
                  <a:pt x="2541346" y="62941"/>
                  <a:pt x="2535402" y="62941"/>
                </a:cubicBezTo>
                <a:cubicBezTo>
                  <a:pt x="2528849" y="62941"/>
                  <a:pt x="2523934" y="60960"/>
                  <a:pt x="2520657" y="56998"/>
                </a:cubicBezTo>
                <a:cubicBezTo>
                  <a:pt x="2517381" y="53035"/>
                  <a:pt x="2515743" y="48387"/>
                  <a:pt x="2515743" y="43053"/>
                </a:cubicBezTo>
                <a:cubicBezTo>
                  <a:pt x="2515743" y="38634"/>
                  <a:pt x="2516619" y="34633"/>
                  <a:pt x="2518372" y="31052"/>
                </a:cubicBezTo>
                <a:cubicBezTo>
                  <a:pt x="2520124" y="27470"/>
                  <a:pt x="2522601" y="24575"/>
                  <a:pt x="2525801" y="22365"/>
                </a:cubicBezTo>
                <a:cubicBezTo>
                  <a:pt x="2529001" y="20155"/>
                  <a:pt x="2532583" y="19050"/>
                  <a:pt x="2536545" y="19050"/>
                </a:cubicBezTo>
                <a:close/>
                <a:moveTo>
                  <a:pt x="730301" y="14935"/>
                </a:moveTo>
                <a:cubicBezTo>
                  <a:pt x="736396" y="14935"/>
                  <a:pt x="741007" y="17031"/>
                  <a:pt x="744131" y="21222"/>
                </a:cubicBezTo>
                <a:cubicBezTo>
                  <a:pt x="747255" y="25413"/>
                  <a:pt x="748817" y="30175"/>
                  <a:pt x="748817" y="35509"/>
                </a:cubicBezTo>
                <a:cubicBezTo>
                  <a:pt x="748817" y="42215"/>
                  <a:pt x="746607" y="48159"/>
                  <a:pt x="742188" y="53340"/>
                </a:cubicBezTo>
                <a:cubicBezTo>
                  <a:pt x="737768" y="58522"/>
                  <a:pt x="731558" y="62637"/>
                  <a:pt x="723557" y="65685"/>
                </a:cubicBezTo>
                <a:cubicBezTo>
                  <a:pt x="715556" y="68733"/>
                  <a:pt x="706145" y="70561"/>
                  <a:pt x="695325" y="71171"/>
                </a:cubicBezTo>
                <a:lnTo>
                  <a:pt x="693267" y="60198"/>
                </a:lnTo>
                <a:cubicBezTo>
                  <a:pt x="703630" y="59436"/>
                  <a:pt x="712051" y="57836"/>
                  <a:pt x="718528" y="55398"/>
                </a:cubicBezTo>
                <a:lnTo>
                  <a:pt x="722756" y="52772"/>
                </a:lnTo>
                <a:lnTo>
                  <a:pt x="715099" y="47854"/>
                </a:lnTo>
                <a:cubicBezTo>
                  <a:pt x="711670" y="44349"/>
                  <a:pt x="709955" y="40005"/>
                  <a:pt x="709955" y="34824"/>
                </a:cubicBezTo>
                <a:cubicBezTo>
                  <a:pt x="709955" y="29490"/>
                  <a:pt x="711822" y="24841"/>
                  <a:pt x="715556" y="20879"/>
                </a:cubicBezTo>
                <a:cubicBezTo>
                  <a:pt x="719290" y="16917"/>
                  <a:pt x="724205" y="14935"/>
                  <a:pt x="730301" y="14935"/>
                </a:cubicBezTo>
                <a:close/>
                <a:moveTo>
                  <a:pt x="2182977" y="12802"/>
                </a:moveTo>
                <a:cubicBezTo>
                  <a:pt x="2180082" y="12802"/>
                  <a:pt x="2177834" y="13792"/>
                  <a:pt x="2176234" y="15774"/>
                </a:cubicBezTo>
                <a:cubicBezTo>
                  <a:pt x="2174633" y="17755"/>
                  <a:pt x="2173833" y="20041"/>
                  <a:pt x="2173833" y="22632"/>
                </a:cubicBezTo>
                <a:cubicBezTo>
                  <a:pt x="2173833" y="25375"/>
                  <a:pt x="2174672" y="27623"/>
                  <a:pt x="2176348" y="29375"/>
                </a:cubicBezTo>
                <a:cubicBezTo>
                  <a:pt x="2178024" y="31128"/>
                  <a:pt x="2180158" y="32004"/>
                  <a:pt x="2182749" y="32004"/>
                </a:cubicBezTo>
                <a:cubicBezTo>
                  <a:pt x="2185340" y="32004"/>
                  <a:pt x="2187587" y="31166"/>
                  <a:pt x="2189492" y="29490"/>
                </a:cubicBezTo>
                <a:cubicBezTo>
                  <a:pt x="2191397" y="27813"/>
                  <a:pt x="2192350" y="25603"/>
                  <a:pt x="2192350" y="22860"/>
                </a:cubicBezTo>
                <a:cubicBezTo>
                  <a:pt x="2192350" y="19965"/>
                  <a:pt x="2191359" y="17564"/>
                  <a:pt x="2189378" y="15659"/>
                </a:cubicBezTo>
                <a:cubicBezTo>
                  <a:pt x="2187397" y="13754"/>
                  <a:pt x="2185263" y="12802"/>
                  <a:pt x="2182977" y="12802"/>
                </a:cubicBezTo>
                <a:close/>
                <a:moveTo>
                  <a:pt x="1795043" y="8230"/>
                </a:moveTo>
                <a:lnTo>
                  <a:pt x="1807616" y="8230"/>
                </a:lnTo>
                <a:lnTo>
                  <a:pt x="1808988" y="47778"/>
                </a:lnTo>
                <a:lnTo>
                  <a:pt x="1796415" y="47778"/>
                </a:lnTo>
                <a:close/>
                <a:moveTo>
                  <a:pt x="2184120" y="0"/>
                </a:moveTo>
                <a:cubicBezTo>
                  <a:pt x="2187778" y="0"/>
                  <a:pt x="2191054" y="1067"/>
                  <a:pt x="2193950" y="3201"/>
                </a:cubicBezTo>
                <a:cubicBezTo>
                  <a:pt x="2196846" y="5334"/>
                  <a:pt x="2199132" y="8154"/>
                  <a:pt x="2200808" y="11659"/>
                </a:cubicBezTo>
                <a:cubicBezTo>
                  <a:pt x="2202484" y="15164"/>
                  <a:pt x="2203323" y="18898"/>
                  <a:pt x="2203323" y="22860"/>
                </a:cubicBezTo>
                <a:cubicBezTo>
                  <a:pt x="2203323" y="28804"/>
                  <a:pt x="2201418" y="33795"/>
                  <a:pt x="2197608" y="37833"/>
                </a:cubicBezTo>
                <a:cubicBezTo>
                  <a:pt x="2193798" y="41872"/>
                  <a:pt x="2188921" y="43891"/>
                  <a:pt x="2182977" y="43891"/>
                </a:cubicBezTo>
                <a:cubicBezTo>
                  <a:pt x="2176424" y="43891"/>
                  <a:pt x="2171509" y="41910"/>
                  <a:pt x="2168233" y="37948"/>
                </a:cubicBezTo>
                <a:cubicBezTo>
                  <a:pt x="2164956" y="33985"/>
                  <a:pt x="2163318" y="29337"/>
                  <a:pt x="2163318" y="24003"/>
                </a:cubicBezTo>
                <a:cubicBezTo>
                  <a:pt x="2163318" y="19584"/>
                  <a:pt x="2164194" y="15583"/>
                  <a:pt x="2165947" y="12002"/>
                </a:cubicBezTo>
                <a:cubicBezTo>
                  <a:pt x="2167699" y="8420"/>
                  <a:pt x="2170176" y="5525"/>
                  <a:pt x="2173376" y="3315"/>
                </a:cubicBezTo>
                <a:cubicBezTo>
                  <a:pt x="2176576" y="1105"/>
                  <a:pt x="2180158" y="0"/>
                  <a:pt x="2184120"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38" name="Google Shape;138;p17"/>
          <p:cNvSpPr txBox="1"/>
          <p:nvPr/>
        </p:nvSpPr>
        <p:spPr>
          <a:xfrm>
            <a:off x="1230150" y="3411707"/>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dirty="0">
                <a:solidFill>
                  <a:schemeClr val="dk1"/>
                </a:solidFill>
                <a:latin typeface="Inter Light"/>
                <a:ea typeface="Inter Light"/>
                <a:cs typeface="Inter Light"/>
                <a:sym typeface="Inter Light"/>
              </a:rPr>
              <a:t>16. Indeed, ˹it is˺ We ˹Who˺ created humankind and ˹fully˺ know what their souls whisper to them, and We are closer to them than ˹their˺ jugular vein.</a:t>
            </a:r>
            <a:endParaRPr sz="1200" dirty="0">
              <a:solidFill>
                <a:schemeClr val="dk1"/>
              </a:solidFill>
              <a:latin typeface="Inter Light"/>
              <a:ea typeface="Inter Light"/>
              <a:cs typeface="Inter Light"/>
              <a:sym typeface="Inter Light"/>
            </a:endParaRPr>
          </a:p>
        </p:txBody>
      </p:sp>
      <p:sp>
        <p:nvSpPr>
          <p:cNvPr id="140" name="Google Shape;140;p17"/>
          <p:cNvSpPr/>
          <p:nvPr/>
        </p:nvSpPr>
        <p:spPr>
          <a:xfrm>
            <a:off x="5701100" y="1778475"/>
            <a:ext cx="2364900" cy="13362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41" name="Google Shape;141;p17"/>
          <p:cNvSpPr txBox="1"/>
          <p:nvPr/>
        </p:nvSpPr>
        <p:spPr>
          <a:xfrm>
            <a:off x="5934944" y="2000169"/>
            <a:ext cx="18972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Just as the jugular vein is close yet can go unnoticed, Allah’s presence is near even if not always perceived.</a:t>
            </a:r>
            <a:endParaRPr sz="1000">
              <a:solidFill>
                <a:srgbClr val="1E1E1E"/>
              </a:solidFill>
              <a:latin typeface="Inter Light"/>
              <a:ea typeface="Inter Light"/>
              <a:cs typeface="Inter Light"/>
              <a:sym typeface="Inter Light"/>
            </a:endParaRPr>
          </a:p>
        </p:txBody>
      </p:sp>
      <p:sp>
        <p:nvSpPr>
          <p:cNvPr id="142" name="Google Shape;142;p17"/>
          <p:cNvSpPr/>
          <p:nvPr/>
        </p:nvSpPr>
        <p:spPr>
          <a:xfrm>
            <a:off x="5291000" y="3318275"/>
            <a:ext cx="3185100" cy="892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43" name="Google Shape;143;p17"/>
          <p:cNvSpPr txBox="1"/>
          <p:nvPr/>
        </p:nvSpPr>
        <p:spPr>
          <a:xfrm>
            <a:off x="6119984" y="35140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44" name="Google Shape;144;p17"/>
          <p:cNvSpPr txBox="1"/>
          <p:nvPr/>
        </p:nvSpPr>
        <p:spPr>
          <a:xfrm>
            <a:off x="6119977" y="3800450"/>
            <a:ext cx="2175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does this verse make you feel?</a:t>
            </a:r>
            <a:endParaRPr sz="1000">
              <a:solidFill>
                <a:srgbClr val="1E1E1E"/>
              </a:solidFill>
              <a:latin typeface="Inter Tight Medium"/>
              <a:ea typeface="Inter Tight Medium"/>
              <a:cs typeface="Inter Tight Medium"/>
              <a:sym typeface="Inter Tight Medium"/>
            </a:endParaRPr>
          </a:p>
        </p:txBody>
      </p:sp>
      <p:pic>
        <p:nvPicPr>
          <p:cNvPr id="145" name="Google Shape;145;p17"/>
          <p:cNvPicPr preferRelativeResize="0"/>
          <p:nvPr/>
        </p:nvPicPr>
        <p:blipFill rotWithShape="1">
          <a:blip r:embed="rId3">
            <a:alphaModFix/>
          </a:blip>
          <a:srcRect/>
          <a:stretch/>
        </p:blipFill>
        <p:spPr>
          <a:xfrm>
            <a:off x="5518839" y="3514079"/>
            <a:ext cx="497928" cy="497928"/>
          </a:xfrm>
          <a:prstGeom prst="rect">
            <a:avLst/>
          </a:prstGeom>
          <a:noFill/>
          <a:ln>
            <a:noFill/>
          </a:ln>
        </p:spPr>
      </p:pic>
      <p:sp>
        <p:nvSpPr>
          <p:cNvPr id="146" name="Google Shape;146;p17"/>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Closer than we think</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150"/>
        <p:cNvGrpSpPr/>
        <p:nvPr/>
      </p:nvGrpSpPr>
      <p:grpSpPr>
        <a:xfrm>
          <a:off x="0" y="0"/>
          <a:ext cx="0" cy="0"/>
          <a:chOff x="0" y="0"/>
          <a:chExt cx="0" cy="0"/>
        </a:xfrm>
      </p:grpSpPr>
      <p:pic>
        <p:nvPicPr>
          <p:cNvPr id="151" name="Google Shape;151;p18"/>
          <p:cNvPicPr preferRelativeResize="0"/>
          <p:nvPr/>
        </p:nvPicPr>
        <p:blipFill>
          <a:blip r:embed="rId3">
            <a:alphaModFix/>
          </a:blip>
          <a:stretch>
            <a:fillRect/>
          </a:stretch>
        </p:blipFill>
        <p:spPr>
          <a:xfrm>
            <a:off x="-57150" y="-40825"/>
            <a:ext cx="9270274" cy="5793924"/>
          </a:xfrm>
          <a:prstGeom prst="rect">
            <a:avLst/>
          </a:prstGeom>
          <a:noFill/>
          <a:ln>
            <a:noFill/>
          </a:ln>
        </p:spPr>
      </p:pic>
      <p:sp>
        <p:nvSpPr>
          <p:cNvPr id="152" name="Google Shape;152;p18"/>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153" name="Google Shape;153;p18"/>
          <p:cNvSpPr txBox="1"/>
          <p:nvPr/>
        </p:nvSpPr>
        <p:spPr>
          <a:xfrm>
            <a:off x="488167" y="669197"/>
            <a:ext cx="6363600" cy="153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endParaRPr sz="700" b="0" i="0" u="none" strike="noStrike" cap="none">
              <a:solidFill>
                <a:schemeClr val="lt1"/>
              </a:solidFill>
              <a:latin typeface="Arial"/>
              <a:ea typeface="Arial"/>
              <a:cs typeface="Arial"/>
              <a:sym typeface="Arial"/>
            </a:endParaRPr>
          </a:p>
        </p:txBody>
      </p:sp>
      <p:sp>
        <p:nvSpPr>
          <p:cNvPr id="154" name="Google Shape;154;p18"/>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155" name="Google Shape;155;p18"/>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156" name="Google Shape;156;p18"/>
          <p:cNvPicPr preferRelativeResize="0"/>
          <p:nvPr/>
        </p:nvPicPr>
        <p:blipFill rotWithShape="1">
          <a:blip r:embed="rId5">
            <a:alphaModFix/>
          </a:blip>
          <a:srcRect/>
          <a:stretch/>
        </p:blipFill>
        <p:spPr>
          <a:xfrm>
            <a:off x="6851616" y="4524951"/>
            <a:ext cx="1714500" cy="180975"/>
          </a:xfrm>
          <a:prstGeom prst="rect">
            <a:avLst/>
          </a:prstGeom>
          <a:noFill/>
          <a:ln>
            <a:noFill/>
          </a:ln>
        </p:spPr>
      </p:pic>
      <p:sp>
        <p:nvSpPr>
          <p:cNvPr id="157" name="Google Shape;157;p18"/>
          <p:cNvSpPr txBox="1"/>
          <p:nvPr/>
        </p:nvSpPr>
        <p:spPr>
          <a:xfrm>
            <a:off x="488175" y="738075"/>
            <a:ext cx="6363600" cy="323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b="1">
                <a:solidFill>
                  <a:schemeClr val="lt1"/>
                </a:solidFill>
                <a:latin typeface="Inter Tight SemiBold"/>
                <a:ea typeface="Inter Tight SemiBold"/>
                <a:cs typeface="Inter Tight SemiBold"/>
                <a:sym typeface="Inter Tight SemiBold"/>
              </a:rPr>
              <a:t>“In this verse, there is awe, dread, and fear for one group; and comfort, solace, and peace of heart for another group.”</a:t>
            </a:r>
            <a:endParaRPr sz="3300" b="1">
              <a:solidFill>
                <a:schemeClr val="lt1"/>
              </a:solidFill>
              <a:latin typeface="Inter Tight SemiBold"/>
              <a:ea typeface="Inter Tight SemiBold"/>
              <a:cs typeface="Inter Tight SemiBold"/>
              <a:sym typeface="Inter Tight SemiBold"/>
            </a:endParaRPr>
          </a:p>
          <a:p>
            <a:pPr marL="0" lvl="0" indent="0" algn="l" rtl="0">
              <a:spcBef>
                <a:spcPts val="0"/>
              </a:spcBef>
              <a:spcAft>
                <a:spcPts val="0"/>
              </a:spcAft>
              <a:buNone/>
            </a:pPr>
            <a:endParaRPr sz="3300" b="1">
              <a:solidFill>
                <a:schemeClr val="lt1"/>
              </a:solidFill>
              <a:latin typeface="Inter Tight SemiBold"/>
              <a:ea typeface="Inter Tight SemiBold"/>
              <a:cs typeface="Inter Tight SemiBold"/>
              <a:sym typeface="Inter Tight SemiBold"/>
            </a:endParaRPr>
          </a:p>
          <a:p>
            <a:pPr marL="0" lvl="0" indent="0" algn="l" rtl="0">
              <a:spcBef>
                <a:spcPts val="0"/>
              </a:spcBef>
              <a:spcAft>
                <a:spcPts val="0"/>
              </a:spcAft>
              <a:buNone/>
            </a:pPr>
            <a:r>
              <a:rPr lang="en-GB" sz="3300" b="1">
                <a:solidFill>
                  <a:schemeClr val="lt1"/>
                </a:solidFill>
                <a:latin typeface="Inter Tight SemiBold"/>
                <a:ea typeface="Inter Tight SemiBold"/>
                <a:cs typeface="Inter Tight SemiBold"/>
                <a:sym typeface="Inter Tight SemiBold"/>
              </a:rPr>
              <a:t>Imam Qushayrī</a:t>
            </a:r>
            <a:endParaRPr sz="3300" b="1">
              <a:solidFill>
                <a:schemeClr val="lt1"/>
              </a:solidFill>
              <a:latin typeface="Inter Tight SemiBold"/>
              <a:ea typeface="Inter Tight SemiBold"/>
              <a:cs typeface="Inter Tight SemiBold"/>
              <a:sym typeface="Inter Tight Semi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9"/>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EDCD0E7A-6D02-55F5-21C1-697E763D4996}"/>
              </a:ext>
            </a:extLst>
          </p:cNvPr>
          <p:cNvSpPr/>
          <p:nvPr/>
        </p:nvSpPr>
        <p:spPr>
          <a:xfrm>
            <a:off x="1015044" y="1847384"/>
            <a:ext cx="4133400" cy="2494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EAD1E504-7D30-5714-1CF4-69206CDBECD8}"/>
              </a:ext>
            </a:extLst>
          </p:cNvPr>
          <p:cNvSpPr/>
          <p:nvPr/>
        </p:nvSpPr>
        <p:spPr>
          <a:xfrm>
            <a:off x="1559052" y="2306978"/>
            <a:ext cx="3025292" cy="767029"/>
          </a:xfrm>
          <a:custGeom>
            <a:avLst/>
            <a:gdLst/>
            <a:ahLst/>
            <a:cxnLst/>
            <a:rect l="l" t="t" r="r" b="b"/>
            <a:pathLst>
              <a:path w="3025292" h="767029">
                <a:moveTo>
                  <a:pt x="1520342" y="739140"/>
                </a:moveTo>
                <a:lnTo>
                  <a:pt x="1520342" y="752170"/>
                </a:lnTo>
                <a:lnTo>
                  <a:pt x="1469136" y="767029"/>
                </a:lnTo>
                <a:lnTo>
                  <a:pt x="1469136" y="754227"/>
                </a:lnTo>
                <a:close/>
                <a:moveTo>
                  <a:pt x="1117549" y="692505"/>
                </a:moveTo>
                <a:cubicBezTo>
                  <a:pt x="1120597" y="692505"/>
                  <a:pt x="1123226" y="693648"/>
                  <a:pt x="1125436" y="695934"/>
                </a:cubicBezTo>
                <a:cubicBezTo>
                  <a:pt x="1127645" y="698220"/>
                  <a:pt x="1128750" y="700887"/>
                  <a:pt x="1128750" y="703935"/>
                </a:cubicBezTo>
                <a:cubicBezTo>
                  <a:pt x="1128750" y="706983"/>
                  <a:pt x="1127645" y="709612"/>
                  <a:pt x="1125436" y="711822"/>
                </a:cubicBezTo>
                <a:cubicBezTo>
                  <a:pt x="1123226" y="714032"/>
                  <a:pt x="1120597" y="715137"/>
                  <a:pt x="1117549" y="715137"/>
                </a:cubicBezTo>
                <a:cubicBezTo>
                  <a:pt x="1114348" y="715137"/>
                  <a:pt x="1111643" y="714032"/>
                  <a:pt x="1109434" y="711822"/>
                </a:cubicBezTo>
                <a:cubicBezTo>
                  <a:pt x="1107224" y="709612"/>
                  <a:pt x="1106119" y="706983"/>
                  <a:pt x="1106119" y="703935"/>
                </a:cubicBezTo>
                <a:cubicBezTo>
                  <a:pt x="1106119" y="700887"/>
                  <a:pt x="1107224" y="698220"/>
                  <a:pt x="1109434" y="695934"/>
                </a:cubicBezTo>
                <a:cubicBezTo>
                  <a:pt x="1111643" y="693648"/>
                  <a:pt x="1114348" y="692505"/>
                  <a:pt x="1117549" y="692505"/>
                </a:cubicBezTo>
                <a:close/>
                <a:moveTo>
                  <a:pt x="1086231" y="692505"/>
                </a:moveTo>
                <a:cubicBezTo>
                  <a:pt x="1089279" y="692505"/>
                  <a:pt x="1091908" y="693648"/>
                  <a:pt x="1094117" y="695934"/>
                </a:cubicBezTo>
                <a:cubicBezTo>
                  <a:pt x="1096327" y="698220"/>
                  <a:pt x="1097432" y="700887"/>
                  <a:pt x="1097432" y="703935"/>
                </a:cubicBezTo>
                <a:cubicBezTo>
                  <a:pt x="1097432" y="706983"/>
                  <a:pt x="1096327" y="709612"/>
                  <a:pt x="1094117" y="711822"/>
                </a:cubicBezTo>
                <a:cubicBezTo>
                  <a:pt x="1091908" y="714032"/>
                  <a:pt x="1089279" y="715137"/>
                  <a:pt x="1086231" y="715137"/>
                </a:cubicBezTo>
                <a:cubicBezTo>
                  <a:pt x="1083030" y="715137"/>
                  <a:pt x="1080325" y="714032"/>
                  <a:pt x="1078115" y="711822"/>
                </a:cubicBezTo>
                <a:cubicBezTo>
                  <a:pt x="1075906" y="709612"/>
                  <a:pt x="1074801" y="706983"/>
                  <a:pt x="1074801" y="703935"/>
                </a:cubicBezTo>
                <a:cubicBezTo>
                  <a:pt x="1074801" y="700887"/>
                  <a:pt x="1075906" y="698220"/>
                  <a:pt x="1078115" y="695934"/>
                </a:cubicBezTo>
                <a:cubicBezTo>
                  <a:pt x="1080325" y="693648"/>
                  <a:pt x="1083030" y="692505"/>
                  <a:pt x="1086231" y="692505"/>
                </a:cubicBezTo>
                <a:close/>
                <a:moveTo>
                  <a:pt x="1234592" y="681990"/>
                </a:moveTo>
                <a:lnTo>
                  <a:pt x="1234592" y="695020"/>
                </a:lnTo>
                <a:lnTo>
                  <a:pt x="1183386" y="709879"/>
                </a:lnTo>
                <a:lnTo>
                  <a:pt x="1183386" y="697077"/>
                </a:lnTo>
                <a:close/>
                <a:moveTo>
                  <a:pt x="1719072" y="606323"/>
                </a:moveTo>
                <a:cubicBezTo>
                  <a:pt x="1716786" y="606323"/>
                  <a:pt x="1714385" y="607085"/>
                  <a:pt x="1711871" y="608609"/>
                </a:cubicBezTo>
                <a:cubicBezTo>
                  <a:pt x="1709356" y="610133"/>
                  <a:pt x="1706689" y="612724"/>
                  <a:pt x="1703870" y="616381"/>
                </a:cubicBezTo>
                <a:cubicBezTo>
                  <a:pt x="1701050" y="620039"/>
                  <a:pt x="1698040" y="625068"/>
                  <a:pt x="1694840" y="631469"/>
                </a:cubicBezTo>
                <a:cubicBezTo>
                  <a:pt x="1697431" y="635736"/>
                  <a:pt x="1700212" y="639470"/>
                  <a:pt x="1703184" y="642670"/>
                </a:cubicBezTo>
                <a:cubicBezTo>
                  <a:pt x="1706156" y="645871"/>
                  <a:pt x="1709166" y="648500"/>
                  <a:pt x="1712214" y="650557"/>
                </a:cubicBezTo>
                <a:cubicBezTo>
                  <a:pt x="1715262" y="652614"/>
                  <a:pt x="1718272" y="654138"/>
                  <a:pt x="1721243" y="655129"/>
                </a:cubicBezTo>
                <a:cubicBezTo>
                  <a:pt x="1724215" y="656120"/>
                  <a:pt x="1726920" y="656615"/>
                  <a:pt x="1729359" y="656615"/>
                </a:cubicBezTo>
                <a:cubicBezTo>
                  <a:pt x="1734693" y="656615"/>
                  <a:pt x="1738617" y="654710"/>
                  <a:pt x="1741132" y="650900"/>
                </a:cubicBezTo>
                <a:cubicBezTo>
                  <a:pt x="1743646" y="647090"/>
                  <a:pt x="1743532" y="641756"/>
                  <a:pt x="1740789" y="634898"/>
                </a:cubicBezTo>
                <a:cubicBezTo>
                  <a:pt x="1739417" y="631393"/>
                  <a:pt x="1738007" y="627964"/>
                  <a:pt x="1736560" y="624611"/>
                </a:cubicBezTo>
                <a:cubicBezTo>
                  <a:pt x="1735112" y="621258"/>
                  <a:pt x="1733550" y="618172"/>
                  <a:pt x="1731873" y="615353"/>
                </a:cubicBezTo>
                <a:cubicBezTo>
                  <a:pt x="1730197" y="612533"/>
                  <a:pt x="1728292" y="610323"/>
                  <a:pt x="1726158" y="608723"/>
                </a:cubicBezTo>
                <a:cubicBezTo>
                  <a:pt x="1724025" y="607123"/>
                  <a:pt x="1721662" y="606323"/>
                  <a:pt x="1719072" y="606323"/>
                </a:cubicBezTo>
                <a:close/>
                <a:moveTo>
                  <a:pt x="1206703" y="595350"/>
                </a:moveTo>
                <a:cubicBezTo>
                  <a:pt x="1203350" y="595350"/>
                  <a:pt x="1199616" y="595807"/>
                  <a:pt x="1195502" y="596722"/>
                </a:cubicBezTo>
                <a:cubicBezTo>
                  <a:pt x="1191387" y="597636"/>
                  <a:pt x="1187462" y="598893"/>
                  <a:pt x="1183729" y="600494"/>
                </a:cubicBezTo>
                <a:cubicBezTo>
                  <a:pt x="1179995" y="602094"/>
                  <a:pt x="1176909" y="603885"/>
                  <a:pt x="1174470" y="605866"/>
                </a:cubicBezTo>
                <a:cubicBezTo>
                  <a:pt x="1178585" y="609219"/>
                  <a:pt x="1182433" y="612495"/>
                  <a:pt x="1186015" y="615696"/>
                </a:cubicBezTo>
                <a:cubicBezTo>
                  <a:pt x="1189596" y="618896"/>
                  <a:pt x="1193292" y="622363"/>
                  <a:pt x="1197102" y="626097"/>
                </a:cubicBezTo>
                <a:lnTo>
                  <a:pt x="1207478" y="636762"/>
                </a:lnTo>
                <a:lnTo>
                  <a:pt x="1213561" y="633183"/>
                </a:lnTo>
                <a:cubicBezTo>
                  <a:pt x="1218438" y="629297"/>
                  <a:pt x="1222210" y="625259"/>
                  <a:pt x="1224877" y="621068"/>
                </a:cubicBezTo>
                <a:cubicBezTo>
                  <a:pt x="1227544" y="616877"/>
                  <a:pt x="1228877" y="612724"/>
                  <a:pt x="1228877" y="608609"/>
                </a:cubicBezTo>
                <a:cubicBezTo>
                  <a:pt x="1228877" y="606628"/>
                  <a:pt x="1228191" y="604608"/>
                  <a:pt x="1226820" y="602551"/>
                </a:cubicBezTo>
                <a:cubicBezTo>
                  <a:pt x="1225448" y="600494"/>
                  <a:pt x="1223124" y="598779"/>
                  <a:pt x="1219847" y="597408"/>
                </a:cubicBezTo>
                <a:cubicBezTo>
                  <a:pt x="1216571" y="596036"/>
                  <a:pt x="1212189" y="595350"/>
                  <a:pt x="1206703" y="595350"/>
                </a:cubicBezTo>
                <a:close/>
                <a:moveTo>
                  <a:pt x="1313459" y="575005"/>
                </a:moveTo>
                <a:cubicBezTo>
                  <a:pt x="1309954" y="575005"/>
                  <a:pt x="1306792" y="576338"/>
                  <a:pt x="1303972" y="579005"/>
                </a:cubicBezTo>
                <a:cubicBezTo>
                  <a:pt x="1301153" y="581672"/>
                  <a:pt x="1298943" y="585063"/>
                  <a:pt x="1297343" y="589178"/>
                </a:cubicBezTo>
                <a:cubicBezTo>
                  <a:pt x="1295743" y="593293"/>
                  <a:pt x="1294943" y="597408"/>
                  <a:pt x="1294943" y="601522"/>
                </a:cubicBezTo>
                <a:cubicBezTo>
                  <a:pt x="1294943" y="604723"/>
                  <a:pt x="1295590" y="607466"/>
                  <a:pt x="1296886" y="609752"/>
                </a:cubicBezTo>
                <a:cubicBezTo>
                  <a:pt x="1298181" y="612038"/>
                  <a:pt x="1300353" y="613829"/>
                  <a:pt x="1303401" y="615124"/>
                </a:cubicBezTo>
                <a:cubicBezTo>
                  <a:pt x="1306449" y="616419"/>
                  <a:pt x="1310411" y="617067"/>
                  <a:pt x="1315288" y="617067"/>
                </a:cubicBezTo>
                <a:cubicBezTo>
                  <a:pt x="1319707" y="617067"/>
                  <a:pt x="1324165" y="616610"/>
                  <a:pt x="1328661" y="615696"/>
                </a:cubicBezTo>
                <a:lnTo>
                  <a:pt x="1333900" y="614036"/>
                </a:lnTo>
                <a:lnTo>
                  <a:pt x="1334033" y="611124"/>
                </a:lnTo>
                <a:cubicBezTo>
                  <a:pt x="1334033" y="604723"/>
                  <a:pt x="1333195" y="598779"/>
                  <a:pt x="1331518" y="593293"/>
                </a:cubicBezTo>
                <a:cubicBezTo>
                  <a:pt x="1329842" y="587806"/>
                  <a:pt x="1327480" y="583387"/>
                  <a:pt x="1324432" y="580034"/>
                </a:cubicBezTo>
                <a:cubicBezTo>
                  <a:pt x="1321384" y="576681"/>
                  <a:pt x="1317726" y="575005"/>
                  <a:pt x="1313459" y="575005"/>
                </a:cubicBezTo>
                <a:close/>
                <a:moveTo>
                  <a:pt x="1315288" y="556260"/>
                </a:moveTo>
                <a:cubicBezTo>
                  <a:pt x="1323518" y="556260"/>
                  <a:pt x="1330337" y="558927"/>
                  <a:pt x="1335748" y="564261"/>
                </a:cubicBezTo>
                <a:cubicBezTo>
                  <a:pt x="1341158" y="569595"/>
                  <a:pt x="1345196" y="576567"/>
                  <a:pt x="1347863" y="585177"/>
                </a:cubicBezTo>
                <a:cubicBezTo>
                  <a:pt x="1350530" y="593788"/>
                  <a:pt x="1351864" y="602894"/>
                  <a:pt x="1351864" y="612495"/>
                </a:cubicBezTo>
                <a:cubicBezTo>
                  <a:pt x="1351864" y="623925"/>
                  <a:pt x="1349921" y="633717"/>
                  <a:pt x="1346035" y="641870"/>
                </a:cubicBezTo>
                <a:cubicBezTo>
                  <a:pt x="1342148" y="650024"/>
                  <a:pt x="1335710" y="656767"/>
                  <a:pt x="1326718" y="662101"/>
                </a:cubicBezTo>
                <a:cubicBezTo>
                  <a:pt x="1323213" y="664083"/>
                  <a:pt x="1318984" y="665721"/>
                  <a:pt x="1314031" y="667016"/>
                </a:cubicBezTo>
                <a:cubicBezTo>
                  <a:pt x="1309078" y="668312"/>
                  <a:pt x="1303667" y="669340"/>
                  <a:pt x="1297800" y="670102"/>
                </a:cubicBezTo>
                <a:cubicBezTo>
                  <a:pt x="1291933" y="670864"/>
                  <a:pt x="1285798" y="671360"/>
                  <a:pt x="1279398" y="671588"/>
                </a:cubicBezTo>
                <a:lnTo>
                  <a:pt x="1265004" y="671842"/>
                </a:lnTo>
                <a:lnTo>
                  <a:pt x="1264767" y="671931"/>
                </a:lnTo>
                <a:lnTo>
                  <a:pt x="1264004" y="671860"/>
                </a:lnTo>
                <a:lnTo>
                  <a:pt x="1259967" y="671931"/>
                </a:lnTo>
                <a:lnTo>
                  <a:pt x="1260021" y="671488"/>
                </a:lnTo>
                <a:lnTo>
                  <a:pt x="1239050" y="669531"/>
                </a:lnTo>
                <a:cubicBezTo>
                  <a:pt x="1230287" y="667931"/>
                  <a:pt x="1222095" y="665492"/>
                  <a:pt x="1214475" y="662216"/>
                </a:cubicBezTo>
                <a:lnTo>
                  <a:pt x="1206411" y="657045"/>
                </a:lnTo>
                <a:lnTo>
                  <a:pt x="1205560" y="657644"/>
                </a:lnTo>
                <a:cubicBezTo>
                  <a:pt x="1197178" y="662139"/>
                  <a:pt x="1187920" y="665645"/>
                  <a:pt x="1177785" y="668159"/>
                </a:cubicBezTo>
                <a:cubicBezTo>
                  <a:pt x="1167650" y="670674"/>
                  <a:pt x="1156944" y="671931"/>
                  <a:pt x="1145667" y="671931"/>
                </a:cubicBezTo>
                <a:lnTo>
                  <a:pt x="1145689" y="671752"/>
                </a:lnTo>
                <a:lnTo>
                  <a:pt x="1145210" y="671931"/>
                </a:lnTo>
                <a:cubicBezTo>
                  <a:pt x="1135913" y="671931"/>
                  <a:pt x="1128522" y="671436"/>
                  <a:pt x="1123035" y="670445"/>
                </a:cubicBezTo>
                <a:cubicBezTo>
                  <a:pt x="1117549" y="669455"/>
                  <a:pt x="1113396" y="667969"/>
                  <a:pt x="1110577" y="665988"/>
                </a:cubicBezTo>
                <a:cubicBezTo>
                  <a:pt x="1107757" y="664006"/>
                  <a:pt x="1105776" y="661530"/>
                  <a:pt x="1104633" y="658558"/>
                </a:cubicBezTo>
                <a:lnTo>
                  <a:pt x="1103980" y="655973"/>
                </a:lnTo>
                <a:lnTo>
                  <a:pt x="1100975" y="660501"/>
                </a:lnTo>
                <a:cubicBezTo>
                  <a:pt x="1098156" y="663549"/>
                  <a:pt x="1094918" y="665911"/>
                  <a:pt x="1091260" y="667588"/>
                </a:cubicBezTo>
                <a:cubicBezTo>
                  <a:pt x="1087602" y="669264"/>
                  <a:pt x="1083221" y="670407"/>
                  <a:pt x="1078115" y="671017"/>
                </a:cubicBezTo>
                <a:cubicBezTo>
                  <a:pt x="1073010" y="671626"/>
                  <a:pt x="1066952" y="671931"/>
                  <a:pt x="1059942" y="671931"/>
                </a:cubicBezTo>
                <a:lnTo>
                  <a:pt x="1060048" y="671063"/>
                </a:lnTo>
                <a:lnTo>
                  <a:pt x="1057732" y="671931"/>
                </a:lnTo>
                <a:cubicBezTo>
                  <a:pt x="1052703" y="671931"/>
                  <a:pt x="1047788" y="670979"/>
                  <a:pt x="1042987" y="669074"/>
                </a:cubicBezTo>
                <a:cubicBezTo>
                  <a:pt x="1038187" y="667169"/>
                  <a:pt x="1034034" y="664044"/>
                  <a:pt x="1030528" y="659701"/>
                </a:cubicBezTo>
                <a:lnTo>
                  <a:pt x="1027336" y="654237"/>
                </a:lnTo>
                <a:lnTo>
                  <a:pt x="1023013" y="660415"/>
                </a:lnTo>
                <a:cubicBezTo>
                  <a:pt x="1020670" y="662759"/>
                  <a:pt x="1017803" y="664845"/>
                  <a:pt x="1014412" y="666673"/>
                </a:cubicBezTo>
                <a:cubicBezTo>
                  <a:pt x="1007630" y="670331"/>
                  <a:pt x="997915" y="672160"/>
                  <a:pt x="985266" y="672160"/>
                </a:cubicBezTo>
                <a:cubicBezTo>
                  <a:pt x="979779" y="672160"/>
                  <a:pt x="974483" y="671703"/>
                  <a:pt x="969378" y="670788"/>
                </a:cubicBezTo>
                <a:cubicBezTo>
                  <a:pt x="964273" y="669874"/>
                  <a:pt x="959586" y="668540"/>
                  <a:pt x="955319" y="666788"/>
                </a:cubicBezTo>
                <a:cubicBezTo>
                  <a:pt x="951052" y="665035"/>
                  <a:pt x="947318" y="662940"/>
                  <a:pt x="944118" y="660501"/>
                </a:cubicBezTo>
                <a:lnTo>
                  <a:pt x="953262" y="644728"/>
                </a:lnTo>
                <a:cubicBezTo>
                  <a:pt x="956310" y="646709"/>
                  <a:pt x="960577" y="648614"/>
                  <a:pt x="966063" y="650443"/>
                </a:cubicBezTo>
                <a:cubicBezTo>
                  <a:pt x="971550" y="652272"/>
                  <a:pt x="977951" y="653186"/>
                  <a:pt x="985266" y="653186"/>
                </a:cubicBezTo>
                <a:cubicBezTo>
                  <a:pt x="992886" y="653186"/>
                  <a:pt x="998944" y="652424"/>
                  <a:pt x="1003439" y="650900"/>
                </a:cubicBezTo>
                <a:cubicBezTo>
                  <a:pt x="1007935" y="649376"/>
                  <a:pt x="1011212" y="647128"/>
                  <a:pt x="1013269" y="644156"/>
                </a:cubicBezTo>
                <a:cubicBezTo>
                  <a:pt x="1015327" y="641184"/>
                  <a:pt x="1016355" y="637717"/>
                  <a:pt x="1016355" y="633755"/>
                </a:cubicBezTo>
                <a:cubicBezTo>
                  <a:pt x="1016355" y="630707"/>
                  <a:pt x="1015555" y="627049"/>
                  <a:pt x="1013955" y="622782"/>
                </a:cubicBezTo>
                <a:cubicBezTo>
                  <a:pt x="1012355" y="618515"/>
                  <a:pt x="1010183" y="613752"/>
                  <a:pt x="1007440" y="608495"/>
                </a:cubicBezTo>
                <a:cubicBezTo>
                  <a:pt x="1004697" y="603237"/>
                  <a:pt x="1001534" y="597674"/>
                  <a:pt x="997953" y="591807"/>
                </a:cubicBezTo>
                <a:cubicBezTo>
                  <a:pt x="994372" y="585939"/>
                  <a:pt x="990523" y="579958"/>
                  <a:pt x="986409" y="573862"/>
                </a:cubicBezTo>
                <a:lnTo>
                  <a:pt x="1002182" y="563575"/>
                </a:lnTo>
                <a:cubicBezTo>
                  <a:pt x="1008126" y="572566"/>
                  <a:pt x="1013307" y="581063"/>
                  <a:pt x="1017727" y="589064"/>
                </a:cubicBezTo>
                <a:cubicBezTo>
                  <a:pt x="1022147" y="597065"/>
                  <a:pt x="1025880" y="604532"/>
                  <a:pt x="1028928" y="611466"/>
                </a:cubicBezTo>
                <a:cubicBezTo>
                  <a:pt x="1031976" y="618401"/>
                  <a:pt x="1034415" y="624916"/>
                  <a:pt x="1036243" y="631012"/>
                </a:cubicBezTo>
                <a:cubicBezTo>
                  <a:pt x="1038377" y="637717"/>
                  <a:pt x="1040777" y="642670"/>
                  <a:pt x="1043444" y="645871"/>
                </a:cubicBezTo>
                <a:cubicBezTo>
                  <a:pt x="1046111" y="649071"/>
                  <a:pt x="1048893" y="651090"/>
                  <a:pt x="1051788" y="651929"/>
                </a:cubicBezTo>
                <a:cubicBezTo>
                  <a:pt x="1054684" y="652767"/>
                  <a:pt x="1057351" y="653186"/>
                  <a:pt x="1059789" y="653186"/>
                </a:cubicBezTo>
                <a:lnTo>
                  <a:pt x="1062122" y="654051"/>
                </a:lnTo>
                <a:lnTo>
                  <a:pt x="1062228" y="653186"/>
                </a:lnTo>
                <a:cubicBezTo>
                  <a:pt x="1069848" y="653186"/>
                  <a:pt x="1075791" y="652614"/>
                  <a:pt x="1080059" y="651471"/>
                </a:cubicBezTo>
                <a:cubicBezTo>
                  <a:pt x="1084326" y="650328"/>
                  <a:pt x="1087564" y="648119"/>
                  <a:pt x="1089774" y="644842"/>
                </a:cubicBezTo>
                <a:cubicBezTo>
                  <a:pt x="1091984" y="641565"/>
                  <a:pt x="1093774" y="636803"/>
                  <a:pt x="1095146" y="630555"/>
                </a:cubicBezTo>
                <a:cubicBezTo>
                  <a:pt x="1096518" y="624306"/>
                  <a:pt x="1098194" y="616153"/>
                  <a:pt x="1100175" y="606094"/>
                </a:cubicBezTo>
                <a:lnTo>
                  <a:pt x="1118006" y="609523"/>
                </a:lnTo>
                <a:cubicBezTo>
                  <a:pt x="1117397" y="612267"/>
                  <a:pt x="1116711" y="615315"/>
                  <a:pt x="1115949" y="618667"/>
                </a:cubicBezTo>
                <a:cubicBezTo>
                  <a:pt x="1115187" y="622020"/>
                  <a:pt x="1114539" y="625335"/>
                  <a:pt x="1114006" y="628611"/>
                </a:cubicBezTo>
                <a:cubicBezTo>
                  <a:pt x="1113472" y="631888"/>
                  <a:pt x="1113206" y="634746"/>
                  <a:pt x="1113206" y="637184"/>
                </a:cubicBezTo>
                <a:cubicBezTo>
                  <a:pt x="1113206" y="639470"/>
                  <a:pt x="1113358" y="641604"/>
                  <a:pt x="1113663" y="643585"/>
                </a:cubicBezTo>
                <a:cubicBezTo>
                  <a:pt x="1113968" y="645566"/>
                  <a:pt x="1115110" y="647242"/>
                  <a:pt x="1117092" y="648614"/>
                </a:cubicBezTo>
                <a:cubicBezTo>
                  <a:pt x="1119073" y="649986"/>
                  <a:pt x="1122426" y="651090"/>
                  <a:pt x="1127150" y="651929"/>
                </a:cubicBezTo>
                <a:cubicBezTo>
                  <a:pt x="1131874" y="652767"/>
                  <a:pt x="1138656" y="653186"/>
                  <a:pt x="1147495" y="653186"/>
                </a:cubicBezTo>
                <a:lnTo>
                  <a:pt x="1147933" y="653351"/>
                </a:lnTo>
                <a:lnTo>
                  <a:pt x="1147953" y="653186"/>
                </a:lnTo>
                <a:cubicBezTo>
                  <a:pt x="1157097" y="653186"/>
                  <a:pt x="1165707" y="652310"/>
                  <a:pt x="1173785" y="650557"/>
                </a:cubicBezTo>
                <a:lnTo>
                  <a:pt x="1191006" y="645081"/>
                </a:lnTo>
                <a:lnTo>
                  <a:pt x="1186357" y="639699"/>
                </a:lnTo>
                <a:cubicBezTo>
                  <a:pt x="1183157" y="636346"/>
                  <a:pt x="1179690" y="632955"/>
                  <a:pt x="1175956" y="629526"/>
                </a:cubicBezTo>
                <a:cubicBezTo>
                  <a:pt x="1172222" y="626097"/>
                  <a:pt x="1168222" y="622858"/>
                  <a:pt x="1163955" y="619810"/>
                </a:cubicBezTo>
                <a:cubicBezTo>
                  <a:pt x="1163040" y="619048"/>
                  <a:pt x="1162126" y="617677"/>
                  <a:pt x="1161211" y="615696"/>
                </a:cubicBezTo>
                <a:cubicBezTo>
                  <a:pt x="1160297" y="613714"/>
                  <a:pt x="1159535" y="611657"/>
                  <a:pt x="1158926" y="609523"/>
                </a:cubicBezTo>
                <a:cubicBezTo>
                  <a:pt x="1158316" y="607390"/>
                  <a:pt x="1158011" y="605790"/>
                  <a:pt x="1158011" y="604723"/>
                </a:cubicBezTo>
                <a:cubicBezTo>
                  <a:pt x="1158011" y="602437"/>
                  <a:pt x="1159459" y="599694"/>
                  <a:pt x="1162355" y="596493"/>
                </a:cubicBezTo>
                <a:cubicBezTo>
                  <a:pt x="1165250" y="593293"/>
                  <a:pt x="1169136" y="590207"/>
                  <a:pt x="1174013" y="587235"/>
                </a:cubicBezTo>
                <a:cubicBezTo>
                  <a:pt x="1178890" y="584263"/>
                  <a:pt x="1184452" y="581787"/>
                  <a:pt x="1190701" y="579805"/>
                </a:cubicBezTo>
                <a:cubicBezTo>
                  <a:pt x="1196949" y="577824"/>
                  <a:pt x="1203426" y="576834"/>
                  <a:pt x="1210132" y="576834"/>
                </a:cubicBezTo>
                <a:cubicBezTo>
                  <a:pt x="1218819" y="576834"/>
                  <a:pt x="1225867" y="578129"/>
                  <a:pt x="1231277" y="580720"/>
                </a:cubicBezTo>
                <a:cubicBezTo>
                  <a:pt x="1236688" y="583311"/>
                  <a:pt x="1240650" y="586625"/>
                  <a:pt x="1243165" y="590664"/>
                </a:cubicBezTo>
                <a:cubicBezTo>
                  <a:pt x="1245679" y="594702"/>
                  <a:pt x="1246936" y="599008"/>
                  <a:pt x="1246936" y="603580"/>
                </a:cubicBezTo>
                <a:cubicBezTo>
                  <a:pt x="1246936" y="610285"/>
                  <a:pt x="1245260" y="616953"/>
                  <a:pt x="1241907" y="623582"/>
                </a:cubicBezTo>
                <a:cubicBezTo>
                  <a:pt x="1238554" y="630212"/>
                  <a:pt x="1233754" y="636422"/>
                  <a:pt x="1227506" y="642213"/>
                </a:cubicBezTo>
                <a:lnTo>
                  <a:pt x="1222418" y="645791"/>
                </a:lnTo>
                <a:lnTo>
                  <a:pt x="1235392" y="649871"/>
                </a:lnTo>
                <a:cubicBezTo>
                  <a:pt x="1240498" y="651014"/>
                  <a:pt x="1245717" y="651852"/>
                  <a:pt x="1251051" y="652386"/>
                </a:cubicBezTo>
                <a:lnTo>
                  <a:pt x="1266320" y="653149"/>
                </a:lnTo>
                <a:lnTo>
                  <a:pt x="1274940" y="653072"/>
                </a:lnTo>
                <a:cubicBezTo>
                  <a:pt x="1279588" y="652995"/>
                  <a:pt x="1284313" y="652881"/>
                  <a:pt x="1289113" y="652729"/>
                </a:cubicBezTo>
                <a:cubicBezTo>
                  <a:pt x="1293914" y="652576"/>
                  <a:pt x="1298372" y="652233"/>
                  <a:pt x="1302486" y="651700"/>
                </a:cubicBezTo>
                <a:cubicBezTo>
                  <a:pt x="1306601" y="651167"/>
                  <a:pt x="1310030" y="650443"/>
                  <a:pt x="1312773" y="649528"/>
                </a:cubicBezTo>
                <a:cubicBezTo>
                  <a:pt x="1318260" y="647547"/>
                  <a:pt x="1322527" y="645071"/>
                  <a:pt x="1325575" y="642099"/>
                </a:cubicBezTo>
                <a:lnTo>
                  <a:pt x="1330745" y="632665"/>
                </a:lnTo>
                <a:lnTo>
                  <a:pt x="1323289" y="634441"/>
                </a:lnTo>
                <a:cubicBezTo>
                  <a:pt x="1319936" y="634898"/>
                  <a:pt x="1316583" y="635127"/>
                  <a:pt x="1313231" y="635127"/>
                </a:cubicBezTo>
                <a:cubicBezTo>
                  <a:pt x="1305458" y="635127"/>
                  <a:pt x="1298867" y="633869"/>
                  <a:pt x="1293457" y="631355"/>
                </a:cubicBezTo>
                <a:cubicBezTo>
                  <a:pt x="1288046" y="628840"/>
                  <a:pt x="1283932" y="625411"/>
                  <a:pt x="1281112" y="621068"/>
                </a:cubicBezTo>
                <a:cubicBezTo>
                  <a:pt x="1278293" y="616724"/>
                  <a:pt x="1276883" y="611733"/>
                  <a:pt x="1276883" y="606094"/>
                </a:cubicBezTo>
                <a:cubicBezTo>
                  <a:pt x="1276883" y="600303"/>
                  <a:pt x="1277798" y="594474"/>
                  <a:pt x="1279626" y="588606"/>
                </a:cubicBezTo>
                <a:cubicBezTo>
                  <a:pt x="1281455" y="582739"/>
                  <a:pt x="1284046" y="577367"/>
                  <a:pt x="1287399" y="572490"/>
                </a:cubicBezTo>
                <a:cubicBezTo>
                  <a:pt x="1290752" y="567613"/>
                  <a:pt x="1294790" y="563689"/>
                  <a:pt x="1299514" y="560717"/>
                </a:cubicBezTo>
                <a:cubicBezTo>
                  <a:pt x="1304239" y="557745"/>
                  <a:pt x="1309497" y="556260"/>
                  <a:pt x="1315288" y="556260"/>
                </a:cubicBezTo>
                <a:close/>
                <a:moveTo>
                  <a:pt x="1897913" y="548716"/>
                </a:moveTo>
                <a:cubicBezTo>
                  <a:pt x="1900961" y="548716"/>
                  <a:pt x="1903590" y="549859"/>
                  <a:pt x="1905800" y="552145"/>
                </a:cubicBezTo>
                <a:cubicBezTo>
                  <a:pt x="1908010" y="554431"/>
                  <a:pt x="1909114" y="557098"/>
                  <a:pt x="1909114" y="560146"/>
                </a:cubicBezTo>
                <a:cubicBezTo>
                  <a:pt x="1909114" y="563194"/>
                  <a:pt x="1908010" y="565823"/>
                  <a:pt x="1905800" y="568032"/>
                </a:cubicBezTo>
                <a:cubicBezTo>
                  <a:pt x="1903590" y="570242"/>
                  <a:pt x="1900961" y="571347"/>
                  <a:pt x="1897913" y="571347"/>
                </a:cubicBezTo>
                <a:cubicBezTo>
                  <a:pt x="1894713" y="571347"/>
                  <a:pt x="1892007" y="570242"/>
                  <a:pt x="1889798" y="568032"/>
                </a:cubicBezTo>
                <a:cubicBezTo>
                  <a:pt x="1887588" y="565823"/>
                  <a:pt x="1886483" y="563194"/>
                  <a:pt x="1886483" y="560146"/>
                </a:cubicBezTo>
                <a:cubicBezTo>
                  <a:pt x="1886483" y="557098"/>
                  <a:pt x="1887588" y="554431"/>
                  <a:pt x="1889798" y="552145"/>
                </a:cubicBezTo>
                <a:cubicBezTo>
                  <a:pt x="1892007" y="549859"/>
                  <a:pt x="1894713" y="548716"/>
                  <a:pt x="1897913" y="548716"/>
                </a:cubicBezTo>
                <a:close/>
                <a:moveTo>
                  <a:pt x="1866823" y="548716"/>
                </a:moveTo>
                <a:cubicBezTo>
                  <a:pt x="1869871" y="548716"/>
                  <a:pt x="1872500" y="549859"/>
                  <a:pt x="1874710" y="552145"/>
                </a:cubicBezTo>
                <a:cubicBezTo>
                  <a:pt x="1876920" y="554431"/>
                  <a:pt x="1878025" y="557098"/>
                  <a:pt x="1878025" y="560146"/>
                </a:cubicBezTo>
                <a:cubicBezTo>
                  <a:pt x="1878025" y="563194"/>
                  <a:pt x="1876920" y="565823"/>
                  <a:pt x="1874710" y="568032"/>
                </a:cubicBezTo>
                <a:cubicBezTo>
                  <a:pt x="1872500" y="570242"/>
                  <a:pt x="1869871" y="571347"/>
                  <a:pt x="1866823" y="571347"/>
                </a:cubicBezTo>
                <a:cubicBezTo>
                  <a:pt x="1863623" y="571347"/>
                  <a:pt x="1860918" y="570242"/>
                  <a:pt x="1858708" y="568032"/>
                </a:cubicBezTo>
                <a:cubicBezTo>
                  <a:pt x="1856498" y="565823"/>
                  <a:pt x="1855393" y="563194"/>
                  <a:pt x="1855393" y="560146"/>
                </a:cubicBezTo>
                <a:cubicBezTo>
                  <a:pt x="1855393" y="557098"/>
                  <a:pt x="1856498" y="554431"/>
                  <a:pt x="1858708" y="552145"/>
                </a:cubicBezTo>
                <a:cubicBezTo>
                  <a:pt x="1860918" y="549859"/>
                  <a:pt x="1863623" y="548716"/>
                  <a:pt x="1866823" y="548716"/>
                </a:cubicBezTo>
                <a:close/>
                <a:moveTo>
                  <a:pt x="1739417" y="524332"/>
                </a:moveTo>
                <a:lnTo>
                  <a:pt x="1739417" y="537362"/>
                </a:lnTo>
                <a:lnTo>
                  <a:pt x="1688211" y="552221"/>
                </a:lnTo>
                <a:lnTo>
                  <a:pt x="1688211" y="539419"/>
                </a:lnTo>
                <a:close/>
                <a:moveTo>
                  <a:pt x="2047951" y="523570"/>
                </a:moveTo>
                <a:lnTo>
                  <a:pt x="2066467" y="523570"/>
                </a:lnTo>
                <a:lnTo>
                  <a:pt x="2070354" y="670788"/>
                </a:lnTo>
                <a:lnTo>
                  <a:pt x="2051837" y="670788"/>
                </a:lnTo>
                <a:close/>
                <a:moveTo>
                  <a:pt x="1882368" y="523570"/>
                </a:moveTo>
                <a:cubicBezTo>
                  <a:pt x="1885416" y="523570"/>
                  <a:pt x="1888045" y="524713"/>
                  <a:pt x="1890255" y="526999"/>
                </a:cubicBezTo>
                <a:cubicBezTo>
                  <a:pt x="1892465" y="529285"/>
                  <a:pt x="1893570" y="531952"/>
                  <a:pt x="1893570" y="535000"/>
                </a:cubicBezTo>
                <a:cubicBezTo>
                  <a:pt x="1893570" y="538048"/>
                  <a:pt x="1892465" y="540677"/>
                  <a:pt x="1890255" y="542886"/>
                </a:cubicBezTo>
                <a:cubicBezTo>
                  <a:pt x="1888045" y="545096"/>
                  <a:pt x="1885416" y="546201"/>
                  <a:pt x="1882368" y="546201"/>
                </a:cubicBezTo>
                <a:cubicBezTo>
                  <a:pt x="1879168" y="546201"/>
                  <a:pt x="1876463" y="545096"/>
                  <a:pt x="1874253" y="542886"/>
                </a:cubicBezTo>
                <a:cubicBezTo>
                  <a:pt x="1872043" y="540677"/>
                  <a:pt x="1870938" y="538048"/>
                  <a:pt x="1870938" y="535000"/>
                </a:cubicBezTo>
                <a:cubicBezTo>
                  <a:pt x="1870938" y="531952"/>
                  <a:pt x="1872043" y="529285"/>
                  <a:pt x="1874253" y="526999"/>
                </a:cubicBezTo>
                <a:cubicBezTo>
                  <a:pt x="1876463" y="524713"/>
                  <a:pt x="1879168" y="523570"/>
                  <a:pt x="1882368" y="523570"/>
                </a:cubicBezTo>
                <a:close/>
                <a:moveTo>
                  <a:pt x="1326947" y="510082"/>
                </a:moveTo>
                <a:cubicBezTo>
                  <a:pt x="1329994" y="510082"/>
                  <a:pt x="1332623" y="511225"/>
                  <a:pt x="1334833" y="513511"/>
                </a:cubicBezTo>
                <a:cubicBezTo>
                  <a:pt x="1337043" y="515797"/>
                  <a:pt x="1338148" y="518464"/>
                  <a:pt x="1338148" y="521512"/>
                </a:cubicBezTo>
                <a:cubicBezTo>
                  <a:pt x="1338148" y="524560"/>
                  <a:pt x="1337043" y="527189"/>
                  <a:pt x="1334833" y="529399"/>
                </a:cubicBezTo>
                <a:cubicBezTo>
                  <a:pt x="1332623" y="531609"/>
                  <a:pt x="1329994" y="532714"/>
                  <a:pt x="1326947" y="532714"/>
                </a:cubicBezTo>
                <a:cubicBezTo>
                  <a:pt x="1323746" y="532714"/>
                  <a:pt x="1321041" y="531609"/>
                  <a:pt x="1318831" y="529399"/>
                </a:cubicBezTo>
                <a:cubicBezTo>
                  <a:pt x="1316621" y="527189"/>
                  <a:pt x="1315517" y="524560"/>
                  <a:pt x="1315517" y="521512"/>
                </a:cubicBezTo>
                <a:cubicBezTo>
                  <a:pt x="1315517" y="518464"/>
                  <a:pt x="1316621" y="515797"/>
                  <a:pt x="1318831" y="513511"/>
                </a:cubicBezTo>
                <a:cubicBezTo>
                  <a:pt x="1321041" y="511225"/>
                  <a:pt x="1323746" y="510082"/>
                  <a:pt x="1326947" y="510082"/>
                </a:cubicBezTo>
                <a:close/>
                <a:moveTo>
                  <a:pt x="1295628" y="510082"/>
                </a:moveTo>
                <a:cubicBezTo>
                  <a:pt x="1298676" y="510082"/>
                  <a:pt x="1301305" y="511225"/>
                  <a:pt x="1303515" y="513511"/>
                </a:cubicBezTo>
                <a:cubicBezTo>
                  <a:pt x="1305725" y="515797"/>
                  <a:pt x="1306830" y="518464"/>
                  <a:pt x="1306830" y="521512"/>
                </a:cubicBezTo>
                <a:cubicBezTo>
                  <a:pt x="1306830" y="524560"/>
                  <a:pt x="1305725" y="527189"/>
                  <a:pt x="1303515" y="529399"/>
                </a:cubicBezTo>
                <a:cubicBezTo>
                  <a:pt x="1301305" y="531609"/>
                  <a:pt x="1298676" y="532714"/>
                  <a:pt x="1295628" y="532714"/>
                </a:cubicBezTo>
                <a:cubicBezTo>
                  <a:pt x="1292428" y="532714"/>
                  <a:pt x="1289723" y="531609"/>
                  <a:pt x="1287513" y="529399"/>
                </a:cubicBezTo>
                <a:cubicBezTo>
                  <a:pt x="1285303" y="527189"/>
                  <a:pt x="1284198" y="524560"/>
                  <a:pt x="1284198" y="521512"/>
                </a:cubicBezTo>
                <a:cubicBezTo>
                  <a:pt x="1284198" y="518464"/>
                  <a:pt x="1285303" y="515797"/>
                  <a:pt x="1287513" y="513511"/>
                </a:cubicBezTo>
                <a:cubicBezTo>
                  <a:pt x="1289723" y="511225"/>
                  <a:pt x="1292428" y="510082"/>
                  <a:pt x="1295628" y="510082"/>
                </a:cubicBezTo>
                <a:close/>
                <a:moveTo>
                  <a:pt x="1600276" y="507568"/>
                </a:moveTo>
                <a:lnTo>
                  <a:pt x="1619021" y="507568"/>
                </a:lnTo>
                <a:lnTo>
                  <a:pt x="1623593" y="625297"/>
                </a:lnTo>
                <a:cubicBezTo>
                  <a:pt x="1623898" y="632764"/>
                  <a:pt x="1624622" y="638517"/>
                  <a:pt x="1625765" y="642556"/>
                </a:cubicBezTo>
                <a:cubicBezTo>
                  <a:pt x="1626908" y="646595"/>
                  <a:pt x="1629499" y="649376"/>
                  <a:pt x="1633537" y="650900"/>
                </a:cubicBezTo>
                <a:cubicBezTo>
                  <a:pt x="1637576" y="652424"/>
                  <a:pt x="1643939" y="653186"/>
                  <a:pt x="1652625" y="653186"/>
                </a:cubicBezTo>
                <a:lnTo>
                  <a:pt x="1652771" y="653241"/>
                </a:lnTo>
                <a:lnTo>
                  <a:pt x="1652778" y="653186"/>
                </a:lnTo>
                <a:cubicBezTo>
                  <a:pt x="1657045" y="653186"/>
                  <a:pt x="1660436" y="652272"/>
                  <a:pt x="1662950" y="650443"/>
                </a:cubicBezTo>
                <a:cubicBezTo>
                  <a:pt x="1665465" y="648614"/>
                  <a:pt x="1667903" y="645566"/>
                  <a:pt x="1670266" y="641299"/>
                </a:cubicBezTo>
                <a:cubicBezTo>
                  <a:pt x="1672628" y="637032"/>
                  <a:pt x="1675638" y="631317"/>
                  <a:pt x="1679295" y="624154"/>
                </a:cubicBezTo>
                <a:cubicBezTo>
                  <a:pt x="1682953" y="616839"/>
                  <a:pt x="1686649" y="610857"/>
                  <a:pt x="1690382" y="606209"/>
                </a:cubicBezTo>
                <a:cubicBezTo>
                  <a:pt x="1694116" y="601560"/>
                  <a:pt x="1697774" y="597903"/>
                  <a:pt x="1701355" y="595236"/>
                </a:cubicBezTo>
                <a:cubicBezTo>
                  <a:pt x="1704937" y="592569"/>
                  <a:pt x="1708327" y="590702"/>
                  <a:pt x="1711528" y="589635"/>
                </a:cubicBezTo>
                <a:cubicBezTo>
                  <a:pt x="1714728" y="588568"/>
                  <a:pt x="1717700" y="588035"/>
                  <a:pt x="1720443" y="588035"/>
                </a:cubicBezTo>
                <a:cubicBezTo>
                  <a:pt x="1725473" y="588035"/>
                  <a:pt x="1729968" y="589140"/>
                  <a:pt x="1733931" y="591350"/>
                </a:cubicBezTo>
                <a:cubicBezTo>
                  <a:pt x="1737893" y="593559"/>
                  <a:pt x="1741627" y="597293"/>
                  <a:pt x="1745132" y="602551"/>
                </a:cubicBezTo>
                <a:cubicBezTo>
                  <a:pt x="1748637" y="607809"/>
                  <a:pt x="1752219" y="615010"/>
                  <a:pt x="1755876" y="624154"/>
                </a:cubicBezTo>
                <a:cubicBezTo>
                  <a:pt x="1759381" y="632536"/>
                  <a:pt x="1762544" y="638822"/>
                  <a:pt x="1765363" y="643013"/>
                </a:cubicBezTo>
                <a:cubicBezTo>
                  <a:pt x="1768183" y="647204"/>
                  <a:pt x="1771154" y="649947"/>
                  <a:pt x="1774278" y="651243"/>
                </a:cubicBezTo>
                <a:cubicBezTo>
                  <a:pt x="1777403" y="652538"/>
                  <a:pt x="1780946" y="653186"/>
                  <a:pt x="1784908" y="653186"/>
                </a:cubicBezTo>
                <a:lnTo>
                  <a:pt x="1786074" y="653625"/>
                </a:lnTo>
                <a:lnTo>
                  <a:pt x="1786128" y="653186"/>
                </a:lnTo>
                <a:cubicBezTo>
                  <a:pt x="1791004" y="653186"/>
                  <a:pt x="1794967" y="652843"/>
                  <a:pt x="1798015" y="652157"/>
                </a:cubicBezTo>
                <a:cubicBezTo>
                  <a:pt x="1801063" y="651471"/>
                  <a:pt x="1803615" y="649719"/>
                  <a:pt x="1805673" y="646899"/>
                </a:cubicBezTo>
                <a:cubicBezTo>
                  <a:pt x="1807730" y="644080"/>
                  <a:pt x="1809673" y="639622"/>
                  <a:pt x="1811502" y="633526"/>
                </a:cubicBezTo>
                <a:cubicBezTo>
                  <a:pt x="1813331" y="627430"/>
                  <a:pt x="1815465" y="618896"/>
                  <a:pt x="1817903" y="607923"/>
                </a:cubicBezTo>
                <a:lnTo>
                  <a:pt x="1835048" y="612724"/>
                </a:lnTo>
                <a:cubicBezTo>
                  <a:pt x="1834134" y="616534"/>
                  <a:pt x="1833067" y="621106"/>
                  <a:pt x="1831848" y="626440"/>
                </a:cubicBezTo>
                <a:cubicBezTo>
                  <a:pt x="1830628" y="631774"/>
                  <a:pt x="1830019" y="636651"/>
                  <a:pt x="1830019" y="641070"/>
                </a:cubicBezTo>
                <a:cubicBezTo>
                  <a:pt x="1830019" y="643509"/>
                  <a:pt x="1830628" y="645642"/>
                  <a:pt x="1831848" y="647471"/>
                </a:cubicBezTo>
                <a:cubicBezTo>
                  <a:pt x="1833067" y="649300"/>
                  <a:pt x="1835162" y="650709"/>
                  <a:pt x="1838134" y="651700"/>
                </a:cubicBezTo>
                <a:cubicBezTo>
                  <a:pt x="1841106" y="652691"/>
                  <a:pt x="1845106" y="653186"/>
                  <a:pt x="1850136" y="653186"/>
                </a:cubicBezTo>
                <a:cubicBezTo>
                  <a:pt x="1854708" y="653186"/>
                  <a:pt x="1858441" y="652805"/>
                  <a:pt x="1861337" y="652043"/>
                </a:cubicBezTo>
                <a:cubicBezTo>
                  <a:pt x="1864233" y="651281"/>
                  <a:pt x="1866633" y="649452"/>
                  <a:pt x="1868538" y="646557"/>
                </a:cubicBezTo>
                <a:cubicBezTo>
                  <a:pt x="1870443" y="643661"/>
                  <a:pt x="1872157" y="639013"/>
                  <a:pt x="1873681" y="632612"/>
                </a:cubicBezTo>
                <a:cubicBezTo>
                  <a:pt x="1875205" y="626211"/>
                  <a:pt x="1876806" y="617448"/>
                  <a:pt x="1878482" y="606323"/>
                </a:cubicBezTo>
                <a:lnTo>
                  <a:pt x="1895856" y="609523"/>
                </a:lnTo>
                <a:cubicBezTo>
                  <a:pt x="1895398" y="612267"/>
                  <a:pt x="1894865" y="615619"/>
                  <a:pt x="1894255" y="619582"/>
                </a:cubicBezTo>
                <a:cubicBezTo>
                  <a:pt x="1893646" y="623544"/>
                  <a:pt x="1893074" y="627468"/>
                  <a:pt x="1892541" y="631355"/>
                </a:cubicBezTo>
                <a:cubicBezTo>
                  <a:pt x="1892007" y="635241"/>
                  <a:pt x="1891741" y="638479"/>
                  <a:pt x="1891741" y="641070"/>
                </a:cubicBezTo>
                <a:cubicBezTo>
                  <a:pt x="1891741" y="643204"/>
                  <a:pt x="1892236" y="645223"/>
                  <a:pt x="1893227" y="647128"/>
                </a:cubicBezTo>
                <a:cubicBezTo>
                  <a:pt x="1894217" y="649033"/>
                  <a:pt x="1896198" y="650519"/>
                  <a:pt x="1899170" y="651586"/>
                </a:cubicBezTo>
                <a:cubicBezTo>
                  <a:pt x="1902142" y="652653"/>
                  <a:pt x="1906600" y="653186"/>
                  <a:pt x="1912543" y="653186"/>
                </a:cubicBezTo>
                <a:cubicBezTo>
                  <a:pt x="1920163" y="653186"/>
                  <a:pt x="1925688" y="651586"/>
                  <a:pt x="1929117" y="648385"/>
                </a:cubicBezTo>
                <a:cubicBezTo>
                  <a:pt x="1932546" y="645185"/>
                  <a:pt x="1934260" y="640308"/>
                  <a:pt x="1934260" y="633755"/>
                </a:cubicBezTo>
                <a:cubicBezTo>
                  <a:pt x="1934260" y="630250"/>
                  <a:pt x="1934184" y="626554"/>
                  <a:pt x="1934032" y="622668"/>
                </a:cubicBezTo>
                <a:cubicBezTo>
                  <a:pt x="1933879" y="618782"/>
                  <a:pt x="1933613" y="614438"/>
                  <a:pt x="1933232" y="609638"/>
                </a:cubicBezTo>
                <a:cubicBezTo>
                  <a:pt x="1932851" y="604837"/>
                  <a:pt x="1932279" y="599313"/>
                  <a:pt x="1931517" y="593064"/>
                </a:cubicBezTo>
                <a:lnTo>
                  <a:pt x="1948205" y="591921"/>
                </a:lnTo>
                <a:cubicBezTo>
                  <a:pt x="1949119" y="604266"/>
                  <a:pt x="1950148" y="614400"/>
                  <a:pt x="1951291" y="622325"/>
                </a:cubicBezTo>
                <a:cubicBezTo>
                  <a:pt x="1952434" y="630250"/>
                  <a:pt x="1954111" y="636460"/>
                  <a:pt x="1956320" y="640956"/>
                </a:cubicBezTo>
                <a:cubicBezTo>
                  <a:pt x="1958530" y="645452"/>
                  <a:pt x="1961540" y="648614"/>
                  <a:pt x="1965350" y="650443"/>
                </a:cubicBezTo>
                <a:lnTo>
                  <a:pt x="1979478" y="653011"/>
                </a:lnTo>
                <a:lnTo>
                  <a:pt x="1987486" y="652557"/>
                </a:lnTo>
                <a:cubicBezTo>
                  <a:pt x="1990534" y="652138"/>
                  <a:pt x="1992934" y="651510"/>
                  <a:pt x="1994687" y="650671"/>
                </a:cubicBezTo>
                <a:cubicBezTo>
                  <a:pt x="1998192" y="648995"/>
                  <a:pt x="2000211" y="646023"/>
                  <a:pt x="2000745" y="641756"/>
                </a:cubicBezTo>
                <a:cubicBezTo>
                  <a:pt x="2001278" y="637489"/>
                  <a:pt x="2001393" y="631545"/>
                  <a:pt x="2001088" y="623925"/>
                </a:cubicBezTo>
                <a:lnTo>
                  <a:pt x="1996745" y="507568"/>
                </a:lnTo>
                <a:lnTo>
                  <a:pt x="2015261" y="507568"/>
                </a:lnTo>
                <a:lnTo>
                  <a:pt x="2019833" y="621868"/>
                </a:lnTo>
                <a:cubicBezTo>
                  <a:pt x="2020138" y="629945"/>
                  <a:pt x="2019871" y="637108"/>
                  <a:pt x="2019033" y="643356"/>
                </a:cubicBezTo>
                <a:cubicBezTo>
                  <a:pt x="2018195" y="649605"/>
                  <a:pt x="2016214" y="654862"/>
                  <a:pt x="2013089" y="659130"/>
                </a:cubicBezTo>
                <a:cubicBezTo>
                  <a:pt x="2009965" y="663397"/>
                  <a:pt x="2005317" y="666597"/>
                  <a:pt x="1999145" y="668731"/>
                </a:cubicBezTo>
                <a:lnTo>
                  <a:pt x="1980150" y="671182"/>
                </a:lnTo>
                <a:lnTo>
                  <a:pt x="1978152" y="671931"/>
                </a:lnTo>
                <a:lnTo>
                  <a:pt x="1976433" y="671661"/>
                </a:lnTo>
                <a:lnTo>
                  <a:pt x="1974342" y="671931"/>
                </a:lnTo>
                <a:lnTo>
                  <a:pt x="1974406" y="671343"/>
                </a:lnTo>
                <a:lnTo>
                  <a:pt x="1964321" y="669759"/>
                </a:lnTo>
                <a:cubicBezTo>
                  <a:pt x="1960283" y="668312"/>
                  <a:pt x="1956778" y="666330"/>
                  <a:pt x="1953806" y="663816"/>
                </a:cubicBezTo>
                <a:cubicBezTo>
                  <a:pt x="1950834" y="661301"/>
                  <a:pt x="1948395" y="658406"/>
                  <a:pt x="1946490" y="655129"/>
                </a:cubicBezTo>
                <a:lnTo>
                  <a:pt x="1944885" y="650955"/>
                </a:lnTo>
                <a:lnTo>
                  <a:pt x="1943376" y="655215"/>
                </a:lnTo>
                <a:cubicBezTo>
                  <a:pt x="1942061" y="657863"/>
                  <a:pt x="1940509" y="660120"/>
                  <a:pt x="1938718" y="661987"/>
                </a:cubicBezTo>
                <a:cubicBezTo>
                  <a:pt x="1935137" y="665721"/>
                  <a:pt x="1930908" y="668312"/>
                  <a:pt x="1926031" y="669759"/>
                </a:cubicBezTo>
                <a:cubicBezTo>
                  <a:pt x="1921154" y="671207"/>
                  <a:pt x="1915972" y="671931"/>
                  <a:pt x="1910486" y="671931"/>
                </a:cubicBezTo>
                <a:cubicBezTo>
                  <a:pt x="1903780" y="671931"/>
                  <a:pt x="1898294" y="671093"/>
                  <a:pt x="1894027" y="669417"/>
                </a:cubicBezTo>
                <a:cubicBezTo>
                  <a:pt x="1889760" y="667740"/>
                  <a:pt x="1886445" y="665187"/>
                  <a:pt x="1884083" y="661758"/>
                </a:cubicBezTo>
                <a:lnTo>
                  <a:pt x="1882550" y="657458"/>
                </a:lnTo>
                <a:lnTo>
                  <a:pt x="1878025" y="663473"/>
                </a:lnTo>
                <a:cubicBezTo>
                  <a:pt x="1874825" y="666826"/>
                  <a:pt x="1870862" y="669074"/>
                  <a:pt x="1866138" y="670217"/>
                </a:cubicBezTo>
                <a:cubicBezTo>
                  <a:pt x="1861413" y="671360"/>
                  <a:pt x="1855165" y="671931"/>
                  <a:pt x="1847392" y="671931"/>
                </a:cubicBezTo>
                <a:cubicBezTo>
                  <a:pt x="1843582" y="671931"/>
                  <a:pt x="1839506" y="671322"/>
                  <a:pt x="1835162" y="670102"/>
                </a:cubicBezTo>
                <a:cubicBezTo>
                  <a:pt x="1830819" y="668883"/>
                  <a:pt x="1827047" y="666483"/>
                  <a:pt x="1823847" y="662901"/>
                </a:cubicBezTo>
                <a:lnTo>
                  <a:pt x="1820106" y="656341"/>
                </a:lnTo>
                <a:lnTo>
                  <a:pt x="1815503" y="662673"/>
                </a:lnTo>
                <a:cubicBezTo>
                  <a:pt x="1811769" y="666407"/>
                  <a:pt x="1807311" y="668883"/>
                  <a:pt x="1802130" y="670102"/>
                </a:cubicBezTo>
                <a:cubicBezTo>
                  <a:pt x="1796948" y="671322"/>
                  <a:pt x="1790852" y="671931"/>
                  <a:pt x="1783842" y="671931"/>
                </a:cubicBezTo>
                <a:lnTo>
                  <a:pt x="1783900" y="671452"/>
                </a:lnTo>
                <a:lnTo>
                  <a:pt x="1782622" y="671931"/>
                </a:lnTo>
                <a:cubicBezTo>
                  <a:pt x="1776679" y="671931"/>
                  <a:pt x="1771231" y="670941"/>
                  <a:pt x="1766278" y="668959"/>
                </a:cubicBezTo>
                <a:lnTo>
                  <a:pt x="1754094" y="659794"/>
                </a:lnTo>
                <a:lnTo>
                  <a:pt x="1750276" y="666330"/>
                </a:lnTo>
                <a:cubicBezTo>
                  <a:pt x="1747456" y="669302"/>
                  <a:pt x="1744294" y="671512"/>
                  <a:pt x="1740789" y="672960"/>
                </a:cubicBezTo>
                <a:cubicBezTo>
                  <a:pt x="1737283" y="674408"/>
                  <a:pt x="1733550" y="675132"/>
                  <a:pt x="1729587" y="675132"/>
                </a:cubicBezTo>
                <a:cubicBezTo>
                  <a:pt x="1724558" y="675132"/>
                  <a:pt x="1719415" y="674065"/>
                  <a:pt x="1714157" y="671931"/>
                </a:cubicBezTo>
                <a:cubicBezTo>
                  <a:pt x="1708899" y="669798"/>
                  <a:pt x="1703832" y="666750"/>
                  <a:pt x="1698955" y="662787"/>
                </a:cubicBezTo>
                <a:cubicBezTo>
                  <a:pt x="1694078" y="658825"/>
                  <a:pt x="1689811" y="654177"/>
                  <a:pt x="1686153" y="648843"/>
                </a:cubicBezTo>
                <a:cubicBezTo>
                  <a:pt x="1682191" y="655853"/>
                  <a:pt x="1678419" y="660996"/>
                  <a:pt x="1674838" y="664273"/>
                </a:cubicBezTo>
                <a:cubicBezTo>
                  <a:pt x="1671256" y="667550"/>
                  <a:pt x="1667560" y="669645"/>
                  <a:pt x="1663751" y="670560"/>
                </a:cubicBezTo>
                <a:cubicBezTo>
                  <a:pt x="1659940" y="671474"/>
                  <a:pt x="1655521" y="671931"/>
                  <a:pt x="1650492" y="671931"/>
                </a:cubicBezTo>
                <a:lnTo>
                  <a:pt x="1650499" y="671871"/>
                </a:lnTo>
                <a:lnTo>
                  <a:pt x="1650339" y="671931"/>
                </a:lnTo>
                <a:cubicBezTo>
                  <a:pt x="1638147" y="671931"/>
                  <a:pt x="1628813" y="670560"/>
                  <a:pt x="1622336" y="667816"/>
                </a:cubicBezTo>
                <a:cubicBezTo>
                  <a:pt x="1615859" y="665073"/>
                  <a:pt x="1611401" y="660806"/>
                  <a:pt x="1608963" y="655015"/>
                </a:cubicBezTo>
                <a:cubicBezTo>
                  <a:pt x="1606524" y="649224"/>
                  <a:pt x="1605153" y="641756"/>
                  <a:pt x="1604848" y="632612"/>
                </a:cubicBezTo>
                <a:close/>
                <a:moveTo>
                  <a:pt x="1543050" y="507568"/>
                </a:moveTo>
                <a:lnTo>
                  <a:pt x="1562023" y="507568"/>
                </a:lnTo>
                <a:lnTo>
                  <a:pt x="1565910" y="629640"/>
                </a:lnTo>
                <a:cubicBezTo>
                  <a:pt x="1566214" y="639851"/>
                  <a:pt x="1565795" y="649643"/>
                  <a:pt x="1564652" y="659015"/>
                </a:cubicBezTo>
                <a:cubicBezTo>
                  <a:pt x="1563509" y="668388"/>
                  <a:pt x="1561338" y="676998"/>
                  <a:pt x="1558137" y="684847"/>
                </a:cubicBezTo>
                <a:cubicBezTo>
                  <a:pt x="1554937" y="692696"/>
                  <a:pt x="1550517" y="699554"/>
                  <a:pt x="1544878" y="705421"/>
                </a:cubicBezTo>
                <a:cubicBezTo>
                  <a:pt x="1539240" y="711288"/>
                  <a:pt x="1532153" y="715822"/>
                  <a:pt x="1523619" y="719023"/>
                </a:cubicBezTo>
                <a:cubicBezTo>
                  <a:pt x="1515084" y="722223"/>
                  <a:pt x="1504797" y="723823"/>
                  <a:pt x="1492758" y="723823"/>
                </a:cubicBezTo>
                <a:cubicBezTo>
                  <a:pt x="1484681" y="723823"/>
                  <a:pt x="1476832" y="722757"/>
                  <a:pt x="1469212" y="720623"/>
                </a:cubicBezTo>
                <a:cubicBezTo>
                  <a:pt x="1461592" y="718489"/>
                  <a:pt x="1454734" y="715289"/>
                  <a:pt x="1448638" y="711022"/>
                </a:cubicBezTo>
                <a:cubicBezTo>
                  <a:pt x="1442542" y="706755"/>
                  <a:pt x="1437703" y="701306"/>
                  <a:pt x="1434122" y="694677"/>
                </a:cubicBezTo>
                <a:cubicBezTo>
                  <a:pt x="1430540" y="688047"/>
                  <a:pt x="1428750" y="680161"/>
                  <a:pt x="1428750" y="671017"/>
                </a:cubicBezTo>
                <a:cubicBezTo>
                  <a:pt x="1428750" y="667359"/>
                  <a:pt x="1429093" y="663435"/>
                  <a:pt x="1429778" y="659244"/>
                </a:cubicBezTo>
                <a:cubicBezTo>
                  <a:pt x="1430464" y="655053"/>
                  <a:pt x="1431531" y="650557"/>
                  <a:pt x="1432979" y="645756"/>
                </a:cubicBezTo>
                <a:cubicBezTo>
                  <a:pt x="1434427" y="640956"/>
                  <a:pt x="1436217" y="635889"/>
                  <a:pt x="1438351" y="630555"/>
                </a:cubicBezTo>
                <a:lnTo>
                  <a:pt x="1454810" y="636955"/>
                </a:lnTo>
                <a:cubicBezTo>
                  <a:pt x="1453286" y="641223"/>
                  <a:pt x="1451953" y="645261"/>
                  <a:pt x="1450810" y="649071"/>
                </a:cubicBezTo>
                <a:cubicBezTo>
                  <a:pt x="1449667" y="652881"/>
                  <a:pt x="1448828" y="656463"/>
                  <a:pt x="1448295" y="659815"/>
                </a:cubicBezTo>
                <a:cubicBezTo>
                  <a:pt x="1447762" y="663168"/>
                  <a:pt x="1447495" y="666369"/>
                  <a:pt x="1447495" y="669417"/>
                </a:cubicBezTo>
                <a:cubicBezTo>
                  <a:pt x="1447495" y="676732"/>
                  <a:pt x="1449438" y="683056"/>
                  <a:pt x="1453324" y="688390"/>
                </a:cubicBezTo>
                <a:cubicBezTo>
                  <a:pt x="1457210" y="693724"/>
                  <a:pt x="1462582" y="697839"/>
                  <a:pt x="1469440" y="700735"/>
                </a:cubicBezTo>
                <a:cubicBezTo>
                  <a:pt x="1476298" y="703630"/>
                  <a:pt x="1484299" y="705078"/>
                  <a:pt x="1493443" y="705078"/>
                </a:cubicBezTo>
                <a:cubicBezTo>
                  <a:pt x="1504569" y="705078"/>
                  <a:pt x="1513751" y="703478"/>
                  <a:pt x="1520990" y="700278"/>
                </a:cubicBezTo>
                <a:cubicBezTo>
                  <a:pt x="1528229" y="697077"/>
                  <a:pt x="1533868" y="692200"/>
                  <a:pt x="1537906" y="685647"/>
                </a:cubicBezTo>
                <a:cubicBezTo>
                  <a:pt x="1541945" y="679094"/>
                  <a:pt x="1544650" y="670750"/>
                  <a:pt x="1546022" y="660615"/>
                </a:cubicBezTo>
                <a:cubicBezTo>
                  <a:pt x="1547393" y="650481"/>
                  <a:pt x="1547850" y="638556"/>
                  <a:pt x="1547393" y="624840"/>
                </a:cubicBezTo>
                <a:close/>
                <a:moveTo>
                  <a:pt x="999134" y="490880"/>
                </a:moveTo>
                <a:cubicBezTo>
                  <a:pt x="996848" y="490880"/>
                  <a:pt x="994943" y="491680"/>
                  <a:pt x="993419" y="493280"/>
                </a:cubicBezTo>
                <a:cubicBezTo>
                  <a:pt x="991895" y="494880"/>
                  <a:pt x="991133" y="496824"/>
                  <a:pt x="991133" y="499110"/>
                </a:cubicBezTo>
                <a:cubicBezTo>
                  <a:pt x="991133" y="500938"/>
                  <a:pt x="991705" y="502767"/>
                  <a:pt x="992848" y="504596"/>
                </a:cubicBezTo>
                <a:cubicBezTo>
                  <a:pt x="993991" y="506425"/>
                  <a:pt x="995515" y="508063"/>
                  <a:pt x="997420" y="509511"/>
                </a:cubicBezTo>
                <a:lnTo>
                  <a:pt x="1001160" y="511414"/>
                </a:lnTo>
                <a:lnTo>
                  <a:pt x="1004335" y="508054"/>
                </a:lnTo>
                <a:cubicBezTo>
                  <a:pt x="1005744" y="505672"/>
                  <a:pt x="1006449" y="503148"/>
                  <a:pt x="1006449" y="500481"/>
                </a:cubicBezTo>
                <a:cubicBezTo>
                  <a:pt x="1006449" y="497738"/>
                  <a:pt x="1005840" y="495452"/>
                  <a:pt x="1004620" y="493623"/>
                </a:cubicBezTo>
                <a:cubicBezTo>
                  <a:pt x="1003401" y="491794"/>
                  <a:pt x="1001573" y="490880"/>
                  <a:pt x="999134" y="490880"/>
                </a:cubicBezTo>
                <a:close/>
                <a:moveTo>
                  <a:pt x="999591" y="479221"/>
                </a:moveTo>
                <a:cubicBezTo>
                  <a:pt x="1005687" y="479221"/>
                  <a:pt x="1010297" y="481317"/>
                  <a:pt x="1013422" y="485508"/>
                </a:cubicBezTo>
                <a:cubicBezTo>
                  <a:pt x="1016546" y="489699"/>
                  <a:pt x="1018108" y="494461"/>
                  <a:pt x="1018108" y="499795"/>
                </a:cubicBezTo>
                <a:cubicBezTo>
                  <a:pt x="1018108" y="506501"/>
                  <a:pt x="1015974" y="512406"/>
                  <a:pt x="1011707" y="517512"/>
                </a:cubicBezTo>
                <a:cubicBezTo>
                  <a:pt x="1007440" y="522617"/>
                  <a:pt x="1001306" y="526694"/>
                  <a:pt x="993305" y="529742"/>
                </a:cubicBezTo>
                <a:cubicBezTo>
                  <a:pt x="985304" y="532790"/>
                  <a:pt x="975741" y="534695"/>
                  <a:pt x="964615" y="535457"/>
                </a:cubicBezTo>
                <a:lnTo>
                  <a:pt x="961186" y="524941"/>
                </a:lnTo>
                <a:cubicBezTo>
                  <a:pt x="962710" y="522808"/>
                  <a:pt x="963739" y="520598"/>
                  <a:pt x="964273" y="518312"/>
                </a:cubicBezTo>
                <a:cubicBezTo>
                  <a:pt x="964806" y="516026"/>
                  <a:pt x="964806" y="514121"/>
                  <a:pt x="964273" y="512597"/>
                </a:cubicBezTo>
                <a:cubicBezTo>
                  <a:pt x="963739" y="511073"/>
                  <a:pt x="962558" y="510311"/>
                  <a:pt x="960729" y="510311"/>
                </a:cubicBezTo>
                <a:cubicBezTo>
                  <a:pt x="959053" y="510311"/>
                  <a:pt x="957567" y="510730"/>
                  <a:pt x="956272" y="511568"/>
                </a:cubicBezTo>
                <a:cubicBezTo>
                  <a:pt x="954976" y="512406"/>
                  <a:pt x="953948" y="513207"/>
                  <a:pt x="953185" y="513969"/>
                </a:cubicBezTo>
                <a:lnTo>
                  <a:pt x="947013" y="505739"/>
                </a:lnTo>
                <a:cubicBezTo>
                  <a:pt x="948842" y="503605"/>
                  <a:pt x="950976" y="501777"/>
                  <a:pt x="953414" y="500253"/>
                </a:cubicBezTo>
                <a:cubicBezTo>
                  <a:pt x="955852" y="498729"/>
                  <a:pt x="958901" y="497967"/>
                  <a:pt x="962558" y="497967"/>
                </a:cubicBezTo>
                <a:cubicBezTo>
                  <a:pt x="967130" y="497967"/>
                  <a:pt x="970597" y="499300"/>
                  <a:pt x="972959" y="501967"/>
                </a:cubicBezTo>
                <a:cubicBezTo>
                  <a:pt x="975322" y="504634"/>
                  <a:pt x="976579" y="507911"/>
                  <a:pt x="976731" y="511797"/>
                </a:cubicBezTo>
                <a:cubicBezTo>
                  <a:pt x="976884" y="515683"/>
                  <a:pt x="975741" y="519379"/>
                  <a:pt x="973302" y="522884"/>
                </a:cubicBezTo>
                <a:cubicBezTo>
                  <a:pt x="978713" y="522274"/>
                  <a:pt x="983475" y="521293"/>
                  <a:pt x="987590" y="519941"/>
                </a:cubicBezTo>
                <a:lnTo>
                  <a:pt x="992241" y="517628"/>
                </a:lnTo>
                <a:lnTo>
                  <a:pt x="988047" y="515340"/>
                </a:lnTo>
                <a:cubicBezTo>
                  <a:pt x="985380" y="513359"/>
                  <a:pt x="983246" y="511035"/>
                  <a:pt x="981646" y="508368"/>
                </a:cubicBezTo>
                <a:cubicBezTo>
                  <a:pt x="980046" y="505701"/>
                  <a:pt x="979246" y="502615"/>
                  <a:pt x="979246" y="499110"/>
                </a:cubicBezTo>
                <a:cubicBezTo>
                  <a:pt x="979246" y="493776"/>
                  <a:pt x="981113" y="489127"/>
                  <a:pt x="984847" y="485165"/>
                </a:cubicBezTo>
                <a:cubicBezTo>
                  <a:pt x="988580" y="481203"/>
                  <a:pt x="993495" y="479221"/>
                  <a:pt x="999591" y="479221"/>
                </a:cubicBezTo>
                <a:close/>
                <a:moveTo>
                  <a:pt x="2067153" y="472821"/>
                </a:moveTo>
                <a:cubicBezTo>
                  <a:pt x="2064562" y="472821"/>
                  <a:pt x="2062048" y="473621"/>
                  <a:pt x="2059609" y="475221"/>
                </a:cubicBezTo>
                <a:cubicBezTo>
                  <a:pt x="2057171" y="476821"/>
                  <a:pt x="2054847" y="479107"/>
                  <a:pt x="2052637" y="482079"/>
                </a:cubicBezTo>
                <a:lnTo>
                  <a:pt x="2046681" y="491467"/>
                </a:lnTo>
                <a:lnTo>
                  <a:pt x="2055037" y="491794"/>
                </a:lnTo>
                <a:cubicBezTo>
                  <a:pt x="2063724" y="491794"/>
                  <a:pt x="2069401" y="490804"/>
                  <a:pt x="2072068" y="488823"/>
                </a:cubicBezTo>
                <a:cubicBezTo>
                  <a:pt x="2074735" y="486841"/>
                  <a:pt x="2076069" y="484403"/>
                  <a:pt x="2076069" y="481507"/>
                </a:cubicBezTo>
                <a:cubicBezTo>
                  <a:pt x="2076069" y="478459"/>
                  <a:pt x="2075154" y="476250"/>
                  <a:pt x="2073325" y="474878"/>
                </a:cubicBezTo>
                <a:cubicBezTo>
                  <a:pt x="2071497" y="473506"/>
                  <a:pt x="2069439" y="472821"/>
                  <a:pt x="2067153" y="472821"/>
                </a:cubicBezTo>
                <a:close/>
                <a:moveTo>
                  <a:pt x="1907743" y="467182"/>
                </a:moveTo>
                <a:lnTo>
                  <a:pt x="1907743" y="480212"/>
                </a:lnTo>
                <a:lnTo>
                  <a:pt x="1856536" y="495071"/>
                </a:lnTo>
                <a:lnTo>
                  <a:pt x="1856536" y="482269"/>
                </a:lnTo>
                <a:close/>
                <a:moveTo>
                  <a:pt x="2068068" y="460476"/>
                </a:moveTo>
                <a:cubicBezTo>
                  <a:pt x="2072944" y="460476"/>
                  <a:pt x="2077555" y="462000"/>
                  <a:pt x="2081898" y="465048"/>
                </a:cubicBezTo>
                <a:cubicBezTo>
                  <a:pt x="2086241" y="468096"/>
                  <a:pt x="2088413" y="473202"/>
                  <a:pt x="2088413" y="480364"/>
                </a:cubicBezTo>
                <a:cubicBezTo>
                  <a:pt x="2088413" y="484022"/>
                  <a:pt x="2087499" y="487641"/>
                  <a:pt x="2085670" y="491223"/>
                </a:cubicBezTo>
                <a:cubicBezTo>
                  <a:pt x="2083841" y="494804"/>
                  <a:pt x="2080526" y="497776"/>
                  <a:pt x="2075726" y="500138"/>
                </a:cubicBezTo>
                <a:cubicBezTo>
                  <a:pt x="2070925" y="502500"/>
                  <a:pt x="2064029" y="503682"/>
                  <a:pt x="2055037" y="503682"/>
                </a:cubicBezTo>
                <a:cubicBezTo>
                  <a:pt x="2051685" y="503682"/>
                  <a:pt x="2047684" y="503529"/>
                  <a:pt x="2043036" y="503224"/>
                </a:cubicBezTo>
                <a:cubicBezTo>
                  <a:pt x="2038388" y="502920"/>
                  <a:pt x="2034006" y="502500"/>
                  <a:pt x="2029892" y="501967"/>
                </a:cubicBezTo>
                <a:cubicBezTo>
                  <a:pt x="2025777" y="501434"/>
                  <a:pt x="2022652" y="501015"/>
                  <a:pt x="2020519" y="500710"/>
                </a:cubicBezTo>
                <a:lnTo>
                  <a:pt x="2022119" y="489051"/>
                </a:lnTo>
                <a:cubicBezTo>
                  <a:pt x="2024405" y="489356"/>
                  <a:pt x="2027453" y="489737"/>
                  <a:pt x="2031263" y="490194"/>
                </a:cubicBezTo>
                <a:lnTo>
                  <a:pt x="2034619" y="490511"/>
                </a:lnTo>
                <a:lnTo>
                  <a:pt x="2041436" y="477964"/>
                </a:lnTo>
                <a:cubicBezTo>
                  <a:pt x="2044560" y="473011"/>
                  <a:pt x="2048332" y="468858"/>
                  <a:pt x="2052751" y="465505"/>
                </a:cubicBezTo>
                <a:cubicBezTo>
                  <a:pt x="2057171" y="462153"/>
                  <a:pt x="2062276" y="460476"/>
                  <a:pt x="2068068" y="460476"/>
                </a:cubicBezTo>
                <a:close/>
                <a:moveTo>
                  <a:pt x="1339367" y="448132"/>
                </a:moveTo>
                <a:lnTo>
                  <a:pt x="1339367" y="461162"/>
                </a:lnTo>
                <a:lnTo>
                  <a:pt x="1288161" y="476021"/>
                </a:lnTo>
                <a:lnTo>
                  <a:pt x="1288161" y="463219"/>
                </a:lnTo>
                <a:close/>
                <a:moveTo>
                  <a:pt x="1906828" y="409575"/>
                </a:moveTo>
                <a:cubicBezTo>
                  <a:pt x="1908352" y="412470"/>
                  <a:pt x="1909610" y="415785"/>
                  <a:pt x="1910600" y="419519"/>
                </a:cubicBezTo>
                <a:cubicBezTo>
                  <a:pt x="1911591" y="423252"/>
                  <a:pt x="1912086" y="426643"/>
                  <a:pt x="1912086" y="429691"/>
                </a:cubicBezTo>
                <a:cubicBezTo>
                  <a:pt x="1912086" y="434721"/>
                  <a:pt x="1910677" y="439254"/>
                  <a:pt x="1907857" y="443293"/>
                </a:cubicBezTo>
                <a:cubicBezTo>
                  <a:pt x="1905038" y="447332"/>
                  <a:pt x="1900656" y="449351"/>
                  <a:pt x="1894713" y="449351"/>
                </a:cubicBezTo>
                <a:cubicBezTo>
                  <a:pt x="1889988" y="449351"/>
                  <a:pt x="1886140" y="448094"/>
                  <a:pt x="1883168" y="445579"/>
                </a:cubicBezTo>
                <a:lnTo>
                  <a:pt x="1882038" y="443289"/>
                </a:lnTo>
                <a:lnTo>
                  <a:pt x="1878596" y="451637"/>
                </a:lnTo>
                <a:cubicBezTo>
                  <a:pt x="1875015" y="455142"/>
                  <a:pt x="1870557" y="456895"/>
                  <a:pt x="1865223" y="456895"/>
                </a:cubicBezTo>
                <a:cubicBezTo>
                  <a:pt x="1859127" y="456895"/>
                  <a:pt x="1855089" y="454875"/>
                  <a:pt x="1853107" y="450837"/>
                </a:cubicBezTo>
                <a:cubicBezTo>
                  <a:pt x="1851126" y="446798"/>
                  <a:pt x="1850136" y="442493"/>
                  <a:pt x="1850136" y="437921"/>
                </a:cubicBezTo>
                <a:cubicBezTo>
                  <a:pt x="1850136" y="436245"/>
                  <a:pt x="1850250" y="434454"/>
                  <a:pt x="1850479" y="432549"/>
                </a:cubicBezTo>
                <a:cubicBezTo>
                  <a:pt x="1850707" y="430644"/>
                  <a:pt x="1851050" y="428472"/>
                  <a:pt x="1851507" y="426034"/>
                </a:cubicBezTo>
                <a:lnTo>
                  <a:pt x="1862937" y="422833"/>
                </a:lnTo>
                <a:cubicBezTo>
                  <a:pt x="1862480" y="425424"/>
                  <a:pt x="1862137" y="427824"/>
                  <a:pt x="1861909" y="430034"/>
                </a:cubicBezTo>
                <a:cubicBezTo>
                  <a:pt x="1861680" y="432244"/>
                  <a:pt x="1861566" y="434187"/>
                  <a:pt x="1861566" y="435864"/>
                </a:cubicBezTo>
                <a:cubicBezTo>
                  <a:pt x="1861566" y="438759"/>
                  <a:pt x="1862023" y="440893"/>
                  <a:pt x="1862937" y="442264"/>
                </a:cubicBezTo>
                <a:cubicBezTo>
                  <a:pt x="1863852" y="443636"/>
                  <a:pt x="1865299" y="444322"/>
                  <a:pt x="1867281" y="444322"/>
                </a:cubicBezTo>
                <a:cubicBezTo>
                  <a:pt x="1869567" y="444322"/>
                  <a:pt x="1871472" y="443141"/>
                  <a:pt x="1872996" y="440778"/>
                </a:cubicBezTo>
                <a:cubicBezTo>
                  <a:pt x="1874520" y="438416"/>
                  <a:pt x="1875358" y="433654"/>
                  <a:pt x="1875510" y="426491"/>
                </a:cubicBezTo>
                <a:lnTo>
                  <a:pt x="1875510" y="419633"/>
                </a:lnTo>
                <a:lnTo>
                  <a:pt x="1886483" y="415518"/>
                </a:lnTo>
                <a:lnTo>
                  <a:pt x="1886483" y="429463"/>
                </a:lnTo>
                <a:cubicBezTo>
                  <a:pt x="1886483" y="431596"/>
                  <a:pt x="1886902" y="433463"/>
                  <a:pt x="1887740" y="435063"/>
                </a:cubicBezTo>
                <a:cubicBezTo>
                  <a:pt x="1888578" y="436664"/>
                  <a:pt x="1890369" y="437464"/>
                  <a:pt x="1893112" y="437464"/>
                </a:cubicBezTo>
                <a:cubicBezTo>
                  <a:pt x="1895856" y="437464"/>
                  <a:pt x="1897684" y="436626"/>
                  <a:pt x="1898599" y="434949"/>
                </a:cubicBezTo>
                <a:cubicBezTo>
                  <a:pt x="1899513" y="433273"/>
                  <a:pt x="1899971" y="431139"/>
                  <a:pt x="1899971" y="428548"/>
                </a:cubicBezTo>
                <a:cubicBezTo>
                  <a:pt x="1899971" y="425958"/>
                  <a:pt x="1899666" y="423329"/>
                  <a:pt x="1899056" y="420662"/>
                </a:cubicBezTo>
                <a:cubicBezTo>
                  <a:pt x="1898446" y="417995"/>
                  <a:pt x="1897608" y="415366"/>
                  <a:pt x="1896542" y="412775"/>
                </a:cubicBezTo>
                <a:close/>
                <a:moveTo>
                  <a:pt x="3025292" y="329565"/>
                </a:moveTo>
                <a:lnTo>
                  <a:pt x="3025292" y="342595"/>
                </a:lnTo>
                <a:lnTo>
                  <a:pt x="2974086" y="357454"/>
                </a:lnTo>
                <a:lnTo>
                  <a:pt x="2974086" y="344652"/>
                </a:lnTo>
                <a:close/>
                <a:moveTo>
                  <a:pt x="1520342" y="329565"/>
                </a:moveTo>
                <a:lnTo>
                  <a:pt x="1520342" y="342595"/>
                </a:lnTo>
                <a:lnTo>
                  <a:pt x="1469136" y="357454"/>
                </a:lnTo>
                <a:lnTo>
                  <a:pt x="1469136" y="344652"/>
                </a:lnTo>
                <a:close/>
                <a:moveTo>
                  <a:pt x="1167917" y="329565"/>
                </a:moveTo>
                <a:lnTo>
                  <a:pt x="1167917" y="342595"/>
                </a:lnTo>
                <a:lnTo>
                  <a:pt x="1116711" y="357454"/>
                </a:lnTo>
                <a:lnTo>
                  <a:pt x="1116711" y="344652"/>
                </a:lnTo>
                <a:close/>
                <a:moveTo>
                  <a:pt x="539267" y="329565"/>
                </a:moveTo>
                <a:lnTo>
                  <a:pt x="539267" y="342595"/>
                </a:lnTo>
                <a:lnTo>
                  <a:pt x="488061" y="357454"/>
                </a:lnTo>
                <a:lnTo>
                  <a:pt x="488061" y="344652"/>
                </a:lnTo>
                <a:close/>
                <a:moveTo>
                  <a:pt x="91592" y="329565"/>
                </a:moveTo>
                <a:lnTo>
                  <a:pt x="91592" y="342595"/>
                </a:lnTo>
                <a:lnTo>
                  <a:pt x="40386" y="357454"/>
                </a:lnTo>
                <a:lnTo>
                  <a:pt x="40386" y="344652"/>
                </a:lnTo>
                <a:close/>
                <a:moveTo>
                  <a:pt x="2778633" y="282930"/>
                </a:moveTo>
                <a:cubicBezTo>
                  <a:pt x="2781681" y="282930"/>
                  <a:pt x="2784310" y="284073"/>
                  <a:pt x="2786519" y="286359"/>
                </a:cubicBezTo>
                <a:cubicBezTo>
                  <a:pt x="2788729" y="288645"/>
                  <a:pt x="2789834" y="291312"/>
                  <a:pt x="2789834" y="294360"/>
                </a:cubicBezTo>
                <a:cubicBezTo>
                  <a:pt x="2789834" y="297408"/>
                  <a:pt x="2788729" y="300037"/>
                  <a:pt x="2786519" y="302247"/>
                </a:cubicBezTo>
                <a:cubicBezTo>
                  <a:pt x="2784310" y="304457"/>
                  <a:pt x="2781681" y="305562"/>
                  <a:pt x="2778633" y="305562"/>
                </a:cubicBezTo>
                <a:cubicBezTo>
                  <a:pt x="2775432" y="305562"/>
                  <a:pt x="2772727" y="304457"/>
                  <a:pt x="2770517" y="302247"/>
                </a:cubicBezTo>
                <a:cubicBezTo>
                  <a:pt x="2768308" y="300037"/>
                  <a:pt x="2767202" y="297408"/>
                  <a:pt x="2767203" y="294360"/>
                </a:cubicBezTo>
                <a:cubicBezTo>
                  <a:pt x="2767202" y="291312"/>
                  <a:pt x="2768308" y="288645"/>
                  <a:pt x="2770517" y="286359"/>
                </a:cubicBezTo>
                <a:cubicBezTo>
                  <a:pt x="2772727" y="284073"/>
                  <a:pt x="2775432" y="282930"/>
                  <a:pt x="2778633" y="282930"/>
                </a:cubicBezTo>
                <a:close/>
                <a:moveTo>
                  <a:pt x="2747314" y="282930"/>
                </a:moveTo>
                <a:cubicBezTo>
                  <a:pt x="2750362" y="282930"/>
                  <a:pt x="2752991" y="284073"/>
                  <a:pt x="2755201" y="286359"/>
                </a:cubicBezTo>
                <a:cubicBezTo>
                  <a:pt x="2757411" y="288645"/>
                  <a:pt x="2758516" y="291312"/>
                  <a:pt x="2758516" y="294360"/>
                </a:cubicBezTo>
                <a:cubicBezTo>
                  <a:pt x="2758516" y="297408"/>
                  <a:pt x="2757411" y="300037"/>
                  <a:pt x="2755201" y="302247"/>
                </a:cubicBezTo>
                <a:cubicBezTo>
                  <a:pt x="2752991" y="304457"/>
                  <a:pt x="2750362" y="305562"/>
                  <a:pt x="2747314" y="305562"/>
                </a:cubicBezTo>
                <a:cubicBezTo>
                  <a:pt x="2744114" y="305562"/>
                  <a:pt x="2741409" y="304457"/>
                  <a:pt x="2739199" y="302247"/>
                </a:cubicBezTo>
                <a:cubicBezTo>
                  <a:pt x="2736989" y="300037"/>
                  <a:pt x="2735884" y="297408"/>
                  <a:pt x="2735884" y="294360"/>
                </a:cubicBezTo>
                <a:cubicBezTo>
                  <a:pt x="2735884" y="291312"/>
                  <a:pt x="2736989" y="288645"/>
                  <a:pt x="2739199" y="286359"/>
                </a:cubicBezTo>
                <a:cubicBezTo>
                  <a:pt x="2741409" y="284073"/>
                  <a:pt x="2744114" y="282930"/>
                  <a:pt x="2747314" y="282930"/>
                </a:cubicBezTo>
                <a:close/>
                <a:moveTo>
                  <a:pt x="1698574" y="282930"/>
                </a:moveTo>
                <a:cubicBezTo>
                  <a:pt x="1701622" y="282930"/>
                  <a:pt x="1704251" y="284073"/>
                  <a:pt x="1706461" y="286359"/>
                </a:cubicBezTo>
                <a:cubicBezTo>
                  <a:pt x="1708670" y="288645"/>
                  <a:pt x="1709775" y="291312"/>
                  <a:pt x="1709775" y="294360"/>
                </a:cubicBezTo>
                <a:cubicBezTo>
                  <a:pt x="1709775" y="297408"/>
                  <a:pt x="1708670" y="300037"/>
                  <a:pt x="1706461" y="302247"/>
                </a:cubicBezTo>
                <a:cubicBezTo>
                  <a:pt x="1704251" y="304457"/>
                  <a:pt x="1701622" y="305562"/>
                  <a:pt x="1698574" y="305562"/>
                </a:cubicBezTo>
                <a:cubicBezTo>
                  <a:pt x="1695373" y="305562"/>
                  <a:pt x="1692668" y="304457"/>
                  <a:pt x="1690459" y="302247"/>
                </a:cubicBezTo>
                <a:cubicBezTo>
                  <a:pt x="1688249" y="300037"/>
                  <a:pt x="1687144" y="297408"/>
                  <a:pt x="1687144" y="294360"/>
                </a:cubicBezTo>
                <a:cubicBezTo>
                  <a:pt x="1687144" y="291312"/>
                  <a:pt x="1688249" y="288645"/>
                  <a:pt x="1690459" y="286359"/>
                </a:cubicBezTo>
                <a:cubicBezTo>
                  <a:pt x="1692668" y="284073"/>
                  <a:pt x="1695373" y="282930"/>
                  <a:pt x="1698574" y="282930"/>
                </a:cubicBezTo>
                <a:close/>
                <a:moveTo>
                  <a:pt x="1667256" y="282930"/>
                </a:moveTo>
                <a:cubicBezTo>
                  <a:pt x="1670304" y="282930"/>
                  <a:pt x="1672933" y="284073"/>
                  <a:pt x="1675142" y="286359"/>
                </a:cubicBezTo>
                <a:cubicBezTo>
                  <a:pt x="1677352" y="288645"/>
                  <a:pt x="1678457" y="291312"/>
                  <a:pt x="1678457" y="294360"/>
                </a:cubicBezTo>
                <a:cubicBezTo>
                  <a:pt x="1678457" y="297408"/>
                  <a:pt x="1677352" y="300037"/>
                  <a:pt x="1675142" y="302247"/>
                </a:cubicBezTo>
                <a:cubicBezTo>
                  <a:pt x="1672933" y="304457"/>
                  <a:pt x="1670304" y="305562"/>
                  <a:pt x="1667256" y="305562"/>
                </a:cubicBezTo>
                <a:cubicBezTo>
                  <a:pt x="1664055" y="305562"/>
                  <a:pt x="1661350" y="304457"/>
                  <a:pt x="1659140" y="302247"/>
                </a:cubicBezTo>
                <a:cubicBezTo>
                  <a:pt x="1656931" y="300037"/>
                  <a:pt x="1655826" y="297408"/>
                  <a:pt x="1655826" y="294360"/>
                </a:cubicBezTo>
                <a:cubicBezTo>
                  <a:pt x="1655826" y="291312"/>
                  <a:pt x="1656931" y="288645"/>
                  <a:pt x="1659140" y="286359"/>
                </a:cubicBezTo>
                <a:cubicBezTo>
                  <a:pt x="1661350" y="284073"/>
                  <a:pt x="1664055" y="282930"/>
                  <a:pt x="1667256" y="282930"/>
                </a:cubicBezTo>
                <a:close/>
                <a:moveTo>
                  <a:pt x="879424" y="282930"/>
                </a:moveTo>
                <a:cubicBezTo>
                  <a:pt x="882472" y="282930"/>
                  <a:pt x="885101" y="284073"/>
                  <a:pt x="887311" y="286359"/>
                </a:cubicBezTo>
                <a:cubicBezTo>
                  <a:pt x="889520" y="288645"/>
                  <a:pt x="890625" y="291312"/>
                  <a:pt x="890625" y="294360"/>
                </a:cubicBezTo>
                <a:cubicBezTo>
                  <a:pt x="890625" y="297408"/>
                  <a:pt x="889520" y="300037"/>
                  <a:pt x="887311" y="302247"/>
                </a:cubicBezTo>
                <a:cubicBezTo>
                  <a:pt x="885101" y="304457"/>
                  <a:pt x="882472" y="305562"/>
                  <a:pt x="879424" y="305562"/>
                </a:cubicBezTo>
                <a:cubicBezTo>
                  <a:pt x="876223" y="305562"/>
                  <a:pt x="873518" y="304457"/>
                  <a:pt x="871309" y="302247"/>
                </a:cubicBezTo>
                <a:cubicBezTo>
                  <a:pt x="869099" y="300037"/>
                  <a:pt x="867994" y="297408"/>
                  <a:pt x="867994" y="294360"/>
                </a:cubicBezTo>
                <a:cubicBezTo>
                  <a:pt x="867994" y="291312"/>
                  <a:pt x="869099" y="288645"/>
                  <a:pt x="871309" y="286359"/>
                </a:cubicBezTo>
                <a:cubicBezTo>
                  <a:pt x="873518" y="284073"/>
                  <a:pt x="876223" y="282930"/>
                  <a:pt x="879424" y="282930"/>
                </a:cubicBezTo>
                <a:close/>
                <a:moveTo>
                  <a:pt x="848106" y="282930"/>
                </a:moveTo>
                <a:cubicBezTo>
                  <a:pt x="851154" y="282930"/>
                  <a:pt x="853783" y="284073"/>
                  <a:pt x="855992" y="286359"/>
                </a:cubicBezTo>
                <a:cubicBezTo>
                  <a:pt x="858202" y="288645"/>
                  <a:pt x="859307" y="291312"/>
                  <a:pt x="859307" y="294360"/>
                </a:cubicBezTo>
                <a:cubicBezTo>
                  <a:pt x="859307" y="297408"/>
                  <a:pt x="858202" y="300037"/>
                  <a:pt x="855992" y="302247"/>
                </a:cubicBezTo>
                <a:cubicBezTo>
                  <a:pt x="853783" y="304457"/>
                  <a:pt x="851154" y="305562"/>
                  <a:pt x="848106" y="305562"/>
                </a:cubicBezTo>
                <a:cubicBezTo>
                  <a:pt x="844905" y="305562"/>
                  <a:pt x="842200" y="304457"/>
                  <a:pt x="839990" y="302247"/>
                </a:cubicBezTo>
                <a:cubicBezTo>
                  <a:pt x="837781" y="300037"/>
                  <a:pt x="836676" y="297408"/>
                  <a:pt x="836676" y="294360"/>
                </a:cubicBezTo>
                <a:cubicBezTo>
                  <a:pt x="836676" y="291312"/>
                  <a:pt x="837781" y="288645"/>
                  <a:pt x="839990" y="286359"/>
                </a:cubicBezTo>
                <a:cubicBezTo>
                  <a:pt x="842200" y="284073"/>
                  <a:pt x="844905" y="282930"/>
                  <a:pt x="848106" y="282930"/>
                </a:cubicBezTo>
                <a:close/>
                <a:moveTo>
                  <a:pt x="660349" y="282930"/>
                </a:moveTo>
                <a:cubicBezTo>
                  <a:pt x="663397" y="282930"/>
                  <a:pt x="666026" y="284073"/>
                  <a:pt x="668236" y="286359"/>
                </a:cubicBezTo>
                <a:cubicBezTo>
                  <a:pt x="670445" y="288645"/>
                  <a:pt x="671550" y="291312"/>
                  <a:pt x="671550" y="294360"/>
                </a:cubicBezTo>
                <a:cubicBezTo>
                  <a:pt x="671550" y="297408"/>
                  <a:pt x="670445" y="300037"/>
                  <a:pt x="668236" y="302247"/>
                </a:cubicBezTo>
                <a:cubicBezTo>
                  <a:pt x="666026" y="304457"/>
                  <a:pt x="663397" y="305562"/>
                  <a:pt x="660349" y="305562"/>
                </a:cubicBezTo>
                <a:cubicBezTo>
                  <a:pt x="657148" y="305562"/>
                  <a:pt x="654443" y="304457"/>
                  <a:pt x="652234" y="302247"/>
                </a:cubicBezTo>
                <a:cubicBezTo>
                  <a:pt x="650024" y="300037"/>
                  <a:pt x="648919" y="297408"/>
                  <a:pt x="648919" y="294360"/>
                </a:cubicBezTo>
                <a:cubicBezTo>
                  <a:pt x="648919" y="291312"/>
                  <a:pt x="650024" y="288645"/>
                  <a:pt x="652234" y="286359"/>
                </a:cubicBezTo>
                <a:cubicBezTo>
                  <a:pt x="654443" y="284073"/>
                  <a:pt x="657148" y="282930"/>
                  <a:pt x="660349" y="282930"/>
                </a:cubicBezTo>
                <a:close/>
                <a:moveTo>
                  <a:pt x="629031" y="282930"/>
                </a:moveTo>
                <a:cubicBezTo>
                  <a:pt x="632079" y="282930"/>
                  <a:pt x="634708" y="284073"/>
                  <a:pt x="636917" y="286359"/>
                </a:cubicBezTo>
                <a:cubicBezTo>
                  <a:pt x="639127" y="288645"/>
                  <a:pt x="640232" y="291312"/>
                  <a:pt x="640232" y="294360"/>
                </a:cubicBezTo>
                <a:cubicBezTo>
                  <a:pt x="640232" y="297408"/>
                  <a:pt x="639127" y="300037"/>
                  <a:pt x="636917" y="302247"/>
                </a:cubicBezTo>
                <a:cubicBezTo>
                  <a:pt x="634708" y="304457"/>
                  <a:pt x="632079" y="305562"/>
                  <a:pt x="629031" y="305562"/>
                </a:cubicBezTo>
                <a:cubicBezTo>
                  <a:pt x="625830" y="305562"/>
                  <a:pt x="623125" y="304457"/>
                  <a:pt x="620915" y="302247"/>
                </a:cubicBezTo>
                <a:cubicBezTo>
                  <a:pt x="618706" y="300037"/>
                  <a:pt x="617601" y="297408"/>
                  <a:pt x="617601" y="294360"/>
                </a:cubicBezTo>
                <a:cubicBezTo>
                  <a:pt x="617601" y="291312"/>
                  <a:pt x="618706" y="288645"/>
                  <a:pt x="620915" y="286359"/>
                </a:cubicBezTo>
                <a:cubicBezTo>
                  <a:pt x="623125" y="284073"/>
                  <a:pt x="625830" y="282930"/>
                  <a:pt x="629031" y="282930"/>
                </a:cubicBezTo>
                <a:close/>
                <a:moveTo>
                  <a:pt x="3000603" y="276529"/>
                </a:moveTo>
                <a:cubicBezTo>
                  <a:pt x="3002280" y="276529"/>
                  <a:pt x="3004070" y="276682"/>
                  <a:pt x="3005975" y="276987"/>
                </a:cubicBezTo>
                <a:cubicBezTo>
                  <a:pt x="3007880" y="277291"/>
                  <a:pt x="3009671" y="277749"/>
                  <a:pt x="3011347" y="278358"/>
                </a:cubicBezTo>
                <a:lnTo>
                  <a:pt x="3009519" y="289788"/>
                </a:lnTo>
                <a:cubicBezTo>
                  <a:pt x="3007995" y="289483"/>
                  <a:pt x="3006547" y="289179"/>
                  <a:pt x="3005175" y="288874"/>
                </a:cubicBezTo>
                <a:cubicBezTo>
                  <a:pt x="3003804" y="288569"/>
                  <a:pt x="3002280" y="288417"/>
                  <a:pt x="3000603" y="288417"/>
                </a:cubicBezTo>
                <a:cubicBezTo>
                  <a:pt x="2997098" y="288417"/>
                  <a:pt x="2994355" y="289140"/>
                  <a:pt x="2992374" y="290588"/>
                </a:cubicBezTo>
                <a:cubicBezTo>
                  <a:pt x="2990392" y="292036"/>
                  <a:pt x="2989402" y="294055"/>
                  <a:pt x="2989402" y="296646"/>
                </a:cubicBezTo>
                <a:cubicBezTo>
                  <a:pt x="2989402" y="299847"/>
                  <a:pt x="2990430" y="302590"/>
                  <a:pt x="2992488" y="304876"/>
                </a:cubicBezTo>
                <a:cubicBezTo>
                  <a:pt x="2994545" y="307162"/>
                  <a:pt x="2996908" y="308952"/>
                  <a:pt x="2999575" y="310248"/>
                </a:cubicBezTo>
                <a:lnTo>
                  <a:pt x="3003054" y="311286"/>
                </a:lnTo>
                <a:lnTo>
                  <a:pt x="3008261" y="309791"/>
                </a:lnTo>
                <a:cubicBezTo>
                  <a:pt x="3011843" y="308648"/>
                  <a:pt x="3015081" y="307543"/>
                  <a:pt x="3017977" y="306476"/>
                </a:cubicBezTo>
                <a:lnTo>
                  <a:pt x="3021634" y="318135"/>
                </a:lnTo>
                <a:cubicBezTo>
                  <a:pt x="3017977" y="319506"/>
                  <a:pt x="3013671" y="320954"/>
                  <a:pt x="3008719" y="322478"/>
                </a:cubicBezTo>
                <a:cubicBezTo>
                  <a:pt x="3003766" y="324002"/>
                  <a:pt x="2998774" y="325450"/>
                  <a:pt x="2993745" y="326821"/>
                </a:cubicBezTo>
                <a:cubicBezTo>
                  <a:pt x="2988716" y="328193"/>
                  <a:pt x="2984068" y="329412"/>
                  <a:pt x="2979801" y="330479"/>
                </a:cubicBezTo>
                <a:lnTo>
                  <a:pt x="2977057" y="318135"/>
                </a:lnTo>
                <a:cubicBezTo>
                  <a:pt x="2981020" y="317220"/>
                  <a:pt x="2984220" y="316458"/>
                  <a:pt x="2986659" y="315849"/>
                </a:cubicBezTo>
                <a:lnTo>
                  <a:pt x="2988926" y="315282"/>
                </a:lnTo>
                <a:lnTo>
                  <a:pt x="2982429" y="310819"/>
                </a:lnTo>
                <a:cubicBezTo>
                  <a:pt x="2978848" y="306857"/>
                  <a:pt x="2977057" y="302361"/>
                  <a:pt x="2977057" y="297332"/>
                </a:cubicBezTo>
                <a:cubicBezTo>
                  <a:pt x="2977057" y="292760"/>
                  <a:pt x="2978162" y="288912"/>
                  <a:pt x="2980372" y="285788"/>
                </a:cubicBezTo>
                <a:cubicBezTo>
                  <a:pt x="2982582" y="282663"/>
                  <a:pt x="2985478" y="280339"/>
                  <a:pt x="2989059" y="278815"/>
                </a:cubicBezTo>
                <a:cubicBezTo>
                  <a:pt x="2992640" y="277291"/>
                  <a:pt x="2996488" y="276529"/>
                  <a:pt x="3000603" y="276529"/>
                </a:cubicBezTo>
                <a:close/>
                <a:moveTo>
                  <a:pt x="777392" y="272415"/>
                </a:moveTo>
                <a:lnTo>
                  <a:pt x="777392" y="285445"/>
                </a:lnTo>
                <a:lnTo>
                  <a:pt x="726186" y="300304"/>
                </a:lnTo>
                <a:lnTo>
                  <a:pt x="726186" y="287502"/>
                </a:lnTo>
                <a:close/>
                <a:moveTo>
                  <a:pt x="320573" y="202920"/>
                </a:moveTo>
                <a:cubicBezTo>
                  <a:pt x="317068" y="202920"/>
                  <a:pt x="313906" y="204254"/>
                  <a:pt x="311086" y="206921"/>
                </a:cubicBezTo>
                <a:cubicBezTo>
                  <a:pt x="308267" y="209588"/>
                  <a:pt x="306057" y="212979"/>
                  <a:pt x="304457" y="217093"/>
                </a:cubicBezTo>
                <a:cubicBezTo>
                  <a:pt x="302857" y="221208"/>
                  <a:pt x="302056" y="225323"/>
                  <a:pt x="302056" y="229438"/>
                </a:cubicBezTo>
                <a:cubicBezTo>
                  <a:pt x="302056" y="232638"/>
                  <a:pt x="302704" y="235419"/>
                  <a:pt x="304000" y="237782"/>
                </a:cubicBezTo>
                <a:cubicBezTo>
                  <a:pt x="305295" y="240144"/>
                  <a:pt x="307467" y="241935"/>
                  <a:pt x="310515" y="243154"/>
                </a:cubicBezTo>
                <a:cubicBezTo>
                  <a:pt x="313563" y="244373"/>
                  <a:pt x="317525" y="244983"/>
                  <a:pt x="322402" y="244983"/>
                </a:cubicBezTo>
                <a:cubicBezTo>
                  <a:pt x="326821" y="244983"/>
                  <a:pt x="331279" y="244525"/>
                  <a:pt x="335775" y="243611"/>
                </a:cubicBezTo>
                <a:lnTo>
                  <a:pt x="340903" y="241986"/>
                </a:lnTo>
                <a:lnTo>
                  <a:pt x="341147" y="239039"/>
                </a:lnTo>
                <a:cubicBezTo>
                  <a:pt x="341147" y="234315"/>
                  <a:pt x="340690" y="229781"/>
                  <a:pt x="339775" y="225437"/>
                </a:cubicBezTo>
                <a:cubicBezTo>
                  <a:pt x="338861" y="221094"/>
                  <a:pt x="337489" y="217246"/>
                  <a:pt x="335661" y="213893"/>
                </a:cubicBezTo>
                <a:cubicBezTo>
                  <a:pt x="333832" y="210540"/>
                  <a:pt x="331660" y="207873"/>
                  <a:pt x="329145" y="205892"/>
                </a:cubicBezTo>
                <a:cubicBezTo>
                  <a:pt x="326631" y="203911"/>
                  <a:pt x="323773" y="202920"/>
                  <a:pt x="320573" y="202920"/>
                </a:cubicBezTo>
                <a:close/>
                <a:moveTo>
                  <a:pt x="2061972" y="196748"/>
                </a:moveTo>
                <a:cubicBezTo>
                  <a:pt x="2059686" y="196748"/>
                  <a:pt x="2057285" y="197510"/>
                  <a:pt x="2054771" y="199034"/>
                </a:cubicBezTo>
                <a:cubicBezTo>
                  <a:pt x="2052256" y="200558"/>
                  <a:pt x="2049589" y="203149"/>
                  <a:pt x="2046770" y="206806"/>
                </a:cubicBezTo>
                <a:cubicBezTo>
                  <a:pt x="2043950" y="210464"/>
                  <a:pt x="2040940" y="215493"/>
                  <a:pt x="2037740" y="221894"/>
                </a:cubicBezTo>
                <a:cubicBezTo>
                  <a:pt x="2040331" y="226161"/>
                  <a:pt x="2043112" y="229895"/>
                  <a:pt x="2046084" y="233095"/>
                </a:cubicBezTo>
                <a:cubicBezTo>
                  <a:pt x="2049056" y="236296"/>
                  <a:pt x="2052066" y="238925"/>
                  <a:pt x="2055114" y="240982"/>
                </a:cubicBezTo>
                <a:cubicBezTo>
                  <a:pt x="2058162" y="243039"/>
                  <a:pt x="2061172" y="244563"/>
                  <a:pt x="2064143" y="245554"/>
                </a:cubicBezTo>
                <a:cubicBezTo>
                  <a:pt x="2067115" y="246545"/>
                  <a:pt x="2069820" y="247040"/>
                  <a:pt x="2072259" y="247040"/>
                </a:cubicBezTo>
                <a:cubicBezTo>
                  <a:pt x="2077593" y="247040"/>
                  <a:pt x="2081517" y="245135"/>
                  <a:pt x="2084032" y="241325"/>
                </a:cubicBezTo>
                <a:cubicBezTo>
                  <a:pt x="2086546" y="237515"/>
                  <a:pt x="2086432" y="232181"/>
                  <a:pt x="2083689" y="225323"/>
                </a:cubicBezTo>
                <a:cubicBezTo>
                  <a:pt x="2082317" y="221818"/>
                  <a:pt x="2080907" y="218389"/>
                  <a:pt x="2079460" y="215036"/>
                </a:cubicBezTo>
                <a:cubicBezTo>
                  <a:pt x="2078012" y="211683"/>
                  <a:pt x="2076450" y="208597"/>
                  <a:pt x="2074773" y="205778"/>
                </a:cubicBezTo>
                <a:cubicBezTo>
                  <a:pt x="2073097" y="202958"/>
                  <a:pt x="2071192" y="200748"/>
                  <a:pt x="2069058" y="199148"/>
                </a:cubicBezTo>
                <a:cubicBezTo>
                  <a:pt x="2066925" y="197548"/>
                  <a:pt x="2064562" y="196748"/>
                  <a:pt x="2061972" y="196748"/>
                </a:cubicBezTo>
                <a:close/>
                <a:moveTo>
                  <a:pt x="757047" y="196748"/>
                </a:moveTo>
                <a:cubicBezTo>
                  <a:pt x="754761" y="196748"/>
                  <a:pt x="752360" y="197510"/>
                  <a:pt x="749846" y="199034"/>
                </a:cubicBezTo>
                <a:cubicBezTo>
                  <a:pt x="747331" y="200558"/>
                  <a:pt x="744664" y="203149"/>
                  <a:pt x="741845" y="206806"/>
                </a:cubicBezTo>
                <a:cubicBezTo>
                  <a:pt x="739025" y="210464"/>
                  <a:pt x="736015" y="215493"/>
                  <a:pt x="732815" y="221894"/>
                </a:cubicBezTo>
                <a:cubicBezTo>
                  <a:pt x="735406" y="226161"/>
                  <a:pt x="738187" y="229895"/>
                  <a:pt x="741159" y="233095"/>
                </a:cubicBezTo>
                <a:cubicBezTo>
                  <a:pt x="744131" y="236296"/>
                  <a:pt x="747141" y="238925"/>
                  <a:pt x="750189" y="240982"/>
                </a:cubicBezTo>
                <a:cubicBezTo>
                  <a:pt x="753237" y="243039"/>
                  <a:pt x="756247" y="244563"/>
                  <a:pt x="759218" y="245554"/>
                </a:cubicBezTo>
                <a:cubicBezTo>
                  <a:pt x="762190" y="246545"/>
                  <a:pt x="764895" y="247040"/>
                  <a:pt x="767334" y="247040"/>
                </a:cubicBezTo>
                <a:cubicBezTo>
                  <a:pt x="772668" y="247040"/>
                  <a:pt x="776592" y="245135"/>
                  <a:pt x="779107" y="241325"/>
                </a:cubicBezTo>
                <a:cubicBezTo>
                  <a:pt x="781621" y="237515"/>
                  <a:pt x="781507" y="232181"/>
                  <a:pt x="778764" y="225323"/>
                </a:cubicBezTo>
                <a:cubicBezTo>
                  <a:pt x="777392" y="221818"/>
                  <a:pt x="775982" y="218389"/>
                  <a:pt x="774535" y="215036"/>
                </a:cubicBezTo>
                <a:cubicBezTo>
                  <a:pt x="773087" y="211683"/>
                  <a:pt x="771525" y="208597"/>
                  <a:pt x="769848" y="205778"/>
                </a:cubicBezTo>
                <a:cubicBezTo>
                  <a:pt x="768172" y="202958"/>
                  <a:pt x="766267" y="200748"/>
                  <a:pt x="764133" y="199148"/>
                </a:cubicBezTo>
                <a:cubicBezTo>
                  <a:pt x="762000" y="197548"/>
                  <a:pt x="759637" y="196748"/>
                  <a:pt x="757047" y="196748"/>
                </a:cubicBezTo>
                <a:close/>
                <a:moveTo>
                  <a:pt x="1550136" y="188518"/>
                </a:moveTo>
                <a:cubicBezTo>
                  <a:pt x="1553184" y="194310"/>
                  <a:pt x="1555966" y="200367"/>
                  <a:pt x="1558480" y="206692"/>
                </a:cubicBezTo>
                <a:cubicBezTo>
                  <a:pt x="1560995" y="213017"/>
                  <a:pt x="1563052" y="219494"/>
                  <a:pt x="1564652" y="226123"/>
                </a:cubicBezTo>
                <a:cubicBezTo>
                  <a:pt x="1566253" y="232752"/>
                  <a:pt x="1567053" y="239496"/>
                  <a:pt x="1567053" y="246354"/>
                </a:cubicBezTo>
                <a:cubicBezTo>
                  <a:pt x="1567053" y="252298"/>
                  <a:pt x="1566329" y="258394"/>
                  <a:pt x="1564881" y="264642"/>
                </a:cubicBezTo>
                <a:cubicBezTo>
                  <a:pt x="1563433" y="270891"/>
                  <a:pt x="1561033" y="276948"/>
                  <a:pt x="1557680" y="282816"/>
                </a:cubicBezTo>
                <a:cubicBezTo>
                  <a:pt x="1554327" y="288683"/>
                  <a:pt x="1549870" y="293941"/>
                  <a:pt x="1544307" y="298589"/>
                </a:cubicBezTo>
                <a:cubicBezTo>
                  <a:pt x="1538744" y="303237"/>
                  <a:pt x="1531886" y="306933"/>
                  <a:pt x="1523733" y="309676"/>
                </a:cubicBezTo>
                <a:cubicBezTo>
                  <a:pt x="1515580" y="312420"/>
                  <a:pt x="1505864" y="313791"/>
                  <a:pt x="1494586" y="313791"/>
                </a:cubicBezTo>
                <a:cubicBezTo>
                  <a:pt x="1485747" y="313791"/>
                  <a:pt x="1477327" y="312762"/>
                  <a:pt x="1469326" y="310705"/>
                </a:cubicBezTo>
                <a:cubicBezTo>
                  <a:pt x="1461325" y="308648"/>
                  <a:pt x="1454315" y="305485"/>
                  <a:pt x="1448295" y="301218"/>
                </a:cubicBezTo>
                <a:cubicBezTo>
                  <a:pt x="1442275" y="296951"/>
                  <a:pt x="1437513" y="291541"/>
                  <a:pt x="1434007" y="284988"/>
                </a:cubicBezTo>
                <a:cubicBezTo>
                  <a:pt x="1430502" y="278434"/>
                  <a:pt x="1428750" y="270586"/>
                  <a:pt x="1428750" y="261442"/>
                </a:cubicBezTo>
                <a:cubicBezTo>
                  <a:pt x="1428750" y="257784"/>
                  <a:pt x="1429093" y="253860"/>
                  <a:pt x="1429778" y="249669"/>
                </a:cubicBezTo>
                <a:cubicBezTo>
                  <a:pt x="1430464" y="245478"/>
                  <a:pt x="1431531" y="240982"/>
                  <a:pt x="1432979" y="236181"/>
                </a:cubicBezTo>
                <a:cubicBezTo>
                  <a:pt x="1434427" y="231381"/>
                  <a:pt x="1436217" y="226314"/>
                  <a:pt x="1438351" y="220980"/>
                </a:cubicBezTo>
                <a:lnTo>
                  <a:pt x="1454810" y="227380"/>
                </a:lnTo>
                <a:cubicBezTo>
                  <a:pt x="1453286" y="231648"/>
                  <a:pt x="1451953" y="235686"/>
                  <a:pt x="1450810" y="239496"/>
                </a:cubicBezTo>
                <a:cubicBezTo>
                  <a:pt x="1449667" y="243306"/>
                  <a:pt x="1448828" y="246888"/>
                  <a:pt x="1448295" y="250240"/>
                </a:cubicBezTo>
                <a:cubicBezTo>
                  <a:pt x="1447762" y="253593"/>
                  <a:pt x="1447495" y="256794"/>
                  <a:pt x="1447495" y="259842"/>
                </a:cubicBezTo>
                <a:cubicBezTo>
                  <a:pt x="1447495" y="267766"/>
                  <a:pt x="1449552" y="274320"/>
                  <a:pt x="1453667" y="279501"/>
                </a:cubicBezTo>
                <a:cubicBezTo>
                  <a:pt x="1457782" y="284683"/>
                  <a:pt x="1463421" y="288569"/>
                  <a:pt x="1470584" y="291160"/>
                </a:cubicBezTo>
                <a:cubicBezTo>
                  <a:pt x="1477746" y="293751"/>
                  <a:pt x="1485823" y="295046"/>
                  <a:pt x="1494815" y="295046"/>
                </a:cubicBezTo>
                <a:cubicBezTo>
                  <a:pt x="1505026" y="295046"/>
                  <a:pt x="1513598" y="293674"/>
                  <a:pt x="1520533" y="290931"/>
                </a:cubicBezTo>
                <a:cubicBezTo>
                  <a:pt x="1527467" y="288188"/>
                  <a:pt x="1532991" y="284568"/>
                  <a:pt x="1537106" y="280073"/>
                </a:cubicBezTo>
                <a:cubicBezTo>
                  <a:pt x="1541221" y="275577"/>
                  <a:pt x="1544155" y="270586"/>
                  <a:pt x="1545907" y="265099"/>
                </a:cubicBezTo>
                <a:cubicBezTo>
                  <a:pt x="1547660" y="259613"/>
                  <a:pt x="1548536" y="254203"/>
                  <a:pt x="1548536" y="248869"/>
                </a:cubicBezTo>
                <a:cubicBezTo>
                  <a:pt x="1548536" y="243078"/>
                  <a:pt x="1547431" y="236067"/>
                  <a:pt x="1545221" y="227838"/>
                </a:cubicBezTo>
                <a:cubicBezTo>
                  <a:pt x="1543012" y="219608"/>
                  <a:pt x="1538935" y="209397"/>
                  <a:pt x="1532991" y="197205"/>
                </a:cubicBezTo>
                <a:close/>
                <a:moveTo>
                  <a:pt x="2527478" y="185089"/>
                </a:moveTo>
                <a:cubicBezTo>
                  <a:pt x="2523820" y="185089"/>
                  <a:pt x="2520429" y="186309"/>
                  <a:pt x="2517305" y="188747"/>
                </a:cubicBezTo>
                <a:cubicBezTo>
                  <a:pt x="2514180" y="191185"/>
                  <a:pt x="2511666" y="194348"/>
                  <a:pt x="2509761" y="198234"/>
                </a:cubicBezTo>
                <a:cubicBezTo>
                  <a:pt x="2507856" y="202120"/>
                  <a:pt x="2506904" y="206121"/>
                  <a:pt x="2506904" y="210235"/>
                </a:cubicBezTo>
                <a:cubicBezTo>
                  <a:pt x="2506904" y="215112"/>
                  <a:pt x="2508161" y="219494"/>
                  <a:pt x="2510675" y="223380"/>
                </a:cubicBezTo>
                <a:cubicBezTo>
                  <a:pt x="2513190" y="227266"/>
                  <a:pt x="2516276" y="230581"/>
                  <a:pt x="2519934" y="233324"/>
                </a:cubicBezTo>
                <a:lnTo>
                  <a:pt x="2524740" y="236228"/>
                </a:lnTo>
                <a:lnTo>
                  <a:pt x="2531707" y="233095"/>
                </a:lnTo>
                <a:cubicBezTo>
                  <a:pt x="2536202" y="230352"/>
                  <a:pt x="2539860" y="226999"/>
                  <a:pt x="2542679" y="223037"/>
                </a:cubicBezTo>
                <a:cubicBezTo>
                  <a:pt x="2545499" y="219075"/>
                  <a:pt x="2546908" y="214503"/>
                  <a:pt x="2546908" y="209321"/>
                </a:cubicBezTo>
                <a:cubicBezTo>
                  <a:pt x="2546908" y="205816"/>
                  <a:pt x="2546070" y="202196"/>
                  <a:pt x="2544394" y="198462"/>
                </a:cubicBezTo>
                <a:cubicBezTo>
                  <a:pt x="2542717" y="194729"/>
                  <a:pt x="2540431" y="191566"/>
                  <a:pt x="2537536" y="188976"/>
                </a:cubicBezTo>
                <a:cubicBezTo>
                  <a:pt x="2534640" y="186385"/>
                  <a:pt x="2531287" y="185089"/>
                  <a:pt x="2527478" y="185089"/>
                </a:cubicBezTo>
                <a:close/>
                <a:moveTo>
                  <a:pt x="1784527" y="185089"/>
                </a:moveTo>
                <a:cubicBezTo>
                  <a:pt x="1780870" y="185089"/>
                  <a:pt x="1777479" y="186309"/>
                  <a:pt x="1774355" y="188747"/>
                </a:cubicBezTo>
                <a:cubicBezTo>
                  <a:pt x="1771231" y="191185"/>
                  <a:pt x="1768716" y="194348"/>
                  <a:pt x="1766811" y="198234"/>
                </a:cubicBezTo>
                <a:cubicBezTo>
                  <a:pt x="1764906" y="202120"/>
                  <a:pt x="1763953" y="206121"/>
                  <a:pt x="1763953" y="210235"/>
                </a:cubicBezTo>
                <a:cubicBezTo>
                  <a:pt x="1763953" y="215112"/>
                  <a:pt x="1765211" y="219494"/>
                  <a:pt x="1767725" y="223380"/>
                </a:cubicBezTo>
                <a:cubicBezTo>
                  <a:pt x="1770240" y="227266"/>
                  <a:pt x="1773326" y="230581"/>
                  <a:pt x="1776984" y="233324"/>
                </a:cubicBezTo>
                <a:lnTo>
                  <a:pt x="1781790" y="236228"/>
                </a:lnTo>
                <a:lnTo>
                  <a:pt x="1788757" y="233095"/>
                </a:lnTo>
                <a:cubicBezTo>
                  <a:pt x="1793252" y="230352"/>
                  <a:pt x="1796910" y="226999"/>
                  <a:pt x="1799729" y="223037"/>
                </a:cubicBezTo>
                <a:cubicBezTo>
                  <a:pt x="1802549" y="219075"/>
                  <a:pt x="1803958" y="214503"/>
                  <a:pt x="1803958" y="209321"/>
                </a:cubicBezTo>
                <a:cubicBezTo>
                  <a:pt x="1803958" y="205816"/>
                  <a:pt x="1803120" y="202196"/>
                  <a:pt x="1801444" y="198462"/>
                </a:cubicBezTo>
                <a:cubicBezTo>
                  <a:pt x="1799767" y="194729"/>
                  <a:pt x="1797481" y="191566"/>
                  <a:pt x="1794586" y="188976"/>
                </a:cubicBezTo>
                <a:cubicBezTo>
                  <a:pt x="1791690" y="186385"/>
                  <a:pt x="1788337" y="185089"/>
                  <a:pt x="1784527" y="185089"/>
                </a:cubicBezTo>
                <a:close/>
                <a:moveTo>
                  <a:pt x="322402" y="184175"/>
                </a:moveTo>
                <a:cubicBezTo>
                  <a:pt x="328498" y="184175"/>
                  <a:pt x="333832" y="185737"/>
                  <a:pt x="338404" y="188861"/>
                </a:cubicBezTo>
                <a:cubicBezTo>
                  <a:pt x="342976" y="191985"/>
                  <a:pt x="346786" y="196215"/>
                  <a:pt x="349834" y="201549"/>
                </a:cubicBezTo>
                <a:cubicBezTo>
                  <a:pt x="352882" y="206883"/>
                  <a:pt x="355168" y="212902"/>
                  <a:pt x="356692" y="219608"/>
                </a:cubicBezTo>
                <a:cubicBezTo>
                  <a:pt x="358216" y="226314"/>
                  <a:pt x="358978" y="233248"/>
                  <a:pt x="358978" y="240411"/>
                </a:cubicBezTo>
                <a:cubicBezTo>
                  <a:pt x="358978" y="254584"/>
                  <a:pt x="356120" y="266814"/>
                  <a:pt x="350405" y="277101"/>
                </a:cubicBezTo>
                <a:cubicBezTo>
                  <a:pt x="344690" y="287388"/>
                  <a:pt x="336156" y="295579"/>
                  <a:pt x="324802" y="301675"/>
                </a:cubicBezTo>
                <a:cubicBezTo>
                  <a:pt x="313449" y="307771"/>
                  <a:pt x="299389" y="311810"/>
                  <a:pt x="282625" y="313791"/>
                </a:cubicBezTo>
                <a:lnTo>
                  <a:pt x="278511" y="295046"/>
                </a:lnTo>
                <a:cubicBezTo>
                  <a:pt x="287655" y="293827"/>
                  <a:pt x="296075" y="292112"/>
                  <a:pt x="303771" y="289902"/>
                </a:cubicBezTo>
                <a:cubicBezTo>
                  <a:pt x="311467" y="287693"/>
                  <a:pt x="318097" y="284530"/>
                  <a:pt x="323659" y="280416"/>
                </a:cubicBezTo>
                <a:cubicBezTo>
                  <a:pt x="329222" y="276301"/>
                  <a:pt x="333527" y="270891"/>
                  <a:pt x="336575" y="264185"/>
                </a:cubicBezTo>
                <a:lnTo>
                  <a:pt x="337715" y="260423"/>
                </a:lnTo>
                <a:lnTo>
                  <a:pt x="335318" y="261442"/>
                </a:lnTo>
                <a:cubicBezTo>
                  <a:pt x="330365" y="262509"/>
                  <a:pt x="325374" y="263042"/>
                  <a:pt x="320344" y="263042"/>
                </a:cubicBezTo>
                <a:cubicBezTo>
                  <a:pt x="314553" y="263042"/>
                  <a:pt x="309410" y="262432"/>
                  <a:pt x="304914" y="261213"/>
                </a:cubicBezTo>
                <a:cubicBezTo>
                  <a:pt x="300418" y="259994"/>
                  <a:pt x="296608" y="258203"/>
                  <a:pt x="293484" y="255841"/>
                </a:cubicBezTo>
                <a:cubicBezTo>
                  <a:pt x="290360" y="253479"/>
                  <a:pt x="287997" y="250469"/>
                  <a:pt x="286397" y="246811"/>
                </a:cubicBezTo>
                <a:cubicBezTo>
                  <a:pt x="284797" y="243154"/>
                  <a:pt x="283997" y="238887"/>
                  <a:pt x="283997" y="234010"/>
                </a:cubicBezTo>
                <a:cubicBezTo>
                  <a:pt x="283997" y="228219"/>
                  <a:pt x="284911" y="222389"/>
                  <a:pt x="286740" y="216522"/>
                </a:cubicBezTo>
                <a:cubicBezTo>
                  <a:pt x="288569" y="210654"/>
                  <a:pt x="291160" y="205282"/>
                  <a:pt x="294513" y="200406"/>
                </a:cubicBezTo>
                <a:cubicBezTo>
                  <a:pt x="297865" y="195529"/>
                  <a:pt x="301904" y="191604"/>
                  <a:pt x="306628" y="188633"/>
                </a:cubicBezTo>
                <a:cubicBezTo>
                  <a:pt x="311353" y="185661"/>
                  <a:pt x="316611" y="184175"/>
                  <a:pt x="322402" y="184175"/>
                </a:cubicBezTo>
                <a:close/>
                <a:moveTo>
                  <a:pt x="1305839" y="160858"/>
                </a:moveTo>
                <a:cubicBezTo>
                  <a:pt x="1309344" y="160858"/>
                  <a:pt x="1313078" y="161163"/>
                  <a:pt x="1317040" y="161772"/>
                </a:cubicBezTo>
                <a:cubicBezTo>
                  <a:pt x="1321003" y="162382"/>
                  <a:pt x="1324813" y="163296"/>
                  <a:pt x="1328470" y="164515"/>
                </a:cubicBezTo>
                <a:lnTo>
                  <a:pt x="1324584" y="182118"/>
                </a:lnTo>
                <a:cubicBezTo>
                  <a:pt x="1321536" y="181356"/>
                  <a:pt x="1318336" y="180746"/>
                  <a:pt x="1314983" y="180289"/>
                </a:cubicBezTo>
                <a:cubicBezTo>
                  <a:pt x="1311630" y="179832"/>
                  <a:pt x="1308582" y="179603"/>
                  <a:pt x="1305839" y="179603"/>
                </a:cubicBezTo>
                <a:cubicBezTo>
                  <a:pt x="1300353" y="179603"/>
                  <a:pt x="1295476" y="180632"/>
                  <a:pt x="1291209" y="182689"/>
                </a:cubicBezTo>
                <a:cubicBezTo>
                  <a:pt x="1286941" y="184746"/>
                  <a:pt x="1283589" y="187604"/>
                  <a:pt x="1281150" y="191262"/>
                </a:cubicBezTo>
                <a:cubicBezTo>
                  <a:pt x="1278712" y="194919"/>
                  <a:pt x="1277493" y="199339"/>
                  <a:pt x="1277493" y="204520"/>
                </a:cubicBezTo>
                <a:cubicBezTo>
                  <a:pt x="1277493" y="208483"/>
                  <a:pt x="1278331" y="212102"/>
                  <a:pt x="1280007" y="215379"/>
                </a:cubicBezTo>
                <a:cubicBezTo>
                  <a:pt x="1281684" y="218655"/>
                  <a:pt x="1283893" y="221589"/>
                  <a:pt x="1286637" y="224180"/>
                </a:cubicBezTo>
                <a:cubicBezTo>
                  <a:pt x="1289380" y="226771"/>
                  <a:pt x="1292428" y="228904"/>
                  <a:pt x="1295781" y="230581"/>
                </a:cubicBezTo>
                <a:cubicBezTo>
                  <a:pt x="1299133" y="232257"/>
                  <a:pt x="1302448" y="233553"/>
                  <a:pt x="1305725" y="234467"/>
                </a:cubicBezTo>
                <a:cubicBezTo>
                  <a:pt x="1309001" y="235381"/>
                  <a:pt x="1311935" y="235762"/>
                  <a:pt x="1314526" y="235610"/>
                </a:cubicBezTo>
                <a:cubicBezTo>
                  <a:pt x="1316355" y="235000"/>
                  <a:pt x="1318031" y="234467"/>
                  <a:pt x="1319555" y="234010"/>
                </a:cubicBezTo>
                <a:cubicBezTo>
                  <a:pt x="1321079" y="233553"/>
                  <a:pt x="1322794" y="232981"/>
                  <a:pt x="1324699" y="232295"/>
                </a:cubicBezTo>
                <a:cubicBezTo>
                  <a:pt x="1326604" y="231609"/>
                  <a:pt x="1328966" y="230657"/>
                  <a:pt x="1331785" y="229438"/>
                </a:cubicBezTo>
                <a:cubicBezTo>
                  <a:pt x="1334604" y="228219"/>
                  <a:pt x="1338224" y="226618"/>
                  <a:pt x="1342644" y="224637"/>
                </a:cubicBezTo>
                <a:lnTo>
                  <a:pt x="1349044" y="241325"/>
                </a:lnTo>
                <a:cubicBezTo>
                  <a:pt x="1338834" y="245440"/>
                  <a:pt x="1328432" y="249097"/>
                  <a:pt x="1317841" y="252298"/>
                </a:cubicBezTo>
                <a:cubicBezTo>
                  <a:pt x="1307249" y="255498"/>
                  <a:pt x="1295743" y="257975"/>
                  <a:pt x="1283322" y="259727"/>
                </a:cubicBezTo>
                <a:cubicBezTo>
                  <a:pt x="1270901" y="261480"/>
                  <a:pt x="1256766" y="262356"/>
                  <a:pt x="1240917" y="262356"/>
                </a:cubicBezTo>
                <a:lnTo>
                  <a:pt x="1241136" y="260559"/>
                </a:lnTo>
                <a:lnTo>
                  <a:pt x="1236345" y="262356"/>
                </a:lnTo>
                <a:cubicBezTo>
                  <a:pt x="1229944" y="262356"/>
                  <a:pt x="1224610" y="261251"/>
                  <a:pt x="1220343" y="259041"/>
                </a:cubicBezTo>
                <a:lnTo>
                  <a:pt x="1214615" y="254236"/>
                </a:lnTo>
                <a:lnTo>
                  <a:pt x="1210627" y="274586"/>
                </a:lnTo>
                <a:cubicBezTo>
                  <a:pt x="1208113" y="281978"/>
                  <a:pt x="1204112" y="288683"/>
                  <a:pt x="1198626" y="294703"/>
                </a:cubicBezTo>
                <a:cubicBezTo>
                  <a:pt x="1193139" y="300723"/>
                  <a:pt x="1185710" y="305485"/>
                  <a:pt x="1176337" y="308991"/>
                </a:cubicBezTo>
                <a:cubicBezTo>
                  <a:pt x="1166965" y="312496"/>
                  <a:pt x="1155192" y="314248"/>
                  <a:pt x="1141018" y="314248"/>
                </a:cubicBezTo>
                <a:cubicBezTo>
                  <a:pt x="1132332" y="314248"/>
                  <a:pt x="1124102" y="313182"/>
                  <a:pt x="1116330" y="311048"/>
                </a:cubicBezTo>
                <a:cubicBezTo>
                  <a:pt x="1108557" y="308914"/>
                  <a:pt x="1101661" y="305676"/>
                  <a:pt x="1095641" y="301332"/>
                </a:cubicBezTo>
                <a:cubicBezTo>
                  <a:pt x="1089622" y="296989"/>
                  <a:pt x="1084897" y="291503"/>
                  <a:pt x="1081468" y="284873"/>
                </a:cubicBezTo>
                <a:cubicBezTo>
                  <a:pt x="1078039" y="278244"/>
                  <a:pt x="1076325" y="270433"/>
                  <a:pt x="1076325" y="261442"/>
                </a:cubicBezTo>
                <a:cubicBezTo>
                  <a:pt x="1076325" y="255955"/>
                  <a:pt x="1077087" y="249859"/>
                  <a:pt x="1078611" y="243154"/>
                </a:cubicBezTo>
                <a:cubicBezTo>
                  <a:pt x="1080135" y="236448"/>
                  <a:pt x="1082573" y="229057"/>
                  <a:pt x="1085926" y="220980"/>
                </a:cubicBezTo>
                <a:lnTo>
                  <a:pt x="1102385" y="227380"/>
                </a:lnTo>
                <a:cubicBezTo>
                  <a:pt x="1099947" y="233781"/>
                  <a:pt x="1098118" y="239649"/>
                  <a:pt x="1096899" y="244983"/>
                </a:cubicBezTo>
                <a:cubicBezTo>
                  <a:pt x="1095680" y="250317"/>
                  <a:pt x="1095070" y="255270"/>
                  <a:pt x="1095070" y="259842"/>
                </a:cubicBezTo>
                <a:cubicBezTo>
                  <a:pt x="1095070" y="268224"/>
                  <a:pt x="1097165" y="275043"/>
                  <a:pt x="1101356" y="280301"/>
                </a:cubicBezTo>
                <a:cubicBezTo>
                  <a:pt x="1105547" y="285559"/>
                  <a:pt x="1111186" y="289407"/>
                  <a:pt x="1118273" y="291846"/>
                </a:cubicBezTo>
                <a:cubicBezTo>
                  <a:pt x="1125359" y="294284"/>
                  <a:pt x="1133170" y="295503"/>
                  <a:pt x="1141704" y="295503"/>
                </a:cubicBezTo>
                <a:cubicBezTo>
                  <a:pt x="1152068" y="295503"/>
                  <a:pt x="1160754" y="294398"/>
                  <a:pt x="1167765" y="292188"/>
                </a:cubicBezTo>
                <a:cubicBezTo>
                  <a:pt x="1174775" y="289979"/>
                  <a:pt x="1180338" y="286969"/>
                  <a:pt x="1184452" y="283159"/>
                </a:cubicBezTo>
                <a:cubicBezTo>
                  <a:pt x="1188567" y="279349"/>
                  <a:pt x="1191501" y="275043"/>
                  <a:pt x="1193254" y="270243"/>
                </a:cubicBezTo>
                <a:cubicBezTo>
                  <a:pt x="1195006" y="265442"/>
                  <a:pt x="1195882" y="260451"/>
                  <a:pt x="1195882" y="255270"/>
                </a:cubicBezTo>
                <a:cubicBezTo>
                  <a:pt x="1195882" y="248564"/>
                  <a:pt x="1195387" y="242239"/>
                  <a:pt x="1194397" y="236296"/>
                </a:cubicBezTo>
                <a:cubicBezTo>
                  <a:pt x="1193406" y="230352"/>
                  <a:pt x="1192111" y="224523"/>
                  <a:pt x="1190510" y="218808"/>
                </a:cubicBezTo>
                <a:cubicBezTo>
                  <a:pt x="1188910" y="213093"/>
                  <a:pt x="1187196" y="207264"/>
                  <a:pt x="1185367" y="201320"/>
                </a:cubicBezTo>
                <a:lnTo>
                  <a:pt x="1203883" y="196291"/>
                </a:lnTo>
                <a:cubicBezTo>
                  <a:pt x="1205560" y="202082"/>
                  <a:pt x="1206855" y="206768"/>
                  <a:pt x="1207770" y="210350"/>
                </a:cubicBezTo>
                <a:cubicBezTo>
                  <a:pt x="1208684" y="213931"/>
                  <a:pt x="1209408" y="216789"/>
                  <a:pt x="1209941" y="218922"/>
                </a:cubicBezTo>
                <a:cubicBezTo>
                  <a:pt x="1210475" y="221056"/>
                  <a:pt x="1210970" y="222961"/>
                  <a:pt x="1211427" y="224637"/>
                </a:cubicBezTo>
                <a:cubicBezTo>
                  <a:pt x="1213104" y="230276"/>
                  <a:pt x="1215314" y="234429"/>
                  <a:pt x="1218057" y="237096"/>
                </a:cubicBezTo>
                <a:cubicBezTo>
                  <a:pt x="1220800" y="239763"/>
                  <a:pt x="1223962" y="241515"/>
                  <a:pt x="1227544" y="242354"/>
                </a:cubicBezTo>
                <a:cubicBezTo>
                  <a:pt x="1231125" y="243192"/>
                  <a:pt x="1234821" y="243611"/>
                  <a:pt x="1238631" y="243611"/>
                </a:cubicBezTo>
                <a:lnTo>
                  <a:pt x="1243002" y="245259"/>
                </a:lnTo>
                <a:lnTo>
                  <a:pt x="1243203" y="243611"/>
                </a:lnTo>
                <a:cubicBezTo>
                  <a:pt x="1252804" y="243611"/>
                  <a:pt x="1260233" y="243535"/>
                  <a:pt x="1265491" y="243382"/>
                </a:cubicBezTo>
                <a:cubicBezTo>
                  <a:pt x="1270749" y="243230"/>
                  <a:pt x="1274597" y="243039"/>
                  <a:pt x="1277035" y="242811"/>
                </a:cubicBezTo>
                <a:cubicBezTo>
                  <a:pt x="1279474" y="242582"/>
                  <a:pt x="1281150" y="242468"/>
                  <a:pt x="1282065" y="242468"/>
                </a:cubicBezTo>
                <a:cubicBezTo>
                  <a:pt x="1279322" y="240944"/>
                  <a:pt x="1276121" y="238544"/>
                  <a:pt x="1272464" y="235267"/>
                </a:cubicBezTo>
                <a:cubicBezTo>
                  <a:pt x="1268806" y="231990"/>
                  <a:pt x="1265606" y="227799"/>
                  <a:pt x="1262862" y="222694"/>
                </a:cubicBezTo>
                <a:cubicBezTo>
                  <a:pt x="1260119" y="217589"/>
                  <a:pt x="1258748" y="211531"/>
                  <a:pt x="1258748" y="204520"/>
                </a:cubicBezTo>
                <a:cubicBezTo>
                  <a:pt x="1258748" y="195834"/>
                  <a:pt x="1260767" y="188214"/>
                  <a:pt x="1264805" y="181660"/>
                </a:cubicBezTo>
                <a:cubicBezTo>
                  <a:pt x="1268844" y="175107"/>
                  <a:pt x="1274407" y="170002"/>
                  <a:pt x="1281493" y="166344"/>
                </a:cubicBezTo>
                <a:cubicBezTo>
                  <a:pt x="1288580" y="162687"/>
                  <a:pt x="1296695" y="160858"/>
                  <a:pt x="1305839" y="160858"/>
                </a:cubicBezTo>
                <a:close/>
                <a:moveTo>
                  <a:pt x="219989" y="160858"/>
                </a:moveTo>
                <a:cubicBezTo>
                  <a:pt x="223494" y="160858"/>
                  <a:pt x="227228" y="161163"/>
                  <a:pt x="231190" y="161772"/>
                </a:cubicBezTo>
                <a:cubicBezTo>
                  <a:pt x="235153" y="162382"/>
                  <a:pt x="238963" y="163296"/>
                  <a:pt x="242620" y="164515"/>
                </a:cubicBezTo>
                <a:lnTo>
                  <a:pt x="238734" y="182118"/>
                </a:lnTo>
                <a:cubicBezTo>
                  <a:pt x="235686" y="181356"/>
                  <a:pt x="232486" y="180746"/>
                  <a:pt x="229133" y="180289"/>
                </a:cubicBezTo>
                <a:cubicBezTo>
                  <a:pt x="225780" y="179832"/>
                  <a:pt x="222732" y="179603"/>
                  <a:pt x="219989" y="179603"/>
                </a:cubicBezTo>
                <a:cubicBezTo>
                  <a:pt x="214503" y="179603"/>
                  <a:pt x="209626" y="180632"/>
                  <a:pt x="205359" y="182689"/>
                </a:cubicBezTo>
                <a:cubicBezTo>
                  <a:pt x="201091" y="184746"/>
                  <a:pt x="197739" y="187604"/>
                  <a:pt x="195300" y="191262"/>
                </a:cubicBezTo>
                <a:cubicBezTo>
                  <a:pt x="192862" y="194919"/>
                  <a:pt x="191643" y="199339"/>
                  <a:pt x="191643" y="204520"/>
                </a:cubicBezTo>
                <a:cubicBezTo>
                  <a:pt x="191643" y="208483"/>
                  <a:pt x="192481" y="212102"/>
                  <a:pt x="194157" y="215379"/>
                </a:cubicBezTo>
                <a:cubicBezTo>
                  <a:pt x="195834" y="218655"/>
                  <a:pt x="198043" y="221589"/>
                  <a:pt x="200787" y="224180"/>
                </a:cubicBezTo>
                <a:cubicBezTo>
                  <a:pt x="203530" y="226771"/>
                  <a:pt x="206578" y="228904"/>
                  <a:pt x="209931" y="230581"/>
                </a:cubicBezTo>
                <a:cubicBezTo>
                  <a:pt x="213283" y="232257"/>
                  <a:pt x="216598" y="233553"/>
                  <a:pt x="219875" y="234467"/>
                </a:cubicBezTo>
                <a:cubicBezTo>
                  <a:pt x="223151" y="235381"/>
                  <a:pt x="226085" y="235762"/>
                  <a:pt x="228676" y="235610"/>
                </a:cubicBezTo>
                <a:cubicBezTo>
                  <a:pt x="230505" y="235000"/>
                  <a:pt x="232181" y="234467"/>
                  <a:pt x="233705" y="234010"/>
                </a:cubicBezTo>
                <a:cubicBezTo>
                  <a:pt x="235229" y="233553"/>
                  <a:pt x="236943" y="232981"/>
                  <a:pt x="238849" y="232295"/>
                </a:cubicBezTo>
                <a:cubicBezTo>
                  <a:pt x="240754" y="231609"/>
                  <a:pt x="243116" y="230657"/>
                  <a:pt x="245935" y="229438"/>
                </a:cubicBezTo>
                <a:cubicBezTo>
                  <a:pt x="248755" y="228219"/>
                  <a:pt x="252374" y="226618"/>
                  <a:pt x="256794" y="224637"/>
                </a:cubicBezTo>
                <a:lnTo>
                  <a:pt x="263194" y="241325"/>
                </a:lnTo>
                <a:cubicBezTo>
                  <a:pt x="252984" y="245440"/>
                  <a:pt x="242582" y="249097"/>
                  <a:pt x="231991" y="252298"/>
                </a:cubicBezTo>
                <a:cubicBezTo>
                  <a:pt x="221399" y="255498"/>
                  <a:pt x="209892" y="257975"/>
                  <a:pt x="197472" y="259727"/>
                </a:cubicBezTo>
                <a:cubicBezTo>
                  <a:pt x="191262" y="260604"/>
                  <a:pt x="184623" y="261261"/>
                  <a:pt x="177555" y="261699"/>
                </a:cubicBezTo>
                <a:lnTo>
                  <a:pt x="160438" y="262199"/>
                </a:lnTo>
                <a:lnTo>
                  <a:pt x="160020" y="262356"/>
                </a:lnTo>
                <a:lnTo>
                  <a:pt x="159407" y="262229"/>
                </a:lnTo>
                <a:lnTo>
                  <a:pt x="155067" y="262356"/>
                </a:lnTo>
                <a:lnTo>
                  <a:pt x="155189" y="261355"/>
                </a:lnTo>
                <a:lnTo>
                  <a:pt x="144018" y="259041"/>
                </a:lnTo>
                <a:lnTo>
                  <a:pt x="138290" y="254236"/>
                </a:lnTo>
                <a:lnTo>
                  <a:pt x="134302" y="274586"/>
                </a:lnTo>
                <a:cubicBezTo>
                  <a:pt x="131787" y="281978"/>
                  <a:pt x="127787" y="288683"/>
                  <a:pt x="122301" y="294703"/>
                </a:cubicBezTo>
                <a:cubicBezTo>
                  <a:pt x="116814" y="300723"/>
                  <a:pt x="109385" y="305485"/>
                  <a:pt x="100012" y="308991"/>
                </a:cubicBezTo>
                <a:cubicBezTo>
                  <a:pt x="90640" y="312496"/>
                  <a:pt x="78867" y="314248"/>
                  <a:pt x="64693" y="314248"/>
                </a:cubicBezTo>
                <a:cubicBezTo>
                  <a:pt x="56007" y="314248"/>
                  <a:pt x="47777" y="313182"/>
                  <a:pt x="40005" y="311048"/>
                </a:cubicBezTo>
                <a:cubicBezTo>
                  <a:pt x="32232" y="308914"/>
                  <a:pt x="25336" y="305676"/>
                  <a:pt x="19316" y="301332"/>
                </a:cubicBezTo>
                <a:cubicBezTo>
                  <a:pt x="13297" y="296989"/>
                  <a:pt x="8572" y="291503"/>
                  <a:pt x="5143" y="284873"/>
                </a:cubicBezTo>
                <a:cubicBezTo>
                  <a:pt x="1714" y="278244"/>
                  <a:pt x="0" y="270433"/>
                  <a:pt x="0" y="261442"/>
                </a:cubicBezTo>
                <a:cubicBezTo>
                  <a:pt x="0" y="255955"/>
                  <a:pt x="762" y="249859"/>
                  <a:pt x="2286" y="243154"/>
                </a:cubicBezTo>
                <a:cubicBezTo>
                  <a:pt x="3810" y="236448"/>
                  <a:pt x="6248" y="229057"/>
                  <a:pt x="9601" y="220980"/>
                </a:cubicBezTo>
                <a:lnTo>
                  <a:pt x="26060" y="227380"/>
                </a:lnTo>
                <a:cubicBezTo>
                  <a:pt x="23622" y="233781"/>
                  <a:pt x="21793" y="239649"/>
                  <a:pt x="20574" y="244983"/>
                </a:cubicBezTo>
                <a:cubicBezTo>
                  <a:pt x="19354" y="250317"/>
                  <a:pt x="18745" y="255270"/>
                  <a:pt x="18745" y="259842"/>
                </a:cubicBezTo>
                <a:cubicBezTo>
                  <a:pt x="18745" y="268224"/>
                  <a:pt x="20840" y="275043"/>
                  <a:pt x="25031" y="280301"/>
                </a:cubicBezTo>
                <a:cubicBezTo>
                  <a:pt x="29222" y="285559"/>
                  <a:pt x="34861" y="289407"/>
                  <a:pt x="41948" y="291846"/>
                </a:cubicBezTo>
                <a:cubicBezTo>
                  <a:pt x="49034" y="294284"/>
                  <a:pt x="56845" y="295503"/>
                  <a:pt x="65379" y="295503"/>
                </a:cubicBezTo>
                <a:cubicBezTo>
                  <a:pt x="75742" y="295503"/>
                  <a:pt x="84429" y="294398"/>
                  <a:pt x="91440" y="292188"/>
                </a:cubicBezTo>
                <a:cubicBezTo>
                  <a:pt x="98450" y="289979"/>
                  <a:pt x="104013" y="286969"/>
                  <a:pt x="108127" y="283159"/>
                </a:cubicBezTo>
                <a:cubicBezTo>
                  <a:pt x="112242" y="279349"/>
                  <a:pt x="115176" y="275043"/>
                  <a:pt x="116928" y="270243"/>
                </a:cubicBezTo>
                <a:cubicBezTo>
                  <a:pt x="118681" y="265442"/>
                  <a:pt x="119557" y="260451"/>
                  <a:pt x="119557" y="255270"/>
                </a:cubicBezTo>
                <a:cubicBezTo>
                  <a:pt x="119557" y="248564"/>
                  <a:pt x="119062" y="242239"/>
                  <a:pt x="118072" y="236296"/>
                </a:cubicBezTo>
                <a:cubicBezTo>
                  <a:pt x="117081" y="230352"/>
                  <a:pt x="115786" y="224523"/>
                  <a:pt x="114185" y="218808"/>
                </a:cubicBezTo>
                <a:cubicBezTo>
                  <a:pt x="112585" y="213093"/>
                  <a:pt x="110871" y="207264"/>
                  <a:pt x="109042" y="201320"/>
                </a:cubicBezTo>
                <a:lnTo>
                  <a:pt x="127558" y="196291"/>
                </a:lnTo>
                <a:cubicBezTo>
                  <a:pt x="129235" y="202082"/>
                  <a:pt x="130530" y="206768"/>
                  <a:pt x="131445" y="210350"/>
                </a:cubicBezTo>
                <a:cubicBezTo>
                  <a:pt x="132359" y="213931"/>
                  <a:pt x="133083" y="216789"/>
                  <a:pt x="133616" y="218922"/>
                </a:cubicBezTo>
                <a:cubicBezTo>
                  <a:pt x="134150" y="221056"/>
                  <a:pt x="134645" y="222961"/>
                  <a:pt x="135102" y="224637"/>
                </a:cubicBezTo>
                <a:cubicBezTo>
                  <a:pt x="136779" y="230276"/>
                  <a:pt x="138988" y="234429"/>
                  <a:pt x="141732" y="237096"/>
                </a:cubicBezTo>
                <a:cubicBezTo>
                  <a:pt x="144475" y="239763"/>
                  <a:pt x="147637" y="241515"/>
                  <a:pt x="151219" y="242354"/>
                </a:cubicBezTo>
                <a:lnTo>
                  <a:pt x="162118" y="243590"/>
                </a:lnTo>
                <a:lnTo>
                  <a:pt x="170126" y="243554"/>
                </a:lnTo>
                <a:cubicBezTo>
                  <a:pt x="173840" y="243516"/>
                  <a:pt x="177012" y="243459"/>
                  <a:pt x="179641" y="243382"/>
                </a:cubicBezTo>
                <a:cubicBezTo>
                  <a:pt x="184899" y="243230"/>
                  <a:pt x="188747" y="243039"/>
                  <a:pt x="191185" y="242811"/>
                </a:cubicBezTo>
                <a:cubicBezTo>
                  <a:pt x="193624" y="242582"/>
                  <a:pt x="195300" y="242468"/>
                  <a:pt x="196215" y="242468"/>
                </a:cubicBezTo>
                <a:cubicBezTo>
                  <a:pt x="193471" y="240944"/>
                  <a:pt x="190271" y="238544"/>
                  <a:pt x="186613" y="235267"/>
                </a:cubicBezTo>
                <a:cubicBezTo>
                  <a:pt x="182956" y="231990"/>
                  <a:pt x="179755" y="227799"/>
                  <a:pt x="177012" y="222694"/>
                </a:cubicBezTo>
                <a:cubicBezTo>
                  <a:pt x="174269" y="217589"/>
                  <a:pt x="172897" y="211531"/>
                  <a:pt x="172897" y="204520"/>
                </a:cubicBezTo>
                <a:cubicBezTo>
                  <a:pt x="172897" y="195834"/>
                  <a:pt x="174917" y="188214"/>
                  <a:pt x="178955" y="181660"/>
                </a:cubicBezTo>
                <a:cubicBezTo>
                  <a:pt x="182994" y="175107"/>
                  <a:pt x="188556" y="170002"/>
                  <a:pt x="195643" y="166344"/>
                </a:cubicBezTo>
                <a:cubicBezTo>
                  <a:pt x="202730" y="162687"/>
                  <a:pt x="210845" y="160858"/>
                  <a:pt x="219989" y="160858"/>
                </a:cubicBezTo>
                <a:close/>
                <a:moveTo>
                  <a:pt x="2926232" y="154000"/>
                </a:moveTo>
                <a:cubicBezTo>
                  <a:pt x="2934309" y="165125"/>
                  <a:pt x="2940748" y="175183"/>
                  <a:pt x="2945549" y="184175"/>
                </a:cubicBezTo>
                <a:cubicBezTo>
                  <a:pt x="2950349" y="193167"/>
                  <a:pt x="2953778" y="201053"/>
                  <a:pt x="2955836" y="207835"/>
                </a:cubicBezTo>
                <a:cubicBezTo>
                  <a:pt x="2957893" y="214617"/>
                  <a:pt x="2958922" y="220446"/>
                  <a:pt x="2958922" y="225323"/>
                </a:cubicBezTo>
                <a:cubicBezTo>
                  <a:pt x="2958922" y="231419"/>
                  <a:pt x="2957398" y="237324"/>
                  <a:pt x="2954350" y="243039"/>
                </a:cubicBezTo>
                <a:cubicBezTo>
                  <a:pt x="2951302" y="248754"/>
                  <a:pt x="2946196" y="253441"/>
                  <a:pt x="2939034" y="257098"/>
                </a:cubicBezTo>
                <a:cubicBezTo>
                  <a:pt x="2931871" y="260756"/>
                  <a:pt x="2921965" y="262585"/>
                  <a:pt x="2909316" y="262585"/>
                </a:cubicBezTo>
                <a:cubicBezTo>
                  <a:pt x="2903829" y="262585"/>
                  <a:pt x="2898533" y="262128"/>
                  <a:pt x="2893428" y="261213"/>
                </a:cubicBezTo>
                <a:cubicBezTo>
                  <a:pt x="2888322" y="260299"/>
                  <a:pt x="2883636" y="258965"/>
                  <a:pt x="2879369" y="257213"/>
                </a:cubicBezTo>
                <a:cubicBezTo>
                  <a:pt x="2875102" y="255460"/>
                  <a:pt x="2871368" y="253365"/>
                  <a:pt x="2868168" y="250926"/>
                </a:cubicBezTo>
                <a:lnTo>
                  <a:pt x="2877312" y="235153"/>
                </a:lnTo>
                <a:cubicBezTo>
                  <a:pt x="2880360" y="237134"/>
                  <a:pt x="2884627" y="239039"/>
                  <a:pt x="2890113" y="240868"/>
                </a:cubicBezTo>
                <a:cubicBezTo>
                  <a:pt x="2895600" y="242697"/>
                  <a:pt x="2902000" y="243611"/>
                  <a:pt x="2909316" y="243611"/>
                </a:cubicBezTo>
                <a:cubicBezTo>
                  <a:pt x="2916936" y="243611"/>
                  <a:pt x="2922994" y="242849"/>
                  <a:pt x="2927489" y="241325"/>
                </a:cubicBezTo>
                <a:cubicBezTo>
                  <a:pt x="2931985" y="239801"/>
                  <a:pt x="2935262" y="237553"/>
                  <a:pt x="2937319" y="234581"/>
                </a:cubicBezTo>
                <a:cubicBezTo>
                  <a:pt x="2939377" y="231609"/>
                  <a:pt x="2940405" y="228142"/>
                  <a:pt x="2940405" y="224180"/>
                </a:cubicBezTo>
                <a:cubicBezTo>
                  <a:pt x="2940405" y="221132"/>
                  <a:pt x="2939758" y="217360"/>
                  <a:pt x="2938462" y="212864"/>
                </a:cubicBezTo>
                <a:cubicBezTo>
                  <a:pt x="2937167" y="208368"/>
                  <a:pt x="2934386" y="202272"/>
                  <a:pt x="2930118" y="194576"/>
                </a:cubicBezTo>
                <a:cubicBezTo>
                  <a:pt x="2925851" y="186880"/>
                  <a:pt x="2919298" y="176784"/>
                  <a:pt x="2910459" y="164287"/>
                </a:cubicBezTo>
                <a:close/>
                <a:moveTo>
                  <a:pt x="2711653" y="150342"/>
                </a:moveTo>
                <a:cubicBezTo>
                  <a:pt x="2714701" y="150342"/>
                  <a:pt x="2717330" y="151485"/>
                  <a:pt x="2719540" y="153771"/>
                </a:cubicBezTo>
                <a:cubicBezTo>
                  <a:pt x="2721749" y="156057"/>
                  <a:pt x="2722854" y="158724"/>
                  <a:pt x="2722854" y="161772"/>
                </a:cubicBezTo>
                <a:cubicBezTo>
                  <a:pt x="2722854" y="164820"/>
                  <a:pt x="2721749" y="167449"/>
                  <a:pt x="2719540" y="169659"/>
                </a:cubicBezTo>
                <a:cubicBezTo>
                  <a:pt x="2717330" y="171869"/>
                  <a:pt x="2714701" y="172974"/>
                  <a:pt x="2711653" y="172974"/>
                </a:cubicBezTo>
                <a:cubicBezTo>
                  <a:pt x="2708452" y="172974"/>
                  <a:pt x="2705747" y="171869"/>
                  <a:pt x="2703537" y="169659"/>
                </a:cubicBezTo>
                <a:cubicBezTo>
                  <a:pt x="2701328" y="167449"/>
                  <a:pt x="2700223" y="164820"/>
                  <a:pt x="2700223" y="161772"/>
                </a:cubicBezTo>
                <a:cubicBezTo>
                  <a:pt x="2700223" y="158724"/>
                  <a:pt x="2701328" y="156057"/>
                  <a:pt x="2703537" y="153771"/>
                </a:cubicBezTo>
                <a:cubicBezTo>
                  <a:pt x="2705747" y="151485"/>
                  <a:pt x="2708452" y="150342"/>
                  <a:pt x="2711653" y="150342"/>
                </a:cubicBezTo>
                <a:close/>
                <a:moveTo>
                  <a:pt x="2680335" y="150342"/>
                </a:moveTo>
                <a:cubicBezTo>
                  <a:pt x="2683383" y="150342"/>
                  <a:pt x="2686011" y="151485"/>
                  <a:pt x="2688221" y="153771"/>
                </a:cubicBezTo>
                <a:cubicBezTo>
                  <a:pt x="2690431" y="156057"/>
                  <a:pt x="2691536" y="158724"/>
                  <a:pt x="2691536" y="161772"/>
                </a:cubicBezTo>
                <a:cubicBezTo>
                  <a:pt x="2691536" y="164820"/>
                  <a:pt x="2690431" y="167449"/>
                  <a:pt x="2688221" y="169659"/>
                </a:cubicBezTo>
                <a:cubicBezTo>
                  <a:pt x="2686011" y="171869"/>
                  <a:pt x="2683383" y="172974"/>
                  <a:pt x="2680335" y="172974"/>
                </a:cubicBezTo>
                <a:cubicBezTo>
                  <a:pt x="2677134" y="172974"/>
                  <a:pt x="2674429" y="171869"/>
                  <a:pt x="2672219" y="169659"/>
                </a:cubicBezTo>
                <a:cubicBezTo>
                  <a:pt x="2670010" y="167449"/>
                  <a:pt x="2668905" y="164820"/>
                  <a:pt x="2668905" y="161772"/>
                </a:cubicBezTo>
                <a:cubicBezTo>
                  <a:pt x="2668905" y="158724"/>
                  <a:pt x="2670010" y="156057"/>
                  <a:pt x="2672219" y="153771"/>
                </a:cubicBezTo>
                <a:cubicBezTo>
                  <a:pt x="2674429" y="151485"/>
                  <a:pt x="2677134" y="150342"/>
                  <a:pt x="2680335" y="150342"/>
                </a:cubicBezTo>
                <a:close/>
                <a:moveTo>
                  <a:pt x="1968703" y="150342"/>
                </a:moveTo>
                <a:cubicBezTo>
                  <a:pt x="1971751" y="150342"/>
                  <a:pt x="1974380" y="151485"/>
                  <a:pt x="1976590" y="153771"/>
                </a:cubicBezTo>
                <a:cubicBezTo>
                  <a:pt x="1978799" y="156057"/>
                  <a:pt x="1979904" y="158724"/>
                  <a:pt x="1979904" y="161772"/>
                </a:cubicBezTo>
                <a:cubicBezTo>
                  <a:pt x="1979904" y="164820"/>
                  <a:pt x="1978799" y="167449"/>
                  <a:pt x="1976590" y="169659"/>
                </a:cubicBezTo>
                <a:cubicBezTo>
                  <a:pt x="1974380" y="171869"/>
                  <a:pt x="1971751" y="172974"/>
                  <a:pt x="1968703" y="172974"/>
                </a:cubicBezTo>
                <a:cubicBezTo>
                  <a:pt x="1965502" y="172974"/>
                  <a:pt x="1962797" y="171869"/>
                  <a:pt x="1960587" y="169659"/>
                </a:cubicBezTo>
                <a:cubicBezTo>
                  <a:pt x="1958378" y="167449"/>
                  <a:pt x="1957273" y="164820"/>
                  <a:pt x="1957273" y="161772"/>
                </a:cubicBezTo>
                <a:cubicBezTo>
                  <a:pt x="1957273" y="158724"/>
                  <a:pt x="1958378" y="156057"/>
                  <a:pt x="1960587" y="153771"/>
                </a:cubicBezTo>
                <a:cubicBezTo>
                  <a:pt x="1962797" y="151485"/>
                  <a:pt x="1965502" y="150342"/>
                  <a:pt x="1968703" y="150342"/>
                </a:cubicBezTo>
                <a:close/>
                <a:moveTo>
                  <a:pt x="1937385" y="150342"/>
                </a:moveTo>
                <a:cubicBezTo>
                  <a:pt x="1940433" y="150342"/>
                  <a:pt x="1943061" y="151485"/>
                  <a:pt x="1945271" y="153771"/>
                </a:cubicBezTo>
                <a:cubicBezTo>
                  <a:pt x="1947481" y="156057"/>
                  <a:pt x="1948586" y="158724"/>
                  <a:pt x="1948586" y="161772"/>
                </a:cubicBezTo>
                <a:cubicBezTo>
                  <a:pt x="1948586" y="164820"/>
                  <a:pt x="1947481" y="167449"/>
                  <a:pt x="1945271" y="169659"/>
                </a:cubicBezTo>
                <a:cubicBezTo>
                  <a:pt x="1943061" y="171869"/>
                  <a:pt x="1940433" y="172974"/>
                  <a:pt x="1937385" y="172974"/>
                </a:cubicBezTo>
                <a:cubicBezTo>
                  <a:pt x="1934184" y="172974"/>
                  <a:pt x="1931479" y="171869"/>
                  <a:pt x="1929269" y="169659"/>
                </a:cubicBezTo>
                <a:cubicBezTo>
                  <a:pt x="1927060" y="167449"/>
                  <a:pt x="1925955" y="164820"/>
                  <a:pt x="1925955" y="161772"/>
                </a:cubicBezTo>
                <a:cubicBezTo>
                  <a:pt x="1925955" y="158724"/>
                  <a:pt x="1927060" y="156057"/>
                  <a:pt x="1929269" y="153771"/>
                </a:cubicBezTo>
                <a:cubicBezTo>
                  <a:pt x="1931479" y="151485"/>
                  <a:pt x="1934184" y="150342"/>
                  <a:pt x="1937385" y="150342"/>
                </a:cubicBezTo>
                <a:close/>
                <a:moveTo>
                  <a:pt x="1497787" y="147599"/>
                </a:moveTo>
                <a:cubicBezTo>
                  <a:pt x="1500835" y="147599"/>
                  <a:pt x="1503464" y="148742"/>
                  <a:pt x="1505674" y="151028"/>
                </a:cubicBezTo>
                <a:cubicBezTo>
                  <a:pt x="1507883" y="153314"/>
                  <a:pt x="1508988" y="155981"/>
                  <a:pt x="1508988" y="159029"/>
                </a:cubicBezTo>
                <a:cubicBezTo>
                  <a:pt x="1508988" y="162077"/>
                  <a:pt x="1507883" y="164706"/>
                  <a:pt x="1505674" y="166916"/>
                </a:cubicBezTo>
                <a:cubicBezTo>
                  <a:pt x="1503464" y="169125"/>
                  <a:pt x="1500835" y="170230"/>
                  <a:pt x="1497787" y="170230"/>
                </a:cubicBezTo>
                <a:cubicBezTo>
                  <a:pt x="1494586" y="170230"/>
                  <a:pt x="1491881" y="169125"/>
                  <a:pt x="1489672" y="166916"/>
                </a:cubicBezTo>
                <a:cubicBezTo>
                  <a:pt x="1487462" y="164706"/>
                  <a:pt x="1486357" y="162077"/>
                  <a:pt x="1486357" y="159029"/>
                </a:cubicBezTo>
                <a:cubicBezTo>
                  <a:pt x="1486357" y="155981"/>
                  <a:pt x="1487462" y="153314"/>
                  <a:pt x="1489672" y="151028"/>
                </a:cubicBezTo>
                <a:cubicBezTo>
                  <a:pt x="1491881" y="148742"/>
                  <a:pt x="1494586" y="147599"/>
                  <a:pt x="1497787" y="147599"/>
                </a:cubicBezTo>
                <a:close/>
                <a:moveTo>
                  <a:pt x="1145362" y="147599"/>
                </a:moveTo>
                <a:cubicBezTo>
                  <a:pt x="1148410" y="147599"/>
                  <a:pt x="1151039" y="148742"/>
                  <a:pt x="1153249" y="151028"/>
                </a:cubicBezTo>
                <a:cubicBezTo>
                  <a:pt x="1155458" y="153314"/>
                  <a:pt x="1156563" y="155981"/>
                  <a:pt x="1156563" y="159029"/>
                </a:cubicBezTo>
                <a:cubicBezTo>
                  <a:pt x="1156563" y="162077"/>
                  <a:pt x="1155458" y="164706"/>
                  <a:pt x="1153249" y="166916"/>
                </a:cubicBezTo>
                <a:cubicBezTo>
                  <a:pt x="1151039" y="169125"/>
                  <a:pt x="1148410" y="170230"/>
                  <a:pt x="1145362" y="170230"/>
                </a:cubicBezTo>
                <a:cubicBezTo>
                  <a:pt x="1142161" y="170230"/>
                  <a:pt x="1139456" y="169125"/>
                  <a:pt x="1137247" y="166916"/>
                </a:cubicBezTo>
                <a:cubicBezTo>
                  <a:pt x="1135037" y="164706"/>
                  <a:pt x="1133932" y="162077"/>
                  <a:pt x="1133932" y="159029"/>
                </a:cubicBezTo>
                <a:cubicBezTo>
                  <a:pt x="1133932" y="155981"/>
                  <a:pt x="1135037" y="153314"/>
                  <a:pt x="1137247" y="151028"/>
                </a:cubicBezTo>
                <a:cubicBezTo>
                  <a:pt x="1139456" y="148742"/>
                  <a:pt x="1142161" y="147599"/>
                  <a:pt x="1145362" y="147599"/>
                </a:cubicBezTo>
                <a:close/>
                <a:moveTo>
                  <a:pt x="516712" y="147599"/>
                </a:moveTo>
                <a:cubicBezTo>
                  <a:pt x="519760" y="147599"/>
                  <a:pt x="522389" y="148742"/>
                  <a:pt x="524598" y="151028"/>
                </a:cubicBezTo>
                <a:cubicBezTo>
                  <a:pt x="526808" y="153314"/>
                  <a:pt x="527913" y="155981"/>
                  <a:pt x="527913" y="159029"/>
                </a:cubicBezTo>
                <a:cubicBezTo>
                  <a:pt x="527913" y="162077"/>
                  <a:pt x="526808" y="164706"/>
                  <a:pt x="524598" y="166916"/>
                </a:cubicBezTo>
                <a:cubicBezTo>
                  <a:pt x="522389" y="169125"/>
                  <a:pt x="519760" y="170230"/>
                  <a:pt x="516712" y="170230"/>
                </a:cubicBezTo>
                <a:cubicBezTo>
                  <a:pt x="513511" y="170230"/>
                  <a:pt x="510806" y="169125"/>
                  <a:pt x="508597" y="166916"/>
                </a:cubicBezTo>
                <a:cubicBezTo>
                  <a:pt x="506387" y="164706"/>
                  <a:pt x="505282" y="162077"/>
                  <a:pt x="505282" y="159029"/>
                </a:cubicBezTo>
                <a:cubicBezTo>
                  <a:pt x="505282" y="155981"/>
                  <a:pt x="506387" y="153314"/>
                  <a:pt x="508597" y="151028"/>
                </a:cubicBezTo>
                <a:cubicBezTo>
                  <a:pt x="510806" y="148742"/>
                  <a:pt x="513511" y="147599"/>
                  <a:pt x="516712" y="147599"/>
                </a:cubicBezTo>
                <a:close/>
                <a:moveTo>
                  <a:pt x="69037" y="147599"/>
                </a:moveTo>
                <a:cubicBezTo>
                  <a:pt x="72085" y="147599"/>
                  <a:pt x="74714" y="148742"/>
                  <a:pt x="76923" y="151028"/>
                </a:cubicBezTo>
                <a:cubicBezTo>
                  <a:pt x="79133" y="153314"/>
                  <a:pt x="80238" y="155981"/>
                  <a:pt x="80238" y="159029"/>
                </a:cubicBezTo>
                <a:cubicBezTo>
                  <a:pt x="80238" y="162077"/>
                  <a:pt x="79133" y="164706"/>
                  <a:pt x="76923" y="166916"/>
                </a:cubicBezTo>
                <a:cubicBezTo>
                  <a:pt x="74714" y="169125"/>
                  <a:pt x="72085" y="170230"/>
                  <a:pt x="69037" y="170230"/>
                </a:cubicBezTo>
                <a:cubicBezTo>
                  <a:pt x="65836" y="170230"/>
                  <a:pt x="63131" y="169125"/>
                  <a:pt x="60922" y="166916"/>
                </a:cubicBezTo>
                <a:cubicBezTo>
                  <a:pt x="58712" y="164706"/>
                  <a:pt x="57607" y="162077"/>
                  <a:pt x="57607" y="159029"/>
                </a:cubicBezTo>
                <a:cubicBezTo>
                  <a:pt x="57607" y="155981"/>
                  <a:pt x="58712" y="153314"/>
                  <a:pt x="60922" y="151028"/>
                </a:cubicBezTo>
                <a:cubicBezTo>
                  <a:pt x="63131" y="148742"/>
                  <a:pt x="65836" y="147599"/>
                  <a:pt x="69037" y="147599"/>
                </a:cubicBezTo>
                <a:close/>
                <a:moveTo>
                  <a:pt x="1710842" y="133807"/>
                </a:moveTo>
                <a:lnTo>
                  <a:pt x="1710842" y="146837"/>
                </a:lnTo>
                <a:lnTo>
                  <a:pt x="1659636" y="161696"/>
                </a:lnTo>
                <a:lnTo>
                  <a:pt x="1659636" y="148894"/>
                </a:lnTo>
                <a:close/>
                <a:moveTo>
                  <a:pt x="891692" y="133807"/>
                </a:moveTo>
                <a:lnTo>
                  <a:pt x="891692" y="146837"/>
                </a:lnTo>
                <a:lnTo>
                  <a:pt x="840486" y="161696"/>
                </a:lnTo>
                <a:lnTo>
                  <a:pt x="840486" y="148894"/>
                </a:lnTo>
                <a:close/>
                <a:moveTo>
                  <a:pt x="348767" y="124282"/>
                </a:moveTo>
                <a:lnTo>
                  <a:pt x="348767" y="137312"/>
                </a:lnTo>
                <a:lnTo>
                  <a:pt x="297561" y="152171"/>
                </a:lnTo>
                <a:lnTo>
                  <a:pt x="297561" y="139369"/>
                </a:lnTo>
                <a:close/>
                <a:moveTo>
                  <a:pt x="2542108" y="120167"/>
                </a:moveTo>
                <a:cubicBezTo>
                  <a:pt x="2545156" y="120167"/>
                  <a:pt x="2547785" y="121310"/>
                  <a:pt x="2549994" y="123596"/>
                </a:cubicBezTo>
                <a:cubicBezTo>
                  <a:pt x="2552204" y="125882"/>
                  <a:pt x="2553309" y="128549"/>
                  <a:pt x="2553309" y="131597"/>
                </a:cubicBezTo>
                <a:cubicBezTo>
                  <a:pt x="2553309" y="134645"/>
                  <a:pt x="2552204" y="137274"/>
                  <a:pt x="2549994" y="139484"/>
                </a:cubicBezTo>
                <a:cubicBezTo>
                  <a:pt x="2547785" y="141693"/>
                  <a:pt x="2545156" y="142798"/>
                  <a:pt x="2542108" y="142798"/>
                </a:cubicBezTo>
                <a:cubicBezTo>
                  <a:pt x="2538907" y="142798"/>
                  <a:pt x="2536202" y="141693"/>
                  <a:pt x="2533993" y="139484"/>
                </a:cubicBezTo>
                <a:cubicBezTo>
                  <a:pt x="2531783" y="137274"/>
                  <a:pt x="2530678" y="134645"/>
                  <a:pt x="2530678" y="131597"/>
                </a:cubicBezTo>
                <a:cubicBezTo>
                  <a:pt x="2530678" y="128549"/>
                  <a:pt x="2531783" y="125882"/>
                  <a:pt x="2533993" y="123596"/>
                </a:cubicBezTo>
                <a:cubicBezTo>
                  <a:pt x="2536202" y="121310"/>
                  <a:pt x="2538907" y="120167"/>
                  <a:pt x="2542108" y="120167"/>
                </a:cubicBezTo>
                <a:close/>
                <a:moveTo>
                  <a:pt x="2510790" y="120167"/>
                </a:moveTo>
                <a:cubicBezTo>
                  <a:pt x="2513838" y="120167"/>
                  <a:pt x="2516467" y="121310"/>
                  <a:pt x="2518676" y="123596"/>
                </a:cubicBezTo>
                <a:cubicBezTo>
                  <a:pt x="2520886" y="125882"/>
                  <a:pt x="2521991" y="128549"/>
                  <a:pt x="2521991" y="131597"/>
                </a:cubicBezTo>
                <a:cubicBezTo>
                  <a:pt x="2521991" y="134645"/>
                  <a:pt x="2520886" y="137274"/>
                  <a:pt x="2518676" y="139484"/>
                </a:cubicBezTo>
                <a:cubicBezTo>
                  <a:pt x="2516467" y="141693"/>
                  <a:pt x="2513838" y="142798"/>
                  <a:pt x="2510790" y="142798"/>
                </a:cubicBezTo>
                <a:cubicBezTo>
                  <a:pt x="2507589" y="142798"/>
                  <a:pt x="2504884" y="141693"/>
                  <a:pt x="2502674" y="139484"/>
                </a:cubicBezTo>
                <a:cubicBezTo>
                  <a:pt x="2500464" y="137274"/>
                  <a:pt x="2499360" y="134645"/>
                  <a:pt x="2499360" y="131597"/>
                </a:cubicBezTo>
                <a:cubicBezTo>
                  <a:pt x="2499360" y="128549"/>
                  <a:pt x="2500464" y="125882"/>
                  <a:pt x="2502674" y="123596"/>
                </a:cubicBezTo>
                <a:cubicBezTo>
                  <a:pt x="2504884" y="121310"/>
                  <a:pt x="2507589" y="120167"/>
                  <a:pt x="2510790" y="120167"/>
                </a:cubicBezTo>
                <a:close/>
                <a:moveTo>
                  <a:pt x="1799158" y="120167"/>
                </a:moveTo>
                <a:cubicBezTo>
                  <a:pt x="1802206" y="120167"/>
                  <a:pt x="1804835" y="121310"/>
                  <a:pt x="1807044" y="123596"/>
                </a:cubicBezTo>
                <a:cubicBezTo>
                  <a:pt x="1809254" y="125882"/>
                  <a:pt x="1810359" y="128549"/>
                  <a:pt x="1810359" y="131597"/>
                </a:cubicBezTo>
                <a:cubicBezTo>
                  <a:pt x="1810359" y="134645"/>
                  <a:pt x="1809254" y="137274"/>
                  <a:pt x="1807044" y="139484"/>
                </a:cubicBezTo>
                <a:cubicBezTo>
                  <a:pt x="1804835" y="141693"/>
                  <a:pt x="1802206" y="142798"/>
                  <a:pt x="1799158" y="142798"/>
                </a:cubicBezTo>
                <a:cubicBezTo>
                  <a:pt x="1795957" y="142798"/>
                  <a:pt x="1793252" y="141693"/>
                  <a:pt x="1791043" y="139484"/>
                </a:cubicBezTo>
                <a:cubicBezTo>
                  <a:pt x="1788833" y="137274"/>
                  <a:pt x="1787728" y="134645"/>
                  <a:pt x="1787728" y="131597"/>
                </a:cubicBezTo>
                <a:cubicBezTo>
                  <a:pt x="1787728" y="128549"/>
                  <a:pt x="1788833" y="125882"/>
                  <a:pt x="1791043" y="123596"/>
                </a:cubicBezTo>
                <a:cubicBezTo>
                  <a:pt x="1793252" y="121310"/>
                  <a:pt x="1795957" y="120167"/>
                  <a:pt x="1799158" y="120167"/>
                </a:cubicBezTo>
                <a:close/>
                <a:moveTo>
                  <a:pt x="1767840" y="120167"/>
                </a:moveTo>
                <a:cubicBezTo>
                  <a:pt x="1770888" y="120167"/>
                  <a:pt x="1773516" y="121310"/>
                  <a:pt x="1775726" y="123596"/>
                </a:cubicBezTo>
                <a:cubicBezTo>
                  <a:pt x="1777936" y="125882"/>
                  <a:pt x="1779041" y="128549"/>
                  <a:pt x="1779041" y="131597"/>
                </a:cubicBezTo>
                <a:cubicBezTo>
                  <a:pt x="1779041" y="134645"/>
                  <a:pt x="1777936" y="137274"/>
                  <a:pt x="1775726" y="139484"/>
                </a:cubicBezTo>
                <a:cubicBezTo>
                  <a:pt x="1773516" y="141693"/>
                  <a:pt x="1770888" y="142798"/>
                  <a:pt x="1767840" y="142798"/>
                </a:cubicBezTo>
                <a:cubicBezTo>
                  <a:pt x="1764639" y="142798"/>
                  <a:pt x="1761934" y="141693"/>
                  <a:pt x="1759724" y="139484"/>
                </a:cubicBezTo>
                <a:cubicBezTo>
                  <a:pt x="1757515" y="137274"/>
                  <a:pt x="1756410" y="134645"/>
                  <a:pt x="1756410" y="131597"/>
                </a:cubicBezTo>
                <a:cubicBezTo>
                  <a:pt x="1756410" y="128549"/>
                  <a:pt x="1757515" y="125882"/>
                  <a:pt x="1759724" y="123596"/>
                </a:cubicBezTo>
                <a:cubicBezTo>
                  <a:pt x="1761934" y="121310"/>
                  <a:pt x="1764639" y="120167"/>
                  <a:pt x="1767840" y="120167"/>
                </a:cubicBezTo>
                <a:close/>
                <a:moveTo>
                  <a:pt x="2200351" y="113995"/>
                </a:moveTo>
                <a:lnTo>
                  <a:pt x="2218867" y="113995"/>
                </a:lnTo>
                <a:lnTo>
                  <a:pt x="2222754" y="261213"/>
                </a:lnTo>
                <a:lnTo>
                  <a:pt x="2204237" y="261213"/>
                </a:lnTo>
                <a:close/>
                <a:moveTo>
                  <a:pt x="981151" y="113995"/>
                </a:moveTo>
                <a:lnTo>
                  <a:pt x="999668" y="113995"/>
                </a:lnTo>
                <a:lnTo>
                  <a:pt x="1003554" y="261213"/>
                </a:lnTo>
                <a:lnTo>
                  <a:pt x="985037" y="261213"/>
                </a:lnTo>
                <a:close/>
                <a:moveTo>
                  <a:pt x="2909544" y="110566"/>
                </a:moveTo>
                <a:cubicBezTo>
                  <a:pt x="2912592" y="110566"/>
                  <a:pt x="2915221" y="111709"/>
                  <a:pt x="2917431" y="113995"/>
                </a:cubicBezTo>
                <a:cubicBezTo>
                  <a:pt x="2919641" y="116281"/>
                  <a:pt x="2920746" y="118948"/>
                  <a:pt x="2920746" y="121996"/>
                </a:cubicBezTo>
                <a:cubicBezTo>
                  <a:pt x="2920746" y="125044"/>
                  <a:pt x="2919641" y="127673"/>
                  <a:pt x="2917431" y="129882"/>
                </a:cubicBezTo>
                <a:cubicBezTo>
                  <a:pt x="2915221" y="132092"/>
                  <a:pt x="2912592" y="133197"/>
                  <a:pt x="2909544" y="133197"/>
                </a:cubicBezTo>
                <a:cubicBezTo>
                  <a:pt x="2906344" y="133197"/>
                  <a:pt x="2903639" y="132092"/>
                  <a:pt x="2901429" y="129882"/>
                </a:cubicBezTo>
                <a:cubicBezTo>
                  <a:pt x="2899219" y="127673"/>
                  <a:pt x="2898114" y="125044"/>
                  <a:pt x="2898114" y="121996"/>
                </a:cubicBezTo>
                <a:cubicBezTo>
                  <a:pt x="2898114" y="118948"/>
                  <a:pt x="2899219" y="116281"/>
                  <a:pt x="2901429" y="113995"/>
                </a:cubicBezTo>
                <a:cubicBezTo>
                  <a:pt x="2903639" y="111709"/>
                  <a:pt x="2906344" y="110566"/>
                  <a:pt x="2909544" y="110566"/>
                </a:cubicBezTo>
                <a:close/>
                <a:moveTo>
                  <a:pt x="2796692" y="105232"/>
                </a:moveTo>
                <a:lnTo>
                  <a:pt x="2796692" y="118262"/>
                </a:lnTo>
                <a:lnTo>
                  <a:pt x="2745486" y="133121"/>
                </a:lnTo>
                <a:lnTo>
                  <a:pt x="2745486" y="120319"/>
                </a:lnTo>
                <a:close/>
                <a:moveTo>
                  <a:pt x="2062429" y="102641"/>
                </a:moveTo>
                <a:cubicBezTo>
                  <a:pt x="2060143" y="102641"/>
                  <a:pt x="2058238" y="103441"/>
                  <a:pt x="2056714" y="105041"/>
                </a:cubicBezTo>
                <a:cubicBezTo>
                  <a:pt x="2055190" y="106641"/>
                  <a:pt x="2054428" y="108585"/>
                  <a:pt x="2054428" y="110871"/>
                </a:cubicBezTo>
                <a:cubicBezTo>
                  <a:pt x="2054428" y="113766"/>
                  <a:pt x="2055647" y="116471"/>
                  <a:pt x="2058085" y="118986"/>
                </a:cubicBezTo>
                <a:lnTo>
                  <a:pt x="2064676" y="123022"/>
                </a:lnTo>
                <a:lnTo>
                  <a:pt x="2065286" y="122643"/>
                </a:lnTo>
                <a:cubicBezTo>
                  <a:pt x="2068258" y="119214"/>
                  <a:pt x="2069744" y="115747"/>
                  <a:pt x="2069744" y="112242"/>
                </a:cubicBezTo>
                <a:cubicBezTo>
                  <a:pt x="2069744" y="109499"/>
                  <a:pt x="2069134" y="107213"/>
                  <a:pt x="2067915" y="105384"/>
                </a:cubicBezTo>
                <a:cubicBezTo>
                  <a:pt x="2066696" y="103555"/>
                  <a:pt x="2064867" y="102641"/>
                  <a:pt x="2062429" y="102641"/>
                </a:cubicBezTo>
                <a:close/>
                <a:moveTo>
                  <a:pt x="2981401" y="97993"/>
                </a:moveTo>
                <a:lnTo>
                  <a:pt x="2999917" y="97993"/>
                </a:lnTo>
                <a:lnTo>
                  <a:pt x="3004489" y="261213"/>
                </a:lnTo>
                <a:lnTo>
                  <a:pt x="2985973" y="261213"/>
                </a:lnTo>
                <a:close/>
                <a:moveTo>
                  <a:pt x="2606801" y="97993"/>
                </a:moveTo>
                <a:lnTo>
                  <a:pt x="2625775" y="97993"/>
                </a:lnTo>
                <a:lnTo>
                  <a:pt x="2629433" y="213893"/>
                </a:lnTo>
                <a:cubicBezTo>
                  <a:pt x="2629738" y="221665"/>
                  <a:pt x="2630995" y="227723"/>
                  <a:pt x="2633205" y="232067"/>
                </a:cubicBezTo>
                <a:cubicBezTo>
                  <a:pt x="2635415" y="236410"/>
                  <a:pt x="2638425" y="239420"/>
                  <a:pt x="2642235" y="241096"/>
                </a:cubicBezTo>
                <a:lnTo>
                  <a:pt x="2654189" y="243487"/>
                </a:lnTo>
                <a:lnTo>
                  <a:pt x="2670733" y="241896"/>
                </a:lnTo>
                <a:cubicBezTo>
                  <a:pt x="2675001" y="240753"/>
                  <a:pt x="2678239" y="238544"/>
                  <a:pt x="2680449" y="235267"/>
                </a:cubicBezTo>
                <a:cubicBezTo>
                  <a:pt x="2682659" y="231990"/>
                  <a:pt x="2684449" y="227228"/>
                  <a:pt x="2685821" y="220980"/>
                </a:cubicBezTo>
                <a:cubicBezTo>
                  <a:pt x="2687193" y="214731"/>
                  <a:pt x="2688869" y="206578"/>
                  <a:pt x="2690850" y="196519"/>
                </a:cubicBezTo>
                <a:lnTo>
                  <a:pt x="2708681" y="199948"/>
                </a:lnTo>
                <a:cubicBezTo>
                  <a:pt x="2708071" y="202692"/>
                  <a:pt x="2707385" y="205740"/>
                  <a:pt x="2706624" y="209092"/>
                </a:cubicBezTo>
                <a:cubicBezTo>
                  <a:pt x="2705862" y="212445"/>
                  <a:pt x="2705214" y="215760"/>
                  <a:pt x="2704680" y="219036"/>
                </a:cubicBezTo>
                <a:cubicBezTo>
                  <a:pt x="2704147" y="222313"/>
                  <a:pt x="2703880" y="225171"/>
                  <a:pt x="2703880" y="227609"/>
                </a:cubicBezTo>
                <a:cubicBezTo>
                  <a:pt x="2703880" y="229895"/>
                  <a:pt x="2704033" y="232029"/>
                  <a:pt x="2704338" y="234010"/>
                </a:cubicBezTo>
                <a:cubicBezTo>
                  <a:pt x="2704642" y="235991"/>
                  <a:pt x="2705785" y="237667"/>
                  <a:pt x="2707767" y="239039"/>
                </a:cubicBezTo>
                <a:cubicBezTo>
                  <a:pt x="2709748" y="240411"/>
                  <a:pt x="2713101" y="241515"/>
                  <a:pt x="2717825" y="242354"/>
                </a:cubicBezTo>
                <a:cubicBezTo>
                  <a:pt x="2722549" y="243192"/>
                  <a:pt x="2729331" y="243611"/>
                  <a:pt x="2738171" y="243611"/>
                </a:cubicBezTo>
                <a:lnTo>
                  <a:pt x="2738607" y="243776"/>
                </a:lnTo>
                <a:lnTo>
                  <a:pt x="2738628" y="243611"/>
                </a:lnTo>
                <a:cubicBezTo>
                  <a:pt x="2747619" y="243611"/>
                  <a:pt x="2754630" y="243268"/>
                  <a:pt x="2759659" y="242582"/>
                </a:cubicBezTo>
                <a:cubicBezTo>
                  <a:pt x="2764688" y="241896"/>
                  <a:pt x="2768269" y="240144"/>
                  <a:pt x="2770403" y="237324"/>
                </a:cubicBezTo>
                <a:cubicBezTo>
                  <a:pt x="2772537" y="234505"/>
                  <a:pt x="2773604" y="230047"/>
                  <a:pt x="2773604" y="223951"/>
                </a:cubicBezTo>
                <a:cubicBezTo>
                  <a:pt x="2773604" y="220141"/>
                  <a:pt x="2772994" y="215607"/>
                  <a:pt x="2771775" y="210350"/>
                </a:cubicBezTo>
                <a:cubicBezTo>
                  <a:pt x="2770555" y="205092"/>
                  <a:pt x="2768955" y="199491"/>
                  <a:pt x="2766974" y="193548"/>
                </a:cubicBezTo>
                <a:cubicBezTo>
                  <a:pt x="2764993" y="187604"/>
                  <a:pt x="2762859" y="181737"/>
                  <a:pt x="2760573" y="175945"/>
                </a:cubicBezTo>
                <a:lnTo>
                  <a:pt x="2779090" y="169087"/>
                </a:lnTo>
                <a:cubicBezTo>
                  <a:pt x="2781071" y="173964"/>
                  <a:pt x="2782938" y="179527"/>
                  <a:pt x="2784691" y="185775"/>
                </a:cubicBezTo>
                <a:cubicBezTo>
                  <a:pt x="2786443" y="192024"/>
                  <a:pt x="2787929" y="198196"/>
                  <a:pt x="2789148" y="204292"/>
                </a:cubicBezTo>
                <a:cubicBezTo>
                  <a:pt x="2790367" y="210388"/>
                  <a:pt x="2790977" y="215722"/>
                  <a:pt x="2790977" y="220294"/>
                </a:cubicBezTo>
                <a:cubicBezTo>
                  <a:pt x="2790977" y="227914"/>
                  <a:pt x="2789948" y="234391"/>
                  <a:pt x="2787891" y="239725"/>
                </a:cubicBezTo>
                <a:cubicBezTo>
                  <a:pt x="2785834" y="245059"/>
                  <a:pt x="2782595" y="249402"/>
                  <a:pt x="2778175" y="252755"/>
                </a:cubicBezTo>
                <a:cubicBezTo>
                  <a:pt x="2773756" y="256108"/>
                  <a:pt x="2768079" y="258546"/>
                  <a:pt x="2761145" y="260070"/>
                </a:cubicBezTo>
                <a:cubicBezTo>
                  <a:pt x="2754211" y="261594"/>
                  <a:pt x="2745943" y="262356"/>
                  <a:pt x="2736342" y="262356"/>
                </a:cubicBezTo>
                <a:lnTo>
                  <a:pt x="2736364" y="262176"/>
                </a:lnTo>
                <a:lnTo>
                  <a:pt x="2735884" y="262356"/>
                </a:lnTo>
                <a:cubicBezTo>
                  <a:pt x="2726588" y="262356"/>
                  <a:pt x="2719197" y="261861"/>
                  <a:pt x="2713710" y="260870"/>
                </a:cubicBezTo>
                <a:cubicBezTo>
                  <a:pt x="2708224" y="259880"/>
                  <a:pt x="2704071" y="258394"/>
                  <a:pt x="2701252" y="256413"/>
                </a:cubicBezTo>
                <a:cubicBezTo>
                  <a:pt x="2698432" y="254431"/>
                  <a:pt x="2696451" y="251955"/>
                  <a:pt x="2695308" y="248983"/>
                </a:cubicBezTo>
                <a:lnTo>
                  <a:pt x="2694655" y="246398"/>
                </a:lnTo>
                <a:lnTo>
                  <a:pt x="2691650" y="250926"/>
                </a:lnTo>
                <a:cubicBezTo>
                  <a:pt x="2688831" y="253974"/>
                  <a:pt x="2685592" y="256336"/>
                  <a:pt x="2681935" y="258013"/>
                </a:cubicBezTo>
                <a:cubicBezTo>
                  <a:pt x="2678277" y="259689"/>
                  <a:pt x="2673896" y="260832"/>
                  <a:pt x="2668790" y="261442"/>
                </a:cubicBezTo>
                <a:lnTo>
                  <a:pt x="2652817" y="262245"/>
                </a:lnTo>
                <a:lnTo>
                  <a:pt x="2652522" y="262356"/>
                </a:lnTo>
                <a:lnTo>
                  <a:pt x="2652130" y="262280"/>
                </a:lnTo>
                <a:lnTo>
                  <a:pt x="2650617" y="262356"/>
                </a:lnTo>
                <a:lnTo>
                  <a:pt x="2650661" y="261995"/>
                </a:lnTo>
                <a:lnTo>
                  <a:pt x="2636634" y="259270"/>
                </a:lnTo>
                <a:cubicBezTo>
                  <a:pt x="2632443" y="257213"/>
                  <a:pt x="2629166" y="254546"/>
                  <a:pt x="2626804" y="251269"/>
                </a:cubicBezTo>
                <a:lnTo>
                  <a:pt x="2624216" y="245524"/>
                </a:lnTo>
                <a:lnTo>
                  <a:pt x="2619489" y="252869"/>
                </a:lnTo>
                <a:cubicBezTo>
                  <a:pt x="2616060" y="255993"/>
                  <a:pt x="2611450" y="258356"/>
                  <a:pt x="2605659" y="259956"/>
                </a:cubicBezTo>
                <a:cubicBezTo>
                  <a:pt x="2599867" y="261556"/>
                  <a:pt x="2592629" y="262356"/>
                  <a:pt x="2583942" y="262356"/>
                </a:cubicBezTo>
                <a:lnTo>
                  <a:pt x="2583991" y="261909"/>
                </a:lnTo>
                <a:lnTo>
                  <a:pt x="2582799" y="262356"/>
                </a:lnTo>
                <a:cubicBezTo>
                  <a:pt x="2575179" y="262356"/>
                  <a:pt x="2567292" y="261861"/>
                  <a:pt x="2559138" y="260870"/>
                </a:cubicBezTo>
                <a:cubicBezTo>
                  <a:pt x="2550985" y="259880"/>
                  <a:pt x="2543289" y="258584"/>
                  <a:pt x="2536050" y="256984"/>
                </a:cubicBezTo>
                <a:lnTo>
                  <a:pt x="2527192" y="254332"/>
                </a:lnTo>
                <a:lnTo>
                  <a:pt x="2519705" y="257327"/>
                </a:lnTo>
                <a:cubicBezTo>
                  <a:pt x="2516200" y="258394"/>
                  <a:pt x="2512428" y="259232"/>
                  <a:pt x="2508389" y="259842"/>
                </a:cubicBezTo>
                <a:cubicBezTo>
                  <a:pt x="2504351" y="260451"/>
                  <a:pt x="2500122" y="260946"/>
                  <a:pt x="2495702" y="261327"/>
                </a:cubicBezTo>
                <a:cubicBezTo>
                  <a:pt x="2491282" y="261708"/>
                  <a:pt x="2486863" y="261975"/>
                  <a:pt x="2482443" y="262128"/>
                </a:cubicBezTo>
                <a:cubicBezTo>
                  <a:pt x="2478024" y="262280"/>
                  <a:pt x="2473756" y="262356"/>
                  <a:pt x="2469642" y="262356"/>
                </a:cubicBezTo>
                <a:lnTo>
                  <a:pt x="2469795" y="261098"/>
                </a:lnTo>
                <a:lnTo>
                  <a:pt x="2466441" y="262356"/>
                </a:lnTo>
                <a:cubicBezTo>
                  <a:pt x="2465527" y="262356"/>
                  <a:pt x="2464612" y="262356"/>
                  <a:pt x="2463698" y="262356"/>
                </a:cubicBezTo>
                <a:cubicBezTo>
                  <a:pt x="2462784" y="262356"/>
                  <a:pt x="2461831" y="262356"/>
                  <a:pt x="2460841" y="262356"/>
                </a:cubicBezTo>
                <a:cubicBezTo>
                  <a:pt x="2459850" y="262356"/>
                  <a:pt x="2458897" y="262356"/>
                  <a:pt x="2457983" y="262356"/>
                </a:cubicBezTo>
                <a:cubicBezTo>
                  <a:pt x="2458288" y="263728"/>
                  <a:pt x="2458516" y="264833"/>
                  <a:pt x="2458669" y="265671"/>
                </a:cubicBezTo>
                <a:cubicBezTo>
                  <a:pt x="2458821" y="266509"/>
                  <a:pt x="2458897" y="267614"/>
                  <a:pt x="2458897" y="268986"/>
                </a:cubicBezTo>
                <a:cubicBezTo>
                  <a:pt x="2458897" y="274624"/>
                  <a:pt x="2456954" y="280111"/>
                  <a:pt x="2453068" y="285445"/>
                </a:cubicBezTo>
                <a:cubicBezTo>
                  <a:pt x="2449182" y="290779"/>
                  <a:pt x="2443505" y="295617"/>
                  <a:pt x="2436037" y="299961"/>
                </a:cubicBezTo>
                <a:cubicBezTo>
                  <a:pt x="2428570" y="304304"/>
                  <a:pt x="2419540" y="307771"/>
                  <a:pt x="2408948" y="310362"/>
                </a:cubicBezTo>
                <a:cubicBezTo>
                  <a:pt x="2398357" y="312953"/>
                  <a:pt x="2386279" y="314248"/>
                  <a:pt x="2372715" y="314248"/>
                </a:cubicBezTo>
                <a:cubicBezTo>
                  <a:pt x="2360676" y="314248"/>
                  <a:pt x="2349512" y="312305"/>
                  <a:pt x="2339225" y="308419"/>
                </a:cubicBezTo>
                <a:cubicBezTo>
                  <a:pt x="2328938" y="304533"/>
                  <a:pt x="2320671" y="298704"/>
                  <a:pt x="2314422" y="290931"/>
                </a:cubicBezTo>
                <a:cubicBezTo>
                  <a:pt x="2308174" y="283159"/>
                  <a:pt x="2305050" y="273329"/>
                  <a:pt x="2305050" y="261442"/>
                </a:cubicBezTo>
                <a:cubicBezTo>
                  <a:pt x="2305050" y="257784"/>
                  <a:pt x="2305393" y="253860"/>
                  <a:pt x="2306078" y="249669"/>
                </a:cubicBezTo>
                <a:cubicBezTo>
                  <a:pt x="2306764" y="245478"/>
                  <a:pt x="2307831" y="240982"/>
                  <a:pt x="2309279" y="236181"/>
                </a:cubicBezTo>
                <a:cubicBezTo>
                  <a:pt x="2310727" y="231381"/>
                  <a:pt x="2312517" y="226314"/>
                  <a:pt x="2314651" y="220980"/>
                </a:cubicBezTo>
                <a:lnTo>
                  <a:pt x="2331110" y="227380"/>
                </a:lnTo>
                <a:cubicBezTo>
                  <a:pt x="2329586" y="231648"/>
                  <a:pt x="2328253" y="235686"/>
                  <a:pt x="2327110" y="239496"/>
                </a:cubicBezTo>
                <a:cubicBezTo>
                  <a:pt x="2325967" y="243306"/>
                  <a:pt x="2325128" y="246888"/>
                  <a:pt x="2324595" y="250240"/>
                </a:cubicBezTo>
                <a:cubicBezTo>
                  <a:pt x="2324061" y="253593"/>
                  <a:pt x="2323795" y="256794"/>
                  <a:pt x="2323795" y="259842"/>
                </a:cubicBezTo>
                <a:cubicBezTo>
                  <a:pt x="2323795" y="266242"/>
                  <a:pt x="2325204" y="271691"/>
                  <a:pt x="2328024" y="276186"/>
                </a:cubicBezTo>
                <a:cubicBezTo>
                  <a:pt x="2330843" y="280682"/>
                  <a:pt x="2334768" y="284378"/>
                  <a:pt x="2339797" y="287274"/>
                </a:cubicBezTo>
                <a:cubicBezTo>
                  <a:pt x="2344826" y="290169"/>
                  <a:pt x="2350579" y="292303"/>
                  <a:pt x="2357056" y="293674"/>
                </a:cubicBezTo>
                <a:cubicBezTo>
                  <a:pt x="2363533" y="295046"/>
                  <a:pt x="2370429" y="295732"/>
                  <a:pt x="2377745" y="295732"/>
                </a:cubicBezTo>
                <a:cubicBezTo>
                  <a:pt x="2386584" y="295732"/>
                  <a:pt x="2394851" y="294970"/>
                  <a:pt x="2402547" y="293446"/>
                </a:cubicBezTo>
                <a:cubicBezTo>
                  <a:pt x="2410244" y="291922"/>
                  <a:pt x="2417026" y="289750"/>
                  <a:pt x="2422893" y="286931"/>
                </a:cubicBezTo>
                <a:cubicBezTo>
                  <a:pt x="2428760" y="284111"/>
                  <a:pt x="2433371" y="280911"/>
                  <a:pt x="2436723" y="277329"/>
                </a:cubicBezTo>
                <a:cubicBezTo>
                  <a:pt x="2440076" y="273748"/>
                  <a:pt x="2441753" y="269900"/>
                  <a:pt x="2441753" y="265785"/>
                </a:cubicBezTo>
                <a:cubicBezTo>
                  <a:pt x="2441753" y="263804"/>
                  <a:pt x="2440990" y="261975"/>
                  <a:pt x="2439466" y="260299"/>
                </a:cubicBezTo>
                <a:cubicBezTo>
                  <a:pt x="2437942" y="258622"/>
                  <a:pt x="2435656" y="257022"/>
                  <a:pt x="2432608" y="255498"/>
                </a:cubicBezTo>
                <a:cubicBezTo>
                  <a:pt x="2429560" y="253974"/>
                  <a:pt x="2425903" y="252488"/>
                  <a:pt x="2421636" y="251040"/>
                </a:cubicBezTo>
                <a:cubicBezTo>
                  <a:pt x="2417368" y="249593"/>
                  <a:pt x="2412492" y="248107"/>
                  <a:pt x="2407005" y="246583"/>
                </a:cubicBezTo>
                <a:lnTo>
                  <a:pt x="2411349" y="227609"/>
                </a:lnTo>
                <a:cubicBezTo>
                  <a:pt x="2419273" y="230657"/>
                  <a:pt x="2426284" y="233210"/>
                  <a:pt x="2432380" y="235267"/>
                </a:cubicBezTo>
                <a:cubicBezTo>
                  <a:pt x="2438476" y="237324"/>
                  <a:pt x="2443810" y="238963"/>
                  <a:pt x="2448382" y="240182"/>
                </a:cubicBezTo>
                <a:cubicBezTo>
                  <a:pt x="2452954" y="241401"/>
                  <a:pt x="2456916" y="242277"/>
                  <a:pt x="2460269" y="242811"/>
                </a:cubicBezTo>
                <a:cubicBezTo>
                  <a:pt x="2463622" y="243344"/>
                  <a:pt x="2466441" y="243611"/>
                  <a:pt x="2468727" y="243611"/>
                </a:cubicBezTo>
                <a:lnTo>
                  <a:pt x="2471787" y="244765"/>
                </a:lnTo>
                <a:lnTo>
                  <a:pt x="2471928" y="243611"/>
                </a:lnTo>
                <a:cubicBezTo>
                  <a:pt x="2475738" y="243611"/>
                  <a:pt x="2479662" y="243573"/>
                  <a:pt x="2483701" y="243497"/>
                </a:cubicBezTo>
                <a:cubicBezTo>
                  <a:pt x="2487739" y="243420"/>
                  <a:pt x="2491740" y="243230"/>
                  <a:pt x="2495702" y="242925"/>
                </a:cubicBezTo>
                <a:lnTo>
                  <a:pt x="2504380" y="242057"/>
                </a:lnTo>
                <a:lnTo>
                  <a:pt x="2500617" y="238696"/>
                </a:lnTo>
                <a:cubicBezTo>
                  <a:pt x="2497340" y="235419"/>
                  <a:pt x="2494445" y="231343"/>
                  <a:pt x="2491930" y="226466"/>
                </a:cubicBezTo>
                <a:cubicBezTo>
                  <a:pt x="2489416" y="221589"/>
                  <a:pt x="2488158" y="216027"/>
                  <a:pt x="2488158" y="209778"/>
                </a:cubicBezTo>
                <a:cubicBezTo>
                  <a:pt x="2488158" y="203682"/>
                  <a:pt x="2489263" y="198005"/>
                  <a:pt x="2491473" y="192747"/>
                </a:cubicBezTo>
                <a:cubicBezTo>
                  <a:pt x="2493683" y="187490"/>
                  <a:pt x="2496654" y="182880"/>
                  <a:pt x="2500388" y="178917"/>
                </a:cubicBezTo>
                <a:cubicBezTo>
                  <a:pt x="2504122" y="174955"/>
                  <a:pt x="2508389" y="171869"/>
                  <a:pt x="2513190" y="169659"/>
                </a:cubicBezTo>
                <a:cubicBezTo>
                  <a:pt x="2517991" y="167449"/>
                  <a:pt x="2522982" y="166344"/>
                  <a:pt x="2528163" y="166344"/>
                </a:cubicBezTo>
                <a:cubicBezTo>
                  <a:pt x="2535631" y="166344"/>
                  <a:pt x="2542184" y="168402"/>
                  <a:pt x="2547823" y="172516"/>
                </a:cubicBezTo>
                <a:cubicBezTo>
                  <a:pt x="2553462" y="176631"/>
                  <a:pt x="2557843" y="181851"/>
                  <a:pt x="2560967" y="188175"/>
                </a:cubicBezTo>
                <a:cubicBezTo>
                  <a:pt x="2564092" y="194500"/>
                  <a:pt x="2565654" y="201091"/>
                  <a:pt x="2565654" y="207949"/>
                </a:cubicBezTo>
                <a:cubicBezTo>
                  <a:pt x="2565654" y="214503"/>
                  <a:pt x="2564434" y="220408"/>
                  <a:pt x="2561996" y="225666"/>
                </a:cubicBezTo>
                <a:cubicBezTo>
                  <a:pt x="2559558" y="230924"/>
                  <a:pt x="2556243" y="235610"/>
                  <a:pt x="2552052" y="239725"/>
                </a:cubicBezTo>
                <a:lnTo>
                  <a:pt x="2549169" y="241797"/>
                </a:lnTo>
                <a:lnTo>
                  <a:pt x="2550109" y="241896"/>
                </a:lnTo>
                <a:cubicBezTo>
                  <a:pt x="2556357" y="242430"/>
                  <a:pt x="2562606" y="242849"/>
                  <a:pt x="2568854" y="243154"/>
                </a:cubicBezTo>
                <a:cubicBezTo>
                  <a:pt x="2575102" y="243459"/>
                  <a:pt x="2580513" y="243611"/>
                  <a:pt x="2585085" y="243611"/>
                </a:cubicBezTo>
                <a:lnTo>
                  <a:pt x="2585963" y="243942"/>
                </a:lnTo>
                <a:lnTo>
                  <a:pt x="2585999" y="243611"/>
                </a:lnTo>
                <a:cubicBezTo>
                  <a:pt x="2594686" y="243611"/>
                  <a:pt x="2600782" y="242773"/>
                  <a:pt x="2604287" y="241096"/>
                </a:cubicBezTo>
                <a:cubicBezTo>
                  <a:pt x="2607792" y="239420"/>
                  <a:pt x="2609811" y="236448"/>
                  <a:pt x="2610345" y="232181"/>
                </a:cubicBezTo>
                <a:cubicBezTo>
                  <a:pt x="2610878" y="227914"/>
                  <a:pt x="2610993" y="221970"/>
                  <a:pt x="2610688" y="214350"/>
                </a:cubicBezTo>
                <a:close/>
                <a:moveTo>
                  <a:pt x="1590751" y="97993"/>
                </a:moveTo>
                <a:lnTo>
                  <a:pt x="1609496" y="97993"/>
                </a:lnTo>
                <a:lnTo>
                  <a:pt x="1614068" y="215722"/>
                </a:lnTo>
                <a:cubicBezTo>
                  <a:pt x="1614373" y="223189"/>
                  <a:pt x="1615097" y="228942"/>
                  <a:pt x="1616240" y="232981"/>
                </a:cubicBezTo>
                <a:cubicBezTo>
                  <a:pt x="1617383" y="237020"/>
                  <a:pt x="1619974" y="239801"/>
                  <a:pt x="1624012" y="241325"/>
                </a:cubicBezTo>
                <a:cubicBezTo>
                  <a:pt x="1628051" y="242849"/>
                  <a:pt x="1634414" y="243611"/>
                  <a:pt x="1643100" y="243611"/>
                </a:cubicBezTo>
                <a:lnTo>
                  <a:pt x="1643246" y="243666"/>
                </a:lnTo>
                <a:lnTo>
                  <a:pt x="1643253" y="243611"/>
                </a:lnTo>
                <a:cubicBezTo>
                  <a:pt x="1650873" y="243611"/>
                  <a:pt x="1656816" y="243039"/>
                  <a:pt x="1661084" y="241896"/>
                </a:cubicBezTo>
                <a:cubicBezTo>
                  <a:pt x="1665351" y="240753"/>
                  <a:pt x="1668589" y="238544"/>
                  <a:pt x="1670799" y="235267"/>
                </a:cubicBezTo>
                <a:cubicBezTo>
                  <a:pt x="1673009" y="231990"/>
                  <a:pt x="1674800" y="227228"/>
                  <a:pt x="1676171" y="220980"/>
                </a:cubicBezTo>
                <a:cubicBezTo>
                  <a:pt x="1677543" y="214731"/>
                  <a:pt x="1679219" y="206578"/>
                  <a:pt x="1681200" y="196519"/>
                </a:cubicBezTo>
                <a:lnTo>
                  <a:pt x="1699031" y="199948"/>
                </a:lnTo>
                <a:cubicBezTo>
                  <a:pt x="1698422" y="202692"/>
                  <a:pt x="1697736" y="205740"/>
                  <a:pt x="1696974" y="209092"/>
                </a:cubicBezTo>
                <a:cubicBezTo>
                  <a:pt x="1696212" y="212445"/>
                  <a:pt x="1695564" y="215760"/>
                  <a:pt x="1695031" y="219036"/>
                </a:cubicBezTo>
                <a:cubicBezTo>
                  <a:pt x="1694497" y="222313"/>
                  <a:pt x="1694231" y="225171"/>
                  <a:pt x="1694231" y="227609"/>
                </a:cubicBezTo>
                <a:cubicBezTo>
                  <a:pt x="1694231" y="229895"/>
                  <a:pt x="1694383" y="232029"/>
                  <a:pt x="1694688" y="234010"/>
                </a:cubicBezTo>
                <a:cubicBezTo>
                  <a:pt x="1694993" y="235991"/>
                  <a:pt x="1696135" y="237667"/>
                  <a:pt x="1698117" y="239039"/>
                </a:cubicBezTo>
                <a:cubicBezTo>
                  <a:pt x="1700098" y="240411"/>
                  <a:pt x="1703451" y="241515"/>
                  <a:pt x="1708175" y="242354"/>
                </a:cubicBezTo>
                <a:cubicBezTo>
                  <a:pt x="1712899" y="243192"/>
                  <a:pt x="1719681" y="243611"/>
                  <a:pt x="1728520" y="243611"/>
                </a:cubicBezTo>
                <a:lnTo>
                  <a:pt x="1728958" y="243776"/>
                </a:lnTo>
                <a:lnTo>
                  <a:pt x="1728978" y="243611"/>
                </a:lnTo>
                <a:cubicBezTo>
                  <a:pt x="1732788" y="243611"/>
                  <a:pt x="1736712" y="243573"/>
                  <a:pt x="1740751" y="243497"/>
                </a:cubicBezTo>
                <a:cubicBezTo>
                  <a:pt x="1744789" y="243420"/>
                  <a:pt x="1748790" y="243230"/>
                  <a:pt x="1752752" y="242925"/>
                </a:cubicBezTo>
                <a:lnTo>
                  <a:pt x="1761430" y="242057"/>
                </a:lnTo>
                <a:lnTo>
                  <a:pt x="1757667" y="238696"/>
                </a:lnTo>
                <a:cubicBezTo>
                  <a:pt x="1754390" y="235419"/>
                  <a:pt x="1751495" y="231343"/>
                  <a:pt x="1748980" y="226466"/>
                </a:cubicBezTo>
                <a:cubicBezTo>
                  <a:pt x="1746466" y="221589"/>
                  <a:pt x="1745208" y="216027"/>
                  <a:pt x="1745208" y="209778"/>
                </a:cubicBezTo>
                <a:cubicBezTo>
                  <a:pt x="1745208" y="203682"/>
                  <a:pt x="1746313" y="198005"/>
                  <a:pt x="1748523" y="192747"/>
                </a:cubicBezTo>
                <a:cubicBezTo>
                  <a:pt x="1750733" y="187490"/>
                  <a:pt x="1753705" y="182880"/>
                  <a:pt x="1757438" y="178917"/>
                </a:cubicBezTo>
                <a:cubicBezTo>
                  <a:pt x="1761172" y="174955"/>
                  <a:pt x="1765439" y="171869"/>
                  <a:pt x="1770240" y="169659"/>
                </a:cubicBezTo>
                <a:cubicBezTo>
                  <a:pt x="1775040" y="167449"/>
                  <a:pt x="1780032" y="166344"/>
                  <a:pt x="1785213" y="166344"/>
                </a:cubicBezTo>
                <a:cubicBezTo>
                  <a:pt x="1792681" y="166344"/>
                  <a:pt x="1799234" y="168402"/>
                  <a:pt x="1804873" y="172516"/>
                </a:cubicBezTo>
                <a:cubicBezTo>
                  <a:pt x="1810512" y="176631"/>
                  <a:pt x="1814893" y="181851"/>
                  <a:pt x="1818017" y="188175"/>
                </a:cubicBezTo>
                <a:cubicBezTo>
                  <a:pt x="1821141" y="194500"/>
                  <a:pt x="1822704" y="201091"/>
                  <a:pt x="1822704" y="207949"/>
                </a:cubicBezTo>
                <a:cubicBezTo>
                  <a:pt x="1822704" y="214503"/>
                  <a:pt x="1821484" y="220408"/>
                  <a:pt x="1819046" y="225666"/>
                </a:cubicBezTo>
                <a:cubicBezTo>
                  <a:pt x="1816608" y="230924"/>
                  <a:pt x="1813293" y="235610"/>
                  <a:pt x="1809102" y="239725"/>
                </a:cubicBezTo>
                <a:lnTo>
                  <a:pt x="1806219" y="241797"/>
                </a:lnTo>
                <a:lnTo>
                  <a:pt x="1807159" y="241896"/>
                </a:lnTo>
                <a:cubicBezTo>
                  <a:pt x="1813407" y="242430"/>
                  <a:pt x="1819656" y="242849"/>
                  <a:pt x="1825904" y="243154"/>
                </a:cubicBezTo>
                <a:cubicBezTo>
                  <a:pt x="1832152" y="243459"/>
                  <a:pt x="1837563" y="243611"/>
                  <a:pt x="1842135" y="243611"/>
                </a:cubicBezTo>
                <a:lnTo>
                  <a:pt x="1843013" y="243942"/>
                </a:lnTo>
                <a:lnTo>
                  <a:pt x="1843049" y="243611"/>
                </a:lnTo>
                <a:cubicBezTo>
                  <a:pt x="1851736" y="243611"/>
                  <a:pt x="1857832" y="242773"/>
                  <a:pt x="1861337" y="241096"/>
                </a:cubicBezTo>
                <a:cubicBezTo>
                  <a:pt x="1864842" y="239420"/>
                  <a:pt x="1866861" y="236448"/>
                  <a:pt x="1867395" y="232181"/>
                </a:cubicBezTo>
                <a:cubicBezTo>
                  <a:pt x="1867928" y="227914"/>
                  <a:pt x="1868043" y="221970"/>
                  <a:pt x="1867738" y="214350"/>
                </a:cubicBezTo>
                <a:lnTo>
                  <a:pt x="1863852" y="97993"/>
                </a:lnTo>
                <a:lnTo>
                  <a:pt x="1882825" y="97993"/>
                </a:lnTo>
                <a:lnTo>
                  <a:pt x="1886483" y="213893"/>
                </a:lnTo>
                <a:cubicBezTo>
                  <a:pt x="1886788" y="221665"/>
                  <a:pt x="1888045" y="227723"/>
                  <a:pt x="1890255" y="232067"/>
                </a:cubicBezTo>
                <a:cubicBezTo>
                  <a:pt x="1892465" y="236410"/>
                  <a:pt x="1895475" y="239420"/>
                  <a:pt x="1899285" y="241096"/>
                </a:cubicBezTo>
                <a:lnTo>
                  <a:pt x="1911239" y="243487"/>
                </a:lnTo>
                <a:lnTo>
                  <a:pt x="1927783" y="241896"/>
                </a:lnTo>
                <a:cubicBezTo>
                  <a:pt x="1932051" y="240753"/>
                  <a:pt x="1935289" y="238544"/>
                  <a:pt x="1937499" y="235267"/>
                </a:cubicBezTo>
                <a:cubicBezTo>
                  <a:pt x="1939709" y="231990"/>
                  <a:pt x="1941499" y="227228"/>
                  <a:pt x="1942871" y="220980"/>
                </a:cubicBezTo>
                <a:cubicBezTo>
                  <a:pt x="1944243" y="214731"/>
                  <a:pt x="1945919" y="206578"/>
                  <a:pt x="1947900" y="196519"/>
                </a:cubicBezTo>
                <a:lnTo>
                  <a:pt x="1965731" y="199948"/>
                </a:lnTo>
                <a:cubicBezTo>
                  <a:pt x="1965121" y="202692"/>
                  <a:pt x="1964436" y="205740"/>
                  <a:pt x="1963674" y="209092"/>
                </a:cubicBezTo>
                <a:cubicBezTo>
                  <a:pt x="1962912" y="212445"/>
                  <a:pt x="1962264" y="215760"/>
                  <a:pt x="1961731" y="219036"/>
                </a:cubicBezTo>
                <a:cubicBezTo>
                  <a:pt x="1961197" y="222313"/>
                  <a:pt x="1960930" y="225171"/>
                  <a:pt x="1960930" y="227609"/>
                </a:cubicBezTo>
                <a:cubicBezTo>
                  <a:pt x="1960930" y="229895"/>
                  <a:pt x="1961083" y="232029"/>
                  <a:pt x="1961388" y="234010"/>
                </a:cubicBezTo>
                <a:cubicBezTo>
                  <a:pt x="1961692" y="235991"/>
                  <a:pt x="1962835" y="237667"/>
                  <a:pt x="1964817" y="239039"/>
                </a:cubicBezTo>
                <a:cubicBezTo>
                  <a:pt x="1966798" y="240411"/>
                  <a:pt x="1970151" y="241515"/>
                  <a:pt x="1974875" y="242354"/>
                </a:cubicBezTo>
                <a:cubicBezTo>
                  <a:pt x="1979599" y="243192"/>
                  <a:pt x="1986381" y="243611"/>
                  <a:pt x="1995220" y="243611"/>
                </a:cubicBezTo>
                <a:lnTo>
                  <a:pt x="1995658" y="243776"/>
                </a:lnTo>
                <a:lnTo>
                  <a:pt x="1995678" y="243611"/>
                </a:lnTo>
                <a:cubicBezTo>
                  <a:pt x="1999945" y="243611"/>
                  <a:pt x="2003336" y="242697"/>
                  <a:pt x="2005850" y="240868"/>
                </a:cubicBezTo>
                <a:cubicBezTo>
                  <a:pt x="2008365" y="239039"/>
                  <a:pt x="2010803" y="235991"/>
                  <a:pt x="2013165" y="231724"/>
                </a:cubicBezTo>
                <a:cubicBezTo>
                  <a:pt x="2015528" y="227457"/>
                  <a:pt x="2018538" y="221742"/>
                  <a:pt x="2022195" y="214579"/>
                </a:cubicBezTo>
                <a:cubicBezTo>
                  <a:pt x="2025853" y="207264"/>
                  <a:pt x="2029548" y="201282"/>
                  <a:pt x="2033282" y="196634"/>
                </a:cubicBezTo>
                <a:cubicBezTo>
                  <a:pt x="2037016" y="191985"/>
                  <a:pt x="2040674" y="188328"/>
                  <a:pt x="2044255" y="185661"/>
                </a:cubicBezTo>
                <a:cubicBezTo>
                  <a:pt x="2047836" y="182994"/>
                  <a:pt x="2051227" y="181127"/>
                  <a:pt x="2054428" y="180060"/>
                </a:cubicBezTo>
                <a:cubicBezTo>
                  <a:pt x="2057628" y="178993"/>
                  <a:pt x="2060600" y="178460"/>
                  <a:pt x="2063343" y="178460"/>
                </a:cubicBezTo>
                <a:cubicBezTo>
                  <a:pt x="2068372" y="178460"/>
                  <a:pt x="2072868" y="179565"/>
                  <a:pt x="2076831" y="181775"/>
                </a:cubicBezTo>
                <a:cubicBezTo>
                  <a:pt x="2080793" y="183984"/>
                  <a:pt x="2084527" y="187718"/>
                  <a:pt x="2088032" y="192976"/>
                </a:cubicBezTo>
                <a:cubicBezTo>
                  <a:pt x="2091537" y="198234"/>
                  <a:pt x="2095119" y="205435"/>
                  <a:pt x="2098776" y="214579"/>
                </a:cubicBezTo>
                <a:cubicBezTo>
                  <a:pt x="2102281" y="222961"/>
                  <a:pt x="2105444" y="229247"/>
                  <a:pt x="2108263" y="233438"/>
                </a:cubicBezTo>
                <a:cubicBezTo>
                  <a:pt x="2111083" y="237629"/>
                  <a:pt x="2114054" y="240372"/>
                  <a:pt x="2117178" y="241668"/>
                </a:cubicBezTo>
                <a:cubicBezTo>
                  <a:pt x="2120303" y="242963"/>
                  <a:pt x="2123846" y="243611"/>
                  <a:pt x="2127808" y="243611"/>
                </a:cubicBezTo>
                <a:lnTo>
                  <a:pt x="2128760" y="243970"/>
                </a:lnTo>
                <a:lnTo>
                  <a:pt x="2128799" y="243611"/>
                </a:lnTo>
                <a:cubicBezTo>
                  <a:pt x="2137486" y="243611"/>
                  <a:pt x="2143582" y="242773"/>
                  <a:pt x="2147087" y="241096"/>
                </a:cubicBezTo>
                <a:cubicBezTo>
                  <a:pt x="2150592" y="239420"/>
                  <a:pt x="2152611" y="236448"/>
                  <a:pt x="2153145" y="232181"/>
                </a:cubicBezTo>
                <a:cubicBezTo>
                  <a:pt x="2153678" y="227914"/>
                  <a:pt x="2153793" y="221970"/>
                  <a:pt x="2153488" y="214350"/>
                </a:cubicBezTo>
                <a:lnTo>
                  <a:pt x="2149145" y="97993"/>
                </a:lnTo>
                <a:lnTo>
                  <a:pt x="2167661" y="97993"/>
                </a:lnTo>
                <a:lnTo>
                  <a:pt x="2172233" y="212293"/>
                </a:lnTo>
                <a:cubicBezTo>
                  <a:pt x="2172538" y="220370"/>
                  <a:pt x="2172271" y="227533"/>
                  <a:pt x="2171433" y="233781"/>
                </a:cubicBezTo>
                <a:cubicBezTo>
                  <a:pt x="2170595" y="240030"/>
                  <a:pt x="2168613" y="245287"/>
                  <a:pt x="2165489" y="249555"/>
                </a:cubicBezTo>
                <a:cubicBezTo>
                  <a:pt x="2162365" y="253822"/>
                  <a:pt x="2157717" y="257022"/>
                  <a:pt x="2151545" y="259156"/>
                </a:cubicBezTo>
                <a:cubicBezTo>
                  <a:pt x="2145373" y="261289"/>
                  <a:pt x="2137105" y="262356"/>
                  <a:pt x="2126742" y="262356"/>
                </a:cubicBezTo>
                <a:lnTo>
                  <a:pt x="2126794" y="261879"/>
                </a:lnTo>
                <a:lnTo>
                  <a:pt x="2125522" y="262356"/>
                </a:lnTo>
                <a:cubicBezTo>
                  <a:pt x="2119579" y="262356"/>
                  <a:pt x="2114130" y="261366"/>
                  <a:pt x="2109178" y="259384"/>
                </a:cubicBezTo>
                <a:lnTo>
                  <a:pt x="2096994" y="250219"/>
                </a:lnTo>
                <a:lnTo>
                  <a:pt x="2093176" y="256755"/>
                </a:lnTo>
                <a:cubicBezTo>
                  <a:pt x="2090356" y="259727"/>
                  <a:pt x="2087194" y="261937"/>
                  <a:pt x="2083689" y="263385"/>
                </a:cubicBezTo>
                <a:cubicBezTo>
                  <a:pt x="2080183" y="264833"/>
                  <a:pt x="2076450" y="265557"/>
                  <a:pt x="2072487" y="265557"/>
                </a:cubicBezTo>
                <a:cubicBezTo>
                  <a:pt x="2067458" y="265557"/>
                  <a:pt x="2062315" y="264490"/>
                  <a:pt x="2057057" y="262356"/>
                </a:cubicBezTo>
                <a:cubicBezTo>
                  <a:pt x="2051799" y="260223"/>
                  <a:pt x="2046732" y="257175"/>
                  <a:pt x="2041855" y="253212"/>
                </a:cubicBezTo>
                <a:cubicBezTo>
                  <a:pt x="2036978" y="249250"/>
                  <a:pt x="2032711" y="244602"/>
                  <a:pt x="2029053" y="239268"/>
                </a:cubicBezTo>
                <a:cubicBezTo>
                  <a:pt x="2025091" y="246278"/>
                  <a:pt x="2021319" y="251421"/>
                  <a:pt x="2017737" y="254698"/>
                </a:cubicBezTo>
                <a:cubicBezTo>
                  <a:pt x="2014156" y="257975"/>
                  <a:pt x="2010460" y="260070"/>
                  <a:pt x="2006650" y="260985"/>
                </a:cubicBezTo>
                <a:cubicBezTo>
                  <a:pt x="2002840" y="261899"/>
                  <a:pt x="1998421" y="262356"/>
                  <a:pt x="1993392" y="262356"/>
                </a:cubicBezTo>
                <a:lnTo>
                  <a:pt x="1993413" y="262176"/>
                </a:lnTo>
                <a:lnTo>
                  <a:pt x="1992934" y="262356"/>
                </a:lnTo>
                <a:cubicBezTo>
                  <a:pt x="1983638" y="262356"/>
                  <a:pt x="1976247" y="261861"/>
                  <a:pt x="1970760" y="260870"/>
                </a:cubicBezTo>
                <a:cubicBezTo>
                  <a:pt x="1965274" y="259880"/>
                  <a:pt x="1961121" y="258394"/>
                  <a:pt x="1958302" y="256413"/>
                </a:cubicBezTo>
                <a:cubicBezTo>
                  <a:pt x="1955482" y="254431"/>
                  <a:pt x="1953501" y="251955"/>
                  <a:pt x="1952358" y="248983"/>
                </a:cubicBezTo>
                <a:lnTo>
                  <a:pt x="1951705" y="246398"/>
                </a:lnTo>
                <a:lnTo>
                  <a:pt x="1948700" y="250926"/>
                </a:lnTo>
                <a:cubicBezTo>
                  <a:pt x="1945881" y="253974"/>
                  <a:pt x="1942642" y="256336"/>
                  <a:pt x="1938985" y="258013"/>
                </a:cubicBezTo>
                <a:cubicBezTo>
                  <a:pt x="1935327" y="259689"/>
                  <a:pt x="1930946" y="260832"/>
                  <a:pt x="1925840" y="261442"/>
                </a:cubicBezTo>
                <a:lnTo>
                  <a:pt x="1909867" y="262245"/>
                </a:lnTo>
                <a:lnTo>
                  <a:pt x="1909572" y="262356"/>
                </a:lnTo>
                <a:lnTo>
                  <a:pt x="1909180" y="262280"/>
                </a:lnTo>
                <a:lnTo>
                  <a:pt x="1907667" y="262356"/>
                </a:lnTo>
                <a:lnTo>
                  <a:pt x="1907711" y="261995"/>
                </a:lnTo>
                <a:lnTo>
                  <a:pt x="1893684" y="259270"/>
                </a:lnTo>
                <a:cubicBezTo>
                  <a:pt x="1889493" y="257213"/>
                  <a:pt x="1886216" y="254546"/>
                  <a:pt x="1883854" y="251269"/>
                </a:cubicBezTo>
                <a:lnTo>
                  <a:pt x="1881266" y="245524"/>
                </a:lnTo>
                <a:lnTo>
                  <a:pt x="1876539" y="252869"/>
                </a:lnTo>
                <a:cubicBezTo>
                  <a:pt x="1873110" y="255993"/>
                  <a:pt x="1868500" y="258356"/>
                  <a:pt x="1862709" y="259956"/>
                </a:cubicBezTo>
                <a:cubicBezTo>
                  <a:pt x="1856917" y="261556"/>
                  <a:pt x="1849678" y="262356"/>
                  <a:pt x="1840992" y="262356"/>
                </a:cubicBezTo>
                <a:lnTo>
                  <a:pt x="1841041" y="261909"/>
                </a:lnTo>
                <a:lnTo>
                  <a:pt x="1839849" y="262356"/>
                </a:lnTo>
                <a:cubicBezTo>
                  <a:pt x="1832229" y="262356"/>
                  <a:pt x="1824342" y="261861"/>
                  <a:pt x="1816189" y="260870"/>
                </a:cubicBezTo>
                <a:cubicBezTo>
                  <a:pt x="1808035" y="259880"/>
                  <a:pt x="1800339" y="258584"/>
                  <a:pt x="1793100" y="256984"/>
                </a:cubicBezTo>
                <a:lnTo>
                  <a:pt x="1784242" y="254332"/>
                </a:lnTo>
                <a:lnTo>
                  <a:pt x="1776755" y="257327"/>
                </a:lnTo>
                <a:cubicBezTo>
                  <a:pt x="1773250" y="258394"/>
                  <a:pt x="1769478" y="259232"/>
                  <a:pt x="1765439" y="259842"/>
                </a:cubicBezTo>
                <a:cubicBezTo>
                  <a:pt x="1761401" y="260451"/>
                  <a:pt x="1757172" y="260946"/>
                  <a:pt x="1752752" y="261327"/>
                </a:cubicBezTo>
                <a:cubicBezTo>
                  <a:pt x="1748332" y="261708"/>
                  <a:pt x="1743913" y="261975"/>
                  <a:pt x="1739493" y="262128"/>
                </a:cubicBezTo>
                <a:cubicBezTo>
                  <a:pt x="1735074" y="262280"/>
                  <a:pt x="1730806" y="262356"/>
                  <a:pt x="1726692" y="262356"/>
                </a:cubicBezTo>
                <a:lnTo>
                  <a:pt x="1726714" y="262176"/>
                </a:lnTo>
                <a:lnTo>
                  <a:pt x="1726235" y="262356"/>
                </a:lnTo>
                <a:cubicBezTo>
                  <a:pt x="1716938" y="262356"/>
                  <a:pt x="1709547" y="261861"/>
                  <a:pt x="1704060" y="260870"/>
                </a:cubicBezTo>
                <a:cubicBezTo>
                  <a:pt x="1698574" y="259880"/>
                  <a:pt x="1694421" y="258394"/>
                  <a:pt x="1691602" y="256413"/>
                </a:cubicBezTo>
                <a:cubicBezTo>
                  <a:pt x="1688782" y="254431"/>
                  <a:pt x="1686801" y="251955"/>
                  <a:pt x="1685658" y="248983"/>
                </a:cubicBezTo>
                <a:lnTo>
                  <a:pt x="1685005" y="246398"/>
                </a:lnTo>
                <a:lnTo>
                  <a:pt x="1682000" y="250926"/>
                </a:lnTo>
                <a:cubicBezTo>
                  <a:pt x="1679181" y="253974"/>
                  <a:pt x="1675943" y="256336"/>
                  <a:pt x="1672285" y="258013"/>
                </a:cubicBezTo>
                <a:cubicBezTo>
                  <a:pt x="1668627" y="259689"/>
                  <a:pt x="1664246" y="260832"/>
                  <a:pt x="1659140" y="261442"/>
                </a:cubicBezTo>
                <a:cubicBezTo>
                  <a:pt x="1654035" y="262051"/>
                  <a:pt x="1647977" y="262356"/>
                  <a:pt x="1640967" y="262356"/>
                </a:cubicBezTo>
                <a:lnTo>
                  <a:pt x="1640974" y="262296"/>
                </a:lnTo>
                <a:lnTo>
                  <a:pt x="1640814" y="262356"/>
                </a:lnTo>
                <a:cubicBezTo>
                  <a:pt x="1628622" y="262356"/>
                  <a:pt x="1619288" y="260985"/>
                  <a:pt x="1612811" y="258241"/>
                </a:cubicBezTo>
                <a:cubicBezTo>
                  <a:pt x="1606334" y="255498"/>
                  <a:pt x="1601876" y="251231"/>
                  <a:pt x="1599438" y="245440"/>
                </a:cubicBezTo>
                <a:cubicBezTo>
                  <a:pt x="1596999" y="239649"/>
                  <a:pt x="1595628" y="232181"/>
                  <a:pt x="1595323" y="223037"/>
                </a:cubicBezTo>
                <a:close/>
                <a:moveTo>
                  <a:pt x="929944" y="97993"/>
                </a:moveTo>
                <a:lnTo>
                  <a:pt x="948461" y="97993"/>
                </a:lnTo>
                <a:lnTo>
                  <a:pt x="953033" y="212293"/>
                </a:lnTo>
                <a:cubicBezTo>
                  <a:pt x="953338" y="220370"/>
                  <a:pt x="953071" y="227533"/>
                  <a:pt x="952233" y="233781"/>
                </a:cubicBezTo>
                <a:cubicBezTo>
                  <a:pt x="951395" y="240030"/>
                  <a:pt x="949414" y="245287"/>
                  <a:pt x="946289" y="249555"/>
                </a:cubicBezTo>
                <a:cubicBezTo>
                  <a:pt x="943165" y="253822"/>
                  <a:pt x="938517" y="257022"/>
                  <a:pt x="932345" y="259156"/>
                </a:cubicBezTo>
                <a:cubicBezTo>
                  <a:pt x="926173" y="261289"/>
                  <a:pt x="917905" y="262356"/>
                  <a:pt x="907542" y="262356"/>
                </a:cubicBezTo>
                <a:lnTo>
                  <a:pt x="907561" y="262177"/>
                </a:lnTo>
                <a:lnTo>
                  <a:pt x="907085" y="262356"/>
                </a:lnTo>
                <a:cubicBezTo>
                  <a:pt x="897788" y="262356"/>
                  <a:pt x="890397" y="261861"/>
                  <a:pt x="884910" y="260870"/>
                </a:cubicBezTo>
                <a:cubicBezTo>
                  <a:pt x="879424" y="259880"/>
                  <a:pt x="875271" y="258394"/>
                  <a:pt x="872452" y="256413"/>
                </a:cubicBezTo>
                <a:cubicBezTo>
                  <a:pt x="869632" y="254431"/>
                  <a:pt x="867651" y="251955"/>
                  <a:pt x="866508" y="248983"/>
                </a:cubicBezTo>
                <a:lnTo>
                  <a:pt x="865855" y="246398"/>
                </a:lnTo>
                <a:lnTo>
                  <a:pt x="862850" y="250926"/>
                </a:lnTo>
                <a:cubicBezTo>
                  <a:pt x="860031" y="253974"/>
                  <a:pt x="856792" y="256336"/>
                  <a:pt x="853135" y="258013"/>
                </a:cubicBezTo>
                <a:cubicBezTo>
                  <a:pt x="849477" y="259689"/>
                  <a:pt x="845096" y="260832"/>
                  <a:pt x="839990" y="261442"/>
                </a:cubicBezTo>
                <a:cubicBezTo>
                  <a:pt x="834885" y="262051"/>
                  <a:pt x="828827" y="262356"/>
                  <a:pt x="821817" y="262356"/>
                </a:cubicBezTo>
                <a:lnTo>
                  <a:pt x="821875" y="261877"/>
                </a:lnTo>
                <a:lnTo>
                  <a:pt x="820598" y="262356"/>
                </a:lnTo>
                <a:cubicBezTo>
                  <a:pt x="814654" y="262356"/>
                  <a:pt x="809206" y="261366"/>
                  <a:pt x="804253" y="259384"/>
                </a:cubicBezTo>
                <a:lnTo>
                  <a:pt x="792069" y="250219"/>
                </a:lnTo>
                <a:lnTo>
                  <a:pt x="788251" y="256755"/>
                </a:lnTo>
                <a:cubicBezTo>
                  <a:pt x="785431" y="259727"/>
                  <a:pt x="782269" y="261937"/>
                  <a:pt x="778764" y="263385"/>
                </a:cubicBezTo>
                <a:cubicBezTo>
                  <a:pt x="775258" y="264833"/>
                  <a:pt x="771525" y="265557"/>
                  <a:pt x="767562" y="265557"/>
                </a:cubicBezTo>
                <a:cubicBezTo>
                  <a:pt x="762533" y="265557"/>
                  <a:pt x="757390" y="264490"/>
                  <a:pt x="752132" y="262356"/>
                </a:cubicBezTo>
                <a:cubicBezTo>
                  <a:pt x="746874" y="260223"/>
                  <a:pt x="741807" y="257175"/>
                  <a:pt x="736930" y="253212"/>
                </a:cubicBezTo>
                <a:cubicBezTo>
                  <a:pt x="732053" y="249250"/>
                  <a:pt x="727786" y="244602"/>
                  <a:pt x="724128" y="239268"/>
                </a:cubicBezTo>
                <a:cubicBezTo>
                  <a:pt x="720166" y="246278"/>
                  <a:pt x="716394" y="251421"/>
                  <a:pt x="712813" y="254698"/>
                </a:cubicBezTo>
                <a:cubicBezTo>
                  <a:pt x="709231" y="257975"/>
                  <a:pt x="705535" y="260070"/>
                  <a:pt x="701725" y="260985"/>
                </a:cubicBezTo>
                <a:cubicBezTo>
                  <a:pt x="697915" y="261899"/>
                  <a:pt x="693496" y="262356"/>
                  <a:pt x="688467" y="262356"/>
                </a:cubicBezTo>
                <a:lnTo>
                  <a:pt x="688489" y="262176"/>
                </a:lnTo>
                <a:lnTo>
                  <a:pt x="688009" y="262356"/>
                </a:lnTo>
                <a:cubicBezTo>
                  <a:pt x="678713" y="262356"/>
                  <a:pt x="671322" y="261861"/>
                  <a:pt x="665835" y="260870"/>
                </a:cubicBezTo>
                <a:cubicBezTo>
                  <a:pt x="660349" y="259880"/>
                  <a:pt x="656196" y="258394"/>
                  <a:pt x="653377" y="256413"/>
                </a:cubicBezTo>
                <a:cubicBezTo>
                  <a:pt x="650557" y="254431"/>
                  <a:pt x="648576" y="251955"/>
                  <a:pt x="647433" y="248983"/>
                </a:cubicBezTo>
                <a:lnTo>
                  <a:pt x="646780" y="246398"/>
                </a:lnTo>
                <a:lnTo>
                  <a:pt x="643775" y="250926"/>
                </a:lnTo>
                <a:cubicBezTo>
                  <a:pt x="640956" y="253974"/>
                  <a:pt x="637717" y="256336"/>
                  <a:pt x="634060" y="258013"/>
                </a:cubicBezTo>
                <a:cubicBezTo>
                  <a:pt x="630402" y="259689"/>
                  <a:pt x="626021" y="260832"/>
                  <a:pt x="620915" y="261442"/>
                </a:cubicBezTo>
                <a:lnTo>
                  <a:pt x="608462" y="262068"/>
                </a:lnTo>
                <a:lnTo>
                  <a:pt x="607695" y="262356"/>
                </a:lnTo>
                <a:lnTo>
                  <a:pt x="606727" y="262156"/>
                </a:lnTo>
                <a:lnTo>
                  <a:pt x="602742" y="262356"/>
                </a:lnTo>
                <a:lnTo>
                  <a:pt x="602864" y="261355"/>
                </a:lnTo>
                <a:lnTo>
                  <a:pt x="591693" y="259041"/>
                </a:lnTo>
                <a:lnTo>
                  <a:pt x="585965" y="254236"/>
                </a:lnTo>
                <a:lnTo>
                  <a:pt x="581977" y="274586"/>
                </a:lnTo>
                <a:cubicBezTo>
                  <a:pt x="579463" y="281978"/>
                  <a:pt x="575462" y="288683"/>
                  <a:pt x="569976" y="294703"/>
                </a:cubicBezTo>
                <a:cubicBezTo>
                  <a:pt x="564489" y="300723"/>
                  <a:pt x="557060" y="305485"/>
                  <a:pt x="547687" y="308991"/>
                </a:cubicBezTo>
                <a:cubicBezTo>
                  <a:pt x="538315" y="312496"/>
                  <a:pt x="526542" y="314248"/>
                  <a:pt x="512368" y="314248"/>
                </a:cubicBezTo>
                <a:cubicBezTo>
                  <a:pt x="503682" y="314248"/>
                  <a:pt x="495452" y="313182"/>
                  <a:pt x="487680" y="311048"/>
                </a:cubicBezTo>
                <a:cubicBezTo>
                  <a:pt x="479907" y="308914"/>
                  <a:pt x="473011" y="305676"/>
                  <a:pt x="466991" y="301332"/>
                </a:cubicBezTo>
                <a:cubicBezTo>
                  <a:pt x="460972" y="296989"/>
                  <a:pt x="456247" y="291503"/>
                  <a:pt x="452818" y="284873"/>
                </a:cubicBezTo>
                <a:cubicBezTo>
                  <a:pt x="449389" y="278244"/>
                  <a:pt x="447675" y="270433"/>
                  <a:pt x="447675" y="261442"/>
                </a:cubicBezTo>
                <a:cubicBezTo>
                  <a:pt x="447675" y="255955"/>
                  <a:pt x="448437" y="249859"/>
                  <a:pt x="449961" y="243154"/>
                </a:cubicBezTo>
                <a:cubicBezTo>
                  <a:pt x="451485" y="236448"/>
                  <a:pt x="453923" y="229057"/>
                  <a:pt x="457276" y="220980"/>
                </a:cubicBezTo>
                <a:lnTo>
                  <a:pt x="473735" y="227380"/>
                </a:lnTo>
                <a:cubicBezTo>
                  <a:pt x="471297" y="233781"/>
                  <a:pt x="469468" y="239649"/>
                  <a:pt x="468249" y="244983"/>
                </a:cubicBezTo>
                <a:cubicBezTo>
                  <a:pt x="467029" y="250317"/>
                  <a:pt x="466420" y="255270"/>
                  <a:pt x="466420" y="259842"/>
                </a:cubicBezTo>
                <a:cubicBezTo>
                  <a:pt x="466420" y="268224"/>
                  <a:pt x="468515" y="275043"/>
                  <a:pt x="472706" y="280301"/>
                </a:cubicBezTo>
                <a:cubicBezTo>
                  <a:pt x="476897" y="285559"/>
                  <a:pt x="482536" y="289407"/>
                  <a:pt x="489623" y="291846"/>
                </a:cubicBezTo>
                <a:cubicBezTo>
                  <a:pt x="496709" y="294284"/>
                  <a:pt x="504520" y="295503"/>
                  <a:pt x="513054" y="295503"/>
                </a:cubicBezTo>
                <a:cubicBezTo>
                  <a:pt x="523417" y="295503"/>
                  <a:pt x="532104" y="294398"/>
                  <a:pt x="539115" y="292188"/>
                </a:cubicBezTo>
                <a:cubicBezTo>
                  <a:pt x="546125" y="289979"/>
                  <a:pt x="551688" y="286969"/>
                  <a:pt x="555802" y="283159"/>
                </a:cubicBezTo>
                <a:cubicBezTo>
                  <a:pt x="559917" y="279349"/>
                  <a:pt x="562851" y="275043"/>
                  <a:pt x="564604" y="270243"/>
                </a:cubicBezTo>
                <a:cubicBezTo>
                  <a:pt x="566356" y="265442"/>
                  <a:pt x="567232" y="260451"/>
                  <a:pt x="567232" y="255270"/>
                </a:cubicBezTo>
                <a:cubicBezTo>
                  <a:pt x="567232" y="248564"/>
                  <a:pt x="566737" y="242239"/>
                  <a:pt x="565747" y="236296"/>
                </a:cubicBezTo>
                <a:cubicBezTo>
                  <a:pt x="564756" y="230352"/>
                  <a:pt x="563461" y="224523"/>
                  <a:pt x="561860" y="218808"/>
                </a:cubicBezTo>
                <a:cubicBezTo>
                  <a:pt x="560260" y="213093"/>
                  <a:pt x="558546" y="207264"/>
                  <a:pt x="556717" y="201320"/>
                </a:cubicBezTo>
                <a:lnTo>
                  <a:pt x="575233" y="196291"/>
                </a:lnTo>
                <a:cubicBezTo>
                  <a:pt x="576910" y="202082"/>
                  <a:pt x="578205" y="206768"/>
                  <a:pt x="579120" y="210350"/>
                </a:cubicBezTo>
                <a:cubicBezTo>
                  <a:pt x="580034" y="213931"/>
                  <a:pt x="580758" y="216789"/>
                  <a:pt x="581291" y="218922"/>
                </a:cubicBezTo>
                <a:cubicBezTo>
                  <a:pt x="581825" y="221056"/>
                  <a:pt x="582320" y="222961"/>
                  <a:pt x="582777" y="224637"/>
                </a:cubicBezTo>
                <a:cubicBezTo>
                  <a:pt x="584454" y="230276"/>
                  <a:pt x="586663" y="234429"/>
                  <a:pt x="589407" y="237096"/>
                </a:cubicBezTo>
                <a:cubicBezTo>
                  <a:pt x="592150" y="239763"/>
                  <a:pt x="595312" y="241515"/>
                  <a:pt x="598894" y="242354"/>
                </a:cubicBezTo>
                <a:lnTo>
                  <a:pt x="607708" y="243353"/>
                </a:lnTo>
                <a:lnTo>
                  <a:pt x="622858" y="241896"/>
                </a:lnTo>
                <a:cubicBezTo>
                  <a:pt x="627126" y="240753"/>
                  <a:pt x="630364" y="238544"/>
                  <a:pt x="632574" y="235267"/>
                </a:cubicBezTo>
                <a:cubicBezTo>
                  <a:pt x="634784" y="231990"/>
                  <a:pt x="636574" y="227228"/>
                  <a:pt x="637946" y="220980"/>
                </a:cubicBezTo>
                <a:cubicBezTo>
                  <a:pt x="639318" y="214731"/>
                  <a:pt x="640994" y="206578"/>
                  <a:pt x="642975" y="196519"/>
                </a:cubicBezTo>
                <a:lnTo>
                  <a:pt x="660806" y="199948"/>
                </a:lnTo>
                <a:cubicBezTo>
                  <a:pt x="660196" y="202692"/>
                  <a:pt x="659511" y="205740"/>
                  <a:pt x="658749" y="209092"/>
                </a:cubicBezTo>
                <a:cubicBezTo>
                  <a:pt x="657987" y="212445"/>
                  <a:pt x="657339" y="215760"/>
                  <a:pt x="656806" y="219036"/>
                </a:cubicBezTo>
                <a:cubicBezTo>
                  <a:pt x="656272" y="222313"/>
                  <a:pt x="656005" y="225171"/>
                  <a:pt x="656005" y="227609"/>
                </a:cubicBezTo>
                <a:cubicBezTo>
                  <a:pt x="656005" y="229895"/>
                  <a:pt x="656158" y="232029"/>
                  <a:pt x="656463" y="234010"/>
                </a:cubicBezTo>
                <a:cubicBezTo>
                  <a:pt x="656767" y="235991"/>
                  <a:pt x="657910" y="237667"/>
                  <a:pt x="659892" y="239039"/>
                </a:cubicBezTo>
                <a:cubicBezTo>
                  <a:pt x="661873" y="240411"/>
                  <a:pt x="665226" y="241515"/>
                  <a:pt x="669950" y="242354"/>
                </a:cubicBezTo>
                <a:cubicBezTo>
                  <a:pt x="674674" y="243192"/>
                  <a:pt x="681456" y="243611"/>
                  <a:pt x="690295" y="243611"/>
                </a:cubicBezTo>
                <a:lnTo>
                  <a:pt x="690733" y="243776"/>
                </a:lnTo>
                <a:lnTo>
                  <a:pt x="690753" y="243611"/>
                </a:lnTo>
                <a:cubicBezTo>
                  <a:pt x="695020" y="243611"/>
                  <a:pt x="698411" y="242697"/>
                  <a:pt x="700925" y="240868"/>
                </a:cubicBezTo>
                <a:cubicBezTo>
                  <a:pt x="703440" y="239039"/>
                  <a:pt x="705878" y="235991"/>
                  <a:pt x="708241" y="231724"/>
                </a:cubicBezTo>
                <a:cubicBezTo>
                  <a:pt x="710603" y="227457"/>
                  <a:pt x="713613" y="221742"/>
                  <a:pt x="717270" y="214579"/>
                </a:cubicBezTo>
                <a:cubicBezTo>
                  <a:pt x="720928" y="207264"/>
                  <a:pt x="724624" y="201282"/>
                  <a:pt x="728357" y="196634"/>
                </a:cubicBezTo>
                <a:cubicBezTo>
                  <a:pt x="732091" y="191985"/>
                  <a:pt x="735749" y="188328"/>
                  <a:pt x="739330" y="185661"/>
                </a:cubicBezTo>
                <a:cubicBezTo>
                  <a:pt x="742912" y="182994"/>
                  <a:pt x="746302" y="181127"/>
                  <a:pt x="749503" y="180060"/>
                </a:cubicBezTo>
                <a:cubicBezTo>
                  <a:pt x="752703" y="178993"/>
                  <a:pt x="755675" y="178460"/>
                  <a:pt x="758418" y="178460"/>
                </a:cubicBezTo>
                <a:cubicBezTo>
                  <a:pt x="763447" y="178460"/>
                  <a:pt x="767943" y="179565"/>
                  <a:pt x="771906" y="181775"/>
                </a:cubicBezTo>
                <a:cubicBezTo>
                  <a:pt x="775868" y="183984"/>
                  <a:pt x="779602" y="187718"/>
                  <a:pt x="783107" y="192976"/>
                </a:cubicBezTo>
                <a:cubicBezTo>
                  <a:pt x="786612" y="198234"/>
                  <a:pt x="790194" y="205435"/>
                  <a:pt x="793851" y="214579"/>
                </a:cubicBezTo>
                <a:cubicBezTo>
                  <a:pt x="797356" y="222961"/>
                  <a:pt x="800519" y="229247"/>
                  <a:pt x="803338" y="233438"/>
                </a:cubicBezTo>
                <a:cubicBezTo>
                  <a:pt x="806158" y="237629"/>
                  <a:pt x="809129" y="240372"/>
                  <a:pt x="812254" y="241668"/>
                </a:cubicBezTo>
                <a:cubicBezTo>
                  <a:pt x="815378" y="242963"/>
                  <a:pt x="818921" y="243611"/>
                  <a:pt x="822883" y="243611"/>
                </a:cubicBezTo>
                <a:lnTo>
                  <a:pt x="824049" y="244050"/>
                </a:lnTo>
                <a:lnTo>
                  <a:pt x="824103" y="243611"/>
                </a:lnTo>
                <a:cubicBezTo>
                  <a:pt x="831723" y="243611"/>
                  <a:pt x="837666" y="243039"/>
                  <a:pt x="841933" y="241896"/>
                </a:cubicBezTo>
                <a:cubicBezTo>
                  <a:pt x="846201" y="240753"/>
                  <a:pt x="849439" y="238544"/>
                  <a:pt x="851649" y="235267"/>
                </a:cubicBezTo>
                <a:cubicBezTo>
                  <a:pt x="853859" y="231990"/>
                  <a:pt x="855649" y="227228"/>
                  <a:pt x="857021" y="220980"/>
                </a:cubicBezTo>
                <a:cubicBezTo>
                  <a:pt x="858393" y="214731"/>
                  <a:pt x="860069" y="206578"/>
                  <a:pt x="862050" y="196519"/>
                </a:cubicBezTo>
                <a:lnTo>
                  <a:pt x="879881" y="199948"/>
                </a:lnTo>
                <a:cubicBezTo>
                  <a:pt x="879271" y="202692"/>
                  <a:pt x="878586" y="205740"/>
                  <a:pt x="877824" y="209092"/>
                </a:cubicBezTo>
                <a:cubicBezTo>
                  <a:pt x="877062" y="212445"/>
                  <a:pt x="876414" y="215760"/>
                  <a:pt x="875881" y="219036"/>
                </a:cubicBezTo>
                <a:cubicBezTo>
                  <a:pt x="875347" y="222313"/>
                  <a:pt x="875081" y="225171"/>
                  <a:pt x="875081" y="227609"/>
                </a:cubicBezTo>
                <a:cubicBezTo>
                  <a:pt x="875081" y="229895"/>
                  <a:pt x="875233" y="232029"/>
                  <a:pt x="875538" y="234010"/>
                </a:cubicBezTo>
                <a:cubicBezTo>
                  <a:pt x="875842" y="235991"/>
                  <a:pt x="876985" y="237667"/>
                  <a:pt x="878967" y="239039"/>
                </a:cubicBezTo>
                <a:cubicBezTo>
                  <a:pt x="880948" y="240411"/>
                  <a:pt x="884301" y="241515"/>
                  <a:pt x="889025" y="242354"/>
                </a:cubicBezTo>
                <a:cubicBezTo>
                  <a:pt x="893749" y="243192"/>
                  <a:pt x="900531" y="243611"/>
                  <a:pt x="909370" y="243611"/>
                </a:cubicBezTo>
                <a:lnTo>
                  <a:pt x="909590" y="243694"/>
                </a:lnTo>
                <a:lnTo>
                  <a:pt x="909599" y="243611"/>
                </a:lnTo>
                <a:cubicBezTo>
                  <a:pt x="918286" y="243611"/>
                  <a:pt x="924382" y="242773"/>
                  <a:pt x="927887" y="241096"/>
                </a:cubicBezTo>
                <a:cubicBezTo>
                  <a:pt x="931392" y="239420"/>
                  <a:pt x="933412" y="236448"/>
                  <a:pt x="933945" y="232181"/>
                </a:cubicBezTo>
                <a:cubicBezTo>
                  <a:pt x="934478" y="227914"/>
                  <a:pt x="934593" y="221970"/>
                  <a:pt x="934288" y="214350"/>
                </a:cubicBezTo>
                <a:close/>
                <a:moveTo>
                  <a:pt x="1320317" y="95707"/>
                </a:moveTo>
                <a:lnTo>
                  <a:pt x="1320317" y="108737"/>
                </a:lnTo>
                <a:lnTo>
                  <a:pt x="1269111" y="123596"/>
                </a:lnTo>
                <a:lnTo>
                  <a:pt x="1269111" y="110794"/>
                </a:lnTo>
                <a:close/>
                <a:moveTo>
                  <a:pt x="234467" y="95707"/>
                </a:moveTo>
                <a:lnTo>
                  <a:pt x="234467" y="108737"/>
                </a:lnTo>
                <a:lnTo>
                  <a:pt x="183261" y="123596"/>
                </a:lnTo>
                <a:lnTo>
                  <a:pt x="183261" y="110794"/>
                </a:lnTo>
                <a:close/>
                <a:moveTo>
                  <a:pt x="2062886" y="90982"/>
                </a:moveTo>
                <a:cubicBezTo>
                  <a:pt x="2068982" y="90982"/>
                  <a:pt x="2073592" y="93078"/>
                  <a:pt x="2076716" y="97269"/>
                </a:cubicBezTo>
                <a:cubicBezTo>
                  <a:pt x="2079840" y="101460"/>
                  <a:pt x="2081403" y="106222"/>
                  <a:pt x="2081403" y="111556"/>
                </a:cubicBezTo>
                <a:cubicBezTo>
                  <a:pt x="2081403" y="118262"/>
                  <a:pt x="2079193" y="124206"/>
                  <a:pt x="2074773" y="129387"/>
                </a:cubicBezTo>
                <a:cubicBezTo>
                  <a:pt x="2070354" y="134569"/>
                  <a:pt x="2064143" y="138684"/>
                  <a:pt x="2056142" y="141732"/>
                </a:cubicBezTo>
                <a:cubicBezTo>
                  <a:pt x="2048141" y="144780"/>
                  <a:pt x="2038731" y="146608"/>
                  <a:pt x="2027910" y="147218"/>
                </a:cubicBezTo>
                <a:lnTo>
                  <a:pt x="2025853" y="136245"/>
                </a:lnTo>
                <a:cubicBezTo>
                  <a:pt x="2036216" y="135483"/>
                  <a:pt x="2044636" y="133883"/>
                  <a:pt x="2051113" y="131445"/>
                </a:cubicBezTo>
                <a:lnTo>
                  <a:pt x="2055342" y="128819"/>
                </a:lnTo>
                <a:lnTo>
                  <a:pt x="2047684" y="123901"/>
                </a:lnTo>
                <a:cubicBezTo>
                  <a:pt x="2044255" y="120396"/>
                  <a:pt x="2042541" y="116052"/>
                  <a:pt x="2042541" y="110871"/>
                </a:cubicBezTo>
                <a:cubicBezTo>
                  <a:pt x="2042541" y="105537"/>
                  <a:pt x="2044407" y="100888"/>
                  <a:pt x="2048141" y="96926"/>
                </a:cubicBezTo>
                <a:cubicBezTo>
                  <a:pt x="2051875" y="92964"/>
                  <a:pt x="2056790" y="90982"/>
                  <a:pt x="2062886" y="90982"/>
                </a:cubicBezTo>
                <a:close/>
                <a:moveTo>
                  <a:pt x="2720492" y="86182"/>
                </a:moveTo>
                <a:lnTo>
                  <a:pt x="2720492" y="99212"/>
                </a:lnTo>
                <a:lnTo>
                  <a:pt x="2669286" y="114071"/>
                </a:lnTo>
                <a:lnTo>
                  <a:pt x="2669286" y="101269"/>
                </a:lnTo>
                <a:close/>
                <a:moveTo>
                  <a:pt x="1977542" y="86182"/>
                </a:moveTo>
                <a:lnTo>
                  <a:pt x="1977542" y="99212"/>
                </a:lnTo>
                <a:lnTo>
                  <a:pt x="1926336" y="114071"/>
                </a:lnTo>
                <a:lnTo>
                  <a:pt x="1926336" y="101269"/>
                </a:lnTo>
                <a:close/>
                <a:moveTo>
                  <a:pt x="2219553" y="63246"/>
                </a:moveTo>
                <a:cubicBezTo>
                  <a:pt x="2216962" y="63246"/>
                  <a:pt x="2214448" y="64046"/>
                  <a:pt x="2212009" y="65646"/>
                </a:cubicBezTo>
                <a:cubicBezTo>
                  <a:pt x="2209571" y="67246"/>
                  <a:pt x="2207247" y="69532"/>
                  <a:pt x="2205037" y="72504"/>
                </a:cubicBezTo>
                <a:lnTo>
                  <a:pt x="2199081" y="81892"/>
                </a:lnTo>
                <a:lnTo>
                  <a:pt x="2207437" y="82219"/>
                </a:lnTo>
                <a:cubicBezTo>
                  <a:pt x="2216124" y="82219"/>
                  <a:pt x="2221801" y="81229"/>
                  <a:pt x="2224468" y="79248"/>
                </a:cubicBezTo>
                <a:cubicBezTo>
                  <a:pt x="2227135" y="77266"/>
                  <a:pt x="2228469" y="74828"/>
                  <a:pt x="2228469" y="71932"/>
                </a:cubicBezTo>
                <a:cubicBezTo>
                  <a:pt x="2228469" y="68884"/>
                  <a:pt x="2227554" y="66675"/>
                  <a:pt x="2225725" y="65303"/>
                </a:cubicBezTo>
                <a:cubicBezTo>
                  <a:pt x="2223897" y="63931"/>
                  <a:pt x="2221839" y="63246"/>
                  <a:pt x="2219553" y="63246"/>
                </a:cubicBezTo>
                <a:close/>
                <a:moveTo>
                  <a:pt x="1000353" y="63246"/>
                </a:moveTo>
                <a:cubicBezTo>
                  <a:pt x="997763" y="63246"/>
                  <a:pt x="995248" y="64046"/>
                  <a:pt x="992810" y="65646"/>
                </a:cubicBezTo>
                <a:cubicBezTo>
                  <a:pt x="990371" y="67246"/>
                  <a:pt x="988047" y="69532"/>
                  <a:pt x="985837" y="72504"/>
                </a:cubicBezTo>
                <a:lnTo>
                  <a:pt x="979882" y="81892"/>
                </a:lnTo>
                <a:lnTo>
                  <a:pt x="988237" y="82219"/>
                </a:lnTo>
                <a:cubicBezTo>
                  <a:pt x="996924" y="82219"/>
                  <a:pt x="1002601" y="81229"/>
                  <a:pt x="1005268" y="79248"/>
                </a:cubicBezTo>
                <a:cubicBezTo>
                  <a:pt x="1007935" y="77266"/>
                  <a:pt x="1009269" y="74828"/>
                  <a:pt x="1009269" y="71932"/>
                </a:cubicBezTo>
                <a:cubicBezTo>
                  <a:pt x="1009269" y="68884"/>
                  <a:pt x="1008354" y="66675"/>
                  <a:pt x="1006526" y="65303"/>
                </a:cubicBezTo>
                <a:cubicBezTo>
                  <a:pt x="1004697" y="63931"/>
                  <a:pt x="1002639" y="63246"/>
                  <a:pt x="1000353" y="63246"/>
                </a:cubicBezTo>
                <a:close/>
                <a:moveTo>
                  <a:pt x="1802968" y="57607"/>
                </a:moveTo>
                <a:lnTo>
                  <a:pt x="1802968" y="70637"/>
                </a:lnTo>
                <a:lnTo>
                  <a:pt x="1751761" y="85496"/>
                </a:lnTo>
                <a:lnTo>
                  <a:pt x="1751761" y="72694"/>
                </a:lnTo>
                <a:close/>
                <a:moveTo>
                  <a:pt x="2220468" y="50901"/>
                </a:moveTo>
                <a:cubicBezTo>
                  <a:pt x="2225345" y="50901"/>
                  <a:pt x="2229954" y="52425"/>
                  <a:pt x="2234298" y="55473"/>
                </a:cubicBezTo>
                <a:cubicBezTo>
                  <a:pt x="2238641" y="58521"/>
                  <a:pt x="2240813" y="63627"/>
                  <a:pt x="2240813" y="70789"/>
                </a:cubicBezTo>
                <a:cubicBezTo>
                  <a:pt x="2240813" y="74447"/>
                  <a:pt x="2239899" y="78066"/>
                  <a:pt x="2238070" y="81648"/>
                </a:cubicBezTo>
                <a:cubicBezTo>
                  <a:pt x="2236241" y="85229"/>
                  <a:pt x="2232926" y="88201"/>
                  <a:pt x="2228126" y="90563"/>
                </a:cubicBezTo>
                <a:cubicBezTo>
                  <a:pt x="2223325" y="92925"/>
                  <a:pt x="2216429" y="94107"/>
                  <a:pt x="2207437" y="94107"/>
                </a:cubicBezTo>
                <a:cubicBezTo>
                  <a:pt x="2204085" y="94107"/>
                  <a:pt x="2200084" y="93954"/>
                  <a:pt x="2195436" y="93649"/>
                </a:cubicBezTo>
                <a:cubicBezTo>
                  <a:pt x="2190788" y="93345"/>
                  <a:pt x="2186406" y="92925"/>
                  <a:pt x="2182291" y="92392"/>
                </a:cubicBezTo>
                <a:cubicBezTo>
                  <a:pt x="2178176" y="91859"/>
                  <a:pt x="2175052" y="91440"/>
                  <a:pt x="2172919" y="91135"/>
                </a:cubicBezTo>
                <a:lnTo>
                  <a:pt x="2174519" y="79476"/>
                </a:lnTo>
                <a:cubicBezTo>
                  <a:pt x="2176805" y="79781"/>
                  <a:pt x="2179853" y="80162"/>
                  <a:pt x="2183663" y="80619"/>
                </a:cubicBezTo>
                <a:lnTo>
                  <a:pt x="2187019" y="80936"/>
                </a:lnTo>
                <a:lnTo>
                  <a:pt x="2193836" y="68389"/>
                </a:lnTo>
                <a:cubicBezTo>
                  <a:pt x="2196960" y="63436"/>
                  <a:pt x="2200732" y="59283"/>
                  <a:pt x="2205151" y="55930"/>
                </a:cubicBezTo>
                <a:cubicBezTo>
                  <a:pt x="2209571" y="52578"/>
                  <a:pt x="2214676" y="50901"/>
                  <a:pt x="2220468" y="50901"/>
                </a:cubicBezTo>
                <a:close/>
                <a:moveTo>
                  <a:pt x="1001268" y="50901"/>
                </a:moveTo>
                <a:cubicBezTo>
                  <a:pt x="1006144" y="50901"/>
                  <a:pt x="1010754" y="52425"/>
                  <a:pt x="1015098" y="55473"/>
                </a:cubicBezTo>
                <a:cubicBezTo>
                  <a:pt x="1019441" y="58521"/>
                  <a:pt x="1021613" y="63627"/>
                  <a:pt x="1021613" y="70789"/>
                </a:cubicBezTo>
                <a:cubicBezTo>
                  <a:pt x="1021613" y="74447"/>
                  <a:pt x="1020699" y="78066"/>
                  <a:pt x="1018870" y="81648"/>
                </a:cubicBezTo>
                <a:cubicBezTo>
                  <a:pt x="1017041" y="85229"/>
                  <a:pt x="1013726" y="88201"/>
                  <a:pt x="1008926" y="90563"/>
                </a:cubicBezTo>
                <a:cubicBezTo>
                  <a:pt x="1004125" y="92925"/>
                  <a:pt x="997229" y="94107"/>
                  <a:pt x="988237" y="94107"/>
                </a:cubicBezTo>
                <a:cubicBezTo>
                  <a:pt x="984885" y="94107"/>
                  <a:pt x="980884" y="93954"/>
                  <a:pt x="976236" y="93649"/>
                </a:cubicBezTo>
                <a:cubicBezTo>
                  <a:pt x="971588" y="93345"/>
                  <a:pt x="967206" y="92925"/>
                  <a:pt x="963091" y="92392"/>
                </a:cubicBezTo>
                <a:cubicBezTo>
                  <a:pt x="958977" y="91859"/>
                  <a:pt x="955852" y="91440"/>
                  <a:pt x="953719" y="91135"/>
                </a:cubicBezTo>
                <a:lnTo>
                  <a:pt x="955319" y="79476"/>
                </a:lnTo>
                <a:cubicBezTo>
                  <a:pt x="957605" y="79781"/>
                  <a:pt x="960653" y="80162"/>
                  <a:pt x="964463" y="80619"/>
                </a:cubicBezTo>
                <a:lnTo>
                  <a:pt x="967819" y="80936"/>
                </a:lnTo>
                <a:lnTo>
                  <a:pt x="974636" y="68389"/>
                </a:lnTo>
                <a:cubicBezTo>
                  <a:pt x="977760" y="63436"/>
                  <a:pt x="981532" y="59283"/>
                  <a:pt x="985952" y="55930"/>
                </a:cubicBezTo>
                <a:cubicBezTo>
                  <a:pt x="990371" y="52578"/>
                  <a:pt x="995477" y="50901"/>
                  <a:pt x="1001268" y="50901"/>
                </a:cubicBezTo>
                <a:close/>
                <a:moveTo>
                  <a:pt x="2905963" y="41224"/>
                </a:moveTo>
                <a:cubicBezTo>
                  <a:pt x="2903067" y="41224"/>
                  <a:pt x="2900819" y="42214"/>
                  <a:pt x="2899219" y="44196"/>
                </a:cubicBezTo>
                <a:cubicBezTo>
                  <a:pt x="2897619" y="46177"/>
                  <a:pt x="2896819" y="48463"/>
                  <a:pt x="2896819" y="51054"/>
                </a:cubicBezTo>
                <a:cubicBezTo>
                  <a:pt x="2896819" y="53797"/>
                  <a:pt x="2897657" y="56045"/>
                  <a:pt x="2899333" y="57797"/>
                </a:cubicBezTo>
                <a:cubicBezTo>
                  <a:pt x="2901010" y="59550"/>
                  <a:pt x="2903143" y="60426"/>
                  <a:pt x="2905734" y="60426"/>
                </a:cubicBezTo>
                <a:cubicBezTo>
                  <a:pt x="2908325" y="60426"/>
                  <a:pt x="2910573" y="59588"/>
                  <a:pt x="2912478" y="57912"/>
                </a:cubicBezTo>
                <a:cubicBezTo>
                  <a:pt x="2914383" y="56235"/>
                  <a:pt x="2915336" y="54025"/>
                  <a:pt x="2915336" y="51282"/>
                </a:cubicBezTo>
                <a:cubicBezTo>
                  <a:pt x="2915336" y="48387"/>
                  <a:pt x="2914345" y="45986"/>
                  <a:pt x="2912364" y="44081"/>
                </a:cubicBezTo>
                <a:cubicBezTo>
                  <a:pt x="2910382" y="42176"/>
                  <a:pt x="2908249" y="41224"/>
                  <a:pt x="2905963" y="41224"/>
                </a:cubicBezTo>
                <a:close/>
                <a:moveTo>
                  <a:pt x="2551328" y="40690"/>
                </a:moveTo>
                <a:cubicBezTo>
                  <a:pt x="2552852" y="43586"/>
                  <a:pt x="2554109" y="46901"/>
                  <a:pt x="2555100" y="50634"/>
                </a:cubicBezTo>
                <a:cubicBezTo>
                  <a:pt x="2556090" y="54368"/>
                  <a:pt x="2556586" y="57759"/>
                  <a:pt x="2556586" y="60807"/>
                </a:cubicBezTo>
                <a:cubicBezTo>
                  <a:pt x="2556586" y="65836"/>
                  <a:pt x="2555176" y="70370"/>
                  <a:pt x="2552357" y="74409"/>
                </a:cubicBezTo>
                <a:cubicBezTo>
                  <a:pt x="2549537" y="78447"/>
                  <a:pt x="2545156" y="80467"/>
                  <a:pt x="2539212" y="80467"/>
                </a:cubicBezTo>
                <a:cubicBezTo>
                  <a:pt x="2534488" y="80467"/>
                  <a:pt x="2530640" y="79209"/>
                  <a:pt x="2527668" y="76695"/>
                </a:cubicBezTo>
                <a:lnTo>
                  <a:pt x="2526537" y="74405"/>
                </a:lnTo>
                <a:lnTo>
                  <a:pt x="2523096" y="82753"/>
                </a:lnTo>
                <a:cubicBezTo>
                  <a:pt x="2519515" y="86258"/>
                  <a:pt x="2515057" y="88011"/>
                  <a:pt x="2509723" y="88011"/>
                </a:cubicBezTo>
                <a:cubicBezTo>
                  <a:pt x="2503627" y="88011"/>
                  <a:pt x="2499588" y="85991"/>
                  <a:pt x="2497607" y="81953"/>
                </a:cubicBezTo>
                <a:cubicBezTo>
                  <a:pt x="2495626" y="77914"/>
                  <a:pt x="2494635" y="73609"/>
                  <a:pt x="2494635" y="69037"/>
                </a:cubicBezTo>
                <a:cubicBezTo>
                  <a:pt x="2494635" y="67360"/>
                  <a:pt x="2494750" y="65570"/>
                  <a:pt x="2494978" y="63665"/>
                </a:cubicBezTo>
                <a:cubicBezTo>
                  <a:pt x="2495207" y="61760"/>
                  <a:pt x="2495550" y="59588"/>
                  <a:pt x="2496007" y="57150"/>
                </a:cubicBezTo>
                <a:lnTo>
                  <a:pt x="2507437" y="53949"/>
                </a:lnTo>
                <a:cubicBezTo>
                  <a:pt x="2506980" y="56540"/>
                  <a:pt x="2506637" y="58940"/>
                  <a:pt x="2506408" y="61150"/>
                </a:cubicBezTo>
                <a:cubicBezTo>
                  <a:pt x="2506179" y="63360"/>
                  <a:pt x="2506065" y="65303"/>
                  <a:pt x="2506065" y="66979"/>
                </a:cubicBezTo>
                <a:cubicBezTo>
                  <a:pt x="2506065" y="69875"/>
                  <a:pt x="2506522" y="72009"/>
                  <a:pt x="2507437" y="73380"/>
                </a:cubicBezTo>
                <a:cubicBezTo>
                  <a:pt x="2508351" y="74752"/>
                  <a:pt x="2509799" y="75438"/>
                  <a:pt x="2511780" y="75438"/>
                </a:cubicBezTo>
                <a:cubicBezTo>
                  <a:pt x="2514066" y="75438"/>
                  <a:pt x="2515971" y="74256"/>
                  <a:pt x="2517495" y="71894"/>
                </a:cubicBezTo>
                <a:cubicBezTo>
                  <a:pt x="2519019" y="69532"/>
                  <a:pt x="2519857" y="64770"/>
                  <a:pt x="2520010" y="57607"/>
                </a:cubicBezTo>
                <a:lnTo>
                  <a:pt x="2520010" y="50749"/>
                </a:lnTo>
                <a:lnTo>
                  <a:pt x="2530983" y="46634"/>
                </a:lnTo>
                <a:lnTo>
                  <a:pt x="2530983" y="60579"/>
                </a:lnTo>
                <a:cubicBezTo>
                  <a:pt x="2530983" y="62712"/>
                  <a:pt x="2531402" y="64579"/>
                  <a:pt x="2532240" y="66179"/>
                </a:cubicBezTo>
                <a:cubicBezTo>
                  <a:pt x="2533078" y="67779"/>
                  <a:pt x="2534869" y="68580"/>
                  <a:pt x="2537612" y="68580"/>
                </a:cubicBezTo>
                <a:cubicBezTo>
                  <a:pt x="2540355" y="68580"/>
                  <a:pt x="2542184" y="67741"/>
                  <a:pt x="2543098" y="66065"/>
                </a:cubicBezTo>
                <a:cubicBezTo>
                  <a:pt x="2544013" y="64389"/>
                  <a:pt x="2544470" y="62255"/>
                  <a:pt x="2544470" y="59664"/>
                </a:cubicBezTo>
                <a:cubicBezTo>
                  <a:pt x="2544470" y="57073"/>
                  <a:pt x="2544165" y="54444"/>
                  <a:pt x="2543556" y="51777"/>
                </a:cubicBezTo>
                <a:cubicBezTo>
                  <a:pt x="2542946" y="49110"/>
                  <a:pt x="2542108" y="46482"/>
                  <a:pt x="2541041" y="43891"/>
                </a:cubicBezTo>
                <a:close/>
                <a:moveTo>
                  <a:pt x="2644292" y="38557"/>
                </a:moveTo>
                <a:lnTo>
                  <a:pt x="2644292" y="51587"/>
                </a:lnTo>
                <a:lnTo>
                  <a:pt x="2593085" y="66446"/>
                </a:lnTo>
                <a:lnTo>
                  <a:pt x="2593085" y="53644"/>
                </a:lnTo>
                <a:close/>
                <a:moveTo>
                  <a:pt x="1901342" y="38557"/>
                </a:moveTo>
                <a:lnTo>
                  <a:pt x="1901342" y="51587"/>
                </a:lnTo>
                <a:lnTo>
                  <a:pt x="1850136" y="66446"/>
                </a:lnTo>
                <a:lnTo>
                  <a:pt x="1850136" y="53644"/>
                </a:lnTo>
                <a:close/>
                <a:moveTo>
                  <a:pt x="2153488" y="31699"/>
                </a:moveTo>
                <a:cubicBezTo>
                  <a:pt x="2150592" y="31699"/>
                  <a:pt x="2148344" y="32689"/>
                  <a:pt x="2146744" y="34671"/>
                </a:cubicBezTo>
                <a:cubicBezTo>
                  <a:pt x="2145144" y="36652"/>
                  <a:pt x="2144344" y="38938"/>
                  <a:pt x="2144344" y="41529"/>
                </a:cubicBezTo>
                <a:cubicBezTo>
                  <a:pt x="2144344" y="44272"/>
                  <a:pt x="2145182" y="46520"/>
                  <a:pt x="2146858" y="48272"/>
                </a:cubicBezTo>
                <a:cubicBezTo>
                  <a:pt x="2148535" y="50025"/>
                  <a:pt x="2150668" y="50901"/>
                  <a:pt x="2153259" y="50901"/>
                </a:cubicBezTo>
                <a:cubicBezTo>
                  <a:pt x="2155850" y="50901"/>
                  <a:pt x="2158098" y="50063"/>
                  <a:pt x="2160003" y="48387"/>
                </a:cubicBezTo>
                <a:cubicBezTo>
                  <a:pt x="2161908" y="46710"/>
                  <a:pt x="2162861" y="44500"/>
                  <a:pt x="2162861" y="41757"/>
                </a:cubicBezTo>
                <a:cubicBezTo>
                  <a:pt x="2162861" y="38862"/>
                  <a:pt x="2161870" y="36461"/>
                  <a:pt x="2159889" y="34556"/>
                </a:cubicBezTo>
                <a:cubicBezTo>
                  <a:pt x="2157907" y="32651"/>
                  <a:pt x="2155774" y="31699"/>
                  <a:pt x="2153488" y="31699"/>
                </a:cubicBezTo>
                <a:close/>
                <a:moveTo>
                  <a:pt x="934288" y="31699"/>
                </a:moveTo>
                <a:cubicBezTo>
                  <a:pt x="931392" y="31699"/>
                  <a:pt x="929144" y="32689"/>
                  <a:pt x="927544" y="34671"/>
                </a:cubicBezTo>
                <a:cubicBezTo>
                  <a:pt x="925944" y="36652"/>
                  <a:pt x="925144" y="38938"/>
                  <a:pt x="925144" y="41529"/>
                </a:cubicBezTo>
                <a:cubicBezTo>
                  <a:pt x="925144" y="44272"/>
                  <a:pt x="925982" y="46520"/>
                  <a:pt x="927659" y="48272"/>
                </a:cubicBezTo>
                <a:cubicBezTo>
                  <a:pt x="929335" y="50025"/>
                  <a:pt x="931468" y="50901"/>
                  <a:pt x="934059" y="50901"/>
                </a:cubicBezTo>
                <a:cubicBezTo>
                  <a:pt x="936650" y="50901"/>
                  <a:pt x="938898" y="50063"/>
                  <a:pt x="940803" y="48387"/>
                </a:cubicBezTo>
                <a:cubicBezTo>
                  <a:pt x="942708" y="46710"/>
                  <a:pt x="943660" y="44500"/>
                  <a:pt x="943660" y="41757"/>
                </a:cubicBezTo>
                <a:cubicBezTo>
                  <a:pt x="943660" y="38862"/>
                  <a:pt x="942670" y="36461"/>
                  <a:pt x="940689" y="34556"/>
                </a:cubicBezTo>
                <a:cubicBezTo>
                  <a:pt x="938707" y="32651"/>
                  <a:pt x="936574" y="31699"/>
                  <a:pt x="934288" y="31699"/>
                </a:cubicBezTo>
                <a:close/>
                <a:moveTo>
                  <a:pt x="2907106" y="28422"/>
                </a:moveTo>
                <a:cubicBezTo>
                  <a:pt x="2910763" y="28422"/>
                  <a:pt x="2914040" y="29489"/>
                  <a:pt x="2916936" y="31623"/>
                </a:cubicBezTo>
                <a:cubicBezTo>
                  <a:pt x="2919831" y="33756"/>
                  <a:pt x="2922117" y="36576"/>
                  <a:pt x="2923793" y="40081"/>
                </a:cubicBezTo>
                <a:cubicBezTo>
                  <a:pt x="2925470" y="43586"/>
                  <a:pt x="2926308" y="47320"/>
                  <a:pt x="2926308" y="51282"/>
                </a:cubicBezTo>
                <a:cubicBezTo>
                  <a:pt x="2926308" y="57226"/>
                  <a:pt x="2924403" y="62217"/>
                  <a:pt x="2920593" y="66255"/>
                </a:cubicBezTo>
                <a:cubicBezTo>
                  <a:pt x="2916783" y="70294"/>
                  <a:pt x="2911906" y="72313"/>
                  <a:pt x="2905963" y="72313"/>
                </a:cubicBezTo>
                <a:cubicBezTo>
                  <a:pt x="2899410" y="72313"/>
                  <a:pt x="2894495" y="70332"/>
                  <a:pt x="2891218" y="66370"/>
                </a:cubicBezTo>
                <a:cubicBezTo>
                  <a:pt x="2887942" y="62407"/>
                  <a:pt x="2886303" y="57759"/>
                  <a:pt x="2886303" y="52425"/>
                </a:cubicBezTo>
                <a:cubicBezTo>
                  <a:pt x="2886303" y="48006"/>
                  <a:pt x="2887179" y="44005"/>
                  <a:pt x="2888932" y="40424"/>
                </a:cubicBezTo>
                <a:cubicBezTo>
                  <a:pt x="2890685" y="36842"/>
                  <a:pt x="2893161" y="33947"/>
                  <a:pt x="2896362" y="31737"/>
                </a:cubicBezTo>
                <a:cubicBezTo>
                  <a:pt x="2899562" y="29527"/>
                  <a:pt x="2903143" y="28422"/>
                  <a:pt x="2907106" y="28422"/>
                </a:cubicBezTo>
                <a:close/>
                <a:moveTo>
                  <a:pt x="2154631" y="18897"/>
                </a:moveTo>
                <a:cubicBezTo>
                  <a:pt x="2158288" y="18897"/>
                  <a:pt x="2161565" y="19964"/>
                  <a:pt x="2164461" y="22098"/>
                </a:cubicBezTo>
                <a:cubicBezTo>
                  <a:pt x="2167356" y="24231"/>
                  <a:pt x="2169642" y="27051"/>
                  <a:pt x="2171319" y="30556"/>
                </a:cubicBezTo>
                <a:cubicBezTo>
                  <a:pt x="2172995" y="34061"/>
                  <a:pt x="2173833" y="37795"/>
                  <a:pt x="2173833" y="41757"/>
                </a:cubicBezTo>
                <a:cubicBezTo>
                  <a:pt x="2173833" y="47701"/>
                  <a:pt x="2171928" y="52692"/>
                  <a:pt x="2168118" y="56730"/>
                </a:cubicBezTo>
                <a:cubicBezTo>
                  <a:pt x="2164308" y="60769"/>
                  <a:pt x="2159431" y="62788"/>
                  <a:pt x="2153488" y="62788"/>
                </a:cubicBezTo>
                <a:cubicBezTo>
                  <a:pt x="2146935" y="62788"/>
                  <a:pt x="2142020" y="60807"/>
                  <a:pt x="2138743" y="56845"/>
                </a:cubicBezTo>
                <a:cubicBezTo>
                  <a:pt x="2135467" y="52882"/>
                  <a:pt x="2133828" y="48234"/>
                  <a:pt x="2133828" y="42900"/>
                </a:cubicBezTo>
                <a:cubicBezTo>
                  <a:pt x="2133828" y="38481"/>
                  <a:pt x="2134704" y="34480"/>
                  <a:pt x="2136457" y="30899"/>
                </a:cubicBezTo>
                <a:cubicBezTo>
                  <a:pt x="2138210" y="27317"/>
                  <a:pt x="2140686" y="24422"/>
                  <a:pt x="2143887" y="22212"/>
                </a:cubicBezTo>
                <a:cubicBezTo>
                  <a:pt x="2147087" y="20002"/>
                  <a:pt x="2150668" y="18897"/>
                  <a:pt x="2154631" y="18897"/>
                </a:cubicBezTo>
                <a:close/>
                <a:moveTo>
                  <a:pt x="935431" y="18897"/>
                </a:moveTo>
                <a:cubicBezTo>
                  <a:pt x="939089" y="18897"/>
                  <a:pt x="942365" y="19964"/>
                  <a:pt x="945261" y="22098"/>
                </a:cubicBezTo>
                <a:cubicBezTo>
                  <a:pt x="948156" y="24231"/>
                  <a:pt x="950442" y="27051"/>
                  <a:pt x="952119" y="30556"/>
                </a:cubicBezTo>
                <a:cubicBezTo>
                  <a:pt x="953795" y="34061"/>
                  <a:pt x="954633" y="37795"/>
                  <a:pt x="954633" y="41757"/>
                </a:cubicBezTo>
                <a:cubicBezTo>
                  <a:pt x="954633" y="47701"/>
                  <a:pt x="952728" y="52692"/>
                  <a:pt x="948918" y="56730"/>
                </a:cubicBezTo>
                <a:cubicBezTo>
                  <a:pt x="945108" y="60769"/>
                  <a:pt x="940231" y="62788"/>
                  <a:pt x="934288" y="62788"/>
                </a:cubicBezTo>
                <a:cubicBezTo>
                  <a:pt x="927735" y="62788"/>
                  <a:pt x="922820" y="60807"/>
                  <a:pt x="919543" y="56845"/>
                </a:cubicBezTo>
                <a:cubicBezTo>
                  <a:pt x="916267" y="52882"/>
                  <a:pt x="914628" y="48234"/>
                  <a:pt x="914628" y="42900"/>
                </a:cubicBezTo>
                <a:cubicBezTo>
                  <a:pt x="914628" y="38481"/>
                  <a:pt x="915504" y="34480"/>
                  <a:pt x="917257" y="30899"/>
                </a:cubicBezTo>
                <a:cubicBezTo>
                  <a:pt x="919010" y="27317"/>
                  <a:pt x="921486" y="24422"/>
                  <a:pt x="924687" y="22212"/>
                </a:cubicBezTo>
                <a:cubicBezTo>
                  <a:pt x="927887" y="20002"/>
                  <a:pt x="931468" y="18897"/>
                  <a:pt x="935431" y="18897"/>
                </a:cubicBezTo>
                <a:close/>
                <a:moveTo>
                  <a:pt x="2548585" y="11887"/>
                </a:moveTo>
                <a:lnTo>
                  <a:pt x="2548585" y="24917"/>
                </a:lnTo>
                <a:lnTo>
                  <a:pt x="2497379" y="39776"/>
                </a:lnTo>
                <a:lnTo>
                  <a:pt x="2497379" y="26974"/>
                </a:lnTo>
                <a:close/>
                <a:moveTo>
                  <a:pt x="1802053" y="0"/>
                </a:moveTo>
                <a:cubicBezTo>
                  <a:pt x="1803577" y="2895"/>
                  <a:pt x="1804835" y="6210"/>
                  <a:pt x="1805825" y="9944"/>
                </a:cubicBezTo>
                <a:cubicBezTo>
                  <a:pt x="1806816" y="13677"/>
                  <a:pt x="1807311" y="17068"/>
                  <a:pt x="1807311" y="20116"/>
                </a:cubicBezTo>
                <a:cubicBezTo>
                  <a:pt x="1807311" y="25146"/>
                  <a:pt x="1805902" y="29679"/>
                  <a:pt x="1803082" y="33718"/>
                </a:cubicBezTo>
                <a:cubicBezTo>
                  <a:pt x="1800263" y="37757"/>
                  <a:pt x="1795881" y="39776"/>
                  <a:pt x="1789938" y="39776"/>
                </a:cubicBezTo>
                <a:cubicBezTo>
                  <a:pt x="1785213" y="39776"/>
                  <a:pt x="1781365" y="38519"/>
                  <a:pt x="1778393" y="36004"/>
                </a:cubicBezTo>
                <a:lnTo>
                  <a:pt x="1777263" y="33714"/>
                </a:lnTo>
                <a:lnTo>
                  <a:pt x="1773821" y="42062"/>
                </a:lnTo>
                <a:cubicBezTo>
                  <a:pt x="1770240" y="45567"/>
                  <a:pt x="1765782" y="47320"/>
                  <a:pt x="1760448" y="47320"/>
                </a:cubicBezTo>
                <a:cubicBezTo>
                  <a:pt x="1754352" y="47320"/>
                  <a:pt x="1750314" y="45300"/>
                  <a:pt x="1748332" y="41262"/>
                </a:cubicBezTo>
                <a:cubicBezTo>
                  <a:pt x="1746351" y="37223"/>
                  <a:pt x="1745361" y="32918"/>
                  <a:pt x="1745361" y="28346"/>
                </a:cubicBezTo>
                <a:cubicBezTo>
                  <a:pt x="1745361" y="26670"/>
                  <a:pt x="1745475" y="24879"/>
                  <a:pt x="1745704" y="22974"/>
                </a:cubicBezTo>
                <a:cubicBezTo>
                  <a:pt x="1745932" y="21069"/>
                  <a:pt x="1746275" y="18897"/>
                  <a:pt x="1746732" y="16459"/>
                </a:cubicBezTo>
                <a:lnTo>
                  <a:pt x="1758162" y="13258"/>
                </a:lnTo>
                <a:cubicBezTo>
                  <a:pt x="1757705" y="15849"/>
                  <a:pt x="1757362" y="18249"/>
                  <a:pt x="1757134" y="20459"/>
                </a:cubicBezTo>
                <a:cubicBezTo>
                  <a:pt x="1756905" y="22669"/>
                  <a:pt x="1756791" y="24612"/>
                  <a:pt x="1756791" y="26289"/>
                </a:cubicBezTo>
                <a:cubicBezTo>
                  <a:pt x="1756791" y="29184"/>
                  <a:pt x="1757248" y="31318"/>
                  <a:pt x="1758162" y="32689"/>
                </a:cubicBezTo>
                <a:cubicBezTo>
                  <a:pt x="1759077" y="34061"/>
                  <a:pt x="1760524" y="34747"/>
                  <a:pt x="1762506" y="34747"/>
                </a:cubicBezTo>
                <a:cubicBezTo>
                  <a:pt x="1764792" y="34747"/>
                  <a:pt x="1766697" y="33566"/>
                  <a:pt x="1768221" y="31203"/>
                </a:cubicBezTo>
                <a:cubicBezTo>
                  <a:pt x="1769745" y="28841"/>
                  <a:pt x="1770583" y="24079"/>
                  <a:pt x="1770735" y="16916"/>
                </a:cubicBezTo>
                <a:lnTo>
                  <a:pt x="1770735" y="10058"/>
                </a:lnTo>
                <a:lnTo>
                  <a:pt x="1781708" y="5943"/>
                </a:lnTo>
                <a:lnTo>
                  <a:pt x="1781708" y="19888"/>
                </a:lnTo>
                <a:cubicBezTo>
                  <a:pt x="1781708" y="22021"/>
                  <a:pt x="1782127" y="23888"/>
                  <a:pt x="1782965" y="25488"/>
                </a:cubicBezTo>
                <a:cubicBezTo>
                  <a:pt x="1783803" y="27089"/>
                  <a:pt x="1785594" y="27889"/>
                  <a:pt x="1788337" y="27889"/>
                </a:cubicBezTo>
                <a:cubicBezTo>
                  <a:pt x="1791081" y="27889"/>
                  <a:pt x="1792909" y="27051"/>
                  <a:pt x="1793824" y="25374"/>
                </a:cubicBezTo>
                <a:cubicBezTo>
                  <a:pt x="1794738" y="23698"/>
                  <a:pt x="1795195" y="21564"/>
                  <a:pt x="1795195" y="18973"/>
                </a:cubicBezTo>
                <a:cubicBezTo>
                  <a:pt x="1795195" y="16383"/>
                  <a:pt x="1794891" y="13754"/>
                  <a:pt x="1794281" y="11087"/>
                </a:cubicBezTo>
                <a:cubicBezTo>
                  <a:pt x="1793671" y="8420"/>
                  <a:pt x="1792833" y="5791"/>
                  <a:pt x="1791766" y="320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64" name="Google Shape;164;p19"/>
          <p:cNvSpPr txBox="1"/>
          <p:nvPr/>
        </p:nvSpPr>
        <p:spPr>
          <a:xfrm>
            <a:off x="1230150" y="33838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17. As the two recording-angels—˹one˺ sitting to the right, and ˹the other to˺ the left—note ˹everything˺</a:t>
            </a:r>
            <a:endParaRPr sz="1200">
              <a:solidFill>
                <a:schemeClr val="dk1"/>
              </a:solidFill>
              <a:latin typeface="Inter Light"/>
              <a:ea typeface="Inter Light"/>
              <a:cs typeface="Inter Light"/>
              <a:sym typeface="Inter Light"/>
            </a:endParaRPr>
          </a:p>
        </p:txBody>
      </p:sp>
      <p:sp>
        <p:nvSpPr>
          <p:cNvPr id="166" name="Google Shape;166;p19"/>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Two Angels</a:t>
            </a:r>
            <a:endParaRPr sz="3600">
              <a:solidFill>
                <a:srgbClr val="1E1E1E"/>
              </a:solidFill>
              <a:latin typeface="Inter Tight Medium"/>
              <a:ea typeface="Inter Tight Medium"/>
              <a:cs typeface="Inter Tight Medium"/>
              <a:sym typeface="Inter Tight Medium"/>
            </a:endParaRPr>
          </a:p>
        </p:txBody>
      </p:sp>
      <p:sp>
        <p:nvSpPr>
          <p:cNvPr id="167" name="Google Shape;167;p19"/>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168" name="Google Shape;168;p19"/>
          <p:cNvPicPr preferRelativeResize="0"/>
          <p:nvPr/>
        </p:nvPicPr>
        <p:blipFill>
          <a:blip r:embed="rId3">
            <a:alphaModFix amt="32000"/>
          </a:blip>
          <a:stretch>
            <a:fillRect/>
          </a:stretch>
        </p:blipFill>
        <p:spPr>
          <a:xfrm>
            <a:off x="6388425" y="490575"/>
            <a:ext cx="3559600" cy="3559600"/>
          </a:xfrm>
          <a:prstGeom prst="rect">
            <a:avLst/>
          </a:prstGeom>
          <a:noFill/>
          <a:ln>
            <a:noFill/>
          </a:ln>
        </p:spPr>
      </p:pic>
      <p:sp>
        <p:nvSpPr>
          <p:cNvPr id="169" name="Google Shape;169;p19"/>
          <p:cNvSpPr/>
          <p:nvPr/>
        </p:nvSpPr>
        <p:spPr>
          <a:xfrm>
            <a:off x="5367200" y="1473675"/>
            <a:ext cx="2805300" cy="24945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70" name="Google Shape;170;p19"/>
          <p:cNvSpPr txBox="1"/>
          <p:nvPr/>
        </p:nvSpPr>
        <p:spPr>
          <a:xfrm>
            <a:off x="5686551" y="1812825"/>
            <a:ext cx="2166600" cy="18162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 Prophet ﷺ said, “The scribe (angel) on the left delays registering the sin of a Muslim for six hours. If he repents (within these six hours), and seeks Allah’s forgiveness, they drop it off. If he doesn’t, they write it down as a single sin” (Ṭabarānī).</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0"/>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1956FBB0-66B4-3DCA-2EBC-D04A28117926}"/>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E5E29B5E-10C5-0F6C-7748-BC7FA338C30F}"/>
              </a:ext>
            </a:extLst>
          </p:cNvPr>
          <p:cNvSpPr/>
          <p:nvPr/>
        </p:nvSpPr>
        <p:spPr>
          <a:xfrm>
            <a:off x="1512698" y="2588094"/>
            <a:ext cx="3136773" cy="388620"/>
          </a:xfrm>
          <a:custGeom>
            <a:avLst/>
            <a:gdLst/>
            <a:ahLst/>
            <a:cxnLst/>
            <a:rect l="l" t="t" r="r" b="b"/>
            <a:pathLst>
              <a:path w="3136773" h="388620">
                <a:moveTo>
                  <a:pt x="1795424" y="360731"/>
                </a:moveTo>
                <a:lnTo>
                  <a:pt x="1795424" y="373761"/>
                </a:lnTo>
                <a:lnTo>
                  <a:pt x="1744218" y="388620"/>
                </a:lnTo>
                <a:lnTo>
                  <a:pt x="1744218" y="375818"/>
                </a:lnTo>
                <a:close/>
                <a:moveTo>
                  <a:pt x="1795424" y="336728"/>
                </a:moveTo>
                <a:lnTo>
                  <a:pt x="1795424" y="349758"/>
                </a:lnTo>
                <a:lnTo>
                  <a:pt x="1744218" y="364617"/>
                </a:lnTo>
                <a:lnTo>
                  <a:pt x="1744218" y="351815"/>
                </a:lnTo>
                <a:close/>
                <a:moveTo>
                  <a:pt x="1643024" y="336728"/>
                </a:moveTo>
                <a:lnTo>
                  <a:pt x="1643024" y="349758"/>
                </a:lnTo>
                <a:lnTo>
                  <a:pt x="1591818" y="364617"/>
                </a:lnTo>
                <a:lnTo>
                  <a:pt x="1591818" y="351815"/>
                </a:lnTo>
                <a:close/>
                <a:moveTo>
                  <a:pt x="564565" y="293979"/>
                </a:moveTo>
                <a:cubicBezTo>
                  <a:pt x="567613" y="293979"/>
                  <a:pt x="570242" y="295122"/>
                  <a:pt x="572452" y="297408"/>
                </a:cubicBezTo>
                <a:cubicBezTo>
                  <a:pt x="574662" y="299694"/>
                  <a:pt x="575767" y="302361"/>
                  <a:pt x="575767" y="305409"/>
                </a:cubicBezTo>
                <a:cubicBezTo>
                  <a:pt x="575767" y="308457"/>
                  <a:pt x="574662" y="311086"/>
                  <a:pt x="572452" y="313296"/>
                </a:cubicBezTo>
                <a:cubicBezTo>
                  <a:pt x="570242" y="315506"/>
                  <a:pt x="567613" y="316611"/>
                  <a:pt x="564565" y="316611"/>
                </a:cubicBezTo>
                <a:cubicBezTo>
                  <a:pt x="561365" y="316611"/>
                  <a:pt x="558660" y="315506"/>
                  <a:pt x="556450" y="313296"/>
                </a:cubicBezTo>
                <a:cubicBezTo>
                  <a:pt x="554240" y="311086"/>
                  <a:pt x="553135" y="308457"/>
                  <a:pt x="553135" y="305409"/>
                </a:cubicBezTo>
                <a:cubicBezTo>
                  <a:pt x="553135" y="302361"/>
                  <a:pt x="554240" y="299694"/>
                  <a:pt x="556450" y="297408"/>
                </a:cubicBezTo>
                <a:cubicBezTo>
                  <a:pt x="558660" y="295122"/>
                  <a:pt x="561365" y="293979"/>
                  <a:pt x="564565" y="293979"/>
                </a:cubicBezTo>
                <a:close/>
                <a:moveTo>
                  <a:pt x="2882265" y="290093"/>
                </a:moveTo>
                <a:cubicBezTo>
                  <a:pt x="2885313" y="290093"/>
                  <a:pt x="2887942" y="291236"/>
                  <a:pt x="2890151" y="293522"/>
                </a:cubicBezTo>
                <a:cubicBezTo>
                  <a:pt x="2892361" y="295808"/>
                  <a:pt x="2893466" y="298475"/>
                  <a:pt x="2893466" y="301523"/>
                </a:cubicBezTo>
                <a:cubicBezTo>
                  <a:pt x="2893466" y="304571"/>
                  <a:pt x="2892361" y="307200"/>
                  <a:pt x="2890151" y="309410"/>
                </a:cubicBezTo>
                <a:cubicBezTo>
                  <a:pt x="2887942" y="311620"/>
                  <a:pt x="2885313" y="312725"/>
                  <a:pt x="2882265" y="312725"/>
                </a:cubicBezTo>
                <a:cubicBezTo>
                  <a:pt x="2879064" y="312725"/>
                  <a:pt x="2876359" y="311620"/>
                  <a:pt x="2874149" y="309410"/>
                </a:cubicBezTo>
                <a:cubicBezTo>
                  <a:pt x="2871939" y="307200"/>
                  <a:pt x="2870834" y="304571"/>
                  <a:pt x="2870834" y="301523"/>
                </a:cubicBezTo>
                <a:cubicBezTo>
                  <a:pt x="2870834" y="298475"/>
                  <a:pt x="2871939" y="295808"/>
                  <a:pt x="2874149" y="293522"/>
                </a:cubicBezTo>
                <a:cubicBezTo>
                  <a:pt x="2876359" y="291236"/>
                  <a:pt x="2879064" y="290093"/>
                  <a:pt x="2882265" y="290093"/>
                </a:cubicBezTo>
                <a:close/>
                <a:moveTo>
                  <a:pt x="2850946" y="290093"/>
                </a:moveTo>
                <a:cubicBezTo>
                  <a:pt x="2853995" y="290093"/>
                  <a:pt x="2856623" y="291236"/>
                  <a:pt x="2858833" y="293522"/>
                </a:cubicBezTo>
                <a:cubicBezTo>
                  <a:pt x="2861043" y="295808"/>
                  <a:pt x="2862148" y="298475"/>
                  <a:pt x="2862148" y="301523"/>
                </a:cubicBezTo>
                <a:cubicBezTo>
                  <a:pt x="2862148" y="304571"/>
                  <a:pt x="2861043" y="307200"/>
                  <a:pt x="2858833" y="309410"/>
                </a:cubicBezTo>
                <a:cubicBezTo>
                  <a:pt x="2856623" y="311620"/>
                  <a:pt x="2853995" y="312725"/>
                  <a:pt x="2850946" y="312725"/>
                </a:cubicBezTo>
                <a:cubicBezTo>
                  <a:pt x="2847746" y="312725"/>
                  <a:pt x="2845041" y="311620"/>
                  <a:pt x="2842831" y="309410"/>
                </a:cubicBezTo>
                <a:cubicBezTo>
                  <a:pt x="2840621" y="307200"/>
                  <a:pt x="2839516" y="304571"/>
                  <a:pt x="2839516" y="301523"/>
                </a:cubicBezTo>
                <a:cubicBezTo>
                  <a:pt x="2839516" y="298475"/>
                  <a:pt x="2840621" y="295808"/>
                  <a:pt x="2842831" y="293522"/>
                </a:cubicBezTo>
                <a:cubicBezTo>
                  <a:pt x="2845041" y="291236"/>
                  <a:pt x="2847746" y="290093"/>
                  <a:pt x="2850946" y="290093"/>
                </a:cubicBezTo>
                <a:close/>
                <a:moveTo>
                  <a:pt x="1186815" y="290093"/>
                </a:moveTo>
                <a:cubicBezTo>
                  <a:pt x="1189863" y="290093"/>
                  <a:pt x="1192491" y="291236"/>
                  <a:pt x="1194701" y="293522"/>
                </a:cubicBezTo>
                <a:cubicBezTo>
                  <a:pt x="1196911" y="295808"/>
                  <a:pt x="1198016" y="298475"/>
                  <a:pt x="1198016" y="301523"/>
                </a:cubicBezTo>
                <a:cubicBezTo>
                  <a:pt x="1198016" y="304571"/>
                  <a:pt x="1196911" y="307200"/>
                  <a:pt x="1194701" y="309410"/>
                </a:cubicBezTo>
                <a:cubicBezTo>
                  <a:pt x="1192491" y="311620"/>
                  <a:pt x="1189863" y="312725"/>
                  <a:pt x="1186815" y="312725"/>
                </a:cubicBezTo>
                <a:cubicBezTo>
                  <a:pt x="1183614" y="312725"/>
                  <a:pt x="1180909" y="311620"/>
                  <a:pt x="1178699" y="309410"/>
                </a:cubicBezTo>
                <a:cubicBezTo>
                  <a:pt x="1176490" y="307200"/>
                  <a:pt x="1175385" y="304571"/>
                  <a:pt x="1175385" y="301523"/>
                </a:cubicBezTo>
                <a:cubicBezTo>
                  <a:pt x="1175385" y="298475"/>
                  <a:pt x="1176490" y="295808"/>
                  <a:pt x="1178699" y="293522"/>
                </a:cubicBezTo>
                <a:cubicBezTo>
                  <a:pt x="1180909" y="291236"/>
                  <a:pt x="1183614" y="290093"/>
                  <a:pt x="1186815" y="290093"/>
                </a:cubicBezTo>
                <a:close/>
                <a:moveTo>
                  <a:pt x="1155497" y="290093"/>
                </a:moveTo>
                <a:cubicBezTo>
                  <a:pt x="1158544" y="290093"/>
                  <a:pt x="1161173" y="291236"/>
                  <a:pt x="1163383" y="293522"/>
                </a:cubicBezTo>
                <a:cubicBezTo>
                  <a:pt x="1165593" y="295808"/>
                  <a:pt x="1166698" y="298475"/>
                  <a:pt x="1166698" y="301523"/>
                </a:cubicBezTo>
                <a:cubicBezTo>
                  <a:pt x="1166698" y="304571"/>
                  <a:pt x="1165593" y="307200"/>
                  <a:pt x="1163383" y="309410"/>
                </a:cubicBezTo>
                <a:cubicBezTo>
                  <a:pt x="1161173" y="311620"/>
                  <a:pt x="1158544" y="312725"/>
                  <a:pt x="1155497" y="312725"/>
                </a:cubicBezTo>
                <a:cubicBezTo>
                  <a:pt x="1152296" y="312725"/>
                  <a:pt x="1149591" y="311620"/>
                  <a:pt x="1147381" y="309410"/>
                </a:cubicBezTo>
                <a:cubicBezTo>
                  <a:pt x="1145171" y="307200"/>
                  <a:pt x="1144067" y="304571"/>
                  <a:pt x="1144067" y="301523"/>
                </a:cubicBezTo>
                <a:cubicBezTo>
                  <a:pt x="1144067" y="298475"/>
                  <a:pt x="1145171" y="295808"/>
                  <a:pt x="1147381" y="293522"/>
                </a:cubicBezTo>
                <a:cubicBezTo>
                  <a:pt x="1149591" y="291236"/>
                  <a:pt x="1152296" y="290093"/>
                  <a:pt x="1155497" y="290093"/>
                </a:cubicBezTo>
                <a:close/>
                <a:moveTo>
                  <a:pt x="763981" y="290093"/>
                </a:moveTo>
                <a:cubicBezTo>
                  <a:pt x="767029" y="290093"/>
                  <a:pt x="769658" y="291236"/>
                  <a:pt x="771868" y="293522"/>
                </a:cubicBezTo>
                <a:cubicBezTo>
                  <a:pt x="774077" y="295808"/>
                  <a:pt x="775182" y="298475"/>
                  <a:pt x="775182" y="301523"/>
                </a:cubicBezTo>
                <a:cubicBezTo>
                  <a:pt x="775182" y="304571"/>
                  <a:pt x="774077" y="307200"/>
                  <a:pt x="771868" y="309410"/>
                </a:cubicBezTo>
                <a:cubicBezTo>
                  <a:pt x="769658" y="311620"/>
                  <a:pt x="767029" y="312725"/>
                  <a:pt x="763981" y="312725"/>
                </a:cubicBezTo>
                <a:cubicBezTo>
                  <a:pt x="760780" y="312725"/>
                  <a:pt x="758075" y="311620"/>
                  <a:pt x="755866" y="309410"/>
                </a:cubicBezTo>
                <a:cubicBezTo>
                  <a:pt x="753656" y="307200"/>
                  <a:pt x="752551" y="304571"/>
                  <a:pt x="752551" y="301523"/>
                </a:cubicBezTo>
                <a:cubicBezTo>
                  <a:pt x="752551" y="298475"/>
                  <a:pt x="753656" y="295808"/>
                  <a:pt x="755866" y="293522"/>
                </a:cubicBezTo>
                <a:cubicBezTo>
                  <a:pt x="758075" y="291236"/>
                  <a:pt x="760780" y="290093"/>
                  <a:pt x="763981" y="290093"/>
                </a:cubicBezTo>
                <a:close/>
                <a:moveTo>
                  <a:pt x="732663" y="290093"/>
                </a:moveTo>
                <a:cubicBezTo>
                  <a:pt x="735711" y="290093"/>
                  <a:pt x="738340" y="291236"/>
                  <a:pt x="740549" y="293522"/>
                </a:cubicBezTo>
                <a:cubicBezTo>
                  <a:pt x="742759" y="295808"/>
                  <a:pt x="743864" y="298475"/>
                  <a:pt x="743864" y="301523"/>
                </a:cubicBezTo>
                <a:cubicBezTo>
                  <a:pt x="743864" y="304571"/>
                  <a:pt x="742759" y="307200"/>
                  <a:pt x="740549" y="309410"/>
                </a:cubicBezTo>
                <a:cubicBezTo>
                  <a:pt x="738340" y="311620"/>
                  <a:pt x="735711" y="312725"/>
                  <a:pt x="732663" y="312725"/>
                </a:cubicBezTo>
                <a:cubicBezTo>
                  <a:pt x="729462" y="312725"/>
                  <a:pt x="726757" y="311620"/>
                  <a:pt x="724547" y="309410"/>
                </a:cubicBezTo>
                <a:cubicBezTo>
                  <a:pt x="722338" y="307200"/>
                  <a:pt x="721233" y="304571"/>
                  <a:pt x="721233" y="301523"/>
                </a:cubicBezTo>
                <a:cubicBezTo>
                  <a:pt x="721233" y="298475"/>
                  <a:pt x="722338" y="295808"/>
                  <a:pt x="724547" y="293522"/>
                </a:cubicBezTo>
                <a:cubicBezTo>
                  <a:pt x="726757" y="291236"/>
                  <a:pt x="729462" y="290093"/>
                  <a:pt x="732663" y="290093"/>
                </a:cubicBezTo>
                <a:close/>
                <a:moveTo>
                  <a:pt x="173431" y="290093"/>
                </a:moveTo>
                <a:cubicBezTo>
                  <a:pt x="176479" y="290093"/>
                  <a:pt x="179108" y="291236"/>
                  <a:pt x="181317" y="293522"/>
                </a:cubicBezTo>
                <a:cubicBezTo>
                  <a:pt x="183527" y="295808"/>
                  <a:pt x="184632" y="298475"/>
                  <a:pt x="184632" y="301523"/>
                </a:cubicBezTo>
                <a:cubicBezTo>
                  <a:pt x="184632" y="304571"/>
                  <a:pt x="183527" y="307200"/>
                  <a:pt x="181317" y="309410"/>
                </a:cubicBezTo>
                <a:cubicBezTo>
                  <a:pt x="179108" y="311620"/>
                  <a:pt x="176479" y="312725"/>
                  <a:pt x="173431" y="312725"/>
                </a:cubicBezTo>
                <a:cubicBezTo>
                  <a:pt x="170230" y="312725"/>
                  <a:pt x="167525" y="311620"/>
                  <a:pt x="165315" y="309410"/>
                </a:cubicBezTo>
                <a:cubicBezTo>
                  <a:pt x="163106" y="307200"/>
                  <a:pt x="162001" y="304571"/>
                  <a:pt x="162001" y="301523"/>
                </a:cubicBezTo>
                <a:cubicBezTo>
                  <a:pt x="162001" y="298475"/>
                  <a:pt x="163106" y="295808"/>
                  <a:pt x="165315" y="293522"/>
                </a:cubicBezTo>
                <a:cubicBezTo>
                  <a:pt x="167525" y="291236"/>
                  <a:pt x="170230" y="290093"/>
                  <a:pt x="173431" y="290093"/>
                </a:cubicBezTo>
                <a:close/>
                <a:moveTo>
                  <a:pt x="142113" y="290093"/>
                </a:moveTo>
                <a:cubicBezTo>
                  <a:pt x="145161" y="290093"/>
                  <a:pt x="147790" y="291236"/>
                  <a:pt x="149999" y="293522"/>
                </a:cubicBezTo>
                <a:cubicBezTo>
                  <a:pt x="152209" y="295808"/>
                  <a:pt x="153314" y="298475"/>
                  <a:pt x="153314" y="301523"/>
                </a:cubicBezTo>
                <a:cubicBezTo>
                  <a:pt x="153314" y="304571"/>
                  <a:pt x="152209" y="307200"/>
                  <a:pt x="149999" y="309410"/>
                </a:cubicBezTo>
                <a:cubicBezTo>
                  <a:pt x="147790" y="311620"/>
                  <a:pt x="145161" y="312725"/>
                  <a:pt x="142113" y="312725"/>
                </a:cubicBezTo>
                <a:cubicBezTo>
                  <a:pt x="138912" y="312725"/>
                  <a:pt x="136207" y="311620"/>
                  <a:pt x="133997" y="309410"/>
                </a:cubicBezTo>
                <a:cubicBezTo>
                  <a:pt x="131787" y="307200"/>
                  <a:pt x="130683" y="304571"/>
                  <a:pt x="130683" y="301523"/>
                </a:cubicBezTo>
                <a:cubicBezTo>
                  <a:pt x="130683" y="298475"/>
                  <a:pt x="131787" y="295808"/>
                  <a:pt x="133997" y="293522"/>
                </a:cubicBezTo>
                <a:cubicBezTo>
                  <a:pt x="136207" y="291236"/>
                  <a:pt x="138912" y="290093"/>
                  <a:pt x="142113" y="290093"/>
                </a:cubicBezTo>
                <a:close/>
                <a:moveTo>
                  <a:pt x="1618335" y="283692"/>
                </a:moveTo>
                <a:cubicBezTo>
                  <a:pt x="1620012" y="283692"/>
                  <a:pt x="1621802" y="283845"/>
                  <a:pt x="1623707" y="284150"/>
                </a:cubicBezTo>
                <a:cubicBezTo>
                  <a:pt x="1625612" y="284454"/>
                  <a:pt x="1627403" y="284912"/>
                  <a:pt x="1629080" y="285521"/>
                </a:cubicBezTo>
                <a:lnTo>
                  <a:pt x="1627251" y="296951"/>
                </a:lnTo>
                <a:cubicBezTo>
                  <a:pt x="1625727" y="296646"/>
                  <a:pt x="1624279" y="296342"/>
                  <a:pt x="1622907" y="296037"/>
                </a:cubicBezTo>
                <a:cubicBezTo>
                  <a:pt x="1621536" y="295732"/>
                  <a:pt x="1620012" y="295580"/>
                  <a:pt x="1618335" y="295580"/>
                </a:cubicBezTo>
                <a:cubicBezTo>
                  <a:pt x="1614830" y="295580"/>
                  <a:pt x="1612087" y="296303"/>
                  <a:pt x="1610106" y="297751"/>
                </a:cubicBezTo>
                <a:cubicBezTo>
                  <a:pt x="1608124" y="299199"/>
                  <a:pt x="1607134" y="301218"/>
                  <a:pt x="1607134" y="303809"/>
                </a:cubicBezTo>
                <a:cubicBezTo>
                  <a:pt x="1607134" y="307010"/>
                  <a:pt x="1608163" y="309753"/>
                  <a:pt x="1610220" y="312039"/>
                </a:cubicBezTo>
                <a:cubicBezTo>
                  <a:pt x="1612277" y="314325"/>
                  <a:pt x="1614640" y="316115"/>
                  <a:pt x="1617307" y="317411"/>
                </a:cubicBezTo>
                <a:lnTo>
                  <a:pt x="1620786" y="318449"/>
                </a:lnTo>
                <a:lnTo>
                  <a:pt x="1625993" y="316954"/>
                </a:lnTo>
                <a:cubicBezTo>
                  <a:pt x="1629575" y="315811"/>
                  <a:pt x="1632813" y="314706"/>
                  <a:pt x="1635709" y="313639"/>
                </a:cubicBezTo>
                <a:lnTo>
                  <a:pt x="1639367" y="325298"/>
                </a:lnTo>
                <a:cubicBezTo>
                  <a:pt x="1635709" y="326669"/>
                  <a:pt x="1631404" y="328117"/>
                  <a:pt x="1626451" y="329641"/>
                </a:cubicBezTo>
                <a:cubicBezTo>
                  <a:pt x="1621498" y="331165"/>
                  <a:pt x="1616506" y="332613"/>
                  <a:pt x="1611477" y="333984"/>
                </a:cubicBezTo>
                <a:cubicBezTo>
                  <a:pt x="1606448" y="335356"/>
                  <a:pt x="1601800" y="336575"/>
                  <a:pt x="1597533" y="337642"/>
                </a:cubicBezTo>
                <a:lnTo>
                  <a:pt x="1594789" y="325298"/>
                </a:lnTo>
                <a:cubicBezTo>
                  <a:pt x="1598752" y="324383"/>
                  <a:pt x="1601952" y="323621"/>
                  <a:pt x="1604391" y="323012"/>
                </a:cubicBezTo>
                <a:lnTo>
                  <a:pt x="1606658" y="322445"/>
                </a:lnTo>
                <a:lnTo>
                  <a:pt x="1600162" y="317982"/>
                </a:lnTo>
                <a:cubicBezTo>
                  <a:pt x="1596580" y="314020"/>
                  <a:pt x="1594789" y="309524"/>
                  <a:pt x="1594789" y="304495"/>
                </a:cubicBezTo>
                <a:cubicBezTo>
                  <a:pt x="1594789" y="299923"/>
                  <a:pt x="1595894" y="296075"/>
                  <a:pt x="1598104" y="292951"/>
                </a:cubicBezTo>
                <a:cubicBezTo>
                  <a:pt x="1600314" y="289826"/>
                  <a:pt x="1603210" y="287502"/>
                  <a:pt x="1606791" y="285978"/>
                </a:cubicBezTo>
                <a:cubicBezTo>
                  <a:pt x="1610372" y="284454"/>
                  <a:pt x="1614221" y="283692"/>
                  <a:pt x="1618335" y="283692"/>
                </a:cubicBezTo>
                <a:close/>
                <a:moveTo>
                  <a:pt x="2738399" y="279578"/>
                </a:moveTo>
                <a:lnTo>
                  <a:pt x="2738399" y="292608"/>
                </a:lnTo>
                <a:lnTo>
                  <a:pt x="2687192" y="307467"/>
                </a:lnTo>
                <a:lnTo>
                  <a:pt x="2687192" y="294665"/>
                </a:lnTo>
                <a:close/>
                <a:moveTo>
                  <a:pt x="2376449" y="279578"/>
                </a:moveTo>
                <a:lnTo>
                  <a:pt x="2376449" y="292608"/>
                </a:lnTo>
                <a:lnTo>
                  <a:pt x="2325242" y="307467"/>
                </a:lnTo>
                <a:lnTo>
                  <a:pt x="2325242" y="294665"/>
                </a:lnTo>
                <a:close/>
                <a:moveTo>
                  <a:pt x="1119149" y="279578"/>
                </a:moveTo>
                <a:lnTo>
                  <a:pt x="1119149" y="292608"/>
                </a:lnTo>
                <a:lnTo>
                  <a:pt x="1067943" y="307467"/>
                </a:lnTo>
                <a:lnTo>
                  <a:pt x="1067943" y="294665"/>
                </a:lnTo>
                <a:close/>
                <a:moveTo>
                  <a:pt x="861974" y="279578"/>
                </a:moveTo>
                <a:lnTo>
                  <a:pt x="861974" y="292608"/>
                </a:lnTo>
                <a:lnTo>
                  <a:pt x="810768" y="307467"/>
                </a:lnTo>
                <a:lnTo>
                  <a:pt x="810768" y="294665"/>
                </a:lnTo>
                <a:close/>
                <a:moveTo>
                  <a:pt x="271424" y="279578"/>
                </a:moveTo>
                <a:lnTo>
                  <a:pt x="271424" y="292608"/>
                </a:lnTo>
                <a:lnTo>
                  <a:pt x="220218" y="307467"/>
                </a:lnTo>
                <a:lnTo>
                  <a:pt x="220218" y="294665"/>
                </a:lnTo>
                <a:close/>
                <a:moveTo>
                  <a:pt x="1537532" y="214022"/>
                </a:moveTo>
                <a:lnTo>
                  <a:pt x="1524762" y="230771"/>
                </a:lnTo>
                <a:cubicBezTo>
                  <a:pt x="1518513" y="237401"/>
                  <a:pt x="1511198" y="243687"/>
                  <a:pt x="1502816" y="249631"/>
                </a:cubicBezTo>
                <a:lnTo>
                  <a:pt x="1531620" y="249631"/>
                </a:lnTo>
                <a:cubicBezTo>
                  <a:pt x="1536801" y="249631"/>
                  <a:pt x="1540764" y="248983"/>
                  <a:pt x="1543507" y="247688"/>
                </a:cubicBezTo>
                <a:cubicBezTo>
                  <a:pt x="1546250" y="246392"/>
                  <a:pt x="1548117" y="244678"/>
                  <a:pt x="1549108" y="242544"/>
                </a:cubicBezTo>
                <a:cubicBezTo>
                  <a:pt x="1550098" y="240411"/>
                  <a:pt x="1550593" y="238125"/>
                  <a:pt x="1550593" y="235686"/>
                </a:cubicBezTo>
                <a:cubicBezTo>
                  <a:pt x="1550593" y="231572"/>
                  <a:pt x="1548117" y="226428"/>
                  <a:pt x="1543164" y="220256"/>
                </a:cubicBezTo>
                <a:close/>
                <a:moveTo>
                  <a:pt x="1910105" y="210083"/>
                </a:moveTo>
                <a:cubicBezTo>
                  <a:pt x="1906905" y="210083"/>
                  <a:pt x="1903933" y="211302"/>
                  <a:pt x="1901190" y="213741"/>
                </a:cubicBezTo>
                <a:cubicBezTo>
                  <a:pt x="1898446" y="216179"/>
                  <a:pt x="1896198" y="219456"/>
                  <a:pt x="1894446" y="223571"/>
                </a:cubicBezTo>
                <a:cubicBezTo>
                  <a:pt x="1892693" y="227685"/>
                  <a:pt x="1891817" y="232181"/>
                  <a:pt x="1891817" y="237058"/>
                </a:cubicBezTo>
                <a:cubicBezTo>
                  <a:pt x="1891817" y="239801"/>
                  <a:pt x="1892427" y="242049"/>
                  <a:pt x="1893646" y="243802"/>
                </a:cubicBezTo>
                <a:cubicBezTo>
                  <a:pt x="1894865" y="245554"/>
                  <a:pt x="1896656" y="246926"/>
                  <a:pt x="1899018" y="247916"/>
                </a:cubicBezTo>
                <a:cubicBezTo>
                  <a:pt x="1901380" y="248907"/>
                  <a:pt x="1904390" y="249631"/>
                  <a:pt x="1908048" y="250088"/>
                </a:cubicBezTo>
                <a:cubicBezTo>
                  <a:pt x="1911705" y="250545"/>
                  <a:pt x="1915972" y="250774"/>
                  <a:pt x="1920849" y="250774"/>
                </a:cubicBezTo>
                <a:lnTo>
                  <a:pt x="1930301" y="250774"/>
                </a:lnTo>
                <a:lnTo>
                  <a:pt x="1930679" y="246202"/>
                </a:lnTo>
                <a:cubicBezTo>
                  <a:pt x="1930679" y="235839"/>
                  <a:pt x="1928774" y="227228"/>
                  <a:pt x="1924964" y="220370"/>
                </a:cubicBezTo>
                <a:cubicBezTo>
                  <a:pt x="1921154" y="213512"/>
                  <a:pt x="1916201" y="210083"/>
                  <a:pt x="1910105" y="210083"/>
                </a:cubicBezTo>
                <a:close/>
                <a:moveTo>
                  <a:pt x="3098596" y="205283"/>
                </a:moveTo>
                <a:cubicBezTo>
                  <a:pt x="3095853" y="205283"/>
                  <a:pt x="3093186" y="206045"/>
                  <a:pt x="3090595" y="207569"/>
                </a:cubicBezTo>
                <a:cubicBezTo>
                  <a:pt x="3088005" y="209093"/>
                  <a:pt x="3085338" y="211912"/>
                  <a:pt x="3082595" y="216027"/>
                </a:cubicBezTo>
                <a:cubicBezTo>
                  <a:pt x="3079851" y="220142"/>
                  <a:pt x="3076727" y="226085"/>
                  <a:pt x="3073222" y="233858"/>
                </a:cubicBezTo>
                <a:lnTo>
                  <a:pt x="3070603" y="239277"/>
                </a:lnTo>
                <a:lnTo>
                  <a:pt x="3077708" y="243259"/>
                </a:lnTo>
                <a:cubicBezTo>
                  <a:pt x="3081080" y="244878"/>
                  <a:pt x="3084271" y="246126"/>
                  <a:pt x="3087281" y="247002"/>
                </a:cubicBezTo>
                <a:cubicBezTo>
                  <a:pt x="3093301" y="248755"/>
                  <a:pt x="3098292" y="249631"/>
                  <a:pt x="3102254" y="249631"/>
                </a:cubicBezTo>
                <a:cubicBezTo>
                  <a:pt x="3106674" y="249631"/>
                  <a:pt x="3110179" y="248983"/>
                  <a:pt x="3112770" y="247688"/>
                </a:cubicBezTo>
                <a:cubicBezTo>
                  <a:pt x="3115361" y="246392"/>
                  <a:pt x="3117265" y="244526"/>
                  <a:pt x="3118484" y="242087"/>
                </a:cubicBezTo>
                <a:cubicBezTo>
                  <a:pt x="3119704" y="239649"/>
                  <a:pt x="3120313" y="236906"/>
                  <a:pt x="3120313" y="233858"/>
                </a:cubicBezTo>
                <a:cubicBezTo>
                  <a:pt x="3120313" y="229438"/>
                  <a:pt x="3119247" y="225018"/>
                  <a:pt x="3117113" y="220599"/>
                </a:cubicBezTo>
                <a:cubicBezTo>
                  <a:pt x="3114979" y="216179"/>
                  <a:pt x="3112274" y="212522"/>
                  <a:pt x="3108998" y="209626"/>
                </a:cubicBezTo>
                <a:cubicBezTo>
                  <a:pt x="3105721" y="206730"/>
                  <a:pt x="3102254" y="205283"/>
                  <a:pt x="3098596" y="205283"/>
                </a:cubicBezTo>
                <a:close/>
                <a:moveTo>
                  <a:pt x="2355646" y="205283"/>
                </a:moveTo>
                <a:cubicBezTo>
                  <a:pt x="2352903" y="205283"/>
                  <a:pt x="2350236" y="206045"/>
                  <a:pt x="2347645" y="207569"/>
                </a:cubicBezTo>
                <a:cubicBezTo>
                  <a:pt x="2345055" y="209093"/>
                  <a:pt x="2342388" y="211912"/>
                  <a:pt x="2339645" y="216027"/>
                </a:cubicBezTo>
                <a:cubicBezTo>
                  <a:pt x="2336901" y="220142"/>
                  <a:pt x="2333777" y="226085"/>
                  <a:pt x="2330272" y="233858"/>
                </a:cubicBezTo>
                <a:lnTo>
                  <a:pt x="2327653" y="239277"/>
                </a:lnTo>
                <a:lnTo>
                  <a:pt x="2334758" y="243259"/>
                </a:lnTo>
                <a:cubicBezTo>
                  <a:pt x="2338130" y="244878"/>
                  <a:pt x="2341321" y="246126"/>
                  <a:pt x="2344331" y="247002"/>
                </a:cubicBezTo>
                <a:cubicBezTo>
                  <a:pt x="2350351" y="248755"/>
                  <a:pt x="2355342" y="249631"/>
                  <a:pt x="2359304" y="249631"/>
                </a:cubicBezTo>
                <a:cubicBezTo>
                  <a:pt x="2363724" y="249631"/>
                  <a:pt x="2367229" y="248983"/>
                  <a:pt x="2369820" y="247688"/>
                </a:cubicBezTo>
                <a:cubicBezTo>
                  <a:pt x="2372411" y="246392"/>
                  <a:pt x="2374315" y="244526"/>
                  <a:pt x="2375534" y="242087"/>
                </a:cubicBezTo>
                <a:cubicBezTo>
                  <a:pt x="2376754" y="239649"/>
                  <a:pt x="2377363" y="236906"/>
                  <a:pt x="2377363" y="233858"/>
                </a:cubicBezTo>
                <a:cubicBezTo>
                  <a:pt x="2377363" y="229438"/>
                  <a:pt x="2376297" y="225018"/>
                  <a:pt x="2374163" y="220599"/>
                </a:cubicBezTo>
                <a:cubicBezTo>
                  <a:pt x="2372029" y="216179"/>
                  <a:pt x="2369324" y="212522"/>
                  <a:pt x="2366048" y="209626"/>
                </a:cubicBezTo>
                <a:cubicBezTo>
                  <a:pt x="2362771" y="206730"/>
                  <a:pt x="2359304" y="205283"/>
                  <a:pt x="2355646" y="205283"/>
                </a:cubicBezTo>
                <a:close/>
                <a:moveTo>
                  <a:pt x="2596515" y="201625"/>
                </a:moveTo>
                <a:cubicBezTo>
                  <a:pt x="2589199" y="201625"/>
                  <a:pt x="2581922" y="203530"/>
                  <a:pt x="2574683" y="207340"/>
                </a:cubicBezTo>
                <a:cubicBezTo>
                  <a:pt x="2567444" y="211150"/>
                  <a:pt x="2560586" y="215912"/>
                  <a:pt x="2554109" y="221627"/>
                </a:cubicBezTo>
                <a:cubicBezTo>
                  <a:pt x="2547632" y="227342"/>
                  <a:pt x="2541879" y="233172"/>
                  <a:pt x="2536850" y="239115"/>
                </a:cubicBezTo>
                <a:lnTo>
                  <a:pt x="2526615" y="252247"/>
                </a:lnTo>
                <a:lnTo>
                  <a:pt x="2531592" y="252374"/>
                </a:lnTo>
                <a:cubicBezTo>
                  <a:pt x="2539517" y="252527"/>
                  <a:pt x="2547975" y="252603"/>
                  <a:pt x="2556967" y="252603"/>
                </a:cubicBezTo>
                <a:cubicBezTo>
                  <a:pt x="2567025" y="252603"/>
                  <a:pt x="2576017" y="251993"/>
                  <a:pt x="2583942" y="250774"/>
                </a:cubicBezTo>
                <a:cubicBezTo>
                  <a:pt x="2591866" y="249555"/>
                  <a:pt x="2598534" y="247688"/>
                  <a:pt x="2603944" y="245173"/>
                </a:cubicBezTo>
                <a:cubicBezTo>
                  <a:pt x="2609354" y="242659"/>
                  <a:pt x="2613507" y="239573"/>
                  <a:pt x="2616403" y="235915"/>
                </a:cubicBezTo>
                <a:cubicBezTo>
                  <a:pt x="2619298" y="232257"/>
                  <a:pt x="2620746" y="228066"/>
                  <a:pt x="2620746" y="223342"/>
                </a:cubicBezTo>
                <a:cubicBezTo>
                  <a:pt x="2620746" y="219989"/>
                  <a:pt x="2619908" y="216674"/>
                  <a:pt x="2618232" y="213398"/>
                </a:cubicBezTo>
                <a:cubicBezTo>
                  <a:pt x="2616555" y="210121"/>
                  <a:pt x="2613964" y="207340"/>
                  <a:pt x="2610459" y="205054"/>
                </a:cubicBezTo>
                <a:cubicBezTo>
                  <a:pt x="2606954" y="202768"/>
                  <a:pt x="2602306" y="201625"/>
                  <a:pt x="2596515" y="201625"/>
                </a:cubicBezTo>
                <a:close/>
                <a:moveTo>
                  <a:pt x="2716834" y="192252"/>
                </a:moveTo>
                <a:cubicBezTo>
                  <a:pt x="2713177" y="192252"/>
                  <a:pt x="2709786" y="193472"/>
                  <a:pt x="2706662" y="195910"/>
                </a:cubicBezTo>
                <a:cubicBezTo>
                  <a:pt x="2703537" y="198348"/>
                  <a:pt x="2701023" y="201511"/>
                  <a:pt x="2699118" y="205397"/>
                </a:cubicBezTo>
                <a:cubicBezTo>
                  <a:pt x="2697213" y="209283"/>
                  <a:pt x="2696261" y="213284"/>
                  <a:pt x="2696261" y="217398"/>
                </a:cubicBezTo>
                <a:cubicBezTo>
                  <a:pt x="2696261" y="222275"/>
                  <a:pt x="2697518" y="226657"/>
                  <a:pt x="2700032" y="230543"/>
                </a:cubicBezTo>
                <a:cubicBezTo>
                  <a:pt x="2702547" y="234429"/>
                  <a:pt x="2705633" y="237744"/>
                  <a:pt x="2709291" y="240487"/>
                </a:cubicBezTo>
                <a:lnTo>
                  <a:pt x="2714097" y="243391"/>
                </a:lnTo>
                <a:lnTo>
                  <a:pt x="2721063" y="240258"/>
                </a:lnTo>
                <a:cubicBezTo>
                  <a:pt x="2725559" y="237515"/>
                  <a:pt x="2729217" y="234162"/>
                  <a:pt x="2732036" y="230200"/>
                </a:cubicBezTo>
                <a:cubicBezTo>
                  <a:pt x="2734856" y="226238"/>
                  <a:pt x="2736265" y="221666"/>
                  <a:pt x="2736265" y="216484"/>
                </a:cubicBezTo>
                <a:cubicBezTo>
                  <a:pt x="2736265" y="212979"/>
                  <a:pt x="2735427" y="209359"/>
                  <a:pt x="2733751" y="205625"/>
                </a:cubicBezTo>
                <a:cubicBezTo>
                  <a:pt x="2732074" y="201892"/>
                  <a:pt x="2729788" y="198729"/>
                  <a:pt x="2726893" y="196139"/>
                </a:cubicBezTo>
                <a:cubicBezTo>
                  <a:pt x="2723997" y="193548"/>
                  <a:pt x="2720645" y="192252"/>
                  <a:pt x="2716834" y="192252"/>
                </a:cubicBezTo>
                <a:close/>
                <a:moveTo>
                  <a:pt x="939927" y="190881"/>
                </a:moveTo>
                <a:cubicBezTo>
                  <a:pt x="945718" y="200787"/>
                  <a:pt x="949871" y="210159"/>
                  <a:pt x="952385" y="218999"/>
                </a:cubicBezTo>
                <a:cubicBezTo>
                  <a:pt x="954900" y="227838"/>
                  <a:pt x="956157" y="235610"/>
                  <a:pt x="956157" y="242316"/>
                </a:cubicBezTo>
                <a:cubicBezTo>
                  <a:pt x="956157" y="251917"/>
                  <a:pt x="954595" y="260604"/>
                  <a:pt x="951471" y="268376"/>
                </a:cubicBezTo>
                <a:cubicBezTo>
                  <a:pt x="948347" y="276149"/>
                  <a:pt x="944232" y="283045"/>
                  <a:pt x="939127" y="289064"/>
                </a:cubicBezTo>
                <a:cubicBezTo>
                  <a:pt x="934021" y="295084"/>
                  <a:pt x="928459" y="300228"/>
                  <a:pt x="922439" y="304495"/>
                </a:cubicBezTo>
                <a:cubicBezTo>
                  <a:pt x="916419" y="308762"/>
                  <a:pt x="910399" y="312267"/>
                  <a:pt x="904379" y="315011"/>
                </a:cubicBezTo>
                <a:cubicBezTo>
                  <a:pt x="898360" y="317754"/>
                  <a:pt x="892987" y="319735"/>
                  <a:pt x="888263" y="320954"/>
                </a:cubicBezTo>
                <a:lnTo>
                  <a:pt x="881634" y="303581"/>
                </a:lnTo>
                <a:cubicBezTo>
                  <a:pt x="897026" y="298704"/>
                  <a:pt x="908875" y="292874"/>
                  <a:pt x="917181" y="286093"/>
                </a:cubicBezTo>
                <a:cubicBezTo>
                  <a:pt x="925487" y="279311"/>
                  <a:pt x="931202" y="272262"/>
                  <a:pt x="934326" y="264947"/>
                </a:cubicBezTo>
                <a:cubicBezTo>
                  <a:pt x="937450" y="257632"/>
                  <a:pt x="939012" y="250622"/>
                  <a:pt x="939012" y="243916"/>
                </a:cubicBezTo>
                <a:cubicBezTo>
                  <a:pt x="939012" y="239649"/>
                  <a:pt x="938555" y="235534"/>
                  <a:pt x="937641" y="231572"/>
                </a:cubicBezTo>
                <a:cubicBezTo>
                  <a:pt x="936726" y="227609"/>
                  <a:pt x="935126" y="223113"/>
                  <a:pt x="932840" y="218084"/>
                </a:cubicBezTo>
                <a:cubicBezTo>
                  <a:pt x="930554" y="213055"/>
                  <a:pt x="927354" y="206807"/>
                  <a:pt x="923239" y="199339"/>
                </a:cubicBezTo>
                <a:close/>
                <a:moveTo>
                  <a:pt x="1096156" y="187305"/>
                </a:moveTo>
                <a:lnTo>
                  <a:pt x="1082459" y="189395"/>
                </a:lnTo>
                <a:cubicBezTo>
                  <a:pt x="1076591" y="191147"/>
                  <a:pt x="1071638" y="193395"/>
                  <a:pt x="1067600" y="196139"/>
                </a:cubicBezTo>
                <a:cubicBezTo>
                  <a:pt x="1063561" y="198882"/>
                  <a:pt x="1060475" y="201854"/>
                  <a:pt x="1058342" y="205054"/>
                </a:cubicBezTo>
                <a:cubicBezTo>
                  <a:pt x="1056208" y="208254"/>
                  <a:pt x="1055141" y="211379"/>
                  <a:pt x="1055141" y="214427"/>
                </a:cubicBezTo>
                <a:cubicBezTo>
                  <a:pt x="1055141" y="217779"/>
                  <a:pt x="1056360" y="220523"/>
                  <a:pt x="1058799" y="222656"/>
                </a:cubicBezTo>
                <a:cubicBezTo>
                  <a:pt x="1061237" y="224790"/>
                  <a:pt x="1064361" y="226428"/>
                  <a:pt x="1068171" y="227571"/>
                </a:cubicBezTo>
                <a:cubicBezTo>
                  <a:pt x="1071981" y="228714"/>
                  <a:pt x="1076172" y="229400"/>
                  <a:pt x="1080744" y="229628"/>
                </a:cubicBezTo>
                <a:cubicBezTo>
                  <a:pt x="1085316" y="229857"/>
                  <a:pt x="1089736" y="229705"/>
                  <a:pt x="1094003" y="229171"/>
                </a:cubicBezTo>
                <a:lnTo>
                  <a:pt x="1098040" y="228288"/>
                </a:lnTo>
                <a:close/>
                <a:moveTo>
                  <a:pt x="2357018" y="186537"/>
                </a:moveTo>
                <a:cubicBezTo>
                  <a:pt x="2362200" y="186537"/>
                  <a:pt x="2367000" y="187871"/>
                  <a:pt x="2371420" y="190538"/>
                </a:cubicBezTo>
                <a:cubicBezTo>
                  <a:pt x="2375839" y="193205"/>
                  <a:pt x="2379726" y="196748"/>
                  <a:pt x="2383078" y="201168"/>
                </a:cubicBezTo>
                <a:cubicBezTo>
                  <a:pt x="2386431" y="205587"/>
                  <a:pt x="2389060" y="210426"/>
                  <a:pt x="2390965" y="215684"/>
                </a:cubicBezTo>
                <a:cubicBezTo>
                  <a:pt x="2392870" y="220942"/>
                  <a:pt x="2393823" y="226161"/>
                  <a:pt x="2393823" y="231343"/>
                </a:cubicBezTo>
                <a:cubicBezTo>
                  <a:pt x="2393823" y="240487"/>
                  <a:pt x="2392222" y="247764"/>
                  <a:pt x="2389022" y="253174"/>
                </a:cubicBezTo>
                <a:cubicBezTo>
                  <a:pt x="2385822" y="258584"/>
                  <a:pt x="2381745" y="262471"/>
                  <a:pt x="2376792" y="264833"/>
                </a:cubicBezTo>
                <a:cubicBezTo>
                  <a:pt x="2371839" y="267195"/>
                  <a:pt x="2366695" y="268376"/>
                  <a:pt x="2361362" y="268376"/>
                </a:cubicBezTo>
                <a:cubicBezTo>
                  <a:pt x="2356637" y="268376"/>
                  <a:pt x="2350579" y="267462"/>
                  <a:pt x="2343188" y="265633"/>
                </a:cubicBezTo>
                <a:cubicBezTo>
                  <a:pt x="2339492" y="264719"/>
                  <a:pt x="2335310" y="263099"/>
                  <a:pt x="2330643" y="260775"/>
                </a:cubicBezTo>
                <a:lnTo>
                  <a:pt x="2319309" y="254113"/>
                </a:lnTo>
                <a:lnTo>
                  <a:pt x="2314927" y="259661"/>
                </a:lnTo>
                <a:cubicBezTo>
                  <a:pt x="2313270" y="261432"/>
                  <a:pt x="2311603" y="262890"/>
                  <a:pt x="2309926" y="264033"/>
                </a:cubicBezTo>
                <a:cubicBezTo>
                  <a:pt x="2306574" y="266319"/>
                  <a:pt x="2303107" y="267805"/>
                  <a:pt x="2299525" y="268490"/>
                </a:cubicBezTo>
                <a:lnTo>
                  <a:pt x="2293944" y="268969"/>
                </a:lnTo>
                <a:lnTo>
                  <a:pt x="2292476" y="269519"/>
                </a:lnTo>
                <a:lnTo>
                  <a:pt x="2291027" y="269219"/>
                </a:lnTo>
                <a:lnTo>
                  <a:pt x="2287524" y="269519"/>
                </a:lnTo>
                <a:lnTo>
                  <a:pt x="2287646" y="268518"/>
                </a:lnTo>
                <a:lnTo>
                  <a:pt x="2276475" y="266204"/>
                </a:lnTo>
                <a:lnTo>
                  <a:pt x="2270747" y="261399"/>
                </a:lnTo>
                <a:lnTo>
                  <a:pt x="2266759" y="281749"/>
                </a:lnTo>
                <a:cubicBezTo>
                  <a:pt x="2264244" y="289141"/>
                  <a:pt x="2260244" y="295846"/>
                  <a:pt x="2254758" y="301866"/>
                </a:cubicBezTo>
                <a:cubicBezTo>
                  <a:pt x="2249271" y="307886"/>
                  <a:pt x="2241842" y="312648"/>
                  <a:pt x="2232469" y="316154"/>
                </a:cubicBezTo>
                <a:cubicBezTo>
                  <a:pt x="2223096" y="319659"/>
                  <a:pt x="2211324" y="321411"/>
                  <a:pt x="2197150" y="321411"/>
                </a:cubicBezTo>
                <a:cubicBezTo>
                  <a:pt x="2188464" y="321411"/>
                  <a:pt x="2180234" y="320345"/>
                  <a:pt x="2172462" y="318211"/>
                </a:cubicBezTo>
                <a:cubicBezTo>
                  <a:pt x="2164689" y="316077"/>
                  <a:pt x="2157793" y="312839"/>
                  <a:pt x="2151773" y="308495"/>
                </a:cubicBezTo>
                <a:cubicBezTo>
                  <a:pt x="2145754" y="304152"/>
                  <a:pt x="2141029" y="298666"/>
                  <a:pt x="2137600" y="292036"/>
                </a:cubicBezTo>
                <a:cubicBezTo>
                  <a:pt x="2134171" y="285407"/>
                  <a:pt x="2132457" y="277596"/>
                  <a:pt x="2132457" y="268605"/>
                </a:cubicBezTo>
                <a:cubicBezTo>
                  <a:pt x="2132457" y="263118"/>
                  <a:pt x="2133219" y="257022"/>
                  <a:pt x="2134743" y="250317"/>
                </a:cubicBezTo>
                <a:cubicBezTo>
                  <a:pt x="2136267" y="243611"/>
                  <a:pt x="2138705" y="236220"/>
                  <a:pt x="2142058" y="228143"/>
                </a:cubicBezTo>
                <a:lnTo>
                  <a:pt x="2158517" y="234543"/>
                </a:lnTo>
                <a:cubicBezTo>
                  <a:pt x="2156079" y="240944"/>
                  <a:pt x="2154250" y="246812"/>
                  <a:pt x="2153031" y="252146"/>
                </a:cubicBezTo>
                <a:cubicBezTo>
                  <a:pt x="2151811" y="257480"/>
                  <a:pt x="2151202" y="262433"/>
                  <a:pt x="2151202" y="267005"/>
                </a:cubicBezTo>
                <a:cubicBezTo>
                  <a:pt x="2151202" y="275387"/>
                  <a:pt x="2153297" y="282206"/>
                  <a:pt x="2157488" y="287464"/>
                </a:cubicBezTo>
                <a:cubicBezTo>
                  <a:pt x="2161679" y="292722"/>
                  <a:pt x="2167318" y="296570"/>
                  <a:pt x="2174405" y="299009"/>
                </a:cubicBezTo>
                <a:cubicBezTo>
                  <a:pt x="2181491" y="301447"/>
                  <a:pt x="2189302" y="302666"/>
                  <a:pt x="2197836" y="302666"/>
                </a:cubicBezTo>
                <a:cubicBezTo>
                  <a:pt x="2208199" y="302666"/>
                  <a:pt x="2216886" y="301561"/>
                  <a:pt x="2223897" y="299351"/>
                </a:cubicBezTo>
                <a:cubicBezTo>
                  <a:pt x="2230907" y="297142"/>
                  <a:pt x="2236470" y="294132"/>
                  <a:pt x="2240584" y="290322"/>
                </a:cubicBezTo>
                <a:cubicBezTo>
                  <a:pt x="2244699" y="286512"/>
                  <a:pt x="2247633" y="282206"/>
                  <a:pt x="2249385" y="277406"/>
                </a:cubicBezTo>
                <a:cubicBezTo>
                  <a:pt x="2251138" y="272605"/>
                  <a:pt x="2252014" y="267614"/>
                  <a:pt x="2252014" y="262433"/>
                </a:cubicBezTo>
                <a:cubicBezTo>
                  <a:pt x="2252014" y="255727"/>
                  <a:pt x="2251519" y="249402"/>
                  <a:pt x="2250528" y="243459"/>
                </a:cubicBezTo>
                <a:cubicBezTo>
                  <a:pt x="2249538" y="237515"/>
                  <a:pt x="2248243" y="231686"/>
                  <a:pt x="2246642" y="225971"/>
                </a:cubicBezTo>
                <a:cubicBezTo>
                  <a:pt x="2245042" y="220256"/>
                  <a:pt x="2243328" y="214427"/>
                  <a:pt x="2241499" y="208483"/>
                </a:cubicBezTo>
                <a:lnTo>
                  <a:pt x="2260015" y="203454"/>
                </a:lnTo>
                <a:cubicBezTo>
                  <a:pt x="2261692" y="209245"/>
                  <a:pt x="2262987" y="213931"/>
                  <a:pt x="2263901" y="217513"/>
                </a:cubicBezTo>
                <a:cubicBezTo>
                  <a:pt x="2264816" y="221094"/>
                  <a:pt x="2265540" y="223952"/>
                  <a:pt x="2266073" y="226085"/>
                </a:cubicBezTo>
                <a:cubicBezTo>
                  <a:pt x="2266607" y="228219"/>
                  <a:pt x="2267102" y="230124"/>
                  <a:pt x="2267559" y="231800"/>
                </a:cubicBezTo>
                <a:cubicBezTo>
                  <a:pt x="2269236" y="237439"/>
                  <a:pt x="2271445" y="241592"/>
                  <a:pt x="2274189" y="244259"/>
                </a:cubicBezTo>
                <a:cubicBezTo>
                  <a:pt x="2276932" y="246926"/>
                  <a:pt x="2280094" y="248678"/>
                  <a:pt x="2283676" y="249517"/>
                </a:cubicBezTo>
                <a:lnTo>
                  <a:pt x="2291333" y="250385"/>
                </a:lnTo>
                <a:lnTo>
                  <a:pt x="2300554" y="248031"/>
                </a:lnTo>
                <a:cubicBezTo>
                  <a:pt x="2303449" y="246202"/>
                  <a:pt x="2306269" y="243154"/>
                  <a:pt x="2309012" y="238887"/>
                </a:cubicBezTo>
                <a:cubicBezTo>
                  <a:pt x="2311755" y="234620"/>
                  <a:pt x="2314727" y="228905"/>
                  <a:pt x="2317928" y="221742"/>
                </a:cubicBezTo>
                <a:cubicBezTo>
                  <a:pt x="2322347" y="211988"/>
                  <a:pt x="2326728" y="204597"/>
                  <a:pt x="2331072" y="199568"/>
                </a:cubicBezTo>
                <a:cubicBezTo>
                  <a:pt x="2335415" y="194538"/>
                  <a:pt x="2339759" y="191109"/>
                  <a:pt x="2344102" y="189281"/>
                </a:cubicBezTo>
                <a:cubicBezTo>
                  <a:pt x="2348445" y="187452"/>
                  <a:pt x="2352751" y="186537"/>
                  <a:pt x="2357018" y="186537"/>
                </a:cubicBezTo>
                <a:close/>
                <a:moveTo>
                  <a:pt x="2017166" y="172593"/>
                </a:moveTo>
                <a:cubicBezTo>
                  <a:pt x="2013661" y="172593"/>
                  <a:pt x="2010498" y="173926"/>
                  <a:pt x="2007679" y="176593"/>
                </a:cubicBezTo>
                <a:cubicBezTo>
                  <a:pt x="2004860" y="179260"/>
                  <a:pt x="2002650" y="182651"/>
                  <a:pt x="2001050" y="186766"/>
                </a:cubicBezTo>
                <a:cubicBezTo>
                  <a:pt x="1999450" y="190881"/>
                  <a:pt x="1998649" y="194996"/>
                  <a:pt x="1998649" y="199110"/>
                </a:cubicBezTo>
                <a:cubicBezTo>
                  <a:pt x="1998649" y="202311"/>
                  <a:pt x="1999297" y="205054"/>
                  <a:pt x="2000593" y="207340"/>
                </a:cubicBezTo>
                <a:cubicBezTo>
                  <a:pt x="2001888" y="209626"/>
                  <a:pt x="2004060" y="211417"/>
                  <a:pt x="2007108" y="212712"/>
                </a:cubicBezTo>
                <a:cubicBezTo>
                  <a:pt x="2010156" y="214007"/>
                  <a:pt x="2014118" y="214655"/>
                  <a:pt x="2018995" y="214655"/>
                </a:cubicBezTo>
                <a:cubicBezTo>
                  <a:pt x="2023414" y="214655"/>
                  <a:pt x="2027872" y="214198"/>
                  <a:pt x="2032368" y="213284"/>
                </a:cubicBezTo>
                <a:lnTo>
                  <a:pt x="2037607" y="211624"/>
                </a:lnTo>
                <a:lnTo>
                  <a:pt x="2037740" y="208712"/>
                </a:lnTo>
                <a:cubicBezTo>
                  <a:pt x="2037740" y="202311"/>
                  <a:pt x="2036902" y="196367"/>
                  <a:pt x="2035225" y="190881"/>
                </a:cubicBezTo>
                <a:cubicBezTo>
                  <a:pt x="2033549" y="185394"/>
                  <a:pt x="2031187" y="180975"/>
                  <a:pt x="2028139" y="177622"/>
                </a:cubicBezTo>
                <a:cubicBezTo>
                  <a:pt x="2025091" y="174269"/>
                  <a:pt x="2021433" y="172593"/>
                  <a:pt x="2017166" y="172593"/>
                </a:cubicBezTo>
                <a:close/>
                <a:moveTo>
                  <a:pt x="855116" y="172593"/>
                </a:moveTo>
                <a:cubicBezTo>
                  <a:pt x="851611" y="172593"/>
                  <a:pt x="848449" y="173926"/>
                  <a:pt x="845629" y="176593"/>
                </a:cubicBezTo>
                <a:cubicBezTo>
                  <a:pt x="842810" y="179260"/>
                  <a:pt x="840600" y="182651"/>
                  <a:pt x="839000" y="186766"/>
                </a:cubicBezTo>
                <a:cubicBezTo>
                  <a:pt x="837400" y="190881"/>
                  <a:pt x="836599" y="194996"/>
                  <a:pt x="836599" y="199110"/>
                </a:cubicBezTo>
                <a:cubicBezTo>
                  <a:pt x="836599" y="202311"/>
                  <a:pt x="837247" y="205054"/>
                  <a:pt x="838543" y="207340"/>
                </a:cubicBezTo>
                <a:cubicBezTo>
                  <a:pt x="839838" y="209626"/>
                  <a:pt x="842010" y="211417"/>
                  <a:pt x="845058" y="212712"/>
                </a:cubicBezTo>
                <a:cubicBezTo>
                  <a:pt x="848106" y="214007"/>
                  <a:pt x="852068" y="214655"/>
                  <a:pt x="856945" y="214655"/>
                </a:cubicBezTo>
                <a:cubicBezTo>
                  <a:pt x="861364" y="214655"/>
                  <a:pt x="865822" y="214198"/>
                  <a:pt x="870318" y="213284"/>
                </a:cubicBezTo>
                <a:lnTo>
                  <a:pt x="875557" y="211624"/>
                </a:lnTo>
                <a:lnTo>
                  <a:pt x="875690" y="208712"/>
                </a:lnTo>
                <a:cubicBezTo>
                  <a:pt x="875690" y="202311"/>
                  <a:pt x="874852" y="196367"/>
                  <a:pt x="873175" y="190881"/>
                </a:cubicBezTo>
                <a:cubicBezTo>
                  <a:pt x="871499" y="185394"/>
                  <a:pt x="869137" y="180975"/>
                  <a:pt x="866089" y="177622"/>
                </a:cubicBezTo>
                <a:cubicBezTo>
                  <a:pt x="863041" y="174269"/>
                  <a:pt x="859383" y="172593"/>
                  <a:pt x="855116" y="172593"/>
                </a:cubicBezTo>
                <a:close/>
                <a:moveTo>
                  <a:pt x="58064" y="161163"/>
                </a:moveTo>
                <a:cubicBezTo>
                  <a:pt x="64008" y="170154"/>
                  <a:pt x="69189" y="178651"/>
                  <a:pt x="73609" y="186652"/>
                </a:cubicBezTo>
                <a:cubicBezTo>
                  <a:pt x="78028" y="194653"/>
                  <a:pt x="81762" y="202120"/>
                  <a:pt x="84810" y="209054"/>
                </a:cubicBezTo>
                <a:cubicBezTo>
                  <a:pt x="87858" y="215989"/>
                  <a:pt x="90297" y="222504"/>
                  <a:pt x="92125" y="228600"/>
                </a:cubicBezTo>
                <a:cubicBezTo>
                  <a:pt x="94259" y="235305"/>
                  <a:pt x="96660" y="240258"/>
                  <a:pt x="99326" y="243459"/>
                </a:cubicBezTo>
                <a:cubicBezTo>
                  <a:pt x="101993" y="246659"/>
                  <a:pt x="104775" y="248678"/>
                  <a:pt x="107670" y="249517"/>
                </a:cubicBezTo>
                <a:cubicBezTo>
                  <a:pt x="110566" y="250355"/>
                  <a:pt x="113233" y="250774"/>
                  <a:pt x="115671" y="250774"/>
                </a:cubicBezTo>
                <a:lnTo>
                  <a:pt x="118004" y="251639"/>
                </a:lnTo>
                <a:lnTo>
                  <a:pt x="118110" y="250774"/>
                </a:lnTo>
                <a:cubicBezTo>
                  <a:pt x="125730" y="250774"/>
                  <a:pt x="131673" y="250202"/>
                  <a:pt x="135940" y="249059"/>
                </a:cubicBezTo>
                <a:cubicBezTo>
                  <a:pt x="140208" y="247916"/>
                  <a:pt x="143446" y="245707"/>
                  <a:pt x="145656" y="242430"/>
                </a:cubicBezTo>
                <a:cubicBezTo>
                  <a:pt x="147866" y="239153"/>
                  <a:pt x="149656" y="234391"/>
                  <a:pt x="151028" y="228143"/>
                </a:cubicBezTo>
                <a:cubicBezTo>
                  <a:pt x="152400" y="221894"/>
                  <a:pt x="154076" y="213741"/>
                  <a:pt x="156057" y="203682"/>
                </a:cubicBezTo>
                <a:lnTo>
                  <a:pt x="173888" y="207111"/>
                </a:lnTo>
                <a:cubicBezTo>
                  <a:pt x="173279" y="209855"/>
                  <a:pt x="172593" y="212903"/>
                  <a:pt x="171831" y="216255"/>
                </a:cubicBezTo>
                <a:cubicBezTo>
                  <a:pt x="171069" y="219608"/>
                  <a:pt x="170421" y="222923"/>
                  <a:pt x="169887" y="226199"/>
                </a:cubicBezTo>
                <a:cubicBezTo>
                  <a:pt x="169354" y="229476"/>
                  <a:pt x="169087" y="232334"/>
                  <a:pt x="169087" y="234772"/>
                </a:cubicBezTo>
                <a:cubicBezTo>
                  <a:pt x="169087" y="237058"/>
                  <a:pt x="169240" y="239192"/>
                  <a:pt x="169545" y="241173"/>
                </a:cubicBezTo>
                <a:cubicBezTo>
                  <a:pt x="169849" y="243154"/>
                  <a:pt x="170992" y="244830"/>
                  <a:pt x="172974" y="246202"/>
                </a:cubicBezTo>
                <a:cubicBezTo>
                  <a:pt x="174955" y="247574"/>
                  <a:pt x="178308" y="248678"/>
                  <a:pt x="183032" y="249517"/>
                </a:cubicBezTo>
                <a:cubicBezTo>
                  <a:pt x="187756" y="250355"/>
                  <a:pt x="194538" y="250774"/>
                  <a:pt x="203377" y="250774"/>
                </a:cubicBezTo>
                <a:lnTo>
                  <a:pt x="203815" y="250939"/>
                </a:lnTo>
                <a:lnTo>
                  <a:pt x="203835" y="250774"/>
                </a:lnTo>
                <a:cubicBezTo>
                  <a:pt x="211455" y="250774"/>
                  <a:pt x="217398" y="250202"/>
                  <a:pt x="221665" y="249059"/>
                </a:cubicBezTo>
                <a:cubicBezTo>
                  <a:pt x="225933" y="247916"/>
                  <a:pt x="229171" y="245707"/>
                  <a:pt x="231381" y="242430"/>
                </a:cubicBezTo>
                <a:cubicBezTo>
                  <a:pt x="233591" y="239153"/>
                  <a:pt x="235381" y="234391"/>
                  <a:pt x="236753" y="228143"/>
                </a:cubicBezTo>
                <a:cubicBezTo>
                  <a:pt x="238125" y="221894"/>
                  <a:pt x="239801" y="213741"/>
                  <a:pt x="241782" y="203682"/>
                </a:cubicBezTo>
                <a:lnTo>
                  <a:pt x="259613" y="207111"/>
                </a:lnTo>
                <a:cubicBezTo>
                  <a:pt x="259003" y="209855"/>
                  <a:pt x="258318" y="212903"/>
                  <a:pt x="257556" y="216255"/>
                </a:cubicBezTo>
                <a:cubicBezTo>
                  <a:pt x="256794" y="219608"/>
                  <a:pt x="256146" y="222923"/>
                  <a:pt x="255613" y="226199"/>
                </a:cubicBezTo>
                <a:cubicBezTo>
                  <a:pt x="255079" y="229476"/>
                  <a:pt x="254812" y="232334"/>
                  <a:pt x="254812" y="234772"/>
                </a:cubicBezTo>
                <a:cubicBezTo>
                  <a:pt x="254812" y="237058"/>
                  <a:pt x="254965" y="239192"/>
                  <a:pt x="255270" y="241173"/>
                </a:cubicBezTo>
                <a:cubicBezTo>
                  <a:pt x="255574" y="243154"/>
                  <a:pt x="256717" y="244830"/>
                  <a:pt x="258699" y="246202"/>
                </a:cubicBezTo>
                <a:cubicBezTo>
                  <a:pt x="260680" y="247574"/>
                  <a:pt x="264033" y="248678"/>
                  <a:pt x="268757" y="249517"/>
                </a:cubicBezTo>
                <a:cubicBezTo>
                  <a:pt x="273481" y="250355"/>
                  <a:pt x="280263" y="250774"/>
                  <a:pt x="289103" y="250774"/>
                </a:cubicBezTo>
                <a:lnTo>
                  <a:pt x="289540" y="250939"/>
                </a:lnTo>
                <a:lnTo>
                  <a:pt x="289560" y="250774"/>
                </a:lnTo>
                <a:cubicBezTo>
                  <a:pt x="299161" y="250774"/>
                  <a:pt x="306590" y="250698"/>
                  <a:pt x="311848" y="250545"/>
                </a:cubicBezTo>
                <a:cubicBezTo>
                  <a:pt x="317106" y="250393"/>
                  <a:pt x="320954" y="250202"/>
                  <a:pt x="323392" y="249974"/>
                </a:cubicBezTo>
                <a:cubicBezTo>
                  <a:pt x="325831" y="249745"/>
                  <a:pt x="327507" y="249631"/>
                  <a:pt x="328422" y="249631"/>
                </a:cubicBezTo>
                <a:cubicBezTo>
                  <a:pt x="325678" y="248107"/>
                  <a:pt x="322478" y="245707"/>
                  <a:pt x="318821" y="242430"/>
                </a:cubicBezTo>
                <a:cubicBezTo>
                  <a:pt x="315163" y="239153"/>
                  <a:pt x="311962" y="234962"/>
                  <a:pt x="309219" y="229857"/>
                </a:cubicBezTo>
                <a:cubicBezTo>
                  <a:pt x="306476" y="224752"/>
                  <a:pt x="305104" y="218694"/>
                  <a:pt x="305104" y="211683"/>
                </a:cubicBezTo>
                <a:cubicBezTo>
                  <a:pt x="305104" y="202997"/>
                  <a:pt x="307124" y="195377"/>
                  <a:pt x="311162" y="188823"/>
                </a:cubicBezTo>
                <a:cubicBezTo>
                  <a:pt x="315201" y="182270"/>
                  <a:pt x="320764" y="177165"/>
                  <a:pt x="327850" y="173507"/>
                </a:cubicBezTo>
                <a:cubicBezTo>
                  <a:pt x="334937" y="169850"/>
                  <a:pt x="343052" y="168021"/>
                  <a:pt x="352196" y="168021"/>
                </a:cubicBezTo>
                <a:cubicBezTo>
                  <a:pt x="355701" y="168021"/>
                  <a:pt x="359435" y="168326"/>
                  <a:pt x="363397" y="168935"/>
                </a:cubicBezTo>
                <a:cubicBezTo>
                  <a:pt x="367360" y="169545"/>
                  <a:pt x="371170" y="170459"/>
                  <a:pt x="374828" y="171678"/>
                </a:cubicBezTo>
                <a:lnTo>
                  <a:pt x="370941" y="189281"/>
                </a:lnTo>
                <a:cubicBezTo>
                  <a:pt x="367893" y="188519"/>
                  <a:pt x="364693" y="187909"/>
                  <a:pt x="361340" y="187452"/>
                </a:cubicBezTo>
                <a:cubicBezTo>
                  <a:pt x="357987" y="186995"/>
                  <a:pt x="354939" y="186766"/>
                  <a:pt x="352196" y="186766"/>
                </a:cubicBezTo>
                <a:cubicBezTo>
                  <a:pt x="346710" y="186766"/>
                  <a:pt x="341833" y="187795"/>
                  <a:pt x="337566" y="189852"/>
                </a:cubicBezTo>
                <a:cubicBezTo>
                  <a:pt x="333298" y="191909"/>
                  <a:pt x="329946" y="194767"/>
                  <a:pt x="327507" y="198425"/>
                </a:cubicBezTo>
                <a:cubicBezTo>
                  <a:pt x="325069" y="202082"/>
                  <a:pt x="323850" y="206502"/>
                  <a:pt x="323850" y="211683"/>
                </a:cubicBezTo>
                <a:cubicBezTo>
                  <a:pt x="323850" y="215646"/>
                  <a:pt x="324688" y="219265"/>
                  <a:pt x="326364" y="222542"/>
                </a:cubicBezTo>
                <a:cubicBezTo>
                  <a:pt x="328041" y="225818"/>
                  <a:pt x="330250" y="228752"/>
                  <a:pt x="332994" y="231343"/>
                </a:cubicBezTo>
                <a:cubicBezTo>
                  <a:pt x="335737" y="233934"/>
                  <a:pt x="338785" y="236067"/>
                  <a:pt x="342138" y="237744"/>
                </a:cubicBezTo>
                <a:cubicBezTo>
                  <a:pt x="345490" y="239420"/>
                  <a:pt x="348805" y="240716"/>
                  <a:pt x="352082" y="241630"/>
                </a:cubicBezTo>
                <a:cubicBezTo>
                  <a:pt x="355358" y="242544"/>
                  <a:pt x="358292" y="242925"/>
                  <a:pt x="360883" y="242773"/>
                </a:cubicBezTo>
                <a:cubicBezTo>
                  <a:pt x="362712" y="242163"/>
                  <a:pt x="364388" y="241630"/>
                  <a:pt x="365912" y="241173"/>
                </a:cubicBezTo>
                <a:cubicBezTo>
                  <a:pt x="367436" y="240716"/>
                  <a:pt x="369150" y="240144"/>
                  <a:pt x="371055" y="239458"/>
                </a:cubicBezTo>
                <a:cubicBezTo>
                  <a:pt x="372961" y="238772"/>
                  <a:pt x="375323" y="237820"/>
                  <a:pt x="378142" y="236601"/>
                </a:cubicBezTo>
                <a:cubicBezTo>
                  <a:pt x="380962" y="235382"/>
                  <a:pt x="384581" y="233781"/>
                  <a:pt x="389001" y="231800"/>
                </a:cubicBezTo>
                <a:lnTo>
                  <a:pt x="395401" y="248488"/>
                </a:lnTo>
                <a:cubicBezTo>
                  <a:pt x="385191" y="252603"/>
                  <a:pt x="374790" y="256260"/>
                  <a:pt x="364198" y="259461"/>
                </a:cubicBezTo>
                <a:cubicBezTo>
                  <a:pt x="353606" y="262661"/>
                  <a:pt x="342100" y="265138"/>
                  <a:pt x="329679" y="266890"/>
                </a:cubicBezTo>
                <a:cubicBezTo>
                  <a:pt x="317258" y="268643"/>
                  <a:pt x="303123" y="269519"/>
                  <a:pt x="287274" y="269519"/>
                </a:cubicBezTo>
                <a:lnTo>
                  <a:pt x="287296" y="269339"/>
                </a:lnTo>
                <a:lnTo>
                  <a:pt x="286816" y="269519"/>
                </a:lnTo>
                <a:cubicBezTo>
                  <a:pt x="277520" y="269519"/>
                  <a:pt x="270129" y="269024"/>
                  <a:pt x="264642" y="268033"/>
                </a:cubicBezTo>
                <a:cubicBezTo>
                  <a:pt x="259156" y="267043"/>
                  <a:pt x="255003" y="265557"/>
                  <a:pt x="252184" y="263576"/>
                </a:cubicBezTo>
                <a:cubicBezTo>
                  <a:pt x="249364" y="261594"/>
                  <a:pt x="247383" y="259118"/>
                  <a:pt x="246240" y="256146"/>
                </a:cubicBezTo>
                <a:lnTo>
                  <a:pt x="245587" y="253561"/>
                </a:lnTo>
                <a:lnTo>
                  <a:pt x="242582" y="258089"/>
                </a:lnTo>
                <a:cubicBezTo>
                  <a:pt x="239763" y="261137"/>
                  <a:pt x="236524" y="263499"/>
                  <a:pt x="232867" y="265176"/>
                </a:cubicBezTo>
                <a:cubicBezTo>
                  <a:pt x="229209" y="266852"/>
                  <a:pt x="224828" y="267995"/>
                  <a:pt x="219722" y="268605"/>
                </a:cubicBezTo>
                <a:cubicBezTo>
                  <a:pt x="214617" y="269214"/>
                  <a:pt x="208559" y="269519"/>
                  <a:pt x="201549" y="269519"/>
                </a:cubicBezTo>
                <a:lnTo>
                  <a:pt x="201571" y="269339"/>
                </a:lnTo>
                <a:lnTo>
                  <a:pt x="201091" y="269519"/>
                </a:lnTo>
                <a:cubicBezTo>
                  <a:pt x="191795" y="269519"/>
                  <a:pt x="184404" y="269024"/>
                  <a:pt x="178917" y="268033"/>
                </a:cubicBezTo>
                <a:cubicBezTo>
                  <a:pt x="173431" y="267043"/>
                  <a:pt x="169278" y="265557"/>
                  <a:pt x="166459" y="263576"/>
                </a:cubicBezTo>
                <a:cubicBezTo>
                  <a:pt x="163639" y="261594"/>
                  <a:pt x="161658" y="259118"/>
                  <a:pt x="160515" y="256146"/>
                </a:cubicBezTo>
                <a:lnTo>
                  <a:pt x="159862" y="253561"/>
                </a:lnTo>
                <a:lnTo>
                  <a:pt x="156857" y="258089"/>
                </a:lnTo>
                <a:cubicBezTo>
                  <a:pt x="154038" y="261137"/>
                  <a:pt x="150799" y="263499"/>
                  <a:pt x="147142" y="265176"/>
                </a:cubicBezTo>
                <a:cubicBezTo>
                  <a:pt x="143484" y="266852"/>
                  <a:pt x="139103" y="267995"/>
                  <a:pt x="133997" y="268605"/>
                </a:cubicBezTo>
                <a:cubicBezTo>
                  <a:pt x="128892" y="269214"/>
                  <a:pt x="122834" y="269519"/>
                  <a:pt x="115824" y="269519"/>
                </a:cubicBezTo>
                <a:lnTo>
                  <a:pt x="115930" y="268651"/>
                </a:lnTo>
                <a:lnTo>
                  <a:pt x="113614" y="269519"/>
                </a:lnTo>
                <a:cubicBezTo>
                  <a:pt x="108585" y="269519"/>
                  <a:pt x="103670" y="268567"/>
                  <a:pt x="98869" y="266662"/>
                </a:cubicBezTo>
                <a:cubicBezTo>
                  <a:pt x="94069" y="264757"/>
                  <a:pt x="89916" y="261632"/>
                  <a:pt x="86410" y="257289"/>
                </a:cubicBezTo>
                <a:lnTo>
                  <a:pt x="83218" y="251825"/>
                </a:lnTo>
                <a:lnTo>
                  <a:pt x="78895" y="258003"/>
                </a:lnTo>
                <a:cubicBezTo>
                  <a:pt x="76552" y="260347"/>
                  <a:pt x="73685" y="262433"/>
                  <a:pt x="70294" y="264261"/>
                </a:cubicBezTo>
                <a:cubicBezTo>
                  <a:pt x="63512" y="267919"/>
                  <a:pt x="53797" y="269748"/>
                  <a:pt x="41148" y="269748"/>
                </a:cubicBezTo>
                <a:cubicBezTo>
                  <a:pt x="35661" y="269748"/>
                  <a:pt x="30365" y="269291"/>
                  <a:pt x="25260" y="268376"/>
                </a:cubicBezTo>
                <a:cubicBezTo>
                  <a:pt x="20154" y="267462"/>
                  <a:pt x="15468" y="266128"/>
                  <a:pt x="11201" y="264376"/>
                </a:cubicBezTo>
                <a:cubicBezTo>
                  <a:pt x="6934" y="262623"/>
                  <a:pt x="3200" y="260528"/>
                  <a:pt x="0" y="258089"/>
                </a:cubicBezTo>
                <a:lnTo>
                  <a:pt x="9144" y="242316"/>
                </a:lnTo>
                <a:cubicBezTo>
                  <a:pt x="12192" y="244297"/>
                  <a:pt x="16459" y="246202"/>
                  <a:pt x="21945" y="248031"/>
                </a:cubicBezTo>
                <a:cubicBezTo>
                  <a:pt x="27432" y="249860"/>
                  <a:pt x="33832" y="250774"/>
                  <a:pt x="41148" y="250774"/>
                </a:cubicBezTo>
                <a:cubicBezTo>
                  <a:pt x="48768" y="250774"/>
                  <a:pt x="54825" y="250012"/>
                  <a:pt x="59321" y="248488"/>
                </a:cubicBezTo>
                <a:cubicBezTo>
                  <a:pt x="63817" y="246964"/>
                  <a:pt x="67094" y="244716"/>
                  <a:pt x="69151" y="241744"/>
                </a:cubicBezTo>
                <a:cubicBezTo>
                  <a:pt x="71208" y="238772"/>
                  <a:pt x="72237" y="235305"/>
                  <a:pt x="72237" y="231343"/>
                </a:cubicBezTo>
                <a:cubicBezTo>
                  <a:pt x="72237" y="228295"/>
                  <a:pt x="71437" y="224637"/>
                  <a:pt x="69837" y="220370"/>
                </a:cubicBezTo>
                <a:cubicBezTo>
                  <a:pt x="68237" y="216103"/>
                  <a:pt x="66065" y="211340"/>
                  <a:pt x="63322" y="206083"/>
                </a:cubicBezTo>
                <a:cubicBezTo>
                  <a:pt x="60579" y="200825"/>
                  <a:pt x="57416" y="195262"/>
                  <a:pt x="53835" y="189395"/>
                </a:cubicBezTo>
                <a:cubicBezTo>
                  <a:pt x="50253" y="183527"/>
                  <a:pt x="46405" y="177546"/>
                  <a:pt x="42291" y="171450"/>
                </a:cubicBezTo>
                <a:close/>
                <a:moveTo>
                  <a:pt x="262585" y="157505"/>
                </a:moveTo>
                <a:cubicBezTo>
                  <a:pt x="265633" y="157505"/>
                  <a:pt x="268262" y="158648"/>
                  <a:pt x="270471" y="160934"/>
                </a:cubicBezTo>
                <a:cubicBezTo>
                  <a:pt x="272681" y="163220"/>
                  <a:pt x="273786" y="165887"/>
                  <a:pt x="273786" y="168935"/>
                </a:cubicBezTo>
                <a:cubicBezTo>
                  <a:pt x="273786" y="171983"/>
                  <a:pt x="272681" y="174612"/>
                  <a:pt x="270471" y="176822"/>
                </a:cubicBezTo>
                <a:cubicBezTo>
                  <a:pt x="268262" y="179032"/>
                  <a:pt x="265633" y="180137"/>
                  <a:pt x="262585" y="180137"/>
                </a:cubicBezTo>
                <a:cubicBezTo>
                  <a:pt x="259384" y="180137"/>
                  <a:pt x="256679" y="179032"/>
                  <a:pt x="254470" y="176822"/>
                </a:cubicBezTo>
                <a:cubicBezTo>
                  <a:pt x="252260" y="174612"/>
                  <a:pt x="251155" y="171983"/>
                  <a:pt x="251155" y="168935"/>
                </a:cubicBezTo>
                <a:cubicBezTo>
                  <a:pt x="251155" y="165887"/>
                  <a:pt x="252260" y="163220"/>
                  <a:pt x="254470" y="160934"/>
                </a:cubicBezTo>
                <a:cubicBezTo>
                  <a:pt x="256679" y="158648"/>
                  <a:pt x="259384" y="157505"/>
                  <a:pt x="262585" y="157505"/>
                </a:cubicBezTo>
                <a:close/>
                <a:moveTo>
                  <a:pt x="231267" y="157505"/>
                </a:moveTo>
                <a:cubicBezTo>
                  <a:pt x="234315" y="157505"/>
                  <a:pt x="236943" y="158648"/>
                  <a:pt x="239153" y="160934"/>
                </a:cubicBezTo>
                <a:cubicBezTo>
                  <a:pt x="241363" y="163220"/>
                  <a:pt x="242468" y="165887"/>
                  <a:pt x="242468" y="168935"/>
                </a:cubicBezTo>
                <a:cubicBezTo>
                  <a:pt x="242468" y="171983"/>
                  <a:pt x="241363" y="174612"/>
                  <a:pt x="239153" y="176822"/>
                </a:cubicBezTo>
                <a:cubicBezTo>
                  <a:pt x="236943" y="179032"/>
                  <a:pt x="234315" y="180137"/>
                  <a:pt x="231267" y="180137"/>
                </a:cubicBezTo>
                <a:cubicBezTo>
                  <a:pt x="228066" y="180137"/>
                  <a:pt x="225361" y="179032"/>
                  <a:pt x="223151" y="176822"/>
                </a:cubicBezTo>
                <a:cubicBezTo>
                  <a:pt x="220942" y="174612"/>
                  <a:pt x="219837" y="171983"/>
                  <a:pt x="219837" y="168935"/>
                </a:cubicBezTo>
                <a:cubicBezTo>
                  <a:pt x="219837" y="165887"/>
                  <a:pt x="220942" y="163220"/>
                  <a:pt x="223151" y="160934"/>
                </a:cubicBezTo>
                <a:cubicBezTo>
                  <a:pt x="225361" y="158648"/>
                  <a:pt x="228066" y="157505"/>
                  <a:pt x="231267" y="157505"/>
                </a:cubicBezTo>
                <a:close/>
                <a:moveTo>
                  <a:pt x="2201494" y="154762"/>
                </a:moveTo>
                <a:cubicBezTo>
                  <a:pt x="2204542" y="154762"/>
                  <a:pt x="2207171" y="155905"/>
                  <a:pt x="2209380" y="158191"/>
                </a:cubicBezTo>
                <a:cubicBezTo>
                  <a:pt x="2211590" y="160477"/>
                  <a:pt x="2212695" y="163144"/>
                  <a:pt x="2212695" y="166192"/>
                </a:cubicBezTo>
                <a:cubicBezTo>
                  <a:pt x="2212695" y="169240"/>
                  <a:pt x="2211590" y="171869"/>
                  <a:pt x="2209380" y="174079"/>
                </a:cubicBezTo>
                <a:cubicBezTo>
                  <a:pt x="2207171" y="176288"/>
                  <a:pt x="2204542" y="177393"/>
                  <a:pt x="2201494" y="177393"/>
                </a:cubicBezTo>
                <a:cubicBezTo>
                  <a:pt x="2198294" y="177393"/>
                  <a:pt x="2195588" y="176288"/>
                  <a:pt x="2193378" y="174079"/>
                </a:cubicBezTo>
                <a:cubicBezTo>
                  <a:pt x="2191169" y="171869"/>
                  <a:pt x="2190064" y="169240"/>
                  <a:pt x="2190064" y="166192"/>
                </a:cubicBezTo>
                <a:cubicBezTo>
                  <a:pt x="2190064" y="163144"/>
                  <a:pt x="2191169" y="160477"/>
                  <a:pt x="2193378" y="158191"/>
                </a:cubicBezTo>
                <a:cubicBezTo>
                  <a:pt x="2195588" y="155905"/>
                  <a:pt x="2198294" y="154762"/>
                  <a:pt x="2201494" y="154762"/>
                </a:cubicBezTo>
                <a:close/>
                <a:moveTo>
                  <a:pt x="2018995" y="153848"/>
                </a:moveTo>
                <a:cubicBezTo>
                  <a:pt x="2027224" y="153848"/>
                  <a:pt x="2034044" y="156515"/>
                  <a:pt x="2039455" y="161849"/>
                </a:cubicBezTo>
                <a:cubicBezTo>
                  <a:pt x="2044865" y="167183"/>
                  <a:pt x="2048903" y="174155"/>
                  <a:pt x="2051570" y="182765"/>
                </a:cubicBezTo>
                <a:cubicBezTo>
                  <a:pt x="2054237" y="191376"/>
                  <a:pt x="2055571" y="200482"/>
                  <a:pt x="2055571" y="210083"/>
                </a:cubicBezTo>
                <a:cubicBezTo>
                  <a:pt x="2055571" y="221513"/>
                  <a:pt x="2053628" y="231305"/>
                  <a:pt x="2049742" y="239458"/>
                </a:cubicBezTo>
                <a:cubicBezTo>
                  <a:pt x="2045855" y="247612"/>
                  <a:pt x="2039416" y="254355"/>
                  <a:pt x="2030425" y="259689"/>
                </a:cubicBezTo>
                <a:cubicBezTo>
                  <a:pt x="2026920" y="261671"/>
                  <a:pt x="2022690" y="263309"/>
                  <a:pt x="2017738" y="264604"/>
                </a:cubicBezTo>
                <a:cubicBezTo>
                  <a:pt x="2012785" y="265900"/>
                  <a:pt x="2007374" y="266928"/>
                  <a:pt x="2001507" y="267690"/>
                </a:cubicBezTo>
                <a:cubicBezTo>
                  <a:pt x="1995640" y="268452"/>
                  <a:pt x="1989505" y="268948"/>
                  <a:pt x="1983105" y="269176"/>
                </a:cubicBezTo>
                <a:lnTo>
                  <a:pt x="1966952" y="269461"/>
                </a:lnTo>
                <a:lnTo>
                  <a:pt x="1966798" y="269519"/>
                </a:lnTo>
                <a:lnTo>
                  <a:pt x="1963674" y="269519"/>
                </a:lnTo>
                <a:lnTo>
                  <a:pt x="1945551" y="269519"/>
                </a:lnTo>
                <a:lnTo>
                  <a:pt x="1939937" y="284264"/>
                </a:lnTo>
                <a:cubicBezTo>
                  <a:pt x="1934222" y="294551"/>
                  <a:pt x="1925688" y="302742"/>
                  <a:pt x="1914334" y="308838"/>
                </a:cubicBezTo>
                <a:cubicBezTo>
                  <a:pt x="1902980" y="314934"/>
                  <a:pt x="1888921" y="318973"/>
                  <a:pt x="1872157" y="320954"/>
                </a:cubicBezTo>
                <a:lnTo>
                  <a:pt x="1868043" y="302209"/>
                </a:lnTo>
                <a:cubicBezTo>
                  <a:pt x="1877187" y="300990"/>
                  <a:pt x="1885607" y="299275"/>
                  <a:pt x="1893303" y="297065"/>
                </a:cubicBezTo>
                <a:cubicBezTo>
                  <a:pt x="1900999" y="294856"/>
                  <a:pt x="1907628" y="291693"/>
                  <a:pt x="1913191" y="287579"/>
                </a:cubicBezTo>
                <a:cubicBezTo>
                  <a:pt x="1918754" y="283464"/>
                  <a:pt x="1923059" y="278054"/>
                  <a:pt x="1926107" y="271348"/>
                </a:cubicBezTo>
                <a:lnTo>
                  <a:pt x="1926661" y="269519"/>
                </a:lnTo>
                <a:lnTo>
                  <a:pt x="1912162" y="269519"/>
                </a:lnTo>
                <a:cubicBezTo>
                  <a:pt x="1905304" y="269519"/>
                  <a:pt x="1898942" y="268529"/>
                  <a:pt x="1893074" y="266547"/>
                </a:cubicBezTo>
                <a:cubicBezTo>
                  <a:pt x="1887207" y="264566"/>
                  <a:pt x="1882482" y="261480"/>
                  <a:pt x="1878901" y="257289"/>
                </a:cubicBezTo>
                <a:cubicBezTo>
                  <a:pt x="1875320" y="253098"/>
                  <a:pt x="1873529" y="247574"/>
                  <a:pt x="1873529" y="240716"/>
                </a:cubicBezTo>
                <a:cubicBezTo>
                  <a:pt x="1873529" y="234315"/>
                  <a:pt x="1874520" y="228181"/>
                  <a:pt x="1876501" y="222313"/>
                </a:cubicBezTo>
                <a:cubicBezTo>
                  <a:pt x="1878482" y="216446"/>
                  <a:pt x="1881187" y="211188"/>
                  <a:pt x="1884616" y="206540"/>
                </a:cubicBezTo>
                <a:cubicBezTo>
                  <a:pt x="1888045" y="201892"/>
                  <a:pt x="1892084" y="198196"/>
                  <a:pt x="1896732" y="195453"/>
                </a:cubicBezTo>
                <a:cubicBezTo>
                  <a:pt x="1901380" y="192710"/>
                  <a:pt x="1906447" y="191338"/>
                  <a:pt x="1911934" y="191338"/>
                </a:cubicBezTo>
                <a:cubicBezTo>
                  <a:pt x="1918944" y="191338"/>
                  <a:pt x="1925193" y="193395"/>
                  <a:pt x="1930679" y="197510"/>
                </a:cubicBezTo>
                <a:cubicBezTo>
                  <a:pt x="1936165" y="201625"/>
                  <a:pt x="1940509" y="207835"/>
                  <a:pt x="1943709" y="216141"/>
                </a:cubicBezTo>
                <a:cubicBezTo>
                  <a:pt x="1946910" y="224447"/>
                  <a:pt x="1948510" y="234924"/>
                  <a:pt x="1948510" y="247574"/>
                </a:cubicBezTo>
                <a:lnTo>
                  <a:pt x="1948163" y="250774"/>
                </a:lnTo>
                <a:lnTo>
                  <a:pt x="1965960" y="250774"/>
                </a:lnTo>
                <a:cubicBezTo>
                  <a:pt x="1969770" y="250774"/>
                  <a:pt x="1973999" y="250736"/>
                  <a:pt x="1978647" y="250660"/>
                </a:cubicBezTo>
                <a:cubicBezTo>
                  <a:pt x="1983295" y="250583"/>
                  <a:pt x="1988019" y="250469"/>
                  <a:pt x="1992820" y="250317"/>
                </a:cubicBezTo>
                <a:cubicBezTo>
                  <a:pt x="1997621" y="250164"/>
                  <a:pt x="2002078" y="249821"/>
                  <a:pt x="2006193" y="249288"/>
                </a:cubicBezTo>
                <a:cubicBezTo>
                  <a:pt x="2010308" y="248755"/>
                  <a:pt x="2013737" y="248031"/>
                  <a:pt x="2016480" y="247116"/>
                </a:cubicBezTo>
                <a:cubicBezTo>
                  <a:pt x="2021967" y="245135"/>
                  <a:pt x="2026234" y="242659"/>
                  <a:pt x="2029282" y="239687"/>
                </a:cubicBezTo>
                <a:lnTo>
                  <a:pt x="2034452" y="230253"/>
                </a:lnTo>
                <a:lnTo>
                  <a:pt x="2026996" y="232029"/>
                </a:lnTo>
                <a:cubicBezTo>
                  <a:pt x="2023643" y="232486"/>
                  <a:pt x="2020290" y="232715"/>
                  <a:pt x="2016937" y="232715"/>
                </a:cubicBezTo>
                <a:cubicBezTo>
                  <a:pt x="2009165" y="232715"/>
                  <a:pt x="2002574" y="231457"/>
                  <a:pt x="1997164" y="228943"/>
                </a:cubicBezTo>
                <a:cubicBezTo>
                  <a:pt x="1991753" y="226428"/>
                  <a:pt x="1987639" y="222999"/>
                  <a:pt x="1984819" y="218656"/>
                </a:cubicBezTo>
                <a:cubicBezTo>
                  <a:pt x="1982000" y="214312"/>
                  <a:pt x="1980590" y="209321"/>
                  <a:pt x="1980590" y="203682"/>
                </a:cubicBezTo>
                <a:cubicBezTo>
                  <a:pt x="1980590" y="197891"/>
                  <a:pt x="1981504" y="192062"/>
                  <a:pt x="1983333" y="186194"/>
                </a:cubicBezTo>
                <a:cubicBezTo>
                  <a:pt x="1985162" y="180327"/>
                  <a:pt x="1987753" y="174955"/>
                  <a:pt x="1991106" y="170078"/>
                </a:cubicBezTo>
                <a:cubicBezTo>
                  <a:pt x="1994458" y="165201"/>
                  <a:pt x="1998497" y="161277"/>
                  <a:pt x="2003221" y="158305"/>
                </a:cubicBezTo>
                <a:cubicBezTo>
                  <a:pt x="2007946" y="155333"/>
                  <a:pt x="2013204" y="153848"/>
                  <a:pt x="2018995" y="153848"/>
                </a:cubicBezTo>
                <a:close/>
                <a:moveTo>
                  <a:pt x="856945" y="153848"/>
                </a:moveTo>
                <a:cubicBezTo>
                  <a:pt x="865174" y="153848"/>
                  <a:pt x="871994" y="156515"/>
                  <a:pt x="877405" y="161849"/>
                </a:cubicBezTo>
                <a:cubicBezTo>
                  <a:pt x="882815" y="167183"/>
                  <a:pt x="886853" y="174155"/>
                  <a:pt x="889520" y="182765"/>
                </a:cubicBezTo>
                <a:cubicBezTo>
                  <a:pt x="892187" y="191376"/>
                  <a:pt x="893521" y="200482"/>
                  <a:pt x="893521" y="210083"/>
                </a:cubicBezTo>
                <a:cubicBezTo>
                  <a:pt x="893521" y="221513"/>
                  <a:pt x="891578" y="231305"/>
                  <a:pt x="887692" y="239458"/>
                </a:cubicBezTo>
                <a:cubicBezTo>
                  <a:pt x="883805" y="247612"/>
                  <a:pt x="877366" y="254355"/>
                  <a:pt x="868375" y="259689"/>
                </a:cubicBezTo>
                <a:cubicBezTo>
                  <a:pt x="864870" y="261671"/>
                  <a:pt x="860641" y="263309"/>
                  <a:pt x="855688" y="264604"/>
                </a:cubicBezTo>
                <a:cubicBezTo>
                  <a:pt x="850735" y="265900"/>
                  <a:pt x="845324" y="266928"/>
                  <a:pt x="839457" y="267690"/>
                </a:cubicBezTo>
                <a:cubicBezTo>
                  <a:pt x="833590" y="268452"/>
                  <a:pt x="827455" y="268948"/>
                  <a:pt x="821055" y="269176"/>
                </a:cubicBezTo>
                <a:cubicBezTo>
                  <a:pt x="814654" y="269405"/>
                  <a:pt x="808177" y="269519"/>
                  <a:pt x="801624" y="269519"/>
                </a:cubicBezTo>
                <a:lnTo>
                  <a:pt x="802736" y="260396"/>
                </a:lnTo>
                <a:lnTo>
                  <a:pt x="799871" y="266433"/>
                </a:lnTo>
                <a:cubicBezTo>
                  <a:pt x="797737" y="268490"/>
                  <a:pt x="794994" y="269519"/>
                  <a:pt x="791641" y="269519"/>
                </a:cubicBezTo>
                <a:cubicBezTo>
                  <a:pt x="782345" y="269519"/>
                  <a:pt x="774954" y="269024"/>
                  <a:pt x="769467" y="268033"/>
                </a:cubicBezTo>
                <a:cubicBezTo>
                  <a:pt x="763981" y="267043"/>
                  <a:pt x="759828" y="265557"/>
                  <a:pt x="757009" y="263576"/>
                </a:cubicBezTo>
                <a:cubicBezTo>
                  <a:pt x="754189" y="261594"/>
                  <a:pt x="752208" y="259118"/>
                  <a:pt x="751065" y="256146"/>
                </a:cubicBezTo>
                <a:lnTo>
                  <a:pt x="750412" y="253561"/>
                </a:lnTo>
                <a:lnTo>
                  <a:pt x="747407" y="258089"/>
                </a:lnTo>
                <a:cubicBezTo>
                  <a:pt x="744588" y="261137"/>
                  <a:pt x="741349" y="263499"/>
                  <a:pt x="737692" y="265176"/>
                </a:cubicBezTo>
                <a:cubicBezTo>
                  <a:pt x="734034" y="266852"/>
                  <a:pt x="729653" y="267995"/>
                  <a:pt x="724547" y="268605"/>
                </a:cubicBezTo>
                <a:lnTo>
                  <a:pt x="708926" y="269391"/>
                </a:lnTo>
                <a:lnTo>
                  <a:pt x="708583" y="269519"/>
                </a:lnTo>
                <a:lnTo>
                  <a:pt x="707931" y="269441"/>
                </a:lnTo>
                <a:lnTo>
                  <a:pt x="706374" y="269519"/>
                </a:lnTo>
                <a:lnTo>
                  <a:pt x="706406" y="269258"/>
                </a:lnTo>
                <a:lnTo>
                  <a:pt x="682866" y="266433"/>
                </a:lnTo>
                <a:cubicBezTo>
                  <a:pt x="675475" y="264376"/>
                  <a:pt x="669988" y="261099"/>
                  <a:pt x="666407" y="256603"/>
                </a:cubicBezTo>
                <a:cubicBezTo>
                  <a:pt x="664616" y="254355"/>
                  <a:pt x="663425" y="251774"/>
                  <a:pt x="662835" y="248859"/>
                </a:cubicBezTo>
                <a:lnTo>
                  <a:pt x="662851" y="243188"/>
                </a:lnTo>
                <a:lnTo>
                  <a:pt x="645147" y="254774"/>
                </a:lnTo>
                <a:cubicBezTo>
                  <a:pt x="636689" y="258813"/>
                  <a:pt x="627316" y="262204"/>
                  <a:pt x="617029" y="264947"/>
                </a:cubicBezTo>
                <a:cubicBezTo>
                  <a:pt x="606742" y="267690"/>
                  <a:pt x="595769" y="269748"/>
                  <a:pt x="584111" y="271119"/>
                </a:cubicBezTo>
                <a:cubicBezTo>
                  <a:pt x="572452" y="272491"/>
                  <a:pt x="560374" y="273177"/>
                  <a:pt x="547878" y="273177"/>
                </a:cubicBezTo>
                <a:cubicBezTo>
                  <a:pt x="534314" y="273177"/>
                  <a:pt x="522389" y="272300"/>
                  <a:pt x="512102" y="270548"/>
                </a:cubicBezTo>
                <a:cubicBezTo>
                  <a:pt x="501815" y="268795"/>
                  <a:pt x="493242" y="266090"/>
                  <a:pt x="486384" y="262433"/>
                </a:cubicBezTo>
                <a:cubicBezTo>
                  <a:pt x="479526" y="258775"/>
                  <a:pt x="474345" y="254012"/>
                  <a:pt x="470839" y="248145"/>
                </a:cubicBezTo>
                <a:cubicBezTo>
                  <a:pt x="467334" y="242278"/>
                  <a:pt x="465582" y="235153"/>
                  <a:pt x="465582" y="226771"/>
                </a:cubicBezTo>
                <a:cubicBezTo>
                  <a:pt x="465582" y="222961"/>
                  <a:pt x="465886" y="219037"/>
                  <a:pt x="466496" y="214998"/>
                </a:cubicBezTo>
                <a:cubicBezTo>
                  <a:pt x="467106" y="210959"/>
                  <a:pt x="467906" y="206883"/>
                  <a:pt x="468896" y="202768"/>
                </a:cubicBezTo>
                <a:cubicBezTo>
                  <a:pt x="469887" y="198653"/>
                  <a:pt x="470916" y="194691"/>
                  <a:pt x="471982" y="190881"/>
                </a:cubicBezTo>
                <a:lnTo>
                  <a:pt x="489127" y="195224"/>
                </a:lnTo>
                <a:cubicBezTo>
                  <a:pt x="488518" y="197510"/>
                  <a:pt x="487832" y="200215"/>
                  <a:pt x="487070" y="203339"/>
                </a:cubicBezTo>
                <a:cubicBezTo>
                  <a:pt x="486308" y="206464"/>
                  <a:pt x="485660" y="209626"/>
                  <a:pt x="485127" y="212826"/>
                </a:cubicBezTo>
                <a:cubicBezTo>
                  <a:pt x="484593" y="216027"/>
                  <a:pt x="484327" y="218922"/>
                  <a:pt x="484327" y="221513"/>
                </a:cubicBezTo>
                <a:cubicBezTo>
                  <a:pt x="484327" y="229438"/>
                  <a:pt x="486346" y="235801"/>
                  <a:pt x="490385" y="240601"/>
                </a:cubicBezTo>
                <a:cubicBezTo>
                  <a:pt x="494423" y="245402"/>
                  <a:pt x="501472" y="248907"/>
                  <a:pt x="511530" y="251117"/>
                </a:cubicBezTo>
                <a:cubicBezTo>
                  <a:pt x="521589" y="253327"/>
                  <a:pt x="535686" y="254432"/>
                  <a:pt x="553821" y="254432"/>
                </a:cubicBezTo>
                <a:cubicBezTo>
                  <a:pt x="563118" y="254432"/>
                  <a:pt x="572947" y="253860"/>
                  <a:pt x="583311" y="252717"/>
                </a:cubicBezTo>
                <a:cubicBezTo>
                  <a:pt x="593674" y="251574"/>
                  <a:pt x="603999" y="249517"/>
                  <a:pt x="614286" y="246545"/>
                </a:cubicBezTo>
                <a:cubicBezTo>
                  <a:pt x="624573" y="243573"/>
                  <a:pt x="634365" y="239496"/>
                  <a:pt x="643661" y="234315"/>
                </a:cubicBezTo>
                <a:cubicBezTo>
                  <a:pt x="652957" y="229133"/>
                  <a:pt x="661111" y="222580"/>
                  <a:pt x="668121" y="214655"/>
                </a:cubicBezTo>
                <a:lnTo>
                  <a:pt x="682523" y="223113"/>
                </a:lnTo>
                <a:cubicBezTo>
                  <a:pt x="681151" y="226619"/>
                  <a:pt x="680237" y="229400"/>
                  <a:pt x="679780" y="231457"/>
                </a:cubicBezTo>
                <a:cubicBezTo>
                  <a:pt x="679323" y="233515"/>
                  <a:pt x="679094" y="235382"/>
                  <a:pt x="679094" y="237058"/>
                </a:cubicBezTo>
                <a:cubicBezTo>
                  <a:pt x="679094" y="239344"/>
                  <a:pt x="679932" y="241516"/>
                  <a:pt x="681609" y="243573"/>
                </a:cubicBezTo>
                <a:cubicBezTo>
                  <a:pt x="683285" y="245630"/>
                  <a:pt x="686447" y="247345"/>
                  <a:pt x="691096" y="248717"/>
                </a:cubicBezTo>
                <a:lnTo>
                  <a:pt x="709808" y="250663"/>
                </a:lnTo>
                <a:lnTo>
                  <a:pt x="726490" y="249059"/>
                </a:lnTo>
                <a:cubicBezTo>
                  <a:pt x="730758" y="247916"/>
                  <a:pt x="733996" y="245707"/>
                  <a:pt x="736206" y="242430"/>
                </a:cubicBezTo>
                <a:cubicBezTo>
                  <a:pt x="738416" y="239153"/>
                  <a:pt x="740206" y="234391"/>
                  <a:pt x="741578" y="228143"/>
                </a:cubicBezTo>
                <a:cubicBezTo>
                  <a:pt x="742950" y="221894"/>
                  <a:pt x="744626" y="213741"/>
                  <a:pt x="746607" y="203682"/>
                </a:cubicBezTo>
                <a:lnTo>
                  <a:pt x="764438" y="207111"/>
                </a:lnTo>
                <a:cubicBezTo>
                  <a:pt x="763828" y="209855"/>
                  <a:pt x="763143" y="212903"/>
                  <a:pt x="762381" y="216255"/>
                </a:cubicBezTo>
                <a:cubicBezTo>
                  <a:pt x="761619" y="219608"/>
                  <a:pt x="760971" y="222923"/>
                  <a:pt x="760438" y="226199"/>
                </a:cubicBezTo>
                <a:cubicBezTo>
                  <a:pt x="759904" y="229476"/>
                  <a:pt x="759637" y="232334"/>
                  <a:pt x="759637" y="234772"/>
                </a:cubicBezTo>
                <a:cubicBezTo>
                  <a:pt x="759637" y="237058"/>
                  <a:pt x="759790" y="239192"/>
                  <a:pt x="760095" y="241173"/>
                </a:cubicBezTo>
                <a:cubicBezTo>
                  <a:pt x="760399" y="243154"/>
                  <a:pt x="761542" y="244830"/>
                  <a:pt x="763524" y="246202"/>
                </a:cubicBezTo>
                <a:cubicBezTo>
                  <a:pt x="765505" y="247574"/>
                  <a:pt x="768858" y="248678"/>
                  <a:pt x="773582" y="249517"/>
                </a:cubicBezTo>
                <a:cubicBezTo>
                  <a:pt x="778306" y="250355"/>
                  <a:pt x="785088" y="250774"/>
                  <a:pt x="793927" y="250774"/>
                </a:cubicBezTo>
                <a:cubicBezTo>
                  <a:pt x="797128" y="250774"/>
                  <a:pt x="799452" y="251650"/>
                  <a:pt x="800900" y="253403"/>
                </a:cubicBezTo>
                <a:lnTo>
                  <a:pt x="802887" y="259157"/>
                </a:lnTo>
                <a:lnTo>
                  <a:pt x="803910" y="250774"/>
                </a:lnTo>
                <a:cubicBezTo>
                  <a:pt x="807720" y="250774"/>
                  <a:pt x="811949" y="250736"/>
                  <a:pt x="816597" y="250660"/>
                </a:cubicBezTo>
                <a:cubicBezTo>
                  <a:pt x="821245" y="250583"/>
                  <a:pt x="825970" y="250469"/>
                  <a:pt x="830770" y="250317"/>
                </a:cubicBezTo>
                <a:cubicBezTo>
                  <a:pt x="835571" y="250164"/>
                  <a:pt x="840028" y="249821"/>
                  <a:pt x="844143" y="249288"/>
                </a:cubicBezTo>
                <a:cubicBezTo>
                  <a:pt x="848258" y="248755"/>
                  <a:pt x="851687" y="248031"/>
                  <a:pt x="854430" y="247116"/>
                </a:cubicBezTo>
                <a:cubicBezTo>
                  <a:pt x="859917" y="245135"/>
                  <a:pt x="864184" y="242659"/>
                  <a:pt x="867232" y="239687"/>
                </a:cubicBezTo>
                <a:lnTo>
                  <a:pt x="872402" y="230253"/>
                </a:lnTo>
                <a:lnTo>
                  <a:pt x="864946" y="232029"/>
                </a:lnTo>
                <a:cubicBezTo>
                  <a:pt x="861593" y="232486"/>
                  <a:pt x="858240" y="232715"/>
                  <a:pt x="854887" y="232715"/>
                </a:cubicBezTo>
                <a:cubicBezTo>
                  <a:pt x="847115" y="232715"/>
                  <a:pt x="840524" y="231457"/>
                  <a:pt x="835114" y="228943"/>
                </a:cubicBezTo>
                <a:cubicBezTo>
                  <a:pt x="829703" y="226428"/>
                  <a:pt x="825589" y="222999"/>
                  <a:pt x="822769" y="218656"/>
                </a:cubicBezTo>
                <a:cubicBezTo>
                  <a:pt x="819950" y="214312"/>
                  <a:pt x="818540" y="209321"/>
                  <a:pt x="818540" y="203682"/>
                </a:cubicBezTo>
                <a:cubicBezTo>
                  <a:pt x="818540" y="197891"/>
                  <a:pt x="819454" y="192062"/>
                  <a:pt x="821283" y="186194"/>
                </a:cubicBezTo>
                <a:cubicBezTo>
                  <a:pt x="823112" y="180327"/>
                  <a:pt x="825703" y="174955"/>
                  <a:pt x="829056" y="170078"/>
                </a:cubicBezTo>
                <a:cubicBezTo>
                  <a:pt x="832408" y="165201"/>
                  <a:pt x="836447" y="161277"/>
                  <a:pt x="841171" y="158305"/>
                </a:cubicBezTo>
                <a:cubicBezTo>
                  <a:pt x="845896" y="155333"/>
                  <a:pt x="851154" y="153848"/>
                  <a:pt x="856945" y="153848"/>
                </a:cubicBezTo>
                <a:close/>
                <a:moveTo>
                  <a:pt x="1094460" y="150419"/>
                </a:moveTo>
                <a:lnTo>
                  <a:pt x="1112977" y="150419"/>
                </a:lnTo>
                <a:lnTo>
                  <a:pt x="1116634" y="225857"/>
                </a:lnTo>
                <a:cubicBezTo>
                  <a:pt x="1117092" y="233019"/>
                  <a:pt x="1118387" y="238391"/>
                  <a:pt x="1120521" y="241973"/>
                </a:cubicBezTo>
                <a:cubicBezTo>
                  <a:pt x="1122654" y="245554"/>
                  <a:pt x="1125664" y="247916"/>
                  <a:pt x="1129550" y="249059"/>
                </a:cubicBezTo>
                <a:cubicBezTo>
                  <a:pt x="1133437" y="250202"/>
                  <a:pt x="1138123" y="250774"/>
                  <a:pt x="1143609" y="250774"/>
                </a:cubicBezTo>
                <a:lnTo>
                  <a:pt x="1146669" y="251928"/>
                </a:lnTo>
                <a:lnTo>
                  <a:pt x="1146810" y="250774"/>
                </a:lnTo>
                <a:cubicBezTo>
                  <a:pt x="1155801" y="250774"/>
                  <a:pt x="1162812" y="250431"/>
                  <a:pt x="1167841" y="249745"/>
                </a:cubicBezTo>
                <a:cubicBezTo>
                  <a:pt x="1172870" y="249059"/>
                  <a:pt x="1176451" y="247307"/>
                  <a:pt x="1178585" y="244487"/>
                </a:cubicBezTo>
                <a:cubicBezTo>
                  <a:pt x="1180719" y="241668"/>
                  <a:pt x="1181785" y="237210"/>
                  <a:pt x="1181785" y="231114"/>
                </a:cubicBezTo>
                <a:cubicBezTo>
                  <a:pt x="1181785" y="227304"/>
                  <a:pt x="1181176" y="222770"/>
                  <a:pt x="1179957" y="217513"/>
                </a:cubicBezTo>
                <a:cubicBezTo>
                  <a:pt x="1178738" y="212255"/>
                  <a:pt x="1177137" y="206654"/>
                  <a:pt x="1175156" y="200711"/>
                </a:cubicBezTo>
                <a:cubicBezTo>
                  <a:pt x="1173175" y="194767"/>
                  <a:pt x="1171041" y="188900"/>
                  <a:pt x="1168755" y="183108"/>
                </a:cubicBezTo>
                <a:lnTo>
                  <a:pt x="1187272" y="176250"/>
                </a:lnTo>
                <a:cubicBezTo>
                  <a:pt x="1189253" y="181127"/>
                  <a:pt x="1191120" y="186690"/>
                  <a:pt x="1192873" y="192938"/>
                </a:cubicBezTo>
                <a:cubicBezTo>
                  <a:pt x="1194625" y="199187"/>
                  <a:pt x="1196111" y="205359"/>
                  <a:pt x="1197330" y="211455"/>
                </a:cubicBezTo>
                <a:cubicBezTo>
                  <a:pt x="1198549" y="217551"/>
                  <a:pt x="1199159" y="222885"/>
                  <a:pt x="1199159" y="227457"/>
                </a:cubicBezTo>
                <a:cubicBezTo>
                  <a:pt x="1199159" y="235077"/>
                  <a:pt x="1198130" y="241554"/>
                  <a:pt x="1196073" y="246888"/>
                </a:cubicBezTo>
                <a:cubicBezTo>
                  <a:pt x="1194016" y="252222"/>
                  <a:pt x="1190777" y="256565"/>
                  <a:pt x="1186357" y="259918"/>
                </a:cubicBezTo>
                <a:cubicBezTo>
                  <a:pt x="1181938" y="263271"/>
                  <a:pt x="1176261" y="265709"/>
                  <a:pt x="1169327" y="267233"/>
                </a:cubicBezTo>
                <a:cubicBezTo>
                  <a:pt x="1162393" y="268757"/>
                  <a:pt x="1154125" y="269519"/>
                  <a:pt x="1144524" y="269519"/>
                </a:cubicBezTo>
                <a:lnTo>
                  <a:pt x="1144677" y="268261"/>
                </a:lnTo>
                <a:lnTo>
                  <a:pt x="1141323" y="269519"/>
                </a:lnTo>
                <a:cubicBezTo>
                  <a:pt x="1133094" y="269519"/>
                  <a:pt x="1125817" y="268338"/>
                  <a:pt x="1119492" y="265976"/>
                </a:cubicBezTo>
                <a:cubicBezTo>
                  <a:pt x="1113167" y="263614"/>
                  <a:pt x="1108138" y="259575"/>
                  <a:pt x="1104404" y="253860"/>
                </a:cubicBezTo>
                <a:lnTo>
                  <a:pt x="1100959" y="245776"/>
                </a:lnTo>
                <a:lnTo>
                  <a:pt x="1093946" y="247459"/>
                </a:lnTo>
                <a:cubicBezTo>
                  <a:pt x="1089717" y="248145"/>
                  <a:pt x="1085545" y="248488"/>
                  <a:pt x="1081430" y="248488"/>
                </a:cubicBezTo>
                <a:cubicBezTo>
                  <a:pt x="1073201" y="248488"/>
                  <a:pt x="1065733" y="247269"/>
                  <a:pt x="1059027" y="244830"/>
                </a:cubicBezTo>
                <a:cubicBezTo>
                  <a:pt x="1052322" y="242392"/>
                  <a:pt x="1046988" y="238849"/>
                  <a:pt x="1043025" y="234200"/>
                </a:cubicBezTo>
                <a:cubicBezTo>
                  <a:pt x="1039063" y="229552"/>
                  <a:pt x="1037082" y="223952"/>
                  <a:pt x="1037082" y="217398"/>
                </a:cubicBezTo>
                <a:cubicBezTo>
                  <a:pt x="1037082" y="210998"/>
                  <a:pt x="1038720" y="204978"/>
                  <a:pt x="1041997" y="199339"/>
                </a:cubicBezTo>
                <a:cubicBezTo>
                  <a:pt x="1045273" y="193700"/>
                  <a:pt x="1049769" y="188671"/>
                  <a:pt x="1055484" y="184251"/>
                </a:cubicBezTo>
                <a:cubicBezTo>
                  <a:pt x="1061199" y="179832"/>
                  <a:pt x="1067828" y="176136"/>
                  <a:pt x="1075372" y="173164"/>
                </a:cubicBezTo>
                <a:lnTo>
                  <a:pt x="1095276" y="168165"/>
                </a:lnTo>
                <a:close/>
                <a:moveTo>
                  <a:pt x="2586685" y="136703"/>
                </a:moveTo>
                <a:cubicBezTo>
                  <a:pt x="2589733" y="136703"/>
                  <a:pt x="2592362" y="137846"/>
                  <a:pt x="2594571" y="140132"/>
                </a:cubicBezTo>
                <a:cubicBezTo>
                  <a:pt x="2596781" y="142418"/>
                  <a:pt x="2597886" y="145085"/>
                  <a:pt x="2597886" y="148133"/>
                </a:cubicBezTo>
                <a:cubicBezTo>
                  <a:pt x="2597886" y="151181"/>
                  <a:pt x="2596781" y="153809"/>
                  <a:pt x="2594571" y="156019"/>
                </a:cubicBezTo>
                <a:cubicBezTo>
                  <a:pt x="2592362" y="158229"/>
                  <a:pt x="2589733" y="159334"/>
                  <a:pt x="2586685" y="159334"/>
                </a:cubicBezTo>
                <a:cubicBezTo>
                  <a:pt x="2583484" y="159334"/>
                  <a:pt x="2580779" y="158229"/>
                  <a:pt x="2578569" y="156019"/>
                </a:cubicBezTo>
                <a:cubicBezTo>
                  <a:pt x="2576360" y="153809"/>
                  <a:pt x="2575255" y="151181"/>
                  <a:pt x="2575255" y="148133"/>
                </a:cubicBezTo>
                <a:cubicBezTo>
                  <a:pt x="2575255" y="145085"/>
                  <a:pt x="2576360" y="142418"/>
                  <a:pt x="2578569" y="140132"/>
                </a:cubicBezTo>
                <a:cubicBezTo>
                  <a:pt x="2580779" y="137846"/>
                  <a:pt x="2583484" y="136703"/>
                  <a:pt x="2586685" y="136703"/>
                </a:cubicBezTo>
                <a:close/>
                <a:moveTo>
                  <a:pt x="947699" y="131445"/>
                </a:moveTo>
                <a:lnTo>
                  <a:pt x="947699" y="144475"/>
                </a:lnTo>
                <a:lnTo>
                  <a:pt x="896493" y="159334"/>
                </a:lnTo>
                <a:lnTo>
                  <a:pt x="896493" y="146532"/>
                </a:lnTo>
                <a:close/>
                <a:moveTo>
                  <a:pt x="2715463" y="127330"/>
                </a:moveTo>
                <a:cubicBezTo>
                  <a:pt x="2718511" y="127330"/>
                  <a:pt x="2721140" y="128473"/>
                  <a:pt x="2723350" y="130759"/>
                </a:cubicBezTo>
                <a:cubicBezTo>
                  <a:pt x="2725559" y="133045"/>
                  <a:pt x="2726664" y="135712"/>
                  <a:pt x="2726664" y="138760"/>
                </a:cubicBezTo>
                <a:cubicBezTo>
                  <a:pt x="2726664" y="141808"/>
                  <a:pt x="2725559" y="144437"/>
                  <a:pt x="2723350" y="146647"/>
                </a:cubicBezTo>
                <a:cubicBezTo>
                  <a:pt x="2721140" y="148856"/>
                  <a:pt x="2718511" y="149961"/>
                  <a:pt x="2715463" y="149961"/>
                </a:cubicBezTo>
                <a:cubicBezTo>
                  <a:pt x="2712262" y="149961"/>
                  <a:pt x="2709557" y="148856"/>
                  <a:pt x="2707347" y="146647"/>
                </a:cubicBezTo>
                <a:cubicBezTo>
                  <a:pt x="2705138" y="144437"/>
                  <a:pt x="2704033" y="141808"/>
                  <a:pt x="2704033" y="138760"/>
                </a:cubicBezTo>
                <a:cubicBezTo>
                  <a:pt x="2704033" y="135712"/>
                  <a:pt x="2705138" y="133045"/>
                  <a:pt x="2707347" y="130759"/>
                </a:cubicBezTo>
                <a:cubicBezTo>
                  <a:pt x="2709557" y="128473"/>
                  <a:pt x="2712262" y="127330"/>
                  <a:pt x="2715463" y="127330"/>
                </a:cubicBezTo>
                <a:close/>
                <a:moveTo>
                  <a:pt x="578891" y="126568"/>
                </a:moveTo>
                <a:cubicBezTo>
                  <a:pt x="576605" y="126568"/>
                  <a:pt x="574700" y="127368"/>
                  <a:pt x="573176" y="128968"/>
                </a:cubicBezTo>
                <a:cubicBezTo>
                  <a:pt x="571652" y="130568"/>
                  <a:pt x="570890" y="132512"/>
                  <a:pt x="570890" y="134798"/>
                </a:cubicBezTo>
                <a:cubicBezTo>
                  <a:pt x="570890" y="136626"/>
                  <a:pt x="571462" y="138455"/>
                  <a:pt x="572605" y="140284"/>
                </a:cubicBezTo>
                <a:cubicBezTo>
                  <a:pt x="573748" y="142113"/>
                  <a:pt x="575272" y="143751"/>
                  <a:pt x="577177" y="145199"/>
                </a:cubicBezTo>
                <a:lnTo>
                  <a:pt x="580917" y="147102"/>
                </a:lnTo>
                <a:lnTo>
                  <a:pt x="584092" y="143742"/>
                </a:lnTo>
                <a:cubicBezTo>
                  <a:pt x="585501" y="141360"/>
                  <a:pt x="586206" y="138836"/>
                  <a:pt x="586206" y="136169"/>
                </a:cubicBezTo>
                <a:cubicBezTo>
                  <a:pt x="586206" y="133426"/>
                  <a:pt x="585597" y="131140"/>
                  <a:pt x="584377" y="129311"/>
                </a:cubicBezTo>
                <a:cubicBezTo>
                  <a:pt x="583158" y="127482"/>
                  <a:pt x="581329" y="126568"/>
                  <a:pt x="578891" y="126568"/>
                </a:cubicBezTo>
                <a:close/>
                <a:moveTo>
                  <a:pt x="1914220" y="124587"/>
                </a:moveTo>
                <a:cubicBezTo>
                  <a:pt x="1911324" y="124587"/>
                  <a:pt x="1909076" y="125577"/>
                  <a:pt x="1907476" y="127559"/>
                </a:cubicBezTo>
                <a:cubicBezTo>
                  <a:pt x="1905876" y="129540"/>
                  <a:pt x="1905076" y="131826"/>
                  <a:pt x="1905076" y="134417"/>
                </a:cubicBezTo>
                <a:cubicBezTo>
                  <a:pt x="1905076" y="137160"/>
                  <a:pt x="1905914" y="139408"/>
                  <a:pt x="1907590" y="141160"/>
                </a:cubicBezTo>
                <a:cubicBezTo>
                  <a:pt x="1909267" y="142913"/>
                  <a:pt x="1911400" y="143789"/>
                  <a:pt x="1913991" y="143789"/>
                </a:cubicBezTo>
                <a:cubicBezTo>
                  <a:pt x="1916582" y="143789"/>
                  <a:pt x="1918830" y="142951"/>
                  <a:pt x="1920735" y="141275"/>
                </a:cubicBezTo>
                <a:cubicBezTo>
                  <a:pt x="1922640" y="139598"/>
                  <a:pt x="1923592" y="137388"/>
                  <a:pt x="1923592" y="134645"/>
                </a:cubicBezTo>
                <a:cubicBezTo>
                  <a:pt x="1923592" y="131750"/>
                  <a:pt x="1922602" y="129349"/>
                  <a:pt x="1920621" y="127444"/>
                </a:cubicBezTo>
                <a:cubicBezTo>
                  <a:pt x="1918639" y="125539"/>
                  <a:pt x="1916506" y="124587"/>
                  <a:pt x="1914220" y="124587"/>
                </a:cubicBezTo>
                <a:close/>
                <a:moveTo>
                  <a:pt x="579348" y="114909"/>
                </a:moveTo>
                <a:cubicBezTo>
                  <a:pt x="585444" y="114909"/>
                  <a:pt x="590054" y="117005"/>
                  <a:pt x="593179" y="121196"/>
                </a:cubicBezTo>
                <a:cubicBezTo>
                  <a:pt x="596303" y="125387"/>
                  <a:pt x="597865" y="130149"/>
                  <a:pt x="597865" y="135483"/>
                </a:cubicBezTo>
                <a:cubicBezTo>
                  <a:pt x="597865" y="142189"/>
                  <a:pt x="595731" y="148094"/>
                  <a:pt x="591464" y="153200"/>
                </a:cubicBezTo>
                <a:cubicBezTo>
                  <a:pt x="587197" y="158305"/>
                  <a:pt x="581063" y="162382"/>
                  <a:pt x="573062" y="165430"/>
                </a:cubicBezTo>
                <a:cubicBezTo>
                  <a:pt x="565061" y="168478"/>
                  <a:pt x="555498" y="170383"/>
                  <a:pt x="544372" y="171145"/>
                </a:cubicBezTo>
                <a:lnTo>
                  <a:pt x="540943" y="160629"/>
                </a:lnTo>
                <a:cubicBezTo>
                  <a:pt x="542467" y="158496"/>
                  <a:pt x="543496" y="156286"/>
                  <a:pt x="544030" y="154000"/>
                </a:cubicBezTo>
                <a:cubicBezTo>
                  <a:pt x="544563" y="151714"/>
                  <a:pt x="544563" y="149809"/>
                  <a:pt x="544030" y="148285"/>
                </a:cubicBezTo>
                <a:cubicBezTo>
                  <a:pt x="543496" y="146761"/>
                  <a:pt x="542315" y="145999"/>
                  <a:pt x="540486" y="145999"/>
                </a:cubicBezTo>
                <a:cubicBezTo>
                  <a:pt x="538810" y="145999"/>
                  <a:pt x="537324" y="146418"/>
                  <a:pt x="536029" y="147256"/>
                </a:cubicBezTo>
                <a:cubicBezTo>
                  <a:pt x="534733" y="148094"/>
                  <a:pt x="533704" y="148895"/>
                  <a:pt x="532942" y="149657"/>
                </a:cubicBezTo>
                <a:lnTo>
                  <a:pt x="526770" y="141427"/>
                </a:lnTo>
                <a:cubicBezTo>
                  <a:pt x="528599" y="139293"/>
                  <a:pt x="530733" y="137465"/>
                  <a:pt x="533171" y="135941"/>
                </a:cubicBezTo>
                <a:cubicBezTo>
                  <a:pt x="535609" y="134417"/>
                  <a:pt x="538657" y="133655"/>
                  <a:pt x="542315" y="133655"/>
                </a:cubicBezTo>
                <a:cubicBezTo>
                  <a:pt x="546887" y="133655"/>
                  <a:pt x="550354" y="134988"/>
                  <a:pt x="552716" y="137655"/>
                </a:cubicBezTo>
                <a:cubicBezTo>
                  <a:pt x="555079" y="140322"/>
                  <a:pt x="556336" y="143599"/>
                  <a:pt x="556488" y="147485"/>
                </a:cubicBezTo>
                <a:cubicBezTo>
                  <a:pt x="556641" y="151371"/>
                  <a:pt x="555498" y="155067"/>
                  <a:pt x="553059" y="158572"/>
                </a:cubicBezTo>
                <a:cubicBezTo>
                  <a:pt x="558469" y="157962"/>
                  <a:pt x="563232" y="156981"/>
                  <a:pt x="567347" y="155629"/>
                </a:cubicBezTo>
                <a:lnTo>
                  <a:pt x="571998" y="153316"/>
                </a:lnTo>
                <a:lnTo>
                  <a:pt x="567804" y="151028"/>
                </a:lnTo>
                <a:cubicBezTo>
                  <a:pt x="565137" y="149047"/>
                  <a:pt x="563003" y="146723"/>
                  <a:pt x="561403" y="144056"/>
                </a:cubicBezTo>
                <a:cubicBezTo>
                  <a:pt x="559803" y="141389"/>
                  <a:pt x="559003" y="138303"/>
                  <a:pt x="559003" y="134798"/>
                </a:cubicBezTo>
                <a:cubicBezTo>
                  <a:pt x="559003" y="129464"/>
                  <a:pt x="560870" y="124815"/>
                  <a:pt x="564603" y="120853"/>
                </a:cubicBezTo>
                <a:cubicBezTo>
                  <a:pt x="568337" y="116891"/>
                  <a:pt x="573252" y="114909"/>
                  <a:pt x="579348" y="114909"/>
                </a:cubicBezTo>
                <a:close/>
                <a:moveTo>
                  <a:pt x="2900324" y="112395"/>
                </a:moveTo>
                <a:lnTo>
                  <a:pt x="2900324" y="125425"/>
                </a:lnTo>
                <a:lnTo>
                  <a:pt x="2849117" y="140284"/>
                </a:lnTo>
                <a:lnTo>
                  <a:pt x="2849117" y="127482"/>
                </a:lnTo>
                <a:close/>
                <a:moveTo>
                  <a:pt x="1915363" y="111785"/>
                </a:moveTo>
                <a:cubicBezTo>
                  <a:pt x="1919020" y="111785"/>
                  <a:pt x="1922297" y="112852"/>
                  <a:pt x="1925193" y="114986"/>
                </a:cubicBezTo>
                <a:cubicBezTo>
                  <a:pt x="1928088" y="117119"/>
                  <a:pt x="1930374" y="119939"/>
                  <a:pt x="1932051" y="123444"/>
                </a:cubicBezTo>
                <a:cubicBezTo>
                  <a:pt x="1933727" y="126949"/>
                  <a:pt x="1934565" y="130683"/>
                  <a:pt x="1934565" y="134645"/>
                </a:cubicBezTo>
                <a:cubicBezTo>
                  <a:pt x="1934565" y="140589"/>
                  <a:pt x="1932660" y="145580"/>
                  <a:pt x="1928850" y="149618"/>
                </a:cubicBezTo>
                <a:cubicBezTo>
                  <a:pt x="1925040" y="153657"/>
                  <a:pt x="1920163" y="155676"/>
                  <a:pt x="1914220" y="155676"/>
                </a:cubicBezTo>
                <a:cubicBezTo>
                  <a:pt x="1907667" y="155676"/>
                  <a:pt x="1902752" y="153695"/>
                  <a:pt x="1899475" y="149733"/>
                </a:cubicBezTo>
                <a:cubicBezTo>
                  <a:pt x="1896198" y="145770"/>
                  <a:pt x="1894560" y="141122"/>
                  <a:pt x="1894560" y="135788"/>
                </a:cubicBezTo>
                <a:cubicBezTo>
                  <a:pt x="1894560" y="131369"/>
                  <a:pt x="1895436" y="127368"/>
                  <a:pt x="1897189" y="123787"/>
                </a:cubicBezTo>
                <a:cubicBezTo>
                  <a:pt x="1898942" y="120205"/>
                  <a:pt x="1901418" y="117310"/>
                  <a:pt x="1904619" y="115100"/>
                </a:cubicBezTo>
                <a:cubicBezTo>
                  <a:pt x="1907819" y="112890"/>
                  <a:pt x="1911400" y="111785"/>
                  <a:pt x="1915363" y="111785"/>
                </a:cubicBezTo>
                <a:close/>
                <a:moveTo>
                  <a:pt x="2030653" y="107670"/>
                </a:moveTo>
                <a:cubicBezTo>
                  <a:pt x="2033701" y="107670"/>
                  <a:pt x="2036330" y="108813"/>
                  <a:pt x="2038540" y="111099"/>
                </a:cubicBezTo>
                <a:cubicBezTo>
                  <a:pt x="2040750" y="113385"/>
                  <a:pt x="2041855" y="116052"/>
                  <a:pt x="2041855" y="119100"/>
                </a:cubicBezTo>
                <a:cubicBezTo>
                  <a:pt x="2041855" y="122148"/>
                  <a:pt x="2040750" y="124777"/>
                  <a:pt x="2038540" y="126987"/>
                </a:cubicBezTo>
                <a:cubicBezTo>
                  <a:pt x="2036330" y="129197"/>
                  <a:pt x="2033701" y="130302"/>
                  <a:pt x="2030653" y="130302"/>
                </a:cubicBezTo>
                <a:cubicBezTo>
                  <a:pt x="2027453" y="130302"/>
                  <a:pt x="2024748" y="129197"/>
                  <a:pt x="2022538" y="126987"/>
                </a:cubicBezTo>
                <a:cubicBezTo>
                  <a:pt x="2020328" y="124777"/>
                  <a:pt x="2019223" y="122148"/>
                  <a:pt x="2019223" y="119100"/>
                </a:cubicBezTo>
                <a:cubicBezTo>
                  <a:pt x="2019223" y="116052"/>
                  <a:pt x="2020328" y="113385"/>
                  <a:pt x="2022538" y="111099"/>
                </a:cubicBezTo>
                <a:cubicBezTo>
                  <a:pt x="2024748" y="108813"/>
                  <a:pt x="2027453" y="107670"/>
                  <a:pt x="2030653" y="107670"/>
                </a:cubicBezTo>
                <a:close/>
                <a:moveTo>
                  <a:pt x="1999335" y="107670"/>
                </a:moveTo>
                <a:cubicBezTo>
                  <a:pt x="2002383" y="107670"/>
                  <a:pt x="2005012" y="108813"/>
                  <a:pt x="2007222" y="111099"/>
                </a:cubicBezTo>
                <a:cubicBezTo>
                  <a:pt x="2009432" y="113385"/>
                  <a:pt x="2010537" y="116052"/>
                  <a:pt x="2010537" y="119100"/>
                </a:cubicBezTo>
                <a:cubicBezTo>
                  <a:pt x="2010537" y="122148"/>
                  <a:pt x="2009432" y="124777"/>
                  <a:pt x="2007222" y="126987"/>
                </a:cubicBezTo>
                <a:cubicBezTo>
                  <a:pt x="2005012" y="129197"/>
                  <a:pt x="2002383" y="130302"/>
                  <a:pt x="1999335" y="130302"/>
                </a:cubicBezTo>
                <a:cubicBezTo>
                  <a:pt x="1996135" y="130302"/>
                  <a:pt x="1993430" y="129197"/>
                  <a:pt x="1991220" y="126987"/>
                </a:cubicBezTo>
                <a:cubicBezTo>
                  <a:pt x="1989010" y="124777"/>
                  <a:pt x="1987905" y="122148"/>
                  <a:pt x="1987905" y="119100"/>
                </a:cubicBezTo>
                <a:cubicBezTo>
                  <a:pt x="1987905" y="116052"/>
                  <a:pt x="1989010" y="113385"/>
                  <a:pt x="1991220" y="111099"/>
                </a:cubicBezTo>
                <a:cubicBezTo>
                  <a:pt x="1993430" y="108813"/>
                  <a:pt x="1996135" y="107670"/>
                  <a:pt x="1999335" y="107670"/>
                </a:cubicBezTo>
                <a:close/>
                <a:moveTo>
                  <a:pt x="868603" y="107670"/>
                </a:moveTo>
                <a:cubicBezTo>
                  <a:pt x="871651" y="107670"/>
                  <a:pt x="874280" y="108813"/>
                  <a:pt x="876490" y="111099"/>
                </a:cubicBezTo>
                <a:cubicBezTo>
                  <a:pt x="878700" y="113385"/>
                  <a:pt x="879805" y="116052"/>
                  <a:pt x="879805" y="119100"/>
                </a:cubicBezTo>
                <a:cubicBezTo>
                  <a:pt x="879805" y="122148"/>
                  <a:pt x="878700" y="124777"/>
                  <a:pt x="876490" y="126987"/>
                </a:cubicBezTo>
                <a:cubicBezTo>
                  <a:pt x="874280" y="129197"/>
                  <a:pt x="871651" y="130302"/>
                  <a:pt x="868603" y="130302"/>
                </a:cubicBezTo>
                <a:cubicBezTo>
                  <a:pt x="865403" y="130302"/>
                  <a:pt x="862698" y="129197"/>
                  <a:pt x="860488" y="126987"/>
                </a:cubicBezTo>
                <a:cubicBezTo>
                  <a:pt x="858278" y="124777"/>
                  <a:pt x="857173" y="122148"/>
                  <a:pt x="857173" y="119100"/>
                </a:cubicBezTo>
                <a:cubicBezTo>
                  <a:pt x="857173" y="116052"/>
                  <a:pt x="858278" y="113385"/>
                  <a:pt x="860488" y="111099"/>
                </a:cubicBezTo>
                <a:cubicBezTo>
                  <a:pt x="862698" y="108813"/>
                  <a:pt x="865403" y="107670"/>
                  <a:pt x="868603" y="107670"/>
                </a:cubicBezTo>
                <a:close/>
                <a:moveTo>
                  <a:pt x="837285" y="107670"/>
                </a:moveTo>
                <a:cubicBezTo>
                  <a:pt x="840333" y="107670"/>
                  <a:pt x="842962" y="108813"/>
                  <a:pt x="845172" y="111099"/>
                </a:cubicBezTo>
                <a:cubicBezTo>
                  <a:pt x="847382" y="113385"/>
                  <a:pt x="848487" y="116052"/>
                  <a:pt x="848487" y="119100"/>
                </a:cubicBezTo>
                <a:cubicBezTo>
                  <a:pt x="848487" y="122148"/>
                  <a:pt x="847382" y="124777"/>
                  <a:pt x="845172" y="126987"/>
                </a:cubicBezTo>
                <a:cubicBezTo>
                  <a:pt x="842962" y="129197"/>
                  <a:pt x="840333" y="130302"/>
                  <a:pt x="837285" y="130302"/>
                </a:cubicBezTo>
                <a:cubicBezTo>
                  <a:pt x="834085" y="130302"/>
                  <a:pt x="831380" y="129197"/>
                  <a:pt x="829170" y="126987"/>
                </a:cubicBezTo>
                <a:cubicBezTo>
                  <a:pt x="826960" y="124777"/>
                  <a:pt x="825855" y="122148"/>
                  <a:pt x="825855" y="119100"/>
                </a:cubicBezTo>
                <a:cubicBezTo>
                  <a:pt x="825855" y="116052"/>
                  <a:pt x="826960" y="113385"/>
                  <a:pt x="829170" y="111099"/>
                </a:cubicBezTo>
                <a:cubicBezTo>
                  <a:pt x="831380" y="108813"/>
                  <a:pt x="834085" y="107670"/>
                  <a:pt x="837285" y="107670"/>
                </a:cubicBezTo>
                <a:close/>
                <a:moveTo>
                  <a:pt x="1171270" y="105537"/>
                </a:moveTo>
                <a:cubicBezTo>
                  <a:pt x="1168374" y="105537"/>
                  <a:pt x="1166126" y="106527"/>
                  <a:pt x="1164526" y="108509"/>
                </a:cubicBezTo>
                <a:cubicBezTo>
                  <a:pt x="1162926" y="110490"/>
                  <a:pt x="1162126" y="112776"/>
                  <a:pt x="1162126" y="115367"/>
                </a:cubicBezTo>
                <a:cubicBezTo>
                  <a:pt x="1162126" y="118110"/>
                  <a:pt x="1162964" y="120358"/>
                  <a:pt x="1164640" y="122110"/>
                </a:cubicBezTo>
                <a:cubicBezTo>
                  <a:pt x="1166317" y="123863"/>
                  <a:pt x="1168451" y="124739"/>
                  <a:pt x="1171041" y="124739"/>
                </a:cubicBezTo>
                <a:cubicBezTo>
                  <a:pt x="1173632" y="124739"/>
                  <a:pt x="1175880" y="123901"/>
                  <a:pt x="1177785" y="122225"/>
                </a:cubicBezTo>
                <a:cubicBezTo>
                  <a:pt x="1179690" y="120548"/>
                  <a:pt x="1180643" y="118338"/>
                  <a:pt x="1180643" y="115595"/>
                </a:cubicBezTo>
                <a:cubicBezTo>
                  <a:pt x="1180643" y="112700"/>
                  <a:pt x="1179652" y="110299"/>
                  <a:pt x="1177671" y="108394"/>
                </a:cubicBezTo>
                <a:cubicBezTo>
                  <a:pt x="1175689" y="106489"/>
                  <a:pt x="1173556" y="105537"/>
                  <a:pt x="1171270" y="105537"/>
                </a:cubicBezTo>
                <a:close/>
                <a:moveTo>
                  <a:pt x="2980258" y="105156"/>
                </a:moveTo>
                <a:lnTo>
                  <a:pt x="2999003" y="105156"/>
                </a:lnTo>
                <a:lnTo>
                  <a:pt x="3003575" y="222885"/>
                </a:lnTo>
                <a:cubicBezTo>
                  <a:pt x="3003880" y="230352"/>
                  <a:pt x="3004604" y="236105"/>
                  <a:pt x="3005747" y="240144"/>
                </a:cubicBezTo>
                <a:cubicBezTo>
                  <a:pt x="3006890" y="244183"/>
                  <a:pt x="3009480" y="246964"/>
                  <a:pt x="3013519" y="248488"/>
                </a:cubicBezTo>
                <a:cubicBezTo>
                  <a:pt x="3017558" y="250012"/>
                  <a:pt x="3023920" y="250774"/>
                  <a:pt x="3032607" y="250774"/>
                </a:cubicBezTo>
                <a:lnTo>
                  <a:pt x="3032753" y="250829"/>
                </a:lnTo>
                <a:lnTo>
                  <a:pt x="3032759" y="250774"/>
                </a:lnTo>
                <a:cubicBezTo>
                  <a:pt x="3037027" y="250774"/>
                  <a:pt x="3040608" y="249860"/>
                  <a:pt x="3043504" y="248031"/>
                </a:cubicBezTo>
                <a:cubicBezTo>
                  <a:pt x="3046399" y="246202"/>
                  <a:pt x="3049219" y="243154"/>
                  <a:pt x="3051962" y="238887"/>
                </a:cubicBezTo>
                <a:cubicBezTo>
                  <a:pt x="3054705" y="234620"/>
                  <a:pt x="3057677" y="228905"/>
                  <a:pt x="3060878" y="221742"/>
                </a:cubicBezTo>
                <a:cubicBezTo>
                  <a:pt x="3065297" y="211988"/>
                  <a:pt x="3069678" y="204597"/>
                  <a:pt x="3074022" y="199568"/>
                </a:cubicBezTo>
                <a:cubicBezTo>
                  <a:pt x="3078365" y="194538"/>
                  <a:pt x="3082709" y="191109"/>
                  <a:pt x="3087052" y="189281"/>
                </a:cubicBezTo>
                <a:cubicBezTo>
                  <a:pt x="3091395" y="187452"/>
                  <a:pt x="3095701" y="186537"/>
                  <a:pt x="3099968" y="186537"/>
                </a:cubicBezTo>
                <a:cubicBezTo>
                  <a:pt x="3105150" y="186537"/>
                  <a:pt x="3109950" y="187871"/>
                  <a:pt x="3114370" y="190538"/>
                </a:cubicBezTo>
                <a:cubicBezTo>
                  <a:pt x="3118789" y="193205"/>
                  <a:pt x="3122676" y="196748"/>
                  <a:pt x="3126028" y="201168"/>
                </a:cubicBezTo>
                <a:cubicBezTo>
                  <a:pt x="3129381" y="205587"/>
                  <a:pt x="3132010" y="210426"/>
                  <a:pt x="3133915" y="215684"/>
                </a:cubicBezTo>
                <a:cubicBezTo>
                  <a:pt x="3135820" y="220942"/>
                  <a:pt x="3136773" y="226161"/>
                  <a:pt x="3136773" y="231343"/>
                </a:cubicBezTo>
                <a:cubicBezTo>
                  <a:pt x="3136773" y="240487"/>
                  <a:pt x="3135172" y="247764"/>
                  <a:pt x="3131972" y="253174"/>
                </a:cubicBezTo>
                <a:cubicBezTo>
                  <a:pt x="3128772" y="258584"/>
                  <a:pt x="3124695" y="262471"/>
                  <a:pt x="3119742" y="264833"/>
                </a:cubicBezTo>
                <a:cubicBezTo>
                  <a:pt x="3114789" y="267195"/>
                  <a:pt x="3109645" y="268376"/>
                  <a:pt x="3104312" y="268376"/>
                </a:cubicBezTo>
                <a:cubicBezTo>
                  <a:pt x="3099587" y="268376"/>
                  <a:pt x="3093529" y="267462"/>
                  <a:pt x="3086138" y="265633"/>
                </a:cubicBezTo>
                <a:cubicBezTo>
                  <a:pt x="3082442" y="264719"/>
                  <a:pt x="3078260" y="263099"/>
                  <a:pt x="3073593" y="260775"/>
                </a:cubicBezTo>
                <a:lnTo>
                  <a:pt x="3062193" y="254074"/>
                </a:lnTo>
                <a:lnTo>
                  <a:pt x="3052877" y="264033"/>
                </a:lnTo>
                <a:cubicBezTo>
                  <a:pt x="3049524" y="266319"/>
                  <a:pt x="3046057" y="267805"/>
                  <a:pt x="3042475" y="268490"/>
                </a:cubicBezTo>
                <a:cubicBezTo>
                  <a:pt x="3038894" y="269176"/>
                  <a:pt x="3034893" y="269519"/>
                  <a:pt x="3030474" y="269519"/>
                </a:cubicBezTo>
                <a:lnTo>
                  <a:pt x="3030481" y="269459"/>
                </a:lnTo>
                <a:lnTo>
                  <a:pt x="3030321" y="269519"/>
                </a:lnTo>
                <a:cubicBezTo>
                  <a:pt x="3018129" y="269519"/>
                  <a:pt x="3008795" y="268148"/>
                  <a:pt x="3002318" y="265404"/>
                </a:cubicBezTo>
                <a:cubicBezTo>
                  <a:pt x="2995841" y="262661"/>
                  <a:pt x="2991383" y="258394"/>
                  <a:pt x="2988945" y="252603"/>
                </a:cubicBezTo>
                <a:cubicBezTo>
                  <a:pt x="2986506" y="246812"/>
                  <a:pt x="2985134" y="239344"/>
                  <a:pt x="2984830" y="230200"/>
                </a:cubicBezTo>
                <a:close/>
                <a:moveTo>
                  <a:pt x="2512619" y="105156"/>
                </a:moveTo>
                <a:lnTo>
                  <a:pt x="2531135" y="105156"/>
                </a:lnTo>
                <a:lnTo>
                  <a:pt x="2535216" y="216352"/>
                </a:lnTo>
                <a:lnTo>
                  <a:pt x="2544737" y="206540"/>
                </a:lnTo>
                <a:cubicBezTo>
                  <a:pt x="2552890" y="199453"/>
                  <a:pt x="2561463" y="193738"/>
                  <a:pt x="2570454" y="189395"/>
                </a:cubicBezTo>
                <a:cubicBezTo>
                  <a:pt x="2579446" y="185051"/>
                  <a:pt x="2588590" y="182880"/>
                  <a:pt x="2597886" y="182880"/>
                </a:cubicBezTo>
                <a:cubicBezTo>
                  <a:pt x="2606268" y="182880"/>
                  <a:pt x="2613469" y="184594"/>
                  <a:pt x="2619489" y="188023"/>
                </a:cubicBezTo>
                <a:cubicBezTo>
                  <a:pt x="2625509" y="191452"/>
                  <a:pt x="2630157" y="196062"/>
                  <a:pt x="2633434" y="201854"/>
                </a:cubicBezTo>
                <a:cubicBezTo>
                  <a:pt x="2636710" y="207645"/>
                  <a:pt x="2638348" y="214198"/>
                  <a:pt x="2638348" y="221513"/>
                </a:cubicBezTo>
                <a:cubicBezTo>
                  <a:pt x="2638348" y="226009"/>
                  <a:pt x="2637691" y="230324"/>
                  <a:pt x="2636377" y="234458"/>
                </a:cubicBezTo>
                <a:lnTo>
                  <a:pt x="2630571" y="246098"/>
                </a:lnTo>
                <a:lnTo>
                  <a:pt x="2644863" y="249745"/>
                </a:lnTo>
                <a:cubicBezTo>
                  <a:pt x="2650578" y="250431"/>
                  <a:pt x="2655874" y="250774"/>
                  <a:pt x="2660751" y="250774"/>
                </a:cubicBezTo>
                <a:lnTo>
                  <a:pt x="2661261" y="250966"/>
                </a:lnTo>
                <a:lnTo>
                  <a:pt x="2661284" y="250774"/>
                </a:lnTo>
                <a:cubicBezTo>
                  <a:pt x="2665095" y="250774"/>
                  <a:pt x="2669019" y="250736"/>
                  <a:pt x="2673058" y="250660"/>
                </a:cubicBezTo>
                <a:cubicBezTo>
                  <a:pt x="2677096" y="250583"/>
                  <a:pt x="2681097" y="250393"/>
                  <a:pt x="2685059" y="250088"/>
                </a:cubicBezTo>
                <a:lnTo>
                  <a:pt x="2693737" y="249220"/>
                </a:lnTo>
                <a:lnTo>
                  <a:pt x="2689974" y="245859"/>
                </a:lnTo>
                <a:cubicBezTo>
                  <a:pt x="2686697" y="242582"/>
                  <a:pt x="2683802" y="238506"/>
                  <a:pt x="2681287" y="233629"/>
                </a:cubicBezTo>
                <a:cubicBezTo>
                  <a:pt x="2678773" y="228752"/>
                  <a:pt x="2677515" y="223190"/>
                  <a:pt x="2677515" y="216941"/>
                </a:cubicBezTo>
                <a:cubicBezTo>
                  <a:pt x="2677515" y="210845"/>
                  <a:pt x="2678620" y="205168"/>
                  <a:pt x="2680830" y="199910"/>
                </a:cubicBezTo>
                <a:cubicBezTo>
                  <a:pt x="2683040" y="194653"/>
                  <a:pt x="2686011" y="190043"/>
                  <a:pt x="2689745" y="186080"/>
                </a:cubicBezTo>
                <a:cubicBezTo>
                  <a:pt x="2693479" y="182118"/>
                  <a:pt x="2697746" y="179032"/>
                  <a:pt x="2702547" y="176822"/>
                </a:cubicBezTo>
                <a:cubicBezTo>
                  <a:pt x="2707347" y="174612"/>
                  <a:pt x="2712339" y="173507"/>
                  <a:pt x="2717520" y="173507"/>
                </a:cubicBezTo>
                <a:cubicBezTo>
                  <a:pt x="2724988" y="173507"/>
                  <a:pt x="2731541" y="175565"/>
                  <a:pt x="2737180" y="179679"/>
                </a:cubicBezTo>
                <a:cubicBezTo>
                  <a:pt x="2742818" y="183794"/>
                  <a:pt x="2747200" y="189014"/>
                  <a:pt x="2750324" y="195338"/>
                </a:cubicBezTo>
                <a:cubicBezTo>
                  <a:pt x="2753449" y="201663"/>
                  <a:pt x="2755011" y="208254"/>
                  <a:pt x="2755011" y="215112"/>
                </a:cubicBezTo>
                <a:cubicBezTo>
                  <a:pt x="2755011" y="221666"/>
                  <a:pt x="2753791" y="227571"/>
                  <a:pt x="2751353" y="232829"/>
                </a:cubicBezTo>
                <a:cubicBezTo>
                  <a:pt x="2748915" y="238087"/>
                  <a:pt x="2745600" y="242773"/>
                  <a:pt x="2741409" y="246888"/>
                </a:cubicBezTo>
                <a:lnTo>
                  <a:pt x="2738526" y="248960"/>
                </a:lnTo>
                <a:lnTo>
                  <a:pt x="2739466" y="249059"/>
                </a:lnTo>
                <a:cubicBezTo>
                  <a:pt x="2745714" y="249593"/>
                  <a:pt x="2751963" y="250012"/>
                  <a:pt x="2758211" y="250317"/>
                </a:cubicBezTo>
                <a:cubicBezTo>
                  <a:pt x="2764459" y="250622"/>
                  <a:pt x="2769870" y="250774"/>
                  <a:pt x="2774442" y="250774"/>
                </a:cubicBezTo>
                <a:lnTo>
                  <a:pt x="2775320" y="251105"/>
                </a:lnTo>
                <a:lnTo>
                  <a:pt x="2775356" y="250774"/>
                </a:lnTo>
                <a:cubicBezTo>
                  <a:pt x="2784043" y="250774"/>
                  <a:pt x="2790139" y="249936"/>
                  <a:pt x="2793644" y="248259"/>
                </a:cubicBezTo>
                <a:cubicBezTo>
                  <a:pt x="2797149" y="246583"/>
                  <a:pt x="2799169" y="243611"/>
                  <a:pt x="2799702" y="239344"/>
                </a:cubicBezTo>
                <a:cubicBezTo>
                  <a:pt x="2800235" y="235077"/>
                  <a:pt x="2800350" y="229133"/>
                  <a:pt x="2800045" y="221513"/>
                </a:cubicBezTo>
                <a:lnTo>
                  <a:pt x="2796159" y="105156"/>
                </a:lnTo>
                <a:lnTo>
                  <a:pt x="2815132" y="105156"/>
                </a:lnTo>
                <a:lnTo>
                  <a:pt x="2818790" y="221056"/>
                </a:lnTo>
                <a:cubicBezTo>
                  <a:pt x="2819095" y="228828"/>
                  <a:pt x="2820352" y="234886"/>
                  <a:pt x="2822562" y="239230"/>
                </a:cubicBezTo>
                <a:cubicBezTo>
                  <a:pt x="2824772" y="243573"/>
                  <a:pt x="2827782" y="246583"/>
                  <a:pt x="2831592" y="248259"/>
                </a:cubicBezTo>
                <a:lnTo>
                  <a:pt x="2843980" y="250737"/>
                </a:lnTo>
                <a:lnTo>
                  <a:pt x="2854261" y="250517"/>
                </a:lnTo>
                <a:cubicBezTo>
                  <a:pt x="2857766" y="250345"/>
                  <a:pt x="2860776" y="250088"/>
                  <a:pt x="2863291" y="249745"/>
                </a:cubicBezTo>
                <a:cubicBezTo>
                  <a:pt x="2868320" y="249059"/>
                  <a:pt x="2871901" y="247307"/>
                  <a:pt x="2874035" y="244487"/>
                </a:cubicBezTo>
                <a:cubicBezTo>
                  <a:pt x="2876168" y="241668"/>
                  <a:pt x="2877235" y="237210"/>
                  <a:pt x="2877236" y="231114"/>
                </a:cubicBezTo>
                <a:cubicBezTo>
                  <a:pt x="2877235" y="227304"/>
                  <a:pt x="2876626" y="222770"/>
                  <a:pt x="2875407" y="217513"/>
                </a:cubicBezTo>
                <a:cubicBezTo>
                  <a:pt x="2874187" y="212255"/>
                  <a:pt x="2872587" y="206654"/>
                  <a:pt x="2870606" y="200711"/>
                </a:cubicBezTo>
                <a:cubicBezTo>
                  <a:pt x="2868625" y="194767"/>
                  <a:pt x="2866491" y="188900"/>
                  <a:pt x="2864205" y="183108"/>
                </a:cubicBezTo>
                <a:lnTo>
                  <a:pt x="2882722" y="176250"/>
                </a:lnTo>
                <a:cubicBezTo>
                  <a:pt x="2884703" y="181127"/>
                  <a:pt x="2886570" y="186690"/>
                  <a:pt x="2888322" y="192938"/>
                </a:cubicBezTo>
                <a:cubicBezTo>
                  <a:pt x="2890075" y="199187"/>
                  <a:pt x="2891561" y="205359"/>
                  <a:pt x="2892780" y="211455"/>
                </a:cubicBezTo>
                <a:cubicBezTo>
                  <a:pt x="2893999" y="217551"/>
                  <a:pt x="2894609" y="222885"/>
                  <a:pt x="2894609" y="227457"/>
                </a:cubicBezTo>
                <a:cubicBezTo>
                  <a:pt x="2894609" y="235077"/>
                  <a:pt x="2893580" y="241554"/>
                  <a:pt x="2891523" y="246888"/>
                </a:cubicBezTo>
                <a:cubicBezTo>
                  <a:pt x="2889466" y="252222"/>
                  <a:pt x="2886227" y="256565"/>
                  <a:pt x="2881807" y="259918"/>
                </a:cubicBezTo>
                <a:cubicBezTo>
                  <a:pt x="2877388" y="263271"/>
                  <a:pt x="2871711" y="265709"/>
                  <a:pt x="2864777" y="267233"/>
                </a:cubicBezTo>
                <a:lnTo>
                  <a:pt x="2842499" y="269286"/>
                </a:lnTo>
                <a:lnTo>
                  <a:pt x="2841879" y="269519"/>
                </a:lnTo>
                <a:lnTo>
                  <a:pt x="2841266" y="269400"/>
                </a:lnTo>
                <a:lnTo>
                  <a:pt x="2839974" y="269519"/>
                </a:lnTo>
                <a:lnTo>
                  <a:pt x="2840018" y="269158"/>
                </a:lnTo>
                <a:lnTo>
                  <a:pt x="2825991" y="266433"/>
                </a:lnTo>
                <a:cubicBezTo>
                  <a:pt x="2821800" y="264376"/>
                  <a:pt x="2818523" y="261709"/>
                  <a:pt x="2816161" y="258432"/>
                </a:cubicBezTo>
                <a:lnTo>
                  <a:pt x="2813573" y="252687"/>
                </a:lnTo>
                <a:lnTo>
                  <a:pt x="2808846" y="260032"/>
                </a:lnTo>
                <a:cubicBezTo>
                  <a:pt x="2805417" y="263156"/>
                  <a:pt x="2800807" y="265519"/>
                  <a:pt x="2795016" y="267119"/>
                </a:cubicBezTo>
                <a:cubicBezTo>
                  <a:pt x="2789224" y="268719"/>
                  <a:pt x="2781985" y="269519"/>
                  <a:pt x="2773299" y="269519"/>
                </a:cubicBezTo>
                <a:lnTo>
                  <a:pt x="2773348" y="269072"/>
                </a:lnTo>
                <a:lnTo>
                  <a:pt x="2772156" y="269519"/>
                </a:lnTo>
                <a:cubicBezTo>
                  <a:pt x="2764536" y="269519"/>
                  <a:pt x="2756649" y="269024"/>
                  <a:pt x="2748495" y="268033"/>
                </a:cubicBezTo>
                <a:cubicBezTo>
                  <a:pt x="2740342" y="267043"/>
                  <a:pt x="2732646" y="265747"/>
                  <a:pt x="2725407" y="264147"/>
                </a:cubicBezTo>
                <a:lnTo>
                  <a:pt x="2716549" y="261495"/>
                </a:lnTo>
                <a:lnTo>
                  <a:pt x="2709062" y="264490"/>
                </a:lnTo>
                <a:cubicBezTo>
                  <a:pt x="2705557" y="265557"/>
                  <a:pt x="2701785" y="266395"/>
                  <a:pt x="2697746" y="267005"/>
                </a:cubicBezTo>
                <a:cubicBezTo>
                  <a:pt x="2693708" y="267614"/>
                  <a:pt x="2689479" y="268109"/>
                  <a:pt x="2685059" y="268490"/>
                </a:cubicBezTo>
                <a:cubicBezTo>
                  <a:pt x="2680639" y="268871"/>
                  <a:pt x="2676220" y="269138"/>
                  <a:pt x="2671800" y="269291"/>
                </a:cubicBezTo>
                <a:cubicBezTo>
                  <a:pt x="2667381" y="269443"/>
                  <a:pt x="2663113" y="269519"/>
                  <a:pt x="2658999" y="269519"/>
                </a:cubicBezTo>
                <a:lnTo>
                  <a:pt x="2659024" y="269310"/>
                </a:lnTo>
                <a:lnTo>
                  <a:pt x="2658465" y="269519"/>
                </a:lnTo>
                <a:cubicBezTo>
                  <a:pt x="2654503" y="269519"/>
                  <a:pt x="2649512" y="269100"/>
                  <a:pt x="2643492" y="268262"/>
                </a:cubicBezTo>
                <a:cubicBezTo>
                  <a:pt x="2637472" y="267424"/>
                  <a:pt x="2631376" y="265938"/>
                  <a:pt x="2625204" y="263804"/>
                </a:cubicBezTo>
                <a:lnTo>
                  <a:pt x="2615881" y="258496"/>
                </a:lnTo>
                <a:lnTo>
                  <a:pt x="2603830" y="264490"/>
                </a:lnTo>
                <a:cubicBezTo>
                  <a:pt x="2591333" y="269062"/>
                  <a:pt x="2574340" y="271348"/>
                  <a:pt x="2552852" y="271348"/>
                </a:cubicBezTo>
                <a:cubicBezTo>
                  <a:pt x="2543251" y="271348"/>
                  <a:pt x="2534374" y="271196"/>
                  <a:pt x="2526220" y="270891"/>
                </a:cubicBezTo>
                <a:cubicBezTo>
                  <a:pt x="2518067" y="270586"/>
                  <a:pt x="2510637" y="270243"/>
                  <a:pt x="2503932" y="269862"/>
                </a:cubicBezTo>
                <a:cubicBezTo>
                  <a:pt x="2497226" y="269481"/>
                  <a:pt x="2491282" y="269024"/>
                  <a:pt x="2486101" y="268490"/>
                </a:cubicBezTo>
                <a:cubicBezTo>
                  <a:pt x="2480919" y="267957"/>
                  <a:pt x="2476576" y="267462"/>
                  <a:pt x="2473071" y="267005"/>
                </a:cubicBezTo>
                <a:lnTo>
                  <a:pt x="2475128" y="249174"/>
                </a:lnTo>
                <a:cubicBezTo>
                  <a:pt x="2479548" y="249783"/>
                  <a:pt x="2484615" y="250317"/>
                  <a:pt x="2490330" y="250774"/>
                </a:cubicBezTo>
                <a:lnTo>
                  <a:pt x="2506515" y="251651"/>
                </a:lnTo>
                <a:lnTo>
                  <a:pt x="2516912" y="237177"/>
                </a:lnTo>
                <a:close/>
                <a:moveTo>
                  <a:pt x="1818132" y="105156"/>
                </a:moveTo>
                <a:lnTo>
                  <a:pt x="1837105" y="105156"/>
                </a:lnTo>
                <a:lnTo>
                  <a:pt x="1840992" y="227228"/>
                </a:lnTo>
                <a:cubicBezTo>
                  <a:pt x="1841296" y="237439"/>
                  <a:pt x="1840877" y="247231"/>
                  <a:pt x="1839734" y="256603"/>
                </a:cubicBezTo>
                <a:cubicBezTo>
                  <a:pt x="1838591" y="265976"/>
                  <a:pt x="1836420" y="274586"/>
                  <a:pt x="1833219" y="282435"/>
                </a:cubicBezTo>
                <a:cubicBezTo>
                  <a:pt x="1830019" y="290284"/>
                  <a:pt x="1825599" y="297142"/>
                  <a:pt x="1819960" y="303009"/>
                </a:cubicBezTo>
                <a:cubicBezTo>
                  <a:pt x="1814322" y="308876"/>
                  <a:pt x="1807235" y="313410"/>
                  <a:pt x="1798701" y="316611"/>
                </a:cubicBezTo>
                <a:cubicBezTo>
                  <a:pt x="1790166" y="319811"/>
                  <a:pt x="1779879" y="321411"/>
                  <a:pt x="1767840" y="321411"/>
                </a:cubicBezTo>
                <a:cubicBezTo>
                  <a:pt x="1759763" y="321411"/>
                  <a:pt x="1751914" y="320345"/>
                  <a:pt x="1744294" y="318211"/>
                </a:cubicBezTo>
                <a:cubicBezTo>
                  <a:pt x="1736674" y="316077"/>
                  <a:pt x="1729816" y="312877"/>
                  <a:pt x="1723720" y="308610"/>
                </a:cubicBezTo>
                <a:cubicBezTo>
                  <a:pt x="1717624" y="304343"/>
                  <a:pt x="1712785" y="298894"/>
                  <a:pt x="1709204" y="292265"/>
                </a:cubicBezTo>
                <a:cubicBezTo>
                  <a:pt x="1705622" y="285635"/>
                  <a:pt x="1703832" y="277749"/>
                  <a:pt x="1703832" y="268605"/>
                </a:cubicBezTo>
                <a:cubicBezTo>
                  <a:pt x="1703832" y="264947"/>
                  <a:pt x="1704175" y="261023"/>
                  <a:pt x="1704860" y="256832"/>
                </a:cubicBezTo>
                <a:cubicBezTo>
                  <a:pt x="1705546" y="252641"/>
                  <a:pt x="1706613" y="248145"/>
                  <a:pt x="1708061" y="243344"/>
                </a:cubicBezTo>
                <a:cubicBezTo>
                  <a:pt x="1709509" y="238544"/>
                  <a:pt x="1711299" y="233477"/>
                  <a:pt x="1713433" y="228143"/>
                </a:cubicBezTo>
                <a:lnTo>
                  <a:pt x="1729892" y="234543"/>
                </a:lnTo>
                <a:cubicBezTo>
                  <a:pt x="1728368" y="238811"/>
                  <a:pt x="1727035" y="242849"/>
                  <a:pt x="1725892" y="246659"/>
                </a:cubicBezTo>
                <a:cubicBezTo>
                  <a:pt x="1724749" y="250469"/>
                  <a:pt x="1723910" y="254051"/>
                  <a:pt x="1723377" y="257403"/>
                </a:cubicBezTo>
                <a:cubicBezTo>
                  <a:pt x="1722844" y="260756"/>
                  <a:pt x="1722577" y="263957"/>
                  <a:pt x="1722577" y="267005"/>
                </a:cubicBezTo>
                <a:cubicBezTo>
                  <a:pt x="1722577" y="274320"/>
                  <a:pt x="1724520" y="280644"/>
                  <a:pt x="1728406" y="285978"/>
                </a:cubicBezTo>
                <a:cubicBezTo>
                  <a:pt x="1732292" y="291312"/>
                  <a:pt x="1737664" y="295427"/>
                  <a:pt x="1744522" y="298323"/>
                </a:cubicBezTo>
                <a:cubicBezTo>
                  <a:pt x="1751380" y="301218"/>
                  <a:pt x="1759381" y="302666"/>
                  <a:pt x="1768526" y="302666"/>
                </a:cubicBezTo>
                <a:cubicBezTo>
                  <a:pt x="1779651" y="302666"/>
                  <a:pt x="1788833" y="301066"/>
                  <a:pt x="1796072" y="297866"/>
                </a:cubicBezTo>
                <a:cubicBezTo>
                  <a:pt x="1803311" y="294665"/>
                  <a:pt x="1808950" y="289788"/>
                  <a:pt x="1812988" y="283235"/>
                </a:cubicBezTo>
                <a:cubicBezTo>
                  <a:pt x="1817027" y="276682"/>
                  <a:pt x="1819732" y="268338"/>
                  <a:pt x="1821103" y="258203"/>
                </a:cubicBezTo>
                <a:cubicBezTo>
                  <a:pt x="1822475" y="248069"/>
                  <a:pt x="1822932" y="236144"/>
                  <a:pt x="1822475" y="222428"/>
                </a:cubicBezTo>
                <a:close/>
                <a:moveTo>
                  <a:pt x="1599133" y="105156"/>
                </a:moveTo>
                <a:lnTo>
                  <a:pt x="1617649" y="105156"/>
                </a:lnTo>
                <a:lnTo>
                  <a:pt x="1622222" y="268376"/>
                </a:lnTo>
                <a:lnTo>
                  <a:pt x="1603705" y="268376"/>
                </a:lnTo>
                <a:close/>
                <a:moveTo>
                  <a:pt x="1554708" y="105156"/>
                </a:moveTo>
                <a:cubicBezTo>
                  <a:pt x="1555165" y="108204"/>
                  <a:pt x="1555661" y="112204"/>
                  <a:pt x="1556194" y="117157"/>
                </a:cubicBezTo>
                <a:cubicBezTo>
                  <a:pt x="1556728" y="122110"/>
                  <a:pt x="1557147" y="127025"/>
                  <a:pt x="1557451" y="131902"/>
                </a:cubicBezTo>
                <a:cubicBezTo>
                  <a:pt x="1557756" y="136779"/>
                  <a:pt x="1557909" y="140817"/>
                  <a:pt x="1557909" y="144018"/>
                </a:cubicBezTo>
                <a:cubicBezTo>
                  <a:pt x="1557909" y="151333"/>
                  <a:pt x="1557413" y="158458"/>
                  <a:pt x="1556423" y="165392"/>
                </a:cubicBezTo>
                <a:cubicBezTo>
                  <a:pt x="1555432" y="172326"/>
                  <a:pt x="1553870" y="179108"/>
                  <a:pt x="1551736" y="185737"/>
                </a:cubicBezTo>
                <a:lnTo>
                  <a:pt x="1546311" y="198127"/>
                </a:lnTo>
                <a:lnTo>
                  <a:pt x="1552994" y="205397"/>
                </a:lnTo>
                <a:cubicBezTo>
                  <a:pt x="1557947" y="211264"/>
                  <a:pt x="1561604" y="216827"/>
                  <a:pt x="1563967" y="222085"/>
                </a:cubicBezTo>
                <a:cubicBezTo>
                  <a:pt x="1566329" y="227342"/>
                  <a:pt x="1567510" y="232486"/>
                  <a:pt x="1567510" y="237515"/>
                </a:cubicBezTo>
                <a:cubicBezTo>
                  <a:pt x="1567510" y="240868"/>
                  <a:pt x="1566938" y="244335"/>
                  <a:pt x="1565795" y="247916"/>
                </a:cubicBezTo>
                <a:cubicBezTo>
                  <a:pt x="1564652" y="251498"/>
                  <a:pt x="1562671" y="254851"/>
                  <a:pt x="1559852" y="257975"/>
                </a:cubicBezTo>
                <a:cubicBezTo>
                  <a:pt x="1557032" y="261099"/>
                  <a:pt x="1553070" y="263614"/>
                  <a:pt x="1547965" y="265519"/>
                </a:cubicBezTo>
                <a:cubicBezTo>
                  <a:pt x="1542859" y="267424"/>
                  <a:pt x="1536268" y="268376"/>
                  <a:pt x="1528191" y="268376"/>
                </a:cubicBezTo>
                <a:lnTo>
                  <a:pt x="1475613" y="268376"/>
                </a:lnTo>
                <a:lnTo>
                  <a:pt x="1475613" y="249860"/>
                </a:lnTo>
                <a:cubicBezTo>
                  <a:pt x="1491310" y="238582"/>
                  <a:pt x="1503769" y="227609"/>
                  <a:pt x="1512989" y="216941"/>
                </a:cubicBezTo>
                <a:lnTo>
                  <a:pt x="1524414" y="201269"/>
                </a:lnTo>
                <a:lnTo>
                  <a:pt x="1522704" y="199682"/>
                </a:lnTo>
                <a:cubicBezTo>
                  <a:pt x="1514018" y="192138"/>
                  <a:pt x="1504188" y="184175"/>
                  <a:pt x="1493215" y="175793"/>
                </a:cubicBezTo>
                <a:cubicBezTo>
                  <a:pt x="1482242" y="167411"/>
                  <a:pt x="1470660" y="158877"/>
                  <a:pt x="1458468" y="150190"/>
                </a:cubicBezTo>
                <a:lnTo>
                  <a:pt x="1469212" y="135102"/>
                </a:lnTo>
                <a:cubicBezTo>
                  <a:pt x="1483233" y="145466"/>
                  <a:pt x="1495615" y="154838"/>
                  <a:pt x="1506359" y="163220"/>
                </a:cubicBezTo>
                <a:cubicBezTo>
                  <a:pt x="1511731" y="167411"/>
                  <a:pt x="1516723" y="171421"/>
                  <a:pt x="1521333" y="175250"/>
                </a:cubicBezTo>
                <a:lnTo>
                  <a:pt x="1532405" y="184801"/>
                </a:lnTo>
                <a:lnTo>
                  <a:pt x="1532991" y="183566"/>
                </a:lnTo>
                <a:cubicBezTo>
                  <a:pt x="1537106" y="171983"/>
                  <a:pt x="1539164" y="159410"/>
                  <a:pt x="1539164" y="145847"/>
                </a:cubicBezTo>
                <a:cubicBezTo>
                  <a:pt x="1539164" y="142494"/>
                  <a:pt x="1538935" y="138455"/>
                  <a:pt x="1538478" y="133731"/>
                </a:cubicBezTo>
                <a:cubicBezTo>
                  <a:pt x="1538020" y="129006"/>
                  <a:pt x="1537487" y="124282"/>
                  <a:pt x="1536877" y="119558"/>
                </a:cubicBezTo>
                <a:cubicBezTo>
                  <a:pt x="1536268" y="114833"/>
                  <a:pt x="1535658" y="110795"/>
                  <a:pt x="1535049" y="107442"/>
                </a:cubicBezTo>
                <a:close/>
                <a:moveTo>
                  <a:pt x="1357426" y="105156"/>
                </a:moveTo>
                <a:lnTo>
                  <a:pt x="1375943" y="105156"/>
                </a:lnTo>
                <a:lnTo>
                  <a:pt x="1380515" y="219456"/>
                </a:lnTo>
                <a:cubicBezTo>
                  <a:pt x="1380820" y="227533"/>
                  <a:pt x="1380553" y="234696"/>
                  <a:pt x="1379715" y="240944"/>
                </a:cubicBezTo>
                <a:cubicBezTo>
                  <a:pt x="1378877" y="247193"/>
                  <a:pt x="1376896" y="252450"/>
                  <a:pt x="1373771" y="256718"/>
                </a:cubicBezTo>
                <a:cubicBezTo>
                  <a:pt x="1370647" y="260985"/>
                  <a:pt x="1365999" y="264185"/>
                  <a:pt x="1359827" y="266319"/>
                </a:cubicBezTo>
                <a:cubicBezTo>
                  <a:pt x="1353655" y="268452"/>
                  <a:pt x="1345387" y="269519"/>
                  <a:pt x="1335024" y="269519"/>
                </a:cubicBezTo>
                <a:lnTo>
                  <a:pt x="1335119" y="268655"/>
                </a:lnTo>
                <a:lnTo>
                  <a:pt x="1332814" y="269519"/>
                </a:lnTo>
                <a:cubicBezTo>
                  <a:pt x="1327785" y="269519"/>
                  <a:pt x="1322870" y="268567"/>
                  <a:pt x="1318069" y="266662"/>
                </a:cubicBezTo>
                <a:cubicBezTo>
                  <a:pt x="1313269" y="264757"/>
                  <a:pt x="1309116" y="261632"/>
                  <a:pt x="1305610" y="257289"/>
                </a:cubicBezTo>
                <a:lnTo>
                  <a:pt x="1302418" y="251825"/>
                </a:lnTo>
                <a:lnTo>
                  <a:pt x="1298095" y="258003"/>
                </a:lnTo>
                <a:cubicBezTo>
                  <a:pt x="1295752" y="260347"/>
                  <a:pt x="1292885" y="262433"/>
                  <a:pt x="1289494" y="264261"/>
                </a:cubicBezTo>
                <a:cubicBezTo>
                  <a:pt x="1282712" y="267919"/>
                  <a:pt x="1272997" y="269748"/>
                  <a:pt x="1260348" y="269748"/>
                </a:cubicBezTo>
                <a:cubicBezTo>
                  <a:pt x="1254861" y="269748"/>
                  <a:pt x="1249565" y="269291"/>
                  <a:pt x="1244460" y="268376"/>
                </a:cubicBezTo>
                <a:cubicBezTo>
                  <a:pt x="1239355" y="267462"/>
                  <a:pt x="1234668" y="266128"/>
                  <a:pt x="1230401" y="264376"/>
                </a:cubicBezTo>
                <a:cubicBezTo>
                  <a:pt x="1226134" y="262623"/>
                  <a:pt x="1222400" y="260528"/>
                  <a:pt x="1219200" y="258089"/>
                </a:cubicBezTo>
                <a:lnTo>
                  <a:pt x="1228344" y="242316"/>
                </a:lnTo>
                <a:cubicBezTo>
                  <a:pt x="1231392" y="244297"/>
                  <a:pt x="1235659" y="246202"/>
                  <a:pt x="1241145" y="248031"/>
                </a:cubicBezTo>
                <a:cubicBezTo>
                  <a:pt x="1246632" y="249860"/>
                  <a:pt x="1253032" y="250774"/>
                  <a:pt x="1260348" y="250774"/>
                </a:cubicBezTo>
                <a:cubicBezTo>
                  <a:pt x="1267968" y="250774"/>
                  <a:pt x="1274026" y="250012"/>
                  <a:pt x="1278521" y="248488"/>
                </a:cubicBezTo>
                <a:cubicBezTo>
                  <a:pt x="1283017" y="246964"/>
                  <a:pt x="1286294" y="244716"/>
                  <a:pt x="1288351" y="241744"/>
                </a:cubicBezTo>
                <a:cubicBezTo>
                  <a:pt x="1290409" y="238772"/>
                  <a:pt x="1291437" y="235305"/>
                  <a:pt x="1291437" y="231343"/>
                </a:cubicBezTo>
                <a:cubicBezTo>
                  <a:pt x="1291437" y="228295"/>
                  <a:pt x="1290637" y="224637"/>
                  <a:pt x="1289037" y="220370"/>
                </a:cubicBezTo>
                <a:cubicBezTo>
                  <a:pt x="1287437" y="216103"/>
                  <a:pt x="1285265" y="211340"/>
                  <a:pt x="1282522" y="206083"/>
                </a:cubicBezTo>
                <a:cubicBezTo>
                  <a:pt x="1279779" y="200825"/>
                  <a:pt x="1276616" y="195262"/>
                  <a:pt x="1273035" y="189395"/>
                </a:cubicBezTo>
                <a:cubicBezTo>
                  <a:pt x="1269454" y="183527"/>
                  <a:pt x="1265605" y="177546"/>
                  <a:pt x="1261491" y="171450"/>
                </a:cubicBezTo>
                <a:lnTo>
                  <a:pt x="1277264" y="161163"/>
                </a:lnTo>
                <a:cubicBezTo>
                  <a:pt x="1283208" y="170154"/>
                  <a:pt x="1288389" y="178651"/>
                  <a:pt x="1292809" y="186652"/>
                </a:cubicBezTo>
                <a:cubicBezTo>
                  <a:pt x="1297228" y="194653"/>
                  <a:pt x="1300962" y="202120"/>
                  <a:pt x="1304010" y="209054"/>
                </a:cubicBezTo>
                <a:cubicBezTo>
                  <a:pt x="1307058" y="215989"/>
                  <a:pt x="1309497" y="222504"/>
                  <a:pt x="1311326" y="228600"/>
                </a:cubicBezTo>
                <a:cubicBezTo>
                  <a:pt x="1313459" y="235305"/>
                  <a:pt x="1315859" y="240258"/>
                  <a:pt x="1318526" y="243459"/>
                </a:cubicBezTo>
                <a:cubicBezTo>
                  <a:pt x="1321193" y="246659"/>
                  <a:pt x="1323975" y="248678"/>
                  <a:pt x="1326870" y="249517"/>
                </a:cubicBezTo>
                <a:cubicBezTo>
                  <a:pt x="1329766" y="250355"/>
                  <a:pt x="1332433" y="250774"/>
                  <a:pt x="1334871" y="250774"/>
                </a:cubicBezTo>
                <a:lnTo>
                  <a:pt x="1336995" y="251562"/>
                </a:lnTo>
                <a:lnTo>
                  <a:pt x="1337081" y="250774"/>
                </a:lnTo>
                <a:cubicBezTo>
                  <a:pt x="1345768" y="250774"/>
                  <a:pt x="1351864" y="249936"/>
                  <a:pt x="1355369" y="248259"/>
                </a:cubicBezTo>
                <a:cubicBezTo>
                  <a:pt x="1358874" y="246583"/>
                  <a:pt x="1360894" y="243611"/>
                  <a:pt x="1361427" y="239344"/>
                </a:cubicBezTo>
                <a:cubicBezTo>
                  <a:pt x="1361960" y="235077"/>
                  <a:pt x="1362075" y="229133"/>
                  <a:pt x="1361770" y="221513"/>
                </a:cubicBezTo>
                <a:close/>
                <a:moveTo>
                  <a:pt x="3121685" y="105003"/>
                </a:moveTo>
                <a:cubicBezTo>
                  <a:pt x="3123209" y="107899"/>
                  <a:pt x="3124466" y="111214"/>
                  <a:pt x="3125457" y="114947"/>
                </a:cubicBezTo>
                <a:cubicBezTo>
                  <a:pt x="3126447" y="118681"/>
                  <a:pt x="3126943" y="122072"/>
                  <a:pt x="3126943" y="125120"/>
                </a:cubicBezTo>
                <a:cubicBezTo>
                  <a:pt x="3126943" y="130149"/>
                  <a:pt x="3125533" y="134683"/>
                  <a:pt x="3122714" y="138722"/>
                </a:cubicBezTo>
                <a:cubicBezTo>
                  <a:pt x="3119894" y="142760"/>
                  <a:pt x="3115513" y="144780"/>
                  <a:pt x="3109569" y="144780"/>
                </a:cubicBezTo>
                <a:cubicBezTo>
                  <a:pt x="3104845" y="144780"/>
                  <a:pt x="3100997" y="143522"/>
                  <a:pt x="3098025" y="141008"/>
                </a:cubicBezTo>
                <a:lnTo>
                  <a:pt x="3097611" y="140495"/>
                </a:lnTo>
                <a:lnTo>
                  <a:pt x="3097482" y="141179"/>
                </a:lnTo>
                <a:cubicBezTo>
                  <a:pt x="3096587" y="143351"/>
                  <a:pt x="3095244" y="145313"/>
                  <a:pt x="3093453" y="147066"/>
                </a:cubicBezTo>
                <a:cubicBezTo>
                  <a:pt x="3089871" y="150571"/>
                  <a:pt x="3085414" y="152324"/>
                  <a:pt x="3080080" y="152324"/>
                </a:cubicBezTo>
                <a:cubicBezTo>
                  <a:pt x="3073984" y="152324"/>
                  <a:pt x="3069945" y="150304"/>
                  <a:pt x="3067964" y="146266"/>
                </a:cubicBezTo>
                <a:cubicBezTo>
                  <a:pt x="3065983" y="142227"/>
                  <a:pt x="3064992" y="137922"/>
                  <a:pt x="3064992" y="133350"/>
                </a:cubicBezTo>
                <a:cubicBezTo>
                  <a:pt x="3064992" y="131673"/>
                  <a:pt x="3065107" y="129883"/>
                  <a:pt x="3065335" y="127978"/>
                </a:cubicBezTo>
                <a:cubicBezTo>
                  <a:pt x="3065564" y="126073"/>
                  <a:pt x="3065907" y="123901"/>
                  <a:pt x="3066364" y="121463"/>
                </a:cubicBezTo>
                <a:lnTo>
                  <a:pt x="3077794" y="118262"/>
                </a:lnTo>
                <a:cubicBezTo>
                  <a:pt x="3077337" y="120853"/>
                  <a:pt x="3076994" y="123253"/>
                  <a:pt x="3076765" y="125463"/>
                </a:cubicBezTo>
                <a:cubicBezTo>
                  <a:pt x="3076536" y="127673"/>
                  <a:pt x="3076422" y="129616"/>
                  <a:pt x="3076422" y="131292"/>
                </a:cubicBezTo>
                <a:cubicBezTo>
                  <a:pt x="3076422" y="134188"/>
                  <a:pt x="3076879" y="136322"/>
                  <a:pt x="3077794" y="137693"/>
                </a:cubicBezTo>
                <a:cubicBezTo>
                  <a:pt x="3078708" y="139065"/>
                  <a:pt x="3080156" y="139751"/>
                  <a:pt x="3082137" y="139751"/>
                </a:cubicBezTo>
                <a:cubicBezTo>
                  <a:pt x="3084423" y="139751"/>
                  <a:pt x="3086328" y="138569"/>
                  <a:pt x="3087852" y="136207"/>
                </a:cubicBezTo>
                <a:cubicBezTo>
                  <a:pt x="3089376" y="133845"/>
                  <a:pt x="3090214" y="129083"/>
                  <a:pt x="3090367" y="121920"/>
                </a:cubicBezTo>
                <a:lnTo>
                  <a:pt x="3090367" y="115062"/>
                </a:lnTo>
                <a:lnTo>
                  <a:pt x="3101340" y="110947"/>
                </a:lnTo>
                <a:lnTo>
                  <a:pt x="3101340" y="124892"/>
                </a:lnTo>
                <a:cubicBezTo>
                  <a:pt x="3101340" y="127025"/>
                  <a:pt x="3101759" y="128892"/>
                  <a:pt x="3102597" y="130492"/>
                </a:cubicBezTo>
                <a:cubicBezTo>
                  <a:pt x="3103435" y="132092"/>
                  <a:pt x="3105226" y="132893"/>
                  <a:pt x="3107969" y="132893"/>
                </a:cubicBezTo>
                <a:cubicBezTo>
                  <a:pt x="3110712" y="132893"/>
                  <a:pt x="3112541" y="132054"/>
                  <a:pt x="3113455" y="130378"/>
                </a:cubicBezTo>
                <a:cubicBezTo>
                  <a:pt x="3114370" y="128702"/>
                  <a:pt x="3114827" y="126568"/>
                  <a:pt x="3114827" y="123977"/>
                </a:cubicBezTo>
                <a:cubicBezTo>
                  <a:pt x="3114827" y="121386"/>
                  <a:pt x="3114522" y="118757"/>
                  <a:pt x="3113913" y="116090"/>
                </a:cubicBezTo>
                <a:cubicBezTo>
                  <a:pt x="3113303" y="113423"/>
                  <a:pt x="3112465" y="110795"/>
                  <a:pt x="3111398" y="108204"/>
                </a:cubicBezTo>
                <a:close/>
                <a:moveTo>
                  <a:pt x="1281074" y="102870"/>
                </a:moveTo>
                <a:lnTo>
                  <a:pt x="1281074" y="115900"/>
                </a:lnTo>
                <a:lnTo>
                  <a:pt x="1229868" y="130759"/>
                </a:lnTo>
                <a:lnTo>
                  <a:pt x="1229868" y="117957"/>
                </a:lnTo>
                <a:close/>
                <a:moveTo>
                  <a:pt x="366674" y="102870"/>
                </a:moveTo>
                <a:lnTo>
                  <a:pt x="366674" y="115900"/>
                </a:lnTo>
                <a:lnTo>
                  <a:pt x="315468" y="130759"/>
                </a:lnTo>
                <a:lnTo>
                  <a:pt x="315468" y="117957"/>
                </a:lnTo>
                <a:close/>
                <a:moveTo>
                  <a:pt x="1172413" y="92735"/>
                </a:moveTo>
                <a:cubicBezTo>
                  <a:pt x="1176071" y="92735"/>
                  <a:pt x="1179347" y="93802"/>
                  <a:pt x="1182243" y="95936"/>
                </a:cubicBezTo>
                <a:cubicBezTo>
                  <a:pt x="1185138" y="98069"/>
                  <a:pt x="1187424" y="100889"/>
                  <a:pt x="1189101" y="104394"/>
                </a:cubicBezTo>
                <a:cubicBezTo>
                  <a:pt x="1190777" y="107899"/>
                  <a:pt x="1191615" y="111633"/>
                  <a:pt x="1191615" y="115595"/>
                </a:cubicBezTo>
                <a:cubicBezTo>
                  <a:pt x="1191615" y="121539"/>
                  <a:pt x="1189710" y="126530"/>
                  <a:pt x="1185900" y="130568"/>
                </a:cubicBezTo>
                <a:cubicBezTo>
                  <a:pt x="1182090" y="134607"/>
                  <a:pt x="1177214" y="136626"/>
                  <a:pt x="1171270" y="136626"/>
                </a:cubicBezTo>
                <a:cubicBezTo>
                  <a:pt x="1164717" y="136626"/>
                  <a:pt x="1159802" y="134645"/>
                  <a:pt x="1156525" y="130683"/>
                </a:cubicBezTo>
                <a:cubicBezTo>
                  <a:pt x="1153249" y="126720"/>
                  <a:pt x="1151610" y="122072"/>
                  <a:pt x="1151610" y="116738"/>
                </a:cubicBezTo>
                <a:cubicBezTo>
                  <a:pt x="1151610" y="112319"/>
                  <a:pt x="1152487" y="108318"/>
                  <a:pt x="1154239" y="104737"/>
                </a:cubicBezTo>
                <a:cubicBezTo>
                  <a:pt x="1155992" y="101155"/>
                  <a:pt x="1158468" y="98260"/>
                  <a:pt x="1161669" y="96050"/>
                </a:cubicBezTo>
                <a:cubicBezTo>
                  <a:pt x="1164869" y="93840"/>
                  <a:pt x="1168451" y="92735"/>
                  <a:pt x="1172413" y="92735"/>
                </a:cubicBezTo>
                <a:close/>
                <a:moveTo>
                  <a:pt x="55016" y="88468"/>
                </a:moveTo>
                <a:cubicBezTo>
                  <a:pt x="52730" y="88468"/>
                  <a:pt x="50825" y="89268"/>
                  <a:pt x="49301" y="90868"/>
                </a:cubicBezTo>
                <a:cubicBezTo>
                  <a:pt x="47777" y="92468"/>
                  <a:pt x="47015" y="94412"/>
                  <a:pt x="47015" y="96698"/>
                </a:cubicBezTo>
                <a:cubicBezTo>
                  <a:pt x="47015" y="98526"/>
                  <a:pt x="47586" y="100355"/>
                  <a:pt x="48730" y="102184"/>
                </a:cubicBezTo>
                <a:cubicBezTo>
                  <a:pt x="49872" y="104013"/>
                  <a:pt x="51397" y="105651"/>
                  <a:pt x="53302" y="107099"/>
                </a:cubicBezTo>
                <a:lnTo>
                  <a:pt x="57042" y="109002"/>
                </a:lnTo>
                <a:lnTo>
                  <a:pt x="60217" y="105642"/>
                </a:lnTo>
                <a:cubicBezTo>
                  <a:pt x="61626" y="103260"/>
                  <a:pt x="62331" y="100736"/>
                  <a:pt x="62331" y="98069"/>
                </a:cubicBezTo>
                <a:cubicBezTo>
                  <a:pt x="62331" y="95326"/>
                  <a:pt x="61722" y="93040"/>
                  <a:pt x="60502" y="91211"/>
                </a:cubicBezTo>
                <a:cubicBezTo>
                  <a:pt x="59283" y="89382"/>
                  <a:pt x="57454" y="88468"/>
                  <a:pt x="55016" y="88468"/>
                </a:cubicBezTo>
                <a:close/>
                <a:moveTo>
                  <a:pt x="55473" y="76809"/>
                </a:moveTo>
                <a:cubicBezTo>
                  <a:pt x="61569" y="76809"/>
                  <a:pt x="66179" y="78905"/>
                  <a:pt x="69303" y="83096"/>
                </a:cubicBezTo>
                <a:cubicBezTo>
                  <a:pt x="72428" y="87287"/>
                  <a:pt x="73990" y="92049"/>
                  <a:pt x="73990" y="97383"/>
                </a:cubicBezTo>
                <a:cubicBezTo>
                  <a:pt x="73990" y="104089"/>
                  <a:pt x="71856" y="109994"/>
                  <a:pt x="67589" y="115100"/>
                </a:cubicBezTo>
                <a:cubicBezTo>
                  <a:pt x="63322" y="120205"/>
                  <a:pt x="57188" y="124282"/>
                  <a:pt x="49187" y="127330"/>
                </a:cubicBezTo>
                <a:cubicBezTo>
                  <a:pt x="41186" y="130378"/>
                  <a:pt x="31623" y="132283"/>
                  <a:pt x="20497" y="133045"/>
                </a:cubicBezTo>
                <a:lnTo>
                  <a:pt x="17068" y="122529"/>
                </a:lnTo>
                <a:cubicBezTo>
                  <a:pt x="18592" y="120396"/>
                  <a:pt x="19621" y="118186"/>
                  <a:pt x="20154" y="115900"/>
                </a:cubicBezTo>
                <a:cubicBezTo>
                  <a:pt x="20688" y="113614"/>
                  <a:pt x="20688" y="111709"/>
                  <a:pt x="20154" y="110185"/>
                </a:cubicBezTo>
                <a:cubicBezTo>
                  <a:pt x="19621" y="108661"/>
                  <a:pt x="18440" y="107899"/>
                  <a:pt x="16611" y="107899"/>
                </a:cubicBezTo>
                <a:cubicBezTo>
                  <a:pt x="14935" y="107899"/>
                  <a:pt x="13449" y="108318"/>
                  <a:pt x="12153" y="109156"/>
                </a:cubicBezTo>
                <a:cubicBezTo>
                  <a:pt x="10858" y="109994"/>
                  <a:pt x="9829" y="110795"/>
                  <a:pt x="9067" y="111557"/>
                </a:cubicBezTo>
                <a:lnTo>
                  <a:pt x="2895" y="103327"/>
                </a:lnTo>
                <a:cubicBezTo>
                  <a:pt x="4724" y="101193"/>
                  <a:pt x="6858" y="99365"/>
                  <a:pt x="9296" y="97841"/>
                </a:cubicBezTo>
                <a:cubicBezTo>
                  <a:pt x="11734" y="96317"/>
                  <a:pt x="14783" y="95555"/>
                  <a:pt x="18440" y="95555"/>
                </a:cubicBezTo>
                <a:cubicBezTo>
                  <a:pt x="23012" y="95555"/>
                  <a:pt x="26479" y="96888"/>
                  <a:pt x="28841" y="99555"/>
                </a:cubicBezTo>
                <a:cubicBezTo>
                  <a:pt x="31203" y="102222"/>
                  <a:pt x="32461" y="105499"/>
                  <a:pt x="32613" y="109385"/>
                </a:cubicBezTo>
                <a:cubicBezTo>
                  <a:pt x="32766" y="113271"/>
                  <a:pt x="31623" y="116967"/>
                  <a:pt x="29184" y="120472"/>
                </a:cubicBezTo>
                <a:cubicBezTo>
                  <a:pt x="34594" y="119862"/>
                  <a:pt x="39357" y="118881"/>
                  <a:pt x="43472" y="117529"/>
                </a:cubicBezTo>
                <a:lnTo>
                  <a:pt x="48123" y="115216"/>
                </a:lnTo>
                <a:lnTo>
                  <a:pt x="43929" y="112928"/>
                </a:lnTo>
                <a:cubicBezTo>
                  <a:pt x="41262" y="110947"/>
                  <a:pt x="39128" y="108623"/>
                  <a:pt x="37528" y="105956"/>
                </a:cubicBezTo>
                <a:cubicBezTo>
                  <a:pt x="35928" y="103289"/>
                  <a:pt x="35128" y="100203"/>
                  <a:pt x="35128" y="96698"/>
                </a:cubicBezTo>
                <a:cubicBezTo>
                  <a:pt x="35128" y="91364"/>
                  <a:pt x="36995" y="86715"/>
                  <a:pt x="40729" y="82753"/>
                </a:cubicBezTo>
                <a:cubicBezTo>
                  <a:pt x="44463" y="78791"/>
                  <a:pt x="49377" y="76809"/>
                  <a:pt x="55473" y="76809"/>
                </a:cubicBezTo>
                <a:close/>
                <a:moveTo>
                  <a:pt x="3118942" y="76200"/>
                </a:moveTo>
                <a:lnTo>
                  <a:pt x="3118942" y="89230"/>
                </a:lnTo>
                <a:lnTo>
                  <a:pt x="3067736" y="104089"/>
                </a:lnTo>
                <a:lnTo>
                  <a:pt x="3067736" y="91287"/>
                </a:lnTo>
                <a:close/>
                <a:moveTo>
                  <a:pt x="2585161" y="62179"/>
                </a:moveTo>
                <a:cubicBezTo>
                  <a:pt x="2582875" y="62179"/>
                  <a:pt x="2580970" y="62979"/>
                  <a:pt x="2579446" y="64579"/>
                </a:cubicBezTo>
                <a:cubicBezTo>
                  <a:pt x="2577922" y="66179"/>
                  <a:pt x="2577160" y="68123"/>
                  <a:pt x="2577160" y="70409"/>
                </a:cubicBezTo>
                <a:cubicBezTo>
                  <a:pt x="2577160" y="73304"/>
                  <a:pt x="2578379" y="76009"/>
                  <a:pt x="2580817" y="78524"/>
                </a:cubicBezTo>
                <a:lnTo>
                  <a:pt x="2587408" y="82561"/>
                </a:lnTo>
                <a:lnTo>
                  <a:pt x="2588018" y="82181"/>
                </a:lnTo>
                <a:cubicBezTo>
                  <a:pt x="2590990" y="78752"/>
                  <a:pt x="2592476" y="75285"/>
                  <a:pt x="2592476" y="71780"/>
                </a:cubicBezTo>
                <a:cubicBezTo>
                  <a:pt x="2592476" y="69037"/>
                  <a:pt x="2591866" y="66751"/>
                  <a:pt x="2590647" y="64922"/>
                </a:cubicBezTo>
                <a:cubicBezTo>
                  <a:pt x="2589428" y="63093"/>
                  <a:pt x="2587599" y="62179"/>
                  <a:pt x="2585161" y="62179"/>
                </a:cubicBezTo>
                <a:close/>
                <a:moveTo>
                  <a:pt x="2585618" y="50520"/>
                </a:moveTo>
                <a:cubicBezTo>
                  <a:pt x="2591714" y="50520"/>
                  <a:pt x="2596324" y="52616"/>
                  <a:pt x="2599448" y="56807"/>
                </a:cubicBezTo>
                <a:cubicBezTo>
                  <a:pt x="2602573" y="60998"/>
                  <a:pt x="2604135" y="65760"/>
                  <a:pt x="2604135" y="71094"/>
                </a:cubicBezTo>
                <a:cubicBezTo>
                  <a:pt x="2604135" y="77800"/>
                  <a:pt x="2601925" y="83744"/>
                  <a:pt x="2597505" y="88925"/>
                </a:cubicBezTo>
                <a:cubicBezTo>
                  <a:pt x="2593086" y="94107"/>
                  <a:pt x="2586875" y="98222"/>
                  <a:pt x="2578874" y="101270"/>
                </a:cubicBezTo>
                <a:cubicBezTo>
                  <a:pt x="2570873" y="104318"/>
                  <a:pt x="2561463" y="106146"/>
                  <a:pt x="2550642" y="106756"/>
                </a:cubicBezTo>
                <a:lnTo>
                  <a:pt x="2548585" y="95783"/>
                </a:lnTo>
                <a:cubicBezTo>
                  <a:pt x="2558948" y="95021"/>
                  <a:pt x="2567368" y="93421"/>
                  <a:pt x="2573845" y="90983"/>
                </a:cubicBezTo>
                <a:lnTo>
                  <a:pt x="2578074" y="88357"/>
                </a:lnTo>
                <a:lnTo>
                  <a:pt x="2570416" y="83439"/>
                </a:lnTo>
                <a:cubicBezTo>
                  <a:pt x="2566987" y="79934"/>
                  <a:pt x="2565273" y="75590"/>
                  <a:pt x="2565273" y="70409"/>
                </a:cubicBezTo>
                <a:cubicBezTo>
                  <a:pt x="2565273" y="65075"/>
                  <a:pt x="2567140" y="60426"/>
                  <a:pt x="2570873" y="56464"/>
                </a:cubicBezTo>
                <a:cubicBezTo>
                  <a:pt x="2574607" y="52502"/>
                  <a:pt x="2579522" y="50520"/>
                  <a:pt x="2585618" y="50520"/>
                </a:cubicBezTo>
                <a:close/>
                <a:moveTo>
                  <a:pt x="2043074" y="45720"/>
                </a:moveTo>
                <a:lnTo>
                  <a:pt x="2043074" y="58750"/>
                </a:lnTo>
                <a:lnTo>
                  <a:pt x="1991868" y="73609"/>
                </a:lnTo>
                <a:lnTo>
                  <a:pt x="1991868" y="60807"/>
                </a:lnTo>
                <a:close/>
                <a:moveTo>
                  <a:pt x="1385849" y="45720"/>
                </a:moveTo>
                <a:lnTo>
                  <a:pt x="1385849" y="58750"/>
                </a:lnTo>
                <a:lnTo>
                  <a:pt x="1334643" y="73609"/>
                </a:lnTo>
                <a:lnTo>
                  <a:pt x="1334643" y="60807"/>
                </a:lnTo>
                <a:close/>
                <a:moveTo>
                  <a:pt x="2800045" y="38862"/>
                </a:moveTo>
                <a:cubicBezTo>
                  <a:pt x="2797149" y="38862"/>
                  <a:pt x="2794901" y="39852"/>
                  <a:pt x="2793301" y="41834"/>
                </a:cubicBezTo>
                <a:cubicBezTo>
                  <a:pt x="2791701" y="43815"/>
                  <a:pt x="2790901" y="46101"/>
                  <a:pt x="2790901" y="48692"/>
                </a:cubicBezTo>
                <a:cubicBezTo>
                  <a:pt x="2790901" y="51435"/>
                  <a:pt x="2791739" y="53683"/>
                  <a:pt x="2793415" y="55435"/>
                </a:cubicBezTo>
                <a:cubicBezTo>
                  <a:pt x="2795092" y="57188"/>
                  <a:pt x="2797225" y="58064"/>
                  <a:pt x="2799816" y="58064"/>
                </a:cubicBezTo>
                <a:cubicBezTo>
                  <a:pt x="2802407" y="58064"/>
                  <a:pt x="2804655" y="57226"/>
                  <a:pt x="2806560" y="55550"/>
                </a:cubicBezTo>
                <a:cubicBezTo>
                  <a:pt x="2808465" y="53873"/>
                  <a:pt x="2809417" y="51663"/>
                  <a:pt x="2809417" y="48920"/>
                </a:cubicBezTo>
                <a:cubicBezTo>
                  <a:pt x="2809417" y="46025"/>
                  <a:pt x="2808427" y="43624"/>
                  <a:pt x="2806446" y="41719"/>
                </a:cubicBezTo>
                <a:cubicBezTo>
                  <a:pt x="2804464" y="39814"/>
                  <a:pt x="2802331" y="38862"/>
                  <a:pt x="2800045" y="38862"/>
                </a:cubicBezTo>
                <a:close/>
                <a:moveTo>
                  <a:pt x="1569110" y="28803"/>
                </a:moveTo>
                <a:cubicBezTo>
                  <a:pt x="1570634" y="31699"/>
                  <a:pt x="1571891" y="35014"/>
                  <a:pt x="1572882" y="38747"/>
                </a:cubicBezTo>
                <a:cubicBezTo>
                  <a:pt x="1573873" y="42481"/>
                  <a:pt x="1574368" y="45872"/>
                  <a:pt x="1574368" y="48920"/>
                </a:cubicBezTo>
                <a:cubicBezTo>
                  <a:pt x="1574368" y="53949"/>
                  <a:pt x="1572958" y="58483"/>
                  <a:pt x="1570139" y="62522"/>
                </a:cubicBezTo>
                <a:cubicBezTo>
                  <a:pt x="1567319" y="66560"/>
                  <a:pt x="1562938" y="68580"/>
                  <a:pt x="1556994" y="68580"/>
                </a:cubicBezTo>
                <a:cubicBezTo>
                  <a:pt x="1552270" y="68580"/>
                  <a:pt x="1548422" y="67322"/>
                  <a:pt x="1545450" y="64808"/>
                </a:cubicBezTo>
                <a:lnTo>
                  <a:pt x="1545036" y="64295"/>
                </a:lnTo>
                <a:lnTo>
                  <a:pt x="1544907" y="64979"/>
                </a:lnTo>
                <a:cubicBezTo>
                  <a:pt x="1544012" y="67151"/>
                  <a:pt x="1542669" y="69113"/>
                  <a:pt x="1540878" y="70866"/>
                </a:cubicBezTo>
                <a:cubicBezTo>
                  <a:pt x="1537297" y="74371"/>
                  <a:pt x="1532839" y="76124"/>
                  <a:pt x="1527505" y="76124"/>
                </a:cubicBezTo>
                <a:cubicBezTo>
                  <a:pt x="1521409" y="76124"/>
                  <a:pt x="1517370" y="74104"/>
                  <a:pt x="1515389" y="70066"/>
                </a:cubicBezTo>
                <a:cubicBezTo>
                  <a:pt x="1513408" y="66027"/>
                  <a:pt x="1512417" y="61722"/>
                  <a:pt x="1512417" y="57150"/>
                </a:cubicBezTo>
                <a:cubicBezTo>
                  <a:pt x="1512417" y="55473"/>
                  <a:pt x="1512532" y="53683"/>
                  <a:pt x="1512760" y="51778"/>
                </a:cubicBezTo>
                <a:cubicBezTo>
                  <a:pt x="1512989" y="49873"/>
                  <a:pt x="1513332" y="47701"/>
                  <a:pt x="1513789" y="45263"/>
                </a:cubicBezTo>
                <a:lnTo>
                  <a:pt x="1525219" y="42062"/>
                </a:lnTo>
                <a:cubicBezTo>
                  <a:pt x="1524762" y="44653"/>
                  <a:pt x="1524419" y="47053"/>
                  <a:pt x="1524190" y="49263"/>
                </a:cubicBezTo>
                <a:cubicBezTo>
                  <a:pt x="1523962" y="51473"/>
                  <a:pt x="1523847" y="53416"/>
                  <a:pt x="1523847" y="55092"/>
                </a:cubicBezTo>
                <a:cubicBezTo>
                  <a:pt x="1523847" y="57988"/>
                  <a:pt x="1524305" y="60122"/>
                  <a:pt x="1525219" y="61493"/>
                </a:cubicBezTo>
                <a:cubicBezTo>
                  <a:pt x="1526133" y="62865"/>
                  <a:pt x="1527581" y="63551"/>
                  <a:pt x="1529562" y="63551"/>
                </a:cubicBezTo>
                <a:cubicBezTo>
                  <a:pt x="1531848" y="63551"/>
                  <a:pt x="1533753" y="62369"/>
                  <a:pt x="1535277" y="60007"/>
                </a:cubicBezTo>
                <a:cubicBezTo>
                  <a:pt x="1536801" y="57645"/>
                  <a:pt x="1537639" y="52883"/>
                  <a:pt x="1537792" y="45720"/>
                </a:cubicBezTo>
                <a:lnTo>
                  <a:pt x="1537792" y="38862"/>
                </a:lnTo>
                <a:lnTo>
                  <a:pt x="1548765" y="34747"/>
                </a:lnTo>
                <a:lnTo>
                  <a:pt x="1548765" y="48692"/>
                </a:lnTo>
                <a:cubicBezTo>
                  <a:pt x="1548765" y="50825"/>
                  <a:pt x="1549184" y="52692"/>
                  <a:pt x="1550022" y="54292"/>
                </a:cubicBezTo>
                <a:cubicBezTo>
                  <a:pt x="1550860" y="55892"/>
                  <a:pt x="1552651" y="56693"/>
                  <a:pt x="1555394" y="56693"/>
                </a:cubicBezTo>
                <a:cubicBezTo>
                  <a:pt x="1558137" y="56693"/>
                  <a:pt x="1559966" y="55854"/>
                  <a:pt x="1560880" y="54178"/>
                </a:cubicBezTo>
                <a:cubicBezTo>
                  <a:pt x="1561795" y="52502"/>
                  <a:pt x="1562252" y="50368"/>
                  <a:pt x="1562252" y="47777"/>
                </a:cubicBezTo>
                <a:cubicBezTo>
                  <a:pt x="1562252" y="45186"/>
                  <a:pt x="1561947" y="42557"/>
                  <a:pt x="1561338" y="39890"/>
                </a:cubicBezTo>
                <a:cubicBezTo>
                  <a:pt x="1560728" y="37223"/>
                  <a:pt x="1559890" y="34595"/>
                  <a:pt x="1558823" y="32004"/>
                </a:cubicBezTo>
                <a:close/>
                <a:moveTo>
                  <a:pt x="2801188" y="26060"/>
                </a:moveTo>
                <a:cubicBezTo>
                  <a:pt x="2804845" y="26060"/>
                  <a:pt x="2808122" y="27127"/>
                  <a:pt x="2811017" y="29261"/>
                </a:cubicBezTo>
                <a:cubicBezTo>
                  <a:pt x="2813913" y="31394"/>
                  <a:pt x="2816199" y="34214"/>
                  <a:pt x="2817876" y="37719"/>
                </a:cubicBezTo>
                <a:cubicBezTo>
                  <a:pt x="2819552" y="41224"/>
                  <a:pt x="2820390" y="44958"/>
                  <a:pt x="2820390" y="48920"/>
                </a:cubicBezTo>
                <a:cubicBezTo>
                  <a:pt x="2820390" y="54864"/>
                  <a:pt x="2818485" y="59855"/>
                  <a:pt x="2814675" y="63893"/>
                </a:cubicBezTo>
                <a:cubicBezTo>
                  <a:pt x="2810865" y="67932"/>
                  <a:pt x="2805988" y="69951"/>
                  <a:pt x="2800045" y="69951"/>
                </a:cubicBezTo>
                <a:cubicBezTo>
                  <a:pt x="2793492" y="69951"/>
                  <a:pt x="2788577" y="67970"/>
                  <a:pt x="2785300" y="64008"/>
                </a:cubicBezTo>
                <a:cubicBezTo>
                  <a:pt x="2782024" y="60045"/>
                  <a:pt x="2780385" y="55397"/>
                  <a:pt x="2780385" y="50063"/>
                </a:cubicBezTo>
                <a:cubicBezTo>
                  <a:pt x="2780385" y="45644"/>
                  <a:pt x="2781261" y="41643"/>
                  <a:pt x="2783014" y="38062"/>
                </a:cubicBezTo>
                <a:cubicBezTo>
                  <a:pt x="2784767" y="34480"/>
                  <a:pt x="2787243" y="31585"/>
                  <a:pt x="2790444" y="29375"/>
                </a:cubicBezTo>
                <a:cubicBezTo>
                  <a:pt x="2793644" y="27165"/>
                  <a:pt x="2797225" y="26060"/>
                  <a:pt x="2801188" y="26060"/>
                </a:cubicBezTo>
                <a:close/>
                <a:moveTo>
                  <a:pt x="1566367" y="0"/>
                </a:moveTo>
                <a:lnTo>
                  <a:pt x="1566367" y="13030"/>
                </a:lnTo>
                <a:lnTo>
                  <a:pt x="1515160" y="27889"/>
                </a:lnTo>
                <a:lnTo>
                  <a:pt x="1515160"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77" name="Google Shape;177;p20"/>
          <p:cNvSpPr txBox="1"/>
          <p:nvPr/>
        </p:nvSpPr>
        <p:spPr>
          <a:xfrm>
            <a:off x="1230150" y="3260700"/>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18. not a word does a person utter without having a ˹vigilant˺ observer ready ˹to write it down˺.</a:t>
            </a:r>
            <a:endParaRPr sz="1200">
              <a:solidFill>
                <a:schemeClr val="dk1"/>
              </a:solidFill>
              <a:latin typeface="Inter Light"/>
              <a:ea typeface="Inter Light"/>
              <a:cs typeface="Inter Light"/>
              <a:sym typeface="Inter Light"/>
            </a:endParaRPr>
          </a:p>
        </p:txBody>
      </p:sp>
      <p:sp>
        <p:nvSpPr>
          <p:cNvPr id="179" name="Google Shape;179;p20"/>
          <p:cNvSpPr txBox="1"/>
          <p:nvPr/>
        </p:nvSpPr>
        <p:spPr>
          <a:xfrm>
            <a:off x="1004400" y="748800"/>
            <a:ext cx="33954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Every Utterance</a:t>
            </a:r>
            <a:endParaRPr sz="3600">
              <a:solidFill>
                <a:srgbClr val="1E1E1E"/>
              </a:solidFill>
              <a:latin typeface="Inter Tight Medium"/>
              <a:ea typeface="Inter Tight Medium"/>
              <a:cs typeface="Inter Tight Medium"/>
              <a:sym typeface="Inter Tight Medium"/>
            </a:endParaRPr>
          </a:p>
        </p:txBody>
      </p:sp>
      <p:sp>
        <p:nvSpPr>
          <p:cNvPr id="180" name="Google Shape;180;p20"/>
          <p:cNvSpPr/>
          <p:nvPr/>
        </p:nvSpPr>
        <p:spPr>
          <a:xfrm>
            <a:off x="5683068" y="3162275"/>
            <a:ext cx="2694900" cy="1317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1" name="Google Shape;181;p20"/>
          <p:cNvSpPr txBox="1"/>
          <p:nvPr/>
        </p:nvSpPr>
        <p:spPr>
          <a:xfrm>
            <a:off x="6538477" y="3358072"/>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Reflect</a:t>
            </a:r>
            <a:endParaRPr sz="1600">
              <a:solidFill>
                <a:srgbClr val="1E1E1E"/>
              </a:solidFill>
              <a:latin typeface="Inter Tight Medium"/>
              <a:ea typeface="Inter Tight Medium"/>
              <a:cs typeface="Inter Tight Medium"/>
              <a:sym typeface="Inter Tight Medium"/>
            </a:endParaRPr>
          </a:p>
        </p:txBody>
      </p:sp>
      <p:sp>
        <p:nvSpPr>
          <p:cNvPr id="182" name="Google Shape;182;p20"/>
          <p:cNvSpPr txBox="1"/>
          <p:nvPr/>
        </p:nvSpPr>
        <p:spPr>
          <a:xfrm>
            <a:off x="6538471" y="3644425"/>
            <a:ext cx="16050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Why is the recording of </a:t>
            </a:r>
            <a:r>
              <a:rPr lang="en-GB" sz="1000" b="1">
                <a:solidFill>
                  <a:srgbClr val="1E1E1E"/>
                </a:solidFill>
                <a:latin typeface="Inter Tight"/>
                <a:ea typeface="Inter Tight"/>
                <a:cs typeface="Inter Tight"/>
                <a:sym typeface="Inter Tight"/>
              </a:rPr>
              <a:t>‘uttering’/speech</a:t>
            </a:r>
            <a:r>
              <a:rPr lang="en-GB" sz="1000">
                <a:solidFill>
                  <a:srgbClr val="1E1E1E"/>
                </a:solidFill>
                <a:latin typeface="Inter Tight Medium"/>
                <a:ea typeface="Inter Tight Medium"/>
                <a:cs typeface="Inter Tight Medium"/>
                <a:sym typeface="Inter Tight Medium"/>
              </a:rPr>
              <a:t> emphasised here in this verse?</a:t>
            </a:r>
            <a:endParaRPr sz="1000">
              <a:solidFill>
                <a:srgbClr val="1E1E1E"/>
              </a:solidFill>
              <a:latin typeface="Inter Tight Medium"/>
              <a:ea typeface="Inter Tight Medium"/>
              <a:cs typeface="Inter Tight Medium"/>
              <a:sym typeface="Inter Tight Medium"/>
            </a:endParaRPr>
          </a:p>
        </p:txBody>
      </p:sp>
      <p:sp>
        <p:nvSpPr>
          <p:cNvPr id="183" name="Google Shape;183;p20"/>
          <p:cNvSpPr/>
          <p:nvPr/>
        </p:nvSpPr>
        <p:spPr>
          <a:xfrm>
            <a:off x="5683068" y="835825"/>
            <a:ext cx="2067600" cy="933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4" name="Google Shape;184;p20"/>
          <p:cNvSpPr txBox="1"/>
          <p:nvPr/>
        </p:nvSpPr>
        <p:spPr>
          <a:xfrm>
            <a:off x="5852718" y="1202575"/>
            <a:ext cx="1728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Watching carefully</a:t>
            </a:r>
            <a:endParaRPr sz="1000">
              <a:solidFill>
                <a:srgbClr val="1E1E1E"/>
              </a:solidFill>
              <a:latin typeface="Inter Light"/>
              <a:ea typeface="Inter Light"/>
              <a:cs typeface="Inter Light"/>
              <a:sym typeface="Inter Light"/>
            </a:endParaRPr>
          </a:p>
        </p:txBody>
      </p:sp>
      <p:sp>
        <p:nvSpPr>
          <p:cNvPr id="185" name="Google Shape;185;p20"/>
          <p:cNvSpPr/>
          <p:nvPr/>
        </p:nvSpPr>
        <p:spPr>
          <a:xfrm>
            <a:off x="7596143" y="971875"/>
            <a:ext cx="7818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6" name="Google Shape;186;p20"/>
          <p:cNvSpPr txBox="1"/>
          <p:nvPr/>
        </p:nvSpPr>
        <p:spPr>
          <a:xfrm>
            <a:off x="7596143" y="1151275"/>
            <a:ext cx="781800" cy="292500"/>
          </a:xfrm>
          <a:prstGeom prst="rect">
            <a:avLst/>
          </a:prstGeom>
          <a:noFill/>
          <a:ln>
            <a:noFill/>
          </a:ln>
        </p:spPr>
        <p:txBody>
          <a:bodyPr spcFirstLastPara="1" wrap="square" lIns="45725" tIns="22850" rIns="45725" bIns="22850" anchor="t" anchorCtr="0">
            <a:sp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رَقِيبٌ</a:t>
            </a:r>
            <a:endParaRPr sz="1200">
              <a:solidFill>
                <a:srgbClr val="1E1E1E"/>
              </a:solidFill>
              <a:latin typeface="Inter Tight Medium"/>
              <a:ea typeface="Inter Tight Medium"/>
              <a:cs typeface="Inter Tight Medium"/>
              <a:sym typeface="Inter Tight Medium"/>
            </a:endParaRPr>
          </a:p>
        </p:txBody>
      </p:sp>
      <p:sp>
        <p:nvSpPr>
          <p:cNvPr id="187" name="Google Shape;187;p20"/>
          <p:cNvSpPr/>
          <p:nvPr/>
        </p:nvSpPr>
        <p:spPr>
          <a:xfrm>
            <a:off x="5683068" y="1989888"/>
            <a:ext cx="2067600" cy="9519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88" name="Google Shape;188;p20"/>
          <p:cNvSpPr txBox="1"/>
          <p:nvPr/>
        </p:nvSpPr>
        <p:spPr>
          <a:xfrm>
            <a:off x="5852721" y="2250288"/>
            <a:ext cx="1534800" cy="431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Writing everything </a:t>
            </a:r>
            <a:r>
              <a:rPr lang="en-GB" sz="1000" b="1">
                <a:solidFill>
                  <a:srgbClr val="1E1E1E"/>
                </a:solidFill>
                <a:latin typeface="Inter"/>
                <a:ea typeface="Inter"/>
                <a:cs typeface="Inter"/>
                <a:sym typeface="Inter"/>
              </a:rPr>
              <a:t>diligently</a:t>
            </a:r>
            <a:endParaRPr sz="1000" b="1">
              <a:solidFill>
                <a:srgbClr val="1E1E1E"/>
              </a:solidFill>
              <a:latin typeface="Inter"/>
              <a:ea typeface="Inter"/>
              <a:cs typeface="Inter"/>
              <a:sym typeface="Inter"/>
            </a:endParaRPr>
          </a:p>
        </p:txBody>
      </p:sp>
      <p:sp>
        <p:nvSpPr>
          <p:cNvPr id="189" name="Google Shape;189;p20"/>
          <p:cNvSpPr/>
          <p:nvPr/>
        </p:nvSpPr>
        <p:spPr>
          <a:xfrm>
            <a:off x="7596143" y="2128150"/>
            <a:ext cx="7818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190" name="Google Shape;190;p20"/>
          <p:cNvPicPr preferRelativeResize="0"/>
          <p:nvPr/>
        </p:nvPicPr>
        <p:blipFill rotWithShape="1">
          <a:blip r:embed="rId3">
            <a:alphaModFix/>
          </a:blip>
          <a:srcRect/>
          <a:stretch/>
        </p:blipFill>
        <p:spPr>
          <a:xfrm>
            <a:off x="5914245" y="3376504"/>
            <a:ext cx="497928" cy="497928"/>
          </a:xfrm>
          <a:prstGeom prst="rect">
            <a:avLst/>
          </a:prstGeom>
          <a:noFill/>
          <a:ln>
            <a:noFill/>
          </a:ln>
        </p:spPr>
      </p:pic>
      <p:sp>
        <p:nvSpPr>
          <p:cNvPr id="191" name="Google Shape;191;p20"/>
          <p:cNvSpPr txBox="1"/>
          <p:nvPr/>
        </p:nvSpPr>
        <p:spPr>
          <a:xfrm>
            <a:off x="7287893" y="2319588"/>
            <a:ext cx="1398300" cy="292500"/>
          </a:xfrm>
          <a:prstGeom prst="rect">
            <a:avLst/>
          </a:prstGeom>
          <a:noFill/>
          <a:ln>
            <a:noFill/>
          </a:ln>
        </p:spPr>
        <p:txBody>
          <a:bodyPr spcFirstLastPara="1" wrap="square" lIns="45725" tIns="22850" rIns="45725" bIns="22850" anchor="t" anchorCtr="0">
            <a:sp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عَتِيدٌ</a:t>
            </a:r>
            <a:endParaRPr sz="1600">
              <a:solidFill>
                <a:srgbClr val="413169"/>
              </a:solidFill>
              <a:latin typeface="Noto Sans Arabic"/>
              <a:ea typeface="Noto Sans Arabic"/>
              <a:cs typeface="Noto Sans Arabic"/>
              <a:sym typeface="Noto Sans Arab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1"/>
          <p:cNvSpPr txBox="1"/>
          <p:nvPr/>
        </p:nvSpPr>
        <p:spPr>
          <a:xfrm>
            <a:off x="1004425" y="749084"/>
            <a:ext cx="4017900" cy="1154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Daily Audit Challenge</a:t>
            </a:r>
            <a:endParaRPr sz="3600">
              <a:solidFill>
                <a:srgbClr val="1E1E1E"/>
              </a:solidFill>
              <a:latin typeface="Inter Tight Medium"/>
              <a:ea typeface="Inter Tight Medium"/>
              <a:cs typeface="Inter Tight Medium"/>
              <a:sym typeface="Inter Tight Medium"/>
            </a:endParaRPr>
          </a:p>
        </p:txBody>
      </p:sp>
      <p:sp>
        <p:nvSpPr>
          <p:cNvPr id="197" name="Google Shape;197;p21"/>
          <p:cNvSpPr/>
          <p:nvPr/>
        </p:nvSpPr>
        <p:spPr>
          <a:xfrm>
            <a:off x="966300" y="2198475"/>
            <a:ext cx="3605700" cy="11931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98" name="Google Shape;198;p21"/>
          <p:cNvSpPr txBox="1"/>
          <p:nvPr/>
        </p:nvSpPr>
        <p:spPr>
          <a:xfrm>
            <a:off x="1795269" y="2394275"/>
            <a:ext cx="24126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Think of the last 24 hours and write down the good and bad things you said.</a:t>
            </a:r>
            <a:endParaRPr sz="1600">
              <a:solidFill>
                <a:srgbClr val="1E1E1E"/>
              </a:solidFill>
              <a:latin typeface="Inter Tight Medium"/>
              <a:ea typeface="Inter Tight Medium"/>
              <a:cs typeface="Inter Tight Medium"/>
              <a:sym typeface="Inter Tight Medium"/>
            </a:endParaRPr>
          </a:p>
        </p:txBody>
      </p:sp>
      <p:pic>
        <p:nvPicPr>
          <p:cNvPr id="199" name="Google Shape;199;p21"/>
          <p:cNvPicPr preferRelativeResize="0"/>
          <p:nvPr/>
        </p:nvPicPr>
        <p:blipFill rotWithShape="1">
          <a:blip r:embed="rId3">
            <a:alphaModFix/>
          </a:blip>
          <a:srcRect/>
          <a:stretch/>
        </p:blipFill>
        <p:spPr>
          <a:xfrm>
            <a:off x="1207995" y="2408122"/>
            <a:ext cx="470231" cy="470231"/>
          </a:xfrm>
          <a:prstGeom prst="rect">
            <a:avLst/>
          </a:prstGeom>
          <a:noFill/>
          <a:ln>
            <a:noFill/>
          </a:ln>
        </p:spPr>
      </p:pic>
      <p:sp>
        <p:nvSpPr>
          <p:cNvPr id="200" name="Google Shape;200;p21"/>
          <p:cNvSpPr/>
          <p:nvPr/>
        </p:nvSpPr>
        <p:spPr>
          <a:xfrm>
            <a:off x="5959325" y="1642925"/>
            <a:ext cx="2067600" cy="933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01" name="Google Shape;201;p21"/>
          <p:cNvSpPr txBox="1"/>
          <p:nvPr/>
        </p:nvSpPr>
        <p:spPr>
          <a:xfrm>
            <a:off x="6128975" y="1894175"/>
            <a:ext cx="1844744" cy="507811"/>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dirty="0">
                <a:solidFill>
                  <a:srgbClr val="1E1E1E"/>
                </a:solidFill>
                <a:latin typeface="Inter Light"/>
                <a:ea typeface="Inter Light"/>
                <a:cs typeface="Inter Light"/>
                <a:sym typeface="Inter Light"/>
              </a:rPr>
              <a:t>Positive/kind things I said/did in the last 24 hours</a:t>
            </a:r>
            <a:endParaRPr sz="1000" dirty="0">
              <a:solidFill>
                <a:srgbClr val="1E1E1E"/>
              </a:solidFill>
              <a:latin typeface="Inter Light"/>
              <a:ea typeface="Inter Light"/>
              <a:cs typeface="Inter Light"/>
              <a:sym typeface="Inter Light"/>
            </a:endParaRPr>
          </a:p>
        </p:txBody>
      </p:sp>
      <p:sp>
        <p:nvSpPr>
          <p:cNvPr id="202" name="Google Shape;202;p21"/>
          <p:cNvSpPr/>
          <p:nvPr/>
        </p:nvSpPr>
        <p:spPr>
          <a:xfrm>
            <a:off x="5959325" y="2997125"/>
            <a:ext cx="2067600" cy="9336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03" name="Google Shape;203;p21"/>
          <p:cNvSpPr txBox="1"/>
          <p:nvPr/>
        </p:nvSpPr>
        <p:spPr>
          <a:xfrm>
            <a:off x="6128975" y="3248375"/>
            <a:ext cx="1844744" cy="507811"/>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dirty="0">
                <a:solidFill>
                  <a:srgbClr val="1E1E1E"/>
                </a:solidFill>
                <a:latin typeface="Inter Light"/>
                <a:ea typeface="Inter Light"/>
                <a:cs typeface="Inter Light"/>
                <a:sym typeface="Inter Light"/>
              </a:rPr>
              <a:t>Negative/hurtful things I said/did in the last 24 hours</a:t>
            </a:r>
            <a:endParaRPr sz="1000" dirty="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207"/>
        <p:cNvGrpSpPr/>
        <p:nvPr/>
      </p:nvGrpSpPr>
      <p:grpSpPr>
        <a:xfrm>
          <a:off x="0" y="0"/>
          <a:ext cx="0" cy="0"/>
          <a:chOff x="0" y="0"/>
          <a:chExt cx="0" cy="0"/>
        </a:xfrm>
      </p:grpSpPr>
      <p:pic>
        <p:nvPicPr>
          <p:cNvPr id="208" name="Google Shape;208;p22"/>
          <p:cNvPicPr preferRelativeResize="0"/>
          <p:nvPr/>
        </p:nvPicPr>
        <p:blipFill>
          <a:blip r:embed="rId3">
            <a:alphaModFix/>
          </a:blip>
          <a:stretch>
            <a:fillRect/>
          </a:stretch>
        </p:blipFill>
        <p:spPr>
          <a:xfrm>
            <a:off x="-57150" y="-125325"/>
            <a:ext cx="9275676" cy="5437851"/>
          </a:xfrm>
          <a:prstGeom prst="rect">
            <a:avLst/>
          </a:prstGeom>
          <a:noFill/>
          <a:ln>
            <a:noFill/>
          </a:ln>
        </p:spPr>
      </p:pic>
      <p:sp>
        <p:nvSpPr>
          <p:cNvPr id="209" name="Google Shape;209;p22"/>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210" name="Google Shape;210;p22"/>
          <p:cNvSpPr txBox="1"/>
          <p:nvPr/>
        </p:nvSpPr>
        <p:spPr>
          <a:xfrm>
            <a:off x="488176" y="669200"/>
            <a:ext cx="6867300" cy="2170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Death &amp; Resurrection</a:t>
            </a:r>
            <a:endParaRPr sz="6900" b="1">
              <a:solidFill>
                <a:schemeClr val="lt1"/>
              </a:solidFill>
              <a:latin typeface="Inter Tight SemiBold"/>
              <a:ea typeface="Inter Tight SemiBold"/>
              <a:cs typeface="Inter Tight SemiBold"/>
              <a:sym typeface="Inter Tight SemiBold"/>
            </a:endParaRPr>
          </a:p>
        </p:txBody>
      </p:sp>
      <p:sp>
        <p:nvSpPr>
          <p:cNvPr id="211" name="Google Shape;211;p22"/>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212" name="Google Shape;212;p22"/>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213" name="Google Shape;213;p22"/>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3"/>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6D8053B2-C24D-130B-B77B-10AFE077922E}"/>
              </a:ext>
            </a:extLst>
          </p:cNvPr>
          <p:cNvSpPr/>
          <p:nvPr/>
        </p:nvSpPr>
        <p:spPr>
          <a:xfrm>
            <a:off x="1015044" y="1847384"/>
            <a:ext cx="4133400" cy="2519602"/>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1E2B547-A589-C0D1-764A-EBC0EAB286C8}"/>
              </a:ext>
            </a:extLst>
          </p:cNvPr>
          <p:cNvSpPr/>
          <p:nvPr/>
        </p:nvSpPr>
        <p:spPr>
          <a:xfrm>
            <a:off x="1569574" y="2443780"/>
            <a:ext cx="3025902" cy="716585"/>
          </a:xfrm>
          <a:custGeom>
            <a:avLst/>
            <a:gdLst/>
            <a:ahLst/>
            <a:cxnLst/>
            <a:rect l="l" t="t" r="r" b="b"/>
            <a:pathLst>
              <a:path w="3025902" h="716585">
                <a:moveTo>
                  <a:pt x="1060323" y="693953"/>
                </a:moveTo>
                <a:cubicBezTo>
                  <a:pt x="1063371" y="693953"/>
                  <a:pt x="1066000" y="695096"/>
                  <a:pt x="1068210" y="697382"/>
                </a:cubicBezTo>
                <a:cubicBezTo>
                  <a:pt x="1070419" y="699668"/>
                  <a:pt x="1071524" y="702335"/>
                  <a:pt x="1071524" y="705383"/>
                </a:cubicBezTo>
                <a:cubicBezTo>
                  <a:pt x="1071524" y="708431"/>
                  <a:pt x="1070419" y="711060"/>
                  <a:pt x="1068210" y="713270"/>
                </a:cubicBezTo>
                <a:cubicBezTo>
                  <a:pt x="1066000" y="715480"/>
                  <a:pt x="1063371" y="716585"/>
                  <a:pt x="1060323" y="716585"/>
                </a:cubicBezTo>
                <a:cubicBezTo>
                  <a:pt x="1057122" y="716585"/>
                  <a:pt x="1054417" y="715480"/>
                  <a:pt x="1052208" y="713270"/>
                </a:cubicBezTo>
                <a:cubicBezTo>
                  <a:pt x="1049998" y="711060"/>
                  <a:pt x="1048893" y="708431"/>
                  <a:pt x="1048893" y="705383"/>
                </a:cubicBezTo>
                <a:cubicBezTo>
                  <a:pt x="1048893" y="702335"/>
                  <a:pt x="1049998" y="699668"/>
                  <a:pt x="1052208" y="697382"/>
                </a:cubicBezTo>
                <a:cubicBezTo>
                  <a:pt x="1054417" y="695096"/>
                  <a:pt x="1057122" y="693953"/>
                  <a:pt x="1060323" y="693953"/>
                </a:cubicBezTo>
                <a:close/>
                <a:moveTo>
                  <a:pt x="1029005" y="693953"/>
                </a:moveTo>
                <a:cubicBezTo>
                  <a:pt x="1032053" y="693953"/>
                  <a:pt x="1034682" y="695096"/>
                  <a:pt x="1036891" y="697382"/>
                </a:cubicBezTo>
                <a:cubicBezTo>
                  <a:pt x="1039101" y="699668"/>
                  <a:pt x="1040206" y="702335"/>
                  <a:pt x="1040206" y="705383"/>
                </a:cubicBezTo>
                <a:cubicBezTo>
                  <a:pt x="1040206" y="708431"/>
                  <a:pt x="1039101" y="711060"/>
                  <a:pt x="1036891" y="713270"/>
                </a:cubicBezTo>
                <a:cubicBezTo>
                  <a:pt x="1034682" y="715480"/>
                  <a:pt x="1032053" y="716585"/>
                  <a:pt x="1029005" y="716585"/>
                </a:cubicBezTo>
                <a:cubicBezTo>
                  <a:pt x="1025804" y="716585"/>
                  <a:pt x="1023099" y="715480"/>
                  <a:pt x="1020889" y="713270"/>
                </a:cubicBezTo>
                <a:cubicBezTo>
                  <a:pt x="1018680" y="711060"/>
                  <a:pt x="1017575" y="708431"/>
                  <a:pt x="1017575" y="705383"/>
                </a:cubicBezTo>
                <a:cubicBezTo>
                  <a:pt x="1017575" y="702335"/>
                  <a:pt x="1018680" y="699668"/>
                  <a:pt x="1020889" y="697382"/>
                </a:cubicBezTo>
                <a:cubicBezTo>
                  <a:pt x="1023099" y="695096"/>
                  <a:pt x="1025804" y="693953"/>
                  <a:pt x="1029005" y="693953"/>
                </a:cubicBezTo>
                <a:close/>
                <a:moveTo>
                  <a:pt x="1634566" y="683438"/>
                </a:moveTo>
                <a:lnTo>
                  <a:pt x="1634566" y="696468"/>
                </a:lnTo>
                <a:lnTo>
                  <a:pt x="1583360" y="711327"/>
                </a:lnTo>
                <a:lnTo>
                  <a:pt x="1583360" y="698525"/>
                </a:lnTo>
                <a:close/>
                <a:moveTo>
                  <a:pt x="1177366" y="683438"/>
                </a:moveTo>
                <a:lnTo>
                  <a:pt x="1177366" y="696468"/>
                </a:lnTo>
                <a:lnTo>
                  <a:pt x="1126160" y="711327"/>
                </a:lnTo>
                <a:lnTo>
                  <a:pt x="1126160" y="698525"/>
                </a:lnTo>
                <a:close/>
                <a:moveTo>
                  <a:pt x="1613763" y="609143"/>
                </a:moveTo>
                <a:cubicBezTo>
                  <a:pt x="1611020" y="609143"/>
                  <a:pt x="1608353" y="609905"/>
                  <a:pt x="1605762" y="611429"/>
                </a:cubicBezTo>
                <a:cubicBezTo>
                  <a:pt x="1603172" y="612953"/>
                  <a:pt x="1600505" y="615772"/>
                  <a:pt x="1597762" y="619887"/>
                </a:cubicBezTo>
                <a:cubicBezTo>
                  <a:pt x="1595018" y="624002"/>
                  <a:pt x="1591894" y="629945"/>
                  <a:pt x="1588389" y="637718"/>
                </a:cubicBezTo>
                <a:lnTo>
                  <a:pt x="1585770" y="643138"/>
                </a:lnTo>
                <a:lnTo>
                  <a:pt x="1592875" y="647119"/>
                </a:lnTo>
                <a:cubicBezTo>
                  <a:pt x="1596247" y="648738"/>
                  <a:pt x="1599438" y="649986"/>
                  <a:pt x="1602448" y="650862"/>
                </a:cubicBezTo>
                <a:cubicBezTo>
                  <a:pt x="1608468" y="652615"/>
                  <a:pt x="1613459" y="653491"/>
                  <a:pt x="1617421" y="653491"/>
                </a:cubicBezTo>
                <a:cubicBezTo>
                  <a:pt x="1621841" y="653491"/>
                  <a:pt x="1625346" y="652843"/>
                  <a:pt x="1627937" y="651548"/>
                </a:cubicBezTo>
                <a:cubicBezTo>
                  <a:pt x="1630528" y="650252"/>
                  <a:pt x="1632433" y="648386"/>
                  <a:pt x="1633652" y="645947"/>
                </a:cubicBezTo>
                <a:cubicBezTo>
                  <a:pt x="1634871" y="643509"/>
                  <a:pt x="1635480" y="640766"/>
                  <a:pt x="1635480" y="637718"/>
                </a:cubicBezTo>
                <a:cubicBezTo>
                  <a:pt x="1635480" y="633298"/>
                  <a:pt x="1634414" y="628878"/>
                  <a:pt x="1632280" y="624459"/>
                </a:cubicBezTo>
                <a:cubicBezTo>
                  <a:pt x="1630146" y="620039"/>
                  <a:pt x="1627441" y="616382"/>
                  <a:pt x="1624165" y="613486"/>
                </a:cubicBezTo>
                <a:cubicBezTo>
                  <a:pt x="1620888" y="610590"/>
                  <a:pt x="1617421" y="609143"/>
                  <a:pt x="1613763" y="609143"/>
                </a:cubicBezTo>
                <a:close/>
                <a:moveTo>
                  <a:pt x="1430598" y="591165"/>
                </a:moveTo>
                <a:lnTo>
                  <a:pt x="1416901" y="593255"/>
                </a:lnTo>
                <a:cubicBezTo>
                  <a:pt x="1411033" y="595007"/>
                  <a:pt x="1406080" y="597255"/>
                  <a:pt x="1402042" y="599999"/>
                </a:cubicBezTo>
                <a:cubicBezTo>
                  <a:pt x="1398003" y="602742"/>
                  <a:pt x="1394917" y="605714"/>
                  <a:pt x="1392783" y="608914"/>
                </a:cubicBezTo>
                <a:cubicBezTo>
                  <a:pt x="1390650" y="612114"/>
                  <a:pt x="1389583" y="615239"/>
                  <a:pt x="1389583" y="618287"/>
                </a:cubicBezTo>
                <a:cubicBezTo>
                  <a:pt x="1389583" y="621639"/>
                  <a:pt x="1390802" y="624383"/>
                  <a:pt x="1393241" y="626516"/>
                </a:cubicBezTo>
                <a:cubicBezTo>
                  <a:pt x="1395679" y="628650"/>
                  <a:pt x="1398803" y="630288"/>
                  <a:pt x="1402613" y="631431"/>
                </a:cubicBezTo>
                <a:cubicBezTo>
                  <a:pt x="1406423" y="632574"/>
                  <a:pt x="1410614" y="633260"/>
                  <a:pt x="1415186" y="633488"/>
                </a:cubicBezTo>
                <a:cubicBezTo>
                  <a:pt x="1419758" y="633717"/>
                  <a:pt x="1424178" y="633565"/>
                  <a:pt x="1428445" y="633031"/>
                </a:cubicBezTo>
                <a:lnTo>
                  <a:pt x="1432483" y="632148"/>
                </a:lnTo>
                <a:close/>
                <a:moveTo>
                  <a:pt x="944956" y="565023"/>
                </a:moveTo>
                <a:cubicBezTo>
                  <a:pt x="950900" y="574014"/>
                  <a:pt x="956081" y="582511"/>
                  <a:pt x="960501" y="590512"/>
                </a:cubicBezTo>
                <a:cubicBezTo>
                  <a:pt x="964920" y="598513"/>
                  <a:pt x="968654" y="605980"/>
                  <a:pt x="971702" y="612914"/>
                </a:cubicBezTo>
                <a:cubicBezTo>
                  <a:pt x="974750" y="619849"/>
                  <a:pt x="977189" y="626364"/>
                  <a:pt x="979017" y="632460"/>
                </a:cubicBezTo>
                <a:cubicBezTo>
                  <a:pt x="981151" y="639165"/>
                  <a:pt x="983551" y="644118"/>
                  <a:pt x="986218" y="647319"/>
                </a:cubicBezTo>
                <a:cubicBezTo>
                  <a:pt x="988885" y="650519"/>
                  <a:pt x="991667" y="652538"/>
                  <a:pt x="994562" y="653377"/>
                </a:cubicBezTo>
                <a:cubicBezTo>
                  <a:pt x="997458" y="654215"/>
                  <a:pt x="1000125" y="654634"/>
                  <a:pt x="1002563" y="654634"/>
                </a:cubicBezTo>
                <a:lnTo>
                  <a:pt x="1004896" y="655499"/>
                </a:lnTo>
                <a:lnTo>
                  <a:pt x="1005002" y="654634"/>
                </a:lnTo>
                <a:cubicBezTo>
                  <a:pt x="1012622" y="654634"/>
                  <a:pt x="1018565" y="654062"/>
                  <a:pt x="1022833" y="652919"/>
                </a:cubicBezTo>
                <a:cubicBezTo>
                  <a:pt x="1027100" y="651776"/>
                  <a:pt x="1030338" y="649567"/>
                  <a:pt x="1032548" y="646290"/>
                </a:cubicBezTo>
                <a:cubicBezTo>
                  <a:pt x="1034758" y="643013"/>
                  <a:pt x="1036548" y="638251"/>
                  <a:pt x="1037920" y="632003"/>
                </a:cubicBezTo>
                <a:cubicBezTo>
                  <a:pt x="1039292" y="625754"/>
                  <a:pt x="1040968" y="617601"/>
                  <a:pt x="1042949" y="607542"/>
                </a:cubicBezTo>
                <a:lnTo>
                  <a:pt x="1060780" y="610971"/>
                </a:lnTo>
                <a:cubicBezTo>
                  <a:pt x="1060170" y="613715"/>
                  <a:pt x="1059485" y="616763"/>
                  <a:pt x="1058723" y="620115"/>
                </a:cubicBezTo>
                <a:cubicBezTo>
                  <a:pt x="1057961" y="623468"/>
                  <a:pt x="1057313" y="626783"/>
                  <a:pt x="1056780" y="630059"/>
                </a:cubicBezTo>
                <a:cubicBezTo>
                  <a:pt x="1056246" y="633336"/>
                  <a:pt x="1055979" y="636194"/>
                  <a:pt x="1055979" y="638632"/>
                </a:cubicBezTo>
                <a:cubicBezTo>
                  <a:pt x="1055979" y="640918"/>
                  <a:pt x="1056132" y="643052"/>
                  <a:pt x="1056437" y="645033"/>
                </a:cubicBezTo>
                <a:cubicBezTo>
                  <a:pt x="1056741" y="647014"/>
                  <a:pt x="1057884" y="648690"/>
                  <a:pt x="1059866" y="650062"/>
                </a:cubicBezTo>
                <a:cubicBezTo>
                  <a:pt x="1061847" y="651434"/>
                  <a:pt x="1065200" y="652538"/>
                  <a:pt x="1069924" y="653377"/>
                </a:cubicBezTo>
                <a:cubicBezTo>
                  <a:pt x="1074649" y="654215"/>
                  <a:pt x="1081430" y="654634"/>
                  <a:pt x="1090270" y="654634"/>
                </a:cubicBezTo>
                <a:lnTo>
                  <a:pt x="1090489" y="654717"/>
                </a:lnTo>
                <a:lnTo>
                  <a:pt x="1090498" y="654634"/>
                </a:lnTo>
                <a:cubicBezTo>
                  <a:pt x="1098423" y="654634"/>
                  <a:pt x="1106195" y="654024"/>
                  <a:pt x="1113815" y="652805"/>
                </a:cubicBezTo>
                <a:cubicBezTo>
                  <a:pt x="1121435" y="651586"/>
                  <a:pt x="1128903" y="649833"/>
                  <a:pt x="1136218" y="647547"/>
                </a:cubicBezTo>
                <a:cubicBezTo>
                  <a:pt x="1143533" y="645261"/>
                  <a:pt x="1150582" y="642480"/>
                  <a:pt x="1157364" y="639203"/>
                </a:cubicBezTo>
                <a:cubicBezTo>
                  <a:pt x="1164145" y="635927"/>
                  <a:pt x="1170584" y="632155"/>
                  <a:pt x="1176680" y="627888"/>
                </a:cubicBezTo>
                <a:cubicBezTo>
                  <a:pt x="1172718" y="624383"/>
                  <a:pt x="1168146" y="621335"/>
                  <a:pt x="1162964" y="618744"/>
                </a:cubicBezTo>
                <a:cubicBezTo>
                  <a:pt x="1157783" y="616153"/>
                  <a:pt x="1152106" y="614134"/>
                  <a:pt x="1145934" y="612686"/>
                </a:cubicBezTo>
                <a:cubicBezTo>
                  <a:pt x="1139761" y="611238"/>
                  <a:pt x="1133246" y="610514"/>
                  <a:pt x="1126388" y="610514"/>
                </a:cubicBezTo>
                <a:cubicBezTo>
                  <a:pt x="1123950" y="610514"/>
                  <a:pt x="1121664" y="610590"/>
                  <a:pt x="1119530" y="610743"/>
                </a:cubicBezTo>
                <a:cubicBezTo>
                  <a:pt x="1117397" y="610895"/>
                  <a:pt x="1115263" y="611162"/>
                  <a:pt x="1113129" y="611543"/>
                </a:cubicBezTo>
                <a:cubicBezTo>
                  <a:pt x="1110996" y="611924"/>
                  <a:pt x="1108558" y="612419"/>
                  <a:pt x="1105814" y="613029"/>
                </a:cubicBezTo>
                <a:lnTo>
                  <a:pt x="1102157" y="595655"/>
                </a:lnTo>
                <a:cubicBezTo>
                  <a:pt x="1106271" y="594436"/>
                  <a:pt x="1110386" y="593483"/>
                  <a:pt x="1114501" y="592798"/>
                </a:cubicBezTo>
                <a:cubicBezTo>
                  <a:pt x="1118616" y="592112"/>
                  <a:pt x="1122578" y="591769"/>
                  <a:pt x="1126388" y="591769"/>
                </a:cubicBezTo>
                <a:cubicBezTo>
                  <a:pt x="1134313" y="591769"/>
                  <a:pt x="1141476" y="592721"/>
                  <a:pt x="1147877" y="594626"/>
                </a:cubicBezTo>
                <a:cubicBezTo>
                  <a:pt x="1154278" y="596531"/>
                  <a:pt x="1160107" y="598856"/>
                  <a:pt x="1165365" y="601599"/>
                </a:cubicBezTo>
                <a:cubicBezTo>
                  <a:pt x="1170622" y="604342"/>
                  <a:pt x="1175575" y="607085"/>
                  <a:pt x="1180224" y="609828"/>
                </a:cubicBezTo>
                <a:cubicBezTo>
                  <a:pt x="1184872" y="612572"/>
                  <a:pt x="1189406" y="614896"/>
                  <a:pt x="1193825" y="616801"/>
                </a:cubicBezTo>
                <a:cubicBezTo>
                  <a:pt x="1198245" y="618706"/>
                  <a:pt x="1202817" y="619658"/>
                  <a:pt x="1207541" y="619658"/>
                </a:cubicBezTo>
                <a:lnTo>
                  <a:pt x="1212342" y="619658"/>
                </a:lnTo>
                <a:lnTo>
                  <a:pt x="1213942" y="636117"/>
                </a:lnTo>
                <a:lnTo>
                  <a:pt x="1200601" y="638144"/>
                </a:lnTo>
                <a:lnTo>
                  <a:pt x="1201483" y="640289"/>
                </a:lnTo>
                <a:cubicBezTo>
                  <a:pt x="1202703" y="642613"/>
                  <a:pt x="1204036" y="644576"/>
                  <a:pt x="1205484" y="646176"/>
                </a:cubicBezTo>
                <a:cubicBezTo>
                  <a:pt x="1208379" y="649376"/>
                  <a:pt x="1212304" y="651586"/>
                  <a:pt x="1217257" y="652805"/>
                </a:cubicBezTo>
                <a:lnTo>
                  <a:pt x="1235843" y="654586"/>
                </a:lnTo>
                <a:lnTo>
                  <a:pt x="1245603" y="654377"/>
                </a:lnTo>
                <a:cubicBezTo>
                  <a:pt x="1249108" y="654205"/>
                  <a:pt x="1252118" y="653948"/>
                  <a:pt x="1254633" y="653605"/>
                </a:cubicBezTo>
                <a:cubicBezTo>
                  <a:pt x="1259662" y="652919"/>
                  <a:pt x="1263243" y="651167"/>
                  <a:pt x="1265377" y="648347"/>
                </a:cubicBezTo>
                <a:cubicBezTo>
                  <a:pt x="1267511" y="645528"/>
                  <a:pt x="1268578" y="641070"/>
                  <a:pt x="1268578" y="634974"/>
                </a:cubicBezTo>
                <a:cubicBezTo>
                  <a:pt x="1268578" y="631164"/>
                  <a:pt x="1267968" y="626630"/>
                  <a:pt x="1266749" y="621373"/>
                </a:cubicBezTo>
                <a:cubicBezTo>
                  <a:pt x="1265529" y="616115"/>
                  <a:pt x="1263929" y="610514"/>
                  <a:pt x="1261948" y="604571"/>
                </a:cubicBezTo>
                <a:cubicBezTo>
                  <a:pt x="1259967" y="598627"/>
                  <a:pt x="1257833" y="592760"/>
                  <a:pt x="1255547" y="586968"/>
                </a:cubicBezTo>
                <a:lnTo>
                  <a:pt x="1274064" y="580110"/>
                </a:lnTo>
                <a:cubicBezTo>
                  <a:pt x="1276045" y="584987"/>
                  <a:pt x="1277912" y="590550"/>
                  <a:pt x="1279665" y="596798"/>
                </a:cubicBezTo>
                <a:cubicBezTo>
                  <a:pt x="1281417" y="603047"/>
                  <a:pt x="1282903" y="609219"/>
                  <a:pt x="1284122" y="615315"/>
                </a:cubicBezTo>
                <a:cubicBezTo>
                  <a:pt x="1285341" y="621411"/>
                  <a:pt x="1285951" y="626745"/>
                  <a:pt x="1285951" y="631317"/>
                </a:cubicBezTo>
                <a:cubicBezTo>
                  <a:pt x="1285951" y="638937"/>
                  <a:pt x="1284922" y="645414"/>
                  <a:pt x="1282865" y="650748"/>
                </a:cubicBezTo>
                <a:cubicBezTo>
                  <a:pt x="1280808" y="656082"/>
                  <a:pt x="1277569" y="660425"/>
                  <a:pt x="1273149" y="663778"/>
                </a:cubicBezTo>
                <a:cubicBezTo>
                  <a:pt x="1268730" y="667131"/>
                  <a:pt x="1263053" y="669569"/>
                  <a:pt x="1256119" y="671093"/>
                </a:cubicBezTo>
                <a:lnTo>
                  <a:pt x="1234953" y="673044"/>
                </a:lnTo>
                <a:lnTo>
                  <a:pt x="1234059" y="673379"/>
                </a:lnTo>
                <a:lnTo>
                  <a:pt x="1232513" y="673269"/>
                </a:lnTo>
                <a:lnTo>
                  <a:pt x="1231316" y="673379"/>
                </a:lnTo>
                <a:lnTo>
                  <a:pt x="1231339" y="673185"/>
                </a:lnTo>
                <a:lnTo>
                  <a:pt x="1216457" y="672122"/>
                </a:lnTo>
                <a:cubicBezTo>
                  <a:pt x="1211123" y="671284"/>
                  <a:pt x="1206322" y="669722"/>
                  <a:pt x="1202055" y="667436"/>
                </a:cubicBezTo>
                <a:cubicBezTo>
                  <a:pt x="1197788" y="665150"/>
                  <a:pt x="1194206" y="661835"/>
                  <a:pt x="1191311" y="657491"/>
                </a:cubicBezTo>
                <a:cubicBezTo>
                  <a:pt x="1189863" y="655320"/>
                  <a:pt x="1188586" y="652796"/>
                  <a:pt x="1187482" y="649919"/>
                </a:cubicBezTo>
                <a:lnTo>
                  <a:pt x="1185574" y="643320"/>
                </a:lnTo>
                <a:lnTo>
                  <a:pt x="1179766" y="645833"/>
                </a:lnTo>
                <a:cubicBezTo>
                  <a:pt x="1174509" y="648652"/>
                  <a:pt x="1168984" y="651624"/>
                  <a:pt x="1163193" y="654748"/>
                </a:cubicBezTo>
                <a:cubicBezTo>
                  <a:pt x="1157402" y="657872"/>
                  <a:pt x="1151001" y="660844"/>
                  <a:pt x="1143991" y="663664"/>
                </a:cubicBezTo>
                <a:cubicBezTo>
                  <a:pt x="1136980" y="666483"/>
                  <a:pt x="1128941" y="668807"/>
                  <a:pt x="1119873" y="670636"/>
                </a:cubicBezTo>
                <a:cubicBezTo>
                  <a:pt x="1110805" y="672465"/>
                  <a:pt x="1100328" y="673379"/>
                  <a:pt x="1088441" y="673379"/>
                </a:cubicBezTo>
                <a:lnTo>
                  <a:pt x="1088460" y="673200"/>
                </a:lnTo>
                <a:lnTo>
                  <a:pt x="1087983" y="673379"/>
                </a:lnTo>
                <a:cubicBezTo>
                  <a:pt x="1078687" y="673379"/>
                  <a:pt x="1071296" y="672884"/>
                  <a:pt x="1065809" y="671893"/>
                </a:cubicBezTo>
                <a:cubicBezTo>
                  <a:pt x="1060323" y="670903"/>
                  <a:pt x="1056170" y="669417"/>
                  <a:pt x="1053351" y="667436"/>
                </a:cubicBezTo>
                <a:cubicBezTo>
                  <a:pt x="1050531" y="665454"/>
                  <a:pt x="1048550" y="662978"/>
                  <a:pt x="1047407" y="660006"/>
                </a:cubicBezTo>
                <a:lnTo>
                  <a:pt x="1046754" y="657421"/>
                </a:lnTo>
                <a:lnTo>
                  <a:pt x="1043749" y="661949"/>
                </a:lnTo>
                <a:cubicBezTo>
                  <a:pt x="1040930" y="664997"/>
                  <a:pt x="1037691" y="667359"/>
                  <a:pt x="1034034" y="669036"/>
                </a:cubicBezTo>
                <a:cubicBezTo>
                  <a:pt x="1030376" y="670712"/>
                  <a:pt x="1025995" y="671855"/>
                  <a:pt x="1020889" y="672465"/>
                </a:cubicBezTo>
                <a:cubicBezTo>
                  <a:pt x="1015784" y="673074"/>
                  <a:pt x="1009726" y="673379"/>
                  <a:pt x="1002716" y="673379"/>
                </a:cubicBezTo>
                <a:lnTo>
                  <a:pt x="1002822" y="672511"/>
                </a:lnTo>
                <a:lnTo>
                  <a:pt x="1000506" y="673379"/>
                </a:lnTo>
                <a:cubicBezTo>
                  <a:pt x="995477" y="673379"/>
                  <a:pt x="990562" y="672427"/>
                  <a:pt x="985761" y="670522"/>
                </a:cubicBezTo>
                <a:cubicBezTo>
                  <a:pt x="980961" y="668617"/>
                  <a:pt x="976808" y="665492"/>
                  <a:pt x="973302" y="661149"/>
                </a:cubicBezTo>
                <a:lnTo>
                  <a:pt x="970110" y="655685"/>
                </a:lnTo>
                <a:lnTo>
                  <a:pt x="965787" y="661863"/>
                </a:lnTo>
                <a:cubicBezTo>
                  <a:pt x="963444" y="664207"/>
                  <a:pt x="960577" y="666293"/>
                  <a:pt x="957186" y="668121"/>
                </a:cubicBezTo>
                <a:cubicBezTo>
                  <a:pt x="950404" y="671779"/>
                  <a:pt x="940689" y="673608"/>
                  <a:pt x="928040" y="673608"/>
                </a:cubicBezTo>
                <a:cubicBezTo>
                  <a:pt x="922553" y="673608"/>
                  <a:pt x="917257" y="673151"/>
                  <a:pt x="912152" y="672236"/>
                </a:cubicBezTo>
                <a:cubicBezTo>
                  <a:pt x="907047" y="671322"/>
                  <a:pt x="902360" y="669988"/>
                  <a:pt x="898093" y="668236"/>
                </a:cubicBezTo>
                <a:cubicBezTo>
                  <a:pt x="893826" y="666483"/>
                  <a:pt x="890092" y="664388"/>
                  <a:pt x="886892" y="661949"/>
                </a:cubicBezTo>
                <a:lnTo>
                  <a:pt x="896036" y="646176"/>
                </a:lnTo>
                <a:cubicBezTo>
                  <a:pt x="899084" y="648157"/>
                  <a:pt x="903351" y="650062"/>
                  <a:pt x="908837" y="651891"/>
                </a:cubicBezTo>
                <a:cubicBezTo>
                  <a:pt x="914324" y="653720"/>
                  <a:pt x="920724" y="654634"/>
                  <a:pt x="928040" y="654634"/>
                </a:cubicBezTo>
                <a:cubicBezTo>
                  <a:pt x="935660" y="654634"/>
                  <a:pt x="941718" y="653872"/>
                  <a:pt x="946213" y="652348"/>
                </a:cubicBezTo>
                <a:cubicBezTo>
                  <a:pt x="950709" y="650824"/>
                  <a:pt x="953986" y="648576"/>
                  <a:pt x="956043" y="645604"/>
                </a:cubicBezTo>
                <a:cubicBezTo>
                  <a:pt x="958101" y="642632"/>
                  <a:pt x="959129" y="639165"/>
                  <a:pt x="959129" y="635203"/>
                </a:cubicBezTo>
                <a:cubicBezTo>
                  <a:pt x="959129" y="632155"/>
                  <a:pt x="958329" y="628497"/>
                  <a:pt x="956729" y="624230"/>
                </a:cubicBezTo>
                <a:cubicBezTo>
                  <a:pt x="955129" y="619963"/>
                  <a:pt x="952957" y="615200"/>
                  <a:pt x="950214" y="609943"/>
                </a:cubicBezTo>
                <a:cubicBezTo>
                  <a:pt x="947471" y="604685"/>
                  <a:pt x="944308" y="599122"/>
                  <a:pt x="940727" y="593255"/>
                </a:cubicBezTo>
                <a:cubicBezTo>
                  <a:pt x="937146" y="587387"/>
                  <a:pt x="933297" y="581406"/>
                  <a:pt x="929183" y="575310"/>
                </a:cubicBezTo>
                <a:close/>
                <a:moveTo>
                  <a:pt x="2009927" y="561365"/>
                </a:moveTo>
                <a:cubicBezTo>
                  <a:pt x="2012975" y="561365"/>
                  <a:pt x="2015604" y="562508"/>
                  <a:pt x="2017814" y="564794"/>
                </a:cubicBezTo>
                <a:cubicBezTo>
                  <a:pt x="2020024" y="567080"/>
                  <a:pt x="2021129" y="569747"/>
                  <a:pt x="2021129" y="572795"/>
                </a:cubicBezTo>
                <a:cubicBezTo>
                  <a:pt x="2021129" y="575843"/>
                  <a:pt x="2020024" y="578472"/>
                  <a:pt x="2017814" y="580682"/>
                </a:cubicBezTo>
                <a:cubicBezTo>
                  <a:pt x="2015604" y="582892"/>
                  <a:pt x="2012975" y="583997"/>
                  <a:pt x="2009927" y="583997"/>
                </a:cubicBezTo>
                <a:cubicBezTo>
                  <a:pt x="2006727" y="583997"/>
                  <a:pt x="2004022" y="582892"/>
                  <a:pt x="2001812" y="580682"/>
                </a:cubicBezTo>
                <a:cubicBezTo>
                  <a:pt x="1999602" y="578472"/>
                  <a:pt x="1998497" y="575843"/>
                  <a:pt x="1998497" y="572795"/>
                </a:cubicBezTo>
                <a:cubicBezTo>
                  <a:pt x="1998497" y="569747"/>
                  <a:pt x="1999602" y="567080"/>
                  <a:pt x="2001812" y="564794"/>
                </a:cubicBezTo>
                <a:cubicBezTo>
                  <a:pt x="2004022" y="562508"/>
                  <a:pt x="2006727" y="561365"/>
                  <a:pt x="2009927" y="561365"/>
                </a:cubicBezTo>
                <a:close/>
                <a:moveTo>
                  <a:pt x="1505102" y="561365"/>
                </a:moveTo>
                <a:cubicBezTo>
                  <a:pt x="1508150" y="561365"/>
                  <a:pt x="1510779" y="562508"/>
                  <a:pt x="1512989" y="564794"/>
                </a:cubicBezTo>
                <a:cubicBezTo>
                  <a:pt x="1515199" y="567080"/>
                  <a:pt x="1516304" y="569747"/>
                  <a:pt x="1516304" y="572795"/>
                </a:cubicBezTo>
                <a:cubicBezTo>
                  <a:pt x="1516304" y="575843"/>
                  <a:pt x="1515199" y="578472"/>
                  <a:pt x="1512989" y="580682"/>
                </a:cubicBezTo>
                <a:cubicBezTo>
                  <a:pt x="1510779" y="582892"/>
                  <a:pt x="1508150" y="583997"/>
                  <a:pt x="1505102" y="583997"/>
                </a:cubicBezTo>
                <a:cubicBezTo>
                  <a:pt x="1501902" y="583997"/>
                  <a:pt x="1499197" y="582892"/>
                  <a:pt x="1496987" y="580682"/>
                </a:cubicBezTo>
                <a:cubicBezTo>
                  <a:pt x="1494777" y="578472"/>
                  <a:pt x="1493672" y="575843"/>
                  <a:pt x="1493672" y="572795"/>
                </a:cubicBezTo>
                <a:cubicBezTo>
                  <a:pt x="1493672" y="569747"/>
                  <a:pt x="1494777" y="567080"/>
                  <a:pt x="1496987" y="564794"/>
                </a:cubicBezTo>
                <a:cubicBezTo>
                  <a:pt x="1499197" y="562508"/>
                  <a:pt x="1501902" y="561365"/>
                  <a:pt x="1505102" y="561365"/>
                </a:cubicBezTo>
                <a:close/>
                <a:moveTo>
                  <a:pt x="1854174" y="557936"/>
                </a:moveTo>
                <a:cubicBezTo>
                  <a:pt x="1857222" y="557936"/>
                  <a:pt x="1859851" y="559079"/>
                  <a:pt x="1862061" y="561365"/>
                </a:cubicBezTo>
                <a:cubicBezTo>
                  <a:pt x="1864271" y="563651"/>
                  <a:pt x="1865376" y="566318"/>
                  <a:pt x="1865376" y="569366"/>
                </a:cubicBezTo>
                <a:cubicBezTo>
                  <a:pt x="1865376" y="572414"/>
                  <a:pt x="1864271" y="575043"/>
                  <a:pt x="1862061" y="577253"/>
                </a:cubicBezTo>
                <a:cubicBezTo>
                  <a:pt x="1859851" y="579463"/>
                  <a:pt x="1857222" y="580568"/>
                  <a:pt x="1854174" y="580568"/>
                </a:cubicBezTo>
                <a:cubicBezTo>
                  <a:pt x="1850974" y="580568"/>
                  <a:pt x="1848269" y="579463"/>
                  <a:pt x="1846059" y="577253"/>
                </a:cubicBezTo>
                <a:cubicBezTo>
                  <a:pt x="1843849" y="575043"/>
                  <a:pt x="1842745" y="572414"/>
                  <a:pt x="1842745" y="569366"/>
                </a:cubicBezTo>
                <a:cubicBezTo>
                  <a:pt x="1842745" y="566318"/>
                  <a:pt x="1843849" y="563651"/>
                  <a:pt x="1846059" y="561365"/>
                </a:cubicBezTo>
                <a:cubicBezTo>
                  <a:pt x="1848269" y="559079"/>
                  <a:pt x="1850974" y="557936"/>
                  <a:pt x="1854174" y="557936"/>
                </a:cubicBezTo>
                <a:close/>
                <a:moveTo>
                  <a:pt x="1822856" y="557936"/>
                </a:moveTo>
                <a:cubicBezTo>
                  <a:pt x="1825904" y="557936"/>
                  <a:pt x="1828533" y="559079"/>
                  <a:pt x="1830743" y="561365"/>
                </a:cubicBezTo>
                <a:cubicBezTo>
                  <a:pt x="1832953" y="563651"/>
                  <a:pt x="1834058" y="566318"/>
                  <a:pt x="1834058" y="569366"/>
                </a:cubicBezTo>
                <a:cubicBezTo>
                  <a:pt x="1834058" y="572414"/>
                  <a:pt x="1832953" y="575043"/>
                  <a:pt x="1830743" y="577253"/>
                </a:cubicBezTo>
                <a:cubicBezTo>
                  <a:pt x="1828533" y="579463"/>
                  <a:pt x="1825904" y="580568"/>
                  <a:pt x="1822856" y="580568"/>
                </a:cubicBezTo>
                <a:cubicBezTo>
                  <a:pt x="1819656" y="580568"/>
                  <a:pt x="1816951" y="579463"/>
                  <a:pt x="1814741" y="577253"/>
                </a:cubicBezTo>
                <a:cubicBezTo>
                  <a:pt x="1812531" y="575043"/>
                  <a:pt x="1811426" y="572414"/>
                  <a:pt x="1811426" y="569366"/>
                </a:cubicBezTo>
                <a:cubicBezTo>
                  <a:pt x="1811426" y="566318"/>
                  <a:pt x="1812531" y="563651"/>
                  <a:pt x="1814741" y="561365"/>
                </a:cubicBezTo>
                <a:cubicBezTo>
                  <a:pt x="1816951" y="559079"/>
                  <a:pt x="1819656" y="557936"/>
                  <a:pt x="1822856" y="557936"/>
                </a:cubicBezTo>
                <a:close/>
                <a:moveTo>
                  <a:pt x="1428902" y="554279"/>
                </a:moveTo>
                <a:lnTo>
                  <a:pt x="1447419" y="554279"/>
                </a:lnTo>
                <a:lnTo>
                  <a:pt x="1451076" y="629717"/>
                </a:lnTo>
                <a:cubicBezTo>
                  <a:pt x="1451534" y="636879"/>
                  <a:pt x="1452829" y="642251"/>
                  <a:pt x="1454963" y="645833"/>
                </a:cubicBezTo>
                <a:cubicBezTo>
                  <a:pt x="1457096" y="649414"/>
                  <a:pt x="1460106" y="651776"/>
                  <a:pt x="1463992" y="652919"/>
                </a:cubicBezTo>
                <a:lnTo>
                  <a:pt x="1476212" y="654410"/>
                </a:lnTo>
                <a:lnTo>
                  <a:pt x="1480299" y="654205"/>
                </a:lnTo>
                <a:cubicBezTo>
                  <a:pt x="1482814" y="653920"/>
                  <a:pt x="1484986" y="653491"/>
                  <a:pt x="1486814" y="652919"/>
                </a:cubicBezTo>
                <a:cubicBezTo>
                  <a:pt x="1490472" y="651776"/>
                  <a:pt x="1493253" y="649567"/>
                  <a:pt x="1495158" y="646290"/>
                </a:cubicBezTo>
                <a:cubicBezTo>
                  <a:pt x="1497063" y="643013"/>
                  <a:pt x="1498701" y="638251"/>
                  <a:pt x="1500073" y="632003"/>
                </a:cubicBezTo>
                <a:cubicBezTo>
                  <a:pt x="1501445" y="625754"/>
                  <a:pt x="1503121" y="617601"/>
                  <a:pt x="1505102" y="607542"/>
                </a:cubicBezTo>
                <a:lnTo>
                  <a:pt x="1522933" y="610971"/>
                </a:lnTo>
                <a:cubicBezTo>
                  <a:pt x="1522324" y="613715"/>
                  <a:pt x="1521638" y="616763"/>
                  <a:pt x="1520876" y="620115"/>
                </a:cubicBezTo>
                <a:cubicBezTo>
                  <a:pt x="1520114" y="623468"/>
                  <a:pt x="1519466" y="626783"/>
                  <a:pt x="1518933" y="630059"/>
                </a:cubicBezTo>
                <a:cubicBezTo>
                  <a:pt x="1518399" y="633336"/>
                  <a:pt x="1518133" y="636194"/>
                  <a:pt x="1518133" y="638632"/>
                </a:cubicBezTo>
                <a:cubicBezTo>
                  <a:pt x="1518133" y="641680"/>
                  <a:pt x="1518818" y="644423"/>
                  <a:pt x="1520190" y="646862"/>
                </a:cubicBezTo>
                <a:cubicBezTo>
                  <a:pt x="1521562" y="649300"/>
                  <a:pt x="1524533" y="651205"/>
                  <a:pt x="1529105" y="652577"/>
                </a:cubicBezTo>
                <a:cubicBezTo>
                  <a:pt x="1531391" y="653262"/>
                  <a:pt x="1534287" y="653777"/>
                  <a:pt x="1537792" y="654120"/>
                </a:cubicBezTo>
                <a:lnTo>
                  <a:pt x="1548237" y="654555"/>
                </a:lnTo>
                <a:lnTo>
                  <a:pt x="1558671" y="651891"/>
                </a:lnTo>
                <a:cubicBezTo>
                  <a:pt x="1561566" y="650062"/>
                  <a:pt x="1564386" y="647014"/>
                  <a:pt x="1567129" y="642747"/>
                </a:cubicBezTo>
                <a:cubicBezTo>
                  <a:pt x="1569872" y="638480"/>
                  <a:pt x="1572844" y="632765"/>
                  <a:pt x="1576045" y="625602"/>
                </a:cubicBezTo>
                <a:cubicBezTo>
                  <a:pt x="1580464" y="615848"/>
                  <a:pt x="1584846" y="608457"/>
                  <a:pt x="1589189" y="603428"/>
                </a:cubicBezTo>
                <a:cubicBezTo>
                  <a:pt x="1593532" y="598398"/>
                  <a:pt x="1597876" y="594969"/>
                  <a:pt x="1602219" y="593141"/>
                </a:cubicBezTo>
                <a:cubicBezTo>
                  <a:pt x="1606563" y="591312"/>
                  <a:pt x="1610868" y="590397"/>
                  <a:pt x="1615135" y="590397"/>
                </a:cubicBezTo>
                <a:cubicBezTo>
                  <a:pt x="1620317" y="590397"/>
                  <a:pt x="1625117" y="591731"/>
                  <a:pt x="1629537" y="594398"/>
                </a:cubicBezTo>
                <a:cubicBezTo>
                  <a:pt x="1633956" y="597065"/>
                  <a:pt x="1637843" y="600608"/>
                  <a:pt x="1641195" y="605028"/>
                </a:cubicBezTo>
                <a:cubicBezTo>
                  <a:pt x="1644548" y="609447"/>
                  <a:pt x="1647177" y="614286"/>
                  <a:pt x="1649082" y="619544"/>
                </a:cubicBezTo>
                <a:cubicBezTo>
                  <a:pt x="1650987" y="624802"/>
                  <a:pt x="1651940" y="630021"/>
                  <a:pt x="1651940" y="635203"/>
                </a:cubicBezTo>
                <a:cubicBezTo>
                  <a:pt x="1651940" y="644347"/>
                  <a:pt x="1650340" y="651624"/>
                  <a:pt x="1647139" y="657034"/>
                </a:cubicBezTo>
                <a:cubicBezTo>
                  <a:pt x="1643939" y="662444"/>
                  <a:pt x="1639862" y="666331"/>
                  <a:pt x="1634909" y="668693"/>
                </a:cubicBezTo>
                <a:cubicBezTo>
                  <a:pt x="1629956" y="671055"/>
                  <a:pt x="1624812" y="672236"/>
                  <a:pt x="1619479" y="672236"/>
                </a:cubicBezTo>
                <a:cubicBezTo>
                  <a:pt x="1614754" y="672236"/>
                  <a:pt x="1608696" y="671322"/>
                  <a:pt x="1601305" y="669493"/>
                </a:cubicBezTo>
                <a:cubicBezTo>
                  <a:pt x="1597609" y="668579"/>
                  <a:pt x="1593428" y="666959"/>
                  <a:pt x="1588760" y="664635"/>
                </a:cubicBezTo>
                <a:lnTo>
                  <a:pt x="1577426" y="657973"/>
                </a:lnTo>
                <a:lnTo>
                  <a:pt x="1573044" y="663521"/>
                </a:lnTo>
                <a:cubicBezTo>
                  <a:pt x="1571387" y="665292"/>
                  <a:pt x="1569720" y="666750"/>
                  <a:pt x="1568043" y="667893"/>
                </a:cubicBezTo>
                <a:cubicBezTo>
                  <a:pt x="1564691" y="670179"/>
                  <a:pt x="1561224" y="671665"/>
                  <a:pt x="1557642" y="672350"/>
                </a:cubicBezTo>
                <a:lnTo>
                  <a:pt x="1548505" y="673134"/>
                </a:lnTo>
                <a:lnTo>
                  <a:pt x="1547850" y="673379"/>
                </a:lnTo>
                <a:lnTo>
                  <a:pt x="1546450" y="673310"/>
                </a:lnTo>
                <a:lnTo>
                  <a:pt x="1545641" y="673379"/>
                </a:lnTo>
                <a:lnTo>
                  <a:pt x="1545654" y="673270"/>
                </a:lnTo>
                <a:lnTo>
                  <a:pt x="1534592" y="672722"/>
                </a:lnTo>
                <a:cubicBezTo>
                  <a:pt x="1530705" y="672284"/>
                  <a:pt x="1527353" y="671627"/>
                  <a:pt x="1524533" y="670750"/>
                </a:cubicBezTo>
                <a:cubicBezTo>
                  <a:pt x="1518895" y="668998"/>
                  <a:pt x="1514780" y="666331"/>
                  <a:pt x="1512189" y="662749"/>
                </a:cubicBezTo>
                <a:lnTo>
                  <a:pt x="1509625" y="656339"/>
                </a:lnTo>
                <a:lnTo>
                  <a:pt x="1505902" y="661949"/>
                </a:lnTo>
                <a:cubicBezTo>
                  <a:pt x="1503083" y="664997"/>
                  <a:pt x="1499997" y="667359"/>
                  <a:pt x="1496644" y="669036"/>
                </a:cubicBezTo>
                <a:cubicBezTo>
                  <a:pt x="1493291" y="670712"/>
                  <a:pt x="1489405" y="671855"/>
                  <a:pt x="1484986" y="672465"/>
                </a:cubicBezTo>
                <a:lnTo>
                  <a:pt x="1476942" y="672938"/>
                </a:lnTo>
                <a:lnTo>
                  <a:pt x="1475765" y="673379"/>
                </a:lnTo>
                <a:lnTo>
                  <a:pt x="1474083" y="673106"/>
                </a:lnTo>
                <a:lnTo>
                  <a:pt x="1469441" y="673379"/>
                </a:lnTo>
                <a:lnTo>
                  <a:pt x="1469563" y="672373"/>
                </a:lnTo>
                <a:lnTo>
                  <a:pt x="1453934" y="669836"/>
                </a:lnTo>
                <a:cubicBezTo>
                  <a:pt x="1447609" y="667474"/>
                  <a:pt x="1442580" y="663435"/>
                  <a:pt x="1438846" y="657720"/>
                </a:cubicBezTo>
                <a:lnTo>
                  <a:pt x="1435401" y="649636"/>
                </a:lnTo>
                <a:lnTo>
                  <a:pt x="1428388" y="651319"/>
                </a:lnTo>
                <a:cubicBezTo>
                  <a:pt x="1424159" y="652005"/>
                  <a:pt x="1419987" y="652348"/>
                  <a:pt x="1415872" y="652348"/>
                </a:cubicBezTo>
                <a:cubicBezTo>
                  <a:pt x="1407642" y="652348"/>
                  <a:pt x="1400175" y="651129"/>
                  <a:pt x="1393469" y="648690"/>
                </a:cubicBezTo>
                <a:cubicBezTo>
                  <a:pt x="1386764" y="646252"/>
                  <a:pt x="1381430" y="642709"/>
                  <a:pt x="1377467" y="638060"/>
                </a:cubicBezTo>
                <a:cubicBezTo>
                  <a:pt x="1373505" y="633412"/>
                  <a:pt x="1371524" y="627812"/>
                  <a:pt x="1371524" y="621258"/>
                </a:cubicBezTo>
                <a:cubicBezTo>
                  <a:pt x="1371524" y="614858"/>
                  <a:pt x="1373162" y="608838"/>
                  <a:pt x="1376439" y="603199"/>
                </a:cubicBezTo>
                <a:cubicBezTo>
                  <a:pt x="1379715" y="597560"/>
                  <a:pt x="1384211" y="592531"/>
                  <a:pt x="1389926" y="588111"/>
                </a:cubicBezTo>
                <a:cubicBezTo>
                  <a:pt x="1395641" y="583692"/>
                  <a:pt x="1402270" y="579996"/>
                  <a:pt x="1409814" y="577024"/>
                </a:cubicBezTo>
                <a:lnTo>
                  <a:pt x="1429718" y="572025"/>
                </a:lnTo>
                <a:close/>
                <a:moveTo>
                  <a:pt x="1281150" y="533705"/>
                </a:moveTo>
                <a:cubicBezTo>
                  <a:pt x="1284199" y="533705"/>
                  <a:pt x="1286827" y="534848"/>
                  <a:pt x="1289037" y="537134"/>
                </a:cubicBezTo>
                <a:cubicBezTo>
                  <a:pt x="1291247" y="539420"/>
                  <a:pt x="1292352" y="542087"/>
                  <a:pt x="1292352" y="545135"/>
                </a:cubicBezTo>
                <a:cubicBezTo>
                  <a:pt x="1292352" y="548183"/>
                  <a:pt x="1291247" y="550811"/>
                  <a:pt x="1289037" y="553021"/>
                </a:cubicBezTo>
                <a:cubicBezTo>
                  <a:pt x="1286827" y="555231"/>
                  <a:pt x="1284199" y="556336"/>
                  <a:pt x="1281150" y="556336"/>
                </a:cubicBezTo>
                <a:cubicBezTo>
                  <a:pt x="1277950" y="556336"/>
                  <a:pt x="1275245" y="555231"/>
                  <a:pt x="1273035" y="553021"/>
                </a:cubicBezTo>
                <a:cubicBezTo>
                  <a:pt x="1270825" y="550811"/>
                  <a:pt x="1269720" y="548183"/>
                  <a:pt x="1269720" y="545135"/>
                </a:cubicBezTo>
                <a:cubicBezTo>
                  <a:pt x="1269720" y="542087"/>
                  <a:pt x="1270825" y="539420"/>
                  <a:pt x="1273035" y="537134"/>
                </a:cubicBezTo>
                <a:cubicBezTo>
                  <a:pt x="1275245" y="534848"/>
                  <a:pt x="1277950" y="533705"/>
                  <a:pt x="1281150" y="533705"/>
                </a:cubicBezTo>
                <a:close/>
                <a:moveTo>
                  <a:pt x="1249832" y="533705"/>
                </a:moveTo>
                <a:cubicBezTo>
                  <a:pt x="1252880" y="533705"/>
                  <a:pt x="1255509" y="534848"/>
                  <a:pt x="1257719" y="537134"/>
                </a:cubicBezTo>
                <a:cubicBezTo>
                  <a:pt x="1259929" y="539420"/>
                  <a:pt x="1261034" y="542087"/>
                  <a:pt x="1261034" y="545135"/>
                </a:cubicBezTo>
                <a:cubicBezTo>
                  <a:pt x="1261034" y="548183"/>
                  <a:pt x="1259929" y="550811"/>
                  <a:pt x="1257719" y="553021"/>
                </a:cubicBezTo>
                <a:cubicBezTo>
                  <a:pt x="1255509" y="555231"/>
                  <a:pt x="1252880" y="556336"/>
                  <a:pt x="1249832" y="556336"/>
                </a:cubicBezTo>
                <a:cubicBezTo>
                  <a:pt x="1246632" y="556336"/>
                  <a:pt x="1243927" y="555231"/>
                  <a:pt x="1241717" y="553021"/>
                </a:cubicBezTo>
                <a:cubicBezTo>
                  <a:pt x="1239507" y="550811"/>
                  <a:pt x="1238402" y="548183"/>
                  <a:pt x="1238402" y="545135"/>
                </a:cubicBezTo>
                <a:cubicBezTo>
                  <a:pt x="1238402" y="542087"/>
                  <a:pt x="1239507" y="539420"/>
                  <a:pt x="1241717" y="537134"/>
                </a:cubicBezTo>
                <a:cubicBezTo>
                  <a:pt x="1243927" y="534848"/>
                  <a:pt x="1246632" y="533705"/>
                  <a:pt x="1249832" y="533705"/>
                </a:cubicBezTo>
                <a:close/>
                <a:moveTo>
                  <a:pt x="2139162" y="510616"/>
                </a:moveTo>
                <a:lnTo>
                  <a:pt x="2146935" y="527532"/>
                </a:lnTo>
                <a:cubicBezTo>
                  <a:pt x="2134743" y="533324"/>
                  <a:pt x="2124570" y="538238"/>
                  <a:pt x="2116417" y="542277"/>
                </a:cubicBezTo>
                <a:cubicBezTo>
                  <a:pt x="2108263" y="546316"/>
                  <a:pt x="2101367" y="549897"/>
                  <a:pt x="2095728" y="553021"/>
                </a:cubicBezTo>
                <a:cubicBezTo>
                  <a:pt x="2090090" y="556145"/>
                  <a:pt x="2085137" y="559079"/>
                  <a:pt x="2080869" y="561822"/>
                </a:cubicBezTo>
                <a:lnTo>
                  <a:pt x="2075334" y="565707"/>
                </a:lnTo>
                <a:lnTo>
                  <a:pt x="2096757" y="583768"/>
                </a:lnTo>
                <a:cubicBezTo>
                  <a:pt x="2104149" y="590474"/>
                  <a:pt x="2110359" y="596912"/>
                  <a:pt x="2115388" y="603085"/>
                </a:cubicBezTo>
                <a:cubicBezTo>
                  <a:pt x="2120417" y="609257"/>
                  <a:pt x="2124227" y="615315"/>
                  <a:pt x="2126818" y="621258"/>
                </a:cubicBezTo>
                <a:cubicBezTo>
                  <a:pt x="2129409" y="627202"/>
                  <a:pt x="2130704" y="633222"/>
                  <a:pt x="2130704" y="639318"/>
                </a:cubicBezTo>
                <a:cubicBezTo>
                  <a:pt x="2130704" y="642671"/>
                  <a:pt x="2130095" y="646328"/>
                  <a:pt x="2128875" y="650291"/>
                </a:cubicBezTo>
                <a:cubicBezTo>
                  <a:pt x="2127656" y="654253"/>
                  <a:pt x="2125065" y="657987"/>
                  <a:pt x="2121103" y="661492"/>
                </a:cubicBezTo>
                <a:cubicBezTo>
                  <a:pt x="2117141" y="664997"/>
                  <a:pt x="2111197" y="667855"/>
                  <a:pt x="2103272" y="670064"/>
                </a:cubicBezTo>
                <a:cubicBezTo>
                  <a:pt x="2095347" y="672274"/>
                  <a:pt x="2084679" y="673379"/>
                  <a:pt x="2071268" y="673379"/>
                </a:cubicBezTo>
                <a:lnTo>
                  <a:pt x="2052675" y="673379"/>
                </a:lnTo>
                <a:lnTo>
                  <a:pt x="2050466" y="673379"/>
                </a:lnTo>
                <a:lnTo>
                  <a:pt x="2050479" y="673270"/>
                </a:lnTo>
                <a:lnTo>
                  <a:pt x="2039417" y="672722"/>
                </a:lnTo>
                <a:cubicBezTo>
                  <a:pt x="2035530" y="672284"/>
                  <a:pt x="2032178" y="671627"/>
                  <a:pt x="2029358" y="670750"/>
                </a:cubicBezTo>
                <a:cubicBezTo>
                  <a:pt x="2023719" y="668998"/>
                  <a:pt x="2019605" y="666331"/>
                  <a:pt x="2017014" y="662749"/>
                </a:cubicBezTo>
                <a:lnTo>
                  <a:pt x="2014450" y="656339"/>
                </a:lnTo>
                <a:lnTo>
                  <a:pt x="2010727" y="661949"/>
                </a:lnTo>
                <a:cubicBezTo>
                  <a:pt x="2007908" y="664997"/>
                  <a:pt x="2004822" y="667359"/>
                  <a:pt x="2001469" y="669036"/>
                </a:cubicBezTo>
                <a:cubicBezTo>
                  <a:pt x="1998116" y="670712"/>
                  <a:pt x="1994230" y="671855"/>
                  <a:pt x="1989810" y="672465"/>
                </a:cubicBezTo>
                <a:lnTo>
                  <a:pt x="1976887" y="673225"/>
                </a:lnTo>
                <a:lnTo>
                  <a:pt x="1976475" y="673379"/>
                </a:lnTo>
                <a:lnTo>
                  <a:pt x="1975749" y="673292"/>
                </a:lnTo>
                <a:lnTo>
                  <a:pt x="1974266" y="673379"/>
                </a:lnTo>
                <a:lnTo>
                  <a:pt x="1974297" y="673118"/>
                </a:lnTo>
                <a:lnTo>
                  <a:pt x="1950758" y="670293"/>
                </a:lnTo>
                <a:cubicBezTo>
                  <a:pt x="1943367" y="668236"/>
                  <a:pt x="1937880" y="664959"/>
                  <a:pt x="1934299" y="660463"/>
                </a:cubicBezTo>
                <a:cubicBezTo>
                  <a:pt x="1932508" y="658215"/>
                  <a:pt x="1931317" y="655634"/>
                  <a:pt x="1930727" y="652719"/>
                </a:cubicBezTo>
                <a:lnTo>
                  <a:pt x="1930743" y="647048"/>
                </a:lnTo>
                <a:lnTo>
                  <a:pt x="1913039" y="658634"/>
                </a:lnTo>
                <a:cubicBezTo>
                  <a:pt x="1904581" y="662673"/>
                  <a:pt x="1895208" y="666064"/>
                  <a:pt x="1884921" y="668807"/>
                </a:cubicBezTo>
                <a:cubicBezTo>
                  <a:pt x="1874634" y="671550"/>
                  <a:pt x="1863661" y="673608"/>
                  <a:pt x="1852003" y="674979"/>
                </a:cubicBezTo>
                <a:cubicBezTo>
                  <a:pt x="1840344" y="676351"/>
                  <a:pt x="1828266" y="677037"/>
                  <a:pt x="1815770" y="677037"/>
                </a:cubicBezTo>
                <a:cubicBezTo>
                  <a:pt x="1802206" y="677037"/>
                  <a:pt x="1790281" y="676160"/>
                  <a:pt x="1779994" y="674408"/>
                </a:cubicBezTo>
                <a:cubicBezTo>
                  <a:pt x="1769707" y="672655"/>
                  <a:pt x="1761134" y="669950"/>
                  <a:pt x="1754276" y="666293"/>
                </a:cubicBezTo>
                <a:cubicBezTo>
                  <a:pt x="1747418" y="662635"/>
                  <a:pt x="1742237" y="657872"/>
                  <a:pt x="1738732" y="652005"/>
                </a:cubicBezTo>
                <a:cubicBezTo>
                  <a:pt x="1735226" y="646138"/>
                  <a:pt x="1733474" y="639013"/>
                  <a:pt x="1733474" y="630631"/>
                </a:cubicBezTo>
                <a:cubicBezTo>
                  <a:pt x="1733474" y="626821"/>
                  <a:pt x="1733779" y="622897"/>
                  <a:pt x="1734388" y="618858"/>
                </a:cubicBezTo>
                <a:cubicBezTo>
                  <a:pt x="1734998" y="614819"/>
                  <a:pt x="1735798" y="610743"/>
                  <a:pt x="1736788" y="606628"/>
                </a:cubicBezTo>
                <a:cubicBezTo>
                  <a:pt x="1737779" y="602513"/>
                  <a:pt x="1738808" y="598551"/>
                  <a:pt x="1739874" y="594741"/>
                </a:cubicBezTo>
                <a:lnTo>
                  <a:pt x="1757020" y="599084"/>
                </a:lnTo>
                <a:cubicBezTo>
                  <a:pt x="1756410" y="601370"/>
                  <a:pt x="1755724" y="604075"/>
                  <a:pt x="1754962" y="607199"/>
                </a:cubicBezTo>
                <a:cubicBezTo>
                  <a:pt x="1754200" y="610324"/>
                  <a:pt x="1753552" y="613486"/>
                  <a:pt x="1753019" y="616686"/>
                </a:cubicBezTo>
                <a:cubicBezTo>
                  <a:pt x="1752486" y="619887"/>
                  <a:pt x="1752219" y="622782"/>
                  <a:pt x="1752219" y="625373"/>
                </a:cubicBezTo>
                <a:cubicBezTo>
                  <a:pt x="1752219" y="633298"/>
                  <a:pt x="1754238" y="639661"/>
                  <a:pt x="1758277" y="644461"/>
                </a:cubicBezTo>
                <a:cubicBezTo>
                  <a:pt x="1762315" y="649262"/>
                  <a:pt x="1769364" y="652767"/>
                  <a:pt x="1779422" y="654977"/>
                </a:cubicBezTo>
                <a:cubicBezTo>
                  <a:pt x="1789481" y="657187"/>
                  <a:pt x="1803578" y="658292"/>
                  <a:pt x="1821713" y="658292"/>
                </a:cubicBezTo>
                <a:cubicBezTo>
                  <a:pt x="1831010" y="658292"/>
                  <a:pt x="1840840" y="657720"/>
                  <a:pt x="1851203" y="656577"/>
                </a:cubicBezTo>
                <a:cubicBezTo>
                  <a:pt x="1861566" y="655434"/>
                  <a:pt x="1871891" y="653377"/>
                  <a:pt x="1882178" y="650405"/>
                </a:cubicBezTo>
                <a:cubicBezTo>
                  <a:pt x="1892465" y="647433"/>
                  <a:pt x="1902257" y="643356"/>
                  <a:pt x="1911553" y="638175"/>
                </a:cubicBezTo>
                <a:cubicBezTo>
                  <a:pt x="1920849" y="632993"/>
                  <a:pt x="1929003" y="626440"/>
                  <a:pt x="1936013" y="618515"/>
                </a:cubicBezTo>
                <a:lnTo>
                  <a:pt x="1950415" y="626973"/>
                </a:lnTo>
                <a:cubicBezTo>
                  <a:pt x="1949043" y="630479"/>
                  <a:pt x="1948129" y="633260"/>
                  <a:pt x="1947672" y="635317"/>
                </a:cubicBezTo>
                <a:cubicBezTo>
                  <a:pt x="1947215" y="637375"/>
                  <a:pt x="1946986" y="639242"/>
                  <a:pt x="1946986" y="640918"/>
                </a:cubicBezTo>
                <a:cubicBezTo>
                  <a:pt x="1946986" y="643204"/>
                  <a:pt x="1947824" y="645376"/>
                  <a:pt x="1949501" y="647433"/>
                </a:cubicBezTo>
                <a:cubicBezTo>
                  <a:pt x="1951177" y="649490"/>
                  <a:pt x="1954339" y="651205"/>
                  <a:pt x="1958988" y="652577"/>
                </a:cubicBezTo>
                <a:lnTo>
                  <a:pt x="1977608" y="654514"/>
                </a:lnTo>
                <a:lnTo>
                  <a:pt x="1991639" y="652919"/>
                </a:lnTo>
                <a:cubicBezTo>
                  <a:pt x="1995297" y="651776"/>
                  <a:pt x="1998078" y="649567"/>
                  <a:pt x="1999983" y="646290"/>
                </a:cubicBezTo>
                <a:cubicBezTo>
                  <a:pt x="2001888" y="643013"/>
                  <a:pt x="2003526" y="638251"/>
                  <a:pt x="2004898" y="632003"/>
                </a:cubicBezTo>
                <a:cubicBezTo>
                  <a:pt x="2006270" y="625754"/>
                  <a:pt x="2007946" y="617601"/>
                  <a:pt x="2009927" y="607542"/>
                </a:cubicBezTo>
                <a:lnTo>
                  <a:pt x="2027758" y="610971"/>
                </a:lnTo>
                <a:cubicBezTo>
                  <a:pt x="2027148" y="613715"/>
                  <a:pt x="2026463" y="616763"/>
                  <a:pt x="2025701" y="620115"/>
                </a:cubicBezTo>
                <a:cubicBezTo>
                  <a:pt x="2024939" y="623468"/>
                  <a:pt x="2024291" y="626783"/>
                  <a:pt x="2023758" y="630059"/>
                </a:cubicBezTo>
                <a:cubicBezTo>
                  <a:pt x="2023224" y="633336"/>
                  <a:pt x="2022957" y="636194"/>
                  <a:pt x="2022957" y="638632"/>
                </a:cubicBezTo>
                <a:cubicBezTo>
                  <a:pt x="2022957" y="641680"/>
                  <a:pt x="2023643" y="644423"/>
                  <a:pt x="2025015" y="646862"/>
                </a:cubicBezTo>
                <a:cubicBezTo>
                  <a:pt x="2026386" y="649300"/>
                  <a:pt x="2029358" y="651205"/>
                  <a:pt x="2033930" y="652577"/>
                </a:cubicBezTo>
                <a:cubicBezTo>
                  <a:pt x="2038502" y="653948"/>
                  <a:pt x="2045513" y="654634"/>
                  <a:pt x="2054961" y="654634"/>
                </a:cubicBezTo>
                <a:lnTo>
                  <a:pt x="2074240" y="654634"/>
                </a:lnTo>
                <a:cubicBezTo>
                  <a:pt x="2083232" y="654634"/>
                  <a:pt x="2090356" y="654139"/>
                  <a:pt x="2095614" y="653148"/>
                </a:cubicBezTo>
                <a:cubicBezTo>
                  <a:pt x="2100872" y="652157"/>
                  <a:pt x="2104758" y="650862"/>
                  <a:pt x="2107273" y="649262"/>
                </a:cubicBezTo>
                <a:cubicBezTo>
                  <a:pt x="2109787" y="647662"/>
                  <a:pt x="2111464" y="645909"/>
                  <a:pt x="2112302" y="644004"/>
                </a:cubicBezTo>
                <a:cubicBezTo>
                  <a:pt x="2113140" y="642099"/>
                  <a:pt x="2113559" y="640156"/>
                  <a:pt x="2113559" y="638175"/>
                </a:cubicBezTo>
                <a:cubicBezTo>
                  <a:pt x="2113559" y="634670"/>
                  <a:pt x="2112226" y="630326"/>
                  <a:pt x="2109559" y="625145"/>
                </a:cubicBezTo>
                <a:cubicBezTo>
                  <a:pt x="2106892" y="619963"/>
                  <a:pt x="2101443" y="613257"/>
                  <a:pt x="2093214" y="605028"/>
                </a:cubicBezTo>
                <a:cubicBezTo>
                  <a:pt x="2088947" y="600761"/>
                  <a:pt x="2084679" y="596836"/>
                  <a:pt x="2080412" y="593255"/>
                </a:cubicBezTo>
                <a:cubicBezTo>
                  <a:pt x="2076145" y="589673"/>
                  <a:pt x="2072221" y="586473"/>
                  <a:pt x="2068639" y="583654"/>
                </a:cubicBezTo>
                <a:cubicBezTo>
                  <a:pt x="2065058" y="580834"/>
                  <a:pt x="2062200" y="578434"/>
                  <a:pt x="2060067" y="576453"/>
                </a:cubicBezTo>
                <a:cubicBezTo>
                  <a:pt x="2057933" y="574472"/>
                  <a:pt x="2056866" y="572948"/>
                  <a:pt x="2056866" y="571881"/>
                </a:cubicBezTo>
                <a:cubicBezTo>
                  <a:pt x="2056866" y="569595"/>
                  <a:pt x="2057057" y="567385"/>
                  <a:pt x="2057438" y="565251"/>
                </a:cubicBezTo>
                <a:cubicBezTo>
                  <a:pt x="2057819" y="563118"/>
                  <a:pt x="2058352" y="561137"/>
                  <a:pt x="2059038" y="559308"/>
                </a:cubicBezTo>
                <a:cubicBezTo>
                  <a:pt x="2059724" y="557479"/>
                  <a:pt x="2060600" y="556031"/>
                  <a:pt x="2061667" y="554964"/>
                </a:cubicBezTo>
                <a:cubicBezTo>
                  <a:pt x="2064715" y="551764"/>
                  <a:pt x="2068639" y="548564"/>
                  <a:pt x="2073440" y="545363"/>
                </a:cubicBezTo>
                <a:cubicBezTo>
                  <a:pt x="2078241" y="542163"/>
                  <a:pt x="2083879" y="538810"/>
                  <a:pt x="2090356" y="535305"/>
                </a:cubicBezTo>
                <a:cubicBezTo>
                  <a:pt x="2096833" y="531800"/>
                  <a:pt x="2104149" y="528028"/>
                  <a:pt x="2112302" y="523989"/>
                </a:cubicBezTo>
                <a:cubicBezTo>
                  <a:pt x="2120455" y="519950"/>
                  <a:pt x="2129409" y="515493"/>
                  <a:pt x="2139162" y="510616"/>
                </a:cubicBezTo>
                <a:close/>
                <a:moveTo>
                  <a:pt x="1863166" y="497205"/>
                </a:moveTo>
                <a:lnTo>
                  <a:pt x="1863166" y="510235"/>
                </a:lnTo>
                <a:lnTo>
                  <a:pt x="1811960" y="525094"/>
                </a:lnTo>
                <a:lnTo>
                  <a:pt x="1811960" y="512292"/>
                </a:lnTo>
                <a:close/>
                <a:moveTo>
                  <a:pt x="928878" y="494614"/>
                </a:moveTo>
                <a:cubicBezTo>
                  <a:pt x="926592" y="494614"/>
                  <a:pt x="924687" y="495414"/>
                  <a:pt x="923163" y="497014"/>
                </a:cubicBezTo>
                <a:cubicBezTo>
                  <a:pt x="921639" y="498614"/>
                  <a:pt x="920877" y="500558"/>
                  <a:pt x="920877" y="502844"/>
                </a:cubicBezTo>
                <a:cubicBezTo>
                  <a:pt x="920877" y="505739"/>
                  <a:pt x="922096" y="508444"/>
                  <a:pt x="924535" y="510959"/>
                </a:cubicBezTo>
                <a:lnTo>
                  <a:pt x="931125" y="514996"/>
                </a:lnTo>
                <a:lnTo>
                  <a:pt x="931735" y="514616"/>
                </a:lnTo>
                <a:cubicBezTo>
                  <a:pt x="934707" y="511187"/>
                  <a:pt x="936193" y="507720"/>
                  <a:pt x="936193" y="504215"/>
                </a:cubicBezTo>
                <a:cubicBezTo>
                  <a:pt x="936193" y="501472"/>
                  <a:pt x="935583" y="499186"/>
                  <a:pt x="934364" y="497357"/>
                </a:cubicBezTo>
                <a:cubicBezTo>
                  <a:pt x="933145" y="495528"/>
                  <a:pt x="931316" y="494614"/>
                  <a:pt x="928878" y="494614"/>
                </a:cubicBezTo>
                <a:close/>
                <a:moveTo>
                  <a:pt x="1505712" y="490347"/>
                </a:moveTo>
                <a:cubicBezTo>
                  <a:pt x="1502816" y="490347"/>
                  <a:pt x="1500568" y="491337"/>
                  <a:pt x="1498968" y="493319"/>
                </a:cubicBezTo>
                <a:cubicBezTo>
                  <a:pt x="1497368" y="495300"/>
                  <a:pt x="1496568" y="497586"/>
                  <a:pt x="1496568" y="500177"/>
                </a:cubicBezTo>
                <a:cubicBezTo>
                  <a:pt x="1496568" y="502920"/>
                  <a:pt x="1497406" y="505168"/>
                  <a:pt x="1499083" y="506920"/>
                </a:cubicBezTo>
                <a:cubicBezTo>
                  <a:pt x="1500759" y="508673"/>
                  <a:pt x="1502892" y="509549"/>
                  <a:pt x="1505483" y="509549"/>
                </a:cubicBezTo>
                <a:cubicBezTo>
                  <a:pt x="1508074" y="509549"/>
                  <a:pt x="1510322" y="508711"/>
                  <a:pt x="1512227" y="507035"/>
                </a:cubicBezTo>
                <a:cubicBezTo>
                  <a:pt x="1514132" y="505358"/>
                  <a:pt x="1515084" y="503148"/>
                  <a:pt x="1515084" y="500405"/>
                </a:cubicBezTo>
                <a:cubicBezTo>
                  <a:pt x="1515084" y="497510"/>
                  <a:pt x="1514094" y="495109"/>
                  <a:pt x="1512113" y="493204"/>
                </a:cubicBezTo>
                <a:cubicBezTo>
                  <a:pt x="1510132" y="491299"/>
                  <a:pt x="1507998" y="490347"/>
                  <a:pt x="1505712" y="490347"/>
                </a:cubicBezTo>
                <a:close/>
                <a:moveTo>
                  <a:pt x="929335" y="482955"/>
                </a:moveTo>
                <a:cubicBezTo>
                  <a:pt x="935431" y="482955"/>
                  <a:pt x="940041" y="485051"/>
                  <a:pt x="943165" y="489242"/>
                </a:cubicBezTo>
                <a:cubicBezTo>
                  <a:pt x="946290" y="493433"/>
                  <a:pt x="947852" y="498195"/>
                  <a:pt x="947852" y="503529"/>
                </a:cubicBezTo>
                <a:cubicBezTo>
                  <a:pt x="947852" y="510235"/>
                  <a:pt x="945642" y="516179"/>
                  <a:pt x="941222" y="521360"/>
                </a:cubicBezTo>
                <a:cubicBezTo>
                  <a:pt x="936803" y="526542"/>
                  <a:pt x="930592" y="530657"/>
                  <a:pt x="922591" y="533705"/>
                </a:cubicBezTo>
                <a:cubicBezTo>
                  <a:pt x="914590" y="536753"/>
                  <a:pt x="905180" y="538581"/>
                  <a:pt x="894359" y="539191"/>
                </a:cubicBezTo>
                <a:lnTo>
                  <a:pt x="892302" y="528218"/>
                </a:lnTo>
                <a:cubicBezTo>
                  <a:pt x="902665" y="527456"/>
                  <a:pt x="911085" y="525856"/>
                  <a:pt x="917562" y="523418"/>
                </a:cubicBezTo>
                <a:lnTo>
                  <a:pt x="921791" y="520792"/>
                </a:lnTo>
                <a:lnTo>
                  <a:pt x="914133" y="515874"/>
                </a:lnTo>
                <a:cubicBezTo>
                  <a:pt x="910704" y="512369"/>
                  <a:pt x="908990" y="508025"/>
                  <a:pt x="908990" y="502844"/>
                </a:cubicBezTo>
                <a:cubicBezTo>
                  <a:pt x="908990" y="497510"/>
                  <a:pt x="910857" y="492861"/>
                  <a:pt x="914590" y="488899"/>
                </a:cubicBezTo>
                <a:cubicBezTo>
                  <a:pt x="918324" y="484937"/>
                  <a:pt x="923239" y="482955"/>
                  <a:pt x="929335" y="482955"/>
                </a:cubicBezTo>
                <a:close/>
                <a:moveTo>
                  <a:pt x="1506855" y="477545"/>
                </a:moveTo>
                <a:cubicBezTo>
                  <a:pt x="1510512" y="477545"/>
                  <a:pt x="1513789" y="478612"/>
                  <a:pt x="1516685" y="480746"/>
                </a:cubicBezTo>
                <a:cubicBezTo>
                  <a:pt x="1519580" y="482879"/>
                  <a:pt x="1521866" y="485699"/>
                  <a:pt x="1523543" y="489204"/>
                </a:cubicBezTo>
                <a:cubicBezTo>
                  <a:pt x="1525219" y="492709"/>
                  <a:pt x="1526057" y="496443"/>
                  <a:pt x="1526057" y="500405"/>
                </a:cubicBezTo>
                <a:cubicBezTo>
                  <a:pt x="1526057" y="506349"/>
                  <a:pt x="1524152" y="511340"/>
                  <a:pt x="1520342" y="515378"/>
                </a:cubicBezTo>
                <a:cubicBezTo>
                  <a:pt x="1516532" y="519417"/>
                  <a:pt x="1511655" y="521436"/>
                  <a:pt x="1505712" y="521436"/>
                </a:cubicBezTo>
                <a:cubicBezTo>
                  <a:pt x="1499159" y="521436"/>
                  <a:pt x="1494244" y="519455"/>
                  <a:pt x="1490967" y="515493"/>
                </a:cubicBezTo>
                <a:cubicBezTo>
                  <a:pt x="1487691" y="511530"/>
                  <a:pt x="1486052" y="506882"/>
                  <a:pt x="1486052" y="501548"/>
                </a:cubicBezTo>
                <a:cubicBezTo>
                  <a:pt x="1486052" y="497129"/>
                  <a:pt x="1486929" y="493128"/>
                  <a:pt x="1488681" y="489547"/>
                </a:cubicBezTo>
                <a:cubicBezTo>
                  <a:pt x="1490434" y="485965"/>
                  <a:pt x="1492910" y="483070"/>
                  <a:pt x="1496111" y="480860"/>
                </a:cubicBezTo>
                <a:cubicBezTo>
                  <a:pt x="1499311" y="478650"/>
                  <a:pt x="1502892" y="477545"/>
                  <a:pt x="1506855" y="477545"/>
                </a:cubicBezTo>
                <a:close/>
                <a:moveTo>
                  <a:pt x="1424178" y="475564"/>
                </a:moveTo>
                <a:cubicBezTo>
                  <a:pt x="1421892" y="475564"/>
                  <a:pt x="1419987" y="476364"/>
                  <a:pt x="1418463" y="477964"/>
                </a:cubicBezTo>
                <a:cubicBezTo>
                  <a:pt x="1416939" y="479564"/>
                  <a:pt x="1416177" y="481508"/>
                  <a:pt x="1416177" y="483794"/>
                </a:cubicBezTo>
                <a:cubicBezTo>
                  <a:pt x="1416177" y="486689"/>
                  <a:pt x="1417396" y="489394"/>
                  <a:pt x="1419834" y="491909"/>
                </a:cubicBezTo>
                <a:lnTo>
                  <a:pt x="1426512" y="495999"/>
                </a:lnTo>
                <a:lnTo>
                  <a:pt x="1427035" y="495566"/>
                </a:lnTo>
                <a:cubicBezTo>
                  <a:pt x="1430007" y="492137"/>
                  <a:pt x="1431493" y="488670"/>
                  <a:pt x="1431493" y="485165"/>
                </a:cubicBezTo>
                <a:cubicBezTo>
                  <a:pt x="1431493" y="482422"/>
                  <a:pt x="1430883" y="480136"/>
                  <a:pt x="1429664" y="478307"/>
                </a:cubicBezTo>
                <a:cubicBezTo>
                  <a:pt x="1428445" y="476478"/>
                  <a:pt x="1426616" y="475564"/>
                  <a:pt x="1424178" y="475564"/>
                </a:cubicBezTo>
                <a:close/>
                <a:moveTo>
                  <a:pt x="1291666" y="468630"/>
                </a:moveTo>
                <a:lnTo>
                  <a:pt x="1291666" y="481660"/>
                </a:lnTo>
                <a:lnTo>
                  <a:pt x="1240460" y="496519"/>
                </a:lnTo>
                <a:lnTo>
                  <a:pt x="1240460" y="483717"/>
                </a:lnTo>
                <a:close/>
                <a:moveTo>
                  <a:pt x="1424635" y="463905"/>
                </a:moveTo>
                <a:cubicBezTo>
                  <a:pt x="1430731" y="463905"/>
                  <a:pt x="1435341" y="466001"/>
                  <a:pt x="1438465" y="470192"/>
                </a:cubicBezTo>
                <a:cubicBezTo>
                  <a:pt x="1441590" y="474383"/>
                  <a:pt x="1443152" y="479145"/>
                  <a:pt x="1443152" y="484479"/>
                </a:cubicBezTo>
                <a:cubicBezTo>
                  <a:pt x="1443152" y="491185"/>
                  <a:pt x="1440942" y="497129"/>
                  <a:pt x="1436522" y="502310"/>
                </a:cubicBezTo>
                <a:cubicBezTo>
                  <a:pt x="1432103" y="507492"/>
                  <a:pt x="1425892" y="511607"/>
                  <a:pt x="1417891" y="514655"/>
                </a:cubicBezTo>
                <a:cubicBezTo>
                  <a:pt x="1409890" y="517703"/>
                  <a:pt x="1400480" y="519531"/>
                  <a:pt x="1389659" y="520141"/>
                </a:cubicBezTo>
                <a:lnTo>
                  <a:pt x="1387602" y="509168"/>
                </a:lnTo>
                <a:cubicBezTo>
                  <a:pt x="1397965" y="508406"/>
                  <a:pt x="1406385" y="506806"/>
                  <a:pt x="1412862" y="504368"/>
                </a:cubicBezTo>
                <a:lnTo>
                  <a:pt x="1417624" y="502084"/>
                </a:lnTo>
                <a:lnTo>
                  <a:pt x="1409433" y="496824"/>
                </a:lnTo>
                <a:cubicBezTo>
                  <a:pt x="1406004" y="493319"/>
                  <a:pt x="1404290" y="488975"/>
                  <a:pt x="1404290" y="483794"/>
                </a:cubicBezTo>
                <a:cubicBezTo>
                  <a:pt x="1404290" y="478460"/>
                  <a:pt x="1406157" y="473811"/>
                  <a:pt x="1409890" y="469849"/>
                </a:cubicBezTo>
                <a:cubicBezTo>
                  <a:pt x="1413624" y="465887"/>
                  <a:pt x="1418539" y="463905"/>
                  <a:pt x="1424635" y="463905"/>
                </a:cubicBezTo>
                <a:close/>
                <a:moveTo>
                  <a:pt x="2100453" y="456514"/>
                </a:moveTo>
                <a:cubicBezTo>
                  <a:pt x="2098167" y="456514"/>
                  <a:pt x="2096262" y="457314"/>
                  <a:pt x="2094738" y="458914"/>
                </a:cubicBezTo>
                <a:cubicBezTo>
                  <a:pt x="2093214" y="460514"/>
                  <a:pt x="2092452" y="462458"/>
                  <a:pt x="2092452" y="464744"/>
                </a:cubicBezTo>
                <a:cubicBezTo>
                  <a:pt x="2092452" y="467639"/>
                  <a:pt x="2093671" y="470344"/>
                  <a:pt x="2096109" y="472859"/>
                </a:cubicBezTo>
                <a:lnTo>
                  <a:pt x="2102700" y="476896"/>
                </a:lnTo>
                <a:lnTo>
                  <a:pt x="2103310" y="476516"/>
                </a:lnTo>
                <a:cubicBezTo>
                  <a:pt x="2106282" y="473087"/>
                  <a:pt x="2107768" y="469620"/>
                  <a:pt x="2107768" y="466115"/>
                </a:cubicBezTo>
                <a:cubicBezTo>
                  <a:pt x="2107768" y="463372"/>
                  <a:pt x="2107158" y="461086"/>
                  <a:pt x="2105939" y="459257"/>
                </a:cubicBezTo>
                <a:cubicBezTo>
                  <a:pt x="2104720" y="457428"/>
                  <a:pt x="2102891" y="456514"/>
                  <a:pt x="2100453" y="456514"/>
                </a:cubicBezTo>
                <a:close/>
                <a:moveTo>
                  <a:pt x="2100910" y="444855"/>
                </a:moveTo>
                <a:cubicBezTo>
                  <a:pt x="2107006" y="444855"/>
                  <a:pt x="2111616" y="446951"/>
                  <a:pt x="2114740" y="451142"/>
                </a:cubicBezTo>
                <a:cubicBezTo>
                  <a:pt x="2117864" y="455333"/>
                  <a:pt x="2119427" y="460095"/>
                  <a:pt x="2119427" y="465429"/>
                </a:cubicBezTo>
                <a:cubicBezTo>
                  <a:pt x="2119427" y="472135"/>
                  <a:pt x="2117217" y="478079"/>
                  <a:pt x="2112797" y="483260"/>
                </a:cubicBezTo>
                <a:cubicBezTo>
                  <a:pt x="2108378" y="488442"/>
                  <a:pt x="2102167" y="492557"/>
                  <a:pt x="2094166" y="495605"/>
                </a:cubicBezTo>
                <a:cubicBezTo>
                  <a:pt x="2086165" y="498653"/>
                  <a:pt x="2076755" y="500481"/>
                  <a:pt x="2065934" y="501091"/>
                </a:cubicBezTo>
                <a:lnTo>
                  <a:pt x="2063877" y="490118"/>
                </a:lnTo>
                <a:cubicBezTo>
                  <a:pt x="2074240" y="489356"/>
                  <a:pt x="2082660" y="487756"/>
                  <a:pt x="2089137" y="485318"/>
                </a:cubicBezTo>
                <a:lnTo>
                  <a:pt x="2093366" y="482692"/>
                </a:lnTo>
                <a:lnTo>
                  <a:pt x="2085708" y="477774"/>
                </a:lnTo>
                <a:cubicBezTo>
                  <a:pt x="2082279" y="474269"/>
                  <a:pt x="2080565" y="469925"/>
                  <a:pt x="2080565" y="464744"/>
                </a:cubicBezTo>
                <a:cubicBezTo>
                  <a:pt x="2080565" y="459410"/>
                  <a:pt x="2082432" y="454761"/>
                  <a:pt x="2086165" y="450799"/>
                </a:cubicBezTo>
                <a:cubicBezTo>
                  <a:pt x="2089899" y="446837"/>
                  <a:pt x="2094814" y="444855"/>
                  <a:pt x="2100910" y="444855"/>
                </a:cubicBezTo>
                <a:close/>
                <a:moveTo>
                  <a:pt x="1186891" y="321488"/>
                </a:moveTo>
                <a:lnTo>
                  <a:pt x="1186891" y="334518"/>
                </a:lnTo>
                <a:lnTo>
                  <a:pt x="1135685" y="349377"/>
                </a:lnTo>
                <a:lnTo>
                  <a:pt x="1135685" y="336575"/>
                </a:lnTo>
                <a:close/>
                <a:moveTo>
                  <a:pt x="1160526" y="283692"/>
                </a:moveTo>
                <a:cubicBezTo>
                  <a:pt x="1163574" y="283692"/>
                  <a:pt x="1166203" y="284835"/>
                  <a:pt x="1168413" y="287121"/>
                </a:cubicBezTo>
                <a:cubicBezTo>
                  <a:pt x="1170622" y="289407"/>
                  <a:pt x="1171727" y="292074"/>
                  <a:pt x="1171727" y="295122"/>
                </a:cubicBezTo>
                <a:cubicBezTo>
                  <a:pt x="1171727" y="298170"/>
                  <a:pt x="1170622" y="300799"/>
                  <a:pt x="1168413" y="303009"/>
                </a:cubicBezTo>
                <a:cubicBezTo>
                  <a:pt x="1166203" y="305219"/>
                  <a:pt x="1163574" y="306324"/>
                  <a:pt x="1160526" y="306324"/>
                </a:cubicBezTo>
                <a:cubicBezTo>
                  <a:pt x="1157325" y="306324"/>
                  <a:pt x="1154620" y="305219"/>
                  <a:pt x="1152411" y="303009"/>
                </a:cubicBezTo>
                <a:cubicBezTo>
                  <a:pt x="1150201" y="300799"/>
                  <a:pt x="1149096" y="298170"/>
                  <a:pt x="1149096" y="295122"/>
                </a:cubicBezTo>
                <a:cubicBezTo>
                  <a:pt x="1149096" y="292074"/>
                  <a:pt x="1150201" y="289407"/>
                  <a:pt x="1152411" y="287121"/>
                </a:cubicBezTo>
                <a:cubicBezTo>
                  <a:pt x="1154620" y="284835"/>
                  <a:pt x="1157325" y="283692"/>
                  <a:pt x="1160526" y="283692"/>
                </a:cubicBezTo>
                <a:close/>
                <a:moveTo>
                  <a:pt x="1386916" y="283388"/>
                </a:moveTo>
                <a:lnTo>
                  <a:pt x="1386916" y="296418"/>
                </a:lnTo>
                <a:lnTo>
                  <a:pt x="1335710" y="311277"/>
                </a:lnTo>
                <a:lnTo>
                  <a:pt x="1335710" y="298475"/>
                </a:lnTo>
                <a:close/>
                <a:moveTo>
                  <a:pt x="2866720" y="282549"/>
                </a:moveTo>
                <a:cubicBezTo>
                  <a:pt x="2869768" y="282549"/>
                  <a:pt x="2872397" y="283692"/>
                  <a:pt x="2874607" y="285978"/>
                </a:cubicBezTo>
                <a:cubicBezTo>
                  <a:pt x="2876817" y="288264"/>
                  <a:pt x="2877921" y="290931"/>
                  <a:pt x="2877921" y="293979"/>
                </a:cubicBezTo>
                <a:cubicBezTo>
                  <a:pt x="2877921" y="297027"/>
                  <a:pt x="2876817" y="299656"/>
                  <a:pt x="2874607" y="301866"/>
                </a:cubicBezTo>
                <a:cubicBezTo>
                  <a:pt x="2872397" y="304076"/>
                  <a:pt x="2869768" y="305181"/>
                  <a:pt x="2866720" y="305181"/>
                </a:cubicBezTo>
                <a:cubicBezTo>
                  <a:pt x="2863520" y="305181"/>
                  <a:pt x="2860815" y="304076"/>
                  <a:pt x="2858605" y="301866"/>
                </a:cubicBezTo>
                <a:cubicBezTo>
                  <a:pt x="2856395" y="299656"/>
                  <a:pt x="2855290" y="297027"/>
                  <a:pt x="2855290" y="293979"/>
                </a:cubicBezTo>
                <a:cubicBezTo>
                  <a:pt x="2855290" y="290931"/>
                  <a:pt x="2856395" y="288264"/>
                  <a:pt x="2858605" y="285978"/>
                </a:cubicBezTo>
                <a:cubicBezTo>
                  <a:pt x="2860815" y="283692"/>
                  <a:pt x="2863520" y="282549"/>
                  <a:pt x="2866720" y="282549"/>
                </a:cubicBezTo>
                <a:close/>
                <a:moveTo>
                  <a:pt x="501091" y="273863"/>
                </a:moveTo>
                <a:lnTo>
                  <a:pt x="501091" y="286893"/>
                </a:lnTo>
                <a:lnTo>
                  <a:pt x="449885" y="301752"/>
                </a:lnTo>
                <a:lnTo>
                  <a:pt x="449885" y="288950"/>
                </a:lnTo>
                <a:close/>
                <a:moveTo>
                  <a:pt x="806882" y="205511"/>
                </a:moveTo>
                <a:cubicBezTo>
                  <a:pt x="804443" y="205511"/>
                  <a:pt x="802119" y="206235"/>
                  <a:pt x="799909" y="207683"/>
                </a:cubicBezTo>
                <a:cubicBezTo>
                  <a:pt x="797700" y="209131"/>
                  <a:pt x="795756" y="211074"/>
                  <a:pt x="794080" y="213512"/>
                </a:cubicBezTo>
                <a:cubicBezTo>
                  <a:pt x="792404" y="215951"/>
                  <a:pt x="791070" y="218732"/>
                  <a:pt x="790080" y="221856"/>
                </a:cubicBezTo>
                <a:cubicBezTo>
                  <a:pt x="789089" y="224980"/>
                  <a:pt x="788594" y="228219"/>
                  <a:pt x="788594" y="231572"/>
                </a:cubicBezTo>
                <a:cubicBezTo>
                  <a:pt x="788594" y="234315"/>
                  <a:pt x="789203" y="236563"/>
                  <a:pt x="790422" y="238315"/>
                </a:cubicBezTo>
                <a:cubicBezTo>
                  <a:pt x="791642" y="240068"/>
                  <a:pt x="793432" y="241439"/>
                  <a:pt x="795795" y="242430"/>
                </a:cubicBezTo>
                <a:cubicBezTo>
                  <a:pt x="798157" y="243421"/>
                  <a:pt x="801167" y="244106"/>
                  <a:pt x="804824" y="244487"/>
                </a:cubicBezTo>
                <a:cubicBezTo>
                  <a:pt x="808482" y="244868"/>
                  <a:pt x="812749" y="245059"/>
                  <a:pt x="817626" y="245059"/>
                </a:cubicBezTo>
                <a:lnTo>
                  <a:pt x="827456" y="245059"/>
                </a:lnTo>
                <a:cubicBezTo>
                  <a:pt x="827456" y="236525"/>
                  <a:pt x="826541" y="229324"/>
                  <a:pt x="824712" y="223456"/>
                </a:cubicBezTo>
                <a:cubicBezTo>
                  <a:pt x="822884" y="217589"/>
                  <a:pt x="820407" y="213131"/>
                  <a:pt x="817283" y="210083"/>
                </a:cubicBezTo>
                <a:cubicBezTo>
                  <a:pt x="814159" y="207035"/>
                  <a:pt x="810692" y="205511"/>
                  <a:pt x="806882" y="205511"/>
                </a:cubicBezTo>
                <a:close/>
                <a:moveTo>
                  <a:pt x="2987497" y="204368"/>
                </a:moveTo>
                <a:cubicBezTo>
                  <a:pt x="2983992" y="204368"/>
                  <a:pt x="2980830" y="205702"/>
                  <a:pt x="2978010" y="208369"/>
                </a:cubicBezTo>
                <a:cubicBezTo>
                  <a:pt x="2975191" y="211036"/>
                  <a:pt x="2972981" y="214427"/>
                  <a:pt x="2971381" y="218541"/>
                </a:cubicBezTo>
                <a:cubicBezTo>
                  <a:pt x="2969781" y="222656"/>
                  <a:pt x="2968980" y="226771"/>
                  <a:pt x="2968980" y="230886"/>
                </a:cubicBezTo>
                <a:cubicBezTo>
                  <a:pt x="2968980" y="234086"/>
                  <a:pt x="2969628" y="236867"/>
                  <a:pt x="2970924" y="239230"/>
                </a:cubicBezTo>
                <a:cubicBezTo>
                  <a:pt x="2972219" y="241592"/>
                  <a:pt x="2974391" y="243383"/>
                  <a:pt x="2977439" y="244602"/>
                </a:cubicBezTo>
                <a:cubicBezTo>
                  <a:pt x="2980487" y="245821"/>
                  <a:pt x="2984449" y="246431"/>
                  <a:pt x="2989326" y="246431"/>
                </a:cubicBezTo>
                <a:cubicBezTo>
                  <a:pt x="2993745" y="246431"/>
                  <a:pt x="2998203" y="245973"/>
                  <a:pt x="3002699" y="245059"/>
                </a:cubicBezTo>
                <a:lnTo>
                  <a:pt x="3007827" y="243434"/>
                </a:lnTo>
                <a:lnTo>
                  <a:pt x="3008071" y="240487"/>
                </a:lnTo>
                <a:cubicBezTo>
                  <a:pt x="3008071" y="235763"/>
                  <a:pt x="3007614" y="231229"/>
                  <a:pt x="3006700" y="226885"/>
                </a:cubicBezTo>
                <a:cubicBezTo>
                  <a:pt x="3005785" y="222542"/>
                  <a:pt x="3004413" y="218694"/>
                  <a:pt x="3002585" y="215341"/>
                </a:cubicBezTo>
                <a:cubicBezTo>
                  <a:pt x="3000756" y="211988"/>
                  <a:pt x="2998584" y="209321"/>
                  <a:pt x="2996070" y="207340"/>
                </a:cubicBezTo>
                <a:cubicBezTo>
                  <a:pt x="2993555" y="205359"/>
                  <a:pt x="2990697" y="204368"/>
                  <a:pt x="2987497" y="204368"/>
                </a:cubicBezTo>
                <a:close/>
                <a:moveTo>
                  <a:pt x="1530172" y="204368"/>
                </a:moveTo>
                <a:cubicBezTo>
                  <a:pt x="1526972" y="204368"/>
                  <a:pt x="1524000" y="205587"/>
                  <a:pt x="1521257" y="208026"/>
                </a:cubicBezTo>
                <a:cubicBezTo>
                  <a:pt x="1518513" y="210464"/>
                  <a:pt x="1516266" y="213741"/>
                  <a:pt x="1514513" y="217856"/>
                </a:cubicBezTo>
                <a:cubicBezTo>
                  <a:pt x="1512760" y="221970"/>
                  <a:pt x="1511884" y="226466"/>
                  <a:pt x="1511884" y="231343"/>
                </a:cubicBezTo>
                <a:cubicBezTo>
                  <a:pt x="1511884" y="234086"/>
                  <a:pt x="1512494" y="236334"/>
                  <a:pt x="1513713" y="238087"/>
                </a:cubicBezTo>
                <a:cubicBezTo>
                  <a:pt x="1514932" y="239839"/>
                  <a:pt x="1516723" y="241211"/>
                  <a:pt x="1519085" y="242201"/>
                </a:cubicBezTo>
                <a:cubicBezTo>
                  <a:pt x="1521447" y="243192"/>
                  <a:pt x="1524457" y="243916"/>
                  <a:pt x="1528115" y="244373"/>
                </a:cubicBezTo>
                <a:cubicBezTo>
                  <a:pt x="1531772" y="244830"/>
                  <a:pt x="1536039" y="245059"/>
                  <a:pt x="1540916" y="245059"/>
                </a:cubicBezTo>
                <a:lnTo>
                  <a:pt x="1550368" y="245059"/>
                </a:lnTo>
                <a:lnTo>
                  <a:pt x="1550746" y="240487"/>
                </a:lnTo>
                <a:cubicBezTo>
                  <a:pt x="1550746" y="230124"/>
                  <a:pt x="1548841" y="221513"/>
                  <a:pt x="1545031" y="214655"/>
                </a:cubicBezTo>
                <a:cubicBezTo>
                  <a:pt x="1541221" y="207797"/>
                  <a:pt x="1536268" y="204368"/>
                  <a:pt x="1530172" y="204368"/>
                </a:cubicBezTo>
                <a:close/>
                <a:moveTo>
                  <a:pt x="118338" y="199568"/>
                </a:moveTo>
                <a:cubicBezTo>
                  <a:pt x="115595" y="199568"/>
                  <a:pt x="112928" y="200330"/>
                  <a:pt x="110337" y="201854"/>
                </a:cubicBezTo>
                <a:cubicBezTo>
                  <a:pt x="107747" y="203378"/>
                  <a:pt x="105080" y="206197"/>
                  <a:pt x="102336" y="210312"/>
                </a:cubicBezTo>
                <a:cubicBezTo>
                  <a:pt x="99593" y="214427"/>
                  <a:pt x="96469" y="220370"/>
                  <a:pt x="92964" y="228143"/>
                </a:cubicBezTo>
                <a:lnTo>
                  <a:pt x="90345" y="233562"/>
                </a:lnTo>
                <a:lnTo>
                  <a:pt x="97450" y="237544"/>
                </a:lnTo>
                <a:cubicBezTo>
                  <a:pt x="100822" y="239163"/>
                  <a:pt x="104013" y="240411"/>
                  <a:pt x="107023" y="241287"/>
                </a:cubicBezTo>
                <a:cubicBezTo>
                  <a:pt x="113043" y="243040"/>
                  <a:pt x="118034" y="243916"/>
                  <a:pt x="121996" y="243916"/>
                </a:cubicBezTo>
                <a:cubicBezTo>
                  <a:pt x="126416" y="243916"/>
                  <a:pt x="129921" y="243268"/>
                  <a:pt x="132512" y="241973"/>
                </a:cubicBezTo>
                <a:cubicBezTo>
                  <a:pt x="135102" y="240677"/>
                  <a:pt x="137007" y="238811"/>
                  <a:pt x="138227" y="236372"/>
                </a:cubicBezTo>
                <a:cubicBezTo>
                  <a:pt x="139446" y="233934"/>
                  <a:pt x="140055" y="231191"/>
                  <a:pt x="140055" y="228143"/>
                </a:cubicBezTo>
                <a:cubicBezTo>
                  <a:pt x="140055" y="223723"/>
                  <a:pt x="138989" y="219303"/>
                  <a:pt x="136855" y="214884"/>
                </a:cubicBezTo>
                <a:cubicBezTo>
                  <a:pt x="134722" y="210464"/>
                  <a:pt x="132016" y="206807"/>
                  <a:pt x="128740" y="203911"/>
                </a:cubicBezTo>
                <a:cubicBezTo>
                  <a:pt x="125463" y="201015"/>
                  <a:pt x="121996" y="199568"/>
                  <a:pt x="118338" y="199568"/>
                </a:cubicBezTo>
                <a:close/>
                <a:moveTo>
                  <a:pt x="1652321" y="198196"/>
                </a:moveTo>
                <a:cubicBezTo>
                  <a:pt x="1650035" y="198196"/>
                  <a:pt x="1647634" y="198958"/>
                  <a:pt x="1645120" y="200482"/>
                </a:cubicBezTo>
                <a:cubicBezTo>
                  <a:pt x="1642605" y="202006"/>
                  <a:pt x="1639938" y="204597"/>
                  <a:pt x="1637119" y="208254"/>
                </a:cubicBezTo>
                <a:cubicBezTo>
                  <a:pt x="1634299" y="211912"/>
                  <a:pt x="1631289" y="216941"/>
                  <a:pt x="1628089" y="223342"/>
                </a:cubicBezTo>
                <a:cubicBezTo>
                  <a:pt x="1630680" y="227609"/>
                  <a:pt x="1633461" y="231343"/>
                  <a:pt x="1636433" y="234543"/>
                </a:cubicBezTo>
                <a:cubicBezTo>
                  <a:pt x="1639405" y="237744"/>
                  <a:pt x="1642415" y="240373"/>
                  <a:pt x="1645463" y="242430"/>
                </a:cubicBezTo>
                <a:cubicBezTo>
                  <a:pt x="1648511" y="244487"/>
                  <a:pt x="1651521" y="246011"/>
                  <a:pt x="1654492" y="247002"/>
                </a:cubicBezTo>
                <a:cubicBezTo>
                  <a:pt x="1657464" y="247993"/>
                  <a:pt x="1660169" y="248488"/>
                  <a:pt x="1662608" y="248488"/>
                </a:cubicBezTo>
                <a:cubicBezTo>
                  <a:pt x="1667942" y="248488"/>
                  <a:pt x="1671866" y="246583"/>
                  <a:pt x="1674381" y="242773"/>
                </a:cubicBezTo>
                <a:cubicBezTo>
                  <a:pt x="1676895" y="238963"/>
                  <a:pt x="1676781" y="233629"/>
                  <a:pt x="1674038" y="226771"/>
                </a:cubicBezTo>
                <a:cubicBezTo>
                  <a:pt x="1672666" y="223266"/>
                  <a:pt x="1671256" y="219837"/>
                  <a:pt x="1669809" y="216484"/>
                </a:cubicBezTo>
                <a:cubicBezTo>
                  <a:pt x="1668361" y="213131"/>
                  <a:pt x="1666799" y="210045"/>
                  <a:pt x="1665122" y="207226"/>
                </a:cubicBezTo>
                <a:cubicBezTo>
                  <a:pt x="1663446" y="204406"/>
                  <a:pt x="1661541" y="202196"/>
                  <a:pt x="1659407" y="200596"/>
                </a:cubicBezTo>
                <a:cubicBezTo>
                  <a:pt x="1657274" y="198996"/>
                  <a:pt x="1654912" y="198196"/>
                  <a:pt x="1652321" y="198196"/>
                </a:cubicBezTo>
                <a:close/>
                <a:moveTo>
                  <a:pt x="2989326" y="185623"/>
                </a:moveTo>
                <a:cubicBezTo>
                  <a:pt x="2995422" y="185623"/>
                  <a:pt x="3000756" y="187185"/>
                  <a:pt x="3005328" y="190309"/>
                </a:cubicBezTo>
                <a:cubicBezTo>
                  <a:pt x="3009900" y="193433"/>
                  <a:pt x="3013710" y="197663"/>
                  <a:pt x="3016758" y="202997"/>
                </a:cubicBezTo>
                <a:cubicBezTo>
                  <a:pt x="3019806" y="208331"/>
                  <a:pt x="3022092" y="214350"/>
                  <a:pt x="3023616" y="221056"/>
                </a:cubicBezTo>
                <a:cubicBezTo>
                  <a:pt x="3025140" y="227762"/>
                  <a:pt x="3025902" y="234696"/>
                  <a:pt x="3025902" y="241859"/>
                </a:cubicBezTo>
                <a:cubicBezTo>
                  <a:pt x="3025902" y="256032"/>
                  <a:pt x="3023044" y="268262"/>
                  <a:pt x="3017329" y="278549"/>
                </a:cubicBezTo>
                <a:cubicBezTo>
                  <a:pt x="3011614" y="288836"/>
                  <a:pt x="3003080" y="297027"/>
                  <a:pt x="2991726" y="303123"/>
                </a:cubicBezTo>
                <a:cubicBezTo>
                  <a:pt x="2980372" y="309219"/>
                  <a:pt x="2966313" y="313258"/>
                  <a:pt x="2949550" y="315239"/>
                </a:cubicBezTo>
                <a:lnTo>
                  <a:pt x="2945435" y="296494"/>
                </a:lnTo>
                <a:cubicBezTo>
                  <a:pt x="2954579" y="295275"/>
                  <a:pt x="2962999" y="293560"/>
                  <a:pt x="2970695" y="291350"/>
                </a:cubicBezTo>
                <a:cubicBezTo>
                  <a:pt x="2978391" y="289141"/>
                  <a:pt x="2985021" y="285978"/>
                  <a:pt x="2990583" y="281864"/>
                </a:cubicBezTo>
                <a:cubicBezTo>
                  <a:pt x="2996146" y="277749"/>
                  <a:pt x="3000451" y="272339"/>
                  <a:pt x="3003499" y="265633"/>
                </a:cubicBezTo>
                <a:lnTo>
                  <a:pt x="3004639" y="261871"/>
                </a:lnTo>
                <a:lnTo>
                  <a:pt x="3002242" y="262890"/>
                </a:lnTo>
                <a:cubicBezTo>
                  <a:pt x="2997289" y="263957"/>
                  <a:pt x="2992298" y="264490"/>
                  <a:pt x="2987268" y="264490"/>
                </a:cubicBezTo>
                <a:cubicBezTo>
                  <a:pt x="2981477" y="264490"/>
                  <a:pt x="2976334" y="263880"/>
                  <a:pt x="2971838" y="262661"/>
                </a:cubicBezTo>
                <a:cubicBezTo>
                  <a:pt x="2967342" y="261442"/>
                  <a:pt x="2963532" y="259651"/>
                  <a:pt x="2960408" y="257289"/>
                </a:cubicBezTo>
                <a:cubicBezTo>
                  <a:pt x="2957284" y="254927"/>
                  <a:pt x="2954922" y="251917"/>
                  <a:pt x="2953321" y="248259"/>
                </a:cubicBezTo>
                <a:cubicBezTo>
                  <a:pt x="2951721" y="244602"/>
                  <a:pt x="2950921" y="240335"/>
                  <a:pt x="2950921" y="235458"/>
                </a:cubicBezTo>
                <a:cubicBezTo>
                  <a:pt x="2950921" y="229667"/>
                  <a:pt x="2951835" y="223837"/>
                  <a:pt x="2953664" y="217970"/>
                </a:cubicBezTo>
                <a:cubicBezTo>
                  <a:pt x="2955493" y="212102"/>
                  <a:pt x="2958084" y="206730"/>
                  <a:pt x="2961437" y="201854"/>
                </a:cubicBezTo>
                <a:cubicBezTo>
                  <a:pt x="2964789" y="196977"/>
                  <a:pt x="2968828" y="193052"/>
                  <a:pt x="2973552" y="190081"/>
                </a:cubicBezTo>
                <a:cubicBezTo>
                  <a:pt x="2978277" y="187109"/>
                  <a:pt x="2983535" y="185623"/>
                  <a:pt x="2989326" y="185623"/>
                </a:cubicBezTo>
                <a:close/>
                <a:moveTo>
                  <a:pt x="1945439" y="184687"/>
                </a:moveTo>
                <a:lnTo>
                  <a:pt x="1935556" y="195110"/>
                </a:lnTo>
                <a:cubicBezTo>
                  <a:pt x="1931441" y="200520"/>
                  <a:pt x="1928317" y="205778"/>
                  <a:pt x="1926183" y="210883"/>
                </a:cubicBezTo>
                <a:cubicBezTo>
                  <a:pt x="1924050" y="215989"/>
                  <a:pt x="1922983" y="220599"/>
                  <a:pt x="1922983" y="224714"/>
                </a:cubicBezTo>
                <a:cubicBezTo>
                  <a:pt x="1922983" y="231114"/>
                  <a:pt x="1925002" y="235915"/>
                  <a:pt x="1929041" y="239115"/>
                </a:cubicBezTo>
                <a:cubicBezTo>
                  <a:pt x="1933080" y="242316"/>
                  <a:pt x="1938147" y="243916"/>
                  <a:pt x="1944243" y="243916"/>
                </a:cubicBezTo>
                <a:cubicBezTo>
                  <a:pt x="1949424" y="243916"/>
                  <a:pt x="1953730" y="243040"/>
                  <a:pt x="1957159" y="241287"/>
                </a:cubicBezTo>
                <a:cubicBezTo>
                  <a:pt x="1960588" y="239534"/>
                  <a:pt x="1963179" y="237058"/>
                  <a:pt x="1964931" y="233858"/>
                </a:cubicBezTo>
                <a:cubicBezTo>
                  <a:pt x="1966684" y="230657"/>
                  <a:pt x="1967560" y="226923"/>
                  <a:pt x="1967560" y="222656"/>
                </a:cubicBezTo>
                <a:cubicBezTo>
                  <a:pt x="1967560" y="218846"/>
                  <a:pt x="1966912" y="214846"/>
                  <a:pt x="1965617" y="210655"/>
                </a:cubicBezTo>
                <a:cubicBezTo>
                  <a:pt x="1964321" y="206464"/>
                  <a:pt x="1961731" y="201892"/>
                  <a:pt x="1957845" y="196939"/>
                </a:cubicBezTo>
                <a:cubicBezTo>
                  <a:pt x="1955901" y="194462"/>
                  <a:pt x="1953454" y="191824"/>
                  <a:pt x="1950501" y="189023"/>
                </a:cubicBezTo>
                <a:close/>
                <a:moveTo>
                  <a:pt x="2692908" y="181508"/>
                </a:moveTo>
                <a:cubicBezTo>
                  <a:pt x="2695499" y="181508"/>
                  <a:pt x="2698318" y="181775"/>
                  <a:pt x="2701366" y="182308"/>
                </a:cubicBezTo>
                <a:cubicBezTo>
                  <a:pt x="2704414" y="182842"/>
                  <a:pt x="2707310" y="183489"/>
                  <a:pt x="2710053" y="184251"/>
                </a:cubicBezTo>
                <a:lnTo>
                  <a:pt x="2707081" y="201396"/>
                </a:lnTo>
                <a:cubicBezTo>
                  <a:pt x="2704795" y="200787"/>
                  <a:pt x="2702357" y="200291"/>
                  <a:pt x="2699766" y="199910"/>
                </a:cubicBezTo>
                <a:cubicBezTo>
                  <a:pt x="2697175" y="199529"/>
                  <a:pt x="2694889" y="199339"/>
                  <a:pt x="2692908" y="199339"/>
                </a:cubicBezTo>
                <a:cubicBezTo>
                  <a:pt x="2688336" y="199339"/>
                  <a:pt x="2684488" y="200215"/>
                  <a:pt x="2681364" y="201968"/>
                </a:cubicBezTo>
                <a:cubicBezTo>
                  <a:pt x="2678239" y="203720"/>
                  <a:pt x="2675915" y="206045"/>
                  <a:pt x="2674391" y="208940"/>
                </a:cubicBezTo>
                <a:cubicBezTo>
                  <a:pt x="2672867" y="211836"/>
                  <a:pt x="2672105" y="215036"/>
                  <a:pt x="2672105" y="218541"/>
                </a:cubicBezTo>
                <a:cubicBezTo>
                  <a:pt x="2672105" y="223418"/>
                  <a:pt x="2673553" y="227800"/>
                  <a:pt x="2676449" y="231686"/>
                </a:cubicBezTo>
                <a:cubicBezTo>
                  <a:pt x="2679344" y="235572"/>
                  <a:pt x="2682849" y="238658"/>
                  <a:pt x="2686964" y="240944"/>
                </a:cubicBezTo>
                <a:lnTo>
                  <a:pt x="2695935" y="243532"/>
                </a:lnTo>
                <a:lnTo>
                  <a:pt x="2720111" y="234543"/>
                </a:lnTo>
                <a:lnTo>
                  <a:pt x="2726969" y="251231"/>
                </a:lnTo>
                <a:cubicBezTo>
                  <a:pt x="2722549" y="253060"/>
                  <a:pt x="2717025" y="255155"/>
                  <a:pt x="2710396" y="257518"/>
                </a:cubicBezTo>
                <a:cubicBezTo>
                  <a:pt x="2703766" y="259880"/>
                  <a:pt x="2696756" y="262242"/>
                  <a:pt x="2689365" y="264604"/>
                </a:cubicBezTo>
                <a:cubicBezTo>
                  <a:pt x="2681973" y="266966"/>
                  <a:pt x="2674848" y="269176"/>
                  <a:pt x="2667990" y="271234"/>
                </a:cubicBezTo>
                <a:cubicBezTo>
                  <a:pt x="2661132" y="273291"/>
                  <a:pt x="2655189" y="274853"/>
                  <a:pt x="2650160" y="275920"/>
                </a:cubicBezTo>
                <a:lnTo>
                  <a:pt x="2644902" y="258546"/>
                </a:lnTo>
                <a:cubicBezTo>
                  <a:pt x="2650998" y="257175"/>
                  <a:pt x="2658275" y="255270"/>
                  <a:pt x="2666733" y="252831"/>
                </a:cubicBezTo>
                <a:lnTo>
                  <a:pt x="2675175" y="250186"/>
                </a:lnTo>
                <a:lnTo>
                  <a:pt x="2669705" y="247688"/>
                </a:lnTo>
                <a:cubicBezTo>
                  <a:pt x="2666733" y="245783"/>
                  <a:pt x="2664066" y="243383"/>
                  <a:pt x="2661704" y="240487"/>
                </a:cubicBezTo>
                <a:cubicBezTo>
                  <a:pt x="2659342" y="237591"/>
                  <a:pt x="2657475" y="234277"/>
                  <a:pt x="2656103" y="230543"/>
                </a:cubicBezTo>
                <a:cubicBezTo>
                  <a:pt x="2654732" y="226809"/>
                  <a:pt x="2654046" y="222809"/>
                  <a:pt x="2654046" y="218541"/>
                </a:cubicBezTo>
                <a:cubicBezTo>
                  <a:pt x="2654046" y="210769"/>
                  <a:pt x="2655836" y="204101"/>
                  <a:pt x="2659418" y="198539"/>
                </a:cubicBezTo>
                <a:cubicBezTo>
                  <a:pt x="2662999" y="192976"/>
                  <a:pt x="2667724" y="188747"/>
                  <a:pt x="2673591" y="185852"/>
                </a:cubicBezTo>
                <a:cubicBezTo>
                  <a:pt x="2679459" y="182956"/>
                  <a:pt x="2685897" y="181508"/>
                  <a:pt x="2692908" y="181508"/>
                </a:cubicBezTo>
                <a:close/>
                <a:moveTo>
                  <a:pt x="2616098" y="170535"/>
                </a:moveTo>
                <a:cubicBezTo>
                  <a:pt x="2618079" y="175412"/>
                  <a:pt x="2619946" y="180632"/>
                  <a:pt x="2621699" y="186194"/>
                </a:cubicBezTo>
                <a:cubicBezTo>
                  <a:pt x="2623451" y="191757"/>
                  <a:pt x="2624937" y="197243"/>
                  <a:pt x="2626157" y="202654"/>
                </a:cubicBezTo>
                <a:cubicBezTo>
                  <a:pt x="2627376" y="208064"/>
                  <a:pt x="2627985" y="213055"/>
                  <a:pt x="2627985" y="217627"/>
                </a:cubicBezTo>
                <a:cubicBezTo>
                  <a:pt x="2627985" y="226619"/>
                  <a:pt x="2625928" y="234277"/>
                  <a:pt x="2621813" y="240601"/>
                </a:cubicBezTo>
                <a:cubicBezTo>
                  <a:pt x="2617698" y="246926"/>
                  <a:pt x="2610840" y="252069"/>
                  <a:pt x="2601239" y="256032"/>
                </a:cubicBezTo>
                <a:cubicBezTo>
                  <a:pt x="2591638" y="259994"/>
                  <a:pt x="2578722" y="262890"/>
                  <a:pt x="2562492" y="264719"/>
                </a:cubicBezTo>
                <a:cubicBezTo>
                  <a:pt x="2546261" y="266547"/>
                  <a:pt x="2525954" y="267462"/>
                  <a:pt x="2501570" y="267462"/>
                </a:cubicBezTo>
                <a:cubicBezTo>
                  <a:pt x="2488006" y="267462"/>
                  <a:pt x="2476081" y="266585"/>
                  <a:pt x="2465794" y="264833"/>
                </a:cubicBezTo>
                <a:cubicBezTo>
                  <a:pt x="2455507" y="263080"/>
                  <a:pt x="2446934" y="260375"/>
                  <a:pt x="2440076" y="256718"/>
                </a:cubicBezTo>
                <a:cubicBezTo>
                  <a:pt x="2433218" y="253060"/>
                  <a:pt x="2428037" y="248297"/>
                  <a:pt x="2424531" y="242430"/>
                </a:cubicBezTo>
                <a:cubicBezTo>
                  <a:pt x="2421026" y="236563"/>
                  <a:pt x="2419274" y="229438"/>
                  <a:pt x="2419274" y="221056"/>
                </a:cubicBezTo>
                <a:cubicBezTo>
                  <a:pt x="2419274" y="217246"/>
                  <a:pt x="2419578" y="213322"/>
                  <a:pt x="2420188" y="209283"/>
                </a:cubicBezTo>
                <a:cubicBezTo>
                  <a:pt x="2420798" y="205244"/>
                  <a:pt x="2421598" y="201168"/>
                  <a:pt x="2422588" y="197053"/>
                </a:cubicBezTo>
                <a:cubicBezTo>
                  <a:pt x="2423579" y="192938"/>
                  <a:pt x="2424607" y="188976"/>
                  <a:pt x="2425674" y="185166"/>
                </a:cubicBezTo>
                <a:lnTo>
                  <a:pt x="2442819" y="189509"/>
                </a:lnTo>
                <a:cubicBezTo>
                  <a:pt x="2442210" y="191795"/>
                  <a:pt x="2441524" y="194500"/>
                  <a:pt x="2440762" y="197624"/>
                </a:cubicBezTo>
                <a:cubicBezTo>
                  <a:pt x="2440000" y="200749"/>
                  <a:pt x="2439352" y="203911"/>
                  <a:pt x="2438819" y="207111"/>
                </a:cubicBezTo>
                <a:cubicBezTo>
                  <a:pt x="2438285" y="210312"/>
                  <a:pt x="2438019" y="213207"/>
                  <a:pt x="2438019" y="215798"/>
                </a:cubicBezTo>
                <a:cubicBezTo>
                  <a:pt x="2438019" y="223723"/>
                  <a:pt x="2440038" y="230086"/>
                  <a:pt x="2444077" y="234886"/>
                </a:cubicBezTo>
                <a:cubicBezTo>
                  <a:pt x="2448115" y="239687"/>
                  <a:pt x="2455164" y="243192"/>
                  <a:pt x="2465222" y="245402"/>
                </a:cubicBezTo>
                <a:cubicBezTo>
                  <a:pt x="2475281" y="247612"/>
                  <a:pt x="2489378" y="248717"/>
                  <a:pt x="2507513" y="248717"/>
                </a:cubicBezTo>
                <a:cubicBezTo>
                  <a:pt x="2525344" y="248717"/>
                  <a:pt x="2540698" y="248259"/>
                  <a:pt x="2553576" y="247345"/>
                </a:cubicBezTo>
                <a:cubicBezTo>
                  <a:pt x="2566454" y="246431"/>
                  <a:pt x="2577046" y="244945"/>
                  <a:pt x="2585351" y="242887"/>
                </a:cubicBezTo>
                <a:cubicBezTo>
                  <a:pt x="2593657" y="240830"/>
                  <a:pt x="2599830" y="238010"/>
                  <a:pt x="2603868" y="234429"/>
                </a:cubicBezTo>
                <a:cubicBezTo>
                  <a:pt x="2607907" y="230848"/>
                  <a:pt x="2609926" y="226466"/>
                  <a:pt x="2609926" y="221285"/>
                </a:cubicBezTo>
                <a:cubicBezTo>
                  <a:pt x="2609926" y="215493"/>
                  <a:pt x="2608859" y="208788"/>
                  <a:pt x="2606726" y="201168"/>
                </a:cubicBezTo>
                <a:cubicBezTo>
                  <a:pt x="2604592" y="193548"/>
                  <a:pt x="2601849" y="185394"/>
                  <a:pt x="2598496" y="176708"/>
                </a:cubicBezTo>
                <a:close/>
                <a:moveTo>
                  <a:pt x="1454048" y="170535"/>
                </a:moveTo>
                <a:cubicBezTo>
                  <a:pt x="1456029" y="175412"/>
                  <a:pt x="1457896" y="180632"/>
                  <a:pt x="1459649" y="186194"/>
                </a:cubicBezTo>
                <a:cubicBezTo>
                  <a:pt x="1461402" y="191757"/>
                  <a:pt x="1462887" y="197243"/>
                  <a:pt x="1464107" y="202654"/>
                </a:cubicBezTo>
                <a:cubicBezTo>
                  <a:pt x="1465326" y="208064"/>
                  <a:pt x="1465935" y="213055"/>
                  <a:pt x="1465935" y="217627"/>
                </a:cubicBezTo>
                <a:cubicBezTo>
                  <a:pt x="1465935" y="226619"/>
                  <a:pt x="1463878" y="234277"/>
                  <a:pt x="1459763" y="240601"/>
                </a:cubicBezTo>
                <a:cubicBezTo>
                  <a:pt x="1455649" y="246926"/>
                  <a:pt x="1448791" y="252069"/>
                  <a:pt x="1439189" y="256032"/>
                </a:cubicBezTo>
                <a:cubicBezTo>
                  <a:pt x="1429588" y="259994"/>
                  <a:pt x="1416672" y="262890"/>
                  <a:pt x="1400442" y="264719"/>
                </a:cubicBezTo>
                <a:cubicBezTo>
                  <a:pt x="1384211" y="266547"/>
                  <a:pt x="1363904" y="267462"/>
                  <a:pt x="1339520" y="267462"/>
                </a:cubicBezTo>
                <a:cubicBezTo>
                  <a:pt x="1325956" y="267462"/>
                  <a:pt x="1314031" y="266585"/>
                  <a:pt x="1303744" y="264833"/>
                </a:cubicBezTo>
                <a:cubicBezTo>
                  <a:pt x="1293457" y="263080"/>
                  <a:pt x="1284884" y="260375"/>
                  <a:pt x="1278026" y="256718"/>
                </a:cubicBezTo>
                <a:cubicBezTo>
                  <a:pt x="1271168" y="253060"/>
                  <a:pt x="1265987" y="248297"/>
                  <a:pt x="1262482" y="242430"/>
                </a:cubicBezTo>
                <a:cubicBezTo>
                  <a:pt x="1258976" y="236563"/>
                  <a:pt x="1257224" y="229438"/>
                  <a:pt x="1257224" y="221056"/>
                </a:cubicBezTo>
                <a:cubicBezTo>
                  <a:pt x="1257224" y="217246"/>
                  <a:pt x="1257529" y="213322"/>
                  <a:pt x="1258138" y="209283"/>
                </a:cubicBezTo>
                <a:cubicBezTo>
                  <a:pt x="1258748" y="205244"/>
                  <a:pt x="1259548" y="201168"/>
                  <a:pt x="1260538" y="197053"/>
                </a:cubicBezTo>
                <a:cubicBezTo>
                  <a:pt x="1261529" y="192938"/>
                  <a:pt x="1262558" y="188976"/>
                  <a:pt x="1263624" y="185166"/>
                </a:cubicBezTo>
                <a:lnTo>
                  <a:pt x="1280770" y="189509"/>
                </a:lnTo>
                <a:cubicBezTo>
                  <a:pt x="1280160" y="191795"/>
                  <a:pt x="1279474" y="194500"/>
                  <a:pt x="1278712" y="197624"/>
                </a:cubicBezTo>
                <a:cubicBezTo>
                  <a:pt x="1277950" y="200749"/>
                  <a:pt x="1277302" y="203911"/>
                  <a:pt x="1276769" y="207111"/>
                </a:cubicBezTo>
                <a:cubicBezTo>
                  <a:pt x="1276236" y="210312"/>
                  <a:pt x="1275969" y="213207"/>
                  <a:pt x="1275969" y="215798"/>
                </a:cubicBezTo>
                <a:cubicBezTo>
                  <a:pt x="1275969" y="223723"/>
                  <a:pt x="1277988" y="230086"/>
                  <a:pt x="1282027" y="234886"/>
                </a:cubicBezTo>
                <a:cubicBezTo>
                  <a:pt x="1286065" y="239687"/>
                  <a:pt x="1293114" y="243192"/>
                  <a:pt x="1303172" y="245402"/>
                </a:cubicBezTo>
                <a:cubicBezTo>
                  <a:pt x="1313231" y="247612"/>
                  <a:pt x="1327328" y="248717"/>
                  <a:pt x="1345463" y="248717"/>
                </a:cubicBezTo>
                <a:cubicBezTo>
                  <a:pt x="1363294" y="248717"/>
                  <a:pt x="1378648" y="248259"/>
                  <a:pt x="1391526" y="247345"/>
                </a:cubicBezTo>
                <a:cubicBezTo>
                  <a:pt x="1404404" y="246431"/>
                  <a:pt x="1414996" y="244945"/>
                  <a:pt x="1423302" y="242887"/>
                </a:cubicBezTo>
                <a:cubicBezTo>
                  <a:pt x="1431607" y="240830"/>
                  <a:pt x="1437780" y="238010"/>
                  <a:pt x="1441818" y="234429"/>
                </a:cubicBezTo>
                <a:cubicBezTo>
                  <a:pt x="1445857" y="230848"/>
                  <a:pt x="1447876" y="226466"/>
                  <a:pt x="1447876" y="221285"/>
                </a:cubicBezTo>
                <a:cubicBezTo>
                  <a:pt x="1447876" y="215493"/>
                  <a:pt x="1446809" y="208788"/>
                  <a:pt x="1444676" y="201168"/>
                </a:cubicBezTo>
                <a:cubicBezTo>
                  <a:pt x="1442542" y="193548"/>
                  <a:pt x="1439799" y="185394"/>
                  <a:pt x="1436446" y="176708"/>
                </a:cubicBezTo>
                <a:close/>
                <a:moveTo>
                  <a:pt x="573481" y="155448"/>
                </a:moveTo>
                <a:cubicBezTo>
                  <a:pt x="581558" y="166573"/>
                  <a:pt x="587997" y="176631"/>
                  <a:pt x="592798" y="185623"/>
                </a:cubicBezTo>
                <a:cubicBezTo>
                  <a:pt x="597598" y="194615"/>
                  <a:pt x="601027" y="202501"/>
                  <a:pt x="603085" y="209283"/>
                </a:cubicBezTo>
                <a:cubicBezTo>
                  <a:pt x="605142" y="216065"/>
                  <a:pt x="606171" y="221894"/>
                  <a:pt x="606171" y="226771"/>
                </a:cubicBezTo>
                <a:cubicBezTo>
                  <a:pt x="606171" y="232867"/>
                  <a:pt x="604647" y="238772"/>
                  <a:pt x="601599" y="244487"/>
                </a:cubicBezTo>
                <a:cubicBezTo>
                  <a:pt x="598551" y="250202"/>
                  <a:pt x="593445" y="254889"/>
                  <a:pt x="586283" y="258546"/>
                </a:cubicBezTo>
                <a:cubicBezTo>
                  <a:pt x="579120" y="262204"/>
                  <a:pt x="569214" y="264033"/>
                  <a:pt x="556565" y="264033"/>
                </a:cubicBezTo>
                <a:cubicBezTo>
                  <a:pt x="551078" y="264033"/>
                  <a:pt x="545782" y="263576"/>
                  <a:pt x="540677" y="262661"/>
                </a:cubicBezTo>
                <a:cubicBezTo>
                  <a:pt x="535572" y="261747"/>
                  <a:pt x="530885" y="260413"/>
                  <a:pt x="526618" y="258661"/>
                </a:cubicBezTo>
                <a:cubicBezTo>
                  <a:pt x="522351" y="256908"/>
                  <a:pt x="518617" y="254813"/>
                  <a:pt x="515417" y="252374"/>
                </a:cubicBezTo>
                <a:lnTo>
                  <a:pt x="524561" y="236601"/>
                </a:lnTo>
                <a:cubicBezTo>
                  <a:pt x="527609" y="238582"/>
                  <a:pt x="531876" y="240487"/>
                  <a:pt x="537362" y="242316"/>
                </a:cubicBezTo>
                <a:cubicBezTo>
                  <a:pt x="542849" y="244145"/>
                  <a:pt x="549249" y="245059"/>
                  <a:pt x="556565" y="245059"/>
                </a:cubicBezTo>
                <a:cubicBezTo>
                  <a:pt x="564185" y="245059"/>
                  <a:pt x="570243" y="244297"/>
                  <a:pt x="574738" y="242773"/>
                </a:cubicBezTo>
                <a:cubicBezTo>
                  <a:pt x="579234" y="241249"/>
                  <a:pt x="582511" y="239001"/>
                  <a:pt x="584568" y="236029"/>
                </a:cubicBezTo>
                <a:cubicBezTo>
                  <a:pt x="586626" y="233057"/>
                  <a:pt x="587654" y="229590"/>
                  <a:pt x="587654" y="225628"/>
                </a:cubicBezTo>
                <a:cubicBezTo>
                  <a:pt x="587654" y="222580"/>
                  <a:pt x="587007" y="218808"/>
                  <a:pt x="585711" y="214312"/>
                </a:cubicBezTo>
                <a:cubicBezTo>
                  <a:pt x="584416" y="209816"/>
                  <a:pt x="581634" y="203720"/>
                  <a:pt x="577367" y="196024"/>
                </a:cubicBezTo>
                <a:cubicBezTo>
                  <a:pt x="573100" y="188328"/>
                  <a:pt x="566547" y="178232"/>
                  <a:pt x="557708" y="165735"/>
                </a:cubicBezTo>
                <a:close/>
                <a:moveTo>
                  <a:pt x="1939442" y="154991"/>
                </a:moveTo>
                <a:cubicBezTo>
                  <a:pt x="1947367" y="161239"/>
                  <a:pt x="1954682" y="167945"/>
                  <a:pt x="1961388" y="175107"/>
                </a:cubicBezTo>
                <a:cubicBezTo>
                  <a:pt x="1968093" y="182270"/>
                  <a:pt x="1973504" y="189890"/>
                  <a:pt x="1977618" y="197967"/>
                </a:cubicBezTo>
                <a:cubicBezTo>
                  <a:pt x="1981733" y="206045"/>
                  <a:pt x="1983791" y="214579"/>
                  <a:pt x="1983791" y="223571"/>
                </a:cubicBezTo>
                <a:cubicBezTo>
                  <a:pt x="1983791" y="227076"/>
                  <a:pt x="1983181" y="231038"/>
                  <a:pt x="1981962" y="235458"/>
                </a:cubicBezTo>
                <a:cubicBezTo>
                  <a:pt x="1980743" y="239877"/>
                  <a:pt x="1978685" y="244183"/>
                  <a:pt x="1975790" y="248374"/>
                </a:cubicBezTo>
                <a:cubicBezTo>
                  <a:pt x="1972894" y="252565"/>
                  <a:pt x="1968855" y="255994"/>
                  <a:pt x="1963674" y="258661"/>
                </a:cubicBezTo>
                <a:cubicBezTo>
                  <a:pt x="1958492" y="261328"/>
                  <a:pt x="1952015" y="262661"/>
                  <a:pt x="1944243" y="262661"/>
                </a:cubicBezTo>
                <a:cubicBezTo>
                  <a:pt x="1936775" y="262661"/>
                  <a:pt x="1930070" y="261366"/>
                  <a:pt x="1924126" y="258775"/>
                </a:cubicBezTo>
                <a:cubicBezTo>
                  <a:pt x="1918183" y="256184"/>
                  <a:pt x="1913496" y="252222"/>
                  <a:pt x="1910067" y="246888"/>
                </a:cubicBezTo>
                <a:cubicBezTo>
                  <a:pt x="1906638" y="241554"/>
                  <a:pt x="1904924" y="234772"/>
                  <a:pt x="1904924" y="226542"/>
                </a:cubicBezTo>
                <a:cubicBezTo>
                  <a:pt x="1904924" y="219989"/>
                  <a:pt x="1907438" y="211798"/>
                  <a:pt x="1912467" y="201968"/>
                </a:cubicBezTo>
                <a:cubicBezTo>
                  <a:pt x="1914982" y="197053"/>
                  <a:pt x="1918430" y="191995"/>
                  <a:pt x="1922812" y="186795"/>
                </a:cubicBezTo>
                <a:lnTo>
                  <a:pt x="1934316" y="175228"/>
                </a:lnTo>
                <a:lnTo>
                  <a:pt x="1927555" y="169164"/>
                </a:lnTo>
                <a:close/>
                <a:moveTo>
                  <a:pt x="2539746" y="148361"/>
                </a:moveTo>
                <a:cubicBezTo>
                  <a:pt x="2542794" y="148361"/>
                  <a:pt x="2545423" y="149504"/>
                  <a:pt x="2547633" y="151790"/>
                </a:cubicBezTo>
                <a:cubicBezTo>
                  <a:pt x="2549842" y="154076"/>
                  <a:pt x="2550947" y="156743"/>
                  <a:pt x="2550947" y="159791"/>
                </a:cubicBezTo>
                <a:cubicBezTo>
                  <a:pt x="2550947" y="162839"/>
                  <a:pt x="2549842" y="165468"/>
                  <a:pt x="2547633" y="167678"/>
                </a:cubicBezTo>
                <a:cubicBezTo>
                  <a:pt x="2545423" y="169888"/>
                  <a:pt x="2542794" y="170993"/>
                  <a:pt x="2539746" y="170993"/>
                </a:cubicBezTo>
                <a:cubicBezTo>
                  <a:pt x="2536545" y="170993"/>
                  <a:pt x="2533840" y="169888"/>
                  <a:pt x="2531631" y="167678"/>
                </a:cubicBezTo>
                <a:cubicBezTo>
                  <a:pt x="2529421" y="165468"/>
                  <a:pt x="2528316" y="162839"/>
                  <a:pt x="2528316" y="159791"/>
                </a:cubicBezTo>
                <a:cubicBezTo>
                  <a:pt x="2528316" y="156743"/>
                  <a:pt x="2529421" y="154076"/>
                  <a:pt x="2531631" y="151790"/>
                </a:cubicBezTo>
                <a:cubicBezTo>
                  <a:pt x="2533840" y="149504"/>
                  <a:pt x="2536545" y="148361"/>
                  <a:pt x="2539746" y="148361"/>
                </a:cubicBezTo>
                <a:close/>
                <a:moveTo>
                  <a:pt x="2508428" y="148361"/>
                </a:moveTo>
                <a:cubicBezTo>
                  <a:pt x="2511476" y="148361"/>
                  <a:pt x="2514105" y="149504"/>
                  <a:pt x="2516314" y="151790"/>
                </a:cubicBezTo>
                <a:cubicBezTo>
                  <a:pt x="2518524" y="154076"/>
                  <a:pt x="2519629" y="156743"/>
                  <a:pt x="2519629" y="159791"/>
                </a:cubicBezTo>
                <a:cubicBezTo>
                  <a:pt x="2519629" y="162839"/>
                  <a:pt x="2518524" y="165468"/>
                  <a:pt x="2516314" y="167678"/>
                </a:cubicBezTo>
                <a:cubicBezTo>
                  <a:pt x="2514105" y="169888"/>
                  <a:pt x="2511476" y="170993"/>
                  <a:pt x="2508428" y="170993"/>
                </a:cubicBezTo>
                <a:cubicBezTo>
                  <a:pt x="2505227" y="170993"/>
                  <a:pt x="2502522" y="169888"/>
                  <a:pt x="2500312" y="167678"/>
                </a:cubicBezTo>
                <a:cubicBezTo>
                  <a:pt x="2498102" y="165468"/>
                  <a:pt x="2496998" y="162839"/>
                  <a:pt x="2496998" y="159791"/>
                </a:cubicBezTo>
                <a:cubicBezTo>
                  <a:pt x="2496998" y="156743"/>
                  <a:pt x="2498102" y="154076"/>
                  <a:pt x="2500312" y="151790"/>
                </a:cubicBezTo>
                <a:cubicBezTo>
                  <a:pt x="2502522" y="149504"/>
                  <a:pt x="2505227" y="148361"/>
                  <a:pt x="2508428" y="148361"/>
                </a:cubicBezTo>
                <a:close/>
                <a:moveTo>
                  <a:pt x="1377696" y="148361"/>
                </a:moveTo>
                <a:cubicBezTo>
                  <a:pt x="1380744" y="148361"/>
                  <a:pt x="1383373" y="149504"/>
                  <a:pt x="1385583" y="151790"/>
                </a:cubicBezTo>
                <a:cubicBezTo>
                  <a:pt x="1387792" y="154076"/>
                  <a:pt x="1388897" y="156743"/>
                  <a:pt x="1388897" y="159791"/>
                </a:cubicBezTo>
                <a:cubicBezTo>
                  <a:pt x="1388897" y="162839"/>
                  <a:pt x="1387792" y="165468"/>
                  <a:pt x="1385583" y="167678"/>
                </a:cubicBezTo>
                <a:cubicBezTo>
                  <a:pt x="1383373" y="169888"/>
                  <a:pt x="1380744" y="170993"/>
                  <a:pt x="1377696" y="170993"/>
                </a:cubicBezTo>
                <a:cubicBezTo>
                  <a:pt x="1374495" y="170993"/>
                  <a:pt x="1371790" y="169888"/>
                  <a:pt x="1369581" y="167678"/>
                </a:cubicBezTo>
                <a:cubicBezTo>
                  <a:pt x="1367371" y="165468"/>
                  <a:pt x="1366266" y="162839"/>
                  <a:pt x="1366266" y="159791"/>
                </a:cubicBezTo>
                <a:cubicBezTo>
                  <a:pt x="1366266" y="156743"/>
                  <a:pt x="1367371" y="154076"/>
                  <a:pt x="1369581" y="151790"/>
                </a:cubicBezTo>
                <a:cubicBezTo>
                  <a:pt x="1371790" y="149504"/>
                  <a:pt x="1374495" y="148361"/>
                  <a:pt x="1377696" y="148361"/>
                </a:cubicBezTo>
                <a:close/>
                <a:moveTo>
                  <a:pt x="1346378" y="148361"/>
                </a:moveTo>
                <a:cubicBezTo>
                  <a:pt x="1349426" y="148361"/>
                  <a:pt x="1352055" y="149504"/>
                  <a:pt x="1354264" y="151790"/>
                </a:cubicBezTo>
                <a:cubicBezTo>
                  <a:pt x="1356474" y="154076"/>
                  <a:pt x="1357579" y="156743"/>
                  <a:pt x="1357579" y="159791"/>
                </a:cubicBezTo>
                <a:cubicBezTo>
                  <a:pt x="1357579" y="162839"/>
                  <a:pt x="1356474" y="165468"/>
                  <a:pt x="1354264" y="167678"/>
                </a:cubicBezTo>
                <a:cubicBezTo>
                  <a:pt x="1352055" y="169888"/>
                  <a:pt x="1349426" y="170993"/>
                  <a:pt x="1346378" y="170993"/>
                </a:cubicBezTo>
                <a:cubicBezTo>
                  <a:pt x="1343177" y="170993"/>
                  <a:pt x="1340472" y="169888"/>
                  <a:pt x="1338262" y="167678"/>
                </a:cubicBezTo>
                <a:cubicBezTo>
                  <a:pt x="1336053" y="165468"/>
                  <a:pt x="1334948" y="162839"/>
                  <a:pt x="1334948" y="159791"/>
                </a:cubicBezTo>
                <a:cubicBezTo>
                  <a:pt x="1334948" y="156743"/>
                  <a:pt x="1336053" y="154076"/>
                  <a:pt x="1338262" y="151790"/>
                </a:cubicBezTo>
                <a:cubicBezTo>
                  <a:pt x="1340472" y="149504"/>
                  <a:pt x="1343177" y="148361"/>
                  <a:pt x="1346378" y="148361"/>
                </a:cubicBezTo>
                <a:close/>
                <a:moveTo>
                  <a:pt x="824941" y="140817"/>
                </a:moveTo>
                <a:cubicBezTo>
                  <a:pt x="827989" y="140817"/>
                  <a:pt x="830618" y="141960"/>
                  <a:pt x="832828" y="144246"/>
                </a:cubicBezTo>
                <a:cubicBezTo>
                  <a:pt x="835038" y="146532"/>
                  <a:pt x="836142" y="149199"/>
                  <a:pt x="836142" y="152247"/>
                </a:cubicBezTo>
                <a:cubicBezTo>
                  <a:pt x="836142" y="155295"/>
                  <a:pt x="835038" y="157924"/>
                  <a:pt x="832828" y="160134"/>
                </a:cubicBezTo>
                <a:cubicBezTo>
                  <a:pt x="830618" y="162344"/>
                  <a:pt x="827989" y="163449"/>
                  <a:pt x="824941" y="163449"/>
                </a:cubicBezTo>
                <a:cubicBezTo>
                  <a:pt x="821741" y="163449"/>
                  <a:pt x="819036" y="162344"/>
                  <a:pt x="816826" y="160134"/>
                </a:cubicBezTo>
                <a:cubicBezTo>
                  <a:pt x="814616" y="157924"/>
                  <a:pt x="813511" y="155295"/>
                  <a:pt x="813511" y="152247"/>
                </a:cubicBezTo>
                <a:cubicBezTo>
                  <a:pt x="813511" y="149199"/>
                  <a:pt x="814616" y="146532"/>
                  <a:pt x="816826" y="144246"/>
                </a:cubicBezTo>
                <a:cubicBezTo>
                  <a:pt x="819036" y="141960"/>
                  <a:pt x="821741" y="140817"/>
                  <a:pt x="824941" y="140817"/>
                </a:cubicBezTo>
                <a:close/>
                <a:moveTo>
                  <a:pt x="793623" y="140817"/>
                </a:moveTo>
                <a:cubicBezTo>
                  <a:pt x="796671" y="140817"/>
                  <a:pt x="799300" y="141960"/>
                  <a:pt x="801510" y="144246"/>
                </a:cubicBezTo>
                <a:cubicBezTo>
                  <a:pt x="803719" y="146532"/>
                  <a:pt x="804824" y="149199"/>
                  <a:pt x="804824" y="152247"/>
                </a:cubicBezTo>
                <a:cubicBezTo>
                  <a:pt x="804824" y="155295"/>
                  <a:pt x="803719" y="157924"/>
                  <a:pt x="801510" y="160134"/>
                </a:cubicBezTo>
                <a:cubicBezTo>
                  <a:pt x="799300" y="162344"/>
                  <a:pt x="796671" y="163449"/>
                  <a:pt x="793623" y="163449"/>
                </a:cubicBezTo>
                <a:cubicBezTo>
                  <a:pt x="790422" y="163449"/>
                  <a:pt x="787717" y="162344"/>
                  <a:pt x="785508" y="160134"/>
                </a:cubicBezTo>
                <a:cubicBezTo>
                  <a:pt x="783298" y="157924"/>
                  <a:pt x="782193" y="155295"/>
                  <a:pt x="782193" y="152247"/>
                </a:cubicBezTo>
                <a:cubicBezTo>
                  <a:pt x="782193" y="149199"/>
                  <a:pt x="783298" y="146532"/>
                  <a:pt x="785508" y="144246"/>
                </a:cubicBezTo>
                <a:cubicBezTo>
                  <a:pt x="787717" y="141960"/>
                  <a:pt x="790422" y="140817"/>
                  <a:pt x="793623" y="140817"/>
                </a:cubicBezTo>
                <a:close/>
                <a:moveTo>
                  <a:pt x="348005" y="139217"/>
                </a:moveTo>
                <a:lnTo>
                  <a:pt x="355092" y="152247"/>
                </a:lnTo>
                <a:cubicBezTo>
                  <a:pt x="348081" y="155600"/>
                  <a:pt x="342938" y="158458"/>
                  <a:pt x="339661" y="160820"/>
                </a:cubicBezTo>
                <a:cubicBezTo>
                  <a:pt x="336385" y="163182"/>
                  <a:pt x="334746" y="165278"/>
                  <a:pt x="334746" y="167106"/>
                </a:cubicBezTo>
                <a:cubicBezTo>
                  <a:pt x="334746" y="168478"/>
                  <a:pt x="335623" y="169926"/>
                  <a:pt x="337375" y="171450"/>
                </a:cubicBezTo>
                <a:cubicBezTo>
                  <a:pt x="339128" y="172974"/>
                  <a:pt x="341109" y="174650"/>
                  <a:pt x="343319" y="176479"/>
                </a:cubicBezTo>
                <a:cubicBezTo>
                  <a:pt x="345529" y="178308"/>
                  <a:pt x="347510" y="180403"/>
                  <a:pt x="349263" y="182765"/>
                </a:cubicBezTo>
                <a:cubicBezTo>
                  <a:pt x="351015" y="185128"/>
                  <a:pt x="351891" y="187909"/>
                  <a:pt x="351891" y="191109"/>
                </a:cubicBezTo>
                <a:cubicBezTo>
                  <a:pt x="351891" y="193243"/>
                  <a:pt x="351434" y="195338"/>
                  <a:pt x="350520" y="197396"/>
                </a:cubicBezTo>
                <a:cubicBezTo>
                  <a:pt x="349605" y="199453"/>
                  <a:pt x="347815" y="201511"/>
                  <a:pt x="345148" y="203568"/>
                </a:cubicBezTo>
                <a:cubicBezTo>
                  <a:pt x="342481" y="205625"/>
                  <a:pt x="338709" y="207683"/>
                  <a:pt x="333832" y="209740"/>
                </a:cubicBezTo>
                <a:cubicBezTo>
                  <a:pt x="328955" y="211798"/>
                  <a:pt x="322478" y="213893"/>
                  <a:pt x="314401" y="216027"/>
                </a:cubicBezTo>
                <a:lnTo>
                  <a:pt x="310058" y="201625"/>
                </a:lnTo>
                <a:cubicBezTo>
                  <a:pt x="316458" y="199949"/>
                  <a:pt x="321640" y="198501"/>
                  <a:pt x="325602" y="197282"/>
                </a:cubicBezTo>
                <a:cubicBezTo>
                  <a:pt x="329565" y="196062"/>
                  <a:pt x="332422" y="194881"/>
                  <a:pt x="334175" y="193738"/>
                </a:cubicBezTo>
                <a:cubicBezTo>
                  <a:pt x="335928" y="192595"/>
                  <a:pt x="336804" y="191414"/>
                  <a:pt x="336804" y="190195"/>
                </a:cubicBezTo>
                <a:cubicBezTo>
                  <a:pt x="336804" y="188519"/>
                  <a:pt x="335928" y="186956"/>
                  <a:pt x="334175" y="185509"/>
                </a:cubicBezTo>
                <a:cubicBezTo>
                  <a:pt x="332422" y="184061"/>
                  <a:pt x="330441" y="182537"/>
                  <a:pt x="328231" y="180937"/>
                </a:cubicBezTo>
                <a:cubicBezTo>
                  <a:pt x="326021" y="179336"/>
                  <a:pt x="324040" y="177470"/>
                  <a:pt x="322288" y="175336"/>
                </a:cubicBezTo>
                <a:cubicBezTo>
                  <a:pt x="320535" y="173202"/>
                  <a:pt x="319659" y="170612"/>
                  <a:pt x="319659" y="167564"/>
                </a:cubicBezTo>
                <a:cubicBezTo>
                  <a:pt x="319659" y="164820"/>
                  <a:pt x="320459" y="161963"/>
                  <a:pt x="322059" y="158991"/>
                </a:cubicBezTo>
                <a:cubicBezTo>
                  <a:pt x="323659" y="156019"/>
                  <a:pt x="326517" y="152895"/>
                  <a:pt x="330632" y="149618"/>
                </a:cubicBezTo>
                <a:cubicBezTo>
                  <a:pt x="334746" y="146342"/>
                  <a:pt x="340538" y="142875"/>
                  <a:pt x="348005" y="139217"/>
                </a:cubicBezTo>
                <a:close/>
                <a:moveTo>
                  <a:pt x="3015691" y="125730"/>
                </a:moveTo>
                <a:lnTo>
                  <a:pt x="3015691" y="138760"/>
                </a:lnTo>
                <a:lnTo>
                  <a:pt x="2964485" y="153619"/>
                </a:lnTo>
                <a:lnTo>
                  <a:pt x="2964485" y="140817"/>
                </a:lnTo>
                <a:close/>
                <a:moveTo>
                  <a:pt x="2863291" y="125730"/>
                </a:moveTo>
                <a:lnTo>
                  <a:pt x="2863291" y="138760"/>
                </a:lnTo>
                <a:lnTo>
                  <a:pt x="2812085" y="153619"/>
                </a:lnTo>
                <a:lnTo>
                  <a:pt x="2812085" y="140817"/>
                </a:lnTo>
                <a:close/>
                <a:moveTo>
                  <a:pt x="2291791" y="125730"/>
                </a:moveTo>
                <a:lnTo>
                  <a:pt x="2291791" y="138760"/>
                </a:lnTo>
                <a:lnTo>
                  <a:pt x="2240585" y="153619"/>
                </a:lnTo>
                <a:lnTo>
                  <a:pt x="2240585" y="140817"/>
                </a:lnTo>
                <a:close/>
                <a:moveTo>
                  <a:pt x="2025091" y="125730"/>
                </a:moveTo>
                <a:lnTo>
                  <a:pt x="2025091" y="138760"/>
                </a:lnTo>
                <a:lnTo>
                  <a:pt x="1973885" y="153619"/>
                </a:lnTo>
                <a:lnTo>
                  <a:pt x="1973885" y="140817"/>
                </a:lnTo>
                <a:close/>
                <a:moveTo>
                  <a:pt x="920191" y="125730"/>
                </a:moveTo>
                <a:lnTo>
                  <a:pt x="920191" y="138760"/>
                </a:lnTo>
                <a:lnTo>
                  <a:pt x="868985" y="153619"/>
                </a:lnTo>
                <a:lnTo>
                  <a:pt x="868985" y="140817"/>
                </a:lnTo>
                <a:close/>
                <a:moveTo>
                  <a:pt x="1534287" y="118872"/>
                </a:moveTo>
                <a:cubicBezTo>
                  <a:pt x="1531391" y="118872"/>
                  <a:pt x="1529143" y="119862"/>
                  <a:pt x="1527543" y="121844"/>
                </a:cubicBezTo>
                <a:cubicBezTo>
                  <a:pt x="1525943" y="123825"/>
                  <a:pt x="1525143" y="126111"/>
                  <a:pt x="1525143" y="128702"/>
                </a:cubicBezTo>
                <a:cubicBezTo>
                  <a:pt x="1525143" y="131445"/>
                  <a:pt x="1525981" y="133693"/>
                  <a:pt x="1527658" y="135445"/>
                </a:cubicBezTo>
                <a:cubicBezTo>
                  <a:pt x="1529334" y="137198"/>
                  <a:pt x="1531467" y="138074"/>
                  <a:pt x="1534058" y="138074"/>
                </a:cubicBezTo>
                <a:cubicBezTo>
                  <a:pt x="1536649" y="138074"/>
                  <a:pt x="1538897" y="137236"/>
                  <a:pt x="1540802" y="135560"/>
                </a:cubicBezTo>
                <a:cubicBezTo>
                  <a:pt x="1542707" y="133883"/>
                  <a:pt x="1543659" y="131673"/>
                  <a:pt x="1543659" y="128930"/>
                </a:cubicBezTo>
                <a:cubicBezTo>
                  <a:pt x="1543659" y="126035"/>
                  <a:pt x="1542669" y="123634"/>
                  <a:pt x="1540688" y="121729"/>
                </a:cubicBezTo>
                <a:cubicBezTo>
                  <a:pt x="1538706" y="119824"/>
                  <a:pt x="1536573" y="118872"/>
                  <a:pt x="1534287" y="118872"/>
                </a:cubicBezTo>
                <a:close/>
                <a:moveTo>
                  <a:pt x="1672666" y="116205"/>
                </a:moveTo>
                <a:lnTo>
                  <a:pt x="1672666" y="129235"/>
                </a:lnTo>
                <a:lnTo>
                  <a:pt x="1621460" y="144094"/>
                </a:lnTo>
                <a:lnTo>
                  <a:pt x="1621460" y="131292"/>
                </a:lnTo>
                <a:close/>
                <a:moveTo>
                  <a:pt x="139141" y="116205"/>
                </a:moveTo>
                <a:lnTo>
                  <a:pt x="139141" y="129235"/>
                </a:lnTo>
                <a:lnTo>
                  <a:pt x="87935" y="144094"/>
                </a:lnTo>
                <a:lnTo>
                  <a:pt x="87935" y="131292"/>
                </a:lnTo>
                <a:close/>
                <a:moveTo>
                  <a:pt x="1790700" y="115443"/>
                </a:moveTo>
                <a:lnTo>
                  <a:pt x="1809216" y="115443"/>
                </a:lnTo>
                <a:lnTo>
                  <a:pt x="1813103" y="262661"/>
                </a:lnTo>
                <a:lnTo>
                  <a:pt x="1794586" y="262661"/>
                </a:lnTo>
                <a:close/>
                <a:moveTo>
                  <a:pt x="1085850" y="115443"/>
                </a:moveTo>
                <a:lnTo>
                  <a:pt x="1104595" y="115443"/>
                </a:lnTo>
                <a:lnTo>
                  <a:pt x="1108710" y="217170"/>
                </a:lnTo>
                <a:cubicBezTo>
                  <a:pt x="1109015" y="224637"/>
                  <a:pt x="1109739" y="230390"/>
                  <a:pt x="1110882" y="234429"/>
                </a:cubicBezTo>
                <a:cubicBezTo>
                  <a:pt x="1112025" y="238468"/>
                  <a:pt x="1114615" y="241249"/>
                  <a:pt x="1118654" y="242773"/>
                </a:cubicBezTo>
                <a:cubicBezTo>
                  <a:pt x="1122693" y="244297"/>
                  <a:pt x="1129055" y="245059"/>
                  <a:pt x="1137742" y="245059"/>
                </a:cubicBezTo>
                <a:lnTo>
                  <a:pt x="1138325" y="245279"/>
                </a:lnTo>
                <a:lnTo>
                  <a:pt x="1138352" y="245059"/>
                </a:lnTo>
                <a:cubicBezTo>
                  <a:pt x="1145819" y="245059"/>
                  <a:pt x="1151763" y="244602"/>
                  <a:pt x="1156183" y="243687"/>
                </a:cubicBezTo>
                <a:cubicBezTo>
                  <a:pt x="1160602" y="242773"/>
                  <a:pt x="1163803" y="240906"/>
                  <a:pt x="1165784" y="238087"/>
                </a:cubicBezTo>
                <a:cubicBezTo>
                  <a:pt x="1167765" y="235267"/>
                  <a:pt x="1168756" y="231038"/>
                  <a:pt x="1168756" y="225399"/>
                </a:cubicBezTo>
                <a:cubicBezTo>
                  <a:pt x="1168756" y="221589"/>
                  <a:pt x="1168146" y="217055"/>
                  <a:pt x="1166927" y="211798"/>
                </a:cubicBezTo>
                <a:cubicBezTo>
                  <a:pt x="1165708" y="206540"/>
                  <a:pt x="1164107" y="200939"/>
                  <a:pt x="1162126" y="194996"/>
                </a:cubicBezTo>
                <a:cubicBezTo>
                  <a:pt x="1160145" y="189052"/>
                  <a:pt x="1158011" y="183185"/>
                  <a:pt x="1155725" y="177393"/>
                </a:cubicBezTo>
                <a:lnTo>
                  <a:pt x="1174242" y="170535"/>
                </a:lnTo>
                <a:cubicBezTo>
                  <a:pt x="1176223" y="175412"/>
                  <a:pt x="1178090" y="180975"/>
                  <a:pt x="1179843" y="187223"/>
                </a:cubicBezTo>
                <a:cubicBezTo>
                  <a:pt x="1181595" y="193472"/>
                  <a:pt x="1183081" y="199644"/>
                  <a:pt x="1184300" y="205740"/>
                </a:cubicBezTo>
                <a:cubicBezTo>
                  <a:pt x="1185520" y="211836"/>
                  <a:pt x="1186129" y="217170"/>
                  <a:pt x="1186129" y="221742"/>
                </a:cubicBezTo>
                <a:cubicBezTo>
                  <a:pt x="1186129" y="227838"/>
                  <a:pt x="1185481" y="233210"/>
                  <a:pt x="1184186" y="237858"/>
                </a:cubicBezTo>
                <a:cubicBezTo>
                  <a:pt x="1182891" y="242506"/>
                  <a:pt x="1180948" y="246469"/>
                  <a:pt x="1178357" y="249745"/>
                </a:cubicBezTo>
                <a:cubicBezTo>
                  <a:pt x="1175766" y="253022"/>
                  <a:pt x="1172451" y="255689"/>
                  <a:pt x="1168413" y="257746"/>
                </a:cubicBezTo>
                <a:cubicBezTo>
                  <a:pt x="1164374" y="259804"/>
                  <a:pt x="1159688" y="261328"/>
                  <a:pt x="1154354" y="262318"/>
                </a:cubicBezTo>
                <a:cubicBezTo>
                  <a:pt x="1149020" y="263309"/>
                  <a:pt x="1142924" y="263804"/>
                  <a:pt x="1136066" y="263804"/>
                </a:cubicBezTo>
                <a:lnTo>
                  <a:pt x="1136095" y="263565"/>
                </a:lnTo>
                <a:lnTo>
                  <a:pt x="1135456" y="263804"/>
                </a:lnTo>
                <a:cubicBezTo>
                  <a:pt x="1123264" y="263804"/>
                  <a:pt x="1113968" y="262433"/>
                  <a:pt x="1107567" y="259689"/>
                </a:cubicBezTo>
                <a:cubicBezTo>
                  <a:pt x="1101166" y="256946"/>
                  <a:pt x="1096746" y="252679"/>
                  <a:pt x="1094308" y="246888"/>
                </a:cubicBezTo>
                <a:cubicBezTo>
                  <a:pt x="1091870" y="241097"/>
                  <a:pt x="1090422" y="233629"/>
                  <a:pt x="1089965" y="224485"/>
                </a:cubicBezTo>
                <a:close/>
                <a:moveTo>
                  <a:pt x="1961616" y="112014"/>
                </a:moveTo>
                <a:cubicBezTo>
                  <a:pt x="1964664" y="112014"/>
                  <a:pt x="1967293" y="113157"/>
                  <a:pt x="1969503" y="115443"/>
                </a:cubicBezTo>
                <a:cubicBezTo>
                  <a:pt x="1971713" y="117729"/>
                  <a:pt x="1972818" y="120396"/>
                  <a:pt x="1972818" y="123444"/>
                </a:cubicBezTo>
                <a:cubicBezTo>
                  <a:pt x="1972818" y="126492"/>
                  <a:pt x="1971713" y="129121"/>
                  <a:pt x="1969503" y="131330"/>
                </a:cubicBezTo>
                <a:cubicBezTo>
                  <a:pt x="1967293" y="133540"/>
                  <a:pt x="1964664" y="134645"/>
                  <a:pt x="1961616" y="134645"/>
                </a:cubicBezTo>
                <a:cubicBezTo>
                  <a:pt x="1958416" y="134645"/>
                  <a:pt x="1955711" y="133540"/>
                  <a:pt x="1953501" y="131330"/>
                </a:cubicBezTo>
                <a:cubicBezTo>
                  <a:pt x="1951291" y="129121"/>
                  <a:pt x="1950186" y="126492"/>
                  <a:pt x="1950186" y="123444"/>
                </a:cubicBezTo>
                <a:cubicBezTo>
                  <a:pt x="1950186" y="120396"/>
                  <a:pt x="1951291" y="117729"/>
                  <a:pt x="1953501" y="115443"/>
                </a:cubicBezTo>
                <a:cubicBezTo>
                  <a:pt x="1955711" y="113157"/>
                  <a:pt x="1958416" y="112014"/>
                  <a:pt x="1961616" y="112014"/>
                </a:cubicBezTo>
                <a:close/>
                <a:moveTo>
                  <a:pt x="1930298" y="112014"/>
                </a:moveTo>
                <a:cubicBezTo>
                  <a:pt x="1933346" y="112014"/>
                  <a:pt x="1935975" y="113157"/>
                  <a:pt x="1938185" y="115443"/>
                </a:cubicBezTo>
                <a:cubicBezTo>
                  <a:pt x="1940395" y="117729"/>
                  <a:pt x="1941500" y="120396"/>
                  <a:pt x="1941500" y="123444"/>
                </a:cubicBezTo>
                <a:cubicBezTo>
                  <a:pt x="1941500" y="126492"/>
                  <a:pt x="1940395" y="129121"/>
                  <a:pt x="1938185" y="131330"/>
                </a:cubicBezTo>
                <a:cubicBezTo>
                  <a:pt x="1935975" y="133540"/>
                  <a:pt x="1933346" y="134645"/>
                  <a:pt x="1930298" y="134645"/>
                </a:cubicBezTo>
                <a:cubicBezTo>
                  <a:pt x="1927098" y="134645"/>
                  <a:pt x="1924393" y="133540"/>
                  <a:pt x="1922183" y="131330"/>
                </a:cubicBezTo>
                <a:cubicBezTo>
                  <a:pt x="1919973" y="129121"/>
                  <a:pt x="1918868" y="126492"/>
                  <a:pt x="1918868" y="123444"/>
                </a:cubicBezTo>
                <a:cubicBezTo>
                  <a:pt x="1918868" y="120396"/>
                  <a:pt x="1919973" y="117729"/>
                  <a:pt x="1922183" y="115443"/>
                </a:cubicBezTo>
                <a:cubicBezTo>
                  <a:pt x="1924393" y="113157"/>
                  <a:pt x="1927098" y="112014"/>
                  <a:pt x="1930298" y="112014"/>
                </a:cubicBezTo>
                <a:close/>
                <a:moveTo>
                  <a:pt x="556793" y="112014"/>
                </a:moveTo>
                <a:cubicBezTo>
                  <a:pt x="559841" y="112014"/>
                  <a:pt x="562470" y="113157"/>
                  <a:pt x="564680" y="115443"/>
                </a:cubicBezTo>
                <a:cubicBezTo>
                  <a:pt x="566890" y="117729"/>
                  <a:pt x="567995" y="120396"/>
                  <a:pt x="567995" y="123444"/>
                </a:cubicBezTo>
                <a:cubicBezTo>
                  <a:pt x="567995" y="126492"/>
                  <a:pt x="566890" y="129121"/>
                  <a:pt x="564680" y="131330"/>
                </a:cubicBezTo>
                <a:cubicBezTo>
                  <a:pt x="562470" y="133540"/>
                  <a:pt x="559841" y="134645"/>
                  <a:pt x="556793" y="134645"/>
                </a:cubicBezTo>
                <a:cubicBezTo>
                  <a:pt x="553593" y="134645"/>
                  <a:pt x="550888" y="133540"/>
                  <a:pt x="548678" y="131330"/>
                </a:cubicBezTo>
                <a:cubicBezTo>
                  <a:pt x="546468" y="129121"/>
                  <a:pt x="545363" y="126492"/>
                  <a:pt x="545363" y="123444"/>
                </a:cubicBezTo>
                <a:cubicBezTo>
                  <a:pt x="545363" y="120396"/>
                  <a:pt x="546468" y="117729"/>
                  <a:pt x="548678" y="115443"/>
                </a:cubicBezTo>
                <a:cubicBezTo>
                  <a:pt x="550888" y="113157"/>
                  <a:pt x="553593" y="112014"/>
                  <a:pt x="556793" y="112014"/>
                </a:cubicBezTo>
                <a:close/>
                <a:moveTo>
                  <a:pt x="1535430" y="106070"/>
                </a:moveTo>
                <a:cubicBezTo>
                  <a:pt x="1539087" y="106070"/>
                  <a:pt x="1542364" y="107137"/>
                  <a:pt x="1545260" y="109271"/>
                </a:cubicBezTo>
                <a:cubicBezTo>
                  <a:pt x="1548155" y="111404"/>
                  <a:pt x="1550441" y="114224"/>
                  <a:pt x="1552118" y="117729"/>
                </a:cubicBezTo>
                <a:cubicBezTo>
                  <a:pt x="1553794" y="121234"/>
                  <a:pt x="1554632" y="124968"/>
                  <a:pt x="1554632" y="128930"/>
                </a:cubicBezTo>
                <a:cubicBezTo>
                  <a:pt x="1554632" y="134874"/>
                  <a:pt x="1552727" y="139865"/>
                  <a:pt x="1548917" y="143903"/>
                </a:cubicBezTo>
                <a:cubicBezTo>
                  <a:pt x="1545107" y="147942"/>
                  <a:pt x="1540230" y="149961"/>
                  <a:pt x="1534287" y="149961"/>
                </a:cubicBezTo>
                <a:cubicBezTo>
                  <a:pt x="1527734" y="149961"/>
                  <a:pt x="1522819" y="147980"/>
                  <a:pt x="1519542" y="144018"/>
                </a:cubicBezTo>
                <a:cubicBezTo>
                  <a:pt x="1516266" y="140055"/>
                  <a:pt x="1514627" y="135407"/>
                  <a:pt x="1514627" y="130073"/>
                </a:cubicBezTo>
                <a:cubicBezTo>
                  <a:pt x="1514627" y="125654"/>
                  <a:pt x="1515504" y="121653"/>
                  <a:pt x="1517256" y="118072"/>
                </a:cubicBezTo>
                <a:cubicBezTo>
                  <a:pt x="1519009" y="114490"/>
                  <a:pt x="1521485" y="111595"/>
                  <a:pt x="1524686" y="109385"/>
                </a:cubicBezTo>
                <a:cubicBezTo>
                  <a:pt x="1527886" y="107175"/>
                  <a:pt x="1531467" y="106070"/>
                  <a:pt x="1535430" y="106070"/>
                </a:cubicBezTo>
                <a:close/>
                <a:moveTo>
                  <a:pt x="2148687" y="101041"/>
                </a:moveTo>
                <a:lnTo>
                  <a:pt x="2156460" y="117957"/>
                </a:lnTo>
                <a:cubicBezTo>
                  <a:pt x="2149145" y="121615"/>
                  <a:pt x="2141829" y="125234"/>
                  <a:pt x="2134514" y="128816"/>
                </a:cubicBezTo>
                <a:cubicBezTo>
                  <a:pt x="2127199" y="132397"/>
                  <a:pt x="2120112" y="135941"/>
                  <a:pt x="2113254" y="139446"/>
                </a:cubicBezTo>
                <a:cubicBezTo>
                  <a:pt x="2106396" y="142951"/>
                  <a:pt x="2099958" y="146494"/>
                  <a:pt x="2093938" y="150076"/>
                </a:cubicBezTo>
                <a:lnTo>
                  <a:pt x="2083469" y="157030"/>
                </a:lnTo>
                <a:lnTo>
                  <a:pt x="2098395" y="169850"/>
                </a:lnTo>
                <a:cubicBezTo>
                  <a:pt x="2104491" y="175184"/>
                  <a:pt x="2110283" y="180632"/>
                  <a:pt x="2115769" y="186194"/>
                </a:cubicBezTo>
                <a:cubicBezTo>
                  <a:pt x="2121255" y="191757"/>
                  <a:pt x="2126361" y="197739"/>
                  <a:pt x="2131085" y="204140"/>
                </a:cubicBezTo>
                <a:cubicBezTo>
                  <a:pt x="2135810" y="210540"/>
                  <a:pt x="2140229" y="217627"/>
                  <a:pt x="2144344" y="225399"/>
                </a:cubicBezTo>
                <a:cubicBezTo>
                  <a:pt x="2147544" y="231343"/>
                  <a:pt x="2151278" y="235686"/>
                  <a:pt x="2155545" y="238430"/>
                </a:cubicBezTo>
                <a:cubicBezTo>
                  <a:pt x="2159813" y="241173"/>
                  <a:pt x="2164042" y="242963"/>
                  <a:pt x="2168233" y="243802"/>
                </a:cubicBezTo>
                <a:lnTo>
                  <a:pt x="2177652" y="244966"/>
                </a:lnTo>
                <a:lnTo>
                  <a:pt x="2188464" y="244030"/>
                </a:lnTo>
                <a:cubicBezTo>
                  <a:pt x="2191512" y="243344"/>
                  <a:pt x="2194064" y="241592"/>
                  <a:pt x="2196122" y="238772"/>
                </a:cubicBezTo>
                <a:cubicBezTo>
                  <a:pt x="2198179" y="235953"/>
                  <a:pt x="2200122" y="231495"/>
                  <a:pt x="2201951" y="225399"/>
                </a:cubicBezTo>
                <a:cubicBezTo>
                  <a:pt x="2203780" y="219303"/>
                  <a:pt x="2205914" y="210769"/>
                  <a:pt x="2208352" y="199796"/>
                </a:cubicBezTo>
                <a:lnTo>
                  <a:pt x="2225497" y="204597"/>
                </a:lnTo>
                <a:cubicBezTo>
                  <a:pt x="2224887" y="207188"/>
                  <a:pt x="2224202" y="210121"/>
                  <a:pt x="2223440" y="213398"/>
                </a:cubicBezTo>
                <a:cubicBezTo>
                  <a:pt x="2222678" y="216674"/>
                  <a:pt x="2221992" y="220027"/>
                  <a:pt x="2221382" y="223456"/>
                </a:cubicBezTo>
                <a:cubicBezTo>
                  <a:pt x="2220773" y="226885"/>
                  <a:pt x="2220468" y="230048"/>
                  <a:pt x="2220468" y="232943"/>
                </a:cubicBezTo>
                <a:cubicBezTo>
                  <a:pt x="2220468" y="236753"/>
                  <a:pt x="2221916" y="239725"/>
                  <a:pt x="2224811" y="241859"/>
                </a:cubicBezTo>
                <a:cubicBezTo>
                  <a:pt x="2227707" y="243992"/>
                  <a:pt x="2232965" y="245059"/>
                  <a:pt x="2240585" y="245059"/>
                </a:cubicBezTo>
                <a:cubicBezTo>
                  <a:pt x="2245157" y="245059"/>
                  <a:pt x="2248890" y="244678"/>
                  <a:pt x="2251786" y="243916"/>
                </a:cubicBezTo>
                <a:cubicBezTo>
                  <a:pt x="2254682" y="243154"/>
                  <a:pt x="2257082" y="241325"/>
                  <a:pt x="2258987" y="238430"/>
                </a:cubicBezTo>
                <a:cubicBezTo>
                  <a:pt x="2260892" y="235534"/>
                  <a:pt x="2262606" y="230886"/>
                  <a:pt x="2264130" y="224485"/>
                </a:cubicBezTo>
                <a:cubicBezTo>
                  <a:pt x="2265654" y="218084"/>
                  <a:pt x="2267255" y="209321"/>
                  <a:pt x="2268931" y="198196"/>
                </a:cubicBezTo>
                <a:lnTo>
                  <a:pt x="2286305" y="201396"/>
                </a:lnTo>
                <a:cubicBezTo>
                  <a:pt x="2285847" y="204140"/>
                  <a:pt x="2285314" y="207492"/>
                  <a:pt x="2284704" y="211455"/>
                </a:cubicBezTo>
                <a:cubicBezTo>
                  <a:pt x="2284095" y="215417"/>
                  <a:pt x="2283523" y="219341"/>
                  <a:pt x="2282990" y="223228"/>
                </a:cubicBezTo>
                <a:cubicBezTo>
                  <a:pt x="2282457" y="227114"/>
                  <a:pt x="2282190" y="230352"/>
                  <a:pt x="2282190" y="232943"/>
                </a:cubicBezTo>
                <a:cubicBezTo>
                  <a:pt x="2282190" y="235077"/>
                  <a:pt x="2282685" y="237096"/>
                  <a:pt x="2283676" y="239001"/>
                </a:cubicBezTo>
                <a:cubicBezTo>
                  <a:pt x="2284666" y="240906"/>
                  <a:pt x="2286648" y="242392"/>
                  <a:pt x="2289619" y="243459"/>
                </a:cubicBezTo>
                <a:cubicBezTo>
                  <a:pt x="2292591" y="244526"/>
                  <a:pt x="2297049" y="245059"/>
                  <a:pt x="2302993" y="245059"/>
                </a:cubicBezTo>
                <a:cubicBezTo>
                  <a:pt x="2307412" y="245059"/>
                  <a:pt x="2311260" y="244526"/>
                  <a:pt x="2314537" y="243459"/>
                </a:cubicBezTo>
                <a:cubicBezTo>
                  <a:pt x="2317813" y="242392"/>
                  <a:pt x="2320328" y="240411"/>
                  <a:pt x="2322081" y="237515"/>
                </a:cubicBezTo>
                <a:cubicBezTo>
                  <a:pt x="2323833" y="234620"/>
                  <a:pt x="2324709" y="230581"/>
                  <a:pt x="2324710" y="225399"/>
                </a:cubicBezTo>
                <a:cubicBezTo>
                  <a:pt x="2324709" y="219608"/>
                  <a:pt x="2323376" y="212331"/>
                  <a:pt x="2320709" y="203568"/>
                </a:cubicBezTo>
                <a:cubicBezTo>
                  <a:pt x="2318042" y="194805"/>
                  <a:pt x="2315032" y="186080"/>
                  <a:pt x="2311679" y="177393"/>
                </a:cubicBezTo>
                <a:lnTo>
                  <a:pt x="2330196" y="170535"/>
                </a:lnTo>
                <a:cubicBezTo>
                  <a:pt x="2332177" y="175412"/>
                  <a:pt x="2334044" y="180975"/>
                  <a:pt x="2335797" y="187223"/>
                </a:cubicBezTo>
                <a:cubicBezTo>
                  <a:pt x="2337549" y="193472"/>
                  <a:pt x="2339035" y="199644"/>
                  <a:pt x="2340254" y="205740"/>
                </a:cubicBezTo>
                <a:cubicBezTo>
                  <a:pt x="2341473" y="211836"/>
                  <a:pt x="2342083" y="217170"/>
                  <a:pt x="2342083" y="221742"/>
                </a:cubicBezTo>
                <a:cubicBezTo>
                  <a:pt x="2342083" y="228752"/>
                  <a:pt x="2341169" y="234924"/>
                  <a:pt x="2339340" y="240258"/>
                </a:cubicBezTo>
                <a:cubicBezTo>
                  <a:pt x="2337511" y="245592"/>
                  <a:pt x="2334920" y="249974"/>
                  <a:pt x="2331568" y="253403"/>
                </a:cubicBezTo>
                <a:cubicBezTo>
                  <a:pt x="2328215" y="256832"/>
                  <a:pt x="2324100" y="259423"/>
                  <a:pt x="2319223" y="261175"/>
                </a:cubicBezTo>
                <a:cubicBezTo>
                  <a:pt x="2314346" y="262928"/>
                  <a:pt x="2308860" y="263804"/>
                  <a:pt x="2302764" y="263804"/>
                </a:cubicBezTo>
                <a:cubicBezTo>
                  <a:pt x="2295601" y="263804"/>
                  <a:pt x="2289734" y="262966"/>
                  <a:pt x="2285162" y="261290"/>
                </a:cubicBezTo>
                <a:cubicBezTo>
                  <a:pt x="2280590" y="259613"/>
                  <a:pt x="2277085" y="257060"/>
                  <a:pt x="2274646" y="253631"/>
                </a:cubicBezTo>
                <a:lnTo>
                  <a:pt x="2273050" y="249262"/>
                </a:lnTo>
                <a:lnTo>
                  <a:pt x="2268474" y="255346"/>
                </a:lnTo>
                <a:cubicBezTo>
                  <a:pt x="2265273" y="258699"/>
                  <a:pt x="2261311" y="260947"/>
                  <a:pt x="2256587" y="262090"/>
                </a:cubicBezTo>
                <a:cubicBezTo>
                  <a:pt x="2251862" y="263233"/>
                  <a:pt x="2245614" y="263804"/>
                  <a:pt x="2237841" y="263804"/>
                </a:cubicBezTo>
                <a:cubicBezTo>
                  <a:pt x="2234031" y="263804"/>
                  <a:pt x="2229955" y="263195"/>
                  <a:pt x="2225611" y="261975"/>
                </a:cubicBezTo>
                <a:cubicBezTo>
                  <a:pt x="2221268" y="260756"/>
                  <a:pt x="2217496" y="258356"/>
                  <a:pt x="2214296" y="254774"/>
                </a:cubicBezTo>
                <a:lnTo>
                  <a:pt x="2210555" y="248214"/>
                </a:lnTo>
                <a:lnTo>
                  <a:pt x="2205952" y="254546"/>
                </a:lnTo>
                <a:cubicBezTo>
                  <a:pt x="2202218" y="258280"/>
                  <a:pt x="2197760" y="260756"/>
                  <a:pt x="2192579" y="261975"/>
                </a:cubicBezTo>
                <a:lnTo>
                  <a:pt x="2176784" y="263555"/>
                </a:lnTo>
                <a:lnTo>
                  <a:pt x="2176119" y="263804"/>
                </a:lnTo>
                <a:lnTo>
                  <a:pt x="2175337" y="263699"/>
                </a:lnTo>
                <a:lnTo>
                  <a:pt x="2174291" y="263804"/>
                </a:lnTo>
                <a:lnTo>
                  <a:pt x="2174320" y="263563"/>
                </a:lnTo>
                <a:lnTo>
                  <a:pt x="2161603" y="261861"/>
                </a:lnTo>
                <a:cubicBezTo>
                  <a:pt x="2156041" y="260566"/>
                  <a:pt x="2150592" y="258013"/>
                  <a:pt x="2145258" y="254203"/>
                </a:cubicBezTo>
                <a:cubicBezTo>
                  <a:pt x="2142591" y="252298"/>
                  <a:pt x="2140153" y="249898"/>
                  <a:pt x="2137943" y="247002"/>
                </a:cubicBezTo>
                <a:lnTo>
                  <a:pt x="2135918" y="243535"/>
                </a:lnTo>
                <a:lnTo>
                  <a:pt x="2130971" y="250202"/>
                </a:lnTo>
                <a:cubicBezTo>
                  <a:pt x="2127999" y="253174"/>
                  <a:pt x="2124227" y="255689"/>
                  <a:pt x="2119655" y="257746"/>
                </a:cubicBezTo>
                <a:cubicBezTo>
                  <a:pt x="2115083" y="259804"/>
                  <a:pt x="2109521" y="261328"/>
                  <a:pt x="2102967" y="262318"/>
                </a:cubicBezTo>
                <a:cubicBezTo>
                  <a:pt x="2096414" y="263309"/>
                  <a:pt x="2088413" y="263804"/>
                  <a:pt x="2078964" y="263804"/>
                </a:cubicBezTo>
                <a:lnTo>
                  <a:pt x="2059991" y="263804"/>
                </a:lnTo>
                <a:lnTo>
                  <a:pt x="2060217" y="261948"/>
                </a:lnTo>
                <a:lnTo>
                  <a:pt x="2055266" y="263804"/>
                </a:lnTo>
                <a:cubicBezTo>
                  <a:pt x="2048561" y="263804"/>
                  <a:pt x="2043112" y="262623"/>
                  <a:pt x="2038921" y="260261"/>
                </a:cubicBezTo>
                <a:lnTo>
                  <a:pt x="2031249" y="252681"/>
                </a:lnTo>
                <a:lnTo>
                  <a:pt x="2030720" y="257203"/>
                </a:lnTo>
                <a:cubicBezTo>
                  <a:pt x="2029596" y="261794"/>
                  <a:pt x="2027910" y="266166"/>
                  <a:pt x="2025663" y="270319"/>
                </a:cubicBezTo>
                <a:cubicBezTo>
                  <a:pt x="2021167" y="278625"/>
                  <a:pt x="2015414" y="285864"/>
                  <a:pt x="2008403" y="292036"/>
                </a:cubicBezTo>
                <a:cubicBezTo>
                  <a:pt x="2001393" y="298208"/>
                  <a:pt x="1994078" y="303276"/>
                  <a:pt x="1986458" y="307238"/>
                </a:cubicBezTo>
                <a:cubicBezTo>
                  <a:pt x="1978838" y="311201"/>
                  <a:pt x="1971903" y="314020"/>
                  <a:pt x="1965655" y="315696"/>
                </a:cubicBezTo>
                <a:lnTo>
                  <a:pt x="1959026" y="298323"/>
                </a:lnTo>
                <a:cubicBezTo>
                  <a:pt x="1970151" y="294665"/>
                  <a:pt x="1979409" y="290474"/>
                  <a:pt x="1986800" y="285750"/>
                </a:cubicBezTo>
                <a:cubicBezTo>
                  <a:pt x="1994192" y="281025"/>
                  <a:pt x="2000059" y="275996"/>
                  <a:pt x="2004403" y="270662"/>
                </a:cubicBezTo>
                <a:cubicBezTo>
                  <a:pt x="2008746" y="265328"/>
                  <a:pt x="2011832" y="259880"/>
                  <a:pt x="2013661" y="254317"/>
                </a:cubicBezTo>
                <a:cubicBezTo>
                  <a:pt x="2015490" y="248755"/>
                  <a:pt x="2016404" y="243383"/>
                  <a:pt x="2016404" y="238201"/>
                </a:cubicBezTo>
                <a:cubicBezTo>
                  <a:pt x="2016404" y="230733"/>
                  <a:pt x="2014766" y="223151"/>
                  <a:pt x="2011489" y="215455"/>
                </a:cubicBezTo>
                <a:cubicBezTo>
                  <a:pt x="2008213" y="207759"/>
                  <a:pt x="2004593" y="200482"/>
                  <a:pt x="2000631" y="193624"/>
                </a:cubicBezTo>
                <a:lnTo>
                  <a:pt x="2017319" y="185166"/>
                </a:lnTo>
                <a:cubicBezTo>
                  <a:pt x="2020214" y="190500"/>
                  <a:pt x="2022767" y="195758"/>
                  <a:pt x="2024977" y="200939"/>
                </a:cubicBezTo>
                <a:cubicBezTo>
                  <a:pt x="2027187" y="206121"/>
                  <a:pt x="2029168" y="210998"/>
                  <a:pt x="2030920" y="215570"/>
                </a:cubicBezTo>
                <a:cubicBezTo>
                  <a:pt x="2032673" y="220142"/>
                  <a:pt x="2034083" y="224333"/>
                  <a:pt x="2035149" y="228143"/>
                </a:cubicBezTo>
                <a:cubicBezTo>
                  <a:pt x="2037283" y="234696"/>
                  <a:pt x="2040064" y="239153"/>
                  <a:pt x="2043493" y="241516"/>
                </a:cubicBezTo>
                <a:cubicBezTo>
                  <a:pt x="2046922" y="243878"/>
                  <a:pt x="2051609" y="245059"/>
                  <a:pt x="2057552" y="245059"/>
                </a:cubicBezTo>
                <a:lnTo>
                  <a:pt x="2062069" y="246762"/>
                </a:lnTo>
                <a:lnTo>
                  <a:pt x="2062277" y="245059"/>
                </a:lnTo>
                <a:lnTo>
                  <a:pt x="2079879" y="245059"/>
                </a:lnTo>
                <a:cubicBezTo>
                  <a:pt x="2092528" y="245059"/>
                  <a:pt x="2101901" y="244373"/>
                  <a:pt x="2107997" y="243002"/>
                </a:cubicBezTo>
                <a:cubicBezTo>
                  <a:pt x="2114093" y="241630"/>
                  <a:pt x="2118093" y="239801"/>
                  <a:pt x="2119998" y="237515"/>
                </a:cubicBezTo>
                <a:cubicBezTo>
                  <a:pt x="2121903" y="235229"/>
                  <a:pt x="2122856" y="232867"/>
                  <a:pt x="2122856" y="230429"/>
                </a:cubicBezTo>
                <a:cubicBezTo>
                  <a:pt x="2122856" y="226771"/>
                  <a:pt x="2121484" y="222732"/>
                  <a:pt x="2118741" y="218313"/>
                </a:cubicBezTo>
                <a:cubicBezTo>
                  <a:pt x="2115998" y="213893"/>
                  <a:pt x="2112492" y="209359"/>
                  <a:pt x="2108225" y="204711"/>
                </a:cubicBezTo>
                <a:cubicBezTo>
                  <a:pt x="2103958" y="200063"/>
                  <a:pt x="2099424" y="195453"/>
                  <a:pt x="2094624" y="190881"/>
                </a:cubicBezTo>
                <a:cubicBezTo>
                  <a:pt x="2089823" y="186309"/>
                  <a:pt x="2085289" y="182118"/>
                  <a:pt x="2081022" y="178308"/>
                </a:cubicBezTo>
                <a:cubicBezTo>
                  <a:pt x="2076755" y="174498"/>
                  <a:pt x="2073249" y="171183"/>
                  <a:pt x="2070506" y="168364"/>
                </a:cubicBezTo>
                <a:cubicBezTo>
                  <a:pt x="2067763" y="165544"/>
                  <a:pt x="2066391" y="163525"/>
                  <a:pt x="2066391" y="162306"/>
                </a:cubicBezTo>
                <a:cubicBezTo>
                  <a:pt x="2066391" y="160020"/>
                  <a:pt x="2066582" y="157810"/>
                  <a:pt x="2066963" y="155676"/>
                </a:cubicBezTo>
                <a:cubicBezTo>
                  <a:pt x="2067344" y="153543"/>
                  <a:pt x="2067877" y="151562"/>
                  <a:pt x="2068563" y="149733"/>
                </a:cubicBezTo>
                <a:cubicBezTo>
                  <a:pt x="2069249" y="147904"/>
                  <a:pt x="2070125" y="146456"/>
                  <a:pt x="2071192" y="145389"/>
                </a:cubicBezTo>
                <a:cubicBezTo>
                  <a:pt x="2074240" y="142189"/>
                  <a:pt x="2078431" y="138798"/>
                  <a:pt x="2083765" y="135217"/>
                </a:cubicBezTo>
                <a:cubicBezTo>
                  <a:pt x="2089099" y="131635"/>
                  <a:pt x="2095271" y="127978"/>
                  <a:pt x="2102282" y="124244"/>
                </a:cubicBezTo>
                <a:cubicBezTo>
                  <a:pt x="2109292" y="120510"/>
                  <a:pt x="2116760" y="116700"/>
                  <a:pt x="2124684" y="112814"/>
                </a:cubicBezTo>
                <a:cubicBezTo>
                  <a:pt x="2132609" y="108928"/>
                  <a:pt x="2140610" y="105003"/>
                  <a:pt x="2148687" y="101041"/>
                </a:cubicBezTo>
                <a:close/>
                <a:moveTo>
                  <a:pt x="2752725" y="99441"/>
                </a:moveTo>
                <a:lnTo>
                  <a:pt x="2771470" y="99441"/>
                </a:lnTo>
                <a:lnTo>
                  <a:pt x="2776042" y="217170"/>
                </a:lnTo>
                <a:cubicBezTo>
                  <a:pt x="2776347" y="224637"/>
                  <a:pt x="2777071" y="230390"/>
                  <a:pt x="2778214" y="234429"/>
                </a:cubicBezTo>
                <a:cubicBezTo>
                  <a:pt x="2779357" y="238468"/>
                  <a:pt x="2781948" y="241249"/>
                  <a:pt x="2785986" y="242773"/>
                </a:cubicBezTo>
                <a:lnTo>
                  <a:pt x="2805044" y="245055"/>
                </a:lnTo>
                <a:lnTo>
                  <a:pt x="2828315" y="243230"/>
                </a:lnTo>
                <a:cubicBezTo>
                  <a:pt x="2835935" y="242011"/>
                  <a:pt x="2843403" y="240258"/>
                  <a:pt x="2850718" y="237972"/>
                </a:cubicBezTo>
                <a:cubicBezTo>
                  <a:pt x="2858033" y="235686"/>
                  <a:pt x="2865082" y="232905"/>
                  <a:pt x="2871864" y="229628"/>
                </a:cubicBezTo>
                <a:cubicBezTo>
                  <a:pt x="2878645" y="226352"/>
                  <a:pt x="2885084" y="222580"/>
                  <a:pt x="2891180" y="218313"/>
                </a:cubicBezTo>
                <a:cubicBezTo>
                  <a:pt x="2887218" y="214808"/>
                  <a:pt x="2882646" y="211760"/>
                  <a:pt x="2877464" y="209169"/>
                </a:cubicBezTo>
                <a:cubicBezTo>
                  <a:pt x="2872282" y="206578"/>
                  <a:pt x="2866606" y="204559"/>
                  <a:pt x="2860434" y="203111"/>
                </a:cubicBezTo>
                <a:cubicBezTo>
                  <a:pt x="2854261" y="201663"/>
                  <a:pt x="2847746" y="200939"/>
                  <a:pt x="2840888" y="200939"/>
                </a:cubicBezTo>
                <a:cubicBezTo>
                  <a:pt x="2838450" y="200939"/>
                  <a:pt x="2836164" y="201015"/>
                  <a:pt x="2834030" y="201168"/>
                </a:cubicBezTo>
                <a:cubicBezTo>
                  <a:pt x="2831897" y="201320"/>
                  <a:pt x="2829763" y="201587"/>
                  <a:pt x="2827629" y="201968"/>
                </a:cubicBezTo>
                <a:cubicBezTo>
                  <a:pt x="2825496" y="202349"/>
                  <a:pt x="2823057" y="202844"/>
                  <a:pt x="2820314" y="203454"/>
                </a:cubicBezTo>
                <a:lnTo>
                  <a:pt x="2816657" y="186080"/>
                </a:lnTo>
                <a:cubicBezTo>
                  <a:pt x="2820771" y="184861"/>
                  <a:pt x="2824886" y="183908"/>
                  <a:pt x="2829001" y="183223"/>
                </a:cubicBezTo>
                <a:cubicBezTo>
                  <a:pt x="2833116" y="182537"/>
                  <a:pt x="2837078" y="182194"/>
                  <a:pt x="2840888" y="182194"/>
                </a:cubicBezTo>
                <a:cubicBezTo>
                  <a:pt x="2848813" y="182194"/>
                  <a:pt x="2855976" y="183146"/>
                  <a:pt x="2862377" y="185051"/>
                </a:cubicBezTo>
                <a:cubicBezTo>
                  <a:pt x="2868777" y="186956"/>
                  <a:pt x="2874607" y="189281"/>
                  <a:pt x="2879865" y="192024"/>
                </a:cubicBezTo>
                <a:cubicBezTo>
                  <a:pt x="2885122" y="194767"/>
                  <a:pt x="2890075" y="197510"/>
                  <a:pt x="2894724" y="200253"/>
                </a:cubicBezTo>
                <a:cubicBezTo>
                  <a:pt x="2899372" y="202997"/>
                  <a:pt x="2903906" y="205321"/>
                  <a:pt x="2908325" y="207226"/>
                </a:cubicBezTo>
                <a:cubicBezTo>
                  <a:pt x="2912745" y="209131"/>
                  <a:pt x="2917317" y="210083"/>
                  <a:pt x="2922041" y="210083"/>
                </a:cubicBezTo>
                <a:lnTo>
                  <a:pt x="2926842" y="210083"/>
                </a:lnTo>
                <a:lnTo>
                  <a:pt x="2928442" y="226542"/>
                </a:lnTo>
                <a:cubicBezTo>
                  <a:pt x="2921889" y="226542"/>
                  <a:pt x="2915869" y="227457"/>
                  <a:pt x="2910382" y="229286"/>
                </a:cubicBezTo>
                <a:cubicBezTo>
                  <a:pt x="2904896" y="231114"/>
                  <a:pt x="2899524" y="233438"/>
                  <a:pt x="2894266" y="236258"/>
                </a:cubicBezTo>
                <a:cubicBezTo>
                  <a:pt x="2889009" y="239077"/>
                  <a:pt x="2883484" y="242049"/>
                  <a:pt x="2877693" y="245173"/>
                </a:cubicBezTo>
                <a:cubicBezTo>
                  <a:pt x="2871902" y="248297"/>
                  <a:pt x="2865501" y="251269"/>
                  <a:pt x="2858490" y="254089"/>
                </a:cubicBezTo>
                <a:cubicBezTo>
                  <a:pt x="2851480" y="256908"/>
                  <a:pt x="2843441" y="259232"/>
                  <a:pt x="2834373" y="261061"/>
                </a:cubicBezTo>
                <a:cubicBezTo>
                  <a:pt x="2825305" y="262890"/>
                  <a:pt x="2814828" y="263804"/>
                  <a:pt x="2802941" y="263804"/>
                </a:cubicBezTo>
                <a:lnTo>
                  <a:pt x="2802947" y="263745"/>
                </a:lnTo>
                <a:lnTo>
                  <a:pt x="2802788" y="263804"/>
                </a:lnTo>
                <a:cubicBezTo>
                  <a:pt x="2790596" y="263804"/>
                  <a:pt x="2781262" y="262433"/>
                  <a:pt x="2774785" y="259689"/>
                </a:cubicBezTo>
                <a:cubicBezTo>
                  <a:pt x="2768308" y="256946"/>
                  <a:pt x="2763850" y="252679"/>
                  <a:pt x="2761412" y="246888"/>
                </a:cubicBezTo>
                <a:cubicBezTo>
                  <a:pt x="2758973" y="241097"/>
                  <a:pt x="2757602" y="233629"/>
                  <a:pt x="2757297" y="224485"/>
                </a:cubicBezTo>
                <a:close/>
                <a:moveTo>
                  <a:pt x="1739493" y="99441"/>
                </a:moveTo>
                <a:lnTo>
                  <a:pt x="1758010" y="99441"/>
                </a:lnTo>
                <a:lnTo>
                  <a:pt x="1762582" y="213741"/>
                </a:lnTo>
                <a:cubicBezTo>
                  <a:pt x="1762887" y="221818"/>
                  <a:pt x="1762620" y="228981"/>
                  <a:pt x="1761782" y="235229"/>
                </a:cubicBezTo>
                <a:cubicBezTo>
                  <a:pt x="1760944" y="241478"/>
                  <a:pt x="1758963" y="246735"/>
                  <a:pt x="1755838" y="251003"/>
                </a:cubicBezTo>
                <a:cubicBezTo>
                  <a:pt x="1752714" y="255270"/>
                  <a:pt x="1748066" y="258470"/>
                  <a:pt x="1741894" y="260604"/>
                </a:cubicBezTo>
                <a:cubicBezTo>
                  <a:pt x="1735722" y="262737"/>
                  <a:pt x="1727454" y="263804"/>
                  <a:pt x="1717091" y="263804"/>
                </a:cubicBezTo>
                <a:lnTo>
                  <a:pt x="1717143" y="263327"/>
                </a:lnTo>
                <a:lnTo>
                  <a:pt x="1715871" y="263804"/>
                </a:lnTo>
                <a:cubicBezTo>
                  <a:pt x="1709928" y="263804"/>
                  <a:pt x="1704480" y="262814"/>
                  <a:pt x="1699527" y="260832"/>
                </a:cubicBezTo>
                <a:lnTo>
                  <a:pt x="1687343" y="251667"/>
                </a:lnTo>
                <a:lnTo>
                  <a:pt x="1683525" y="258203"/>
                </a:lnTo>
                <a:cubicBezTo>
                  <a:pt x="1680705" y="261175"/>
                  <a:pt x="1677543" y="263385"/>
                  <a:pt x="1674038" y="264833"/>
                </a:cubicBezTo>
                <a:cubicBezTo>
                  <a:pt x="1670533" y="266281"/>
                  <a:pt x="1666799" y="267005"/>
                  <a:pt x="1662836" y="267005"/>
                </a:cubicBezTo>
                <a:cubicBezTo>
                  <a:pt x="1657807" y="267005"/>
                  <a:pt x="1652664" y="265938"/>
                  <a:pt x="1647406" y="263804"/>
                </a:cubicBezTo>
                <a:cubicBezTo>
                  <a:pt x="1642148" y="261671"/>
                  <a:pt x="1637081" y="258623"/>
                  <a:pt x="1632204" y="254660"/>
                </a:cubicBezTo>
                <a:cubicBezTo>
                  <a:pt x="1627327" y="250698"/>
                  <a:pt x="1623060" y="246050"/>
                  <a:pt x="1619402" y="240716"/>
                </a:cubicBezTo>
                <a:cubicBezTo>
                  <a:pt x="1615440" y="247726"/>
                  <a:pt x="1611668" y="252869"/>
                  <a:pt x="1608087" y="256146"/>
                </a:cubicBezTo>
                <a:cubicBezTo>
                  <a:pt x="1604505" y="259423"/>
                  <a:pt x="1600809" y="261518"/>
                  <a:pt x="1596999" y="262433"/>
                </a:cubicBezTo>
                <a:lnTo>
                  <a:pt x="1588055" y="263358"/>
                </a:lnTo>
                <a:lnTo>
                  <a:pt x="1586865" y="263804"/>
                </a:lnTo>
                <a:lnTo>
                  <a:pt x="1583741" y="263804"/>
                </a:lnTo>
                <a:lnTo>
                  <a:pt x="1565618" y="263804"/>
                </a:lnTo>
                <a:lnTo>
                  <a:pt x="1560004" y="278549"/>
                </a:lnTo>
                <a:cubicBezTo>
                  <a:pt x="1554289" y="288836"/>
                  <a:pt x="1545755" y="297027"/>
                  <a:pt x="1534401" y="303123"/>
                </a:cubicBezTo>
                <a:cubicBezTo>
                  <a:pt x="1523047" y="309219"/>
                  <a:pt x="1508988" y="313258"/>
                  <a:pt x="1492224" y="315239"/>
                </a:cubicBezTo>
                <a:lnTo>
                  <a:pt x="1488110" y="296494"/>
                </a:lnTo>
                <a:cubicBezTo>
                  <a:pt x="1497254" y="295275"/>
                  <a:pt x="1505674" y="293560"/>
                  <a:pt x="1513370" y="291350"/>
                </a:cubicBezTo>
                <a:cubicBezTo>
                  <a:pt x="1521066" y="289141"/>
                  <a:pt x="1527696" y="285978"/>
                  <a:pt x="1533258" y="281864"/>
                </a:cubicBezTo>
                <a:cubicBezTo>
                  <a:pt x="1538821" y="277749"/>
                  <a:pt x="1543126" y="272339"/>
                  <a:pt x="1546174" y="265633"/>
                </a:cubicBezTo>
                <a:lnTo>
                  <a:pt x="1546728" y="263804"/>
                </a:lnTo>
                <a:lnTo>
                  <a:pt x="1532229" y="263804"/>
                </a:lnTo>
                <a:cubicBezTo>
                  <a:pt x="1525371" y="263804"/>
                  <a:pt x="1519009" y="262814"/>
                  <a:pt x="1513141" y="260832"/>
                </a:cubicBezTo>
                <a:cubicBezTo>
                  <a:pt x="1507274" y="258851"/>
                  <a:pt x="1502550" y="255765"/>
                  <a:pt x="1498968" y="251574"/>
                </a:cubicBezTo>
                <a:cubicBezTo>
                  <a:pt x="1495387" y="247383"/>
                  <a:pt x="1493596" y="241859"/>
                  <a:pt x="1493596" y="235001"/>
                </a:cubicBezTo>
                <a:cubicBezTo>
                  <a:pt x="1493596" y="228600"/>
                  <a:pt x="1494587" y="222466"/>
                  <a:pt x="1496568" y="216598"/>
                </a:cubicBezTo>
                <a:cubicBezTo>
                  <a:pt x="1498549" y="210731"/>
                  <a:pt x="1501254" y="205473"/>
                  <a:pt x="1504683" y="200825"/>
                </a:cubicBezTo>
                <a:cubicBezTo>
                  <a:pt x="1508112" y="196177"/>
                  <a:pt x="1512151" y="192481"/>
                  <a:pt x="1516799" y="189738"/>
                </a:cubicBezTo>
                <a:cubicBezTo>
                  <a:pt x="1521447" y="186995"/>
                  <a:pt x="1526514" y="185623"/>
                  <a:pt x="1532001" y="185623"/>
                </a:cubicBezTo>
                <a:cubicBezTo>
                  <a:pt x="1539011" y="185623"/>
                  <a:pt x="1545260" y="187680"/>
                  <a:pt x="1550746" y="191795"/>
                </a:cubicBezTo>
                <a:cubicBezTo>
                  <a:pt x="1556233" y="195910"/>
                  <a:pt x="1560576" y="202120"/>
                  <a:pt x="1563776" y="210426"/>
                </a:cubicBezTo>
                <a:cubicBezTo>
                  <a:pt x="1566977" y="218732"/>
                  <a:pt x="1568577" y="229209"/>
                  <a:pt x="1568577" y="241859"/>
                </a:cubicBezTo>
                <a:lnTo>
                  <a:pt x="1568230" y="245059"/>
                </a:lnTo>
                <a:lnTo>
                  <a:pt x="1586027" y="245059"/>
                </a:lnTo>
                <a:cubicBezTo>
                  <a:pt x="1590294" y="245059"/>
                  <a:pt x="1593685" y="244145"/>
                  <a:pt x="1596199" y="242316"/>
                </a:cubicBezTo>
                <a:cubicBezTo>
                  <a:pt x="1598714" y="240487"/>
                  <a:pt x="1601152" y="237439"/>
                  <a:pt x="1603515" y="233172"/>
                </a:cubicBezTo>
                <a:cubicBezTo>
                  <a:pt x="1605877" y="228905"/>
                  <a:pt x="1608887" y="223190"/>
                  <a:pt x="1612544" y="216027"/>
                </a:cubicBezTo>
                <a:cubicBezTo>
                  <a:pt x="1616202" y="208712"/>
                  <a:pt x="1619898" y="202730"/>
                  <a:pt x="1623631" y="198082"/>
                </a:cubicBezTo>
                <a:cubicBezTo>
                  <a:pt x="1627365" y="193433"/>
                  <a:pt x="1631023" y="189776"/>
                  <a:pt x="1634604" y="187109"/>
                </a:cubicBezTo>
                <a:cubicBezTo>
                  <a:pt x="1638186" y="184442"/>
                  <a:pt x="1641576" y="182575"/>
                  <a:pt x="1644777" y="181508"/>
                </a:cubicBezTo>
                <a:cubicBezTo>
                  <a:pt x="1647977" y="180441"/>
                  <a:pt x="1650949" y="179908"/>
                  <a:pt x="1653692" y="179908"/>
                </a:cubicBezTo>
                <a:cubicBezTo>
                  <a:pt x="1658721" y="179908"/>
                  <a:pt x="1663217" y="181013"/>
                  <a:pt x="1667180" y="183223"/>
                </a:cubicBezTo>
                <a:cubicBezTo>
                  <a:pt x="1671142" y="185432"/>
                  <a:pt x="1674876" y="189166"/>
                  <a:pt x="1678381" y="194424"/>
                </a:cubicBezTo>
                <a:cubicBezTo>
                  <a:pt x="1681886" y="199682"/>
                  <a:pt x="1685468" y="206883"/>
                  <a:pt x="1689125" y="216027"/>
                </a:cubicBezTo>
                <a:cubicBezTo>
                  <a:pt x="1692630" y="224409"/>
                  <a:pt x="1695793" y="230695"/>
                  <a:pt x="1698612" y="234886"/>
                </a:cubicBezTo>
                <a:cubicBezTo>
                  <a:pt x="1701432" y="239077"/>
                  <a:pt x="1704403" y="241820"/>
                  <a:pt x="1707528" y="243116"/>
                </a:cubicBezTo>
                <a:cubicBezTo>
                  <a:pt x="1710652" y="244411"/>
                  <a:pt x="1714195" y="245059"/>
                  <a:pt x="1718158" y="245059"/>
                </a:cubicBezTo>
                <a:lnTo>
                  <a:pt x="1719109" y="245418"/>
                </a:lnTo>
                <a:lnTo>
                  <a:pt x="1719148" y="245059"/>
                </a:lnTo>
                <a:cubicBezTo>
                  <a:pt x="1727835" y="245059"/>
                  <a:pt x="1733931" y="244221"/>
                  <a:pt x="1737436" y="242544"/>
                </a:cubicBezTo>
                <a:cubicBezTo>
                  <a:pt x="1740941" y="240868"/>
                  <a:pt x="1742961" y="237896"/>
                  <a:pt x="1743494" y="233629"/>
                </a:cubicBezTo>
                <a:cubicBezTo>
                  <a:pt x="1744027" y="229362"/>
                  <a:pt x="1744142" y="223418"/>
                  <a:pt x="1743837" y="215798"/>
                </a:cubicBezTo>
                <a:close/>
                <a:moveTo>
                  <a:pt x="1025118" y="99441"/>
                </a:moveTo>
                <a:lnTo>
                  <a:pt x="1043635" y="99441"/>
                </a:lnTo>
                <a:lnTo>
                  <a:pt x="1048207" y="213741"/>
                </a:lnTo>
                <a:cubicBezTo>
                  <a:pt x="1048512" y="221818"/>
                  <a:pt x="1048245" y="228981"/>
                  <a:pt x="1047407" y="235229"/>
                </a:cubicBezTo>
                <a:cubicBezTo>
                  <a:pt x="1046569" y="241478"/>
                  <a:pt x="1044588" y="246735"/>
                  <a:pt x="1041463" y="251003"/>
                </a:cubicBezTo>
                <a:cubicBezTo>
                  <a:pt x="1038339" y="255270"/>
                  <a:pt x="1033691" y="258470"/>
                  <a:pt x="1027519" y="260604"/>
                </a:cubicBezTo>
                <a:cubicBezTo>
                  <a:pt x="1024433" y="261671"/>
                  <a:pt x="1020823" y="262471"/>
                  <a:pt x="1016689" y="263004"/>
                </a:cubicBezTo>
                <a:lnTo>
                  <a:pt x="1005953" y="263619"/>
                </a:lnTo>
                <a:lnTo>
                  <a:pt x="1005459" y="263804"/>
                </a:lnTo>
                <a:lnTo>
                  <a:pt x="1004238" y="263717"/>
                </a:lnTo>
                <a:lnTo>
                  <a:pt x="1002716" y="263804"/>
                </a:lnTo>
                <a:lnTo>
                  <a:pt x="1002737" y="263610"/>
                </a:lnTo>
                <a:lnTo>
                  <a:pt x="987857" y="262547"/>
                </a:lnTo>
                <a:cubicBezTo>
                  <a:pt x="982523" y="261709"/>
                  <a:pt x="977722" y="260147"/>
                  <a:pt x="973455" y="257861"/>
                </a:cubicBezTo>
                <a:cubicBezTo>
                  <a:pt x="969188" y="255575"/>
                  <a:pt x="965606" y="252260"/>
                  <a:pt x="962711" y="247916"/>
                </a:cubicBezTo>
                <a:cubicBezTo>
                  <a:pt x="961263" y="245745"/>
                  <a:pt x="959986" y="243221"/>
                  <a:pt x="958882" y="240344"/>
                </a:cubicBezTo>
                <a:lnTo>
                  <a:pt x="956974" y="233745"/>
                </a:lnTo>
                <a:lnTo>
                  <a:pt x="951166" y="236258"/>
                </a:lnTo>
                <a:cubicBezTo>
                  <a:pt x="945909" y="239077"/>
                  <a:pt x="940384" y="242049"/>
                  <a:pt x="934593" y="245173"/>
                </a:cubicBezTo>
                <a:cubicBezTo>
                  <a:pt x="928802" y="248297"/>
                  <a:pt x="922401" y="251269"/>
                  <a:pt x="915391" y="254089"/>
                </a:cubicBezTo>
                <a:cubicBezTo>
                  <a:pt x="908380" y="256908"/>
                  <a:pt x="900341" y="259232"/>
                  <a:pt x="891273" y="261061"/>
                </a:cubicBezTo>
                <a:lnTo>
                  <a:pt x="864707" y="263379"/>
                </a:lnTo>
                <a:lnTo>
                  <a:pt x="863574" y="263804"/>
                </a:lnTo>
                <a:lnTo>
                  <a:pt x="859841" y="263804"/>
                </a:lnTo>
                <a:lnTo>
                  <a:pt x="844058" y="263804"/>
                </a:lnTo>
                <a:lnTo>
                  <a:pt x="843801" y="265176"/>
                </a:lnTo>
                <a:cubicBezTo>
                  <a:pt x="842200" y="272339"/>
                  <a:pt x="839876" y="279197"/>
                  <a:pt x="836828" y="285750"/>
                </a:cubicBezTo>
                <a:cubicBezTo>
                  <a:pt x="833171" y="292913"/>
                  <a:pt x="828522" y="298970"/>
                  <a:pt x="822884" y="303923"/>
                </a:cubicBezTo>
                <a:cubicBezTo>
                  <a:pt x="817245" y="308876"/>
                  <a:pt x="810806" y="312915"/>
                  <a:pt x="803567" y="316039"/>
                </a:cubicBezTo>
                <a:cubicBezTo>
                  <a:pt x="796328" y="319163"/>
                  <a:pt x="788517" y="321411"/>
                  <a:pt x="780135" y="322783"/>
                </a:cubicBezTo>
                <a:cubicBezTo>
                  <a:pt x="771753" y="324155"/>
                  <a:pt x="762838" y="324840"/>
                  <a:pt x="753389" y="324840"/>
                </a:cubicBezTo>
                <a:cubicBezTo>
                  <a:pt x="744245" y="324840"/>
                  <a:pt x="735635" y="323812"/>
                  <a:pt x="727557" y="321754"/>
                </a:cubicBezTo>
                <a:cubicBezTo>
                  <a:pt x="719480" y="319697"/>
                  <a:pt x="712279" y="316496"/>
                  <a:pt x="705955" y="312153"/>
                </a:cubicBezTo>
                <a:cubicBezTo>
                  <a:pt x="699630" y="307810"/>
                  <a:pt x="694677" y="302209"/>
                  <a:pt x="691096" y="295351"/>
                </a:cubicBezTo>
                <a:cubicBezTo>
                  <a:pt x="687514" y="288493"/>
                  <a:pt x="685724" y="280263"/>
                  <a:pt x="685724" y="270662"/>
                </a:cubicBezTo>
                <a:cubicBezTo>
                  <a:pt x="685724" y="268376"/>
                  <a:pt x="685990" y="265138"/>
                  <a:pt x="686524" y="260947"/>
                </a:cubicBezTo>
                <a:cubicBezTo>
                  <a:pt x="687057" y="256756"/>
                  <a:pt x="688238" y="251688"/>
                  <a:pt x="690067" y="245745"/>
                </a:cubicBezTo>
                <a:cubicBezTo>
                  <a:pt x="691896" y="239801"/>
                  <a:pt x="694791" y="233248"/>
                  <a:pt x="698754" y="226085"/>
                </a:cubicBezTo>
                <a:lnTo>
                  <a:pt x="715442" y="233858"/>
                </a:lnTo>
                <a:cubicBezTo>
                  <a:pt x="713156" y="238582"/>
                  <a:pt x="711251" y="242887"/>
                  <a:pt x="709727" y="246773"/>
                </a:cubicBezTo>
                <a:cubicBezTo>
                  <a:pt x="708203" y="250660"/>
                  <a:pt x="707098" y="254241"/>
                  <a:pt x="706412" y="257518"/>
                </a:cubicBezTo>
                <a:cubicBezTo>
                  <a:pt x="705726" y="260794"/>
                  <a:pt x="705383" y="264033"/>
                  <a:pt x="705383" y="267233"/>
                </a:cubicBezTo>
                <a:cubicBezTo>
                  <a:pt x="705383" y="276682"/>
                  <a:pt x="707784" y="284226"/>
                  <a:pt x="712584" y="289865"/>
                </a:cubicBezTo>
                <a:cubicBezTo>
                  <a:pt x="717385" y="295503"/>
                  <a:pt x="723786" y="299542"/>
                  <a:pt x="731787" y="301980"/>
                </a:cubicBezTo>
                <a:cubicBezTo>
                  <a:pt x="739788" y="304419"/>
                  <a:pt x="748665" y="305638"/>
                  <a:pt x="758418" y="305638"/>
                </a:cubicBezTo>
                <a:cubicBezTo>
                  <a:pt x="765429" y="305638"/>
                  <a:pt x="771982" y="305105"/>
                  <a:pt x="778078" y="304038"/>
                </a:cubicBezTo>
                <a:cubicBezTo>
                  <a:pt x="784174" y="302971"/>
                  <a:pt x="789699" y="301447"/>
                  <a:pt x="794652" y="299466"/>
                </a:cubicBezTo>
                <a:cubicBezTo>
                  <a:pt x="799605" y="297485"/>
                  <a:pt x="803986" y="295122"/>
                  <a:pt x="807796" y="292379"/>
                </a:cubicBezTo>
                <a:cubicBezTo>
                  <a:pt x="811606" y="289636"/>
                  <a:pt x="814806" y="286626"/>
                  <a:pt x="817397" y="283349"/>
                </a:cubicBezTo>
                <a:cubicBezTo>
                  <a:pt x="819988" y="280073"/>
                  <a:pt x="821893" y="276530"/>
                  <a:pt x="823112" y="272720"/>
                </a:cubicBezTo>
                <a:lnTo>
                  <a:pt x="825071" y="263804"/>
                </a:lnTo>
                <a:lnTo>
                  <a:pt x="808939" y="263804"/>
                </a:lnTo>
                <a:cubicBezTo>
                  <a:pt x="803757" y="263804"/>
                  <a:pt x="798881" y="263271"/>
                  <a:pt x="794309" y="262204"/>
                </a:cubicBezTo>
                <a:cubicBezTo>
                  <a:pt x="789737" y="261137"/>
                  <a:pt x="785660" y="259461"/>
                  <a:pt x="782079" y="257175"/>
                </a:cubicBezTo>
                <a:cubicBezTo>
                  <a:pt x="778497" y="254889"/>
                  <a:pt x="775678" y="251917"/>
                  <a:pt x="773620" y="248259"/>
                </a:cubicBezTo>
                <a:cubicBezTo>
                  <a:pt x="771563" y="244602"/>
                  <a:pt x="770458" y="240182"/>
                  <a:pt x="770306" y="235001"/>
                </a:cubicBezTo>
                <a:cubicBezTo>
                  <a:pt x="770153" y="229362"/>
                  <a:pt x="771030" y="223723"/>
                  <a:pt x="772935" y="218084"/>
                </a:cubicBezTo>
                <a:cubicBezTo>
                  <a:pt x="774840" y="212445"/>
                  <a:pt x="777545" y="207264"/>
                  <a:pt x="781050" y="202539"/>
                </a:cubicBezTo>
                <a:cubicBezTo>
                  <a:pt x="784555" y="197815"/>
                  <a:pt x="788670" y="194043"/>
                  <a:pt x="793394" y="191224"/>
                </a:cubicBezTo>
                <a:cubicBezTo>
                  <a:pt x="798119" y="188404"/>
                  <a:pt x="803224" y="186995"/>
                  <a:pt x="808710" y="186995"/>
                </a:cubicBezTo>
                <a:cubicBezTo>
                  <a:pt x="815721" y="186995"/>
                  <a:pt x="822045" y="189128"/>
                  <a:pt x="827684" y="193395"/>
                </a:cubicBezTo>
                <a:cubicBezTo>
                  <a:pt x="833323" y="197663"/>
                  <a:pt x="837819" y="204330"/>
                  <a:pt x="841172" y="213398"/>
                </a:cubicBezTo>
                <a:cubicBezTo>
                  <a:pt x="842848" y="217932"/>
                  <a:pt x="844105" y="223104"/>
                  <a:pt x="844944" y="228914"/>
                </a:cubicBezTo>
                <a:lnTo>
                  <a:pt x="845993" y="245059"/>
                </a:lnTo>
                <a:lnTo>
                  <a:pt x="861898" y="245059"/>
                </a:lnTo>
                <a:cubicBezTo>
                  <a:pt x="869823" y="245059"/>
                  <a:pt x="877595" y="244449"/>
                  <a:pt x="885215" y="243230"/>
                </a:cubicBezTo>
                <a:cubicBezTo>
                  <a:pt x="892835" y="242011"/>
                  <a:pt x="900303" y="240258"/>
                  <a:pt x="907618" y="237972"/>
                </a:cubicBezTo>
                <a:cubicBezTo>
                  <a:pt x="914933" y="235686"/>
                  <a:pt x="921982" y="232905"/>
                  <a:pt x="928764" y="229628"/>
                </a:cubicBezTo>
                <a:cubicBezTo>
                  <a:pt x="935545" y="226352"/>
                  <a:pt x="941984" y="222580"/>
                  <a:pt x="948080" y="218313"/>
                </a:cubicBezTo>
                <a:cubicBezTo>
                  <a:pt x="944118" y="214808"/>
                  <a:pt x="939546" y="211760"/>
                  <a:pt x="934364" y="209169"/>
                </a:cubicBezTo>
                <a:cubicBezTo>
                  <a:pt x="929183" y="206578"/>
                  <a:pt x="923506" y="204559"/>
                  <a:pt x="917334" y="203111"/>
                </a:cubicBezTo>
                <a:cubicBezTo>
                  <a:pt x="911161" y="201663"/>
                  <a:pt x="904646" y="200939"/>
                  <a:pt x="897788" y="200939"/>
                </a:cubicBezTo>
                <a:cubicBezTo>
                  <a:pt x="895350" y="200939"/>
                  <a:pt x="893064" y="201015"/>
                  <a:pt x="890930" y="201168"/>
                </a:cubicBezTo>
                <a:cubicBezTo>
                  <a:pt x="888797" y="201320"/>
                  <a:pt x="886663" y="201587"/>
                  <a:pt x="884529" y="201968"/>
                </a:cubicBezTo>
                <a:cubicBezTo>
                  <a:pt x="882396" y="202349"/>
                  <a:pt x="879958" y="202844"/>
                  <a:pt x="877214" y="203454"/>
                </a:cubicBezTo>
                <a:lnTo>
                  <a:pt x="873557" y="186080"/>
                </a:lnTo>
                <a:cubicBezTo>
                  <a:pt x="877671" y="184861"/>
                  <a:pt x="881786" y="183908"/>
                  <a:pt x="885901" y="183223"/>
                </a:cubicBezTo>
                <a:cubicBezTo>
                  <a:pt x="890016" y="182537"/>
                  <a:pt x="893978" y="182194"/>
                  <a:pt x="897788" y="182194"/>
                </a:cubicBezTo>
                <a:cubicBezTo>
                  <a:pt x="905713" y="182194"/>
                  <a:pt x="912876" y="183146"/>
                  <a:pt x="919277" y="185051"/>
                </a:cubicBezTo>
                <a:cubicBezTo>
                  <a:pt x="925677" y="186956"/>
                  <a:pt x="931507" y="189281"/>
                  <a:pt x="936765" y="192024"/>
                </a:cubicBezTo>
                <a:cubicBezTo>
                  <a:pt x="942022" y="194767"/>
                  <a:pt x="946975" y="197510"/>
                  <a:pt x="951624" y="200253"/>
                </a:cubicBezTo>
                <a:cubicBezTo>
                  <a:pt x="956272" y="202997"/>
                  <a:pt x="960806" y="205321"/>
                  <a:pt x="965225" y="207226"/>
                </a:cubicBezTo>
                <a:cubicBezTo>
                  <a:pt x="969645" y="209131"/>
                  <a:pt x="974217" y="210083"/>
                  <a:pt x="978941" y="210083"/>
                </a:cubicBezTo>
                <a:lnTo>
                  <a:pt x="983742" y="210083"/>
                </a:lnTo>
                <a:lnTo>
                  <a:pt x="985342" y="226542"/>
                </a:lnTo>
                <a:lnTo>
                  <a:pt x="972001" y="228569"/>
                </a:lnTo>
                <a:lnTo>
                  <a:pt x="972883" y="230714"/>
                </a:lnTo>
                <a:cubicBezTo>
                  <a:pt x="974103" y="233038"/>
                  <a:pt x="975436" y="235001"/>
                  <a:pt x="976884" y="236601"/>
                </a:cubicBezTo>
                <a:cubicBezTo>
                  <a:pt x="979779" y="239801"/>
                  <a:pt x="983704" y="242011"/>
                  <a:pt x="988657" y="243230"/>
                </a:cubicBezTo>
                <a:lnTo>
                  <a:pt x="1006640" y="244953"/>
                </a:lnTo>
                <a:lnTo>
                  <a:pt x="1015860" y="244430"/>
                </a:lnTo>
                <a:cubicBezTo>
                  <a:pt x="1018908" y="244011"/>
                  <a:pt x="1021308" y="243383"/>
                  <a:pt x="1023061" y="242544"/>
                </a:cubicBezTo>
                <a:cubicBezTo>
                  <a:pt x="1026566" y="240868"/>
                  <a:pt x="1028586" y="237896"/>
                  <a:pt x="1029119" y="233629"/>
                </a:cubicBezTo>
                <a:cubicBezTo>
                  <a:pt x="1029652" y="229362"/>
                  <a:pt x="1029767" y="223418"/>
                  <a:pt x="1029462" y="215798"/>
                </a:cubicBezTo>
                <a:close/>
                <a:moveTo>
                  <a:pt x="395783" y="99441"/>
                </a:moveTo>
                <a:lnTo>
                  <a:pt x="414299" y="99441"/>
                </a:lnTo>
                <a:lnTo>
                  <a:pt x="418871" y="214884"/>
                </a:lnTo>
                <a:cubicBezTo>
                  <a:pt x="419176" y="222656"/>
                  <a:pt x="420433" y="228752"/>
                  <a:pt x="422643" y="233172"/>
                </a:cubicBezTo>
                <a:cubicBezTo>
                  <a:pt x="424853" y="237591"/>
                  <a:pt x="427863" y="240677"/>
                  <a:pt x="431673" y="242430"/>
                </a:cubicBezTo>
                <a:lnTo>
                  <a:pt x="443937" y="244994"/>
                </a:lnTo>
                <a:lnTo>
                  <a:pt x="453885" y="244430"/>
                </a:lnTo>
                <a:cubicBezTo>
                  <a:pt x="456933" y="244011"/>
                  <a:pt x="459333" y="243383"/>
                  <a:pt x="461086" y="242544"/>
                </a:cubicBezTo>
                <a:cubicBezTo>
                  <a:pt x="464591" y="240868"/>
                  <a:pt x="466611" y="237896"/>
                  <a:pt x="467144" y="233629"/>
                </a:cubicBezTo>
                <a:cubicBezTo>
                  <a:pt x="467677" y="229362"/>
                  <a:pt x="467792" y="223418"/>
                  <a:pt x="467487" y="215798"/>
                </a:cubicBezTo>
                <a:lnTo>
                  <a:pt x="463143" y="99441"/>
                </a:lnTo>
                <a:lnTo>
                  <a:pt x="481660" y="99441"/>
                </a:lnTo>
                <a:lnTo>
                  <a:pt x="486232" y="213741"/>
                </a:lnTo>
                <a:cubicBezTo>
                  <a:pt x="486537" y="221818"/>
                  <a:pt x="486270" y="228981"/>
                  <a:pt x="485432" y="235229"/>
                </a:cubicBezTo>
                <a:cubicBezTo>
                  <a:pt x="484594" y="241478"/>
                  <a:pt x="482612" y="246735"/>
                  <a:pt x="479488" y="251003"/>
                </a:cubicBezTo>
                <a:cubicBezTo>
                  <a:pt x="476364" y="255270"/>
                  <a:pt x="471716" y="258470"/>
                  <a:pt x="465544" y="260604"/>
                </a:cubicBezTo>
                <a:cubicBezTo>
                  <a:pt x="462458" y="261671"/>
                  <a:pt x="458848" y="262471"/>
                  <a:pt x="454714" y="263004"/>
                </a:cubicBezTo>
                <a:lnTo>
                  <a:pt x="442179" y="263722"/>
                </a:lnTo>
                <a:lnTo>
                  <a:pt x="441960" y="263804"/>
                </a:lnTo>
                <a:lnTo>
                  <a:pt x="441678" y="263750"/>
                </a:lnTo>
                <a:lnTo>
                  <a:pt x="440741" y="263804"/>
                </a:lnTo>
                <a:lnTo>
                  <a:pt x="440766" y="263576"/>
                </a:lnTo>
                <a:lnTo>
                  <a:pt x="424586" y="260489"/>
                </a:lnTo>
                <a:cubicBezTo>
                  <a:pt x="420167" y="258280"/>
                  <a:pt x="416776" y="255498"/>
                  <a:pt x="414413" y="252146"/>
                </a:cubicBezTo>
                <a:lnTo>
                  <a:pt x="411249" y="245046"/>
                </a:lnTo>
                <a:lnTo>
                  <a:pt x="402183" y="253860"/>
                </a:lnTo>
                <a:cubicBezTo>
                  <a:pt x="397002" y="257137"/>
                  <a:pt x="390601" y="259766"/>
                  <a:pt x="382981" y="261747"/>
                </a:cubicBezTo>
                <a:cubicBezTo>
                  <a:pt x="375361" y="263728"/>
                  <a:pt x="366408" y="265176"/>
                  <a:pt x="356120" y="266090"/>
                </a:cubicBezTo>
                <a:cubicBezTo>
                  <a:pt x="345833" y="267005"/>
                  <a:pt x="333908" y="267462"/>
                  <a:pt x="320345" y="267462"/>
                </a:cubicBezTo>
                <a:cubicBezTo>
                  <a:pt x="306781" y="267462"/>
                  <a:pt x="294856" y="266585"/>
                  <a:pt x="284569" y="264833"/>
                </a:cubicBezTo>
                <a:cubicBezTo>
                  <a:pt x="274282" y="263080"/>
                  <a:pt x="265709" y="260375"/>
                  <a:pt x="258851" y="256718"/>
                </a:cubicBezTo>
                <a:cubicBezTo>
                  <a:pt x="251993" y="253060"/>
                  <a:pt x="246812" y="248297"/>
                  <a:pt x="243306" y="242430"/>
                </a:cubicBezTo>
                <a:cubicBezTo>
                  <a:pt x="239801" y="236563"/>
                  <a:pt x="238049" y="229438"/>
                  <a:pt x="238049" y="221056"/>
                </a:cubicBezTo>
                <a:cubicBezTo>
                  <a:pt x="238049" y="217246"/>
                  <a:pt x="238353" y="213322"/>
                  <a:pt x="238963" y="209283"/>
                </a:cubicBezTo>
                <a:cubicBezTo>
                  <a:pt x="239573" y="205244"/>
                  <a:pt x="240373" y="201168"/>
                  <a:pt x="241363" y="197053"/>
                </a:cubicBezTo>
                <a:cubicBezTo>
                  <a:pt x="242354" y="192938"/>
                  <a:pt x="243383" y="188976"/>
                  <a:pt x="244449" y="185166"/>
                </a:cubicBezTo>
                <a:lnTo>
                  <a:pt x="261594" y="189509"/>
                </a:lnTo>
                <a:cubicBezTo>
                  <a:pt x="260985" y="191795"/>
                  <a:pt x="260299" y="194500"/>
                  <a:pt x="259537" y="197624"/>
                </a:cubicBezTo>
                <a:cubicBezTo>
                  <a:pt x="258775" y="200749"/>
                  <a:pt x="258127" y="203911"/>
                  <a:pt x="257594" y="207111"/>
                </a:cubicBezTo>
                <a:cubicBezTo>
                  <a:pt x="257061" y="210312"/>
                  <a:pt x="256794" y="213207"/>
                  <a:pt x="256794" y="215798"/>
                </a:cubicBezTo>
                <a:cubicBezTo>
                  <a:pt x="256794" y="223723"/>
                  <a:pt x="258813" y="230086"/>
                  <a:pt x="262852" y="234886"/>
                </a:cubicBezTo>
                <a:cubicBezTo>
                  <a:pt x="266890" y="239687"/>
                  <a:pt x="273939" y="243192"/>
                  <a:pt x="283997" y="245402"/>
                </a:cubicBezTo>
                <a:cubicBezTo>
                  <a:pt x="294056" y="247612"/>
                  <a:pt x="308153" y="248717"/>
                  <a:pt x="326288" y="248717"/>
                </a:cubicBezTo>
                <a:cubicBezTo>
                  <a:pt x="341223" y="248717"/>
                  <a:pt x="353568" y="248145"/>
                  <a:pt x="363321" y="247002"/>
                </a:cubicBezTo>
                <a:cubicBezTo>
                  <a:pt x="373075" y="245859"/>
                  <a:pt x="380657" y="244030"/>
                  <a:pt x="386067" y="241516"/>
                </a:cubicBezTo>
                <a:cubicBezTo>
                  <a:pt x="391477" y="239001"/>
                  <a:pt x="395249" y="235724"/>
                  <a:pt x="397383" y="231686"/>
                </a:cubicBezTo>
                <a:cubicBezTo>
                  <a:pt x="399516" y="227647"/>
                  <a:pt x="400431" y="222732"/>
                  <a:pt x="400126" y="216941"/>
                </a:cubicBezTo>
                <a:close/>
                <a:moveTo>
                  <a:pt x="0" y="99441"/>
                </a:moveTo>
                <a:lnTo>
                  <a:pt x="18745" y="99441"/>
                </a:lnTo>
                <a:lnTo>
                  <a:pt x="23317" y="217170"/>
                </a:lnTo>
                <a:cubicBezTo>
                  <a:pt x="23622" y="224637"/>
                  <a:pt x="24346" y="230390"/>
                  <a:pt x="25489" y="234429"/>
                </a:cubicBezTo>
                <a:cubicBezTo>
                  <a:pt x="26632" y="238468"/>
                  <a:pt x="29222" y="241249"/>
                  <a:pt x="33261" y="242773"/>
                </a:cubicBezTo>
                <a:cubicBezTo>
                  <a:pt x="37300" y="244297"/>
                  <a:pt x="43662" y="245059"/>
                  <a:pt x="52349" y="245059"/>
                </a:cubicBezTo>
                <a:lnTo>
                  <a:pt x="52495" y="245114"/>
                </a:lnTo>
                <a:lnTo>
                  <a:pt x="52502" y="245059"/>
                </a:lnTo>
                <a:cubicBezTo>
                  <a:pt x="56769" y="245059"/>
                  <a:pt x="60350" y="244145"/>
                  <a:pt x="63246" y="242316"/>
                </a:cubicBezTo>
                <a:cubicBezTo>
                  <a:pt x="66141" y="240487"/>
                  <a:pt x="68961" y="237439"/>
                  <a:pt x="71704" y="233172"/>
                </a:cubicBezTo>
                <a:cubicBezTo>
                  <a:pt x="74447" y="228905"/>
                  <a:pt x="77419" y="223190"/>
                  <a:pt x="80619" y="216027"/>
                </a:cubicBezTo>
                <a:cubicBezTo>
                  <a:pt x="85039" y="206273"/>
                  <a:pt x="89421" y="198882"/>
                  <a:pt x="93764" y="193853"/>
                </a:cubicBezTo>
                <a:cubicBezTo>
                  <a:pt x="98107" y="188823"/>
                  <a:pt x="102451" y="185394"/>
                  <a:pt x="106794" y="183566"/>
                </a:cubicBezTo>
                <a:cubicBezTo>
                  <a:pt x="111138" y="181737"/>
                  <a:pt x="115443" y="180822"/>
                  <a:pt x="119710" y="180822"/>
                </a:cubicBezTo>
                <a:cubicBezTo>
                  <a:pt x="124892" y="180822"/>
                  <a:pt x="129692" y="182156"/>
                  <a:pt x="134112" y="184823"/>
                </a:cubicBezTo>
                <a:cubicBezTo>
                  <a:pt x="138531" y="187490"/>
                  <a:pt x="142418" y="191033"/>
                  <a:pt x="145770" y="195453"/>
                </a:cubicBezTo>
                <a:cubicBezTo>
                  <a:pt x="149123" y="199872"/>
                  <a:pt x="151752" y="204711"/>
                  <a:pt x="153657" y="209969"/>
                </a:cubicBezTo>
                <a:cubicBezTo>
                  <a:pt x="155562" y="215227"/>
                  <a:pt x="156515" y="220446"/>
                  <a:pt x="156515" y="225628"/>
                </a:cubicBezTo>
                <a:cubicBezTo>
                  <a:pt x="156515" y="234772"/>
                  <a:pt x="154914" y="242049"/>
                  <a:pt x="151714" y="247459"/>
                </a:cubicBezTo>
                <a:cubicBezTo>
                  <a:pt x="148514" y="252869"/>
                  <a:pt x="144437" y="256756"/>
                  <a:pt x="139484" y="259118"/>
                </a:cubicBezTo>
                <a:cubicBezTo>
                  <a:pt x="134531" y="261480"/>
                  <a:pt x="129387" y="262661"/>
                  <a:pt x="124053" y="262661"/>
                </a:cubicBezTo>
                <a:cubicBezTo>
                  <a:pt x="119329" y="262661"/>
                  <a:pt x="113271" y="261747"/>
                  <a:pt x="105880" y="259918"/>
                </a:cubicBezTo>
                <a:cubicBezTo>
                  <a:pt x="102184" y="259004"/>
                  <a:pt x="98002" y="257384"/>
                  <a:pt x="93335" y="255060"/>
                </a:cubicBezTo>
                <a:lnTo>
                  <a:pt x="82001" y="248398"/>
                </a:lnTo>
                <a:lnTo>
                  <a:pt x="77619" y="253946"/>
                </a:lnTo>
                <a:cubicBezTo>
                  <a:pt x="75962" y="255717"/>
                  <a:pt x="74295" y="257175"/>
                  <a:pt x="72618" y="258318"/>
                </a:cubicBezTo>
                <a:cubicBezTo>
                  <a:pt x="69266" y="260604"/>
                  <a:pt x="65799" y="262090"/>
                  <a:pt x="62217" y="262775"/>
                </a:cubicBezTo>
                <a:cubicBezTo>
                  <a:pt x="58636" y="263461"/>
                  <a:pt x="54635" y="263804"/>
                  <a:pt x="50216" y="263804"/>
                </a:cubicBezTo>
                <a:lnTo>
                  <a:pt x="50223" y="263744"/>
                </a:lnTo>
                <a:lnTo>
                  <a:pt x="50063" y="263804"/>
                </a:lnTo>
                <a:cubicBezTo>
                  <a:pt x="37871" y="263804"/>
                  <a:pt x="28537" y="262433"/>
                  <a:pt x="22060" y="259689"/>
                </a:cubicBezTo>
                <a:cubicBezTo>
                  <a:pt x="15583" y="256946"/>
                  <a:pt x="11125" y="252679"/>
                  <a:pt x="8687" y="246888"/>
                </a:cubicBezTo>
                <a:cubicBezTo>
                  <a:pt x="6248" y="241097"/>
                  <a:pt x="4877" y="233629"/>
                  <a:pt x="4572" y="224485"/>
                </a:cubicBezTo>
                <a:close/>
                <a:moveTo>
                  <a:pt x="2720416" y="97155"/>
                </a:moveTo>
                <a:lnTo>
                  <a:pt x="2720416" y="110185"/>
                </a:lnTo>
                <a:lnTo>
                  <a:pt x="2669210" y="125044"/>
                </a:lnTo>
                <a:lnTo>
                  <a:pt x="2669210" y="112242"/>
                </a:lnTo>
                <a:close/>
                <a:moveTo>
                  <a:pt x="2524887" y="80772"/>
                </a:moveTo>
                <a:cubicBezTo>
                  <a:pt x="2521991" y="80772"/>
                  <a:pt x="2519743" y="81762"/>
                  <a:pt x="2518143" y="83744"/>
                </a:cubicBezTo>
                <a:cubicBezTo>
                  <a:pt x="2516543" y="85725"/>
                  <a:pt x="2515743" y="88011"/>
                  <a:pt x="2515743" y="90602"/>
                </a:cubicBezTo>
                <a:cubicBezTo>
                  <a:pt x="2515743" y="93345"/>
                  <a:pt x="2516581" y="95593"/>
                  <a:pt x="2518257" y="97345"/>
                </a:cubicBezTo>
                <a:cubicBezTo>
                  <a:pt x="2519934" y="99098"/>
                  <a:pt x="2522068" y="99974"/>
                  <a:pt x="2524658" y="99974"/>
                </a:cubicBezTo>
                <a:cubicBezTo>
                  <a:pt x="2527249" y="99974"/>
                  <a:pt x="2529497" y="99136"/>
                  <a:pt x="2531402" y="97460"/>
                </a:cubicBezTo>
                <a:cubicBezTo>
                  <a:pt x="2533307" y="95783"/>
                  <a:pt x="2534260" y="93573"/>
                  <a:pt x="2534260" y="90830"/>
                </a:cubicBezTo>
                <a:cubicBezTo>
                  <a:pt x="2534260" y="87935"/>
                  <a:pt x="2533269" y="85534"/>
                  <a:pt x="2531288" y="83629"/>
                </a:cubicBezTo>
                <a:cubicBezTo>
                  <a:pt x="2529306" y="81724"/>
                  <a:pt x="2527173" y="80772"/>
                  <a:pt x="2524887" y="80772"/>
                </a:cubicBezTo>
                <a:close/>
                <a:moveTo>
                  <a:pt x="831342" y="78105"/>
                </a:moveTo>
                <a:lnTo>
                  <a:pt x="831342" y="91135"/>
                </a:lnTo>
                <a:lnTo>
                  <a:pt x="780135" y="105994"/>
                </a:lnTo>
                <a:lnTo>
                  <a:pt x="780135" y="93192"/>
                </a:lnTo>
                <a:close/>
                <a:moveTo>
                  <a:pt x="358216" y="78105"/>
                </a:moveTo>
                <a:lnTo>
                  <a:pt x="358216" y="91135"/>
                </a:lnTo>
                <a:lnTo>
                  <a:pt x="307010" y="105994"/>
                </a:lnTo>
                <a:lnTo>
                  <a:pt x="307010" y="93192"/>
                </a:lnTo>
                <a:close/>
                <a:moveTo>
                  <a:pt x="2526030" y="67970"/>
                </a:moveTo>
                <a:cubicBezTo>
                  <a:pt x="2529687" y="67970"/>
                  <a:pt x="2532964" y="69037"/>
                  <a:pt x="2535860" y="71171"/>
                </a:cubicBezTo>
                <a:cubicBezTo>
                  <a:pt x="2538755" y="73304"/>
                  <a:pt x="2541041" y="76124"/>
                  <a:pt x="2542718" y="79629"/>
                </a:cubicBezTo>
                <a:cubicBezTo>
                  <a:pt x="2544394" y="83134"/>
                  <a:pt x="2545232" y="86868"/>
                  <a:pt x="2545232" y="90830"/>
                </a:cubicBezTo>
                <a:cubicBezTo>
                  <a:pt x="2545232" y="96774"/>
                  <a:pt x="2543327" y="101765"/>
                  <a:pt x="2539517" y="105803"/>
                </a:cubicBezTo>
                <a:cubicBezTo>
                  <a:pt x="2535707" y="109842"/>
                  <a:pt x="2530830" y="111861"/>
                  <a:pt x="2524887" y="111861"/>
                </a:cubicBezTo>
                <a:cubicBezTo>
                  <a:pt x="2518334" y="111861"/>
                  <a:pt x="2513419" y="109880"/>
                  <a:pt x="2510142" y="105918"/>
                </a:cubicBezTo>
                <a:cubicBezTo>
                  <a:pt x="2506866" y="101955"/>
                  <a:pt x="2505227" y="97307"/>
                  <a:pt x="2505227" y="91973"/>
                </a:cubicBezTo>
                <a:cubicBezTo>
                  <a:pt x="2505227" y="87554"/>
                  <a:pt x="2506103" y="83553"/>
                  <a:pt x="2507856" y="79972"/>
                </a:cubicBezTo>
                <a:cubicBezTo>
                  <a:pt x="2509609" y="76390"/>
                  <a:pt x="2512085" y="73495"/>
                  <a:pt x="2515286" y="71285"/>
                </a:cubicBezTo>
                <a:cubicBezTo>
                  <a:pt x="2518486" y="69075"/>
                  <a:pt x="2522068" y="67970"/>
                  <a:pt x="2526030" y="67970"/>
                </a:cubicBezTo>
                <a:close/>
                <a:moveTo>
                  <a:pt x="1809902" y="64694"/>
                </a:moveTo>
                <a:cubicBezTo>
                  <a:pt x="1807312" y="64694"/>
                  <a:pt x="1804797" y="65494"/>
                  <a:pt x="1802358" y="67094"/>
                </a:cubicBezTo>
                <a:cubicBezTo>
                  <a:pt x="1799920" y="68694"/>
                  <a:pt x="1797596" y="70980"/>
                  <a:pt x="1795386" y="73952"/>
                </a:cubicBezTo>
                <a:lnTo>
                  <a:pt x="1789430" y="83340"/>
                </a:lnTo>
                <a:lnTo>
                  <a:pt x="1797787" y="83667"/>
                </a:lnTo>
                <a:cubicBezTo>
                  <a:pt x="1806473" y="83667"/>
                  <a:pt x="1812150" y="82677"/>
                  <a:pt x="1814817" y="80696"/>
                </a:cubicBezTo>
                <a:cubicBezTo>
                  <a:pt x="1817484" y="78714"/>
                  <a:pt x="1818818" y="76276"/>
                  <a:pt x="1818818" y="73380"/>
                </a:cubicBezTo>
                <a:cubicBezTo>
                  <a:pt x="1818818" y="70332"/>
                  <a:pt x="1817903" y="68123"/>
                  <a:pt x="1816074" y="66751"/>
                </a:cubicBezTo>
                <a:cubicBezTo>
                  <a:pt x="1814246" y="65379"/>
                  <a:pt x="1812188" y="64694"/>
                  <a:pt x="1809902" y="64694"/>
                </a:cubicBezTo>
                <a:close/>
                <a:moveTo>
                  <a:pt x="1104824" y="64694"/>
                </a:moveTo>
                <a:cubicBezTo>
                  <a:pt x="1102233" y="64694"/>
                  <a:pt x="1099718" y="65494"/>
                  <a:pt x="1097280" y="67094"/>
                </a:cubicBezTo>
                <a:cubicBezTo>
                  <a:pt x="1094841" y="68694"/>
                  <a:pt x="1092517" y="70980"/>
                  <a:pt x="1090308" y="73952"/>
                </a:cubicBezTo>
                <a:lnTo>
                  <a:pt x="1084352" y="83340"/>
                </a:lnTo>
                <a:lnTo>
                  <a:pt x="1092708" y="83667"/>
                </a:lnTo>
                <a:cubicBezTo>
                  <a:pt x="1101395" y="83667"/>
                  <a:pt x="1107072" y="82677"/>
                  <a:pt x="1109739" y="80696"/>
                </a:cubicBezTo>
                <a:cubicBezTo>
                  <a:pt x="1112406" y="78714"/>
                  <a:pt x="1113739" y="76276"/>
                  <a:pt x="1113739" y="73380"/>
                </a:cubicBezTo>
                <a:cubicBezTo>
                  <a:pt x="1113739" y="70332"/>
                  <a:pt x="1112825" y="68123"/>
                  <a:pt x="1110996" y="66751"/>
                </a:cubicBezTo>
                <a:cubicBezTo>
                  <a:pt x="1109167" y="65379"/>
                  <a:pt x="1107110" y="64694"/>
                  <a:pt x="1104824" y="64694"/>
                </a:cubicBezTo>
                <a:close/>
                <a:moveTo>
                  <a:pt x="1810817" y="52349"/>
                </a:moveTo>
                <a:cubicBezTo>
                  <a:pt x="1815693" y="52349"/>
                  <a:pt x="1820303" y="53873"/>
                  <a:pt x="1824647" y="56921"/>
                </a:cubicBezTo>
                <a:cubicBezTo>
                  <a:pt x="1828990" y="59969"/>
                  <a:pt x="1831162" y="65075"/>
                  <a:pt x="1831162" y="72237"/>
                </a:cubicBezTo>
                <a:cubicBezTo>
                  <a:pt x="1831162" y="75895"/>
                  <a:pt x="1830248" y="79514"/>
                  <a:pt x="1828419" y="83096"/>
                </a:cubicBezTo>
                <a:cubicBezTo>
                  <a:pt x="1826590" y="86677"/>
                  <a:pt x="1823275" y="89649"/>
                  <a:pt x="1818475" y="92011"/>
                </a:cubicBezTo>
                <a:cubicBezTo>
                  <a:pt x="1813674" y="94373"/>
                  <a:pt x="1806778" y="95555"/>
                  <a:pt x="1797787" y="95555"/>
                </a:cubicBezTo>
                <a:cubicBezTo>
                  <a:pt x="1794434" y="95555"/>
                  <a:pt x="1790433" y="95402"/>
                  <a:pt x="1785785" y="95097"/>
                </a:cubicBezTo>
                <a:cubicBezTo>
                  <a:pt x="1781137" y="94793"/>
                  <a:pt x="1776755" y="94373"/>
                  <a:pt x="1772641" y="93840"/>
                </a:cubicBezTo>
                <a:cubicBezTo>
                  <a:pt x="1768526" y="93307"/>
                  <a:pt x="1765401" y="92888"/>
                  <a:pt x="1763268" y="92583"/>
                </a:cubicBezTo>
                <a:lnTo>
                  <a:pt x="1764868" y="80924"/>
                </a:lnTo>
                <a:cubicBezTo>
                  <a:pt x="1767154" y="81229"/>
                  <a:pt x="1770202" y="81610"/>
                  <a:pt x="1774012" y="82067"/>
                </a:cubicBezTo>
                <a:lnTo>
                  <a:pt x="1777368" y="82384"/>
                </a:lnTo>
                <a:lnTo>
                  <a:pt x="1784185" y="69837"/>
                </a:lnTo>
                <a:cubicBezTo>
                  <a:pt x="1787309" y="64884"/>
                  <a:pt x="1791081" y="60731"/>
                  <a:pt x="1795500" y="57378"/>
                </a:cubicBezTo>
                <a:cubicBezTo>
                  <a:pt x="1799920" y="54026"/>
                  <a:pt x="1805025" y="52349"/>
                  <a:pt x="1810817" y="52349"/>
                </a:cubicBezTo>
                <a:close/>
                <a:moveTo>
                  <a:pt x="1105738" y="52349"/>
                </a:moveTo>
                <a:cubicBezTo>
                  <a:pt x="1110615" y="52349"/>
                  <a:pt x="1115225" y="53873"/>
                  <a:pt x="1119568" y="56921"/>
                </a:cubicBezTo>
                <a:cubicBezTo>
                  <a:pt x="1123912" y="59969"/>
                  <a:pt x="1126083" y="65075"/>
                  <a:pt x="1126083" y="72237"/>
                </a:cubicBezTo>
                <a:cubicBezTo>
                  <a:pt x="1126083" y="75895"/>
                  <a:pt x="1125169" y="79514"/>
                  <a:pt x="1123340" y="83096"/>
                </a:cubicBezTo>
                <a:cubicBezTo>
                  <a:pt x="1121512" y="86677"/>
                  <a:pt x="1118197" y="89649"/>
                  <a:pt x="1113396" y="92011"/>
                </a:cubicBezTo>
                <a:cubicBezTo>
                  <a:pt x="1108596" y="94373"/>
                  <a:pt x="1101699" y="95555"/>
                  <a:pt x="1092708" y="95555"/>
                </a:cubicBezTo>
                <a:cubicBezTo>
                  <a:pt x="1089355" y="95555"/>
                  <a:pt x="1085355" y="95402"/>
                  <a:pt x="1080706" y="95097"/>
                </a:cubicBezTo>
                <a:cubicBezTo>
                  <a:pt x="1076058" y="94793"/>
                  <a:pt x="1071677" y="94373"/>
                  <a:pt x="1067562" y="93840"/>
                </a:cubicBezTo>
                <a:cubicBezTo>
                  <a:pt x="1063447" y="93307"/>
                  <a:pt x="1060323" y="92888"/>
                  <a:pt x="1058189" y="92583"/>
                </a:cubicBezTo>
                <a:lnTo>
                  <a:pt x="1059790" y="80924"/>
                </a:lnTo>
                <a:cubicBezTo>
                  <a:pt x="1061923" y="81229"/>
                  <a:pt x="1064933" y="81610"/>
                  <a:pt x="1068819" y="82067"/>
                </a:cubicBezTo>
                <a:lnTo>
                  <a:pt x="1072285" y="82391"/>
                </a:lnTo>
                <a:lnTo>
                  <a:pt x="1079106" y="69837"/>
                </a:lnTo>
                <a:cubicBezTo>
                  <a:pt x="1082230" y="64884"/>
                  <a:pt x="1086002" y="60731"/>
                  <a:pt x="1090422" y="57378"/>
                </a:cubicBezTo>
                <a:cubicBezTo>
                  <a:pt x="1094841" y="54026"/>
                  <a:pt x="1099947" y="52349"/>
                  <a:pt x="1105738" y="52349"/>
                </a:cubicBezTo>
                <a:close/>
                <a:moveTo>
                  <a:pt x="2096262" y="52197"/>
                </a:moveTo>
                <a:cubicBezTo>
                  <a:pt x="2093366" y="52197"/>
                  <a:pt x="2091118" y="53187"/>
                  <a:pt x="2089518" y="55169"/>
                </a:cubicBezTo>
                <a:cubicBezTo>
                  <a:pt x="2087918" y="57150"/>
                  <a:pt x="2087118" y="59436"/>
                  <a:pt x="2087118" y="62027"/>
                </a:cubicBezTo>
                <a:cubicBezTo>
                  <a:pt x="2087118" y="64770"/>
                  <a:pt x="2087956" y="67018"/>
                  <a:pt x="2089632" y="68770"/>
                </a:cubicBezTo>
                <a:cubicBezTo>
                  <a:pt x="2091309" y="70523"/>
                  <a:pt x="2093442" y="71399"/>
                  <a:pt x="2096033" y="71399"/>
                </a:cubicBezTo>
                <a:cubicBezTo>
                  <a:pt x="2098624" y="71399"/>
                  <a:pt x="2100872" y="70561"/>
                  <a:pt x="2102777" y="68885"/>
                </a:cubicBezTo>
                <a:cubicBezTo>
                  <a:pt x="2104682" y="67208"/>
                  <a:pt x="2105634" y="64998"/>
                  <a:pt x="2105634" y="62255"/>
                </a:cubicBezTo>
                <a:cubicBezTo>
                  <a:pt x="2105634" y="59360"/>
                  <a:pt x="2104644" y="56959"/>
                  <a:pt x="2102663" y="55054"/>
                </a:cubicBezTo>
                <a:cubicBezTo>
                  <a:pt x="2100681" y="53149"/>
                  <a:pt x="2098548" y="52197"/>
                  <a:pt x="2096262" y="52197"/>
                </a:cubicBezTo>
                <a:close/>
                <a:moveTo>
                  <a:pt x="577291" y="49530"/>
                </a:moveTo>
                <a:lnTo>
                  <a:pt x="577291" y="62560"/>
                </a:lnTo>
                <a:lnTo>
                  <a:pt x="526085" y="77419"/>
                </a:lnTo>
                <a:lnTo>
                  <a:pt x="526085" y="64617"/>
                </a:lnTo>
                <a:close/>
                <a:moveTo>
                  <a:pt x="2749829" y="44120"/>
                </a:moveTo>
                <a:cubicBezTo>
                  <a:pt x="2753639" y="44120"/>
                  <a:pt x="2757144" y="44882"/>
                  <a:pt x="2760345" y="46406"/>
                </a:cubicBezTo>
                <a:cubicBezTo>
                  <a:pt x="2763545" y="47930"/>
                  <a:pt x="2766784" y="49454"/>
                  <a:pt x="2770060" y="50978"/>
                </a:cubicBezTo>
                <a:cubicBezTo>
                  <a:pt x="2773337" y="52502"/>
                  <a:pt x="2776880" y="53264"/>
                  <a:pt x="2780690" y="53264"/>
                </a:cubicBezTo>
                <a:cubicBezTo>
                  <a:pt x="2783129" y="53264"/>
                  <a:pt x="2785415" y="52844"/>
                  <a:pt x="2787548" y="52006"/>
                </a:cubicBezTo>
                <a:cubicBezTo>
                  <a:pt x="2789682" y="51168"/>
                  <a:pt x="2792273" y="49835"/>
                  <a:pt x="2795321" y="48006"/>
                </a:cubicBezTo>
                <a:lnTo>
                  <a:pt x="2801950" y="57378"/>
                </a:lnTo>
                <a:cubicBezTo>
                  <a:pt x="2797073" y="61646"/>
                  <a:pt x="2792920" y="64351"/>
                  <a:pt x="2789491" y="65494"/>
                </a:cubicBezTo>
                <a:cubicBezTo>
                  <a:pt x="2786062" y="66637"/>
                  <a:pt x="2783129" y="67208"/>
                  <a:pt x="2780690" y="67208"/>
                </a:cubicBezTo>
                <a:cubicBezTo>
                  <a:pt x="2776118" y="67208"/>
                  <a:pt x="2772003" y="66408"/>
                  <a:pt x="2768346" y="64808"/>
                </a:cubicBezTo>
                <a:cubicBezTo>
                  <a:pt x="2764688" y="63208"/>
                  <a:pt x="2761335" y="61646"/>
                  <a:pt x="2758287" y="60122"/>
                </a:cubicBezTo>
                <a:cubicBezTo>
                  <a:pt x="2755239" y="58598"/>
                  <a:pt x="2752420" y="57836"/>
                  <a:pt x="2749829" y="57836"/>
                </a:cubicBezTo>
                <a:cubicBezTo>
                  <a:pt x="2747086" y="57836"/>
                  <a:pt x="2744609" y="58521"/>
                  <a:pt x="2742400" y="59893"/>
                </a:cubicBezTo>
                <a:cubicBezTo>
                  <a:pt x="2740190" y="61265"/>
                  <a:pt x="2737866" y="63170"/>
                  <a:pt x="2735427" y="65608"/>
                </a:cubicBezTo>
                <a:lnTo>
                  <a:pt x="2726741" y="58293"/>
                </a:lnTo>
                <a:cubicBezTo>
                  <a:pt x="2730246" y="53873"/>
                  <a:pt x="2733903" y="50406"/>
                  <a:pt x="2737713" y="47891"/>
                </a:cubicBezTo>
                <a:cubicBezTo>
                  <a:pt x="2741523" y="45377"/>
                  <a:pt x="2745562" y="44120"/>
                  <a:pt x="2749829" y="44120"/>
                </a:cubicBezTo>
                <a:close/>
                <a:moveTo>
                  <a:pt x="2097405" y="39395"/>
                </a:moveTo>
                <a:cubicBezTo>
                  <a:pt x="2101062" y="39395"/>
                  <a:pt x="2104339" y="40462"/>
                  <a:pt x="2107235" y="42596"/>
                </a:cubicBezTo>
                <a:cubicBezTo>
                  <a:pt x="2110130" y="44729"/>
                  <a:pt x="2112416" y="47549"/>
                  <a:pt x="2114093" y="51054"/>
                </a:cubicBezTo>
                <a:cubicBezTo>
                  <a:pt x="2115769" y="54559"/>
                  <a:pt x="2116607" y="58293"/>
                  <a:pt x="2116607" y="62255"/>
                </a:cubicBezTo>
                <a:cubicBezTo>
                  <a:pt x="2116607" y="68199"/>
                  <a:pt x="2114702" y="73190"/>
                  <a:pt x="2110892" y="77228"/>
                </a:cubicBezTo>
                <a:cubicBezTo>
                  <a:pt x="2107082" y="81267"/>
                  <a:pt x="2102205" y="83286"/>
                  <a:pt x="2096262" y="83286"/>
                </a:cubicBezTo>
                <a:cubicBezTo>
                  <a:pt x="2089709" y="83286"/>
                  <a:pt x="2084794" y="81305"/>
                  <a:pt x="2081517" y="77343"/>
                </a:cubicBezTo>
                <a:cubicBezTo>
                  <a:pt x="2078241" y="73380"/>
                  <a:pt x="2076602" y="68732"/>
                  <a:pt x="2076602" y="63398"/>
                </a:cubicBezTo>
                <a:cubicBezTo>
                  <a:pt x="2076602" y="58979"/>
                  <a:pt x="2077479" y="54978"/>
                  <a:pt x="2079231" y="51397"/>
                </a:cubicBezTo>
                <a:cubicBezTo>
                  <a:pt x="2080984" y="47815"/>
                  <a:pt x="2083460" y="44920"/>
                  <a:pt x="2086661" y="42710"/>
                </a:cubicBezTo>
                <a:cubicBezTo>
                  <a:pt x="2089861" y="40500"/>
                  <a:pt x="2093442" y="39395"/>
                  <a:pt x="2097405" y="39395"/>
                </a:cubicBezTo>
                <a:close/>
                <a:moveTo>
                  <a:pt x="1938528" y="37414"/>
                </a:moveTo>
                <a:cubicBezTo>
                  <a:pt x="1936242" y="37414"/>
                  <a:pt x="1934337" y="38214"/>
                  <a:pt x="1932813" y="39814"/>
                </a:cubicBezTo>
                <a:cubicBezTo>
                  <a:pt x="1931289" y="41414"/>
                  <a:pt x="1930527" y="43358"/>
                  <a:pt x="1930527" y="45644"/>
                </a:cubicBezTo>
                <a:cubicBezTo>
                  <a:pt x="1930527" y="48539"/>
                  <a:pt x="1931746" y="51244"/>
                  <a:pt x="1934184" y="53759"/>
                </a:cubicBezTo>
                <a:lnTo>
                  <a:pt x="1940775" y="57795"/>
                </a:lnTo>
                <a:lnTo>
                  <a:pt x="1941385" y="57416"/>
                </a:lnTo>
                <a:cubicBezTo>
                  <a:pt x="1944357" y="53987"/>
                  <a:pt x="1945843" y="50520"/>
                  <a:pt x="1945843" y="47015"/>
                </a:cubicBezTo>
                <a:cubicBezTo>
                  <a:pt x="1945843" y="44272"/>
                  <a:pt x="1945233" y="41986"/>
                  <a:pt x="1944014" y="40157"/>
                </a:cubicBezTo>
                <a:cubicBezTo>
                  <a:pt x="1942795" y="38328"/>
                  <a:pt x="1940966" y="37414"/>
                  <a:pt x="1938528" y="37414"/>
                </a:cubicBezTo>
                <a:close/>
                <a:moveTo>
                  <a:pt x="1743837" y="33147"/>
                </a:moveTo>
                <a:cubicBezTo>
                  <a:pt x="1740941" y="33147"/>
                  <a:pt x="1738693" y="34137"/>
                  <a:pt x="1737093" y="36119"/>
                </a:cubicBezTo>
                <a:cubicBezTo>
                  <a:pt x="1735493" y="38100"/>
                  <a:pt x="1734693" y="40386"/>
                  <a:pt x="1734693" y="42977"/>
                </a:cubicBezTo>
                <a:cubicBezTo>
                  <a:pt x="1734693" y="45720"/>
                  <a:pt x="1735531" y="47968"/>
                  <a:pt x="1737208" y="49720"/>
                </a:cubicBezTo>
                <a:cubicBezTo>
                  <a:pt x="1738884" y="51473"/>
                  <a:pt x="1741017" y="52349"/>
                  <a:pt x="1743608" y="52349"/>
                </a:cubicBezTo>
                <a:cubicBezTo>
                  <a:pt x="1746199" y="52349"/>
                  <a:pt x="1748447" y="51511"/>
                  <a:pt x="1750352" y="49835"/>
                </a:cubicBezTo>
                <a:cubicBezTo>
                  <a:pt x="1752257" y="48158"/>
                  <a:pt x="1753209" y="45948"/>
                  <a:pt x="1753209" y="43205"/>
                </a:cubicBezTo>
                <a:cubicBezTo>
                  <a:pt x="1753209" y="40310"/>
                  <a:pt x="1752219" y="37909"/>
                  <a:pt x="1750238" y="36004"/>
                </a:cubicBezTo>
                <a:cubicBezTo>
                  <a:pt x="1748256" y="34099"/>
                  <a:pt x="1746123" y="33147"/>
                  <a:pt x="1743837" y="33147"/>
                </a:cubicBezTo>
                <a:close/>
                <a:moveTo>
                  <a:pt x="1029462" y="33147"/>
                </a:moveTo>
                <a:cubicBezTo>
                  <a:pt x="1026566" y="33147"/>
                  <a:pt x="1024318" y="34137"/>
                  <a:pt x="1022718" y="36119"/>
                </a:cubicBezTo>
                <a:cubicBezTo>
                  <a:pt x="1021118" y="38100"/>
                  <a:pt x="1020318" y="40386"/>
                  <a:pt x="1020318" y="42977"/>
                </a:cubicBezTo>
                <a:cubicBezTo>
                  <a:pt x="1020318" y="45720"/>
                  <a:pt x="1021156" y="47968"/>
                  <a:pt x="1022833" y="49720"/>
                </a:cubicBezTo>
                <a:cubicBezTo>
                  <a:pt x="1024509" y="51473"/>
                  <a:pt x="1026642" y="52349"/>
                  <a:pt x="1029233" y="52349"/>
                </a:cubicBezTo>
                <a:cubicBezTo>
                  <a:pt x="1031824" y="52349"/>
                  <a:pt x="1034072" y="51511"/>
                  <a:pt x="1035977" y="49835"/>
                </a:cubicBezTo>
                <a:cubicBezTo>
                  <a:pt x="1037882" y="48158"/>
                  <a:pt x="1038834" y="45948"/>
                  <a:pt x="1038835" y="43205"/>
                </a:cubicBezTo>
                <a:cubicBezTo>
                  <a:pt x="1038834" y="40310"/>
                  <a:pt x="1037844" y="37909"/>
                  <a:pt x="1035863" y="36004"/>
                </a:cubicBezTo>
                <a:cubicBezTo>
                  <a:pt x="1033881" y="34099"/>
                  <a:pt x="1031748" y="33147"/>
                  <a:pt x="1029462" y="33147"/>
                </a:cubicBezTo>
                <a:close/>
                <a:moveTo>
                  <a:pt x="1938985" y="25755"/>
                </a:moveTo>
                <a:cubicBezTo>
                  <a:pt x="1945081" y="25755"/>
                  <a:pt x="1949691" y="27851"/>
                  <a:pt x="1952815" y="32042"/>
                </a:cubicBezTo>
                <a:cubicBezTo>
                  <a:pt x="1955940" y="36233"/>
                  <a:pt x="1957502" y="40995"/>
                  <a:pt x="1957502" y="46329"/>
                </a:cubicBezTo>
                <a:cubicBezTo>
                  <a:pt x="1957502" y="53035"/>
                  <a:pt x="1955292" y="58979"/>
                  <a:pt x="1950872" y="64160"/>
                </a:cubicBezTo>
                <a:cubicBezTo>
                  <a:pt x="1946453" y="69342"/>
                  <a:pt x="1940242" y="73457"/>
                  <a:pt x="1932241" y="76505"/>
                </a:cubicBezTo>
                <a:cubicBezTo>
                  <a:pt x="1924240" y="79553"/>
                  <a:pt x="1914830" y="81381"/>
                  <a:pt x="1904009" y="81991"/>
                </a:cubicBezTo>
                <a:lnTo>
                  <a:pt x="1901952" y="71018"/>
                </a:lnTo>
                <a:cubicBezTo>
                  <a:pt x="1912315" y="70256"/>
                  <a:pt x="1920735" y="68656"/>
                  <a:pt x="1927212" y="66218"/>
                </a:cubicBezTo>
                <a:lnTo>
                  <a:pt x="1931441" y="63592"/>
                </a:lnTo>
                <a:lnTo>
                  <a:pt x="1923783" y="58674"/>
                </a:lnTo>
                <a:cubicBezTo>
                  <a:pt x="1920354" y="55169"/>
                  <a:pt x="1918640" y="50825"/>
                  <a:pt x="1918640" y="45644"/>
                </a:cubicBezTo>
                <a:cubicBezTo>
                  <a:pt x="1918640" y="40310"/>
                  <a:pt x="1920507" y="35661"/>
                  <a:pt x="1924240" y="31699"/>
                </a:cubicBezTo>
                <a:cubicBezTo>
                  <a:pt x="1927974" y="27737"/>
                  <a:pt x="1932889" y="25755"/>
                  <a:pt x="1938985" y="25755"/>
                </a:cubicBezTo>
                <a:close/>
                <a:moveTo>
                  <a:pt x="830427" y="20498"/>
                </a:moveTo>
                <a:cubicBezTo>
                  <a:pt x="831951" y="23393"/>
                  <a:pt x="833209" y="26708"/>
                  <a:pt x="834199" y="30442"/>
                </a:cubicBezTo>
                <a:cubicBezTo>
                  <a:pt x="835190" y="34175"/>
                  <a:pt x="835685" y="37566"/>
                  <a:pt x="835685" y="40614"/>
                </a:cubicBezTo>
                <a:cubicBezTo>
                  <a:pt x="835685" y="45644"/>
                  <a:pt x="834276" y="50177"/>
                  <a:pt x="831456" y="54216"/>
                </a:cubicBezTo>
                <a:cubicBezTo>
                  <a:pt x="828637" y="58255"/>
                  <a:pt x="824255" y="60274"/>
                  <a:pt x="818312" y="60274"/>
                </a:cubicBezTo>
                <a:cubicBezTo>
                  <a:pt x="813587" y="60274"/>
                  <a:pt x="809739" y="59017"/>
                  <a:pt x="806767" y="56502"/>
                </a:cubicBezTo>
                <a:lnTo>
                  <a:pt x="805637" y="54212"/>
                </a:lnTo>
                <a:lnTo>
                  <a:pt x="802195" y="62560"/>
                </a:lnTo>
                <a:cubicBezTo>
                  <a:pt x="798614" y="66065"/>
                  <a:pt x="794156" y="67818"/>
                  <a:pt x="788822" y="67818"/>
                </a:cubicBezTo>
                <a:cubicBezTo>
                  <a:pt x="782726" y="67818"/>
                  <a:pt x="778688" y="65798"/>
                  <a:pt x="776706" y="61760"/>
                </a:cubicBezTo>
                <a:cubicBezTo>
                  <a:pt x="774725" y="57721"/>
                  <a:pt x="773735" y="53416"/>
                  <a:pt x="773735" y="48844"/>
                </a:cubicBezTo>
                <a:cubicBezTo>
                  <a:pt x="773735" y="47168"/>
                  <a:pt x="773849" y="45377"/>
                  <a:pt x="774078" y="43472"/>
                </a:cubicBezTo>
                <a:cubicBezTo>
                  <a:pt x="774306" y="41567"/>
                  <a:pt x="774649" y="39395"/>
                  <a:pt x="775106" y="36957"/>
                </a:cubicBezTo>
                <a:lnTo>
                  <a:pt x="786536" y="33756"/>
                </a:lnTo>
                <a:cubicBezTo>
                  <a:pt x="786079" y="36347"/>
                  <a:pt x="785736" y="38747"/>
                  <a:pt x="785508" y="40957"/>
                </a:cubicBezTo>
                <a:cubicBezTo>
                  <a:pt x="785279" y="43167"/>
                  <a:pt x="785165" y="45110"/>
                  <a:pt x="785165" y="46787"/>
                </a:cubicBezTo>
                <a:cubicBezTo>
                  <a:pt x="785165" y="49682"/>
                  <a:pt x="785622" y="51816"/>
                  <a:pt x="786536" y="53187"/>
                </a:cubicBezTo>
                <a:cubicBezTo>
                  <a:pt x="787451" y="54559"/>
                  <a:pt x="788898" y="55245"/>
                  <a:pt x="790880" y="55245"/>
                </a:cubicBezTo>
                <a:cubicBezTo>
                  <a:pt x="793166" y="55245"/>
                  <a:pt x="795071" y="54064"/>
                  <a:pt x="796595" y="51701"/>
                </a:cubicBezTo>
                <a:cubicBezTo>
                  <a:pt x="798119" y="49339"/>
                  <a:pt x="798957" y="44577"/>
                  <a:pt x="799109" y="37414"/>
                </a:cubicBezTo>
                <a:lnTo>
                  <a:pt x="799109" y="30556"/>
                </a:lnTo>
                <a:lnTo>
                  <a:pt x="810082" y="26441"/>
                </a:lnTo>
                <a:lnTo>
                  <a:pt x="810082" y="40386"/>
                </a:lnTo>
                <a:cubicBezTo>
                  <a:pt x="810082" y="42519"/>
                  <a:pt x="810501" y="44386"/>
                  <a:pt x="811339" y="45986"/>
                </a:cubicBezTo>
                <a:cubicBezTo>
                  <a:pt x="812178" y="47587"/>
                  <a:pt x="813968" y="48387"/>
                  <a:pt x="816711" y="48387"/>
                </a:cubicBezTo>
                <a:cubicBezTo>
                  <a:pt x="819455" y="48387"/>
                  <a:pt x="821283" y="47549"/>
                  <a:pt x="822198" y="45872"/>
                </a:cubicBezTo>
                <a:cubicBezTo>
                  <a:pt x="823112" y="44196"/>
                  <a:pt x="823569" y="42062"/>
                  <a:pt x="823569" y="39471"/>
                </a:cubicBezTo>
                <a:cubicBezTo>
                  <a:pt x="823569" y="36881"/>
                  <a:pt x="823265" y="34252"/>
                  <a:pt x="822655" y="31585"/>
                </a:cubicBezTo>
                <a:cubicBezTo>
                  <a:pt x="822045" y="28918"/>
                  <a:pt x="821207" y="26289"/>
                  <a:pt x="820140" y="23698"/>
                </a:cubicBezTo>
                <a:close/>
                <a:moveTo>
                  <a:pt x="1744980" y="20345"/>
                </a:moveTo>
                <a:cubicBezTo>
                  <a:pt x="1748637" y="20345"/>
                  <a:pt x="1751914" y="21412"/>
                  <a:pt x="1754810" y="23546"/>
                </a:cubicBezTo>
                <a:cubicBezTo>
                  <a:pt x="1757705" y="25679"/>
                  <a:pt x="1759991" y="28499"/>
                  <a:pt x="1761668" y="32004"/>
                </a:cubicBezTo>
                <a:cubicBezTo>
                  <a:pt x="1763344" y="35509"/>
                  <a:pt x="1764182" y="39243"/>
                  <a:pt x="1764182" y="43205"/>
                </a:cubicBezTo>
                <a:cubicBezTo>
                  <a:pt x="1764182" y="49149"/>
                  <a:pt x="1762277" y="54140"/>
                  <a:pt x="1758467" y="58178"/>
                </a:cubicBezTo>
                <a:cubicBezTo>
                  <a:pt x="1754657" y="62217"/>
                  <a:pt x="1749780" y="64236"/>
                  <a:pt x="1743837" y="64236"/>
                </a:cubicBezTo>
                <a:cubicBezTo>
                  <a:pt x="1737284" y="64236"/>
                  <a:pt x="1732369" y="62255"/>
                  <a:pt x="1729092" y="58293"/>
                </a:cubicBezTo>
                <a:cubicBezTo>
                  <a:pt x="1725815" y="54330"/>
                  <a:pt x="1724177" y="49682"/>
                  <a:pt x="1724177" y="44348"/>
                </a:cubicBezTo>
                <a:cubicBezTo>
                  <a:pt x="1724177" y="39929"/>
                  <a:pt x="1725054" y="35928"/>
                  <a:pt x="1726806" y="32347"/>
                </a:cubicBezTo>
                <a:cubicBezTo>
                  <a:pt x="1728559" y="28765"/>
                  <a:pt x="1731035" y="25870"/>
                  <a:pt x="1734236" y="23660"/>
                </a:cubicBezTo>
                <a:cubicBezTo>
                  <a:pt x="1737436" y="21450"/>
                  <a:pt x="1741017" y="20345"/>
                  <a:pt x="1744980" y="20345"/>
                </a:cubicBezTo>
                <a:close/>
                <a:moveTo>
                  <a:pt x="1030605" y="20345"/>
                </a:moveTo>
                <a:cubicBezTo>
                  <a:pt x="1034262" y="20345"/>
                  <a:pt x="1037539" y="21412"/>
                  <a:pt x="1040435" y="23546"/>
                </a:cubicBezTo>
                <a:cubicBezTo>
                  <a:pt x="1043330" y="25679"/>
                  <a:pt x="1045616" y="28499"/>
                  <a:pt x="1047293" y="32004"/>
                </a:cubicBezTo>
                <a:cubicBezTo>
                  <a:pt x="1048969" y="35509"/>
                  <a:pt x="1049807" y="39243"/>
                  <a:pt x="1049807" y="43205"/>
                </a:cubicBezTo>
                <a:cubicBezTo>
                  <a:pt x="1049807" y="49149"/>
                  <a:pt x="1047902" y="54140"/>
                  <a:pt x="1044092" y="58178"/>
                </a:cubicBezTo>
                <a:cubicBezTo>
                  <a:pt x="1040282" y="62217"/>
                  <a:pt x="1035406" y="64236"/>
                  <a:pt x="1029462" y="64236"/>
                </a:cubicBezTo>
                <a:cubicBezTo>
                  <a:pt x="1022909" y="64236"/>
                  <a:pt x="1017994" y="62255"/>
                  <a:pt x="1014717" y="58293"/>
                </a:cubicBezTo>
                <a:cubicBezTo>
                  <a:pt x="1011441" y="54330"/>
                  <a:pt x="1009802" y="49682"/>
                  <a:pt x="1009802" y="44348"/>
                </a:cubicBezTo>
                <a:cubicBezTo>
                  <a:pt x="1009802" y="39929"/>
                  <a:pt x="1010679" y="35928"/>
                  <a:pt x="1012431" y="32347"/>
                </a:cubicBezTo>
                <a:cubicBezTo>
                  <a:pt x="1014184" y="28765"/>
                  <a:pt x="1016660" y="25870"/>
                  <a:pt x="1019861" y="23660"/>
                </a:cubicBezTo>
                <a:cubicBezTo>
                  <a:pt x="1023061" y="21450"/>
                  <a:pt x="1026642" y="20345"/>
                  <a:pt x="1030605" y="20345"/>
                </a:cubicBezTo>
                <a:close/>
                <a:moveTo>
                  <a:pt x="546278" y="0"/>
                </a:moveTo>
                <a:lnTo>
                  <a:pt x="558851" y="0"/>
                </a:lnTo>
                <a:lnTo>
                  <a:pt x="560222" y="39548"/>
                </a:lnTo>
                <a:lnTo>
                  <a:pt x="547649"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20" name="Google Shape;220;p23"/>
          <p:cNvSpPr txBox="1"/>
          <p:nvPr/>
        </p:nvSpPr>
        <p:spPr>
          <a:xfrm>
            <a:off x="1230150" y="3522150"/>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19. ˹Ultimately,˺ with the throes of death will come the truth. This is what you were trying to escape!</a:t>
            </a:r>
            <a:endParaRPr sz="1200">
              <a:solidFill>
                <a:schemeClr val="dk1"/>
              </a:solidFill>
              <a:latin typeface="Inter Light"/>
              <a:ea typeface="Inter Light"/>
              <a:cs typeface="Inter Light"/>
              <a:sym typeface="Inter Light"/>
            </a:endParaRPr>
          </a:p>
        </p:txBody>
      </p:sp>
      <p:sp>
        <p:nvSpPr>
          <p:cNvPr id="222" name="Google Shape;222;p23"/>
          <p:cNvSpPr txBox="1"/>
          <p:nvPr/>
        </p:nvSpPr>
        <p:spPr>
          <a:xfrm>
            <a:off x="1004400" y="748800"/>
            <a:ext cx="44103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Only Guarantee</a:t>
            </a:r>
            <a:endParaRPr sz="3600">
              <a:solidFill>
                <a:srgbClr val="1E1E1E"/>
              </a:solidFill>
              <a:latin typeface="Inter Tight Medium"/>
              <a:ea typeface="Inter Tight Medium"/>
              <a:cs typeface="Inter Tight Medium"/>
              <a:sym typeface="Inter Tight Medium"/>
            </a:endParaRPr>
          </a:p>
        </p:txBody>
      </p:sp>
      <p:sp>
        <p:nvSpPr>
          <p:cNvPr id="223" name="Google Shape;223;p23"/>
          <p:cNvSpPr/>
          <p:nvPr/>
        </p:nvSpPr>
        <p:spPr>
          <a:xfrm>
            <a:off x="5490450" y="909236"/>
            <a:ext cx="2423400" cy="11541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24" name="Google Shape;224;p23"/>
          <p:cNvSpPr txBox="1"/>
          <p:nvPr/>
        </p:nvSpPr>
        <p:spPr>
          <a:xfrm>
            <a:off x="5668350" y="1045136"/>
            <a:ext cx="17169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Death brings an overwhelming, almost drunken state. Even the Prophet ﷻ felt its intensity.</a:t>
            </a:r>
            <a:endParaRPr sz="1000">
              <a:solidFill>
                <a:srgbClr val="1E1E1E"/>
              </a:solidFill>
              <a:latin typeface="Inter Light"/>
              <a:ea typeface="Inter Light"/>
              <a:cs typeface="Inter Light"/>
              <a:sym typeface="Inter Light"/>
            </a:endParaRPr>
          </a:p>
        </p:txBody>
      </p:sp>
      <p:sp>
        <p:nvSpPr>
          <p:cNvPr id="225" name="Google Shape;225;p23"/>
          <p:cNvSpPr/>
          <p:nvPr/>
        </p:nvSpPr>
        <p:spPr>
          <a:xfrm>
            <a:off x="7385250" y="1167436"/>
            <a:ext cx="11559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سَكْرَةُ ٱلْمَوْتِ</a:t>
            </a:r>
            <a:endParaRPr sz="900">
              <a:solidFill>
                <a:schemeClr val="lt1"/>
              </a:solidFill>
              <a:latin typeface="Calibri"/>
              <a:ea typeface="Calibri"/>
              <a:cs typeface="Calibri"/>
              <a:sym typeface="Calibri"/>
            </a:endParaRPr>
          </a:p>
        </p:txBody>
      </p:sp>
      <p:sp>
        <p:nvSpPr>
          <p:cNvPr id="226" name="Google Shape;226;p23"/>
          <p:cNvSpPr/>
          <p:nvPr/>
        </p:nvSpPr>
        <p:spPr>
          <a:xfrm>
            <a:off x="5490450" y="2263261"/>
            <a:ext cx="2423400" cy="9519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27" name="Google Shape;227;p23"/>
          <p:cNvSpPr/>
          <p:nvPr/>
        </p:nvSpPr>
        <p:spPr>
          <a:xfrm>
            <a:off x="7385150" y="2413561"/>
            <a:ext cx="11559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بِٱلْحَقِّ</a:t>
            </a:r>
            <a:endParaRPr sz="900" b="0" i="0" u="none" strike="noStrike" cap="none">
              <a:solidFill>
                <a:schemeClr val="lt1"/>
              </a:solidFill>
              <a:latin typeface="Calibri"/>
              <a:ea typeface="Calibri"/>
              <a:cs typeface="Calibri"/>
              <a:sym typeface="Calibri"/>
            </a:endParaRPr>
          </a:p>
        </p:txBody>
      </p:sp>
      <p:sp>
        <p:nvSpPr>
          <p:cNvPr id="228" name="Google Shape;228;p23"/>
          <p:cNvSpPr txBox="1"/>
          <p:nvPr/>
        </p:nvSpPr>
        <p:spPr>
          <a:xfrm>
            <a:off x="5668350" y="2408311"/>
            <a:ext cx="16236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At the moment of death, reality becomes clear—there is no denial.</a:t>
            </a:r>
            <a:endParaRPr sz="1000" b="1">
              <a:solidFill>
                <a:srgbClr val="1E1E1E"/>
              </a:solidFill>
              <a:latin typeface="Inter"/>
              <a:ea typeface="Inter"/>
              <a:cs typeface="Inter"/>
              <a:sym typeface="Inter"/>
            </a:endParaRPr>
          </a:p>
        </p:txBody>
      </p:sp>
      <p:sp>
        <p:nvSpPr>
          <p:cNvPr id="229" name="Google Shape;229;p23"/>
          <p:cNvSpPr/>
          <p:nvPr/>
        </p:nvSpPr>
        <p:spPr>
          <a:xfrm>
            <a:off x="5490450" y="3415086"/>
            <a:ext cx="2423400" cy="9519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30" name="Google Shape;230;p23"/>
          <p:cNvSpPr txBox="1"/>
          <p:nvPr/>
        </p:nvSpPr>
        <p:spPr>
          <a:xfrm>
            <a:off x="5668350" y="3560136"/>
            <a:ext cx="16236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We all know death is certain, yet delay preparing for it.</a:t>
            </a:r>
            <a:endParaRPr sz="1000" b="1">
              <a:solidFill>
                <a:srgbClr val="1E1E1E"/>
              </a:solidFill>
              <a:latin typeface="Inter"/>
              <a:ea typeface="Inter"/>
              <a:cs typeface="Inter"/>
              <a:sym typeface="Inter"/>
            </a:endParaRPr>
          </a:p>
        </p:txBody>
      </p:sp>
      <p:sp>
        <p:nvSpPr>
          <p:cNvPr id="231" name="Google Shape;231;p23"/>
          <p:cNvSpPr/>
          <p:nvPr/>
        </p:nvSpPr>
        <p:spPr>
          <a:xfrm>
            <a:off x="7385150" y="3534286"/>
            <a:ext cx="1155900" cy="6513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تَحِيدُ</a:t>
            </a:r>
            <a:endParaRPr sz="9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24"/>
          <p:cNvPicPr preferRelativeResize="0"/>
          <p:nvPr/>
        </p:nvPicPr>
        <p:blipFill>
          <a:blip r:embed="rId3">
            <a:alphaModFix/>
          </a:blip>
          <a:stretch>
            <a:fillRect/>
          </a:stretch>
        </p:blipFill>
        <p:spPr>
          <a:xfrm flipH="1">
            <a:off x="6123701" y="490575"/>
            <a:ext cx="3818099" cy="3818099"/>
          </a:xfrm>
          <a:prstGeom prst="rect">
            <a:avLst/>
          </a:prstGeom>
          <a:noFill/>
          <a:ln>
            <a:noFill/>
          </a:ln>
        </p:spPr>
      </p:pic>
      <p:sp>
        <p:nvSpPr>
          <p:cNvPr id="237" name="Google Shape;237;p2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6ECC9BC3-20C4-F850-8F79-6189C70CD6A9}"/>
              </a:ext>
            </a:extLst>
          </p:cNvPr>
          <p:cNvSpPr/>
          <p:nvPr/>
        </p:nvSpPr>
        <p:spPr>
          <a:xfrm>
            <a:off x="1015044" y="1847384"/>
            <a:ext cx="3842941"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4C0CB808-ECFE-BF2E-E357-092136810356}"/>
              </a:ext>
            </a:extLst>
          </p:cNvPr>
          <p:cNvSpPr/>
          <p:nvPr/>
        </p:nvSpPr>
        <p:spPr>
          <a:xfrm>
            <a:off x="1722120" y="2624609"/>
            <a:ext cx="2691460" cy="352730"/>
          </a:xfrm>
          <a:custGeom>
            <a:avLst/>
            <a:gdLst/>
            <a:ahLst/>
            <a:cxnLst/>
            <a:rect l="l" t="t" r="r" b="b"/>
            <a:pathLst>
              <a:path w="2691460" h="352730">
                <a:moveTo>
                  <a:pt x="1433474" y="321488"/>
                </a:moveTo>
                <a:lnTo>
                  <a:pt x="1433474" y="334518"/>
                </a:lnTo>
                <a:lnTo>
                  <a:pt x="1382268" y="349377"/>
                </a:lnTo>
                <a:lnTo>
                  <a:pt x="1382268" y="336575"/>
                </a:lnTo>
                <a:close/>
                <a:moveTo>
                  <a:pt x="853440" y="284378"/>
                </a:moveTo>
                <a:cubicBezTo>
                  <a:pt x="856488" y="284378"/>
                  <a:pt x="859117" y="285521"/>
                  <a:pt x="861326" y="287807"/>
                </a:cubicBezTo>
                <a:cubicBezTo>
                  <a:pt x="863536" y="290093"/>
                  <a:pt x="864641" y="292760"/>
                  <a:pt x="864641" y="295808"/>
                </a:cubicBezTo>
                <a:cubicBezTo>
                  <a:pt x="864641" y="298856"/>
                  <a:pt x="863536" y="301485"/>
                  <a:pt x="861326" y="303695"/>
                </a:cubicBezTo>
                <a:cubicBezTo>
                  <a:pt x="859117" y="305905"/>
                  <a:pt x="856488" y="307010"/>
                  <a:pt x="853440" y="307010"/>
                </a:cubicBezTo>
                <a:cubicBezTo>
                  <a:pt x="850239" y="307010"/>
                  <a:pt x="847534" y="305905"/>
                  <a:pt x="845324" y="303695"/>
                </a:cubicBezTo>
                <a:cubicBezTo>
                  <a:pt x="843115" y="301485"/>
                  <a:pt x="842010" y="298856"/>
                  <a:pt x="842010" y="295808"/>
                </a:cubicBezTo>
                <a:cubicBezTo>
                  <a:pt x="842010" y="292760"/>
                  <a:pt x="843115" y="290093"/>
                  <a:pt x="845324" y="287807"/>
                </a:cubicBezTo>
                <a:cubicBezTo>
                  <a:pt x="847534" y="285521"/>
                  <a:pt x="850239" y="284378"/>
                  <a:pt x="853440" y="284378"/>
                </a:cubicBezTo>
                <a:close/>
                <a:moveTo>
                  <a:pt x="822121" y="284378"/>
                </a:moveTo>
                <a:cubicBezTo>
                  <a:pt x="825169" y="284378"/>
                  <a:pt x="827798" y="285521"/>
                  <a:pt x="830008" y="287807"/>
                </a:cubicBezTo>
                <a:cubicBezTo>
                  <a:pt x="832218" y="290093"/>
                  <a:pt x="833323" y="292760"/>
                  <a:pt x="833323" y="295808"/>
                </a:cubicBezTo>
                <a:cubicBezTo>
                  <a:pt x="833323" y="298856"/>
                  <a:pt x="832218" y="301485"/>
                  <a:pt x="830008" y="303695"/>
                </a:cubicBezTo>
                <a:cubicBezTo>
                  <a:pt x="827798" y="305905"/>
                  <a:pt x="825169" y="307010"/>
                  <a:pt x="822121" y="307010"/>
                </a:cubicBezTo>
                <a:cubicBezTo>
                  <a:pt x="818921" y="307010"/>
                  <a:pt x="816216" y="305905"/>
                  <a:pt x="814006" y="303695"/>
                </a:cubicBezTo>
                <a:cubicBezTo>
                  <a:pt x="811796" y="301485"/>
                  <a:pt x="810692" y="298856"/>
                  <a:pt x="810692" y="295808"/>
                </a:cubicBezTo>
                <a:cubicBezTo>
                  <a:pt x="810692" y="292760"/>
                  <a:pt x="811796" y="290093"/>
                  <a:pt x="814006" y="287807"/>
                </a:cubicBezTo>
                <a:cubicBezTo>
                  <a:pt x="816216" y="285521"/>
                  <a:pt x="818921" y="284378"/>
                  <a:pt x="822121" y="284378"/>
                </a:cubicBezTo>
                <a:close/>
                <a:moveTo>
                  <a:pt x="173431" y="284378"/>
                </a:moveTo>
                <a:cubicBezTo>
                  <a:pt x="176479" y="284378"/>
                  <a:pt x="179108" y="285521"/>
                  <a:pt x="181317" y="287807"/>
                </a:cubicBezTo>
                <a:cubicBezTo>
                  <a:pt x="183527" y="290093"/>
                  <a:pt x="184632" y="292760"/>
                  <a:pt x="184632" y="295808"/>
                </a:cubicBezTo>
                <a:cubicBezTo>
                  <a:pt x="184632" y="298856"/>
                  <a:pt x="183527" y="301485"/>
                  <a:pt x="181317" y="303695"/>
                </a:cubicBezTo>
                <a:cubicBezTo>
                  <a:pt x="179108" y="305905"/>
                  <a:pt x="176479" y="307010"/>
                  <a:pt x="173431" y="307010"/>
                </a:cubicBezTo>
                <a:cubicBezTo>
                  <a:pt x="170230" y="307010"/>
                  <a:pt x="167525" y="305905"/>
                  <a:pt x="165316" y="303695"/>
                </a:cubicBezTo>
                <a:cubicBezTo>
                  <a:pt x="163106" y="301485"/>
                  <a:pt x="162001" y="298856"/>
                  <a:pt x="162001" y="295808"/>
                </a:cubicBezTo>
                <a:cubicBezTo>
                  <a:pt x="162001" y="292760"/>
                  <a:pt x="163106" y="290093"/>
                  <a:pt x="165316" y="287807"/>
                </a:cubicBezTo>
                <a:cubicBezTo>
                  <a:pt x="167525" y="285521"/>
                  <a:pt x="170230" y="284378"/>
                  <a:pt x="173431" y="284378"/>
                </a:cubicBezTo>
                <a:close/>
                <a:moveTo>
                  <a:pt x="142113" y="284378"/>
                </a:moveTo>
                <a:cubicBezTo>
                  <a:pt x="145161" y="284378"/>
                  <a:pt x="147790" y="285521"/>
                  <a:pt x="149999" y="287807"/>
                </a:cubicBezTo>
                <a:cubicBezTo>
                  <a:pt x="152209" y="290093"/>
                  <a:pt x="153314" y="292760"/>
                  <a:pt x="153314" y="295808"/>
                </a:cubicBezTo>
                <a:cubicBezTo>
                  <a:pt x="153314" y="298856"/>
                  <a:pt x="152209" y="301485"/>
                  <a:pt x="149999" y="303695"/>
                </a:cubicBezTo>
                <a:cubicBezTo>
                  <a:pt x="147790" y="305905"/>
                  <a:pt x="145161" y="307010"/>
                  <a:pt x="142113" y="307010"/>
                </a:cubicBezTo>
                <a:cubicBezTo>
                  <a:pt x="138912" y="307010"/>
                  <a:pt x="136207" y="305905"/>
                  <a:pt x="133997" y="303695"/>
                </a:cubicBezTo>
                <a:cubicBezTo>
                  <a:pt x="131788" y="301485"/>
                  <a:pt x="130683" y="298856"/>
                  <a:pt x="130683" y="295808"/>
                </a:cubicBezTo>
                <a:cubicBezTo>
                  <a:pt x="130683" y="292760"/>
                  <a:pt x="131788" y="290093"/>
                  <a:pt x="133997" y="287807"/>
                </a:cubicBezTo>
                <a:cubicBezTo>
                  <a:pt x="136207" y="285521"/>
                  <a:pt x="138912" y="284378"/>
                  <a:pt x="142113" y="284378"/>
                </a:cubicBezTo>
                <a:close/>
                <a:moveTo>
                  <a:pt x="2509799" y="273863"/>
                </a:moveTo>
                <a:lnTo>
                  <a:pt x="2509799" y="286893"/>
                </a:lnTo>
                <a:lnTo>
                  <a:pt x="2458593" y="301752"/>
                </a:lnTo>
                <a:lnTo>
                  <a:pt x="2458593" y="288950"/>
                </a:lnTo>
                <a:close/>
                <a:moveTo>
                  <a:pt x="2185949" y="273863"/>
                </a:moveTo>
                <a:lnTo>
                  <a:pt x="2185949" y="286893"/>
                </a:lnTo>
                <a:lnTo>
                  <a:pt x="2134743" y="301752"/>
                </a:lnTo>
                <a:lnTo>
                  <a:pt x="2134743" y="288950"/>
                </a:lnTo>
                <a:close/>
                <a:moveTo>
                  <a:pt x="1204874" y="273863"/>
                </a:moveTo>
                <a:lnTo>
                  <a:pt x="1204874" y="286893"/>
                </a:lnTo>
                <a:lnTo>
                  <a:pt x="1153668" y="301752"/>
                </a:lnTo>
                <a:lnTo>
                  <a:pt x="1153668" y="288950"/>
                </a:lnTo>
                <a:close/>
                <a:moveTo>
                  <a:pt x="290474" y="273863"/>
                </a:moveTo>
                <a:lnTo>
                  <a:pt x="290474" y="286893"/>
                </a:lnTo>
                <a:lnTo>
                  <a:pt x="239268" y="301752"/>
                </a:lnTo>
                <a:lnTo>
                  <a:pt x="239268" y="288950"/>
                </a:lnTo>
                <a:close/>
                <a:moveTo>
                  <a:pt x="71399" y="273863"/>
                </a:moveTo>
                <a:lnTo>
                  <a:pt x="71399" y="286893"/>
                </a:lnTo>
                <a:lnTo>
                  <a:pt x="20193" y="301752"/>
                </a:lnTo>
                <a:lnTo>
                  <a:pt x="20193" y="288950"/>
                </a:lnTo>
                <a:close/>
                <a:moveTo>
                  <a:pt x="2653055" y="204368"/>
                </a:moveTo>
                <a:cubicBezTo>
                  <a:pt x="2649550" y="204368"/>
                  <a:pt x="2646387" y="205702"/>
                  <a:pt x="2643568" y="208369"/>
                </a:cubicBezTo>
                <a:cubicBezTo>
                  <a:pt x="2640749" y="211036"/>
                  <a:pt x="2638539" y="214427"/>
                  <a:pt x="2636939" y="218541"/>
                </a:cubicBezTo>
                <a:cubicBezTo>
                  <a:pt x="2635338" y="222656"/>
                  <a:pt x="2634538" y="226771"/>
                  <a:pt x="2634538" y="230886"/>
                </a:cubicBezTo>
                <a:cubicBezTo>
                  <a:pt x="2634538" y="234086"/>
                  <a:pt x="2635186" y="236867"/>
                  <a:pt x="2636482" y="239230"/>
                </a:cubicBezTo>
                <a:cubicBezTo>
                  <a:pt x="2637777" y="241592"/>
                  <a:pt x="2639949" y="243383"/>
                  <a:pt x="2642997" y="244602"/>
                </a:cubicBezTo>
                <a:cubicBezTo>
                  <a:pt x="2646045" y="245821"/>
                  <a:pt x="2650007" y="246431"/>
                  <a:pt x="2654884" y="246431"/>
                </a:cubicBezTo>
                <a:cubicBezTo>
                  <a:pt x="2659303" y="246431"/>
                  <a:pt x="2663761" y="245973"/>
                  <a:pt x="2668257" y="245059"/>
                </a:cubicBezTo>
                <a:lnTo>
                  <a:pt x="2673385" y="243434"/>
                </a:lnTo>
                <a:lnTo>
                  <a:pt x="2673629" y="240487"/>
                </a:lnTo>
                <a:cubicBezTo>
                  <a:pt x="2673629" y="235763"/>
                  <a:pt x="2673172" y="231229"/>
                  <a:pt x="2672257" y="226885"/>
                </a:cubicBezTo>
                <a:cubicBezTo>
                  <a:pt x="2671343" y="222542"/>
                  <a:pt x="2669971" y="218694"/>
                  <a:pt x="2668143" y="215341"/>
                </a:cubicBezTo>
                <a:cubicBezTo>
                  <a:pt x="2666314" y="211988"/>
                  <a:pt x="2664142" y="209321"/>
                  <a:pt x="2661627" y="207340"/>
                </a:cubicBezTo>
                <a:cubicBezTo>
                  <a:pt x="2659113" y="205359"/>
                  <a:pt x="2656255" y="204368"/>
                  <a:pt x="2653055" y="204368"/>
                </a:cubicBezTo>
                <a:close/>
                <a:moveTo>
                  <a:pt x="1510055" y="204368"/>
                </a:moveTo>
                <a:cubicBezTo>
                  <a:pt x="1506855" y="204368"/>
                  <a:pt x="1503883" y="205587"/>
                  <a:pt x="1501140" y="208026"/>
                </a:cubicBezTo>
                <a:cubicBezTo>
                  <a:pt x="1498396" y="210464"/>
                  <a:pt x="1496149" y="213741"/>
                  <a:pt x="1494396" y="217856"/>
                </a:cubicBezTo>
                <a:cubicBezTo>
                  <a:pt x="1492643" y="221970"/>
                  <a:pt x="1491767" y="226466"/>
                  <a:pt x="1491767" y="231343"/>
                </a:cubicBezTo>
                <a:cubicBezTo>
                  <a:pt x="1491767" y="234086"/>
                  <a:pt x="1492377" y="236334"/>
                  <a:pt x="1493596" y="238087"/>
                </a:cubicBezTo>
                <a:cubicBezTo>
                  <a:pt x="1494815" y="239839"/>
                  <a:pt x="1496606" y="241211"/>
                  <a:pt x="1498968" y="242201"/>
                </a:cubicBezTo>
                <a:cubicBezTo>
                  <a:pt x="1501330" y="243192"/>
                  <a:pt x="1504340" y="243916"/>
                  <a:pt x="1507998" y="244373"/>
                </a:cubicBezTo>
                <a:cubicBezTo>
                  <a:pt x="1511655" y="244830"/>
                  <a:pt x="1515922" y="245059"/>
                  <a:pt x="1520799" y="245059"/>
                </a:cubicBezTo>
                <a:lnTo>
                  <a:pt x="1530251" y="245059"/>
                </a:lnTo>
                <a:lnTo>
                  <a:pt x="1530629" y="240487"/>
                </a:lnTo>
                <a:cubicBezTo>
                  <a:pt x="1530629" y="230124"/>
                  <a:pt x="1528724" y="221513"/>
                  <a:pt x="1524914" y="214655"/>
                </a:cubicBezTo>
                <a:cubicBezTo>
                  <a:pt x="1521104" y="207797"/>
                  <a:pt x="1516151" y="204368"/>
                  <a:pt x="1510055" y="204368"/>
                </a:cubicBezTo>
                <a:close/>
                <a:moveTo>
                  <a:pt x="748055" y="204368"/>
                </a:moveTo>
                <a:cubicBezTo>
                  <a:pt x="744855" y="204368"/>
                  <a:pt x="741883" y="205587"/>
                  <a:pt x="739140" y="208026"/>
                </a:cubicBezTo>
                <a:cubicBezTo>
                  <a:pt x="736396" y="210464"/>
                  <a:pt x="734149" y="213741"/>
                  <a:pt x="732396" y="217856"/>
                </a:cubicBezTo>
                <a:cubicBezTo>
                  <a:pt x="730643" y="221970"/>
                  <a:pt x="729767" y="226466"/>
                  <a:pt x="729767" y="231343"/>
                </a:cubicBezTo>
                <a:cubicBezTo>
                  <a:pt x="729767" y="234086"/>
                  <a:pt x="730377" y="236334"/>
                  <a:pt x="731596" y="238087"/>
                </a:cubicBezTo>
                <a:cubicBezTo>
                  <a:pt x="732815" y="239839"/>
                  <a:pt x="734606" y="241211"/>
                  <a:pt x="736968" y="242201"/>
                </a:cubicBezTo>
                <a:cubicBezTo>
                  <a:pt x="739330" y="243192"/>
                  <a:pt x="742340" y="243916"/>
                  <a:pt x="745998" y="244373"/>
                </a:cubicBezTo>
                <a:cubicBezTo>
                  <a:pt x="749655" y="244830"/>
                  <a:pt x="753922" y="245059"/>
                  <a:pt x="758799" y="245059"/>
                </a:cubicBezTo>
                <a:lnTo>
                  <a:pt x="768251" y="245059"/>
                </a:lnTo>
                <a:lnTo>
                  <a:pt x="768629" y="240487"/>
                </a:lnTo>
                <a:cubicBezTo>
                  <a:pt x="768629" y="230124"/>
                  <a:pt x="766724" y="221513"/>
                  <a:pt x="762914" y="214655"/>
                </a:cubicBezTo>
                <a:cubicBezTo>
                  <a:pt x="759104" y="207797"/>
                  <a:pt x="754151" y="204368"/>
                  <a:pt x="748055" y="204368"/>
                </a:cubicBezTo>
                <a:close/>
                <a:moveTo>
                  <a:pt x="367055" y="204368"/>
                </a:moveTo>
                <a:cubicBezTo>
                  <a:pt x="363855" y="204368"/>
                  <a:pt x="360883" y="205587"/>
                  <a:pt x="358140" y="208026"/>
                </a:cubicBezTo>
                <a:cubicBezTo>
                  <a:pt x="355396" y="210464"/>
                  <a:pt x="353148" y="213741"/>
                  <a:pt x="351396" y="217856"/>
                </a:cubicBezTo>
                <a:cubicBezTo>
                  <a:pt x="349643" y="221970"/>
                  <a:pt x="348767" y="226466"/>
                  <a:pt x="348767" y="231343"/>
                </a:cubicBezTo>
                <a:cubicBezTo>
                  <a:pt x="348767" y="234086"/>
                  <a:pt x="349377" y="236334"/>
                  <a:pt x="350596" y="238087"/>
                </a:cubicBezTo>
                <a:cubicBezTo>
                  <a:pt x="351815" y="239839"/>
                  <a:pt x="353606" y="241211"/>
                  <a:pt x="355968" y="242201"/>
                </a:cubicBezTo>
                <a:cubicBezTo>
                  <a:pt x="358330" y="243192"/>
                  <a:pt x="361340" y="243916"/>
                  <a:pt x="364998" y="244373"/>
                </a:cubicBezTo>
                <a:cubicBezTo>
                  <a:pt x="368655" y="244830"/>
                  <a:pt x="372922" y="245059"/>
                  <a:pt x="377799" y="245059"/>
                </a:cubicBezTo>
                <a:lnTo>
                  <a:pt x="387251" y="245059"/>
                </a:lnTo>
                <a:lnTo>
                  <a:pt x="387629" y="240487"/>
                </a:lnTo>
                <a:cubicBezTo>
                  <a:pt x="387629" y="230124"/>
                  <a:pt x="385724" y="221513"/>
                  <a:pt x="381914" y="214655"/>
                </a:cubicBezTo>
                <a:cubicBezTo>
                  <a:pt x="378104" y="207797"/>
                  <a:pt x="373151" y="204368"/>
                  <a:pt x="367055" y="204368"/>
                </a:cubicBezTo>
                <a:close/>
                <a:moveTo>
                  <a:pt x="1717929" y="197053"/>
                </a:moveTo>
                <a:cubicBezTo>
                  <a:pt x="1710613" y="197053"/>
                  <a:pt x="1703336" y="198958"/>
                  <a:pt x="1696097" y="202768"/>
                </a:cubicBezTo>
                <a:cubicBezTo>
                  <a:pt x="1688858" y="206578"/>
                  <a:pt x="1682000" y="211340"/>
                  <a:pt x="1675523" y="217055"/>
                </a:cubicBezTo>
                <a:cubicBezTo>
                  <a:pt x="1669046" y="222770"/>
                  <a:pt x="1663293" y="228600"/>
                  <a:pt x="1658264" y="234543"/>
                </a:cubicBezTo>
                <a:lnTo>
                  <a:pt x="1648356" y="247255"/>
                </a:lnTo>
                <a:lnTo>
                  <a:pt x="1658750" y="247774"/>
                </a:lnTo>
                <a:cubicBezTo>
                  <a:pt x="1664598" y="247945"/>
                  <a:pt x="1671142" y="248031"/>
                  <a:pt x="1678381" y="248031"/>
                </a:cubicBezTo>
                <a:cubicBezTo>
                  <a:pt x="1688439" y="248031"/>
                  <a:pt x="1697431" y="247421"/>
                  <a:pt x="1705356" y="246202"/>
                </a:cubicBezTo>
                <a:cubicBezTo>
                  <a:pt x="1713280" y="244983"/>
                  <a:pt x="1719948" y="243116"/>
                  <a:pt x="1725358" y="240601"/>
                </a:cubicBezTo>
                <a:cubicBezTo>
                  <a:pt x="1730768" y="238087"/>
                  <a:pt x="1734921" y="235001"/>
                  <a:pt x="1737817" y="231343"/>
                </a:cubicBezTo>
                <a:cubicBezTo>
                  <a:pt x="1740712" y="227685"/>
                  <a:pt x="1742160" y="223494"/>
                  <a:pt x="1742160" y="218770"/>
                </a:cubicBezTo>
                <a:cubicBezTo>
                  <a:pt x="1742160" y="215417"/>
                  <a:pt x="1741322" y="212102"/>
                  <a:pt x="1739646" y="208826"/>
                </a:cubicBezTo>
                <a:cubicBezTo>
                  <a:pt x="1737969" y="205549"/>
                  <a:pt x="1735378" y="202768"/>
                  <a:pt x="1731873" y="200482"/>
                </a:cubicBezTo>
                <a:cubicBezTo>
                  <a:pt x="1728368" y="198196"/>
                  <a:pt x="1723720" y="197053"/>
                  <a:pt x="1717929" y="197053"/>
                </a:cubicBezTo>
                <a:close/>
                <a:moveTo>
                  <a:pt x="2488235" y="186537"/>
                </a:moveTo>
                <a:cubicBezTo>
                  <a:pt x="2484577" y="186537"/>
                  <a:pt x="2481186" y="187757"/>
                  <a:pt x="2478062" y="190195"/>
                </a:cubicBezTo>
                <a:cubicBezTo>
                  <a:pt x="2474937" y="192633"/>
                  <a:pt x="2472423" y="195796"/>
                  <a:pt x="2470518" y="199682"/>
                </a:cubicBezTo>
                <a:cubicBezTo>
                  <a:pt x="2468613" y="203568"/>
                  <a:pt x="2467661" y="207569"/>
                  <a:pt x="2467661" y="211683"/>
                </a:cubicBezTo>
                <a:cubicBezTo>
                  <a:pt x="2467661" y="216560"/>
                  <a:pt x="2468918" y="220942"/>
                  <a:pt x="2471432" y="224828"/>
                </a:cubicBezTo>
                <a:cubicBezTo>
                  <a:pt x="2473947" y="228714"/>
                  <a:pt x="2477033" y="232029"/>
                  <a:pt x="2480691" y="234772"/>
                </a:cubicBezTo>
                <a:lnTo>
                  <a:pt x="2485497" y="237676"/>
                </a:lnTo>
                <a:lnTo>
                  <a:pt x="2492464" y="234543"/>
                </a:lnTo>
                <a:cubicBezTo>
                  <a:pt x="2496959" y="231800"/>
                  <a:pt x="2500617" y="228447"/>
                  <a:pt x="2503436" y="224485"/>
                </a:cubicBezTo>
                <a:cubicBezTo>
                  <a:pt x="2506256" y="220523"/>
                  <a:pt x="2507665" y="215951"/>
                  <a:pt x="2507665" y="210769"/>
                </a:cubicBezTo>
                <a:cubicBezTo>
                  <a:pt x="2507665" y="207264"/>
                  <a:pt x="2506827" y="203644"/>
                  <a:pt x="2505151" y="199910"/>
                </a:cubicBezTo>
                <a:cubicBezTo>
                  <a:pt x="2503474" y="196177"/>
                  <a:pt x="2501188" y="193014"/>
                  <a:pt x="2498293" y="190424"/>
                </a:cubicBezTo>
                <a:cubicBezTo>
                  <a:pt x="2495397" y="187833"/>
                  <a:pt x="2492044" y="186537"/>
                  <a:pt x="2488235" y="186537"/>
                </a:cubicBezTo>
                <a:close/>
                <a:moveTo>
                  <a:pt x="2654884" y="185623"/>
                </a:moveTo>
                <a:cubicBezTo>
                  <a:pt x="2660980" y="185623"/>
                  <a:pt x="2666314" y="187185"/>
                  <a:pt x="2670886" y="190309"/>
                </a:cubicBezTo>
                <a:cubicBezTo>
                  <a:pt x="2675458" y="193433"/>
                  <a:pt x="2679268" y="197663"/>
                  <a:pt x="2682316" y="202997"/>
                </a:cubicBezTo>
                <a:cubicBezTo>
                  <a:pt x="2685364" y="208331"/>
                  <a:pt x="2687650" y="214350"/>
                  <a:pt x="2689174" y="221056"/>
                </a:cubicBezTo>
                <a:cubicBezTo>
                  <a:pt x="2690698" y="227762"/>
                  <a:pt x="2691460" y="234696"/>
                  <a:pt x="2691460" y="241859"/>
                </a:cubicBezTo>
                <a:cubicBezTo>
                  <a:pt x="2691460" y="256032"/>
                  <a:pt x="2688602" y="268262"/>
                  <a:pt x="2682887" y="278549"/>
                </a:cubicBezTo>
                <a:cubicBezTo>
                  <a:pt x="2677172" y="288836"/>
                  <a:pt x="2668638" y="297027"/>
                  <a:pt x="2657284" y="303123"/>
                </a:cubicBezTo>
                <a:cubicBezTo>
                  <a:pt x="2645930" y="309219"/>
                  <a:pt x="2631871" y="313258"/>
                  <a:pt x="2615107" y="315239"/>
                </a:cubicBezTo>
                <a:lnTo>
                  <a:pt x="2610993" y="296494"/>
                </a:lnTo>
                <a:cubicBezTo>
                  <a:pt x="2620137" y="295275"/>
                  <a:pt x="2628557" y="293560"/>
                  <a:pt x="2636253" y="291350"/>
                </a:cubicBezTo>
                <a:cubicBezTo>
                  <a:pt x="2643949" y="289141"/>
                  <a:pt x="2650578" y="285978"/>
                  <a:pt x="2656141" y="281864"/>
                </a:cubicBezTo>
                <a:cubicBezTo>
                  <a:pt x="2661704" y="277749"/>
                  <a:pt x="2666009" y="272339"/>
                  <a:pt x="2669057" y="265633"/>
                </a:cubicBezTo>
                <a:lnTo>
                  <a:pt x="2670197" y="261871"/>
                </a:lnTo>
                <a:lnTo>
                  <a:pt x="2667800" y="262890"/>
                </a:lnTo>
                <a:cubicBezTo>
                  <a:pt x="2662847" y="263957"/>
                  <a:pt x="2657856" y="264490"/>
                  <a:pt x="2652827" y="264490"/>
                </a:cubicBezTo>
                <a:cubicBezTo>
                  <a:pt x="2647035" y="264490"/>
                  <a:pt x="2641892" y="263880"/>
                  <a:pt x="2637396" y="262661"/>
                </a:cubicBezTo>
                <a:cubicBezTo>
                  <a:pt x="2632900" y="261442"/>
                  <a:pt x="2629090" y="259651"/>
                  <a:pt x="2625966" y="257289"/>
                </a:cubicBezTo>
                <a:cubicBezTo>
                  <a:pt x="2622842" y="254927"/>
                  <a:pt x="2620480" y="251917"/>
                  <a:pt x="2618879" y="248259"/>
                </a:cubicBezTo>
                <a:cubicBezTo>
                  <a:pt x="2617279" y="244602"/>
                  <a:pt x="2616479" y="240335"/>
                  <a:pt x="2616479" y="235458"/>
                </a:cubicBezTo>
                <a:cubicBezTo>
                  <a:pt x="2616479" y="229667"/>
                  <a:pt x="2617394" y="223837"/>
                  <a:pt x="2619222" y="217970"/>
                </a:cubicBezTo>
                <a:cubicBezTo>
                  <a:pt x="2621051" y="212102"/>
                  <a:pt x="2623642" y="206730"/>
                  <a:pt x="2626995" y="201854"/>
                </a:cubicBezTo>
                <a:cubicBezTo>
                  <a:pt x="2630347" y="196977"/>
                  <a:pt x="2634386" y="193052"/>
                  <a:pt x="2639111" y="190081"/>
                </a:cubicBezTo>
                <a:cubicBezTo>
                  <a:pt x="2643835" y="187109"/>
                  <a:pt x="2649092" y="185623"/>
                  <a:pt x="2654884" y="185623"/>
                </a:cubicBezTo>
                <a:close/>
                <a:moveTo>
                  <a:pt x="1425702" y="185166"/>
                </a:moveTo>
                <a:cubicBezTo>
                  <a:pt x="1431493" y="195072"/>
                  <a:pt x="1435646" y="204444"/>
                  <a:pt x="1438160" y="213284"/>
                </a:cubicBezTo>
                <a:cubicBezTo>
                  <a:pt x="1440675" y="222123"/>
                  <a:pt x="1441932" y="229895"/>
                  <a:pt x="1441932" y="236601"/>
                </a:cubicBezTo>
                <a:cubicBezTo>
                  <a:pt x="1441932" y="246202"/>
                  <a:pt x="1440370" y="254889"/>
                  <a:pt x="1437246" y="262661"/>
                </a:cubicBezTo>
                <a:cubicBezTo>
                  <a:pt x="1434122" y="270434"/>
                  <a:pt x="1430007" y="277330"/>
                  <a:pt x="1424902" y="283349"/>
                </a:cubicBezTo>
                <a:cubicBezTo>
                  <a:pt x="1419796" y="289369"/>
                  <a:pt x="1414234" y="294513"/>
                  <a:pt x="1408214" y="298780"/>
                </a:cubicBezTo>
                <a:cubicBezTo>
                  <a:pt x="1402194" y="303047"/>
                  <a:pt x="1396174" y="306552"/>
                  <a:pt x="1390154" y="309296"/>
                </a:cubicBezTo>
                <a:cubicBezTo>
                  <a:pt x="1384135" y="312039"/>
                  <a:pt x="1378763" y="314020"/>
                  <a:pt x="1374038" y="315239"/>
                </a:cubicBezTo>
                <a:lnTo>
                  <a:pt x="1367409" y="297866"/>
                </a:lnTo>
                <a:cubicBezTo>
                  <a:pt x="1382801" y="292989"/>
                  <a:pt x="1394650" y="287159"/>
                  <a:pt x="1402956" y="280378"/>
                </a:cubicBezTo>
                <a:cubicBezTo>
                  <a:pt x="1411262" y="273596"/>
                  <a:pt x="1416977" y="266547"/>
                  <a:pt x="1420101" y="259232"/>
                </a:cubicBezTo>
                <a:cubicBezTo>
                  <a:pt x="1423225" y="251917"/>
                  <a:pt x="1424787" y="244907"/>
                  <a:pt x="1424787" y="238201"/>
                </a:cubicBezTo>
                <a:cubicBezTo>
                  <a:pt x="1424787" y="233934"/>
                  <a:pt x="1424330" y="229819"/>
                  <a:pt x="1423416" y="225857"/>
                </a:cubicBezTo>
                <a:cubicBezTo>
                  <a:pt x="1422501" y="221894"/>
                  <a:pt x="1420901" y="217398"/>
                  <a:pt x="1418615" y="212369"/>
                </a:cubicBezTo>
                <a:cubicBezTo>
                  <a:pt x="1416329" y="207340"/>
                  <a:pt x="1413129" y="201092"/>
                  <a:pt x="1409014" y="193624"/>
                </a:cubicBezTo>
                <a:close/>
                <a:moveTo>
                  <a:pt x="652196" y="175336"/>
                </a:moveTo>
                <a:cubicBezTo>
                  <a:pt x="659968" y="175336"/>
                  <a:pt x="666521" y="176974"/>
                  <a:pt x="671855" y="180251"/>
                </a:cubicBezTo>
                <a:cubicBezTo>
                  <a:pt x="677189" y="183527"/>
                  <a:pt x="681418" y="187795"/>
                  <a:pt x="684542" y="193052"/>
                </a:cubicBezTo>
                <a:cubicBezTo>
                  <a:pt x="687667" y="198310"/>
                  <a:pt x="689953" y="203949"/>
                  <a:pt x="691400" y="209969"/>
                </a:cubicBezTo>
                <a:cubicBezTo>
                  <a:pt x="692848" y="215989"/>
                  <a:pt x="693572" y="221742"/>
                  <a:pt x="693572" y="227228"/>
                </a:cubicBezTo>
                <a:cubicBezTo>
                  <a:pt x="693572" y="231038"/>
                  <a:pt x="693115" y="234848"/>
                  <a:pt x="692200" y="238658"/>
                </a:cubicBezTo>
                <a:cubicBezTo>
                  <a:pt x="691286" y="242468"/>
                  <a:pt x="690181" y="245897"/>
                  <a:pt x="688886" y="248945"/>
                </a:cubicBezTo>
                <a:cubicBezTo>
                  <a:pt x="687590" y="251993"/>
                  <a:pt x="686333" y="254355"/>
                  <a:pt x="685114" y="256032"/>
                </a:cubicBezTo>
                <a:cubicBezTo>
                  <a:pt x="676884" y="253593"/>
                  <a:pt x="669188" y="251841"/>
                  <a:pt x="662025" y="250774"/>
                </a:cubicBezTo>
                <a:cubicBezTo>
                  <a:pt x="654863" y="249707"/>
                  <a:pt x="648424" y="249364"/>
                  <a:pt x="642709" y="249745"/>
                </a:cubicBezTo>
                <a:cubicBezTo>
                  <a:pt x="636994" y="250126"/>
                  <a:pt x="632079" y="251384"/>
                  <a:pt x="627964" y="253517"/>
                </a:cubicBezTo>
                <a:cubicBezTo>
                  <a:pt x="623849" y="255651"/>
                  <a:pt x="620725" y="258699"/>
                  <a:pt x="618591" y="262661"/>
                </a:cubicBezTo>
                <a:cubicBezTo>
                  <a:pt x="616458" y="266624"/>
                  <a:pt x="615391" y="271653"/>
                  <a:pt x="615391" y="277749"/>
                </a:cubicBezTo>
                <a:cubicBezTo>
                  <a:pt x="615391" y="283388"/>
                  <a:pt x="615848" y="290093"/>
                  <a:pt x="616763" y="297866"/>
                </a:cubicBezTo>
                <a:cubicBezTo>
                  <a:pt x="617677" y="305638"/>
                  <a:pt x="618972" y="313829"/>
                  <a:pt x="620649" y="322440"/>
                </a:cubicBezTo>
                <a:cubicBezTo>
                  <a:pt x="622325" y="331051"/>
                  <a:pt x="624306" y="339547"/>
                  <a:pt x="626592" y="347929"/>
                </a:cubicBezTo>
                <a:lnTo>
                  <a:pt x="608990" y="352501"/>
                </a:lnTo>
                <a:cubicBezTo>
                  <a:pt x="606399" y="342443"/>
                  <a:pt x="604151" y="332613"/>
                  <a:pt x="602246" y="323012"/>
                </a:cubicBezTo>
                <a:cubicBezTo>
                  <a:pt x="600341" y="313410"/>
                  <a:pt x="598932" y="304571"/>
                  <a:pt x="598017" y="296494"/>
                </a:cubicBezTo>
                <a:cubicBezTo>
                  <a:pt x="597103" y="288417"/>
                  <a:pt x="596646" y="281787"/>
                  <a:pt x="596646" y="276606"/>
                </a:cubicBezTo>
                <a:cubicBezTo>
                  <a:pt x="596646" y="267309"/>
                  <a:pt x="598322" y="259575"/>
                  <a:pt x="601675" y="253403"/>
                </a:cubicBezTo>
                <a:cubicBezTo>
                  <a:pt x="605028" y="247231"/>
                  <a:pt x="609523" y="242430"/>
                  <a:pt x="615162" y="239001"/>
                </a:cubicBezTo>
                <a:cubicBezTo>
                  <a:pt x="620801" y="235572"/>
                  <a:pt x="627088" y="233248"/>
                  <a:pt x="634022" y="232029"/>
                </a:cubicBezTo>
                <a:cubicBezTo>
                  <a:pt x="640956" y="230810"/>
                  <a:pt x="648119" y="230390"/>
                  <a:pt x="655510" y="230771"/>
                </a:cubicBezTo>
                <a:cubicBezTo>
                  <a:pt x="662902" y="231152"/>
                  <a:pt x="669874" y="232105"/>
                  <a:pt x="676427" y="233629"/>
                </a:cubicBezTo>
                <a:cubicBezTo>
                  <a:pt x="676884" y="228447"/>
                  <a:pt x="676618" y="223456"/>
                  <a:pt x="675627" y="218656"/>
                </a:cubicBezTo>
                <a:cubicBezTo>
                  <a:pt x="674636" y="213855"/>
                  <a:pt x="673036" y="209588"/>
                  <a:pt x="670826" y="205854"/>
                </a:cubicBezTo>
                <a:cubicBezTo>
                  <a:pt x="668617" y="202120"/>
                  <a:pt x="665835" y="199187"/>
                  <a:pt x="662482" y="197053"/>
                </a:cubicBezTo>
                <a:cubicBezTo>
                  <a:pt x="659130" y="194919"/>
                  <a:pt x="655320" y="193853"/>
                  <a:pt x="651052" y="193853"/>
                </a:cubicBezTo>
                <a:cubicBezTo>
                  <a:pt x="647242" y="193853"/>
                  <a:pt x="643661" y="194691"/>
                  <a:pt x="640308" y="196367"/>
                </a:cubicBezTo>
                <a:cubicBezTo>
                  <a:pt x="636955" y="198044"/>
                  <a:pt x="633793" y="200596"/>
                  <a:pt x="630821" y="204025"/>
                </a:cubicBezTo>
                <a:cubicBezTo>
                  <a:pt x="627850" y="207454"/>
                  <a:pt x="624992" y="211683"/>
                  <a:pt x="622249" y="216713"/>
                </a:cubicBezTo>
                <a:lnTo>
                  <a:pt x="608076" y="208940"/>
                </a:lnTo>
                <a:cubicBezTo>
                  <a:pt x="612038" y="200711"/>
                  <a:pt x="616420" y="194157"/>
                  <a:pt x="621220" y="189281"/>
                </a:cubicBezTo>
                <a:cubicBezTo>
                  <a:pt x="626021" y="184404"/>
                  <a:pt x="631088" y="180860"/>
                  <a:pt x="636422" y="178651"/>
                </a:cubicBezTo>
                <a:cubicBezTo>
                  <a:pt x="641756" y="176441"/>
                  <a:pt x="647014" y="175336"/>
                  <a:pt x="652196" y="175336"/>
                </a:cubicBezTo>
                <a:close/>
                <a:moveTo>
                  <a:pt x="853897" y="170535"/>
                </a:moveTo>
                <a:cubicBezTo>
                  <a:pt x="855878" y="175412"/>
                  <a:pt x="857745" y="180975"/>
                  <a:pt x="859498" y="187223"/>
                </a:cubicBezTo>
                <a:cubicBezTo>
                  <a:pt x="861250" y="193472"/>
                  <a:pt x="862736" y="199644"/>
                  <a:pt x="863955" y="205740"/>
                </a:cubicBezTo>
                <a:cubicBezTo>
                  <a:pt x="865175" y="211836"/>
                  <a:pt x="865784" y="217170"/>
                  <a:pt x="865784" y="221742"/>
                </a:cubicBezTo>
                <a:cubicBezTo>
                  <a:pt x="865784" y="229362"/>
                  <a:pt x="864755" y="235839"/>
                  <a:pt x="862698" y="241173"/>
                </a:cubicBezTo>
                <a:cubicBezTo>
                  <a:pt x="860641" y="246507"/>
                  <a:pt x="857402" y="250850"/>
                  <a:pt x="852983" y="254203"/>
                </a:cubicBezTo>
                <a:cubicBezTo>
                  <a:pt x="848563" y="257556"/>
                  <a:pt x="842886" y="259994"/>
                  <a:pt x="835952" y="261518"/>
                </a:cubicBezTo>
                <a:cubicBezTo>
                  <a:pt x="829018" y="263042"/>
                  <a:pt x="820750" y="263804"/>
                  <a:pt x="811149" y="263804"/>
                </a:cubicBezTo>
                <a:lnTo>
                  <a:pt x="811455" y="261289"/>
                </a:lnTo>
                <a:lnTo>
                  <a:pt x="804748" y="263804"/>
                </a:lnTo>
                <a:lnTo>
                  <a:pt x="783501" y="263804"/>
                </a:lnTo>
                <a:lnTo>
                  <a:pt x="777887" y="278549"/>
                </a:lnTo>
                <a:cubicBezTo>
                  <a:pt x="772172" y="288836"/>
                  <a:pt x="763638" y="297027"/>
                  <a:pt x="752284" y="303123"/>
                </a:cubicBezTo>
                <a:cubicBezTo>
                  <a:pt x="740930" y="309219"/>
                  <a:pt x="726871" y="313258"/>
                  <a:pt x="710107" y="315239"/>
                </a:cubicBezTo>
                <a:lnTo>
                  <a:pt x="705993" y="296494"/>
                </a:lnTo>
                <a:cubicBezTo>
                  <a:pt x="715137" y="295275"/>
                  <a:pt x="723557" y="293560"/>
                  <a:pt x="731253" y="291350"/>
                </a:cubicBezTo>
                <a:cubicBezTo>
                  <a:pt x="738949" y="289141"/>
                  <a:pt x="745579" y="285978"/>
                  <a:pt x="751141" y="281864"/>
                </a:cubicBezTo>
                <a:cubicBezTo>
                  <a:pt x="756704" y="277749"/>
                  <a:pt x="761009" y="272339"/>
                  <a:pt x="764057" y="265633"/>
                </a:cubicBezTo>
                <a:lnTo>
                  <a:pt x="764611" y="263804"/>
                </a:lnTo>
                <a:lnTo>
                  <a:pt x="750113" y="263804"/>
                </a:lnTo>
                <a:cubicBezTo>
                  <a:pt x="743255" y="263804"/>
                  <a:pt x="736892" y="262814"/>
                  <a:pt x="731024" y="260832"/>
                </a:cubicBezTo>
                <a:cubicBezTo>
                  <a:pt x="725157" y="258851"/>
                  <a:pt x="720433" y="255765"/>
                  <a:pt x="716851" y="251574"/>
                </a:cubicBezTo>
                <a:cubicBezTo>
                  <a:pt x="713270" y="247383"/>
                  <a:pt x="711479" y="241859"/>
                  <a:pt x="711479" y="235001"/>
                </a:cubicBezTo>
                <a:cubicBezTo>
                  <a:pt x="711479" y="228600"/>
                  <a:pt x="712470" y="222466"/>
                  <a:pt x="714451" y="216598"/>
                </a:cubicBezTo>
                <a:cubicBezTo>
                  <a:pt x="716432" y="210731"/>
                  <a:pt x="719137" y="205473"/>
                  <a:pt x="722566" y="200825"/>
                </a:cubicBezTo>
                <a:cubicBezTo>
                  <a:pt x="725995" y="196177"/>
                  <a:pt x="730034" y="192481"/>
                  <a:pt x="734682" y="189738"/>
                </a:cubicBezTo>
                <a:cubicBezTo>
                  <a:pt x="739330" y="186995"/>
                  <a:pt x="744397" y="185623"/>
                  <a:pt x="749884" y="185623"/>
                </a:cubicBezTo>
                <a:cubicBezTo>
                  <a:pt x="756894" y="185623"/>
                  <a:pt x="763143" y="187680"/>
                  <a:pt x="768629" y="191795"/>
                </a:cubicBezTo>
                <a:cubicBezTo>
                  <a:pt x="774115" y="195910"/>
                  <a:pt x="778459" y="202120"/>
                  <a:pt x="781659" y="210426"/>
                </a:cubicBezTo>
                <a:cubicBezTo>
                  <a:pt x="784860" y="218732"/>
                  <a:pt x="786460" y="229209"/>
                  <a:pt x="786460" y="241859"/>
                </a:cubicBezTo>
                <a:lnTo>
                  <a:pt x="786114" y="245059"/>
                </a:lnTo>
                <a:lnTo>
                  <a:pt x="807034" y="245059"/>
                </a:lnTo>
                <a:lnTo>
                  <a:pt x="813153" y="247366"/>
                </a:lnTo>
                <a:lnTo>
                  <a:pt x="813435" y="245059"/>
                </a:lnTo>
                <a:cubicBezTo>
                  <a:pt x="822426" y="245059"/>
                  <a:pt x="829437" y="244716"/>
                  <a:pt x="834466" y="244030"/>
                </a:cubicBezTo>
                <a:cubicBezTo>
                  <a:pt x="839495" y="243344"/>
                  <a:pt x="843076" y="241592"/>
                  <a:pt x="845210" y="238772"/>
                </a:cubicBezTo>
                <a:cubicBezTo>
                  <a:pt x="847344" y="235953"/>
                  <a:pt x="848410" y="231495"/>
                  <a:pt x="848410" y="225399"/>
                </a:cubicBezTo>
                <a:cubicBezTo>
                  <a:pt x="848410" y="221589"/>
                  <a:pt x="847801" y="217055"/>
                  <a:pt x="846582" y="211798"/>
                </a:cubicBezTo>
                <a:cubicBezTo>
                  <a:pt x="845363" y="206540"/>
                  <a:pt x="843762" y="200939"/>
                  <a:pt x="841781" y="194996"/>
                </a:cubicBezTo>
                <a:cubicBezTo>
                  <a:pt x="839800" y="189052"/>
                  <a:pt x="837666" y="183185"/>
                  <a:pt x="835380" y="177393"/>
                </a:cubicBezTo>
                <a:close/>
                <a:moveTo>
                  <a:pt x="2313660" y="167564"/>
                </a:moveTo>
                <a:cubicBezTo>
                  <a:pt x="2320671" y="167564"/>
                  <a:pt x="2326919" y="168211"/>
                  <a:pt x="2332405" y="169507"/>
                </a:cubicBezTo>
                <a:cubicBezTo>
                  <a:pt x="2337892" y="170802"/>
                  <a:pt x="2343111" y="172364"/>
                  <a:pt x="2348065" y="174193"/>
                </a:cubicBezTo>
                <a:cubicBezTo>
                  <a:pt x="2353018" y="176022"/>
                  <a:pt x="2358237" y="177889"/>
                  <a:pt x="2363724" y="179794"/>
                </a:cubicBezTo>
                <a:cubicBezTo>
                  <a:pt x="2369210" y="181699"/>
                  <a:pt x="2375344" y="183299"/>
                  <a:pt x="2382126" y="184594"/>
                </a:cubicBezTo>
                <a:cubicBezTo>
                  <a:pt x="2388908" y="185890"/>
                  <a:pt x="2396947" y="186614"/>
                  <a:pt x="2406243" y="186766"/>
                </a:cubicBezTo>
                <a:lnTo>
                  <a:pt x="2408301" y="186766"/>
                </a:lnTo>
                <a:lnTo>
                  <a:pt x="2408758" y="205511"/>
                </a:lnTo>
                <a:cubicBezTo>
                  <a:pt x="2401443" y="205511"/>
                  <a:pt x="2393670" y="206349"/>
                  <a:pt x="2385441" y="208026"/>
                </a:cubicBezTo>
                <a:lnTo>
                  <a:pt x="2384138" y="208414"/>
                </a:lnTo>
                <a:lnTo>
                  <a:pt x="2385012" y="214855"/>
                </a:lnTo>
                <a:cubicBezTo>
                  <a:pt x="2385869" y="218875"/>
                  <a:pt x="2386965" y="222351"/>
                  <a:pt x="2388298" y="225285"/>
                </a:cubicBezTo>
                <a:cubicBezTo>
                  <a:pt x="2390965" y="231152"/>
                  <a:pt x="2394356" y="235496"/>
                  <a:pt x="2398471" y="238315"/>
                </a:cubicBezTo>
                <a:cubicBezTo>
                  <a:pt x="2402586" y="241135"/>
                  <a:pt x="2407234" y="242963"/>
                  <a:pt x="2412415" y="243802"/>
                </a:cubicBezTo>
                <a:cubicBezTo>
                  <a:pt x="2417597" y="244640"/>
                  <a:pt x="2423007" y="245059"/>
                  <a:pt x="2428646" y="245059"/>
                </a:cubicBezTo>
                <a:lnTo>
                  <a:pt x="2432507" y="246515"/>
                </a:lnTo>
                <a:lnTo>
                  <a:pt x="2432685" y="245059"/>
                </a:lnTo>
                <a:cubicBezTo>
                  <a:pt x="2436495" y="245059"/>
                  <a:pt x="2440419" y="245021"/>
                  <a:pt x="2444458" y="244945"/>
                </a:cubicBezTo>
                <a:cubicBezTo>
                  <a:pt x="2448496" y="244868"/>
                  <a:pt x="2452497" y="244678"/>
                  <a:pt x="2456459" y="244373"/>
                </a:cubicBezTo>
                <a:lnTo>
                  <a:pt x="2465137" y="243505"/>
                </a:lnTo>
                <a:lnTo>
                  <a:pt x="2461374" y="240144"/>
                </a:lnTo>
                <a:cubicBezTo>
                  <a:pt x="2458097" y="236867"/>
                  <a:pt x="2455202" y="232791"/>
                  <a:pt x="2452687" y="227914"/>
                </a:cubicBezTo>
                <a:cubicBezTo>
                  <a:pt x="2450173" y="223037"/>
                  <a:pt x="2448915" y="217475"/>
                  <a:pt x="2448915" y="211226"/>
                </a:cubicBezTo>
                <a:cubicBezTo>
                  <a:pt x="2448915" y="205130"/>
                  <a:pt x="2450020" y="199453"/>
                  <a:pt x="2452230" y="194195"/>
                </a:cubicBezTo>
                <a:cubicBezTo>
                  <a:pt x="2454440" y="188938"/>
                  <a:pt x="2457411" y="184328"/>
                  <a:pt x="2461145" y="180365"/>
                </a:cubicBezTo>
                <a:cubicBezTo>
                  <a:pt x="2464879" y="176403"/>
                  <a:pt x="2469146" y="173317"/>
                  <a:pt x="2473947" y="171107"/>
                </a:cubicBezTo>
                <a:cubicBezTo>
                  <a:pt x="2478748" y="168897"/>
                  <a:pt x="2483739" y="167792"/>
                  <a:pt x="2488920" y="167792"/>
                </a:cubicBezTo>
                <a:cubicBezTo>
                  <a:pt x="2496388" y="167792"/>
                  <a:pt x="2502941" y="169850"/>
                  <a:pt x="2508580" y="173964"/>
                </a:cubicBezTo>
                <a:cubicBezTo>
                  <a:pt x="2514219" y="178079"/>
                  <a:pt x="2518600" y="183299"/>
                  <a:pt x="2521724" y="189623"/>
                </a:cubicBezTo>
                <a:cubicBezTo>
                  <a:pt x="2524849" y="195948"/>
                  <a:pt x="2526411" y="202539"/>
                  <a:pt x="2526411" y="209397"/>
                </a:cubicBezTo>
                <a:cubicBezTo>
                  <a:pt x="2526411" y="215951"/>
                  <a:pt x="2525191" y="221856"/>
                  <a:pt x="2522753" y="227114"/>
                </a:cubicBezTo>
                <a:cubicBezTo>
                  <a:pt x="2520315" y="232372"/>
                  <a:pt x="2517000" y="237058"/>
                  <a:pt x="2512809" y="241173"/>
                </a:cubicBezTo>
                <a:lnTo>
                  <a:pt x="2509926" y="243245"/>
                </a:lnTo>
                <a:lnTo>
                  <a:pt x="2510866" y="243344"/>
                </a:lnTo>
                <a:cubicBezTo>
                  <a:pt x="2517114" y="243878"/>
                  <a:pt x="2523363" y="244297"/>
                  <a:pt x="2529611" y="244602"/>
                </a:cubicBezTo>
                <a:cubicBezTo>
                  <a:pt x="2535860" y="244907"/>
                  <a:pt x="2541270" y="245059"/>
                  <a:pt x="2545842" y="245059"/>
                </a:cubicBezTo>
                <a:lnTo>
                  <a:pt x="2546934" y="245471"/>
                </a:lnTo>
                <a:lnTo>
                  <a:pt x="2546985" y="245059"/>
                </a:lnTo>
                <a:cubicBezTo>
                  <a:pt x="2554452" y="245059"/>
                  <a:pt x="2560396" y="244602"/>
                  <a:pt x="2564815" y="243687"/>
                </a:cubicBezTo>
                <a:cubicBezTo>
                  <a:pt x="2569235" y="242773"/>
                  <a:pt x="2572436" y="240906"/>
                  <a:pt x="2574417" y="238087"/>
                </a:cubicBezTo>
                <a:cubicBezTo>
                  <a:pt x="2576398" y="235267"/>
                  <a:pt x="2577388" y="231038"/>
                  <a:pt x="2577388" y="225399"/>
                </a:cubicBezTo>
                <a:cubicBezTo>
                  <a:pt x="2577388" y="221589"/>
                  <a:pt x="2576779" y="217055"/>
                  <a:pt x="2575560" y="211798"/>
                </a:cubicBezTo>
                <a:cubicBezTo>
                  <a:pt x="2574340" y="206540"/>
                  <a:pt x="2572740" y="200939"/>
                  <a:pt x="2570759" y="194996"/>
                </a:cubicBezTo>
                <a:cubicBezTo>
                  <a:pt x="2568778" y="189052"/>
                  <a:pt x="2566644" y="183185"/>
                  <a:pt x="2564358" y="177393"/>
                </a:cubicBezTo>
                <a:lnTo>
                  <a:pt x="2582875" y="170535"/>
                </a:lnTo>
                <a:cubicBezTo>
                  <a:pt x="2584856" y="175412"/>
                  <a:pt x="2586723" y="180975"/>
                  <a:pt x="2588476" y="187223"/>
                </a:cubicBezTo>
                <a:cubicBezTo>
                  <a:pt x="2590228" y="193472"/>
                  <a:pt x="2591714" y="199644"/>
                  <a:pt x="2592933" y="205740"/>
                </a:cubicBezTo>
                <a:cubicBezTo>
                  <a:pt x="2594153" y="211836"/>
                  <a:pt x="2594762" y="217170"/>
                  <a:pt x="2594762" y="221742"/>
                </a:cubicBezTo>
                <a:cubicBezTo>
                  <a:pt x="2594762" y="227838"/>
                  <a:pt x="2594114" y="233210"/>
                  <a:pt x="2592819" y="237858"/>
                </a:cubicBezTo>
                <a:cubicBezTo>
                  <a:pt x="2591524" y="242506"/>
                  <a:pt x="2589580" y="246469"/>
                  <a:pt x="2586990" y="249745"/>
                </a:cubicBezTo>
                <a:cubicBezTo>
                  <a:pt x="2584399" y="253022"/>
                  <a:pt x="2581084" y="255689"/>
                  <a:pt x="2577045" y="257746"/>
                </a:cubicBezTo>
                <a:cubicBezTo>
                  <a:pt x="2573007" y="259804"/>
                  <a:pt x="2568321" y="261328"/>
                  <a:pt x="2562987" y="262318"/>
                </a:cubicBezTo>
                <a:cubicBezTo>
                  <a:pt x="2557653" y="263309"/>
                  <a:pt x="2551557" y="263804"/>
                  <a:pt x="2544699" y="263804"/>
                </a:cubicBezTo>
                <a:lnTo>
                  <a:pt x="2544753" y="263355"/>
                </a:lnTo>
                <a:lnTo>
                  <a:pt x="2543556" y="263804"/>
                </a:lnTo>
                <a:cubicBezTo>
                  <a:pt x="2535936" y="263804"/>
                  <a:pt x="2528049" y="263309"/>
                  <a:pt x="2519895" y="262318"/>
                </a:cubicBezTo>
                <a:cubicBezTo>
                  <a:pt x="2511742" y="261328"/>
                  <a:pt x="2504046" y="260032"/>
                  <a:pt x="2496807" y="258432"/>
                </a:cubicBezTo>
                <a:lnTo>
                  <a:pt x="2487949" y="255780"/>
                </a:lnTo>
                <a:lnTo>
                  <a:pt x="2480462" y="258775"/>
                </a:lnTo>
                <a:cubicBezTo>
                  <a:pt x="2476957" y="259842"/>
                  <a:pt x="2473185" y="260680"/>
                  <a:pt x="2469146" y="261290"/>
                </a:cubicBezTo>
                <a:cubicBezTo>
                  <a:pt x="2465108" y="261899"/>
                  <a:pt x="2460879" y="262394"/>
                  <a:pt x="2456459" y="262775"/>
                </a:cubicBezTo>
                <a:cubicBezTo>
                  <a:pt x="2452039" y="263156"/>
                  <a:pt x="2447620" y="263423"/>
                  <a:pt x="2443200" y="263576"/>
                </a:cubicBezTo>
                <a:cubicBezTo>
                  <a:pt x="2438781" y="263728"/>
                  <a:pt x="2434513" y="263804"/>
                  <a:pt x="2430399" y="263804"/>
                </a:cubicBezTo>
                <a:lnTo>
                  <a:pt x="2430584" y="262285"/>
                </a:lnTo>
                <a:lnTo>
                  <a:pt x="2426589" y="263804"/>
                </a:lnTo>
                <a:cubicBezTo>
                  <a:pt x="2420036" y="263804"/>
                  <a:pt x="2413444" y="263347"/>
                  <a:pt x="2406815" y="262433"/>
                </a:cubicBezTo>
                <a:cubicBezTo>
                  <a:pt x="2400185" y="261518"/>
                  <a:pt x="2394051" y="259308"/>
                  <a:pt x="2388412" y="255803"/>
                </a:cubicBezTo>
                <a:cubicBezTo>
                  <a:pt x="2382774" y="252298"/>
                  <a:pt x="2378164" y="246850"/>
                  <a:pt x="2374582" y="239458"/>
                </a:cubicBezTo>
                <a:cubicBezTo>
                  <a:pt x="2372791" y="235763"/>
                  <a:pt x="2371391" y="231372"/>
                  <a:pt x="2370382" y="226285"/>
                </a:cubicBezTo>
                <a:lnTo>
                  <a:pt x="2368952" y="212934"/>
                </a:lnTo>
                <a:lnTo>
                  <a:pt x="2360866" y="215341"/>
                </a:lnTo>
                <a:cubicBezTo>
                  <a:pt x="2352713" y="218541"/>
                  <a:pt x="2344902" y="222504"/>
                  <a:pt x="2337435" y="227228"/>
                </a:cubicBezTo>
                <a:cubicBezTo>
                  <a:pt x="2329967" y="231953"/>
                  <a:pt x="2323376" y="237401"/>
                  <a:pt x="2317661" y="243573"/>
                </a:cubicBezTo>
                <a:cubicBezTo>
                  <a:pt x="2311946" y="249745"/>
                  <a:pt x="2307412" y="256603"/>
                  <a:pt x="2304059" y="264147"/>
                </a:cubicBezTo>
                <a:cubicBezTo>
                  <a:pt x="2300706" y="271691"/>
                  <a:pt x="2299030" y="279882"/>
                  <a:pt x="2299030" y="288722"/>
                </a:cubicBezTo>
                <a:cubicBezTo>
                  <a:pt x="2299030" y="296646"/>
                  <a:pt x="2300706" y="303466"/>
                  <a:pt x="2304059" y="309181"/>
                </a:cubicBezTo>
                <a:cubicBezTo>
                  <a:pt x="2307412" y="314896"/>
                  <a:pt x="2312022" y="319583"/>
                  <a:pt x="2317889" y="323240"/>
                </a:cubicBezTo>
                <a:cubicBezTo>
                  <a:pt x="2323757" y="326898"/>
                  <a:pt x="2330539" y="329565"/>
                  <a:pt x="2338235" y="331241"/>
                </a:cubicBezTo>
                <a:cubicBezTo>
                  <a:pt x="2345931" y="332918"/>
                  <a:pt x="2354046" y="333756"/>
                  <a:pt x="2362581" y="333756"/>
                </a:cubicBezTo>
                <a:cubicBezTo>
                  <a:pt x="2370048" y="333756"/>
                  <a:pt x="2377706" y="332956"/>
                  <a:pt x="2385555" y="331355"/>
                </a:cubicBezTo>
                <a:cubicBezTo>
                  <a:pt x="2393403" y="329755"/>
                  <a:pt x="2401062" y="327507"/>
                  <a:pt x="2408529" y="324612"/>
                </a:cubicBezTo>
                <a:lnTo>
                  <a:pt x="2414930" y="340157"/>
                </a:lnTo>
                <a:cubicBezTo>
                  <a:pt x="2406091" y="344424"/>
                  <a:pt x="2397023" y="347586"/>
                  <a:pt x="2387727" y="349643"/>
                </a:cubicBezTo>
                <a:cubicBezTo>
                  <a:pt x="2378430" y="351701"/>
                  <a:pt x="2369286" y="352730"/>
                  <a:pt x="2360295" y="352730"/>
                </a:cubicBezTo>
                <a:cubicBezTo>
                  <a:pt x="2349627" y="352730"/>
                  <a:pt x="2339454" y="351510"/>
                  <a:pt x="2329776" y="349072"/>
                </a:cubicBezTo>
                <a:cubicBezTo>
                  <a:pt x="2320099" y="346634"/>
                  <a:pt x="2311565" y="342862"/>
                  <a:pt x="2304173" y="337756"/>
                </a:cubicBezTo>
                <a:cubicBezTo>
                  <a:pt x="2296782" y="332651"/>
                  <a:pt x="2290953" y="326212"/>
                  <a:pt x="2286686" y="318440"/>
                </a:cubicBezTo>
                <a:cubicBezTo>
                  <a:pt x="2282418" y="310667"/>
                  <a:pt x="2280285" y="301523"/>
                  <a:pt x="2280285" y="291008"/>
                </a:cubicBezTo>
                <a:cubicBezTo>
                  <a:pt x="2280285" y="282168"/>
                  <a:pt x="2281580" y="273748"/>
                  <a:pt x="2284171" y="265747"/>
                </a:cubicBezTo>
                <a:cubicBezTo>
                  <a:pt x="2286762" y="257746"/>
                  <a:pt x="2290534" y="250202"/>
                  <a:pt x="2295486" y="243116"/>
                </a:cubicBezTo>
                <a:cubicBezTo>
                  <a:pt x="2300440" y="236029"/>
                  <a:pt x="2306497" y="229514"/>
                  <a:pt x="2313660" y="223571"/>
                </a:cubicBezTo>
                <a:cubicBezTo>
                  <a:pt x="2320823" y="217627"/>
                  <a:pt x="2328977" y="212331"/>
                  <a:pt x="2338120" y="207683"/>
                </a:cubicBezTo>
                <a:lnTo>
                  <a:pt x="2362811" y="197976"/>
                </a:lnTo>
                <a:lnTo>
                  <a:pt x="2353437" y="194881"/>
                </a:lnTo>
                <a:cubicBezTo>
                  <a:pt x="2349322" y="193433"/>
                  <a:pt x="2345055" y="192062"/>
                  <a:pt x="2340635" y="190766"/>
                </a:cubicBezTo>
                <a:cubicBezTo>
                  <a:pt x="2336215" y="189471"/>
                  <a:pt x="2331491" y="188442"/>
                  <a:pt x="2326462" y="187680"/>
                </a:cubicBezTo>
                <a:cubicBezTo>
                  <a:pt x="2321433" y="186918"/>
                  <a:pt x="2316022" y="186537"/>
                  <a:pt x="2310231" y="186537"/>
                </a:cubicBezTo>
                <a:cubicBezTo>
                  <a:pt x="2305659" y="186537"/>
                  <a:pt x="2301659" y="186918"/>
                  <a:pt x="2298230" y="187680"/>
                </a:cubicBezTo>
                <a:cubicBezTo>
                  <a:pt x="2294801" y="188442"/>
                  <a:pt x="2291562" y="189204"/>
                  <a:pt x="2288514" y="189966"/>
                </a:cubicBezTo>
                <a:lnTo>
                  <a:pt x="2285314" y="173050"/>
                </a:lnTo>
                <a:cubicBezTo>
                  <a:pt x="2289276" y="171374"/>
                  <a:pt x="2293734" y="170040"/>
                  <a:pt x="2298687" y="169049"/>
                </a:cubicBezTo>
                <a:cubicBezTo>
                  <a:pt x="2303640" y="168059"/>
                  <a:pt x="2308631" y="167564"/>
                  <a:pt x="2313660" y="167564"/>
                </a:cubicBezTo>
                <a:close/>
                <a:moveTo>
                  <a:pt x="2169566" y="166878"/>
                </a:moveTo>
                <a:cubicBezTo>
                  <a:pt x="2166061" y="166878"/>
                  <a:pt x="2162899" y="168211"/>
                  <a:pt x="2160079" y="170878"/>
                </a:cubicBezTo>
                <a:cubicBezTo>
                  <a:pt x="2157260" y="173545"/>
                  <a:pt x="2155050" y="176936"/>
                  <a:pt x="2153450" y="181051"/>
                </a:cubicBezTo>
                <a:cubicBezTo>
                  <a:pt x="2151850" y="185166"/>
                  <a:pt x="2151049" y="189281"/>
                  <a:pt x="2151049" y="193395"/>
                </a:cubicBezTo>
                <a:cubicBezTo>
                  <a:pt x="2151049" y="196596"/>
                  <a:pt x="2151697" y="199339"/>
                  <a:pt x="2152993" y="201625"/>
                </a:cubicBezTo>
                <a:cubicBezTo>
                  <a:pt x="2154288" y="203911"/>
                  <a:pt x="2156460" y="205702"/>
                  <a:pt x="2159508" y="206997"/>
                </a:cubicBezTo>
                <a:cubicBezTo>
                  <a:pt x="2162556" y="208292"/>
                  <a:pt x="2166518" y="208940"/>
                  <a:pt x="2171395" y="208940"/>
                </a:cubicBezTo>
                <a:cubicBezTo>
                  <a:pt x="2175814" y="208940"/>
                  <a:pt x="2180272" y="208483"/>
                  <a:pt x="2184768" y="207569"/>
                </a:cubicBezTo>
                <a:lnTo>
                  <a:pt x="2190007" y="205909"/>
                </a:lnTo>
                <a:lnTo>
                  <a:pt x="2190140" y="202997"/>
                </a:lnTo>
                <a:cubicBezTo>
                  <a:pt x="2190140" y="196596"/>
                  <a:pt x="2189302" y="190652"/>
                  <a:pt x="2187625" y="185166"/>
                </a:cubicBezTo>
                <a:cubicBezTo>
                  <a:pt x="2185949" y="179679"/>
                  <a:pt x="2183587" y="175260"/>
                  <a:pt x="2180539" y="171907"/>
                </a:cubicBezTo>
                <a:cubicBezTo>
                  <a:pt x="2177491" y="168554"/>
                  <a:pt x="2173833" y="166878"/>
                  <a:pt x="2169566" y="166878"/>
                </a:cubicBezTo>
                <a:close/>
                <a:moveTo>
                  <a:pt x="1277264" y="155448"/>
                </a:moveTo>
                <a:cubicBezTo>
                  <a:pt x="1285341" y="166573"/>
                  <a:pt x="1291780" y="176631"/>
                  <a:pt x="1296581" y="185623"/>
                </a:cubicBezTo>
                <a:cubicBezTo>
                  <a:pt x="1301381" y="194615"/>
                  <a:pt x="1304810" y="202501"/>
                  <a:pt x="1306868" y="209283"/>
                </a:cubicBezTo>
                <a:cubicBezTo>
                  <a:pt x="1308925" y="216065"/>
                  <a:pt x="1309954" y="221894"/>
                  <a:pt x="1309954" y="226771"/>
                </a:cubicBezTo>
                <a:cubicBezTo>
                  <a:pt x="1309954" y="232867"/>
                  <a:pt x="1308430" y="238772"/>
                  <a:pt x="1305382" y="244487"/>
                </a:cubicBezTo>
                <a:cubicBezTo>
                  <a:pt x="1302334" y="250202"/>
                  <a:pt x="1297229" y="254889"/>
                  <a:pt x="1290066" y="258546"/>
                </a:cubicBezTo>
                <a:cubicBezTo>
                  <a:pt x="1282903" y="262204"/>
                  <a:pt x="1272997" y="264033"/>
                  <a:pt x="1260348" y="264033"/>
                </a:cubicBezTo>
                <a:cubicBezTo>
                  <a:pt x="1254861" y="264033"/>
                  <a:pt x="1249565" y="263576"/>
                  <a:pt x="1244460" y="262661"/>
                </a:cubicBezTo>
                <a:cubicBezTo>
                  <a:pt x="1239355" y="261747"/>
                  <a:pt x="1234668" y="260413"/>
                  <a:pt x="1230401" y="258661"/>
                </a:cubicBezTo>
                <a:cubicBezTo>
                  <a:pt x="1226134" y="256908"/>
                  <a:pt x="1222400" y="254813"/>
                  <a:pt x="1219200" y="252374"/>
                </a:cubicBezTo>
                <a:lnTo>
                  <a:pt x="1228344" y="236601"/>
                </a:lnTo>
                <a:cubicBezTo>
                  <a:pt x="1231392" y="238582"/>
                  <a:pt x="1235659" y="240487"/>
                  <a:pt x="1241145" y="242316"/>
                </a:cubicBezTo>
                <a:cubicBezTo>
                  <a:pt x="1246632" y="244145"/>
                  <a:pt x="1253032" y="245059"/>
                  <a:pt x="1260348" y="245059"/>
                </a:cubicBezTo>
                <a:cubicBezTo>
                  <a:pt x="1267968" y="245059"/>
                  <a:pt x="1274026" y="244297"/>
                  <a:pt x="1278521" y="242773"/>
                </a:cubicBezTo>
                <a:cubicBezTo>
                  <a:pt x="1283017" y="241249"/>
                  <a:pt x="1286294" y="239001"/>
                  <a:pt x="1288351" y="236029"/>
                </a:cubicBezTo>
                <a:cubicBezTo>
                  <a:pt x="1290409" y="233057"/>
                  <a:pt x="1291437" y="229590"/>
                  <a:pt x="1291437" y="225628"/>
                </a:cubicBezTo>
                <a:cubicBezTo>
                  <a:pt x="1291437" y="222580"/>
                  <a:pt x="1290790" y="218808"/>
                  <a:pt x="1289494" y="214312"/>
                </a:cubicBezTo>
                <a:cubicBezTo>
                  <a:pt x="1288199" y="209816"/>
                  <a:pt x="1285417" y="203720"/>
                  <a:pt x="1281150" y="196024"/>
                </a:cubicBezTo>
                <a:cubicBezTo>
                  <a:pt x="1276883" y="188328"/>
                  <a:pt x="1270330" y="178232"/>
                  <a:pt x="1261491" y="165735"/>
                </a:cubicBezTo>
                <a:close/>
                <a:moveTo>
                  <a:pt x="58064" y="155448"/>
                </a:moveTo>
                <a:cubicBezTo>
                  <a:pt x="64008" y="164439"/>
                  <a:pt x="69189" y="172936"/>
                  <a:pt x="73609" y="180937"/>
                </a:cubicBezTo>
                <a:cubicBezTo>
                  <a:pt x="78028" y="188938"/>
                  <a:pt x="81762" y="196405"/>
                  <a:pt x="84810" y="203339"/>
                </a:cubicBezTo>
                <a:cubicBezTo>
                  <a:pt x="87858" y="210274"/>
                  <a:pt x="90297" y="216789"/>
                  <a:pt x="92125" y="222885"/>
                </a:cubicBezTo>
                <a:cubicBezTo>
                  <a:pt x="94259" y="229590"/>
                  <a:pt x="96659" y="234543"/>
                  <a:pt x="99326" y="237744"/>
                </a:cubicBezTo>
                <a:cubicBezTo>
                  <a:pt x="101993" y="240944"/>
                  <a:pt x="104775" y="242963"/>
                  <a:pt x="107670" y="243802"/>
                </a:cubicBezTo>
                <a:cubicBezTo>
                  <a:pt x="110566" y="244640"/>
                  <a:pt x="113233" y="245059"/>
                  <a:pt x="115671" y="245059"/>
                </a:cubicBezTo>
                <a:lnTo>
                  <a:pt x="118004" y="245924"/>
                </a:lnTo>
                <a:lnTo>
                  <a:pt x="118110" y="245059"/>
                </a:lnTo>
                <a:cubicBezTo>
                  <a:pt x="125730" y="245059"/>
                  <a:pt x="131673" y="244487"/>
                  <a:pt x="135940" y="243344"/>
                </a:cubicBezTo>
                <a:cubicBezTo>
                  <a:pt x="140208" y="242201"/>
                  <a:pt x="143446" y="239992"/>
                  <a:pt x="145656" y="236715"/>
                </a:cubicBezTo>
                <a:cubicBezTo>
                  <a:pt x="147866" y="233438"/>
                  <a:pt x="149656" y="228676"/>
                  <a:pt x="151028" y="222428"/>
                </a:cubicBezTo>
                <a:cubicBezTo>
                  <a:pt x="152400" y="216179"/>
                  <a:pt x="154076" y="208026"/>
                  <a:pt x="156057" y="197967"/>
                </a:cubicBezTo>
                <a:lnTo>
                  <a:pt x="173888" y="201396"/>
                </a:lnTo>
                <a:cubicBezTo>
                  <a:pt x="173278" y="204140"/>
                  <a:pt x="172593" y="207188"/>
                  <a:pt x="171831" y="210540"/>
                </a:cubicBezTo>
                <a:cubicBezTo>
                  <a:pt x="171069" y="213893"/>
                  <a:pt x="170421" y="217208"/>
                  <a:pt x="169888" y="220484"/>
                </a:cubicBezTo>
                <a:cubicBezTo>
                  <a:pt x="169354" y="223761"/>
                  <a:pt x="169087" y="226619"/>
                  <a:pt x="169087" y="229057"/>
                </a:cubicBezTo>
                <a:cubicBezTo>
                  <a:pt x="169087" y="231343"/>
                  <a:pt x="169240" y="233477"/>
                  <a:pt x="169545" y="235458"/>
                </a:cubicBezTo>
                <a:cubicBezTo>
                  <a:pt x="169849" y="237439"/>
                  <a:pt x="170992" y="239115"/>
                  <a:pt x="172974" y="240487"/>
                </a:cubicBezTo>
                <a:cubicBezTo>
                  <a:pt x="174955" y="241859"/>
                  <a:pt x="178308" y="242963"/>
                  <a:pt x="183032" y="243802"/>
                </a:cubicBezTo>
                <a:cubicBezTo>
                  <a:pt x="187756" y="244640"/>
                  <a:pt x="194538" y="245059"/>
                  <a:pt x="203377" y="245059"/>
                </a:cubicBezTo>
                <a:lnTo>
                  <a:pt x="203815" y="245224"/>
                </a:lnTo>
                <a:lnTo>
                  <a:pt x="203835" y="245059"/>
                </a:lnTo>
                <a:cubicBezTo>
                  <a:pt x="213436" y="245059"/>
                  <a:pt x="220865" y="244983"/>
                  <a:pt x="226123" y="244830"/>
                </a:cubicBezTo>
                <a:cubicBezTo>
                  <a:pt x="231381" y="244678"/>
                  <a:pt x="235229" y="244487"/>
                  <a:pt x="237667" y="244259"/>
                </a:cubicBezTo>
                <a:cubicBezTo>
                  <a:pt x="240106" y="244030"/>
                  <a:pt x="241782" y="243916"/>
                  <a:pt x="242697" y="243916"/>
                </a:cubicBezTo>
                <a:cubicBezTo>
                  <a:pt x="239953" y="242392"/>
                  <a:pt x="236753" y="239992"/>
                  <a:pt x="233095" y="236715"/>
                </a:cubicBezTo>
                <a:cubicBezTo>
                  <a:pt x="229438" y="233438"/>
                  <a:pt x="226237" y="229247"/>
                  <a:pt x="223494" y="224142"/>
                </a:cubicBezTo>
                <a:cubicBezTo>
                  <a:pt x="220751" y="219037"/>
                  <a:pt x="219379" y="212979"/>
                  <a:pt x="219379" y="205968"/>
                </a:cubicBezTo>
                <a:cubicBezTo>
                  <a:pt x="219379" y="197282"/>
                  <a:pt x="221399" y="189662"/>
                  <a:pt x="225437" y="183108"/>
                </a:cubicBezTo>
                <a:cubicBezTo>
                  <a:pt x="229476" y="176555"/>
                  <a:pt x="235038" y="171450"/>
                  <a:pt x="242125" y="167792"/>
                </a:cubicBezTo>
                <a:cubicBezTo>
                  <a:pt x="249212" y="164135"/>
                  <a:pt x="257327" y="162306"/>
                  <a:pt x="266471" y="162306"/>
                </a:cubicBezTo>
                <a:cubicBezTo>
                  <a:pt x="269976" y="162306"/>
                  <a:pt x="273710" y="162611"/>
                  <a:pt x="277672" y="163220"/>
                </a:cubicBezTo>
                <a:cubicBezTo>
                  <a:pt x="281635" y="163830"/>
                  <a:pt x="285445" y="164744"/>
                  <a:pt x="289102" y="165963"/>
                </a:cubicBezTo>
                <a:lnTo>
                  <a:pt x="285216" y="183566"/>
                </a:lnTo>
                <a:cubicBezTo>
                  <a:pt x="282168" y="182804"/>
                  <a:pt x="278968" y="182194"/>
                  <a:pt x="275615" y="181737"/>
                </a:cubicBezTo>
                <a:cubicBezTo>
                  <a:pt x="272262" y="181280"/>
                  <a:pt x="269214" y="181051"/>
                  <a:pt x="266471" y="181051"/>
                </a:cubicBezTo>
                <a:cubicBezTo>
                  <a:pt x="260985" y="181051"/>
                  <a:pt x="256108" y="182080"/>
                  <a:pt x="251841" y="184137"/>
                </a:cubicBezTo>
                <a:cubicBezTo>
                  <a:pt x="247573" y="186194"/>
                  <a:pt x="244221" y="189052"/>
                  <a:pt x="241782" y="192710"/>
                </a:cubicBezTo>
                <a:cubicBezTo>
                  <a:pt x="239344" y="196367"/>
                  <a:pt x="238125" y="200787"/>
                  <a:pt x="238125" y="205968"/>
                </a:cubicBezTo>
                <a:cubicBezTo>
                  <a:pt x="238125" y="209931"/>
                  <a:pt x="238963" y="213550"/>
                  <a:pt x="240639" y="216827"/>
                </a:cubicBezTo>
                <a:cubicBezTo>
                  <a:pt x="242316" y="220103"/>
                  <a:pt x="244525" y="223037"/>
                  <a:pt x="247269" y="225628"/>
                </a:cubicBezTo>
                <a:cubicBezTo>
                  <a:pt x="250012" y="228219"/>
                  <a:pt x="253060" y="230352"/>
                  <a:pt x="256413" y="232029"/>
                </a:cubicBezTo>
                <a:cubicBezTo>
                  <a:pt x="259765" y="233705"/>
                  <a:pt x="263080" y="235001"/>
                  <a:pt x="266357" y="235915"/>
                </a:cubicBezTo>
                <a:cubicBezTo>
                  <a:pt x="269633" y="236829"/>
                  <a:pt x="272567" y="237210"/>
                  <a:pt x="275158" y="237058"/>
                </a:cubicBezTo>
                <a:cubicBezTo>
                  <a:pt x="276987" y="236448"/>
                  <a:pt x="278663" y="235915"/>
                  <a:pt x="280187" y="235458"/>
                </a:cubicBezTo>
                <a:cubicBezTo>
                  <a:pt x="281711" y="235001"/>
                  <a:pt x="283426" y="234429"/>
                  <a:pt x="285331" y="233743"/>
                </a:cubicBezTo>
                <a:cubicBezTo>
                  <a:pt x="287236" y="233057"/>
                  <a:pt x="289598" y="232105"/>
                  <a:pt x="292417" y="230886"/>
                </a:cubicBezTo>
                <a:cubicBezTo>
                  <a:pt x="295236" y="229667"/>
                  <a:pt x="298856" y="228066"/>
                  <a:pt x="303276" y="226085"/>
                </a:cubicBezTo>
                <a:lnTo>
                  <a:pt x="309676" y="242773"/>
                </a:lnTo>
                <a:cubicBezTo>
                  <a:pt x="299466" y="246888"/>
                  <a:pt x="289064" y="250545"/>
                  <a:pt x="278473" y="253746"/>
                </a:cubicBezTo>
                <a:cubicBezTo>
                  <a:pt x="267881" y="256946"/>
                  <a:pt x="256374" y="259423"/>
                  <a:pt x="243954" y="261175"/>
                </a:cubicBezTo>
                <a:cubicBezTo>
                  <a:pt x="231533" y="262928"/>
                  <a:pt x="217398" y="263804"/>
                  <a:pt x="201549" y="263804"/>
                </a:cubicBezTo>
                <a:lnTo>
                  <a:pt x="201571" y="263624"/>
                </a:lnTo>
                <a:lnTo>
                  <a:pt x="201091" y="263804"/>
                </a:lnTo>
                <a:cubicBezTo>
                  <a:pt x="191795" y="263804"/>
                  <a:pt x="184404" y="263309"/>
                  <a:pt x="178917" y="262318"/>
                </a:cubicBezTo>
                <a:cubicBezTo>
                  <a:pt x="173431" y="261328"/>
                  <a:pt x="169278" y="259842"/>
                  <a:pt x="166459" y="257861"/>
                </a:cubicBezTo>
                <a:cubicBezTo>
                  <a:pt x="163639" y="255879"/>
                  <a:pt x="161658" y="253403"/>
                  <a:pt x="160515" y="250431"/>
                </a:cubicBezTo>
                <a:lnTo>
                  <a:pt x="159862" y="247846"/>
                </a:lnTo>
                <a:lnTo>
                  <a:pt x="156857" y="252374"/>
                </a:lnTo>
                <a:cubicBezTo>
                  <a:pt x="154038" y="255422"/>
                  <a:pt x="150799" y="257784"/>
                  <a:pt x="147142" y="259461"/>
                </a:cubicBezTo>
                <a:cubicBezTo>
                  <a:pt x="143484" y="261137"/>
                  <a:pt x="139103" y="262280"/>
                  <a:pt x="133997" y="262890"/>
                </a:cubicBezTo>
                <a:cubicBezTo>
                  <a:pt x="128892" y="263499"/>
                  <a:pt x="122834" y="263804"/>
                  <a:pt x="115824" y="263804"/>
                </a:cubicBezTo>
                <a:lnTo>
                  <a:pt x="115930" y="262936"/>
                </a:lnTo>
                <a:lnTo>
                  <a:pt x="113614" y="263804"/>
                </a:lnTo>
                <a:cubicBezTo>
                  <a:pt x="108585" y="263804"/>
                  <a:pt x="103670" y="262852"/>
                  <a:pt x="98869" y="260947"/>
                </a:cubicBezTo>
                <a:cubicBezTo>
                  <a:pt x="94069" y="259042"/>
                  <a:pt x="89916" y="255917"/>
                  <a:pt x="86410" y="251574"/>
                </a:cubicBezTo>
                <a:lnTo>
                  <a:pt x="83038" y="245802"/>
                </a:lnTo>
                <a:lnTo>
                  <a:pt x="70294" y="258546"/>
                </a:lnTo>
                <a:cubicBezTo>
                  <a:pt x="63512" y="262204"/>
                  <a:pt x="53797" y="264033"/>
                  <a:pt x="41148" y="264033"/>
                </a:cubicBezTo>
                <a:cubicBezTo>
                  <a:pt x="35661" y="264033"/>
                  <a:pt x="30365" y="263576"/>
                  <a:pt x="25260" y="262661"/>
                </a:cubicBezTo>
                <a:cubicBezTo>
                  <a:pt x="20154" y="261747"/>
                  <a:pt x="15468" y="260413"/>
                  <a:pt x="11201" y="258661"/>
                </a:cubicBezTo>
                <a:cubicBezTo>
                  <a:pt x="6934" y="256908"/>
                  <a:pt x="3200" y="254813"/>
                  <a:pt x="0" y="252374"/>
                </a:cubicBezTo>
                <a:lnTo>
                  <a:pt x="9144" y="236601"/>
                </a:lnTo>
                <a:cubicBezTo>
                  <a:pt x="12192" y="238582"/>
                  <a:pt x="16459" y="240487"/>
                  <a:pt x="21945" y="242316"/>
                </a:cubicBezTo>
                <a:cubicBezTo>
                  <a:pt x="27432" y="244145"/>
                  <a:pt x="33832" y="245059"/>
                  <a:pt x="41148" y="245059"/>
                </a:cubicBezTo>
                <a:cubicBezTo>
                  <a:pt x="48768" y="245059"/>
                  <a:pt x="54825" y="244297"/>
                  <a:pt x="59321" y="242773"/>
                </a:cubicBezTo>
                <a:cubicBezTo>
                  <a:pt x="63817" y="241249"/>
                  <a:pt x="67094" y="239001"/>
                  <a:pt x="69151" y="236029"/>
                </a:cubicBezTo>
                <a:cubicBezTo>
                  <a:pt x="71209" y="233057"/>
                  <a:pt x="72237" y="229590"/>
                  <a:pt x="72237" y="225628"/>
                </a:cubicBezTo>
                <a:cubicBezTo>
                  <a:pt x="72237" y="222580"/>
                  <a:pt x="71437" y="218922"/>
                  <a:pt x="69837" y="214655"/>
                </a:cubicBezTo>
                <a:cubicBezTo>
                  <a:pt x="68237" y="210388"/>
                  <a:pt x="66065" y="205625"/>
                  <a:pt x="63322" y="200368"/>
                </a:cubicBezTo>
                <a:cubicBezTo>
                  <a:pt x="60579" y="195110"/>
                  <a:pt x="57416" y="189547"/>
                  <a:pt x="53835" y="183680"/>
                </a:cubicBezTo>
                <a:cubicBezTo>
                  <a:pt x="50254" y="177812"/>
                  <a:pt x="46405" y="171831"/>
                  <a:pt x="42291" y="165735"/>
                </a:cubicBezTo>
                <a:close/>
                <a:moveTo>
                  <a:pt x="2171395" y="148133"/>
                </a:moveTo>
                <a:cubicBezTo>
                  <a:pt x="2179624" y="148133"/>
                  <a:pt x="2186444" y="150800"/>
                  <a:pt x="2191854" y="156134"/>
                </a:cubicBezTo>
                <a:cubicBezTo>
                  <a:pt x="2197265" y="161468"/>
                  <a:pt x="2201303" y="168440"/>
                  <a:pt x="2203970" y="177050"/>
                </a:cubicBezTo>
                <a:cubicBezTo>
                  <a:pt x="2206637" y="185661"/>
                  <a:pt x="2207971" y="194767"/>
                  <a:pt x="2207971" y="204368"/>
                </a:cubicBezTo>
                <a:cubicBezTo>
                  <a:pt x="2207971" y="215798"/>
                  <a:pt x="2206028" y="225590"/>
                  <a:pt x="2202142" y="233743"/>
                </a:cubicBezTo>
                <a:cubicBezTo>
                  <a:pt x="2198255" y="241897"/>
                  <a:pt x="2191816" y="248640"/>
                  <a:pt x="2182825" y="253974"/>
                </a:cubicBezTo>
                <a:cubicBezTo>
                  <a:pt x="2179320" y="255956"/>
                  <a:pt x="2175091" y="257594"/>
                  <a:pt x="2170137" y="258889"/>
                </a:cubicBezTo>
                <a:cubicBezTo>
                  <a:pt x="2165185" y="260185"/>
                  <a:pt x="2159774" y="261213"/>
                  <a:pt x="2153907" y="261975"/>
                </a:cubicBezTo>
                <a:cubicBezTo>
                  <a:pt x="2148040" y="262737"/>
                  <a:pt x="2141905" y="263233"/>
                  <a:pt x="2135505" y="263461"/>
                </a:cubicBezTo>
                <a:lnTo>
                  <a:pt x="2122711" y="263687"/>
                </a:lnTo>
                <a:lnTo>
                  <a:pt x="2122398" y="263804"/>
                </a:lnTo>
                <a:cubicBezTo>
                  <a:pt x="2121484" y="263804"/>
                  <a:pt x="2120569" y="263804"/>
                  <a:pt x="2119655" y="263804"/>
                </a:cubicBezTo>
                <a:cubicBezTo>
                  <a:pt x="2118741" y="263804"/>
                  <a:pt x="2117788" y="263804"/>
                  <a:pt x="2116798" y="263804"/>
                </a:cubicBezTo>
                <a:lnTo>
                  <a:pt x="2116074" y="263804"/>
                </a:lnTo>
                <a:lnTo>
                  <a:pt x="2113940" y="263804"/>
                </a:lnTo>
                <a:cubicBezTo>
                  <a:pt x="2114245" y="265176"/>
                  <a:pt x="2114473" y="266281"/>
                  <a:pt x="2114626" y="267119"/>
                </a:cubicBezTo>
                <a:cubicBezTo>
                  <a:pt x="2114778" y="267957"/>
                  <a:pt x="2114854" y="269062"/>
                  <a:pt x="2114854" y="270434"/>
                </a:cubicBezTo>
                <a:cubicBezTo>
                  <a:pt x="2114854" y="276072"/>
                  <a:pt x="2112911" y="281559"/>
                  <a:pt x="2109025" y="286893"/>
                </a:cubicBezTo>
                <a:cubicBezTo>
                  <a:pt x="2105139" y="292227"/>
                  <a:pt x="2099462" y="297065"/>
                  <a:pt x="2091994" y="301409"/>
                </a:cubicBezTo>
                <a:cubicBezTo>
                  <a:pt x="2084527" y="305752"/>
                  <a:pt x="2075497" y="309219"/>
                  <a:pt x="2064905" y="311810"/>
                </a:cubicBezTo>
                <a:cubicBezTo>
                  <a:pt x="2054314" y="314401"/>
                  <a:pt x="2042236" y="315696"/>
                  <a:pt x="2028672" y="315696"/>
                </a:cubicBezTo>
                <a:cubicBezTo>
                  <a:pt x="2016633" y="315696"/>
                  <a:pt x="2005469" y="313753"/>
                  <a:pt x="1995182" y="309867"/>
                </a:cubicBezTo>
                <a:cubicBezTo>
                  <a:pt x="1984895" y="305981"/>
                  <a:pt x="1976628" y="300152"/>
                  <a:pt x="1970379" y="292379"/>
                </a:cubicBezTo>
                <a:cubicBezTo>
                  <a:pt x="1964131" y="284607"/>
                  <a:pt x="1961007" y="274777"/>
                  <a:pt x="1961007" y="262890"/>
                </a:cubicBezTo>
                <a:cubicBezTo>
                  <a:pt x="1961007" y="259232"/>
                  <a:pt x="1961350" y="255308"/>
                  <a:pt x="1962035" y="251117"/>
                </a:cubicBezTo>
                <a:cubicBezTo>
                  <a:pt x="1962721" y="246926"/>
                  <a:pt x="1963788" y="242430"/>
                  <a:pt x="1965236" y="237629"/>
                </a:cubicBezTo>
                <a:cubicBezTo>
                  <a:pt x="1966684" y="232829"/>
                  <a:pt x="1968474" y="227762"/>
                  <a:pt x="1970608" y="222428"/>
                </a:cubicBezTo>
                <a:lnTo>
                  <a:pt x="1987067" y="228828"/>
                </a:lnTo>
                <a:cubicBezTo>
                  <a:pt x="1985543" y="233096"/>
                  <a:pt x="1984210" y="237134"/>
                  <a:pt x="1983067" y="240944"/>
                </a:cubicBezTo>
                <a:cubicBezTo>
                  <a:pt x="1981924" y="244754"/>
                  <a:pt x="1981085" y="248336"/>
                  <a:pt x="1980552" y="251688"/>
                </a:cubicBezTo>
                <a:cubicBezTo>
                  <a:pt x="1980018" y="255041"/>
                  <a:pt x="1979752" y="258242"/>
                  <a:pt x="1979752" y="261290"/>
                </a:cubicBezTo>
                <a:cubicBezTo>
                  <a:pt x="1979752" y="267690"/>
                  <a:pt x="1981161" y="273139"/>
                  <a:pt x="1983981" y="277634"/>
                </a:cubicBezTo>
                <a:cubicBezTo>
                  <a:pt x="1986800" y="282130"/>
                  <a:pt x="1990725" y="285826"/>
                  <a:pt x="1995754" y="288722"/>
                </a:cubicBezTo>
                <a:cubicBezTo>
                  <a:pt x="2000783" y="291617"/>
                  <a:pt x="2006536" y="293751"/>
                  <a:pt x="2013013" y="295122"/>
                </a:cubicBezTo>
                <a:cubicBezTo>
                  <a:pt x="2019490" y="296494"/>
                  <a:pt x="2026386" y="297180"/>
                  <a:pt x="2033702" y="297180"/>
                </a:cubicBezTo>
                <a:cubicBezTo>
                  <a:pt x="2042541" y="297180"/>
                  <a:pt x="2050808" y="296418"/>
                  <a:pt x="2058504" y="294894"/>
                </a:cubicBezTo>
                <a:cubicBezTo>
                  <a:pt x="2066201" y="293370"/>
                  <a:pt x="2072983" y="291198"/>
                  <a:pt x="2078850" y="288379"/>
                </a:cubicBezTo>
                <a:cubicBezTo>
                  <a:pt x="2084717" y="285559"/>
                  <a:pt x="2089328" y="282359"/>
                  <a:pt x="2092680" y="278777"/>
                </a:cubicBezTo>
                <a:cubicBezTo>
                  <a:pt x="2096033" y="275196"/>
                  <a:pt x="2097710" y="271348"/>
                  <a:pt x="2097710" y="267233"/>
                </a:cubicBezTo>
                <a:cubicBezTo>
                  <a:pt x="2097710" y="265252"/>
                  <a:pt x="2096947" y="263423"/>
                  <a:pt x="2095423" y="261747"/>
                </a:cubicBezTo>
                <a:cubicBezTo>
                  <a:pt x="2093899" y="260070"/>
                  <a:pt x="2091613" y="258470"/>
                  <a:pt x="2088565" y="256946"/>
                </a:cubicBezTo>
                <a:cubicBezTo>
                  <a:pt x="2085517" y="255422"/>
                  <a:pt x="2081860" y="253936"/>
                  <a:pt x="2077593" y="252488"/>
                </a:cubicBezTo>
                <a:cubicBezTo>
                  <a:pt x="2073325" y="251041"/>
                  <a:pt x="2068449" y="249555"/>
                  <a:pt x="2062962" y="248031"/>
                </a:cubicBezTo>
                <a:lnTo>
                  <a:pt x="2067306" y="229057"/>
                </a:lnTo>
                <a:cubicBezTo>
                  <a:pt x="2075230" y="232105"/>
                  <a:pt x="2082241" y="234658"/>
                  <a:pt x="2088337" y="236715"/>
                </a:cubicBezTo>
                <a:cubicBezTo>
                  <a:pt x="2094433" y="238772"/>
                  <a:pt x="2099767" y="240411"/>
                  <a:pt x="2104339" y="241630"/>
                </a:cubicBezTo>
                <a:cubicBezTo>
                  <a:pt x="2108911" y="242849"/>
                  <a:pt x="2112873" y="243725"/>
                  <a:pt x="2116226" y="244259"/>
                </a:cubicBezTo>
                <a:lnTo>
                  <a:pt x="2124134" y="245007"/>
                </a:lnTo>
                <a:lnTo>
                  <a:pt x="2131047" y="244945"/>
                </a:lnTo>
                <a:cubicBezTo>
                  <a:pt x="2135695" y="244868"/>
                  <a:pt x="2140419" y="244754"/>
                  <a:pt x="2145220" y="244602"/>
                </a:cubicBezTo>
                <a:cubicBezTo>
                  <a:pt x="2150021" y="244449"/>
                  <a:pt x="2154478" y="244106"/>
                  <a:pt x="2158593" y="243573"/>
                </a:cubicBezTo>
                <a:cubicBezTo>
                  <a:pt x="2162708" y="243040"/>
                  <a:pt x="2166137" y="242316"/>
                  <a:pt x="2168880" y="241401"/>
                </a:cubicBezTo>
                <a:cubicBezTo>
                  <a:pt x="2174367" y="239420"/>
                  <a:pt x="2178634" y="236944"/>
                  <a:pt x="2181682" y="233972"/>
                </a:cubicBezTo>
                <a:lnTo>
                  <a:pt x="2186852" y="224538"/>
                </a:lnTo>
                <a:lnTo>
                  <a:pt x="2179396" y="226314"/>
                </a:lnTo>
                <a:cubicBezTo>
                  <a:pt x="2176043" y="226771"/>
                  <a:pt x="2172690" y="227000"/>
                  <a:pt x="2169337" y="227000"/>
                </a:cubicBezTo>
                <a:cubicBezTo>
                  <a:pt x="2161565" y="227000"/>
                  <a:pt x="2154974" y="225742"/>
                  <a:pt x="2149564" y="223228"/>
                </a:cubicBezTo>
                <a:cubicBezTo>
                  <a:pt x="2144153" y="220713"/>
                  <a:pt x="2140039" y="217284"/>
                  <a:pt x="2137219" y="212941"/>
                </a:cubicBezTo>
                <a:cubicBezTo>
                  <a:pt x="2134400" y="208597"/>
                  <a:pt x="2132990" y="203606"/>
                  <a:pt x="2132990" y="197967"/>
                </a:cubicBezTo>
                <a:cubicBezTo>
                  <a:pt x="2132990" y="192176"/>
                  <a:pt x="2133904" y="186347"/>
                  <a:pt x="2135733" y="180479"/>
                </a:cubicBezTo>
                <a:cubicBezTo>
                  <a:pt x="2137562" y="174612"/>
                  <a:pt x="2140153" y="169240"/>
                  <a:pt x="2143506" y="164363"/>
                </a:cubicBezTo>
                <a:cubicBezTo>
                  <a:pt x="2146858" y="159486"/>
                  <a:pt x="2150897" y="155562"/>
                  <a:pt x="2155621" y="152590"/>
                </a:cubicBezTo>
                <a:cubicBezTo>
                  <a:pt x="2160346" y="149618"/>
                  <a:pt x="2165604" y="148133"/>
                  <a:pt x="2171395" y="148133"/>
                </a:cubicBezTo>
                <a:close/>
                <a:moveTo>
                  <a:pt x="1051788" y="139217"/>
                </a:moveTo>
                <a:lnTo>
                  <a:pt x="1058875" y="152247"/>
                </a:lnTo>
                <a:cubicBezTo>
                  <a:pt x="1051864" y="155600"/>
                  <a:pt x="1046721" y="158458"/>
                  <a:pt x="1043444" y="160820"/>
                </a:cubicBezTo>
                <a:cubicBezTo>
                  <a:pt x="1040168" y="163182"/>
                  <a:pt x="1038530" y="165278"/>
                  <a:pt x="1038530" y="167106"/>
                </a:cubicBezTo>
                <a:cubicBezTo>
                  <a:pt x="1038530" y="168478"/>
                  <a:pt x="1039406" y="169926"/>
                  <a:pt x="1041158" y="171450"/>
                </a:cubicBezTo>
                <a:cubicBezTo>
                  <a:pt x="1042911" y="172974"/>
                  <a:pt x="1044892" y="174650"/>
                  <a:pt x="1047102" y="176479"/>
                </a:cubicBezTo>
                <a:cubicBezTo>
                  <a:pt x="1049312" y="178308"/>
                  <a:pt x="1051293" y="180403"/>
                  <a:pt x="1053046" y="182765"/>
                </a:cubicBezTo>
                <a:cubicBezTo>
                  <a:pt x="1054798" y="185128"/>
                  <a:pt x="1055675" y="187909"/>
                  <a:pt x="1055675" y="191109"/>
                </a:cubicBezTo>
                <a:cubicBezTo>
                  <a:pt x="1055675" y="193243"/>
                  <a:pt x="1055217" y="195338"/>
                  <a:pt x="1054303" y="197396"/>
                </a:cubicBezTo>
                <a:cubicBezTo>
                  <a:pt x="1053388" y="199453"/>
                  <a:pt x="1051598" y="201511"/>
                  <a:pt x="1048931" y="203568"/>
                </a:cubicBezTo>
                <a:cubicBezTo>
                  <a:pt x="1046264" y="205625"/>
                  <a:pt x="1042492" y="207683"/>
                  <a:pt x="1037615" y="209740"/>
                </a:cubicBezTo>
                <a:cubicBezTo>
                  <a:pt x="1032738" y="211798"/>
                  <a:pt x="1026261" y="213893"/>
                  <a:pt x="1018184" y="216027"/>
                </a:cubicBezTo>
                <a:lnTo>
                  <a:pt x="1013841" y="201625"/>
                </a:lnTo>
                <a:cubicBezTo>
                  <a:pt x="1020242" y="199949"/>
                  <a:pt x="1025423" y="198501"/>
                  <a:pt x="1029385" y="197282"/>
                </a:cubicBezTo>
                <a:cubicBezTo>
                  <a:pt x="1033348" y="196062"/>
                  <a:pt x="1036205" y="194881"/>
                  <a:pt x="1037958" y="193738"/>
                </a:cubicBezTo>
                <a:cubicBezTo>
                  <a:pt x="1039711" y="192595"/>
                  <a:pt x="1040587" y="191414"/>
                  <a:pt x="1040587" y="190195"/>
                </a:cubicBezTo>
                <a:cubicBezTo>
                  <a:pt x="1040587" y="188519"/>
                  <a:pt x="1039711" y="186956"/>
                  <a:pt x="1037958" y="185509"/>
                </a:cubicBezTo>
                <a:cubicBezTo>
                  <a:pt x="1036205" y="184061"/>
                  <a:pt x="1034224" y="182537"/>
                  <a:pt x="1032014" y="180937"/>
                </a:cubicBezTo>
                <a:cubicBezTo>
                  <a:pt x="1029805" y="179336"/>
                  <a:pt x="1027823" y="177470"/>
                  <a:pt x="1026071" y="175336"/>
                </a:cubicBezTo>
                <a:cubicBezTo>
                  <a:pt x="1024318" y="173202"/>
                  <a:pt x="1023442" y="170612"/>
                  <a:pt x="1023442" y="167564"/>
                </a:cubicBezTo>
                <a:cubicBezTo>
                  <a:pt x="1023442" y="164820"/>
                  <a:pt x="1024242" y="161963"/>
                  <a:pt x="1025842" y="158991"/>
                </a:cubicBezTo>
                <a:cubicBezTo>
                  <a:pt x="1027442" y="156019"/>
                  <a:pt x="1030300" y="152895"/>
                  <a:pt x="1034415" y="149618"/>
                </a:cubicBezTo>
                <a:cubicBezTo>
                  <a:pt x="1038530" y="146342"/>
                  <a:pt x="1044321" y="142875"/>
                  <a:pt x="1051788" y="139217"/>
                </a:cubicBezTo>
                <a:close/>
                <a:moveTo>
                  <a:pt x="2681249" y="125730"/>
                </a:moveTo>
                <a:lnTo>
                  <a:pt x="2681249" y="138760"/>
                </a:lnTo>
                <a:lnTo>
                  <a:pt x="2630043" y="153619"/>
                </a:lnTo>
                <a:lnTo>
                  <a:pt x="2630043" y="140817"/>
                </a:lnTo>
                <a:close/>
                <a:moveTo>
                  <a:pt x="395249" y="125730"/>
                </a:moveTo>
                <a:lnTo>
                  <a:pt x="395249" y="138760"/>
                </a:lnTo>
                <a:lnTo>
                  <a:pt x="344043" y="153619"/>
                </a:lnTo>
                <a:lnTo>
                  <a:pt x="344043" y="140817"/>
                </a:lnTo>
                <a:close/>
                <a:moveTo>
                  <a:pt x="2573960" y="124130"/>
                </a:moveTo>
                <a:cubicBezTo>
                  <a:pt x="2577007" y="124130"/>
                  <a:pt x="2579636" y="125273"/>
                  <a:pt x="2581846" y="127559"/>
                </a:cubicBezTo>
                <a:cubicBezTo>
                  <a:pt x="2584056" y="129845"/>
                  <a:pt x="2585161" y="132512"/>
                  <a:pt x="2585161" y="135560"/>
                </a:cubicBezTo>
                <a:cubicBezTo>
                  <a:pt x="2585161" y="138608"/>
                  <a:pt x="2584056" y="141236"/>
                  <a:pt x="2581846" y="143446"/>
                </a:cubicBezTo>
                <a:cubicBezTo>
                  <a:pt x="2579636" y="145656"/>
                  <a:pt x="2577007" y="146761"/>
                  <a:pt x="2573960" y="146761"/>
                </a:cubicBezTo>
                <a:cubicBezTo>
                  <a:pt x="2570759" y="146761"/>
                  <a:pt x="2568054" y="145656"/>
                  <a:pt x="2565844" y="143446"/>
                </a:cubicBezTo>
                <a:cubicBezTo>
                  <a:pt x="2563634" y="141236"/>
                  <a:pt x="2562529" y="138608"/>
                  <a:pt x="2562529" y="135560"/>
                </a:cubicBezTo>
                <a:cubicBezTo>
                  <a:pt x="2562529" y="132512"/>
                  <a:pt x="2563634" y="129845"/>
                  <a:pt x="2565844" y="127559"/>
                </a:cubicBezTo>
                <a:cubicBezTo>
                  <a:pt x="2568054" y="125273"/>
                  <a:pt x="2570759" y="124130"/>
                  <a:pt x="2573960" y="124130"/>
                </a:cubicBezTo>
                <a:close/>
                <a:moveTo>
                  <a:pt x="2486863" y="121615"/>
                </a:moveTo>
                <a:cubicBezTo>
                  <a:pt x="2489911" y="121615"/>
                  <a:pt x="2492540" y="122758"/>
                  <a:pt x="2494750" y="125044"/>
                </a:cubicBezTo>
                <a:cubicBezTo>
                  <a:pt x="2496959" y="127330"/>
                  <a:pt x="2498064" y="129997"/>
                  <a:pt x="2498064" y="133045"/>
                </a:cubicBezTo>
                <a:cubicBezTo>
                  <a:pt x="2498064" y="136093"/>
                  <a:pt x="2496959" y="138722"/>
                  <a:pt x="2494750" y="140932"/>
                </a:cubicBezTo>
                <a:cubicBezTo>
                  <a:pt x="2492540" y="143141"/>
                  <a:pt x="2489911" y="144246"/>
                  <a:pt x="2486863" y="144246"/>
                </a:cubicBezTo>
                <a:cubicBezTo>
                  <a:pt x="2483662" y="144246"/>
                  <a:pt x="2480957" y="143141"/>
                  <a:pt x="2478748" y="140932"/>
                </a:cubicBezTo>
                <a:cubicBezTo>
                  <a:pt x="2476538" y="138722"/>
                  <a:pt x="2475433" y="136093"/>
                  <a:pt x="2475433" y="133045"/>
                </a:cubicBezTo>
                <a:cubicBezTo>
                  <a:pt x="2475433" y="129997"/>
                  <a:pt x="2476538" y="127330"/>
                  <a:pt x="2478748" y="125044"/>
                </a:cubicBezTo>
                <a:cubicBezTo>
                  <a:pt x="2480957" y="122758"/>
                  <a:pt x="2483662" y="121615"/>
                  <a:pt x="2486863" y="121615"/>
                </a:cubicBezTo>
                <a:close/>
                <a:moveTo>
                  <a:pt x="2349322" y="121386"/>
                </a:moveTo>
                <a:cubicBezTo>
                  <a:pt x="2352370" y="121386"/>
                  <a:pt x="2354999" y="122529"/>
                  <a:pt x="2357209" y="124815"/>
                </a:cubicBezTo>
                <a:cubicBezTo>
                  <a:pt x="2359418" y="127101"/>
                  <a:pt x="2360523" y="129768"/>
                  <a:pt x="2360523" y="132816"/>
                </a:cubicBezTo>
                <a:cubicBezTo>
                  <a:pt x="2360523" y="135864"/>
                  <a:pt x="2359418" y="138493"/>
                  <a:pt x="2357209" y="140703"/>
                </a:cubicBezTo>
                <a:cubicBezTo>
                  <a:pt x="2354999" y="142913"/>
                  <a:pt x="2352370" y="144018"/>
                  <a:pt x="2349322" y="144018"/>
                </a:cubicBezTo>
                <a:cubicBezTo>
                  <a:pt x="2346121" y="144018"/>
                  <a:pt x="2343416" y="142913"/>
                  <a:pt x="2341207" y="140703"/>
                </a:cubicBezTo>
                <a:cubicBezTo>
                  <a:pt x="2338997" y="138493"/>
                  <a:pt x="2337892" y="135864"/>
                  <a:pt x="2337892" y="132816"/>
                </a:cubicBezTo>
                <a:cubicBezTo>
                  <a:pt x="2337892" y="129768"/>
                  <a:pt x="2338997" y="127101"/>
                  <a:pt x="2341207" y="124815"/>
                </a:cubicBezTo>
                <a:cubicBezTo>
                  <a:pt x="2343416" y="122529"/>
                  <a:pt x="2346121" y="121386"/>
                  <a:pt x="2349322" y="121386"/>
                </a:cubicBezTo>
                <a:close/>
                <a:moveTo>
                  <a:pt x="752170" y="118872"/>
                </a:moveTo>
                <a:cubicBezTo>
                  <a:pt x="749274" y="118872"/>
                  <a:pt x="747026" y="119862"/>
                  <a:pt x="745426" y="121844"/>
                </a:cubicBezTo>
                <a:cubicBezTo>
                  <a:pt x="743826" y="123825"/>
                  <a:pt x="743026" y="126111"/>
                  <a:pt x="743026" y="128702"/>
                </a:cubicBezTo>
                <a:cubicBezTo>
                  <a:pt x="743026" y="131445"/>
                  <a:pt x="743864" y="133693"/>
                  <a:pt x="745541" y="135445"/>
                </a:cubicBezTo>
                <a:cubicBezTo>
                  <a:pt x="747217" y="137198"/>
                  <a:pt x="749350" y="138074"/>
                  <a:pt x="751941" y="138074"/>
                </a:cubicBezTo>
                <a:cubicBezTo>
                  <a:pt x="754532" y="138074"/>
                  <a:pt x="756780" y="137236"/>
                  <a:pt x="758685" y="135560"/>
                </a:cubicBezTo>
                <a:cubicBezTo>
                  <a:pt x="760590" y="133883"/>
                  <a:pt x="761542" y="131673"/>
                  <a:pt x="761542" y="128930"/>
                </a:cubicBezTo>
                <a:cubicBezTo>
                  <a:pt x="761542" y="126035"/>
                  <a:pt x="760552" y="123634"/>
                  <a:pt x="758571" y="121729"/>
                </a:cubicBezTo>
                <a:cubicBezTo>
                  <a:pt x="756589" y="119824"/>
                  <a:pt x="754456" y="118872"/>
                  <a:pt x="752170" y="118872"/>
                </a:cubicBezTo>
                <a:close/>
                <a:moveTo>
                  <a:pt x="1856308" y="115443"/>
                </a:moveTo>
                <a:lnTo>
                  <a:pt x="1874824" y="115443"/>
                </a:lnTo>
                <a:lnTo>
                  <a:pt x="1878711" y="262661"/>
                </a:lnTo>
                <a:lnTo>
                  <a:pt x="1860194" y="262661"/>
                </a:lnTo>
                <a:close/>
                <a:moveTo>
                  <a:pt x="494233" y="115443"/>
                </a:moveTo>
                <a:lnTo>
                  <a:pt x="512749" y="115443"/>
                </a:lnTo>
                <a:lnTo>
                  <a:pt x="516636" y="262661"/>
                </a:lnTo>
                <a:lnTo>
                  <a:pt x="498119" y="262661"/>
                </a:lnTo>
                <a:close/>
                <a:moveTo>
                  <a:pt x="1260576" y="112014"/>
                </a:moveTo>
                <a:cubicBezTo>
                  <a:pt x="1263624" y="112014"/>
                  <a:pt x="1266253" y="113157"/>
                  <a:pt x="1268463" y="115443"/>
                </a:cubicBezTo>
                <a:cubicBezTo>
                  <a:pt x="1270673" y="117729"/>
                  <a:pt x="1271778" y="120396"/>
                  <a:pt x="1271778" y="123444"/>
                </a:cubicBezTo>
                <a:cubicBezTo>
                  <a:pt x="1271778" y="126492"/>
                  <a:pt x="1270673" y="129121"/>
                  <a:pt x="1268463" y="131330"/>
                </a:cubicBezTo>
                <a:cubicBezTo>
                  <a:pt x="1266253" y="133540"/>
                  <a:pt x="1263624" y="134645"/>
                  <a:pt x="1260576" y="134645"/>
                </a:cubicBezTo>
                <a:cubicBezTo>
                  <a:pt x="1257376" y="134645"/>
                  <a:pt x="1254671" y="133540"/>
                  <a:pt x="1252461" y="131330"/>
                </a:cubicBezTo>
                <a:cubicBezTo>
                  <a:pt x="1250251" y="129121"/>
                  <a:pt x="1249146" y="126492"/>
                  <a:pt x="1249146" y="123444"/>
                </a:cubicBezTo>
                <a:cubicBezTo>
                  <a:pt x="1249146" y="120396"/>
                  <a:pt x="1250251" y="117729"/>
                  <a:pt x="1252461" y="115443"/>
                </a:cubicBezTo>
                <a:cubicBezTo>
                  <a:pt x="1254671" y="113157"/>
                  <a:pt x="1257376" y="112014"/>
                  <a:pt x="1260576" y="112014"/>
                </a:cubicBezTo>
                <a:close/>
                <a:moveTo>
                  <a:pt x="871499" y="106680"/>
                </a:moveTo>
                <a:lnTo>
                  <a:pt x="871499" y="119710"/>
                </a:lnTo>
                <a:lnTo>
                  <a:pt x="820293" y="134569"/>
                </a:lnTo>
                <a:lnTo>
                  <a:pt x="820293" y="121767"/>
                </a:lnTo>
                <a:close/>
                <a:moveTo>
                  <a:pt x="753313" y="106070"/>
                </a:moveTo>
                <a:cubicBezTo>
                  <a:pt x="756971" y="106070"/>
                  <a:pt x="760247" y="107137"/>
                  <a:pt x="763143" y="109271"/>
                </a:cubicBezTo>
                <a:cubicBezTo>
                  <a:pt x="766038" y="111404"/>
                  <a:pt x="768324" y="114224"/>
                  <a:pt x="770001" y="117729"/>
                </a:cubicBezTo>
                <a:cubicBezTo>
                  <a:pt x="771677" y="121234"/>
                  <a:pt x="772515" y="124968"/>
                  <a:pt x="772515" y="128930"/>
                </a:cubicBezTo>
                <a:cubicBezTo>
                  <a:pt x="772515" y="134874"/>
                  <a:pt x="770610" y="139865"/>
                  <a:pt x="766800" y="143903"/>
                </a:cubicBezTo>
                <a:cubicBezTo>
                  <a:pt x="762990" y="147942"/>
                  <a:pt x="758113" y="149961"/>
                  <a:pt x="752170" y="149961"/>
                </a:cubicBezTo>
                <a:cubicBezTo>
                  <a:pt x="745617" y="149961"/>
                  <a:pt x="740702" y="147980"/>
                  <a:pt x="737425" y="144018"/>
                </a:cubicBezTo>
                <a:cubicBezTo>
                  <a:pt x="734149" y="140055"/>
                  <a:pt x="732510" y="135407"/>
                  <a:pt x="732510" y="130073"/>
                </a:cubicBezTo>
                <a:cubicBezTo>
                  <a:pt x="732510" y="125654"/>
                  <a:pt x="733387" y="121653"/>
                  <a:pt x="735139" y="118072"/>
                </a:cubicBezTo>
                <a:cubicBezTo>
                  <a:pt x="736892" y="114490"/>
                  <a:pt x="739368" y="111595"/>
                  <a:pt x="742569" y="109385"/>
                </a:cubicBezTo>
                <a:cubicBezTo>
                  <a:pt x="745769" y="107175"/>
                  <a:pt x="749350" y="106070"/>
                  <a:pt x="753313" y="106070"/>
                </a:cubicBezTo>
                <a:close/>
                <a:moveTo>
                  <a:pt x="651586" y="104089"/>
                </a:moveTo>
                <a:cubicBezTo>
                  <a:pt x="649300" y="104089"/>
                  <a:pt x="647395" y="104889"/>
                  <a:pt x="645871" y="106489"/>
                </a:cubicBezTo>
                <a:cubicBezTo>
                  <a:pt x="644347" y="108089"/>
                  <a:pt x="643585" y="110033"/>
                  <a:pt x="643585" y="112319"/>
                </a:cubicBezTo>
                <a:cubicBezTo>
                  <a:pt x="643585" y="115214"/>
                  <a:pt x="644804" y="117919"/>
                  <a:pt x="647242" y="120434"/>
                </a:cubicBezTo>
                <a:lnTo>
                  <a:pt x="653920" y="124524"/>
                </a:lnTo>
                <a:lnTo>
                  <a:pt x="654443" y="124091"/>
                </a:lnTo>
                <a:cubicBezTo>
                  <a:pt x="657415" y="120662"/>
                  <a:pt x="658901" y="117195"/>
                  <a:pt x="658901" y="113690"/>
                </a:cubicBezTo>
                <a:cubicBezTo>
                  <a:pt x="658901" y="110947"/>
                  <a:pt x="658292" y="108661"/>
                  <a:pt x="657072" y="106832"/>
                </a:cubicBezTo>
                <a:cubicBezTo>
                  <a:pt x="655853" y="105003"/>
                  <a:pt x="654024" y="104089"/>
                  <a:pt x="651586" y="104089"/>
                </a:cubicBezTo>
                <a:close/>
                <a:moveTo>
                  <a:pt x="2167052" y="101955"/>
                </a:moveTo>
                <a:cubicBezTo>
                  <a:pt x="2170099" y="101955"/>
                  <a:pt x="2172728" y="103098"/>
                  <a:pt x="2174938" y="105384"/>
                </a:cubicBezTo>
                <a:cubicBezTo>
                  <a:pt x="2177148" y="107670"/>
                  <a:pt x="2178253" y="110337"/>
                  <a:pt x="2178253" y="113385"/>
                </a:cubicBezTo>
                <a:cubicBezTo>
                  <a:pt x="2178253" y="116433"/>
                  <a:pt x="2177148" y="119062"/>
                  <a:pt x="2174938" y="121272"/>
                </a:cubicBezTo>
                <a:cubicBezTo>
                  <a:pt x="2172728" y="123482"/>
                  <a:pt x="2170099" y="124587"/>
                  <a:pt x="2167052" y="124587"/>
                </a:cubicBezTo>
                <a:cubicBezTo>
                  <a:pt x="2163851" y="124587"/>
                  <a:pt x="2161146" y="123482"/>
                  <a:pt x="2158936" y="121272"/>
                </a:cubicBezTo>
                <a:cubicBezTo>
                  <a:pt x="2156726" y="119062"/>
                  <a:pt x="2155621" y="116433"/>
                  <a:pt x="2155621" y="113385"/>
                </a:cubicBezTo>
                <a:cubicBezTo>
                  <a:pt x="2155621" y="110337"/>
                  <a:pt x="2156726" y="107670"/>
                  <a:pt x="2158936" y="105384"/>
                </a:cubicBezTo>
                <a:cubicBezTo>
                  <a:pt x="2161146" y="103098"/>
                  <a:pt x="2163851" y="101955"/>
                  <a:pt x="2167052" y="101955"/>
                </a:cubicBezTo>
                <a:close/>
                <a:moveTo>
                  <a:pt x="1805101" y="99441"/>
                </a:moveTo>
                <a:lnTo>
                  <a:pt x="1823618" y="99441"/>
                </a:lnTo>
                <a:lnTo>
                  <a:pt x="1828190" y="213741"/>
                </a:lnTo>
                <a:cubicBezTo>
                  <a:pt x="1828495" y="221818"/>
                  <a:pt x="1828228" y="228981"/>
                  <a:pt x="1827390" y="235229"/>
                </a:cubicBezTo>
                <a:cubicBezTo>
                  <a:pt x="1826552" y="241478"/>
                  <a:pt x="1824571" y="246735"/>
                  <a:pt x="1821446" y="251003"/>
                </a:cubicBezTo>
                <a:cubicBezTo>
                  <a:pt x="1818322" y="255270"/>
                  <a:pt x="1813674" y="258470"/>
                  <a:pt x="1807502" y="260604"/>
                </a:cubicBezTo>
                <a:cubicBezTo>
                  <a:pt x="1801330" y="262737"/>
                  <a:pt x="1793062" y="263804"/>
                  <a:pt x="1782699" y="263804"/>
                </a:cubicBezTo>
                <a:lnTo>
                  <a:pt x="1782790" y="262970"/>
                </a:lnTo>
                <a:lnTo>
                  <a:pt x="1780565" y="263804"/>
                </a:lnTo>
                <a:cubicBezTo>
                  <a:pt x="1776603" y="263804"/>
                  <a:pt x="1771611" y="263385"/>
                  <a:pt x="1765592" y="262547"/>
                </a:cubicBezTo>
                <a:cubicBezTo>
                  <a:pt x="1759572" y="261709"/>
                  <a:pt x="1753476" y="260223"/>
                  <a:pt x="1747304" y="258089"/>
                </a:cubicBezTo>
                <a:lnTo>
                  <a:pt x="1738733" y="253209"/>
                </a:lnTo>
                <a:lnTo>
                  <a:pt x="1725244" y="259918"/>
                </a:lnTo>
                <a:cubicBezTo>
                  <a:pt x="1712747" y="264490"/>
                  <a:pt x="1695754" y="266776"/>
                  <a:pt x="1674266" y="266776"/>
                </a:cubicBezTo>
                <a:cubicBezTo>
                  <a:pt x="1660855" y="266776"/>
                  <a:pt x="1649615" y="266281"/>
                  <a:pt x="1640547" y="265290"/>
                </a:cubicBezTo>
                <a:cubicBezTo>
                  <a:pt x="1631480" y="264299"/>
                  <a:pt x="1624126" y="262814"/>
                  <a:pt x="1618488" y="260832"/>
                </a:cubicBezTo>
                <a:cubicBezTo>
                  <a:pt x="1612849" y="258851"/>
                  <a:pt x="1608582" y="256337"/>
                  <a:pt x="1605686" y="253289"/>
                </a:cubicBezTo>
                <a:lnTo>
                  <a:pt x="1601645" y="245827"/>
                </a:lnTo>
                <a:lnTo>
                  <a:pt x="1599057" y="249945"/>
                </a:lnTo>
                <a:cubicBezTo>
                  <a:pt x="1596999" y="252593"/>
                  <a:pt x="1594866" y="254736"/>
                  <a:pt x="1592656" y="256375"/>
                </a:cubicBezTo>
                <a:cubicBezTo>
                  <a:pt x="1588236" y="259651"/>
                  <a:pt x="1583626" y="261709"/>
                  <a:pt x="1578826" y="262547"/>
                </a:cubicBezTo>
                <a:lnTo>
                  <a:pt x="1567632" y="263473"/>
                </a:lnTo>
                <a:lnTo>
                  <a:pt x="1566748" y="263804"/>
                </a:lnTo>
                <a:lnTo>
                  <a:pt x="1563624" y="263804"/>
                </a:lnTo>
                <a:lnTo>
                  <a:pt x="1545501" y="263804"/>
                </a:lnTo>
                <a:lnTo>
                  <a:pt x="1539887" y="278549"/>
                </a:lnTo>
                <a:cubicBezTo>
                  <a:pt x="1534172" y="288836"/>
                  <a:pt x="1525638" y="297027"/>
                  <a:pt x="1514284" y="303123"/>
                </a:cubicBezTo>
                <a:cubicBezTo>
                  <a:pt x="1502930" y="309219"/>
                  <a:pt x="1488871" y="313258"/>
                  <a:pt x="1472108" y="315239"/>
                </a:cubicBezTo>
                <a:lnTo>
                  <a:pt x="1467993" y="296494"/>
                </a:lnTo>
                <a:cubicBezTo>
                  <a:pt x="1477137" y="295275"/>
                  <a:pt x="1485557" y="293560"/>
                  <a:pt x="1493253" y="291350"/>
                </a:cubicBezTo>
                <a:cubicBezTo>
                  <a:pt x="1500949" y="289141"/>
                  <a:pt x="1507579" y="285978"/>
                  <a:pt x="1513141" y="281864"/>
                </a:cubicBezTo>
                <a:cubicBezTo>
                  <a:pt x="1518704" y="277749"/>
                  <a:pt x="1523009" y="272339"/>
                  <a:pt x="1526057" y="265633"/>
                </a:cubicBezTo>
                <a:lnTo>
                  <a:pt x="1526611" y="263804"/>
                </a:lnTo>
                <a:lnTo>
                  <a:pt x="1512113" y="263804"/>
                </a:lnTo>
                <a:cubicBezTo>
                  <a:pt x="1505255" y="263804"/>
                  <a:pt x="1498892" y="262814"/>
                  <a:pt x="1493024" y="260832"/>
                </a:cubicBezTo>
                <a:cubicBezTo>
                  <a:pt x="1487157" y="258851"/>
                  <a:pt x="1482433" y="255765"/>
                  <a:pt x="1478851" y="251574"/>
                </a:cubicBezTo>
                <a:cubicBezTo>
                  <a:pt x="1475270" y="247383"/>
                  <a:pt x="1473479" y="241859"/>
                  <a:pt x="1473479" y="235001"/>
                </a:cubicBezTo>
                <a:cubicBezTo>
                  <a:pt x="1473479" y="228600"/>
                  <a:pt x="1474470" y="222466"/>
                  <a:pt x="1476451" y="216598"/>
                </a:cubicBezTo>
                <a:cubicBezTo>
                  <a:pt x="1478432" y="210731"/>
                  <a:pt x="1481137" y="205473"/>
                  <a:pt x="1484566" y="200825"/>
                </a:cubicBezTo>
                <a:cubicBezTo>
                  <a:pt x="1487995" y="196177"/>
                  <a:pt x="1492034" y="192481"/>
                  <a:pt x="1496682" y="189738"/>
                </a:cubicBezTo>
                <a:cubicBezTo>
                  <a:pt x="1501330" y="186995"/>
                  <a:pt x="1506397" y="185623"/>
                  <a:pt x="1511884" y="185623"/>
                </a:cubicBezTo>
                <a:cubicBezTo>
                  <a:pt x="1518894" y="185623"/>
                  <a:pt x="1525143" y="187680"/>
                  <a:pt x="1530629" y="191795"/>
                </a:cubicBezTo>
                <a:cubicBezTo>
                  <a:pt x="1536116" y="195910"/>
                  <a:pt x="1540459" y="202120"/>
                  <a:pt x="1543659" y="210426"/>
                </a:cubicBezTo>
                <a:cubicBezTo>
                  <a:pt x="1546860" y="218732"/>
                  <a:pt x="1548460" y="229209"/>
                  <a:pt x="1548460" y="241859"/>
                </a:cubicBezTo>
                <a:lnTo>
                  <a:pt x="1548114" y="245059"/>
                </a:lnTo>
                <a:lnTo>
                  <a:pt x="1565910" y="245059"/>
                </a:lnTo>
                <a:cubicBezTo>
                  <a:pt x="1571244" y="245059"/>
                  <a:pt x="1575625" y="244297"/>
                  <a:pt x="1579054" y="242773"/>
                </a:cubicBezTo>
                <a:cubicBezTo>
                  <a:pt x="1582483" y="241249"/>
                  <a:pt x="1585303" y="238734"/>
                  <a:pt x="1587512" y="235229"/>
                </a:cubicBezTo>
                <a:cubicBezTo>
                  <a:pt x="1589722" y="231724"/>
                  <a:pt x="1591665" y="227076"/>
                  <a:pt x="1593342" y="221285"/>
                </a:cubicBezTo>
                <a:cubicBezTo>
                  <a:pt x="1595018" y="215493"/>
                  <a:pt x="1596847" y="208331"/>
                  <a:pt x="1598828" y="199796"/>
                </a:cubicBezTo>
                <a:lnTo>
                  <a:pt x="1615516" y="204140"/>
                </a:lnTo>
                <a:cubicBezTo>
                  <a:pt x="1614601" y="207645"/>
                  <a:pt x="1613763" y="210998"/>
                  <a:pt x="1613001" y="214198"/>
                </a:cubicBezTo>
                <a:cubicBezTo>
                  <a:pt x="1612239" y="217398"/>
                  <a:pt x="1611668" y="220180"/>
                  <a:pt x="1611287" y="222542"/>
                </a:cubicBezTo>
                <a:cubicBezTo>
                  <a:pt x="1610906" y="224904"/>
                  <a:pt x="1610715" y="226771"/>
                  <a:pt x="1610715" y="228143"/>
                </a:cubicBezTo>
                <a:cubicBezTo>
                  <a:pt x="1610715" y="231800"/>
                  <a:pt x="1611553" y="234886"/>
                  <a:pt x="1613230" y="237401"/>
                </a:cubicBezTo>
                <a:cubicBezTo>
                  <a:pt x="1614906" y="239915"/>
                  <a:pt x="1618107" y="241973"/>
                  <a:pt x="1622831" y="243573"/>
                </a:cubicBezTo>
                <a:lnTo>
                  <a:pt x="1629337" y="245119"/>
                </a:lnTo>
                <a:lnTo>
                  <a:pt x="1643748" y="225056"/>
                </a:lnTo>
                <a:cubicBezTo>
                  <a:pt x="1650530" y="216751"/>
                  <a:pt x="1657997" y="209054"/>
                  <a:pt x="1666151" y="201968"/>
                </a:cubicBezTo>
                <a:cubicBezTo>
                  <a:pt x="1674304" y="194881"/>
                  <a:pt x="1682877" y="189166"/>
                  <a:pt x="1691868" y="184823"/>
                </a:cubicBezTo>
                <a:cubicBezTo>
                  <a:pt x="1700860" y="180479"/>
                  <a:pt x="1710004" y="178308"/>
                  <a:pt x="1719300" y="178308"/>
                </a:cubicBezTo>
                <a:cubicBezTo>
                  <a:pt x="1727682" y="178308"/>
                  <a:pt x="1734883" y="180022"/>
                  <a:pt x="1740903" y="183451"/>
                </a:cubicBezTo>
                <a:cubicBezTo>
                  <a:pt x="1746923" y="186880"/>
                  <a:pt x="1751571" y="191490"/>
                  <a:pt x="1754847" y="197282"/>
                </a:cubicBezTo>
                <a:cubicBezTo>
                  <a:pt x="1758124" y="203073"/>
                  <a:pt x="1759762" y="209626"/>
                  <a:pt x="1759762" y="216941"/>
                </a:cubicBezTo>
                <a:cubicBezTo>
                  <a:pt x="1759762" y="221437"/>
                  <a:pt x="1759105" y="225752"/>
                  <a:pt x="1757791" y="229886"/>
                </a:cubicBezTo>
                <a:lnTo>
                  <a:pt x="1752568" y="240357"/>
                </a:lnTo>
                <a:lnTo>
                  <a:pt x="1766963" y="244030"/>
                </a:lnTo>
                <a:cubicBezTo>
                  <a:pt x="1772678" y="244716"/>
                  <a:pt x="1777974" y="245059"/>
                  <a:pt x="1782851" y="245059"/>
                </a:cubicBezTo>
                <a:lnTo>
                  <a:pt x="1784680" y="245749"/>
                </a:lnTo>
                <a:lnTo>
                  <a:pt x="1784756" y="245059"/>
                </a:lnTo>
                <a:cubicBezTo>
                  <a:pt x="1793443" y="245059"/>
                  <a:pt x="1799539" y="244221"/>
                  <a:pt x="1803044" y="242544"/>
                </a:cubicBezTo>
                <a:cubicBezTo>
                  <a:pt x="1806549" y="240868"/>
                  <a:pt x="1808568" y="237896"/>
                  <a:pt x="1809102" y="233629"/>
                </a:cubicBezTo>
                <a:cubicBezTo>
                  <a:pt x="1809635" y="229362"/>
                  <a:pt x="1809750" y="223418"/>
                  <a:pt x="1809445" y="215798"/>
                </a:cubicBezTo>
                <a:close/>
                <a:moveTo>
                  <a:pt x="1099566" y="99441"/>
                </a:moveTo>
                <a:lnTo>
                  <a:pt x="1118082" y="99441"/>
                </a:lnTo>
                <a:lnTo>
                  <a:pt x="1122654" y="214884"/>
                </a:lnTo>
                <a:cubicBezTo>
                  <a:pt x="1122959" y="222656"/>
                  <a:pt x="1124216" y="228752"/>
                  <a:pt x="1126426" y="233172"/>
                </a:cubicBezTo>
                <a:cubicBezTo>
                  <a:pt x="1128636" y="237591"/>
                  <a:pt x="1131646" y="240677"/>
                  <a:pt x="1135456" y="242430"/>
                </a:cubicBezTo>
                <a:lnTo>
                  <a:pt x="1147720" y="244994"/>
                </a:lnTo>
                <a:lnTo>
                  <a:pt x="1157668" y="244430"/>
                </a:lnTo>
                <a:cubicBezTo>
                  <a:pt x="1160716" y="244011"/>
                  <a:pt x="1163117" y="243383"/>
                  <a:pt x="1164869" y="242544"/>
                </a:cubicBezTo>
                <a:cubicBezTo>
                  <a:pt x="1168374" y="240868"/>
                  <a:pt x="1170394" y="237896"/>
                  <a:pt x="1170927" y="233629"/>
                </a:cubicBezTo>
                <a:cubicBezTo>
                  <a:pt x="1171460" y="229362"/>
                  <a:pt x="1171575" y="223418"/>
                  <a:pt x="1171270" y="215798"/>
                </a:cubicBezTo>
                <a:lnTo>
                  <a:pt x="1166926" y="99441"/>
                </a:lnTo>
                <a:lnTo>
                  <a:pt x="1185443" y="99441"/>
                </a:lnTo>
                <a:lnTo>
                  <a:pt x="1190015" y="213741"/>
                </a:lnTo>
                <a:cubicBezTo>
                  <a:pt x="1190320" y="221818"/>
                  <a:pt x="1190053" y="228981"/>
                  <a:pt x="1189215" y="235229"/>
                </a:cubicBezTo>
                <a:cubicBezTo>
                  <a:pt x="1188377" y="241478"/>
                  <a:pt x="1186396" y="246735"/>
                  <a:pt x="1183271" y="251003"/>
                </a:cubicBezTo>
                <a:cubicBezTo>
                  <a:pt x="1180147" y="255270"/>
                  <a:pt x="1175499" y="258470"/>
                  <a:pt x="1169327" y="260604"/>
                </a:cubicBezTo>
                <a:cubicBezTo>
                  <a:pt x="1166241" y="261671"/>
                  <a:pt x="1162631" y="262471"/>
                  <a:pt x="1158497" y="263004"/>
                </a:cubicBezTo>
                <a:lnTo>
                  <a:pt x="1145963" y="263722"/>
                </a:lnTo>
                <a:lnTo>
                  <a:pt x="1145743" y="263804"/>
                </a:lnTo>
                <a:lnTo>
                  <a:pt x="1145461" y="263750"/>
                </a:lnTo>
                <a:lnTo>
                  <a:pt x="1144524" y="263804"/>
                </a:lnTo>
                <a:lnTo>
                  <a:pt x="1144549" y="263576"/>
                </a:lnTo>
                <a:lnTo>
                  <a:pt x="1128369" y="260489"/>
                </a:lnTo>
                <a:cubicBezTo>
                  <a:pt x="1123950" y="258280"/>
                  <a:pt x="1120559" y="255498"/>
                  <a:pt x="1118197" y="252146"/>
                </a:cubicBezTo>
                <a:lnTo>
                  <a:pt x="1115033" y="245046"/>
                </a:lnTo>
                <a:lnTo>
                  <a:pt x="1105967" y="253860"/>
                </a:lnTo>
                <a:cubicBezTo>
                  <a:pt x="1100785" y="257137"/>
                  <a:pt x="1094384" y="259766"/>
                  <a:pt x="1086764" y="261747"/>
                </a:cubicBezTo>
                <a:cubicBezTo>
                  <a:pt x="1079144" y="263728"/>
                  <a:pt x="1070191" y="265176"/>
                  <a:pt x="1059904" y="266090"/>
                </a:cubicBezTo>
                <a:cubicBezTo>
                  <a:pt x="1049617" y="267005"/>
                  <a:pt x="1037691" y="267462"/>
                  <a:pt x="1024128" y="267462"/>
                </a:cubicBezTo>
                <a:cubicBezTo>
                  <a:pt x="1010564" y="267462"/>
                  <a:pt x="998639" y="266585"/>
                  <a:pt x="988352" y="264833"/>
                </a:cubicBezTo>
                <a:cubicBezTo>
                  <a:pt x="978065" y="263080"/>
                  <a:pt x="969492" y="260375"/>
                  <a:pt x="962634" y="256718"/>
                </a:cubicBezTo>
                <a:cubicBezTo>
                  <a:pt x="955776" y="253060"/>
                  <a:pt x="950595" y="248297"/>
                  <a:pt x="947089" y="242430"/>
                </a:cubicBezTo>
                <a:cubicBezTo>
                  <a:pt x="943584" y="236563"/>
                  <a:pt x="941832" y="229438"/>
                  <a:pt x="941832" y="221056"/>
                </a:cubicBezTo>
                <a:cubicBezTo>
                  <a:pt x="941832" y="217246"/>
                  <a:pt x="942137" y="213322"/>
                  <a:pt x="942746" y="209283"/>
                </a:cubicBezTo>
                <a:cubicBezTo>
                  <a:pt x="943356" y="205244"/>
                  <a:pt x="944156" y="201168"/>
                  <a:pt x="945146" y="197053"/>
                </a:cubicBezTo>
                <a:cubicBezTo>
                  <a:pt x="946137" y="192938"/>
                  <a:pt x="947166" y="188976"/>
                  <a:pt x="948233" y="185166"/>
                </a:cubicBezTo>
                <a:lnTo>
                  <a:pt x="965377" y="189509"/>
                </a:lnTo>
                <a:cubicBezTo>
                  <a:pt x="964768" y="191795"/>
                  <a:pt x="964082" y="194500"/>
                  <a:pt x="963320" y="197624"/>
                </a:cubicBezTo>
                <a:cubicBezTo>
                  <a:pt x="962558" y="200749"/>
                  <a:pt x="961910" y="203911"/>
                  <a:pt x="961377" y="207111"/>
                </a:cubicBezTo>
                <a:cubicBezTo>
                  <a:pt x="960844" y="210312"/>
                  <a:pt x="960577" y="213207"/>
                  <a:pt x="960577" y="215798"/>
                </a:cubicBezTo>
                <a:cubicBezTo>
                  <a:pt x="960577" y="223723"/>
                  <a:pt x="962596" y="230086"/>
                  <a:pt x="966635" y="234886"/>
                </a:cubicBezTo>
                <a:cubicBezTo>
                  <a:pt x="970673" y="239687"/>
                  <a:pt x="977722" y="243192"/>
                  <a:pt x="987780" y="245402"/>
                </a:cubicBezTo>
                <a:cubicBezTo>
                  <a:pt x="997839" y="247612"/>
                  <a:pt x="1011936" y="248717"/>
                  <a:pt x="1030071" y="248717"/>
                </a:cubicBezTo>
                <a:cubicBezTo>
                  <a:pt x="1045006" y="248717"/>
                  <a:pt x="1057351" y="248145"/>
                  <a:pt x="1067105" y="247002"/>
                </a:cubicBezTo>
                <a:cubicBezTo>
                  <a:pt x="1076858" y="245859"/>
                  <a:pt x="1084440" y="244030"/>
                  <a:pt x="1089850" y="241516"/>
                </a:cubicBezTo>
                <a:cubicBezTo>
                  <a:pt x="1095260" y="239001"/>
                  <a:pt x="1099032" y="235724"/>
                  <a:pt x="1101166" y="231686"/>
                </a:cubicBezTo>
                <a:cubicBezTo>
                  <a:pt x="1103300" y="227647"/>
                  <a:pt x="1104214" y="222732"/>
                  <a:pt x="1103909" y="216941"/>
                </a:cubicBezTo>
                <a:close/>
                <a:moveTo>
                  <a:pt x="443027" y="99441"/>
                </a:moveTo>
                <a:lnTo>
                  <a:pt x="461543" y="99441"/>
                </a:lnTo>
                <a:lnTo>
                  <a:pt x="466115" y="213741"/>
                </a:lnTo>
                <a:cubicBezTo>
                  <a:pt x="466420" y="221818"/>
                  <a:pt x="466153" y="228981"/>
                  <a:pt x="465315" y="235229"/>
                </a:cubicBezTo>
                <a:cubicBezTo>
                  <a:pt x="464477" y="241478"/>
                  <a:pt x="462496" y="246735"/>
                  <a:pt x="459371" y="251003"/>
                </a:cubicBezTo>
                <a:cubicBezTo>
                  <a:pt x="456247" y="255270"/>
                  <a:pt x="451599" y="258470"/>
                  <a:pt x="445427" y="260604"/>
                </a:cubicBezTo>
                <a:lnTo>
                  <a:pt x="425387" y="263190"/>
                </a:lnTo>
                <a:lnTo>
                  <a:pt x="423748" y="263804"/>
                </a:lnTo>
                <a:lnTo>
                  <a:pt x="420624" y="263804"/>
                </a:lnTo>
                <a:lnTo>
                  <a:pt x="402501" y="263804"/>
                </a:lnTo>
                <a:lnTo>
                  <a:pt x="396887" y="278549"/>
                </a:lnTo>
                <a:cubicBezTo>
                  <a:pt x="391172" y="288836"/>
                  <a:pt x="382638" y="297027"/>
                  <a:pt x="371284" y="303123"/>
                </a:cubicBezTo>
                <a:cubicBezTo>
                  <a:pt x="359930" y="309219"/>
                  <a:pt x="345871" y="313258"/>
                  <a:pt x="329107" y="315239"/>
                </a:cubicBezTo>
                <a:lnTo>
                  <a:pt x="324993" y="296494"/>
                </a:lnTo>
                <a:cubicBezTo>
                  <a:pt x="334137" y="295275"/>
                  <a:pt x="342557" y="293560"/>
                  <a:pt x="350253" y="291350"/>
                </a:cubicBezTo>
                <a:cubicBezTo>
                  <a:pt x="357949" y="289141"/>
                  <a:pt x="364579" y="285978"/>
                  <a:pt x="370141" y="281864"/>
                </a:cubicBezTo>
                <a:cubicBezTo>
                  <a:pt x="375704" y="277749"/>
                  <a:pt x="380009" y="272339"/>
                  <a:pt x="383057" y="265633"/>
                </a:cubicBezTo>
                <a:lnTo>
                  <a:pt x="383611" y="263804"/>
                </a:lnTo>
                <a:lnTo>
                  <a:pt x="369112" y="263804"/>
                </a:lnTo>
                <a:cubicBezTo>
                  <a:pt x="362254" y="263804"/>
                  <a:pt x="355892" y="262814"/>
                  <a:pt x="350024" y="260832"/>
                </a:cubicBezTo>
                <a:cubicBezTo>
                  <a:pt x="344157" y="258851"/>
                  <a:pt x="339432" y="255765"/>
                  <a:pt x="335851" y="251574"/>
                </a:cubicBezTo>
                <a:cubicBezTo>
                  <a:pt x="332270" y="247383"/>
                  <a:pt x="330479" y="241859"/>
                  <a:pt x="330479" y="235001"/>
                </a:cubicBezTo>
                <a:cubicBezTo>
                  <a:pt x="330479" y="228600"/>
                  <a:pt x="331470" y="222466"/>
                  <a:pt x="333451" y="216598"/>
                </a:cubicBezTo>
                <a:cubicBezTo>
                  <a:pt x="335432" y="210731"/>
                  <a:pt x="338137" y="205473"/>
                  <a:pt x="341566" y="200825"/>
                </a:cubicBezTo>
                <a:cubicBezTo>
                  <a:pt x="344995" y="196177"/>
                  <a:pt x="349034" y="192481"/>
                  <a:pt x="353682" y="189738"/>
                </a:cubicBezTo>
                <a:cubicBezTo>
                  <a:pt x="358330" y="186995"/>
                  <a:pt x="363397" y="185623"/>
                  <a:pt x="368884" y="185623"/>
                </a:cubicBezTo>
                <a:cubicBezTo>
                  <a:pt x="375894" y="185623"/>
                  <a:pt x="382143" y="187680"/>
                  <a:pt x="387629" y="191795"/>
                </a:cubicBezTo>
                <a:cubicBezTo>
                  <a:pt x="393115" y="195910"/>
                  <a:pt x="397459" y="202120"/>
                  <a:pt x="400659" y="210426"/>
                </a:cubicBezTo>
                <a:cubicBezTo>
                  <a:pt x="403860" y="218732"/>
                  <a:pt x="405460" y="229209"/>
                  <a:pt x="405460" y="241859"/>
                </a:cubicBezTo>
                <a:lnTo>
                  <a:pt x="405113" y="245059"/>
                </a:lnTo>
                <a:lnTo>
                  <a:pt x="422681" y="245059"/>
                </a:lnTo>
                <a:cubicBezTo>
                  <a:pt x="431368" y="245059"/>
                  <a:pt x="437464" y="244221"/>
                  <a:pt x="440969" y="242544"/>
                </a:cubicBezTo>
                <a:cubicBezTo>
                  <a:pt x="444474" y="240868"/>
                  <a:pt x="446494" y="237896"/>
                  <a:pt x="447027" y="233629"/>
                </a:cubicBezTo>
                <a:cubicBezTo>
                  <a:pt x="447560" y="229362"/>
                  <a:pt x="447675" y="223418"/>
                  <a:pt x="447370" y="215798"/>
                </a:cubicBezTo>
                <a:close/>
                <a:moveTo>
                  <a:pt x="1731264" y="99288"/>
                </a:moveTo>
                <a:cubicBezTo>
                  <a:pt x="1732788" y="102184"/>
                  <a:pt x="1734045" y="105499"/>
                  <a:pt x="1735035" y="109232"/>
                </a:cubicBezTo>
                <a:cubicBezTo>
                  <a:pt x="1736026" y="112966"/>
                  <a:pt x="1736521" y="116357"/>
                  <a:pt x="1736521" y="119405"/>
                </a:cubicBezTo>
                <a:cubicBezTo>
                  <a:pt x="1736521" y="124434"/>
                  <a:pt x="1735112" y="128968"/>
                  <a:pt x="1732292" y="133007"/>
                </a:cubicBezTo>
                <a:cubicBezTo>
                  <a:pt x="1729473" y="137045"/>
                  <a:pt x="1725091" y="139065"/>
                  <a:pt x="1719148" y="139065"/>
                </a:cubicBezTo>
                <a:cubicBezTo>
                  <a:pt x="1714423" y="139065"/>
                  <a:pt x="1710575" y="137807"/>
                  <a:pt x="1707604" y="135293"/>
                </a:cubicBezTo>
                <a:lnTo>
                  <a:pt x="1706473" y="133003"/>
                </a:lnTo>
                <a:lnTo>
                  <a:pt x="1703031" y="141351"/>
                </a:lnTo>
                <a:cubicBezTo>
                  <a:pt x="1699450" y="144856"/>
                  <a:pt x="1694992" y="146609"/>
                  <a:pt x="1689658" y="146609"/>
                </a:cubicBezTo>
                <a:cubicBezTo>
                  <a:pt x="1683562" y="146609"/>
                  <a:pt x="1679524" y="144589"/>
                  <a:pt x="1677543" y="140551"/>
                </a:cubicBezTo>
                <a:cubicBezTo>
                  <a:pt x="1675561" y="136512"/>
                  <a:pt x="1674571" y="132207"/>
                  <a:pt x="1674571" y="127635"/>
                </a:cubicBezTo>
                <a:cubicBezTo>
                  <a:pt x="1674571" y="125958"/>
                  <a:pt x="1674685" y="124168"/>
                  <a:pt x="1674914" y="122263"/>
                </a:cubicBezTo>
                <a:cubicBezTo>
                  <a:pt x="1675142" y="120358"/>
                  <a:pt x="1675485" y="118186"/>
                  <a:pt x="1675942" y="115748"/>
                </a:cubicBezTo>
                <a:lnTo>
                  <a:pt x="1687372" y="112547"/>
                </a:lnTo>
                <a:cubicBezTo>
                  <a:pt x="1686915" y="115138"/>
                  <a:pt x="1686572" y="117538"/>
                  <a:pt x="1686344" y="119748"/>
                </a:cubicBezTo>
                <a:cubicBezTo>
                  <a:pt x="1686115" y="121958"/>
                  <a:pt x="1686001" y="123901"/>
                  <a:pt x="1686001" y="125577"/>
                </a:cubicBezTo>
                <a:cubicBezTo>
                  <a:pt x="1686001" y="128473"/>
                  <a:pt x="1686458" y="130607"/>
                  <a:pt x="1687372" y="131978"/>
                </a:cubicBezTo>
                <a:cubicBezTo>
                  <a:pt x="1688287" y="133350"/>
                  <a:pt x="1689735" y="134036"/>
                  <a:pt x="1691716" y="134036"/>
                </a:cubicBezTo>
                <a:cubicBezTo>
                  <a:pt x="1694002" y="134036"/>
                  <a:pt x="1695907" y="132854"/>
                  <a:pt x="1697431" y="130492"/>
                </a:cubicBezTo>
                <a:cubicBezTo>
                  <a:pt x="1698955" y="128130"/>
                  <a:pt x="1699793" y="123368"/>
                  <a:pt x="1699945" y="116205"/>
                </a:cubicBezTo>
                <a:lnTo>
                  <a:pt x="1699945" y="109347"/>
                </a:lnTo>
                <a:lnTo>
                  <a:pt x="1710918" y="105232"/>
                </a:lnTo>
                <a:lnTo>
                  <a:pt x="1710918" y="119177"/>
                </a:lnTo>
                <a:cubicBezTo>
                  <a:pt x="1710918" y="121310"/>
                  <a:pt x="1711337" y="123177"/>
                  <a:pt x="1712176" y="124777"/>
                </a:cubicBezTo>
                <a:cubicBezTo>
                  <a:pt x="1713014" y="126377"/>
                  <a:pt x="1714804" y="127178"/>
                  <a:pt x="1717548" y="127178"/>
                </a:cubicBezTo>
                <a:cubicBezTo>
                  <a:pt x="1720291" y="127178"/>
                  <a:pt x="1722120" y="126339"/>
                  <a:pt x="1723034" y="124663"/>
                </a:cubicBezTo>
                <a:cubicBezTo>
                  <a:pt x="1723949" y="122987"/>
                  <a:pt x="1724406" y="120853"/>
                  <a:pt x="1724406" y="118262"/>
                </a:cubicBezTo>
                <a:cubicBezTo>
                  <a:pt x="1724406" y="115671"/>
                  <a:pt x="1724101" y="113042"/>
                  <a:pt x="1723491" y="110375"/>
                </a:cubicBezTo>
                <a:cubicBezTo>
                  <a:pt x="1722882" y="107708"/>
                  <a:pt x="1722043" y="105080"/>
                  <a:pt x="1720977" y="102489"/>
                </a:cubicBezTo>
                <a:close/>
                <a:moveTo>
                  <a:pt x="652043" y="92430"/>
                </a:moveTo>
                <a:cubicBezTo>
                  <a:pt x="658139" y="92430"/>
                  <a:pt x="662749" y="94526"/>
                  <a:pt x="665873" y="98717"/>
                </a:cubicBezTo>
                <a:cubicBezTo>
                  <a:pt x="668998" y="102908"/>
                  <a:pt x="670560" y="107670"/>
                  <a:pt x="670560" y="113004"/>
                </a:cubicBezTo>
                <a:cubicBezTo>
                  <a:pt x="670560" y="119710"/>
                  <a:pt x="668350" y="125654"/>
                  <a:pt x="663930" y="130835"/>
                </a:cubicBezTo>
                <a:cubicBezTo>
                  <a:pt x="659511" y="136017"/>
                  <a:pt x="653300" y="140132"/>
                  <a:pt x="645299" y="143180"/>
                </a:cubicBezTo>
                <a:cubicBezTo>
                  <a:pt x="637298" y="146228"/>
                  <a:pt x="627888" y="148056"/>
                  <a:pt x="617067" y="148666"/>
                </a:cubicBezTo>
                <a:lnTo>
                  <a:pt x="615010" y="137693"/>
                </a:lnTo>
                <a:cubicBezTo>
                  <a:pt x="625373" y="136931"/>
                  <a:pt x="633793" y="135331"/>
                  <a:pt x="640270" y="132893"/>
                </a:cubicBezTo>
                <a:lnTo>
                  <a:pt x="645032" y="130609"/>
                </a:lnTo>
                <a:lnTo>
                  <a:pt x="636841" y="125349"/>
                </a:lnTo>
                <a:cubicBezTo>
                  <a:pt x="633412" y="121844"/>
                  <a:pt x="631698" y="117500"/>
                  <a:pt x="631698" y="112319"/>
                </a:cubicBezTo>
                <a:cubicBezTo>
                  <a:pt x="631698" y="106985"/>
                  <a:pt x="633565" y="102336"/>
                  <a:pt x="637298" y="98374"/>
                </a:cubicBezTo>
                <a:cubicBezTo>
                  <a:pt x="641032" y="94412"/>
                  <a:pt x="645947" y="92430"/>
                  <a:pt x="652043" y="92430"/>
                </a:cubicBezTo>
                <a:close/>
                <a:moveTo>
                  <a:pt x="1061999" y="78105"/>
                </a:moveTo>
                <a:lnTo>
                  <a:pt x="1061999" y="91135"/>
                </a:lnTo>
                <a:lnTo>
                  <a:pt x="1010793" y="105994"/>
                </a:lnTo>
                <a:lnTo>
                  <a:pt x="1010793" y="93192"/>
                </a:lnTo>
                <a:close/>
                <a:moveTo>
                  <a:pt x="1875510" y="64694"/>
                </a:moveTo>
                <a:cubicBezTo>
                  <a:pt x="1872919" y="64694"/>
                  <a:pt x="1870405" y="65494"/>
                  <a:pt x="1867966" y="67094"/>
                </a:cubicBezTo>
                <a:cubicBezTo>
                  <a:pt x="1865528" y="68694"/>
                  <a:pt x="1863204" y="70980"/>
                  <a:pt x="1860994" y="73952"/>
                </a:cubicBezTo>
                <a:lnTo>
                  <a:pt x="1855038" y="83340"/>
                </a:lnTo>
                <a:lnTo>
                  <a:pt x="1863394" y="83667"/>
                </a:lnTo>
                <a:cubicBezTo>
                  <a:pt x="1872081" y="83667"/>
                  <a:pt x="1877758" y="82677"/>
                  <a:pt x="1880425" y="80696"/>
                </a:cubicBezTo>
                <a:cubicBezTo>
                  <a:pt x="1883092" y="78714"/>
                  <a:pt x="1884426" y="76276"/>
                  <a:pt x="1884426" y="73380"/>
                </a:cubicBezTo>
                <a:cubicBezTo>
                  <a:pt x="1884426" y="70332"/>
                  <a:pt x="1883511" y="68123"/>
                  <a:pt x="1881682" y="66751"/>
                </a:cubicBezTo>
                <a:cubicBezTo>
                  <a:pt x="1879854" y="65379"/>
                  <a:pt x="1877796" y="64694"/>
                  <a:pt x="1875510" y="64694"/>
                </a:cubicBezTo>
                <a:close/>
                <a:moveTo>
                  <a:pt x="513435" y="64694"/>
                </a:moveTo>
                <a:cubicBezTo>
                  <a:pt x="510844" y="64694"/>
                  <a:pt x="508330" y="65494"/>
                  <a:pt x="505891" y="67094"/>
                </a:cubicBezTo>
                <a:cubicBezTo>
                  <a:pt x="503453" y="68694"/>
                  <a:pt x="501129" y="70980"/>
                  <a:pt x="498919" y="73952"/>
                </a:cubicBezTo>
                <a:lnTo>
                  <a:pt x="492963" y="83340"/>
                </a:lnTo>
                <a:lnTo>
                  <a:pt x="501319" y="83667"/>
                </a:lnTo>
                <a:cubicBezTo>
                  <a:pt x="510006" y="83667"/>
                  <a:pt x="515683" y="82677"/>
                  <a:pt x="518350" y="80696"/>
                </a:cubicBezTo>
                <a:cubicBezTo>
                  <a:pt x="521017" y="78714"/>
                  <a:pt x="522351" y="76276"/>
                  <a:pt x="522351" y="73380"/>
                </a:cubicBezTo>
                <a:cubicBezTo>
                  <a:pt x="522351" y="70332"/>
                  <a:pt x="521436" y="68123"/>
                  <a:pt x="519607" y="66751"/>
                </a:cubicBezTo>
                <a:cubicBezTo>
                  <a:pt x="517779" y="65379"/>
                  <a:pt x="515721" y="64694"/>
                  <a:pt x="513435" y="64694"/>
                </a:cubicBezTo>
                <a:close/>
                <a:moveTo>
                  <a:pt x="2376449" y="59055"/>
                </a:moveTo>
                <a:lnTo>
                  <a:pt x="2376449" y="72085"/>
                </a:lnTo>
                <a:lnTo>
                  <a:pt x="2325243" y="86944"/>
                </a:lnTo>
                <a:lnTo>
                  <a:pt x="2325243" y="74142"/>
                </a:lnTo>
                <a:close/>
                <a:moveTo>
                  <a:pt x="1710918" y="54711"/>
                </a:moveTo>
                <a:cubicBezTo>
                  <a:pt x="1708632" y="54711"/>
                  <a:pt x="1706727" y="55511"/>
                  <a:pt x="1705203" y="57112"/>
                </a:cubicBezTo>
                <a:cubicBezTo>
                  <a:pt x="1703679" y="58712"/>
                  <a:pt x="1702917" y="60655"/>
                  <a:pt x="1702917" y="62941"/>
                </a:cubicBezTo>
                <a:cubicBezTo>
                  <a:pt x="1702917" y="65837"/>
                  <a:pt x="1704136" y="68542"/>
                  <a:pt x="1706575" y="71056"/>
                </a:cubicBezTo>
                <a:lnTo>
                  <a:pt x="1713165" y="75093"/>
                </a:lnTo>
                <a:lnTo>
                  <a:pt x="1713776" y="74714"/>
                </a:lnTo>
                <a:cubicBezTo>
                  <a:pt x="1716747" y="71285"/>
                  <a:pt x="1718233" y="67818"/>
                  <a:pt x="1718233" y="64313"/>
                </a:cubicBezTo>
                <a:cubicBezTo>
                  <a:pt x="1718233" y="61569"/>
                  <a:pt x="1717624" y="59283"/>
                  <a:pt x="1716405" y="57455"/>
                </a:cubicBezTo>
                <a:cubicBezTo>
                  <a:pt x="1715185" y="55626"/>
                  <a:pt x="1713357" y="54711"/>
                  <a:pt x="1710918" y="54711"/>
                </a:cubicBezTo>
                <a:close/>
                <a:moveTo>
                  <a:pt x="1876425" y="52349"/>
                </a:moveTo>
                <a:cubicBezTo>
                  <a:pt x="1881301" y="52349"/>
                  <a:pt x="1885912" y="53873"/>
                  <a:pt x="1890255" y="56921"/>
                </a:cubicBezTo>
                <a:cubicBezTo>
                  <a:pt x="1894598" y="59969"/>
                  <a:pt x="1896770" y="65075"/>
                  <a:pt x="1896770" y="72237"/>
                </a:cubicBezTo>
                <a:cubicBezTo>
                  <a:pt x="1896770" y="75895"/>
                  <a:pt x="1895856" y="79514"/>
                  <a:pt x="1894027" y="83096"/>
                </a:cubicBezTo>
                <a:cubicBezTo>
                  <a:pt x="1892198" y="86677"/>
                  <a:pt x="1888883" y="89649"/>
                  <a:pt x="1884083" y="92011"/>
                </a:cubicBezTo>
                <a:cubicBezTo>
                  <a:pt x="1879282" y="94373"/>
                  <a:pt x="1872386" y="95555"/>
                  <a:pt x="1863394" y="95555"/>
                </a:cubicBezTo>
                <a:cubicBezTo>
                  <a:pt x="1860042" y="95555"/>
                  <a:pt x="1856041" y="95402"/>
                  <a:pt x="1851393" y="95097"/>
                </a:cubicBezTo>
                <a:cubicBezTo>
                  <a:pt x="1846745" y="94793"/>
                  <a:pt x="1842363" y="94373"/>
                  <a:pt x="1838248" y="93840"/>
                </a:cubicBezTo>
                <a:cubicBezTo>
                  <a:pt x="1834134" y="93307"/>
                  <a:pt x="1831009" y="92888"/>
                  <a:pt x="1828876" y="92583"/>
                </a:cubicBezTo>
                <a:lnTo>
                  <a:pt x="1830476" y="80924"/>
                </a:lnTo>
                <a:cubicBezTo>
                  <a:pt x="1832762" y="81229"/>
                  <a:pt x="1835810" y="81610"/>
                  <a:pt x="1839620" y="82067"/>
                </a:cubicBezTo>
                <a:lnTo>
                  <a:pt x="1842976" y="82384"/>
                </a:lnTo>
                <a:lnTo>
                  <a:pt x="1849793" y="69837"/>
                </a:lnTo>
                <a:cubicBezTo>
                  <a:pt x="1852917" y="64884"/>
                  <a:pt x="1856689" y="60731"/>
                  <a:pt x="1861108" y="57378"/>
                </a:cubicBezTo>
                <a:cubicBezTo>
                  <a:pt x="1865528" y="54026"/>
                  <a:pt x="1870633" y="52349"/>
                  <a:pt x="1876425" y="52349"/>
                </a:cubicBezTo>
                <a:close/>
                <a:moveTo>
                  <a:pt x="514350" y="52349"/>
                </a:moveTo>
                <a:cubicBezTo>
                  <a:pt x="519226" y="52349"/>
                  <a:pt x="523837" y="53873"/>
                  <a:pt x="528180" y="56921"/>
                </a:cubicBezTo>
                <a:cubicBezTo>
                  <a:pt x="532523" y="59969"/>
                  <a:pt x="534695" y="65075"/>
                  <a:pt x="534695" y="72237"/>
                </a:cubicBezTo>
                <a:cubicBezTo>
                  <a:pt x="534695" y="75895"/>
                  <a:pt x="533781" y="79514"/>
                  <a:pt x="531952" y="83096"/>
                </a:cubicBezTo>
                <a:cubicBezTo>
                  <a:pt x="530123" y="86677"/>
                  <a:pt x="526808" y="89649"/>
                  <a:pt x="522008" y="92011"/>
                </a:cubicBezTo>
                <a:cubicBezTo>
                  <a:pt x="517207" y="94373"/>
                  <a:pt x="510311" y="95555"/>
                  <a:pt x="501319" y="95555"/>
                </a:cubicBezTo>
                <a:cubicBezTo>
                  <a:pt x="497967" y="95555"/>
                  <a:pt x="493966" y="95402"/>
                  <a:pt x="489318" y="95097"/>
                </a:cubicBezTo>
                <a:cubicBezTo>
                  <a:pt x="484670" y="94793"/>
                  <a:pt x="480288" y="94373"/>
                  <a:pt x="476173" y="93840"/>
                </a:cubicBezTo>
                <a:cubicBezTo>
                  <a:pt x="472059" y="93307"/>
                  <a:pt x="468934" y="92888"/>
                  <a:pt x="466801" y="92583"/>
                </a:cubicBezTo>
                <a:lnTo>
                  <a:pt x="468401" y="80924"/>
                </a:lnTo>
                <a:cubicBezTo>
                  <a:pt x="470687" y="81229"/>
                  <a:pt x="473735" y="81610"/>
                  <a:pt x="477545" y="82067"/>
                </a:cubicBezTo>
                <a:lnTo>
                  <a:pt x="480901" y="82384"/>
                </a:lnTo>
                <a:lnTo>
                  <a:pt x="487718" y="69837"/>
                </a:lnTo>
                <a:cubicBezTo>
                  <a:pt x="490842" y="64884"/>
                  <a:pt x="494614" y="60731"/>
                  <a:pt x="499033" y="57378"/>
                </a:cubicBezTo>
                <a:cubicBezTo>
                  <a:pt x="503453" y="54026"/>
                  <a:pt x="508558" y="52349"/>
                  <a:pt x="514350" y="52349"/>
                </a:cubicBezTo>
                <a:close/>
                <a:moveTo>
                  <a:pt x="1281074" y="49530"/>
                </a:moveTo>
                <a:lnTo>
                  <a:pt x="1281074" y="62560"/>
                </a:lnTo>
                <a:lnTo>
                  <a:pt x="1229868" y="77419"/>
                </a:lnTo>
                <a:lnTo>
                  <a:pt x="1229868" y="64617"/>
                </a:lnTo>
                <a:close/>
                <a:moveTo>
                  <a:pt x="2575636" y="46939"/>
                </a:moveTo>
                <a:cubicBezTo>
                  <a:pt x="2573350" y="46939"/>
                  <a:pt x="2571445" y="47739"/>
                  <a:pt x="2569921" y="49339"/>
                </a:cubicBezTo>
                <a:cubicBezTo>
                  <a:pt x="2568397" y="50939"/>
                  <a:pt x="2567635" y="52883"/>
                  <a:pt x="2567635" y="55169"/>
                </a:cubicBezTo>
                <a:cubicBezTo>
                  <a:pt x="2567635" y="58064"/>
                  <a:pt x="2568854" y="60769"/>
                  <a:pt x="2571293" y="63284"/>
                </a:cubicBezTo>
                <a:lnTo>
                  <a:pt x="2577970" y="67374"/>
                </a:lnTo>
                <a:lnTo>
                  <a:pt x="2578493" y="66941"/>
                </a:lnTo>
                <a:cubicBezTo>
                  <a:pt x="2581465" y="63512"/>
                  <a:pt x="2582951" y="60045"/>
                  <a:pt x="2582951" y="56540"/>
                </a:cubicBezTo>
                <a:cubicBezTo>
                  <a:pt x="2582951" y="53797"/>
                  <a:pt x="2582341" y="51511"/>
                  <a:pt x="2581122" y="49682"/>
                </a:cubicBezTo>
                <a:cubicBezTo>
                  <a:pt x="2579903" y="47853"/>
                  <a:pt x="2578074" y="46939"/>
                  <a:pt x="2575636" y="46939"/>
                </a:cubicBezTo>
                <a:close/>
                <a:moveTo>
                  <a:pt x="1711375" y="43053"/>
                </a:moveTo>
                <a:cubicBezTo>
                  <a:pt x="1717471" y="43053"/>
                  <a:pt x="1722081" y="45148"/>
                  <a:pt x="1725206" y="49339"/>
                </a:cubicBezTo>
                <a:cubicBezTo>
                  <a:pt x="1728330" y="53530"/>
                  <a:pt x="1729892" y="58293"/>
                  <a:pt x="1729892" y="63627"/>
                </a:cubicBezTo>
                <a:cubicBezTo>
                  <a:pt x="1729892" y="70332"/>
                  <a:pt x="1727682" y="76276"/>
                  <a:pt x="1723263" y="81458"/>
                </a:cubicBezTo>
                <a:cubicBezTo>
                  <a:pt x="1718843" y="86639"/>
                  <a:pt x="1712633" y="90754"/>
                  <a:pt x="1704632" y="93802"/>
                </a:cubicBezTo>
                <a:cubicBezTo>
                  <a:pt x="1696631" y="96850"/>
                  <a:pt x="1687220" y="98679"/>
                  <a:pt x="1676400" y="99288"/>
                </a:cubicBezTo>
                <a:lnTo>
                  <a:pt x="1674342" y="88316"/>
                </a:lnTo>
                <a:cubicBezTo>
                  <a:pt x="1684705" y="87554"/>
                  <a:pt x="1693126" y="85953"/>
                  <a:pt x="1699603" y="83515"/>
                </a:cubicBezTo>
                <a:lnTo>
                  <a:pt x="1703831" y="80889"/>
                </a:lnTo>
                <a:lnTo>
                  <a:pt x="1696174" y="75971"/>
                </a:lnTo>
                <a:cubicBezTo>
                  <a:pt x="1692745" y="72466"/>
                  <a:pt x="1691030" y="68123"/>
                  <a:pt x="1691030" y="62941"/>
                </a:cubicBezTo>
                <a:cubicBezTo>
                  <a:pt x="1691030" y="57607"/>
                  <a:pt x="1692897" y="52959"/>
                  <a:pt x="1696631" y="48996"/>
                </a:cubicBezTo>
                <a:cubicBezTo>
                  <a:pt x="1700364" y="45034"/>
                  <a:pt x="1705279" y="43053"/>
                  <a:pt x="1711375" y="43053"/>
                </a:cubicBezTo>
                <a:close/>
                <a:moveTo>
                  <a:pt x="2576093" y="35280"/>
                </a:moveTo>
                <a:cubicBezTo>
                  <a:pt x="2582189" y="35280"/>
                  <a:pt x="2586799" y="37376"/>
                  <a:pt x="2589923" y="41567"/>
                </a:cubicBezTo>
                <a:cubicBezTo>
                  <a:pt x="2593048" y="45758"/>
                  <a:pt x="2594610" y="50520"/>
                  <a:pt x="2594610" y="55854"/>
                </a:cubicBezTo>
                <a:cubicBezTo>
                  <a:pt x="2594610" y="62560"/>
                  <a:pt x="2592400" y="68504"/>
                  <a:pt x="2587980" y="73685"/>
                </a:cubicBezTo>
                <a:cubicBezTo>
                  <a:pt x="2583561" y="78867"/>
                  <a:pt x="2577350" y="82982"/>
                  <a:pt x="2569349" y="86030"/>
                </a:cubicBezTo>
                <a:cubicBezTo>
                  <a:pt x="2561348" y="89078"/>
                  <a:pt x="2551938" y="90906"/>
                  <a:pt x="2541117" y="91516"/>
                </a:cubicBezTo>
                <a:lnTo>
                  <a:pt x="2539060" y="80543"/>
                </a:lnTo>
                <a:cubicBezTo>
                  <a:pt x="2549423" y="79781"/>
                  <a:pt x="2557843" y="78181"/>
                  <a:pt x="2564320" y="75743"/>
                </a:cubicBezTo>
                <a:lnTo>
                  <a:pt x="2569082" y="73459"/>
                </a:lnTo>
                <a:lnTo>
                  <a:pt x="2560891" y="68199"/>
                </a:lnTo>
                <a:cubicBezTo>
                  <a:pt x="2557462" y="64694"/>
                  <a:pt x="2555748" y="60350"/>
                  <a:pt x="2555748" y="55169"/>
                </a:cubicBezTo>
                <a:cubicBezTo>
                  <a:pt x="2555748" y="49835"/>
                  <a:pt x="2557615" y="45186"/>
                  <a:pt x="2561348" y="41224"/>
                </a:cubicBezTo>
                <a:cubicBezTo>
                  <a:pt x="2565082" y="37262"/>
                  <a:pt x="2569997" y="35280"/>
                  <a:pt x="2576093" y="35280"/>
                </a:cubicBezTo>
                <a:close/>
                <a:moveTo>
                  <a:pt x="447370" y="33147"/>
                </a:moveTo>
                <a:cubicBezTo>
                  <a:pt x="444474" y="33147"/>
                  <a:pt x="442226" y="34137"/>
                  <a:pt x="440626" y="36119"/>
                </a:cubicBezTo>
                <a:cubicBezTo>
                  <a:pt x="439026" y="38100"/>
                  <a:pt x="438226" y="40386"/>
                  <a:pt x="438226" y="42977"/>
                </a:cubicBezTo>
                <a:cubicBezTo>
                  <a:pt x="438226" y="45720"/>
                  <a:pt x="439064" y="47968"/>
                  <a:pt x="440740" y="49720"/>
                </a:cubicBezTo>
                <a:cubicBezTo>
                  <a:pt x="442417" y="51473"/>
                  <a:pt x="444550" y="52349"/>
                  <a:pt x="447141" y="52349"/>
                </a:cubicBezTo>
                <a:cubicBezTo>
                  <a:pt x="449732" y="52349"/>
                  <a:pt x="451980" y="51511"/>
                  <a:pt x="453885" y="49835"/>
                </a:cubicBezTo>
                <a:cubicBezTo>
                  <a:pt x="455790" y="48158"/>
                  <a:pt x="456742" y="45948"/>
                  <a:pt x="456742" y="43205"/>
                </a:cubicBezTo>
                <a:cubicBezTo>
                  <a:pt x="456742" y="40310"/>
                  <a:pt x="455752" y="37909"/>
                  <a:pt x="453771" y="36004"/>
                </a:cubicBezTo>
                <a:cubicBezTo>
                  <a:pt x="451789" y="34099"/>
                  <a:pt x="449656" y="33147"/>
                  <a:pt x="447370" y="33147"/>
                </a:cubicBezTo>
                <a:close/>
                <a:moveTo>
                  <a:pt x="448513" y="20345"/>
                </a:moveTo>
                <a:cubicBezTo>
                  <a:pt x="452170" y="20345"/>
                  <a:pt x="455447" y="21412"/>
                  <a:pt x="458343" y="23546"/>
                </a:cubicBezTo>
                <a:cubicBezTo>
                  <a:pt x="461238" y="25679"/>
                  <a:pt x="463524" y="28499"/>
                  <a:pt x="465201" y="32004"/>
                </a:cubicBezTo>
                <a:cubicBezTo>
                  <a:pt x="466877" y="35509"/>
                  <a:pt x="467715" y="39243"/>
                  <a:pt x="467715" y="43205"/>
                </a:cubicBezTo>
                <a:cubicBezTo>
                  <a:pt x="467715" y="49149"/>
                  <a:pt x="465810" y="54140"/>
                  <a:pt x="462000" y="58178"/>
                </a:cubicBezTo>
                <a:cubicBezTo>
                  <a:pt x="458190" y="62217"/>
                  <a:pt x="453313" y="64236"/>
                  <a:pt x="447370" y="64236"/>
                </a:cubicBezTo>
                <a:cubicBezTo>
                  <a:pt x="440817" y="64236"/>
                  <a:pt x="435902" y="62255"/>
                  <a:pt x="432625" y="58293"/>
                </a:cubicBezTo>
                <a:cubicBezTo>
                  <a:pt x="429349" y="54330"/>
                  <a:pt x="427710" y="49682"/>
                  <a:pt x="427710" y="44348"/>
                </a:cubicBezTo>
                <a:cubicBezTo>
                  <a:pt x="427710" y="39929"/>
                  <a:pt x="428587" y="35928"/>
                  <a:pt x="430339" y="32347"/>
                </a:cubicBezTo>
                <a:cubicBezTo>
                  <a:pt x="432092" y="28765"/>
                  <a:pt x="434568" y="25870"/>
                  <a:pt x="437769" y="23660"/>
                </a:cubicBezTo>
                <a:cubicBezTo>
                  <a:pt x="440969" y="21450"/>
                  <a:pt x="444550" y="20345"/>
                  <a:pt x="448513" y="20345"/>
                </a:cubicBezTo>
                <a:close/>
                <a:moveTo>
                  <a:pt x="1250061" y="0"/>
                </a:moveTo>
                <a:lnTo>
                  <a:pt x="1262634" y="0"/>
                </a:lnTo>
                <a:lnTo>
                  <a:pt x="1264005" y="39548"/>
                </a:lnTo>
                <a:lnTo>
                  <a:pt x="1251432"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39" name="Google Shape;239;p24"/>
          <p:cNvSpPr txBox="1"/>
          <p:nvPr/>
        </p:nvSpPr>
        <p:spPr>
          <a:xfrm>
            <a:off x="1631449" y="3291400"/>
            <a:ext cx="2900602" cy="415500"/>
          </a:xfrm>
          <a:prstGeom prst="rect">
            <a:avLst/>
          </a:prstGeom>
          <a:noFill/>
          <a:ln>
            <a:noFill/>
          </a:ln>
        </p:spPr>
        <p:txBody>
          <a:bodyPr spcFirstLastPara="1" wrap="square" lIns="45725" tIns="22850" rIns="45725" bIns="22850" anchor="t" anchorCtr="0">
            <a:spAutoFit/>
          </a:bodyPr>
          <a:lstStyle/>
          <a:p>
            <a:pPr marL="0" marR="0" lvl="0" indent="0" algn="ctr">
              <a:lnSpc>
                <a:spcPct val="100000"/>
              </a:lnSpc>
              <a:spcBef>
                <a:spcPts val="0"/>
              </a:spcBef>
              <a:spcAft>
                <a:spcPts val="0"/>
              </a:spcAft>
              <a:buNone/>
            </a:pPr>
            <a:r>
              <a:rPr lang="en-GB" sz="1200" dirty="0">
                <a:solidFill>
                  <a:schemeClr val="dk1"/>
                </a:solidFill>
                <a:latin typeface="Inter Light"/>
                <a:ea typeface="Inter Light"/>
                <a:cs typeface="Inter Light"/>
                <a:sym typeface="Inter Light"/>
              </a:rPr>
              <a:t>20. And the Trumpet will be blown. This is the Day ˹you were˺ warned of.</a:t>
            </a:r>
            <a:endParaRPr sz="1200" dirty="0">
              <a:solidFill>
                <a:schemeClr val="dk1"/>
              </a:solidFill>
              <a:latin typeface="Inter Light"/>
              <a:ea typeface="Inter Light"/>
              <a:cs typeface="Inter Light"/>
              <a:sym typeface="Inter Light"/>
            </a:endParaRPr>
          </a:p>
        </p:txBody>
      </p:sp>
      <p:sp>
        <p:nvSpPr>
          <p:cNvPr id="241" name="Google Shape;241;p24"/>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Trumpet</a:t>
            </a:r>
            <a:endParaRPr sz="3600">
              <a:solidFill>
                <a:srgbClr val="1E1E1E"/>
              </a:solidFill>
              <a:latin typeface="Inter Tight Medium"/>
              <a:ea typeface="Inter Tight Medium"/>
              <a:cs typeface="Inter Tight Medium"/>
              <a:sym typeface="Inter Tight Medium"/>
            </a:endParaRPr>
          </a:p>
        </p:txBody>
      </p:sp>
      <p:sp>
        <p:nvSpPr>
          <p:cNvPr id="242" name="Google Shape;242;p24"/>
          <p:cNvSpPr/>
          <p:nvPr/>
        </p:nvSpPr>
        <p:spPr>
          <a:xfrm>
            <a:off x="6123709" y="490579"/>
            <a:ext cx="3731400" cy="3818100"/>
          </a:xfrm>
          <a:prstGeom prst="roundRect">
            <a:avLst>
              <a:gd name="adj" fmla="val 1072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43" name="Google Shape;243;p24"/>
          <p:cNvSpPr/>
          <p:nvPr/>
        </p:nvSpPr>
        <p:spPr>
          <a:xfrm>
            <a:off x="5291000" y="1626075"/>
            <a:ext cx="2877600" cy="10683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44" name="Google Shape;244;p24"/>
          <p:cNvSpPr/>
          <p:nvPr/>
        </p:nvSpPr>
        <p:spPr>
          <a:xfrm>
            <a:off x="6882025" y="672075"/>
            <a:ext cx="1623600" cy="11235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45" name="Google Shape;245;p24"/>
          <p:cNvSpPr txBox="1"/>
          <p:nvPr/>
        </p:nvSpPr>
        <p:spPr>
          <a:xfrm>
            <a:off x="7063525" y="841275"/>
            <a:ext cx="1260600" cy="785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Loud sounds are used for important announcements</a:t>
            </a:r>
            <a:endParaRPr sz="1200">
              <a:solidFill>
                <a:srgbClr val="1E1E1E"/>
              </a:solidFill>
              <a:latin typeface="Inter Tight Medium"/>
              <a:ea typeface="Inter Tight Medium"/>
              <a:cs typeface="Inter Tight Medium"/>
              <a:sym typeface="Inter Tight Medium"/>
            </a:endParaRPr>
          </a:p>
        </p:txBody>
      </p:sp>
      <p:sp>
        <p:nvSpPr>
          <p:cNvPr id="246" name="Google Shape;246;p24"/>
          <p:cNvSpPr txBox="1"/>
          <p:nvPr/>
        </p:nvSpPr>
        <p:spPr>
          <a:xfrm>
            <a:off x="5555902" y="1840975"/>
            <a:ext cx="23478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 angel has already placed the trumpet on his lips, awaiting the command to blow.</a:t>
            </a:r>
            <a:endParaRPr sz="1000">
              <a:solidFill>
                <a:srgbClr val="1E1E1E"/>
              </a:solidFill>
              <a:latin typeface="Inter Light"/>
              <a:ea typeface="Inter Light"/>
              <a:cs typeface="Inter Light"/>
              <a:sym typeface="Inter Light"/>
            </a:endParaRPr>
          </a:p>
        </p:txBody>
      </p:sp>
      <p:sp>
        <p:nvSpPr>
          <p:cNvPr id="247" name="Google Shape;247;p24"/>
          <p:cNvSpPr/>
          <p:nvPr/>
        </p:nvSpPr>
        <p:spPr>
          <a:xfrm>
            <a:off x="5291000" y="3291400"/>
            <a:ext cx="3174000" cy="11832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48" name="Google Shape;248;p24"/>
          <p:cNvSpPr txBox="1"/>
          <p:nvPr/>
        </p:nvSpPr>
        <p:spPr>
          <a:xfrm>
            <a:off x="6146403" y="3487200"/>
            <a:ext cx="15915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Write</a:t>
            </a:r>
            <a:endParaRPr sz="1600">
              <a:solidFill>
                <a:srgbClr val="1E1E1E"/>
              </a:solidFill>
              <a:latin typeface="Inter Tight Medium"/>
              <a:ea typeface="Inter Tight Medium"/>
              <a:cs typeface="Inter Tight Medium"/>
              <a:sym typeface="Inter Tight Medium"/>
            </a:endParaRPr>
          </a:p>
        </p:txBody>
      </p:sp>
      <p:sp>
        <p:nvSpPr>
          <p:cNvPr id="249" name="Google Shape;249;p24"/>
          <p:cNvSpPr txBox="1"/>
          <p:nvPr/>
        </p:nvSpPr>
        <p:spPr>
          <a:xfrm>
            <a:off x="6146400" y="3773550"/>
            <a:ext cx="19818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If you knew the trumpet was going to be blown tomorrow, how would you spend your day today?</a:t>
            </a:r>
            <a:endParaRPr sz="1000">
              <a:solidFill>
                <a:srgbClr val="1E1E1E"/>
              </a:solidFill>
              <a:latin typeface="Inter Tight Medium"/>
              <a:ea typeface="Inter Tight Medium"/>
              <a:cs typeface="Inter Tight Medium"/>
              <a:sym typeface="Inter Tight Medium"/>
            </a:endParaRPr>
          </a:p>
        </p:txBody>
      </p:sp>
      <p:pic>
        <p:nvPicPr>
          <p:cNvPr id="250" name="Google Shape;250;p24"/>
          <p:cNvPicPr preferRelativeResize="0"/>
          <p:nvPr/>
        </p:nvPicPr>
        <p:blipFill rotWithShape="1">
          <a:blip r:embed="rId4">
            <a:alphaModFix/>
          </a:blip>
          <a:srcRect/>
          <a:stretch/>
        </p:blipFill>
        <p:spPr>
          <a:xfrm>
            <a:off x="5536045" y="3537596"/>
            <a:ext cx="470231" cy="47023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AF919644-F414-1A5F-8903-AB38D80D1AAE}"/>
              </a:ext>
            </a:extLst>
          </p:cNvPr>
          <p:cNvSpPr/>
          <p:nvPr/>
        </p:nvSpPr>
        <p:spPr>
          <a:xfrm>
            <a:off x="1015044" y="1847384"/>
            <a:ext cx="4133400" cy="2506364"/>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D3F7DBA8-9305-FBB0-D55C-49CE85EACD6A}"/>
              </a:ext>
            </a:extLst>
          </p:cNvPr>
          <p:cNvSpPr/>
          <p:nvPr/>
        </p:nvSpPr>
        <p:spPr>
          <a:xfrm>
            <a:off x="1512665" y="2648618"/>
            <a:ext cx="3129610" cy="325374"/>
          </a:xfrm>
          <a:custGeom>
            <a:avLst/>
            <a:gdLst/>
            <a:ahLst/>
            <a:cxnLst/>
            <a:rect l="l" t="t" r="r" b="b"/>
            <a:pathLst>
              <a:path w="3129610" h="325374">
                <a:moveTo>
                  <a:pt x="290475" y="297485"/>
                </a:moveTo>
                <a:lnTo>
                  <a:pt x="290475" y="310515"/>
                </a:lnTo>
                <a:lnTo>
                  <a:pt x="239268" y="325374"/>
                </a:lnTo>
                <a:lnTo>
                  <a:pt x="239268" y="312572"/>
                </a:lnTo>
                <a:close/>
                <a:moveTo>
                  <a:pt x="1900200" y="273863"/>
                </a:moveTo>
                <a:lnTo>
                  <a:pt x="1900200" y="286893"/>
                </a:lnTo>
                <a:lnTo>
                  <a:pt x="1848993" y="301752"/>
                </a:lnTo>
                <a:lnTo>
                  <a:pt x="1848993" y="288950"/>
                </a:lnTo>
                <a:close/>
                <a:moveTo>
                  <a:pt x="163906" y="260375"/>
                </a:moveTo>
                <a:cubicBezTo>
                  <a:pt x="166954" y="260375"/>
                  <a:pt x="169583" y="261518"/>
                  <a:pt x="171793" y="263804"/>
                </a:cubicBezTo>
                <a:cubicBezTo>
                  <a:pt x="174003" y="266090"/>
                  <a:pt x="175108" y="268757"/>
                  <a:pt x="175108" y="271805"/>
                </a:cubicBezTo>
                <a:cubicBezTo>
                  <a:pt x="175108" y="274853"/>
                  <a:pt x="174003" y="277482"/>
                  <a:pt x="171793" y="279692"/>
                </a:cubicBezTo>
                <a:cubicBezTo>
                  <a:pt x="169583" y="281902"/>
                  <a:pt x="166954" y="283007"/>
                  <a:pt x="163906" y="283007"/>
                </a:cubicBezTo>
                <a:cubicBezTo>
                  <a:pt x="160706" y="283007"/>
                  <a:pt x="158001" y="281902"/>
                  <a:pt x="155791" y="279692"/>
                </a:cubicBezTo>
                <a:cubicBezTo>
                  <a:pt x="153581" y="277482"/>
                  <a:pt x="152476" y="274853"/>
                  <a:pt x="152476" y="271805"/>
                </a:cubicBezTo>
                <a:cubicBezTo>
                  <a:pt x="152476" y="268757"/>
                  <a:pt x="153581" y="266090"/>
                  <a:pt x="155791" y="263804"/>
                </a:cubicBezTo>
                <a:cubicBezTo>
                  <a:pt x="158001" y="261518"/>
                  <a:pt x="160706" y="260375"/>
                  <a:pt x="163906" y="260375"/>
                </a:cubicBezTo>
                <a:close/>
                <a:moveTo>
                  <a:pt x="132588" y="260375"/>
                </a:moveTo>
                <a:cubicBezTo>
                  <a:pt x="135636" y="260375"/>
                  <a:pt x="138265" y="261518"/>
                  <a:pt x="140475" y="263804"/>
                </a:cubicBezTo>
                <a:cubicBezTo>
                  <a:pt x="142685" y="266090"/>
                  <a:pt x="143789" y="268757"/>
                  <a:pt x="143789" y="271805"/>
                </a:cubicBezTo>
                <a:cubicBezTo>
                  <a:pt x="143789" y="274853"/>
                  <a:pt x="142685" y="277482"/>
                  <a:pt x="140475" y="279692"/>
                </a:cubicBezTo>
                <a:cubicBezTo>
                  <a:pt x="138265" y="281902"/>
                  <a:pt x="135636" y="283007"/>
                  <a:pt x="132588" y="283007"/>
                </a:cubicBezTo>
                <a:cubicBezTo>
                  <a:pt x="129388" y="283007"/>
                  <a:pt x="126683" y="281902"/>
                  <a:pt x="124473" y="279692"/>
                </a:cubicBezTo>
                <a:cubicBezTo>
                  <a:pt x="122263" y="277482"/>
                  <a:pt x="121158" y="274853"/>
                  <a:pt x="121158" y="271805"/>
                </a:cubicBezTo>
                <a:cubicBezTo>
                  <a:pt x="121158" y="268757"/>
                  <a:pt x="122263" y="266090"/>
                  <a:pt x="124473" y="263804"/>
                </a:cubicBezTo>
                <a:cubicBezTo>
                  <a:pt x="126683" y="261518"/>
                  <a:pt x="129388" y="260375"/>
                  <a:pt x="132588" y="260375"/>
                </a:cubicBezTo>
                <a:close/>
                <a:moveTo>
                  <a:pt x="2970428" y="258546"/>
                </a:moveTo>
                <a:cubicBezTo>
                  <a:pt x="2973476" y="258546"/>
                  <a:pt x="2976105" y="259689"/>
                  <a:pt x="2978315" y="261975"/>
                </a:cubicBezTo>
                <a:cubicBezTo>
                  <a:pt x="2980525" y="264261"/>
                  <a:pt x="2981630" y="266928"/>
                  <a:pt x="2981630" y="269976"/>
                </a:cubicBezTo>
                <a:cubicBezTo>
                  <a:pt x="2981630" y="273024"/>
                  <a:pt x="2980525" y="275653"/>
                  <a:pt x="2978315" y="277863"/>
                </a:cubicBezTo>
                <a:cubicBezTo>
                  <a:pt x="2976105" y="280073"/>
                  <a:pt x="2973476" y="281178"/>
                  <a:pt x="2970428" y="281178"/>
                </a:cubicBezTo>
                <a:cubicBezTo>
                  <a:pt x="2967228" y="281178"/>
                  <a:pt x="2964523" y="280073"/>
                  <a:pt x="2962313" y="277863"/>
                </a:cubicBezTo>
                <a:cubicBezTo>
                  <a:pt x="2960103" y="275653"/>
                  <a:pt x="2958999" y="273024"/>
                  <a:pt x="2958999" y="269976"/>
                </a:cubicBezTo>
                <a:cubicBezTo>
                  <a:pt x="2958999" y="266928"/>
                  <a:pt x="2960103" y="264261"/>
                  <a:pt x="2962313" y="261975"/>
                </a:cubicBezTo>
                <a:cubicBezTo>
                  <a:pt x="2964523" y="259689"/>
                  <a:pt x="2967228" y="258546"/>
                  <a:pt x="2970428" y="258546"/>
                </a:cubicBezTo>
                <a:close/>
                <a:moveTo>
                  <a:pt x="1900200" y="249860"/>
                </a:moveTo>
                <a:lnTo>
                  <a:pt x="1900200" y="262890"/>
                </a:lnTo>
                <a:lnTo>
                  <a:pt x="1848993" y="277749"/>
                </a:lnTo>
                <a:lnTo>
                  <a:pt x="1848993" y="264947"/>
                </a:lnTo>
                <a:close/>
                <a:moveTo>
                  <a:pt x="881025" y="249860"/>
                </a:moveTo>
                <a:lnTo>
                  <a:pt x="881025" y="262890"/>
                </a:lnTo>
                <a:lnTo>
                  <a:pt x="829818" y="277749"/>
                </a:lnTo>
                <a:lnTo>
                  <a:pt x="829818" y="264947"/>
                </a:lnTo>
                <a:close/>
                <a:moveTo>
                  <a:pt x="1323442" y="232486"/>
                </a:moveTo>
                <a:cubicBezTo>
                  <a:pt x="1321613" y="232486"/>
                  <a:pt x="1319594" y="232600"/>
                  <a:pt x="1317384" y="232829"/>
                </a:cubicBezTo>
                <a:cubicBezTo>
                  <a:pt x="1315174" y="233057"/>
                  <a:pt x="1312926" y="233362"/>
                  <a:pt x="1310640" y="233743"/>
                </a:cubicBezTo>
                <a:lnTo>
                  <a:pt x="1306268" y="234660"/>
                </a:lnTo>
                <a:lnTo>
                  <a:pt x="1306440" y="237429"/>
                </a:lnTo>
                <a:cubicBezTo>
                  <a:pt x="1306992" y="241411"/>
                  <a:pt x="1307821" y="244907"/>
                  <a:pt x="1308926" y="247916"/>
                </a:cubicBezTo>
                <a:cubicBezTo>
                  <a:pt x="1311135" y="253936"/>
                  <a:pt x="1313993" y="258508"/>
                  <a:pt x="1317498" y="261632"/>
                </a:cubicBezTo>
                <a:cubicBezTo>
                  <a:pt x="1321003" y="264757"/>
                  <a:pt x="1324661" y="266852"/>
                  <a:pt x="1328471" y="267919"/>
                </a:cubicBezTo>
                <a:cubicBezTo>
                  <a:pt x="1332281" y="268986"/>
                  <a:pt x="1335786" y="269519"/>
                  <a:pt x="1338987" y="269519"/>
                </a:cubicBezTo>
                <a:cubicBezTo>
                  <a:pt x="1341730" y="269519"/>
                  <a:pt x="1344435" y="269024"/>
                  <a:pt x="1347102" y="268033"/>
                </a:cubicBezTo>
                <a:cubicBezTo>
                  <a:pt x="1349769" y="267043"/>
                  <a:pt x="1351979" y="265366"/>
                  <a:pt x="1353731" y="263004"/>
                </a:cubicBezTo>
                <a:cubicBezTo>
                  <a:pt x="1355484" y="260642"/>
                  <a:pt x="1356360" y="257480"/>
                  <a:pt x="1356360" y="253517"/>
                </a:cubicBezTo>
                <a:cubicBezTo>
                  <a:pt x="1356360" y="249707"/>
                  <a:pt x="1355408" y="246240"/>
                  <a:pt x="1353503" y="243116"/>
                </a:cubicBezTo>
                <a:cubicBezTo>
                  <a:pt x="1351598" y="239992"/>
                  <a:pt x="1348283" y="237439"/>
                  <a:pt x="1343559" y="235458"/>
                </a:cubicBezTo>
                <a:cubicBezTo>
                  <a:pt x="1338834" y="233477"/>
                  <a:pt x="1332129" y="232486"/>
                  <a:pt x="1323442" y="232486"/>
                </a:cubicBezTo>
                <a:close/>
                <a:moveTo>
                  <a:pt x="247117" y="232486"/>
                </a:moveTo>
                <a:cubicBezTo>
                  <a:pt x="245288" y="232486"/>
                  <a:pt x="243269" y="232600"/>
                  <a:pt x="241059" y="232829"/>
                </a:cubicBezTo>
                <a:cubicBezTo>
                  <a:pt x="238849" y="233057"/>
                  <a:pt x="236601" y="233362"/>
                  <a:pt x="234315" y="233743"/>
                </a:cubicBezTo>
                <a:lnTo>
                  <a:pt x="229943" y="234660"/>
                </a:lnTo>
                <a:lnTo>
                  <a:pt x="230115" y="237429"/>
                </a:lnTo>
                <a:cubicBezTo>
                  <a:pt x="230667" y="241411"/>
                  <a:pt x="231496" y="244907"/>
                  <a:pt x="232601" y="247916"/>
                </a:cubicBezTo>
                <a:cubicBezTo>
                  <a:pt x="234810" y="253936"/>
                  <a:pt x="237668" y="258508"/>
                  <a:pt x="241173" y="261632"/>
                </a:cubicBezTo>
                <a:cubicBezTo>
                  <a:pt x="244678" y="264757"/>
                  <a:pt x="248336" y="266852"/>
                  <a:pt x="252146" y="267919"/>
                </a:cubicBezTo>
                <a:cubicBezTo>
                  <a:pt x="255956" y="268986"/>
                  <a:pt x="259461" y="269519"/>
                  <a:pt x="262662" y="269519"/>
                </a:cubicBezTo>
                <a:cubicBezTo>
                  <a:pt x="265405" y="269519"/>
                  <a:pt x="268110" y="269024"/>
                  <a:pt x="270777" y="268033"/>
                </a:cubicBezTo>
                <a:cubicBezTo>
                  <a:pt x="273444" y="267043"/>
                  <a:pt x="275654" y="265366"/>
                  <a:pt x="277406" y="263004"/>
                </a:cubicBezTo>
                <a:cubicBezTo>
                  <a:pt x="279159" y="260642"/>
                  <a:pt x="280035" y="257480"/>
                  <a:pt x="280035" y="253517"/>
                </a:cubicBezTo>
                <a:cubicBezTo>
                  <a:pt x="280035" y="249707"/>
                  <a:pt x="279083" y="246240"/>
                  <a:pt x="277178" y="243116"/>
                </a:cubicBezTo>
                <a:cubicBezTo>
                  <a:pt x="275273" y="239992"/>
                  <a:pt x="271958" y="237439"/>
                  <a:pt x="267233" y="235458"/>
                </a:cubicBezTo>
                <a:cubicBezTo>
                  <a:pt x="262509" y="233477"/>
                  <a:pt x="255804" y="232486"/>
                  <a:pt x="247117" y="232486"/>
                </a:cubicBezTo>
                <a:close/>
                <a:moveTo>
                  <a:pt x="767715" y="181508"/>
                </a:moveTo>
                <a:cubicBezTo>
                  <a:pt x="765277" y="181508"/>
                  <a:pt x="762953" y="182232"/>
                  <a:pt x="760743" y="183680"/>
                </a:cubicBezTo>
                <a:cubicBezTo>
                  <a:pt x="758533" y="185128"/>
                  <a:pt x="756590" y="187071"/>
                  <a:pt x="754914" y="189509"/>
                </a:cubicBezTo>
                <a:cubicBezTo>
                  <a:pt x="753237" y="191948"/>
                  <a:pt x="751904" y="194729"/>
                  <a:pt x="750913" y="197853"/>
                </a:cubicBezTo>
                <a:cubicBezTo>
                  <a:pt x="749922" y="200977"/>
                  <a:pt x="749427" y="204216"/>
                  <a:pt x="749427" y="207569"/>
                </a:cubicBezTo>
                <a:cubicBezTo>
                  <a:pt x="749427" y="210312"/>
                  <a:pt x="750037" y="212560"/>
                  <a:pt x="751256" y="214312"/>
                </a:cubicBezTo>
                <a:cubicBezTo>
                  <a:pt x="752475" y="216065"/>
                  <a:pt x="754266" y="217436"/>
                  <a:pt x="756628" y="218427"/>
                </a:cubicBezTo>
                <a:cubicBezTo>
                  <a:pt x="758990" y="219418"/>
                  <a:pt x="762000" y="220103"/>
                  <a:pt x="765658" y="220484"/>
                </a:cubicBezTo>
                <a:cubicBezTo>
                  <a:pt x="769315" y="220865"/>
                  <a:pt x="773583" y="221056"/>
                  <a:pt x="778459" y="221056"/>
                </a:cubicBezTo>
                <a:lnTo>
                  <a:pt x="788289" y="221056"/>
                </a:lnTo>
                <a:cubicBezTo>
                  <a:pt x="788289" y="212522"/>
                  <a:pt x="787375" y="205321"/>
                  <a:pt x="785546" y="199453"/>
                </a:cubicBezTo>
                <a:cubicBezTo>
                  <a:pt x="783717" y="193586"/>
                  <a:pt x="781241" y="189128"/>
                  <a:pt x="778116" y="186080"/>
                </a:cubicBezTo>
                <a:cubicBezTo>
                  <a:pt x="774992" y="183032"/>
                  <a:pt x="771525" y="181508"/>
                  <a:pt x="767715" y="181508"/>
                </a:cubicBezTo>
                <a:close/>
                <a:moveTo>
                  <a:pt x="3091206" y="180365"/>
                </a:moveTo>
                <a:cubicBezTo>
                  <a:pt x="3087700" y="180365"/>
                  <a:pt x="3084538" y="181699"/>
                  <a:pt x="3081719" y="184366"/>
                </a:cubicBezTo>
                <a:cubicBezTo>
                  <a:pt x="3078899" y="187033"/>
                  <a:pt x="3076689" y="190424"/>
                  <a:pt x="3075089" y="194538"/>
                </a:cubicBezTo>
                <a:cubicBezTo>
                  <a:pt x="3073489" y="198653"/>
                  <a:pt x="3072689" y="202768"/>
                  <a:pt x="3072689" y="206883"/>
                </a:cubicBezTo>
                <a:cubicBezTo>
                  <a:pt x="3072689" y="210083"/>
                  <a:pt x="3073337" y="212864"/>
                  <a:pt x="3074632" y="215227"/>
                </a:cubicBezTo>
                <a:cubicBezTo>
                  <a:pt x="3075928" y="217589"/>
                  <a:pt x="3078099" y="219380"/>
                  <a:pt x="3081147" y="220599"/>
                </a:cubicBezTo>
                <a:cubicBezTo>
                  <a:pt x="3084195" y="221818"/>
                  <a:pt x="3088158" y="222428"/>
                  <a:pt x="3093034" y="222428"/>
                </a:cubicBezTo>
                <a:cubicBezTo>
                  <a:pt x="3097454" y="222428"/>
                  <a:pt x="3101912" y="221970"/>
                  <a:pt x="3106407" y="221056"/>
                </a:cubicBezTo>
                <a:lnTo>
                  <a:pt x="3111536" y="219431"/>
                </a:lnTo>
                <a:lnTo>
                  <a:pt x="3111780" y="216484"/>
                </a:lnTo>
                <a:cubicBezTo>
                  <a:pt x="3111780" y="211760"/>
                  <a:pt x="3111322" y="207226"/>
                  <a:pt x="3110408" y="202882"/>
                </a:cubicBezTo>
                <a:cubicBezTo>
                  <a:pt x="3109493" y="198539"/>
                  <a:pt x="3108122" y="194691"/>
                  <a:pt x="3106293" y="191338"/>
                </a:cubicBezTo>
                <a:cubicBezTo>
                  <a:pt x="3104464" y="187985"/>
                  <a:pt x="3102293" y="185318"/>
                  <a:pt x="3099778" y="183337"/>
                </a:cubicBezTo>
                <a:cubicBezTo>
                  <a:pt x="3097263" y="181356"/>
                  <a:pt x="3094406" y="180365"/>
                  <a:pt x="3091206" y="180365"/>
                </a:cubicBezTo>
                <a:close/>
                <a:moveTo>
                  <a:pt x="538506" y="180365"/>
                </a:moveTo>
                <a:cubicBezTo>
                  <a:pt x="535001" y="180365"/>
                  <a:pt x="531838" y="181699"/>
                  <a:pt x="529019" y="184366"/>
                </a:cubicBezTo>
                <a:cubicBezTo>
                  <a:pt x="526199" y="187033"/>
                  <a:pt x="523989" y="190424"/>
                  <a:pt x="522389" y="194538"/>
                </a:cubicBezTo>
                <a:cubicBezTo>
                  <a:pt x="520789" y="198653"/>
                  <a:pt x="519989" y="202768"/>
                  <a:pt x="519989" y="206883"/>
                </a:cubicBezTo>
                <a:cubicBezTo>
                  <a:pt x="519989" y="210083"/>
                  <a:pt x="520637" y="212864"/>
                  <a:pt x="521932" y="215227"/>
                </a:cubicBezTo>
                <a:cubicBezTo>
                  <a:pt x="523227" y="217589"/>
                  <a:pt x="525399" y="219380"/>
                  <a:pt x="528447" y="220599"/>
                </a:cubicBezTo>
                <a:cubicBezTo>
                  <a:pt x="531495" y="221818"/>
                  <a:pt x="535457" y="222428"/>
                  <a:pt x="540334" y="222428"/>
                </a:cubicBezTo>
                <a:cubicBezTo>
                  <a:pt x="544754" y="222428"/>
                  <a:pt x="549212" y="221970"/>
                  <a:pt x="553708" y="221056"/>
                </a:cubicBezTo>
                <a:lnTo>
                  <a:pt x="558836" y="219431"/>
                </a:lnTo>
                <a:lnTo>
                  <a:pt x="559080" y="216484"/>
                </a:lnTo>
                <a:cubicBezTo>
                  <a:pt x="559079" y="211760"/>
                  <a:pt x="558622" y="207226"/>
                  <a:pt x="557708" y="202882"/>
                </a:cubicBezTo>
                <a:cubicBezTo>
                  <a:pt x="556793" y="198539"/>
                  <a:pt x="555422" y="194691"/>
                  <a:pt x="553593" y="191338"/>
                </a:cubicBezTo>
                <a:cubicBezTo>
                  <a:pt x="551764" y="187985"/>
                  <a:pt x="549593" y="185318"/>
                  <a:pt x="547078" y="183337"/>
                </a:cubicBezTo>
                <a:cubicBezTo>
                  <a:pt x="544563" y="181356"/>
                  <a:pt x="541706" y="180365"/>
                  <a:pt x="538506" y="180365"/>
                </a:cubicBezTo>
                <a:close/>
                <a:moveTo>
                  <a:pt x="1565072" y="175565"/>
                </a:moveTo>
                <a:cubicBezTo>
                  <a:pt x="1562329" y="175565"/>
                  <a:pt x="1559662" y="176327"/>
                  <a:pt x="1557071" y="177851"/>
                </a:cubicBezTo>
                <a:cubicBezTo>
                  <a:pt x="1554480" y="179375"/>
                  <a:pt x="1551813" y="182194"/>
                  <a:pt x="1549070" y="186309"/>
                </a:cubicBezTo>
                <a:cubicBezTo>
                  <a:pt x="1546327" y="190424"/>
                  <a:pt x="1543203" y="196367"/>
                  <a:pt x="1539697" y="204140"/>
                </a:cubicBezTo>
                <a:lnTo>
                  <a:pt x="1537078" y="209559"/>
                </a:lnTo>
                <a:lnTo>
                  <a:pt x="1544184" y="213541"/>
                </a:lnTo>
                <a:cubicBezTo>
                  <a:pt x="1547555" y="215160"/>
                  <a:pt x="1550746" y="216408"/>
                  <a:pt x="1553756" y="217284"/>
                </a:cubicBezTo>
                <a:cubicBezTo>
                  <a:pt x="1559776" y="219037"/>
                  <a:pt x="1564767" y="219913"/>
                  <a:pt x="1568730" y="219913"/>
                </a:cubicBezTo>
                <a:cubicBezTo>
                  <a:pt x="1573149" y="219913"/>
                  <a:pt x="1576654" y="219265"/>
                  <a:pt x="1579245" y="217970"/>
                </a:cubicBezTo>
                <a:cubicBezTo>
                  <a:pt x="1581836" y="216674"/>
                  <a:pt x="1583741" y="214808"/>
                  <a:pt x="1584960" y="212369"/>
                </a:cubicBezTo>
                <a:cubicBezTo>
                  <a:pt x="1586179" y="209931"/>
                  <a:pt x="1586789" y="207188"/>
                  <a:pt x="1586789" y="204140"/>
                </a:cubicBezTo>
                <a:cubicBezTo>
                  <a:pt x="1586789" y="199720"/>
                  <a:pt x="1585722" y="195300"/>
                  <a:pt x="1583589" y="190881"/>
                </a:cubicBezTo>
                <a:cubicBezTo>
                  <a:pt x="1581455" y="186461"/>
                  <a:pt x="1578750" y="182804"/>
                  <a:pt x="1575473" y="179908"/>
                </a:cubicBezTo>
                <a:cubicBezTo>
                  <a:pt x="1572197" y="177012"/>
                  <a:pt x="1568730" y="175565"/>
                  <a:pt x="1565072" y="175565"/>
                </a:cubicBezTo>
                <a:close/>
                <a:moveTo>
                  <a:pt x="1443685" y="163220"/>
                </a:moveTo>
                <a:cubicBezTo>
                  <a:pt x="1440332" y="163220"/>
                  <a:pt x="1436599" y="163677"/>
                  <a:pt x="1432484" y="164592"/>
                </a:cubicBezTo>
                <a:cubicBezTo>
                  <a:pt x="1428369" y="165506"/>
                  <a:pt x="1424445" y="166763"/>
                  <a:pt x="1420711" y="168364"/>
                </a:cubicBezTo>
                <a:cubicBezTo>
                  <a:pt x="1416977" y="169964"/>
                  <a:pt x="1413891" y="171755"/>
                  <a:pt x="1411453" y="173736"/>
                </a:cubicBezTo>
                <a:cubicBezTo>
                  <a:pt x="1415568" y="177089"/>
                  <a:pt x="1419416" y="180365"/>
                  <a:pt x="1422997" y="183566"/>
                </a:cubicBezTo>
                <a:cubicBezTo>
                  <a:pt x="1426578" y="186766"/>
                  <a:pt x="1430274" y="190233"/>
                  <a:pt x="1434084" y="193967"/>
                </a:cubicBezTo>
                <a:lnTo>
                  <a:pt x="1444461" y="204632"/>
                </a:lnTo>
                <a:lnTo>
                  <a:pt x="1450543" y="201053"/>
                </a:lnTo>
                <a:cubicBezTo>
                  <a:pt x="1455420" y="197167"/>
                  <a:pt x="1459192" y="193129"/>
                  <a:pt x="1461859" y="188938"/>
                </a:cubicBezTo>
                <a:cubicBezTo>
                  <a:pt x="1464526" y="184747"/>
                  <a:pt x="1465860" y="180594"/>
                  <a:pt x="1465860" y="176479"/>
                </a:cubicBezTo>
                <a:cubicBezTo>
                  <a:pt x="1465860" y="174498"/>
                  <a:pt x="1465174" y="172478"/>
                  <a:pt x="1463802" y="170421"/>
                </a:cubicBezTo>
                <a:cubicBezTo>
                  <a:pt x="1462431" y="168364"/>
                  <a:pt x="1460106" y="166649"/>
                  <a:pt x="1456830" y="165278"/>
                </a:cubicBezTo>
                <a:cubicBezTo>
                  <a:pt x="1453553" y="163906"/>
                  <a:pt x="1449172" y="163220"/>
                  <a:pt x="1443685" y="163220"/>
                </a:cubicBezTo>
                <a:close/>
                <a:moveTo>
                  <a:pt x="2031035" y="162534"/>
                </a:moveTo>
                <a:cubicBezTo>
                  <a:pt x="2027377" y="162534"/>
                  <a:pt x="2023986" y="163754"/>
                  <a:pt x="2020862" y="166192"/>
                </a:cubicBezTo>
                <a:cubicBezTo>
                  <a:pt x="2017738" y="168630"/>
                  <a:pt x="2015223" y="171793"/>
                  <a:pt x="2013318" y="175679"/>
                </a:cubicBezTo>
                <a:cubicBezTo>
                  <a:pt x="2011413" y="179565"/>
                  <a:pt x="2010461" y="183566"/>
                  <a:pt x="2010461" y="187680"/>
                </a:cubicBezTo>
                <a:cubicBezTo>
                  <a:pt x="2010461" y="192557"/>
                  <a:pt x="2011718" y="196939"/>
                  <a:pt x="2014233" y="200825"/>
                </a:cubicBezTo>
                <a:cubicBezTo>
                  <a:pt x="2016747" y="204711"/>
                  <a:pt x="2019834" y="208026"/>
                  <a:pt x="2023491" y="210769"/>
                </a:cubicBezTo>
                <a:lnTo>
                  <a:pt x="2028297" y="213673"/>
                </a:lnTo>
                <a:lnTo>
                  <a:pt x="2035264" y="210540"/>
                </a:lnTo>
                <a:cubicBezTo>
                  <a:pt x="2039760" y="207797"/>
                  <a:pt x="2043417" y="204444"/>
                  <a:pt x="2046237" y="200482"/>
                </a:cubicBezTo>
                <a:cubicBezTo>
                  <a:pt x="2049056" y="196520"/>
                  <a:pt x="2050466" y="191948"/>
                  <a:pt x="2050466" y="186766"/>
                </a:cubicBezTo>
                <a:cubicBezTo>
                  <a:pt x="2050466" y="183261"/>
                  <a:pt x="2049628" y="179641"/>
                  <a:pt x="2047951" y="175907"/>
                </a:cubicBezTo>
                <a:cubicBezTo>
                  <a:pt x="2046275" y="172174"/>
                  <a:pt x="2043989" y="169011"/>
                  <a:pt x="2041093" y="166421"/>
                </a:cubicBezTo>
                <a:cubicBezTo>
                  <a:pt x="2038198" y="163830"/>
                  <a:pt x="2034845" y="162534"/>
                  <a:pt x="2031035" y="162534"/>
                </a:cubicBezTo>
                <a:close/>
                <a:moveTo>
                  <a:pt x="1334415" y="162306"/>
                </a:moveTo>
                <a:cubicBezTo>
                  <a:pt x="1332129" y="162306"/>
                  <a:pt x="1329347" y="163830"/>
                  <a:pt x="1326071" y="166878"/>
                </a:cubicBezTo>
                <a:cubicBezTo>
                  <a:pt x="1322794" y="169926"/>
                  <a:pt x="1319594" y="174193"/>
                  <a:pt x="1316470" y="179679"/>
                </a:cubicBezTo>
                <a:cubicBezTo>
                  <a:pt x="1313345" y="185166"/>
                  <a:pt x="1310755" y="191681"/>
                  <a:pt x="1308697" y="199225"/>
                </a:cubicBezTo>
                <a:lnTo>
                  <a:pt x="1306226" y="219088"/>
                </a:lnTo>
                <a:lnTo>
                  <a:pt x="1319441" y="216141"/>
                </a:lnTo>
                <a:cubicBezTo>
                  <a:pt x="1324242" y="214541"/>
                  <a:pt x="1328471" y="212293"/>
                  <a:pt x="1332129" y="209397"/>
                </a:cubicBezTo>
                <a:cubicBezTo>
                  <a:pt x="1335786" y="206502"/>
                  <a:pt x="1338606" y="202692"/>
                  <a:pt x="1340587" y="197967"/>
                </a:cubicBezTo>
                <a:cubicBezTo>
                  <a:pt x="1342568" y="193243"/>
                  <a:pt x="1343559" y="187452"/>
                  <a:pt x="1343559" y="180594"/>
                </a:cubicBezTo>
                <a:cubicBezTo>
                  <a:pt x="1343559" y="178308"/>
                  <a:pt x="1343292" y="175717"/>
                  <a:pt x="1342759" y="172821"/>
                </a:cubicBezTo>
                <a:cubicBezTo>
                  <a:pt x="1342225" y="169926"/>
                  <a:pt x="1341273" y="167449"/>
                  <a:pt x="1339901" y="165392"/>
                </a:cubicBezTo>
                <a:cubicBezTo>
                  <a:pt x="1338529" y="163334"/>
                  <a:pt x="1336701" y="162306"/>
                  <a:pt x="1334415" y="162306"/>
                </a:cubicBezTo>
                <a:close/>
                <a:moveTo>
                  <a:pt x="258090" y="162306"/>
                </a:moveTo>
                <a:cubicBezTo>
                  <a:pt x="255804" y="162306"/>
                  <a:pt x="253022" y="163830"/>
                  <a:pt x="249746" y="166878"/>
                </a:cubicBezTo>
                <a:cubicBezTo>
                  <a:pt x="246469" y="169926"/>
                  <a:pt x="243269" y="174193"/>
                  <a:pt x="240144" y="179679"/>
                </a:cubicBezTo>
                <a:cubicBezTo>
                  <a:pt x="237020" y="185166"/>
                  <a:pt x="234429" y="191681"/>
                  <a:pt x="232372" y="199225"/>
                </a:cubicBezTo>
                <a:lnTo>
                  <a:pt x="229900" y="219088"/>
                </a:lnTo>
                <a:lnTo>
                  <a:pt x="243116" y="216141"/>
                </a:lnTo>
                <a:cubicBezTo>
                  <a:pt x="247917" y="214541"/>
                  <a:pt x="252146" y="212293"/>
                  <a:pt x="255804" y="209397"/>
                </a:cubicBezTo>
                <a:cubicBezTo>
                  <a:pt x="259461" y="206502"/>
                  <a:pt x="262281" y="202692"/>
                  <a:pt x="264262" y="197967"/>
                </a:cubicBezTo>
                <a:cubicBezTo>
                  <a:pt x="266243" y="193243"/>
                  <a:pt x="267233" y="187452"/>
                  <a:pt x="267233" y="180594"/>
                </a:cubicBezTo>
                <a:cubicBezTo>
                  <a:pt x="267233" y="178308"/>
                  <a:pt x="266967" y="175717"/>
                  <a:pt x="266433" y="172821"/>
                </a:cubicBezTo>
                <a:cubicBezTo>
                  <a:pt x="265900" y="169926"/>
                  <a:pt x="264948" y="167449"/>
                  <a:pt x="263576" y="165392"/>
                </a:cubicBezTo>
                <a:cubicBezTo>
                  <a:pt x="262204" y="163334"/>
                  <a:pt x="260376" y="162306"/>
                  <a:pt x="258090" y="162306"/>
                </a:cubicBezTo>
                <a:close/>
                <a:moveTo>
                  <a:pt x="3093034" y="161620"/>
                </a:moveTo>
                <a:cubicBezTo>
                  <a:pt x="3099130" y="161620"/>
                  <a:pt x="3104464" y="163182"/>
                  <a:pt x="3109036" y="166306"/>
                </a:cubicBezTo>
                <a:cubicBezTo>
                  <a:pt x="3113608" y="169430"/>
                  <a:pt x="3117418" y="173660"/>
                  <a:pt x="3120466" y="178994"/>
                </a:cubicBezTo>
                <a:cubicBezTo>
                  <a:pt x="3123514" y="184328"/>
                  <a:pt x="3125800" y="190347"/>
                  <a:pt x="3127324" y="197053"/>
                </a:cubicBezTo>
                <a:cubicBezTo>
                  <a:pt x="3128848" y="203759"/>
                  <a:pt x="3129610" y="210693"/>
                  <a:pt x="3129610" y="217856"/>
                </a:cubicBezTo>
                <a:cubicBezTo>
                  <a:pt x="3129610" y="232029"/>
                  <a:pt x="3126753" y="244259"/>
                  <a:pt x="3121038" y="254546"/>
                </a:cubicBezTo>
                <a:cubicBezTo>
                  <a:pt x="3115323" y="264833"/>
                  <a:pt x="3106788" y="273024"/>
                  <a:pt x="3095435" y="279120"/>
                </a:cubicBezTo>
                <a:cubicBezTo>
                  <a:pt x="3084081" y="285216"/>
                  <a:pt x="3070022" y="289255"/>
                  <a:pt x="3053258" y="291236"/>
                </a:cubicBezTo>
                <a:lnTo>
                  <a:pt x="3049143" y="272491"/>
                </a:lnTo>
                <a:cubicBezTo>
                  <a:pt x="3058287" y="271272"/>
                  <a:pt x="3066707" y="269557"/>
                  <a:pt x="3074403" y="267347"/>
                </a:cubicBezTo>
                <a:cubicBezTo>
                  <a:pt x="3082100" y="265138"/>
                  <a:pt x="3088729" y="261975"/>
                  <a:pt x="3094292" y="257861"/>
                </a:cubicBezTo>
                <a:cubicBezTo>
                  <a:pt x="3099854" y="253746"/>
                  <a:pt x="3104160" y="248336"/>
                  <a:pt x="3107208" y="241630"/>
                </a:cubicBezTo>
                <a:lnTo>
                  <a:pt x="3108347" y="237868"/>
                </a:lnTo>
                <a:lnTo>
                  <a:pt x="3105950" y="238887"/>
                </a:lnTo>
                <a:cubicBezTo>
                  <a:pt x="3100997" y="239954"/>
                  <a:pt x="3096006" y="240487"/>
                  <a:pt x="3090977" y="240487"/>
                </a:cubicBezTo>
                <a:cubicBezTo>
                  <a:pt x="3085186" y="240487"/>
                  <a:pt x="3080042" y="239877"/>
                  <a:pt x="3075546" y="238658"/>
                </a:cubicBezTo>
                <a:cubicBezTo>
                  <a:pt x="3071051" y="237439"/>
                  <a:pt x="3067241" y="235648"/>
                  <a:pt x="3064117" y="233286"/>
                </a:cubicBezTo>
                <a:cubicBezTo>
                  <a:pt x="3060992" y="230924"/>
                  <a:pt x="3058630" y="227914"/>
                  <a:pt x="3057030" y="224256"/>
                </a:cubicBezTo>
                <a:cubicBezTo>
                  <a:pt x="3055430" y="220599"/>
                  <a:pt x="3054630" y="216332"/>
                  <a:pt x="3054630" y="211455"/>
                </a:cubicBezTo>
                <a:cubicBezTo>
                  <a:pt x="3054630" y="205664"/>
                  <a:pt x="3055544" y="199834"/>
                  <a:pt x="3057373" y="193967"/>
                </a:cubicBezTo>
                <a:cubicBezTo>
                  <a:pt x="3059201" y="188099"/>
                  <a:pt x="3061792" y="182727"/>
                  <a:pt x="3065145" y="177851"/>
                </a:cubicBezTo>
                <a:cubicBezTo>
                  <a:pt x="3068498" y="172974"/>
                  <a:pt x="3072536" y="169049"/>
                  <a:pt x="3077261" y="166078"/>
                </a:cubicBezTo>
                <a:cubicBezTo>
                  <a:pt x="3081985" y="163106"/>
                  <a:pt x="3087243" y="161620"/>
                  <a:pt x="3093034" y="161620"/>
                </a:cubicBezTo>
                <a:close/>
                <a:moveTo>
                  <a:pt x="540334" y="161620"/>
                </a:moveTo>
                <a:cubicBezTo>
                  <a:pt x="546430" y="161620"/>
                  <a:pt x="551764" y="163182"/>
                  <a:pt x="556336" y="166306"/>
                </a:cubicBezTo>
                <a:cubicBezTo>
                  <a:pt x="560908" y="169430"/>
                  <a:pt x="564718" y="173660"/>
                  <a:pt x="567766" y="178994"/>
                </a:cubicBezTo>
                <a:cubicBezTo>
                  <a:pt x="570814" y="184328"/>
                  <a:pt x="573100" y="190347"/>
                  <a:pt x="574624" y="197053"/>
                </a:cubicBezTo>
                <a:cubicBezTo>
                  <a:pt x="576148" y="203759"/>
                  <a:pt x="576910" y="210693"/>
                  <a:pt x="576910" y="217856"/>
                </a:cubicBezTo>
                <a:cubicBezTo>
                  <a:pt x="576910" y="232029"/>
                  <a:pt x="574053" y="244259"/>
                  <a:pt x="568338" y="254546"/>
                </a:cubicBezTo>
                <a:cubicBezTo>
                  <a:pt x="562623" y="264833"/>
                  <a:pt x="554088" y="273024"/>
                  <a:pt x="542735" y="279120"/>
                </a:cubicBezTo>
                <a:cubicBezTo>
                  <a:pt x="531381" y="285216"/>
                  <a:pt x="517322" y="289255"/>
                  <a:pt x="500558" y="291236"/>
                </a:cubicBezTo>
                <a:lnTo>
                  <a:pt x="496443" y="272491"/>
                </a:lnTo>
                <a:cubicBezTo>
                  <a:pt x="505587" y="271272"/>
                  <a:pt x="514007" y="269557"/>
                  <a:pt x="521703" y="267347"/>
                </a:cubicBezTo>
                <a:cubicBezTo>
                  <a:pt x="529400" y="265138"/>
                  <a:pt x="536029" y="261975"/>
                  <a:pt x="541592" y="257861"/>
                </a:cubicBezTo>
                <a:cubicBezTo>
                  <a:pt x="547154" y="253746"/>
                  <a:pt x="551460" y="248336"/>
                  <a:pt x="554507" y="241630"/>
                </a:cubicBezTo>
                <a:lnTo>
                  <a:pt x="555647" y="237868"/>
                </a:lnTo>
                <a:lnTo>
                  <a:pt x="553250" y="238887"/>
                </a:lnTo>
                <a:cubicBezTo>
                  <a:pt x="548297" y="239954"/>
                  <a:pt x="543306" y="240487"/>
                  <a:pt x="538277" y="240487"/>
                </a:cubicBezTo>
                <a:cubicBezTo>
                  <a:pt x="532486" y="240487"/>
                  <a:pt x="527342" y="239877"/>
                  <a:pt x="522846" y="238658"/>
                </a:cubicBezTo>
                <a:cubicBezTo>
                  <a:pt x="518351" y="237439"/>
                  <a:pt x="514541" y="235648"/>
                  <a:pt x="511416" y="233286"/>
                </a:cubicBezTo>
                <a:cubicBezTo>
                  <a:pt x="508292" y="230924"/>
                  <a:pt x="505930" y="227914"/>
                  <a:pt x="504330" y="224256"/>
                </a:cubicBezTo>
                <a:cubicBezTo>
                  <a:pt x="502730" y="220599"/>
                  <a:pt x="501930" y="216332"/>
                  <a:pt x="501930" y="211455"/>
                </a:cubicBezTo>
                <a:cubicBezTo>
                  <a:pt x="501930" y="205664"/>
                  <a:pt x="502844" y="199834"/>
                  <a:pt x="504673" y="193967"/>
                </a:cubicBezTo>
                <a:cubicBezTo>
                  <a:pt x="506502" y="188099"/>
                  <a:pt x="509092" y="182727"/>
                  <a:pt x="512445" y="177851"/>
                </a:cubicBezTo>
                <a:cubicBezTo>
                  <a:pt x="515798" y="172974"/>
                  <a:pt x="519837" y="169049"/>
                  <a:pt x="524561" y="166078"/>
                </a:cubicBezTo>
                <a:cubicBezTo>
                  <a:pt x="529285" y="163106"/>
                  <a:pt x="534543" y="161620"/>
                  <a:pt x="540334" y="161620"/>
                </a:cubicBezTo>
                <a:close/>
                <a:moveTo>
                  <a:pt x="2796616" y="157505"/>
                </a:moveTo>
                <a:cubicBezTo>
                  <a:pt x="2799207" y="157505"/>
                  <a:pt x="2802026" y="157772"/>
                  <a:pt x="2805075" y="158305"/>
                </a:cubicBezTo>
                <a:cubicBezTo>
                  <a:pt x="2808123" y="158839"/>
                  <a:pt x="2811018" y="159486"/>
                  <a:pt x="2813761" y="160248"/>
                </a:cubicBezTo>
                <a:lnTo>
                  <a:pt x="2810790" y="177393"/>
                </a:lnTo>
                <a:cubicBezTo>
                  <a:pt x="2808503" y="176784"/>
                  <a:pt x="2806065" y="176288"/>
                  <a:pt x="2803474" y="175907"/>
                </a:cubicBezTo>
                <a:cubicBezTo>
                  <a:pt x="2800884" y="175526"/>
                  <a:pt x="2798597" y="175336"/>
                  <a:pt x="2796616" y="175336"/>
                </a:cubicBezTo>
                <a:cubicBezTo>
                  <a:pt x="2792044" y="175336"/>
                  <a:pt x="2788196" y="176212"/>
                  <a:pt x="2785072" y="177965"/>
                </a:cubicBezTo>
                <a:cubicBezTo>
                  <a:pt x="2781948" y="179717"/>
                  <a:pt x="2779624" y="182042"/>
                  <a:pt x="2778100" y="184937"/>
                </a:cubicBezTo>
                <a:cubicBezTo>
                  <a:pt x="2776576" y="187833"/>
                  <a:pt x="2775814" y="191033"/>
                  <a:pt x="2775814" y="194538"/>
                </a:cubicBezTo>
                <a:cubicBezTo>
                  <a:pt x="2775814" y="199415"/>
                  <a:pt x="2777261" y="203797"/>
                  <a:pt x="2780157" y="207683"/>
                </a:cubicBezTo>
                <a:cubicBezTo>
                  <a:pt x="2783053" y="211569"/>
                  <a:pt x="2786558" y="214655"/>
                  <a:pt x="2790673" y="216941"/>
                </a:cubicBezTo>
                <a:lnTo>
                  <a:pt x="2799644" y="219529"/>
                </a:lnTo>
                <a:lnTo>
                  <a:pt x="2823820" y="210540"/>
                </a:lnTo>
                <a:lnTo>
                  <a:pt x="2830678" y="227228"/>
                </a:lnTo>
                <a:cubicBezTo>
                  <a:pt x="2826258" y="229057"/>
                  <a:pt x="2820733" y="231152"/>
                  <a:pt x="2814104" y="233515"/>
                </a:cubicBezTo>
                <a:cubicBezTo>
                  <a:pt x="2807475" y="235877"/>
                  <a:pt x="2800464" y="238239"/>
                  <a:pt x="2793073" y="240601"/>
                </a:cubicBezTo>
                <a:cubicBezTo>
                  <a:pt x="2785682" y="242963"/>
                  <a:pt x="2778557" y="245173"/>
                  <a:pt x="2771699" y="247231"/>
                </a:cubicBezTo>
                <a:cubicBezTo>
                  <a:pt x="2764841" y="249288"/>
                  <a:pt x="2758897" y="250850"/>
                  <a:pt x="2753868" y="251917"/>
                </a:cubicBezTo>
                <a:lnTo>
                  <a:pt x="2748610" y="234543"/>
                </a:lnTo>
                <a:cubicBezTo>
                  <a:pt x="2754706" y="233172"/>
                  <a:pt x="2761983" y="231267"/>
                  <a:pt x="2770442" y="228828"/>
                </a:cubicBezTo>
                <a:lnTo>
                  <a:pt x="2778883" y="226183"/>
                </a:lnTo>
                <a:lnTo>
                  <a:pt x="2773413" y="223685"/>
                </a:lnTo>
                <a:cubicBezTo>
                  <a:pt x="2770442" y="221780"/>
                  <a:pt x="2767775" y="219380"/>
                  <a:pt x="2765412" y="216484"/>
                </a:cubicBezTo>
                <a:cubicBezTo>
                  <a:pt x="2763050" y="213588"/>
                  <a:pt x="2761183" y="210274"/>
                  <a:pt x="2759812" y="206540"/>
                </a:cubicBezTo>
                <a:cubicBezTo>
                  <a:pt x="2758440" y="202806"/>
                  <a:pt x="2757754" y="198806"/>
                  <a:pt x="2757754" y="194538"/>
                </a:cubicBezTo>
                <a:cubicBezTo>
                  <a:pt x="2757754" y="186766"/>
                  <a:pt x="2759545" y="180098"/>
                  <a:pt x="2763127" y="174536"/>
                </a:cubicBezTo>
                <a:cubicBezTo>
                  <a:pt x="2766708" y="168973"/>
                  <a:pt x="2771432" y="164744"/>
                  <a:pt x="2777300" y="161849"/>
                </a:cubicBezTo>
                <a:cubicBezTo>
                  <a:pt x="2783167" y="158953"/>
                  <a:pt x="2789606" y="157505"/>
                  <a:pt x="2796616" y="157505"/>
                </a:cubicBezTo>
                <a:close/>
                <a:moveTo>
                  <a:pt x="2719807" y="146532"/>
                </a:moveTo>
                <a:cubicBezTo>
                  <a:pt x="2721788" y="151409"/>
                  <a:pt x="2723655" y="156629"/>
                  <a:pt x="2725407" y="162191"/>
                </a:cubicBezTo>
                <a:cubicBezTo>
                  <a:pt x="2727160" y="167754"/>
                  <a:pt x="2728646" y="173240"/>
                  <a:pt x="2729865" y="178651"/>
                </a:cubicBezTo>
                <a:cubicBezTo>
                  <a:pt x="2731084" y="184061"/>
                  <a:pt x="2731694" y="189052"/>
                  <a:pt x="2731694" y="193624"/>
                </a:cubicBezTo>
                <a:cubicBezTo>
                  <a:pt x="2731694" y="202616"/>
                  <a:pt x="2729636" y="210274"/>
                  <a:pt x="2725522" y="216598"/>
                </a:cubicBezTo>
                <a:cubicBezTo>
                  <a:pt x="2721407" y="222923"/>
                  <a:pt x="2714549" y="228066"/>
                  <a:pt x="2704948" y="232029"/>
                </a:cubicBezTo>
                <a:cubicBezTo>
                  <a:pt x="2695346" y="235991"/>
                  <a:pt x="2682431" y="238887"/>
                  <a:pt x="2666200" y="240716"/>
                </a:cubicBezTo>
                <a:cubicBezTo>
                  <a:pt x="2649970" y="242544"/>
                  <a:pt x="2629662" y="243459"/>
                  <a:pt x="2605278" y="243459"/>
                </a:cubicBezTo>
                <a:cubicBezTo>
                  <a:pt x="2591715" y="243459"/>
                  <a:pt x="2579789" y="242582"/>
                  <a:pt x="2569502" y="240830"/>
                </a:cubicBezTo>
                <a:cubicBezTo>
                  <a:pt x="2559215" y="239077"/>
                  <a:pt x="2550643" y="236372"/>
                  <a:pt x="2543785" y="232715"/>
                </a:cubicBezTo>
                <a:cubicBezTo>
                  <a:pt x="2536927" y="229057"/>
                  <a:pt x="2531745" y="224294"/>
                  <a:pt x="2528240" y="218427"/>
                </a:cubicBezTo>
                <a:cubicBezTo>
                  <a:pt x="2524735" y="212560"/>
                  <a:pt x="2522982" y="205435"/>
                  <a:pt x="2522982" y="197053"/>
                </a:cubicBezTo>
                <a:cubicBezTo>
                  <a:pt x="2522982" y="193243"/>
                  <a:pt x="2523287" y="189319"/>
                  <a:pt x="2523897" y="185280"/>
                </a:cubicBezTo>
                <a:cubicBezTo>
                  <a:pt x="2524506" y="181241"/>
                  <a:pt x="2525306" y="177165"/>
                  <a:pt x="2526297" y="173050"/>
                </a:cubicBezTo>
                <a:cubicBezTo>
                  <a:pt x="2527287" y="168935"/>
                  <a:pt x="2528316" y="164973"/>
                  <a:pt x="2529383" y="161163"/>
                </a:cubicBezTo>
                <a:lnTo>
                  <a:pt x="2546528" y="165506"/>
                </a:lnTo>
                <a:cubicBezTo>
                  <a:pt x="2545918" y="167792"/>
                  <a:pt x="2545233" y="170497"/>
                  <a:pt x="2544470" y="173621"/>
                </a:cubicBezTo>
                <a:cubicBezTo>
                  <a:pt x="2543709" y="176746"/>
                  <a:pt x="2543061" y="179908"/>
                  <a:pt x="2542528" y="183108"/>
                </a:cubicBezTo>
                <a:cubicBezTo>
                  <a:pt x="2541994" y="186309"/>
                  <a:pt x="2541727" y="189204"/>
                  <a:pt x="2541727" y="191795"/>
                </a:cubicBezTo>
                <a:cubicBezTo>
                  <a:pt x="2541727" y="199720"/>
                  <a:pt x="2543747" y="206083"/>
                  <a:pt x="2547785" y="210883"/>
                </a:cubicBezTo>
                <a:cubicBezTo>
                  <a:pt x="2551824" y="215684"/>
                  <a:pt x="2558872" y="219189"/>
                  <a:pt x="2568931" y="221399"/>
                </a:cubicBezTo>
                <a:cubicBezTo>
                  <a:pt x="2578989" y="223609"/>
                  <a:pt x="2593086" y="224714"/>
                  <a:pt x="2611222" y="224714"/>
                </a:cubicBezTo>
                <a:cubicBezTo>
                  <a:pt x="2629052" y="224714"/>
                  <a:pt x="2644407" y="224256"/>
                  <a:pt x="2657285" y="223342"/>
                </a:cubicBezTo>
                <a:cubicBezTo>
                  <a:pt x="2670162" y="222428"/>
                  <a:pt x="2680754" y="220942"/>
                  <a:pt x="2689060" y="218884"/>
                </a:cubicBezTo>
                <a:cubicBezTo>
                  <a:pt x="2697366" y="216827"/>
                  <a:pt x="2703538" y="214007"/>
                  <a:pt x="2707577" y="210426"/>
                </a:cubicBezTo>
                <a:cubicBezTo>
                  <a:pt x="2711615" y="206845"/>
                  <a:pt x="2713635" y="202463"/>
                  <a:pt x="2713635" y="197282"/>
                </a:cubicBezTo>
                <a:cubicBezTo>
                  <a:pt x="2713635" y="191490"/>
                  <a:pt x="2712568" y="184785"/>
                  <a:pt x="2710434" y="177165"/>
                </a:cubicBezTo>
                <a:cubicBezTo>
                  <a:pt x="2708301" y="169545"/>
                  <a:pt x="2705557" y="161391"/>
                  <a:pt x="2702204" y="152705"/>
                </a:cubicBezTo>
                <a:close/>
                <a:moveTo>
                  <a:pt x="868375" y="146532"/>
                </a:moveTo>
                <a:cubicBezTo>
                  <a:pt x="870357" y="151409"/>
                  <a:pt x="872223" y="156972"/>
                  <a:pt x="873976" y="163220"/>
                </a:cubicBezTo>
                <a:cubicBezTo>
                  <a:pt x="875729" y="169469"/>
                  <a:pt x="877215" y="175641"/>
                  <a:pt x="878434" y="181737"/>
                </a:cubicBezTo>
                <a:cubicBezTo>
                  <a:pt x="879653" y="187833"/>
                  <a:pt x="880263" y="193167"/>
                  <a:pt x="880263" y="197739"/>
                </a:cubicBezTo>
                <a:cubicBezTo>
                  <a:pt x="880263" y="203835"/>
                  <a:pt x="879615" y="209207"/>
                  <a:pt x="878319" y="213855"/>
                </a:cubicBezTo>
                <a:cubicBezTo>
                  <a:pt x="877024" y="218503"/>
                  <a:pt x="875081" y="222466"/>
                  <a:pt x="872490" y="225742"/>
                </a:cubicBezTo>
                <a:cubicBezTo>
                  <a:pt x="869899" y="229019"/>
                  <a:pt x="866585" y="231686"/>
                  <a:pt x="862546" y="233743"/>
                </a:cubicBezTo>
                <a:cubicBezTo>
                  <a:pt x="858507" y="235801"/>
                  <a:pt x="853821" y="237325"/>
                  <a:pt x="848487" y="238315"/>
                </a:cubicBezTo>
                <a:cubicBezTo>
                  <a:pt x="843153" y="239306"/>
                  <a:pt x="837057" y="239801"/>
                  <a:pt x="830199" y="239801"/>
                </a:cubicBezTo>
                <a:lnTo>
                  <a:pt x="830477" y="237525"/>
                </a:lnTo>
                <a:lnTo>
                  <a:pt x="824408" y="239801"/>
                </a:lnTo>
                <a:lnTo>
                  <a:pt x="804891" y="239801"/>
                </a:lnTo>
                <a:lnTo>
                  <a:pt x="804634" y="241173"/>
                </a:lnTo>
                <a:cubicBezTo>
                  <a:pt x="803034" y="248336"/>
                  <a:pt x="800710" y="255194"/>
                  <a:pt x="797662" y="261747"/>
                </a:cubicBezTo>
                <a:cubicBezTo>
                  <a:pt x="794004" y="268910"/>
                  <a:pt x="789356" y="274967"/>
                  <a:pt x="783717" y="279920"/>
                </a:cubicBezTo>
                <a:cubicBezTo>
                  <a:pt x="778078" y="284873"/>
                  <a:pt x="771639" y="288912"/>
                  <a:pt x="764400" y="292036"/>
                </a:cubicBezTo>
                <a:cubicBezTo>
                  <a:pt x="757161" y="295160"/>
                  <a:pt x="749351" y="297408"/>
                  <a:pt x="740969" y="298780"/>
                </a:cubicBezTo>
                <a:cubicBezTo>
                  <a:pt x="732587" y="300152"/>
                  <a:pt x="723672" y="300837"/>
                  <a:pt x="714223" y="300837"/>
                </a:cubicBezTo>
                <a:cubicBezTo>
                  <a:pt x="705079" y="300837"/>
                  <a:pt x="696468" y="299809"/>
                  <a:pt x="688391" y="297751"/>
                </a:cubicBezTo>
                <a:cubicBezTo>
                  <a:pt x="680314" y="295694"/>
                  <a:pt x="673113" y="292493"/>
                  <a:pt x="666788" y="288150"/>
                </a:cubicBezTo>
                <a:cubicBezTo>
                  <a:pt x="660464" y="283807"/>
                  <a:pt x="655511" y="278206"/>
                  <a:pt x="651929" y="271348"/>
                </a:cubicBezTo>
                <a:cubicBezTo>
                  <a:pt x="648348" y="264490"/>
                  <a:pt x="646557" y="256260"/>
                  <a:pt x="646557" y="246659"/>
                </a:cubicBezTo>
                <a:cubicBezTo>
                  <a:pt x="646557" y="244373"/>
                  <a:pt x="646824" y="241135"/>
                  <a:pt x="647357" y="236944"/>
                </a:cubicBezTo>
                <a:cubicBezTo>
                  <a:pt x="647891" y="232753"/>
                  <a:pt x="649072" y="227685"/>
                  <a:pt x="650901" y="221742"/>
                </a:cubicBezTo>
                <a:cubicBezTo>
                  <a:pt x="652729" y="215798"/>
                  <a:pt x="655625" y="209245"/>
                  <a:pt x="659587" y="202082"/>
                </a:cubicBezTo>
                <a:lnTo>
                  <a:pt x="676275" y="209855"/>
                </a:lnTo>
                <a:cubicBezTo>
                  <a:pt x="673989" y="214579"/>
                  <a:pt x="672084" y="218884"/>
                  <a:pt x="670560" y="222770"/>
                </a:cubicBezTo>
                <a:cubicBezTo>
                  <a:pt x="669036" y="226657"/>
                  <a:pt x="667931" y="230238"/>
                  <a:pt x="667245" y="233515"/>
                </a:cubicBezTo>
                <a:cubicBezTo>
                  <a:pt x="666560" y="236791"/>
                  <a:pt x="666217" y="240030"/>
                  <a:pt x="666217" y="243230"/>
                </a:cubicBezTo>
                <a:cubicBezTo>
                  <a:pt x="666217" y="252679"/>
                  <a:pt x="668617" y="260223"/>
                  <a:pt x="673418" y="265862"/>
                </a:cubicBezTo>
                <a:cubicBezTo>
                  <a:pt x="678218" y="271500"/>
                  <a:pt x="684619" y="275539"/>
                  <a:pt x="692620" y="277977"/>
                </a:cubicBezTo>
                <a:cubicBezTo>
                  <a:pt x="700621" y="280416"/>
                  <a:pt x="709498" y="281635"/>
                  <a:pt x="719252" y="281635"/>
                </a:cubicBezTo>
                <a:cubicBezTo>
                  <a:pt x="726262" y="281635"/>
                  <a:pt x="732816" y="281102"/>
                  <a:pt x="738912" y="280035"/>
                </a:cubicBezTo>
                <a:cubicBezTo>
                  <a:pt x="745008" y="278968"/>
                  <a:pt x="750532" y="277444"/>
                  <a:pt x="755485" y="275463"/>
                </a:cubicBezTo>
                <a:cubicBezTo>
                  <a:pt x="760438" y="273482"/>
                  <a:pt x="764820" y="271119"/>
                  <a:pt x="768630" y="268376"/>
                </a:cubicBezTo>
                <a:cubicBezTo>
                  <a:pt x="772440" y="265633"/>
                  <a:pt x="775640" y="262623"/>
                  <a:pt x="778231" y="259346"/>
                </a:cubicBezTo>
                <a:cubicBezTo>
                  <a:pt x="780822" y="256070"/>
                  <a:pt x="782727" y="252527"/>
                  <a:pt x="783946" y="248717"/>
                </a:cubicBezTo>
                <a:lnTo>
                  <a:pt x="785904" y="239801"/>
                </a:lnTo>
                <a:lnTo>
                  <a:pt x="769773" y="239801"/>
                </a:lnTo>
                <a:cubicBezTo>
                  <a:pt x="764591" y="239801"/>
                  <a:pt x="759714" y="239268"/>
                  <a:pt x="755142" y="238201"/>
                </a:cubicBezTo>
                <a:cubicBezTo>
                  <a:pt x="750570" y="237134"/>
                  <a:pt x="746493" y="235458"/>
                  <a:pt x="742912" y="233172"/>
                </a:cubicBezTo>
                <a:cubicBezTo>
                  <a:pt x="739331" y="230886"/>
                  <a:pt x="736511" y="227914"/>
                  <a:pt x="734454" y="224256"/>
                </a:cubicBezTo>
                <a:cubicBezTo>
                  <a:pt x="732396" y="220599"/>
                  <a:pt x="731292" y="216179"/>
                  <a:pt x="731139" y="210998"/>
                </a:cubicBezTo>
                <a:cubicBezTo>
                  <a:pt x="730987" y="205359"/>
                  <a:pt x="731863" y="199720"/>
                  <a:pt x="733768" y="194081"/>
                </a:cubicBezTo>
                <a:cubicBezTo>
                  <a:pt x="735673" y="188442"/>
                  <a:pt x="738378" y="183261"/>
                  <a:pt x="741883" y="178536"/>
                </a:cubicBezTo>
                <a:cubicBezTo>
                  <a:pt x="745389" y="173812"/>
                  <a:pt x="749503" y="170040"/>
                  <a:pt x="754228" y="167221"/>
                </a:cubicBezTo>
                <a:cubicBezTo>
                  <a:pt x="758952" y="164401"/>
                  <a:pt x="764058" y="162992"/>
                  <a:pt x="769544" y="162992"/>
                </a:cubicBezTo>
                <a:cubicBezTo>
                  <a:pt x="776554" y="162992"/>
                  <a:pt x="782879" y="165125"/>
                  <a:pt x="788518" y="169392"/>
                </a:cubicBezTo>
                <a:cubicBezTo>
                  <a:pt x="794157" y="173660"/>
                  <a:pt x="798652" y="180327"/>
                  <a:pt x="802005" y="189395"/>
                </a:cubicBezTo>
                <a:cubicBezTo>
                  <a:pt x="803682" y="193929"/>
                  <a:pt x="804939" y="199101"/>
                  <a:pt x="805777" y="204911"/>
                </a:cubicBezTo>
                <a:lnTo>
                  <a:pt x="806826" y="221056"/>
                </a:lnTo>
                <a:lnTo>
                  <a:pt x="826694" y="221056"/>
                </a:lnTo>
                <a:lnTo>
                  <a:pt x="832231" y="223144"/>
                </a:lnTo>
                <a:lnTo>
                  <a:pt x="832485" y="221056"/>
                </a:lnTo>
                <a:cubicBezTo>
                  <a:pt x="839953" y="221056"/>
                  <a:pt x="845896" y="220599"/>
                  <a:pt x="850316" y="219684"/>
                </a:cubicBezTo>
                <a:cubicBezTo>
                  <a:pt x="854736" y="218770"/>
                  <a:pt x="857936" y="216903"/>
                  <a:pt x="859917" y="214084"/>
                </a:cubicBezTo>
                <a:cubicBezTo>
                  <a:pt x="861898" y="211264"/>
                  <a:pt x="862889" y="207035"/>
                  <a:pt x="862889" y="201396"/>
                </a:cubicBezTo>
                <a:cubicBezTo>
                  <a:pt x="862889" y="197586"/>
                  <a:pt x="862279" y="193052"/>
                  <a:pt x="861060" y="187795"/>
                </a:cubicBezTo>
                <a:cubicBezTo>
                  <a:pt x="859841" y="182537"/>
                  <a:pt x="858241" y="176936"/>
                  <a:pt x="856260" y="170993"/>
                </a:cubicBezTo>
                <a:cubicBezTo>
                  <a:pt x="854278" y="165049"/>
                  <a:pt x="852145" y="159182"/>
                  <a:pt x="849859" y="153390"/>
                </a:cubicBezTo>
                <a:close/>
                <a:moveTo>
                  <a:pt x="2031721" y="143789"/>
                </a:moveTo>
                <a:cubicBezTo>
                  <a:pt x="2039188" y="143789"/>
                  <a:pt x="2045742" y="145847"/>
                  <a:pt x="2051380" y="149961"/>
                </a:cubicBezTo>
                <a:cubicBezTo>
                  <a:pt x="2057019" y="154076"/>
                  <a:pt x="2061401" y="159296"/>
                  <a:pt x="2064525" y="165620"/>
                </a:cubicBezTo>
                <a:cubicBezTo>
                  <a:pt x="2067649" y="171945"/>
                  <a:pt x="2069211" y="178536"/>
                  <a:pt x="2069211" y="185394"/>
                </a:cubicBezTo>
                <a:cubicBezTo>
                  <a:pt x="2069211" y="191948"/>
                  <a:pt x="2067992" y="197853"/>
                  <a:pt x="2065554" y="203111"/>
                </a:cubicBezTo>
                <a:cubicBezTo>
                  <a:pt x="2063115" y="208369"/>
                  <a:pt x="2059800" y="213055"/>
                  <a:pt x="2055609" y="217170"/>
                </a:cubicBezTo>
                <a:lnTo>
                  <a:pt x="2052726" y="219242"/>
                </a:lnTo>
                <a:lnTo>
                  <a:pt x="2053666" y="219341"/>
                </a:lnTo>
                <a:cubicBezTo>
                  <a:pt x="2059915" y="219875"/>
                  <a:pt x="2066163" y="220294"/>
                  <a:pt x="2072412" y="220599"/>
                </a:cubicBezTo>
                <a:cubicBezTo>
                  <a:pt x="2078660" y="220904"/>
                  <a:pt x="2084070" y="221056"/>
                  <a:pt x="2088642" y="221056"/>
                </a:cubicBezTo>
                <a:lnTo>
                  <a:pt x="2089735" y="221468"/>
                </a:lnTo>
                <a:lnTo>
                  <a:pt x="2089785" y="221056"/>
                </a:lnTo>
                <a:cubicBezTo>
                  <a:pt x="2097253" y="221056"/>
                  <a:pt x="2103196" y="220599"/>
                  <a:pt x="2107616" y="219684"/>
                </a:cubicBezTo>
                <a:cubicBezTo>
                  <a:pt x="2112035" y="218770"/>
                  <a:pt x="2115236" y="216903"/>
                  <a:pt x="2117217" y="214084"/>
                </a:cubicBezTo>
                <a:cubicBezTo>
                  <a:pt x="2119198" y="211264"/>
                  <a:pt x="2120189" y="207035"/>
                  <a:pt x="2120189" y="201396"/>
                </a:cubicBezTo>
                <a:cubicBezTo>
                  <a:pt x="2120189" y="197586"/>
                  <a:pt x="2119579" y="193052"/>
                  <a:pt x="2118360" y="187795"/>
                </a:cubicBezTo>
                <a:cubicBezTo>
                  <a:pt x="2117141" y="182537"/>
                  <a:pt x="2115541" y="176936"/>
                  <a:pt x="2113560" y="170993"/>
                </a:cubicBezTo>
                <a:cubicBezTo>
                  <a:pt x="2111578" y="165049"/>
                  <a:pt x="2109445" y="159182"/>
                  <a:pt x="2107159" y="153390"/>
                </a:cubicBezTo>
                <a:lnTo>
                  <a:pt x="2125675" y="146532"/>
                </a:lnTo>
                <a:cubicBezTo>
                  <a:pt x="2127656" y="151409"/>
                  <a:pt x="2129523" y="156972"/>
                  <a:pt x="2131276" y="163220"/>
                </a:cubicBezTo>
                <a:cubicBezTo>
                  <a:pt x="2133029" y="169469"/>
                  <a:pt x="2134514" y="175641"/>
                  <a:pt x="2135734" y="181737"/>
                </a:cubicBezTo>
                <a:cubicBezTo>
                  <a:pt x="2136953" y="187833"/>
                  <a:pt x="2137563" y="193167"/>
                  <a:pt x="2137563" y="197739"/>
                </a:cubicBezTo>
                <a:cubicBezTo>
                  <a:pt x="2137563" y="203835"/>
                  <a:pt x="2136915" y="209207"/>
                  <a:pt x="2135619" y="213855"/>
                </a:cubicBezTo>
                <a:cubicBezTo>
                  <a:pt x="2134324" y="218503"/>
                  <a:pt x="2132381" y="222466"/>
                  <a:pt x="2129790" y="225742"/>
                </a:cubicBezTo>
                <a:cubicBezTo>
                  <a:pt x="2127199" y="229019"/>
                  <a:pt x="2123885" y="231686"/>
                  <a:pt x="2119846" y="233743"/>
                </a:cubicBezTo>
                <a:cubicBezTo>
                  <a:pt x="2115807" y="235801"/>
                  <a:pt x="2111121" y="237325"/>
                  <a:pt x="2105787" y="238315"/>
                </a:cubicBezTo>
                <a:cubicBezTo>
                  <a:pt x="2100453" y="239306"/>
                  <a:pt x="2094357" y="239801"/>
                  <a:pt x="2087499" y="239801"/>
                </a:cubicBezTo>
                <a:lnTo>
                  <a:pt x="2087554" y="239352"/>
                </a:lnTo>
                <a:lnTo>
                  <a:pt x="2086356" y="239801"/>
                </a:lnTo>
                <a:cubicBezTo>
                  <a:pt x="2078736" y="239801"/>
                  <a:pt x="2070849" y="239306"/>
                  <a:pt x="2062696" y="238315"/>
                </a:cubicBezTo>
                <a:cubicBezTo>
                  <a:pt x="2054543" y="237325"/>
                  <a:pt x="2046846" y="236029"/>
                  <a:pt x="2039607" y="234429"/>
                </a:cubicBezTo>
                <a:lnTo>
                  <a:pt x="2030749" y="231777"/>
                </a:lnTo>
                <a:lnTo>
                  <a:pt x="2023263" y="234772"/>
                </a:lnTo>
                <a:cubicBezTo>
                  <a:pt x="2019757" y="235839"/>
                  <a:pt x="2015985" y="236677"/>
                  <a:pt x="2011947" y="237287"/>
                </a:cubicBezTo>
                <a:cubicBezTo>
                  <a:pt x="2007908" y="237896"/>
                  <a:pt x="2003679" y="238391"/>
                  <a:pt x="1999260" y="238772"/>
                </a:cubicBezTo>
                <a:cubicBezTo>
                  <a:pt x="1994840" y="239153"/>
                  <a:pt x="1990420" y="239420"/>
                  <a:pt x="1986001" y="239573"/>
                </a:cubicBezTo>
                <a:cubicBezTo>
                  <a:pt x="1981581" y="239725"/>
                  <a:pt x="1977314" y="239801"/>
                  <a:pt x="1973199" y="239801"/>
                </a:cubicBezTo>
                <a:lnTo>
                  <a:pt x="1973447" y="237765"/>
                </a:lnTo>
                <a:lnTo>
                  <a:pt x="1968018" y="239801"/>
                </a:lnTo>
                <a:cubicBezTo>
                  <a:pt x="1961160" y="239801"/>
                  <a:pt x="1955254" y="238582"/>
                  <a:pt x="1950301" y="236144"/>
                </a:cubicBezTo>
                <a:cubicBezTo>
                  <a:pt x="1945348" y="233705"/>
                  <a:pt x="1941386" y="230390"/>
                  <a:pt x="1938414" y="226199"/>
                </a:cubicBezTo>
                <a:lnTo>
                  <a:pt x="1934918" y="218351"/>
                </a:lnTo>
                <a:lnTo>
                  <a:pt x="1933242" y="223085"/>
                </a:lnTo>
                <a:cubicBezTo>
                  <a:pt x="1931927" y="225733"/>
                  <a:pt x="1930375" y="227990"/>
                  <a:pt x="1928584" y="229857"/>
                </a:cubicBezTo>
                <a:cubicBezTo>
                  <a:pt x="1925003" y="233591"/>
                  <a:pt x="1920773" y="236182"/>
                  <a:pt x="1915897" y="237629"/>
                </a:cubicBezTo>
                <a:cubicBezTo>
                  <a:pt x="1911020" y="239077"/>
                  <a:pt x="1905838" y="239801"/>
                  <a:pt x="1900352" y="239801"/>
                </a:cubicBezTo>
                <a:cubicBezTo>
                  <a:pt x="1893646" y="239801"/>
                  <a:pt x="1888160" y="238963"/>
                  <a:pt x="1883893" y="237287"/>
                </a:cubicBezTo>
                <a:cubicBezTo>
                  <a:pt x="1879626" y="235610"/>
                  <a:pt x="1876311" y="233057"/>
                  <a:pt x="1873949" y="229628"/>
                </a:cubicBezTo>
                <a:lnTo>
                  <a:pt x="1872113" y="224481"/>
                </a:lnTo>
                <a:lnTo>
                  <a:pt x="1868805" y="229857"/>
                </a:lnTo>
                <a:cubicBezTo>
                  <a:pt x="1865757" y="233286"/>
                  <a:pt x="1862138" y="235801"/>
                  <a:pt x="1857947" y="237401"/>
                </a:cubicBezTo>
                <a:cubicBezTo>
                  <a:pt x="1853756" y="239001"/>
                  <a:pt x="1848612" y="239801"/>
                  <a:pt x="1842516" y="239801"/>
                </a:cubicBezTo>
                <a:cubicBezTo>
                  <a:pt x="1837792" y="239801"/>
                  <a:pt x="1833753" y="239153"/>
                  <a:pt x="1830400" y="237858"/>
                </a:cubicBezTo>
                <a:lnTo>
                  <a:pt x="1822721" y="233230"/>
                </a:lnTo>
                <a:lnTo>
                  <a:pt x="1818856" y="251803"/>
                </a:lnTo>
                <a:cubicBezTo>
                  <a:pt x="1816341" y="259194"/>
                  <a:pt x="1812341" y="265900"/>
                  <a:pt x="1806855" y="271919"/>
                </a:cubicBezTo>
                <a:cubicBezTo>
                  <a:pt x="1801368" y="277939"/>
                  <a:pt x="1793977" y="282740"/>
                  <a:pt x="1784680" y="286321"/>
                </a:cubicBezTo>
                <a:cubicBezTo>
                  <a:pt x="1775384" y="289903"/>
                  <a:pt x="1763649" y="291693"/>
                  <a:pt x="1749476" y="291693"/>
                </a:cubicBezTo>
                <a:cubicBezTo>
                  <a:pt x="1740789" y="291693"/>
                  <a:pt x="1732560" y="290512"/>
                  <a:pt x="1724787" y="288150"/>
                </a:cubicBezTo>
                <a:cubicBezTo>
                  <a:pt x="1717015" y="285788"/>
                  <a:pt x="1710119" y="282321"/>
                  <a:pt x="1704099" y="277749"/>
                </a:cubicBezTo>
                <a:cubicBezTo>
                  <a:pt x="1698079" y="273177"/>
                  <a:pt x="1693355" y="267652"/>
                  <a:pt x="1689926" y="261175"/>
                </a:cubicBezTo>
                <a:cubicBezTo>
                  <a:pt x="1686497" y="254698"/>
                  <a:pt x="1684782" y="247269"/>
                  <a:pt x="1684782" y="238887"/>
                </a:cubicBezTo>
                <a:cubicBezTo>
                  <a:pt x="1684782" y="235229"/>
                  <a:pt x="1685125" y="231305"/>
                  <a:pt x="1685811" y="227114"/>
                </a:cubicBezTo>
                <a:cubicBezTo>
                  <a:pt x="1686497" y="222923"/>
                  <a:pt x="1687563" y="218427"/>
                  <a:pt x="1689011" y="213626"/>
                </a:cubicBezTo>
                <a:cubicBezTo>
                  <a:pt x="1690459" y="208826"/>
                  <a:pt x="1692250" y="203759"/>
                  <a:pt x="1694383" y="198425"/>
                </a:cubicBezTo>
                <a:lnTo>
                  <a:pt x="1710843" y="204825"/>
                </a:lnTo>
                <a:cubicBezTo>
                  <a:pt x="1709319" y="209093"/>
                  <a:pt x="1707985" y="213131"/>
                  <a:pt x="1706842" y="216941"/>
                </a:cubicBezTo>
                <a:cubicBezTo>
                  <a:pt x="1705699" y="220751"/>
                  <a:pt x="1704861" y="224333"/>
                  <a:pt x="1704327" y="227685"/>
                </a:cubicBezTo>
                <a:cubicBezTo>
                  <a:pt x="1703794" y="231038"/>
                  <a:pt x="1703527" y="234239"/>
                  <a:pt x="1703527" y="237287"/>
                </a:cubicBezTo>
                <a:cubicBezTo>
                  <a:pt x="1703527" y="245059"/>
                  <a:pt x="1705623" y="251612"/>
                  <a:pt x="1709814" y="256946"/>
                </a:cubicBezTo>
                <a:cubicBezTo>
                  <a:pt x="1714005" y="262280"/>
                  <a:pt x="1719644" y="266281"/>
                  <a:pt x="1726730" y="268948"/>
                </a:cubicBezTo>
                <a:cubicBezTo>
                  <a:pt x="1733817" y="271615"/>
                  <a:pt x="1741627" y="272948"/>
                  <a:pt x="1750162" y="272948"/>
                </a:cubicBezTo>
                <a:cubicBezTo>
                  <a:pt x="1760525" y="272948"/>
                  <a:pt x="1769212" y="271767"/>
                  <a:pt x="1776222" y="269405"/>
                </a:cubicBezTo>
                <a:cubicBezTo>
                  <a:pt x="1783233" y="267043"/>
                  <a:pt x="1788795" y="263918"/>
                  <a:pt x="1792910" y="260032"/>
                </a:cubicBezTo>
                <a:cubicBezTo>
                  <a:pt x="1797025" y="256146"/>
                  <a:pt x="1799959" y="251803"/>
                  <a:pt x="1801711" y="247002"/>
                </a:cubicBezTo>
                <a:cubicBezTo>
                  <a:pt x="1803464" y="242201"/>
                  <a:pt x="1804340" y="237439"/>
                  <a:pt x="1804340" y="232715"/>
                </a:cubicBezTo>
                <a:cubicBezTo>
                  <a:pt x="1804340" y="226009"/>
                  <a:pt x="1803845" y="219684"/>
                  <a:pt x="1802854" y="213741"/>
                </a:cubicBezTo>
                <a:cubicBezTo>
                  <a:pt x="1801863" y="207797"/>
                  <a:pt x="1800568" y="201968"/>
                  <a:pt x="1798968" y="196253"/>
                </a:cubicBezTo>
                <a:cubicBezTo>
                  <a:pt x="1797368" y="190538"/>
                  <a:pt x="1795653" y="184709"/>
                  <a:pt x="1793824" y="178765"/>
                </a:cubicBezTo>
                <a:lnTo>
                  <a:pt x="1812341" y="173736"/>
                </a:lnTo>
                <a:cubicBezTo>
                  <a:pt x="1814779" y="182423"/>
                  <a:pt x="1816494" y="188709"/>
                  <a:pt x="1817484" y="192595"/>
                </a:cubicBezTo>
                <a:cubicBezTo>
                  <a:pt x="1818475" y="196481"/>
                  <a:pt x="1819275" y="199644"/>
                  <a:pt x="1819885" y="202082"/>
                </a:cubicBezTo>
                <a:cubicBezTo>
                  <a:pt x="1821561" y="207721"/>
                  <a:pt x="1823504" y="211874"/>
                  <a:pt x="1825714" y="214541"/>
                </a:cubicBezTo>
                <a:cubicBezTo>
                  <a:pt x="1827924" y="217208"/>
                  <a:pt x="1830515" y="218960"/>
                  <a:pt x="1833486" y="219799"/>
                </a:cubicBezTo>
                <a:cubicBezTo>
                  <a:pt x="1836458" y="220637"/>
                  <a:pt x="1839849" y="221056"/>
                  <a:pt x="1843659" y="221056"/>
                </a:cubicBezTo>
                <a:cubicBezTo>
                  <a:pt x="1846707" y="221056"/>
                  <a:pt x="1849412" y="220675"/>
                  <a:pt x="1851774" y="219913"/>
                </a:cubicBezTo>
                <a:cubicBezTo>
                  <a:pt x="1854137" y="219151"/>
                  <a:pt x="1856346" y="217322"/>
                  <a:pt x="1858404" y="214427"/>
                </a:cubicBezTo>
                <a:cubicBezTo>
                  <a:pt x="1860461" y="211531"/>
                  <a:pt x="1862290" y="206883"/>
                  <a:pt x="1863890" y="200482"/>
                </a:cubicBezTo>
                <a:cubicBezTo>
                  <a:pt x="1865490" y="194081"/>
                  <a:pt x="1866976" y="185318"/>
                  <a:pt x="1868348" y="174193"/>
                </a:cubicBezTo>
                <a:lnTo>
                  <a:pt x="1885722" y="177393"/>
                </a:lnTo>
                <a:cubicBezTo>
                  <a:pt x="1885264" y="180137"/>
                  <a:pt x="1884731" y="183489"/>
                  <a:pt x="1884121" y="187452"/>
                </a:cubicBezTo>
                <a:cubicBezTo>
                  <a:pt x="1883512" y="191414"/>
                  <a:pt x="1882940" y="195338"/>
                  <a:pt x="1882407" y="199225"/>
                </a:cubicBezTo>
                <a:cubicBezTo>
                  <a:pt x="1881873" y="203111"/>
                  <a:pt x="1881607" y="206349"/>
                  <a:pt x="1881607" y="208940"/>
                </a:cubicBezTo>
                <a:cubicBezTo>
                  <a:pt x="1881607" y="211074"/>
                  <a:pt x="1882102" y="213093"/>
                  <a:pt x="1883093" y="214998"/>
                </a:cubicBezTo>
                <a:cubicBezTo>
                  <a:pt x="1884083" y="216903"/>
                  <a:pt x="1886064" y="218389"/>
                  <a:pt x="1889036" y="219456"/>
                </a:cubicBezTo>
                <a:cubicBezTo>
                  <a:pt x="1892008" y="220523"/>
                  <a:pt x="1896466" y="221056"/>
                  <a:pt x="1902409" y="221056"/>
                </a:cubicBezTo>
                <a:cubicBezTo>
                  <a:pt x="1910029" y="221056"/>
                  <a:pt x="1915554" y="219456"/>
                  <a:pt x="1918983" y="216255"/>
                </a:cubicBezTo>
                <a:cubicBezTo>
                  <a:pt x="1922412" y="213055"/>
                  <a:pt x="1924126" y="208178"/>
                  <a:pt x="1924126" y="201625"/>
                </a:cubicBezTo>
                <a:cubicBezTo>
                  <a:pt x="1924126" y="198120"/>
                  <a:pt x="1924050" y="194424"/>
                  <a:pt x="1923898" y="190538"/>
                </a:cubicBezTo>
                <a:cubicBezTo>
                  <a:pt x="1923745" y="186652"/>
                  <a:pt x="1923479" y="182308"/>
                  <a:pt x="1923098" y="177508"/>
                </a:cubicBezTo>
                <a:cubicBezTo>
                  <a:pt x="1922717" y="172707"/>
                  <a:pt x="1922145" y="167183"/>
                  <a:pt x="1921383" y="160934"/>
                </a:cubicBezTo>
                <a:lnTo>
                  <a:pt x="1938071" y="159791"/>
                </a:lnTo>
                <a:cubicBezTo>
                  <a:pt x="1938985" y="172136"/>
                  <a:pt x="1940014" y="182270"/>
                  <a:pt x="1941157" y="190195"/>
                </a:cubicBezTo>
                <a:cubicBezTo>
                  <a:pt x="1942300" y="198120"/>
                  <a:pt x="1943976" y="204330"/>
                  <a:pt x="1946186" y="208826"/>
                </a:cubicBezTo>
                <a:cubicBezTo>
                  <a:pt x="1948396" y="213322"/>
                  <a:pt x="1951406" y="216484"/>
                  <a:pt x="1955216" y="218313"/>
                </a:cubicBezTo>
                <a:cubicBezTo>
                  <a:pt x="1959026" y="220142"/>
                  <a:pt x="1964055" y="221056"/>
                  <a:pt x="1970303" y="221056"/>
                </a:cubicBezTo>
                <a:lnTo>
                  <a:pt x="1975257" y="222924"/>
                </a:lnTo>
                <a:lnTo>
                  <a:pt x="1975485" y="221056"/>
                </a:lnTo>
                <a:cubicBezTo>
                  <a:pt x="1979295" y="221056"/>
                  <a:pt x="1983219" y="221018"/>
                  <a:pt x="1987258" y="220942"/>
                </a:cubicBezTo>
                <a:cubicBezTo>
                  <a:pt x="1991297" y="220865"/>
                  <a:pt x="1995297" y="220675"/>
                  <a:pt x="1999260" y="220370"/>
                </a:cubicBezTo>
                <a:lnTo>
                  <a:pt x="2007937" y="219502"/>
                </a:lnTo>
                <a:lnTo>
                  <a:pt x="2004174" y="216141"/>
                </a:lnTo>
                <a:cubicBezTo>
                  <a:pt x="2000898" y="212864"/>
                  <a:pt x="1998002" y="208788"/>
                  <a:pt x="1995488" y="203911"/>
                </a:cubicBezTo>
                <a:cubicBezTo>
                  <a:pt x="1992973" y="199034"/>
                  <a:pt x="1991716" y="193472"/>
                  <a:pt x="1991716" y="187223"/>
                </a:cubicBezTo>
                <a:cubicBezTo>
                  <a:pt x="1991716" y="181127"/>
                  <a:pt x="1992821" y="175450"/>
                  <a:pt x="1995030" y="170192"/>
                </a:cubicBezTo>
                <a:cubicBezTo>
                  <a:pt x="1997240" y="164935"/>
                  <a:pt x="2000212" y="160325"/>
                  <a:pt x="2003946" y="156362"/>
                </a:cubicBezTo>
                <a:cubicBezTo>
                  <a:pt x="2007680" y="152400"/>
                  <a:pt x="2011947" y="149314"/>
                  <a:pt x="2016747" y="147104"/>
                </a:cubicBezTo>
                <a:cubicBezTo>
                  <a:pt x="2021548" y="144894"/>
                  <a:pt x="2026539" y="143789"/>
                  <a:pt x="2031721" y="143789"/>
                </a:cubicBezTo>
                <a:close/>
                <a:moveTo>
                  <a:pt x="58065" y="131445"/>
                </a:moveTo>
                <a:cubicBezTo>
                  <a:pt x="64008" y="140436"/>
                  <a:pt x="69190" y="148933"/>
                  <a:pt x="73609" y="156934"/>
                </a:cubicBezTo>
                <a:cubicBezTo>
                  <a:pt x="78029" y="164935"/>
                  <a:pt x="81763" y="172402"/>
                  <a:pt x="84811" y="179336"/>
                </a:cubicBezTo>
                <a:cubicBezTo>
                  <a:pt x="87859" y="186271"/>
                  <a:pt x="90297" y="192786"/>
                  <a:pt x="92126" y="198882"/>
                </a:cubicBezTo>
                <a:cubicBezTo>
                  <a:pt x="94259" y="205587"/>
                  <a:pt x="96660" y="210540"/>
                  <a:pt x="99327" y="213741"/>
                </a:cubicBezTo>
                <a:cubicBezTo>
                  <a:pt x="101994" y="216941"/>
                  <a:pt x="104775" y="218960"/>
                  <a:pt x="107671" y="219799"/>
                </a:cubicBezTo>
                <a:lnTo>
                  <a:pt x="112982" y="220633"/>
                </a:lnTo>
                <a:lnTo>
                  <a:pt x="126416" y="219341"/>
                </a:lnTo>
                <a:cubicBezTo>
                  <a:pt x="130683" y="218198"/>
                  <a:pt x="133922" y="215989"/>
                  <a:pt x="136131" y="212712"/>
                </a:cubicBezTo>
                <a:cubicBezTo>
                  <a:pt x="138341" y="209435"/>
                  <a:pt x="140132" y="204673"/>
                  <a:pt x="141503" y="198425"/>
                </a:cubicBezTo>
                <a:cubicBezTo>
                  <a:pt x="142875" y="192176"/>
                  <a:pt x="144552" y="184023"/>
                  <a:pt x="146533" y="173964"/>
                </a:cubicBezTo>
                <a:lnTo>
                  <a:pt x="164364" y="177393"/>
                </a:lnTo>
                <a:cubicBezTo>
                  <a:pt x="163754" y="180137"/>
                  <a:pt x="163068" y="183185"/>
                  <a:pt x="162306" y="186537"/>
                </a:cubicBezTo>
                <a:cubicBezTo>
                  <a:pt x="161544" y="189890"/>
                  <a:pt x="160896" y="193205"/>
                  <a:pt x="160363" y="196481"/>
                </a:cubicBezTo>
                <a:cubicBezTo>
                  <a:pt x="159830" y="199758"/>
                  <a:pt x="159563" y="202616"/>
                  <a:pt x="159563" y="205054"/>
                </a:cubicBezTo>
                <a:cubicBezTo>
                  <a:pt x="159563" y="207340"/>
                  <a:pt x="159715" y="209474"/>
                  <a:pt x="160020" y="211455"/>
                </a:cubicBezTo>
                <a:cubicBezTo>
                  <a:pt x="160325" y="213436"/>
                  <a:pt x="161468" y="215112"/>
                  <a:pt x="163449" y="216484"/>
                </a:cubicBezTo>
                <a:cubicBezTo>
                  <a:pt x="165430" y="217856"/>
                  <a:pt x="168783" y="218960"/>
                  <a:pt x="173507" y="219799"/>
                </a:cubicBezTo>
                <a:cubicBezTo>
                  <a:pt x="178232" y="220637"/>
                  <a:pt x="185014" y="221056"/>
                  <a:pt x="193853" y="221056"/>
                </a:cubicBezTo>
                <a:lnTo>
                  <a:pt x="194290" y="221221"/>
                </a:lnTo>
                <a:lnTo>
                  <a:pt x="194310" y="221056"/>
                </a:lnTo>
                <a:cubicBezTo>
                  <a:pt x="197511" y="221056"/>
                  <a:pt x="200711" y="221056"/>
                  <a:pt x="203911" y="221056"/>
                </a:cubicBezTo>
                <a:lnTo>
                  <a:pt x="211698" y="220861"/>
                </a:lnTo>
                <a:lnTo>
                  <a:pt x="215113" y="194081"/>
                </a:lnTo>
                <a:cubicBezTo>
                  <a:pt x="218009" y="183718"/>
                  <a:pt x="221856" y="174764"/>
                  <a:pt x="226657" y="167221"/>
                </a:cubicBezTo>
                <a:cubicBezTo>
                  <a:pt x="231458" y="159677"/>
                  <a:pt x="236754" y="153848"/>
                  <a:pt x="242545" y="149733"/>
                </a:cubicBezTo>
                <a:cubicBezTo>
                  <a:pt x="248336" y="145618"/>
                  <a:pt x="254051" y="143561"/>
                  <a:pt x="259690" y="143561"/>
                </a:cubicBezTo>
                <a:cubicBezTo>
                  <a:pt x="264719" y="143561"/>
                  <a:pt x="269215" y="145008"/>
                  <a:pt x="273177" y="147904"/>
                </a:cubicBezTo>
                <a:cubicBezTo>
                  <a:pt x="277140" y="150800"/>
                  <a:pt x="280264" y="154838"/>
                  <a:pt x="282550" y="160020"/>
                </a:cubicBezTo>
                <a:cubicBezTo>
                  <a:pt x="284836" y="165201"/>
                  <a:pt x="285979" y="171374"/>
                  <a:pt x="285979" y="178536"/>
                </a:cubicBezTo>
                <a:cubicBezTo>
                  <a:pt x="285979" y="184937"/>
                  <a:pt x="284988" y="191338"/>
                  <a:pt x="283007" y="197739"/>
                </a:cubicBezTo>
                <a:cubicBezTo>
                  <a:pt x="281026" y="204140"/>
                  <a:pt x="277330" y="209931"/>
                  <a:pt x="271920" y="215112"/>
                </a:cubicBezTo>
                <a:lnTo>
                  <a:pt x="270627" y="216012"/>
                </a:lnTo>
                <a:lnTo>
                  <a:pt x="278321" y="217741"/>
                </a:lnTo>
                <a:cubicBezTo>
                  <a:pt x="283274" y="218732"/>
                  <a:pt x="288379" y="219532"/>
                  <a:pt x="293637" y="220142"/>
                </a:cubicBezTo>
                <a:lnTo>
                  <a:pt x="309233" y="221002"/>
                </a:lnTo>
                <a:lnTo>
                  <a:pt x="320497" y="220027"/>
                </a:lnTo>
                <a:cubicBezTo>
                  <a:pt x="323545" y="219341"/>
                  <a:pt x="326098" y="217589"/>
                  <a:pt x="328155" y="214769"/>
                </a:cubicBezTo>
                <a:cubicBezTo>
                  <a:pt x="330213" y="211950"/>
                  <a:pt x="332156" y="207492"/>
                  <a:pt x="333985" y="201396"/>
                </a:cubicBezTo>
                <a:cubicBezTo>
                  <a:pt x="335813" y="195300"/>
                  <a:pt x="337947" y="186766"/>
                  <a:pt x="340385" y="175793"/>
                </a:cubicBezTo>
                <a:lnTo>
                  <a:pt x="357530" y="180594"/>
                </a:lnTo>
                <a:cubicBezTo>
                  <a:pt x="356921" y="183185"/>
                  <a:pt x="356235" y="186118"/>
                  <a:pt x="355473" y="189395"/>
                </a:cubicBezTo>
                <a:cubicBezTo>
                  <a:pt x="354711" y="192671"/>
                  <a:pt x="354025" y="196024"/>
                  <a:pt x="353416" y="199453"/>
                </a:cubicBezTo>
                <a:cubicBezTo>
                  <a:pt x="352806" y="202882"/>
                  <a:pt x="352501" y="206045"/>
                  <a:pt x="352501" y="208940"/>
                </a:cubicBezTo>
                <a:cubicBezTo>
                  <a:pt x="352501" y="212750"/>
                  <a:pt x="353949" y="215722"/>
                  <a:pt x="356845" y="217856"/>
                </a:cubicBezTo>
                <a:cubicBezTo>
                  <a:pt x="359740" y="219989"/>
                  <a:pt x="364998" y="221056"/>
                  <a:pt x="372618" y="221056"/>
                </a:cubicBezTo>
                <a:cubicBezTo>
                  <a:pt x="377190" y="221056"/>
                  <a:pt x="380924" y="220675"/>
                  <a:pt x="383819" y="219913"/>
                </a:cubicBezTo>
                <a:cubicBezTo>
                  <a:pt x="386715" y="219151"/>
                  <a:pt x="389115" y="217322"/>
                  <a:pt x="391020" y="214427"/>
                </a:cubicBezTo>
                <a:cubicBezTo>
                  <a:pt x="392925" y="211531"/>
                  <a:pt x="394640" y="206883"/>
                  <a:pt x="396164" y="200482"/>
                </a:cubicBezTo>
                <a:cubicBezTo>
                  <a:pt x="397688" y="194081"/>
                  <a:pt x="399288" y="185318"/>
                  <a:pt x="400964" y="174193"/>
                </a:cubicBezTo>
                <a:lnTo>
                  <a:pt x="418338" y="177393"/>
                </a:lnTo>
                <a:cubicBezTo>
                  <a:pt x="417881" y="180137"/>
                  <a:pt x="417347" y="183489"/>
                  <a:pt x="416738" y="187452"/>
                </a:cubicBezTo>
                <a:cubicBezTo>
                  <a:pt x="416128" y="191414"/>
                  <a:pt x="415557" y="195338"/>
                  <a:pt x="415023" y="199225"/>
                </a:cubicBezTo>
                <a:cubicBezTo>
                  <a:pt x="414490" y="203111"/>
                  <a:pt x="414223" y="206349"/>
                  <a:pt x="414223" y="208940"/>
                </a:cubicBezTo>
                <a:cubicBezTo>
                  <a:pt x="414223" y="211074"/>
                  <a:pt x="414719" y="213093"/>
                  <a:pt x="415709" y="214998"/>
                </a:cubicBezTo>
                <a:cubicBezTo>
                  <a:pt x="416700" y="216903"/>
                  <a:pt x="418681" y="218389"/>
                  <a:pt x="421653" y="219456"/>
                </a:cubicBezTo>
                <a:cubicBezTo>
                  <a:pt x="424625" y="220523"/>
                  <a:pt x="429082" y="221056"/>
                  <a:pt x="435026" y="221056"/>
                </a:cubicBezTo>
                <a:cubicBezTo>
                  <a:pt x="439445" y="221056"/>
                  <a:pt x="443294" y="220523"/>
                  <a:pt x="446570" y="219456"/>
                </a:cubicBezTo>
                <a:cubicBezTo>
                  <a:pt x="449847" y="218389"/>
                  <a:pt x="452361" y="216408"/>
                  <a:pt x="454114" y="213512"/>
                </a:cubicBezTo>
                <a:cubicBezTo>
                  <a:pt x="455867" y="210617"/>
                  <a:pt x="456743" y="206578"/>
                  <a:pt x="456743" y="201396"/>
                </a:cubicBezTo>
                <a:cubicBezTo>
                  <a:pt x="456743" y="195605"/>
                  <a:pt x="455410" y="188328"/>
                  <a:pt x="452743" y="179565"/>
                </a:cubicBezTo>
                <a:cubicBezTo>
                  <a:pt x="450075" y="170802"/>
                  <a:pt x="447065" y="162077"/>
                  <a:pt x="443713" y="153390"/>
                </a:cubicBezTo>
                <a:lnTo>
                  <a:pt x="462229" y="146532"/>
                </a:lnTo>
                <a:cubicBezTo>
                  <a:pt x="464211" y="151409"/>
                  <a:pt x="466077" y="156972"/>
                  <a:pt x="467830" y="163220"/>
                </a:cubicBezTo>
                <a:cubicBezTo>
                  <a:pt x="469583" y="169469"/>
                  <a:pt x="471068" y="175641"/>
                  <a:pt x="472288" y="181737"/>
                </a:cubicBezTo>
                <a:cubicBezTo>
                  <a:pt x="473507" y="187833"/>
                  <a:pt x="474117" y="193167"/>
                  <a:pt x="474117" y="197739"/>
                </a:cubicBezTo>
                <a:cubicBezTo>
                  <a:pt x="474117" y="204749"/>
                  <a:pt x="473202" y="210921"/>
                  <a:pt x="471373" y="216255"/>
                </a:cubicBezTo>
                <a:cubicBezTo>
                  <a:pt x="469544" y="221589"/>
                  <a:pt x="466954" y="225971"/>
                  <a:pt x="463601" y="229400"/>
                </a:cubicBezTo>
                <a:cubicBezTo>
                  <a:pt x="460248" y="232829"/>
                  <a:pt x="456133" y="235420"/>
                  <a:pt x="451257" y="237172"/>
                </a:cubicBezTo>
                <a:cubicBezTo>
                  <a:pt x="446380" y="238925"/>
                  <a:pt x="440893" y="239801"/>
                  <a:pt x="434797" y="239801"/>
                </a:cubicBezTo>
                <a:cubicBezTo>
                  <a:pt x="427635" y="239801"/>
                  <a:pt x="421767" y="238963"/>
                  <a:pt x="417195" y="237287"/>
                </a:cubicBezTo>
                <a:cubicBezTo>
                  <a:pt x="412623" y="235610"/>
                  <a:pt x="409118" y="233057"/>
                  <a:pt x="406679" y="229628"/>
                </a:cubicBezTo>
                <a:lnTo>
                  <a:pt x="405084" y="225259"/>
                </a:lnTo>
                <a:lnTo>
                  <a:pt x="400507" y="231343"/>
                </a:lnTo>
                <a:cubicBezTo>
                  <a:pt x="397307" y="234696"/>
                  <a:pt x="393345" y="236944"/>
                  <a:pt x="388620" y="238087"/>
                </a:cubicBezTo>
                <a:cubicBezTo>
                  <a:pt x="383896" y="239230"/>
                  <a:pt x="377647" y="239801"/>
                  <a:pt x="369875" y="239801"/>
                </a:cubicBezTo>
                <a:cubicBezTo>
                  <a:pt x="366065" y="239801"/>
                  <a:pt x="361988" y="239192"/>
                  <a:pt x="357645" y="237972"/>
                </a:cubicBezTo>
                <a:cubicBezTo>
                  <a:pt x="353301" y="236753"/>
                  <a:pt x="349530" y="234353"/>
                  <a:pt x="346329" y="230771"/>
                </a:cubicBezTo>
                <a:lnTo>
                  <a:pt x="342588" y="224211"/>
                </a:lnTo>
                <a:lnTo>
                  <a:pt x="337985" y="230543"/>
                </a:lnTo>
                <a:cubicBezTo>
                  <a:pt x="334251" y="234277"/>
                  <a:pt x="329794" y="236753"/>
                  <a:pt x="324612" y="237972"/>
                </a:cubicBezTo>
                <a:lnTo>
                  <a:pt x="308506" y="239583"/>
                </a:lnTo>
                <a:lnTo>
                  <a:pt x="307924" y="239801"/>
                </a:lnTo>
                <a:lnTo>
                  <a:pt x="306870" y="239747"/>
                </a:lnTo>
                <a:lnTo>
                  <a:pt x="306324" y="239801"/>
                </a:lnTo>
                <a:lnTo>
                  <a:pt x="306334" y="239719"/>
                </a:lnTo>
                <a:lnTo>
                  <a:pt x="294666" y="239115"/>
                </a:lnTo>
                <a:lnTo>
                  <a:pt x="289345" y="238472"/>
                </a:lnTo>
                <a:lnTo>
                  <a:pt x="294780" y="247688"/>
                </a:lnTo>
                <a:cubicBezTo>
                  <a:pt x="296228" y="252488"/>
                  <a:pt x="296609" y="257289"/>
                  <a:pt x="295923" y="262090"/>
                </a:cubicBezTo>
                <a:cubicBezTo>
                  <a:pt x="295237" y="266890"/>
                  <a:pt x="293484" y="271272"/>
                  <a:pt x="290665" y="275234"/>
                </a:cubicBezTo>
                <a:cubicBezTo>
                  <a:pt x="287846" y="279197"/>
                  <a:pt x="284074" y="282359"/>
                  <a:pt x="279349" y="284721"/>
                </a:cubicBezTo>
                <a:cubicBezTo>
                  <a:pt x="274625" y="287083"/>
                  <a:pt x="268910" y="288264"/>
                  <a:pt x="262204" y="288264"/>
                </a:cubicBezTo>
                <a:cubicBezTo>
                  <a:pt x="252603" y="288264"/>
                  <a:pt x="243916" y="286055"/>
                  <a:pt x="236144" y="281635"/>
                </a:cubicBezTo>
                <a:cubicBezTo>
                  <a:pt x="228372" y="277215"/>
                  <a:pt x="222199" y="270548"/>
                  <a:pt x="217627" y="261632"/>
                </a:cubicBezTo>
                <a:cubicBezTo>
                  <a:pt x="215341" y="257175"/>
                  <a:pt x="213627" y="252155"/>
                  <a:pt x="212484" y="246573"/>
                </a:cubicBezTo>
                <a:lnTo>
                  <a:pt x="211691" y="238056"/>
                </a:lnTo>
                <a:lnTo>
                  <a:pt x="203111" y="239230"/>
                </a:lnTo>
                <a:cubicBezTo>
                  <a:pt x="199377" y="239611"/>
                  <a:pt x="195682" y="239801"/>
                  <a:pt x="192024" y="239801"/>
                </a:cubicBezTo>
                <a:lnTo>
                  <a:pt x="192046" y="239621"/>
                </a:lnTo>
                <a:lnTo>
                  <a:pt x="191567" y="239801"/>
                </a:lnTo>
                <a:cubicBezTo>
                  <a:pt x="182270" y="239801"/>
                  <a:pt x="174879" y="239306"/>
                  <a:pt x="169393" y="238315"/>
                </a:cubicBezTo>
                <a:cubicBezTo>
                  <a:pt x="163906" y="237325"/>
                  <a:pt x="159753" y="235839"/>
                  <a:pt x="156934" y="233858"/>
                </a:cubicBezTo>
                <a:cubicBezTo>
                  <a:pt x="154115" y="231876"/>
                  <a:pt x="152133" y="229400"/>
                  <a:pt x="150990" y="226428"/>
                </a:cubicBezTo>
                <a:lnTo>
                  <a:pt x="150337" y="223843"/>
                </a:lnTo>
                <a:lnTo>
                  <a:pt x="147333" y="228371"/>
                </a:lnTo>
                <a:cubicBezTo>
                  <a:pt x="144513" y="231419"/>
                  <a:pt x="141275" y="233781"/>
                  <a:pt x="137617" y="235458"/>
                </a:cubicBezTo>
                <a:cubicBezTo>
                  <a:pt x="133960" y="237134"/>
                  <a:pt x="129578" y="238277"/>
                  <a:pt x="124473" y="238887"/>
                </a:cubicBezTo>
                <a:lnTo>
                  <a:pt x="114748" y="239376"/>
                </a:lnTo>
                <a:lnTo>
                  <a:pt x="113614" y="239801"/>
                </a:lnTo>
                <a:lnTo>
                  <a:pt x="112107" y="239509"/>
                </a:lnTo>
                <a:lnTo>
                  <a:pt x="106299" y="239801"/>
                </a:lnTo>
                <a:lnTo>
                  <a:pt x="106468" y="238416"/>
                </a:lnTo>
                <a:lnTo>
                  <a:pt x="98870" y="236944"/>
                </a:lnTo>
                <a:cubicBezTo>
                  <a:pt x="94069" y="235039"/>
                  <a:pt x="89916" y="231914"/>
                  <a:pt x="86411" y="227571"/>
                </a:cubicBezTo>
                <a:lnTo>
                  <a:pt x="83039" y="221799"/>
                </a:lnTo>
                <a:lnTo>
                  <a:pt x="70295" y="234543"/>
                </a:lnTo>
                <a:cubicBezTo>
                  <a:pt x="63513" y="238201"/>
                  <a:pt x="53797" y="240030"/>
                  <a:pt x="41148" y="240030"/>
                </a:cubicBezTo>
                <a:cubicBezTo>
                  <a:pt x="35662" y="240030"/>
                  <a:pt x="30366" y="239573"/>
                  <a:pt x="25260" y="238658"/>
                </a:cubicBezTo>
                <a:cubicBezTo>
                  <a:pt x="20155" y="237744"/>
                  <a:pt x="15469" y="236410"/>
                  <a:pt x="11201" y="234658"/>
                </a:cubicBezTo>
                <a:cubicBezTo>
                  <a:pt x="6934" y="232905"/>
                  <a:pt x="3201" y="230810"/>
                  <a:pt x="0" y="228371"/>
                </a:cubicBezTo>
                <a:lnTo>
                  <a:pt x="9144" y="212598"/>
                </a:lnTo>
                <a:cubicBezTo>
                  <a:pt x="12192" y="214579"/>
                  <a:pt x="16459" y="216484"/>
                  <a:pt x="21946" y="218313"/>
                </a:cubicBezTo>
                <a:cubicBezTo>
                  <a:pt x="27432" y="220142"/>
                  <a:pt x="33833" y="221056"/>
                  <a:pt x="41148" y="221056"/>
                </a:cubicBezTo>
                <a:cubicBezTo>
                  <a:pt x="48768" y="221056"/>
                  <a:pt x="54826" y="220294"/>
                  <a:pt x="59322" y="218770"/>
                </a:cubicBezTo>
                <a:cubicBezTo>
                  <a:pt x="63818" y="217246"/>
                  <a:pt x="67094" y="214998"/>
                  <a:pt x="69152" y="212026"/>
                </a:cubicBezTo>
                <a:cubicBezTo>
                  <a:pt x="71209" y="209054"/>
                  <a:pt x="72238" y="205587"/>
                  <a:pt x="72238" y="201625"/>
                </a:cubicBezTo>
                <a:cubicBezTo>
                  <a:pt x="72238" y="198577"/>
                  <a:pt x="71438" y="194919"/>
                  <a:pt x="69837" y="190652"/>
                </a:cubicBezTo>
                <a:cubicBezTo>
                  <a:pt x="68237" y="186385"/>
                  <a:pt x="66066" y="181622"/>
                  <a:pt x="63322" y="176365"/>
                </a:cubicBezTo>
                <a:cubicBezTo>
                  <a:pt x="60579" y="171107"/>
                  <a:pt x="57417" y="165544"/>
                  <a:pt x="53835" y="159677"/>
                </a:cubicBezTo>
                <a:cubicBezTo>
                  <a:pt x="50254" y="153809"/>
                  <a:pt x="46406" y="147828"/>
                  <a:pt x="42291" y="141732"/>
                </a:cubicBezTo>
                <a:close/>
                <a:moveTo>
                  <a:pt x="2643454" y="124358"/>
                </a:moveTo>
                <a:cubicBezTo>
                  <a:pt x="2646502" y="124358"/>
                  <a:pt x="2649131" y="125501"/>
                  <a:pt x="2651341" y="127787"/>
                </a:cubicBezTo>
                <a:cubicBezTo>
                  <a:pt x="2653551" y="130073"/>
                  <a:pt x="2654656" y="132740"/>
                  <a:pt x="2654656" y="135788"/>
                </a:cubicBezTo>
                <a:cubicBezTo>
                  <a:pt x="2654656" y="138836"/>
                  <a:pt x="2653551" y="141465"/>
                  <a:pt x="2651341" y="143675"/>
                </a:cubicBezTo>
                <a:cubicBezTo>
                  <a:pt x="2649131" y="145885"/>
                  <a:pt x="2646502" y="146990"/>
                  <a:pt x="2643454" y="146990"/>
                </a:cubicBezTo>
                <a:cubicBezTo>
                  <a:pt x="2640254" y="146990"/>
                  <a:pt x="2637549" y="145885"/>
                  <a:pt x="2635339" y="143675"/>
                </a:cubicBezTo>
                <a:cubicBezTo>
                  <a:pt x="2633129" y="141465"/>
                  <a:pt x="2632024" y="138836"/>
                  <a:pt x="2632024" y="135788"/>
                </a:cubicBezTo>
                <a:cubicBezTo>
                  <a:pt x="2632024" y="132740"/>
                  <a:pt x="2633129" y="130073"/>
                  <a:pt x="2635339" y="127787"/>
                </a:cubicBezTo>
                <a:cubicBezTo>
                  <a:pt x="2637549" y="125501"/>
                  <a:pt x="2640254" y="124358"/>
                  <a:pt x="2643454" y="124358"/>
                </a:cubicBezTo>
                <a:close/>
                <a:moveTo>
                  <a:pt x="2612136" y="124358"/>
                </a:moveTo>
                <a:cubicBezTo>
                  <a:pt x="2615184" y="124358"/>
                  <a:pt x="2617813" y="125501"/>
                  <a:pt x="2620023" y="127787"/>
                </a:cubicBezTo>
                <a:cubicBezTo>
                  <a:pt x="2622233" y="130073"/>
                  <a:pt x="2623337" y="132740"/>
                  <a:pt x="2623337" y="135788"/>
                </a:cubicBezTo>
                <a:cubicBezTo>
                  <a:pt x="2623337" y="138836"/>
                  <a:pt x="2622233" y="141465"/>
                  <a:pt x="2620023" y="143675"/>
                </a:cubicBezTo>
                <a:cubicBezTo>
                  <a:pt x="2617813" y="145885"/>
                  <a:pt x="2615184" y="146990"/>
                  <a:pt x="2612136" y="146990"/>
                </a:cubicBezTo>
                <a:cubicBezTo>
                  <a:pt x="2608936" y="146990"/>
                  <a:pt x="2606231" y="145885"/>
                  <a:pt x="2604021" y="143675"/>
                </a:cubicBezTo>
                <a:cubicBezTo>
                  <a:pt x="2601811" y="141465"/>
                  <a:pt x="2600706" y="138836"/>
                  <a:pt x="2600706" y="135788"/>
                </a:cubicBezTo>
                <a:cubicBezTo>
                  <a:pt x="2600706" y="132740"/>
                  <a:pt x="2601811" y="130073"/>
                  <a:pt x="2604021" y="127787"/>
                </a:cubicBezTo>
                <a:cubicBezTo>
                  <a:pt x="2606231" y="125501"/>
                  <a:pt x="2608936" y="124358"/>
                  <a:pt x="2612136" y="124358"/>
                </a:cubicBezTo>
                <a:close/>
                <a:moveTo>
                  <a:pt x="785775" y="116814"/>
                </a:moveTo>
                <a:cubicBezTo>
                  <a:pt x="788823" y="116814"/>
                  <a:pt x="791451" y="117957"/>
                  <a:pt x="793661" y="120243"/>
                </a:cubicBezTo>
                <a:cubicBezTo>
                  <a:pt x="795871" y="122529"/>
                  <a:pt x="796976" y="125196"/>
                  <a:pt x="796976" y="128244"/>
                </a:cubicBezTo>
                <a:cubicBezTo>
                  <a:pt x="796976" y="131292"/>
                  <a:pt x="795871" y="133921"/>
                  <a:pt x="793661" y="136131"/>
                </a:cubicBezTo>
                <a:cubicBezTo>
                  <a:pt x="791451" y="138341"/>
                  <a:pt x="788823" y="139446"/>
                  <a:pt x="785775" y="139446"/>
                </a:cubicBezTo>
                <a:cubicBezTo>
                  <a:pt x="782574" y="139446"/>
                  <a:pt x="779869" y="138341"/>
                  <a:pt x="777659" y="136131"/>
                </a:cubicBezTo>
                <a:cubicBezTo>
                  <a:pt x="775449" y="133921"/>
                  <a:pt x="774345" y="131292"/>
                  <a:pt x="774345" y="128244"/>
                </a:cubicBezTo>
                <a:cubicBezTo>
                  <a:pt x="774345" y="125196"/>
                  <a:pt x="775449" y="122529"/>
                  <a:pt x="777659" y="120243"/>
                </a:cubicBezTo>
                <a:cubicBezTo>
                  <a:pt x="779869" y="117957"/>
                  <a:pt x="782574" y="116814"/>
                  <a:pt x="785775" y="116814"/>
                </a:cubicBezTo>
                <a:close/>
                <a:moveTo>
                  <a:pt x="754456" y="116814"/>
                </a:moveTo>
                <a:cubicBezTo>
                  <a:pt x="757504" y="116814"/>
                  <a:pt x="760133" y="117957"/>
                  <a:pt x="762343" y="120243"/>
                </a:cubicBezTo>
                <a:cubicBezTo>
                  <a:pt x="764553" y="122529"/>
                  <a:pt x="765658" y="125196"/>
                  <a:pt x="765658" y="128244"/>
                </a:cubicBezTo>
                <a:cubicBezTo>
                  <a:pt x="765658" y="131292"/>
                  <a:pt x="764553" y="133921"/>
                  <a:pt x="762343" y="136131"/>
                </a:cubicBezTo>
                <a:cubicBezTo>
                  <a:pt x="760133" y="138341"/>
                  <a:pt x="757504" y="139446"/>
                  <a:pt x="754456" y="139446"/>
                </a:cubicBezTo>
                <a:cubicBezTo>
                  <a:pt x="751256" y="139446"/>
                  <a:pt x="748551" y="138341"/>
                  <a:pt x="746341" y="136131"/>
                </a:cubicBezTo>
                <a:cubicBezTo>
                  <a:pt x="744131" y="133921"/>
                  <a:pt x="743026" y="131292"/>
                  <a:pt x="743026" y="128244"/>
                </a:cubicBezTo>
                <a:cubicBezTo>
                  <a:pt x="743026" y="125196"/>
                  <a:pt x="744131" y="122529"/>
                  <a:pt x="746341" y="120243"/>
                </a:cubicBezTo>
                <a:cubicBezTo>
                  <a:pt x="748551" y="117957"/>
                  <a:pt x="751256" y="116814"/>
                  <a:pt x="754456" y="116814"/>
                </a:cubicBezTo>
                <a:close/>
                <a:moveTo>
                  <a:pt x="420396" y="116586"/>
                </a:moveTo>
                <a:cubicBezTo>
                  <a:pt x="423444" y="116586"/>
                  <a:pt x="426072" y="117729"/>
                  <a:pt x="428282" y="120015"/>
                </a:cubicBezTo>
                <a:cubicBezTo>
                  <a:pt x="430492" y="122301"/>
                  <a:pt x="431597" y="124968"/>
                  <a:pt x="431597" y="128016"/>
                </a:cubicBezTo>
                <a:cubicBezTo>
                  <a:pt x="431597" y="131064"/>
                  <a:pt x="430492" y="133693"/>
                  <a:pt x="428282" y="135902"/>
                </a:cubicBezTo>
                <a:cubicBezTo>
                  <a:pt x="426072" y="138112"/>
                  <a:pt x="423444" y="139217"/>
                  <a:pt x="420396" y="139217"/>
                </a:cubicBezTo>
                <a:cubicBezTo>
                  <a:pt x="417195" y="139217"/>
                  <a:pt x="414490" y="138112"/>
                  <a:pt x="412280" y="135902"/>
                </a:cubicBezTo>
                <a:cubicBezTo>
                  <a:pt x="410070" y="133693"/>
                  <a:pt x="408965" y="131064"/>
                  <a:pt x="408965" y="128016"/>
                </a:cubicBezTo>
                <a:cubicBezTo>
                  <a:pt x="408965" y="124968"/>
                  <a:pt x="410070" y="122301"/>
                  <a:pt x="412280" y="120015"/>
                </a:cubicBezTo>
                <a:cubicBezTo>
                  <a:pt x="414490" y="117729"/>
                  <a:pt x="417195" y="116586"/>
                  <a:pt x="420396" y="116586"/>
                </a:cubicBezTo>
                <a:close/>
                <a:moveTo>
                  <a:pt x="389306" y="116586"/>
                </a:moveTo>
                <a:cubicBezTo>
                  <a:pt x="392354" y="116586"/>
                  <a:pt x="394983" y="117729"/>
                  <a:pt x="397193" y="120015"/>
                </a:cubicBezTo>
                <a:cubicBezTo>
                  <a:pt x="399402" y="122301"/>
                  <a:pt x="400507" y="124968"/>
                  <a:pt x="400507" y="128016"/>
                </a:cubicBezTo>
                <a:cubicBezTo>
                  <a:pt x="400507" y="131064"/>
                  <a:pt x="399402" y="133693"/>
                  <a:pt x="397193" y="135902"/>
                </a:cubicBezTo>
                <a:cubicBezTo>
                  <a:pt x="394983" y="138112"/>
                  <a:pt x="392354" y="139217"/>
                  <a:pt x="389306" y="139217"/>
                </a:cubicBezTo>
                <a:cubicBezTo>
                  <a:pt x="386106" y="139217"/>
                  <a:pt x="383400" y="138112"/>
                  <a:pt x="381191" y="135902"/>
                </a:cubicBezTo>
                <a:cubicBezTo>
                  <a:pt x="378981" y="133693"/>
                  <a:pt x="377876" y="131064"/>
                  <a:pt x="377876" y="128016"/>
                </a:cubicBezTo>
                <a:cubicBezTo>
                  <a:pt x="377876" y="124968"/>
                  <a:pt x="378981" y="122301"/>
                  <a:pt x="381191" y="120015"/>
                </a:cubicBezTo>
                <a:cubicBezTo>
                  <a:pt x="383400" y="117729"/>
                  <a:pt x="386106" y="116586"/>
                  <a:pt x="389306" y="116586"/>
                </a:cubicBezTo>
                <a:close/>
                <a:moveTo>
                  <a:pt x="3119400" y="101727"/>
                </a:moveTo>
                <a:lnTo>
                  <a:pt x="3119400" y="114757"/>
                </a:lnTo>
                <a:lnTo>
                  <a:pt x="3068193" y="129616"/>
                </a:lnTo>
                <a:lnTo>
                  <a:pt x="3068193" y="116814"/>
                </a:lnTo>
                <a:close/>
                <a:moveTo>
                  <a:pt x="2967000" y="101727"/>
                </a:moveTo>
                <a:lnTo>
                  <a:pt x="2967000" y="114757"/>
                </a:lnTo>
                <a:lnTo>
                  <a:pt x="2915793" y="129616"/>
                </a:lnTo>
                <a:lnTo>
                  <a:pt x="2915793" y="116814"/>
                </a:lnTo>
                <a:close/>
                <a:moveTo>
                  <a:pt x="1071525" y="101727"/>
                </a:moveTo>
                <a:lnTo>
                  <a:pt x="1071525" y="114757"/>
                </a:lnTo>
                <a:lnTo>
                  <a:pt x="1020318" y="129616"/>
                </a:lnTo>
                <a:lnTo>
                  <a:pt x="1020318" y="116814"/>
                </a:lnTo>
                <a:close/>
                <a:moveTo>
                  <a:pt x="566700" y="101727"/>
                </a:moveTo>
                <a:lnTo>
                  <a:pt x="566700" y="114757"/>
                </a:lnTo>
                <a:lnTo>
                  <a:pt x="515493" y="129616"/>
                </a:lnTo>
                <a:lnTo>
                  <a:pt x="515493" y="116814"/>
                </a:lnTo>
                <a:close/>
                <a:moveTo>
                  <a:pt x="2116760" y="100127"/>
                </a:moveTo>
                <a:cubicBezTo>
                  <a:pt x="2119808" y="100127"/>
                  <a:pt x="2122437" y="101270"/>
                  <a:pt x="2124647" y="103556"/>
                </a:cubicBezTo>
                <a:cubicBezTo>
                  <a:pt x="2126856" y="105842"/>
                  <a:pt x="2127961" y="108509"/>
                  <a:pt x="2127961" y="111557"/>
                </a:cubicBezTo>
                <a:cubicBezTo>
                  <a:pt x="2127961" y="114605"/>
                  <a:pt x="2126856" y="117233"/>
                  <a:pt x="2124647" y="119443"/>
                </a:cubicBezTo>
                <a:cubicBezTo>
                  <a:pt x="2122437" y="121653"/>
                  <a:pt x="2119808" y="122758"/>
                  <a:pt x="2116760" y="122758"/>
                </a:cubicBezTo>
                <a:cubicBezTo>
                  <a:pt x="2113560" y="122758"/>
                  <a:pt x="2110854" y="121653"/>
                  <a:pt x="2108645" y="119443"/>
                </a:cubicBezTo>
                <a:cubicBezTo>
                  <a:pt x="2106435" y="117233"/>
                  <a:pt x="2105330" y="114605"/>
                  <a:pt x="2105330" y="111557"/>
                </a:cubicBezTo>
                <a:cubicBezTo>
                  <a:pt x="2105330" y="108509"/>
                  <a:pt x="2106435" y="105842"/>
                  <a:pt x="2108645" y="103556"/>
                </a:cubicBezTo>
                <a:cubicBezTo>
                  <a:pt x="2110854" y="101270"/>
                  <a:pt x="2113560" y="100127"/>
                  <a:pt x="2116760" y="100127"/>
                </a:cubicBezTo>
                <a:close/>
                <a:moveTo>
                  <a:pt x="2029663" y="97612"/>
                </a:moveTo>
                <a:cubicBezTo>
                  <a:pt x="2032711" y="97612"/>
                  <a:pt x="2035340" y="98755"/>
                  <a:pt x="2037550" y="101041"/>
                </a:cubicBezTo>
                <a:cubicBezTo>
                  <a:pt x="2039760" y="103327"/>
                  <a:pt x="2040865" y="105994"/>
                  <a:pt x="2040865" y="109042"/>
                </a:cubicBezTo>
                <a:cubicBezTo>
                  <a:pt x="2040865" y="112090"/>
                  <a:pt x="2039760" y="114719"/>
                  <a:pt x="2037550" y="116929"/>
                </a:cubicBezTo>
                <a:cubicBezTo>
                  <a:pt x="2035340" y="119138"/>
                  <a:pt x="2032711" y="120243"/>
                  <a:pt x="2029663" y="120243"/>
                </a:cubicBezTo>
                <a:cubicBezTo>
                  <a:pt x="2026463" y="120243"/>
                  <a:pt x="2023758" y="119138"/>
                  <a:pt x="2021548" y="116929"/>
                </a:cubicBezTo>
                <a:cubicBezTo>
                  <a:pt x="2019338" y="114719"/>
                  <a:pt x="2018233" y="112090"/>
                  <a:pt x="2018233" y="109042"/>
                </a:cubicBezTo>
                <a:cubicBezTo>
                  <a:pt x="2018233" y="105994"/>
                  <a:pt x="2019338" y="103327"/>
                  <a:pt x="2021548" y="101041"/>
                </a:cubicBezTo>
                <a:cubicBezTo>
                  <a:pt x="2023758" y="98755"/>
                  <a:pt x="2026463" y="97612"/>
                  <a:pt x="2029663" y="97612"/>
                </a:cubicBezTo>
                <a:close/>
                <a:moveTo>
                  <a:pt x="404851" y="91440"/>
                </a:moveTo>
                <a:cubicBezTo>
                  <a:pt x="407899" y="91440"/>
                  <a:pt x="410528" y="92583"/>
                  <a:pt x="412737" y="94869"/>
                </a:cubicBezTo>
                <a:cubicBezTo>
                  <a:pt x="414947" y="97155"/>
                  <a:pt x="416052" y="99822"/>
                  <a:pt x="416052" y="102870"/>
                </a:cubicBezTo>
                <a:cubicBezTo>
                  <a:pt x="416052" y="105918"/>
                  <a:pt x="414947" y="108547"/>
                  <a:pt x="412737" y="110756"/>
                </a:cubicBezTo>
                <a:cubicBezTo>
                  <a:pt x="410528" y="112966"/>
                  <a:pt x="407899" y="114071"/>
                  <a:pt x="404851" y="114071"/>
                </a:cubicBezTo>
                <a:cubicBezTo>
                  <a:pt x="401650" y="114071"/>
                  <a:pt x="398945" y="112966"/>
                  <a:pt x="396735" y="110756"/>
                </a:cubicBezTo>
                <a:cubicBezTo>
                  <a:pt x="394526" y="108547"/>
                  <a:pt x="393421" y="105918"/>
                  <a:pt x="393421" y="102870"/>
                </a:cubicBezTo>
                <a:cubicBezTo>
                  <a:pt x="393421" y="99822"/>
                  <a:pt x="394526" y="97155"/>
                  <a:pt x="396735" y="94869"/>
                </a:cubicBezTo>
                <a:cubicBezTo>
                  <a:pt x="398945" y="92583"/>
                  <a:pt x="401650" y="91440"/>
                  <a:pt x="404851" y="91440"/>
                </a:cubicBezTo>
                <a:close/>
                <a:moveTo>
                  <a:pt x="1471575" y="82677"/>
                </a:moveTo>
                <a:lnTo>
                  <a:pt x="1471575" y="95707"/>
                </a:lnTo>
                <a:lnTo>
                  <a:pt x="1420368" y="110566"/>
                </a:lnTo>
                <a:lnTo>
                  <a:pt x="1420368" y="97764"/>
                </a:lnTo>
                <a:close/>
                <a:moveTo>
                  <a:pt x="1357275" y="82677"/>
                </a:moveTo>
                <a:lnTo>
                  <a:pt x="1357275" y="95707"/>
                </a:lnTo>
                <a:lnTo>
                  <a:pt x="1306068" y="110566"/>
                </a:lnTo>
                <a:lnTo>
                  <a:pt x="1306068" y="97764"/>
                </a:lnTo>
                <a:close/>
                <a:moveTo>
                  <a:pt x="2856433" y="75438"/>
                </a:moveTo>
                <a:lnTo>
                  <a:pt x="2875178" y="75438"/>
                </a:lnTo>
                <a:lnTo>
                  <a:pt x="2879751" y="193167"/>
                </a:lnTo>
                <a:cubicBezTo>
                  <a:pt x="2880055" y="200634"/>
                  <a:pt x="2880779" y="206387"/>
                  <a:pt x="2881922" y="210426"/>
                </a:cubicBezTo>
                <a:cubicBezTo>
                  <a:pt x="2883065" y="214465"/>
                  <a:pt x="2885656" y="217246"/>
                  <a:pt x="2889695" y="218770"/>
                </a:cubicBezTo>
                <a:lnTo>
                  <a:pt x="2908753" y="221052"/>
                </a:lnTo>
                <a:lnTo>
                  <a:pt x="2932024" y="219227"/>
                </a:lnTo>
                <a:cubicBezTo>
                  <a:pt x="2939644" y="218008"/>
                  <a:pt x="2947111" y="216255"/>
                  <a:pt x="2954426" y="213969"/>
                </a:cubicBezTo>
                <a:cubicBezTo>
                  <a:pt x="2961742" y="211683"/>
                  <a:pt x="2968790" y="208902"/>
                  <a:pt x="2975572" y="205625"/>
                </a:cubicBezTo>
                <a:cubicBezTo>
                  <a:pt x="2982354" y="202349"/>
                  <a:pt x="2988793" y="198577"/>
                  <a:pt x="2994889" y="194310"/>
                </a:cubicBezTo>
                <a:cubicBezTo>
                  <a:pt x="2990926" y="190805"/>
                  <a:pt x="2986354" y="187757"/>
                  <a:pt x="2981173" y="185166"/>
                </a:cubicBezTo>
                <a:cubicBezTo>
                  <a:pt x="2975991" y="182575"/>
                  <a:pt x="2970314" y="180556"/>
                  <a:pt x="2964142" y="179108"/>
                </a:cubicBezTo>
                <a:cubicBezTo>
                  <a:pt x="2957970" y="177660"/>
                  <a:pt x="2951455" y="176936"/>
                  <a:pt x="2944597" y="176936"/>
                </a:cubicBezTo>
                <a:cubicBezTo>
                  <a:pt x="2942158" y="176936"/>
                  <a:pt x="2939872" y="177012"/>
                  <a:pt x="2937739" y="177165"/>
                </a:cubicBezTo>
                <a:cubicBezTo>
                  <a:pt x="2935605" y="177317"/>
                  <a:pt x="2933471" y="177584"/>
                  <a:pt x="2931338" y="177965"/>
                </a:cubicBezTo>
                <a:cubicBezTo>
                  <a:pt x="2929204" y="178346"/>
                  <a:pt x="2926766" y="178841"/>
                  <a:pt x="2924023" y="179451"/>
                </a:cubicBezTo>
                <a:lnTo>
                  <a:pt x="2920365" y="162077"/>
                </a:lnTo>
                <a:cubicBezTo>
                  <a:pt x="2924480" y="160858"/>
                  <a:pt x="2928595" y="159905"/>
                  <a:pt x="2932710" y="159220"/>
                </a:cubicBezTo>
                <a:cubicBezTo>
                  <a:pt x="2936824" y="158534"/>
                  <a:pt x="2940787" y="158191"/>
                  <a:pt x="2944597" y="158191"/>
                </a:cubicBezTo>
                <a:cubicBezTo>
                  <a:pt x="2952521" y="158191"/>
                  <a:pt x="2959684" y="159143"/>
                  <a:pt x="2966085" y="161048"/>
                </a:cubicBezTo>
                <a:cubicBezTo>
                  <a:pt x="2972486" y="162953"/>
                  <a:pt x="2978315" y="165278"/>
                  <a:pt x="2983573" y="168021"/>
                </a:cubicBezTo>
                <a:cubicBezTo>
                  <a:pt x="2988831" y="170764"/>
                  <a:pt x="2993784" y="173507"/>
                  <a:pt x="2998432" y="176250"/>
                </a:cubicBezTo>
                <a:cubicBezTo>
                  <a:pt x="3003080" y="178994"/>
                  <a:pt x="3007614" y="181318"/>
                  <a:pt x="3012034" y="183223"/>
                </a:cubicBezTo>
                <a:cubicBezTo>
                  <a:pt x="3016453" y="185128"/>
                  <a:pt x="3021025" y="186080"/>
                  <a:pt x="3025750" y="186080"/>
                </a:cubicBezTo>
                <a:lnTo>
                  <a:pt x="3030550" y="186080"/>
                </a:lnTo>
                <a:lnTo>
                  <a:pt x="3032151" y="202539"/>
                </a:lnTo>
                <a:cubicBezTo>
                  <a:pt x="3025597" y="202539"/>
                  <a:pt x="3019577" y="203454"/>
                  <a:pt x="3014091" y="205283"/>
                </a:cubicBezTo>
                <a:cubicBezTo>
                  <a:pt x="3008605" y="207111"/>
                  <a:pt x="3003233" y="209435"/>
                  <a:pt x="2997975" y="212255"/>
                </a:cubicBezTo>
                <a:cubicBezTo>
                  <a:pt x="2992717" y="215074"/>
                  <a:pt x="2987193" y="218046"/>
                  <a:pt x="2981401" y="221170"/>
                </a:cubicBezTo>
                <a:cubicBezTo>
                  <a:pt x="2975610" y="224294"/>
                  <a:pt x="2969209" y="227266"/>
                  <a:pt x="2962199" y="230086"/>
                </a:cubicBezTo>
                <a:cubicBezTo>
                  <a:pt x="2955189" y="232905"/>
                  <a:pt x="2947149" y="235229"/>
                  <a:pt x="2938082" y="237058"/>
                </a:cubicBezTo>
                <a:cubicBezTo>
                  <a:pt x="2929014" y="238887"/>
                  <a:pt x="2918536" y="239801"/>
                  <a:pt x="2906649" y="239801"/>
                </a:cubicBezTo>
                <a:lnTo>
                  <a:pt x="2906656" y="239742"/>
                </a:lnTo>
                <a:lnTo>
                  <a:pt x="2906497" y="239801"/>
                </a:lnTo>
                <a:cubicBezTo>
                  <a:pt x="2894305" y="239801"/>
                  <a:pt x="2884970" y="238430"/>
                  <a:pt x="2878493" y="235686"/>
                </a:cubicBezTo>
                <a:cubicBezTo>
                  <a:pt x="2872016" y="232943"/>
                  <a:pt x="2867559" y="228676"/>
                  <a:pt x="2865120" y="222885"/>
                </a:cubicBezTo>
                <a:cubicBezTo>
                  <a:pt x="2862682" y="217094"/>
                  <a:pt x="2861310" y="209626"/>
                  <a:pt x="2861005" y="200482"/>
                </a:cubicBezTo>
                <a:close/>
                <a:moveTo>
                  <a:pt x="2322957" y="75438"/>
                </a:moveTo>
                <a:lnTo>
                  <a:pt x="2341931" y="75438"/>
                </a:lnTo>
                <a:lnTo>
                  <a:pt x="2345588" y="191338"/>
                </a:lnTo>
                <a:cubicBezTo>
                  <a:pt x="2345893" y="199110"/>
                  <a:pt x="2347150" y="205168"/>
                  <a:pt x="2349361" y="209512"/>
                </a:cubicBezTo>
                <a:cubicBezTo>
                  <a:pt x="2351570" y="213855"/>
                  <a:pt x="2354580" y="216865"/>
                  <a:pt x="2358390" y="218541"/>
                </a:cubicBezTo>
                <a:cubicBezTo>
                  <a:pt x="2362200" y="220218"/>
                  <a:pt x="2366391" y="221056"/>
                  <a:pt x="2370963" y="221056"/>
                </a:cubicBezTo>
                <a:lnTo>
                  <a:pt x="2387499" y="221056"/>
                </a:lnTo>
                <a:cubicBezTo>
                  <a:pt x="2396490" y="221056"/>
                  <a:pt x="2403615" y="220561"/>
                  <a:pt x="2408873" y="219570"/>
                </a:cubicBezTo>
                <a:cubicBezTo>
                  <a:pt x="2414130" y="218579"/>
                  <a:pt x="2418017" y="217284"/>
                  <a:pt x="2420531" y="215684"/>
                </a:cubicBezTo>
                <a:cubicBezTo>
                  <a:pt x="2423046" y="214084"/>
                  <a:pt x="2424722" y="212331"/>
                  <a:pt x="2425561" y="210426"/>
                </a:cubicBezTo>
                <a:cubicBezTo>
                  <a:pt x="2426399" y="208521"/>
                  <a:pt x="2426818" y="206578"/>
                  <a:pt x="2426818" y="204597"/>
                </a:cubicBezTo>
                <a:cubicBezTo>
                  <a:pt x="2426818" y="201092"/>
                  <a:pt x="2425484" y="196748"/>
                  <a:pt x="2422817" y="191567"/>
                </a:cubicBezTo>
                <a:cubicBezTo>
                  <a:pt x="2420150" y="186385"/>
                  <a:pt x="2414702" y="179679"/>
                  <a:pt x="2406472" y="171450"/>
                </a:cubicBezTo>
                <a:cubicBezTo>
                  <a:pt x="2402205" y="167183"/>
                  <a:pt x="2397938" y="163258"/>
                  <a:pt x="2393671" y="159677"/>
                </a:cubicBezTo>
                <a:cubicBezTo>
                  <a:pt x="2389403" y="156095"/>
                  <a:pt x="2385479" y="152895"/>
                  <a:pt x="2381898" y="150076"/>
                </a:cubicBezTo>
                <a:cubicBezTo>
                  <a:pt x="2378316" y="147256"/>
                  <a:pt x="2375459" y="144856"/>
                  <a:pt x="2373325" y="142875"/>
                </a:cubicBezTo>
                <a:cubicBezTo>
                  <a:pt x="2371192" y="140894"/>
                  <a:pt x="2370125" y="139370"/>
                  <a:pt x="2370125" y="138303"/>
                </a:cubicBezTo>
                <a:cubicBezTo>
                  <a:pt x="2370125" y="136017"/>
                  <a:pt x="2370315" y="133807"/>
                  <a:pt x="2370696" y="131673"/>
                </a:cubicBezTo>
                <a:cubicBezTo>
                  <a:pt x="2371078" y="129540"/>
                  <a:pt x="2371611" y="127559"/>
                  <a:pt x="2372297" y="125730"/>
                </a:cubicBezTo>
                <a:cubicBezTo>
                  <a:pt x="2372982" y="123901"/>
                  <a:pt x="2373859" y="122453"/>
                  <a:pt x="2374926" y="121386"/>
                </a:cubicBezTo>
                <a:cubicBezTo>
                  <a:pt x="2377974" y="118186"/>
                  <a:pt x="2381898" y="114986"/>
                  <a:pt x="2386698" y="111785"/>
                </a:cubicBezTo>
                <a:cubicBezTo>
                  <a:pt x="2391499" y="108585"/>
                  <a:pt x="2397138" y="105232"/>
                  <a:pt x="2403615" y="101727"/>
                </a:cubicBezTo>
                <a:cubicBezTo>
                  <a:pt x="2410092" y="98222"/>
                  <a:pt x="2417407" y="94450"/>
                  <a:pt x="2425561" y="90411"/>
                </a:cubicBezTo>
                <a:cubicBezTo>
                  <a:pt x="2433714" y="86372"/>
                  <a:pt x="2442667" y="81915"/>
                  <a:pt x="2452421" y="77038"/>
                </a:cubicBezTo>
                <a:lnTo>
                  <a:pt x="2460193" y="93954"/>
                </a:lnTo>
                <a:cubicBezTo>
                  <a:pt x="2448001" y="99746"/>
                  <a:pt x="2437829" y="104660"/>
                  <a:pt x="2429675" y="108699"/>
                </a:cubicBezTo>
                <a:cubicBezTo>
                  <a:pt x="2421522" y="112738"/>
                  <a:pt x="2414626" y="116319"/>
                  <a:pt x="2408987" y="119443"/>
                </a:cubicBezTo>
                <a:cubicBezTo>
                  <a:pt x="2403348" y="122567"/>
                  <a:pt x="2398395" y="125501"/>
                  <a:pt x="2394128" y="128244"/>
                </a:cubicBezTo>
                <a:lnTo>
                  <a:pt x="2388592" y="132129"/>
                </a:lnTo>
                <a:lnTo>
                  <a:pt x="2410016" y="150190"/>
                </a:lnTo>
                <a:cubicBezTo>
                  <a:pt x="2417407" y="156896"/>
                  <a:pt x="2423617" y="163334"/>
                  <a:pt x="2428646" y="169507"/>
                </a:cubicBezTo>
                <a:cubicBezTo>
                  <a:pt x="2433676" y="175679"/>
                  <a:pt x="2437486" y="181737"/>
                  <a:pt x="2440076" y="187680"/>
                </a:cubicBezTo>
                <a:cubicBezTo>
                  <a:pt x="2442667" y="193624"/>
                  <a:pt x="2443963" y="199644"/>
                  <a:pt x="2443963" y="205740"/>
                </a:cubicBezTo>
                <a:cubicBezTo>
                  <a:pt x="2443963" y="209093"/>
                  <a:pt x="2443353" y="212750"/>
                  <a:pt x="2442134" y="216713"/>
                </a:cubicBezTo>
                <a:cubicBezTo>
                  <a:pt x="2440915" y="220675"/>
                  <a:pt x="2438324" y="224409"/>
                  <a:pt x="2434361" y="227914"/>
                </a:cubicBezTo>
                <a:cubicBezTo>
                  <a:pt x="2430399" y="231419"/>
                  <a:pt x="2424455" y="234277"/>
                  <a:pt x="2416531" y="236486"/>
                </a:cubicBezTo>
                <a:cubicBezTo>
                  <a:pt x="2408606" y="238696"/>
                  <a:pt x="2397938" y="239801"/>
                  <a:pt x="2384527" y="239801"/>
                </a:cubicBezTo>
                <a:lnTo>
                  <a:pt x="2368677" y="239801"/>
                </a:lnTo>
                <a:lnTo>
                  <a:pt x="2363724" y="239801"/>
                </a:lnTo>
                <a:lnTo>
                  <a:pt x="2363819" y="239022"/>
                </a:lnTo>
                <a:lnTo>
                  <a:pt x="2356561" y="237858"/>
                </a:lnTo>
                <a:cubicBezTo>
                  <a:pt x="2353209" y="236563"/>
                  <a:pt x="2350465" y="234886"/>
                  <a:pt x="2348332" y="232829"/>
                </a:cubicBezTo>
                <a:lnTo>
                  <a:pt x="2345834" y="229309"/>
                </a:lnTo>
                <a:lnTo>
                  <a:pt x="2341817" y="248145"/>
                </a:lnTo>
                <a:cubicBezTo>
                  <a:pt x="2338997" y="256146"/>
                  <a:pt x="2334692" y="263423"/>
                  <a:pt x="2328901" y="269976"/>
                </a:cubicBezTo>
                <a:cubicBezTo>
                  <a:pt x="2323110" y="276530"/>
                  <a:pt x="2315375" y="281787"/>
                  <a:pt x="2305698" y="285750"/>
                </a:cubicBezTo>
                <a:cubicBezTo>
                  <a:pt x="2296020" y="289712"/>
                  <a:pt x="2284095" y="291693"/>
                  <a:pt x="2269922" y="291693"/>
                </a:cubicBezTo>
                <a:cubicBezTo>
                  <a:pt x="2261997" y="291693"/>
                  <a:pt x="2254339" y="290512"/>
                  <a:pt x="2246948" y="288150"/>
                </a:cubicBezTo>
                <a:cubicBezTo>
                  <a:pt x="2239556" y="285788"/>
                  <a:pt x="2233003" y="282321"/>
                  <a:pt x="2227288" y="277749"/>
                </a:cubicBezTo>
                <a:cubicBezTo>
                  <a:pt x="2221573" y="273177"/>
                  <a:pt x="2217039" y="267652"/>
                  <a:pt x="2213686" y="261175"/>
                </a:cubicBezTo>
                <a:cubicBezTo>
                  <a:pt x="2210334" y="254698"/>
                  <a:pt x="2208657" y="247269"/>
                  <a:pt x="2208657" y="238887"/>
                </a:cubicBezTo>
                <a:cubicBezTo>
                  <a:pt x="2208657" y="235229"/>
                  <a:pt x="2209000" y="231305"/>
                  <a:pt x="2209686" y="227114"/>
                </a:cubicBezTo>
                <a:cubicBezTo>
                  <a:pt x="2210372" y="222923"/>
                  <a:pt x="2211438" y="218427"/>
                  <a:pt x="2212886" y="213626"/>
                </a:cubicBezTo>
                <a:cubicBezTo>
                  <a:pt x="2214334" y="208826"/>
                  <a:pt x="2216125" y="203759"/>
                  <a:pt x="2218258" y="198425"/>
                </a:cubicBezTo>
                <a:lnTo>
                  <a:pt x="2234718" y="204825"/>
                </a:lnTo>
                <a:cubicBezTo>
                  <a:pt x="2233193" y="209093"/>
                  <a:pt x="2231860" y="213131"/>
                  <a:pt x="2230717" y="216941"/>
                </a:cubicBezTo>
                <a:cubicBezTo>
                  <a:pt x="2229574" y="220751"/>
                  <a:pt x="2228736" y="224333"/>
                  <a:pt x="2228203" y="227685"/>
                </a:cubicBezTo>
                <a:cubicBezTo>
                  <a:pt x="2227669" y="231038"/>
                  <a:pt x="2227402" y="234239"/>
                  <a:pt x="2227402" y="237287"/>
                </a:cubicBezTo>
                <a:cubicBezTo>
                  <a:pt x="2227402" y="245059"/>
                  <a:pt x="2229460" y="251612"/>
                  <a:pt x="2233575" y="256946"/>
                </a:cubicBezTo>
                <a:cubicBezTo>
                  <a:pt x="2237689" y="262280"/>
                  <a:pt x="2243061" y="266281"/>
                  <a:pt x="2249691" y="268948"/>
                </a:cubicBezTo>
                <a:cubicBezTo>
                  <a:pt x="2256320" y="271615"/>
                  <a:pt x="2263445" y="272948"/>
                  <a:pt x="2271065" y="272948"/>
                </a:cubicBezTo>
                <a:cubicBezTo>
                  <a:pt x="2286000" y="272948"/>
                  <a:pt x="2297659" y="270319"/>
                  <a:pt x="2306041" y="265061"/>
                </a:cubicBezTo>
                <a:cubicBezTo>
                  <a:pt x="2314423" y="259804"/>
                  <a:pt x="2320290" y="252869"/>
                  <a:pt x="2323643" y="244259"/>
                </a:cubicBezTo>
                <a:cubicBezTo>
                  <a:pt x="2326996" y="235648"/>
                  <a:pt x="2328443" y="226238"/>
                  <a:pt x="2327986" y="216027"/>
                </a:cubicBezTo>
                <a:close/>
                <a:moveTo>
                  <a:pt x="1218133" y="75438"/>
                </a:moveTo>
                <a:lnTo>
                  <a:pt x="1236879" y="75438"/>
                </a:lnTo>
                <a:lnTo>
                  <a:pt x="1241451" y="193167"/>
                </a:lnTo>
                <a:cubicBezTo>
                  <a:pt x="1241755" y="200634"/>
                  <a:pt x="1242479" y="206387"/>
                  <a:pt x="1243622" y="210426"/>
                </a:cubicBezTo>
                <a:cubicBezTo>
                  <a:pt x="1244765" y="214465"/>
                  <a:pt x="1247356" y="217246"/>
                  <a:pt x="1251395" y="218770"/>
                </a:cubicBezTo>
                <a:cubicBezTo>
                  <a:pt x="1255433" y="220294"/>
                  <a:pt x="1261796" y="221056"/>
                  <a:pt x="1270483" y="221056"/>
                </a:cubicBezTo>
                <a:lnTo>
                  <a:pt x="1270628" y="221111"/>
                </a:lnTo>
                <a:lnTo>
                  <a:pt x="1270635" y="221056"/>
                </a:lnTo>
                <a:cubicBezTo>
                  <a:pt x="1273836" y="221056"/>
                  <a:pt x="1277036" y="221056"/>
                  <a:pt x="1280236" y="221056"/>
                </a:cubicBezTo>
                <a:lnTo>
                  <a:pt x="1288023" y="220861"/>
                </a:lnTo>
                <a:lnTo>
                  <a:pt x="1291438" y="194081"/>
                </a:lnTo>
                <a:cubicBezTo>
                  <a:pt x="1294333" y="183718"/>
                  <a:pt x="1298181" y="174764"/>
                  <a:pt x="1302982" y="167221"/>
                </a:cubicBezTo>
                <a:cubicBezTo>
                  <a:pt x="1307783" y="159677"/>
                  <a:pt x="1313079" y="153848"/>
                  <a:pt x="1318870" y="149733"/>
                </a:cubicBezTo>
                <a:cubicBezTo>
                  <a:pt x="1324661" y="145618"/>
                  <a:pt x="1330376" y="143561"/>
                  <a:pt x="1336015" y="143561"/>
                </a:cubicBezTo>
                <a:cubicBezTo>
                  <a:pt x="1341044" y="143561"/>
                  <a:pt x="1345540" y="145008"/>
                  <a:pt x="1349502" y="147904"/>
                </a:cubicBezTo>
                <a:cubicBezTo>
                  <a:pt x="1353465" y="150800"/>
                  <a:pt x="1356589" y="154838"/>
                  <a:pt x="1358875" y="160020"/>
                </a:cubicBezTo>
                <a:cubicBezTo>
                  <a:pt x="1361161" y="165201"/>
                  <a:pt x="1362304" y="171374"/>
                  <a:pt x="1362304" y="178536"/>
                </a:cubicBezTo>
                <a:cubicBezTo>
                  <a:pt x="1362304" y="184937"/>
                  <a:pt x="1361313" y="191338"/>
                  <a:pt x="1359332" y="197739"/>
                </a:cubicBezTo>
                <a:cubicBezTo>
                  <a:pt x="1357351" y="204140"/>
                  <a:pt x="1353655" y="209931"/>
                  <a:pt x="1348245" y="215112"/>
                </a:cubicBezTo>
                <a:lnTo>
                  <a:pt x="1346952" y="216012"/>
                </a:lnTo>
                <a:lnTo>
                  <a:pt x="1354646" y="217741"/>
                </a:lnTo>
                <a:cubicBezTo>
                  <a:pt x="1359599" y="218732"/>
                  <a:pt x="1364704" y="219532"/>
                  <a:pt x="1369962" y="220142"/>
                </a:cubicBezTo>
                <a:lnTo>
                  <a:pt x="1385498" y="220999"/>
                </a:lnTo>
                <a:lnTo>
                  <a:pt x="1410767" y="218427"/>
                </a:lnTo>
                <a:lnTo>
                  <a:pt x="1427989" y="212951"/>
                </a:lnTo>
                <a:lnTo>
                  <a:pt x="1423340" y="207569"/>
                </a:lnTo>
                <a:cubicBezTo>
                  <a:pt x="1420140" y="204216"/>
                  <a:pt x="1416672" y="200825"/>
                  <a:pt x="1412939" y="197396"/>
                </a:cubicBezTo>
                <a:cubicBezTo>
                  <a:pt x="1409205" y="193967"/>
                  <a:pt x="1405204" y="190728"/>
                  <a:pt x="1400937" y="187680"/>
                </a:cubicBezTo>
                <a:cubicBezTo>
                  <a:pt x="1400023" y="186918"/>
                  <a:pt x="1399108" y="185547"/>
                  <a:pt x="1398194" y="183566"/>
                </a:cubicBezTo>
                <a:cubicBezTo>
                  <a:pt x="1397280" y="181584"/>
                  <a:pt x="1396518" y="179527"/>
                  <a:pt x="1395908" y="177393"/>
                </a:cubicBezTo>
                <a:cubicBezTo>
                  <a:pt x="1395298" y="175260"/>
                  <a:pt x="1394994" y="173660"/>
                  <a:pt x="1394994" y="172593"/>
                </a:cubicBezTo>
                <a:cubicBezTo>
                  <a:pt x="1394994" y="170307"/>
                  <a:pt x="1396441" y="167564"/>
                  <a:pt x="1399337" y="164363"/>
                </a:cubicBezTo>
                <a:cubicBezTo>
                  <a:pt x="1402232" y="161163"/>
                  <a:pt x="1406119" y="158077"/>
                  <a:pt x="1410996" y="155105"/>
                </a:cubicBezTo>
                <a:cubicBezTo>
                  <a:pt x="1415872" y="152133"/>
                  <a:pt x="1421435" y="149657"/>
                  <a:pt x="1427683" y="147675"/>
                </a:cubicBezTo>
                <a:cubicBezTo>
                  <a:pt x="1433932" y="145694"/>
                  <a:pt x="1440409" y="144704"/>
                  <a:pt x="1447114" y="144704"/>
                </a:cubicBezTo>
                <a:cubicBezTo>
                  <a:pt x="1455801" y="144704"/>
                  <a:pt x="1462850" y="145999"/>
                  <a:pt x="1468260" y="148590"/>
                </a:cubicBezTo>
                <a:cubicBezTo>
                  <a:pt x="1473670" y="151181"/>
                  <a:pt x="1477633" y="154495"/>
                  <a:pt x="1480147" y="158534"/>
                </a:cubicBezTo>
                <a:cubicBezTo>
                  <a:pt x="1482662" y="162572"/>
                  <a:pt x="1483919" y="166878"/>
                  <a:pt x="1483919" y="171450"/>
                </a:cubicBezTo>
                <a:cubicBezTo>
                  <a:pt x="1483919" y="178155"/>
                  <a:pt x="1482243" y="184823"/>
                  <a:pt x="1478890" y="191452"/>
                </a:cubicBezTo>
                <a:cubicBezTo>
                  <a:pt x="1475537" y="198082"/>
                  <a:pt x="1470736" y="204292"/>
                  <a:pt x="1464488" y="210083"/>
                </a:cubicBezTo>
                <a:lnTo>
                  <a:pt x="1459400" y="213661"/>
                </a:lnTo>
                <a:lnTo>
                  <a:pt x="1472375" y="217741"/>
                </a:lnTo>
                <a:cubicBezTo>
                  <a:pt x="1477480" y="218884"/>
                  <a:pt x="1482700" y="219722"/>
                  <a:pt x="1488034" y="220256"/>
                </a:cubicBezTo>
                <a:lnTo>
                  <a:pt x="1500021" y="220855"/>
                </a:lnTo>
                <a:lnTo>
                  <a:pt x="1509979" y="218313"/>
                </a:lnTo>
                <a:cubicBezTo>
                  <a:pt x="1512875" y="216484"/>
                  <a:pt x="1515694" y="213436"/>
                  <a:pt x="1518438" y="209169"/>
                </a:cubicBezTo>
                <a:cubicBezTo>
                  <a:pt x="1521181" y="204902"/>
                  <a:pt x="1524153" y="199187"/>
                  <a:pt x="1527353" y="192024"/>
                </a:cubicBezTo>
                <a:cubicBezTo>
                  <a:pt x="1531773" y="182270"/>
                  <a:pt x="1536154" y="174879"/>
                  <a:pt x="1540497" y="169850"/>
                </a:cubicBezTo>
                <a:cubicBezTo>
                  <a:pt x="1544841" y="164820"/>
                  <a:pt x="1549184" y="161391"/>
                  <a:pt x="1553528" y="159563"/>
                </a:cubicBezTo>
                <a:cubicBezTo>
                  <a:pt x="1557871" y="157734"/>
                  <a:pt x="1562176" y="156819"/>
                  <a:pt x="1566444" y="156819"/>
                </a:cubicBezTo>
                <a:cubicBezTo>
                  <a:pt x="1571625" y="156819"/>
                  <a:pt x="1576426" y="158153"/>
                  <a:pt x="1580845" y="160820"/>
                </a:cubicBezTo>
                <a:cubicBezTo>
                  <a:pt x="1585265" y="163487"/>
                  <a:pt x="1589151" y="167030"/>
                  <a:pt x="1592504" y="171450"/>
                </a:cubicBezTo>
                <a:cubicBezTo>
                  <a:pt x="1595857" y="175869"/>
                  <a:pt x="1598486" y="180708"/>
                  <a:pt x="1600391" y="185966"/>
                </a:cubicBezTo>
                <a:cubicBezTo>
                  <a:pt x="1602296" y="191224"/>
                  <a:pt x="1603248" y="196443"/>
                  <a:pt x="1603248" y="201625"/>
                </a:cubicBezTo>
                <a:cubicBezTo>
                  <a:pt x="1603248" y="210769"/>
                  <a:pt x="1601648" y="218046"/>
                  <a:pt x="1598448" y="223456"/>
                </a:cubicBezTo>
                <a:cubicBezTo>
                  <a:pt x="1595247" y="228866"/>
                  <a:pt x="1591171" y="232753"/>
                  <a:pt x="1586217" y="235115"/>
                </a:cubicBezTo>
                <a:cubicBezTo>
                  <a:pt x="1581264" y="237477"/>
                  <a:pt x="1576121" y="238658"/>
                  <a:pt x="1570787" y="238658"/>
                </a:cubicBezTo>
                <a:cubicBezTo>
                  <a:pt x="1566063" y="238658"/>
                  <a:pt x="1560005" y="237744"/>
                  <a:pt x="1552613" y="235915"/>
                </a:cubicBezTo>
                <a:cubicBezTo>
                  <a:pt x="1548918" y="235001"/>
                  <a:pt x="1544736" y="233381"/>
                  <a:pt x="1540069" y="231057"/>
                </a:cubicBezTo>
                <a:lnTo>
                  <a:pt x="1528735" y="224395"/>
                </a:lnTo>
                <a:lnTo>
                  <a:pt x="1524353" y="229943"/>
                </a:lnTo>
                <a:cubicBezTo>
                  <a:pt x="1522695" y="231714"/>
                  <a:pt x="1521028" y="233172"/>
                  <a:pt x="1519352" y="234315"/>
                </a:cubicBezTo>
                <a:cubicBezTo>
                  <a:pt x="1515999" y="236601"/>
                  <a:pt x="1512532" y="238087"/>
                  <a:pt x="1508951" y="238772"/>
                </a:cubicBezTo>
                <a:lnTo>
                  <a:pt x="1503172" y="239268"/>
                </a:lnTo>
                <a:lnTo>
                  <a:pt x="1501750" y="239801"/>
                </a:lnTo>
                <a:lnTo>
                  <a:pt x="1499452" y="239587"/>
                </a:lnTo>
                <a:lnTo>
                  <a:pt x="1496949" y="239801"/>
                </a:lnTo>
                <a:lnTo>
                  <a:pt x="1497003" y="239358"/>
                </a:lnTo>
                <a:lnTo>
                  <a:pt x="1476032" y="237401"/>
                </a:lnTo>
                <a:cubicBezTo>
                  <a:pt x="1467269" y="235801"/>
                  <a:pt x="1459078" y="233362"/>
                  <a:pt x="1451458" y="230086"/>
                </a:cubicBezTo>
                <a:lnTo>
                  <a:pt x="1443394" y="224915"/>
                </a:lnTo>
                <a:lnTo>
                  <a:pt x="1442542" y="225514"/>
                </a:lnTo>
                <a:cubicBezTo>
                  <a:pt x="1434160" y="230009"/>
                  <a:pt x="1424902" y="233515"/>
                  <a:pt x="1414767" y="236029"/>
                </a:cubicBezTo>
                <a:cubicBezTo>
                  <a:pt x="1409700" y="237287"/>
                  <a:pt x="1404490" y="238230"/>
                  <a:pt x="1399137" y="238858"/>
                </a:cubicBezTo>
                <a:lnTo>
                  <a:pt x="1384537" y="239693"/>
                </a:lnTo>
                <a:lnTo>
                  <a:pt x="1384249" y="239801"/>
                </a:lnTo>
                <a:lnTo>
                  <a:pt x="1383409" y="239758"/>
                </a:lnTo>
                <a:lnTo>
                  <a:pt x="1382649" y="239801"/>
                </a:lnTo>
                <a:lnTo>
                  <a:pt x="1382659" y="239719"/>
                </a:lnTo>
                <a:lnTo>
                  <a:pt x="1370991" y="239115"/>
                </a:lnTo>
                <a:lnTo>
                  <a:pt x="1365670" y="238472"/>
                </a:lnTo>
                <a:lnTo>
                  <a:pt x="1371105" y="247688"/>
                </a:lnTo>
                <a:cubicBezTo>
                  <a:pt x="1372553" y="252488"/>
                  <a:pt x="1372934" y="257289"/>
                  <a:pt x="1372248" y="262090"/>
                </a:cubicBezTo>
                <a:cubicBezTo>
                  <a:pt x="1371562" y="266890"/>
                  <a:pt x="1369809" y="271272"/>
                  <a:pt x="1366990" y="275234"/>
                </a:cubicBezTo>
                <a:cubicBezTo>
                  <a:pt x="1364171" y="279197"/>
                  <a:pt x="1360399" y="282359"/>
                  <a:pt x="1355674" y="284721"/>
                </a:cubicBezTo>
                <a:cubicBezTo>
                  <a:pt x="1350950" y="287083"/>
                  <a:pt x="1345235" y="288264"/>
                  <a:pt x="1338529" y="288264"/>
                </a:cubicBezTo>
                <a:cubicBezTo>
                  <a:pt x="1328928" y="288264"/>
                  <a:pt x="1320241" y="286055"/>
                  <a:pt x="1312469" y="281635"/>
                </a:cubicBezTo>
                <a:cubicBezTo>
                  <a:pt x="1304697" y="277215"/>
                  <a:pt x="1298524" y="270548"/>
                  <a:pt x="1293952" y="261632"/>
                </a:cubicBezTo>
                <a:cubicBezTo>
                  <a:pt x="1291666" y="257175"/>
                  <a:pt x="1289952" y="252155"/>
                  <a:pt x="1288809" y="246573"/>
                </a:cubicBezTo>
                <a:lnTo>
                  <a:pt x="1288017" y="238055"/>
                </a:lnTo>
                <a:lnTo>
                  <a:pt x="1279436" y="239230"/>
                </a:lnTo>
                <a:cubicBezTo>
                  <a:pt x="1275702" y="239611"/>
                  <a:pt x="1272007" y="239801"/>
                  <a:pt x="1268349" y="239801"/>
                </a:cubicBezTo>
                <a:lnTo>
                  <a:pt x="1268357" y="239741"/>
                </a:lnTo>
                <a:lnTo>
                  <a:pt x="1268197" y="239801"/>
                </a:lnTo>
                <a:cubicBezTo>
                  <a:pt x="1256005" y="239801"/>
                  <a:pt x="1246670" y="238430"/>
                  <a:pt x="1240193" y="235686"/>
                </a:cubicBezTo>
                <a:cubicBezTo>
                  <a:pt x="1233716" y="232943"/>
                  <a:pt x="1229259" y="228676"/>
                  <a:pt x="1226820" y="222885"/>
                </a:cubicBezTo>
                <a:cubicBezTo>
                  <a:pt x="1224382" y="217094"/>
                  <a:pt x="1223010" y="209626"/>
                  <a:pt x="1222705" y="200482"/>
                </a:cubicBezTo>
                <a:close/>
                <a:moveTo>
                  <a:pt x="903808" y="75438"/>
                </a:moveTo>
                <a:lnTo>
                  <a:pt x="922554" y="75438"/>
                </a:lnTo>
                <a:lnTo>
                  <a:pt x="927126" y="193167"/>
                </a:lnTo>
                <a:cubicBezTo>
                  <a:pt x="927430" y="200634"/>
                  <a:pt x="928154" y="206387"/>
                  <a:pt x="929297" y="210426"/>
                </a:cubicBezTo>
                <a:cubicBezTo>
                  <a:pt x="930440" y="214465"/>
                  <a:pt x="933031" y="217246"/>
                  <a:pt x="937070" y="218770"/>
                </a:cubicBezTo>
                <a:cubicBezTo>
                  <a:pt x="941108" y="220294"/>
                  <a:pt x="947471" y="221056"/>
                  <a:pt x="956158" y="221056"/>
                </a:cubicBezTo>
                <a:lnTo>
                  <a:pt x="956303" y="221111"/>
                </a:lnTo>
                <a:lnTo>
                  <a:pt x="956310" y="221056"/>
                </a:lnTo>
                <a:cubicBezTo>
                  <a:pt x="961187" y="221056"/>
                  <a:pt x="965149" y="220713"/>
                  <a:pt x="968197" y="220027"/>
                </a:cubicBezTo>
                <a:cubicBezTo>
                  <a:pt x="971245" y="219341"/>
                  <a:pt x="973798" y="217589"/>
                  <a:pt x="975855" y="214769"/>
                </a:cubicBezTo>
                <a:cubicBezTo>
                  <a:pt x="977913" y="211950"/>
                  <a:pt x="979856" y="207492"/>
                  <a:pt x="981685" y="201396"/>
                </a:cubicBezTo>
                <a:cubicBezTo>
                  <a:pt x="983514" y="195300"/>
                  <a:pt x="985647" y="186766"/>
                  <a:pt x="988086" y="175793"/>
                </a:cubicBezTo>
                <a:lnTo>
                  <a:pt x="1005231" y="180594"/>
                </a:lnTo>
                <a:cubicBezTo>
                  <a:pt x="1004621" y="183185"/>
                  <a:pt x="1003935" y="186118"/>
                  <a:pt x="1003173" y="189395"/>
                </a:cubicBezTo>
                <a:cubicBezTo>
                  <a:pt x="1002411" y="192671"/>
                  <a:pt x="1001725" y="196024"/>
                  <a:pt x="1001116" y="199453"/>
                </a:cubicBezTo>
                <a:cubicBezTo>
                  <a:pt x="1000506" y="202882"/>
                  <a:pt x="1000201" y="206045"/>
                  <a:pt x="1000201" y="208940"/>
                </a:cubicBezTo>
                <a:cubicBezTo>
                  <a:pt x="1000201" y="212750"/>
                  <a:pt x="1001649" y="215722"/>
                  <a:pt x="1004545" y="217856"/>
                </a:cubicBezTo>
                <a:cubicBezTo>
                  <a:pt x="1007440" y="219989"/>
                  <a:pt x="1012698" y="221056"/>
                  <a:pt x="1020318" y="221056"/>
                </a:cubicBezTo>
                <a:cubicBezTo>
                  <a:pt x="1024890" y="221056"/>
                  <a:pt x="1028624" y="220675"/>
                  <a:pt x="1031520" y="219913"/>
                </a:cubicBezTo>
                <a:cubicBezTo>
                  <a:pt x="1034415" y="219151"/>
                  <a:pt x="1036815" y="217322"/>
                  <a:pt x="1038721" y="214427"/>
                </a:cubicBezTo>
                <a:cubicBezTo>
                  <a:pt x="1040626" y="211531"/>
                  <a:pt x="1042340" y="206883"/>
                  <a:pt x="1043864" y="200482"/>
                </a:cubicBezTo>
                <a:cubicBezTo>
                  <a:pt x="1045388" y="194081"/>
                  <a:pt x="1046988" y="185318"/>
                  <a:pt x="1048665" y="174193"/>
                </a:cubicBezTo>
                <a:lnTo>
                  <a:pt x="1066038" y="177393"/>
                </a:lnTo>
                <a:cubicBezTo>
                  <a:pt x="1065581" y="180137"/>
                  <a:pt x="1065048" y="183489"/>
                  <a:pt x="1064438" y="187452"/>
                </a:cubicBezTo>
                <a:cubicBezTo>
                  <a:pt x="1063828" y="191414"/>
                  <a:pt x="1063257" y="195338"/>
                  <a:pt x="1062723" y="199225"/>
                </a:cubicBezTo>
                <a:cubicBezTo>
                  <a:pt x="1062190" y="203111"/>
                  <a:pt x="1061923" y="206349"/>
                  <a:pt x="1061923" y="208940"/>
                </a:cubicBezTo>
                <a:cubicBezTo>
                  <a:pt x="1061923" y="211074"/>
                  <a:pt x="1062419" y="213093"/>
                  <a:pt x="1063409" y="214998"/>
                </a:cubicBezTo>
                <a:cubicBezTo>
                  <a:pt x="1064400" y="216903"/>
                  <a:pt x="1066381" y="218389"/>
                  <a:pt x="1069353" y="219456"/>
                </a:cubicBezTo>
                <a:cubicBezTo>
                  <a:pt x="1072325" y="220523"/>
                  <a:pt x="1076782" y="221056"/>
                  <a:pt x="1082726" y="221056"/>
                </a:cubicBezTo>
                <a:cubicBezTo>
                  <a:pt x="1087145" y="221056"/>
                  <a:pt x="1090994" y="220523"/>
                  <a:pt x="1094270" y="219456"/>
                </a:cubicBezTo>
                <a:cubicBezTo>
                  <a:pt x="1097547" y="218389"/>
                  <a:pt x="1100061" y="216408"/>
                  <a:pt x="1101814" y="213512"/>
                </a:cubicBezTo>
                <a:cubicBezTo>
                  <a:pt x="1103567" y="210617"/>
                  <a:pt x="1104443" y="206578"/>
                  <a:pt x="1104443" y="201396"/>
                </a:cubicBezTo>
                <a:cubicBezTo>
                  <a:pt x="1104443" y="195605"/>
                  <a:pt x="1103109" y="188328"/>
                  <a:pt x="1100442" y="179565"/>
                </a:cubicBezTo>
                <a:cubicBezTo>
                  <a:pt x="1097776" y="170802"/>
                  <a:pt x="1094766" y="162077"/>
                  <a:pt x="1091413" y="153390"/>
                </a:cubicBezTo>
                <a:lnTo>
                  <a:pt x="1109929" y="146532"/>
                </a:lnTo>
                <a:cubicBezTo>
                  <a:pt x="1111911" y="151409"/>
                  <a:pt x="1113777" y="156972"/>
                  <a:pt x="1115530" y="163220"/>
                </a:cubicBezTo>
                <a:cubicBezTo>
                  <a:pt x="1117283" y="169469"/>
                  <a:pt x="1118769" y="175641"/>
                  <a:pt x="1119988" y="181737"/>
                </a:cubicBezTo>
                <a:cubicBezTo>
                  <a:pt x="1121207" y="187833"/>
                  <a:pt x="1121817" y="193167"/>
                  <a:pt x="1121817" y="197739"/>
                </a:cubicBezTo>
                <a:cubicBezTo>
                  <a:pt x="1121817" y="204749"/>
                  <a:pt x="1120902" y="210921"/>
                  <a:pt x="1119073" y="216255"/>
                </a:cubicBezTo>
                <a:cubicBezTo>
                  <a:pt x="1117245" y="221589"/>
                  <a:pt x="1114654" y="225971"/>
                  <a:pt x="1111301" y="229400"/>
                </a:cubicBezTo>
                <a:cubicBezTo>
                  <a:pt x="1107948" y="232829"/>
                  <a:pt x="1103833" y="235420"/>
                  <a:pt x="1098957" y="237172"/>
                </a:cubicBezTo>
                <a:cubicBezTo>
                  <a:pt x="1094080" y="238925"/>
                  <a:pt x="1088593" y="239801"/>
                  <a:pt x="1082497" y="239801"/>
                </a:cubicBezTo>
                <a:cubicBezTo>
                  <a:pt x="1075335" y="239801"/>
                  <a:pt x="1069467" y="238963"/>
                  <a:pt x="1064895" y="237287"/>
                </a:cubicBezTo>
                <a:cubicBezTo>
                  <a:pt x="1060323" y="235610"/>
                  <a:pt x="1056818" y="233057"/>
                  <a:pt x="1054380" y="229628"/>
                </a:cubicBezTo>
                <a:lnTo>
                  <a:pt x="1052784" y="225259"/>
                </a:lnTo>
                <a:lnTo>
                  <a:pt x="1048207" y="231343"/>
                </a:lnTo>
                <a:cubicBezTo>
                  <a:pt x="1045007" y="234696"/>
                  <a:pt x="1041045" y="236944"/>
                  <a:pt x="1036320" y="238087"/>
                </a:cubicBezTo>
                <a:cubicBezTo>
                  <a:pt x="1031596" y="239230"/>
                  <a:pt x="1025347" y="239801"/>
                  <a:pt x="1017575" y="239801"/>
                </a:cubicBezTo>
                <a:cubicBezTo>
                  <a:pt x="1013765" y="239801"/>
                  <a:pt x="1009688" y="239192"/>
                  <a:pt x="1005345" y="237972"/>
                </a:cubicBezTo>
                <a:cubicBezTo>
                  <a:pt x="1001001" y="236753"/>
                  <a:pt x="997230" y="234353"/>
                  <a:pt x="994029" y="230771"/>
                </a:cubicBezTo>
                <a:lnTo>
                  <a:pt x="990288" y="224211"/>
                </a:lnTo>
                <a:lnTo>
                  <a:pt x="985685" y="230543"/>
                </a:lnTo>
                <a:cubicBezTo>
                  <a:pt x="981951" y="234277"/>
                  <a:pt x="977494" y="236753"/>
                  <a:pt x="972312" y="237972"/>
                </a:cubicBezTo>
                <a:cubicBezTo>
                  <a:pt x="967131" y="239192"/>
                  <a:pt x="961035" y="239801"/>
                  <a:pt x="954024" y="239801"/>
                </a:cubicBezTo>
                <a:lnTo>
                  <a:pt x="954032" y="239741"/>
                </a:lnTo>
                <a:lnTo>
                  <a:pt x="953872" y="239801"/>
                </a:lnTo>
                <a:cubicBezTo>
                  <a:pt x="941680" y="239801"/>
                  <a:pt x="932345" y="238430"/>
                  <a:pt x="925868" y="235686"/>
                </a:cubicBezTo>
                <a:cubicBezTo>
                  <a:pt x="919391" y="232943"/>
                  <a:pt x="914934" y="228676"/>
                  <a:pt x="912495" y="222885"/>
                </a:cubicBezTo>
                <a:cubicBezTo>
                  <a:pt x="910057" y="217094"/>
                  <a:pt x="908685" y="209626"/>
                  <a:pt x="908380" y="200482"/>
                </a:cubicBezTo>
                <a:close/>
                <a:moveTo>
                  <a:pt x="1588161" y="75285"/>
                </a:moveTo>
                <a:cubicBezTo>
                  <a:pt x="1589685" y="78181"/>
                  <a:pt x="1590942" y="81496"/>
                  <a:pt x="1591933" y="85229"/>
                </a:cubicBezTo>
                <a:cubicBezTo>
                  <a:pt x="1592923" y="88963"/>
                  <a:pt x="1593418" y="92354"/>
                  <a:pt x="1593418" y="95402"/>
                </a:cubicBezTo>
                <a:cubicBezTo>
                  <a:pt x="1593418" y="100431"/>
                  <a:pt x="1592009" y="104965"/>
                  <a:pt x="1589189" y="109004"/>
                </a:cubicBezTo>
                <a:cubicBezTo>
                  <a:pt x="1586370" y="113042"/>
                  <a:pt x="1581988" y="115062"/>
                  <a:pt x="1576045" y="115062"/>
                </a:cubicBezTo>
                <a:cubicBezTo>
                  <a:pt x="1571320" y="115062"/>
                  <a:pt x="1567472" y="113804"/>
                  <a:pt x="1564501" y="111290"/>
                </a:cubicBezTo>
                <a:lnTo>
                  <a:pt x="1563370" y="109000"/>
                </a:lnTo>
                <a:lnTo>
                  <a:pt x="1559929" y="117348"/>
                </a:lnTo>
                <a:cubicBezTo>
                  <a:pt x="1556347" y="120853"/>
                  <a:pt x="1551889" y="122606"/>
                  <a:pt x="1546555" y="122606"/>
                </a:cubicBezTo>
                <a:cubicBezTo>
                  <a:pt x="1540459" y="122606"/>
                  <a:pt x="1536421" y="120586"/>
                  <a:pt x="1534440" y="116548"/>
                </a:cubicBezTo>
                <a:cubicBezTo>
                  <a:pt x="1532458" y="112509"/>
                  <a:pt x="1531468" y="108204"/>
                  <a:pt x="1531468" y="103632"/>
                </a:cubicBezTo>
                <a:cubicBezTo>
                  <a:pt x="1531468" y="101955"/>
                  <a:pt x="1531582" y="100165"/>
                  <a:pt x="1531811" y="98260"/>
                </a:cubicBezTo>
                <a:cubicBezTo>
                  <a:pt x="1532039" y="96355"/>
                  <a:pt x="1532382" y="94183"/>
                  <a:pt x="1532839" y="91745"/>
                </a:cubicBezTo>
                <a:lnTo>
                  <a:pt x="1544269" y="88544"/>
                </a:lnTo>
                <a:cubicBezTo>
                  <a:pt x="1543812" y="91135"/>
                  <a:pt x="1543469" y="93535"/>
                  <a:pt x="1543241" y="95745"/>
                </a:cubicBezTo>
                <a:cubicBezTo>
                  <a:pt x="1543012" y="97955"/>
                  <a:pt x="1542898" y="99898"/>
                  <a:pt x="1542898" y="101574"/>
                </a:cubicBezTo>
                <a:cubicBezTo>
                  <a:pt x="1542898" y="104470"/>
                  <a:pt x="1543355" y="106604"/>
                  <a:pt x="1544269" y="107975"/>
                </a:cubicBezTo>
                <a:cubicBezTo>
                  <a:pt x="1545184" y="109347"/>
                  <a:pt x="1546632" y="110033"/>
                  <a:pt x="1548613" y="110033"/>
                </a:cubicBezTo>
                <a:cubicBezTo>
                  <a:pt x="1550899" y="110033"/>
                  <a:pt x="1552804" y="108851"/>
                  <a:pt x="1554328" y="106489"/>
                </a:cubicBezTo>
                <a:cubicBezTo>
                  <a:pt x="1555852" y="104127"/>
                  <a:pt x="1556690" y="99365"/>
                  <a:pt x="1556842" y="92202"/>
                </a:cubicBezTo>
                <a:lnTo>
                  <a:pt x="1556842" y="85344"/>
                </a:lnTo>
                <a:lnTo>
                  <a:pt x="1567815" y="81229"/>
                </a:lnTo>
                <a:lnTo>
                  <a:pt x="1567815" y="95174"/>
                </a:lnTo>
                <a:cubicBezTo>
                  <a:pt x="1567815" y="97307"/>
                  <a:pt x="1568234" y="99174"/>
                  <a:pt x="1569072" y="100774"/>
                </a:cubicBezTo>
                <a:cubicBezTo>
                  <a:pt x="1569911" y="102374"/>
                  <a:pt x="1571701" y="103175"/>
                  <a:pt x="1574445" y="103175"/>
                </a:cubicBezTo>
                <a:cubicBezTo>
                  <a:pt x="1577188" y="103175"/>
                  <a:pt x="1579017" y="102336"/>
                  <a:pt x="1579931" y="100660"/>
                </a:cubicBezTo>
                <a:cubicBezTo>
                  <a:pt x="1580845" y="98984"/>
                  <a:pt x="1581303" y="96850"/>
                  <a:pt x="1581303" y="94259"/>
                </a:cubicBezTo>
                <a:cubicBezTo>
                  <a:pt x="1581303" y="91668"/>
                  <a:pt x="1580998" y="89039"/>
                  <a:pt x="1580388" y="86372"/>
                </a:cubicBezTo>
                <a:cubicBezTo>
                  <a:pt x="1579779" y="83705"/>
                  <a:pt x="1578940" y="81077"/>
                  <a:pt x="1577874" y="78486"/>
                </a:cubicBezTo>
                <a:close/>
                <a:moveTo>
                  <a:pt x="2824125" y="73152"/>
                </a:moveTo>
                <a:lnTo>
                  <a:pt x="2824125" y="86182"/>
                </a:lnTo>
                <a:lnTo>
                  <a:pt x="2772918" y="101041"/>
                </a:lnTo>
                <a:lnTo>
                  <a:pt x="2772918" y="88239"/>
                </a:lnTo>
                <a:close/>
                <a:moveTo>
                  <a:pt x="859460" y="67208"/>
                </a:moveTo>
                <a:cubicBezTo>
                  <a:pt x="861136" y="67208"/>
                  <a:pt x="862927" y="67361"/>
                  <a:pt x="864832" y="67665"/>
                </a:cubicBezTo>
                <a:cubicBezTo>
                  <a:pt x="866737" y="67970"/>
                  <a:pt x="868528" y="68427"/>
                  <a:pt x="870204" y="69037"/>
                </a:cubicBezTo>
                <a:lnTo>
                  <a:pt x="868375" y="80467"/>
                </a:lnTo>
                <a:cubicBezTo>
                  <a:pt x="866851" y="80162"/>
                  <a:pt x="865404" y="79857"/>
                  <a:pt x="864032" y="79553"/>
                </a:cubicBezTo>
                <a:cubicBezTo>
                  <a:pt x="862660" y="79248"/>
                  <a:pt x="861136" y="79095"/>
                  <a:pt x="859460" y="79095"/>
                </a:cubicBezTo>
                <a:cubicBezTo>
                  <a:pt x="855955" y="79095"/>
                  <a:pt x="853212" y="79819"/>
                  <a:pt x="851230" y="81267"/>
                </a:cubicBezTo>
                <a:cubicBezTo>
                  <a:pt x="849249" y="82715"/>
                  <a:pt x="848259" y="84734"/>
                  <a:pt x="848259" y="87325"/>
                </a:cubicBezTo>
                <a:cubicBezTo>
                  <a:pt x="848259" y="90525"/>
                  <a:pt x="849287" y="93269"/>
                  <a:pt x="851345" y="95555"/>
                </a:cubicBezTo>
                <a:cubicBezTo>
                  <a:pt x="853402" y="97841"/>
                  <a:pt x="855764" y="99631"/>
                  <a:pt x="858431" y="100927"/>
                </a:cubicBezTo>
                <a:lnTo>
                  <a:pt x="861911" y="101965"/>
                </a:lnTo>
                <a:lnTo>
                  <a:pt x="867118" y="100469"/>
                </a:lnTo>
                <a:cubicBezTo>
                  <a:pt x="870699" y="99326"/>
                  <a:pt x="873938" y="98222"/>
                  <a:pt x="876834" y="97155"/>
                </a:cubicBezTo>
                <a:lnTo>
                  <a:pt x="880491" y="108813"/>
                </a:lnTo>
                <a:cubicBezTo>
                  <a:pt x="876834" y="110185"/>
                  <a:pt x="872528" y="111633"/>
                  <a:pt x="867575" y="113157"/>
                </a:cubicBezTo>
                <a:cubicBezTo>
                  <a:pt x="862622" y="114681"/>
                  <a:pt x="857631" y="116129"/>
                  <a:pt x="852602" y="117500"/>
                </a:cubicBezTo>
                <a:cubicBezTo>
                  <a:pt x="847573" y="118872"/>
                  <a:pt x="842925" y="120091"/>
                  <a:pt x="838657" y="121158"/>
                </a:cubicBezTo>
                <a:lnTo>
                  <a:pt x="835914" y="108813"/>
                </a:lnTo>
                <a:cubicBezTo>
                  <a:pt x="839877" y="107899"/>
                  <a:pt x="843077" y="107137"/>
                  <a:pt x="845515" y="106527"/>
                </a:cubicBezTo>
                <a:lnTo>
                  <a:pt x="846620" y="106251"/>
                </a:lnTo>
                <a:lnTo>
                  <a:pt x="841286" y="101498"/>
                </a:lnTo>
                <a:cubicBezTo>
                  <a:pt x="837705" y="97536"/>
                  <a:pt x="835914" y="93040"/>
                  <a:pt x="835914" y="88011"/>
                </a:cubicBezTo>
                <a:cubicBezTo>
                  <a:pt x="835914" y="83439"/>
                  <a:pt x="837019" y="79591"/>
                  <a:pt x="839229" y="76466"/>
                </a:cubicBezTo>
                <a:cubicBezTo>
                  <a:pt x="841439" y="73342"/>
                  <a:pt x="844334" y="71018"/>
                  <a:pt x="847916" y="69494"/>
                </a:cubicBezTo>
                <a:cubicBezTo>
                  <a:pt x="851497" y="67970"/>
                  <a:pt x="855345" y="67208"/>
                  <a:pt x="859460" y="67208"/>
                </a:cubicBezTo>
                <a:close/>
                <a:moveTo>
                  <a:pt x="55017" y="58750"/>
                </a:moveTo>
                <a:cubicBezTo>
                  <a:pt x="52731" y="58750"/>
                  <a:pt x="50826" y="59550"/>
                  <a:pt x="49301" y="61150"/>
                </a:cubicBezTo>
                <a:cubicBezTo>
                  <a:pt x="47778" y="62750"/>
                  <a:pt x="47016" y="64694"/>
                  <a:pt x="47016" y="66980"/>
                </a:cubicBezTo>
                <a:cubicBezTo>
                  <a:pt x="47016" y="68808"/>
                  <a:pt x="47587" y="70637"/>
                  <a:pt x="48730" y="72466"/>
                </a:cubicBezTo>
                <a:cubicBezTo>
                  <a:pt x="49873" y="74295"/>
                  <a:pt x="51397" y="75933"/>
                  <a:pt x="53302" y="77381"/>
                </a:cubicBezTo>
                <a:lnTo>
                  <a:pt x="57043" y="79284"/>
                </a:lnTo>
                <a:lnTo>
                  <a:pt x="60217" y="75924"/>
                </a:lnTo>
                <a:cubicBezTo>
                  <a:pt x="61627" y="73542"/>
                  <a:pt x="62332" y="71018"/>
                  <a:pt x="62332" y="68351"/>
                </a:cubicBezTo>
                <a:cubicBezTo>
                  <a:pt x="62332" y="65608"/>
                  <a:pt x="61722" y="63322"/>
                  <a:pt x="60503" y="61493"/>
                </a:cubicBezTo>
                <a:cubicBezTo>
                  <a:pt x="59284" y="59664"/>
                  <a:pt x="57455" y="58750"/>
                  <a:pt x="55017" y="58750"/>
                </a:cubicBezTo>
                <a:close/>
                <a:moveTo>
                  <a:pt x="2628595" y="56769"/>
                </a:moveTo>
                <a:cubicBezTo>
                  <a:pt x="2625700" y="56769"/>
                  <a:pt x="2623452" y="57759"/>
                  <a:pt x="2621852" y="59741"/>
                </a:cubicBezTo>
                <a:cubicBezTo>
                  <a:pt x="2620252" y="61722"/>
                  <a:pt x="2619451" y="64008"/>
                  <a:pt x="2619451" y="66599"/>
                </a:cubicBezTo>
                <a:cubicBezTo>
                  <a:pt x="2619451" y="69342"/>
                  <a:pt x="2620290" y="71590"/>
                  <a:pt x="2621966" y="73342"/>
                </a:cubicBezTo>
                <a:cubicBezTo>
                  <a:pt x="2623642" y="75095"/>
                  <a:pt x="2625776" y="75971"/>
                  <a:pt x="2628367" y="75971"/>
                </a:cubicBezTo>
                <a:cubicBezTo>
                  <a:pt x="2630958" y="75971"/>
                  <a:pt x="2633205" y="75133"/>
                  <a:pt x="2635111" y="73457"/>
                </a:cubicBezTo>
                <a:cubicBezTo>
                  <a:pt x="2637015" y="71780"/>
                  <a:pt x="2637968" y="69570"/>
                  <a:pt x="2637968" y="66827"/>
                </a:cubicBezTo>
                <a:cubicBezTo>
                  <a:pt x="2637968" y="63932"/>
                  <a:pt x="2636977" y="61531"/>
                  <a:pt x="2634996" y="59626"/>
                </a:cubicBezTo>
                <a:cubicBezTo>
                  <a:pt x="2633015" y="57721"/>
                  <a:pt x="2630881" y="56769"/>
                  <a:pt x="2628595" y="56769"/>
                </a:cubicBezTo>
                <a:close/>
                <a:moveTo>
                  <a:pt x="2293239" y="56235"/>
                </a:moveTo>
                <a:cubicBezTo>
                  <a:pt x="2294763" y="59131"/>
                  <a:pt x="2296020" y="62446"/>
                  <a:pt x="2297011" y="66179"/>
                </a:cubicBezTo>
                <a:cubicBezTo>
                  <a:pt x="2298002" y="69913"/>
                  <a:pt x="2298497" y="73304"/>
                  <a:pt x="2298497" y="76352"/>
                </a:cubicBezTo>
                <a:cubicBezTo>
                  <a:pt x="2298497" y="81381"/>
                  <a:pt x="2297087" y="85915"/>
                  <a:pt x="2294268" y="89954"/>
                </a:cubicBezTo>
                <a:cubicBezTo>
                  <a:pt x="2291448" y="93992"/>
                  <a:pt x="2287067" y="96012"/>
                  <a:pt x="2281123" y="96012"/>
                </a:cubicBezTo>
                <a:cubicBezTo>
                  <a:pt x="2276399" y="96012"/>
                  <a:pt x="2272551" y="94754"/>
                  <a:pt x="2269579" y="92240"/>
                </a:cubicBezTo>
                <a:lnTo>
                  <a:pt x="2269165" y="91727"/>
                </a:lnTo>
                <a:lnTo>
                  <a:pt x="2269036" y="92411"/>
                </a:lnTo>
                <a:cubicBezTo>
                  <a:pt x="2268141" y="94583"/>
                  <a:pt x="2266798" y="96545"/>
                  <a:pt x="2265007" y="98298"/>
                </a:cubicBezTo>
                <a:cubicBezTo>
                  <a:pt x="2261425" y="101803"/>
                  <a:pt x="2256968" y="103556"/>
                  <a:pt x="2251634" y="103556"/>
                </a:cubicBezTo>
                <a:cubicBezTo>
                  <a:pt x="2245538" y="103556"/>
                  <a:pt x="2241499" y="101536"/>
                  <a:pt x="2239518" y="97498"/>
                </a:cubicBezTo>
                <a:cubicBezTo>
                  <a:pt x="2237537" y="93459"/>
                  <a:pt x="2236546" y="89154"/>
                  <a:pt x="2236546" y="84582"/>
                </a:cubicBezTo>
                <a:cubicBezTo>
                  <a:pt x="2236546" y="82905"/>
                  <a:pt x="2236661" y="81115"/>
                  <a:pt x="2236889" y="79210"/>
                </a:cubicBezTo>
                <a:cubicBezTo>
                  <a:pt x="2237118" y="77305"/>
                  <a:pt x="2237461" y="75133"/>
                  <a:pt x="2237918" y="72695"/>
                </a:cubicBezTo>
                <a:lnTo>
                  <a:pt x="2249348" y="69494"/>
                </a:lnTo>
                <a:cubicBezTo>
                  <a:pt x="2248891" y="72085"/>
                  <a:pt x="2248548" y="74485"/>
                  <a:pt x="2248319" y="76695"/>
                </a:cubicBezTo>
                <a:cubicBezTo>
                  <a:pt x="2248091" y="78905"/>
                  <a:pt x="2247976" y="80848"/>
                  <a:pt x="2247976" y="82524"/>
                </a:cubicBezTo>
                <a:cubicBezTo>
                  <a:pt x="2247976" y="85420"/>
                  <a:pt x="2248434" y="87554"/>
                  <a:pt x="2249348" y="88925"/>
                </a:cubicBezTo>
                <a:cubicBezTo>
                  <a:pt x="2250262" y="90297"/>
                  <a:pt x="2251710" y="90983"/>
                  <a:pt x="2253691" y="90983"/>
                </a:cubicBezTo>
                <a:cubicBezTo>
                  <a:pt x="2255977" y="90983"/>
                  <a:pt x="2257882" y="89801"/>
                  <a:pt x="2259406" y="87439"/>
                </a:cubicBezTo>
                <a:cubicBezTo>
                  <a:pt x="2260930" y="85077"/>
                  <a:pt x="2261768" y="80315"/>
                  <a:pt x="2261921" y="73152"/>
                </a:cubicBezTo>
                <a:lnTo>
                  <a:pt x="2261921" y="66294"/>
                </a:lnTo>
                <a:lnTo>
                  <a:pt x="2272894" y="62179"/>
                </a:lnTo>
                <a:lnTo>
                  <a:pt x="2272894" y="76124"/>
                </a:lnTo>
                <a:cubicBezTo>
                  <a:pt x="2272894" y="78257"/>
                  <a:pt x="2273313" y="80124"/>
                  <a:pt x="2274151" y="81724"/>
                </a:cubicBezTo>
                <a:cubicBezTo>
                  <a:pt x="2274989" y="83324"/>
                  <a:pt x="2276780" y="84125"/>
                  <a:pt x="2279523" y="84125"/>
                </a:cubicBezTo>
                <a:cubicBezTo>
                  <a:pt x="2282266" y="84125"/>
                  <a:pt x="2284095" y="83286"/>
                  <a:pt x="2285010" y="81610"/>
                </a:cubicBezTo>
                <a:cubicBezTo>
                  <a:pt x="2285924" y="79934"/>
                  <a:pt x="2286381" y="77800"/>
                  <a:pt x="2286381" y="75209"/>
                </a:cubicBezTo>
                <a:cubicBezTo>
                  <a:pt x="2286381" y="72618"/>
                  <a:pt x="2286076" y="69989"/>
                  <a:pt x="2285467" y="67322"/>
                </a:cubicBezTo>
                <a:cubicBezTo>
                  <a:pt x="2284857" y="64655"/>
                  <a:pt x="2284019" y="62027"/>
                  <a:pt x="2282952" y="59436"/>
                </a:cubicBezTo>
                <a:close/>
                <a:moveTo>
                  <a:pt x="55474" y="47091"/>
                </a:moveTo>
                <a:cubicBezTo>
                  <a:pt x="61570" y="47091"/>
                  <a:pt x="66180" y="49187"/>
                  <a:pt x="69304" y="53378"/>
                </a:cubicBezTo>
                <a:cubicBezTo>
                  <a:pt x="72428" y="57569"/>
                  <a:pt x="73990" y="62331"/>
                  <a:pt x="73990" y="67665"/>
                </a:cubicBezTo>
                <a:cubicBezTo>
                  <a:pt x="73990" y="74371"/>
                  <a:pt x="71857" y="80276"/>
                  <a:pt x="67590" y="85382"/>
                </a:cubicBezTo>
                <a:cubicBezTo>
                  <a:pt x="63322" y="90487"/>
                  <a:pt x="57188" y="94564"/>
                  <a:pt x="49187" y="97612"/>
                </a:cubicBezTo>
                <a:cubicBezTo>
                  <a:pt x="41186" y="100660"/>
                  <a:pt x="31623" y="102565"/>
                  <a:pt x="20498" y="103327"/>
                </a:cubicBezTo>
                <a:lnTo>
                  <a:pt x="17069" y="92811"/>
                </a:lnTo>
                <a:cubicBezTo>
                  <a:pt x="18593" y="90678"/>
                  <a:pt x="19622" y="88468"/>
                  <a:pt x="20155" y="86182"/>
                </a:cubicBezTo>
                <a:cubicBezTo>
                  <a:pt x="20688" y="83896"/>
                  <a:pt x="20688" y="81991"/>
                  <a:pt x="20155" y="80467"/>
                </a:cubicBezTo>
                <a:cubicBezTo>
                  <a:pt x="19622" y="78943"/>
                  <a:pt x="18441" y="78181"/>
                  <a:pt x="16612" y="78181"/>
                </a:cubicBezTo>
                <a:cubicBezTo>
                  <a:pt x="14935" y="78181"/>
                  <a:pt x="13449" y="78600"/>
                  <a:pt x="12154" y="79438"/>
                </a:cubicBezTo>
                <a:cubicBezTo>
                  <a:pt x="10859" y="80276"/>
                  <a:pt x="9830" y="81077"/>
                  <a:pt x="9068" y="81839"/>
                </a:cubicBezTo>
                <a:lnTo>
                  <a:pt x="2896" y="73609"/>
                </a:lnTo>
                <a:cubicBezTo>
                  <a:pt x="4724" y="71475"/>
                  <a:pt x="6858" y="69647"/>
                  <a:pt x="9297" y="68123"/>
                </a:cubicBezTo>
                <a:cubicBezTo>
                  <a:pt x="11735" y="66599"/>
                  <a:pt x="14783" y="65837"/>
                  <a:pt x="18441" y="65837"/>
                </a:cubicBezTo>
                <a:cubicBezTo>
                  <a:pt x="23012" y="65837"/>
                  <a:pt x="26480" y="67170"/>
                  <a:pt x="28842" y="69837"/>
                </a:cubicBezTo>
                <a:cubicBezTo>
                  <a:pt x="31204" y="72504"/>
                  <a:pt x="32461" y="75781"/>
                  <a:pt x="32614" y="79667"/>
                </a:cubicBezTo>
                <a:cubicBezTo>
                  <a:pt x="32766" y="83553"/>
                  <a:pt x="31623" y="87249"/>
                  <a:pt x="29185" y="90754"/>
                </a:cubicBezTo>
                <a:cubicBezTo>
                  <a:pt x="34595" y="90144"/>
                  <a:pt x="39357" y="89163"/>
                  <a:pt x="43472" y="87811"/>
                </a:cubicBezTo>
                <a:lnTo>
                  <a:pt x="48124" y="85498"/>
                </a:lnTo>
                <a:lnTo>
                  <a:pt x="43929" y="83210"/>
                </a:lnTo>
                <a:cubicBezTo>
                  <a:pt x="41262" y="81229"/>
                  <a:pt x="39129" y="78905"/>
                  <a:pt x="37529" y="76238"/>
                </a:cubicBezTo>
                <a:cubicBezTo>
                  <a:pt x="35928" y="73571"/>
                  <a:pt x="35129" y="70485"/>
                  <a:pt x="35129" y="66980"/>
                </a:cubicBezTo>
                <a:cubicBezTo>
                  <a:pt x="35129" y="61646"/>
                  <a:pt x="36995" y="56997"/>
                  <a:pt x="40729" y="53035"/>
                </a:cubicBezTo>
                <a:cubicBezTo>
                  <a:pt x="44463" y="49073"/>
                  <a:pt x="49378" y="47091"/>
                  <a:pt x="55474" y="47091"/>
                </a:cubicBezTo>
                <a:close/>
                <a:moveTo>
                  <a:pt x="1585417" y="46482"/>
                </a:moveTo>
                <a:lnTo>
                  <a:pt x="1585417" y="59512"/>
                </a:lnTo>
                <a:lnTo>
                  <a:pt x="1534211" y="74371"/>
                </a:lnTo>
                <a:lnTo>
                  <a:pt x="1534211" y="61569"/>
                </a:lnTo>
                <a:close/>
                <a:moveTo>
                  <a:pt x="2629738" y="43967"/>
                </a:moveTo>
                <a:cubicBezTo>
                  <a:pt x="2633396" y="43967"/>
                  <a:pt x="2636673" y="45034"/>
                  <a:pt x="2639568" y="47168"/>
                </a:cubicBezTo>
                <a:cubicBezTo>
                  <a:pt x="2642464" y="49301"/>
                  <a:pt x="2644750" y="52121"/>
                  <a:pt x="2646426" y="55626"/>
                </a:cubicBezTo>
                <a:cubicBezTo>
                  <a:pt x="2648102" y="59131"/>
                  <a:pt x="2648941" y="62865"/>
                  <a:pt x="2648941" y="66827"/>
                </a:cubicBezTo>
                <a:cubicBezTo>
                  <a:pt x="2648941" y="72771"/>
                  <a:pt x="2647036" y="77762"/>
                  <a:pt x="2643226" y="81800"/>
                </a:cubicBezTo>
                <a:cubicBezTo>
                  <a:pt x="2639416" y="85839"/>
                  <a:pt x="2634539" y="87858"/>
                  <a:pt x="2628595" y="87858"/>
                </a:cubicBezTo>
                <a:cubicBezTo>
                  <a:pt x="2622042" y="87858"/>
                  <a:pt x="2617127" y="85877"/>
                  <a:pt x="2613850" y="81915"/>
                </a:cubicBezTo>
                <a:cubicBezTo>
                  <a:pt x="2610574" y="77952"/>
                  <a:pt x="2608936" y="73304"/>
                  <a:pt x="2608936" y="67970"/>
                </a:cubicBezTo>
                <a:cubicBezTo>
                  <a:pt x="2608936" y="63551"/>
                  <a:pt x="2609812" y="59550"/>
                  <a:pt x="2611565" y="55969"/>
                </a:cubicBezTo>
                <a:cubicBezTo>
                  <a:pt x="2613317" y="52387"/>
                  <a:pt x="2615794" y="49492"/>
                  <a:pt x="2618994" y="47282"/>
                </a:cubicBezTo>
                <a:cubicBezTo>
                  <a:pt x="2622194" y="45072"/>
                  <a:pt x="2625776" y="43967"/>
                  <a:pt x="2629738" y="43967"/>
                </a:cubicBezTo>
                <a:close/>
                <a:moveTo>
                  <a:pt x="778917" y="39700"/>
                </a:moveTo>
                <a:cubicBezTo>
                  <a:pt x="776631" y="39700"/>
                  <a:pt x="774726" y="40500"/>
                  <a:pt x="773202" y="42100"/>
                </a:cubicBezTo>
                <a:cubicBezTo>
                  <a:pt x="771678" y="43700"/>
                  <a:pt x="770916" y="45644"/>
                  <a:pt x="770916" y="47930"/>
                </a:cubicBezTo>
                <a:cubicBezTo>
                  <a:pt x="770916" y="49758"/>
                  <a:pt x="771487" y="51587"/>
                  <a:pt x="772630" y="53416"/>
                </a:cubicBezTo>
                <a:cubicBezTo>
                  <a:pt x="773773" y="55245"/>
                  <a:pt x="775297" y="56883"/>
                  <a:pt x="777202" y="58331"/>
                </a:cubicBezTo>
                <a:lnTo>
                  <a:pt x="780943" y="60234"/>
                </a:lnTo>
                <a:lnTo>
                  <a:pt x="784117" y="56874"/>
                </a:lnTo>
                <a:cubicBezTo>
                  <a:pt x="785527" y="54492"/>
                  <a:pt x="786232" y="51968"/>
                  <a:pt x="786232" y="49301"/>
                </a:cubicBezTo>
                <a:cubicBezTo>
                  <a:pt x="786232" y="46558"/>
                  <a:pt x="785622" y="44272"/>
                  <a:pt x="784403" y="42443"/>
                </a:cubicBezTo>
                <a:cubicBezTo>
                  <a:pt x="783184" y="40614"/>
                  <a:pt x="781355" y="39700"/>
                  <a:pt x="778917" y="39700"/>
                </a:cubicBezTo>
                <a:close/>
                <a:moveTo>
                  <a:pt x="2138325" y="35052"/>
                </a:moveTo>
                <a:lnTo>
                  <a:pt x="2138325" y="48082"/>
                </a:lnTo>
                <a:lnTo>
                  <a:pt x="2087118" y="62941"/>
                </a:lnTo>
                <a:lnTo>
                  <a:pt x="2087118" y="50139"/>
                </a:lnTo>
                <a:close/>
                <a:moveTo>
                  <a:pt x="423824" y="35052"/>
                </a:moveTo>
                <a:lnTo>
                  <a:pt x="423824" y="48082"/>
                </a:lnTo>
                <a:lnTo>
                  <a:pt x="372618" y="62941"/>
                </a:lnTo>
                <a:lnTo>
                  <a:pt x="372618" y="50139"/>
                </a:lnTo>
                <a:close/>
                <a:moveTo>
                  <a:pt x="2028520" y="28194"/>
                </a:moveTo>
                <a:cubicBezTo>
                  <a:pt x="2025625" y="28194"/>
                  <a:pt x="2023377" y="29184"/>
                  <a:pt x="2021777" y="31166"/>
                </a:cubicBezTo>
                <a:cubicBezTo>
                  <a:pt x="2020176" y="33147"/>
                  <a:pt x="2019376" y="35433"/>
                  <a:pt x="2019376" y="38024"/>
                </a:cubicBezTo>
                <a:cubicBezTo>
                  <a:pt x="2019376" y="40767"/>
                  <a:pt x="2020214" y="43015"/>
                  <a:pt x="2021891" y="44767"/>
                </a:cubicBezTo>
                <a:cubicBezTo>
                  <a:pt x="2023567" y="46520"/>
                  <a:pt x="2025701" y="47396"/>
                  <a:pt x="2028292" y="47396"/>
                </a:cubicBezTo>
                <a:cubicBezTo>
                  <a:pt x="2030882" y="47396"/>
                  <a:pt x="2033130" y="46558"/>
                  <a:pt x="2035035" y="44882"/>
                </a:cubicBezTo>
                <a:cubicBezTo>
                  <a:pt x="2036940" y="43205"/>
                  <a:pt x="2037893" y="40995"/>
                  <a:pt x="2037893" y="38252"/>
                </a:cubicBezTo>
                <a:cubicBezTo>
                  <a:pt x="2037893" y="35357"/>
                  <a:pt x="2036902" y="32956"/>
                  <a:pt x="2034921" y="31051"/>
                </a:cubicBezTo>
                <a:cubicBezTo>
                  <a:pt x="2032940" y="29146"/>
                  <a:pt x="2030806" y="28194"/>
                  <a:pt x="2028520" y="28194"/>
                </a:cubicBezTo>
                <a:close/>
                <a:moveTo>
                  <a:pt x="779374" y="28041"/>
                </a:moveTo>
                <a:cubicBezTo>
                  <a:pt x="785470" y="28041"/>
                  <a:pt x="790080" y="30137"/>
                  <a:pt x="793204" y="34328"/>
                </a:cubicBezTo>
                <a:cubicBezTo>
                  <a:pt x="796328" y="38519"/>
                  <a:pt x="797890" y="43281"/>
                  <a:pt x="797890" y="48615"/>
                </a:cubicBezTo>
                <a:cubicBezTo>
                  <a:pt x="797890" y="55321"/>
                  <a:pt x="795757" y="61226"/>
                  <a:pt x="791490" y="66332"/>
                </a:cubicBezTo>
                <a:cubicBezTo>
                  <a:pt x="787222" y="71437"/>
                  <a:pt x="781088" y="75514"/>
                  <a:pt x="773087" y="78562"/>
                </a:cubicBezTo>
                <a:cubicBezTo>
                  <a:pt x="765086" y="81610"/>
                  <a:pt x="755523" y="83515"/>
                  <a:pt x="744398" y="84277"/>
                </a:cubicBezTo>
                <a:lnTo>
                  <a:pt x="740969" y="73761"/>
                </a:lnTo>
                <a:cubicBezTo>
                  <a:pt x="742493" y="71628"/>
                  <a:pt x="743522" y="69418"/>
                  <a:pt x="744055" y="67132"/>
                </a:cubicBezTo>
                <a:cubicBezTo>
                  <a:pt x="744588" y="64846"/>
                  <a:pt x="744588" y="62941"/>
                  <a:pt x="744055" y="61417"/>
                </a:cubicBezTo>
                <a:cubicBezTo>
                  <a:pt x="743522" y="59893"/>
                  <a:pt x="742341" y="59131"/>
                  <a:pt x="740512" y="59131"/>
                </a:cubicBezTo>
                <a:cubicBezTo>
                  <a:pt x="738835" y="59131"/>
                  <a:pt x="737349" y="59550"/>
                  <a:pt x="736054" y="60388"/>
                </a:cubicBezTo>
                <a:cubicBezTo>
                  <a:pt x="734759" y="61226"/>
                  <a:pt x="733730" y="62027"/>
                  <a:pt x="732968" y="62789"/>
                </a:cubicBezTo>
                <a:lnTo>
                  <a:pt x="726796" y="54559"/>
                </a:lnTo>
                <a:cubicBezTo>
                  <a:pt x="728625" y="52425"/>
                  <a:pt x="730758" y="50597"/>
                  <a:pt x="733197" y="49073"/>
                </a:cubicBezTo>
                <a:cubicBezTo>
                  <a:pt x="735635" y="47549"/>
                  <a:pt x="738683" y="46787"/>
                  <a:pt x="742341" y="46787"/>
                </a:cubicBezTo>
                <a:cubicBezTo>
                  <a:pt x="746913" y="46787"/>
                  <a:pt x="750380" y="48120"/>
                  <a:pt x="752742" y="50787"/>
                </a:cubicBezTo>
                <a:cubicBezTo>
                  <a:pt x="755104" y="53454"/>
                  <a:pt x="756361" y="56731"/>
                  <a:pt x="756514" y="60617"/>
                </a:cubicBezTo>
                <a:cubicBezTo>
                  <a:pt x="756666" y="64503"/>
                  <a:pt x="755523" y="68199"/>
                  <a:pt x="753085" y="71704"/>
                </a:cubicBezTo>
                <a:cubicBezTo>
                  <a:pt x="758495" y="71094"/>
                  <a:pt x="763257" y="70113"/>
                  <a:pt x="767372" y="68761"/>
                </a:cubicBezTo>
                <a:lnTo>
                  <a:pt x="772024" y="66448"/>
                </a:lnTo>
                <a:lnTo>
                  <a:pt x="767830" y="64160"/>
                </a:lnTo>
                <a:cubicBezTo>
                  <a:pt x="765162" y="62179"/>
                  <a:pt x="763029" y="59855"/>
                  <a:pt x="761429" y="57188"/>
                </a:cubicBezTo>
                <a:cubicBezTo>
                  <a:pt x="759828" y="54521"/>
                  <a:pt x="759028" y="51435"/>
                  <a:pt x="759028" y="47930"/>
                </a:cubicBezTo>
                <a:cubicBezTo>
                  <a:pt x="759028" y="42596"/>
                  <a:pt x="760895" y="37947"/>
                  <a:pt x="764629" y="33985"/>
                </a:cubicBezTo>
                <a:cubicBezTo>
                  <a:pt x="768363" y="30023"/>
                  <a:pt x="773278" y="28041"/>
                  <a:pt x="779374" y="28041"/>
                </a:cubicBezTo>
                <a:close/>
                <a:moveTo>
                  <a:pt x="2413711" y="22936"/>
                </a:moveTo>
                <a:cubicBezTo>
                  <a:pt x="2411425" y="22936"/>
                  <a:pt x="2409520" y="23736"/>
                  <a:pt x="2407996" y="25336"/>
                </a:cubicBezTo>
                <a:cubicBezTo>
                  <a:pt x="2406472" y="26936"/>
                  <a:pt x="2405710" y="28880"/>
                  <a:pt x="2405710" y="31166"/>
                </a:cubicBezTo>
                <a:cubicBezTo>
                  <a:pt x="2405710" y="34061"/>
                  <a:pt x="2406929" y="36766"/>
                  <a:pt x="2409368" y="39281"/>
                </a:cubicBezTo>
                <a:lnTo>
                  <a:pt x="2416046" y="43371"/>
                </a:lnTo>
                <a:lnTo>
                  <a:pt x="2416569" y="42938"/>
                </a:lnTo>
                <a:cubicBezTo>
                  <a:pt x="2419541" y="39509"/>
                  <a:pt x="2421026" y="36042"/>
                  <a:pt x="2421026" y="32537"/>
                </a:cubicBezTo>
                <a:cubicBezTo>
                  <a:pt x="2421026" y="29794"/>
                  <a:pt x="2420417" y="27508"/>
                  <a:pt x="2419198" y="25679"/>
                </a:cubicBezTo>
                <a:cubicBezTo>
                  <a:pt x="2417978" y="23850"/>
                  <a:pt x="2416150" y="22936"/>
                  <a:pt x="2413711" y="22936"/>
                </a:cubicBezTo>
                <a:close/>
                <a:moveTo>
                  <a:pt x="2853538" y="20117"/>
                </a:moveTo>
                <a:cubicBezTo>
                  <a:pt x="2857348" y="20117"/>
                  <a:pt x="2860853" y="20879"/>
                  <a:pt x="2864053" y="22403"/>
                </a:cubicBezTo>
                <a:cubicBezTo>
                  <a:pt x="2867254" y="23927"/>
                  <a:pt x="2870492" y="25451"/>
                  <a:pt x="2873769" y="26975"/>
                </a:cubicBezTo>
                <a:cubicBezTo>
                  <a:pt x="2877045" y="28499"/>
                  <a:pt x="2880589" y="29261"/>
                  <a:pt x="2884399" y="29261"/>
                </a:cubicBezTo>
                <a:cubicBezTo>
                  <a:pt x="2886837" y="29261"/>
                  <a:pt x="2889123" y="28841"/>
                  <a:pt x="2891257" y="28003"/>
                </a:cubicBezTo>
                <a:cubicBezTo>
                  <a:pt x="2893390" y="27165"/>
                  <a:pt x="2895981" y="25832"/>
                  <a:pt x="2899029" y="24003"/>
                </a:cubicBezTo>
                <a:lnTo>
                  <a:pt x="2905659" y="33375"/>
                </a:lnTo>
                <a:cubicBezTo>
                  <a:pt x="2900782" y="37643"/>
                  <a:pt x="2896629" y="40348"/>
                  <a:pt x="2893200" y="41491"/>
                </a:cubicBezTo>
                <a:cubicBezTo>
                  <a:pt x="2889771" y="42634"/>
                  <a:pt x="2886837" y="43205"/>
                  <a:pt x="2884399" y="43205"/>
                </a:cubicBezTo>
                <a:cubicBezTo>
                  <a:pt x="2879827" y="43205"/>
                  <a:pt x="2875712" y="42405"/>
                  <a:pt x="2872054" y="40805"/>
                </a:cubicBezTo>
                <a:cubicBezTo>
                  <a:pt x="2868397" y="39205"/>
                  <a:pt x="2865044" y="37643"/>
                  <a:pt x="2861996" y="36119"/>
                </a:cubicBezTo>
                <a:cubicBezTo>
                  <a:pt x="2858948" y="34595"/>
                  <a:pt x="2856128" y="33833"/>
                  <a:pt x="2853538" y="33833"/>
                </a:cubicBezTo>
                <a:cubicBezTo>
                  <a:pt x="2850794" y="33833"/>
                  <a:pt x="2848318" y="34518"/>
                  <a:pt x="2846108" y="35890"/>
                </a:cubicBezTo>
                <a:cubicBezTo>
                  <a:pt x="2843898" y="37262"/>
                  <a:pt x="2841574" y="39167"/>
                  <a:pt x="2839136" y="41605"/>
                </a:cubicBezTo>
                <a:lnTo>
                  <a:pt x="2830449" y="34290"/>
                </a:lnTo>
                <a:cubicBezTo>
                  <a:pt x="2833954" y="29870"/>
                  <a:pt x="2837612" y="26403"/>
                  <a:pt x="2841422" y="23888"/>
                </a:cubicBezTo>
                <a:cubicBezTo>
                  <a:pt x="2845232" y="21374"/>
                  <a:pt x="2849270" y="20117"/>
                  <a:pt x="2853538" y="20117"/>
                </a:cubicBezTo>
                <a:close/>
                <a:moveTo>
                  <a:pt x="900913" y="20117"/>
                </a:moveTo>
                <a:cubicBezTo>
                  <a:pt x="904723" y="20117"/>
                  <a:pt x="908228" y="20879"/>
                  <a:pt x="911428" y="22403"/>
                </a:cubicBezTo>
                <a:cubicBezTo>
                  <a:pt x="914629" y="23927"/>
                  <a:pt x="917867" y="25451"/>
                  <a:pt x="921144" y="26975"/>
                </a:cubicBezTo>
                <a:cubicBezTo>
                  <a:pt x="924420" y="28499"/>
                  <a:pt x="927964" y="29261"/>
                  <a:pt x="931774" y="29261"/>
                </a:cubicBezTo>
                <a:cubicBezTo>
                  <a:pt x="934212" y="29261"/>
                  <a:pt x="936498" y="28841"/>
                  <a:pt x="938632" y="28003"/>
                </a:cubicBezTo>
                <a:cubicBezTo>
                  <a:pt x="940765" y="27165"/>
                  <a:pt x="943356" y="25832"/>
                  <a:pt x="946404" y="24003"/>
                </a:cubicBezTo>
                <a:lnTo>
                  <a:pt x="953034" y="33375"/>
                </a:lnTo>
                <a:cubicBezTo>
                  <a:pt x="948157" y="37643"/>
                  <a:pt x="944004" y="40348"/>
                  <a:pt x="940575" y="41491"/>
                </a:cubicBezTo>
                <a:cubicBezTo>
                  <a:pt x="937146" y="42634"/>
                  <a:pt x="934212" y="43205"/>
                  <a:pt x="931774" y="43205"/>
                </a:cubicBezTo>
                <a:cubicBezTo>
                  <a:pt x="927202" y="43205"/>
                  <a:pt x="923087" y="42405"/>
                  <a:pt x="919429" y="40805"/>
                </a:cubicBezTo>
                <a:cubicBezTo>
                  <a:pt x="915772" y="39205"/>
                  <a:pt x="912419" y="37643"/>
                  <a:pt x="909371" y="36119"/>
                </a:cubicBezTo>
                <a:cubicBezTo>
                  <a:pt x="906323" y="34595"/>
                  <a:pt x="903504" y="33833"/>
                  <a:pt x="900913" y="33833"/>
                </a:cubicBezTo>
                <a:cubicBezTo>
                  <a:pt x="898170" y="33833"/>
                  <a:pt x="895693" y="34518"/>
                  <a:pt x="893483" y="35890"/>
                </a:cubicBezTo>
                <a:cubicBezTo>
                  <a:pt x="891273" y="37262"/>
                  <a:pt x="888949" y="39167"/>
                  <a:pt x="886511" y="41605"/>
                </a:cubicBezTo>
                <a:lnTo>
                  <a:pt x="877824" y="34290"/>
                </a:lnTo>
                <a:cubicBezTo>
                  <a:pt x="881329" y="29870"/>
                  <a:pt x="884987" y="26403"/>
                  <a:pt x="888797" y="23888"/>
                </a:cubicBezTo>
                <a:cubicBezTo>
                  <a:pt x="892607" y="21374"/>
                  <a:pt x="896646" y="20117"/>
                  <a:pt x="900913" y="20117"/>
                </a:cubicBezTo>
                <a:close/>
                <a:moveTo>
                  <a:pt x="2029663" y="15392"/>
                </a:moveTo>
                <a:cubicBezTo>
                  <a:pt x="2033321" y="15392"/>
                  <a:pt x="2036597" y="16459"/>
                  <a:pt x="2039493" y="18593"/>
                </a:cubicBezTo>
                <a:cubicBezTo>
                  <a:pt x="2042389" y="20726"/>
                  <a:pt x="2044675" y="23546"/>
                  <a:pt x="2046351" y="27051"/>
                </a:cubicBezTo>
                <a:cubicBezTo>
                  <a:pt x="2048027" y="30556"/>
                  <a:pt x="2048866" y="34290"/>
                  <a:pt x="2048866" y="38252"/>
                </a:cubicBezTo>
                <a:cubicBezTo>
                  <a:pt x="2048866" y="44196"/>
                  <a:pt x="2046961" y="49187"/>
                  <a:pt x="2043151" y="53225"/>
                </a:cubicBezTo>
                <a:cubicBezTo>
                  <a:pt x="2039341" y="57264"/>
                  <a:pt x="2034464" y="59283"/>
                  <a:pt x="2028520" y="59283"/>
                </a:cubicBezTo>
                <a:cubicBezTo>
                  <a:pt x="2021967" y="59283"/>
                  <a:pt x="2017052" y="57302"/>
                  <a:pt x="2013776" y="53340"/>
                </a:cubicBezTo>
                <a:cubicBezTo>
                  <a:pt x="2010499" y="49377"/>
                  <a:pt x="2008861" y="44729"/>
                  <a:pt x="2008861" y="39395"/>
                </a:cubicBezTo>
                <a:cubicBezTo>
                  <a:pt x="2008861" y="34976"/>
                  <a:pt x="2009737" y="30975"/>
                  <a:pt x="2011490" y="27394"/>
                </a:cubicBezTo>
                <a:cubicBezTo>
                  <a:pt x="2013242" y="23812"/>
                  <a:pt x="2015719" y="20917"/>
                  <a:pt x="2018919" y="18707"/>
                </a:cubicBezTo>
                <a:cubicBezTo>
                  <a:pt x="2022119" y="16497"/>
                  <a:pt x="2025701" y="15392"/>
                  <a:pt x="2029663" y="15392"/>
                </a:cubicBezTo>
                <a:close/>
                <a:moveTo>
                  <a:pt x="2272894" y="11658"/>
                </a:moveTo>
                <a:cubicBezTo>
                  <a:pt x="2270608" y="11658"/>
                  <a:pt x="2268703" y="12458"/>
                  <a:pt x="2267179" y="14059"/>
                </a:cubicBezTo>
                <a:cubicBezTo>
                  <a:pt x="2265655" y="15659"/>
                  <a:pt x="2264893" y="17602"/>
                  <a:pt x="2264893" y="19888"/>
                </a:cubicBezTo>
                <a:cubicBezTo>
                  <a:pt x="2264893" y="22784"/>
                  <a:pt x="2266112" y="25489"/>
                  <a:pt x="2268550" y="28003"/>
                </a:cubicBezTo>
                <a:lnTo>
                  <a:pt x="2275228" y="32093"/>
                </a:lnTo>
                <a:lnTo>
                  <a:pt x="2275751" y="31661"/>
                </a:lnTo>
                <a:cubicBezTo>
                  <a:pt x="2278723" y="28232"/>
                  <a:pt x="2280209" y="24765"/>
                  <a:pt x="2280209" y="21260"/>
                </a:cubicBezTo>
                <a:cubicBezTo>
                  <a:pt x="2280209" y="18516"/>
                  <a:pt x="2279599" y="16230"/>
                  <a:pt x="2278380" y="14402"/>
                </a:cubicBezTo>
                <a:cubicBezTo>
                  <a:pt x="2277161" y="12573"/>
                  <a:pt x="2275332" y="11658"/>
                  <a:pt x="2272894" y="11658"/>
                </a:cubicBezTo>
                <a:close/>
                <a:moveTo>
                  <a:pt x="2414168" y="11277"/>
                </a:moveTo>
                <a:cubicBezTo>
                  <a:pt x="2420265" y="11277"/>
                  <a:pt x="2424875" y="13373"/>
                  <a:pt x="2427999" y="17564"/>
                </a:cubicBezTo>
                <a:cubicBezTo>
                  <a:pt x="2431123" y="21755"/>
                  <a:pt x="2432685" y="26517"/>
                  <a:pt x="2432685" y="31851"/>
                </a:cubicBezTo>
                <a:cubicBezTo>
                  <a:pt x="2432685" y="38557"/>
                  <a:pt x="2430475" y="44501"/>
                  <a:pt x="2426056" y="49682"/>
                </a:cubicBezTo>
                <a:cubicBezTo>
                  <a:pt x="2421636" y="54864"/>
                  <a:pt x="2415426" y="58979"/>
                  <a:pt x="2407425" y="62027"/>
                </a:cubicBezTo>
                <a:cubicBezTo>
                  <a:pt x="2399424" y="65075"/>
                  <a:pt x="2390013" y="66903"/>
                  <a:pt x="2379193" y="67513"/>
                </a:cubicBezTo>
                <a:lnTo>
                  <a:pt x="2377135" y="56540"/>
                </a:lnTo>
                <a:cubicBezTo>
                  <a:pt x="2387499" y="55778"/>
                  <a:pt x="2395919" y="54178"/>
                  <a:pt x="2402396" y="51740"/>
                </a:cubicBezTo>
                <a:lnTo>
                  <a:pt x="2407157" y="49456"/>
                </a:lnTo>
                <a:lnTo>
                  <a:pt x="2398967" y="44196"/>
                </a:lnTo>
                <a:cubicBezTo>
                  <a:pt x="2395538" y="40691"/>
                  <a:pt x="2393823" y="36347"/>
                  <a:pt x="2393823" y="31166"/>
                </a:cubicBezTo>
                <a:cubicBezTo>
                  <a:pt x="2393823" y="25832"/>
                  <a:pt x="2395690" y="21183"/>
                  <a:pt x="2399424" y="17221"/>
                </a:cubicBezTo>
                <a:cubicBezTo>
                  <a:pt x="2403158" y="13259"/>
                  <a:pt x="2408073" y="11277"/>
                  <a:pt x="2414168" y="11277"/>
                </a:cubicBezTo>
                <a:close/>
                <a:moveTo>
                  <a:pt x="2273351" y="0"/>
                </a:moveTo>
                <a:cubicBezTo>
                  <a:pt x="2279447" y="0"/>
                  <a:pt x="2284057" y="2095"/>
                  <a:pt x="2287181" y="6286"/>
                </a:cubicBezTo>
                <a:cubicBezTo>
                  <a:pt x="2290305" y="10477"/>
                  <a:pt x="2291868" y="15240"/>
                  <a:pt x="2291868" y="20574"/>
                </a:cubicBezTo>
                <a:cubicBezTo>
                  <a:pt x="2291868" y="27279"/>
                  <a:pt x="2289658" y="33223"/>
                  <a:pt x="2285238" y="38405"/>
                </a:cubicBezTo>
                <a:cubicBezTo>
                  <a:pt x="2280818" y="43586"/>
                  <a:pt x="2274608" y="47701"/>
                  <a:pt x="2266607" y="50749"/>
                </a:cubicBezTo>
                <a:cubicBezTo>
                  <a:pt x="2258606" y="53797"/>
                  <a:pt x="2249195" y="55626"/>
                  <a:pt x="2238375" y="56235"/>
                </a:cubicBezTo>
                <a:lnTo>
                  <a:pt x="2236318" y="45263"/>
                </a:lnTo>
                <a:cubicBezTo>
                  <a:pt x="2246681" y="44501"/>
                  <a:pt x="2255101" y="42900"/>
                  <a:pt x="2261578" y="40462"/>
                </a:cubicBezTo>
                <a:lnTo>
                  <a:pt x="2266340" y="38178"/>
                </a:lnTo>
                <a:lnTo>
                  <a:pt x="2258149" y="32918"/>
                </a:lnTo>
                <a:cubicBezTo>
                  <a:pt x="2254720" y="29413"/>
                  <a:pt x="2253006" y="25070"/>
                  <a:pt x="2253006" y="19888"/>
                </a:cubicBezTo>
                <a:cubicBezTo>
                  <a:pt x="2253006" y="14554"/>
                  <a:pt x="2254872" y="9906"/>
                  <a:pt x="2258606" y="5943"/>
                </a:cubicBezTo>
                <a:cubicBezTo>
                  <a:pt x="2262340" y="1981"/>
                  <a:pt x="2267255" y="0"/>
                  <a:pt x="2273351"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57" name="Google Shape;257;p25"/>
          <p:cNvSpPr txBox="1"/>
          <p:nvPr/>
        </p:nvSpPr>
        <p:spPr>
          <a:xfrm>
            <a:off x="1230150" y="329137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21. Each soul will come forth with an angel to drive it and another to testify.</a:t>
            </a:r>
            <a:endParaRPr sz="1200">
              <a:solidFill>
                <a:schemeClr val="dk1"/>
              </a:solidFill>
              <a:latin typeface="Inter Light"/>
              <a:ea typeface="Inter Light"/>
              <a:cs typeface="Inter Light"/>
              <a:sym typeface="Inter Light"/>
            </a:endParaRPr>
          </a:p>
        </p:txBody>
      </p:sp>
      <p:sp>
        <p:nvSpPr>
          <p:cNvPr id="259" name="Google Shape;259;p25"/>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Companions</a:t>
            </a:r>
            <a:endParaRPr sz="3600">
              <a:solidFill>
                <a:srgbClr val="1E1E1E"/>
              </a:solidFill>
              <a:latin typeface="Inter Tight Medium"/>
              <a:ea typeface="Inter Tight Medium"/>
              <a:cs typeface="Inter Tight Medium"/>
              <a:sym typeface="Inter Tight Medium"/>
            </a:endParaRPr>
          </a:p>
        </p:txBody>
      </p:sp>
      <p:sp>
        <p:nvSpPr>
          <p:cNvPr id="260" name="Google Shape;260;p25"/>
          <p:cNvSpPr txBox="1"/>
          <p:nvPr/>
        </p:nvSpPr>
        <p:spPr>
          <a:xfrm>
            <a:off x="5395650" y="989475"/>
            <a:ext cx="3224700" cy="16161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سَآئِقٌ</a:t>
            </a:r>
            <a:r>
              <a:rPr lang="en-GB" sz="1200">
                <a:solidFill>
                  <a:srgbClr val="1E1E1E"/>
                </a:solidFill>
                <a:latin typeface="Inter Light"/>
                <a:ea typeface="Inter Light"/>
                <a:cs typeface="Inter Light"/>
                <a:sym typeface="Inter Light"/>
              </a:rPr>
              <a:t> - Someone who drives/pushes forward.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شَهِيدٌ</a:t>
            </a:r>
            <a:r>
              <a:rPr lang="en-GB" sz="1200">
                <a:solidFill>
                  <a:srgbClr val="1E1E1E"/>
                </a:solidFill>
                <a:latin typeface="Inter Light"/>
                <a:ea typeface="Inter Light"/>
                <a:cs typeface="Inter Light"/>
                <a:sym typeface="Inter Light"/>
              </a:rPr>
              <a:t> - One to bear witness for or against the person.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In a court, the police arrive with the criminal. </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26"/>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B4B043C6-3115-B185-BB61-48A34BE01295}"/>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07E80819-0E8A-7F5F-CE13-7DC59423AFB4}"/>
              </a:ext>
            </a:extLst>
          </p:cNvPr>
          <p:cNvSpPr/>
          <p:nvPr/>
        </p:nvSpPr>
        <p:spPr>
          <a:xfrm>
            <a:off x="1311434" y="2299815"/>
            <a:ext cx="3518611" cy="767791"/>
          </a:xfrm>
          <a:custGeom>
            <a:avLst/>
            <a:gdLst/>
            <a:ahLst/>
            <a:cxnLst/>
            <a:rect l="l" t="t" r="r" b="b"/>
            <a:pathLst>
              <a:path w="3518611" h="767791">
                <a:moveTo>
                  <a:pt x="1355674" y="699668"/>
                </a:moveTo>
                <a:cubicBezTo>
                  <a:pt x="1358722" y="699668"/>
                  <a:pt x="1361351" y="700811"/>
                  <a:pt x="1363561" y="703097"/>
                </a:cubicBezTo>
                <a:cubicBezTo>
                  <a:pt x="1365771" y="705383"/>
                  <a:pt x="1366876" y="708050"/>
                  <a:pt x="1366876" y="711098"/>
                </a:cubicBezTo>
                <a:cubicBezTo>
                  <a:pt x="1366876" y="714146"/>
                  <a:pt x="1365771" y="716775"/>
                  <a:pt x="1363561" y="718985"/>
                </a:cubicBezTo>
                <a:cubicBezTo>
                  <a:pt x="1361351" y="721195"/>
                  <a:pt x="1358722" y="722300"/>
                  <a:pt x="1355674" y="722300"/>
                </a:cubicBezTo>
                <a:cubicBezTo>
                  <a:pt x="1352474" y="722300"/>
                  <a:pt x="1349769" y="721195"/>
                  <a:pt x="1347559" y="718985"/>
                </a:cubicBezTo>
                <a:cubicBezTo>
                  <a:pt x="1345349" y="716775"/>
                  <a:pt x="1344244" y="714146"/>
                  <a:pt x="1344244" y="711098"/>
                </a:cubicBezTo>
                <a:cubicBezTo>
                  <a:pt x="1344244" y="708050"/>
                  <a:pt x="1345349" y="705383"/>
                  <a:pt x="1347559" y="703097"/>
                </a:cubicBezTo>
                <a:cubicBezTo>
                  <a:pt x="1349769" y="700811"/>
                  <a:pt x="1352474" y="699668"/>
                  <a:pt x="1355674" y="699668"/>
                </a:cubicBezTo>
                <a:close/>
                <a:moveTo>
                  <a:pt x="1324356" y="699668"/>
                </a:moveTo>
                <a:cubicBezTo>
                  <a:pt x="1327404" y="699668"/>
                  <a:pt x="1330033" y="700811"/>
                  <a:pt x="1332243" y="703097"/>
                </a:cubicBezTo>
                <a:cubicBezTo>
                  <a:pt x="1334453" y="705383"/>
                  <a:pt x="1335558" y="708050"/>
                  <a:pt x="1335558" y="711098"/>
                </a:cubicBezTo>
                <a:cubicBezTo>
                  <a:pt x="1335558" y="714146"/>
                  <a:pt x="1334453" y="716775"/>
                  <a:pt x="1332243" y="718985"/>
                </a:cubicBezTo>
                <a:cubicBezTo>
                  <a:pt x="1330033" y="721195"/>
                  <a:pt x="1327404" y="722300"/>
                  <a:pt x="1324356" y="722300"/>
                </a:cubicBezTo>
                <a:cubicBezTo>
                  <a:pt x="1321156" y="722300"/>
                  <a:pt x="1318451" y="721195"/>
                  <a:pt x="1316241" y="718985"/>
                </a:cubicBezTo>
                <a:cubicBezTo>
                  <a:pt x="1314031" y="716775"/>
                  <a:pt x="1312926" y="714146"/>
                  <a:pt x="1312926" y="711098"/>
                </a:cubicBezTo>
                <a:cubicBezTo>
                  <a:pt x="1312926" y="708050"/>
                  <a:pt x="1314031" y="705383"/>
                  <a:pt x="1316241" y="703097"/>
                </a:cubicBezTo>
                <a:cubicBezTo>
                  <a:pt x="1318451" y="700811"/>
                  <a:pt x="1321156" y="699668"/>
                  <a:pt x="1324356" y="699668"/>
                </a:cubicBezTo>
                <a:close/>
                <a:moveTo>
                  <a:pt x="740283" y="699668"/>
                </a:moveTo>
                <a:cubicBezTo>
                  <a:pt x="743331" y="699668"/>
                  <a:pt x="745960" y="700811"/>
                  <a:pt x="748170" y="703097"/>
                </a:cubicBezTo>
                <a:cubicBezTo>
                  <a:pt x="750380" y="705383"/>
                  <a:pt x="751485" y="708050"/>
                  <a:pt x="751485" y="711098"/>
                </a:cubicBezTo>
                <a:cubicBezTo>
                  <a:pt x="751485" y="714146"/>
                  <a:pt x="750380" y="716775"/>
                  <a:pt x="748170" y="718985"/>
                </a:cubicBezTo>
                <a:cubicBezTo>
                  <a:pt x="745960" y="721195"/>
                  <a:pt x="743331" y="722300"/>
                  <a:pt x="740283" y="722300"/>
                </a:cubicBezTo>
                <a:cubicBezTo>
                  <a:pt x="737083" y="722300"/>
                  <a:pt x="734378" y="721195"/>
                  <a:pt x="732168" y="718985"/>
                </a:cubicBezTo>
                <a:cubicBezTo>
                  <a:pt x="729958" y="716775"/>
                  <a:pt x="728853" y="714146"/>
                  <a:pt x="728853" y="711098"/>
                </a:cubicBezTo>
                <a:cubicBezTo>
                  <a:pt x="728853" y="708050"/>
                  <a:pt x="729958" y="705383"/>
                  <a:pt x="732168" y="703097"/>
                </a:cubicBezTo>
                <a:cubicBezTo>
                  <a:pt x="734378" y="700811"/>
                  <a:pt x="737083" y="699668"/>
                  <a:pt x="740283" y="699668"/>
                </a:cubicBezTo>
                <a:close/>
                <a:moveTo>
                  <a:pt x="708965" y="699668"/>
                </a:moveTo>
                <a:cubicBezTo>
                  <a:pt x="712013" y="699668"/>
                  <a:pt x="714642" y="700811"/>
                  <a:pt x="716852" y="703097"/>
                </a:cubicBezTo>
                <a:cubicBezTo>
                  <a:pt x="719061" y="705383"/>
                  <a:pt x="720167" y="708050"/>
                  <a:pt x="720167" y="711098"/>
                </a:cubicBezTo>
                <a:cubicBezTo>
                  <a:pt x="720167" y="714146"/>
                  <a:pt x="719061" y="716775"/>
                  <a:pt x="716852" y="718985"/>
                </a:cubicBezTo>
                <a:cubicBezTo>
                  <a:pt x="714642" y="721195"/>
                  <a:pt x="712013" y="722300"/>
                  <a:pt x="708965" y="722300"/>
                </a:cubicBezTo>
                <a:cubicBezTo>
                  <a:pt x="705765" y="722300"/>
                  <a:pt x="703060" y="721195"/>
                  <a:pt x="700850" y="718985"/>
                </a:cubicBezTo>
                <a:cubicBezTo>
                  <a:pt x="698640" y="716775"/>
                  <a:pt x="697535" y="714146"/>
                  <a:pt x="697535" y="711098"/>
                </a:cubicBezTo>
                <a:cubicBezTo>
                  <a:pt x="697535" y="708050"/>
                  <a:pt x="698640" y="705383"/>
                  <a:pt x="700850" y="703097"/>
                </a:cubicBezTo>
                <a:cubicBezTo>
                  <a:pt x="703060" y="700811"/>
                  <a:pt x="705765" y="699668"/>
                  <a:pt x="708965" y="699668"/>
                </a:cubicBezTo>
                <a:close/>
                <a:moveTo>
                  <a:pt x="2098929" y="698982"/>
                </a:moveTo>
                <a:cubicBezTo>
                  <a:pt x="2101977" y="698982"/>
                  <a:pt x="2104606" y="700125"/>
                  <a:pt x="2106816" y="702411"/>
                </a:cubicBezTo>
                <a:cubicBezTo>
                  <a:pt x="2109026" y="704697"/>
                  <a:pt x="2110131" y="707364"/>
                  <a:pt x="2110131" y="710412"/>
                </a:cubicBezTo>
                <a:cubicBezTo>
                  <a:pt x="2110131" y="713460"/>
                  <a:pt x="2109026" y="716089"/>
                  <a:pt x="2106816" y="718299"/>
                </a:cubicBezTo>
                <a:cubicBezTo>
                  <a:pt x="2104606" y="720509"/>
                  <a:pt x="2101977" y="721614"/>
                  <a:pt x="2098929" y="721614"/>
                </a:cubicBezTo>
                <a:cubicBezTo>
                  <a:pt x="2095729" y="721614"/>
                  <a:pt x="2093024" y="720509"/>
                  <a:pt x="2090814" y="718299"/>
                </a:cubicBezTo>
                <a:cubicBezTo>
                  <a:pt x="2088604" y="716089"/>
                  <a:pt x="2087499" y="713460"/>
                  <a:pt x="2087499" y="710412"/>
                </a:cubicBezTo>
                <a:cubicBezTo>
                  <a:pt x="2087499" y="707364"/>
                  <a:pt x="2088604" y="704697"/>
                  <a:pt x="2090814" y="702411"/>
                </a:cubicBezTo>
                <a:cubicBezTo>
                  <a:pt x="2093024" y="700125"/>
                  <a:pt x="2095729" y="698982"/>
                  <a:pt x="2098929" y="698982"/>
                </a:cubicBezTo>
                <a:close/>
                <a:moveTo>
                  <a:pt x="2910993" y="689153"/>
                </a:moveTo>
                <a:lnTo>
                  <a:pt x="2910993" y="702183"/>
                </a:lnTo>
                <a:lnTo>
                  <a:pt x="2859786" y="717042"/>
                </a:lnTo>
                <a:lnTo>
                  <a:pt x="2859786" y="704240"/>
                </a:lnTo>
                <a:close/>
                <a:moveTo>
                  <a:pt x="844068" y="689153"/>
                </a:moveTo>
                <a:lnTo>
                  <a:pt x="844068" y="702183"/>
                </a:lnTo>
                <a:lnTo>
                  <a:pt x="792861" y="717042"/>
                </a:lnTo>
                <a:lnTo>
                  <a:pt x="792861" y="704240"/>
                </a:lnTo>
                <a:close/>
                <a:moveTo>
                  <a:pt x="1244499" y="619658"/>
                </a:moveTo>
                <a:cubicBezTo>
                  <a:pt x="1241298" y="619658"/>
                  <a:pt x="1238326" y="620877"/>
                  <a:pt x="1235583" y="623316"/>
                </a:cubicBezTo>
                <a:cubicBezTo>
                  <a:pt x="1232840" y="625754"/>
                  <a:pt x="1230592" y="629031"/>
                  <a:pt x="1228840" y="633146"/>
                </a:cubicBezTo>
                <a:cubicBezTo>
                  <a:pt x="1227087" y="637260"/>
                  <a:pt x="1226211" y="641756"/>
                  <a:pt x="1226211" y="646633"/>
                </a:cubicBezTo>
                <a:cubicBezTo>
                  <a:pt x="1226211" y="649376"/>
                  <a:pt x="1226820" y="651624"/>
                  <a:pt x="1228039" y="653377"/>
                </a:cubicBezTo>
                <a:cubicBezTo>
                  <a:pt x="1229259" y="655129"/>
                  <a:pt x="1231049" y="656501"/>
                  <a:pt x="1233412" y="657491"/>
                </a:cubicBezTo>
                <a:cubicBezTo>
                  <a:pt x="1235774" y="658482"/>
                  <a:pt x="1238784" y="659206"/>
                  <a:pt x="1242441" y="659663"/>
                </a:cubicBezTo>
                <a:cubicBezTo>
                  <a:pt x="1246099" y="660120"/>
                  <a:pt x="1250366" y="660349"/>
                  <a:pt x="1255243" y="660349"/>
                </a:cubicBezTo>
                <a:lnTo>
                  <a:pt x="1264695" y="660349"/>
                </a:lnTo>
                <a:lnTo>
                  <a:pt x="1265073" y="655777"/>
                </a:lnTo>
                <a:cubicBezTo>
                  <a:pt x="1265073" y="645414"/>
                  <a:pt x="1263168" y="636803"/>
                  <a:pt x="1259358" y="629945"/>
                </a:cubicBezTo>
                <a:cubicBezTo>
                  <a:pt x="1255548" y="623087"/>
                  <a:pt x="1250595" y="619658"/>
                  <a:pt x="1244499" y="619658"/>
                </a:cubicBezTo>
                <a:close/>
                <a:moveTo>
                  <a:pt x="2762784" y="612343"/>
                </a:moveTo>
                <a:cubicBezTo>
                  <a:pt x="2755468" y="612343"/>
                  <a:pt x="2748191" y="614248"/>
                  <a:pt x="2740952" y="618058"/>
                </a:cubicBezTo>
                <a:cubicBezTo>
                  <a:pt x="2733713" y="621868"/>
                  <a:pt x="2726855" y="626630"/>
                  <a:pt x="2720378" y="632345"/>
                </a:cubicBezTo>
                <a:cubicBezTo>
                  <a:pt x="2713901" y="638060"/>
                  <a:pt x="2708148" y="643890"/>
                  <a:pt x="2703119" y="649833"/>
                </a:cubicBezTo>
                <a:lnTo>
                  <a:pt x="2694923" y="660349"/>
                </a:lnTo>
                <a:lnTo>
                  <a:pt x="2710205" y="660349"/>
                </a:lnTo>
                <a:cubicBezTo>
                  <a:pt x="2723464" y="660349"/>
                  <a:pt x="2734932" y="659777"/>
                  <a:pt x="2744610" y="658634"/>
                </a:cubicBezTo>
                <a:cubicBezTo>
                  <a:pt x="2754287" y="657491"/>
                  <a:pt x="2762250" y="655777"/>
                  <a:pt x="2768498" y="653491"/>
                </a:cubicBezTo>
                <a:cubicBezTo>
                  <a:pt x="2774747" y="651205"/>
                  <a:pt x="2779395" y="648271"/>
                  <a:pt x="2782443" y="644690"/>
                </a:cubicBezTo>
                <a:cubicBezTo>
                  <a:pt x="2785491" y="641108"/>
                  <a:pt x="2787015" y="636879"/>
                  <a:pt x="2787015" y="632003"/>
                </a:cubicBezTo>
                <a:cubicBezTo>
                  <a:pt x="2787015" y="629412"/>
                  <a:pt x="2786177" y="626592"/>
                  <a:pt x="2784501" y="623544"/>
                </a:cubicBezTo>
                <a:cubicBezTo>
                  <a:pt x="2782824" y="620496"/>
                  <a:pt x="2780233" y="617867"/>
                  <a:pt x="2776728" y="615658"/>
                </a:cubicBezTo>
                <a:cubicBezTo>
                  <a:pt x="2773223" y="613448"/>
                  <a:pt x="2768575" y="612343"/>
                  <a:pt x="2762784" y="612343"/>
                </a:cubicBezTo>
                <a:close/>
                <a:moveTo>
                  <a:pt x="1995297" y="612343"/>
                </a:moveTo>
                <a:cubicBezTo>
                  <a:pt x="1987982" y="612343"/>
                  <a:pt x="1980705" y="614248"/>
                  <a:pt x="1973466" y="618058"/>
                </a:cubicBezTo>
                <a:cubicBezTo>
                  <a:pt x="1966227" y="621868"/>
                  <a:pt x="1959369" y="626630"/>
                  <a:pt x="1952892" y="632345"/>
                </a:cubicBezTo>
                <a:cubicBezTo>
                  <a:pt x="1946415" y="638060"/>
                  <a:pt x="1940662" y="643890"/>
                  <a:pt x="1935633" y="649833"/>
                </a:cubicBezTo>
                <a:lnTo>
                  <a:pt x="1925805" y="662443"/>
                </a:lnTo>
                <a:lnTo>
                  <a:pt x="1955749" y="663321"/>
                </a:lnTo>
                <a:cubicBezTo>
                  <a:pt x="1965808" y="663321"/>
                  <a:pt x="1974799" y="662711"/>
                  <a:pt x="1982724" y="661492"/>
                </a:cubicBezTo>
                <a:cubicBezTo>
                  <a:pt x="1990649" y="660273"/>
                  <a:pt x="1997316" y="658406"/>
                  <a:pt x="2002727" y="655891"/>
                </a:cubicBezTo>
                <a:cubicBezTo>
                  <a:pt x="2008137" y="653377"/>
                  <a:pt x="2012290" y="650291"/>
                  <a:pt x="2015185" y="646633"/>
                </a:cubicBezTo>
                <a:cubicBezTo>
                  <a:pt x="2018081" y="642975"/>
                  <a:pt x="2019529" y="638784"/>
                  <a:pt x="2019529" y="634060"/>
                </a:cubicBezTo>
                <a:cubicBezTo>
                  <a:pt x="2019529" y="630707"/>
                  <a:pt x="2018691" y="627392"/>
                  <a:pt x="2017014" y="624116"/>
                </a:cubicBezTo>
                <a:cubicBezTo>
                  <a:pt x="2015338" y="620839"/>
                  <a:pt x="2012747" y="618058"/>
                  <a:pt x="2009242" y="615772"/>
                </a:cubicBezTo>
                <a:cubicBezTo>
                  <a:pt x="2005737" y="613486"/>
                  <a:pt x="2001088" y="612343"/>
                  <a:pt x="1995297" y="612343"/>
                </a:cubicBezTo>
                <a:close/>
                <a:moveTo>
                  <a:pt x="2550109" y="596798"/>
                </a:moveTo>
                <a:cubicBezTo>
                  <a:pt x="2552700" y="596798"/>
                  <a:pt x="2555520" y="597065"/>
                  <a:pt x="2558568" y="597598"/>
                </a:cubicBezTo>
                <a:cubicBezTo>
                  <a:pt x="2561615" y="598132"/>
                  <a:pt x="2564511" y="598779"/>
                  <a:pt x="2567254" y="599541"/>
                </a:cubicBezTo>
                <a:lnTo>
                  <a:pt x="2564283" y="616686"/>
                </a:lnTo>
                <a:cubicBezTo>
                  <a:pt x="2561996" y="616077"/>
                  <a:pt x="2559558" y="615581"/>
                  <a:pt x="2556967" y="615200"/>
                </a:cubicBezTo>
                <a:cubicBezTo>
                  <a:pt x="2554377" y="614819"/>
                  <a:pt x="2552090" y="614629"/>
                  <a:pt x="2550109" y="614629"/>
                </a:cubicBezTo>
                <a:cubicBezTo>
                  <a:pt x="2545537" y="614629"/>
                  <a:pt x="2541689" y="615505"/>
                  <a:pt x="2538565" y="617258"/>
                </a:cubicBezTo>
                <a:cubicBezTo>
                  <a:pt x="2535441" y="619010"/>
                  <a:pt x="2533117" y="621335"/>
                  <a:pt x="2531593" y="624230"/>
                </a:cubicBezTo>
                <a:cubicBezTo>
                  <a:pt x="2530069" y="627126"/>
                  <a:pt x="2529307" y="630326"/>
                  <a:pt x="2529307" y="633831"/>
                </a:cubicBezTo>
                <a:cubicBezTo>
                  <a:pt x="2529307" y="638708"/>
                  <a:pt x="2530754" y="643090"/>
                  <a:pt x="2533650" y="646976"/>
                </a:cubicBezTo>
                <a:cubicBezTo>
                  <a:pt x="2536546" y="650862"/>
                  <a:pt x="2540051" y="653948"/>
                  <a:pt x="2544166" y="656234"/>
                </a:cubicBezTo>
                <a:lnTo>
                  <a:pt x="2553137" y="658822"/>
                </a:lnTo>
                <a:lnTo>
                  <a:pt x="2577313" y="649833"/>
                </a:lnTo>
                <a:lnTo>
                  <a:pt x="2584171" y="666521"/>
                </a:lnTo>
                <a:cubicBezTo>
                  <a:pt x="2579751" y="668350"/>
                  <a:pt x="2574227" y="670445"/>
                  <a:pt x="2567597" y="672808"/>
                </a:cubicBezTo>
                <a:cubicBezTo>
                  <a:pt x="2560968" y="675170"/>
                  <a:pt x="2553957" y="677532"/>
                  <a:pt x="2546566" y="679894"/>
                </a:cubicBezTo>
                <a:cubicBezTo>
                  <a:pt x="2539175" y="682256"/>
                  <a:pt x="2532050" y="684466"/>
                  <a:pt x="2525192" y="686524"/>
                </a:cubicBezTo>
                <a:cubicBezTo>
                  <a:pt x="2518334" y="688581"/>
                  <a:pt x="2512390" y="690143"/>
                  <a:pt x="2507361" y="691210"/>
                </a:cubicBezTo>
                <a:lnTo>
                  <a:pt x="2502103" y="673836"/>
                </a:lnTo>
                <a:cubicBezTo>
                  <a:pt x="2508199" y="672465"/>
                  <a:pt x="2515476" y="670560"/>
                  <a:pt x="2523935" y="668121"/>
                </a:cubicBezTo>
                <a:lnTo>
                  <a:pt x="2532376" y="665477"/>
                </a:lnTo>
                <a:lnTo>
                  <a:pt x="2526906" y="662978"/>
                </a:lnTo>
                <a:cubicBezTo>
                  <a:pt x="2523935" y="661073"/>
                  <a:pt x="2521268" y="658673"/>
                  <a:pt x="2518906" y="655777"/>
                </a:cubicBezTo>
                <a:cubicBezTo>
                  <a:pt x="2516543" y="652881"/>
                  <a:pt x="2514676" y="649567"/>
                  <a:pt x="2513305" y="645833"/>
                </a:cubicBezTo>
                <a:cubicBezTo>
                  <a:pt x="2511933" y="642099"/>
                  <a:pt x="2511247" y="638099"/>
                  <a:pt x="2511247" y="633831"/>
                </a:cubicBezTo>
                <a:cubicBezTo>
                  <a:pt x="2511247" y="626059"/>
                  <a:pt x="2513038" y="619391"/>
                  <a:pt x="2516619" y="613829"/>
                </a:cubicBezTo>
                <a:cubicBezTo>
                  <a:pt x="2520201" y="608266"/>
                  <a:pt x="2524925" y="604037"/>
                  <a:pt x="2530793" y="601142"/>
                </a:cubicBezTo>
                <a:cubicBezTo>
                  <a:pt x="2536660" y="598246"/>
                  <a:pt x="2543099" y="596798"/>
                  <a:pt x="2550109" y="596798"/>
                </a:cubicBezTo>
                <a:close/>
                <a:moveTo>
                  <a:pt x="1139114" y="590626"/>
                </a:moveTo>
                <a:cubicBezTo>
                  <a:pt x="1146886" y="590626"/>
                  <a:pt x="1153440" y="592264"/>
                  <a:pt x="1158774" y="595541"/>
                </a:cubicBezTo>
                <a:cubicBezTo>
                  <a:pt x="1164108" y="598817"/>
                  <a:pt x="1168337" y="603085"/>
                  <a:pt x="1171461" y="608342"/>
                </a:cubicBezTo>
                <a:cubicBezTo>
                  <a:pt x="1174585" y="613600"/>
                  <a:pt x="1176871" y="619239"/>
                  <a:pt x="1178319" y="625259"/>
                </a:cubicBezTo>
                <a:cubicBezTo>
                  <a:pt x="1179767" y="631279"/>
                  <a:pt x="1180491" y="637032"/>
                  <a:pt x="1180491" y="642518"/>
                </a:cubicBezTo>
                <a:cubicBezTo>
                  <a:pt x="1180491" y="646328"/>
                  <a:pt x="1180033" y="650138"/>
                  <a:pt x="1179119" y="653948"/>
                </a:cubicBezTo>
                <a:cubicBezTo>
                  <a:pt x="1178205" y="657758"/>
                  <a:pt x="1177100" y="661187"/>
                  <a:pt x="1175804" y="664235"/>
                </a:cubicBezTo>
                <a:cubicBezTo>
                  <a:pt x="1174509" y="667283"/>
                  <a:pt x="1173252" y="669645"/>
                  <a:pt x="1172032" y="671322"/>
                </a:cubicBezTo>
                <a:cubicBezTo>
                  <a:pt x="1163803" y="668883"/>
                  <a:pt x="1156107" y="667131"/>
                  <a:pt x="1148944" y="666064"/>
                </a:cubicBezTo>
                <a:cubicBezTo>
                  <a:pt x="1141781" y="664997"/>
                  <a:pt x="1135342" y="664654"/>
                  <a:pt x="1129627" y="665035"/>
                </a:cubicBezTo>
                <a:cubicBezTo>
                  <a:pt x="1123912" y="665416"/>
                  <a:pt x="1118997" y="666674"/>
                  <a:pt x="1114882" y="668807"/>
                </a:cubicBezTo>
                <a:cubicBezTo>
                  <a:pt x="1110768" y="670941"/>
                  <a:pt x="1107643" y="673989"/>
                  <a:pt x="1105510" y="677951"/>
                </a:cubicBezTo>
                <a:cubicBezTo>
                  <a:pt x="1103376" y="681914"/>
                  <a:pt x="1102309" y="686943"/>
                  <a:pt x="1102309" y="693039"/>
                </a:cubicBezTo>
                <a:cubicBezTo>
                  <a:pt x="1102309" y="698678"/>
                  <a:pt x="1102767" y="705383"/>
                  <a:pt x="1103681" y="713156"/>
                </a:cubicBezTo>
                <a:cubicBezTo>
                  <a:pt x="1104595" y="720928"/>
                  <a:pt x="1105891" y="729119"/>
                  <a:pt x="1107567" y="737730"/>
                </a:cubicBezTo>
                <a:cubicBezTo>
                  <a:pt x="1109244" y="746341"/>
                  <a:pt x="1111225" y="754837"/>
                  <a:pt x="1113511" y="763219"/>
                </a:cubicBezTo>
                <a:lnTo>
                  <a:pt x="1095909" y="767791"/>
                </a:lnTo>
                <a:cubicBezTo>
                  <a:pt x="1093318" y="757733"/>
                  <a:pt x="1091070" y="747903"/>
                  <a:pt x="1089165" y="738302"/>
                </a:cubicBezTo>
                <a:cubicBezTo>
                  <a:pt x="1087260" y="728700"/>
                  <a:pt x="1085850" y="719861"/>
                  <a:pt x="1084936" y="711784"/>
                </a:cubicBezTo>
                <a:cubicBezTo>
                  <a:pt x="1084021" y="703707"/>
                  <a:pt x="1083564" y="697077"/>
                  <a:pt x="1083564" y="691896"/>
                </a:cubicBezTo>
                <a:cubicBezTo>
                  <a:pt x="1083564" y="682599"/>
                  <a:pt x="1085241" y="674865"/>
                  <a:pt x="1088593" y="668693"/>
                </a:cubicBezTo>
                <a:cubicBezTo>
                  <a:pt x="1091946" y="662521"/>
                  <a:pt x="1096442" y="657720"/>
                  <a:pt x="1102081" y="654291"/>
                </a:cubicBezTo>
                <a:cubicBezTo>
                  <a:pt x="1107720" y="650862"/>
                  <a:pt x="1114006" y="648538"/>
                  <a:pt x="1120940" y="647319"/>
                </a:cubicBezTo>
                <a:cubicBezTo>
                  <a:pt x="1127874" y="646100"/>
                  <a:pt x="1135037" y="645680"/>
                  <a:pt x="1142429" y="646061"/>
                </a:cubicBezTo>
                <a:cubicBezTo>
                  <a:pt x="1149820" y="646442"/>
                  <a:pt x="1156792" y="647395"/>
                  <a:pt x="1163346" y="648919"/>
                </a:cubicBezTo>
                <a:cubicBezTo>
                  <a:pt x="1163803" y="643737"/>
                  <a:pt x="1163536" y="638746"/>
                  <a:pt x="1162545" y="633946"/>
                </a:cubicBezTo>
                <a:cubicBezTo>
                  <a:pt x="1161555" y="629145"/>
                  <a:pt x="1159955" y="624878"/>
                  <a:pt x="1157745" y="621144"/>
                </a:cubicBezTo>
                <a:cubicBezTo>
                  <a:pt x="1155535" y="617410"/>
                  <a:pt x="1152754" y="614477"/>
                  <a:pt x="1149401" y="612343"/>
                </a:cubicBezTo>
                <a:cubicBezTo>
                  <a:pt x="1146048" y="610209"/>
                  <a:pt x="1142238" y="609143"/>
                  <a:pt x="1137971" y="609143"/>
                </a:cubicBezTo>
                <a:cubicBezTo>
                  <a:pt x="1134161" y="609143"/>
                  <a:pt x="1130580" y="609981"/>
                  <a:pt x="1127227" y="611657"/>
                </a:cubicBezTo>
                <a:cubicBezTo>
                  <a:pt x="1123874" y="613334"/>
                  <a:pt x="1120712" y="615886"/>
                  <a:pt x="1117740" y="619315"/>
                </a:cubicBezTo>
                <a:cubicBezTo>
                  <a:pt x="1114768" y="622744"/>
                  <a:pt x="1111911" y="626973"/>
                  <a:pt x="1109167" y="632003"/>
                </a:cubicBezTo>
                <a:lnTo>
                  <a:pt x="1094994" y="624230"/>
                </a:lnTo>
                <a:cubicBezTo>
                  <a:pt x="1098957" y="616001"/>
                  <a:pt x="1103338" y="609447"/>
                  <a:pt x="1108139" y="604571"/>
                </a:cubicBezTo>
                <a:cubicBezTo>
                  <a:pt x="1112939" y="599694"/>
                  <a:pt x="1118007" y="596150"/>
                  <a:pt x="1123341" y="593941"/>
                </a:cubicBezTo>
                <a:cubicBezTo>
                  <a:pt x="1128675" y="591731"/>
                  <a:pt x="1133932" y="590626"/>
                  <a:pt x="1139114" y="590626"/>
                </a:cubicBezTo>
                <a:close/>
                <a:moveTo>
                  <a:pt x="2189759" y="582168"/>
                </a:moveTo>
                <a:cubicBezTo>
                  <a:pt x="2186254" y="582168"/>
                  <a:pt x="2183092" y="583501"/>
                  <a:pt x="2180273" y="586168"/>
                </a:cubicBezTo>
                <a:cubicBezTo>
                  <a:pt x="2177453" y="588835"/>
                  <a:pt x="2175243" y="592226"/>
                  <a:pt x="2173643" y="596341"/>
                </a:cubicBezTo>
                <a:cubicBezTo>
                  <a:pt x="2172043" y="600456"/>
                  <a:pt x="2171243" y="604571"/>
                  <a:pt x="2171243" y="608685"/>
                </a:cubicBezTo>
                <a:cubicBezTo>
                  <a:pt x="2171243" y="611886"/>
                  <a:pt x="2171891" y="614629"/>
                  <a:pt x="2173186" y="616915"/>
                </a:cubicBezTo>
                <a:cubicBezTo>
                  <a:pt x="2174481" y="619201"/>
                  <a:pt x="2176653" y="620992"/>
                  <a:pt x="2179701" y="622287"/>
                </a:cubicBezTo>
                <a:cubicBezTo>
                  <a:pt x="2182749" y="623582"/>
                  <a:pt x="2186711" y="624230"/>
                  <a:pt x="2191588" y="624230"/>
                </a:cubicBezTo>
                <a:cubicBezTo>
                  <a:pt x="2196008" y="624230"/>
                  <a:pt x="2200466" y="623773"/>
                  <a:pt x="2204961" y="622859"/>
                </a:cubicBezTo>
                <a:lnTo>
                  <a:pt x="2210200" y="621199"/>
                </a:lnTo>
                <a:lnTo>
                  <a:pt x="2210333" y="618287"/>
                </a:lnTo>
                <a:cubicBezTo>
                  <a:pt x="2210333" y="611886"/>
                  <a:pt x="2209495" y="605942"/>
                  <a:pt x="2207819" y="600456"/>
                </a:cubicBezTo>
                <a:cubicBezTo>
                  <a:pt x="2206142" y="594969"/>
                  <a:pt x="2203780" y="590550"/>
                  <a:pt x="2200732" y="587197"/>
                </a:cubicBezTo>
                <a:cubicBezTo>
                  <a:pt x="2197684" y="583844"/>
                  <a:pt x="2194027" y="582168"/>
                  <a:pt x="2189759" y="582168"/>
                </a:cubicBezTo>
                <a:close/>
                <a:moveTo>
                  <a:pt x="830733" y="570738"/>
                </a:moveTo>
                <a:cubicBezTo>
                  <a:pt x="836676" y="579729"/>
                  <a:pt x="841858" y="588226"/>
                  <a:pt x="846277" y="596227"/>
                </a:cubicBezTo>
                <a:cubicBezTo>
                  <a:pt x="850697" y="604228"/>
                  <a:pt x="854431" y="611695"/>
                  <a:pt x="857479" y="618629"/>
                </a:cubicBezTo>
                <a:cubicBezTo>
                  <a:pt x="860527" y="625564"/>
                  <a:pt x="862965" y="632079"/>
                  <a:pt x="864794" y="638175"/>
                </a:cubicBezTo>
                <a:cubicBezTo>
                  <a:pt x="866928" y="644880"/>
                  <a:pt x="869328" y="649833"/>
                  <a:pt x="871995" y="653034"/>
                </a:cubicBezTo>
                <a:cubicBezTo>
                  <a:pt x="874662" y="656234"/>
                  <a:pt x="877443" y="658253"/>
                  <a:pt x="880339" y="659092"/>
                </a:cubicBezTo>
                <a:cubicBezTo>
                  <a:pt x="883234" y="659930"/>
                  <a:pt x="885901" y="660349"/>
                  <a:pt x="888340" y="660349"/>
                </a:cubicBezTo>
                <a:lnTo>
                  <a:pt x="890463" y="661137"/>
                </a:lnTo>
                <a:lnTo>
                  <a:pt x="890550" y="660349"/>
                </a:lnTo>
                <a:cubicBezTo>
                  <a:pt x="898474" y="660349"/>
                  <a:pt x="906247" y="659739"/>
                  <a:pt x="913867" y="658520"/>
                </a:cubicBezTo>
                <a:cubicBezTo>
                  <a:pt x="921487" y="657301"/>
                  <a:pt x="928954" y="655548"/>
                  <a:pt x="936270" y="653262"/>
                </a:cubicBezTo>
                <a:cubicBezTo>
                  <a:pt x="943585" y="650976"/>
                  <a:pt x="950633" y="648195"/>
                  <a:pt x="957415" y="644918"/>
                </a:cubicBezTo>
                <a:cubicBezTo>
                  <a:pt x="964197" y="641642"/>
                  <a:pt x="970636" y="637870"/>
                  <a:pt x="976732" y="633603"/>
                </a:cubicBezTo>
                <a:cubicBezTo>
                  <a:pt x="972769" y="630098"/>
                  <a:pt x="968197" y="627050"/>
                  <a:pt x="963016" y="624459"/>
                </a:cubicBezTo>
                <a:cubicBezTo>
                  <a:pt x="957834" y="621868"/>
                  <a:pt x="952157" y="619849"/>
                  <a:pt x="945985" y="618401"/>
                </a:cubicBezTo>
                <a:cubicBezTo>
                  <a:pt x="939813" y="616953"/>
                  <a:pt x="933298" y="616229"/>
                  <a:pt x="926440" y="616229"/>
                </a:cubicBezTo>
                <a:cubicBezTo>
                  <a:pt x="924001" y="616229"/>
                  <a:pt x="921715" y="616305"/>
                  <a:pt x="919582" y="616458"/>
                </a:cubicBezTo>
                <a:cubicBezTo>
                  <a:pt x="917448" y="616610"/>
                  <a:pt x="915315" y="616877"/>
                  <a:pt x="913181" y="617258"/>
                </a:cubicBezTo>
                <a:cubicBezTo>
                  <a:pt x="911047" y="617639"/>
                  <a:pt x="908609" y="618134"/>
                  <a:pt x="905866" y="618744"/>
                </a:cubicBezTo>
                <a:lnTo>
                  <a:pt x="902208" y="601370"/>
                </a:lnTo>
                <a:cubicBezTo>
                  <a:pt x="906323" y="600151"/>
                  <a:pt x="910438" y="599198"/>
                  <a:pt x="914553" y="598513"/>
                </a:cubicBezTo>
                <a:cubicBezTo>
                  <a:pt x="918667" y="597827"/>
                  <a:pt x="922630" y="597484"/>
                  <a:pt x="926440" y="597484"/>
                </a:cubicBezTo>
                <a:cubicBezTo>
                  <a:pt x="934365" y="597484"/>
                  <a:pt x="941527" y="598436"/>
                  <a:pt x="947928" y="600341"/>
                </a:cubicBezTo>
                <a:cubicBezTo>
                  <a:pt x="954329" y="602246"/>
                  <a:pt x="960158" y="604571"/>
                  <a:pt x="965416" y="607314"/>
                </a:cubicBezTo>
                <a:cubicBezTo>
                  <a:pt x="970674" y="610057"/>
                  <a:pt x="975627" y="612800"/>
                  <a:pt x="980275" y="615543"/>
                </a:cubicBezTo>
                <a:cubicBezTo>
                  <a:pt x="984923" y="618287"/>
                  <a:pt x="989457" y="620611"/>
                  <a:pt x="993877" y="622516"/>
                </a:cubicBezTo>
                <a:cubicBezTo>
                  <a:pt x="998296" y="624421"/>
                  <a:pt x="1002868" y="625373"/>
                  <a:pt x="1007593" y="625373"/>
                </a:cubicBezTo>
                <a:lnTo>
                  <a:pt x="1012393" y="625373"/>
                </a:lnTo>
                <a:lnTo>
                  <a:pt x="1013994" y="641832"/>
                </a:lnTo>
                <a:cubicBezTo>
                  <a:pt x="1007440" y="641832"/>
                  <a:pt x="1001421" y="642747"/>
                  <a:pt x="995934" y="644576"/>
                </a:cubicBezTo>
                <a:cubicBezTo>
                  <a:pt x="990448" y="646404"/>
                  <a:pt x="985076" y="648728"/>
                  <a:pt x="979818" y="651548"/>
                </a:cubicBezTo>
                <a:cubicBezTo>
                  <a:pt x="974560" y="654367"/>
                  <a:pt x="969036" y="657339"/>
                  <a:pt x="963244" y="660463"/>
                </a:cubicBezTo>
                <a:cubicBezTo>
                  <a:pt x="957453" y="663587"/>
                  <a:pt x="951052" y="666559"/>
                  <a:pt x="944042" y="669379"/>
                </a:cubicBezTo>
                <a:cubicBezTo>
                  <a:pt x="937032" y="672198"/>
                  <a:pt x="928992" y="674522"/>
                  <a:pt x="919925" y="676351"/>
                </a:cubicBezTo>
                <a:cubicBezTo>
                  <a:pt x="910857" y="678180"/>
                  <a:pt x="900379" y="679094"/>
                  <a:pt x="888492" y="679094"/>
                </a:cubicBezTo>
                <a:lnTo>
                  <a:pt x="888587" y="678230"/>
                </a:lnTo>
                <a:lnTo>
                  <a:pt x="886282" y="679094"/>
                </a:lnTo>
                <a:cubicBezTo>
                  <a:pt x="881253" y="679094"/>
                  <a:pt x="876338" y="678142"/>
                  <a:pt x="871538" y="676237"/>
                </a:cubicBezTo>
                <a:cubicBezTo>
                  <a:pt x="866737" y="674332"/>
                  <a:pt x="862584" y="671207"/>
                  <a:pt x="859079" y="666864"/>
                </a:cubicBezTo>
                <a:lnTo>
                  <a:pt x="855707" y="661092"/>
                </a:lnTo>
                <a:lnTo>
                  <a:pt x="842963" y="673836"/>
                </a:lnTo>
                <a:cubicBezTo>
                  <a:pt x="836181" y="677494"/>
                  <a:pt x="826465" y="679323"/>
                  <a:pt x="813816" y="679323"/>
                </a:cubicBezTo>
                <a:cubicBezTo>
                  <a:pt x="808330" y="679323"/>
                  <a:pt x="803034" y="678866"/>
                  <a:pt x="797928" y="677951"/>
                </a:cubicBezTo>
                <a:cubicBezTo>
                  <a:pt x="792823" y="677037"/>
                  <a:pt x="788137" y="675703"/>
                  <a:pt x="783870" y="673951"/>
                </a:cubicBezTo>
                <a:cubicBezTo>
                  <a:pt x="779602" y="672198"/>
                  <a:pt x="775869" y="670103"/>
                  <a:pt x="772668" y="667664"/>
                </a:cubicBezTo>
                <a:lnTo>
                  <a:pt x="781812" y="651891"/>
                </a:lnTo>
                <a:cubicBezTo>
                  <a:pt x="784860" y="653872"/>
                  <a:pt x="789127" y="655777"/>
                  <a:pt x="794614" y="657606"/>
                </a:cubicBezTo>
                <a:cubicBezTo>
                  <a:pt x="800100" y="659435"/>
                  <a:pt x="806501" y="660349"/>
                  <a:pt x="813816" y="660349"/>
                </a:cubicBezTo>
                <a:cubicBezTo>
                  <a:pt x="821436" y="660349"/>
                  <a:pt x="827494" y="659587"/>
                  <a:pt x="831990" y="658063"/>
                </a:cubicBezTo>
                <a:cubicBezTo>
                  <a:pt x="836486" y="656539"/>
                  <a:pt x="839762" y="654291"/>
                  <a:pt x="841820" y="651319"/>
                </a:cubicBezTo>
                <a:cubicBezTo>
                  <a:pt x="843877" y="648347"/>
                  <a:pt x="844906" y="644880"/>
                  <a:pt x="844906" y="640918"/>
                </a:cubicBezTo>
                <a:cubicBezTo>
                  <a:pt x="844906" y="637870"/>
                  <a:pt x="844106" y="634212"/>
                  <a:pt x="842505" y="629945"/>
                </a:cubicBezTo>
                <a:cubicBezTo>
                  <a:pt x="840905" y="625678"/>
                  <a:pt x="838734" y="620915"/>
                  <a:pt x="835990" y="615658"/>
                </a:cubicBezTo>
                <a:cubicBezTo>
                  <a:pt x="833247" y="610400"/>
                  <a:pt x="830085" y="604837"/>
                  <a:pt x="826503" y="598970"/>
                </a:cubicBezTo>
                <a:cubicBezTo>
                  <a:pt x="822922" y="593102"/>
                  <a:pt x="819074" y="587121"/>
                  <a:pt x="814959" y="581025"/>
                </a:cubicBezTo>
                <a:close/>
                <a:moveTo>
                  <a:pt x="640233" y="570738"/>
                </a:moveTo>
                <a:cubicBezTo>
                  <a:pt x="646176" y="579729"/>
                  <a:pt x="651358" y="588226"/>
                  <a:pt x="655778" y="596227"/>
                </a:cubicBezTo>
                <a:cubicBezTo>
                  <a:pt x="660197" y="604228"/>
                  <a:pt x="663931" y="611695"/>
                  <a:pt x="666979" y="618629"/>
                </a:cubicBezTo>
                <a:cubicBezTo>
                  <a:pt x="670027" y="625564"/>
                  <a:pt x="672465" y="632079"/>
                  <a:pt x="674294" y="638175"/>
                </a:cubicBezTo>
                <a:cubicBezTo>
                  <a:pt x="676427" y="644880"/>
                  <a:pt x="678828" y="649833"/>
                  <a:pt x="681495" y="653034"/>
                </a:cubicBezTo>
                <a:cubicBezTo>
                  <a:pt x="684162" y="656234"/>
                  <a:pt x="686943" y="658253"/>
                  <a:pt x="689839" y="659092"/>
                </a:cubicBezTo>
                <a:cubicBezTo>
                  <a:pt x="692735" y="659930"/>
                  <a:pt x="695401" y="660349"/>
                  <a:pt x="697840" y="660349"/>
                </a:cubicBezTo>
                <a:lnTo>
                  <a:pt x="700173" y="661214"/>
                </a:lnTo>
                <a:lnTo>
                  <a:pt x="700278" y="660349"/>
                </a:lnTo>
                <a:cubicBezTo>
                  <a:pt x="709270" y="660349"/>
                  <a:pt x="716280" y="660006"/>
                  <a:pt x="721309" y="659320"/>
                </a:cubicBezTo>
                <a:cubicBezTo>
                  <a:pt x="726339" y="658634"/>
                  <a:pt x="729920" y="656882"/>
                  <a:pt x="732053" y="654062"/>
                </a:cubicBezTo>
                <a:cubicBezTo>
                  <a:pt x="734187" y="651243"/>
                  <a:pt x="735254" y="646785"/>
                  <a:pt x="735254" y="640689"/>
                </a:cubicBezTo>
                <a:cubicBezTo>
                  <a:pt x="735254" y="636879"/>
                  <a:pt x="734644" y="632345"/>
                  <a:pt x="733425" y="627088"/>
                </a:cubicBezTo>
                <a:cubicBezTo>
                  <a:pt x="732206" y="621830"/>
                  <a:pt x="730606" y="616229"/>
                  <a:pt x="728625" y="610286"/>
                </a:cubicBezTo>
                <a:cubicBezTo>
                  <a:pt x="726643" y="604342"/>
                  <a:pt x="724510" y="598475"/>
                  <a:pt x="722224" y="592683"/>
                </a:cubicBezTo>
                <a:lnTo>
                  <a:pt x="740740" y="585825"/>
                </a:lnTo>
                <a:cubicBezTo>
                  <a:pt x="742722" y="590702"/>
                  <a:pt x="744588" y="596265"/>
                  <a:pt x="746341" y="602513"/>
                </a:cubicBezTo>
                <a:cubicBezTo>
                  <a:pt x="748094" y="608762"/>
                  <a:pt x="749580" y="614934"/>
                  <a:pt x="750799" y="621030"/>
                </a:cubicBezTo>
                <a:cubicBezTo>
                  <a:pt x="752018" y="627126"/>
                  <a:pt x="752628" y="632460"/>
                  <a:pt x="752628" y="637032"/>
                </a:cubicBezTo>
                <a:cubicBezTo>
                  <a:pt x="752628" y="644652"/>
                  <a:pt x="751599" y="651129"/>
                  <a:pt x="749541" y="656463"/>
                </a:cubicBezTo>
                <a:cubicBezTo>
                  <a:pt x="747484" y="661797"/>
                  <a:pt x="744246" y="666140"/>
                  <a:pt x="739826" y="669493"/>
                </a:cubicBezTo>
                <a:cubicBezTo>
                  <a:pt x="735406" y="672846"/>
                  <a:pt x="729729" y="675284"/>
                  <a:pt x="722795" y="676808"/>
                </a:cubicBezTo>
                <a:cubicBezTo>
                  <a:pt x="715861" y="678332"/>
                  <a:pt x="707593" y="679094"/>
                  <a:pt x="697992" y="679094"/>
                </a:cubicBezTo>
                <a:lnTo>
                  <a:pt x="698098" y="678226"/>
                </a:lnTo>
                <a:lnTo>
                  <a:pt x="695782" y="679094"/>
                </a:lnTo>
                <a:cubicBezTo>
                  <a:pt x="690753" y="679094"/>
                  <a:pt x="685838" y="678142"/>
                  <a:pt x="681038" y="676237"/>
                </a:cubicBezTo>
                <a:cubicBezTo>
                  <a:pt x="676237" y="674332"/>
                  <a:pt x="672084" y="671207"/>
                  <a:pt x="668579" y="666864"/>
                </a:cubicBezTo>
                <a:lnTo>
                  <a:pt x="665207" y="661092"/>
                </a:lnTo>
                <a:lnTo>
                  <a:pt x="652463" y="673836"/>
                </a:lnTo>
                <a:cubicBezTo>
                  <a:pt x="645681" y="677494"/>
                  <a:pt x="635965" y="679323"/>
                  <a:pt x="623316" y="679323"/>
                </a:cubicBezTo>
                <a:cubicBezTo>
                  <a:pt x="617830" y="679323"/>
                  <a:pt x="612534" y="678866"/>
                  <a:pt x="607428" y="677951"/>
                </a:cubicBezTo>
                <a:cubicBezTo>
                  <a:pt x="602323" y="677037"/>
                  <a:pt x="597637" y="675703"/>
                  <a:pt x="593370" y="673951"/>
                </a:cubicBezTo>
                <a:cubicBezTo>
                  <a:pt x="589102" y="672198"/>
                  <a:pt x="585369" y="670103"/>
                  <a:pt x="582168" y="667664"/>
                </a:cubicBezTo>
                <a:lnTo>
                  <a:pt x="591312" y="651891"/>
                </a:lnTo>
                <a:cubicBezTo>
                  <a:pt x="594360" y="653872"/>
                  <a:pt x="598628" y="655777"/>
                  <a:pt x="604114" y="657606"/>
                </a:cubicBezTo>
                <a:cubicBezTo>
                  <a:pt x="609600" y="659435"/>
                  <a:pt x="616001" y="660349"/>
                  <a:pt x="623316" y="660349"/>
                </a:cubicBezTo>
                <a:cubicBezTo>
                  <a:pt x="630936" y="660349"/>
                  <a:pt x="636994" y="659587"/>
                  <a:pt x="641490" y="658063"/>
                </a:cubicBezTo>
                <a:cubicBezTo>
                  <a:pt x="645986" y="656539"/>
                  <a:pt x="649262" y="654291"/>
                  <a:pt x="651320" y="651319"/>
                </a:cubicBezTo>
                <a:cubicBezTo>
                  <a:pt x="653377" y="648347"/>
                  <a:pt x="654406" y="644880"/>
                  <a:pt x="654406" y="640918"/>
                </a:cubicBezTo>
                <a:cubicBezTo>
                  <a:pt x="654406" y="637870"/>
                  <a:pt x="653606" y="634212"/>
                  <a:pt x="652005" y="629945"/>
                </a:cubicBezTo>
                <a:cubicBezTo>
                  <a:pt x="650405" y="625678"/>
                  <a:pt x="648234" y="620915"/>
                  <a:pt x="645490" y="615658"/>
                </a:cubicBezTo>
                <a:cubicBezTo>
                  <a:pt x="642747" y="610400"/>
                  <a:pt x="639585" y="604837"/>
                  <a:pt x="636003" y="598970"/>
                </a:cubicBezTo>
                <a:cubicBezTo>
                  <a:pt x="632422" y="593102"/>
                  <a:pt x="628574" y="587121"/>
                  <a:pt x="624459" y="581025"/>
                </a:cubicBezTo>
                <a:close/>
                <a:moveTo>
                  <a:pt x="2191588" y="563423"/>
                </a:moveTo>
                <a:cubicBezTo>
                  <a:pt x="2199818" y="563423"/>
                  <a:pt x="2206638" y="566090"/>
                  <a:pt x="2212048" y="571424"/>
                </a:cubicBezTo>
                <a:cubicBezTo>
                  <a:pt x="2217458" y="576758"/>
                  <a:pt x="2221497" y="583730"/>
                  <a:pt x="2224164" y="592340"/>
                </a:cubicBezTo>
                <a:cubicBezTo>
                  <a:pt x="2226831" y="600951"/>
                  <a:pt x="2228164" y="610057"/>
                  <a:pt x="2228164" y="619658"/>
                </a:cubicBezTo>
                <a:cubicBezTo>
                  <a:pt x="2228164" y="631088"/>
                  <a:pt x="2226221" y="640880"/>
                  <a:pt x="2222335" y="649033"/>
                </a:cubicBezTo>
                <a:cubicBezTo>
                  <a:pt x="2218449" y="657187"/>
                  <a:pt x="2212010" y="663930"/>
                  <a:pt x="2203018" y="669264"/>
                </a:cubicBezTo>
                <a:cubicBezTo>
                  <a:pt x="2199513" y="671246"/>
                  <a:pt x="2195284" y="672884"/>
                  <a:pt x="2190331" y="674179"/>
                </a:cubicBezTo>
                <a:cubicBezTo>
                  <a:pt x="2185378" y="675475"/>
                  <a:pt x="2179968" y="676503"/>
                  <a:pt x="2174100" y="677265"/>
                </a:cubicBezTo>
                <a:cubicBezTo>
                  <a:pt x="2168233" y="678027"/>
                  <a:pt x="2162099" y="678523"/>
                  <a:pt x="2155698" y="678751"/>
                </a:cubicBezTo>
                <a:lnTo>
                  <a:pt x="2138586" y="679053"/>
                </a:lnTo>
                <a:lnTo>
                  <a:pt x="2138477" y="679094"/>
                </a:lnTo>
                <a:lnTo>
                  <a:pt x="2138178" y="679060"/>
                </a:lnTo>
                <a:lnTo>
                  <a:pt x="2136267" y="679094"/>
                </a:lnTo>
                <a:lnTo>
                  <a:pt x="2136297" y="678848"/>
                </a:lnTo>
                <a:lnTo>
                  <a:pt x="2115160" y="676465"/>
                </a:lnTo>
                <a:cubicBezTo>
                  <a:pt x="2109521" y="674713"/>
                  <a:pt x="2105406" y="672046"/>
                  <a:pt x="2102815" y="668464"/>
                </a:cubicBezTo>
                <a:lnTo>
                  <a:pt x="2100251" y="662054"/>
                </a:lnTo>
                <a:lnTo>
                  <a:pt x="2096529" y="667664"/>
                </a:lnTo>
                <a:cubicBezTo>
                  <a:pt x="2093709" y="670712"/>
                  <a:pt x="2090623" y="673074"/>
                  <a:pt x="2087271" y="674751"/>
                </a:cubicBezTo>
                <a:cubicBezTo>
                  <a:pt x="2083918" y="676427"/>
                  <a:pt x="2080032" y="677570"/>
                  <a:pt x="2075612" y="678180"/>
                </a:cubicBezTo>
                <a:cubicBezTo>
                  <a:pt x="2071192" y="678789"/>
                  <a:pt x="2066011" y="679094"/>
                  <a:pt x="2060067" y="679094"/>
                </a:cubicBezTo>
                <a:lnTo>
                  <a:pt x="2060169" y="678256"/>
                </a:lnTo>
                <a:lnTo>
                  <a:pt x="2057933" y="679094"/>
                </a:lnTo>
                <a:cubicBezTo>
                  <a:pt x="2053971" y="679094"/>
                  <a:pt x="2048980" y="678675"/>
                  <a:pt x="2042960" y="677837"/>
                </a:cubicBezTo>
                <a:cubicBezTo>
                  <a:pt x="2036940" y="676999"/>
                  <a:pt x="2030844" y="675513"/>
                  <a:pt x="2024672" y="673379"/>
                </a:cubicBezTo>
                <a:lnTo>
                  <a:pt x="2016101" y="668499"/>
                </a:lnTo>
                <a:lnTo>
                  <a:pt x="2002612" y="675208"/>
                </a:lnTo>
                <a:cubicBezTo>
                  <a:pt x="1990116" y="679780"/>
                  <a:pt x="1973123" y="682066"/>
                  <a:pt x="1951635" y="682066"/>
                </a:cubicBezTo>
                <a:cubicBezTo>
                  <a:pt x="1938223" y="682066"/>
                  <a:pt x="1926984" y="681571"/>
                  <a:pt x="1917916" y="680580"/>
                </a:cubicBezTo>
                <a:cubicBezTo>
                  <a:pt x="1908848" y="679589"/>
                  <a:pt x="1901495" y="678104"/>
                  <a:pt x="1895856" y="676122"/>
                </a:cubicBezTo>
                <a:cubicBezTo>
                  <a:pt x="1890217" y="674141"/>
                  <a:pt x="1885950" y="671627"/>
                  <a:pt x="1883055" y="668579"/>
                </a:cubicBezTo>
                <a:lnTo>
                  <a:pt x="1879013" y="661117"/>
                </a:lnTo>
                <a:lnTo>
                  <a:pt x="1876425" y="665235"/>
                </a:lnTo>
                <a:cubicBezTo>
                  <a:pt x="1874368" y="667883"/>
                  <a:pt x="1872234" y="670026"/>
                  <a:pt x="1870024" y="671665"/>
                </a:cubicBezTo>
                <a:cubicBezTo>
                  <a:pt x="1865605" y="674941"/>
                  <a:pt x="1860995" y="676999"/>
                  <a:pt x="1856194" y="677837"/>
                </a:cubicBezTo>
                <a:lnTo>
                  <a:pt x="1847151" y="678585"/>
                </a:lnTo>
                <a:lnTo>
                  <a:pt x="1845793" y="679094"/>
                </a:lnTo>
                <a:lnTo>
                  <a:pt x="1844467" y="678807"/>
                </a:lnTo>
                <a:lnTo>
                  <a:pt x="1840992" y="679094"/>
                </a:lnTo>
                <a:lnTo>
                  <a:pt x="1841116" y="678080"/>
                </a:lnTo>
                <a:lnTo>
                  <a:pt x="1829448" y="675551"/>
                </a:lnTo>
                <a:lnTo>
                  <a:pt x="1820754" y="666962"/>
                </a:lnTo>
                <a:lnTo>
                  <a:pt x="1816189" y="685609"/>
                </a:lnTo>
                <a:cubicBezTo>
                  <a:pt x="1811693" y="693915"/>
                  <a:pt x="1805940" y="701154"/>
                  <a:pt x="1798930" y="707326"/>
                </a:cubicBezTo>
                <a:cubicBezTo>
                  <a:pt x="1791919" y="713498"/>
                  <a:pt x="1784604" y="718566"/>
                  <a:pt x="1776984" y="722528"/>
                </a:cubicBezTo>
                <a:cubicBezTo>
                  <a:pt x="1769364" y="726491"/>
                  <a:pt x="1762430" y="729310"/>
                  <a:pt x="1756182" y="730986"/>
                </a:cubicBezTo>
                <a:lnTo>
                  <a:pt x="1749552" y="713613"/>
                </a:lnTo>
                <a:cubicBezTo>
                  <a:pt x="1760677" y="709955"/>
                  <a:pt x="1769936" y="705764"/>
                  <a:pt x="1777327" y="701040"/>
                </a:cubicBezTo>
                <a:cubicBezTo>
                  <a:pt x="1784719" y="696315"/>
                  <a:pt x="1790586" y="691286"/>
                  <a:pt x="1794929" y="685952"/>
                </a:cubicBezTo>
                <a:cubicBezTo>
                  <a:pt x="1799273" y="680618"/>
                  <a:pt x="1802359" y="675170"/>
                  <a:pt x="1804188" y="669607"/>
                </a:cubicBezTo>
                <a:cubicBezTo>
                  <a:pt x="1806016" y="664045"/>
                  <a:pt x="1806931" y="658673"/>
                  <a:pt x="1806931" y="653491"/>
                </a:cubicBezTo>
                <a:cubicBezTo>
                  <a:pt x="1806931" y="646023"/>
                  <a:pt x="1805292" y="638441"/>
                  <a:pt x="1802016" y="630745"/>
                </a:cubicBezTo>
                <a:cubicBezTo>
                  <a:pt x="1798739" y="623049"/>
                  <a:pt x="1795120" y="615772"/>
                  <a:pt x="1791157" y="608914"/>
                </a:cubicBezTo>
                <a:lnTo>
                  <a:pt x="1807845" y="600456"/>
                </a:lnTo>
                <a:cubicBezTo>
                  <a:pt x="1810741" y="605790"/>
                  <a:pt x="1813293" y="611048"/>
                  <a:pt x="1815503" y="616229"/>
                </a:cubicBezTo>
                <a:cubicBezTo>
                  <a:pt x="1817713" y="621411"/>
                  <a:pt x="1819694" y="626288"/>
                  <a:pt x="1821447" y="630860"/>
                </a:cubicBezTo>
                <a:cubicBezTo>
                  <a:pt x="1823199" y="635432"/>
                  <a:pt x="1824609" y="639623"/>
                  <a:pt x="1825676" y="643433"/>
                </a:cubicBezTo>
                <a:cubicBezTo>
                  <a:pt x="1827810" y="649986"/>
                  <a:pt x="1830591" y="654443"/>
                  <a:pt x="1834020" y="656806"/>
                </a:cubicBezTo>
                <a:lnTo>
                  <a:pt x="1846119" y="659855"/>
                </a:lnTo>
                <a:lnTo>
                  <a:pt x="1856423" y="658063"/>
                </a:lnTo>
                <a:cubicBezTo>
                  <a:pt x="1859852" y="656539"/>
                  <a:pt x="1862671" y="654024"/>
                  <a:pt x="1864881" y="650519"/>
                </a:cubicBezTo>
                <a:cubicBezTo>
                  <a:pt x="1867091" y="647014"/>
                  <a:pt x="1869034" y="642366"/>
                  <a:pt x="1870710" y="636575"/>
                </a:cubicBezTo>
                <a:cubicBezTo>
                  <a:pt x="1872387" y="630783"/>
                  <a:pt x="1874215" y="623621"/>
                  <a:pt x="1876197" y="615086"/>
                </a:cubicBezTo>
                <a:lnTo>
                  <a:pt x="1892884" y="619430"/>
                </a:lnTo>
                <a:cubicBezTo>
                  <a:pt x="1891970" y="622935"/>
                  <a:pt x="1891132" y="626288"/>
                  <a:pt x="1890370" y="629488"/>
                </a:cubicBezTo>
                <a:cubicBezTo>
                  <a:pt x="1889608" y="632688"/>
                  <a:pt x="1889036" y="635470"/>
                  <a:pt x="1888655" y="637832"/>
                </a:cubicBezTo>
                <a:cubicBezTo>
                  <a:pt x="1888274" y="640194"/>
                  <a:pt x="1888084" y="642061"/>
                  <a:pt x="1888084" y="643433"/>
                </a:cubicBezTo>
                <a:cubicBezTo>
                  <a:pt x="1888084" y="647090"/>
                  <a:pt x="1888922" y="650176"/>
                  <a:pt x="1890598" y="652691"/>
                </a:cubicBezTo>
                <a:cubicBezTo>
                  <a:pt x="1892275" y="655205"/>
                  <a:pt x="1895475" y="657263"/>
                  <a:pt x="1900200" y="658863"/>
                </a:cubicBezTo>
                <a:lnTo>
                  <a:pt x="1906997" y="660002"/>
                </a:lnTo>
                <a:lnTo>
                  <a:pt x="1921116" y="640346"/>
                </a:lnTo>
                <a:cubicBezTo>
                  <a:pt x="1927898" y="632041"/>
                  <a:pt x="1935366" y="624344"/>
                  <a:pt x="1943519" y="617258"/>
                </a:cubicBezTo>
                <a:cubicBezTo>
                  <a:pt x="1951673" y="610171"/>
                  <a:pt x="1960245" y="604456"/>
                  <a:pt x="1969237" y="600113"/>
                </a:cubicBezTo>
                <a:cubicBezTo>
                  <a:pt x="1978228" y="595769"/>
                  <a:pt x="1987372" y="593598"/>
                  <a:pt x="1996669" y="593598"/>
                </a:cubicBezTo>
                <a:cubicBezTo>
                  <a:pt x="2005051" y="593598"/>
                  <a:pt x="2012252" y="595312"/>
                  <a:pt x="2018271" y="598741"/>
                </a:cubicBezTo>
                <a:cubicBezTo>
                  <a:pt x="2024291" y="602170"/>
                  <a:pt x="2028939" y="606780"/>
                  <a:pt x="2032216" y="612572"/>
                </a:cubicBezTo>
                <a:cubicBezTo>
                  <a:pt x="2035493" y="618363"/>
                  <a:pt x="2037131" y="624916"/>
                  <a:pt x="2037131" y="632231"/>
                </a:cubicBezTo>
                <a:lnTo>
                  <a:pt x="2029704" y="655588"/>
                </a:lnTo>
                <a:lnTo>
                  <a:pt x="2044332" y="659320"/>
                </a:lnTo>
                <a:cubicBezTo>
                  <a:pt x="2050047" y="660006"/>
                  <a:pt x="2055343" y="660349"/>
                  <a:pt x="2060220" y="660349"/>
                </a:cubicBezTo>
                <a:lnTo>
                  <a:pt x="2062259" y="661118"/>
                </a:lnTo>
                <a:lnTo>
                  <a:pt x="2062353" y="660349"/>
                </a:lnTo>
                <a:cubicBezTo>
                  <a:pt x="2068754" y="660349"/>
                  <a:pt x="2073783" y="659777"/>
                  <a:pt x="2077441" y="658634"/>
                </a:cubicBezTo>
                <a:cubicBezTo>
                  <a:pt x="2081098" y="657491"/>
                  <a:pt x="2083880" y="655282"/>
                  <a:pt x="2085785" y="652005"/>
                </a:cubicBezTo>
                <a:cubicBezTo>
                  <a:pt x="2087690" y="648728"/>
                  <a:pt x="2089328" y="643966"/>
                  <a:pt x="2090700" y="637718"/>
                </a:cubicBezTo>
                <a:cubicBezTo>
                  <a:pt x="2092071" y="631469"/>
                  <a:pt x="2093748" y="623316"/>
                  <a:pt x="2095729" y="613257"/>
                </a:cubicBezTo>
                <a:lnTo>
                  <a:pt x="2113560" y="616686"/>
                </a:lnTo>
                <a:cubicBezTo>
                  <a:pt x="2112950" y="619430"/>
                  <a:pt x="2112264" y="622478"/>
                  <a:pt x="2111502" y="625830"/>
                </a:cubicBezTo>
                <a:cubicBezTo>
                  <a:pt x="2110740" y="629183"/>
                  <a:pt x="2110092" y="632498"/>
                  <a:pt x="2109559" y="635774"/>
                </a:cubicBezTo>
                <a:cubicBezTo>
                  <a:pt x="2109026" y="639051"/>
                  <a:pt x="2108759" y="641909"/>
                  <a:pt x="2108759" y="644347"/>
                </a:cubicBezTo>
                <a:cubicBezTo>
                  <a:pt x="2108759" y="647395"/>
                  <a:pt x="2109445" y="650138"/>
                  <a:pt x="2110816" y="652577"/>
                </a:cubicBezTo>
                <a:cubicBezTo>
                  <a:pt x="2112188" y="655015"/>
                  <a:pt x="2115160" y="656920"/>
                  <a:pt x="2119732" y="658292"/>
                </a:cubicBezTo>
                <a:lnTo>
                  <a:pt x="2140577" y="660331"/>
                </a:lnTo>
                <a:lnTo>
                  <a:pt x="2151240" y="660235"/>
                </a:lnTo>
                <a:cubicBezTo>
                  <a:pt x="2155889" y="660158"/>
                  <a:pt x="2160613" y="660044"/>
                  <a:pt x="2165414" y="659892"/>
                </a:cubicBezTo>
                <a:cubicBezTo>
                  <a:pt x="2170214" y="659739"/>
                  <a:pt x="2174672" y="659396"/>
                  <a:pt x="2178787" y="658863"/>
                </a:cubicBezTo>
                <a:cubicBezTo>
                  <a:pt x="2182901" y="658330"/>
                  <a:pt x="2186330" y="657606"/>
                  <a:pt x="2189074" y="656691"/>
                </a:cubicBezTo>
                <a:cubicBezTo>
                  <a:pt x="2194560" y="654710"/>
                  <a:pt x="2198827" y="652234"/>
                  <a:pt x="2201875" y="649262"/>
                </a:cubicBezTo>
                <a:lnTo>
                  <a:pt x="2207045" y="639828"/>
                </a:lnTo>
                <a:lnTo>
                  <a:pt x="2199589" y="641604"/>
                </a:lnTo>
                <a:cubicBezTo>
                  <a:pt x="2196237" y="642061"/>
                  <a:pt x="2192884" y="642290"/>
                  <a:pt x="2189531" y="642290"/>
                </a:cubicBezTo>
                <a:cubicBezTo>
                  <a:pt x="2181758" y="642290"/>
                  <a:pt x="2175167" y="641032"/>
                  <a:pt x="2169757" y="638518"/>
                </a:cubicBezTo>
                <a:cubicBezTo>
                  <a:pt x="2164347" y="636003"/>
                  <a:pt x="2160232" y="632574"/>
                  <a:pt x="2157413" y="628231"/>
                </a:cubicBezTo>
                <a:cubicBezTo>
                  <a:pt x="2154593" y="623887"/>
                  <a:pt x="2153183" y="618896"/>
                  <a:pt x="2153183" y="613257"/>
                </a:cubicBezTo>
                <a:cubicBezTo>
                  <a:pt x="2153183" y="607466"/>
                  <a:pt x="2154098" y="601637"/>
                  <a:pt x="2155927" y="595769"/>
                </a:cubicBezTo>
                <a:cubicBezTo>
                  <a:pt x="2157755" y="589902"/>
                  <a:pt x="2160346" y="584530"/>
                  <a:pt x="2163699" y="579653"/>
                </a:cubicBezTo>
                <a:cubicBezTo>
                  <a:pt x="2167052" y="574776"/>
                  <a:pt x="2171091" y="570852"/>
                  <a:pt x="2175815" y="567880"/>
                </a:cubicBezTo>
                <a:cubicBezTo>
                  <a:pt x="2180539" y="564908"/>
                  <a:pt x="2185797" y="563423"/>
                  <a:pt x="2191588" y="563423"/>
                </a:cubicBezTo>
                <a:close/>
                <a:moveTo>
                  <a:pt x="2415007" y="554507"/>
                </a:moveTo>
                <a:lnTo>
                  <a:pt x="2422093" y="567537"/>
                </a:lnTo>
                <a:cubicBezTo>
                  <a:pt x="2415083" y="570890"/>
                  <a:pt x="2409939" y="573748"/>
                  <a:pt x="2406663" y="576110"/>
                </a:cubicBezTo>
                <a:cubicBezTo>
                  <a:pt x="2403386" y="578472"/>
                  <a:pt x="2401748" y="580568"/>
                  <a:pt x="2401748" y="582396"/>
                </a:cubicBezTo>
                <a:cubicBezTo>
                  <a:pt x="2401748" y="583768"/>
                  <a:pt x="2402624" y="585216"/>
                  <a:pt x="2404377" y="586740"/>
                </a:cubicBezTo>
                <a:cubicBezTo>
                  <a:pt x="2406130" y="588264"/>
                  <a:pt x="2408111" y="589940"/>
                  <a:pt x="2410321" y="591769"/>
                </a:cubicBezTo>
                <a:cubicBezTo>
                  <a:pt x="2412530" y="593598"/>
                  <a:pt x="2414511" y="595693"/>
                  <a:pt x="2416264" y="598055"/>
                </a:cubicBezTo>
                <a:cubicBezTo>
                  <a:pt x="2418017" y="600418"/>
                  <a:pt x="2418893" y="603199"/>
                  <a:pt x="2418893" y="606399"/>
                </a:cubicBezTo>
                <a:cubicBezTo>
                  <a:pt x="2418893" y="608533"/>
                  <a:pt x="2418436" y="610628"/>
                  <a:pt x="2417521" y="612686"/>
                </a:cubicBezTo>
                <a:cubicBezTo>
                  <a:pt x="2416607" y="614743"/>
                  <a:pt x="2414816" y="616801"/>
                  <a:pt x="2412149" y="618858"/>
                </a:cubicBezTo>
                <a:cubicBezTo>
                  <a:pt x="2409482" y="620915"/>
                  <a:pt x="2405710" y="622973"/>
                  <a:pt x="2400834" y="625030"/>
                </a:cubicBezTo>
                <a:cubicBezTo>
                  <a:pt x="2395957" y="627088"/>
                  <a:pt x="2389480" y="629183"/>
                  <a:pt x="2381403" y="631317"/>
                </a:cubicBezTo>
                <a:lnTo>
                  <a:pt x="2377059" y="616915"/>
                </a:lnTo>
                <a:cubicBezTo>
                  <a:pt x="2383460" y="615239"/>
                  <a:pt x="2388642" y="613791"/>
                  <a:pt x="2392604" y="612572"/>
                </a:cubicBezTo>
                <a:cubicBezTo>
                  <a:pt x="2396566" y="611352"/>
                  <a:pt x="2399424" y="610171"/>
                  <a:pt x="2401176" y="609028"/>
                </a:cubicBezTo>
                <a:cubicBezTo>
                  <a:pt x="2402929" y="607885"/>
                  <a:pt x="2403805" y="606704"/>
                  <a:pt x="2403805" y="605485"/>
                </a:cubicBezTo>
                <a:cubicBezTo>
                  <a:pt x="2403805" y="603809"/>
                  <a:pt x="2402929" y="602246"/>
                  <a:pt x="2401176" y="600799"/>
                </a:cubicBezTo>
                <a:cubicBezTo>
                  <a:pt x="2399424" y="599351"/>
                  <a:pt x="2397443" y="597827"/>
                  <a:pt x="2395233" y="596227"/>
                </a:cubicBezTo>
                <a:cubicBezTo>
                  <a:pt x="2393023" y="594626"/>
                  <a:pt x="2391042" y="592760"/>
                  <a:pt x="2389289" y="590626"/>
                </a:cubicBezTo>
                <a:cubicBezTo>
                  <a:pt x="2387536" y="588492"/>
                  <a:pt x="2386660" y="585902"/>
                  <a:pt x="2386660" y="582854"/>
                </a:cubicBezTo>
                <a:cubicBezTo>
                  <a:pt x="2386660" y="580110"/>
                  <a:pt x="2387460" y="577253"/>
                  <a:pt x="2389061" y="574281"/>
                </a:cubicBezTo>
                <a:cubicBezTo>
                  <a:pt x="2390661" y="571309"/>
                  <a:pt x="2393518" y="568185"/>
                  <a:pt x="2397633" y="564908"/>
                </a:cubicBezTo>
                <a:cubicBezTo>
                  <a:pt x="2401748" y="561632"/>
                  <a:pt x="2407539" y="558165"/>
                  <a:pt x="2415007" y="554507"/>
                </a:cubicBezTo>
                <a:close/>
                <a:moveTo>
                  <a:pt x="1681582" y="554507"/>
                </a:moveTo>
                <a:lnTo>
                  <a:pt x="1688668" y="567537"/>
                </a:lnTo>
                <a:cubicBezTo>
                  <a:pt x="1681658" y="570890"/>
                  <a:pt x="1676515" y="573748"/>
                  <a:pt x="1673238" y="576110"/>
                </a:cubicBezTo>
                <a:cubicBezTo>
                  <a:pt x="1669961" y="578472"/>
                  <a:pt x="1668323" y="580568"/>
                  <a:pt x="1668323" y="582396"/>
                </a:cubicBezTo>
                <a:cubicBezTo>
                  <a:pt x="1668323" y="583768"/>
                  <a:pt x="1669199" y="585216"/>
                  <a:pt x="1670952" y="586740"/>
                </a:cubicBezTo>
                <a:cubicBezTo>
                  <a:pt x="1672704" y="588264"/>
                  <a:pt x="1674686" y="589940"/>
                  <a:pt x="1676895" y="591769"/>
                </a:cubicBezTo>
                <a:cubicBezTo>
                  <a:pt x="1679105" y="593598"/>
                  <a:pt x="1681087" y="595693"/>
                  <a:pt x="1682839" y="598055"/>
                </a:cubicBezTo>
                <a:cubicBezTo>
                  <a:pt x="1684592" y="600418"/>
                  <a:pt x="1685468" y="603199"/>
                  <a:pt x="1685468" y="606399"/>
                </a:cubicBezTo>
                <a:cubicBezTo>
                  <a:pt x="1685468" y="608533"/>
                  <a:pt x="1685011" y="610628"/>
                  <a:pt x="1684096" y="612686"/>
                </a:cubicBezTo>
                <a:cubicBezTo>
                  <a:pt x="1683182" y="614743"/>
                  <a:pt x="1681391" y="616801"/>
                  <a:pt x="1678724" y="618858"/>
                </a:cubicBezTo>
                <a:cubicBezTo>
                  <a:pt x="1676057" y="620915"/>
                  <a:pt x="1672285" y="622973"/>
                  <a:pt x="1667409" y="625030"/>
                </a:cubicBezTo>
                <a:cubicBezTo>
                  <a:pt x="1662532" y="627088"/>
                  <a:pt x="1656055" y="629183"/>
                  <a:pt x="1647978" y="631317"/>
                </a:cubicBezTo>
                <a:lnTo>
                  <a:pt x="1643634" y="616915"/>
                </a:lnTo>
                <a:cubicBezTo>
                  <a:pt x="1650035" y="615239"/>
                  <a:pt x="1655217" y="613791"/>
                  <a:pt x="1659179" y="612572"/>
                </a:cubicBezTo>
                <a:cubicBezTo>
                  <a:pt x="1663141" y="611352"/>
                  <a:pt x="1665999" y="610171"/>
                  <a:pt x="1667752" y="609028"/>
                </a:cubicBezTo>
                <a:cubicBezTo>
                  <a:pt x="1669504" y="607885"/>
                  <a:pt x="1670380" y="606704"/>
                  <a:pt x="1670380" y="605485"/>
                </a:cubicBezTo>
                <a:cubicBezTo>
                  <a:pt x="1670380" y="603809"/>
                  <a:pt x="1669504" y="602246"/>
                  <a:pt x="1667752" y="600799"/>
                </a:cubicBezTo>
                <a:cubicBezTo>
                  <a:pt x="1665999" y="599351"/>
                  <a:pt x="1664018" y="597827"/>
                  <a:pt x="1661808" y="596227"/>
                </a:cubicBezTo>
                <a:cubicBezTo>
                  <a:pt x="1659598" y="594626"/>
                  <a:pt x="1657617" y="592760"/>
                  <a:pt x="1655864" y="590626"/>
                </a:cubicBezTo>
                <a:cubicBezTo>
                  <a:pt x="1654112" y="588492"/>
                  <a:pt x="1653235" y="585902"/>
                  <a:pt x="1653235" y="582854"/>
                </a:cubicBezTo>
                <a:cubicBezTo>
                  <a:pt x="1653235" y="580110"/>
                  <a:pt x="1654036" y="577253"/>
                  <a:pt x="1655636" y="574281"/>
                </a:cubicBezTo>
                <a:cubicBezTo>
                  <a:pt x="1657236" y="571309"/>
                  <a:pt x="1660093" y="568185"/>
                  <a:pt x="1664208" y="564908"/>
                </a:cubicBezTo>
                <a:cubicBezTo>
                  <a:pt x="1668323" y="561632"/>
                  <a:pt x="1674114" y="558165"/>
                  <a:pt x="1681582" y="554507"/>
                </a:cubicBezTo>
                <a:close/>
                <a:moveTo>
                  <a:pt x="2120417" y="550545"/>
                </a:moveTo>
                <a:lnTo>
                  <a:pt x="2120417" y="563575"/>
                </a:lnTo>
                <a:lnTo>
                  <a:pt x="2069211" y="578434"/>
                </a:lnTo>
                <a:lnTo>
                  <a:pt x="2069211" y="565632"/>
                </a:lnTo>
                <a:close/>
                <a:moveTo>
                  <a:pt x="1367943" y="550545"/>
                </a:moveTo>
                <a:lnTo>
                  <a:pt x="1367943" y="563575"/>
                </a:lnTo>
                <a:lnTo>
                  <a:pt x="1316736" y="578434"/>
                </a:lnTo>
                <a:lnTo>
                  <a:pt x="1316736" y="565632"/>
                </a:lnTo>
                <a:close/>
                <a:moveTo>
                  <a:pt x="948843" y="541020"/>
                </a:moveTo>
                <a:lnTo>
                  <a:pt x="948843" y="554050"/>
                </a:lnTo>
                <a:lnTo>
                  <a:pt x="897636" y="568909"/>
                </a:lnTo>
                <a:lnTo>
                  <a:pt x="897636" y="556107"/>
                </a:lnTo>
                <a:close/>
                <a:moveTo>
                  <a:pt x="1248613" y="534162"/>
                </a:moveTo>
                <a:cubicBezTo>
                  <a:pt x="1245718" y="534162"/>
                  <a:pt x="1243470" y="535152"/>
                  <a:pt x="1241870" y="537134"/>
                </a:cubicBezTo>
                <a:cubicBezTo>
                  <a:pt x="1240270" y="539115"/>
                  <a:pt x="1239469" y="541401"/>
                  <a:pt x="1239469" y="543992"/>
                </a:cubicBezTo>
                <a:cubicBezTo>
                  <a:pt x="1239469" y="546735"/>
                  <a:pt x="1240308" y="548983"/>
                  <a:pt x="1241984" y="550735"/>
                </a:cubicBezTo>
                <a:cubicBezTo>
                  <a:pt x="1243660" y="552488"/>
                  <a:pt x="1245794" y="553364"/>
                  <a:pt x="1248385" y="553364"/>
                </a:cubicBezTo>
                <a:cubicBezTo>
                  <a:pt x="1250976" y="553364"/>
                  <a:pt x="1253224" y="552526"/>
                  <a:pt x="1255128" y="550850"/>
                </a:cubicBezTo>
                <a:cubicBezTo>
                  <a:pt x="1257033" y="549173"/>
                  <a:pt x="1257986" y="546963"/>
                  <a:pt x="1257986" y="544220"/>
                </a:cubicBezTo>
                <a:cubicBezTo>
                  <a:pt x="1257986" y="541325"/>
                  <a:pt x="1256995" y="538924"/>
                  <a:pt x="1255014" y="537019"/>
                </a:cubicBezTo>
                <a:cubicBezTo>
                  <a:pt x="1253033" y="535114"/>
                  <a:pt x="1250899" y="534162"/>
                  <a:pt x="1248613" y="534162"/>
                </a:cubicBezTo>
                <a:close/>
                <a:moveTo>
                  <a:pt x="2777643" y="531495"/>
                </a:moveTo>
                <a:lnTo>
                  <a:pt x="2777643" y="544525"/>
                </a:lnTo>
                <a:lnTo>
                  <a:pt x="2726436" y="559384"/>
                </a:lnTo>
                <a:lnTo>
                  <a:pt x="2726436" y="546582"/>
                </a:lnTo>
                <a:close/>
                <a:moveTo>
                  <a:pt x="2015643" y="531495"/>
                </a:moveTo>
                <a:lnTo>
                  <a:pt x="2015643" y="544525"/>
                </a:lnTo>
                <a:lnTo>
                  <a:pt x="1964436" y="559384"/>
                </a:lnTo>
                <a:lnTo>
                  <a:pt x="1964436" y="546582"/>
                </a:lnTo>
                <a:close/>
                <a:moveTo>
                  <a:pt x="1158393" y="531495"/>
                </a:moveTo>
                <a:lnTo>
                  <a:pt x="1158393" y="544525"/>
                </a:lnTo>
                <a:lnTo>
                  <a:pt x="1107186" y="559384"/>
                </a:lnTo>
                <a:lnTo>
                  <a:pt x="1107186" y="546582"/>
                </a:lnTo>
                <a:close/>
                <a:moveTo>
                  <a:pt x="2882646" y="531419"/>
                </a:moveTo>
                <a:cubicBezTo>
                  <a:pt x="2885694" y="531419"/>
                  <a:pt x="2888323" y="532562"/>
                  <a:pt x="2890533" y="534848"/>
                </a:cubicBezTo>
                <a:cubicBezTo>
                  <a:pt x="2892743" y="537134"/>
                  <a:pt x="2893847" y="539801"/>
                  <a:pt x="2893847" y="542849"/>
                </a:cubicBezTo>
                <a:cubicBezTo>
                  <a:pt x="2893847" y="545897"/>
                  <a:pt x="2892743" y="548525"/>
                  <a:pt x="2890533" y="550735"/>
                </a:cubicBezTo>
                <a:cubicBezTo>
                  <a:pt x="2888323" y="552945"/>
                  <a:pt x="2885694" y="554050"/>
                  <a:pt x="2882646" y="554050"/>
                </a:cubicBezTo>
                <a:cubicBezTo>
                  <a:pt x="2879446" y="554050"/>
                  <a:pt x="2876741" y="552945"/>
                  <a:pt x="2874531" y="550735"/>
                </a:cubicBezTo>
                <a:cubicBezTo>
                  <a:pt x="2872321" y="548525"/>
                  <a:pt x="2871216" y="545897"/>
                  <a:pt x="2871216" y="542849"/>
                </a:cubicBezTo>
                <a:cubicBezTo>
                  <a:pt x="2871216" y="539801"/>
                  <a:pt x="2872321" y="537134"/>
                  <a:pt x="2874531" y="534848"/>
                </a:cubicBezTo>
                <a:cubicBezTo>
                  <a:pt x="2876741" y="532562"/>
                  <a:pt x="2879446" y="531419"/>
                  <a:pt x="2882646" y="531419"/>
                </a:cubicBezTo>
                <a:close/>
                <a:moveTo>
                  <a:pt x="1457401" y="530733"/>
                </a:moveTo>
                <a:lnTo>
                  <a:pt x="1475918" y="530733"/>
                </a:lnTo>
                <a:lnTo>
                  <a:pt x="1479804" y="677951"/>
                </a:lnTo>
                <a:lnTo>
                  <a:pt x="1461288" y="677951"/>
                </a:lnTo>
                <a:close/>
                <a:moveTo>
                  <a:pt x="1795729" y="528904"/>
                </a:moveTo>
                <a:cubicBezTo>
                  <a:pt x="1793443" y="528904"/>
                  <a:pt x="1791538" y="529704"/>
                  <a:pt x="1790014" y="531304"/>
                </a:cubicBezTo>
                <a:cubicBezTo>
                  <a:pt x="1788490" y="532904"/>
                  <a:pt x="1787728" y="534848"/>
                  <a:pt x="1787728" y="537134"/>
                </a:cubicBezTo>
                <a:cubicBezTo>
                  <a:pt x="1787728" y="540029"/>
                  <a:pt x="1788948" y="542734"/>
                  <a:pt x="1791386" y="545249"/>
                </a:cubicBezTo>
                <a:lnTo>
                  <a:pt x="1797976" y="549286"/>
                </a:lnTo>
                <a:lnTo>
                  <a:pt x="1798587" y="548906"/>
                </a:lnTo>
                <a:cubicBezTo>
                  <a:pt x="1801559" y="545477"/>
                  <a:pt x="1803045" y="542010"/>
                  <a:pt x="1803045" y="538505"/>
                </a:cubicBezTo>
                <a:cubicBezTo>
                  <a:pt x="1803045" y="535762"/>
                  <a:pt x="1802435" y="533476"/>
                  <a:pt x="1801216" y="531647"/>
                </a:cubicBezTo>
                <a:cubicBezTo>
                  <a:pt x="1799997" y="529818"/>
                  <a:pt x="1798168" y="528904"/>
                  <a:pt x="1795729" y="528904"/>
                </a:cubicBezTo>
                <a:close/>
                <a:moveTo>
                  <a:pt x="1249756" y="521360"/>
                </a:moveTo>
                <a:cubicBezTo>
                  <a:pt x="1253414" y="521360"/>
                  <a:pt x="1256691" y="522427"/>
                  <a:pt x="1259586" y="524561"/>
                </a:cubicBezTo>
                <a:cubicBezTo>
                  <a:pt x="1262482" y="526694"/>
                  <a:pt x="1264768" y="529514"/>
                  <a:pt x="1266444" y="533019"/>
                </a:cubicBezTo>
                <a:cubicBezTo>
                  <a:pt x="1268121" y="536524"/>
                  <a:pt x="1268959" y="540258"/>
                  <a:pt x="1268959" y="544220"/>
                </a:cubicBezTo>
                <a:cubicBezTo>
                  <a:pt x="1268959" y="550164"/>
                  <a:pt x="1267054" y="555155"/>
                  <a:pt x="1263244" y="559193"/>
                </a:cubicBezTo>
                <a:cubicBezTo>
                  <a:pt x="1259434" y="563232"/>
                  <a:pt x="1254557" y="565251"/>
                  <a:pt x="1248613" y="565251"/>
                </a:cubicBezTo>
                <a:cubicBezTo>
                  <a:pt x="1242060" y="565251"/>
                  <a:pt x="1237145" y="563270"/>
                  <a:pt x="1233869" y="559308"/>
                </a:cubicBezTo>
                <a:cubicBezTo>
                  <a:pt x="1230592" y="555345"/>
                  <a:pt x="1228954" y="550697"/>
                  <a:pt x="1228954" y="545363"/>
                </a:cubicBezTo>
                <a:cubicBezTo>
                  <a:pt x="1228954" y="540944"/>
                  <a:pt x="1229830" y="536943"/>
                  <a:pt x="1231583" y="533362"/>
                </a:cubicBezTo>
                <a:cubicBezTo>
                  <a:pt x="1233335" y="529780"/>
                  <a:pt x="1235812" y="526885"/>
                  <a:pt x="1239012" y="524675"/>
                </a:cubicBezTo>
                <a:cubicBezTo>
                  <a:pt x="1242213" y="522465"/>
                  <a:pt x="1245794" y="521360"/>
                  <a:pt x="1249756" y="521360"/>
                </a:cubicBezTo>
                <a:close/>
                <a:moveTo>
                  <a:pt x="2187245" y="517245"/>
                </a:moveTo>
                <a:cubicBezTo>
                  <a:pt x="2190293" y="517245"/>
                  <a:pt x="2192922" y="518388"/>
                  <a:pt x="2195132" y="520674"/>
                </a:cubicBezTo>
                <a:cubicBezTo>
                  <a:pt x="2197341" y="522960"/>
                  <a:pt x="2198446" y="525627"/>
                  <a:pt x="2198446" y="528675"/>
                </a:cubicBezTo>
                <a:cubicBezTo>
                  <a:pt x="2198446" y="531723"/>
                  <a:pt x="2197341" y="534352"/>
                  <a:pt x="2195132" y="536562"/>
                </a:cubicBezTo>
                <a:cubicBezTo>
                  <a:pt x="2192922" y="538772"/>
                  <a:pt x="2190293" y="539877"/>
                  <a:pt x="2187245" y="539877"/>
                </a:cubicBezTo>
                <a:cubicBezTo>
                  <a:pt x="2184045" y="539877"/>
                  <a:pt x="2181339" y="538772"/>
                  <a:pt x="2179130" y="536562"/>
                </a:cubicBezTo>
                <a:cubicBezTo>
                  <a:pt x="2176920" y="534352"/>
                  <a:pt x="2175815" y="531723"/>
                  <a:pt x="2175815" y="528675"/>
                </a:cubicBezTo>
                <a:cubicBezTo>
                  <a:pt x="2175815" y="525627"/>
                  <a:pt x="2176920" y="522960"/>
                  <a:pt x="2179130" y="520674"/>
                </a:cubicBezTo>
                <a:cubicBezTo>
                  <a:pt x="2181339" y="518388"/>
                  <a:pt x="2184045" y="517245"/>
                  <a:pt x="2187245" y="517245"/>
                </a:cubicBezTo>
                <a:close/>
                <a:moveTo>
                  <a:pt x="1796187" y="517245"/>
                </a:moveTo>
                <a:cubicBezTo>
                  <a:pt x="1802283" y="517245"/>
                  <a:pt x="1806893" y="519341"/>
                  <a:pt x="1810017" y="523532"/>
                </a:cubicBezTo>
                <a:cubicBezTo>
                  <a:pt x="1813141" y="527723"/>
                  <a:pt x="1814703" y="532485"/>
                  <a:pt x="1814703" y="537819"/>
                </a:cubicBezTo>
                <a:cubicBezTo>
                  <a:pt x="1814703" y="544525"/>
                  <a:pt x="1812493" y="550469"/>
                  <a:pt x="1808074" y="555650"/>
                </a:cubicBezTo>
                <a:cubicBezTo>
                  <a:pt x="1803654" y="560832"/>
                  <a:pt x="1797444" y="564947"/>
                  <a:pt x="1789443" y="567995"/>
                </a:cubicBezTo>
                <a:cubicBezTo>
                  <a:pt x="1781442" y="571043"/>
                  <a:pt x="1772031" y="572871"/>
                  <a:pt x="1761211" y="573481"/>
                </a:cubicBezTo>
                <a:lnTo>
                  <a:pt x="1759153" y="562508"/>
                </a:lnTo>
                <a:cubicBezTo>
                  <a:pt x="1769517" y="561746"/>
                  <a:pt x="1777937" y="560146"/>
                  <a:pt x="1784414" y="557708"/>
                </a:cubicBezTo>
                <a:lnTo>
                  <a:pt x="1788642" y="555082"/>
                </a:lnTo>
                <a:lnTo>
                  <a:pt x="1780985" y="550164"/>
                </a:lnTo>
                <a:cubicBezTo>
                  <a:pt x="1777556" y="546659"/>
                  <a:pt x="1775841" y="542315"/>
                  <a:pt x="1775841" y="537134"/>
                </a:cubicBezTo>
                <a:cubicBezTo>
                  <a:pt x="1775841" y="531800"/>
                  <a:pt x="1777708" y="527151"/>
                  <a:pt x="1781442" y="523189"/>
                </a:cubicBezTo>
                <a:cubicBezTo>
                  <a:pt x="1785176" y="519227"/>
                  <a:pt x="1790091" y="517245"/>
                  <a:pt x="1796187" y="517245"/>
                </a:cubicBezTo>
                <a:close/>
                <a:moveTo>
                  <a:pt x="2609926" y="514731"/>
                </a:moveTo>
                <a:lnTo>
                  <a:pt x="2628671" y="514731"/>
                </a:lnTo>
                <a:lnTo>
                  <a:pt x="2633244" y="632460"/>
                </a:lnTo>
                <a:cubicBezTo>
                  <a:pt x="2633548" y="639927"/>
                  <a:pt x="2634272" y="645680"/>
                  <a:pt x="2635415" y="649719"/>
                </a:cubicBezTo>
                <a:cubicBezTo>
                  <a:pt x="2636558" y="653758"/>
                  <a:pt x="2639149" y="656539"/>
                  <a:pt x="2643188" y="658063"/>
                </a:cubicBezTo>
                <a:cubicBezTo>
                  <a:pt x="2647226" y="659587"/>
                  <a:pt x="2653589" y="660349"/>
                  <a:pt x="2662276" y="660349"/>
                </a:cubicBezTo>
                <a:lnTo>
                  <a:pt x="2662421" y="660404"/>
                </a:lnTo>
                <a:lnTo>
                  <a:pt x="2662428" y="660349"/>
                </a:lnTo>
                <a:lnTo>
                  <a:pt x="2674235" y="660349"/>
                </a:lnTo>
                <a:lnTo>
                  <a:pt x="2681651" y="650024"/>
                </a:lnTo>
                <a:lnTo>
                  <a:pt x="2677287" y="514731"/>
                </a:lnTo>
                <a:lnTo>
                  <a:pt x="2695804" y="514731"/>
                </a:lnTo>
                <a:lnTo>
                  <a:pt x="2699946" y="628656"/>
                </a:lnTo>
                <a:lnTo>
                  <a:pt x="2711006" y="617258"/>
                </a:lnTo>
                <a:cubicBezTo>
                  <a:pt x="2719159" y="610171"/>
                  <a:pt x="2727731" y="604456"/>
                  <a:pt x="2736723" y="600113"/>
                </a:cubicBezTo>
                <a:cubicBezTo>
                  <a:pt x="2745715" y="595769"/>
                  <a:pt x="2754859" y="593598"/>
                  <a:pt x="2764155" y="593598"/>
                </a:cubicBezTo>
                <a:cubicBezTo>
                  <a:pt x="2772537" y="593598"/>
                  <a:pt x="2779738" y="595312"/>
                  <a:pt x="2785758" y="598741"/>
                </a:cubicBezTo>
                <a:cubicBezTo>
                  <a:pt x="2791778" y="602170"/>
                  <a:pt x="2796426" y="606780"/>
                  <a:pt x="2799702" y="612572"/>
                </a:cubicBezTo>
                <a:cubicBezTo>
                  <a:pt x="2802979" y="618363"/>
                  <a:pt x="2804617" y="624916"/>
                  <a:pt x="2804617" y="632231"/>
                </a:cubicBezTo>
                <a:cubicBezTo>
                  <a:pt x="2804617" y="639394"/>
                  <a:pt x="2802027" y="646595"/>
                  <a:pt x="2796845" y="653834"/>
                </a:cubicBezTo>
                <a:lnTo>
                  <a:pt x="2794776" y="655730"/>
                </a:lnTo>
                <a:lnTo>
                  <a:pt x="2808847" y="659320"/>
                </a:lnTo>
                <a:lnTo>
                  <a:pt x="2824682" y="660346"/>
                </a:lnTo>
                <a:lnTo>
                  <a:pt x="2846642" y="660120"/>
                </a:lnTo>
                <a:cubicBezTo>
                  <a:pt x="2851899" y="659968"/>
                  <a:pt x="2855747" y="659777"/>
                  <a:pt x="2858186" y="659549"/>
                </a:cubicBezTo>
                <a:cubicBezTo>
                  <a:pt x="2860624" y="659320"/>
                  <a:pt x="2862301" y="659206"/>
                  <a:pt x="2863215" y="659206"/>
                </a:cubicBezTo>
                <a:cubicBezTo>
                  <a:pt x="2860472" y="657682"/>
                  <a:pt x="2857271" y="655282"/>
                  <a:pt x="2853614" y="652005"/>
                </a:cubicBezTo>
                <a:cubicBezTo>
                  <a:pt x="2849957" y="648728"/>
                  <a:pt x="2846756" y="644537"/>
                  <a:pt x="2844013" y="639432"/>
                </a:cubicBezTo>
                <a:cubicBezTo>
                  <a:pt x="2841270" y="634327"/>
                  <a:pt x="2839898" y="628269"/>
                  <a:pt x="2839898" y="621258"/>
                </a:cubicBezTo>
                <a:cubicBezTo>
                  <a:pt x="2839898" y="612572"/>
                  <a:pt x="2841917" y="604952"/>
                  <a:pt x="2845956" y="598398"/>
                </a:cubicBezTo>
                <a:cubicBezTo>
                  <a:pt x="2849994" y="591845"/>
                  <a:pt x="2855557" y="586740"/>
                  <a:pt x="2862644" y="583082"/>
                </a:cubicBezTo>
                <a:cubicBezTo>
                  <a:pt x="2869730" y="579425"/>
                  <a:pt x="2877846" y="577596"/>
                  <a:pt x="2886989" y="577596"/>
                </a:cubicBezTo>
                <a:cubicBezTo>
                  <a:pt x="2890495" y="577596"/>
                  <a:pt x="2894229" y="577901"/>
                  <a:pt x="2898191" y="578510"/>
                </a:cubicBezTo>
                <a:cubicBezTo>
                  <a:pt x="2902153" y="579120"/>
                  <a:pt x="2905963" y="580034"/>
                  <a:pt x="2909621" y="581253"/>
                </a:cubicBezTo>
                <a:lnTo>
                  <a:pt x="2905735" y="598856"/>
                </a:lnTo>
                <a:cubicBezTo>
                  <a:pt x="2902687" y="598094"/>
                  <a:pt x="2899486" y="597484"/>
                  <a:pt x="2896134" y="597027"/>
                </a:cubicBezTo>
                <a:cubicBezTo>
                  <a:pt x="2892781" y="596570"/>
                  <a:pt x="2889733" y="596341"/>
                  <a:pt x="2886989" y="596341"/>
                </a:cubicBezTo>
                <a:cubicBezTo>
                  <a:pt x="2881503" y="596341"/>
                  <a:pt x="2876626" y="597370"/>
                  <a:pt x="2872359" y="599427"/>
                </a:cubicBezTo>
                <a:cubicBezTo>
                  <a:pt x="2868092" y="601484"/>
                  <a:pt x="2864739" y="604342"/>
                  <a:pt x="2862301" y="608000"/>
                </a:cubicBezTo>
                <a:cubicBezTo>
                  <a:pt x="2859862" y="611657"/>
                  <a:pt x="2858643" y="616077"/>
                  <a:pt x="2858643" y="621258"/>
                </a:cubicBezTo>
                <a:cubicBezTo>
                  <a:pt x="2858643" y="625221"/>
                  <a:pt x="2859481" y="628840"/>
                  <a:pt x="2861158" y="632117"/>
                </a:cubicBezTo>
                <a:cubicBezTo>
                  <a:pt x="2862834" y="635393"/>
                  <a:pt x="2865044" y="638327"/>
                  <a:pt x="2867787" y="640918"/>
                </a:cubicBezTo>
                <a:cubicBezTo>
                  <a:pt x="2870530" y="643509"/>
                  <a:pt x="2873578" y="645642"/>
                  <a:pt x="2876931" y="647319"/>
                </a:cubicBezTo>
                <a:cubicBezTo>
                  <a:pt x="2880284" y="648995"/>
                  <a:pt x="2883599" y="650291"/>
                  <a:pt x="2886875" y="651205"/>
                </a:cubicBezTo>
                <a:cubicBezTo>
                  <a:pt x="2890152" y="652119"/>
                  <a:pt x="2893086" y="652500"/>
                  <a:pt x="2895676" y="652348"/>
                </a:cubicBezTo>
                <a:cubicBezTo>
                  <a:pt x="2897505" y="651738"/>
                  <a:pt x="2899181" y="651205"/>
                  <a:pt x="2900705" y="650748"/>
                </a:cubicBezTo>
                <a:cubicBezTo>
                  <a:pt x="2902229" y="650291"/>
                  <a:pt x="2903944" y="649719"/>
                  <a:pt x="2905849" y="649033"/>
                </a:cubicBezTo>
                <a:cubicBezTo>
                  <a:pt x="2907754" y="648347"/>
                  <a:pt x="2910116" y="647395"/>
                  <a:pt x="2912936" y="646176"/>
                </a:cubicBezTo>
                <a:cubicBezTo>
                  <a:pt x="2915755" y="644957"/>
                  <a:pt x="2919374" y="643356"/>
                  <a:pt x="2923794" y="641375"/>
                </a:cubicBezTo>
                <a:lnTo>
                  <a:pt x="2930195" y="658063"/>
                </a:lnTo>
                <a:cubicBezTo>
                  <a:pt x="2919984" y="662178"/>
                  <a:pt x="2909583" y="665835"/>
                  <a:pt x="2898991" y="669036"/>
                </a:cubicBezTo>
                <a:cubicBezTo>
                  <a:pt x="2888399" y="672236"/>
                  <a:pt x="2876893" y="674713"/>
                  <a:pt x="2864472" y="676465"/>
                </a:cubicBezTo>
                <a:lnTo>
                  <a:pt x="2822524" y="679066"/>
                </a:lnTo>
                <a:lnTo>
                  <a:pt x="2822448" y="679094"/>
                </a:lnTo>
                <a:lnTo>
                  <a:pt x="2822286" y="679081"/>
                </a:lnTo>
                <a:lnTo>
                  <a:pt x="2822067" y="679094"/>
                </a:lnTo>
                <a:lnTo>
                  <a:pt x="2822071" y="679062"/>
                </a:lnTo>
                <a:lnTo>
                  <a:pt x="2807475" y="677837"/>
                </a:lnTo>
                <a:cubicBezTo>
                  <a:pt x="2801455" y="676999"/>
                  <a:pt x="2795359" y="675513"/>
                  <a:pt x="2789187" y="673379"/>
                </a:cubicBezTo>
                <a:lnTo>
                  <a:pt x="2778261" y="667158"/>
                </a:lnTo>
                <a:lnTo>
                  <a:pt x="2770099" y="670865"/>
                </a:lnTo>
                <a:cubicBezTo>
                  <a:pt x="2763698" y="672998"/>
                  <a:pt x="2756383" y="674675"/>
                  <a:pt x="2748153" y="675894"/>
                </a:cubicBezTo>
                <a:cubicBezTo>
                  <a:pt x="2739923" y="677113"/>
                  <a:pt x="2730551" y="677951"/>
                  <a:pt x="2720035" y="678408"/>
                </a:cubicBezTo>
                <a:cubicBezTo>
                  <a:pt x="2709520" y="678866"/>
                  <a:pt x="2697556" y="679094"/>
                  <a:pt x="2684145" y="679094"/>
                </a:cubicBezTo>
                <a:lnTo>
                  <a:pt x="2660142" y="679094"/>
                </a:lnTo>
                <a:lnTo>
                  <a:pt x="2660150" y="679034"/>
                </a:lnTo>
                <a:lnTo>
                  <a:pt x="2659990" y="679094"/>
                </a:lnTo>
                <a:cubicBezTo>
                  <a:pt x="2647798" y="679094"/>
                  <a:pt x="2638463" y="677723"/>
                  <a:pt x="2631986" y="674979"/>
                </a:cubicBezTo>
                <a:cubicBezTo>
                  <a:pt x="2625509" y="672236"/>
                  <a:pt x="2621052" y="667969"/>
                  <a:pt x="2618613" y="662178"/>
                </a:cubicBezTo>
                <a:cubicBezTo>
                  <a:pt x="2616175" y="656387"/>
                  <a:pt x="2614803" y="648919"/>
                  <a:pt x="2614498" y="639775"/>
                </a:cubicBezTo>
                <a:close/>
                <a:moveTo>
                  <a:pt x="2462784" y="514731"/>
                </a:moveTo>
                <a:lnTo>
                  <a:pt x="2481301" y="514731"/>
                </a:lnTo>
                <a:lnTo>
                  <a:pt x="2485873" y="630174"/>
                </a:lnTo>
                <a:cubicBezTo>
                  <a:pt x="2486178" y="638251"/>
                  <a:pt x="2485187" y="645528"/>
                  <a:pt x="2482901" y="652005"/>
                </a:cubicBezTo>
                <a:cubicBezTo>
                  <a:pt x="2480615" y="658482"/>
                  <a:pt x="2476043" y="664007"/>
                  <a:pt x="2469185" y="668579"/>
                </a:cubicBezTo>
                <a:cubicBezTo>
                  <a:pt x="2462327" y="673151"/>
                  <a:pt x="2452345" y="676656"/>
                  <a:pt x="2439238" y="679094"/>
                </a:cubicBezTo>
                <a:cubicBezTo>
                  <a:pt x="2426132" y="681533"/>
                  <a:pt x="2408835" y="682752"/>
                  <a:pt x="2387346" y="682752"/>
                </a:cubicBezTo>
                <a:cubicBezTo>
                  <a:pt x="2373782" y="682752"/>
                  <a:pt x="2361857" y="681875"/>
                  <a:pt x="2351570" y="680123"/>
                </a:cubicBezTo>
                <a:cubicBezTo>
                  <a:pt x="2341283" y="678370"/>
                  <a:pt x="2332711" y="675665"/>
                  <a:pt x="2325853" y="672008"/>
                </a:cubicBezTo>
                <a:cubicBezTo>
                  <a:pt x="2318995" y="668350"/>
                  <a:pt x="2313813" y="663587"/>
                  <a:pt x="2310308" y="657720"/>
                </a:cubicBezTo>
                <a:cubicBezTo>
                  <a:pt x="2306803" y="651853"/>
                  <a:pt x="2305050" y="644728"/>
                  <a:pt x="2305050" y="636346"/>
                </a:cubicBezTo>
                <a:cubicBezTo>
                  <a:pt x="2305050" y="632536"/>
                  <a:pt x="2305355" y="628612"/>
                  <a:pt x="2305965" y="624573"/>
                </a:cubicBezTo>
                <a:cubicBezTo>
                  <a:pt x="2306574" y="620534"/>
                  <a:pt x="2307374" y="616458"/>
                  <a:pt x="2308365" y="612343"/>
                </a:cubicBezTo>
                <a:cubicBezTo>
                  <a:pt x="2309355" y="608228"/>
                  <a:pt x="2310384" y="604266"/>
                  <a:pt x="2311451" y="600456"/>
                </a:cubicBezTo>
                <a:lnTo>
                  <a:pt x="2328596" y="604799"/>
                </a:lnTo>
                <a:cubicBezTo>
                  <a:pt x="2327986" y="607085"/>
                  <a:pt x="2327300" y="609790"/>
                  <a:pt x="2326538" y="612914"/>
                </a:cubicBezTo>
                <a:cubicBezTo>
                  <a:pt x="2325777" y="616039"/>
                  <a:pt x="2325129" y="619201"/>
                  <a:pt x="2324595" y="622401"/>
                </a:cubicBezTo>
                <a:cubicBezTo>
                  <a:pt x="2324062" y="625602"/>
                  <a:pt x="2323795" y="628497"/>
                  <a:pt x="2323795" y="631088"/>
                </a:cubicBezTo>
                <a:cubicBezTo>
                  <a:pt x="2323795" y="639013"/>
                  <a:pt x="2325815" y="645376"/>
                  <a:pt x="2329853" y="650176"/>
                </a:cubicBezTo>
                <a:cubicBezTo>
                  <a:pt x="2333892" y="654977"/>
                  <a:pt x="2340940" y="658482"/>
                  <a:pt x="2350999" y="660692"/>
                </a:cubicBezTo>
                <a:cubicBezTo>
                  <a:pt x="2361057" y="662902"/>
                  <a:pt x="2375154" y="664007"/>
                  <a:pt x="2393290" y="664007"/>
                </a:cubicBezTo>
                <a:cubicBezTo>
                  <a:pt x="2408377" y="664007"/>
                  <a:pt x="2420798" y="663435"/>
                  <a:pt x="2430552" y="662292"/>
                </a:cubicBezTo>
                <a:cubicBezTo>
                  <a:pt x="2440305" y="661149"/>
                  <a:pt x="2447887" y="659320"/>
                  <a:pt x="2453297" y="656806"/>
                </a:cubicBezTo>
                <a:cubicBezTo>
                  <a:pt x="2458707" y="654291"/>
                  <a:pt x="2462441" y="651014"/>
                  <a:pt x="2464499" y="646976"/>
                </a:cubicBezTo>
                <a:cubicBezTo>
                  <a:pt x="2466556" y="642937"/>
                  <a:pt x="2467432" y="638022"/>
                  <a:pt x="2467128" y="632231"/>
                </a:cubicBezTo>
                <a:close/>
                <a:moveTo>
                  <a:pt x="1729359" y="514731"/>
                </a:moveTo>
                <a:lnTo>
                  <a:pt x="1747876" y="514731"/>
                </a:lnTo>
                <a:lnTo>
                  <a:pt x="1752448" y="630174"/>
                </a:lnTo>
                <a:cubicBezTo>
                  <a:pt x="1752753" y="638251"/>
                  <a:pt x="1751762" y="645528"/>
                  <a:pt x="1749476" y="652005"/>
                </a:cubicBezTo>
                <a:cubicBezTo>
                  <a:pt x="1747190" y="658482"/>
                  <a:pt x="1742618" y="664007"/>
                  <a:pt x="1735760" y="668579"/>
                </a:cubicBezTo>
                <a:cubicBezTo>
                  <a:pt x="1728902" y="673151"/>
                  <a:pt x="1718920" y="676656"/>
                  <a:pt x="1705813" y="679094"/>
                </a:cubicBezTo>
                <a:cubicBezTo>
                  <a:pt x="1692707" y="681533"/>
                  <a:pt x="1675410" y="682752"/>
                  <a:pt x="1653921" y="682752"/>
                </a:cubicBezTo>
                <a:cubicBezTo>
                  <a:pt x="1640358" y="682752"/>
                  <a:pt x="1628432" y="681875"/>
                  <a:pt x="1618145" y="680123"/>
                </a:cubicBezTo>
                <a:cubicBezTo>
                  <a:pt x="1607858" y="678370"/>
                  <a:pt x="1599286" y="675665"/>
                  <a:pt x="1592428" y="672008"/>
                </a:cubicBezTo>
                <a:cubicBezTo>
                  <a:pt x="1585570" y="668350"/>
                  <a:pt x="1580388" y="663587"/>
                  <a:pt x="1576883" y="657720"/>
                </a:cubicBezTo>
                <a:cubicBezTo>
                  <a:pt x="1573378" y="651853"/>
                  <a:pt x="1571625" y="644728"/>
                  <a:pt x="1571625" y="636346"/>
                </a:cubicBezTo>
                <a:cubicBezTo>
                  <a:pt x="1571625" y="632536"/>
                  <a:pt x="1571930" y="628612"/>
                  <a:pt x="1572540" y="624573"/>
                </a:cubicBezTo>
                <a:cubicBezTo>
                  <a:pt x="1573149" y="620534"/>
                  <a:pt x="1573949" y="616458"/>
                  <a:pt x="1574940" y="612343"/>
                </a:cubicBezTo>
                <a:cubicBezTo>
                  <a:pt x="1575931" y="608228"/>
                  <a:pt x="1576959" y="604266"/>
                  <a:pt x="1578026" y="600456"/>
                </a:cubicBezTo>
                <a:lnTo>
                  <a:pt x="1595171" y="604799"/>
                </a:lnTo>
                <a:cubicBezTo>
                  <a:pt x="1594561" y="607085"/>
                  <a:pt x="1593876" y="609790"/>
                  <a:pt x="1593114" y="612914"/>
                </a:cubicBezTo>
                <a:cubicBezTo>
                  <a:pt x="1592352" y="616039"/>
                  <a:pt x="1591704" y="619201"/>
                  <a:pt x="1591170" y="622401"/>
                </a:cubicBezTo>
                <a:cubicBezTo>
                  <a:pt x="1590637" y="625602"/>
                  <a:pt x="1590370" y="628497"/>
                  <a:pt x="1590370" y="631088"/>
                </a:cubicBezTo>
                <a:cubicBezTo>
                  <a:pt x="1590370" y="639013"/>
                  <a:pt x="1592390" y="645376"/>
                  <a:pt x="1596428" y="650176"/>
                </a:cubicBezTo>
                <a:cubicBezTo>
                  <a:pt x="1600467" y="654977"/>
                  <a:pt x="1607515" y="658482"/>
                  <a:pt x="1617574" y="660692"/>
                </a:cubicBezTo>
                <a:cubicBezTo>
                  <a:pt x="1627632" y="662902"/>
                  <a:pt x="1641729" y="664007"/>
                  <a:pt x="1659865" y="664007"/>
                </a:cubicBezTo>
                <a:cubicBezTo>
                  <a:pt x="1674952" y="664007"/>
                  <a:pt x="1687373" y="663435"/>
                  <a:pt x="1697127" y="662292"/>
                </a:cubicBezTo>
                <a:cubicBezTo>
                  <a:pt x="1706880" y="661149"/>
                  <a:pt x="1714462" y="659320"/>
                  <a:pt x="1719872" y="656806"/>
                </a:cubicBezTo>
                <a:cubicBezTo>
                  <a:pt x="1725282" y="654291"/>
                  <a:pt x="1729016" y="651014"/>
                  <a:pt x="1731074" y="646976"/>
                </a:cubicBezTo>
                <a:cubicBezTo>
                  <a:pt x="1733131" y="642937"/>
                  <a:pt x="1734007" y="638022"/>
                  <a:pt x="1733703" y="632231"/>
                </a:cubicBezTo>
                <a:close/>
                <a:moveTo>
                  <a:pt x="1406195" y="514731"/>
                </a:moveTo>
                <a:lnTo>
                  <a:pt x="1424712" y="514731"/>
                </a:lnTo>
                <a:lnTo>
                  <a:pt x="1429284" y="629031"/>
                </a:lnTo>
                <a:cubicBezTo>
                  <a:pt x="1429588" y="637108"/>
                  <a:pt x="1429322" y="644271"/>
                  <a:pt x="1428483" y="650519"/>
                </a:cubicBezTo>
                <a:cubicBezTo>
                  <a:pt x="1427645" y="656768"/>
                  <a:pt x="1425664" y="662025"/>
                  <a:pt x="1422540" y="666293"/>
                </a:cubicBezTo>
                <a:cubicBezTo>
                  <a:pt x="1419416" y="670560"/>
                  <a:pt x="1414767" y="673760"/>
                  <a:pt x="1408595" y="675894"/>
                </a:cubicBezTo>
                <a:cubicBezTo>
                  <a:pt x="1402423" y="678027"/>
                  <a:pt x="1394155" y="679094"/>
                  <a:pt x="1383792" y="679094"/>
                </a:cubicBezTo>
                <a:lnTo>
                  <a:pt x="1383812" y="678915"/>
                </a:lnTo>
                <a:lnTo>
                  <a:pt x="1383335" y="679094"/>
                </a:lnTo>
                <a:cubicBezTo>
                  <a:pt x="1374039" y="679094"/>
                  <a:pt x="1366647" y="678599"/>
                  <a:pt x="1361161" y="677608"/>
                </a:cubicBezTo>
                <a:cubicBezTo>
                  <a:pt x="1355674" y="676618"/>
                  <a:pt x="1351521" y="675132"/>
                  <a:pt x="1348702" y="673151"/>
                </a:cubicBezTo>
                <a:cubicBezTo>
                  <a:pt x="1345883" y="671169"/>
                  <a:pt x="1343901" y="668693"/>
                  <a:pt x="1342758" y="665721"/>
                </a:cubicBezTo>
                <a:lnTo>
                  <a:pt x="1342105" y="663136"/>
                </a:lnTo>
                <a:lnTo>
                  <a:pt x="1339101" y="667664"/>
                </a:lnTo>
                <a:cubicBezTo>
                  <a:pt x="1336282" y="670712"/>
                  <a:pt x="1333043" y="673074"/>
                  <a:pt x="1329385" y="674751"/>
                </a:cubicBezTo>
                <a:cubicBezTo>
                  <a:pt x="1325728" y="676427"/>
                  <a:pt x="1321346" y="677570"/>
                  <a:pt x="1316241" y="678180"/>
                </a:cubicBezTo>
                <a:lnTo>
                  <a:pt x="1301676" y="678913"/>
                </a:lnTo>
                <a:lnTo>
                  <a:pt x="1301191" y="679094"/>
                </a:lnTo>
                <a:lnTo>
                  <a:pt x="1298067" y="679094"/>
                </a:lnTo>
                <a:lnTo>
                  <a:pt x="1279944" y="679094"/>
                </a:lnTo>
                <a:lnTo>
                  <a:pt x="1274331" y="693839"/>
                </a:lnTo>
                <a:cubicBezTo>
                  <a:pt x="1268616" y="704126"/>
                  <a:pt x="1260082" y="712317"/>
                  <a:pt x="1248728" y="718413"/>
                </a:cubicBezTo>
                <a:cubicBezTo>
                  <a:pt x="1237374" y="724509"/>
                  <a:pt x="1223315" y="728548"/>
                  <a:pt x="1206551" y="730529"/>
                </a:cubicBezTo>
                <a:lnTo>
                  <a:pt x="1202436" y="711784"/>
                </a:lnTo>
                <a:cubicBezTo>
                  <a:pt x="1211580" y="710565"/>
                  <a:pt x="1220000" y="708850"/>
                  <a:pt x="1227696" y="706640"/>
                </a:cubicBezTo>
                <a:cubicBezTo>
                  <a:pt x="1235393" y="704431"/>
                  <a:pt x="1242022" y="701268"/>
                  <a:pt x="1247585" y="697154"/>
                </a:cubicBezTo>
                <a:cubicBezTo>
                  <a:pt x="1253147" y="693039"/>
                  <a:pt x="1257453" y="687629"/>
                  <a:pt x="1260501" y="680923"/>
                </a:cubicBezTo>
                <a:lnTo>
                  <a:pt x="1261055" y="679094"/>
                </a:lnTo>
                <a:lnTo>
                  <a:pt x="1246556" y="679094"/>
                </a:lnTo>
                <a:cubicBezTo>
                  <a:pt x="1239698" y="679094"/>
                  <a:pt x="1233335" y="678104"/>
                  <a:pt x="1227468" y="676122"/>
                </a:cubicBezTo>
                <a:cubicBezTo>
                  <a:pt x="1221600" y="674141"/>
                  <a:pt x="1216876" y="671055"/>
                  <a:pt x="1213295" y="666864"/>
                </a:cubicBezTo>
                <a:cubicBezTo>
                  <a:pt x="1209713" y="662673"/>
                  <a:pt x="1207923" y="657149"/>
                  <a:pt x="1207923" y="650291"/>
                </a:cubicBezTo>
                <a:cubicBezTo>
                  <a:pt x="1207923" y="643890"/>
                  <a:pt x="1208913" y="637756"/>
                  <a:pt x="1210894" y="631888"/>
                </a:cubicBezTo>
                <a:cubicBezTo>
                  <a:pt x="1212876" y="626021"/>
                  <a:pt x="1215581" y="620763"/>
                  <a:pt x="1219010" y="616115"/>
                </a:cubicBezTo>
                <a:cubicBezTo>
                  <a:pt x="1222439" y="611467"/>
                  <a:pt x="1226477" y="607771"/>
                  <a:pt x="1231125" y="605028"/>
                </a:cubicBezTo>
                <a:cubicBezTo>
                  <a:pt x="1235774" y="602285"/>
                  <a:pt x="1240841" y="600913"/>
                  <a:pt x="1246327" y="600913"/>
                </a:cubicBezTo>
                <a:cubicBezTo>
                  <a:pt x="1253338" y="600913"/>
                  <a:pt x="1259586" y="602970"/>
                  <a:pt x="1265073" y="607085"/>
                </a:cubicBezTo>
                <a:cubicBezTo>
                  <a:pt x="1270559" y="611200"/>
                  <a:pt x="1274902" y="617410"/>
                  <a:pt x="1278103" y="625716"/>
                </a:cubicBezTo>
                <a:cubicBezTo>
                  <a:pt x="1281303" y="634022"/>
                  <a:pt x="1282903" y="644499"/>
                  <a:pt x="1282903" y="657149"/>
                </a:cubicBezTo>
                <a:lnTo>
                  <a:pt x="1282557" y="660349"/>
                </a:lnTo>
                <a:lnTo>
                  <a:pt x="1300353" y="660349"/>
                </a:lnTo>
                <a:cubicBezTo>
                  <a:pt x="1307973" y="660349"/>
                  <a:pt x="1313917" y="659777"/>
                  <a:pt x="1318184" y="658634"/>
                </a:cubicBezTo>
                <a:cubicBezTo>
                  <a:pt x="1322451" y="657491"/>
                  <a:pt x="1325690" y="655282"/>
                  <a:pt x="1327899" y="652005"/>
                </a:cubicBezTo>
                <a:cubicBezTo>
                  <a:pt x="1330109" y="648728"/>
                  <a:pt x="1331900" y="643966"/>
                  <a:pt x="1333272" y="637718"/>
                </a:cubicBezTo>
                <a:cubicBezTo>
                  <a:pt x="1334643" y="631469"/>
                  <a:pt x="1336320" y="623316"/>
                  <a:pt x="1338301" y="613257"/>
                </a:cubicBezTo>
                <a:lnTo>
                  <a:pt x="1356132" y="616686"/>
                </a:lnTo>
                <a:cubicBezTo>
                  <a:pt x="1355522" y="619430"/>
                  <a:pt x="1354836" y="622478"/>
                  <a:pt x="1354074" y="625830"/>
                </a:cubicBezTo>
                <a:cubicBezTo>
                  <a:pt x="1353312" y="629183"/>
                  <a:pt x="1352664" y="632498"/>
                  <a:pt x="1352131" y="635774"/>
                </a:cubicBezTo>
                <a:cubicBezTo>
                  <a:pt x="1351598" y="639051"/>
                  <a:pt x="1351331" y="641909"/>
                  <a:pt x="1351331" y="644347"/>
                </a:cubicBezTo>
                <a:cubicBezTo>
                  <a:pt x="1351331" y="646633"/>
                  <a:pt x="1351483" y="648767"/>
                  <a:pt x="1351788" y="650748"/>
                </a:cubicBezTo>
                <a:cubicBezTo>
                  <a:pt x="1352093" y="652729"/>
                  <a:pt x="1353236" y="654405"/>
                  <a:pt x="1355217" y="655777"/>
                </a:cubicBezTo>
                <a:cubicBezTo>
                  <a:pt x="1357198" y="657149"/>
                  <a:pt x="1360551" y="658253"/>
                  <a:pt x="1365276" y="659092"/>
                </a:cubicBezTo>
                <a:cubicBezTo>
                  <a:pt x="1370000" y="659930"/>
                  <a:pt x="1376782" y="660349"/>
                  <a:pt x="1385621" y="660349"/>
                </a:cubicBezTo>
                <a:lnTo>
                  <a:pt x="1385841" y="660432"/>
                </a:lnTo>
                <a:lnTo>
                  <a:pt x="1385850" y="660349"/>
                </a:lnTo>
                <a:cubicBezTo>
                  <a:pt x="1394536" y="660349"/>
                  <a:pt x="1400632" y="659511"/>
                  <a:pt x="1404138" y="657834"/>
                </a:cubicBezTo>
                <a:cubicBezTo>
                  <a:pt x="1407643" y="656158"/>
                  <a:pt x="1409662" y="653186"/>
                  <a:pt x="1410195" y="648919"/>
                </a:cubicBezTo>
                <a:cubicBezTo>
                  <a:pt x="1410729" y="644652"/>
                  <a:pt x="1410843" y="638708"/>
                  <a:pt x="1410538" y="631088"/>
                </a:cubicBezTo>
                <a:close/>
                <a:moveTo>
                  <a:pt x="2577618" y="512445"/>
                </a:moveTo>
                <a:lnTo>
                  <a:pt x="2577618" y="525475"/>
                </a:lnTo>
                <a:lnTo>
                  <a:pt x="2526411" y="540334"/>
                </a:lnTo>
                <a:lnTo>
                  <a:pt x="2526411" y="527532"/>
                </a:lnTo>
                <a:close/>
                <a:moveTo>
                  <a:pt x="637185" y="498043"/>
                </a:moveTo>
                <a:cubicBezTo>
                  <a:pt x="634899" y="498043"/>
                  <a:pt x="632994" y="498843"/>
                  <a:pt x="631470" y="500443"/>
                </a:cubicBezTo>
                <a:cubicBezTo>
                  <a:pt x="629946" y="502043"/>
                  <a:pt x="629184" y="503987"/>
                  <a:pt x="629184" y="506273"/>
                </a:cubicBezTo>
                <a:cubicBezTo>
                  <a:pt x="629184" y="508101"/>
                  <a:pt x="629755" y="509930"/>
                  <a:pt x="630898" y="511759"/>
                </a:cubicBezTo>
                <a:cubicBezTo>
                  <a:pt x="632041" y="513588"/>
                  <a:pt x="633565" y="515226"/>
                  <a:pt x="635470" y="516674"/>
                </a:cubicBezTo>
                <a:lnTo>
                  <a:pt x="639211" y="518577"/>
                </a:lnTo>
                <a:lnTo>
                  <a:pt x="642385" y="515217"/>
                </a:lnTo>
                <a:cubicBezTo>
                  <a:pt x="643795" y="512835"/>
                  <a:pt x="644500" y="510311"/>
                  <a:pt x="644500" y="507644"/>
                </a:cubicBezTo>
                <a:cubicBezTo>
                  <a:pt x="644500" y="504901"/>
                  <a:pt x="643890" y="502615"/>
                  <a:pt x="642671" y="500786"/>
                </a:cubicBezTo>
                <a:cubicBezTo>
                  <a:pt x="641452" y="498957"/>
                  <a:pt x="639623" y="498043"/>
                  <a:pt x="637185" y="498043"/>
                </a:cubicBezTo>
                <a:close/>
                <a:moveTo>
                  <a:pt x="2425218" y="493395"/>
                </a:moveTo>
                <a:lnTo>
                  <a:pt x="2425218" y="506425"/>
                </a:lnTo>
                <a:lnTo>
                  <a:pt x="2374011" y="521284"/>
                </a:lnTo>
                <a:lnTo>
                  <a:pt x="2374011" y="508482"/>
                </a:lnTo>
                <a:close/>
                <a:moveTo>
                  <a:pt x="1682268" y="493395"/>
                </a:moveTo>
                <a:lnTo>
                  <a:pt x="1682268" y="506425"/>
                </a:lnTo>
                <a:lnTo>
                  <a:pt x="1631061" y="521284"/>
                </a:lnTo>
                <a:lnTo>
                  <a:pt x="1631061" y="508482"/>
                </a:lnTo>
                <a:close/>
                <a:moveTo>
                  <a:pt x="637642" y="486384"/>
                </a:moveTo>
                <a:cubicBezTo>
                  <a:pt x="643738" y="486384"/>
                  <a:pt x="648348" y="488480"/>
                  <a:pt x="651472" y="492671"/>
                </a:cubicBezTo>
                <a:cubicBezTo>
                  <a:pt x="654596" y="496862"/>
                  <a:pt x="656158" y="501624"/>
                  <a:pt x="656158" y="506958"/>
                </a:cubicBezTo>
                <a:cubicBezTo>
                  <a:pt x="656158" y="513664"/>
                  <a:pt x="654025" y="519569"/>
                  <a:pt x="649758" y="524675"/>
                </a:cubicBezTo>
                <a:cubicBezTo>
                  <a:pt x="645490" y="529780"/>
                  <a:pt x="639356" y="533857"/>
                  <a:pt x="631355" y="536905"/>
                </a:cubicBezTo>
                <a:cubicBezTo>
                  <a:pt x="623354" y="539953"/>
                  <a:pt x="613791" y="541858"/>
                  <a:pt x="602666" y="542620"/>
                </a:cubicBezTo>
                <a:lnTo>
                  <a:pt x="599237" y="532104"/>
                </a:lnTo>
                <a:cubicBezTo>
                  <a:pt x="600761" y="529971"/>
                  <a:pt x="601790" y="527761"/>
                  <a:pt x="602323" y="525475"/>
                </a:cubicBezTo>
                <a:cubicBezTo>
                  <a:pt x="602856" y="523189"/>
                  <a:pt x="602856" y="521284"/>
                  <a:pt x="602323" y="519760"/>
                </a:cubicBezTo>
                <a:cubicBezTo>
                  <a:pt x="601790" y="518236"/>
                  <a:pt x="600609" y="517474"/>
                  <a:pt x="598780" y="517474"/>
                </a:cubicBezTo>
                <a:cubicBezTo>
                  <a:pt x="597103" y="517474"/>
                  <a:pt x="595617" y="517893"/>
                  <a:pt x="594322" y="518731"/>
                </a:cubicBezTo>
                <a:cubicBezTo>
                  <a:pt x="593027" y="519569"/>
                  <a:pt x="591998" y="520370"/>
                  <a:pt x="591236" y="521132"/>
                </a:cubicBezTo>
                <a:lnTo>
                  <a:pt x="585064" y="512902"/>
                </a:lnTo>
                <a:cubicBezTo>
                  <a:pt x="586893" y="510768"/>
                  <a:pt x="589026" y="508940"/>
                  <a:pt x="591465" y="507416"/>
                </a:cubicBezTo>
                <a:cubicBezTo>
                  <a:pt x="593903" y="505892"/>
                  <a:pt x="596951" y="505130"/>
                  <a:pt x="600609" y="505130"/>
                </a:cubicBezTo>
                <a:cubicBezTo>
                  <a:pt x="605181" y="505130"/>
                  <a:pt x="608648" y="506463"/>
                  <a:pt x="611010" y="509130"/>
                </a:cubicBezTo>
                <a:cubicBezTo>
                  <a:pt x="613372" y="511797"/>
                  <a:pt x="614629" y="515074"/>
                  <a:pt x="614782" y="518960"/>
                </a:cubicBezTo>
                <a:cubicBezTo>
                  <a:pt x="614934" y="522846"/>
                  <a:pt x="613791" y="526542"/>
                  <a:pt x="611353" y="530047"/>
                </a:cubicBezTo>
                <a:cubicBezTo>
                  <a:pt x="616763" y="529437"/>
                  <a:pt x="621526" y="528456"/>
                  <a:pt x="625640" y="527104"/>
                </a:cubicBezTo>
                <a:lnTo>
                  <a:pt x="630292" y="524791"/>
                </a:lnTo>
                <a:lnTo>
                  <a:pt x="626097" y="522503"/>
                </a:lnTo>
                <a:cubicBezTo>
                  <a:pt x="623430" y="520522"/>
                  <a:pt x="621297" y="518198"/>
                  <a:pt x="619697" y="515531"/>
                </a:cubicBezTo>
                <a:cubicBezTo>
                  <a:pt x="618096" y="512864"/>
                  <a:pt x="617296" y="509778"/>
                  <a:pt x="617296" y="506273"/>
                </a:cubicBezTo>
                <a:cubicBezTo>
                  <a:pt x="617296" y="500939"/>
                  <a:pt x="619163" y="496290"/>
                  <a:pt x="622897" y="492328"/>
                </a:cubicBezTo>
                <a:cubicBezTo>
                  <a:pt x="626631" y="488366"/>
                  <a:pt x="631546" y="486384"/>
                  <a:pt x="637642" y="486384"/>
                </a:cubicBezTo>
                <a:close/>
                <a:moveTo>
                  <a:pt x="1476604" y="479984"/>
                </a:moveTo>
                <a:cubicBezTo>
                  <a:pt x="1474013" y="479984"/>
                  <a:pt x="1471498" y="480784"/>
                  <a:pt x="1469060" y="482384"/>
                </a:cubicBezTo>
                <a:cubicBezTo>
                  <a:pt x="1466622" y="483984"/>
                  <a:pt x="1464297" y="486270"/>
                  <a:pt x="1462088" y="489242"/>
                </a:cubicBezTo>
                <a:lnTo>
                  <a:pt x="1456132" y="498630"/>
                </a:lnTo>
                <a:lnTo>
                  <a:pt x="1464488" y="498957"/>
                </a:lnTo>
                <a:cubicBezTo>
                  <a:pt x="1473175" y="498957"/>
                  <a:pt x="1478852" y="497967"/>
                  <a:pt x="1481519" y="495986"/>
                </a:cubicBezTo>
                <a:cubicBezTo>
                  <a:pt x="1484186" y="494004"/>
                  <a:pt x="1485519" y="491566"/>
                  <a:pt x="1485519" y="488670"/>
                </a:cubicBezTo>
                <a:cubicBezTo>
                  <a:pt x="1485519" y="485622"/>
                  <a:pt x="1484605" y="483413"/>
                  <a:pt x="1482776" y="482041"/>
                </a:cubicBezTo>
                <a:cubicBezTo>
                  <a:pt x="1480947" y="480669"/>
                  <a:pt x="1478890" y="479984"/>
                  <a:pt x="1476604" y="479984"/>
                </a:cubicBezTo>
                <a:close/>
                <a:moveTo>
                  <a:pt x="1477518" y="467639"/>
                </a:moveTo>
                <a:cubicBezTo>
                  <a:pt x="1482395" y="467639"/>
                  <a:pt x="1487005" y="469163"/>
                  <a:pt x="1491349" y="472211"/>
                </a:cubicBezTo>
                <a:cubicBezTo>
                  <a:pt x="1495692" y="475259"/>
                  <a:pt x="1497864" y="480365"/>
                  <a:pt x="1497864" y="487527"/>
                </a:cubicBezTo>
                <a:cubicBezTo>
                  <a:pt x="1497864" y="491185"/>
                  <a:pt x="1496949" y="494804"/>
                  <a:pt x="1495120" y="498386"/>
                </a:cubicBezTo>
                <a:cubicBezTo>
                  <a:pt x="1493292" y="501967"/>
                  <a:pt x="1489977" y="504939"/>
                  <a:pt x="1485176" y="507301"/>
                </a:cubicBezTo>
                <a:cubicBezTo>
                  <a:pt x="1480376" y="509663"/>
                  <a:pt x="1473480" y="510845"/>
                  <a:pt x="1464488" y="510845"/>
                </a:cubicBezTo>
                <a:cubicBezTo>
                  <a:pt x="1461135" y="510845"/>
                  <a:pt x="1457135" y="510692"/>
                  <a:pt x="1452487" y="510387"/>
                </a:cubicBezTo>
                <a:cubicBezTo>
                  <a:pt x="1447838" y="510083"/>
                  <a:pt x="1443457" y="509663"/>
                  <a:pt x="1439342" y="509130"/>
                </a:cubicBezTo>
                <a:cubicBezTo>
                  <a:pt x="1435227" y="508597"/>
                  <a:pt x="1432103" y="508178"/>
                  <a:pt x="1429969" y="507873"/>
                </a:cubicBezTo>
                <a:lnTo>
                  <a:pt x="1431570" y="496214"/>
                </a:lnTo>
                <a:cubicBezTo>
                  <a:pt x="1433856" y="496519"/>
                  <a:pt x="1436904" y="496900"/>
                  <a:pt x="1440714" y="497357"/>
                </a:cubicBezTo>
                <a:lnTo>
                  <a:pt x="1444070" y="497674"/>
                </a:lnTo>
                <a:lnTo>
                  <a:pt x="1450886" y="485127"/>
                </a:lnTo>
                <a:cubicBezTo>
                  <a:pt x="1454011" y="480174"/>
                  <a:pt x="1457782" y="476021"/>
                  <a:pt x="1462202" y="472668"/>
                </a:cubicBezTo>
                <a:cubicBezTo>
                  <a:pt x="1466622" y="469316"/>
                  <a:pt x="1471727" y="467639"/>
                  <a:pt x="1477518" y="467639"/>
                </a:cubicBezTo>
                <a:close/>
                <a:moveTo>
                  <a:pt x="2607031" y="459410"/>
                </a:moveTo>
                <a:cubicBezTo>
                  <a:pt x="2610841" y="459410"/>
                  <a:pt x="2614346" y="460172"/>
                  <a:pt x="2617546" y="461696"/>
                </a:cubicBezTo>
                <a:cubicBezTo>
                  <a:pt x="2620747" y="463220"/>
                  <a:pt x="2623985" y="464744"/>
                  <a:pt x="2627262" y="466268"/>
                </a:cubicBezTo>
                <a:cubicBezTo>
                  <a:pt x="2630539" y="467792"/>
                  <a:pt x="2634082" y="468554"/>
                  <a:pt x="2637892" y="468554"/>
                </a:cubicBezTo>
                <a:cubicBezTo>
                  <a:pt x="2640330" y="468554"/>
                  <a:pt x="2642616" y="468134"/>
                  <a:pt x="2644750" y="467296"/>
                </a:cubicBezTo>
                <a:cubicBezTo>
                  <a:pt x="2646883" y="466458"/>
                  <a:pt x="2649474" y="465125"/>
                  <a:pt x="2652522" y="463296"/>
                </a:cubicBezTo>
                <a:lnTo>
                  <a:pt x="2659152" y="472668"/>
                </a:lnTo>
                <a:cubicBezTo>
                  <a:pt x="2654275" y="476936"/>
                  <a:pt x="2650122" y="479641"/>
                  <a:pt x="2646693" y="480784"/>
                </a:cubicBezTo>
                <a:cubicBezTo>
                  <a:pt x="2643264" y="481927"/>
                  <a:pt x="2640330" y="482498"/>
                  <a:pt x="2637892" y="482498"/>
                </a:cubicBezTo>
                <a:cubicBezTo>
                  <a:pt x="2633320" y="482498"/>
                  <a:pt x="2629205" y="481698"/>
                  <a:pt x="2625547" y="480098"/>
                </a:cubicBezTo>
                <a:cubicBezTo>
                  <a:pt x="2621890" y="478498"/>
                  <a:pt x="2618537" y="476936"/>
                  <a:pt x="2615489" y="475412"/>
                </a:cubicBezTo>
                <a:cubicBezTo>
                  <a:pt x="2612441" y="473888"/>
                  <a:pt x="2609621" y="473126"/>
                  <a:pt x="2607031" y="473126"/>
                </a:cubicBezTo>
                <a:cubicBezTo>
                  <a:pt x="2604288" y="473126"/>
                  <a:pt x="2601811" y="473811"/>
                  <a:pt x="2599601" y="475183"/>
                </a:cubicBezTo>
                <a:cubicBezTo>
                  <a:pt x="2597391" y="476555"/>
                  <a:pt x="2595067" y="478460"/>
                  <a:pt x="2592629" y="480898"/>
                </a:cubicBezTo>
                <a:lnTo>
                  <a:pt x="2583942" y="473583"/>
                </a:lnTo>
                <a:cubicBezTo>
                  <a:pt x="2587447" y="469163"/>
                  <a:pt x="2591105" y="465696"/>
                  <a:pt x="2594915" y="463181"/>
                </a:cubicBezTo>
                <a:cubicBezTo>
                  <a:pt x="2598725" y="460667"/>
                  <a:pt x="2602763" y="459410"/>
                  <a:pt x="2607031" y="459410"/>
                </a:cubicBezTo>
                <a:close/>
                <a:moveTo>
                  <a:pt x="2206142" y="455295"/>
                </a:moveTo>
                <a:lnTo>
                  <a:pt x="2206142" y="468325"/>
                </a:lnTo>
                <a:lnTo>
                  <a:pt x="2154936" y="483184"/>
                </a:lnTo>
                <a:lnTo>
                  <a:pt x="2154936" y="470382"/>
                </a:lnTo>
                <a:close/>
                <a:moveTo>
                  <a:pt x="1410538" y="448437"/>
                </a:moveTo>
                <a:cubicBezTo>
                  <a:pt x="1407643" y="448437"/>
                  <a:pt x="1405395" y="449427"/>
                  <a:pt x="1403795" y="451409"/>
                </a:cubicBezTo>
                <a:cubicBezTo>
                  <a:pt x="1402195" y="453390"/>
                  <a:pt x="1401394" y="455676"/>
                  <a:pt x="1401394" y="458267"/>
                </a:cubicBezTo>
                <a:cubicBezTo>
                  <a:pt x="1401394" y="461010"/>
                  <a:pt x="1402233" y="463258"/>
                  <a:pt x="1403909" y="465010"/>
                </a:cubicBezTo>
                <a:cubicBezTo>
                  <a:pt x="1405585" y="466763"/>
                  <a:pt x="1407719" y="467639"/>
                  <a:pt x="1410310" y="467639"/>
                </a:cubicBezTo>
                <a:cubicBezTo>
                  <a:pt x="1412901" y="467639"/>
                  <a:pt x="1415149" y="466801"/>
                  <a:pt x="1417053" y="465125"/>
                </a:cubicBezTo>
                <a:cubicBezTo>
                  <a:pt x="1418958" y="463448"/>
                  <a:pt x="1419911" y="461238"/>
                  <a:pt x="1419911" y="458495"/>
                </a:cubicBezTo>
                <a:cubicBezTo>
                  <a:pt x="1419911" y="455600"/>
                  <a:pt x="1418920" y="453199"/>
                  <a:pt x="1416939" y="451294"/>
                </a:cubicBezTo>
                <a:cubicBezTo>
                  <a:pt x="1414958" y="449389"/>
                  <a:pt x="1412824" y="448437"/>
                  <a:pt x="1410538" y="448437"/>
                </a:cubicBezTo>
                <a:close/>
                <a:moveTo>
                  <a:pt x="1411681" y="435635"/>
                </a:moveTo>
                <a:cubicBezTo>
                  <a:pt x="1415339" y="435635"/>
                  <a:pt x="1418616" y="436702"/>
                  <a:pt x="1421511" y="438836"/>
                </a:cubicBezTo>
                <a:cubicBezTo>
                  <a:pt x="1424407" y="440969"/>
                  <a:pt x="1426693" y="443789"/>
                  <a:pt x="1428369" y="447294"/>
                </a:cubicBezTo>
                <a:cubicBezTo>
                  <a:pt x="1430046" y="450799"/>
                  <a:pt x="1430884" y="454533"/>
                  <a:pt x="1430884" y="458495"/>
                </a:cubicBezTo>
                <a:cubicBezTo>
                  <a:pt x="1430884" y="464439"/>
                  <a:pt x="1428979" y="469430"/>
                  <a:pt x="1425169" y="473468"/>
                </a:cubicBezTo>
                <a:cubicBezTo>
                  <a:pt x="1421359" y="477507"/>
                  <a:pt x="1416482" y="479526"/>
                  <a:pt x="1410538" y="479526"/>
                </a:cubicBezTo>
                <a:cubicBezTo>
                  <a:pt x="1403985" y="479526"/>
                  <a:pt x="1399070" y="477545"/>
                  <a:pt x="1395794" y="473583"/>
                </a:cubicBezTo>
                <a:cubicBezTo>
                  <a:pt x="1392517" y="469620"/>
                  <a:pt x="1390879" y="464972"/>
                  <a:pt x="1390879" y="459638"/>
                </a:cubicBezTo>
                <a:cubicBezTo>
                  <a:pt x="1390879" y="455219"/>
                  <a:pt x="1391755" y="451218"/>
                  <a:pt x="1393508" y="447637"/>
                </a:cubicBezTo>
                <a:cubicBezTo>
                  <a:pt x="1395260" y="444055"/>
                  <a:pt x="1397737" y="441160"/>
                  <a:pt x="1400937" y="438950"/>
                </a:cubicBezTo>
                <a:cubicBezTo>
                  <a:pt x="1404138" y="436740"/>
                  <a:pt x="1407719" y="435635"/>
                  <a:pt x="1411681" y="435635"/>
                </a:cubicBezTo>
                <a:close/>
                <a:moveTo>
                  <a:pt x="2034692" y="303581"/>
                </a:moveTo>
                <a:lnTo>
                  <a:pt x="2034692" y="316611"/>
                </a:lnTo>
                <a:lnTo>
                  <a:pt x="1983486" y="331470"/>
                </a:lnTo>
                <a:lnTo>
                  <a:pt x="1983486" y="318668"/>
                </a:lnTo>
                <a:close/>
                <a:moveTo>
                  <a:pt x="2653818" y="279578"/>
                </a:moveTo>
                <a:lnTo>
                  <a:pt x="2653818" y="292608"/>
                </a:lnTo>
                <a:lnTo>
                  <a:pt x="2602611" y="307467"/>
                </a:lnTo>
                <a:lnTo>
                  <a:pt x="2602611" y="294665"/>
                </a:lnTo>
                <a:close/>
                <a:moveTo>
                  <a:pt x="2034692" y="279578"/>
                </a:moveTo>
                <a:lnTo>
                  <a:pt x="2034692" y="292608"/>
                </a:lnTo>
                <a:lnTo>
                  <a:pt x="1983486" y="307467"/>
                </a:lnTo>
                <a:lnTo>
                  <a:pt x="1983486" y="294665"/>
                </a:lnTo>
                <a:close/>
                <a:moveTo>
                  <a:pt x="1497671" y="212033"/>
                </a:moveTo>
                <a:lnTo>
                  <a:pt x="1498092" y="213969"/>
                </a:lnTo>
                <a:cubicBezTo>
                  <a:pt x="1498092" y="222809"/>
                  <a:pt x="1495616" y="230695"/>
                  <a:pt x="1490663" y="237629"/>
                </a:cubicBezTo>
                <a:lnTo>
                  <a:pt x="1478955" y="247865"/>
                </a:lnTo>
                <a:lnTo>
                  <a:pt x="1482204" y="249402"/>
                </a:lnTo>
                <a:cubicBezTo>
                  <a:pt x="1488224" y="251231"/>
                  <a:pt x="1493977" y="252146"/>
                  <a:pt x="1499464" y="252146"/>
                </a:cubicBezTo>
                <a:cubicBezTo>
                  <a:pt x="1504645" y="252146"/>
                  <a:pt x="1508455" y="251269"/>
                  <a:pt x="1510894" y="249517"/>
                </a:cubicBezTo>
                <a:cubicBezTo>
                  <a:pt x="1513332" y="247764"/>
                  <a:pt x="1514551" y="244830"/>
                  <a:pt x="1514551" y="240716"/>
                </a:cubicBezTo>
                <a:cubicBezTo>
                  <a:pt x="1514551" y="239954"/>
                  <a:pt x="1514361" y="238544"/>
                  <a:pt x="1513980" y="236486"/>
                </a:cubicBezTo>
                <a:cubicBezTo>
                  <a:pt x="1513599" y="234429"/>
                  <a:pt x="1512380" y="231572"/>
                  <a:pt x="1510322" y="227914"/>
                </a:cubicBezTo>
                <a:cubicBezTo>
                  <a:pt x="1508265" y="224256"/>
                  <a:pt x="1504798" y="219722"/>
                  <a:pt x="1499921" y="214312"/>
                </a:cubicBezTo>
                <a:close/>
                <a:moveTo>
                  <a:pt x="1832915" y="205283"/>
                </a:moveTo>
                <a:cubicBezTo>
                  <a:pt x="1830172" y="205283"/>
                  <a:pt x="1827505" y="206045"/>
                  <a:pt x="1824914" y="207569"/>
                </a:cubicBezTo>
                <a:cubicBezTo>
                  <a:pt x="1822323" y="209093"/>
                  <a:pt x="1819656" y="211912"/>
                  <a:pt x="1816913" y="216027"/>
                </a:cubicBezTo>
                <a:cubicBezTo>
                  <a:pt x="1814170" y="220142"/>
                  <a:pt x="1811046" y="226085"/>
                  <a:pt x="1807540" y="233858"/>
                </a:cubicBezTo>
                <a:lnTo>
                  <a:pt x="1804921" y="239277"/>
                </a:lnTo>
                <a:lnTo>
                  <a:pt x="1812027" y="243259"/>
                </a:lnTo>
                <a:cubicBezTo>
                  <a:pt x="1815399" y="244878"/>
                  <a:pt x="1818589" y="246126"/>
                  <a:pt x="1821599" y="247002"/>
                </a:cubicBezTo>
                <a:cubicBezTo>
                  <a:pt x="1827619" y="248755"/>
                  <a:pt x="1832610" y="249631"/>
                  <a:pt x="1836573" y="249631"/>
                </a:cubicBezTo>
                <a:cubicBezTo>
                  <a:pt x="1840992" y="249631"/>
                  <a:pt x="1844497" y="248983"/>
                  <a:pt x="1847088" y="247688"/>
                </a:cubicBezTo>
                <a:cubicBezTo>
                  <a:pt x="1849679" y="246392"/>
                  <a:pt x="1851584" y="244526"/>
                  <a:pt x="1852803" y="242087"/>
                </a:cubicBezTo>
                <a:cubicBezTo>
                  <a:pt x="1854022" y="239649"/>
                  <a:pt x="1854632" y="236906"/>
                  <a:pt x="1854632" y="233858"/>
                </a:cubicBezTo>
                <a:cubicBezTo>
                  <a:pt x="1854632" y="229438"/>
                  <a:pt x="1853565" y="225018"/>
                  <a:pt x="1851432" y="220599"/>
                </a:cubicBezTo>
                <a:cubicBezTo>
                  <a:pt x="1849298" y="216179"/>
                  <a:pt x="1846593" y="212522"/>
                  <a:pt x="1843316" y="209626"/>
                </a:cubicBezTo>
                <a:cubicBezTo>
                  <a:pt x="1840040" y="206730"/>
                  <a:pt x="1836573" y="205283"/>
                  <a:pt x="1832915" y="205283"/>
                </a:cubicBezTo>
                <a:close/>
                <a:moveTo>
                  <a:pt x="3403778" y="192252"/>
                </a:moveTo>
                <a:cubicBezTo>
                  <a:pt x="3400120" y="192252"/>
                  <a:pt x="3396730" y="193472"/>
                  <a:pt x="3393605" y="195910"/>
                </a:cubicBezTo>
                <a:cubicBezTo>
                  <a:pt x="3390481" y="198348"/>
                  <a:pt x="3387966" y="201511"/>
                  <a:pt x="3386061" y="205397"/>
                </a:cubicBezTo>
                <a:cubicBezTo>
                  <a:pt x="3384156" y="209283"/>
                  <a:pt x="3383204" y="213284"/>
                  <a:pt x="3383204" y="217398"/>
                </a:cubicBezTo>
                <a:cubicBezTo>
                  <a:pt x="3383204" y="222275"/>
                  <a:pt x="3384461" y="226657"/>
                  <a:pt x="3386976" y="230543"/>
                </a:cubicBezTo>
                <a:cubicBezTo>
                  <a:pt x="3389490" y="234429"/>
                  <a:pt x="3392577" y="237744"/>
                  <a:pt x="3396234" y="240487"/>
                </a:cubicBezTo>
                <a:lnTo>
                  <a:pt x="3401040" y="243391"/>
                </a:lnTo>
                <a:lnTo>
                  <a:pt x="3408007" y="240258"/>
                </a:lnTo>
                <a:cubicBezTo>
                  <a:pt x="3412503" y="237515"/>
                  <a:pt x="3416160" y="234162"/>
                  <a:pt x="3418980" y="230200"/>
                </a:cubicBezTo>
                <a:cubicBezTo>
                  <a:pt x="3421799" y="226238"/>
                  <a:pt x="3423209" y="221666"/>
                  <a:pt x="3423209" y="216484"/>
                </a:cubicBezTo>
                <a:cubicBezTo>
                  <a:pt x="3423209" y="212979"/>
                  <a:pt x="3422371" y="209359"/>
                  <a:pt x="3420694" y="205625"/>
                </a:cubicBezTo>
                <a:cubicBezTo>
                  <a:pt x="3419018" y="201892"/>
                  <a:pt x="3416732" y="198729"/>
                  <a:pt x="3413836" y="196139"/>
                </a:cubicBezTo>
                <a:cubicBezTo>
                  <a:pt x="3410941" y="193548"/>
                  <a:pt x="3407588" y="192252"/>
                  <a:pt x="3403778" y="192252"/>
                </a:cubicBezTo>
                <a:close/>
                <a:moveTo>
                  <a:pt x="2184578" y="192252"/>
                </a:moveTo>
                <a:cubicBezTo>
                  <a:pt x="2180920" y="192252"/>
                  <a:pt x="2177529" y="193472"/>
                  <a:pt x="2174405" y="195910"/>
                </a:cubicBezTo>
                <a:cubicBezTo>
                  <a:pt x="2171281" y="198348"/>
                  <a:pt x="2168766" y="201511"/>
                  <a:pt x="2166861" y="205397"/>
                </a:cubicBezTo>
                <a:cubicBezTo>
                  <a:pt x="2164956" y="209283"/>
                  <a:pt x="2164004" y="213284"/>
                  <a:pt x="2164004" y="217398"/>
                </a:cubicBezTo>
                <a:cubicBezTo>
                  <a:pt x="2164004" y="222275"/>
                  <a:pt x="2165261" y="226657"/>
                  <a:pt x="2167776" y="230543"/>
                </a:cubicBezTo>
                <a:cubicBezTo>
                  <a:pt x="2170290" y="234429"/>
                  <a:pt x="2173376" y="237744"/>
                  <a:pt x="2177034" y="240487"/>
                </a:cubicBezTo>
                <a:lnTo>
                  <a:pt x="2181840" y="243391"/>
                </a:lnTo>
                <a:lnTo>
                  <a:pt x="2188807" y="240258"/>
                </a:lnTo>
                <a:cubicBezTo>
                  <a:pt x="2193303" y="237515"/>
                  <a:pt x="2196960" y="234162"/>
                  <a:pt x="2199780" y="230200"/>
                </a:cubicBezTo>
                <a:cubicBezTo>
                  <a:pt x="2202599" y="226238"/>
                  <a:pt x="2204009" y="221666"/>
                  <a:pt x="2204009" y="216484"/>
                </a:cubicBezTo>
                <a:cubicBezTo>
                  <a:pt x="2204009" y="212979"/>
                  <a:pt x="2203171" y="209359"/>
                  <a:pt x="2201494" y="205625"/>
                </a:cubicBezTo>
                <a:cubicBezTo>
                  <a:pt x="2199818" y="201892"/>
                  <a:pt x="2197532" y="198729"/>
                  <a:pt x="2194636" y="196139"/>
                </a:cubicBezTo>
                <a:cubicBezTo>
                  <a:pt x="2191741" y="193548"/>
                  <a:pt x="2188388" y="192252"/>
                  <a:pt x="2184578" y="192252"/>
                </a:cubicBezTo>
                <a:close/>
                <a:moveTo>
                  <a:pt x="651053" y="192252"/>
                </a:moveTo>
                <a:cubicBezTo>
                  <a:pt x="647395" y="192252"/>
                  <a:pt x="644004" y="193472"/>
                  <a:pt x="640880" y="195910"/>
                </a:cubicBezTo>
                <a:cubicBezTo>
                  <a:pt x="637756" y="198348"/>
                  <a:pt x="635242" y="201511"/>
                  <a:pt x="633336" y="205397"/>
                </a:cubicBezTo>
                <a:cubicBezTo>
                  <a:pt x="631432" y="209283"/>
                  <a:pt x="630479" y="213284"/>
                  <a:pt x="630479" y="217398"/>
                </a:cubicBezTo>
                <a:cubicBezTo>
                  <a:pt x="630479" y="222275"/>
                  <a:pt x="631736" y="226657"/>
                  <a:pt x="634251" y="230543"/>
                </a:cubicBezTo>
                <a:cubicBezTo>
                  <a:pt x="636765" y="234429"/>
                  <a:pt x="639852" y="237744"/>
                  <a:pt x="643509" y="240487"/>
                </a:cubicBezTo>
                <a:lnTo>
                  <a:pt x="648315" y="243391"/>
                </a:lnTo>
                <a:lnTo>
                  <a:pt x="655282" y="240258"/>
                </a:lnTo>
                <a:cubicBezTo>
                  <a:pt x="659778" y="237515"/>
                  <a:pt x="663435" y="234162"/>
                  <a:pt x="666255" y="230200"/>
                </a:cubicBezTo>
                <a:cubicBezTo>
                  <a:pt x="669074" y="226238"/>
                  <a:pt x="670484" y="221666"/>
                  <a:pt x="670484" y="216484"/>
                </a:cubicBezTo>
                <a:cubicBezTo>
                  <a:pt x="670484" y="212979"/>
                  <a:pt x="669646" y="209359"/>
                  <a:pt x="667969" y="205625"/>
                </a:cubicBezTo>
                <a:cubicBezTo>
                  <a:pt x="666293" y="201892"/>
                  <a:pt x="664007" y="198729"/>
                  <a:pt x="661111" y="196139"/>
                </a:cubicBezTo>
                <a:cubicBezTo>
                  <a:pt x="658216" y="193548"/>
                  <a:pt x="654863" y="192252"/>
                  <a:pt x="651053" y="192252"/>
                </a:cubicBezTo>
                <a:close/>
                <a:moveTo>
                  <a:pt x="1465174" y="191795"/>
                </a:moveTo>
                <a:cubicBezTo>
                  <a:pt x="1461821" y="191795"/>
                  <a:pt x="1458811" y="192748"/>
                  <a:pt x="1456144" y="194653"/>
                </a:cubicBezTo>
                <a:cubicBezTo>
                  <a:pt x="1453477" y="196558"/>
                  <a:pt x="1451382" y="199034"/>
                  <a:pt x="1449858" y="202082"/>
                </a:cubicBezTo>
                <a:cubicBezTo>
                  <a:pt x="1448334" y="205130"/>
                  <a:pt x="1447572" y="208331"/>
                  <a:pt x="1447572" y="211683"/>
                </a:cubicBezTo>
                <a:cubicBezTo>
                  <a:pt x="1447572" y="218084"/>
                  <a:pt x="1449210" y="223761"/>
                  <a:pt x="1452487" y="228714"/>
                </a:cubicBezTo>
                <a:lnTo>
                  <a:pt x="1462716" y="238852"/>
                </a:lnTo>
                <a:lnTo>
                  <a:pt x="1470089" y="234429"/>
                </a:lnTo>
                <a:cubicBezTo>
                  <a:pt x="1474127" y="230543"/>
                  <a:pt x="1476985" y="226542"/>
                  <a:pt x="1478661" y="222428"/>
                </a:cubicBezTo>
                <a:cubicBezTo>
                  <a:pt x="1480338" y="218313"/>
                  <a:pt x="1481176" y="214579"/>
                  <a:pt x="1481176" y="211226"/>
                </a:cubicBezTo>
                <a:cubicBezTo>
                  <a:pt x="1481176" y="208026"/>
                  <a:pt x="1480528" y="204940"/>
                  <a:pt x="1479233" y="201968"/>
                </a:cubicBezTo>
                <a:cubicBezTo>
                  <a:pt x="1477937" y="198996"/>
                  <a:pt x="1476108" y="196558"/>
                  <a:pt x="1473746" y="194653"/>
                </a:cubicBezTo>
                <a:cubicBezTo>
                  <a:pt x="1471384" y="192748"/>
                  <a:pt x="1468527" y="191795"/>
                  <a:pt x="1465174" y="191795"/>
                </a:cubicBezTo>
                <a:close/>
                <a:moveTo>
                  <a:pt x="2011700" y="187305"/>
                </a:moveTo>
                <a:lnTo>
                  <a:pt x="1998002" y="189395"/>
                </a:lnTo>
                <a:cubicBezTo>
                  <a:pt x="1992135" y="191147"/>
                  <a:pt x="1987182" y="193395"/>
                  <a:pt x="1983143" y="196139"/>
                </a:cubicBezTo>
                <a:cubicBezTo>
                  <a:pt x="1979105" y="198882"/>
                  <a:pt x="1976019" y="201854"/>
                  <a:pt x="1973885" y="205054"/>
                </a:cubicBezTo>
                <a:cubicBezTo>
                  <a:pt x="1971751" y="208254"/>
                  <a:pt x="1970685" y="211379"/>
                  <a:pt x="1970685" y="214427"/>
                </a:cubicBezTo>
                <a:cubicBezTo>
                  <a:pt x="1970685" y="217779"/>
                  <a:pt x="1971904" y="220523"/>
                  <a:pt x="1974342" y="222656"/>
                </a:cubicBezTo>
                <a:cubicBezTo>
                  <a:pt x="1976781" y="224790"/>
                  <a:pt x="1979905" y="226428"/>
                  <a:pt x="1983715" y="227571"/>
                </a:cubicBezTo>
                <a:cubicBezTo>
                  <a:pt x="1987525" y="228714"/>
                  <a:pt x="1991716" y="229400"/>
                  <a:pt x="1996288" y="229628"/>
                </a:cubicBezTo>
                <a:cubicBezTo>
                  <a:pt x="2000860" y="229857"/>
                  <a:pt x="2005279" y="229705"/>
                  <a:pt x="2009547" y="229171"/>
                </a:cubicBezTo>
                <a:lnTo>
                  <a:pt x="2013584" y="228288"/>
                </a:lnTo>
                <a:close/>
                <a:moveTo>
                  <a:pt x="1834287" y="186537"/>
                </a:moveTo>
                <a:cubicBezTo>
                  <a:pt x="1839468" y="186537"/>
                  <a:pt x="1844269" y="187871"/>
                  <a:pt x="1848688" y="190538"/>
                </a:cubicBezTo>
                <a:cubicBezTo>
                  <a:pt x="1853108" y="193205"/>
                  <a:pt x="1856994" y="196748"/>
                  <a:pt x="1860347" y="201168"/>
                </a:cubicBezTo>
                <a:cubicBezTo>
                  <a:pt x="1863700" y="205587"/>
                  <a:pt x="1866329" y="210426"/>
                  <a:pt x="1868234" y="215684"/>
                </a:cubicBezTo>
                <a:cubicBezTo>
                  <a:pt x="1870139" y="220942"/>
                  <a:pt x="1871091" y="226161"/>
                  <a:pt x="1871091" y="231343"/>
                </a:cubicBezTo>
                <a:cubicBezTo>
                  <a:pt x="1871091" y="240487"/>
                  <a:pt x="1869491" y="247764"/>
                  <a:pt x="1866291" y="253174"/>
                </a:cubicBezTo>
                <a:cubicBezTo>
                  <a:pt x="1863090" y="258584"/>
                  <a:pt x="1859013" y="262471"/>
                  <a:pt x="1854061" y="264833"/>
                </a:cubicBezTo>
                <a:cubicBezTo>
                  <a:pt x="1849107" y="267195"/>
                  <a:pt x="1843964" y="268376"/>
                  <a:pt x="1838630" y="268376"/>
                </a:cubicBezTo>
                <a:cubicBezTo>
                  <a:pt x="1833906" y="268376"/>
                  <a:pt x="1827848" y="267462"/>
                  <a:pt x="1820456" y="265633"/>
                </a:cubicBezTo>
                <a:cubicBezTo>
                  <a:pt x="1816761" y="264719"/>
                  <a:pt x="1812579" y="263099"/>
                  <a:pt x="1807912" y="260775"/>
                </a:cubicBezTo>
                <a:lnTo>
                  <a:pt x="1796578" y="254113"/>
                </a:lnTo>
                <a:lnTo>
                  <a:pt x="1792196" y="259661"/>
                </a:lnTo>
                <a:cubicBezTo>
                  <a:pt x="1790538" y="261432"/>
                  <a:pt x="1788871" y="262890"/>
                  <a:pt x="1787195" y="264033"/>
                </a:cubicBezTo>
                <a:cubicBezTo>
                  <a:pt x="1783842" y="266319"/>
                  <a:pt x="1780375" y="267805"/>
                  <a:pt x="1776794" y="268490"/>
                </a:cubicBezTo>
                <a:lnTo>
                  <a:pt x="1771213" y="268969"/>
                </a:lnTo>
                <a:lnTo>
                  <a:pt x="1769745" y="269519"/>
                </a:lnTo>
                <a:lnTo>
                  <a:pt x="1768296" y="269219"/>
                </a:lnTo>
                <a:lnTo>
                  <a:pt x="1764792" y="269519"/>
                </a:lnTo>
                <a:lnTo>
                  <a:pt x="1764914" y="268518"/>
                </a:lnTo>
                <a:lnTo>
                  <a:pt x="1753743" y="266204"/>
                </a:lnTo>
                <a:lnTo>
                  <a:pt x="1748016" y="261399"/>
                </a:lnTo>
                <a:lnTo>
                  <a:pt x="1744028" y="281749"/>
                </a:lnTo>
                <a:cubicBezTo>
                  <a:pt x="1741513" y="289141"/>
                  <a:pt x="1737513" y="295846"/>
                  <a:pt x="1732026" y="301866"/>
                </a:cubicBezTo>
                <a:cubicBezTo>
                  <a:pt x="1726540" y="307886"/>
                  <a:pt x="1719110" y="312648"/>
                  <a:pt x="1709738" y="316154"/>
                </a:cubicBezTo>
                <a:cubicBezTo>
                  <a:pt x="1700365" y="319659"/>
                  <a:pt x="1688592" y="321411"/>
                  <a:pt x="1674419" y="321411"/>
                </a:cubicBezTo>
                <a:cubicBezTo>
                  <a:pt x="1665732" y="321411"/>
                  <a:pt x="1657503" y="320345"/>
                  <a:pt x="1649730" y="318211"/>
                </a:cubicBezTo>
                <a:cubicBezTo>
                  <a:pt x="1641958" y="316077"/>
                  <a:pt x="1635062" y="312839"/>
                  <a:pt x="1629042" y="308495"/>
                </a:cubicBezTo>
                <a:cubicBezTo>
                  <a:pt x="1623022" y="304152"/>
                  <a:pt x="1618298" y="298666"/>
                  <a:pt x="1614869" y="292036"/>
                </a:cubicBezTo>
                <a:cubicBezTo>
                  <a:pt x="1611440" y="285407"/>
                  <a:pt x="1609725" y="277596"/>
                  <a:pt x="1609725" y="268605"/>
                </a:cubicBezTo>
                <a:cubicBezTo>
                  <a:pt x="1609725" y="263118"/>
                  <a:pt x="1610487" y="257022"/>
                  <a:pt x="1612011" y="250317"/>
                </a:cubicBezTo>
                <a:cubicBezTo>
                  <a:pt x="1613535" y="243611"/>
                  <a:pt x="1615974" y="236220"/>
                  <a:pt x="1619326" y="228143"/>
                </a:cubicBezTo>
                <a:lnTo>
                  <a:pt x="1635786" y="234543"/>
                </a:lnTo>
                <a:cubicBezTo>
                  <a:pt x="1633347" y="240944"/>
                  <a:pt x="1631518" y="246812"/>
                  <a:pt x="1630299" y="252146"/>
                </a:cubicBezTo>
                <a:cubicBezTo>
                  <a:pt x="1629080" y="257480"/>
                  <a:pt x="1628470" y="262433"/>
                  <a:pt x="1628470" y="267005"/>
                </a:cubicBezTo>
                <a:cubicBezTo>
                  <a:pt x="1628470" y="275387"/>
                  <a:pt x="1630566" y="282206"/>
                  <a:pt x="1634757" y="287464"/>
                </a:cubicBezTo>
                <a:cubicBezTo>
                  <a:pt x="1638948" y="292722"/>
                  <a:pt x="1644587" y="296570"/>
                  <a:pt x="1651673" y="299009"/>
                </a:cubicBezTo>
                <a:cubicBezTo>
                  <a:pt x="1658760" y="301447"/>
                  <a:pt x="1666570" y="302666"/>
                  <a:pt x="1675105" y="302666"/>
                </a:cubicBezTo>
                <a:cubicBezTo>
                  <a:pt x="1685468" y="302666"/>
                  <a:pt x="1694155" y="301561"/>
                  <a:pt x="1701165" y="299351"/>
                </a:cubicBezTo>
                <a:cubicBezTo>
                  <a:pt x="1708176" y="297142"/>
                  <a:pt x="1713738" y="294132"/>
                  <a:pt x="1717853" y="290322"/>
                </a:cubicBezTo>
                <a:cubicBezTo>
                  <a:pt x="1721968" y="286512"/>
                  <a:pt x="1724901" y="282206"/>
                  <a:pt x="1726654" y="277406"/>
                </a:cubicBezTo>
                <a:cubicBezTo>
                  <a:pt x="1728407" y="272605"/>
                  <a:pt x="1729283" y="267614"/>
                  <a:pt x="1729283" y="262433"/>
                </a:cubicBezTo>
                <a:cubicBezTo>
                  <a:pt x="1729283" y="255727"/>
                  <a:pt x="1728788" y="249402"/>
                  <a:pt x="1727797" y="243459"/>
                </a:cubicBezTo>
                <a:cubicBezTo>
                  <a:pt x="1726807" y="237515"/>
                  <a:pt x="1725511" y="231686"/>
                  <a:pt x="1723911" y="225971"/>
                </a:cubicBezTo>
                <a:cubicBezTo>
                  <a:pt x="1722311" y="220256"/>
                  <a:pt x="1720596" y="214427"/>
                  <a:pt x="1718767" y="208483"/>
                </a:cubicBezTo>
                <a:lnTo>
                  <a:pt x="1737284" y="203454"/>
                </a:lnTo>
                <a:cubicBezTo>
                  <a:pt x="1738960" y="209245"/>
                  <a:pt x="1740256" y="213931"/>
                  <a:pt x="1741170" y="217513"/>
                </a:cubicBezTo>
                <a:cubicBezTo>
                  <a:pt x="1742085" y="221094"/>
                  <a:pt x="1742808" y="223952"/>
                  <a:pt x="1743342" y="226085"/>
                </a:cubicBezTo>
                <a:cubicBezTo>
                  <a:pt x="1743875" y="228219"/>
                  <a:pt x="1744371" y="230124"/>
                  <a:pt x="1744828" y="231800"/>
                </a:cubicBezTo>
                <a:cubicBezTo>
                  <a:pt x="1746504" y="237439"/>
                  <a:pt x="1748714" y="241592"/>
                  <a:pt x="1751457" y="244259"/>
                </a:cubicBezTo>
                <a:cubicBezTo>
                  <a:pt x="1754200" y="246926"/>
                  <a:pt x="1757363" y="248678"/>
                  <a:pt x="1760944" y="249517"/>
                </a:cubicBezTo>
                <a:lnTo>
                  <a:pt x="1768602" y="250385"/>
                </a:lnTo>
                <a:lnTo>
                  <a:pt x="1777822" y="248031"/>
                </a:lnTo>
                <a:cubicBezTo>
                  <a:pt x="1780718" y="246202"/>
                  <a:pt x="1783537" y="243154"/>
                  <a:pt x="1786281" y="238887"/>
                </a:cubicBezTo>
                <a:cubicBezTo>
                  <a:pt x="1789024" y="234620"/>
                  <a:pt x="1791996" y="228905"/>
                  <a:pt x="1795196" y="221742"/>
                </a:cubicBezTo>
                <a:cubicBezTo>
                  <a:pt x="1799616" y="211988"/>
                  <a:pt x="1803997" y="204597"/>
                  <a:pt x="1808341" y="199568"/>
                </a:cubicBezTo>
                <a:cubicBezTo>
                  <a:pt x="1812684" y="194538"/>
                  <a:pt x="1817027" y="191109"/>
                  <a:pt x="1821371" y="189281"/>
                </a:cubicBezTo>
                <a:cubicBezTo>
                  <a:pt x="1825714" y="187452"/>
                  <a:pt x="1830019" y="186537"/>
                  <a:pt x="1834287" y="186537"/>
                </a:cubicBezTo>
                <a:close/>
                <a:moveTo>
                  <a:pt x="2637435" y="172593"/>
                </a:moveTo>
                <a:cubicBezTo>
                  <a:pt x="2633929" y="172593"/>
                  <a:pt x="2630767" y="173926"/>
                  <a:pt x="2627948" y="176593"/>
                </a:cubicBezTo>
                <a:cubicBezTo>
                  <a:pt x="2625128" y="179260"/>
                  <a:pt x="2622918" y="182651"/>
                  <a:pt x="2621318" y="186766"/>
                </a:cubicBezTo>
                <a:cubicBezTo>
                  <a:pt x="2619718" y="190881"/>
                  <a:pt x="2618918" y="194996"/>
                  <a:pt x="2618918" y="199110"/>
                </a:cubicBezTo>
                <a:cubicBezTo>
                  <a:pt x="2618918" y="202311"/>
                  <a:pt x="2619566" y="205054"/>
                  <a:pt x="2620861" y="207340"/>
                </a:cubicBezTo>
                <a:cubicBezTo>
                  <a:pt x="2622156" y="209626"/>
                  <a:pt x="2624328" y="211417"/>
                  <a:pt x="2627376" y="212712"/>
                </a:cubicBezTo>
                <a:cubicBezTo>
                  <a:pt x="2630424" y="214007"/>
                  <a:pt x="2634387" y="214655"/>
                  <a:pt x="2639263" y="214655"/>
                </a:cubicBezTo>
                <a:cubicBezTo>
                  <a:pt x="2643683" y="214655"/>
                  <a:pt x="2648141" y="214198"/>
                  <a:pt x="2652636" y="213284"/>
                </a:cubicBezTo>
                <a:lnTo>
                  <a:pt x="2657875" y="211624"/>
                </a:lnTo>
                <a:lnTo>
                  <a:pt x="2658009" y="208712"/>
                </a:lnTo>
                <a:cubicBezTo>
                  <a:pt x="2658009" y="202311"/>
                  <a:pt x="2657170" y="196367"/>
                  <a:pt x="2655494" y="190881"/>
                </a:cubicBezTo>
                <a:cubicBezTo>
                  <a:pt x="2653818" y="185394"/>
                  <a:pt x="2651455" y="180975"/>
                  <a:pt x="2648407" y="177622"/>
                </a:cubicBezTo>
                <a:cubicBezTo>
                  <a:pt x="2645359" y="174269"/>
                  <a:pt x="2641702" y="172593"/>
                  <a:pt x="2637435" y="172593"/>
                </a:cubicBezTo>
                <a:close/>
                <a:moveTo>
                  <a:pt x="1065810" y="172593"/>
                </a:moveTo>
                <a:cubicBezTo>
                  <a:pt x="1062304" y="172593"/>
                  <a:pt x="1059142" y="173926"/>
                  <a:pt x="1056323" y="176593"/>
                </a:cubicBezTo>
                <a:cubicBezTo>
                  <a:pt x="1053503" y="179260"/>
                  <a:pt x="1051293" y="182651"/>
                  <a:pt x="1049693" y="186766"/>
                </a:cubicBezTo>
                <a:cubicBezTo>
                  <a:pt x="1048093" y="190881"/>
                  <a:pt x="1047293" y="194996"/>
                  <a:pt x="1047293" y="199110"/>
                </a:cubicBezTo>
                <a:cubicBezTo>
                  <a:pt x="1047293" y="202311"/>
                  <a:pt x="1047941" y="205054"/>
                  <a:pt x="1049236" y="207340"/>
                </a:cubicBezTo>
                <a:cubicBezTo>
                  <a:pt x="1050531" y="209626"/>
                  <a:pt x="1052703" y="211417"/>
                  <a:pt x="1055751" y="212712"/>
                </a:cubicBezTo>
                <a:cubicBezTo>
                  <a:pt x="1058799" y="214007"/>
                  <a:pt x="1062762" y="214655"/>
                  <a:pt x="1067638" y="214655"/>
                </a:cubicBezTo>
                <a:cubicBezTo>
                  <a:pt x="1072058" y="214655"/>
                  <a:pt x="1076516" y="214198"/>
                  <a:pt x="1081012" y="213284"/>
                </a:cubicBezTo>
                <a:lnTo>
                  <a:pt x="1086250" y="211624"/>
                </a:lnTo>
                <a:lnTo>
                  <a:pt x="1086384" y="208712"/>
                </a:lnTo>
                <a:cubicBezTo>
                  <a:pt x="1086384" y="202311"/>
                  <a:pt x="1085545" y="196367"/>
                  <a:pt x="1083869" y="190881"/>
                </a:cubicBezTo>
                <a:cubicBezTo>
                  <a:pt x="1082193" y="185394"/>
                  <a:pt x="1079830" y="180975"/>
                  <a:pt x="1076782" y="177622"/>
                </a:cubicBezTo>
                <a:cubicBezTo>
                  <a:pt x="1073734" y="174269"/>
                  <a:pt x="1070077" y="172593"/>
                  <a:pt x="1065810" y="172593"/>
                </a:cubicBezTo>
                <a:close/>
                <a:moveTo>
                  <a:pt x="3029179" y="157505"/>
                </a:moveTo>
                <a:cubicBezTo>
                  <a:pt x="3032227" y="157505"/>
                  <a:pt x="3034856" y="158648"/>
                  <a:pt x="3037065" y="160934"/>
                </a:cubicBezTo>
                <a:cubicBezTo>
                  <a:pt x="3039275" y="163220"/>
                  <a:pt x="3040380" y="165887"/>
                  <a:pt x="3040380" y="168935"/>
                </a:cubicBezTo>
                <a:cubicBezTo>
                  <a:pt x="3040380" y="171983"/>
                  <a:pt x="3039275" y="174612"/>
                  <a:pt x="3037065" y="176822"/>
                </a:cubicBezTo>
                <a:cubicBezTo>
                  <a:pt x="3034856" y="179032"/>
                  <a:pt x="3032227" y="180137"/>
                  <a:pt x="3029179" y="180137"/>
                </a:cubicBezTo>
                <a:cubicBezTo>
                  <a:pt x="3025978" y="180137"/>
                  <a:pt x="3023273" y="179032"/>
                  <a:pt x="3021064" y="176822"/>
                </a:cubicBezTo>
                <a:cubicBezTo>
                  <a:pt x="3018853" y="174612"/>
                  <a:pt x="3017749" y="171983"/>
                  <a:pt x="3017749" y="168935"/>
                </a:cubicBezTo>
                <a:cubicBezTo>
                  <a:pt x="3017749" y="165887"/>
                  <a:pt x="3018853" y="163220"/>
                  <a:pt x="3021064" y="160934"/>
                </a:cubicBezTo>
                <a:cubicBezTo>
                  <a:pt x="3023273" y="158648"/>
                  <a:pt x="3025978" y="157505"/>
                  <a:pt x="3029179" y="157505"/>
                </a:cubicBezTo>
                <a:close/>
                <a:moveTo>
                  <a:pt x="552679" y="157505"/>
                </a:moveTo>
                <a:cubicBezTo>
                  <a:pt x="555727" y="157505"/>
                  <a:pt x="558356" y="158648"/>
                  <a:pt x="560565" y="160934"/>
                </a:cubicBezTo>
                <a:cubicBezTo>
                  <a:pt x="562775" y="163220"/>
                  <a:pt x="563880" y="165887"/>
                  <a:pt x="563880" y="168935"/>
                </a:cubicBezTo>
                <a:cubicBezTo>
                  <a:pt x="563880" y="171983"/>
                  <a:pt x="562775" y="174612"/>
                  <a:pt x="560565" y="176822"/>
                </a:cubicBezTo>
                <a:cubicBezTo>
                  <a:pt x="558356" y="179032"/>
                  <a:pt x="555727" y="180137"/>
                  <a:pt x="552679" y="180137"/>
                </a:cubicBezTo>
                <a:cubicBezTo>
                  <a:pt x="549478" y="180137"/>
                  <a:pt x="546773" y="179032"/>
                  <a:pt x="544564" y="176822"/>
                </a:cubicBezTo>
                <a:cubicBezTo>
                  <a:pt x="542354" y="174612"/>
                  <a:pt x="541249" y="171983"/>
                  <a:pt x="541249" y="168935"/>
                </a:cubicBezTo>
                <a:cubicBezTo>
                  <a:pt x="541249" y="165887"/>
                  <a:pt x="542354" y="163220"/>
                  <a:pt x="544564" y="160934"/>
                </a:cubicBezTo>
                <a:cubicBezTo>
                  <a:pt x="546773" y="158648"/>
                  <a:pt x="549478" y="157505"/>
                  <a:pt x="552679" y="157505"/>
                </a:cubicBezTo>
                <a:close/>
                <a:moveTo>
                  <a:pt x="238354" y="157505"/>
                </a:moveTo>
                <a:cubicBezTo>
                  <a:pt x="241402" y="157505"/>
                  <a:pt x="244031" y="158648"/>
                  <a:pt x="246240" y="160934"/>
                </a:cubicBezTo>
                <a:cubicBezTo>
                  <a:pt x="248450" y="163220"/>
                  <a:pt x="249555" y="165887"/>
                  <a:pt x="249555" y="168935"/>
                </a:cubicBezTo>
                <a:cubicBezTo>
                  <a:pt x="249555" y="171983"/>
                  <a:pt x="248450" y="174612"/>
                  <a:pt x="246240" y="176822"/>
                </a:cubicBezTo>
                <a:cubicBezTo>
                  <a:pt x="244031" y="179032"/>
                  <a:pt x="241402" y="180137"/>
                  <a:pt x="238354" y="180137"/>
                </a:cubicBezTo>
                <a:cubicBezTo>
                  <a:pt x="235153" y="180137"/>
                  <a:pt x="232448" y="179032"/>
                  <a:pt x="230238" y="176822"/>
                </a:cubicBezTo>
                <a:cubicBezTo>
                  <a:pt x="228029" y="174612"/>
                  <a:pt x="226924" y="171983"/>
                  <a:pt x="226924" y="168935"/>
                </a:cubicBezTo>
                <a:cubicBezTo>
                  <a:pt x="226924" y="165887"/>
                  <a:pt x="228029" y="163220"/>
                  <a:pt x="230238" y="160934"/>
                </a:cubicBezTo>
                <a:cubicBezTo>
                  <a:pt x="232448" y="158648"/>
                  <a:pt x="235153" y="157505"/>
                  <a:pt x="238354" y="157505"/>
                </a:cubicBezTo>
                <a:close/>
                <a:moveTo>
                  <a:pt x="1678762" y="154762"/>
                </a:moveTo>
                <a:cubicBezTo>
                  <a:pt x="1681810" y="154762"/>
                  <a:pt x="1684439" y="155905"/>
                  <a:pt x="1686649" y="158191"/>
                </a:cubicBezTo>
                <a:cubicBezTo>
                  <a:pt x="1688859" y="160477"/>
                  <a:pt x="1689964" y="163144"/>
                  <a:pt x="1689964" y="166192"/>
                </a:cubicBezTo>
                <a:cubicBezTo>
                  <a:pt x="1689964" y="169240"/>
                  <a:pt x="1688859" y="171869"/>
                  <a:pt x="1686649" y="174079"/>
                </a:cubicBezTo>
                <a:cubicBezTo>
                  <a:pt x="1684439" y="176288"/>
                  <a:pt x="1681810" y="177393"/>
                  <a:pt x="1678762" y="177393"/>
                </a:cubicBezTo>
                <a:cubicBezTo>
                  <a:pt x="1675562" y="177393"/>
                  <a:pt x="1672857" y="176288"/>
                  <a:pt x="1670647" y="174079"/>
                </a:cubicBezTo>
                <a:cubicBezTo>
                  <a:pt x="1668437" y="171869"/>
                  <a:pt x="1667332" y="169240"/>
                  <a:pt x="1667332" y="166192"/>
                </a:cubicBezTo>
                <a:cubicBezTo>
                  <a:pt x="1667332" y="163144"/>
                  <a:pt x="1668437" y="160477"/>
                  <a:pt x="1670647" y="158191"/>
                </a:cubicBezTo>
                <a:cubicBezTo>
                  <a:pt x="1672857" y="155905"/>
                  <a:pt x="1675562" y="154762"/>
                  <a:pt x="1678762" y="154762"/>
                </a:cubicBezTo>
                <a:close/>
                <a:moveTo>
                  <a:pt x="1455801" y="154305"/>
                </a:moveTo>
                <a:cubicBezTo>
                  <a:pt x="1470432" y="164973"/>
                  <a:pt x="1482509" y="174383"/>
                  <a:pt x="1492034" y="182537"/>
                </a:cubicBezTo>
                <a:cubicBezTo>
                  <a:pt x="1501559" y="190690"/>
                  <a:pt x="1509103" y="197777"/>
                  <a:pt x="1514666" y="203797"/>
                </a:cubicBezTo>
                <a:cubicBezTo>
                  <a:pt x="1520228" y="209816"/>
                  <a:pt x="1524343" y="215074"/>
                  <a:pt x="1527010" y="219570"/>
                </a:cubicBezTo>
                <a:cubicBezTo>
                  <a:pt x="1529677" y="224066"/>
                  <a:pt x="1531392" y="228028"/>
                  <a:pt x="1532154" y="231457"/>
                </a:cubicBezTo>
                <a:cubicBezTo>
                  <a:pt x="1532916" y="234886"/>
                  <a:pt x="1533297" y="238125"/>
                  <a:pt x="1533297" y="241173"/>
                </a:cubicBezTo>
                <a:cubicBezTo>
                  <a:pt x="1533297" y="246202"/>
                  <a:pt x="1532192" y="250926"/>
                  <a:pt x="1529982" y="255346"/>
                </a:cubicBezTo>
                <a:cubicBezTo>
                  <a:pt x="1527772" y="259766"/>
                  <a:pt x="1524267" y="263347"/>
                  <a:pt x="1519466" y="266090"/>
                </a:cubicBezTo>
                <a:cubicBezTo>
                  <a:pt x="1514666" y="268833"/>
                  <a:pt x="1508303" y="270205"/>
                  <a:pt x="1500378" y="270205"/>
                </a:cubicBezTo>
                <a:cubicBezTo>
                  <a:pt x="1494130" y="270205"/>
                  <a:pt x="1487729" y="269329"/>
                  <a:pt x="1481176" y="267576"/>
                </a:cubicBezTo>
                <a:cubicBezTo>
                  <a:pt x="1474623" y="265823"/>
                  <a:pt x="1468336" y="263347"/>
                  <a:pt x="1462316" y="260147"/>
                </a:cubicBezTo>
                <a:lnTo>
                  <a:pt x="1460711" y="258982"/>
                </a:lnTo>
                <a:lnTo>
                  <a:pt x="1443000" y="265862"/>
                </a:lnTo>
                <a:cubicBezTo>
                  <a:pt x="1437970" y="267081"/>
                  <a:pt x="1432903" y="267995"/>
                  <a:pt x="1427798" y="268605"/>
                </a:cubicBezTo>
                <a:lnTo>
                  <a:pt x="1417797" y="269197"/>
                </a:lnTo>
                <a:lnTo>
                  <a:pt x="1416939" y="269519"/>
                </a:lnTo>
                <a:lnTo>
                  <a:pt x="1412367" y="269519"/>
                </a:lnTo>
                <a:lnTo>
                  <a:pt x="1355217" y="269519"/>
                </a:lnTo>
                <a:lnTo>
                  <a:pt x="1355323" y="268651"/>
                </a:lnTo>
                <a:lnTo>
                  <a:pt x="1353007" y="269519"/>
                </a:lnTo>
                <a:cubicBezTo>
                  <a:pt x="1347978" y="269519"/>
                  <a:pt x="1343063" y="268567"/>
                  <a:pt x="1338263" y="266662"/>
                </a:cubicBezTo>
                <a:cubicBezTo>
                  <a:pt x="1333462" y="264757"/>
                  <a:pt x="1329309" y="261632"/>
                  <a:pt x="1325804" y="257289"/>
                </a:cubicBezTo>
                <a:lnTo>
                  <a:pt x="1322611" y="251825"/>
                </a:lnTo>
                <a:lnTo>
                  <a:pt x="1318289" y="258003"/>
                </a:lnTo>
                <a:cubicBezTo>
                  <a:pt x="1315946" y="260347"/>
                  <a:pt x="1313079" y="262433"/>
                  <a:pt x="1309688" y="264261"/>
                </a:cubicBezTo>
                <a:cubicBezTo>
                  <a:pt x="1302906" y="267919"/>
                  <a:pt x="1293190" y="269748"/>
                  <a:pt x="1280541" y="269748"/>
                </a:cubicBezTo>
                <a:cubicBezTo>
                  <a:pt x="1275055" y="269748"/>
                  <a:pt x="1269759" y="269291"/>
                  <a:pt x="1264653" y="268376"/>
                </a:cubicBezTo>
                <a:cubicBezTo>
                  <a:pt x="1259548" y="267462"/>
                  <a:pt x="1254862" y="266128"/>
                  <a:pt x="1250595" y="264376"/>
                </a:cubicBezTo>
                <a:cubicBezTo>
                  <a:pt x="1246327" y="262623"/>
                  <a:pt x="1242594" y="260528"/>
                  <a:pt x="1239393" y="258089"/>
                </a:cubicBezTo>
                <a:lnTo>
                  <a:pt x="1248537" y="242316"/>
                </a:lnTo>
                <a:cubicBezTo>
                  <a:pt x="1251585" y="244297"/>
                  <a:pt x="1255852" y="246202"/>
                  <a:pt x="1261339" y="248031"/>
                </a:cubicBezTo>
                <a:cubicBezTo>
                  <a:pt x="1266825" y="249860"/>
                  <a:pt x="1273226" y="250774"/>
                  <a:pt x="1280541" y="250774"/>
                </a:cubicBezTo>
                <a:cubicBezTo>
                  <a:pt x="1288161" y="250774"/>
                  <a:pt x="1294219" y="250012"/>
                  <a:pt x="1298715" y="248488"/>
                </a:cubicBezTo>
                <a:cubicBezTo>
                  <a:pt x="1303211" y="246964"/>
                  <a:pt x="1306487" y="244716"/>
                  <a:pt x="1308545" y="241744"/>
                </a:cubicBezTo>
                <a:cubicBezTo>
                  <a:pt x="1310602" y="238772"/>
                  <a:pt x="1311631" y="235305"/>
                  <a:pt x="1311631" y="231343"/>
                </a:cubicBezTo>
                <a:cubicBezTo>
                  <a:pt x="1311631" y="228295"/>
                  <a:pt x="1310831" y="224637"/>
                  <a:pt x="1309230" y="220370"/>
                </a:cubicBezTo>
                <a:cubicBezTo>
                  <a:pt x="1307630" y="216103"/>
                  <a:pt x="1305459" y="211340"/>
                  <a:pt x="1302715" y="206083"/>
                </a:cubicBezTo>
                <a:cubicBezTo>
                  <a:pt x="1299972" y="200825"/>
                  <a:pt x="1296810" y="195262"/>
                  <a:pt x="1293228" y="189395"/>
                </a:cubicBezTo>
                <a:cubicBezTo>
                  <a:pt x="1289647" y="183527"/>
                  <a:pt x="1285799" y="177546"/>
                  <a:pt x="1281684" y="171450"/>
                </a:cubicBezTo>
                <a:lnTo>
                  <a:pt x="1297458" y="161163"/>
                </a:lnTo>
                <a:cubicBezTo>
                  <a:pt x="1303401" y="170154"/>
                  <a:pt x="1308583" y="178651"/>
                  <a:pt x="1313002" y="186652"/>
                </a:cubicBezTo>
                <a:cubicBezTo>
                  <a:pt x="1317422" y="194653"/>
                  <a:pt x="1321156" y="202120"/>
                  <a:pt x="1324204" y="209054"/>
                </a:cubicBezTo>
                <a:cubicBezTo>
                  <a:pt x="1327252" y="215989"/>
                  <a:pt x="1329690" y="222504"/>
                  <a:pt x="1331519" y="228600"/>
                </a:cubicBezTo>
                <a:cubicBezTo>
                  <a:pt x="1333653" y="235305"/>
                  <a:pt x="1336053" y="240258"/>
                  <a:pt x="1338720" y="243459"/>
                </a:cubicBezTo>
                <a:cubicBezTo>
                  <a:pt x="1341387" y="246659"/>
                  <a:pt x="1344168" y="248678"/>
                  <a:pt x="1347064" y="249517"/>
                </a:cubicBezTo>
                <a:cubicBezTo>
                  <a:pt x="1349959" y="250355"/>
                  <a:pt x="1352626" y="250774"/>
                  <a:pt x="1355065" y="250774"/>
                </a:cubicBezTo>
                <a:lnTo>
                  <a:pt x="1357398" y="251639"/>
                </a:lnTo>
                <a:lnTo>
                  <a:pt x="1357503" y="250774"/>
                </a:lnTo>
                <a:lnTo>
                  <a:pt x="1414653" y="250774"/>
                </a:lnTo>
                <a:cubicBezTo>
                  <a:pt x="1422883" y="250774"/>
                  <a:pt x="1430236" y="250202"/>
                  <a:pt x="1436713" y="249059"/>
                </a:cubicBezTo>
                <a:lnTo>
                  <a:pt x="1444916" y="246771"/>
                </a:lnTo>
                <a:lnTo>
                  <a:pt x="1434656" y="232715"/>
                </a:lnTo>
                <a:cubicBezTo>
                  <a:pt x="1431836" y="226923"/>
                  <a:pt x="1430427" y="220675"/>
                  <a:pt x="1430427" y="213969"/>
                </a:cubicBezTo>
                <a:cubicBezTo>
                  <a:pt x="1430427" y="207111"/>
                  <a:pt x="1431836" y="200787"/>
                  <a:pt x="1434656" y="194996"/>
                </a:cubicBezTo>
                <a:cubicBezTo>
                  <a:pt x="1437475" y="189204"/>
                  <a:pt x="1441514" y="184518"/>
                  <a:pt x="1446771" y="180937"/>
                </a:cubicBezTo>
                <a:cubicBezTo>
                  <a:pt x="1449400" y="179146"/>
                  <a:pt x="1452248" y="177803"/>
                  <a:pt x="1455315" y="176908"/>
                </a:cubicBezTo>
                <a:lnTo>
                  <a:pt x="1456259" y="176779"/>
                </a:lnTo>
                <a:lnTo>
                  <a:pt x="1445057" y="168478"/>
                </a:lnTo>
                <a:close/>
                <a:moveTo>
                  <a:pt x="2873426" y="154076"/>
                </a:moveTo>
                <a:cubicBezTo>
                  <a:pt x="2876474" y="154076"/>
                  <a:pt x="2879103" y="155219"/>
                  <a:pt x="2881313" y="157505"/>
                </a:cubicBezTo>
                <a:cubicBezTo>
                  <a:pt x="2883522" y="159791"/>
                  <a:pt x="2884627" y="162458"/>
                  <a:pt x="2884627" y="165506"/>
                </a:cubicBezTo>
                <a:cubicBezTo>
                  <a:pt x="2884627" y="168554"/>
                  <a:pt x="2883522" y="171183"/>
                  <a:pt x="2881313" y="173393"/>
                </a:cubicBezTo>
                <a:cubicBezTo>
                  <a:pt x="2879103" y="175603"/>
                  <a:pt x="2876474" y="176708"/>
                  <a:pt x="2873426" y="176708"/>
                </a:cubicBezTo>
                <a:cubicBezTo>
                  <a:pt x="2870226" y="176708"/>
                  <a:pt x="2867521" y="175603"/>
                  <a:pt x="2865311" y="173393"/>
                </a:cubicBezTo>
                <a:cubicBezTo>
                  <a:pt x="2863101" y="171183"/>
                  <a:pt x="2861996" y="168554"/>
                  <a:pt x="2861996" y="165506"/>
                </a:cubicBezTo>
                <a:cubicBezTo>
                  <a:pt x="2861996" y="162458"/>
                  <a:pt x="2863101" y="159791"/>
                  <a:pt x="2865311" y="157505"/>
                </a:cubicBezTo>
                <a:cubicBezTo>
                  <a:pt x="2867521" y="155219"/>
                  <a:pt x="2870226" y="154076"/>
                  <a:pt x="2873426" y="154076"/>
                </a:cubicBezTo>
                <a:close/>
                <a:moveTo>
                  <a:pt x="2842108" y="154076"/>
                </a:moveTo>
                <a:cubicBezTo>
                  <a:pt x="2845156" y="154076"/>
                  <a:pt x="2847785" y="155219"/>
                  <a:pt x="2849994" y="157505"/>
                </a:cubicBezTo>
                <a:cubicBezTo>
                  <a:pt x="2852204" y="159791"/>
                  <a:pt x="2853309" y="162458"/>
                  <a:pt x="2853309" y="165506"/>
                </a:cubicBezTo>
                <a:cubicBezTo>
                  <a:pt x="2853309" y="168554"/>
                  <a:pt x="2852204" y="171183"/>
                  <a:pt x="2849994" y="173393"/>
                </a:cubicBezTo>
                <a:cubicBezTo>
                  <a:pt x="2847785" y="175603"/>
                  <a:pt x="2845156" y="176708"/>
                  <a:pt x="2842108" y="176708"/>
                </a:cubicBezTo>
                <a:cubicBezTo>
                  <a:pt x="2838907" y="176708"/>
                  <a:pt x="2836202" y="175603"/>
                  <a:pt x="2833992" y="173393"/>
                </a:cubicBezTo>
                <a:cubicBezTo>
                  <a:pt x="2831783" y="171183"/>
                  <a:pt x="2830678" y="168554"/>
                  <a:pt x="2830678" y="165506"/>
                </a:cubicBezTo>
                <a:cubicBezTo>
                  <a:pt x="2830678" y="162458"/>
                  <a:pt x="2831783" y="159791"/>
                  <a:pt x="2833992" y="157505"/>
                </a:cubicBezTo>
                <a:cubicBezTo>
                  <a:pt x="2836202" y="155219"/>
                  <a:pt x="2838907" y="154076"/>
                  <a:pt x="2842108" y="154076"/>
                </a:cubicBezTo>
                <a:close/>
                <a:moveTo>
                  <a:pt x="2639263" y="153848"/>
                </a:moveTo>
                <a:cubicBezTo>
                  <a:pt x="2647493" y="153848"/>
                  <a:pt x="2654313" y="156515"/>
                  <a:pt x="2659723" y="161849"/>
                </a:cubicBezTo>
                <a:cubicBezTo>
                  <a:pt x="2665133" y="167183"/>
                  <a:pt x="2669172" y="174155"/>
                  <a:pt x="2671839" y="182765"/>
                </a:cubicBezTo>
                <a:cubicBezTo>
                  <a:pt x="2674506" y="191376"/>
                  <a:pt x="2675839" y="200482"/>
                  <a:pt x="2675839" y="210083"/>
                </a:cubicBezTo>
                <a:cubicBezTo>
                  <a:pt x="2675839" y="221513"/>
                  <a:pt x="2673896" y="231305"/>
                  <a:pt x="2670010" y="239458"/>
                </a:cubicBezTo>
                <a:cubicBezTo>
                  <a:pt x="2666124" y="247612"/>
                  <a:pt x="2659685" y="254355"/>
                  <a:pt x="2650693" y="259689"/>
                </a:cubicBezTo>
                <a:cubicBezTo>
                  <a:pt x="2647188" y="261671"/>
                  <a:pt x="2642959" y="263309"/>
                  <a:pt x="2638006" y="264604"/>
                </a:cubicBezTo>
                <a:cubicBezTo>
                  <a:pt x="2633053" y="265900"/>
                  <a:pt x="2627643" y="266928"/>
                  <a:pt x="2621775" y="267690"/>
                </a:cubicBezTo>
                <a:cubicBezTo>
                  <a:pt x="2615908" y="268452"/>
                  <a:pt x="2609774" y="268948"/>
                  <a:pt x="2603373" y="269176"/>
                </a:cubicBezTo>
                <a:lnTo>
                  <a:pt x="2590579" y="269402"/>
                </a:lnTo>
                <a:lnTo>
                  <a:pt x="2590267" y="269519"/>
                </a:lnTo>
                <a:cubicBezTo>
                  <a:pt x="2589352" y="269519"/>
                  <a:pt x="2588438" y="269519"/>
                  <a:pt x="2587523" y="269519"/>
                </a:cubicBezTo>
                <a:cubicBezTo>
                  <a:pt x="2586609" y="269519"/>
                  <a:pt x="2585657" y="269519"/>
                  <a:pt x="2584666" y="269519"/>
                </a:cubicBezTo>
                <a:lnTo>
                  <a:pt x="2583942" y="269519"/>
                </a:lnTo>
                <a:lnTo>
                  <a:pt x="2581809" y="269519"/>
                </a:lnTo>
                <a:cubicBezTo>
                  <a:pt x="2582113" y="270891"/>
                  <a:pt x="2582342" y="271996"/>
                  <a:pt x="2582494" y="272834"/>
                </a:cubicBezTo>
                <a:cubicBezTo>
                  <a:pt x="2582647" y="273672"/>
                  <a:pt x="2582723" y="274777"/>
                  <a:pt x="2582723" y="276149"/>
                </a:cubicBezTo>
                <a:cubicBezTo>
                  <a:pt x="2582723" y="281787"/>
                  <a:pt x="2580780" y="287274"/>
                  <a:pt x="2576894" y="292608"/>
                </a:cubicBezTo>
                <a:cubicBezTo>
                  <a:pt x="2573007" y="297942"/>
                  <a:pt x="2567330" y="302780"/>
                  <a:pt x="2559863" y="307124"/>
                </a:cubicBezTo>
                <a:cubicBezTo>
                  <a:pt x="2552395" y="311467"/>
                  <a:pt x="2543366" y="314934"/>
                  <a:pt x="2532774" y="317525"/>
                </a:cubicBezTo>
                <a:cubicBezTo>
                  <a:pt x="2522182" y="320116"/>
                  <a:pt x="2510104" y="321411"/>
                  <a:pt x="2496541" y="321411"/>
                </a:cubicBezTo>
                <a:cubicBezTo>
                  <a:pt x="2484501" y="321411"/>
                  <a:pt x="2473338" y="319468"/>
                  <a:pt x="2463051" y="315582"/>
                </a:cubicBezTo>
                <a:cubicBezTo>
                  <a:pt x="2452764" y="311696"/>
                  <a:pt x="2444496" y="305867"/>
                  <a:pt x="2438248" y="298094"/>
                </a:cubicBezTo>
                <a:cubicBezTo>
                  <a:pt x="2431999" y="290322"/>
                  <a:pt x="2428875" y="280492"/>
                  <a:pt x="2428875" y="268605"/>
                </a:cubicBezTo>
                <a:cubicBezTo>
                  <a:pt x="2428875" y="264947"/>
                  <a:pt x="2429218" y="261023"/>
                  <a:pt x="2429904" y="256832"/>
                </a:cubicBezTo>
                <a:cubicBezTo>
                  <a:pt x="2430590" y="252641"/>
                  <a:pt x="2431656" y="248145"/>
                  <a:pt x="2433104" y="243344"/>
                </a:cubicBezTo>
                <a:cubicBezTo>
                  <a:pt x="2434552" y="238544"/>
                  <a:pt x="2436343" y="233477"/>
                  <a:pt x="2438476" y="228143"/>
                </a:cubicBezTo>
                <a:lnTo>
                  <a:pt x="2454936" y="234543"/>
                </a:lnTo>
                <a:cubicBezTo>
                  <a:pt x="2453412" y="238811"/>
                  <a:pt x="2452078" y="242849"/>
                  <a:pt x="2450935" y="246659"/>
                </a:cubicBezTo>
                <a:cubicBezTo>
                  <a:pt x="2449792" y="250469"/>
                  <a:pt x="2448954" y="254051"/>
                  <a:pt x="2448421" y="257403"/>
                </a:cubicBezTo>
                <a:cubicBezTo>
                  <a:pt x="2447887" y="260756"/>
                  <a:pt x="2447620" y="263957"/>
                  <a:pt x="2447620" y="267005"/>
                </a:cubicBezTo>
                <a:cubicBezTo>
                  <a:pt x="2447620" y="273405"/>
                  <a:pt x="2449030" y="278854"/>
                  <a:pt x="2451849" y="283349"/>
                </a:cubicBezTo>
                <a:cubicBezTo>
                  <a:pt x="2454669" y="287845"/>
                  <a:pt x="2458593" y="291541"/>
                  <a:pt x="2463622" y="294437"/>
                </a:cubicBezTo>
                <a:cubicBezTo>
                  <a:pt x="2468652" y="297332"/>
                  <a:pt x="2474405" y="299466"/>
                  <a:pt x="2480882" y="300837"/>
                </a:cubicBezTo>
                <a:cubicBezTo>
                  <a:pt x="2487359" y="302209"/>
                  <a:pt x="2494255" y="302895"/>
                  <a:pt x="2501570" y="302895"/>
                </a:cubicBezTo>
                <a:cubicBezTo>
                  <a:pt x="2510409" y="302895"/>
                  <a:pt x="2518677" y="302133"/>
                  <a:pt x="2526373" y="300609"/>
                </a:cubicBezTo>
                <a:cubicBezTo>
                  <a:pt x="2534069" y="299085"/>
                  <a:pt x="2540851" y="296913"/>
                  <a:pt x="2546718" y="294094"/>
                </a:cubicBezTo>
                <a:cubicBezTo>
                  <a:pt x="2552586" y="291274"/>
                  <a:pt x="2557196" y="288074"/>
                  <a:pt x="2560549" y="284492"/>
                </a:cubicBezTo>
                <a:cubicBezTo>
                  <a:pt x="2563902" y="280911"/>
                  <a:pt x="2565578" y="277063"/>
                  <a:pt x="2565578" y="272948"/>
                </a:cubicBezTo>
                <a:cubicBezTo>
                  <a:pt x="2565578" y="270967"/>
                  <a:pt x="2564816" y="269138"/>
                  <a:pt x="2563292" y="267462"/>
                </a:cubicBezTo>
                <a:cubicBezTo>
                  <a:pt x="2561768" y="265785"/>
                  <a:pt x="2559482" y="264185"/>
                  <a:pt x="2556434" y="262661"/>
                </a:cubicBezTo>
                <a:cubicBezTo>
                  <a:pt x="2553386" y="261137"/>
                  <a:pt x="2549728" y="259651"/>
                  <a:pt x="2545461" y="258203"/>
                </a:cubicBezTo>
                <a:cubicBezTo>
                  <a:pt x="2541194" y="256756"/>
                  <a:pt x="2536317" y="255270"/>
                  <a:pt x="2530831" y="253746"/>
                </a:cubicBezTo>
                <a:lnTo>
                  <a:pt x="2535174" y="234772"/>
                </a:lnTo>
                <a:cubicBezTo>
                  <a:pt x="2543099" y="237820"/>
                  <a:pt x="2550109" y="240373"/>
                  <a:pt x="2556205" y="242430"/>
                </a:cubicBezTo>
                <a:cubicBezTo>
                  <a:pt x="2562301" y="244487"/>
                  <a:pt x="2567635" y="246126"/>
                  <a:pt x="2572207" y="247345"/>
                </a:cubicBezTo>
                <a:cubicBezTo>
                  <a:pt x="2576779" y="248564"/>
                  <a:pt x="2580742" y="249440"/>
                  <a:pt x="2584095" y="249974"/>
                </a:cubicBezTo>
                <a:lnTo>
                  <a:pt x="2592003" y="250722"/>
                </a:lnTo>
                <a:lnTo>
                  <a:pt x="2598915" y="250660"/>
                </a:lnTo>
                <a:cubicBezTo>
                  <a:pt x="2603564" y="250583"/>
                  <a:pt x="2608288" y="250469"/>
                  <a:pt x="2613089" y="250317"/>
                </a:cubicBezTo>
                <a:cubicBezTo>
                  <a:pt x="2617889" y="250164"/>
                  <a:pt x="2622347" y="249821"/>
                  <a:pt x="2626462" y="249288"/>
                </a:cubicBezTo>
                <a:cubicBezTo>
                  <a:pt x="2630577" y="248755"/>
                  <a:pt x="2634005" y="248031"/>
                  <a:pt x="2636749" y="247116"/>
                </a:cubicBezTo>
                <a:cubicBezTo>
                  <a:pt x="2642235" y="245135"/>
                  <a:pt x="2646502" y="242659"/>
                  <a:pt x="2649550" y="239687"/>
                </a:cubicBezTo>
                <a:lnTo>
                  <a:pt x="2654720" y="230253"/>
                </a:lnTo>
                <a:lnTo>
                  <a:pt x="2647264" y="232029"/>
                </a:lnTo>
                <a:cubicBezTo>
                  <a:pt x="2643912" y="232486"/>
                  <a:pt x="2640559" y="232715"/>
                  <a:pt x="2637206" y="232715"/>
                </a:cubicBezTo>
                <a:cubicBezTo>
                  <a:pt x="2629434" y="232715"/>
                  <a:pt x="2622842" y="231457"/>
                  <a:pt x="2617432" y="228943"/>
                </a:cubicBezTo>
                <a:cubicBezTo>
                  <a:pt x="2612022" y="226428"/>
                  <a:pt x="2607907" y="222999"/>
                  <a:pt x="2605088" y="218656"/>
                </a:cubicBezTo>
                <a:cubicBezTo>
                  <a:pt x="2602268" y="214312"/>
                  <a:pt x="2600859" y="209321"/>
                  <a:pt x="2600859" y="203682"/>
                </a:cubicBezTo>
                <a:cubicBezTo>
                  <a:pt x="2600859" y="197891"/>
                  <a:pt x="2601773" y="192062"/>
                  <a:pt x="2603602" y="186194"/>
                </a:cubicBezTo>
                <a:cubicBezTo>
                  <a:pt x="2605430" y="180327"/>
                  <a:pt x="2608021" y="174955"/>
                  <a:pt x="2611374" y="170078"/>
                </a:cubicBezTo>
                <a:cubicBezTo>
                  <a:pt x="2614727" y="165201"/>
                  <a:pt x="2618765" y="161277"/>
                  <a:pt x="2623490" y="158305"/>
                </a:cubicBezTo>
                <a:cubicBezTo>
                  <a:pt x="2628214" y="155333"/>
                  <a:pt x="2633472" y="153848"/>
                  <a:pt x="2639263" y="153848"/>
                </a:cubicBezTo>
                <a:close/>
                <a:moveTo>
                  <a:pt x="821589" y="146304"/>
                </a:moveTo>
                <a:cubicBezTo>
                  <a:pt x="824636" y="146304"/>
                  <a:pt x="827265" y="147447"/>
                  <a:pt x="829475" y="149733"/>
                </a:cubicBezTo>
                <a:cubicBezTo>
                  <a:pt x="831685" y="152019"/>
                  <a:pt x="832790" y="154686"/>
                  <a:pt x="832790" y="157734"/>
                </a:cubicBezTo>
                <a:cubicBezTo>
                  <a:pt x="832790" y="160782"/>
                  <a:pt x="831685" y="163411"/>
                  <a:pt x="829475" y="165620"/>
                </a:cubicBezTo>
                <a:cubicBezTo>
                  <a:pt x="827265" y="167830"/>
                  <a:pt x="824636" y="168935"/>
                  <a:pt x="821589" y="168935"/>
                </a:cubicBezTo>
                <a:cubicBezTo>
                  <a:pt x="818388" y="168935"/>
                  <a:pt x="815683" y="167830"/>
                  <a:pt x="813473" y="165620"/>
                </a:cubicBezTo>
                <a:cubicBezTo>
                  <a:pt x="811263" y="163411"/>
                  <a:pt x="810159" y="160782"/>
                  <a:pt x="810159" y="157734"/>
                </a:cubicBezTo>
                <a:cubicBezTo>
                  <a:pt x="810159" y="154686"/>
                  <a:pt x="811263" y="152019"/>
                  <a:pt x="813473" y="149733"/>
                </a:cubicBezTo>
                <a:cubicBezTo>
                  <a:pt x="815683" y="147447"/>
                  <a:pt x="818388" y="146304"/>
                  <a:pt x="821589" y="146304"/>
                </a:cubicBezTo>
                <a:close/>
                <a:moveTo>
                  <a:pt x="790499" y="146304"/>
                </a:moveTo>
                <a:cubicBezTo>
                  <a:pt x="793547" y="146304"/>
                  <a:pt x="796176" y="147447"/>
                  <a:pt x="798386" y="149733"/>
                </a:cubicBezTo>
                <a:cubicBezTo>
                  <a:pt x="800595" y="152019"/>
                  <a:pt x="801700" y="154686"/>
                  <a:pt x="801700" y="157734"/>
                </a:cubicBezTo>
                <a:cubicBezTo>
                  <a:pt x="801700" y="160782"/>
                  <a:pt x="800595" y="163411"/>
                  <a:pt x="798386" y="165620"/>
                </a:cubicBezTo>
                <a:cubicBezTo>
                  <a:pt x="796176" y="167830"/>
                  <a:pt x="793547" y="168935"/>
                  <a:pt x="790499" y="168935"/>
                </a:cubicBezTo>
                <a:cubicBezTo>
                  <a:pt x="787299" y="168935"/>
                  <a:pt x="784593" y="167830"/>
                  <a:pt x="782384" y="165620"/>
                </a:cubicBezTo>
                <a:cubicBezTo>
                  <a:pt x="780174" y="163411"/>
                  <a:pt x="779069" y="160782"/>
                  <a:pt x="779069" y="157734"/>
                </a:cubicBezTo>
                <a:cubicBezTo>
                  <a:pt x="779069" y="154686"/>
                  <a:pt x="780174" y="152019"/>
                  <a:pt x="782384" y="149733"/>
                </a:cubicBezTo>
                <a:cubicBezTo>
                  <a:pt x="784593" y="147447"/>
                  <a:pt x="787299" y="146304"/>
                  <a:pt x="790499" y="146304"/>
                </a:cubicBezTo>
                <a:close/>
                <a:moveTo>
                  <a:pt x="109957" y="144932"/>
                </a:moveTo>
                <a:lnTo>
                  <a:pt x="117043" y="157962"/>
                </a:lnTo>
                <a:cubicBezTo>
                  <a:pt x="110033" y="161315"/>
                  <a:pt x="104889" y="164173"/>
                  <a:pt x="101613" y="166535"/>
                </a:cubicBezTo>
                <a:cubicBezTo>
                  <a:pt x="98336" y="168897"/>
                  <a:pt x="96698" y="170993"/>
                  <a:pt x="96698" y="172821"/>
                </a:cubicBezTo>
                <a:cubicBezTo>
                  <a:pt x="96698" y="174193"/>
                  <a:pt x="97574" y="175641"/>
                  <a:pt x="99327" y="177165"/>
                </a:cubicBezTo>
                <a:cubicBezTo>
                  <a:pt x="101079" y="178689"/>
                  <a:pt x="103061" y="180365"/>
                  <a:pt x="105270" y="182194"/>
                </a:cubicBezTo>
                <a:cubicBezTo>
                  <a:pt x="107480" y="184023"/>
                  <a:pt x="109461" y="186118"/>
                  <a:pt x="111214" y="188480"/>
                </a:cubicBezTo>
                <a:cubicBezTo>
                  <a:pt x="112967" y="190843"/>
                  <a:pt x="113843" y="193624"/>
                  <a:pt x="113843" y="196824"/>
                </a:cubicBezTo>
                <a:cubicBezTo>
                  <a:pt x="113843" y="198958"/>
                  <a:pt x="113386" y="201053"/>
                  <a:pt x="112471" y="203111"/>
                </a:cubicBezTo>
                <a:cubicBezTo>
                  <a:pt x="111557" y="205168"/>
                  <a:pt x="109766" y="207226"/>
                  <a:pt x="107099" y="209283"/>
                </a:cubicBezTo>
                <a:cubicBezTo>
                  <a:pt x="104432" y="211340"/>
                  <a:pt x="100660" y="213398"/>
                  <a:pt x="95784" y="215455"/>
                </a:cubicBezTo>
                <a:cubicBezTo>
                  <a:pt x="90907" y="217513"/>
                  <a:pt x="84430" y="219608"/>
                  <a:pt x="76352" y="221742"/>
                </a:cubicBezTo>
                <a:lnTo>
                  <a:pt x="72009" y="207340"/>
                </a:lnTo>
                <a:cubicBezTo>
                  <a:pt x="78410" y="205664"/>
                  <a:pt x="83591" y="204216"/>
                  <a:pt x="87554" y="202997"/>
                </a:cubicBezTo>
                <a:cubicBezTo>
                  <a:pt x="91516" y="201777"/>
                  <a:pt x="94374" y="200596"/>
                  <a:pt x="96126" y="199453"/>
                </a:cubicBezTo>
                <a:cubicBezTo>
                  <a:pt x="97879" y="198310"/>
                  <a:pt x="98755" y="197129"/>
                  <a:pt x="98755" y="195910"/>
                </a:cubicBezTo>
                <a:cubicBezTo>
                  <a:pt x="98755" y="194234"/>
                  <a:pt x="97879" y="192671"/>
                  <a:pt x="96126" y="191224"/>
                </a:cubicBezTo>
                <a:cubicBezTo>
                  <a:pt x="94374" y="189776"/>
                  <a:pt x="92393" y="188252"/>
                  <a:pt x="90183" y="186652"/>
                </a:cubicBezTo>
                <a:cubicBezTo>
                  <a:pt x="87973" y="185051"/>
                  <a:pt x="85992" y="183185"/>
                  <a:pt x="84239" y="181051"/>
                </a:cubicBezTo>
                <a:cubicBezTo>
                  <a:pt x="82487" y="178917"/>
                  <a:pt x="81610" y="176327"/>
                  <a:pt x="81610" y="173279"/>
                </a:cubicBezTo>
                <a:cubicBezTo>
                  <a:pt x="81610" y="170535"/>
                  <a:pt x="82410" y="167678"/>
                  <a:pt x="84011" y="164706"/>
                </a:cubicBezTo>
                <a:cubicBezTo>
                  <a:pt x="85611" y="161734"/>
                  <a:pt x="88469" y="158610"/>
                  <a:pt x="92583" y="155333"/>
                </a:cubicBezTo>
                <a:cubicBezTo>
                  <a:pt x="96698" y="152057"/>
                  <a:pt x="102489" y="148590"/>
                  <a:pt x="109957" y="144932"/>
                </a:cubicBezTo>
                <a:close/>
                <a:moveTo>
                  <a:pt x="3418408" y="127330"/>
                </a:moveTo>
                <a:cubicBezTo>
                  <a:pt x="3421456" y="127330"/>
                  <a:pt x="3424085" y="128473"/>
                  <a:pt x="3426295" y="130759"/>
                </a:cubicBezTo>
                <a:cubicBezTo>
                  <a:pt x="3428505" y="133045"/>
                  <a:pt x="3429610" y="135712"/>
                  <a:pt x="3429610" y="138760"/>
                </a:cubicBezTo>
                <a:cubicBezTo>
                  <a:pt x="3429610" y="141808"/>
                  <a:pt x="3428505" y="144437"/>
                  <a:pt x="3426295" y="146647"/>
                </a:cubicBezTo>
                <a:cubicBezTo>
                  <a:pt x="3424085" y="148856"/>
                  <a:pt x="3421456" y="149961"/>
                  <a:pt x="3418408" y="149961"/>
                </a:cubicBezTo>
                <a:cubicBezTo>
                  <a:pt x="3415208" y="149961"/>
                  <a:pt x="3412503" y="148856"/>
                  <a:pt x="3410293" y="146647"/>
                </a:cubicBezTo>
                <a:cubicBezTo>
                  <a:pt x="3408083" y="144437"/>
                  <a:pt x="3406978" y="141808"/>
                  <a:pt x="3406978" y="138760"/>
                </a:cubicBezTo>
                <a:cubicBezTo>
                  <a:pt x="3406978" y="135712"/>
                  <a:pt x="3408083" y="133045"/>
                  <a:pt x="3410293" y="130759"/>
                </a:cubicBezTo>
                <a:cubicBezTo>
                  <a:pt x="3412503" y="128473"/>
                  <a:pt x="3415208" y="127330"/>
                  <a:pt x="3418408" y="127330"/>
                </a:cubicBezTo>
                <a:close/>
                <a:moveTo>
                  <a:pt x="3387090" y="127330"/>
                </a:moveTo>
                <a:cubicBezTo>
                  <a:pt x="3390138" y="127330"/>
                  <a:pt x="3392767" y="128473"/>
                  <a:pt x="3394977" y="130759"/>
                </a:cubicBezTo>
                <a:cubicBezTo>
                  <a:pt x="3397186" y="133045"/>
                  <a:pt x="3398292" y="135712"/>
                  <a:pt x="3398292" y="138760"/>
                </a:cubicBezTo>
                <a:cubicBezTo>
                  <a:pt x="3398292" y="141808"/>
                  <a:pt x="3397186" y="144437"/>
                  <a:pt x="3394977" y="146647"/>
                </a:cubicBezTo>
                <a:cubicBezTo>
                  <a:pt x="3392767" y="148856"/>
                  <a:pt x="3390138" y="149961"/>
                  <a:pt x="3387090" y="149961"/>
                </a:cubicBezTo>
                <a:cubicBezTo>
                  <a:pt x="3383890" y="149961"/>
                  <a:pt x="3381185" y="148856"/>
                  <a:pt x="3378975" y="146647"/>
                </a:cubicBezTo>
                <a:cubicBezTo>
                  <a:pt x="3376765" y="144437"/>
                  <a:pt x="3375660" y="141808"/>
                  <a:pt x="3375660" y="138760"/>
                </a:cubicBezTo>
                <a:cubicBezTo>
                  <a:pt x="3375660" y="135712"/>
                  <a:pt x="3376765" y="133045"/>
                  <a:pt x="3378975" y="130759"/>
                </a:cubicBezTo>
                <a:cubicBezTo>
                  <a:pt x="3381185" y="128473"/>
                  <a:pt x="3383890" y="127330"/>
                  <a:pt x="3387090" y="127330"/>
                </a:cubicBezTo>
                <a:close/>
                <a:moveTo>
                  <a:pt x="2183206" y="127330"/>
                </a:moveTo>
                <a:cubicBezTo>
                  <a:pt x="2186254" y="127330"/>
                  <a:pt x="2188883" y="128473"/>
                  <a:pt x="2191093" y="130759"/>
                </a:cubicBezTo>
                <a:cubicBezTo>
                  <a:pt x="2193303" y="133045"/>
                  <a:pt x="2194408" y="135712"/>
                  <a:pt x="2194408" y="138760"/>
                </a:cubicBezTo>
                <a:cubicBezTo>
                  <a:pt x="2194408" y="141808"/>
                  <a:pt x="2193303" y="144437"/>
                  <a:pt x="2191093" y="146647"/>
                </a:cubicBezTo>
                <a:cubicBezTo>
                  <a:pt x="2188883" y="148856"/>
                  <a:pt x="2186254" y="149961"/>
                  <a:pt x="2183206" y="149961"/>
                </a:cubicBezTo>
                <a:cubicBezTo>
                  <a:pt x="2180006" y="149961"/>
                  <a:pt x="2177301" y="148856"/>
                  <a:pt x="2175091" y="146647"/>
                </a:cubicBezTo>
                <a:cubicBezTo>
                  <a:pt x="2172881" y="144437"/>
                  <a:pt x="2171776" y="141808"/>
                  <a:pt x="2171776" y="138760"/>
                </a:cubicBezTo>
                <a:cubicBezTo>
                  <a:pt x="2171776" y="135712"/>
                  <a:pt x="2172881" y="133045"/>
                  <a:pt x="2175091" y="130759"/>
                </a:cubicBezTo>
                <a:cubicBezTo>
                  <a:pt x="2177301" y="128473"/>
                  <a:pt x="2180006" y="127330"/>
                  <a:pt x="2183206" y="127330"/>
                </a:cubicBezTo>
                <a:close/>
                <a:moveTo>
                  <a:pt x="649681" y="127330"/>
                </a:moveTo>
                <a:cubicBezTo>
                  <a:pt x="652729" y="127330"/>
                  <a:pt x="655358" y="128473"/>
                  <a:pt x="657568" y="130759"/>
                </a:cubicBezTo>
                <a:cubicBezTo>
                  <a:pt x="659778" y="133045"/>
                  <a:pt x="660883" y="135712"/>
                  <a:pt x="660883" y="138760"/>
                </a:cubicBezTo>
                <a:cubicBezTo>
                  <a:pt x="660883" y="141808"/>
                  <a:pt x="659778" y="144437"/>
                  <a:pt x="657568" y="146647"/>
                </a:cubicBezTo>
                <a:cubicBezTo>
                  <a:pt x="655358" y="148856"/>
                  <a:pt x="652729" y="149961"/>
                  <a:pt x="649681" y="149961"/>
                </a:cubicBezTo>
                <a:cubicBezTo>
                  <a:pt x="646481" y="149961"/>
                  <a:pt x="643776" y="148856"/>
                  <a:pt x="641566" y="146647"/>
                </a:cubicBezTo>
                <a:cubicBezTo>
                  <a:pt x="639356" y="144437"/>
                  <a:pt x="638251" y="141808"/>
                  <a:pt x="638251" y="138760"/>
                </a:cubicBezTo>
                <a:cubicBezTo>
                  <a:pt x="638251" y="135712"/>
                  <a:pt x="639356" y="133045"/>
                  <a:pt x="641566" y="130759"/>
                </a:cubicBezTo>
                <a:cubicBezTo>
                  <a:pt x="643776" y="128473"/>
                  <a:pt x="646481" y="127330"/>
                  <a:pt x="649681" y="127330"/>
                </a:cubicBezTo>
                <a:close/>
                <a:moveTo>
                  <a:pt x="1860118" y="121920"/>
                </a:moveTo>
                <a:lnTo>
                  <a:pt x="1860118" y="134950"/>
                </a:lnTo>
                <a:lnTo>
                  <a:pt x="1808912" y="149809"/>
                </a:lnTo>
                <a:lnTo>
                  <a:pt x="1808912" y="137007"/>
                </a:lnTo>
                <a:close/>
                <a:moveTo>
                  <a:pt x="2301621" y="121844"/>
                </a:moveTo>
                <a:cubicBezTo>
                  <a:pt x="2304669" y="121844"/>
                  <a:pt x="2307298" y="122987"/>
                  <a:pt x="2309508" y="125273"/>
                </a:cubicBezTo>
                <a:cubicBezTo>
                  <a:pt x="2311718" y="127559"/>
                  <a:pt x="2312823" y="130226"/>
                  <a:pt x="2312823" y="133274"/>
                </a:cubicBezTo>
                <a:cubicBezTo>
                  <a:pt x="2312823" y="136322"/>
                  <a:pt x="2311718" y="138950"/>
                  <a:pt x="2309508" y="141160"/>
                </a:cubicBezTo>
                <a:cubicBezTo>
                  <a:pt x="2307298" y="143370"/>
                  <a:pt x="2304669" y="144475"/>
                  <a:pt x="2301621" y="144475"/>
                </a:cubicBezTo>
                <a:cubicBezTo>
                  <a:pt x="2298421" y="144475"/>
                  <a:pt x="2295716" y="143370"/>
                  <a:pt x="2293506" y="141160"/>
                </a:cubicBezTo>
                <a:cubicBezTo>
                  <a:pt x="2291296" y="138950"/>
                  <a:pt x="2290191" y="136322"/>
                  <a:pt x="2290191" y="133274"/>
                </a:cubicBezTo>
                <a:cubicBezTo>
                  <a:pt x="2290191" y="130226"/>
                  <a:pt x="2291296" y="127559"/>
                  <a:pt x="2293506" y="125273"/>
                </a:cubicBezTo>
                <a:cubicBezTo>
                  <a:pt x="2295716" y="122987"/>
                  <a:pt x="2298421" y="121844"/>
                  <a:pt x="2301621" y="121844"/>
                </a:cubicBezTo>
                <a:close/>
                <a:moveTo>
                  <a:pt x="806044" y="121158"/>
                </a:moveTo>
                <a:cubicBezTo>
                  <a:pt x="809092" y="121158"/>
                  <a:pt x="811721" y="122301"/>
                  <a:pt x="813930" y="124587"/>
                </a:cubicBezTo>
                <a:cubicBezTo>
                  <a:pt x="816140" y="126873"/>
                  <a:pt x="817245" y="129540"/>
                  <a:pt x="817245" y="132588"/>
                </a:cubicBezTo>
                <a:cubicBezTo>
                  <a:pt x="817245" y="135636"/>
                  <a:pt x="816140" y="138265"/>
                  <a:pt x="813930" y="140474"/>
                </a:cubicBezTo>
                <a:cubicBezTo>
                  <a:pt x="811721" y="142684"/>
                  <a:pt x="809092" y="143789"/>
                  <a:pt x="806044" y="143789"/>
                </a:cubicBezTo>
                <a:cubicBezTo>
                  <a:pt x="802843" y="143789"/>
                  <a:pt x="800138" y="142684"/>
                  <a:pt x="797928" y="140474"/>
                </a:cubicBezTo>
                <a:cubicBezTo>
                  <a:pt x="795719" y="138265"/>
                  <a:pt x="794614" y="135636"/>
                  <a:pt x="794614" y="132588"/>
                </a:cubicBezTo>
                <a:cubicBezTo>
                  <a:pt x="794614" y="129540"/>
                  <a:pt x="795719" y="126873"/>
                  <a:pt x="797928" y="124587"/>
                </a:cubicBezTo>
                <a:cubicBezTo>
                  <a:pt x="800138" y="122301"/>
                  <a:pt x="802843" y="121158"/>
                  <a:pt x="806044" y="121158"/>
                </a:cubicBezTo>
                <a:close/>
                <a:moveTo>
                  <a:pt x="1281913" y="117729"/>
                </a:moveTo>
                <a:cubicBezTo>
                  <a:pt x="1284961" y="117729"/>
                  <a:pt x="1287590" y="118872"/>
                  <a:pt x="1289799" y="121158"/>
                </a:cubicBezTo>
                <a:cubicBezTo>
                  <a:pt x="1292009" y="123444"/>
                  <a:pt x="1293114" y="126111"/>
                  <a:pt x="1293114" y="129159"/>
                </a:cubicBezTo>
                <a:cubicBezTo>
                  <a:pt x="1293114" y="132207"/>
                  <a:pt x="1292009" y="134836"/>
                  <a:pt x="1289799" y="137045"/>
                </a:cubicBezTo>
                <a:cubicBezTo>
                  <a:pt x="1287590" y="139255"/>
                  <a:pt x="1284961" y="140360"/>
                  <a:pt x="1281913" y="140360"/>
                </a:cubicBezTo>
                <a:cubicBezTo>
                  <a:pt x="1278712" y="140360"/>
                  <a:pt x="1276007" y="139255"/>
                  <a:pt x="1273798" y="137045"/>
                </a:cubicBezTo>
                <a:cubicBezTo>
                  <a:pt x="1271588" y="134836"/>
                  <a:pt x="1270483" y="132207"/>
                  <a:pt x="1270483" y="129159"/>
                </a:cubicBezTo>
                <a:cubicBezTo>
                  <a:pt x="1270483" y="126111"/>
                  <a:pt x="1271588" y="123444"/>
                  <a:pt x="1273798" y="121158"/>
                </a:cubicBezTo>
                <a:cubicBezTo>
                  <a:pt x="1276007" y="118872"/>
                  <a:pt x="1278712" y="117729"/>
                  <a:pt x="1281913" y="117729"/>
                </a:cubicBezTo>
                <a:close/>
                <a:moveTo>
                  <a:pt x="2634920" y="107670"/>
                </a:moveTo>
                <a:cubicBezTo>
                  <a:pt x="2637968" y="107670"/>
                  <a:pt x="2640597" y="108813"/>
                  <a:pt x="2642807" y="111099"/>
                </a:cubicBezTo>
                <a:cubicBezTo>
                  <a:pt x="2645016" y="113385"/>
                  <a:pt x="2646121" y="116052"/>
                  <a:pt x="2646121" y="119100"/>
                </a:cubicBezTo>
                <a:cubicBezTo>
                  <a:pt x="2646121" y="122148"/>
                  <a:pt x="2645016" y="124777"/>
                  <a:pt x="2642807" y="126987"/>
                </a:cubicBezTo>
                <a:cubicBezTo>
                  <a:pt x="2640597" y="129197"/>
                  <a:pt x="2637968" y="130302"/>
                  <a:pt x="2634920" y="130302"/>
                </a:cubicBezTo>
                <a:cubicBezTo>
                  <a:pt x="2631720" y="130302"/>
                  <a:pt x="2629014" y="129197"/>
                  <a:pt x="2626805" y="126987"/>
                </a:cubicBezTo>
                <a:cubicBezTo>
                  <a:pt x="2624595" y="124777"/>
                  <a:pt x="2623490" y="122148"/>
                  <a:pt x="2623490" y="119100"/>
                </a:cubicBezTo>
                <a:cubicBezTo>
                  <a:pt x="2623490" y="116052"/>
                  <a:pt x="2624595" y="113385"/>
                  <a:pt x="2626805" y="111099"/>
                </a:cubicBezTo>
                <a:cubicBezTo>
                  <a:pt x="2629014" y="108813"/>
                  <a:pt x="2631720" y="107670"/>
                  <a:pt x="2634920" y="107670"/>
                </a:cubicBezTo>
                <a:close/>
                <a:moveTo>
                  <a:pt x="1063295" y="107670"/>
                </a:moveTo>
                <a:cubicBezTo>
                  <a:pt x="1066343" y="107670"/>
                  <a:pt x="1068972" y="108813"/>
                  <a:pt x="1071182" y="111099"/>
                </a:cubicBezTo>
                <a:cubicBezTo>
                  <a:pt x="1073391" y="113385"/>
                  <a:pt x="1074496" y="116052"/>
                  <a:pt x="1074496" y="119100"/>
                </a:cubicBezTo>
                <a:cubicBezTo>
                  <a:pt x="1074496" y="122148"/>
                  <a:pt x="1073391" y="124777"/>
                  <a:pt x="1071182" y="126987"/>
                </a:cubicBezTo>
                <a:cubicBezTo>
                  <a:pt x="1068972" y="129197"/>
                  <a:pt x="1066343" y="130302"/>
                  <a:pt x="1063295" y="130302"/>
                </a:cubicBezTo>
                <a:cubicBezTo>
                  <a:pt x="1060095" y="130302"/>
                  <a:pt x="1057389" y="129197"/>
                  <a:pt x="1055180" y="126987"/>
                </a:cubicBezTo>
                <a:cubicBezTo>
                  <a:pt x="1052970" y="124777"/>
                  <a:pt x="1051865" y="122148"/>
                  <a:pt x="1051865" y="119100"/>
                </a:cubicBezTo>
                <a:cubicBezTo>
                  <a:pt x="1051865" y="116052"/>
                  <a:pt x="1052970" y="113385"/>
                  <a:pt x="1055180" y="111099"/>
                </a:cubicBezTo>
                <a:cubicBezTo>
                  <a:pt x="1057389" y="108813"/>
                  <a:pt x="1060095" y="107670"/>
                  <a:pt x="1063295" y="107670"/>
                </a:cubicBezTo>
                <a:close/>
                <a:moveTo>
                  <a:pt x="3158414" y="106756"/>
                </a:moveTo>
                <a:lnTo>
                  <a:pt x="3166186" y="123672"/>
                </a:lnTo>
                <a:cubicBezTo>
                  <a:pt x="3153994" y="129464"/>
                  <a:pt x="3143822" y="134378"/>
                  <a:pt x="3135668" y="138417"/>
                </a:cubicBezTo>
                <a:cubicBezTo>
                  <a:pt x="3127515" y="142456"/>
                  <a:pt x="3120619" y="146037"/>
                  <a:pt x="3114980" y="149161"/>
                </a:cubicBezTo>
                <a:cubicBezTo>
                  <a:pt x="3109341" y="152285"/>
                  <a:pt x="3104388" y="155219"/>
                  <a:pt x="3100121" y="157962"/>
                </a:cubicBezTo>
                <a:lnTo>
                  <a:pt x="3094585" y="161847"/>
                </a:lnTo>
                <a:lnTo>
                  <a:pt x="3116009" y="179908"/>
                </a:lnTo>
                <a:cubicBezTo>
                  <a:pt x="3123400" y="186614"/>
                  <a:pt x="3129610" y="193052"/>
                  <a:pt x="3134639" y="199225"/>
                </a:cubicBezTo>
                <a:cubicBezTo>
                  <a:pt x="3139669" y="205397"/>
                  <a:pt x="3143479" y="211455"/>
                  <a:pt x="3146070" y="217398"/>
                </a:cubicBezTo>
                <a:cubicBezTo>
                  <a:pt x="3148660" y="223342"/>
                  <a:pt x="3149956" y="229362"/>
                  <a:pt x="3149956" y="235458"/>
                </a:cubicBezTo>
                <a:cubicBezTo>
                  <a:pt x="3149956" y="238811"/>
                  <a:pt x="3149346" y="242468"/>
                  <a:pt x="3148127" y="246431"/>
                </a:cubicBezTo>
                <a:cubicBezTo>
                  <a:pt x="3146908" y="250393"/>
                  <a:pt x="3144317" y="254127"/>
                  <a:pt x="3140354" y="257632"/>
                </a:cubicBezTo>
                <a:cubicBezTo>
                  <a:pt x="3136392" y="261137"/>
                  <a:pt x="3130448" y="263995"/>
                  <a:pt x="3122524" y="266204"/>
                </a:cubicBezTo>
                <a:cubicBezTo>
                  <a:pt x="3114599" y="268414"/>
                  <a:pt x="3103931" y="269519"/>
                  <a:pt x="3090520" y="269519"/>
                </a:cubicBezTo>
                <a:lnTo>
                  <a:pt x="3071927" y="269519"/>
                </a:lnTo>
                <a:lnTo>
                  <a:pt x="3069717" y="269519"/>
                </a:lnTo>
                <a:lnTo>
                  <a:pt x="3069730" y="269410"/>
                </a:lnTo>
                <a:lnTo>
                  <a:pt x="3058668" y="268862"/>
                </a:lnTo>
                <a:cubicBezTo>
                  <a:pt x="3054782" y="268424"/>
                  <a:pt x="3051429" y="267767"/>
                  <a:pt x="3048610" y="266890"/>
                </a:cubicBezTo>
                <a:cubicBezTo>
                  <a:pt x="3042971" y="265138"/>
                  <a:pt x="3038856" y="262471"/>
                  <a:pt x="3036265" y="258889"/>
                </a:cubicBezTo>
                <a:lnTo>
                  <a:pt x="3033701" y="252479"/>
                </a:lnTo>
                <a:lnTo>
                  <a:pt x="3029979" y="258089"/>
                </a:lnTo>
                <a:cubicBezTo>
                  <a:pt x="3027159" y="261137"/>
                  <a:pt x="3024073" y="263499"/>
                  <a:pt x="3020721" y="265176"/>
                </a:cubicBezTo>
                <a:cubicBezTo>
                  <a:pt x="3017368" y="266852"/>
                  <a:pt x="3013481" y="267995"/>
                  <a:pt x="3009062" y="268605"/>
                </a:cubicBezTo>
                <a:lnTo>
                  <a:pt x="2996138" y="269365"/>
                </a:lnTo>
                <a:lnTo>
                  <a:pt x="2995727" y="269519"/>
                </a:lnTo>
                <a:lnTo>
                  <a:pt x="2995000" y="269432"/>
                </a:lnTo>
                <a:lnTo>
                  <a:pt x="2993517" y="269519"/>
                </a:lnTo>
                <a:lnTo>
                  <a:pt x="2993549" y="269258"/>
                </a:lnTo>
                <a:lnTo>
                  <a:pt x="2970009" y="266433"/>
                </a:lnTo>
                <a:cubicBezTo>
                  <a:pt x="2962618" y="264376"/>
                  <a:pt x="2957132" y="261099"/>
                  <a:pt x="2953550" y="256603"/>
                </a:cubicBezTo>
                <a:cubicBezTo>
                  <a:pt x="2951760" y="254355"/>
                  <a:pt x="2950569" y="251774"/>
                  <a:pt x="2949978" y="248859"/>
                </a:cubicBezTo>
                <a:lnTo>
                  <a:pt x="2949995" y="243188"/>
                </a:lnTo>
                <a:lnTo>
                  <a:pt x="2932290" y="254774"/>
                </a:lnTo>
                <a:cubicBezTo>
                  <a:pt x="2923832" y="258813"/>
                  <a:pt x="2914460" y="262204"/>
                  <a:pt x="2904173" y="264947"/>
                </a:cubicBezTo>
                <a:cubicBezTo>
                  <a:pt x="2893886" y="267690"/>
                  <a:pt x="2882913" y="269748"/>
                  <a:pt x="2871254" y="271119"/>
                </a:cubicBezTo>
                <a:cubicBezTo>
                  <a:pt x="2859596" y="272491"/>
                  <a:pt x="2847518" y="273177"/>
                  <a:pt x="2835021" y="273177"/>
                </a:cubicBezTo>
                <a:cubicBezTo>
                  <a:pt x="2821457" y="273177"/>
                  <a:pt x="2809532" y="272300"/>
                  <a:pt x="2799245" y="270548"/>
                </a:cubicBezTo>
                <a:cubicBezTo>
                  <a:pt x="2788958" y="268795"/>
                  <a:pt x="2780386" y="266090"/>
                  <a:pt x="2773528" y="262433"/>
                </a:cubicBezTo>
                <a:cubicBezTo>
                  <a:pt x="2766670" y="258775"/>
                  <a:pt x="2761488" y="254012"/>
                  <a:pt x="2757983" y="248145"/>
                </a:cubicBezTo>
                <a:cubicBezTo>
                  <a:pt x="2754478" y="242278"/>
                  <a:pt x="2752725" y="235153"/>
                  <a:pt x="2752725" y="226771"/>
                </a:cubicBezTo>
                <a:cubicBezTo>
                  <a:pt x="2752725" y="222961"/>
                  <a:pt x="2753030" y="219037"/>
                  <a:pt x="2753639" y="214998"/>
                </a:cubicBezTo>
                <a:cubicBezTo>
                  <a:pt x="2754249" y="210959"/>
                  <a:pt x="2755049" y="206883"/>
                  <a:pt x="2756040" y="202768"/>
                </a:cubicBezTo>
                <a:cubicBezTo>
                  <a:pt x="2757031" y="198653"/>
                  <a:pt x="2758059" y="194691"/>
                  <a:pt x="2759126" y="190881"/>
                </a:cubicBezTo>
                <a:lnTo>
                  <a:pt x="2776271" y="195224"/>
                </a:lnTo>
                <a:cubicBezTo>
                  <a:pt x="2775661" y="197510"/>
                  <a:pt x="2774976" y="200215"/>
                  <a:pt x="2774213" y="203339"/>
                </a:cubicBezTo>
                <a:cubicBezTo>
                  <a:pt x="2773452" y="206464"/>
                  <a:pt x="2772804" y="209626"/>
                  <a:pt x="2772271" y="212826"/>
                </a:cubicBezTo>
                <a:cubicBezTo>
                  <a:pt x="2771737" y="216027"/>
                  <a:pt x="2771470" y="218922"/>
                  <a:pt x="2771470" y="221513"/>
                </a:cubicBezTo>
                <a:cubicBezTo>
                  <a:pt x="2771470" y="229438"/>
                  <a:pt x="2773490" y="235801"/>
                  <a:pt x="2777528" y="240601"/>
                </a:cubicBezTo>
                <a:cubicBezTo>
                  <a:pt x="2781567" y="245402"/>
                  <a:pt x="2788615" y="248907"/>
                  <a:pt x="2798674" y="251117"/>
                </a:cubicBezTo>
                <a:cubicBezTo>
                  <a:pt x="2808732" y="253327"/>
                  <a:pt x="2822829" y="254432"/>
                  <a:pt x="2840965" y="254432"/>
                </a:cubicBezTo>
                <a:cubicBezTo>
                  <a:pt x="2850261" y="254432"/>
                  <a:pt x="2860091" y="253860"/>
                  <a:pt x="2870454" y="252717"/>
                </a:cubicBezTo>
                <a:cubicBezTo>
                  <a:pt x="2880817" y="251574"/>
                  <a:pt x="2891142" y="249517"/>
                  <a:pt x="2901430" y="246545"/>
                </a:cubicBezTo>
                <a:cubicBezTo>
                  <a:pt x="2911716" y="243573"/>
                  <a:pt x="2921508" y="239496"/>
                  <a:pt x="2930804" y="234315"/>
                </a:cubicBezTo>
                <a:cubicBezTo>
                  <a:pt x="2940101" y="229133"/>
                  <a:pt x="2948254" y="222580"/>
                  <a:pt x="2955265" y="214655"/>
                </a:cubicBezTo>
                <a:lnTo>
                  <a:pt x="2969667" y="223113"/>
                </a:lnTo>
                <a:cubicBezTo>
                  <a:pt x="2968295" y="226619"/>
                  <a:pt x="2967380" y="229400"/>
                  <a:pt x="2966923" y="231457"/>
                </a:cubicBezTo>
                <a:cubicBezTo>
                  <a:pt x="2966466" y="233515"/>
                  <a:pt x="2966238" y="235382"/>
                  <a:pt x="2966238" y="237058"/>
                </a:cubicBezTo>
                <a:cubicBezTo>
                  <a:pt x="2966238" y="239344"/>
                  <a:pt x="2967076" y="241516"/>
                  <a:pt x="2968752" y="243573"/>
                </a:cubicBezTo>
                <a:cubicBezTo>
                  <a:pt x="2970429" y="245630"/>
                  <a:pt x="2973591" y="247345"/>
                  <a:pt x="2978239" y="248717"/>
                </a:cubicBezTo>
                <a:lnTo>
                  <a:pt x="2996859" y="250654"/>
                </a:lnTo>
                <a:lnTo>
                  <a:pt x="3010891" y="249059"/>
                </a:lnTo>
                <a:cubicBezTo>
                  <a:pt x="3014548" y="247916"/>
                  <a:pt x="3017330" y="245707"/>
                  <a:pt x="3019235" y="242430"/>
                </a:cubicBezTo>
                <a:cubicBezTo>
                  <a:pt x="3021140" y="239153"/>
                  <a:pt x="3022778" y="234391"/>
                  <a:pt x="3024150" y="228143"/>
                </a:cubicBezTo>
                <a:cubicBezTo>
                  <a:pt x="3025521" y="221894"/>
                  <a:pt x="3027197" y="213741"/>
                  <a:pt x="3029179" y="203682"/>
                </a:cubicBezTo>
                <a:lnTo>
                  <a:pt x="3047010" y="207111"/>
                </a:lnTo>
                <a:cubicBezTo>
                  <a:pt x="3046400" y="209855"/>
                  <a:pt x="3045714" y="212903"/>
                  <a:pt x="3044952" y="216255"/>
                </a:cubicBezTo>
                <a:cubicBezTo>
                  <a:pt x="3044190" y="219608"/>
                  <a:pt x="3043542" y="222923"/>
                  <a:pt x="3043009" y="226199"/>
                </a:cubicBezTo>
                <a:cubicBezTo>
                  <a:pt x="3042476" y="229476"/>
                  <a:pt x="3042209" y="232334"/>
                  <a:pt x="3042209" y="234772"/>
                </a:cubicBezTo>
                <a:cubicBezTo>
                  <a:pt x="3042209" y="237820"/>
                  <a:pt x="3042895" y="240563"/>
                  <a:pt x="3044266" y="243002"/>
                </a:cubicBezTo>
                <a:cubicBezTo>
                  <a:pt x="3045638" y="245440"/>
                  <a:pt x="3048610" y="247345"/>
                  <a:pt x="3053182" y="248717"/>
                </a:cubicBezTo>
                <a:cubicBezTo>
                  <a:pt x="3057754" y="250088"/>
                  <a:pt x="3064764" y="250774"/>
                  <a:pt x="3074213" y="250774"/>
                </a:cubicBezTo>
                <a:lnTo>
                  <a:pt x="3093492" y="250774"/>
                </a:lnTo>
                <a:cubicBezTo>
                  <a:pt x="3102483" y="250774"/>
                  <a:pt x="3109608" y="250279"/>
                  <a:pt x="3114866" y="249288"/>
                </a:cubicBezTo>
                <a:cubicBezTo>
                  <a:pt x="3120123" y="248297"/>
                  <a:pt x="3124010" y="247002"/>
                  <a:pt x="3126524" y="245402"/>
                </a:cubicBezTo>
                <a:cubicBezTo>
                  <a:pt x="3129039" y="243802"/>
                  <a:pt x="3130715" y="242049"/>
                  <a:pt x="3131554" y="240144"/>
                </a:cubicBezTo>
                <a:cubicBezTo>
                  <a:pt x="3132392" y="238239"/>
                  <a:pt x="3132811" y="236296"/>
                  <a:pt x="3132811" y="234315"/>
                </a:cubicBezTo>
                <a:cubicBezTo>
                  <a:pt x="3132811" y="230810"/>
                  <a:pt x="3131477" y="226466"/>
                  <a:pt x="3128810" y="221285"/>
                </a:cubicBezTo>
                <a:cubicBezTo>
                  <a:pt x="3126143" y="216103"/>
                  <a:pt x="3120695" y="209397"/>
                  <a:pt x="3112465" y="201168"/>
                </a:cubicBezTo>
                <a:cubicBezTo>
                  <a:pt x="3108198" y="196901"/>
                  <a:pt x="3103931" y="192976"/>
                  <a:pt x="3099664" y="189395"/>
                </a:cubicBezTo>
                <a:cubicBezTo>
                  <a:pt x="3095396" y="185813"/>
                  <a:pt x="3091472" y="182613"/>
                  <a:pt x="3087891" y="179794"/>
                </a:cubicBezTo>
                <a:cubicBezTo>
                  <a:pt x="3084309" y="176974"/>
                  <a:pt x="3081452" y="174574"/>
                  <a:pt x="3079318" y="172593"/>
                </a:cubicBezTo>
                <a:cubicBezTo>
                  <a:pt x="3077185" y="170612"/>
                  <a:pt x="3076118" y="169088"/>
                  <a:pt x="3076118" y="168021"/>
                </a:cubicBezTo>
                <a:cubicBezTo>
                  <a:pt x="3076118" y="165735"/>
                  <a:pt x="3076308" y="163525"/>
                  <a:pt x="3076689" y="161391"/>
                </a:cubicBezTo>
                <a:cubicBezTo>
                  <a:pt x="3077071" y="159258"/>
                  <a:pt x="3077604" y="157277"/>
                  <a:pt x="3078290" y="155448"/>
                </a:cubicBezTo>
                <a:cubicBezTo>
                  <a:pt x="3078975" y="153619"/>
                  <a:pt x="3079852" y="152171"/>
                  <a:pt x="3080919" y="151104"/>
                </a:cubicBezTo>
                <a:cubicBezTo>
                  <a:pt x="3083967" y="147904"/>
                  <a:pt x="3087891" y="144704"/>
                  <a:pt x="3092691" y="141503"/>
                </a:cubicBezTo>
                <a:cubicBezTo>
                  <a:pt x="3097492" y="138303"/>
                  <a:pt x="3103131" y="134950"/>
                  <a:pt x="3109608" y="131445"/>
                </a:cubicBezTo>
                <a:cubicBezTo>
                  <a:pt x="3116085" y="127940"/>
                  <a:pt x="3123400" y="124168"/>
                  <a:pt x="3131554" y="120129"/>
                </a:cubicBezTo>
                <a:cubicBezTo>
                  <a:pt x="3139707" y="116090"/>
                  <a:pt x="3148660" y="111633"/>
                  <a:pt x="3158414" y="106756"/>
                </a:cubicBezTo>
                <a:close/>
                <a:moveTo>
                  <a:pt x="3482645" y="105156"/>
                </a:moveTo>
                <a:lnTo>
                  <a:pt x="3501162" y="105156"/>
                </a:lnTo>
                <a:lnTo>
                  <a:pt x="3505734" y="219456"/>
                </a:lnTo>
                <a:cubicBezTo>
                  <a:pt x="3506038" y="227533"/>
                  <a:pt x="3505772" y="234696"/>
                  <a:pt x="3504933" y="240944"/>
                </a:cubicBezTo>
                <a:cubicBezTo>
                  <a:pt x="3504095" y="247193"/>
                  <a:pt x="3502114" y="252450"/>
                  <a:pt x="3498990" y="256718"/>
                </a:cubicBezTo>
                <a:cubicBezTo>
                  <a:pt x="3495866" y="260985"/>
                  <a:pt x="3491217" y="264185"/>
                  <a:pt x="3485045" y="266319"/>
                </a:cubicBezTo>
                <a:cubicBezTo>
                  <a:pt x="3478873" y="268452"/>
                  <a:pt x="3470605" y="269519"/>
                  <a:pt x="3460242" y="269519"/>
                </a:cubicBezTo>
                <a:lnTo>
                  <a:pt x="3460291" y="269072"/>
                </a:lnTo>
                <a:lnTo>
                  <a:pt x="3459099" y="269519"/>
                </a:lnTo>
                <a:cubicBezTo>
                  <a:pt x="3451479" y="269519"/>
                  <a:pt x="3443592" y="269024"/>
                  <a:pt x="3435439" y="268033"/>
                </a:cubicBezTo>
                <a:cubicBezTo>
                  <a:pt x="3427286" y="267043"/>
                  <a:pt x="3419589" y="265747"/>
                  <a:pt x="3412350" y="264147"/>
                </a:cubicBezTo>
                <a:lnTo>
                  <a:pt x="3403492" y="261495"/>
                </a:lnTo>
                <a:lnTo>
                  <a:pt x="3396005" y="264490"/>
                </a:lnTo>
                <a:cubicBezTo>
                  <a:pt x="3392500" y="265557"/>
                  <a:pt x="3388729" y="266395"/>
                  <a:pt x="3384690" y="267005"/>
                </a:cubicBezTo>
                <a:cubicBezTo>
                  <a:pt x="3380651" y="267614"/>
                  <a:pt x="3376422" y="268109"/>
                  <a:pt x="3372003" y="268490"/>
                </a:cubicBezTo>
                <a:cubicBezTo>
                  <a:pt x="3367583" y="268871"/>
                  <a:pt x="3363163" y="269138"/>
                  <a:pt x="3358744" y="269291"/>
                </a:cubicBezTo>
                <a:cubicBezTo>
                  <a:pt x="3354324" y="269443"/>
                  <a:pt x="3350057" y="269519"/>
                  <a:pt x="3345942" y="269519"/>
                </a:cubicBezTo>
                <a:lnTo>
                  <a:pt x="3346048" y="268651"/>
                </a:lnTo>
                <a:lnTo>
                  <a:pt x="3343732" y="269519"/>
                </a:lnTo>
                <a:cubicBezTo>
                  <a:pt x="3338703" y="269519"/>
                  <a:pt x="3333788" y="268567"/>
                  <a:pt x="3328988" y="266662"/>
                </a:cubicBezTo>
                <a:cubicBezTo>
                  <a:pt x="3324187" y="264757"/>
                  <a:pt x="3320034" y="261632"/>
                  <a:pt x="3316529" y="257289"/>
                </a:cubicBezTo>
                <a:lnTo>
                  <a:pt x="3313336" y="251825"/>
                </a:lnTo>
                <a:lnTo>
                  <a:pt x="3309014" y="258003"/>
                </a:lnTo>
                <a:cubicBezTo>
                  <a:pt x="3306671" y="260347"/>
                  <a:pt x="3303804" y="262433"/>
                  <a:pt x="3300413" y="264261"/>
                </a:cubicBezTo>
                <a:cubicBezTo>
                  <a:pt x="3293631" y="267919"/>
                  <a:pt x="3283915" y="269748"/>
                  <a:pt x="3271266" y="269748"/>
                </a:cubicBezTo>
                <a:cubicBezTo>
                  <a:pt x="3265780" y="269748"/>
                  <a:pt x="3260484" y="269291"/>
                  <a:pt x="3255378" y="268376"/>
                </a:cubicBezTo>
                <a:cubicBezTo>
                  <a:pt x="3250273" y="267462"/>
                  <a:pt x="3245587" y="266128"/>
                  <a:pt x="3241320" y="264376"/>
                </a:cubicBezTo>
                <a:cubicBezTo>
                  <a:pt x="3237052" y="262623"/>
                  <a:pt x="3233319" y="260528"/>
                  <a:pt x="3230118" y="258089"/>
                </a:cubicBezTo>
                <a:lnTo>
                  <a:pt x="3239262" y="242316"/>
                </a:lnTo>
                <a:cubicBezTo>
                  <a:pt x="3242310" y="244297"/>
                  <a:pt x="3246577" y="246202"/>
                  <a:pt x="3252064" y="248031"/>
                </a:cubicBezTo>
                <a:cubicBezTo>
                  <a:pt x="3257550" y="249860"/>
                  <a:pt x="3263951" y="250774"/>
                  <a:pt x="3271266" y="250774"/>
                </a:cubicBezTo>
                <a:cubicBezTo>
                  <a:pt x="3278886" y="250774"/>
                  <a:pt x="3284944" y="250012"/>
                  <a:pt x="3289440" y="248488"/>
                </a:cubicBezTo>
                <a:cubicBezTo>
                  <a:pt x="3293936" y="246964"/>
                  <a:pt x="3297212" y="244716"/>
                  <a:pt x="3299270" y="241744"/>
                </a:cubicBezTo>
                <a:cubicBezTo>
                  <a:pt x="3301327" y="238772"/>
                  <a:pt x="3302356" y="235305"/>
                  <a:pt x="3302356" y="231343"/>
                </a:cubicBezTo>
                <a:cubicBezTo>
                  <a:pt x="3302356" y="228295"/>
                  <a:pt x="3301556" y="224637"/>
                  <a:pt x="3299956" y="220370"/>
                </a:cubicBezTo>
                <a:cubicBezTo>
                  <a:pt x="3298355" y="216103"/>
                  <a:pt x="3296184" y="211340"/>
                  <a:pt x="3293440" y="206083"/>
                </a:cubicBezTo>
                <a:cubicBezTo>
                  <a:pt x="3290697" y="200825"/>
                  <a:pt x="3287535" y="195262"/>
                  <a:pt x="3283953" y="189395"/>
                </a:cubicBezTo>
                <a:cubicBezTo>
                  <a:pt x="3280372" y="183527"/>
                  <a:pt x="3276524" y="177546"/>
                  <a:pt x="3272409" y="171450"/>
                </a:cubicBezTo>
                <a:lnTo>
                  <a:pt x="3288182" y="161163"/>
                </a:lnTo>
                <a:cubicBezTo>
                  <a:pt x="3294126" y="170154"/>
                  <a:pt x="3299308" y="178651"/>
                  <a:pt x="3303727" y="186652"/>
                </a:cubicBezTo>
                <a:cubicBezTo>
                  <a:pt x="3308147" y="194653"/>
                  <a:pt x="3311881" y="202120"/>
                  <a:pt x="3314929" y="209054"/>
                </a:cubicBezTo>
                <a:cubicBezTo>
                  <a:pt x="3317977" y="215989"/>
                  <a:pt x="3320415" y="222504"/>
                  <a:pt x="3322244" y="228600"/>
                </a:cubicBezTo>
                <a:cubicBezTo>
                  <a:pt x="3324378" y="235305"/>
                  <a:pt x="3326778" y="240258"/>
                  <a:pt x="3329445" y="243459"/>
                </a:cubicBezTo>
                <a:cubicBezTo>
                  <a:pt x="3332112" y="246659"/>
                  <a:pt x="3334893" y="248678"/>
                  <a:pt x="3337789" y="249517"/>
                </a:cubicBezTo>
                <a:cubicBezTo>
                  <a:pt x="3340684" y="250355"/>
                  <a:pt x="3343351" y="250774"/>
                  <a:pt x="3345790" y="250774"/>
                </a:cubicBezTo>
                <a:lnTo>
                  <a:pt x="3348123" y="251639"/>
                </a:lnTo>
                <a:lnTo>
                  <a:pt x="3348228" y="250774"/>
                </a:lnTo>
                <a:cubicBezTo>
                  <a:pt x="3352038" y="250774"/>
                  <a:pt x="3355963" y="250736"/>
                  <a:pt x="3360001" y="250660"/>
                </a:cubicBezTo>
                <a:cubicBezTo>
                  <a:pt x="3364040" y="250583"/>
                  <a:pt x="3368040" y="250393"/>
                  <a:pt x="3372003" y="250088"/>
                </a:cubicBezTo>
                <a:lnTo>
                  <a:pt x="3380680" y="249220"/>
                </a:lnTo>
                <a:lnTo>
                  <a:pt x="3376917" y="245859"/>
                </a:lnTo>
                <a:cubicBezTo>
                  <a:pt x="3373641" y="242582"/>
                  <a:pt x="3370745" y="238506"/>
                  <a:pt x="3368231" y="233629"/>
                </a:cubicBezTo>
                <a:cubicBezTo>
                  <a:pt x="3365716" y="228752"/>
                  <a:pt x="3364459" y="223190"/>
                  <a:pt x="3364459" y="216941"/>
                </a:cubicBezTo>
                <a:cubicBezTo>
                  <a:pt x="3364459" y="210845"/>
                  <a:pt x="3365564" y="205168"/>
                  <a:pt x="3367773" y="199910"/>
                </a:cubicBezTo>
                <a:cubicBezTo>
                  <a:pt x="3369983" y="194653"/>
                  <a:pt x="3372955" y="190043"/>
                  <a:pt x="3376689" y="186080"/>
                </a:cubicBezTo>
                <a:cubicBezTo>
                  <a:pt x="3380423" y="182118"/>
                  <a:pt x="3384690" y="179032"/>
                  <a:pt x="3389490" y="176822"/>
                </a:cubicBezTo>
                <a:cubicBezTo>
                  <a:pt x="3394291" y="174612"/>
                  <a:pt x="3399282" y="173507"/>
                  <a:pt x="3404464" y="173507"/>
                </a:cubicBezTo>
                <a:cubicBezTo>
                  <a:pt x="3411931" y="173507"/>
                  <a:pt x="3418485" y="175565"/>
                  <a:pt x="3424123" y="179679"/>
                </a:cubicBezTo>
                <a:cubicBezTo>
                  <a:pt x="3429762" y="183794"/>
                  <a:pt x="3434144" y="189014"/>
                  <a:pt x="3437268" y="195338"/>
                </a:cubicBezTo>
                <a:cubicBezTo>
                  <a:pt x="3440392" y="201663"/>
                  <a:pt x="3441954" y="208254"/>
                  <a:pt x="3441954" y="215112"/>
                </a:cubicBezTo>
                <a:cubicBezTo>
                  <a:pt x="3441954" y="221666"/>
                  <a:pt x="3440735" y="227571"/>
                  <a:pt x="3438296" y="232829"/>
                </a:cubicBezTo>
                <a:cubicBezTo>
                  <a:pt x="3435858" y="238087"/>
                  <a:pt x="3432543" y="242773"/>
                  <a:pt x="3428352" y="246888"/>
                </a:cubicBezTo>
                <a:lnTo>
                  <a:pt x="3425469" y="248960"/>
                </a:lnTo>
                <a:lnTo>
                  <a:pt x="3426409" y="249059"/>
                </a:lnTo>
                <a:cubicBezTo>
                  <a:pt x="3432658" y="249593"/>
                  <a:pt x="3438906" y="250012"/>
                  <a:pt x="3445154" y="250317"/>
                </a:cubicBezTo>
                <a:cubicBezTo>
                  <a:pt x="3451403" y="250622"/>
                  <a:pt x="3456813" y="250774"/>
                  <a:pt x="3461385" y="250774"/>
                </a:cubicBezTo>
                <a:lnTo>
                  <a:pt x="3462263" y="251105"/>
                </a:lnTo>
                <a:lnTo>
                  <a:pt x="3462300" y="250774"/>
                </a:lnTo>
                <a:cubicBezTo>
                  <a:pt x="3470986" y="250774"/>
                  <a:pt x="3477082" y="249936"/>
                  <a:pt x="3480588" y="248259"/>
                </a:cubicBezTo>
                <a:cubicBezTo>
                  <a:pt x="3484093" y="246583"/>
                  <a:pt x="3486112" y="243611"/>
                  <a:pt x="3486646" y="239344"/>
                </a:cubicBezTo>
                <a:cubicBezTo>
                  <a:pt x="3487179" y="235077"/>
                  <a:pt x="3487293" y="229133"/>
                  <a:pt x="3486988" y="221513"/>
                </a:cubicBezTo>
                <a:close/>
                <a:moveTo>
                  <a:pt x="2082927" y="105156"/>
                </a:moveTo>
                <a:lnTo>
                  <a:pt x="2101901" y="105156"/>
                </a:lnTo>
                <a:lnTo>
                  <a:pt x="2105558" y="221056"/>
                </a:lnTo>
                <a:cubicBezTo>
                  <a:pt x="2105863" y="228828"/>
                  <a:pt x="2107121" y="234886"/>
                  <a:pt x="2109330" y="239230"/>
                </a:cubicBezTo>
                <a:cubicBezTo>
                  <a:pt x="2111540" y="243573"/>
                  <a:pt x="2114550" y="246583"/>
                  <a:pt x="2118360" y="248259"/>
                </a:cubicBezTo>
                <a:lnTo>
                  <a:pt x="2130845" y="250756"/>
                </a:lnTo>
                <a:lnTo>
                  <a:pt x="2140801" y="250660"/>
                </a:lnTo>
                <a:cubicBezTo>
                  <a:pt x="2144840" y="250583"/>
                  <a:pt x="2148840" y="250393"/>
                  <a:pt x="2152803" y="250088"/>
                </a:cubicBezTo>
                <a:lnTo>
                  <a:pt x="2161480" y="249220"/>
                </a:lnTo>
                <a:lnTo>
                  <a:pt x="2157717" y="245859"/>
                </a:lnTo>
                <a:cubicBezTo>
                  <a:pt x="2154441" y="242582"/>
                  <a:pt x="2151545" y="238506"/>
                  <a:pt x="2149031" y="233629"/>
                </a:cubicBezTo>
                <a:cubicBezTo>
                  <a:pt x="2146516" y="228752"/>
                  <a:pt x="2145259" y="223190"/>
                  <a:pt x="2145259" y="216941"/>
                </a:cubicBezTo>
                <a:cubicBezTo>
                  <a:pt x="2145259" y="210845"/>
                  <a:pt x="2146364" y="205168"/>
                  <a:pt x="2148573" y="199910"/>
                </a:cubicBezTo>
                <a:cubicBezTo>
                  <a:pt x="2150783" y="194653"/>
                  <a:pt x="2153755" y="190043"/>
                  <a:pt x="2157489" y="186080"/>
                </a:cubicBezTo>
                <a:cubicBezTo>
                  <a:pt x="2161223" y="182118"/>
                  <a:pt x="2165490" y="179032"/>
                  <a:pt x="2170290" y="176822"/>
                </a:cubicBezTo>
                <a:cubicBezTo>
                  <a:pt x="2175091" y="174612"/>
                  <a:pt x="2180082" y="173507"/>
                  <a:pt x="2185264" y="173507"/>
                </a:cubicBezTo>
                <a:cubicBezTo>
                  <a:pt x="2192731" y="173507"/>
                  <a:pt x="2199284" y="175565"/>
                  <a:pt x="2204923" y="179679"/>
                </a:cubicBezTo>
                <a:cubicBezTo>
                  <a:pt x="2210562" y="183794"/>
                  <a:pt x="2214944" y="189014"/>
                  <a:pt x="2218068" y="195338"/>
                </a:cubicBezTo>
                <a:cubicBezTo>
                  <a:pt x="2221192" y="201663"/>
                  <a:pt x="2222754" y="208254"/>
                  <a:pt x="2222754" y="215112"/>
                </a:cubicBezTo>
                <a:cubicBezTo>
                  <a:pt x="2222754" y="221666"/>
                  <a:pt x="2221535" y="227571"/>
                  <a:pt x="2219096" y="232829"/>
                </a:cubicBezTo>
                <a:cubicBezTo>
                  <a:pt x="2216658" y="238087"/>
                  <a:pt x="2213343" y="242773"/>
                  <a:pt x="2209152" y="246888"/>
                </a:cubicBezTo>
                <a:lnTo>
                  <a:pt x="2206269" y="248960"/>
                </a:lnTo>
                <a:lnTo>
                  <a:pt x="2207209" y="249059"/>
                </a:lnTo>
                <a:cubicBezTo>
                  <a:pt x="2213458" y="249593"/>
                  <a:pt x="2219706" y="250012"/>
                  <a:pt x="2225954" y="250317"/>
                </a:cubicBezTo>
                <a:cubicBezTo>
                  <a:pt x="2232203" y="250622"/>
                  <a:pt x="2237613" y="250774"/>
                  <a:pt x="2242185" y="250774"/>
                </a:cubicBezTo>
                <a:lnTo>
                  <a:pt x="2243278" y="251186"/>
                </a:lnTo>
                <a:lnTo>
                  <a:pt x="2243328" y="250774"/>
                </a:lnTo>
                <a:cubicBezTo>
                  <a:pt x="2252929" y="250774"/>
                  <a:pt x="2260359" y="250698"/>
                  <a:pt x="2265617" y="250545"/>
                </a:cubicBezTo>
                <a:cubicBezTo>
                  <a:pt x="2270874" y="250393"/>
                  <a:pt x="2274723" y="250202"/>
                  <a:pt x="2277161" y="249974"/>
                </a:cubicBezTo>
                <a:cubicBezTo>
                  <a:pt x="2279599" y="249745"/>
                  <a:pt x="2281276" y="249631"/>
                  <a:pt x="2282190" y="249631"/>
                </a:cubicBezTo>
                <a:cubicBezTo>
                  <a:pt x="2279447" y="248107"/>
                  <a:pt x="2276246" y="245707"/>
                  <a:pt x="2272589" y="242430"/>
                </a:cubicBezTo>
                <a:cubicBezTo>
                  <a:pt x="2268931" y="239153"/>
                  <a:pt x="2265731" y="234962"/>
                  <a:pt x="2262988" y="229857"/>
                </a:cubicBezTo>
                <a:cubicBezTo>
                  <a:pt x="2260245" y="224752"/>
                  <a:pt x="2258873" y="218694"/>
                  <a:pt x="2258873" y="211683"/>
                </a:cubicBezTo>
                <a:cubicBezTo>
                  <a:pt x="2258873" y="202997"/>
                  <a:pt x="2260892" y="195377"/>
                  <a:pt x="2264931" y="188823"/>
                </a:cubicBezTo>
                <a:cubicBezTo>
                  <a:pt x="2268969" y="182270"/>
                  <a:pt x="2274532" y="177165"/>
                  <a:pt x="2281619" y="173507"/>
                </a:cubicBezTo>
                <a:cubicBezTo>
                  <a:pt x="2288705" y="169850"/>
                  <a:pt x="2296821" y="168021"/>
                  <a:pt x="2305965" y="168021"/>
                </a:cubicBezTo>
                <a:cubicBezTo>
                  <a:pt x="2309470" y="168021"/>
                  <a:pt x="2313204" y="168326"/>
                  <a:pt x="2317166" y="168935"/>
                </a:cubicBezTo>
                <a:cubicBezTo>
                  <a:pt x="2321128" y="169545"/>
                  <a:pt x="2324938" y="170459"/>
                  <a:pt x="2328596" y="171678"/>
                </a:cubicBezTo>
                <a:lnTo>
                  <a:pt x="2324710" y="189281"/>
                </a:lnTo>
                <a:cubicBezTo>
                  <a:pt x="2321662" y="188519"/>
                  <a:pt x="2318461" y="187909"/>
                  <a:pt x="2315108" y="187452"/>
                </a:cubicBezTo>
                <a:cubicBezTo>
                  <a:pt x="2311756" y="186995"/>
                  <a:pt x="2308708" y="186766"/>
                  <a:pt x="2305965" y="186766"/>
                </a:cubicBezTo>
                <a:cubicBezTo>
                  <a:pt x="2300478" y="186766"/>
                  <a:pt x="2295601" y="187795"/>
                  <a:pt x="2291334" y="189852"/>
                </a:cubicBezTo>
                <a:cubicBezTo>
                  <a:pt x="2287067" y="191909"/>
                  <a:pt x="2283714" y="194767"/>
                  <a:pt x="2281276" y="198425"/>
                </a:cubicBezTo>
                <a:cubicBezTo>
                  <a:pt x="2278837" y="202082"/>
                  <a:pt x="2277618" y="206502"/>
                  <a:pt x="2277618" y="211683"/>
                </a:cubicBezTo>
                <a:cubicBezTo>
                  <a:pt x="2277618" y="215646"/>
                  <a:pt x="2278456" y="219265"/>
                  <a:pt x="2280133" y="222542"/>
                </a:cubicBezTo>
                <a:cubicBezTo>
                  <a:pt x="2281809" y="225818"/>
                  <a:pt x="2284019" y="228752"/>
                  <a:pt x="2286762" y="231343"/>
                </a:cubicBezTo>
                <a:cubicBezTo>
                  <a:pt x="2289505" y="233934"/>
                  <a:pt x="2292553" y="236067"/>
                  <a:pt x="2295906" y="237744"/>
                </a:cubicBezTo>
                <a:cubicBezTo>
                  <a:pt x="2299259" y="239420"/>
                  <a:pt x="2302574" y="240716"/>
                  <a:pt x="2305850" y="241630"/>
                </a:cubicBezTo>
                <a:cubicBezTo>
                  <a:pt x="2309127" y="242544"/>
                  <a:pt x="2312061" y="242925"/>
                  <a:pt x="2314651" y="242773"/>
                </a:cubicBezTo>
                <a:cubicBezTo>
                  <a:pt x="2316480" y="242163"/>
                  <a:pt x="2318157" y="241630"/>
                  <a:pt x="2319681" y="241173"/>
                </a:cubicBezTo>
                <a:cubicBezTo>
                  <a:pt x="2321204" y="240716"/>
                  <a:pt x="2322919" y="240144"/>
                  <a:pt x="2324824" y="239458"/>
                </a:cubicBezTo>
                <a:cubicBezTo>
                  <a:pt x="2326729" y="238772"/>
                  <a:pt x="2329091" y="237820"/>
                  <a:pt x="2331911" y="236601"/>
                </a:cubicBezTo>
                <a:cubicBezTo>
                  <a:pt x="2334730" y="235382"/>
                  <a:pt x="2338350" y="233781"/>
                  <a:pt x="2342769" y="231800"/>
                </a:cubicBezTo>
                <a:lnTo>
                  <a:pt x="2349170" y="248488"/>
                </a:lnTo>
                <a:cubicBezTo>
                  <a:pt x="2338959" y="252603"/>
                  <a:pt x="2328558" y="256260"/>
                  <a:pt x="2317966" y="259461"/>
                </a:cubicBezTo>
                <a:cubicBezTo>
                  <a:pt x="2307374" y="262661"/>
                  <a:pt x="2295868" y="265138"/>
                  <a:pt x="2283447" y="266890"/>
                </a:cubicBezTo>
                <a:cubicBezTo>
                  <a:pt x="2271027" y="268643"/>
                  <a:pt x="2256892" y="269519"/>
                  <a:pt x="2241042" y="269519"/>
                </a:cubicBezTo>
                <a:lnTo>
                  <a:pt x="2241097" y="269070"/>
                </a:lnTo>
                <a:lnTo>
                  <a:pt x="2239899" y="269519"/>
                </a:lnTo>
                <a:cubicBezTo>
                  <a:pt x="2232279" y="269519"/>
                  <a:pt x="2224392" y="269024"/>
                  <a:pt x="2216239" y="268033"/>
                </a:cubicBezTo>
                <a:cubicBezTo>
                  <a:pt x="2208086" y="267043"/>
                  <a:pt x="2200389" y="265747"/>
                  <a:pt x="2193150" y="264147"/>
                </a:cubicBezTo>
                <a:lnTo>
                  <a:pt x="2184292" y="261495"/>
                </a:lnTo>
                <a:lnTo>
                  <a:pt x="2176805" y="264490"/>
                </a:lnTo>
                <a:cubicBezTo>
                  <a:pt x="2173300" y="265557"/>
                  <a:pt x="2169528" y="266395"/>
                  <a:pt x="2165490" y="267005"/>
                </a:cubicBezTo>
                <a:cubicBezTo>
                  <a:pt x="2161451" y="267614"/>
                  <a:pt x="2157222" y="268109"/>
                  <a:pt x="2152803" y="268490"/>
                </a:cubicBezTo>
                <a:cubicBezTo>
                  <a:pt x="2148383" y="268871"/>
                  <a:pt x="2143963" y="269138"/>
                  <a:pt x="2139544" y="269291"/>
                </a:cubicBezTo>
                <a:lnTo>
                  <a:pt x="2128742" y="269483"/>
                </a:lnTo>
                <a:lnTo>
                  <a:pt x="2128647" y="269519"/>
                </a:lnTo>
                <a:lnTo>
                  <a:pt x="2128487" y="269488"/>
                </a:lnTo>
                <a:lnTo>
                  <a:pt x="2126742" y="269519"/>
                </a:lnTo>
                <a:lnTo>
                  <a:pt x="2126786" y="269158"/>
                </a:lnTo>
                <a:lnTo>
                  <a:pt x="2112759" y="266433"/>
                </a:lnTo>
                <a:cubicBezTo>
                  <a:pt x="2108568" y="264376"/>
                  <a:pt x="2105292" y="261709"/>
                  <a:pt x="2102930" y="258432"/>
                </a:cubicBezTo>
                <a:lnTo>
                  <a:pt x="2100341" y="252687"/>
                </a:lnTo>
                <a:lnTo>
                  <a:pt x="2095614" y="260032"/>
                </a:lnTo>
                <a:cubicBezTo>
                  <a:pt x="2092185" y="263156"/>
                  <a:pt x="2087575" y="265519"/>
                  <a:pt x="2081784" y="267119"/>
                </a:cubicBezTo>
                <a:cubicBezTo>
                  <a:pt x="2075993" y="268719"/>
                  <a:pt x="2068754" y="269519"/>
                  <a:pt x="2060067" y="269519"/>
                </a:cubicBezTo>
                <a:lnTo>
                  <a:pt x="2060204" y="268267"/>
                </a:lnTo>
                <a:lnTo>
                  <a:pt x="2056867" y="269519"/>
                </a:lnTo>
                <a:cubicBezTo>
                  <a:pt x="2048637" y="269519"/>
                  <a:pt x="2041360" y="268338"/>
                  <a:pt x="2035035" y="265976"/>
                </a:cubicBezTo>
                <a:cubicBezTo>
                  <a:pt x="2028711" y="263614"/>
                  <a:pt x="2023682" y="259575"/>
                  <a:pt x="2019948" y="253860"/>
                </a:cubicBezTo>
                <a:lnTo>
                  <a:pt x="2016503" y="245776"/>
                </a:lnTo>
                <a:lnTo>
                  <a:pt x="2009489" y="247459"/>
                </a:lnTo>
                <a:cubicBezTo>
                  <a:pt x="2005260" y="248145"/>
                  <a:pt x="2001088" y="248488"/>
                  <a:pt x="1996974" y="248488"/>
                </a:cubicBezTo>
                <a:cubicBezTo>
                  <a:pt x="1988744" y="248488"/>
                  <a:pt x="1981276" y="247269"/>
                  <a:pt x="1974571" y="244830"/>
                </a:cubicBezTo>
                <a:cubicBezTo>
                  <a:pt x="1967865" y="242392"/>
                  <a:pt x="1962531" y="238849"/>
                  <a:pt x="1958569" y="234200"/>
                </a:cubicBezTo>
                <a:cubicBezTo>
                  <a:pt x="1954606" y="229552"/>
                  <a:pt x="1952625" y="223952"/>
                  <a:pt x="1952625" y="217398"/>
                </a:cubicBezTo>
                <a:cubicBezTo>
                  <a:pt x="1952625" y="210998"/>
                  <a:pt x="1954263" y="204978"/>
                  <a:pt x="1957540" y="199339"/>
                </a:cubicBezTo>
                <a:cubicBezTo>
                  <a:pt x="1960817" y="193700"/>
                  <a:pt x="1965312" y="188671"/>
                  <a:pt x="1971028" y="184251"/>
                </a:cubicBezTo>
                <a:cubicBezTo>
                  <a:pt x="1976742" y="179832"/>
                  <a:pt x="1983372" y="176136"/>
                  <a:pt x="1990916" y="173164"/>
                </a:cubicBezTo>
                <a:lnTo>
                  <a:pt x="2010820" y="168165"/>
                </a:lnTo>
                <a:lnTo>
                  <a:pt x="2010004" y="150419"/>
                </a:lnTo>
                <a:lnTo>
                  <a:pt x="2028520" y="150419"/>
                </a:lnTo>
                <a:lnTo>
                  <a:pt x="2032178" y="225857"/>
                </a:lnTo>
                <a:cubicBezTo>
                  <a:pt x="2032635" y="233019"/>
                  <a:pt x="2033930" y="238391"/>
                  <a:pt x="2036064" y="241973"/>
                </a:cubicBezTo>
                <a:cubicBezTo>
                  <a:pt x="2038198" y="245554"/>
                  <a:pt x="2041208" y="247916"/>
                  <a:pt x="2045094" y="249059"/>
                </a:cubicBezTo>
                <a:cubicBezTo>
                  <a:pt x="2048980" y="250202"/>
                  <a:pt x="2053666" y="250774"/>
                  <a:pt x="2059153" y="250774"/>
                </a:cubicBezTo>
                <a:lnTo>
                  <a:pt x="2062007" y="251850"/>
                </a:lnTo>
                <a:lnTo>
                  <a:pt x="2062125" y="250774"/>
                </a:lnTo>
                <a:cubicBezTo>
                  <a:pt x="2070811" y="250774"/>
                  <a:pt x="2076907" y="249936"/>
                  <a:pt x="2080413" y="248259"/>
                </a:cubicBezTo>
                <a:cubicBezTo>
                  <a:pt x="2083918" y="246583"/>
                  <a:pt x="2085937" y="243611"/>
                  <a:pt x="2086470" y="239344"/>
                </a:cubicBezTo>
                <a:cubicBezTo>
                  <a:pt x="2087004" y="235077"/>
                  <a:pt x="2087118" y="229133"/>
                  <a:pt x="2086813" y="221513"/>
                </a:cubicBezTo>
                <a:close/>
                <a:moveTo>
                  <a:pt x="1190701" y="105156"/>
                </a:moveTo>
                <a:lnTo>
                  <a:pt x="1209218" y="105156"/>
                </a:lnTo>
                <a:lnTo>
                  <a:pt x="1213790" y="268376"/>
                </a:lnTo>
                <a:lnTo>
                  <a:pt x="1195273" y="268376"/>
                </a:lnTo>
                <a:close/>
                <a:moveTo>
                  <a:pt x="466801" y="105156"/>
                </a:moveTo>
                <a:lnTo>
                  <a:pt x="485547" y="105156"/>
                </a:lnTo>
                <a:lnTo>
                  <a:pt x="490119" y="222885"/>
                </a:lnTo>
                <a:cubicBezTo>
                  <a:pt x="490423" y="230352"/>
                  <a:pt x="491148" y="236105"/>
                  <a:pt x="492290" y="240144"/>
                </a:cubicBezTo>
                <a:cubicBezTo>
                  <a:pt x="493433" y="244183"/>
                  <a:pt x="496024" y="246964"/>
                  <a:pt x="500063" y="248488"/>
                </a:cubicBezTo>
                <a:cubicBezTo>
                  <a:pt x="504101" y="250012"/>
                  <a:pt x="510464" y="250774"/>
                  <a:pt x="519151" y="250774"/>
                </a:cubicBezTo>
                <a:lnTo>
                  <a:pt x="519296" y="250829"/>
                </a:lnTo>
                <a:lnTo>
                  <a:pt x="519303" y="250774"/>
                </a:lnTo>
                <a:cubicBezTo>
                  <a:pt x="525704" y="250774"/>
                  <a:pt x="530733" y="250202"/>
                  <a:pt x="534391" y="249059"/>
                </a:cubicBezTo>
                <a:cubicBezTo>
                  <a:pt x="538048" y="247916"/>
                  <a:pt x="540830" y="245707"/>
                  <a:pt x="542735" y="242430"/>
                </a:cubicBezTo>
                <a:cubicBezTo>
                  <a:pt x="544640" y="239153"/>
                  <a:pt x="546278" y="234391"/>
                  <a:pt x="547649" y="228143"/>
                </a:cubicBezTo>
                <a:cubicBezTo>
                  <a:pt x="549021" y="221894"/>
                  <a:pt x="550698" y="213741"/>
                  <a:pt x="552679" y="203682"/>
                </a:cubicBezTo>
                <a:lnTo>
                  <a:pt x="570510" y="207111"/>
                </a:lnTo>
                <a:cubicBezTo>
                  <a:pt x="569900" y="209855"/>
                  <a:pt x="569214" y="212903"/>
                  <a:pt x="568452" y="216255"/>
                </a:cubicBezTo>
                <a:cubicBezTo>
                  <a:pt x="567690" y="219608"/>
                  <a:pt x="567043" y="222923"/>
                  <a:pt x="566509" y="226199"/>
                </a:cubicBezTo>
                <a:cubicBezTo>
                  <a:pt x="565976" y="229476"/>
                  <a:pt x="565709" y="232334"/>
                  <a:pt x="565709" y="234772"/>
                </a:cubicBezTo>
                <a:cubicBezTo>
                  <a:pt x="565709" y="237820"/>
                  <a:pt x="566395" y="240563"/>
                  <a:pt x="567766" y="243002"/>
                </a:cubicBezTo>
                <a:cubicBezTo>
                  <a:pt x="569138" y="245440"/>
                  <a:pt x="572110" y="247345"/>
                  <a:pt x="576682" y="248717"/>
                </a:cubicBezTo>
                <a:lnTo>
                  <a:pt x="597513" y="250754"/>
                </a:lnTo>
                <a:lnTo>
                  <a:pt x="607276" y="250660"/>
                </a:lnTo>
                <a:cubicBezTo>
                  <a:pt x="611315" y="250583"/>
                  <a:pt x="615315" y="250393"/>
                  <a:pt x="619278" y="250088"/>
                </a:cubicBezTo>
                <a:lnTo>
                  <a:pt x="627955" y="249220"/>
                </a:lnTo>
                <a:lnTo>
                  <a:pt x="624192" y="245859"/>
                </a:lnTo>
                <a:cubicBezTo>
                  <a:pt x="620916" y="242582"/>
                  <a:pt x="618020" y="238506"/>
                  <a:pt x="615506" y="233629"/>
                </a:cubicBezTo>
                <a:cubicBezTo>
                  <a:pt x="612991" y="228752"/>
                  <a:pt x="611734" y="223190"/>
                  <a:pt x="611734" y="216941"/>
                </a:cubicBezTo>
                <a:cubicBezTo>
                  <a:pt x="611734" y="210845"/>
                  <a:pt x="612839" y="205168"/>
                  <a:pt x="615048" y="199910"/>
                </a:cubicBezTo>
                <a:cubicBezTo>
                  <a:pt x="617258" y="194653"/>
                  <a:pt x="620230" y="190043"/>
                  <a:pt x="623964" y="186080"/>
                </a:cubicBezTo>
                <a:cubicBezTo>
                  <a:pt x="627698" y="182118"/>
                  <a:pt x="631965" y="179032"/>
                  <a:pt x="636765" y="176822"/>
                </a:cubicBezTo>
                <a:cubicBezTo>
                  <a:pt x="641566" y="174612"/>
                  <a:pt x="646557" y="173507"/>
                  <a:pt x="651739" y="173507"/>
                </a:cubicBezTo>
                <a:cubicBezTo>
                  <a:pt x="659206" y="173507"/>
                  <a:pt x="665760" y="175565"/>
                  <a:pt x="671399" y="179679"/>
                </a:cubicBezTo>
                <a:cubicBezTo>
                  <a:pt x="677037" y="183794"/>
                  <a:pt x="681419" y="189014"/>
                  <a:pt x="684543" y="195338"/>
                </a:cubicBezTo>
                <a:cubicBezTo>
                  <a:pt x="687667" y="201663"/>
                  <a:pt x="689229" y="208254"/>
                  <a:pt x="689229" y="215112"/>
                </a:cubicBezTo>
                <a:cubicBezTo>
                  <a:pt x="689229" y="221666"/>
                  <a:pt x="688010" y="227571"/>
                  <a:pt x="685572" y="232829"/>
                </a:cubicBezTo>
                <a:cubicBezTo>
                  <a:pt x="683133" y="238087"/>
                  <a:pt x="679819" y="242773"/>
                  <a:pt x="675628" y="246888"/>
                </a:cubicBezTo>
                <a:lnTo>
                  <a:pt x="672744" y="248960"/>
                </a:lnTo>
                <a:lnTo>
                  <a:pt x="673685" y="249059"/>
                </a:lnTo>
                <a:cubicBezTo>
                  <a:pt x="679933" y="249593"/>
                  <a:pt x="686181" y="250012"/>
                  <a:pt x="692430" y="250317"/>
                </a:cubicBezTo>
                <a:cubicBezTo>
                  <a:pt x="698678" y="250622"/>
                  <a:pt x="704088" y="250774"/>
                  <a:pt x="708660" y="250774"/>
                </a:cubicBezTo>
                <a:lnTo>
                  <a:pt x="709753" y="251186"/>
                </a:lnTo>
                <a:lnTo>
                  <a:pt x="709803" y="250774"/>
                </a:lnTo>
                <a:cubicBezTo>
                  <a:pt x="714680" y="250774"/>
                  <a:pt x="718642" y="250431"/>
                  <a:pt x="721690" y="249745"/>
                </a:cubicBezTo>
                <a:cubicBezTo>
                  <a:pt x="724738" y="249059"/>
                  <a:pt x="727291" y="247307"/>
                  <a:pt x="729349" y="244487"/>
                </a:cubicBezTo>
                <a:cubicBezTo>
                  <a:pt x="731406" y="241668"/>
                  <a:pt x="733349" y="237210"/>
                  <a:pt x="735178" y="231114"/>
                </a:cubicBezTo>
                <a:cubicBezTo>
                  <a:pt x="737007" y="225018"/>
                  <a:pt x="739140" y="216484"/>
                  <a:pt x="741579" y="205511"/>
                </a:cubicBezTo>
                <a:lnTo>
                  <a:pt x="758724" y="210312"/>
                </a:lnTo>
                <a:cubicBezTo>
                  <a:pt x="757809" y="214122"/>
                  <a:pt x="756742" y="218694"/>
                  <a:pt x="755523" y="224028"/>
                </a:cubicBezTo>
                <a:cubicBezTo>
                  <a:pt x="754304" y="229362"/>
                  <a:pt x="753694" y="234239"/>
                  <a:pt x="753694" y="238658"/>
                </a:cubicBezTo>
                <a:cubicBezTo>
                  <a:pt x="753694" y="241097"/>
                  <a:pt x="754304" y="243230"/>
                  <a:pt x="755523" y="245059"/>
                </a:cubicBezTo>
                <a:cubicBezTo>
                  <a:pt x="756742" y="246888"/>
                  <a:pt x="758838" y="248297"/>
                  <a:pt x="761810" y="249288"/>
                </a:cubicBezTo>
                <a:cubicBezTo>
                  <a:pt x="764781" y="250279"/>
                  <a:pt x="768782" y="250774"/>
                  <a:pt x="773811" y="250774"/>
                </a:cubicBezTo>
                <a:cubicBezTo>
                  <a:pt x="778383" y="250774"/>
                  <a:pt x="782117" y="250393"/>
                  <a:pt x="785013" y="249631"/>
                </a:cubicBezTo>
                <a:cubicBezTo>
                  <a:pt x="787908" y="248869"/>
                  <a:pt x="790308" y="247040"/>
                  <a:pt x="792213" y="244145"/>
                </a:cubicBezTo>
                <a:cubicBezTo>
                  <a:pt x="794118" y="241249"/>
                  <a:pt x="795833" y="236601"/>
                  <a:pt x="797357" y="230200"/>
                </a:cubicBezTo>
                <a:cubicBezTo>
                  <a:pt x="798881" y="223799"/>
                  <a:pt x="800481" y="215036"/>
                  <a:pt x="802158" y="203911"/>
                </a:cubicBezTo>
                <a:lnTo>
                  <a:pt x="819531" y="207111"/>
                </a:lnTo>
                <a:cubicBezTo>
                  <a:pt x="819074" y="209855"/>
                  <a:pt x="818541" y="213207"/>
                  <a:pt x="817931" y="217170"/>
                </a:cubicBezTo>
                <a:cubicBezTo>
                  <a:pt x="817321" y="221132"/>
                  <a:pt x="816750" y="225056"/>
                  <a:pt x="816216" y="228943"/>
                </a:cubicBezTo>
                <a:cubicBezTo>
                  <a:pt x="815683" y="232829"/>
                  <a:pt x="815416" y="236067"/>
                  <a:pt x="815416" y="238658"/>
                </a:cubicBezTo>
                <a:cubicBezTo>
                  <a:pt x="815416" y="240792"/>
                  <a:pt x="815912" y="242811"/>
                  <a:pt x="816902" y="244716"/>
                </a:cubicBezTo>
                <a:cubicBezTo>
                  <a:pt x="817893" y="246621"/>
                  <a:pt x="819874" y="248107"/>
                  <a:pt x="822846" y="249174"/>
                </a:cubicBezTo>
                <a:cubicBezTo>
                  <a:pt x="825818" y="250241"/>
                  <a:pt x="830275" y="250774"/>
                  <a:pt x="836219" y="250774"/>
                </a:cubicBezTo>
                <a:cubicBezTo>
                  <a:pt x="843839" y="250774"/>
                  <a:pt x="849363" y="249174"/>
                  <a:pt x="852792" y="245973"/>
                </a:cubicBezTo>
                <a:cubicBezTo>
                  <a:pt x="856221" y="242773"/>
                  <a:pt x="857936" y="237896"/>
                  <a:pt x="857936" y="231343"/>
                </a:cubicBezTo>
                <a:cubicBezTo>
                  <a:pt x="857936" y="227838"/>
                  <a:pt x="857860" y="224142"/>
                  <a:pt x="857707" y="220256"/>
                </a:cubicBezTo>
                <a:cubicBezTo>
                  <a:pt x="857555" y="216370"/>
                  <a:pt x="857288" y="212026"/>
                  <a:pt x="856907" y="207226"/>
                </a:cubicBezTo>
                <a:cubicBezTo>
                  <a:pt x="856526" y="202425"/>
                  <a:pt x="855955" y="196901"/>
                  <a:pt x="855193" y="190652"/>
                </a:cubicBezTo>
                <a:lnTo>
                  <a:pt x="871881" y="189509"/>
                </a:lnTo>
                <a:cubicBezTo>
                  <a:pt x="872795" y="201854"/>
                  <a:pt x="873824" y="211988"/>
                  <a:pt x="874967" y="219913"/>
                </a:cubicBezTo>
                <a:cubicBezTo>
                  <a:pt x="876110" y="227838"/>
                  <a:pt x="877786" y="234048"/>
                  <a:pt x="879996" y="238544"/>
                </a:cubicBezTo>
                <a:cubicBezTo>
                  <a:pt x="882206" y="243040"/>
                  <a:pt x="885216" y="246202"/>
                  <a:pt x="889026" y="248031"/>
                </a:cubicBezTo>
                <a:cubicBezTo>
                  <a:pt x="892836" y="249860"/>
                  <a:pt x="897865" y="250774"/>
                  <a:pt x="904113" y="250774"/>
                </a:cubicBezTo>
                <a:lnTo>
                  <a:pt x="917905" y="250774"/>
                </a:lnTo>
                <a:cubicBezTo>
                  <a:pt x="930555" y="250774"/>
                  <a:pt x="939927" y="250088"/>
                  <a:pt x="946023" y="248717"/>
                </a:cubicBezTo>
                <a:cubicBezTo>
                  <a:pt x="952119" y="247345"/>
                  <a:pt x="956120" y="245516"/>
                  <a:pt x="958025" y="243230"/>
                </a:cubicBezTo>
                <a:cubicBezTo>
                  <a:pt x="959930" y="240944"/>
                  <a:pt x="960882" y="238582"/>
                  <a:pt x="960882" y="236144"/>
                </a:cubicBezTo>
                <a:cubicBezTo>
                  <a:pt x="960882" y="232486"/>
                  <a:pt x="959511" y="228447"/>
                  <a:pt x="956767" y="224028"/>
                </a:cubicBezTo>
                <a:cubicBezTo>
                  <a:pt x="954024" y="219608"/>
                  <a:pt x="950519" y="215074"/>
                  <a:pt x="946252" y="210426"/>
                </a:cubicBezTo>
                <a:cubicBezTo>
                  <a:pt x="941985" y="205778"/>
                  <a:pt x="937451" y="201168"/>
                  <a:pt x="932650" y="196596"/>
                </a:cubicBezTo>
                <a:cubicBezTo>
                  <a:pt x="927849" y="192024"/>
                  <a:pt x="923316" y="187833"/>
                  <a:pt x="919048" y="184023"/>
                </a:cubicBezTo>
                <a:cubicBezTo>
                  <a:pt x="914781" y="180213"/>
                  <a:pt x="911276" y="176898"/>
                  <a:pt x="908533" y="174079"/>
                </a:cubicBezTo>
                <a:cubicBezTo>
                  <a:pt x="905790" y="171259"/>
                  <a:pt x="904418" y="169240"/>
                  <a:pt x="904418" y="168021"/>
                </a:cubicBezTo>
                <a:cubicBezTo>
                  <a:pt x="904418" y="165735"/>
                  <a:pt x="904608" y="163525"/>
                  <a:pt x="904989" y="161391"/>
                </a:cubicBezTo>
                <a:cubicBezTo>
                  <a:pt x="905370" y="159258"/>
                  <a:pt x="905904" y="157277"/>
                  <a:pt x="906590" y="155448"/>
                </a:cubicBezTo>
                <a:cubicBezTo>
                  <a:pt x="907275" y="153619"/>
                  <a:pt x="908152" y="152171"/>
                  <a:pt x="909219" y="151104"/>
                </a:cubicBezTo>
                <a:cubicBezTo>
                  <a:pt x="912267" y="147904"/>
                  <a:pt x="916458" y="144513"/>
                  <a:pt x="921792" y="140932"/>
                </a:cubicBezTo>
                <a:cubicBezTo>
                  <a:pt x="927126" y="137350"/>
                  <a:pt x="933298" y="133693"/>
                  <a:pt x="940308" y="129959"/>
                </a:cubicBezTo>
                <a:cubicBezTo>
                  <a:pt x="947319" y="126225"/>
                  <a:pt x="954786" y="122415"/>
                  <a:pt x="962711" y="118529"/>
                </a:cubicBezTo>
                <a:cubicBezTo>
                  <a:pt x="970636" y="114643"/>
                  <a:pt x="978637" y="110718"/>
                  <a:pt x="986714" y="106756"/>
                </a:cubicBezTo>
                <a:lnTo>
                  <a:pt x="994486" y="123672"/>
                </a:lnTo>
                <a:cubicBezTo>
                  <a:pt x="987171" y="127330"/>
                  <a:pt x="979856" y="130949"/>
                  <a:pt x="972541" y="134531"/>
                </a:cubicBezTo>
                <a:cubicBezTo>
                  <a:pt x="965226" y="138112"/>
                  <a:pt x="958139" y="141656"/>
                  <a:pt x="951281" y="145161"/>
                </a:cubicBezTo>
                <a:cubicBezTo>
                  <a:pt x="944423" y="148666"/>
                  <a:pt x="937984" y="152209"/>
                  <a:pt x="931964" y="155791"/>
                </a:cubicBezTo>
                <a:lnTo>
                  <a:pt x="921496" y="162745"/>
                </a:lnTo>
                <a:lnTo>
                  <a:pt x="936422" y="175565"/>
                </a:lnTo>
                <a:cubicBezTo>
                  <a:pt x="942518" y="180899"/>
                  <a:pt x="948309" y="186347"/>
                  <a:pt x="953796" y="191909"/>
                </a:cubicBezTo>
                <a:cubicBezTo>
                  <a:pt x="959282" y="197472"/>
                  <a:pt x="964387" y="203454"/>
                  <a:pt x="969112" y="209855"/>
                </a:cubicBezTo>
                <a:cubicBezTo>
                  <a:pt x="973836" y="216255"/>
                  <a:pt x="978256" y="223342"/>
                  <a:pt x="982371" y="231114"/>
                </a:cubicBezTo>
                <a:cubicBezTo>
                  <a:pt x="985571" y="237058"/>
                  <a:pt x="989305" y="241401"/>
                  <a:pt x="993572" y="244145"/>
                </a:cubicBezTo>
                <a:cubicBezTo>
                  <a:pt x="997839" y="246888"/>
                  <a:pt x="1002068" y="248678"/>
                  <a:pt x="1006259" y="249517"/>
                </a:cubicBezTo>
                <a:lnTo>
                  <a:pt x="1016308" y="250759"/>
                </a:lnTo>
                <a:lnTo>
                  <a:pt x="1027291" y="250660"/>
                </a:lnTo>
                <a:cubicBezTo>
                  <a:pt x="1031939" y="250583"/>
                  <a:pt x="1036663" y="250469"/>
                  <a:pt x="1041464" y="250317"/>
                </a:cubicBezTo>
                <a:cubicBezTo>
                  <a:pt x="1046264" y="250164"/>
                  <a:pt x="1050722" y="249821"/>
                  <a:pt x="1054837" y="249288"/>
                </a:cubicBezTo>
                <a:cubicBezTo>
                  <a:pt x="1058952" y="248755"/>
                  <a:pt x="1062381" y="248031"/>
                  <a:pt x="1065124" y="247116"/>
                </a:cubicBezTo>
                <a:cubicBezTo>
                  <a:pt x="1070610" y="245135"/>
                  <a:pt x="1074877" y="242659"/>
                  <a:pt x="1077925" y="239687"/>
                </a:cubicBezTo>
                <a:lnTo>
                  <a:pt x="1083096" y="230253"/>
                </a:lnTo>
                <a:lnTo>
                  <a:pt x="1075639" y="232029"/>
                </a:lnTo>
                <a:cubicBezTo>
                  <a:pt x="1072287" y="232486"/>
                  <a:pt x="1068934" y="232715"/>
                  <a:pt x="1065581" y="232715"/>
                </a:cubicBezTo>
                <a:cubicBezTo>
                  <a:pt x="1057809" y="232715"/>
                  <a:pt x="1051217" y="231457"/>
                  <a:pt x="1045807" y="228943"/>
                </a:cubicBezTo>
                <a:cubicBezTo>
                  <a:pt x="1040397" y="226428"/>
                  <a:pt x="1036282" y="222999"/>
                  <a:pt x="1033463" y="218656"/>
                </a:cubicBezTo>
                <a:cubicBezTo>
                  <a:pt x="1030643" y="214312"/>
                  <a:pt x="1029234" y="209321"/>
                  <a:pt x="1029234" y="203682"/>
                </a:cubicBezTo>
                <a:cubicBezTo>
                  <a:pt x="1029234" y="197891"/>
                  <a:pt x="1030148" y="192062"/>
                  <a:pt x="1031977" y="186194"/>
                </a:cubicBezTo>
                <a:cubicBezTo>
                  <a:pt x="1033806" y="180327"/>
                  <a:pt x="1036396" y="174955"/>
                  <a:pt x="1039749" y="170078"/>
                </a:cubicBezTo>
                <a:cubicBezTo>
                  <a:pt x="1043102" y="165201"/>
                  <a:pt x="1047141" y="161277"/>
                  <a:pt x="1051865" y="158305"/>
                </a:cubicBezTo>
                <a:cubicBezTo>
                  <a:pt x="1056589" y="155333"/>
                  <a:pt x="1061847" y="153848"/>
                  <a:pt x="1067638" y="153848"/>
                </a:cubicBezTo>
                <a:cubicBezTo>
                  <a:pt x="1075868" y="153848"/>
                  <a:pt x="1082688" y="156515"/>
                  <a:pt x="1088098" y="161849"/>
                </a:cubicBezTo>
                <a:cubicBezTo>
                  <a:pt x="1093508" y="167183"/>
                  <a:pt x="1097547" y="174155"/>
                  <a:pt x="1100214" y="182765"/>
                </a:cubicBezTo>
                <a:cubicBezTo>
                  <a:pt x="1102881" y="191376"/>
                  <a:pt x="1104214" y="200482"/>
                  <a:pt x="1104214" y="210083"/>
                </a:cubicBezTo>
                <a:cubicBezTo>
                  <a:pt x="1104214" y="221513"/>
                  <a:pt x="1102271" y="231305"/>
                  <a:pt x="1098385" y="239458"/>
                </a:cubicBezTo>
                <a:cubicBezTo>
                  <a:pt x="1094499" y="247612"/>
                  <a:pt x="1088060" y="254355"/>
                  <a:pt x="1079068" y="259689"/>
                </a:cubicBezTo>
                <a:cubicBezTo>
                  <a:pt x="1075563" y="261671"/>
                  <a:pt x="1071334" y="263309"/>
                  <a:pt x="1066381" y="264604"/>
                </a:cubicBezTo>
                <a:cubicBezTo>
                  <a:pt x="1061428" y="265900"/>
                  <a:pt x="1056018" y="266928"/>
                  <a:pt x="1050151" y="267690"/>
                </a:cubicBezTo>
                <a:cubicBezTo>
                  <a:pt x="1044283" y="268452"/>
                  <a:pt x="1038149" y="268948"/>
                  <a:pt x="1031748" y="269176"/>
                </a:cubicBezTo>
                <a:lnTo>
                  <a:pt x="1014236" y="269485"/>
                </a:lnTo>
                <a:lnTo>
                  <a:pt x="1014146" y="269519"/>
                </a:lnTo>
                <a:lnTo>
                  <a:pt x="1013933" y="269491"/>
                </a:lnTo>
                <a:lnTo>
                  <a:pt x="1012317" y="269519"/>
                </a:lnTo>
                <a:lnTo>
                  <a:pt x="1012347" y="269278"/>
                </a:lnTo>
                <a:lnTo>
                  <a:pt x="999630" y="267576"/>
                </a:lnTo>
                <a:cubicBezTo>
                  <a:pt x="994067" y="266281"/>
                  <a:pt x="988619" y="263728"/>
                  <a:pt x="983285" y="259918"/>
                </a:cubicBezTo>
                <a:cubicBezTo>
                  <a:pt x="980618" y="258013"/>
                  <a:pt x="978180" y="255613"/>
                  <a:pt x="975970" y="252717"/>
                </a:cubicBezTo>
                <a:lnTo>
                  <a:pt x="973944" y="249250"/>
                </a:lnTo>
                <a:lnTo>
                  <a:pt x="968997" y="255917"/>
                </a:lnTo>
                <a:cubicBezTo>
                  <a:pt x="966026" y="258889"/>
                  <a:pt x="962254" y="261404"/>
                  <a:pt x="957682" y="263461"/>
                </a:cubicBezTo>
                <a:cubicBezTo>
                  <a:pt x="953110" y="265519"/>
                  <a:pt x="947547" y="267043"/>
                  <a:pt x="940994" y="268033"/>
                </a:cubicBezTo>
                <a:cubicBezTo>
                  <a:pt x="934441" y="269024"/>
                  <a:pt x="926440" y="269519"/>
                  <a:pt x="916991" y="269519"/>
                </a:cubicBezTo>
                <a:lnTo>
                  <a:pt x="901827" y="269519"/>
                </a:lnTo>
                <a:lnTo>
                  <a:pt x="898017" y="269519"/>
                </a:lnTo>
                <a:lnTo>
                  <a:pt x="898089" y="268932"/>
                </a:lnTo>
                <a:lnTo>
                  <a:pt x="887997" y="267347"/>
                </a:lnTo>
                <a:cubicBezTo>
                  <a:pt x="883958" y="265900"/>
                  <a:pt x="880453" y="263918"/>
                  <a:pt x="877481" y="261404"/>
                </a:cubicBezTo>
                <a:cubicBezTo>
                  <a:pt x="874509" y="258889"/>
                  <a:pt x="872071" y="255994"/>
                  <a:pt x="870166" y="252717"/>
                </a:cubicBezTo>
                <a:lnTo>
                  <a:pt x="868560" y="248543"/>
                </a:lnTo>
                <a:lnTo>
                  <a:pt x="867051" y="252803"/>
                </a:lnTo>
                <a:cubicBezTo>
                  <a:pt x="865737" y="255451"/>
                  <a:pt x="864184" y="257708"/>
                  <a:pt x="862394" y="259575"/>
                </a:cubicBezTo>
                <a:cubicBezTo>
                  <a:pt x="858812" y="263309"/>
                  <a:pt x="854583" y="265900"/>
                  <a:pt x="849706" y="267347"/>
                </a:cubicBezTo>
                <a:cubicBezTo>
                  <a:pt x="844830" y="268795"/>
                  <a:pt x="839648" y="269519"/>
                  <a:pt x="834162" y="269519"/>
                </a:cubicBezTo>
                <a:cubicBezTo>
                  <a:pt x="827456" y="269519"/>
                  <a:pt x="821970" y="268681"/>
                  <a:pt x="817702" y="267005"/>
                </a:cubicBezTo>
                <a:cubicBezTo>
                  <a:pt x="813435" y="265328"/>
                  <a:pt x="810120" y="262775"/>
                  <a:pt x="807758" y="259346"/>
                </a:cubicBezTo>
                <a:lnTo>
                  <a:pt x="806225" y="255046"/>
                </a:lnTo>
                <a:lnTo>
                  <a:pt x="801700" y="261061"/>
                </a:lnTo>
                <a:cubicBezTo>
                  <a:pt x="798500" y="264414"/>
                  <a:pt x="794538" y="266662"/>
                  <a:pt x="789813" y="267805"/>
                </a:cubicBezTo>
                <a:cubicBezTo>
                  <a:pt x="785089" y="268948"/>
                  <a:pt x="778841" y="269519"/>
                  <a:pt x="771068" y="269519"/>
                </a:cubicBezTo>
                <a:cubicBezTo>
                  <a:pt x="767258" y="269519"/>
                  <a:pt x="763181" y="268910"/>
                  <a:pt x="758838" y="267690"/>
                </a:cubicBezTo>
                <a:cubicBezTo>
                  <a:pt x="754495" y="266471"/>
                  <a:pt x="750723" y="264071"/>
                  <a:pt x="747522" y="260489"/>
                </a:cubicBezTo>
                <a:lnTo>
                  <a:pt x="743781" y="253929"/>
                </a:lnTo>
                <a:lnTo>
                  <a:pt x="739178" y="260261"/>
                </a:lnTo>
                <a:cubicBezTo>
                  <a:pt x="735444" y="263995"/>
                  <a:pt x="730987" y="266471"/>
                  <a:pt x="725805" y="267690"/>
                </a:cubicBezTo>
                <a:cubicBezTo>
                  <a:pt x="720624" y="268910"/>
                  <a:pt x="714528" y="269519"/>
                  <a:pt x="707517" y="269519"/>
                </a:cubicBezTo>
                <a:lnTo>
                  <a:pt x="707572" y="269070"/>
                </a:lnTo>
                <a:lnTo>
                  <a:pt x="706374" y="269519"/>
                </a:lnTo>
                <a:cubicBezTo>
                  <a:pt x="698754" y="269519"/>
                  <a:pt x="690867" y="269024"/>
                  <a:pt x="682714" y="268033"/>
                </a:cubicBezTo>
                <a:cubicBezTo>
                  <a:pt x="674561" y="267043"/>
                  <a:pt x="666864" y="265747"/>
                  <a:pt x="659625" y="264147"/>
                </a:cubicBezTo>
                <a:lnTo>
                  <a:pt x="650767" y="261495"/>
                </a:lnTo>
                <a:lnTo>
                  <a:pt x="643281" y="264490"/>
                </a:lnTo>
                <a:cubicBezTo>
                  <a:pt x="639775" y="265557"/>
                  <a:pt x="636003" y="266395"/>
                  <a:pt x="631965" y="267005"/>
                </a:cubicBezTo>
                <a:cubicBezTo>
                  <a:pt x="627926" y="267614"/>
                  <a:pt x="623697" y="268109"/>
                  <a:pt x="619278" y="268490"/>
                </a:cubicBezTo>
                <a:cubicBezTo>
                  <a:pt x="614858" y="268871"/>
                  <a:pt x="610438" y="269138"/>
                  <a:pt x="606019" y="269291"/>
                </a:cubicBezTo>
                <a:lnTo>
                  <a:pt x="595537" y="269478"/>
                </a:lnTo>
                <a:lnTo>
                  <a:pt x="595427" y="269519"/>
                </a:lnTo>
                <a:lnTo>
                  <a:pt x="595125" y="269485"/>
                </a:lnTo>
                <a:lnTo>
                  <a:pt x="593217" y="269519"/>
                </a:lnTo>
                <a:lnTo>
                  <a:pt x="593247" y="269273"/>
                </a:lnTo>
                <a:lnTo>
                  <a:pt x="572110" y="266890"/>
                </a:lnTo>
                <a:cubicBezTo>
                  <a:pt x="566471" y="265138"/>
                  <a:pt x="562356" y="262471"/>
                  <a:pt x="559765" y="258889"/>
                </a:cubicBezTo>
                <a:lnTo>
                  <a:pt x="557201" y="252479"/>
                </a:lnTo>
                <a:lnTo>
                  <a:pt x="553479" y="258089"/>
                </a:lnTo>
                <a:cubicBezTo>
                  <a:pt x="550659" y="261137"/>
                  <a:pt x="547573" y="263499"/>
                  <a:pt x="544220" y="265176"/>
                </a:cubicBezTo>
                <a:cubicBezTo>
                  <a:pt x="540868" y="266852"/>
                  <a:pt x="536982" y="267995"/>
                  <a:pt x="532562" y="268605"/>
                </a:cubicBezTo>
                <a:cubicBezTo>
                  <a:pt x="528142" y="269214"/>
                  <a:pt x="522961" y="269519"/>
                  <a:pt x="517017" y="269519"/>
                </a:cubicBezTo>
                <a:lnTo>
                  <a:pt x="517024" y="269459"/>
                </a:lnTo>
                <a:lnTo>
                  <a:pt x="516865" y="269519"/>
                </a:lnTo>
                <a:cubicBezTo>
                  <a:pt x="504673" y="269519"/>
                  <a:pt x="495338" y="268148"/>
                  <a:pt x="488861" y="265404"/>
                </a:cubicBezTo>
                <a:cubicBezTo>
                  <a:pt x="482384" y="262661"/>
                  <a:pt x="477927" y="258394"/>
                  <a:pt x="475488" y="252603"/>
                </a:cubicBezTo>
                <a:cubicBezTo>
                  <a:pt x="473050" y="246812"/>
                  <a:pt x="471678" y="239344"/>
                  <a:pt x="471373" y="230200"/>
                </a:cubicBezTo>
                <a:close/>
                <a:moveTo>
                  <a:pt x="157734" y="105156"/>
                </a:moveTo>
                <a:lnTo>
                  <a:pt x="176251" y="105156"/>
                </a:lnTo>
                <a:lnTo>
                  <a:pt x="180823" y="220599"/>
                </a:lnTo>
                <a:cubicBezTo>
                  <a:pt x="181128" y="228371"/>
                  <a:pt x="182385" y="234467"/>
                  <a:pt x="184595" y="238887"/>
                </a:cubicBezTo>
                <a:cubicBezTo>
                  <a:pt x="186804" y="243306"/>
                  <a:pt x="189814" y="246392"/>
                  <a:pt x="193624" y="248145"/>
                </a:cubicBezTo>
                <a:lnTo>
                  <a:pt x="205768" y="250684"/>
                </a:lnTo>
                <a:lnTo>
                  <a:pt x="220066" y="249059"/>
                </a:lnTo>
                <a:cubicBezTo>
                  <a:pt x="223724" y="247916"/>
                  <a:pt x="226505" y="245707"/>
                  <a:pt x="228410" y="242430"/>
                </a:cubicBezTo>
                <a:cubicBezTo>
                  <a:pt x="230315" y="239153"/>
                  <a:pt x="231953" y="234391"/>
                  <a:pt x="233324" y="228143"/>
                </a:cubicBezTo>
                <a:cubicBezTo>
                  <a:pt x="234696" y="221894"/>
                  <a:pt x="236373" y="213741"/>
                  <a:pt x="238354" y="203682"/>
                </a:cubicBezTo>
                <a:lnTo>
                  <a:pt x="256185" y="207111"/>
                </a:lnTo>
                <a:cubicBezTo>
                  <a:pt x="255575" y="209855"/>
                  <a:pt x="254889" y="212903"/>
                  <a:pt x="254127" y="216255"/>
                </a:cubicBezTo>
                <a:cubicBezTo>
                  <a:pt x="253365" y="219608"/>
                  <a:pt x="252717" y="222923"/>
                  <a:pt x="252184" y="226199"/>
                </a:cubicBezTo>
                <a:cubicBezTo>
                  <a:pt x="251651" y="229476"/>
                  <a:pt x="251384" y="232334"/>
                  <a:pt x="251384" y="234772"/>
                </a:cubicBezTo>
                <a:cubicBezTo>
                  <a:pt x="251384" y="237820"/>
                  <a:pt x="252070" y="240563"/>
                  <a:pt x="253441" y="243002"/>
                </a:cubicBezTo>
                <a:cubicBezTo>
                  <a:pt x="254813" y="245440"/>
                  <a:pt x="257785" y="247345"/>
                  <a:pt x="262357" y="248717"/>
                </a:cubicBezTo>
                <a:cubicBezTo>
                  <a:pt x="264643" y="249402"/>
                  <a:pt x="267538" y="249917"/>
                  <a:pt x="271044" y="250260"/>
                </a:cubicBezTo>
                <a:lnTo>
                  <a:pt x="282951" y="250756"/>
                </a:lnTo>
                <a:lnTo>
                  <a:pt x="303467" y="250545"/>
                </a:lnTo>
                <a:cubicBezTo>
                  <a:pt x="308724" y="250393"/>
                  <a:pt x="312572" y="250202"/>
                  <a:pt x="315011" y="249974"/>
                </a:cubicBezTo>
                <a:cubicBezTo>
                  <a:pt x="317449" y="249745"/>
                  <a:pt x="319126" y="249631"/>
                  <a:pt x="320040" y="249631"/>
                </a:cubicBezTo>
                <a:cubicBezTo>
                  <a:pt x="317297" y="248107"/>
                  <a:pt x="314096" y="245707"/>
                  <a:pt x="310439" y="242430"/>
                </a:cubicBezTo>
                <a:cubicBezTo>
                  <a:pt x="306781" y="239153"/>
                  <a:pt x="303581" y="234962"/>
                  <a:pt x="300838" y="229857"/>
                </a:cubicBezTo>
                <a:cubicBezTo>
                  <a:pt x="298095" y="224752"/>
                  <a:pt x="296723" y="218694"/>
                  <a:pt x="296723" y="211683"/>
                </a:cubicBezTo>
                <a:cubicBezTo>
                  <a:pt x="296723" y="202997"/>
                  <a:pt x="298742" y="195377"/>
                  <a:pt x="302781" y="188823"/>
                </a:cubicBezTo>
                <a:cubicBezTo>
                  <a:pt x="306820" y="182270"/>
                  <a:pt x="312382" y="177165"/>
                  <a:pt x="319469" y="173507"/>
                </a:cubicBezTo>
                <a:cubicBezTo>
                  <a:pt x="326555" y="169850"/>
                  <a:pt x="334671" y="168021"/>
                  <a:pt x="343815" y="168021"/>
                </a:cubicBezTo>
                <a:cubicBezTo>
                  <a:pt x="347320" y="168021"/>
                  <a:pt x="351053" y="168326"/>
                  <a:pt x="355016" y="168935"/>
                </a:cubicBezTo>
                <a:cubicBezTo>
                  <a:pt x="358978" y="169545"/>
                  <a:pt x="362788" y="170459"/>
                  <a:pt x="366446" y="171678"/>
                </a:cubicBezTo>
                <a:lnTo>
                  <a:pt x="362560" y="189281"/>
                </a:lnTo>
                <a:cubicBezTo>
                  <a:pt x="359512" y="188519"/>
                  <a:pt x="356311" y="187909"/>
                  <a:pt x="352958" y="187452"/>
                </a:cubicBezTo>
                <a:cubicBezTo>
                  <a:pt x="349606" y="186995"/>
                  <a:pt x="346558" y="186766"/>
                  <a:pt x="343815" y="186766"/>
                </a:cubicBezTo>
                <a:cubicBezTo>
                  <a:pt x="338328" y="186766"/>
                  <a:pt x="333451" y="187795"/>
                  <a:pt x="329184" y="189852"/>
                </a:cubicBezTo>
                <a:cubicBezTo>
                  <a:pt x="324917" y="191909"/>
                  <a:pt x="321564" y="194767"/>
                  <a:pt x="319126" y="198425"/>
                </a:cubicBezTo>
                <a:cubicBezTo>
                  <a:pt x="316687" y="202082"/>
                  <a:pt x="315468" y="206502"/>
                  <a:pt x="315468" y="211683"/>
                </a:cubicBezTo>
                <a:cubicBezTo>
                  <a:pt x="315468" y="215646"/>
                  <a:pt x="316306" y="219265"/>
                  <a:pt x="317983" y="222542"/>
                </a:cubicBezTo>
                <a:cubicBezTo>
                  <a:pt x="319659" y="225818"/>
                  <a:pt x="321869" y="228752"/>
                  <a:pt x="324612" y="231343"/>
                </a:cubicBezTo>
                <a:cubicBezTo>
                  <a:pt x="327355" y="233934"/>
                  <a:pt x="330404" y="236067"/>
                  <a:pt x="333756" y="237744"/>
                </a:cubicBezTo>
                <a:cubicBezTo>
                  <a:pt x="337109" y="239420"/>
                  <a:pt x="340424" y="240716"/>
                  <a:pt x="343700" y="241630"/>
                </a:cubicBezTo>
                <a:cubicBezTo>
                  <a:pt x="346977" y="242544"/>
                  <a:pt x="349911" y="242925"/>
                  <a:pt x="352501" y="242773"/>
                </a:cubicBezTo>
                <a:cubicBezTo>
                  <a:pt x="354330" y="242163"/>
                  <a:pt x="356007" y="241630"/>
                  <a:pt x="357530" y="241173"/>
                </a:cubicBezTo>
                <a:cubicBezTo>
                  <a:pt x="359054" y="240716"/>
                  <a:pt x="360769" y="240144"/>
                  <a:pt x="362674" y="239458"/>
                </a:cubicBezTo>
                <a:cubicBezTo>
                  <a:pt x="364579" y="238772"/>
                  <a:pt x="366941" y="237820"/>
                  <a:pt x="369761" y="236601"/>
                </a:cubicBezTo>
                <a:cubicBezTo>
                  <a:pt x="372580" y="235382"/>
                  <a:pt x="376199" y="233781"/>
                  <a:pt x="380619" y="231800"/>
                </a:cubicBezTo>
                <a:lnTo>
                  <a:pt x="387020" y="248488"/>
                </a:lnTo>
                <a:cubicBezTo>
                  <a:pt x="376809" y="252603"/>
                  <a:pt x="366408" y="256260"/>
                  <a:pt x="355816" y="259461"/>
                </a:cubicBezTo>
                <a:cubicBezTo>
                  <a:pt x="345224" y="262661"/>
                  <a:pt x="333718" y="265138"/>
                  <a:pt x="321297" y="266890"/>
                </a:cubicBezTo>
                <a:lnTo>
                  <a:pt x="281540" y="269355"/>
                </a:lnTo>
                <a:lnTo>
                  <a:pt x="281102" y="269519"/>
                </a:lnTo>
                <a:lnTo>
                  <a:pt x="280318" y="269431"/>
                </a:lnTo>
                <a:lnTo>
                  <a:pt x="278892" y="269519"/>
                </a:lnTo>
                <a:lnTo>
                  <a:pt x="278922" y="269273"/>
                </a:lnTo>
                <a:lnTo>
                  <a:pt x="257785" y="266890"/>
                </a:lnTo>
                <a:cubicBezTo>
                  <a:pt x="252146" y="265138"/>
                  <a:pt x="248031" y="262471"/>
                  <a:pt x="245440" y="258889"/>
                </a:cubicBezTo>
                <a:lnTo>
                  <a:pt x="242876" y="252479"/>
                </a:lnTo>
                <a:lnTo>
                  <a:pt x="239154" y="258089"/>
                </a:lnTo>
                <a:cubicBezTo>
                  <a:pt x="236334" y="261137"/>
                  <a:pt x="233248" y="263499"/>
                  <a:pt x="229896" y="265176"/>
                </a:cubicBezTo>
                <a:cubicBezTo>
                  <a:pt x="226543" y="266852"/>
                  <a:pt x="222656" y="267995"/>
                  <a:pt x="218237" y="268605"/>
                </a:cubicBezTo>
                <a:lnTo>
                  <a:pt x="204138" y="269434"/>
                </a:lnTo>
                <a:lnTo>
                  <a:pt x="203911" y="269519"/>
                </a:lnTo>
                <a:lnTo>
                  <a:pt x="203624" y="269464"/>
                </a:lnTo>
                <a:lnTo>
                  <a:pt x="202692" y="269519"/>
                </a:lnTo>
                <a:lnTo>
                  <a:pt x="202720" y="269292"/>
                </a:lnTo>
                <a:lnTo>
                  <a:pt x="186538" y="266204"/>
                </a:lnTo>
                <a:cubicBezTo>
                  <a:pt x="182118" y="263995"/>
                  <a:pt x="178727" y="261213"/>
                  <a:pt x="176365" y="257861"/>
                </a:cubicBezTo>
                <a:lnTo>
                  <a:pt x="173201" y="250761"/>
                </a:lnTo>
                <a:lnTo>
                  <a:pt x="164135" y="259575"/>
                </a:lnTo>
                <a:cubicBezTo>
                  <a:pt x="158953" y="262852"/>
                  <a:pt x="152553" y="265481"/>
                  <a:pt x="144932" y="267462"/>
                </a:cubicBezTo>
                <a:cubicBezTo>
                  <a:pt x="137313" y="269443"/>
                  <a:pt x="128359" y="270891"/>
                  <a:pt x="118072" y="271805"/>
                </a:cubicBezTo>
                <a:cubicBezTo>
                  <a:pt x="107785" y="272720"/>
                  <a:pt x="95860" y="273177"/>
                  <a:pt x="82296" y="273177"/>
                </a:cubicBezTo>
                <a:cubicBezTo>
                  <a:pt x="68733" y="273177"/>
                  <a:pt x="56807" y="272300"/>
                  <a:pt x="46520" y="270548"/>
                </a:cubicBezTo>
                <a:cubicBezTo>
                  <a:pt x="36233" y="268795"/>
                  <a:pt x="27661" y="266090"/>
                  <a:pt x="20803" y="262433"/>
                </a:cubicBezTo>
                <a:cubicBezTo>
                  <a:pt x="13945" y="258775"/>
                  <a:pt x="8763" y="254012"/>
                  <a:pt x="5258" y="248145"/>
                </a:cubicBezTo>
                <a:cubicBezTo>
                  <a:pt x="1753" y="242278"/>
                  <a:pt x="0" y="235153"/>
                  <a:pt x="0" y="226771"/>
                </a:cubicBezTo>
                <a:cubicBezTo>
                  <a:pt x="0" y="222961"/>
                  <a:pt x="305" y="219037"/>
                  <a:pt x="915" y="214998"/>
                </a:cubicBezTo>
                <a:cubicBezTo>
                  <a:pt x="1524" y="210959"/>
                  <a:pt x="2324" y="206883"/>
                  <a:pt x="3315" y="202768"/>
                </a:cubicBezTo>
                <a:cubicBezTo>
                  <a:pt x="4305" y="198653"/>
                  <a:pt x="5334" y="194691"/>
                  <a:pt x="6401" y="190881"/>
                </a:cubicBezTo>
                <a:lnTo>
                  <a:pt x="23546" y="195224"/>
                </a:lnTo>
                <a:cubicBezTo>
                  <a:pt x="22936" y="197510"/>
                  <a:pt x="22251" y="200215"/>
                  <a:pt x="21488" y="203339"/>
                </a:cubicBezTo>
                <a:cubicBezTo>
                  <a:pt x="20727" y="206464"/>
                  <a:pt x="20079" y="209626"/>
                  <a:pt x="19546" y="212826"/>
                </a:cubicBezTo>
                <a:cubicBezTo>
                  <a:pt x="19012" y="216027"/>
                  <a:pt x="18745" y="218922"/>
                  <a:pt x="18745" y="221513"/>
                </a:cubicBezTo>
                <a:cubicBezTo>
                  <a:pt x="18745" y="229438"/>
                  <a:pt x="20765" y="235801"/>
                  <a:pt x="24803" y="240601"/>
                </a:cubicBezTo>
                <a:cubicBezTo>
                  <a:pt x="28842" y="245402"/>
                  <a:pt x="35890" y="248907"/>
                  <a:pt x="45949" y="251117"/>
                </a:cubicBezTo>
                <a:cubicBezTo>
                  <a:pt x="56007" y="253327"/>
                  <a:pt x="70104" y="254432"/>
                  <a:pt x="88240" y="254432"/>
                </a:cubicBezTo>
                <a:cubicBezTo>
                  <a:pt x="103175" y="254432"/>
                  <a:pt x="115519" y="253860"/>
                  <a:pt x="125273" y="252717"/>
                </a:cubicBezTo>
                <a:cubicBezTo>
                  <a:pt x="135026" y="251574"/>
                  <a:pt x="142608" y="249745"/>
                  <a:pt x="148019" y="247231"/>
                </a:cubicBezTo>
                <a:cubicBezTo>
                  <a:pt x="153429" y="244716"/>
                  <a:pt x="157201" y="241439"/>
                  <a:pt x="159334" y="237401"/>
                </a:cubicBezTo>
                <a:cubicBezTo>
                  <a:pt x="161468" y="233362"/>
                  <a:pt x="162382" y="228447"/>
                  <a:pt x="162077" y="222656"/>
                </a:cubicBezTo>
                <a:close/>
                <a:moveTo>
                  <a:pt x="1491768" y="102870"/>
                </a:moveTo>
                <a:lnTo>
                  <a:pt x="1491768" y="115900"/>
                </a:lnTo>
                <a:lnTo>
                  <a:pt x="1440561" y="130759"/>
                </a:lnTo>
                <a:lnTo>
                  <a:pt x="1440561" y="117957"/>
                </a:lnTo>
                <a:close/>
                <a:moveTo>
                  <a:pt x="358293" y="102870"/>
                </a:moveTo>
                <a:lnTo>
                  <a:pt x="358293" y="115900"/>
                </a:lnTo>
                <a:lnTo>
                  <a:pt x="307086" y="130759"/>
                </a:lnTo>
                <a:lnTo>
                  <a:pt x="307086" y="117957"/>
                </a:lnTo>
                <a:close/>
                <a:moveTo>
                  <a:pt x="2017548" y="101498"/>
                </a:moveTo>
                <a:cubicBezTo>
                  <a:pt x="2020596" y="101498"/>
                  <a:pt x="2023224" y="102641"/>
                  <a:pt x="2025434" y="104927"/>
                </a:cubicBezTo>
                <a:cubicBezTo>
                  <a:pt x="2027644" y="107213"/>
                  <a:pt x="2028749" y="109880"/>
                  <a:pt x="2028749" y="112928"/>
                </a:cubicBezTo>
                <a:cubicBezTo>
                  <a:pt x="2028749" y="115976"/>
                  <a:pt x="2027644" y="118605"/>
                  <a:pt x="2025434" y="120815"/>
                </a:cubicBezTo>
                <a:cubicBezTo>
                  <a:pt x="2023224" y="123025"/>
                  <a:pt x="2020596" y="124130"/>
                  <a:pt x="2017548" y="124130"/>
                </a:cubicBezTo>
                <a:cubicBezTo>
                  <a:pt x="2014347" y="124130"/>
                  <a:pt x="2011642" y="123025"/>
                  <a:pt x="2009432" y="120815"/>
                </a:cubicBezTo>
                <a:cubicBezTo>
                  <a:pt x="2007223" y="118605"/>
                  <a:pt x="2006118" y="115976"/>
                  <a:pt x="2006118" y="112928"/>
                </a:cubicBezTo>
                <a:cubicBezTo>
                  <a:pt x="2006118" y="109880"/>
                  <a:pt x="2007223" y="107213"/>
                  <a:pt x="2009432" y="104927"/>
                </a:cubicBezTo>
                <a:cubicBezTo>
                  <a:pt x="2011642" y="102641"/>
                  <a:pt x="2014347" y="101498"/>
                  <a:pt x="2017548" y="101498"/>
                </a:cubicBezTo>
                <a:close/>
                <a:moveTo>
                  <a:pt x="1986229" y="101498"/>
                </a:moveTo>
                <a:cubicBezTo>
                  <a:pt x="1989277" y="101498"/>
                  <a:pt x="1991906" y="102641"/>
                  <a:pt x="1994116" y="104927"/>
                </a:cubicBezTo>
                <a:cubicBezTo>
                  <a:pt x="1996326" y="107213"/>
                  <a:pt x="1997431" y="109880"/>
                  <a:pt x="1997431" y="112928"/>
                </a:cubicBezTo>
                <a:cubicBezTo>
                  <a:pt x="1997431" y="115976"/>
                  <a:pt x="1996326" y="118605"/>
                  <a:pt x="1994116" y="120815"/>
                </a:cubicBezTo>
                <a:cubicBezTo>
                  <a:pt x="1991906" y="123025"/>
                  <a:pt x="1989277" y="124130"/>
                  <a:pt x="1986229" y="124130"/>
                </a:cubicBezTo>
                <a:cubicBezTo>
                  <a:pt x="1983029" y="124130"/>
                  <a:pt x="1980324" y="123025"/>
                  <a:pt x="1978114" y="120815"/>
                </a:cubicBezTo>
                <a:cubicBezTo>
                  <a:pt x="1975904" y="118605"/>
                  <a:pt x="1974799" y="115976"/>
                  <a:pt x="1974799" y="112928"/>
                </a:cubicBezTo>
                <a:cubicBezTo>
                  <a:pt x="1974799" y="109880"/>
                  <a:pt x="1975904" y="107213"/>
                  <a:pt x="1978114" y="104927"/>
                </a:cubicBezTo>
                <a:cubicBezTo>
                  <a:pt x="1980324" y="102641"/>
                  <a:pt x="1983029" y="101498"/>
                  <a:pt x="1986229" y="101498"/>
                </a:cubicBezTo>
                <a:close/>
                <a:moveTo>
                  <a:pt x="3267913" y="96012"/>
                </a:moveTo>
                <a:cubicBezTo>
                  <a:pt x="3265018" y="96012"/>
                  <a:pt x="3262770" y="97002"/>
                  <a:pt x="3261170" y="98984"/>
                </a:cubicBezTo>
                <a:cubicBezTo>
                  <a:pt x="3259569" y="100965"/>
                  <a:pt x="3258769" y="103251"/>
                  <a:pt x="3258769" y="105842"/>
                </a:cubicBezTo>
                <a:cubicBezTo>
                  <a:pt x="3258769" y="108585"/>
                  <a:pt x="3259607" y="110833"/>
                  <a:pt x="3261284" y="112585"/>
                </a:cubicBezTo>
                <a:cubicBezTo>
                  <a:pt x="3262960" y="114338"/>
                  <a:pt x="3265094" y="115214"/>
                  <a:pt x="3267685" y="115214"/>
                </a:cubicBezTo>
                <a:cubicBezTo>
                  <a:pt x="3270276" y="115214"/>
                  <a:pt x="3272523" y="114376"/>
                  <a:pt x="3274429" y="112700"/>
                </a:cubicBezTo>
                <a:cubicBezTo>
                  <a:pt x="3276333" y="111023"/>
                  <a:pt x="3277286" y="108813"/>
                  <a:pt x="3277286" y="106070"/>
                </a:cubicBezTo>
                <a:cubicBezTo>
                  <a:pt x="3277286" y="103175"/>
                  <a:pt x="3276295" y="100774"/>
                  <a:pt x="3274314" y="98869"/>
                </a:cubicBezTo>
                <a:cubicBezTo>
                  <a:pt x="3272333" y="96964"/>
                  <a:pt x="3270199" y="96012"/>
                  <a:pt x="3267913" y="96012"/>
                </a:cubicBezTo>
                <a:close/>
                <a:moveTo>
                  <a:pt x="2882418" y="93345"/>
                </a:moveTo>
                <a:lnTo>
                  <a:pt x="2882418" y="106375"/>
                </a:lnTo>
                <a:lnTo>
                  <a:pt x="2831211" y="121234"/>
                </a:lnTo>
                <a:lnTo>
                  <a:pt x="2831211" y="108432"/>
                </a:lnTo>
                <a:close/>
                <a:moveTo>
                  <a:pt x="577368" y="93345"/>
                </a:moveTo>
                <a:lnTo>
                  <a:pt x="577368" y="106375"/>
                </a:lnTo>
                <a:lnTo>
                  <a:pt x="526161" y="121234"/>
                </a:lnTo>
                <a:lnTo>
                  <a:pt x="526161" y="108432"/>
                </a:lnTo>
                <a:close/>
                <a:moveTo>
                  <a:pt x="1677238" y="86487"/>
                </a:moveTo>
                <a:cubicBezTo>
                  <a:pt x="1674343" y="86487"/>
                  <a:pt x="1672095" y="87477"/>
                  <a:pt x="1670495" y="89459"/>
                </a:cubicBezTo>
                <a:cubicBezTo>
                  <a:pt x="1668895" y="91440"/>
                  <a:pt x="1668094" y="93726"/>
                  <a:pt x="1668094" y="96317"/>
                </a:cubicBezTo>
                <a:cubicBezTo>
                  <a:pt x="1668094" y="99060"/>
                  <a:pt x="1668933" y="101308"/>
                  <a:pt x="1670609" y="103060"/>
                </a:cubicBezTo>
                <a:cubicBezTo>
                  <a:pt x="1672285" y="104813"/>
                  <a:pt x="1674419" y="105689"/>
                  <a:pt x="1677010" y="105689"/>
                </a:cubicBezTo>
                <a:cubicBezTo>
                  <a:pt x="1679601" y="105689"/>
                  <a:pt x="1681849" y="104851"/>
                  <a:pt x="1683753" y="103175"/>
                </a:cubicBezTo>
                <a:cubicBezTo>
                  <a:pt x="1685658" y="101498"/>
                  <a:pt x="1686611" y="99288"/>
                  <a:pt x="1686611" y="96545"/>
                </a:cubicBezTo>
                <a:cubicBezTo>
                  <a:pt x="1686611" y="93650"/>
                  <a:pt x="1685620" y="91249"/>
                  <a:pt x="1683639" y="89344"/>
                </a:cubicBezTo>
                <a:cubicBezTo>
                  <a:pt x="1681658" y="87439"/>
                  <a:pt x="1679524" y="86487"/>
                  <a:pt x="1677238" y="86487"/>
                </a:cubicBezTo>
                <a:close/>
                <a:moveTo>
                  <a:pt x="120168" y="83820"/>
                </a:moveTo>
                <a:lnTo>
                  <a:pt x="120168" y="96850"/>
                </a:lnTo>
                <a:lnTo>
                  <a:pt x="68961" y="111709"/>
                </a:lnTo>
                <a:lnTo>
                  <a:pt x="68961" y="98907"/>
                </a:lnTo>
                <a:close/>
                <a:moveTo>
                  <a:pt x="3269056" y="83210"/>
                </a:moveTo>
                <a:cubicBezTo>
                  <a:pt x="3272714" y="83210"/>
                  <a:pt x="3275990" y="84277"/>
                  <a:pt x="3278886" y="86411"/>
                </a:cubicBezTo>
                <a:cubicBezTo>
                  <a:pt x="3281782" y="88544"/>
                  <a:pt x="3284068" y="91364"/>
                  <a:pt x="3285744" y="94869"/>
                </a:cubicBezTo>
                <a:cubicBezTo>
                  <a:pt x="3287421" y="98374"/>
                  <a:pt x="3288259" y="102108"/>
                  <a:pt x="3288259" y="106070"/>
                </a:cubicBezTo>
                <a:cubicBezTo>
                  <a:pt x="3288259" y="112014"/>
                  <a:pt x="3286354" y="117005"/>
                  <a:pt x="3282544" y="121043"/>
                </a:cubicBezTo>
                <a:cubicBezTo>
                  <a:pt x="3278734" y="125082"/>
                  <a:pt x="3273857" y="127101"/>
                  <a:pt x="3267913" y="127101"/>
                </a:cubicBezTo>
                <a:cubicBezTo>
                  <a:pt x="3261360" y="127101"/>
                  <a:pt x="3256445" y="125120"/>
                  <a:pt x="3253169" y="121158"/>
                </a:cubicBezTo>
                <a:cubicBezTo>
                  <a:pt x="3249892" y="117195"/>
                  <a:pt x="3248254" y="112547"/>
                  <a:pt x="3248254" y="107213"/>
                </a:cubicBezTo>
                <a:cubicBezTo>
                  <a:pt x="3248254" y="102794"/>
                  <a:pt x="3249130" y="98793"/>
                  <a:pt x="3250883" y="95212"/>
                </a:cubicBezTo>
                <a:cubicBezTo>
                  <a:pt x="3252635" y="91630"/>
                  <a:pt x="3255112" y="88735"/>
                  <a:pt x="3258312" y="86525"/>
                </a:cubicBezTo>
                <a:cubicBezTo>
                  <a:pt x="3261513" y="84315"/>
                  <a:pt x="3265094" y="83210"/>
                  <a:pt x="3269056" y="83210"/>
                </a:cubicBezTo>
                <a:close/>
                <a:moveTo>
                  <a:pt x="1678381" y="73685"/>
                </a:moveTo>
                <a:cubicBezTo>
                  <a:pt x="1682039" y="73685"/>
                  <a:pt x="1685316" y="74752"/>
                  <a:pt x="1688211" y="76886"/>
                </a:cubicBezTo>
                <a:cubicBezTo>
                  <a:pt x="1691107" y="79019"/>
                  <a:pt x="1693393" y="81839"/>
                  <a:pt x="1695069" y="85344"/>
                </a:cubicBezTo>
                <a:cubicBezTo>
                  <a:pt x="1696746" y="88849"/>
                  <a:pt x="1697584" y="92583"/>
                  <a:pt x="1697584" y="96545"/>
                </a:cubicBezTo>
                <a:cubicBezTo>
                  <a:pt x="1697584" y="102489"/>
                  <a:pt x="1695679" y="107480"/>
                  <a:pt x="1691869" y="111518"/>
                </a:cubicBezTo>
                <a:cubicBezTo>
                  <a:pt x="1688059" y="115557"/>
                  <a:pt x="1683182" y="117576"/>
                  <a:pt x="1677238" y="117576"/>
                </a:cubicBezTo>
                <a:cubicBezTo>
                  <a:pt x="1670685" y="117576"/>
                  <a:pt x="1665770" y="115595"/>
                  <a:pt x="1662494" y="111633"/>
                </a:cubicBezTo>
                <a:cubicBezTo>
                  <a:pt x="1659217" y="107670"/>
                  <a:pt x="1657579" y="103022"/>
                  <a:pt x="1657579" y="97688"/>
                </a:cubicBezTo>
                <a:cubicBezTo>
                  <a:pt x="1657579" y="93269"/>
                  <a:pt x="1658455" y="89268"/>
                  <a:pt x="1660208" y="85687"/>
                </a:cubicBezTo>
                <a:cubicBezTo>
                  <a:pt x="1661960" y="82105"/>
                  <a:pt x="1664437" y="79210"/>
                  <a:pt x="1667637" y="77000"/>
                </a:cubicBezTo>
                <a:cubicBezTo>
                  <a:pt x="1670838" y="74790"/>
                  <a:pt x="1674419" y="73685"/>
                  <a:pt x="1678381" y="73685"/>
                </a:cubicBezTo>
                <a:close/>
                <a:moveTo>
                  <a:pt x="3425343" y="64770"/>
                </a:moveTo>
                <a:lnTo>
                  <a:pt x="3425343" y="77800"/>
                </a:lnTo>
                <a:lnTo>
                  <a:pt x="3374136" y="92659"/>
                </a:lnTo>
                <a:lnTo>
                  <a:pt x="3374136" y="79857"/>
                </a:lnTo>
                <a:close/>
                <a:moveTo>
                  <a:pt x="2320442" y="64770"/>
                </a:moveTo>
                <a:lnTo>
                  <a:pt x="2320442" y="77800"/>
                </a:lnTo>
                <a:lnTo>
                  <a:pt x="2269236" y="92659"/>
                </a:lnTo>
                <a:lnTo>
                  <a:pt x="2269236" y="79857"/>
                </a:lnTo>
                <a:close/>
                <a:moveTo>
                  <a:pt x="958368" y="64770"/>
                </a:moveTo>
                <a:lnTo>
                  <a:pt x="958368" y="77800"/>
                </a:lnTo>
                <a:lnTo>
                  <a:pt x="907161" y="92659"/>
                </a:lnTo>
                <a:lnTo>
                  <a:pt x="907161" y="79857"/>
                </a:lnTo>
                <a:close/>
                <a:moveTo>
                  <a:pt x="825018" y="64770"/>
                </a:moveTo>
                <a:lnTo>
                  <a:pt x="825018" y="77800"/>
                </a:lnTo>
                <a:lnTo>
                  <a:pt x="773811" y="92659"/>
                </a:lnTo>
                <a:lnTo>
                  <a:pt x="773811" y="79857"/>
                </a:lnTo>
                <a:close/>
                <a:moveTo>
                  <a:pt x="1859204" y="64313"/>
                </a:moveTo>
                <a:cubicBezTo>
                  <a:pt x="1860728" y="67208"/>
                  <a:pt x="1861985" y="70523"/>
                  <a:pt x="1862976" y="74257"/>
                </a:cubicBezTo>
                <a:cubicBezTo>
                  <a:pt x="1863966" y="77990"/>
                  <a:pt x="1864462" y="81381"/>
                  <a:pt x="1864462" y="84429"/>
                </a:cubicBezTo>
                <a:cubicBezTo>
                  <a:pt x="1864462" y="89459"/>
                  <a:pt x="1863052" y="93992"/>
                  <a:pt x="1860233" y="98031"/>
                </a:cubicBezTo>
                <a:cubicBezTo>
                  <a:pt x="1857413" y="102070"/>
                  <a:pt x="1853032" y="104089"/>
                  <a:pt x="1847088" y="104089"/>
                </a:cubicBezTo>
                <a:cubicBezTo>
                  <a:pt x="1842364" y="104089"/>
                  <a:pt x="1838516" y="102832"/>
                  <a:pt x="1835544" y="100317"/>
                </a:cubicBezTo>
                <a:lnTo>
                  <a:pt x="1835130" y="99804"/>
                </a:lnTo>
                <a:lnTo>
                  <a:pt x="1835001" y="100488"/>
                </a:lnTo>
                <a:cubicBezTo>
                  <a:pt x="1834106" y="102660"/>
                  <a:pt x="1832763" y="104622"/>
                  <a:pt x="1830972" y="106375"/>
                </a:cubicBezTo>
                <a:cubicBezTo>
                  <a:pt x="1827391" y="109880"/>
                  <a:pt x="1822933" y="111633"/>
                  <a:pt x="1817599" y="111633"/>
                </a:cubicBezTo>
                <a:cubicBezTo>
                  <a:pt x="1811503" y="111633"/>
                  <a:pt x="1807464" y="109613"/>
                  <a:pt x="1805483" y="105575"/>
                </a:cubicBezTo>
                <a:cubicBezTo>
                  <a:pt x="1803502" y="101536"/>
                  <a:pt x="1802511" y="97231"/>
                  <a:pt x="1802511" y="92659"/>
                </a:cubicBezTo>
                <a:cubicBezTo>
                  <a:pt x="1802511" y="90983"/>
                  <a:pt x="1802625" y="89192"/>
                  <a:pt x="1802854" y="87287"/>
                </a:cubicBezTo>
                <a:cubicBezTo>
                  <a:pt x="1803083" y="85382"/>
                  <a:pt x="1803426" y="83210"/>
                  <a:pt x="1803883" y="80772"/>
                </a:cubicBezTo>
                <a:lnTo>
                  <a:pt x="1815313" y="77571"/>
                </a:lnTo>
                <a:cubicBezTo>
                  <a:pt x="1814856" y="80162"/>
                  <a:pt x="1814513" y="82562"/>
                  <a:pt x="1814284" y="84772"/>
                </a:cubicBezTo>
                <a:cubicBezTo>
                  <a:pt x="1814055" y="86982"/>
                  <a:pt x="1813941" y="88925"/>
                  <a:pt x="1813941" y="90602"/>
                </a:cubicBezTo>
                <a:cubicBezTo>
                  <a:pt x="1813941" y="93497"/>
                  <a:pt x="1814398" y="95631"/>
                  <a:pt x="1815313" y="97002"/>
                </a:cubicBezTo>
                <a:cubicBezTo>
                  <a:pt x="1816227" y="98374"/>
                  <a:pt x="1817675" y="99060"/>
                  <a:pt x="1819656" y="99060"/>
                </a:cubicBezTo>
                <a:cubicBezTo>
                  <a:pt x="1821942" y="99060"/>
                  <a:pt x="1823847" y="97879"/>
                  <a:pt x="1825371" y="95516"/>
                </a:cubicBezTo>
                <a:cubicBezTo>
                  <a:pt x="1826895" y="93154"/>
                  <a:pt x="1827733" y="88392"/>
                  <a:pt x="1827886" y="81229"/>
                </a:cubicBezTo>
                <a:lnTo>
                  <a:pt x="1827886" y="74371"/>
                </a:lnTo>
                <a:lnTo>
                  <a:pt x="1838859" y="70256"/>
                </a:lnTo>
                <a:lnTo>
                  <a:pt x="1838859" y="84201"/>
                </a:lnTo>
                <a:cubicBezTo>
                  <a:pt x="1838859" y="86334"/>
                  <a:pt x="1839278" y="88201"/>
                  <a:pt x="1840116" y="89801"/>
                </a:cubicBezTo>
                <a:cubicBezTo>
                  <a:pt x="1840954" y="91402"/>
                  <a:pt x="1842745" y="92202"/>
                  <a:pt x="1845488" y="92202"/>
                </a:cubicBezTo>
                <a:cubicBezTo>
                  <a:pt x="1848231" y="92202"/>
                  <a:pt x="1850060" y="91364"/>
                  <a:pt x="1850974" y="89687"/>
                </a:cubicBezTo>
                <a:cubicBezTo>
                  <a:pt x="1851889" y="88011"/>
                  <a:pt x="1852346" y="85877"/>
                  <a:pt x="1852346" y="83286"/>
                </a:cubicBezTo>
                <a:cubicBezTo>
                  <a:pt x="1852346" y="80696"/>
                  <a:pt x="1852041" y="78067"/>
                  <a:pt x="1851432" y="75400"/>
                </a:cubicBezTo>
                <a:cubicBezTo>
                  <a:pt x="1850822" y="72733"/>
                  <a:pt x="1849984" y="70104"/>
                  <a:pt x="1848917" y="67513"/>
                </a:cubicBezTo>
                <a:close/>
                <a:moveTo>
                  <a:pt x="2182063" y="57912"/>
                </a:moveTo>
                <a:cubicBezTo>
                  <a:pt x="2179168" y="57912"/>
                  <a:pt x="2176920" y="58902"/>
                  <a:pt x="2175320" y="60884"/>
                </a:cubicBezTo>
                <a:cubicBezTo>
                  <a:pt x="2173719" y="62865"/>
                  <a:pt x="2172919" y="65151"/>
                  <a:pt x="2172919" y="67742"/>
                </a:cubicBezTo>
                <a:cubicBezTo>
                  <a:pt x="2172919" y="70485"/>
                  <a:pt x="2173758" y="72733"/>
                  <a:pt x="2175434" y="74485"/>
                </a:cubicBezTo>
                <a:cubicBezTo>
                  <a:pt x="2177110" y="76238"/>
                  <a:pt x="2179244" y="77114"/>
                  <a:pt x="2181835" y="77114"/>
                </a:cubicBezTo>
                <a:cubicBezTo>
                  <a:pt x="2184425" y="77114"/>
                  <a:pt x="2186673" y="76276"/>
                  <a:pt x="2188578" y="74600"/>
                </a:cubicBezTo>
                <a:cubicBezTo>
                  <a:pt x="2190483" y="72923"/>
                  <a:pt x="2191436" y="70713"/>
                  <a:pt x="2191436" y="67970"/>
                </a:cubicBezTo>
                <a:cubicBezTo>
                  <a:pt x="2191436" y="65075"/>
                  <a:pt x="2190445" y="62674"/>
                  <a:pt x="2188464" y="60769"/>
                </a:cubicBezTo>
                <a:cubicBezTo>
                  <a:pt x="2186483" y="58864"/>
                  <a:pt x="2184349" y="57912"/>
                  <a:pt x="2182063" y="57912"/>
                </a:cubicBezTo>
                <a:close/>
                <a:moveTo>
                  <a:pt x="648538" y="57912"/>
                </a:moveTo>
                <a:cubicBezTo>
                  <a:pt x="645643" y="57912"/>
                  <a:pt x="643395" y="58902"/>
                  <a:pt x="641795" y="60884"/>
                </a:cubicBezTo>
                <a:cubicBezTo>
                  <a:pt x="640194" y="62865"/>
                  <a:pt x="639394" y="65151"/>
                  <a:pt x="639394" y="67742"/>
                </a:cubicBezTo>
                <a:cubicBezTo>
                  <a:pt x="639394" y="70485"/>
                  <a:pt x="640233" y="72733"/>
                  <a:pt x="641909" y="74485"/>
                </a:cubicBezTo>
                <a:cubicBezTo>
                  <a:pt x="643585" y="76238"/>
                  <a:pt x="645719" y="77114"/>
                  <a:pt x="648310" y="77114"/>
                </a:cubicBezTo>
                <a:cubicBezTo>
                  <a:pt x="650901" y="77114"/>
                  <a:pt x="653148" y="76276"/>
                  <a:pt x="655053" y="74600"/>
                </a:cubicBezTo>
                <a:cubicBezTo>
                  <a:pt x="656958" y="72923"/>
                  <a:pt x="657911" y="70713"/>
                  <a:pt x="657911" y="67970"/>
                </a:cubicBezTo>
                <a:cubicBezTo>
                  <a:pt x="657911" y="65075"/>
                  <a:pt x="656920" y="62674"/>
                  <a:pt x="654939" y="60769"/>
                </a:cubicBezTo>
                <a:cubicBezTo>
                  <a:pt x="652958" y="58864"/>
                  <a:pt x="650824" y="57912"/>
                  <a:pt x="648538" y="57912"/>
                </a:cubicBezTo>
                <a:close/>
                <a:moveTo>
                  <a:pt x="1301268" y="55245"/>
                </a:moveTo>
                <a:lnTo>
                  <a:pt x="1301268" y="68275"/>
                </a:lnTo>
                <a:lnTo>
                  <a:pt x="1250061" y="83134"/>
                </a:lnTo>
                <a:lnTo>
                  <a:pt x="1250061" y="70332"/>
                </a:lnTo>
                <a:close/>
                <a:moveTo>
                  <a:pt x="3119704" y="52654"/>
                </a:moveTo>
                <a:cubicBezTo>
                  <a:pt x="3117418" y="52654"/>
                  <a:pt x="3115513" y="53454"/>
                  <a:pt x="3113989" y="55054"/>
                </a:cubicBezTo>
                <a:cubicBezTo>
                  <a:pt x="3112465" y="56654"/>
                  <a:pt x="3111703" y="58598"/>
                  <a:pt x="3111703" y="60884"/>
                </a:cubicBezTo>
                <a:cubicBezTo>
                  <a:pt x="3111703" y="63779"/>
                  <a:pt x="3112922" y="66484"/>
                  <a:pt x="3115361" y="68999"/>
                </a:cubicBezTo>
                <a:lnTo>
                  <a:pt x="3121951" y="73035"/>
                </a:lnTo>
                <a:lnTo>
                  <a:pt x="3122562" y="72656"/>
                </a:lnTo>
                <a:cubicBezTo>
                  <a:pt x="3125534" y="69227"/>
                  <a:pt x="3127020" y="65760"/>
                  <a:pt x="3127020" y="62255"/>
                </a:cubicBezTo>
                <a:cubicBezTo>
                  <a:pt x="3127020" y="59512"/>
                  <a:pt x="3126410" y="57226"/>
                  <a:pt x="3125191" y="55397"/>
                </a:cubicBezTo>
                <a:cubicBezTo>
                  <a:pt x="3123971" y="53568"/>
                  <a:pt x="3122143" y="52654"/>
                  <a:pt x="3119704" y="52654"/>
                </a:cubicBezTo>
                <a:close/>
                <a:moveTo>
                  <a:pt x="2120417" y="45720"/>
                </a:moveTo>
                <a:lnTo>
                  <a:pt x="2120417" y="58750"/>
                </a:lnTo>
                <a:lnTo>
                  <a:pt x="2069211" y="73609"/>
                </a:lnTo>
                <a:lnTo>
                  <a:pt x="2069211" y="60807"/>
                </a:lnTo>
                <a:close/>
                <a:moveTo>
                  <a:pt x="1082193" y="45720"/>
                </a:moveTo>
                <a:lnTo>
                  <a:pt x="1082193" y="58750"/>
                </a:lnTo>
                <a:lnTo>
                  <a:pt x="1030986" y="73609"/>
                </a:lnTo>
                <a:lnTo>
                  <a:pt x="1030986" y="60807"/>
                </a:lnTo>
                <a:close/>
                <a:moveTo>
                  <a:pt x="2183206" y="45110"/>
                </a:moveTo>
                <a:cubicBezTo>
                  <a:pt x="2186864" y="45110"/>
                  <a:pt x="2190141" y="46177"/>
                  <a:pt x="2193036" y="48311"/>
                </a:cubicBezTo>
                <a:cubicBezTo>
                  <a:pt x="2195932" y="50444"/>
                  <a:pt x="2198218" y="53264"/>
                  <a:pt x="2199894" y="56769"/>
                </a:cubicBezTo>
                <a:cubicBezTo>
                  <a:pt x="2201571" y="60274"/>
                  <a:pt x="2202409" y="64008"/>
                  <a:pt x="2202409" y="67970"/>
                </a:cubicBezTo>
                <a:cubicBezTo>
                  <a:pt x="2202409" y="73914"/>
                  <a:pt x="2200504" y="78905"/>
                  <a:pt x="2196694" y="82943"/>
                </a:cubicBezTo>
                <a:cubicBezTo>
                  <a:pt x="2192884" y="86982"/>
                  <a:pt x="2188007" y="89001"/>
                  <a:pt x="2182063" y="89001"/>
                </a:cubicBezTo>
                <a:cubicBezTo>
                  <a:pt x="2175510" y="89001"/>
                  <a:pt x="2170595" y="87020"/>
                  <a:pt x="2167319" y="83058"/>
                </a:cubicBezTo>
                <a:cubicBezTo>
                  <a:pt x="2164042" y="79095"/>
                  <a:pt x="2162404" y="74447"/>
                  <a:pt x="2162404" y="69113"/>
                </a:cubicBezTo>
                <a:cubicBezTo>
                  <a:pt x="2162404" y="64694"/>
                  <a:pt x="2163280" y="60693"/>
                  <a:pt x="2165033" y="57112"/>
                </a:cubicBezTo>
                <a:cubicBezTo>
                  <a:pt x="2166785" y="53530"/>
                  <a:pt x="2169262" y="50635"/>
                  <a:pt x="2172462" y="48425"/>
                </a:cubicBezTo>
                <a:cubicBezTo>
                  <a:pt x="2175663" y="46215"/>
                  <a:pt x="2179244" y="45110"/>
                  <a:pt x="2183206" y="45110"/>
                </a:cubicBezTo>
                <a:close/>
                <a:moveTo>
                  <a:pt x="649681" y="45110"/>
                </a:moveTo>
                <a:cubicBezTo>
                  <a:pt x="653339" y="45110"/>
                  <a:pt x="656616" y="46177"/>
                  <a:pt x="659511" y="48311"/>
                </a:cubicBezTo>
                <a:cubicBezTo>
                  <a:pt x="662407" y="50444"/>
                  <a:pt x="664693" y="53264"/>
                  <a:pt x="666369" y="56769"/>
                </a:cubicBezTo>
                <a:cubicBezTo>
                  <a:pt x="668045" y="60274"/>
                  <a:pt x="668884" y="64008"/>
                  <a:pt x="668884" y="67970"/>
                </a:cubicBezTo>
                <a:cubicBezTo>
                  <a:pt x="668884" y="73914"/>
                  <a:pt x="666979" y="78905"/>
                  <a:pt x="663169" y="82943"/>
                </a:cubicBezTo>
                <a:cubicBezTo>
                  <a:pt x="659359" y="86982"/>
                  <a:pt x="654482" y="89001"/>
                  <a:pt x="648538" y="89001"/>
                </a:cubicBezTo>
                <a:cubicBezTo>
                  <a:pt x="641985" y="89001"/>
                  <a:pt x="637070" y="87020"/>
                  <a:pt x="633794" y="83058"/>
                </a:cubicBezTo>
                <a:cubicBezTo>
                  <a:pt x="630517" y="79095"/>
                  <a:pt x="628879" y="74447"/>
                  <a:pt x="628879" y="69113"/>
                </a:cubicBezTo>
                <a:cubicBezTo>
                  <a:pt x="628879" y="64694"/>
                  <a:pt x="629755" y="60693"/>
                  <a:pt x="631508" y="57112"/>
                </a:cubicBezTo>
                <a:cubicBezTo>
                  <a:pt x="633260" y="53530"/>
                  <a:pt x="635737" y="50635"/>
                  <a:pt x="638937" y="48425"/>
                </a:cubicBezTo>
                <a:cubicBezTo>
                  <a:pt x="642137" y="46215"/>
                  <a:pt x="645719" y="45110"/>
                  <a:pt x="649681" y="45110"/>
                </a:cubicBezTo>
                <a:close/>
                <a:moveTo>
                  <a:pt x="3120162" y="40995"/>
                </a:moveTo>
                <a:cubicBezTo>
                  <a:pt x="3126257" y="40995"/>
                  <a:pt x="3130868" y="43091"/>
                  <a:pt x="3133992" y="47282"/>
                </a:cubicBezTo>
                <a:cubicBezTo>
                  <a:pt x="3137116" y="51473"/>
                  <a:pt x="3138678" y="56235"/>
                  <a:pt x="3138678" y="61569"/>
                </a:cubicBezTo>
                <a:cubicBezTo>
                  <a:pt x="3138678" y="68275"/>
                  <a:pt x="3136468" y="74219"/>
                  <a:pt x="3132049" y="79400"/>
                </a:cubicBezTo>
                <a:cubicBezTo>
                  <a:pt x="3127629" y="84582"/>
                  <a:pt x="3121419" y="88697"/>
                  <a:pt x="3113418" y="91745"/>
                </a:cubicBezTo>
                <a:cubicBezTo>
                  <a:pt x="3105417" y="94793"/>
                  <a:pt x="3096006" y="96621"/>
                  <a:pt x="3085186" y="97231"/>
                </a:cubicBezTo>
                <a:lnTo>
                  <a:pt x="3083128" y="86258"/>
                </a:lnTo>
                <a:cubicBezTo>
                  <a:pt x="3093492" y="85496"/>
                  <a:pt x="3101911" y="83896"/>
                  <a:pt x="3108389" y="81458"/>
                </a:cubicBezTo>
                <a:lnTo>
                  <a:pt x="3112618" y="78832"/>
                </a:lnTo>
                <a:lnTo>
                  <a:pt x="3104960" y="73914"/>
                </a:lnTo>
                <a:cubicBezTo>
                  <a:pt x="3101531" y="70409"/>
                  <a:pt x="3099816" y="66065"/>
                  <a:pt x="3099816" y="60884"/>
                </a:cubicBezTo>
                <a:cubicBezTo>
                  <a:pt x="3099816" y="55550"/>
                  <a:pt x="3101683" y="50901"/>
                  <a:pt x="3105417" y="46939"/>
                </a:cubicBezTo>
                <a:cubicBezTo>
                  <a:pt x="3109151" y="42977"/>
                  <a:pt x="3114065" y="40995"/>
                  <a:pt x="3120162" y="40995"/>
                </a:cubicBezTo>
                <a:close/>
                <a:moveTo>
                  <a:pt x="1375029" y="34290"/>
                </a:moveTo>
                <a:lnTo>
                  <a:pt x="1387602" y="34290"/>
                </a:lnTo>
                <a:lnTo>
                  <a:pt x="1388974" y="73838"/>
                </a:lnTo>
                <a:lnTo>
                  <a:pt x="1376401" y="73838"/>
                </a:lnTo>
                <a:close/>
                <a:moveTo>
                  <a:pt x="3513354" y="28803"/>
                </a:moveTo>
                <a:cubicBezTo>
                  <a:pt x="3514878" y="31699"/>
                  <a:pt x="3516135" y="35014"/>
                  <a:pt x="3517125" y="38747"/>
                </a:cubicBezTo>
                <a:cubicBezTo>
                  <a:pt x="3518116" y="42481"/>
                  <a:pt x="3518611" y="45872"/>
                  <a:pt x="3518611" y="48920"/>
                </a:cubicBezTo>
                <a:cubicBezTo>
                  <a:pt x="3518611" y="53949"/>
                  <a:pt x="3517202" y="58483"/>
                  <a:pt x="3514382" y="62522"/>
                </a:cubicBezTo>
                <a:cubicBezTo>
                  <a:pt x="3511563" y="66560"/>
                  <a:pt x="3507181" y="68580"/>
                  <a:pt x="3501238" y="68580"/>
                </a:cubicBezTo>
                <a:cubicBezTo>
                  <a:pt x="3496513" y="68580"/>
                  <a:pt x="3492665" y="67322"/>
                  <a:pt x="3489693" y="64808"/>
                </a:cubicBezTo>
                <a:lnTo>
                  <a:pt x="3489279" y="64295"/>
                </a:lnTo>
                <a:lnTo>
                  <a:pt x="3489150" y="64979"/>
                </a:lnTo>
                <a:cubicBezTo>
                  <a:pt x="3488255" y="67151"/>
                  <a:pt x="3486912" y="69113"/>
                  <a:pt x="3485122" y="70866"/>
                </a:cubicBezTo>
                <a:cubicBezTo>
                  <a:pt x="3481540" y="74371"/>
                  <a:pt x="3477082" y="76124"/>
                  <a:pt x="3471748" y="76124"/>
                </a:cubicBezTo>
                <a:cubicBezTo>
                  <a:pt x="3465652" y="76124"/>
                  <a:pt x="3461614" y="74104"/>
                  <a:pt x="3459632" y="70066"/>
                </a:cubicBezTo>
                <a:cubicBezTo>
                  <a:pt x="3457651" y="66027"/>
                  <a:pt x="3456661" y="61722"/>
                  <a:pt x="3456661" y="57150"/>
                </a:cubicBezTo>
                <a:cubicBezTo>
                  <a:pt x="3456661" y="55473"/>
                  <a:pt x="3456775" y="53683"/>
                  <a:pt x="3457003" y="51778"/>
                </a:cubicBezTo>
                <a:cubicBezTo>
                  <a:pt x="3457232" y="49873"/>
                  <a:pt x="3457575" y="47701"/>
                  <a:pt x="3458032" y="45263"/>
                </a:cubicBezTo>
                <a:lnTo>
                  <a:pt x="3469462" y="42062"/>
                </a:lnTo>
                <a:cubicBezTo>
                  <a:pt x="3469005" y="44653"/>
                  <a:pt x="3468662" y="47053"/>
                  <a:pt x="3468434" y="49263"/>
                </a:cubicBezTo>
                <a:cubicBezTo>
                  <a:pt x="3468205" y="51473"/>
                  <a:pt x="3468091" y="53416"/>
                  <a:pt x="3468091" y="55092"/>
                </a:cubicBezTo>
                <a:cubicBezTo>
                  <a:pt x="3468091" y="57988"/>
                  <a:pt x="3468548" y="60122"/>
                  <a:pt x="3469462" y="61493"/>
                </a:cubicBezTo>
                <a:cubicBezTo>
                  <a:pt x="3470377" y="62865"/>
                  <a:pt x="3471824" y="63551"/>
                  <a:pt x="3473806" y="63551"/>
                </a:cubicBezTo>
                <a:cubicBezTo>
                  <a:pt x="3476092" y="63551"/>
                  <a:pt x="3477997" y="62369"/>
                  <a:pt x="3479521" y="60007"/>
                </a:cubicBezTo>
                <a:cubicBezTo>
                  <a:pt x="3481045" y="57645"/>
                  <a:pt x="3481883" y="52883"/>
                  <a:pt x="3482035" y="45720"/>
                </a:cubicBezTo>
                <a:lnTo>
                  <a:pt x="3482035" y="38862"/>
                </a:lnTo>
                <a:lnTo>
                  <a:pt x="3493008" y="34747"/>
                </a:lnTo>
                <a:lnTo>
                  <a:pt x="3493008" y="48692"/>
                </a:lnTo>
                <a:cubicBezTo>
                  <a:pt x="3493008" y="50825"/>
                  <a:pt x="3493427" y="52692"/>
                  <a:pt x="3494265" y="54292"/>
                </a:cubicBezTo>
                <a:cubicBezTo>
                  <a:pt x="3495103" y="55892"/>
                  <a:pt x="3496894" y="56693"/>
                  <a:pt x="3499638" y="56693"/>
                </a:cubicBezTo>
                <a:cubicBezTo>
                  <a:pt x="3502381" y="56693"/>
                  <a:pt x="3504210" y="55854"/>
                  <a:pt x="3505124" y="54178"/>
                </a:cubicBezTo>
                <a:cubicBezTo>
                  <a:pt x="3506038" y="52502"/>
                  <a:pt x="3506496" y="50368"/>
                  <a:pt x="3506496" y="47777"/>
                </a:cubicBezTo>
                <a:cubicBezTo>
                  <a:pt x="3506496" y="45186"/>
                  <a:pt x="3506191" y="42557"/>
                  <a:pt x="3505581" y="39890"/>
                </a:cubicBezTo>
                <a:cubicBezTo>
                  <a:pt x="3504971" y="37223"/>
                  <a:pt x="3504133" y="34595"/>
                  <a:pt x="3503067" y="32004"/>
                </a:cubicBezTo>
                <a:close/>
                <a:moveTo>
                  <a:pt x="3510610" y="0"/>
                </a:moveTo>
                <a:lnTo>
                  <a:pt x="3510610" y="13030"/>
                </a:lnTo>
                <a:lnTo>
                  <a:pt x="3459404" y="27889"/>
                </a:lnTo>
                <a:lnTo>
                  <a:pt x="3459404"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67" name="Google Shape;267;p26"/>
          <p:cNvSpPr txBox="1"/>
          <p:nvPr/>
        </p:nvSpPr>
        <p:spPr>
          <a:xfrm>
            <a:off x="1230150" y="33838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22. ˹It will be said to the denier,˺ “You were totally heedless of this. Now We have lifted this veil of yours, so Today your sight is sharp!”</a:t>
            </a:r>
            <a:endParaRPr sz="1200">
              <a:solidFill>
                <a:schemeClr val="dk1"/>
              </a:solidFill>
              <a:latin typeface="Inter Light"/>
              <a:ea typeface="Inter Light"/>
              <a:cs typeface="Inter Light"/>
              <a:sym typeface="Inter Light"/>
            </a:endParaRPr>
          </a:p>
        </p:txBody>
      </p:sp>
      <p:sp>
        <p:nvSpPr>
          <p:cNvPr id="269" name="Google Shape;269;p26"/>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Truth is Now Clear</a:t>
            </a:r>
            <a:endParaRPr sz="3600">
              <a:solidFill>
                <a:srgbClr val="1E1E1E"/>
              </a:solidFill>
              <a:latin typeface="Inter Tight Medium"/>
              <a:ea typeface="Inter Tight Medium"/>
              <a:cs typeface="Inter Tight Medium"/>
              <a:sym typeface="Inter Tight Medium"/>
            </a:endParaRPr>
          </a:p>
        </p:txBody>
      </p:sp>
      <p:sp>
        <p:nvSpPr>
          <p:cNvPr id="270" name="Google Shape;270;p26"/>
          <p:cNvSpPr/>
          <p:nvPr/>
        </p:nvSpPr>
        <p:spPr>
          <a:xfrm>
            <a:off x="6123709" y="490579"/>
            <a:ext cx="3731400" cy="3818100"/>
          </a:xfrm>
          <a:prstGeom prst="roundRect">
            <a:avLst>
              <a:gd name="adj" fmla="val 10726"/>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71" name="Google Shape;271;p26"/>
          <p:cNvSpPr/>
          <p:nvPr/>
        </p:nvSpPr>
        <p:spPr>
          <a:xfrm>
            <a:off x="5367200" y="1549875"/>
            <a:ext cx="2559000" cy="14667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272" name="Google Shape;272;p26"/>
          <p:cNvSpPr txBox="1"/>
          <p:nvPr/>
        </p:nvSpPr>
        <p:spPr>
          <a:xfrm>
            <a:off x="5613500" y="1836825"/>
            <a:ext cx="19134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 veil of sleep that is lifted (resurrection); compared to the veil of heedlessness being lifted.</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pic>
        <p:nvPicPr>
          <p:cNvPr id="35" name="Google Shape;35;p9"/>
          <p:cNvPicPr preferRelativeResize="0"/>
          <p:nvPr/>
        </p:nvPicPr>
        <p:blipFill>
          <a:blip r:embed="rId3">
            <a:alphaModFix/>
          </a:blip>
          <a:stretch>
            <a:fillRect/>
          </a:stretch>
        </p:blipFill>
        <p:spPr>
          <a:xfrm>
            <a:off x="5516375" y="1089500"/>
            <a:ext cx="5587800" cy="3141600"/>
          </a:xfrm>
          <a:prstGeom prst="roundRect">
            <a:avLst>
              <a:gd name="adj" fmla="val 10377"/>
            </a:avLst>
          </a:prstGeom>
          <a:noFill/>
          <a:ln>
            <a:noFill/>
          </a:ln>
        </p:spPr>
      </p:pic>
      <p:sp>
        <p:nvSpPr>
          <p:cNvPr id="36" name="Google Shape;36;p9"/>
          <p:cNvSpPr txBox="1"/>
          <p:nvPr/>
        </p:nvSpPr>
        <p:spPr>
          <a:xfrm>
            <a:off x="966421" y="2171183"/>
            <a:ext cx="37857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p:txBody>
      </p:sp>
      <p:sp>
        <p:nvSpPr>
          <p:cNvPr id="37" name="Google Shape;37;p9"/>
          <p:cNvSpPr/>
          <p:nvPr/>
        </p:nvSpPr>
        <p:spPr>
          <a:xfrm>
            <a:off x="966425" y="1876275"/>
            <a:ext cx="3785700" cy="9570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 name="Google Shape;38;p9"/>
          <p:cNvSpPr txBox="1"/>
          <p:nvPr/>
        </p:nvSpPr>
        <p:spPr>
          <a:xfrm>
            <a:off x="1795400" y="2072075"/>
            <a:ext cx="2720700" cy="5388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On your walk, what thoughts did you have of Allah?</a:t>
            </a:r>
            <a:endParaRPr sz="1600">
              <a:solidFill>
                <a:srgbClr val="1E1E1E"/>
              </a:solidFill>
              <a:latin typeface="Inter Tight Medium"/>
              <a:ea typeface="Inter Tight Medium"/>
              <a:cs typeface="Inter Tight Medium"/>
              <a:sym typeface="Inter Tight Medium"/>
            </a:endParaRPr>
          </a:p>
        </p:txBody>
      </p:sp>
      <p:sp>
        <p:nvSpPr>
          <p:cNvPr id="39" name="Google Shape;39;p9"/>
          <p:cNvSpPr txBox="1"/>
          <p:nvPr/>
        </p:nvSpPr>
        <p:spPr>
          <a:xfrm>
            <a:off x="1795409" y="2358440"/>
            <a:ext cx="27765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endParaRPr sz="1000">
              <a:solidFill>
                <a:srgbClr val="1E1E1E"/>
              </a:solidFill>
              <a:latin typeface="Inter Tight Medium"/>
              <a:ea typeface="Inter Tight Medium"/>
              <a:cs typeface="Inter Tight Medium"/>
              <a:sym typeface="Inter Tight Medium"/>
            </a:endParaRPr>
          </a:p>
        </p:txBody>
      </p:sp>
      <p:pic>
        <p:nvPicPr>
          <p:cNvPr id="40" name="Google Shape;40;p9"/>
          <p:cNvPicPr preferRelativeResize="0"/>
          <p:nvPr/>
        </p:nvPicPr>
        <p:blipFill rotWithShape="1">
          <a:blip r:embed="rId4">
            <a:alphaModFix/>
          </a:blip>
          <a:srcRect/>
          <a:stretch/>
        </p:blipFill>
        <p:spPr>
          <a:xfrm>
            <a:off x="1194264" y="2072079"/>
            <a:ext cx="497928" cy="497928"/>
          </a:xfrm>
          <a:prstGeom prst="rect">
            <a:avLst/>
          </a:prstGeom>
          <a:noFill/>
          <a:ln>
            <a:noFill/>
          </a:ln>
        </p:spPr>
      </p:pic>
      <p:sp>
        <p:nvSpPr>
          <p:cNvPr id="41" name="Google Shape;41;p9"/>
          <p:cNvSpPr txBox="1"/>
          <p:nvPr/>
        </p:nvSpPr>
        <p:spPr>
          <a:xfrm>
            <a:off x="1004425" y="749075"/>
            <a:ext cx="65361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Starter</a:t>
            </a:r>
            <a:endParaRPr sz="3600">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276"/>
        <p:cNvGrpSpPr/>
        <p:nvPr/>
      </p:nvGrpSpPr>
      <p:grpSpPr>
        <a:xfrm>
          <a:off x="0" y="0"/>
          <a:ext cx="0" cy="0"/>
          <a:chOff x="0" y="0"/>
          <a:chExt cx="0" cy="0"/>
        </a:xfrm>
      </p:grpSpPr>
      <p:pic>
        <p:nvPicPr>
          <p:cNvPr id="277" name="Google Shape;277;p27"/>
          <p:cNvPicPr preferRelativeResize="0"/>
          <p:nvPr/>
        </p:nvPicPr>
        <p:blipFill>
          <a:blip r:embed="rId3">
            <a:alphaModFix/>
          </a:blip>
          <a:stretch>
            <a:fillRect/>
          </a:stretch>
        </p:blipFill>
        <p:spPr>
          <a:xfrm>
            <a:off x="-1123950" y="0"/>
            <a:ext cx="10715625" cy="5143500"/>
          </a:xfrm>
          <a:prstGeom prst="rect">
            <a:avLst/>
          </a:prstGeom>
          <a:noFill/>
          <a:ln>
            <a:noFill/>
          </a:ln>
        </p:spPr>
      </p:pic>
      <p:sp>
        <p:nvSpPr>
          <p:cNvPr id="278" name="Google Shape;278;p27"/>
          <p:cNvSpPr/>
          <p:nvPr/>
        </p:nvSpPr>
        <p:spPr>
          <a:xfrm>
            <a:off x="-57150" y="-40822"/>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279" name="Google Shape;279;p27"/>
          <p:cNvSpPr txBox="1"/>
          <p:nvPr/>
        </p:nvSpPr>
        <p:spPr>
          <a:xfrm>
            <a:off x="488176" y="669200"/>
            <a:ext cx="68673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The Divine Court</a:t>
            </a:r>
            <a:endParaRPr sz="6900" b="1">
              <a:solidFill>
                <a:schemeClr val="lt1"/>
              </a:solidFill>
              <a:latin typeface="Inter Tight SemiBold"/>
              <a:ea typeface="Inter Tight SemiBold"/>
              <a:cs typeface="Inter Tight SemiBold"/>
              <a:sym typeface="Inter Tight SemiBold"/>
            </a:endParaRPr>
          </a:p>
        </p:txBody>
      </p:sp>
      <p:sp>
        <p:nvSpPr>
          <p:cNvPr id="280" name="Google Shape;280;p27"/>
          <p:cNvSpPr/>
          <p:nvPr/>
        </p:nvSpPr>
        <p:spPr>
          <a:xfrm>
            <a:off x="488166" y="3417730"/>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a:solidFill>
                  <a:srgbClr val="1E1E1E"/>
                </a:solidFill>
                <a:latin typeface="Inter Tight"/>
                <a:ea typeface="Inter Tight"/>
                <a:cs typeface="Inter Tight"/>
                <a:sym typeface="Inter Tight"/>
              </a:rPr>
              <a:t>Session 2: Pa</a:t>
            </a:r>
            <a:r>
              <a:rPr lang="en-GB" sz="1600" b="0" i="0" u="none" strike="noStrike" cap="none">
                <a:solidFill>
                  <a:srgbClr val="1E1E1E"/>
                </a:solidFill>
                <a:latin typeface="Inter Tight"/>
                <a:ea typeface="Inter Tight"/>
                <a:cs typeface="Inter Tight"/>
                <a:sym typeface="Inter Tight"/>
              </a:rPr>
              <a:t>rt </a:t>
            </a:r>
            <a:r>
              <a:rPr lang="en-GB" sz="1600">
                <a:solidFill>
                  <a:srgbClr val="1E1E1E"/>
                </a:solidFill>
                <a:latin typeface="Inter Tight"/>
                <a:ea typeface="Inter Tight"/>
                <a:cs typeface="Inter Tight"/>
                <a:sym typeface="Inter Tight"/>
              </a:rPr>
              <a:t>2</a:t>
            </a:r>
            <a:endParaRPr sz="1600" b="0" i="0" u="none" strike="noStrike" cap="none">
              <a:solidFill>
                <a:schemeClr val="lt1"/>
              </a:solidFill>
              <a:latin typeface="Arial"/>
              <a:ea typeface="Arial"/>
              <a:cs typeface="Arial"/>
              <a:sym typeface="Arial"/>
            </a:endParaRPr>
          </a:p>
        </p:txBody>
      </p:sp>
      <p:sp>
        <p:nvSpPr>
          <p:cNvPr id="281" name="Google Shape;281;p27"/>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282" name="Google Shape;282;p27"/>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283" name="Google Shape;283;p27"/>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8"/>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1CC06875-844E-E274-D2A1-921A4F0E8931}"/>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F5ABB80D-890F-09BE-093F-12E3355899F8}"/>
              </a:ext>
            </a:extLst>
          </p:cNvPr>
          <p:cNvSpPr/>
          <p:nvPr/>
        </p:nvSpPr>
        <p:spPr>
          <a:xfrm>
            <a:off x="1807846" y="2630559"/>
            <a:ext cx="2510485" cy="320802"/>
          </a:xfrm>
          <a:custGeom>
            <a:avLst/>
            <a:gdLst/>
            <a:ahLst/>
            <a:cxnLst/>
            <a:rect l="l" t="t" r="r" b="b"/>
            <a:pathLst>
              <a:path w="2510485" h="320802">
                <a:moveTo>
                  <a:pt x="1900199" y="292913"/>
                </a:moveTo>
                <a:lnTo>
                  <a:pt x="1900199" y="305943"/>
                </a:lnTo>
                <a:lnTo>
                  <a:pt x="1848993" y="320802"/>
                </a:lnTo>
                <a:lnTo>
                  <a:pt x="1848993" y="308000"/>
                </a:lnTo>
                <a:close/>
                <a:moveTo>
                  <a:pt x="1824990" y="255803"/>
                </a:moveTo>
                <a:cubicBezTo>
                  <a:pt x="1828038" y="255803"/>
                  <a:pt x="1830667" y="256946"/>
                  <a:pt x="1832876" y="259232"/>
                </a:cubicBezTo>
                <a:cubicBezTo>
                  <a:pt x="1835086" y="261518"/>
                  <a:pt x="1836191" y="264185"/>
                  <a:pt x="1836191" y="267233"/>
                </a:cubicBezTo>
                <a:cubicBezTo>
                  <a:pt x="1836191" y="270281"/>
                  <a:pt x="1835086" y="272910"/>
                  <a:pt x="1832876" y="275120"/>
                </a:cubicBezTo>
                <a:cubicBezTo>
                  <a:pt x="1830667" y="277330"/>
                  <a:pt x="1828038" y="278435"/>
                  <a:pt x="1824990" y="278435"/>
                </a:cubicBezTo>
                <a:cubicBezTo>
                  <a:pt x="1821789" y="278435"/>
                  <a:pt x="1819084" y="277330"/>
                  <a:pt x="1816874" y="275120"/>
                </a:cubicBezTo>
                <a:cubicBezTo>
                  <a:pt x="1814664" y="272910"/>
                  <a:pt x="1813560" y="270281"/>
                  <a:pt x="1813560" y="267233"/>
                </a:cubicBezTo>
                <a:cubicBezTo>
                  <a:pt x="1813560" y="264185"/>
                  <a:pt x="1814664" y="261518"/>
                  <a:pt x="1816874" y="259232"/>
                </a:cubicBezTo>
                <a:cubicBezTo>
                  <a:pt x="1819084" y="256946"/>
                  <a:pt x="1821789" y="255803"/>
                  <a:pt x="1824990" y="255803"/>
                </a:cubicBezTo>
                <a:close/>
                <a:moveTo>
                  <a:pt x="1793671" y="255803"/>
                </a:moveTo>
                <a:cubicBezTo>
                  <a:pt x="1796719" y="255803"/>
                  <a:pt x="1799348" y="256946"/>
                  <a:pt x="1801558" y="259232"/>
                </a:cubicBezTo>
                <a:cubicBezTo>
                  <a:pt x="1803768" y="261518"/>
                  <a:pt x="1804873" y="264185"/>
                  <a:pt x="1804873" y="267233"/>
                </a:cubicBezTo>
                <a:cubicBezTo>
                  <a:pt x="1804873" y="270281"/>
                  <a:pt x="1803768" y="272910"/>
                  <a:pt x="1801558" y="275120"/>
                </a:cubicBezTo>
                <a:cubicBezTo>
                  <a:pt x="1799348" y="277330"/>
                  <a:pt x="1796719" y="278435"/>
                  <a:pt x="1793671" y="278435"/>
                </a:cubicBezTo>
                <a:cubicBezTo>
                  <a:pt x="1790471" y="278435"/>
                  <a:pt x="1787766" y="277330"/>
                  <a:pt x="1785556" y="275120"/>
                </a:cubicBezTo>
                <a:cubicBezTo>
                  <a:pt x="1783346" y="272910"/>
                  <a:pt x="1782241" y="270281"/>
                  <a:pt x="1782241" y="267233"/>
                </a:cubicBezTo>
                <a:cubicBezTo>
                  <a:pt x="1782241" y="264185"/>
                  <a:pt x="1783346" y="261518"/>
                  <a:pt x="1785556" y="259232"/>
                </a:cubicBezTo>
                <a:cubicBezTo>
                  <a:pt x="1787766" y="256946"/>
                  <a:pt x="1790471" y="255803"/>
                  <a:pt x="1793671" y="255803"/>
                </a:cubicBezTo>
                <a:close/>
                <a:moveTo>
                  <a:pt x="173431" y="255803"/>
                </a:moveTo>
                <a:cubicBezTo>
                  <a:pt x="176479" y="255803"/>
                  <a:pt x="179108" y="256946"/>
                  <a:pt x="181317" y="259232"/>
                </a:cubicBezTo>
                <a:cubicBezTo>
                  <a:pt x="183527" y="261518"/>
                  <a:pt x="184632" y="264185"/>
                  <a:pt x="184632" y="267233"/>
                </a:cubicBezTo>
                <a:cubicBezTo>
                  <a:pt x="184632" y="270281"/>
                  <a:pt x="183527" y="272910"/>
                  <a:pt x="181317" y="275120"/>
                </a:cubicBezTo>
                <a:cubicBezTo>
                  <a:pt x="179108" y="277330"/>
                  <a:pt x="176479" y="278435"/>
                  <a:pt x="173431" y="278435"/>
                </a:cubicBezTo>
                <a:cubicBezTo>
                  <a:pt x="170230" y="278435"/>
                  <a:pt x="167525" y="277330"/>
                  <a:pt x="165316" y="275120"/>
                </a:cubicBezTo>
                <a:cubicBezTo>
                  <a:pt x="163106" y="272910"/>
                  <a:pt x="162001" y="270281"/>
                  <a:pt x="162001" y="267233"/>
                </a:cubicBezTo>
                <a:cubicBezTo>
                  <a:pt x="162001" y="264185"/>
                  <a:pt x="163106" y="261518"/>
                  <a:pt x="165316" y="259232"/>
                </a:cubicBezTo>
                <a:cubicBezTo>
                  <a:pt x="167525" y="256946"/>
                  <a:pt x="170230" y="255803"/>
                  <a:pt x="173431" y="255803"/>
                </a:cubicBezTo>
                <a:close/>
                <a:moveTo>
                  <a:pt x="142113" y="255803"/>
                </a:moveTo>
                <a:cubicBezTo>
                  <a:pt x="145161" y="255803"/>
                  <a:pt x="147790" y="256946"/>
                  <a:pt x="149999" y="259232"/>
                </a:cubicBezTo>
                <a:cubicBezTo>
                  <a:pt x="152209" y="261518"/>
                  <a:pt x="153314" y="264185"/>
                  <a:pt x="153314" y="267233"/>
                </a:cubicBezTo>
                <a:cubicBezTo>
                  <a:pt x="153314" y="270281"/>
                  <a:pt x="152209" y="272910"/>
                  <a:pt x="149999" y="275120"/>
                </a:cubicBezTo>
                <a:cubicBezTo>
                  <a:pt x="147790" y="277330"/>
                  <a:pt x="145161" y="278435"/>
                  <a:pt x="142113" y="278435"/>
                </a:cubicBezTo>
                <a:cubicBezTo>
                  <a:pt x="138912" y="278435"/>
                  <a:pt x="136207" y="277330"/>
                  <a:pt x="133997" y="275120"/>
                </a:cubicBezTo>
                <a:cubicBezTo>
                  <a:pt x="131788" y="272910"/>
                  <a:pt x="130683" y="270281"/>
                  <a:pt x="130683" y="267233"/>
                </a:cubicBezTo>
                <a:cubicBezTo>
                  <a:pt x="130683" y="264185"/>
                  <a:pt x="131788" y="261518"/>
                  <a:pt x="133997" y="259232"/>
                </a:cubicBezTo>
                <a:cubicBezTo>
                  <a:pt x="136207" y="256946"/>
                  <a:pt x="138912" y="255803"/>
                  <a:pt x="142113" y="255803"/>
                </a:cubicBezTo>
                <a:close/>
                <a:moveTo>
                  <a:pt x="271424" y="245288"/>
                </a:moveTo>
                <a:lnTo>
                  <a:pt x="271424" y="258318"/>
                </a:lnTo>
                <a:lnTo>
                  <a:pt x="220218" y="273177"/>
                </a:lnTo>
                <a:lnTo>
                  <a:pt x="220218" y="260375"/>
                </a:lnTo>
                <a:close/>
                <a:moveTo>
                  <a:pt x="1568348" y="192024"/>
                </a:moveTo>
                <a:cubicBezTo>
                  <a:pt x="1566062" y="192024"/>
                  <a:pt x="1564386" y="192938"/>
                  <a:pt x="1563319" y="194767"/>
                </a:cubicBezTo>
                <a:cubicBezTo>
                  <a:pt x="1562252" y="196596"/>
                  <a:pt x="1561719" y="198806"/>
                  <a:pt x="1561719" y="201396"/>
                </a:cubicBezTo>
                <a:cubicBezTo>
                  <a:pt x="1561719" y="203073"/>
                  <a:pt x="1562176" y="204330"/>
                  <a:pt x="1563090" y="205168"/>
                </a:cubicBezTo>
                <a:cubicBezTo>
                  <a:pt x="1564005" y="206006"/>
                  <a:pt x="1565910" y="206426"/>
                  <a:pt x="1568805" y="206426"/>
                </a:cubicBezTo>
                <a:cubicBezTo>
                  <a:pt x="1570482" y="206426"/>
                  <a:pt x="1572196" y="206311"/>
                  <a:pt x="1573949" y="206083"/>
                </a:cubicBezTo>
                <a:lnTo>
                  <a:pt x="1574817" y="205824"/>
                </a:lnTo>
                <a:lnTo>
                  <a:pt x="1574977" y="204825"/>
                </a:lnTo>
                <a:cubicBezTo>
                  <a:pt x="1574977" y="201168"/>
                  <a:pt x="1574444" y="198120"/>
                  <a:pt x="1573377" y="195681"/>
                </a:cubicBezTo>
                <a:cubicBezTo>
                  <a:pt x="1572310" y="193243"/>
                  <a:pt x="1570634" y="192024"/>
                  <a:pt x="1568348" y="192024"/>
                </a:cubicBezTo>
                <a:close/>
                <a:moveTo>
                  <a:pt x="1568805" y="183337"/>
                </a:moveTo>
                <a:cubicBezTo>
                  <a:pt x="1573530" y="183337"/>
                  <a:pt x="1577263" y="185356"/>
                  <a:pt x="1580007" y="189395"/>
                </a:cubicBezTo>
                <a:cubicBezTo>
                  <a:pt x="1582750" y="193433"/>
                  <a:pt x="1584121" y="198806"/>
                  <a:pt x="1584121" y="205511"/>
                </a:cubicBezTo>
                <a:cubicBezTo>
                  <a:pt x="1584121" y="214350"/>
                  <a:pt x="1581416" y="221323"/>
                  <a:pt x="1576006" y="226428"/>
                </a:cubicBezTo>
                <a:cubicBezTo>
                  <a:pt x="1570596" y="231533"/>
                  <a:pt x="1563395" y="234086"/>
                  <a:pt x="1554403" y="234086"/>
                </a:cubicBezTo>
                <a:cubicBezTo>
                  <a:pt x="1553794" y="234086"/>
                  <a:pt x="1553413" y="234086"/>
                  <a:pt x="1553260" y="234086"/>
                </a:cubicBezTo>
                <a:cubicBezTo>
                  <a:pt x="1553108" y="234086"/>
                  <a:pt x="1552727" y="234086"/>
                  <a:pt x="1552117" y="234086"/>
                </a:cubicBezTo>
                <a:lnTo>
                  <a:pt x="1551432" y="225628"/>
                </a:lnTo>
                <a:cubicBezTo>
                  <a:pt x="1558594" y="225323"/>
                  <a:pt x="1564309" y="223761"/>
                  <a:pt x="1568577" y="220942"/>
                </a:cubicBezTo>
                <a:cubicBezTo>
                  <a:pt x="1570710" y="219532"/>
                  <a:pt x="1572310" y="217484"/>
                  <a:pt x="1573377" y="214798"/>
                </a:cubicBezTo>
                <a:lnTo>
                  <a:pt x="1573469" y="214228"/>
                </a:lnTo>
                <a:lnTo>
                  <a:pt x="1567891" y="214884"/>
                </a:lnTo>
                <a:cubicBezTo>
                  <a:pt x="1563319" y="214884"/>
                  <a:pt x="1559737" y="214007"/>
                  <a:pt x="1557147" y="212255"/>
                </a:cubicBezTo>
                <a:cubicBezTo>
                  <a:pt x="1554556" y="210502"/>
                  <a:pt x="1553260" y="207340"/>
                  <a:pt x="1553260" y="202768"/>
                </a:cubicBezTo>
                <a:cubicBezTo>
                  <a:pt x="1553260" y="197739"/>
                  <a:pt x="1554670" y="193243"/>
                  <a:pt x="1557489" y="189281"/>
                </a:cubicBezTo>
                <a:cubicBezTo>
                  <a:pt x="1560309" y="185318"/>
                  <a:pt x="1564081" y="183337"/>
                  <a:pt x="1568805" y="183337"/>
                </a:cubicBezTo>
                <a:close/>
                <a:moveTo>
                  <a:pt x="1439378" y="177743"/>
                </a:moveTo>
                <a:lnTo>
                  <a:pt x="1439799" y="179679"/>
                </a:lnTo>
                <a:cubicBezTo>
                  <a:pt x="1439799" y="188519"/>
                  <a:pt x="1437322" y="196405"/>
                  <a:pt x="1432369" y="203339"/>
                </a:cubicBezTo>
                <a:lnTo>
                  <a:pt x="1420661" y="213575"/>
                </a:lnTo>
                <a:lnTo>
                  <a:pt x="1423911" y="215112"/>
                </a:lnTo>
                <a:cubicBezTo>
                  <a:pt x="1429931" y="216941"/>
                  <a:pt x="1435684" y="217856"/>
                  <a:pt x="1441170" y="217856"/>
                </a:cubicBezTo>
                <a:cubicBezTo>
                  <a:pt x="1446352" y="217856"/>
                  <a:pt x="1450162" y="216979"/>
                  <a:pt x="1452600" y="215227"/>
                </a:cubicBezTo>
                <a:cubicBezTo>
                  <a:pt x="1455039" y="213474"/>
                  <a:pt x="1456258" y="210540"/>
                  <a:pt x="1456258" y="206426"/>
                </a:cubicBezTo>
                <a:cubicBezTo>
                  <a:pt x="1456258" y="205664"/>
                  <a:pt x="1456067" y="204254"/>
                  <a:pt x="1455686" y="202196"/>
                </a:cubicBezTo>
                <a:cubicBezTo>
                  <a:pt x="1455305" y="200139"/>
                  <a:pt x="1454086" y="197282"/>
                  <a:pt x="1452029" y="193624"/>
                </a:cubicBezTo>
                <a:cubicBezTo>
                  <a:pt x="1449971" y="189966"/>
                  <a:pt x="1446504" y="185432"/>
                  <a:pt x="1441628" y="180022"/>
                </a:cubicBezTo>
                <a:close/>
                <a:moveTo>
                  <a:pt x="2472080" y="175793"/>
                </a:moveTo>
                <a:cubicBezTo>
                  <a:pt x="2468575" y="175793"/>
                  <a:pt x="2465412" y="177127"/>
                  <a:pt x="2462593" y="179794"/>
                </a:cubicBezTo>
                <a:cubicBezTo>
                  <a:pt x="2459774" y="182461"/>
                  <a:pt x="2457564" y="185852"/>
                  <a:pt x="2455964" y="189966"/>
                </a:cubicBezTo>
                <a:cubicBezTo>
                  <a:pt x="2454363" y="194081"/>
                  <a:pt x="2453563" y="198196"/>
                  <a:pt x="2453563" y="202311"/>
                </a:cubicBezTo>
                <a:cubicBezTo>
                  <a:pt x="2453563" y="205511"/>
                  <a:pt x="2454211" y="208292"/>
                  <a:pt x="2455507" y="210655"/>
                </a:cubicBezTo>
                <a:cubicBezTo>
                  <a:pt x="2456802" y="213017"/>
                  <a:pt x="2458974" y="214808"/>
                  <a:pt x="2462022" y="216027"/>
                </a:cubicBezTo>
                <a:cubicBezTo>
                  <a:pt x="2465070" y="217246"/>
                  <a:pt x="2469032" y="217856"/>
                  <a:pt x="2473909" y="217856"/>
                </a:cubicBezTo>
                <a:cubicBezTo>
                  <a:pt x="2478328" y="217856"/>
                  <a:pt x="2482786" y="217398"/>
                  <a:pt x="2487282" y="216484"/>
                </a:cubicBezTo>
                <a:lnTo>
                  <a:pt x="2492410" y="214859"/>
                </a:lnTo>
                <a:lnTo>
                  <a:pt x="2492654" y="211912"/>
                </a:lnTo>
                <a:cubicBezTo>
                  <a:pt x="2492654" y="207188"/>
                  <a:pt x="2492197" y="202654"/>
                  <a:pt x="2491282" y="198310"/>
                </a:cubicBezTo>
                <a:cubicBezTo>
                  <a:pt x="2490368" y="193967"/>
                  <a:pt x="2488996" y="190119"/>
                  <a:pt x="2487168" y="186766"/>
                </a:cubicBezTo>
                <a:cubicBezTo>
                  <a:pt x="2485339" y="183413"/>
                  <a:pt x="2483167" y="180746"/>
                  <a:pt x="2480652" y="178765"/>
                </a:cubicBezTo>
                <a:cubicBezTo>
                  <a:pt x="2478138" y="176784"/>
                  <a:pt x="2475280" y="175793"/>
                  <a:pt x="2472080" y="175793"/>
                </a:cubicBezTo>
                <a:close/>
                <a:moveTo>
                  <a:pt x="1003096" y="170993"/>
                </a:moveTo>
                <a:cubicBezTo>
                  <a:pt x="1000353" y="170993"/>
                  <a:pt x="997686" y="171755"/>
                  <a:pt x="995096" y="173279"/>
                </a:cubicBezTo>
                <a:cubicBezTo>
                  <a:pt x="992505" y="174803"/>
                  <a:pt x="989838" y="177622"/>
                  <a:pt x="987094" y="181737"/>
                </a:cubicBezTo>
                <a:cubicBezTo>
                  <a:pt x="984351" y="185852"/>
                  <a:pt x="981227" y="191795"/>
                  <a:pt x="977722" y="199568"/>
                </a:cubicBezTo>
                <a:lnTo>
                  <a:pt x="975103" y="204988"/>
                </a:lnTo>
                <a:lnTo>
                  <a:pt x="982208" y="208969"/>
                </a:lnTo>
                <a:cubicBezTo>
                  <a:pt x="985580" y="210588"/>
                  <a:pt x="988771" y="211836"/>
                  <a:pt x="991781" y="212712"/>
                </a:cubicBezTo>
                <a:cubicBezTo>
                  <a:pt x="997801" y="214465"/>
                  <a:pt x="1002792" y="215341"/>
                  <a:pt x="1006754" y="215341"/>
                </a:cubicBezTo>
                <a:cubicBezTo>
                  <a:pt x="1011174" y="215341"/>
                  <a:pt x="1014679" y="214693"/>
                  <a:pt x="1017270" y="213398"/>
                </a:cubicBezTo>
                <a:cubicBezTo>
                  <a:pt x="1019860" y="212102"/>
                  <a:pt x="1021766" y="210236"/>
                  <a:pt x="1022985" y="207797"/>
                </a:cubicBezTo>
                <a:cubicBezTo>
                  <a:pt x="1024204" y="205359"/>
                  <a:pt x="1024813" y="202616"/>
                  <a:pt x="1024813" y="199568"/>
                </a:cubicBezTo>
                <a:cubicBezTo>
                  <a:pt x="1024813" y="195148"/>
                  <a:pt x="1023747" y="190728"/>
                  <a:pt x="1021613" y="186309"/>
                </a:cubicBezTo>
                <a:cubicBezTo>
                  <a:pt x="1019480" y="181889"/>
                  <a:pt x="1016774" y="178232"/>
                  <a:pt x="1013498" y="175336"/>
                </a:cubicBezTo>
                <a:cubicBezTo>
                  <a:pt x="1010221" y="172440"/>
                  <a:pt x="1006754" y="170993"/>
                  <a:pt x="1003096" y="170993"/>
                </a:cubicBezTo>
                <a:close/>
                <a:moveTo>
                  <a:pt x="1406880" y="157505"/>
                </a:moveTo>
                <a:cubicBezTo>
                  <a:pt x="1403527" y="157505"/>
                  <a:pt x="1400518" y="158458"/>
                  <a:pt x="1397851" y="160363"/>
                </a:cubicBezTo>
                <a:cubicBezTo>
                  <a:pt x="1395184" y="162268"/>
                  <a:pt x="1393088" y="164744"/>
                  <a:pt x="1391564" y="167792"/>
                </a:cubicBezTo>
                <a:cubicBezTo>
                  <a:pt x="1390040" y="170840"/>
                  <a:pt x="1389278" y="174041"/>
                  <a:pt x="1389278" y="177393"/>
                </a:cubicBezTo>
                <a:cubicBezTo>
                  <a:pt x="1389278" y="183794"/>
                  <a:pt x="1390916" y="189471"/>
                  <a:pt x="1394193" y="194424"/>
                </a:cubicBezTo>
                <a:lnTo>
                  <a:pt x="1404423" y="204562"/>
                </a:lnTo>
                <a:lnTo>
                  <a:pt x="1411795" y="200139"/>
                </a:lnTo>
                <a:cubicBezTo>
                  <a:pt x="1415834" y="196253"/>
                  <a:pt x="1418691" y="192252"/>
                  <a:pt x="1420368" y="188138"/>
                </a:cubicBezTo>
                <a:cubicBezTo>
                  <a:pt x="1422044" y="184023"/>
                  <a:pt x="1422882" y="180289"/>
                  <a:pt x="1422882" y="176936"/>
                </a:cubicBezTo>
                <a:cubicBezTo>
                  <a:pt x="1422882" y="173736"/>
                  <a:pt x="1422235" y="170650"/>
                  <a:pt x="1420939" y="167678"/>
                </a:cubicBezTo>
                <a:cubicBezTo>
                  <a:pt x="1419644" y="164706"/>
                  <a:pt x="1417815" y="162268"/>
                  <a:pt x="1415453" y="160363"/>
                </a:cubicBezTo>
                <a:cubicBezTo>
                  <a:pt x="1413091" y="158458"/>
                  <a:pt x="1410233" y="157505"/>
                  <a:pt x="1406880" y="157505"/>
                </a:cubicBezTo>
                <a:close/>
                <a:moveTo>
                  <a:pt x="2473909" y="157048"/>
                </a:moveTo>
                <a:cubicBezTo>
                  <a:pt x="2480005" y="157048"/>
                  <a:pt x="2485339" y="158610"/>
                  <a:pt x="2489911" y="161734"/>
                </a:cubicBezTo>
                <a:cubicBezTo>
                  <a:pt x="2494483" y="164858"/>
                  <a:pt x="2498293" y="169088"/>
                  <a:pt x="2501341" y="174422"/>
                </a:cubicBezTo>
                <a:cubicBezTo>
                  <a:pt x="2504389" y="179756"/>
                  <a:pt x="2506675" y="185775"/>
                  <a:pt x="2508199" y="192481"/>
                </a:cubicBezTo>
                <a:cubicBezTo>
                  <a:pt x="2509723" y="199187"/>
                  <a:pt x="2510485" y="206121"/>
                  <a:pt x="2510485" y="213284"/>
                </a:cubicBezTo>
                <a:cubicBezTo>
                  <a:pt x="2510485" y="227457"/>
                  <a:pt x="2507627" y="239687"/>
                  <a:pt x="2501912" y="249974"/>
                </a:cubicBezTo>
                <a:cubicBezTo>
                  <a:pt x="2496197" y="260261"/>
                  <a:pt x="2487663" y="268452"/>
                  <a:pt x="2476309" y="274548"/>
                </a:cubicBezTo>
                <a:cubicBezTo>
                  <a:pt x="2464955" y="280644"/>
                  <a:pt x="2450896" y="284683"/>
                  <a:pt x="2434132" y="286664"/>
                </a:cubicBezTo>
                <a:lnTo>
                  <a:pt x="2430018" y="267919"/>
                </a:lnTo>
                <a:cubicBezTo>
                  <a:pt x="2439162" y="266700"/>
                  <a:pt x="2447582" y="264985"/>
                  <a:pt x="2455278" y="262775"/>
                </a:cubicBezTo>
                <a:cubicBezTo>
                  <a:pt x="2462974" y="260566"/>
                  <a:pt x="2469603" y="257403"/>
                  <a:pt x="2475166" y="253289"/>
                </a:cubicBezTo>
                <a:cubicBezTo>
                  <a:pt x="2480729" y="249174"/>
                  <a:pt x="2485034" y="243764"/>
                  <a:pt x="2488082" y="237058"/>
                </a:cubicBezTo>
                <a:lnTo>
                  <a:pt x="2489222" y="233296"/>
                </a:lnTo>
                <a:lnTo>
                  <a:pt x="2486825" y="234315"/>
                </a:lnTo>
                <a:cubicBezTo>
                  <a:pt x="2481872" y="235382"/>
                  <a:pt x="2476881" y="235915"/>
                  <a:pt x="2471852" y="235915"/>
                </a:cubicBezTo>
                <a:cubicBezTo>
                  <a:pt x="2466060" y="235915"/>
                  <a:pt x="2460917" y="235305"/>
                  <a:pt x="2456421" y="234086"/>
                </a:cubicBezTo>
                <a:cubicBezTo>
                  <a:pt x="2451925" y="232867"/>
                  <a:pt x="2448115" y="231076"/>
                  <a:pt x="2444991" y="228714"/>
                </a:cubicBezTo>
                <a:cubicBezTo>
                  <a:pt x="2441867" y="226352"/>
                  <a:pt x="2439505" y="223342"/>
                  <a:pt x="2437904" y="219684"/>
                </a:cubicBezTo>
                <a:cubicBezTo>
                  <a:pt x="2436304" y="216027"/>
                  <a:pt x="2435504" y="211760"/>
                  <a:pt x="2435504" y="206883"/>
                </a:cubicBezTo>
                <a:cubicBezTo>
                  <a:pt x="2435504" y="201092"/>
                  <a:pt x="2436419" y="195262"/>
                  <a:pt x="2438247" y="189395"/>
                </a:cubicBezTo>
                <a:cubicBezTo>
                  <a:pt x="2440076" y="183527"/>
                  <a:pt x="2442667" y="178155"/>
                  <a:pt x="2446020" y="173279"/>
                </a:cubicBezTo>
                <a:cubicBezTo>
                  <a:pt x="2449372" y="168402"/>
                  <a:pt x="2453411" y="164477"/>
                  <a:pt x="2458136" y="161506"/>
                </a:cubicBezTo>
                <a:cubicBezTo>
                  <a:pt x="2462860" y="158534"/>
                  <a:pt x="2468117" y="157048"/>
                  <a:pt x="2473909" y="157048"/>
                </a:cubicBezTo>
                <a:close/>
                <a:moveTo>
                  <a:pt x="1658131" y="153015"/>
                </a:moveTo>
                <a:lnTo>
                  <a:pt x="1644434" y="155105"/>
                </a:lnTo>
                <a:cubicBezTo>
                  <a:pt x="1638566" y="156857"/>
                  <a:pt x="1633613" y="159105"/>
                  <a:pt x="1629575" y="161849"/>
                </a:cubicBezTo>
                <a:cubicBezTo>
                  <a:pt x="1625536" y="164592"/>
                  <a:pt x="1622450" y="167564"/>
                  <a:pt x="1620316" y="170764"/>
                </a:cubicBezTo>
                <a:cubicBezTo>
                  <a:pt x="1618183" y="173964"/>
                  <a:pt x="1617116" y="177089"/>
                  <a:pt x="1617116" y="180137"/>
                </a:cubicBezTo>
                <a:cubicBezTo>
                  <a:pt x="1617116" y="183489"/>
                  <a:pt x="1618335" y="186233"/>
                  <a:pt x="1620774" y="188366"/>
                </a:cubicBezTo>
                <a:cubicBezTo>
                  <a:pt x="1623212" y="190500"/>
                  <a:pt x="1626336" y="192138"/>
                  <a:pt x="1630146" y="193281"/>
                </a:cubicBezTo>
                <a:cubicBezTo>
                  <a:pt x="1633956" y="194424"/>
                  <a:pt x="1638147" y="195110"/>
                  <a:pt x="1642719" y="195338"/>
                </a:cubicBezTo>
                <a:cubicBezTo>
                  <a:pt x="1647291" y="195567"/>
                  <a:pt x="1651711" y="195415"/>
                  <a:pt x="1655978" y="194881"/>
                </a:cubicBezTo>
                <a:lnTo>
                  <a:pt x="1660015" y="193998"/>
                </a:lnTo>
                <a:close/>
                <a:moveTo>
                  <a:pt x="2379116" y="138303"/>
                </a:moveTo>
                <a:cubicBezTo>
                  <a:pt x="2375611" y="138303"/>
                  <a:pt x="2372449" y="139636"/>
                  <a:pt x="2369629" y="142303"/>
                </a:cubicBezTo>
                <a:cubicBezTo>
                  <a:pt x="2366810" y="144970"/>
                  <a:pt x="2364600" y="148361"/>
                  <a:pt x="2363000" y="152476"/>
                </a:cubicBezTo>
                <a:cubicBezTo>
                  <a:pt x="2361400" y="156591"/>
                  <a:pt x="2360599" y="160706"/>
                  <a:pt x="2360599" y="164820"/>
                </a:cubicBezTo>
                <a:cubicBezTo>
                  <a:pt x="2360599" y="168021"/>
                  <a:pt x="2361247" y="170764"/>
                  <a:pt x="2362543" y="173050"/>
                </a:cubicBezTo>
                <a:cubicBezTo>
                  <a:pt x="2363838" y="175336"/>
                  <a:pt x="2366010" y="177127"/>
                  <a:pt x="2369058" y="178422"/>
                </a:cubicBezTo>
                <a:cubicBezTo>
                  <a:pt x="2372106" y="179717"/>
                  <a:pt x="2376068" y="180365"/>
                  <a:pt x="2380945" y="180365"/>
                </a:cubicBezTo>
                <a:cubicBezTo>
                  <a:pt x="2385364" y="180365"/>
                  <a:pt x="2389822" y="179908"/>
                  <a:pt x="2394318" y="178994"/>
                </a:cubicBezTo>
                <a:lnTo>
                  <a:pt x="2399557" y="177334"/>
                </a:lnTo>
                <a:lnTo>
                  <a:pt x="2399690" y="174422"/>
                </a:lnTo>
                <a:cubicBezTo>
                  <a:pt x="2399690" y="168021"/>
                  <a:pt x="2398852" y="162077"/>
                  <a:pt x="2397175" y="156591"/>
                </a:cubicBezTo>
                <a:cubicBezTo>
                  <a:pt x="2395499" y="151104"/>
                  <a:pt x="2393137" y="146685"/>
                  <a:pt x="2390089" y="143332"/>
                </a:cubicBezTo>
                <a:cubicBezTo>
                  <a:pt x="2387041" y="139979"/>
                  <a:pt x="2383383" y="138303"/>
                  <a:pt x="2379116" y="138303"/>
                </a:cubicBezTo>
                <a:close/>
                <a:moveTo>
                  <a:pt x="1988591" y="138303"/>
                </a:moveTo>
                <a:cubicBezTo>
                  <a:pt x="1985086" y="138303"/>
                  <a:pt x="1981924" y="139636"/>
                  <a:pt x="1979104" y="142303"/>
                </a:cubicBezTo>
                <a:cubicBezTo>
                  <a:pt x="1976285" y="144970"/>
                  <a:pt x="1974075" y="148361"/>
                  <a:pt x="1972475" y="152476"/>
                </a:cubicBezTo>
                <a:cubicBezTo>
                  <a:pt x="1970875" y="156591"/>
                  <a:pt x="1970074" y="160706"/>
                  <a:pt x="1970074" y="164820"/>
                </a:cubicBezTo>
                <a:cubicBezTo>
                  <a:pt x="1970074" y="168021"/>
                  <a:pt x="1970722" y="170764"/>
                  <a:pt x="1972018" y="173050"/>
                </a:cubicBezTo>
                <a:cubicBezTo>
                  <a:pt x="1973313" y="175336"/>
                  <a:pt x="1975485" y="177127"/>
                  <a:pt x="1978533" y="178422"/>
                </a:cubicBezTo>
                <a:cubicBezTo>
                  <a:pt x="1981581" y="179717"/>
                  <a:pt x="1985543" y="180365"/>
                  <a:pt x="1990420" y="180365"/>
                </a:cubicBezTo>
                <a:cubicBezTo>
                  <a:pt x="1994839" y="180365"/>
                  <a:pt x="1999297" y="179908"/>
                  <a:pt x="2003793" y="178994"/>
                </a:cubicBezTo>
                <a:lnTo>
                  <a:pt x="2009032" y="177334"/>
                </a:lnTo>
                <a:lnTo>
                  <a:pt x="2009165" y="174422"/>
                </a:lnTo>
                <a:cubicBezTo>
                  <a:pt x="2009165" y="168021"/>
                  <a:pt x="2008327" y="162077"/>
                  <a:pt x="2006651" y="156591"/>
                </a:cubicBezTo>
                <a:cubicBezTo>
                  <a:pt x="2004974" y="151104"/>
                  <a:pt x="2002612" y="146685"/>
                  <a:pt x="1999564" y="143332"/>
                </a:cubicBezTo>
                <a:cubicBezTo>
                  <a:pt x="1996516" y="139979"/>
                  <a:pt x="1992858" y="138303"/>
                  <a:pt x="1988591" y="138303"/>
                </a:cubicBezTo>
                <a:close/>
                <a:moveTo>
                  <a:pt x="602513" y="138303"/>
                </a:moveTo>
                <a:cubicBezTo>
                  <a:pt x="608914" y="138303"/>
                  <a:pt x="614400" y="139179"/>
                  <a:pt x="618972" y="140932"/>
                </a:cubicBezTo>
                <a:cubicBezTo>
                  <a:pt x="623544" y="142684"/>
                  <a:pt x="626821" y="144323"/>
                  <a:pt x="628802" y="145847"/>
                </a:cubicBezTo>
                <a:lnTo>
                  <a:pt x="621258" y="162077"/>
                </a:lnTo>
                <a:cubicBezTo>
                  <a:pt x="618667" y="160858"/>
                  <a:pt x="615772" y="159715"/>
                  <a:pt x="612571" y="158648"/>
                </a:cubicBezTo>
                <a:cubicBezTo>
                  <a:pt x="609371" y="157581"/>
                  <a:pt x="606018" y="157048"/>
                  <a:pt x="602513" y="157048"/>
                </a:cubicBezTo>
                <a:cubicBezTo>
                  <a:pt x="598093" y="157048"/>
                  <a:pt x="593636" y="157962"/>
                  <a:pt x="589140" y="159791"/>
                </a:cubicBezTo>
                <a:cubicBezTo>
                  <a:pt x="584644" y="161620"/>
                  <a:pt x="580529" y="164058"/>
                  <a:pt x="576796" y="167106"/>
                </a:cubicBezTo>
                <a:cubicBezTo>
                  <a:pt x="573062" y="170154"/>
                  <a:pt x="570052" y="173507"/>
                  <a:pt x="567766" y="177165"/>
                </a:cubicBezTo>
                <a:cubicBezTo>
                  <a:pt x="565480" y="180822"/>
                  <a:pt x="564337" y="184480"/>
                  <a:pt x="564337" y="188138"/>
                </a:cubicBezTo>
                <a:cubicBezTo>
                  <a:pt x="564337" y="190728"/>
                  <a:pt x="565670" y="193091"/>
                  <a:pt x="568337" y="195224"/>
                </a:cubicBezTo>
                <a:cubicBezTo>
                  <a:pt x="571004" y="197358"/>
                  <a:pt x="574471" y="199339"/>
                  <a:pt x="578739" y="201168"/>
                </a:cubicBezTo>
                <a:cubicBezTo>
                  <a:pt x="583006" y="202997"/>
                  <a:pt x="587540" y="204863"/>
                  <a:pt x="592340" y="206768"/>
                </a:cubicBezTo>
                <a:cubicBezTo>
                  <a:pt x="597141" y="208673"/>
                  <a:pt x="601675" y="210731"/>
                  <a:pt x="605942" y="212941"/>
                </a:cubicBezTo>
                <a:cubicBezTo>
                  <a:pt x="610209" y="215150"/>
                  <a:pt x="613676" y="217703"/>
                  <a:pt x="616343" y="220599"/>
                </a:cubicBezTo>
                <a:cubicBezTo>
                  <a:pt x="619010" y="223494"/>
                  <a:pt x="620344" y="226923"/>
                  <a:pt x="620344" y="230886"/>
                </a:cubicBezTo>
                <a:cubicBezTo>
                  <a:pt x="620344" y="236525"/>
                  <a:pt x="618439" y="242621"/>
                  <a:pt x="614629" y="249174"/>
                </a:cubicBezTo>
                <a:cubicBezTo>
                  <a:pt x="610819" y="255727"/>
                  <a:pt x="605180" y="261861"/>
                  <a:pt x="597713" y="267576"/>
                </a:cubicBezTo>
                <a:cubicBezTo>
                  <a:pt x="590245" y="273291"/>
                  <a:pt x="581139" y="277977"/>
                  <a:pt x="570395" y="281635"/>
                </a:cubicBezTo>
                <a:cubicBezTo>
                  <a:pt x="559651" y="285293"/>
                  <a:pt x="547268" y="287121"/>
                  <a:pt x="533247" y="287121"/>
                </a:cubicBezTo>
                <a:cubicBezTo>
                  <a:pt x="523646" y="287121"/>
                  <a:pt x="514769" y="286055"/>
                  <a:pt x="506615" y="283921"/>
                </a:cubicBezTo>
                <a:cubicBezTo>
                  <a:pt x="498462" y="281787"/>
                  <a:pt x="491299" y="278549"/>
                  <a:pt x="485127" y="274205"/>
                </a:cubicBezTo>
                <a:cubicBezTo>
                  <a:pt x="478955" y="269862"/>
                  <a:pt x="474154" y="264376"/>
                  <a:pt x="470725" y="257746"/>
                </a:cubicBezTo>
                <a:cubicBezTo>
                  <a:pt x="467296" y="251117"/>
                  <a:pt x="465582" y="243306"/>
                  <a:pt x="465582" y="234315"/>
                </a:cubicBezTo>
                <a:cubicBezTo>
                  <a:pt x="465582" y="230657"/>
                  <a:pt x="465925" y="226733"/>
                  <a:pt x="466610" y="222542"/>
                </a:cubicBezTo>
                <a:cubicBezTo>
                  <a:pt x="467296" y="218351"/>
                  <a:pt x="468363" y="213855"/>
                  <a:pt x="469811" y="209054"/>
                </a:cubicBezTo>
                <a:cubicBezTo>
                  <a:pt x="471259" y="204254"/>
                  <a:pt x="473049" y="199187"/>
                  <a:pt x="475183" y="193853"/>
                </a:cubicBezTo>
                <a:lnTo>
                  <a:pt x="491642" y="200253"/>
                </a:lnTo>
                <a:cubicBezTo>
                  <a:pt x="490118" y="204521"/>
                  <a:pt x="488785" y="208559"/>
                  <a:pt x="487642" y="212369"/>
                </a:cubicBezTo>
                <a:cubicBezTo>
                  <a:pt x="486499" y="216179"/>
                  <a:pt x="485660" y="219761"/>
                  <a:pt x="485127" y="223113"/>
                </a:cubicBezTo>
                <a:cubicBezTo>
                  <a:pt x="484594" y="226466"/>
                  <a:pt x="484327" y="229667"/>
                  <a:pt x="484327" y="232715"/>
                </a:cubicBezTo>
                <a:cubicBezTo>
                  <a:pt x="484327" y="238658"/>
                  <a:pt x="485584" y="243840"/>
                  <a:pt x="488099" y="248259"/>
                </a:cubicBezTo>
                <a:cubicBezTo>
                  <a:pt x="490613" y="252679"/>
                  <a:pt x="494157" y="256375"/>
                  <a:pt x="498729" y="259346"/>
                </a:cubicBezTo>
                <a:cubicBezTo>
                  <a:pt x="503301" y="262318"/>
                  <a:pt x="508635" y="264566"/>
                  <a:pt x="514731" y="266090"/>
                </a:cubicBezTo>
                <a:cubicBezTo>
                  <a:pt x="520827" y="267614"/>
                  <a:pt x="527380" y="268376"/>
                  <a:pt x="534390" y="268376"/>
                </a:cubicBezTo>
                <a:cubicBezTo>
                  <a:pt x="545363" y="268376"/>
                  <a:pt x="554964" y="267195"/>
                  <a:pt x="563194" y="264833"/>
                </a:cubicBezTo>
                <a:cubicBezTo>
                  <a:pt x="571423" y="262471"/>
                  <a:pt x="578282" y="259461"/>
                  <a:pt x="583768" y="255803"/>
                </a:cubicBezTo>
                <a:cubicBezTo>
                  <a:pt x="589254" y="252146"/>
                  <a:pt x="593331" y="248336"/>
                  <a:pt x="595998" y="244373"/>
                </a:cubicBezTo>
                <a:cubicBezTo>
                  <a:pt x="598665" y="240411"/>
                  <a:pt x="599998" y="236906"/>
                  <a:pt x="599998" y="233858"/>
                </a:cubicBezTo>
                <a:cubicBezTo>
                  <a:pt x="599998" y="231724"/>
                  <a:pt x="598703" y="229819"/>
                  <a:pt x="596112" y="228143"/>
                </a:cubicBezTo>
                <a:cubicBezTo>
                  <a:pt x="593521" y="226466"/>
                  <a:pt x="590169" y="224866"/>
                  <a:pt x="586054" y="223342"/>
                </a:cubicBezTo>
                <a:cubicBezTo>
                  <a:pt x="581939" y="221818"/>
                  <a:pt x="577596" y="220180"/>
                  <a:pt x="573024" y="218427"/>
                </a:cubicBezTo>
                <a:cubicBezTo>
                  <a:pt x="568452" y="216674"/>
                  <a:pt x="564108" y="214579"/>
                  <a:pt x="559994" y="212141"/>
                </a:cubicBezTo>
                <a:cubicBezTo>
                  <a:pt x="555879" y="209702"/>
                  <a:pt x="552526" y="206768"/>
                  <a:pt x="549935" y="203339"/>
                </a:cubicBezTo>
                <a:cubicBezTo>
                  <a:pt x="547344" y="199910"/>
                  <a:pt x="546049" y="195834"/>
                  <a:pt x="546049" y="191109"/>
                </a:cubicBezTo>
                <a:cubicBezTo>
                  <a:pt x="546049" y="184861"/>
                  <a:pt x="547611" y="178651"/>
                  <a:pt x="550735" y="172478"/>
                </a:cubicBezTo>
                <a:cubicBezTo>
                  <a:pt x="553859" y="166306"/>
                  <a:pt x="558127" y="160629"/>
                  <a:pt x="563537" y="155448"/>
                </a:cubicBezTo>
                <a:cubicBezTo>
                  <a:pt x="568947" y="150266"/>
                  <a:pt x="575005" y="146113"/>
                  <a:pt x="581711" y="142989"/>
                </a:cubicBezTo>
                <a:cubicBezTo>
                  <a:pt x="588416" y="139865"/>
                  <a:pt x="595350" y="138303"/>
                  <a:pt x="602513" y="138303"/>
                </a:cubicBezTo>
                <a:close/>
                <a:moveTo>
                  <a:pt x="58064" y="126873"/>
                </a:moveTo>
                <a:cubicBezTo>
                  <a:pt x="64008" y="135864"/>
                  <a:pt x="69189" y="144361"/>
                  <a:pt x="73609" y="152362"/>
                </a:cubicBezTo>
                <a:cubicBezTo>
                  <a:pt x="78028" y="160363"/>
                  <a:pt x="81762" y="167830"/>
                  <a:pt x="84810" y="174764"/>
                </a:cubicBezTo>
                <a:cubicBezTo>
                  <a:pt x="87858" y="181699"/>
                  <a:pt x="90297" y="188214"/>
                  <a:pt x="92125" y="194310"/>
                </a:cubicBezTo>
                <a:cubicBezTo>
                  <a:pt x="94259" y="201015"/>
                  <a:pt x="96659" y="205968"/>
                  <a:pt x="99326" y="209169"/>
                </a:cubicBezTo>
                <a:cubicBezTo>
                  <a:pt x="101993" y="212369"/>
                  <a:pt x="104775" y="214388"/>
                  <a:pt x="107670" y="215227"/>
                </a:cubicBezTo>
                <a:cubicBezTo>
                  <a:pt x="110566" y="216065"/>
                  <a:pt x="113233" y="216484"/>
                  <a:pt x="115671" y="216484"/>
                </a:cubicBezTo>
                <a:lnTo>
                  <a:pt x="118004" y="217349"/>
                </a:lnTo>
                <a:lnTo>
                  <a:pt x="118110" y="216484"/>
                </a:lnTo>
                <a:cubicBezTo>
                  <a:pt x="125730" y="216484"/>
                  <a:pt x="131673" y="215912"/>
                  <a:pt x="135940" y="214769"/>
                </a:cubicBezTo>
                <a:cubicBezTo>
                  <a:pt x="140208" y="213626"/>
                  <a:pt x="143446" y="211417"/>
                  <a:pt x="145656" y="208140"/>
                </a:cubicBezTo>
                <a:cubicBezTo>
                  <a:pt x="147866" y="204863"/>
                  <a:pt x="149656" y="200101"/>
                  <a:pt x="151028" y="193853"/>
                </a:cubicBezTo>
                <a:cubicBezTo>
                  <a:pt x="152400" y="187604"/>
                  <a:pt x="154076" y="179451"/>
                  <a:pt x="156057" y="169392"/>
                </a:cubicBezTo>
                <a:lnTo>
                  <a:pt x="173888" y="172821"/>
                </a:lnTo>
                <a:cubicBezTo>
                  <a:pt x="173278" y="175565"/>
                  <a:pt x="172593" y="178613"/>
                  <a:pt x="171831" y="181965"/>
                </a:cubicBezTo>
                <a:cubicBezTo>
                  <a:pt x="171069" y="185318"/>
                  <a:pt x="170421" y="188633"/>
                  <a:pt x="169888" y="191909"/>
                </a:cubicBezTo>
                <a:cubicBezTo>
                  <a:pt x="169354" y="195186"/>
                  <a:pt x="169087" y="198044"/>
                  <a:pt x="169087" y="200482"/>
                </a:cubicBezTo>
                <a:cubicBezTo>
                  <a:pt x="169087" y="202768"/>
                  <a:pt x="169240" y="204902"/>
                  <a:pt x="169545" y="206883"/>
                </a:cubicBezTo>
                <a:cubicBezTo>
                  <a:pt x="169849" y="208864"/>
                  <a:pt x="170992" y="210540"/>
                  <a:pt x="172974" y="211912"/>
                </a:cubicBezTo>
                <a:cubicBezTo>
                  <a:pt x="174955" y="213284"/>
                  <a:pt x="178308" y="214388"/>
                  <a:pt x="183032" y="215227"/>
                </a:cubicBezTo>
                <a:cubicBezTo>
                  <a:pt x="187756" y="216065"/>
                  <a:pt x="194538" y="216484"/>
                  <a:pt x="203377" y="216484"/>
                </a:cubicBezTo>
                <a:lnTo>
                  <a:pt x="203815" y="216649"/>
                </a:lnTo>
                <a:lnTo>
                  <a:pt x="203835" y="216484"/>
                </a:lnTo>
                <a:cubicBezTo>
                  <a:pt x="211455" y="216484"/>
                  <a:pt x="217398" y="215912"/>
                  <a:pt x="221665" y="214769"/>
                </a:cubicBezTo>
                <a:cubicBezTo>
                  <a:pt x="225933" y="213626"/>
                  <a:pt x="229171" y="211417"/>
                  <a:pt x="231381" y="208140"/>
                </a:cubicBezTo>
                <a:cubicBezTo>
                  <a:pt x="233591" y="204863"/>
                  <a:pt x="235381" y="200101"/>
                  <a:pt x="236753" y="193853"/>
                </a:cubicBezTo>
                <a:cubicBezTo>
                  <a:pt x="238125" y="187604"/>
                  <a:pt x="239801" y="179451"/>
                  <a:pt x="241782" y="169392"/>
                </a:cubicBezTo>
                <a:lnTo>
                  <a:pt x="259613" y="172821"/>
                </a:lnTo>
                <a:cubicBezTo>
                  <a:pt x="259003" y="175565"/>
                  <a:pt x="258318" y="178613"/>
                  <a:pt x="257556" y="181965"/>
                </a:cubicBezTo>
                <a:cubicBezTo>
                  <a:pt x="256794" y="185318"/>
                  <a:pt x="256146" y="188633"/>
                  <a:pt x="255613" y="191909"/>
                </a:cubicBezTo>
                <a:cubicBezTo>
                  <a:pt x="255079" y="195186"/>
                  <a:pt x="254812" y="198044"/>
                  <a:pt x="254812" y="200482"/>
                </a:cubicBezTo>
                <a:cubicBezTo>
                  <a:pt x="254812" y="202768"/>
                  <a:pt x="254965" y="204902"/>
                  <a:pt x="255270" y="206883"/>
                </a:cubicBezTo>
                <a:cubicBezTo>
                  <a:pt x="255574" y="208864"/>
                  <a:pt x="256717" y="210540"/>
                  <a:pt x="258699" y="211912"/>
                </a:cubicBezTo>
                <a:cubicBezTo>
                  <a:pt x="260680" y="213284"/>
                  <a:pt x="264033" y="214388"/>
                  <a:pt x="268757" y="215227"/>
                </a:cubicBezTo>
                <a:cubicBezTo>
                  <a:pt x="273481" y="216065"/>
                  <a:pt x="280263" y="216484"/>
                  <a:pt x="289102" y="216484"/>
                </a:cubicBezTo>
                <a:lnTo>
                  <a:pt x="289540" y="216649"/>
                </a:lnTo>
                <a:lnTo>
                  <a:pt x="289560" y="216484"/>
                </a:lnTo>
                <a:cubicBezTo>
                  <a:pt x="299161" y="216484"/>
                  <a:pt x="306590" y="216408"/>
                  <a:pt x="311848" y="216255"/>
                </a:cubicBezTo>
                <a:cubicBezTo>
                  <a:pt x="317106" y="216103"/>
                  <a:pt x="320954" y="215912"/>
                  <a:pt x="323392" y="215684"/>
                </a:cubicBezTo>
                <a:cubicBezTo>
                  <a:pt x="325831" y="215455"/>
                  <a:pt x="327507" y="215341"/>
                  <a:pt x="328422" y="215341"/>
                </a:cubicBezTo>
                <a:cubicBezTo>
                  <a:pt x="325678" y="213817"/>
                  <a:pt x="322478" y="211417"/>
                  <a:pt x="318820" y="208140"/>
                </a:cubicBezTo>
                <a:cubicBezTo>
                  <a:pt x="315163" y="204863"/>
                  <a:pt x="311962" y="200672"/>
                  <a:pt x="309219" y="195567"/>
                </a:cubicBezTo>
                <a:cubicBezTo>
                  <a:pt x="306476" y="190462"/>
                  <a:pt x="305104" y="184404"/>
                  <a:pt x="305104" y="177393"/>
                </a:cubicBezTo>
                <a:cubicBezTo>
                  <a:pt x="305104" y="168707"/>
                  <a:pt x="307124" y="161087"/>
                  <a:pt x="311162" y="154533"/>
                </a:cubicBezTo>
                <a:cubicBezTo>
                  <a:pt x="315201" y="147980"/>
                  <a:pt x="320764" y="142875"/>
                  <a:pt x="327850" y="139217"/>
                </a:cubicBezTo>
                <a:cubicBezTo>
                  <a:pt x="334937" y="135560"/>
                  <a:pt x="343052" y="133731"/>
                  <a:pt x="352196" y="133731"/>
                </a:cubicBezTo>
                <a:cubicBezTo>
                  <a:pt x="355701" y="133731"/>
                  <a:pt x="359435" y="134036"/>
                  <a:pt x="363397" y="134645"/>
                </a:cubicBezTo>
                <a:cubicBezTo>
                  <a:pt x="367360" y="135255"/>
                  <a:pt x="371170" y="136169"/>
                  <a:pt x="374827" y="137388"/>
                </a:cubicBezTo>
                <a:lnTo>
                  <a:pt x="370941" y="154991"/>
                </a:lnTo>
                <a:cubicBezTo>
                  <a:pt x="367893" y="154229"/>
                  <a:pt x="364693" y="153619"/>
                  <a:pt x="361340" y="153162"/>
                </a:cubicBezTo>
                <a:cubicBezTo>
                  <a:pt x="357987" y="152705"/>
                  <a:pt x="354939" y="152476"/>
                  <a:pt x="352196" y="152476"/>
                </a:cubicBezTo>
                <a:cubicBezTo>
                  <a:pt x="346710" y="152476"/>
                  <a:pt x="341833" y="153505"/>
                  <a:pt x="337566" y="155562"/>
                </a:cubicBezTo>
                <a:cubicBezTo>
                  <a:pt x="333298" y="157619"/>
                  <a:pt x="329946" y="160477"/>
                  <a:pt x="327507" y="164135"/>
                </a:cubicBezTo>
                <a:cubicBezTo>
                  <a:pt x="325069" y="167792"/>
                  <a:pt x="323850" y="172212"/>
                  <a:pt x="323850" y="177393"/>
                </a:cubicBezTo>
                <a:cubicBezTo>
                  <a:pt x="323850" y="181356"/>
                  <a:pt x="324688" y="184975"/>
                  <a:pt x="326364" y="188252"/>
                </a:cubicBezTo>
                <a:cubicBezTo>
                  <a:pt x="328041" y="191528"/>
                  <a:pt x="330250" y="194462"/>
                  <a:pt x="332994" y="197053"/>
                </a:cubicBezTo>
                <a:cubicBezTo>
                  <a:pt x="335737" y="199644"/>
                  <a:pt x="338785" y="201777"/>
                  <a:pt x="342138" y="203454"/>
                </a:cubicBezTo>
                <a:cubicBezTo>
                  <a:pt x="345490" y="205130"/>
                  <a:pt x="348805" y="206426"/>
                  <a:pt x="352082" y="207340"/>
                </a:cubicBezTo>
                <a:cubicBezTo>
                  <a:pt x="355358" y="208254"/>
                  <a:pt x="358292" y="208635"/>
                  <a:pt x="360883" y="208483"/>
                </a:cubicBezTo>
                <a:cubicBezTo>
                  <a:pt x="362712" y="207873"/>
                  <a:pt x="364388" y="207340"/>
                  <a:pt x="365912" y="206883"/>
                </a:cubicBezTo>
                <a:cubicBezTo>
                  <a:pt x="367436" y="206426"/>
                  <a:pt x="369151" y="205854"/>
                  <a:pt x="371056" y="205168"/>
                </a:cubicBezTo>
                <a:cubicBezTo>
                  <a:pt x="372961" y="204482"/>
                  <a:pt x="375323" y="203530"/>
                  <a:pt x="378142" y="202311"/>
                </a:cubicBezTo>
                <a:cubicBezTo>
                  <a:pt x="380962" y="201092"/>
                  <a:pt x="384581" y="199491"/>
                  <a:pt x="389001" y="197510"/>
                </a:cubicBezTo>
                <a:lnTo>
                  <a:pt x="395401" y="214198"/>
                </a:lnTo>
                <a:cubicBezTo>
                  <a:pt x="385191" y="218313"/>
                  <a:pt x="374789" y="221970"/>
                  <a:pt x="364198" y="225171"/>
                </a:cubicBezTo>
                <a:cubicBezTo>
                  <a:pt x="353606" y="228371"/>
                  <a:pt x="342100" y="230848"/>
                  <a:pt x="329679" y="232600"/>
                </a:cubicBezTo>
                <a:cubicBezTo>
                  <a:pt x="317258" y="234353"/>
                  <a:pt x="303123" y="235229"/>
                  <a:pt x="287274" y="235229"/>
                </a:cubicBezTo>
                <a:lnTo>
                  <a:pt x="287296" y="235049"/>
                </a:lnTo>
                <a:lnTo>
                  <a:pt x="286816" y="235229"/>
                </a:lnTo>
                <a:cubicBezTo>
                  <a:pt x="277520" y="235229"/>
                  <a:pt x="270129" y="234734"/>
                  <a:pt x="264642" y="233743"/>
                </a:cubicBezTo>
                <a:cubicBezTo>
                  <a:pt x="259156" y="232753"/>
                  <a:pt x="255003" y="231267"/>
                  <a:pt x="252184" y="229286"/>
                </a:cubicBezTo>
                <a:cubicBezTo>
                  <a:pt x="249364" y="227304"/>
                  <a:pt x="247383" y="224828"/>
                  <a:pt x="246240" y="221856"/>
                </a:cubicBezTo>
                <a:lnTo>
                  <a:pt x="245587" y="219271"/>
                </a:lnTo>
                <a:lnTo>
                  <a:pt x="242582" y="223799"/>
                </a:lnTo>
                <a:cubicBezTo>
                  <a:pt x="239763" y="226847"/>
                  <a:pt x="236524" y="229209"/>
                  <a:pt x="232867" y="230886"/>
                </a:cubicBezTo>
                <a:cubicBezTo>
                  <a:pt x="229209" y="232562"/>
                  <a:pt x="224828" y="233705"/>
                  <a:pt x="219722" y="234315"/>
                </a:cubicBezTo>
                <a:cubicBezTo>
                  <a:pt x="214617" y="234924"/>
                  <a:pt x="208559" y="235229"/>
                  <a:pt x="201549" y="235229"/>
                </a:cubicBezTo>
                <a:lnTo>
                  <a:pt x="201571" y="235049"/>
                </a:lnTo>
                <a:lnTo>
                  <a:pt x="201091" y="235229"/>
                </a:lnTo>
                <a:cubicBezTo>
                  <a:pt x="191795" y="235229"/>
                  <a:pt x="184404" y="234734"/>
                  <a:pt x="178917" y="233743"/>
                </a:cubicBezTo>
                <a:cubicBezTo>
                  <a:pt x="173431" y="232753"/>
                  <a:pt x="169278" y="231267"/>
                  <a:pt x="166459" y="229286"/>
                </a:cubicBezTo>
                <a:cubicBezTo>
                  <a:pt x="163639" y="227304"/>
                  <a:pt x="161658" y="224828"/>
                  <a:pt x="160515" y="221856"/>
                </a:cubicBezTo>
                <a:lnTo>
                  <a:pt x="159862" y="219271"/>
                </a:lnTo>
                <a:lnTo>
                  <a:pt x="156857" y="223799"/>
                </a:lnTo>
                <a:cubicBezTo>
                  <a:pt x="154038" y="226847"/>
                  <a:pt x="150799" y="229209"/>
                  <a:pt x="147142" y="230886"/>
                </a:cubicBezTo>
                <a:cubicBezTo>
                  <a:pt x="143484" y="232562"/>
                  <a:pt x="139103" y="233705"/>
                  <a:pt x="133997" y="234315"/>
                </a:cubicBezTo>
                <a:cubicBezTo>
                  <a:pt x="128892" y="234924"/>
                  <a:pt x="122834" y="235229"/>
                  <a:pt x="115824" y="235229"/>
                </a:cubicBezTo>
                <a:lnTo>
                  <a:pt x="115930" y="234361"/>
                </a:lnTo>
                <a:lnTo>
                  <a:pt x="113614" y="235229"/>
                </a:lnTo>
                <a:cubicBezTo>
                  <a:pt x="108585" y="235229"/>
                  <a:pt x="103670" y="234277"/>
                  <a:pt x="98869" y="232372"/>
                </a:cubicBezTo>
                <a:cubicBezTo>
                  <a:pt x="94069" y="230467"/>
                  <a:pt x="89916" y="227342"/>
                  <a:pt x="86410" y="222999"/>
                </a:cubicBezTo>
                <a:lnTo>
                  <a:pt x="83218" y="217535"/>
                </a:lnTo>
                <a:lnTo>
                  <a:pt x="78895" y="223713"/>
                </a:lnTo>
                <a:cubicBezTo>
                  <a:pt x="76552" y="226057"/>
                  <a:pt x="73685" y="228143"/>
                  <a:pt x="70294" y="229971"/>
                </a:cubicBezTo>
                <a:cubicBezTo>
                  <a:pt x="63512" y="233629"/>
                  <a:pt x="53797" y="235458"/>
                  <a:pt x="41148" y="235458"/>
                </a:cubicBezTo>
                <a:cubicBezTo>
                  <a:pt x="35661" y="235458"/>
                  <a:pt x="30365" y="235001"/>
                  <a:pt x="25260" y="234086"/>
                </a:cubicBezTo>
                <a:cubicBezTo>
                  <a:pt x="20155" y="233172"/>
                  <a:pt x="15468" y="231838"/>
                  <a:pt x="11201" y="230086"/>
                </a:cubicBezTo>
                <a:cubicBezTo>
                  <a:pt x="6934" y="228333"/>
                  <a:pt x="3200" y="226238"/>
                  <a:pt x="0" y="223799"/>
                </a:cubicBezTo>
                <a:lnTo>
                  <a:pt x="9144" y="208026"/>
                </a:lnTo>
                <a:cubicBezTo>
                  <a:pt x="12192" y="210007"/>
                  <a:pt x="16459" y="211912"/>
                  <a:pt x="21945" y="213741"/>
                </a:cubicBezTo>
                <a:cubicBezTo>
                  <a:pt x="27432" y="215570"/>
                  <a:pt x="33832" y="216484"/>
                  <a:pt x="41148" y="216484"/>
                </a:cubicBezTo>
                <a:cubicBezTo>
                  <a:pt x="48768" y="216484"/>
                  <a:pt x="54825" y="215722"/>
                  <a:pt x="59321" y="214198"/>
                </a:cubicBezTo>
                <a:cubicBezTo>
                  <a:pt x="63817" y="212674"/>
                  <a:pt x="67094" y="210426"/>
                  <a:pt x="69151" y="207454"/>
                </a:cubicBezTo>
                <a:cubicBezTo>
                  <a:pt x="71209" y="204482"/>
                  <a:pt x="72237" y="201015"/>
                  <a:pt x="72237" y="197053"/>
                </a:cubicBezTo>
                <a:cubicBezTo>
                  <a:pt x="72237" y="194005"/>
                  <a:pt x="71437" y="190347"/>
                  <a:pt x="69837" y="186080"/>
                </a:cubicBezTo>
                <a:cubicBezTo>
                  <a:pt x="68237" y="181813"/>
                  <a:pt x="66065" y="177050"/>
                  <a:pt x="63322" y="171793"/>
                </a:cubicBezTo>
                <a:cubicBezTo>
                  <a:pt x="60579" y="166535"/>
                  <a:pt x="57416" y="160972"/>
                  <a:pt x="53835" y="155105"/>
                </a:cubicBezTo>
                <a:cubicBezTo>
                  <a:pt x="50253" y="149237"/>
                  <a:pt x="46405" y="143256"/>
                  <a:pt x="42291" y="137160"/>
                </a:cubicBezTo>
                <a:close/>
                <a:moveTo>
                  <a:pt x="1732635" y="123215"/>
                </a:moveTo>
                <a:cubicBezTo>
                  <a:pt x="1735683" y="123215"/>
                  <a:pt x="1738312" y="124358"/>
                  <a:pt x="1740522" y="126644"/>
                </a:cubicBezTo>
                <a:cubicBezTo>
                  <a:pt x="1742732" y="128930"/>
                  <a:pt x="1743837" y="131597"/>
                  <a:pt x="1743837" y="134645"/>
                </a:cubicBezTo>
                <a:cubicBezTo>
                  <a:pt x="1743837" y="137693"/>
                  <a:pt x="1742732" y="140322"/>
                  <a:pt x="1740522" y="142532"/>
                </a:cubicBezTo>
                <a:cubicBezTo>
                  <a:pt x="1738312" y="144742"/>
                  <a:pt x="1735683" y="145847"/>
                  <a:pt x="1732635" y="145847"/>
                </a:cubicBezTo>
                <a:cubicBezTo>
                  <a:pt x="1729435" y="145847"/>
                  <a:pt x="1726730" y="144742"/>
                  <a:pt x="1724520" y="142532"/>
                </a:cubicBezTo>
                <a:cubicBezTo>
                  <a:pt x="1722310" y="140322"/>
                  <a:pt x="1721205" y="137693"/>
                  <a:pt x="1721205" y="134645"/>
                </a:cubicBezTo>
                <a:cubicBezTo>
                  <a:pt x="1721205" y="131597"/>
                  <a:pt x="1722310" y="128930"/>
                  <a:pt x="1724520" y="126644"/>
                </a:cubicBezTo>
                <a:cubicBezTo>
                  <a:pt x="1726730" y="124358"/>
                  <a:pt x="1729435" y="123215"/>
                  <a:pt x="1732635" y="123215"/>
                </a:cubicBezTo>
                <a:close/>
                <a:moveTo>
                  <a:pt x="262585" y="123215"/>
                </a:moveTo>
                <a:cubicBezTo>
                  <a:pt x="265633" y="123215"/>
                  <a:pt x="268262" y="124358"/>
                  <a:pt x="270472" y="126644"/>
                </a:cubicBezTo>
                <a:cubicBezTo>
                  <a:pt x="272681" y="128930"/>
                  <a:pt x="273786" y="131597"/>
                  <a:pt x="273786" y="134645"/>
                </a:cubicBezTo>
                <a:cubicBezTo>
                  <a:pt x="273786" y="137693"/>
                  <a:pt x="272681" y="140322"/>
                  <a:pt x="270472" y="142532"/>
                </a:cubicBezTo>
                <a:cubicBezTo>
                  <a:pt x="268262" y="144742"/>
                  <a:pt x="265633" y="145847"/>
                  <a:pt x="262585" y="145847"/>
                </a:cubicBezTo>
                <a:cubicBezTo>
                  <a:pt x="259384" y="145847"/>
                  <a:pt x="256679" y="144742"/>
                  <a:pt x="254469" y="142532"/>
                </a:cubicBezTo>
                <a:cubicBezTo>
                  <a:pt x="252260" y="140322"/>
                  <a:pt x="251155" y="137693"/>
                  <a:pt x="251155" y="134645"/>
                </a:cubicBezTo>
                <a:cubicBezTo>
                  <a:pt x="251155" y="131597"/>
                  <a:pt x="252260" y="128930"/>
                  <a:pt x="254469" y="126644"/>
                </a:cubicBezTo>
                <a:cubicBezTo>
                  <a:pt x="256679" y="124358"/>
                  <a:pt x="259384" y="123215"/>
                  <a:pt x="262585" y="123215"/>
                </a:cubicBezTo>
                <a:close/>
                <a:moveTo>
                  <a:pt x="231267" y="123215"/>
                </a:moveTo>
                <a:cubicBezTo>
                  <a:pt x="234315" y="123215"/>
                  <a:pt x="236943" y="124358"/>
                  <a:pt x="239153" y="126644"/>
                </a:cubicBezTo>
                <a:cubicBezTo>
                  <a:pt x="241363" y="128930"/>
                  <a:pt x="242468" y="131597"/>
                  <a:pt x="242468" y="134645"/>
                </a:cubicBezTo>
                <a:cubicBezTo>
                  <a:pt x="242468" y="137693"/>
                  <a:pt x="241363" y="140322"/>
                  <a:pt x="239153" y="142532"/>
                </a:cubicBezTo>
                <a:cubicBezTo>
                  <a:pt x="236943" y="144742"/>
                  <a:pt x="234315" y="145847"/>
                  <a:pt x="231267" y="145847"/>
                </a:cubicBezTo>
                <a:cubicBezTo>
                  <a:pt x="228066" y="145847"/>
                  <a:pt x="225361" y="144742"/>
                  <a:pt x="223151" y="142532"/>
                </a:cubicBezTo>
                <a:cubicBezTo>
                  <a:pt x="220942" y="140322"/>
                  <a:pt x="219837" y="137693"/>
                  <a:pt x="219837" y="134645"/>
                </a:cubicBezTo>
                <a:cubicBezTo>
                  <a:pt x="219837" y="131597"/>
                  <a:pt x="220942" y="128930"/>
                  <a:pt x="223151" y="126644"/>
                </a:cubicBezTo>
                <a:cubicBezTo>
                  <a:pt x="225361" y="124358"/>
                  <a:pt x="228066" y="123215"/>
                  <a:pt x="231267" y="123215"/>
                </a:cubicBezTo>
                <a:close/>
                <a:moveTo>
                  <a:pt x="1397508" y="120015"/>
                </a:moveTo>
                <a:cubicBezTo>
                  <a:pt x="1412138" y="130683"/>
                  <a:pt x="1424216" y="140093"/>
                  <a:pt x="1433741" y="148247"/>
                </a:cubicBezTo>
                <a:cubicBezTo>
                  <a:pt x="1443266" y="156400"/>
                  <a:pt x="1450810" y="163487"/>
                  <a:pt x="1456372" y="169507"/>
                </a:cubicBezTo>
                <a:cubicBezTo>
                  <a:pt x="1461935" y="175526"/>
                  <a:pt x="1466050" y="180784"/>
                  <a:pt x="1468717" y="185280"/>
                </a:cubicBezTo>
                <a:cubicBezTo>
                  <a:pt x="1471384" y="189776"/>
                  <a:pt x="1473098" y="193738"/>
                  <a:pt x="1473860" y="197167"/>
                </a:cubicBezTo>
                <a:cubicBezTo>
                  <a:pt x="1474622" y="200596"/>
                  <a:pt x="1475003" y="203835"/>
                  <a:pt x="1475003" y="206883"/>
                </a:cubicBezTo>
                <a:cubicBezTo>
                  <a:pt x="1475003" y="211912"/>
                  <a:pt x="1473898" y="216636"/>
                  <a:pt x="1471688" y="221056"/>
                </a:cubicBezTo>
                <a:cubicBezTo>
                  <a:pt x="1469479" y="225476"/>
                  <a:pt x="1465973" y="229057"/>
                  <a:pt x="1461173" y="231800"/>
                </a:cubicBezTo>
                <a:cubicBezTo>
                  <a:pt x="1456372" y="234543"/>
                  <a:pt x="1450009" y="235915"/>
                  <a:pt x="1442085" y="235915"/>
                </a:cubicBezTo>
                <a:cubicBezTo>
                  <a:pt x="1435836" y="235915"/>
                  <a:pt x="1429435" y="235039"/>
                  <a:pt x="1422882" y="233286"/>
                </a:cubicBezTo>
                <a:cubicBezTo>
                  <a:pt x="1416329" y="231533"/>
                  <a:pt x="1410043" y="229057"/>
                  <a:pt x="1404023" y="225857"/>
                </a:cubicBezTo>
                <a:lnTo>
                  <a:pt x="1402417" y="224692"/>
                </a:lnTo>
                <a:lnTo>
                  <a:pt x="1384706" y="231572"/>
                </a:lnTo>
                <a:cubicBezTo>
                  <a:pt x="1379677" y="232791"/>
                  <a:pt x="1374610" y="233705"/>
                  <a:pt x="1369504" y="234315"/>
                </a:cubicBezTo>
                <a:lnTo>
                  <a:pt x="1359504" y="234907"/>
                </a:lnTo>
                <a:lnTo>
                  <a:pt x="1358646" y="235229"/>
                </a:lnTo>
                <a:lnTo>
                  <a:pt x="1354074" y="235229"/>
                </a:lnTo>
                <a:lnTo>
                  <a:pt x="1296924" y="235229"/>
                </a:lnTo>
                <a:lnTo>
                  <a:pt x="1297030" y="234361"/>
                </a:lnTo>
                <a:lnTo>
                  <a:pt x="1294714" y="235229"/>
                </a:lnTo>
                <a:cubicBezTo>
                  <a:pt x="1289685" y="235229"/>
                  <a:pt x="1284770" y="234277"/>
                  <a:pt x="1279969" y="232372"/>
                </a:cubicBezTo>
                <a:cubicBezTo>
                  <a:pt x="1275169" y="230467"/>
                  <a:pt x="1271016" y="227342"/>
                  <a:pt x="1267510" y="222999"/>
                </a:cubicBezTo>
                <a:lnTo>
                  <a:pt x="1264318" y="217535"/>
                </a:lnTo>
                <a:lnTo>
                  <a:pt x="1259995" y="223713"/>
                </a:lnTo>
                <a:cubicBezTo>
                  <a:pt x="1257652" y="226057"/>
                  <a:pt x="1254785" y="228143"/>
                  <a:pt x="1251394" y="229971"/>
                </a:cubicBezTo>
                <a:cubicBezTo>
                  <a:pt x="1244612" y="233629"/>
                  <a:pt x="1234897" y="235458"/>
                  <a:pt x="1222248" y="235458"/>
                </a:cubicBezTo>
                <a:cubicBezTo>
                  <a:pt x="1216761" y="235458"/>
                  <a:pt x="1211465" y="235001"/>
                  <a:pt x="1206360" y="234086"/>
                </a:cubicBezTo>
                <a:cubicBezTo>
                  <a:pt x="1201255" y="233172"/>
                  <a:pt x="1196568" y="231838"/>
                  <a:pt x="1192301" y="230086"/>
                </a:cubicBezTo>
                <a:cubicBezTo>
                  <a:pt x="1188034" y="228333"/>
                  <a:pt x="1184300" y="226238"/>
                  <a:pt x="1181100" y="223799"/>
                </a:cubicBezTo>
                <a:lnTo>
                  <a:pt x="1190244" y="208026"/>
                </a:lnTo>
                <a:cubicBezTo>
                  <a:pt x="1193292" y="210007"/>
                  <a:pt x="1197559" y="211912"/>
                  <a:pt x="1203045" y="213741"/>
                </a:cubicBezTo>
                <a:cubicBezTo>
                  <a:pt x="1208532" y="215570"/>
                  <a:pt x="1214933" y="216484"/>
                  <a:pt x="1222248" y="216484"/>
                </a:cubicBezTo>
                <a:cubicBezTo>
                  <a:pt x="1229868" y="216484"/>
                  <a:pt x="1235926" y="215722"/>
                  <a:pt x="1240421" y="214198"/>
                </a:cubicBezTo>
                <a:cubicBezTo>
                  <a:pt x="1244917" y="212674"/>
                  <a:pt x="1248194" y="210426"/>
                  <a:pt x="1250251" y="207454"/>
                </a:cubicBezTo>
                <a:cubicBezTo>
                  <a:pt x="1252309" y="204482"/>
                  <a:pt x="1253337" y="201015"/>
                  <a:pt x="1253337" y="197053"/>
                </a:cubicBezTo>
                <a:cubicBezTo>
                  <a:pt x="1253337" y="194005"/>
                  <a:pt x="1252537" y="190347"/>
                  <a:pt x="1250937" y="186080"/>
                </a:cubicBezTo>
                <a:cubicBezTo>
                  <a:pt x="1249337" y="181813"/>
                  <a:pt x="1247165" y="177050"/>
                  <a:pt x="1244422" y="171793"/>
                </a:cubicBezTo>
                <a:cubicBezTo>
                  <a:pt x="1241679" y="166535"/>
                  <a:pt x="1238516" y="160972"/>
                  <a:pt x="1234935" y="155105"/>
                </a:cubicBezTo>
                <a:cubicBezTo>
                  <a:pt x="1231354" y="149237"/>
                  <a:pt x="1227505" y="143256"/>
                  <a:pt x="1223391" y="137160"/>
                </a:cubicBezTo>
                <a:lnTo>
                  <a:pt x="1239164" y="126873"/>
                </a:lnTo>
                <a:cubicBezTo>
                  <a:pt x="1245108" y="135864"/>
                  <a:pt x="1250289" y="144361"/>
                  <a:pt x="1254709" y="152362"/>
                </a:cubicBezTo>
                <a:cubicBezTo>
                  <a:pt x="1259129" y="160363"/>
                  <a:pt x="1262862" y="167830"/>
                  <a:pt x="1265910" y="174764"/>
                </a:cubicBezTo>
                <a:cubicBezTo>
                  <a:pt x="1268958" y="181699"/>
                  <a:pt x="1271397" y="188214"/>
                  <a:pt x="1273225" y="194310"/>
                </a:cubicBezTo>
                <a:cubicBezTo>
                  <a:pt x="1275359" y="201015"/>
                  <a:pt x="1277759" y="205968"/>
                  <a:pt x="1280426" y="209169"/>
                </a:cubicBezTo>
                <a:cubicBezTo>
                  <a:pt x="1283093" y="212369"/>
                  <a:pt x="1285875" y="214388"/>
                  <a:pt x="1288770" y="215227"/>
                </a:cubicBezTo>
                <a:cubicBezTo>
                  <a:pt x="1291666" y="216065"/>
                  <a:pt x="1294333" y="216484"/>
                  <a:pt x="1296771" y="216484"/>
                </a:cubicBezTo>
                <a:lnTo>
                  <a:pt x="1299104" y="217349"/>
                </a:lnTo>
                <a:lnTo>
                  <a:pt x="1299210" y="216484"/>
                </a:lnTo>
                <a:lnTo>
                  <a:pt x="1356360" y="216484"/>
                </a:lnTo>
                <a:cubicBezTo>
                  <a:pt x="1364589" y="216484"/>
                  <a:pt x="1371943" y="215912"/>
                  <a:pt x="1378420" y="214769"/>
                </a:cubicBezTo>
                <a:lnTo>
                  <a:pt x="1386623" y="212481"/>
                </a:lnTo>
                <a:lnTo>
                  <a:pt x="1376362" y="198425"/>
                </a:lnTo>
                <a:cubicBezTo>
                  <a:pt x="1373543" y="192633"/>
                  <a:pt x="1372133" y="186385"/>
                  <a:pt x="1372133" y="179679"/>
                </a:cubicBezTo>
                <a:cubicBezTo>
                  <a:pt x="1372133" y="172821"/>
                  <a:pt x="1373543" y="166497"/>
                  <a:pt x="1376362" y="160706"/>
                </a:cubicBezTo>
                <a:cubicBezTo>
                  <a:pt x="1379182" y="154914"/>
                  <a:pt x="1383220" y="150228"/>
                  <a:pt x="1388478" y="146647"/>
                </a:cubicBezTo>
                <a:cubicBezTo>
                  <a:pt x="1391107" y="144856"/>
                  <a:pt x="1393955" y="143513"/>
                  <a:pt x="1397022" y="142618"/>
                </a:cubicBezTo>
                <a:lnTo>
                  <a:pt x="1397966" y="142489"/>
                </a:lnTo>
                <a:lnTo>
                  <a:pt x="1386763" y="134188"/>
                </a:lnTo>
                <a:close/>
                <a:moveTo>
                  <a:pt x="1990420" y="119558"/>
                </a:moveTo>
                <a:cubicBezTo>
                  <a:pt x="1998649" y="119558"/>
                  <a:pt x="2005469" y="122225"/>
                  <a:pt x="2010880" y="127559"/>
                </a:cubicBezTo>
                <a:cubicBezTo>
                  <a:pt x="2016290" y="132893"/>
                  <a:pt x="2020328" y="139865"/>
                  <a:pt x="2022995" y="148475"/>
                </a:cubicBezTo>
                <a:cubicBezTo>
                  <a:pt x="2025662" y="157086"/>
                  <a:pt x="2026996" y="166192"/>
                  <a:pt x="2026996" y="175793"/>
                </a:cubicBezTo>
                <a:cubicBezTo>
                  <a:pt x="2026996" y="187223"/>
                  <a:pt x="2025053" y="197015"/>
                  <a:pt x="2021167" y="205168"/>
                </a:cubicBezTo>
                <a:cubicBezTo>
                  <a:pt x="2017280" y="213322"/>
                  <a:pt x="2010841" y="220065"/>
                  <a:pt x="2001850" y="225399"/>
                </a:cubicBezTo>
                <a:cubicBezTo>
                  <a:pt x="1998345" y="227381"/>
                  <a:pt x="1994116" y="229019"/>
                  <a:pt x="1989163" y="230314"/>
                </a:cubicBezTo>
                <a:cubicBezTo>
                  <a:pt x="1984210" y="231610"/>
                  <a:pt x="1978799" y="232638"/>
                  <a:pt x="1972932" y="233400"/>
                </a:cubicBezTo>
                <a:cubicBezTo>
                  <a:pt x="1967065" y="234162"/>
                  <a:pt x="1960930" y="234658"/>
                  <a:pt x="1954530" y="234886"/>
                </a:cubicBezTo>
                <a:lnTo>
                  <a:pt x="1940136" y="235140"/>
                </a:lnTo>
                <a:lnTo>
                  <a:pt x="1939899" y="235229"/>
                </a:lnTo>
                <a:lnTo>
                  <a:pt x="1939538" y="235151"/>
                </a:lnTo>
                <a:lnTo>
                  <a:pt x="1935099" y="235229"/>
                </a:lnTo>
                <a:lnTo>
                  <a:pt x="1935222" y="234215"/>
                </a:lnTo>
                <a:lnTo>
                  <a:pt x="1923554" y="231686"/>
                </a:lnTo>
                <a:lnTo>
                  <a:pt x="1915882" y="224106"/>
                </a:lnTo>
                <a:lnTo>
                  <a:pt x="1915353" y="228628"/>
                </a:lnTo>
                <a:cubicBezTo>
                  <a:pt x="1914229" y="233219"/>
                  <a:pt x="1912544" y="237591"/>
                  <a:pt x="1910295" y="241744"/>
                </a:cubicBezTo>
                <a:cubicBezTo>
                  <a:pt x="1905800" y="250050"/>
                  <a:pt x="1900047" y="257289"/>
                  <a:pt x="1893036" y="263461"/>
                </a:cubicBezTo>
                <a:cubicBezTo>
                  <a:pt x="1886026" y="269633"/>
                  <a:pt x="1878711" y="274701"/>
                  <a:pt x="1871091" y="278663"/>
                </a:cubicBezTo>
                <a:cubicBezTo>
                  <a:pt x="1863471" y="282626"/>
                  <a:pt x="1856536" y="285445"/>
                  <a:pt x="1850288" y="287121"/>
                </a:cubicBezTo>
                <a:lnTo>
                  <a:pt x="1843659" y="269748"/>
                </a:lnTo>
                <a:cubicBezTo>
                  <a:pt x="1854784" y="266090"/>
                  <a:pt x="1864042" y="261899"/>
                  <a:pt x="1871434" y="257175"/>
                </a:cubicBezTo>
                <a:cubicBezTo>
                  <a:pt x="1878825" y="252450"/>
                  <a:pt x="1884692" y="247421"/>
                  <a:pt x="1889036" y="242087"/>
                </a:cubicBezTo>
                <a:cubicBezTo>
                  <a:pt x="1893379" y="236753"/>
                  <a:pt x="1896465" y="231305"/>
                  <a:pt x="1898294" y="225742"/>
                </a:cubicBezTo>
                <a:cubicBezTo>
                  <a:pt x="1900123" y="220180"/>
                  <a:pt x="1901037" y="214808"/>
                  <a:pt x="1901037" y="209626"/>
                </a:cubicBezTo>
                <a:cubicBezTo>
                  <a:pt x="1901037" y="202158"/>
                  <a:pt x="1899399" y="194576"/>
                  <a:pt x="1896122" y="186880"/>
                </a:cubicBezTo>
                <a:cubicBezTo>
                  <a:pt x="1892846" y="179184"/>
                  <a:pt x="1889226" y="171907"/>
                  <a:pt x="1885264" y="165049"/>
                </a:cubicBezTo>
                <a:lnTo>
                  <a:pt x="1901952" y="156591"/>
                </a:lnTo>
                <a:cubicBezTo>
                  <a:pt x="1904847" y="161925"/>
                  <a:pt x="1907400" y="167183"/>
                  <a:pt x="1909610" y="172364"/>
                </a:cubicBezTo>
                <a:cubicBezTo>
                  <a:pt x="1911819" y="177546"/>
                  <a:pt x="1913801" y="182423"/>
                  <a:pt x="1915553" y="186995"/>
                </a:cubicBezTo>
                <a:cubicBezTo>
                  <a:pt x="1917306" y="191567"/>
                  <a:pt x="1918716" y="195758"/>
                  <a:pt x="1919782" y="199568"/>
                </a:cubicBezTo>
                <a:cubicBezTo>
                  <a:pt x="1921916" y="206121"/>
                  <a:pt x="1924697" y="210578"/>
                  <a:pt x="1928126" y="212941"/>
                </a:cubicBezTo>
                <a:lnTo>
                  <a:pt x="1942020" y="216442"/>
                </a:lnTo>
                <a:lnTo>
                  <a:pt x="1950072" y="216370"/>
                </a:lnTo>
                <a:cubicBezTo>
                  <a:pt x="1954720" y="216293"/>
                  <a:pt x="1959444" y="216179"/>
                  <a:pt x="1964245" y="216027"/>
                </a:cubicBezTo>
                <a:cubicBezTo>
                  <a:pt x="1969046" y="215874"/>
                  <a:pt x="1973503" y="215531"/>
                  <a:pt x="1977618" y="214998"/>
                </a:cubicBezTo>
                <a:cubicBezTo>
                  <a:pt x="1981733" y="214465"/>
                  <a:pt x="1985162" y="213741"/>
                  <a:pt x="1987905" y="212826"/>
                </a:cubicBezTo>
                <a:cubicBezTo>
                  <a:pt x="1993392" y="210845"/>
                  <a:pt x="1997659" y="208369"/>
                  <a:pt x="2000707" y="205397"/>
                </a:cubicBezTo>
                <a:lnTo>
                  <a:pt x="2005877" y="195963"/>
                </a:lnTo>
                <a:lnTo>
                  <a:pt x="1998421" y="197739"/>
                </a:lnTo>
                <a:cubicBezTo>
                  <a:pt x="1995068" y="198196"/>
                  <a:pt x="1991715" y="198425"/>
                  <a:pt x="1988362" y="198425"/>
                </a:cubicBezTo>
                <a:cubicBezTo>
                  <a:pt x="1980590" y="198425"/>
                  <a:pt x="1973999" y="197167"/>
                  <a:pt x="1968589" y="194653"/>
                </a:cubicBezTo>
                <a:cubicBezTo>
                  <a:pt x="1963178" y="192138"/>
                  <a:pt x="1959064" y="188709"/>
                  <a:pt x="1956244" y="184366"/>
                </a:cubicBezTo>
                <a:cubicBezTo>
                  <a:pt x="1953425" y="180022"/>
                  <a:pt x="1952015" y="175031"/>
                  <a:pt x="1952015" y="169392"/>
                </a:cubicBezTo>
                <a:cubicBezTo>
                  <a:pt x="1952015" y="163601"/>
                  <a:pt x="1952929" y="157772"/>
                  <a:pt x="1954758" y="151904"/>
                </a:cubicBezTo>
                <a:cubicBezTo>
                  <a:pt x="1956587" y="146037"/>
                  <a:pt x="1959178" y="140665"/>
                  <a:pt x="1962531" y="135788"/>
                </a:cubicBezTo>
                <a:cubicBezTo>
                  <a:pt x="1965883" y="130911"/>
                  <a:pt x="1969922" y="126987"/>
                  <a:pt x="1974646" y="124015"/>
                </a:cubicBezTo>
                <a:cubicBezTo>
                  <a:pt x="1979371" y="121043"/>
                  <a:pt x="1984629" y="119558"/>
                  <a:pt x="1990420" y="119558"/>
                </a:cubicBezTo>
                <a:close/>
                <a:moveTo>
                  <a:pt x="530885" y="118338"/>
                </a:moveTo>
                <a:cubicBezTo>
                  <a:pt x="532409" y="121234"/>
                  <a:pt x="533666" y="124549"/>
                  <a:pt x="534657" y="128282"/>
                </a:cubicBezTo>
                <a:cubicBezTo>
                  <a:pt x="535648" y="132016"/>
                  <a:pt x="536143" y="135407"/>
                  <a:pt x="536143" y="138455"/>
                </a:cubicBezTo>
                <a:cubicBezTo>
                  <a:pt x="536143" y="143484"/>
                  <a:pt x="534733" y="148018"/>
                  <a:pt x="531914" y="152057"/>
                </a:cubicBezTo>
                <a:cubicBezTo>
                  <a:pt x="529094" y="156095"/>
                  <a:pt x="524713" y="158115"/>
                  <a:pt x="518769" y="158115"/>
                </a:cubicBezTo>
                <a:cubicBezTo>
                  <a:pt x="514045" y="158115"/>
                  <a:pt x="510197" y="156857"/>
                  <a:pt x="507225" y="154343"/>
                </a:cubicBezTo>
                <a:lnTo>
                  <a:pt x="506811" y="153830"/>
                </a:lnTo>
                <a:lnTo>
                  <a:pt x="506682" y="154514"/>
                </a:lnTo>
                <a:cubicBezTo>
                  <a:pt x="505787" y="156686"/>
                  <a:pt x="504444" y="158648"/>
                  <a:pt x="502653" y="160401"/>
                </a:cubicBezTo>
                <a:cubicBezTo>
                  <a:pt x="499072" y="163906"/>
                  <a:pt x="494614" y="165659"/>
                  <a:pt x="489280" y="165659"/>
                </a:cubicBezTo>
                <a:cubicBezTo>
                  <a:pt x="483184" y="165659"/>
                  <a:pt x="479145" y="163639"/>
                  <a:pt x="477164" y="159601"/>
                </a:cubicBezTo>
                <a:cubicBezTo>
                  <a:pt x="475183" y="155562"/>
                  <a:pt x="474192" y="151257"/>
                  <a:pt x="474192" y="146685"/>
                </a:cubicBezTo>
                <a:cubicBezTo>
                  <a:pt x="474192" y="145008"/>
                  <a:pt x="474307" y="143218"/>
                  <a:pt x="474535" y="141313"/>
                </a:cubicBezTo>
                <a:cubicBezTo>
                  <a:pt x="474764" y="139408"/>
                  <a:pt x="475107" y="137236"/>
                  <a:pt x="475564" y="134798"/>
                </a:cubicBezTo>
                <a:lnTo>
                  <a:pt x="486994" y="131597"/>
                </a:lnTo>
                <a:cubicBezTo>
                  <a:pt x="486537" y="134188"/>
                  <a:pt x="486194" y="136588"/>
                  <a:pt x="485965" y="138798"/>
                </a:cubicBezTo>
                <a:cubicBezTo>
                  <a:pt x="485737" y="141008"/>
                  <a:pt x="485622" y="142951"/>
                  <a:pt x="485622" y="144627"/>
                </a:cubicBezTo>
                <a:cubicBezTo>
                  <a:pt x="485622" y="147523"/>
                  <a:pt x="486080" y="149657"/>
                  <a:pt x="486994" y="151028"/>
                </a:cubicBezTo>
                <a:cubicBezTo>
                  <a:pt x="487908" y="152400"/>
                  <a:pt x="489356" y="153086"/>
                  <a:pt x="491337" y="153086"/>
                </a:cubicBezTo>
                <a:cubicBezTo>
                  <a:pt x="493623" y="153086"/>
                  <a:pt x="495528" y="151904"/>
                  <a:pt x="497052" y="149542"/>
                </a:cubicBezTo>
                <a:cubicBezTo>
                  <a:pt x="498576" y="147180"/>
                  <a:pt x="499415" y="142418"/>
                  <a:pt x="499567" y="135255"/>
                </a:cubicBezTo>
                <a:lnTo>
                  <a:pt x="499567" y="128397"/>
                </a:lnTo>
                <a:lnTo>
                  <a:pt x="510540" y="124282"/>
                </a:lnTo>
                <a:lnTo>
                  <a:pt x="510540" y="138227"/>
                </a:lnTo>
                <a:cubicBezTo>
                  <a:pt x="510540" y="140360"/>
                  <a:pt x="510959" y="142227"/>
                  <a:pt x="511797" y="143827"/>
                </a:cubicBezTo>
                <a:cubicBezTo>
                  <a:pt x="512635" y="145427"/>
                  <a:pt x="514426" y="146228"/>
                  <a:pt x="517169" y="146228"/>
                </a:cubicBezTo>
                <a:cubicBezTo>
                  <a:pt x="519912" y="146228"/>
                  <a:pt x="521741" y="145389"/>
                  <a:pt x="522655" y="143713"/>
                </a:cubicBezTo>
                <a:cubicBezTo>
                  <a:pt x="523570" y="142037"/>
                  <a:pt x="524027" y="139903"/>
                  <a:pt x="524027" y="137312"/>
                </a:cubicBezTo>
                <a:cubicBezTo>
                  <a:pt x="524027" y="134721"/>
                  <a:pt x="523722" y="132092"/>
                  <a:pt x="523113" y="129425"/>
                </a:cubicBezTo>
                <a:cubicBezTo>
                  <a:pt x="522503" y="126758"/>
                  <a:pt x="521665" y="124130"/>
                  <a:pt x="520598" y="121539"/>
                </a:cubicBezTo>
                <a:close/>
                <a:moveTo>
                  <a:pt x="1656435" y="116129"/>
                </a:moveTo>
                <a:lnTo>
                  <a:pt x="1674952" y="116129"/>
                </a:lnTo>
                <a:lnTo>
                  <a:pt x="1678609" y="191567"/>
                </a:lnTo>
                <a:cubicBezTo>
                  <a:pt x="1679067" y="198729"/>
                  <a:pt x="1680362" y="204101"/>
                  <a:pt x="1682496" y="207683"/>
                </a:cubicBezTo>
                <a:cubicBezTo>
                  <a:pt x="1684629" y="211264"/>
                  <a:pt x="1687639" y="213626"/>
                  <a:pt x="1691525" y="214769"/>
                </a:cubicBezTo>
                <a:lnTo>
                  <a:pt x="1702534" y="216112"/>
                </a:lnTo>
                <a:lnTo>
                  <a:pt x="1714347" y="214769"/>
                </a:lnTo>
                <a:cubicBezTo>
                  <a:pt x="1718005" y="213626"/>
                  <a:pt x="1720786" y="211417"/>
                  <a:pt x="1722691" y="208140"/>
                </a:cubicBezTo>
                <a:cubicBezTo>
                  <a:pt x="1724596" y="204863"/>
                  <a:pt x="1726234" y="200101"/>
                  <a:pt x="1727606" y="193853"/>
                </a:cubicBezTo>
                <a:cubicBezTo>
                  <a:pt x="1728978" y="187604"/>
                  <a:pt x="1730654" y="179451"/>
                  <a:pt x="1732635" y="169392"/>
                </a:cubicBezTo>
                <a:lnTo>
                  <a:pt x="1750466" y="172821"/>
                </a:lnTo>
                <a:cubicBezTo>
                  <a:pt x="1749856" y="175565"/>
                  <a:pt x="1749171" y="178613"/>
                  <a:pt x="1748409" y="181965"/>
                </a:cubicBezTo>
                <a:cubicBezTo>
                  <a:pt x="1747647" y="185318"/>
                  <a:pt x="1746999" y="188633"/>
                  <a:pt x="1746466" y="191909"/>
                </a:cubicBezTo>
                <a:cubicBezTo>
                  <a:pt x="1745932" y="195186"/>
                  <a:pt x="1745665" y="198044"/>
                  <a:pt x="1745665" y="200482"/>
                </a:cubicBezTo>
                <a:cubicBezTo>
                  <a:pt x="1745665" y="203530"/>
                  <a:pt x="1746351" y="206273"/>
                  <a:pt x="1747723" y="208712"/>
                </a:cubicBezTo>
                <a:cubicBezTo>
                  <a:pt x="1749094" y="211150"/>
                  <a:pt x="1752066" y="213055"/>
                  <a:pt x="1756638" y="214427"/>
                </a:cubicBezTo>
                <a:cubicBezTo>
                  <a:pt x="1761210" y="215798"/>
                  <a:pt x="1768221" y="216484"/>
                  <a:pt x="1777669" y="216484"/>
                </a:cubicBezTo>
                <a:cubicBezTo>
                  <a:pt x="1780870" y="216484"/>
                  <a:pt x="1783194" y="217360"/>
                  <a:pt x="1784642" y="219113"/>
                </a:cubicBezTo>
                <a:lnTo>
                  <a:pt x="1784658" y="219161"/>
                </a:lnTo>
                <a:lnTo>
                  <a:pt x="1784985" y="216484"/>
                </a:lnTo>
                <a:cubicBezTo>
                  <a:pt x="1793976" y="216484"/>
                  <a:pt x="1800987" y="216141"/>
                  <a:pt x="1806016" y="215455"/>
                </a:cubicBezTo>
                <a:cubicBezTo>
                  <a:pt x="1811045" y="214769"/>
                  <a:pt x="1814626" y="213017"/>
                  <a:pt x="1816760" y="210197"/>
                </a:cubicBezTo>
                <a:cubicBezTo>
                  <a:pt x="1818894" y="207378"/>
                  <a:pt x="1819960" y="202920"/>
                  <a:pt x="1819960" y="196824"/>
                </a:cubicBezTo>
                <a:cubicBezTo>
                  <a:pt x="1819960" y="193014"/>
                  <a:pt x="1819351" y="188480"/>
                  <a:pt x="1818132" y="183223"/>
                </a:cubicBezTo>
                <a:cubicBezTo>
                  <a:pt x="1816912" y="177965"/>
                  <a:pt x="1815312" y="172364"/>
                  <a:pt x="1813331" y="166421"/>
                </a:cubicBezTo>
                <a:cubicBezTo>
                  <a:pt x="1811350" y="160477"/>
                  <a:pt x="1809216" y="154610"/>
                  <a:pt x="1806930" y="148818"/>
                </a:cubicBezTo>
                <a:lnTo>
                  <a:pt x="1825447" y="141960"/>
                </a:lnTo>
                <a:cubicBezTo>
                  <a:pt x="1827428" y="146837"/>
                  <a:pt x="1829295" y="152400"/>
                  <a:pt x="1831047" y="158648"/>
                </a:cubicBezTo>
                <a:cubicBezTo>
                  <a:pt x="1832800" y="164897"/>
                  <a:pt x="1834286" y="171069"/>
                  <a:pt x="1835505" y="177165"/>
                </a:cubicBezTo>
                <a:cubicBezTo>
                  <a:pt x="1836724" y="183261"/>
                  <a:pt x="1837334" y="188595"/>
                  <a:pt x="1837334" y="193167"/>
                </a:cubicBezTo>
                <a:cubicBezTo>
                  <a:pt x="1837334" y="200787"/>
                  <a:pt x="1836305" y="207264"/>
                  <a:pt x="1834248" y="212598"/>
                </a:cubicBezTo>
                <a:cubicBezTo>
                  <a:pt x="1832191" y="217932"/>
                  <a:pt x="1828952" y="222275"/>
                  <a:pt x="1824532" y="225628"/>
                </a:cubicBezTo>
                <a:cubicBezTo>
                  <a:pt x="1820113" y="228981"/>
                  <a:pt x="1814436" y="231419"/>
                  <a:pt x="1807502" y="232943"/>
                </a:cubicBezTo>
                <a:cubicBezTo>
                  <a:pt x="1800568" y="234467"/>
                  <a:pt x="1792300" y="235229"/>
                  <a:pt x="1782699" y="235229"/>
                </a:cubicBezTo>
                <a:lnTo>
                  <a:pt x="1783049" y="232354"/>
                </a:lnTo>
                <a:lnTo>
                  <a:pt x="1775383" y="235229"/>
                </a:lnTo>
                <a:cubicBezTo>
                  <a:pt x="1765477" y="235229"/>
                  <a:pt x="1757705" y="234353"/>
                  <a:pt x="1752066" y="232600"/>
                </a:cubicBezTo>
                <a:cubicBezTo>
                  <a:pt x="1746427" y="230848"/>
                  <a:pt x="1742313" y="228181"/>
                  <a:pt x="1739722" y="224599"/>
                </a:cubicBezTo>
                <a:lnTo>
                  <a:pt x="1737158" y="218189"/>
                </a:lnTo>
                <a:lnTo>
                  <a:pt x="1733435" y="223799"/>
                </a:lnTo>
                <a:cubicBezTo>
                  <a:pt x="1730616" y="226847"/>
                  <a:pt x="1727530" y="229209"/>
                  <a:pt x="1724177" y="230886"/>
                </a:cubicBezTo>
                <a:cubicBezTo>
                  <a:pt x="1720824" y="232562"/>
                  <a:pt x="1716938" y="233705"/>
                  <a:pt x="1712518" y="234315"/>
                </a:cubicBezTo>
                <a:lnTo>
                  <a:pt x="1704475" y="234788"/>
                </a:lnTo>
                <a:lnTo>
                  <a:pt x="1703298" y="235229"/>
                </a:lnTo>
                <a:lnTo>
                  <a:pt x="1701616" y="234956"/>
                </a:lnTo>
                <a:lnTo>
                  <a:pt x="1696974" y="235229"/>
                </a:lnTo>
                <a:lnTo>
                  <a:pt x="1697096" y="234223"/>
                </a:lnTo>
                <a:lnTo>
                  <a:pt x="1681467" y="231686"/>
                </a:lnTo>
                <a:cubicBezTo>
                  <a:pt x="1675142" y="229324"/>
                  <a:pt x="1670113" y="225285"/>
                  <a:pt x="1666379" y="219570"/>
                </a:cubicBezTo>
                <a:lnTo>
                  <a:pt x="1662934" y="211486"/>
                </a:lnTo>
                <a:lnTo>
                  <a:pt x="1655921" y="213169"/>
                </a:lnTo>
                <a:cubicBezTo>
                  <a:pt x="1651692" y="213855"/>
                  <a:pt x="1647520" y="214198"/>
                  <a:pt x="1643405" y="214198"/>
                </a:cubicBezTo>
                <a:cubicBezTo>
                  <a:pt x="1635175" y="214198"/>
                  <a:pt x="1627708" y="212979"/>
                  <a:pt x="1621002" y="210540"/>
                </a:cubicBezTo>
                <a:cubicBezTo>
                  <a:pt x="1614297" y="208102"/>
                  <a:pt x="1608963" y="204559"/>
                  <a:pt x="1605000" y="199910"/>
                </a:cubicBezTo>
                <a:cubicBezTo>
                  <a:pt x="1601038" y="195262"/>
                  <a:pt x="1599057" y="189662"/>
                  <a:pt x="1599057" y="183108"/>
                </a:cubicBezTo>
                <a:cubicBezTo>
                  <a:pt x="1599057" y="176708"/>
                  <a:pt x="1600695" y="170688"/>
                  <a:pt x="1603972" y="165049"/>
                </a:cubicBezTo>
                <a:cubicBezTo>
                  <a:pt x="1607248" y="159410"/>
                  <a:pt x="1611744" y="154381"/>
                  <a:pt x="1617459" y="149961"/>
                </a:cubicBezTo>
                <a:cubicBezTo>
                  <a:pt x="1623174" y="145542"/>
                  <a:pt x="1629803" y="141846"/>
                  <a:pt x="1637347" y="138874"/>
                </a:cubicBezTo>
                <a:lnTo>
                  <a:pt x="1657251" y="133875"/>
                </a:lnTo>
                <a:close/>
                <a:moveTo>
                  <a:pt x="2500274" y="97155"/>
                </a:moveTo>
                <a:lnTo>
                  <a:pt x="2500274" y="110185"/>
                </a:lnTo>
                <a:lnTo>
                  <a:pt x="2449068" y="125044"/>
                </a:lnTo>
                <a:lnTo>
                  <a:pt x="2449068" y="112242"/>
                </a:lnTo>
                <a:close/>
                <a:moveTo>
                  <a:pt x="528142" y="89535"/>
                </a:moveTo>
                <a:lnTo>
                  <a:pt x="528142" y="102565"/>
                </a:lnTo>
                <a:lnTo>
                  <a:pt x="476936" y="117424"/>
                </a:lnTo>
                <a:lnTo>
                  <a:pt x="476936" y="104622"/>
                </a:lnTo>
                <a:close/>
                <a:moveTo>
                  <a:pt x="1023899" y="87630"/>
                </a:moveTo>
                <a:lnTo>
                  <a:pt x="1023899" y="100660"/>
                </a:lnTo>
                <a:lnTo>
                  <a:pt x="972693" y="115519"/>
                </a:lnTo>
                <a:lnTo>
                  <a:pt x="972693" y="102717"/>
                </a:lnTo>
                <a:close/>
                <a:moveTo>
                  <a:pt x="1223619" y="83439"/>
                </a:moveTo>
                <a:cubicBezTo>
                  <a:pt x="1226667" y="83439"/>
                  <a:pt x="1229296" y="84582"/>
                  <a:pt x="1231506" y="86868"/>
                </a:cubicBezTo>
                <a:cubicBezTo>
                  <a:pt x="1233716" y="89154"/>
                  <a:pt x="1234821" y="91821"/>
                  <a:pt x="1234821" y="94869"/>
                </a:cubicBezTo>
                <a:cubicBezTo>
                  <a:pt x="1234821" y="97917"/>
                  <a:pt x="1233716" y="100546"/>
                  <a:pt x="1231506" y="102755"/>
                </a:cubicBezTo>
                <a:cubicBezTo>
                  <a:pt x="1229296" y="104965"/>
                  <a:pt x="1226667" y="106070"/>
                  <a:pt x="1223619" y="106070"/>
                </a:cubicBezTo>
                <a:cubicBezTo>
                  <a:pt x="1220419" y="106070"/>
                  <a:pt x="1217714" y="104965"/>
                  <a:pt x="1215504" y="102755"/>
                </a:cubicBezTo>
                <a:cubicBezTo>
                  <a:pt x="1213294" y="100546"/>
                  <a:pt x="1212189" y="97917"/>
                  <a:pt x="1212189" y="94869"/>
                </a:cubicBezTo>
                <a:cubicBezTo>
                  <a:pt x="1212189" y="91821"/>
                  <a:pt x="1213294" y="89154"/>
                  <a:pt x="1215504" y="86868"/>
                </a:cubicBezTo>
                <a:cubicBezTo>
                  <a:pt x="1217714" y="84582"/>
                  <a:pt x="1220419" y="83439"/>
                  <a:pt x="1223619" y="83439"/>
                </a:cubicBezTo>
                <a:close/>
                <a:moveTo>
                  <a:pt x="2392603" y="73380"/>
                </a:moveTo>
                <a:cubicBezTo>
                  <a:pt x="2395651" y="73380"/>
                  <a:pt x="2398280" y="74523"/>
                  <a:pt x="2400490" y="76809"/>
                </a:cubicBezTo>
                <a:cubicBezTo>
                  <a:pt x="2402700" y="79095"/>
                  <a:pt x="2403805" y="81762"/>
                  <a:pt x="2403805" y="84810"/>
                </a:cubicBezTo>
                <a:cubicBezTo>
                  <a:pt x="2403805" y="87858"/>
                  <a:pt x="2402700" y="90487"/>
                  <a:pt x="2400490" y="92697"/>
                </a:cubicBezTo>
                <a:cubicBezTo>
                  <a:pt x="2398280" y="94907"/>
                  <a:pt x="2395651" y="96012"/>
                  <a:pt x="2392603" y="96012"/>
                </a:cubicBezTo>
                <a:cubicBezTo>
                  <a:pt x="2389403" y="96012"/>
                  <a:pt x="2386698" y="94907"/>
                  <a:pt x="2384488" y="92697"/>
                </a:cubicBezTo>
                <a:cubicBezTo>
                  <a:pt x="2382278" y="90487"/>
                  <a:pt x="2381173" y="87858"/>
                  <a:pt x="2381173" y="84810"/>
                </a:cubicBezTo>
                <a:cubicBezTo>
                  <a:pt x="2381173" y="81762"/>
                  <a:pt x="2382278" y="79095"/>
                  <a:pt x="2384488" y="76809"/>
                </a:cubicBezTo>
                <a:cubicBezTo>
                  <a:pt x="2386698" y="74523"/>
                  <a:pt x="2389403" y="73380"/>
                  <a:pt x="2392603" y="73380"/>
                </a:cubicBezTo>
                <a:close/>
                <a:moveTo>
                  <a:pt x="2361285" y="73380"/>
                </a:moveTo>
                <a:cubicBezTo>
                  <a:pt x="2364333" y="73380"/>
                  <a:pt x="2366962" y="74523"/>
                  <a:pt x="2369172" y="76809"/>
                </a:cubicBezTo>
                <a:cubicBezTo>
                  <a:pt x="2371382" y="79095"/>
                  <a:pt x="2372487" y="81762"/>
                  <a:pt x="2372487" y="84810"/>
                </a:cubicBezTo>
                <a:cubicBezTo>
                  <a:pt x="2372487" y="87858"/>
                  <a:pt x="2371382" y="90487"/>
                  <a:pt x="2369172" y="92697"/>
                </a:cubicBezTo>
                <a:cubicBezTo>
                  <a:pt x="2366962" y="94907"/>
                  <a:pt x="2364333" y="96012"/>
                  <a:pt x="2361285" y="96012"/>
                </a:cubicBezTo>
                <a:cubicBezTo>
                  <a:pt x="2358085" y="96012"/>
                  <a:pt x="2355380" y="94907"/>
                  <a:pt x="2353170" y="92697"/>
                </a:cubicBezTo>
                <a:cubicBezTo>
                  <a:pt x="2350960" y="90487"/>
                  <a:pt x="2349855" y="87858"/>
                  <a:pt x="2349855" y="84810"/>
                </a:cubicBezTo>
                <a:cubicBezTo>
                  <a:pt x="2349855" y="81762"/>
                  <a:pt x="2350960" y="79095"/>
                  <a:pt x="2353170" y="76809"/>
                </a:cubicBezTo>
                <a:cubicBezTo>
                  <a:pt x="2355380" y="74523"/>
                  <a:pt x="2358085" y="73380"/>
                  <a:pt x="2361285" y="73380"/>
                </a:cubicBezTo>
                <a:close/>
                <a:moveTo>
                  <a:pt x="2002078" y="73380"/>
                </a:moveTo>
                <a:cubicBezTo>
                  <a:pt x="2005127" y="73380"/>
                  <a:pt x="2007755" y="74523"/>
                  <a:pt x="2009965" y="76809"/>
                </a:cubicBezTo>
                <a:cubicBezTo>
                  <a:pt x="2012175" y="79095"/>
                  <a:pt x="2013280" y="81762"/>
                  <a:pt x="2013280" y="84810"/>
                </a:cubicBezTo>
                <a:cubicBezTo>
                  <a:pt x="2013280" y="87858"/>
                  <a:pt x="2012175" y="90487"/>
                  <a:pt x="2009965" y="92697"/>
                </a:cubicBezTo>
                <a:cubicBezTo>
                  <a:pt x="2007755" y="94907"/>
                  <a:pt x="2005127" y="96012"/>
                  <a:pt x="2002078" y="96012"/>
                </a:cubicBezTo>
                <a:cubicBezTo>
                  <a:pt x="1998878" y="96012"/>
                  <a:pt x="1996173" y="94907"/>
                  <a:pt x="1993963" y="92697"/>
                </a:cubicBezTo>
                <a:cubicBezTo>
                  <a:pt x="1991753" y="90487"/>
                  <a:pt x="1990648" y="87858"/>
                  <a:pt x="1990648" y="84810"/>
                </a:cubicBezTo>
                <a:cubicBezTo>
                  <a:pt x="1990648" y="81762"/>
                  <a:pt x="1991753" y="79095"/>
                  <a:pt x="1993963" y="76809"/>
                </a:cubicBezTo>
                <a:cubicBezTo>
                  <a:pt x="1996173" y="74523"/>
                  <a:pt x="1998878" y="73380"/>
                  <a:pt x="2002078" y="73380"/>
                </a:cubicBezTo>
                <a:close/>
                <a:moveTo>
                  <a:pt x="1970760" y="73380"/>
                </a:moveTo>
                <a:cubicBezTo>
                  <a:pt x="1973808" y="73380"/>
                  <a:pt x="1976437" y="74523"/>
                  <a:pt x="1978647" y="76809"/>
                </a:cubicBezTo>
                <a:cubicBezTo>
                  <a:pt x="1980857" y="79095"/>
                  <a:pt x="1981962" y="81762"/>
                  <a:pt x="1981962" y="84810"/>
                </a:cubicBezTo>
                <a:cubicBezTo>
                  <a:pt x="1981962" y="87858"/>
                  <a:pt x="1980857" y="90487"/>
                  <a:pt x="1978647" y="92697"/>
                </a:cubicBezTo>
                <a:cubicBezTo>
                  <a:pt x="1976437" y="94907"/>
                  <a:pt x="1973808" y="96012"/>
                  <a:pt x="1970760" y="96012"/>
                </a:cubicBezTo>
                <a:cubicBezTo>
                  <a:pt x="1967560" y="96012"/>
                  <a:pt x="1964855" y="94907"/>
                  <a:pt x="1962645" y="92697"/>
                </a:cubicBezTo>
                <a:cubicBezTo>
                  <a:pt x="1960435" y="90487"/>
                  <a:pt x="1959330" y="87858"/>
                  <a:pt x="1959330" y="84810"/>
                </a:cubicBezTo>
                <a:cubicBezTo>
                  <a:pt x="1959330" y="81762"/>
                  <a:pt x="1960435" y="79095"/>
                  <a:pt x="1962645" y="76809"/>
                </a:cubicBezTo>
                <a:cubicBezTo>
                  <a:pt x="1964855" y="74523"/>
                  <a:pt x="1967560" y="73380"/>
                  <a:pt x="1970760" y="73380"/>
                </a:cubicBezTo>
                <a:close/>
                <a:moveTo>
                  <a:pt x="2275408" y="70866"/>
                </a:moveTo>
                <a:lnTo>
                  <a:pt x="2294153" y="70866"/>
                </a:lnTo>
                <a:lnTo>
                  <a:pt x="2298725" y="188595"/>
                </a:lnTo>
                <a:cubicBezTo>
                  <a:pt x="2299030" y="196062"/>
                  <a:pt x="2299754" y="201815"/>
                  <a:pt x="2300897" y="205854"/>
                </a:cubicBezTo>
                <a:cubicBezTo>
                  <a:pt x="2302040" y="209893"/>
                  <a:pt x="2304631" y="212674"/>
                  <a:pt x="2308669" y="214198"/>
                </a:cubicBezTo>
                <a:cubicBezTo>
                  <a:pt x="2312708" y="215722"/>
                  <a:pt x="2319070" y="216484"/>
                  <a:pt x="2327757" y="216484"/>
                </a:cubicBezTo>
                <a:lnTo>
                  <a:pt x="2327903" y="216539"/>
                </a:lnTo>
                <a:lnTo>
                  <a:pt x="2327910" y="216484"/>
                </a:lnTo>
                <a:cubicBezTo>
                  <a:pt x="2331720" y="216484"/>
                  <a:pt x="2335949" y="216446"/>
                  <a:pt x="2340597" y="216370"/>
                </a:cubicBezTo>
                <a:cubicBezTo>
                  <a:pt x="2345245" y="216293"/>
                  <a:pt x="2349969" y="216179"/>
                  <a:pt x="2354770" y="216027"/>
                </a:cubicBezTo>
                <a:cubicBezTo>
                  <a:pt x="2359571" y="215874"/>
                  <a:pt x="2364028" y="215531"/>
                  <a:pt x="2368143" y="214998"/>
                </a:cubicBezTo>
                <a:cubicBezTo>
                  <a:pt x="2372258" y="214465"/>
                  <a:pt x="2375687" y="213741"/>
                  <a:pt x="2378430" y="212826"/>
                </a:cubicBezTo>
                <a:cubicBezTo>
                  <a:pt x="2383917" y="210845"/>
                  <a:pt x="2388184" y="208369"/>
                  <a:pt x="2391232" y="205397"/>
                </a:cubicBezTo>
                <a:lnTo>
                  <a:pt x="2396402" y="195963"/>
                </a:lnTo>
                <a:lnTo>
                  <a:pt x="2388946" y="197739"/>
                </a:lnTo>
                <a:cubicBezTo>
                  <a:pt x="2385593" y="198196"/>
                  <a:pt x="2382240" y="198425"/>
                  <a:pt x="2378887" y="198425"/>
                </a:cubicBezTo>
                <a:cubicBezTo>
                  <a:pt x="2371115" y="198425"/>
                  <a:pt x="2364524" y="197167"/>
                  <a:pt x="2359114" y="194653"/>
                </a:cubicBezTo>
                <a:cubicBezTo>
                  <a:pt x="2353703" y="192138"/>
                  <a:pt x="2349588" y="188709"/>
                  <a:pt x="2346769" y="184366"/>
                </a:cubicBezTo>
                <a:cubicBezTo>
                  <a:pt x="2343950" y="180022"/>
                  <a:pt x="2342540" y="175031"/>
                  <a:pt x="2342540" y="169392"/>
                </a:cubicBezTo>
                <a:cubicBezTo>
                  <a:pt x="2342540" y="163601"/>
                  <a:pt x="2343454" y="157772"/>
                  <a:pt x="2345283" y="151904"/>
                </a:cubicBezTo>
                <a:cubicBezTo>
                  <a:pt x="2347112" y="146037"/>
                  <a:pt x="2349703" y="140665"/>
                  <a:pt x="2353056" y="135788"/>
                </a:cubicBezTo>
                <a:cubicBezTo>
                  <a:pt x="2356408" y="130911"/>
                  <a:pt x="2360447" y="126987"/>
                  <a:pt x="2365171" y="124015"/>
                </a:cubicBezTo>
                <a:cubicBezTo>
                  <a:pt x="2369896" y="121043"/>
                  <a:pt x="2375154" y="119558"/>
                  <a:pt x="2380945" y="119558"/>
                </a:cubicBezTo>
                <a:cubicBezTo>
                  <a:pt x="2389174" y="119558"/>
                  <a:pt x="2395994" y="122225"/>
                  <a:pt x="2401404" y="127559"/>
                </a:cubicBezTo>
                <a:cubicBezTo>
                  <a:pt x="2406815" y="132893"/>
                  <a:pt x="2410853" y="139865"/>
                  <a:pt x="2413520" y="148475"/>
                </a:cubicBezTo>
                <a:cubicBezTo>
                  <a:pt x="2416187" y="157086"/>
                  <a:pt x="2417521" y="166192"/>
                  <a:pt x="2417521" y="175793"/>
                </a:cubicBezTo>
                <a:cubicBezTo>
                  <a:pt x="2417521" y="187223"/>
                  <a:pt x="2415578" y="197015"/>
                  <a:pt x="2411692" y="205168"/>
                </a:cubicBezTo>
                <a:cubicBezTo>
                  <a:pt x="2407805" y="213322"/>
                  <a:pt x="2401366" y="220065"/>
                  <a:pt x="2392375" y="225399"/>
                </a:cubicBezTo>
                <a:cubicBezTo>
                  <a:pt x="2388870" y="227381"/>
                  <a:pt x="2384641" y="229019"/>
                  <a:pt x="2379687" y="230314"/>
                </a:cubicBezTo>
                <a:cubicBezTo>
                  <a:pt x="2374735" y="231610"/>
                  <a:pt x="2369324" y="232638"/>
                  <a:pt x="2363457" y="233400"/>
                </a:cubicBezTo>
                <a:cubicBezTo>
                  <a:pt x="2357590" y="234162"/>
                  <a:pt x="2351455" y="234658"/>
                  <a:pt x="2345055" y="234886"/>
                </a:cubicBezTo>
                <a:cubicBezTo>
                  <a:pt x="2338654" y="235115"/>
                  <a:pt x="2332177" y="235229"/>
                  <a:pt x="2325624" y="235229"/>
                </a:cubicBezTo>
                <a:lnTo>
                  <a:pt x="2325631" y="235169"/>
                </a:lnTo>
                <a:lnTo>
                  <a:pt x="2325471" y="235229"/>
                </a:lnTo>
                <a:cubicBezTo>
                  <a:pt x="2313279" y="235229"/>
                  <a:pt x="2303945" y="233858"/>
                  <a:pt x="2297468" y="231114"/>
                </a:cubicBezTo>
                <a:cubicBezTo>
                  <a:pt x="2290991" y="228371"/>
                  <a:pt x="2286533" y="224104"/>
                  <a:pt x="2284095" y="218313"/>
                </a:cubicBezTo>
                <a:cubicBezTo>
                  <a:pt x="2281656" y="212522"/>
                  <a:pt x="2280285" y="205054"/>
                  <a:pt x="2279980" y="195910"/>
                </a:cubicBezTo>
                <a:close/>
                <a:moveTo>
                  <a:pt x="2218182" y="70866"/>
                </a:moveTo>
                <a:lnTo>
                  <a:pt x="2237155" y="70866"/>
                </a:lnTo>
                <a:lnTo>
                  <a:pt x="2241042" y="192938"/>
                </a:lnTo>
                <a:cubicBezTo>
                  <a:pt x="2241346" y="203149"/>
                  <a:pt x="2240927" y="212941"/>
                  <a:pt x="2239784" y="222313"/>
                </a:cubicBezTo>
                <a:cubicBezTo>
                  <a:pt x="2238641" y="231686"/>
                  <a:pt x="2236470" y="240296"/>
                  <a:pt x="2233269" y="248145"/>
                </a:cubicBezTo>
                <a:cubicBezTo>
                  <a:pt x="2230069" y="255994"/>
                  <a:pt x="2225649" y="262852"/>
                  <a:pt x="2220011" y="268719"/>
                </a:cubicBezTo>
                <a:cubicBezTo>
                  <a:pt x="2214372" y="274586"/>
                  <a:pt x="2207285" y="279120"/>
                  <a:pt x="2198751" y="282321"/>
                </a:cubicBezTo>
                <a:cubicBezTo>
                  <a:pt x="2190216" y="285521"/>
                  <a:pt x="2179929" y="287121"/>
                  <a:pt x="2167890" y="287121"/>
                </a:cubicBezTo>
                <a:cubicBezTo>
                  <a:pt x="2159812" y="287121"/>
                  <a:pt x="2151964" y="286055"/>
                  <a:pt x="2144344" y="283921"/>
                </a:cubicBezTo>
                <a:cubicBezTo>
                  <a:pt x="2136724" y="281787"/>
                  <a:pt x="2129866" y="278587"/>
                  <a:pt x="2123770" y="274320"/>
                </a:cubicBezTo>
                <a:cubicBezTo>
                  <a:pt x="2117674" y="270053"/>
                  <a:pt x="2112835" y="264604"/>
                  <a:pt x="2109254" y="257975"/>
                </a:cubicBezTo>
                <a:cubicBezTo>
                  <a:pt x="2105672" y="251345"/>
                  <a:pt x="2103882" y="243459"/>
                  <a:pt x="2103882" y="234315"/>
                </a:cubicBezTo>
                <a:cubicBezTo>
                  <a:pt x="2103882" y="230657"/>
                  <a:pt x="2104225" y="226733"/>
                  <a:pt x="2104910" y="222542"/>
                </a:cubicBezTo>
                <a:cubicBezTo>
                  <a:pt x="2105596" y="218351"/>
                  <a:pt x="2106663" y="213855"/>
                  <a:pt x="2108111" y="209054"/>
                </a:cubicBezTo>
                <a:cubicBezTo>
                  <a:pt x="2109559" y="204254"/>
                  <a:pt x="2111349" y="199187"/>
                  <a:pt x="2113483" y="193853"/>
                </a:cubicBezTo>
                <a:lnTo>
                  <a:pt x="2129942" y="200253"/>
                </a:lnTo>
                <a:cubicBezTo>
                  <a:pt x="2128418" y="204521"/>
                  <a:pt x="2127085" y="208559"/>
                  <a:pt x="2125942" y="212369"/>
                </a:cubicBezTo>
                <a:cubicBezTo>
                  <a:pt x="2124799" y="216179"/>
                  <a:pt x="2123960" y="219761"/>
                  <a:pt x="2123427" y="223113"/>
                </a:cubicBezTo>
                <a:cubicBezTo>
                  <a:pt x="2122893" y="226466"/>
                  <a:pt x="2122627" y="229667"/>
                  <a:pt x="2122627" y="232715"/>
                </a:cubicBezTo>
                <a:cubicBezTo>
                  <a:pt x="2122627" y="240030"/>
                  <a:pt x="2124570" y="246354"/>
                  <a:pt x="2128456" y="251688"/>
                </a:cubicBezTo>
                <a:cubicBezTo>
                  <a:pt x="2132342" y="257022"/>
                  <a:pt x="2137714" y="261137"/>
                  <a:pt x="2144572" y="264033"/>
                </a:cubicBezTo>
                <a:cubicBezTo>
                  <a:pt x="2151430" y="266928"/>
                  <a:pt x="2159431" y="268376"/>
                  <a:pt x="2168575" y="268376"/>
                </a:cubicBezTo>
                <a:cubicBezTo>
                  <a:pt x="2179701" y="268376"/>
                  <a:pt x="2188883" y="266776"/>
                  <a:pt x="2196122" y="263576"/>
                </a:cubicBezTo>
                <a:cubicBezTo>
                  <a:pt x="2203361" y="260375"/>
                  <a:pt x="2209000" y="255498"/>
                  <a:pt x="2213038" y="248945"/>
                </a:cubicBezTo>
                <a:cubicBezTo>
                  <a:pt x="2217077" y="242392"/>
                  <a:pt x="2219782" y="234048"/>
                  <a:pt x="2221153" y="223913"/>
                </a:cubicBezTo>
                <a:cubicBezTo>
                  <a:pt x="2222525" y="213779"/>
                  <a:pt x="2222982" y="201854"/>
                  <a:pt x="2222525" y="188138"/>
                </a:cubicBezTo>
                <a:close/>
                <a:moveTo>
                  <a:pt x="1132408" y="70866"/>
                </a:moveTo>
                <a:lnTo>
                  <a:pt x="1150925" y="70866"/>
                </a:lnTo>
                <a:lnTo>
                  <a:pt x="1155496" y="234086"/>
                </a:lnTo>
                <a:lnTo>
                  <a:pt x="1136980" y="234086"/>
                </a:lnTo>
                <a:close/>
                <a:moveTo>
                  <a:pt x="884758" y="70866"/>
                </a:moveTo>
                <a:lnTo>
                  <a:pt x="903503" y="70866"/>
                </a:lnTo>
                <a:lnTo>
                  <a:pt x="908075" y="188595"/>
                </a:lnTo>
                <a:cubicBezTo>
                  <a:pt x="908380" y="196062"/>
                  <a:pt x="909104" y="201815"/>
                  <a:pt x="910247" y="205854"/>
                </a:cubicBezTo>
                <a:cubicBezTo>
                  <a:pt x="911390" y="209893"/>
                  <a:pt x="913981" y="212674"/>
                  <a:pt x="918019" y="214198"/>
                </a:cubicBezTo>
                <a:cubicBezTo>
                  <a:pt x="922058" y="215722"/>
                  <a:pt x="928421" y="216484"/>
                  <a:pt x="937107" y="216484"/>
                </a:cubicBezTo>
                <a:lnTo>
                  <a:pt x="937253" y="216539"/>
                </a:lnTo>
                <a:lnTo>
                  <a:pt x="937260" y="216484"/>
                </a:lnTo>
                <a:cubicBezTo>
                  <a:pt x="941527" y="216484"/>
                  <a:pt x="945108" y="215570"/>
                  <a:pt x="948004" y="213741"/>
                </a:cubicBezTo>
                <a:cubicBezTo>
                  <a:pt x="950900" y="211912"/>
                  <a:pt x="953719" y="208864"/>
                  <a:pt x="956462" y="204597"/>
                </a:cubicBezTo>
                <a:cubicBezTo>
                  <a:pt x="959205" y="200330"/>
                  <a:pt x="962177" y="194615"/>
                  <a:pt x="965377" y="187452"/>
                </a:cubicBezTo>
                <a:cubicBezTo>
                  <a:pt x="969797" y="177698"/>
                  <a:pt x="974179" y="170307"/>
                  <a:pt x="978522" y="165278"/>
                </a:cubicBezTo>
                <a:cubicBezTo>
                  <a:pt x="982865" y="160248"/>
                  <a:pt x="987209" y="156819"/>
                  <a:pt x="991552" y="154991"/>
                </a:cubicBezTo>
                <a:cubicBezTo>
                  <a:pt x="995896" y="153162"/>
                  <a:pt x="1000201" y="152247"/>
                  <a:pt x="1004468" y="152247"/>
                </a:cubicBezTo>
                <a:cubicBezTo>
                  <a:pt x="1009650" y="152247"/>
                  <a:pt x="1014450" y="153581"/>
                  <a:pt x="1018870" y="156248"/>
                </a:cubicBezTo>
                <a:cubicBezTo>
                  <a:pt x="1023289" y="158915"/>
                  <a:pt x="1027176" y="162458"/>
                  <a:pt x="1030529" y="166878"/>
                </a:cubicBezTo>
                <a:cubicBezTo>
                  <a:pt x="1033881" y="171297"/>
                  <a:pt x="1036510" y="176136"/>
                  <a:pt x="1038415" y="181394"/>
                </a:cubicBezTo>
                <a:cubicBezTo>
                  <a:pt x="1040320" y="186652"/>
                  <a:pt x="1041273" y="191871"/>
                  <a:pt x="1041273" y="197053"/>
                </a:cubicBezTo>
                <a:cubicBezTo>
                  <a:pt x="1041273" y="206197"/>
                  <a:pt x="1039672" y="213474"/>
                  <a:pt x="1036472" y="218884"/>
                </a:cubicBezTo>
                <a:cubicBezTo>
                  <a:pt x="1033272" y="224294"/>
                  <a:pt x="1029195" y="228181"/>
                  <a:pt x="1024242" y="230543"/>
                </a:cubicBezTo>
                <a:cubicBezTo>
                  <a:pt x="1019289" y="232905"/>
                  <a:pt x="1014146" y="234086"/>
                  <a:pt x="1008812" y="234086"/>
                </a:cubicBezTo>
                <a:cubicBezTo>
                  <a:pt x="1004087" y="234086"/>
                  <a:pt x="998029" y="233172"/>
                  <a:pt x="990638" y="231343"/>
                </a:cubicBezTo>
                <a:cubicBezTo>
                  <a:pt x="986942" y="230429"/>
                  <a:pt x="982761" y="228809"/>
                  <a:pt x="978093" y="226485"/>
                </a:cubicBezTo>
                <a:lnTo>
                  <a:pt x="966759" y="219823"/>
                </a:lnTo>
                <a:lnTo>
                  <a:pt x="962377" y="225371"/>
                </a:lnTo>
                <a:cubicBezTo>
                  <a:pt x="960720" y="227142"/>
                  <a:pt x="959053" y="228600"/>
                  <a:pt x="957376" y="229743"/>
                </a:cubicBezTo>
                <a:cubicBezTo>
                  <a:pt x="954024" y="232029"/>
                  <a:pt x="950557" y="233515"/>
                  <a:pt x="946975" y="234200"/>
                </a:cubicBezTo>
                <a:cubicBezTo>
                  <a:pt x="943394" y="234886"/>
                  <a:pt x="939393" y="235229"/>
                  <a:pt x="934974" y="235229"/>
                </a:cubicBezTo>
                <a:lnTo>
                  <a:pt x="934981" y="235169"/>
                </a:lnTo>
                <a:lnTo>
                  <a:pt x="934821" y="235229"/>
                </a:lnTo>
                <a:cubicBezTo>
                  <a:pt x="922629" y="235229"/>
                  <a:pt x="913295" y="233858"/>
                  <a:pt x="906818" y="231114"/>
                </a:cubicBezTo>
                <a:cubicBezTo>
                  <a:pt x="900341" y="228371"/>
                  <a:pt x="895883" y="224104"/>
                  <a:pt x="893445" y="218313"/>
                </a:cubicBezTo>
                <a:cubicBezTo>
                  <a:pt x="891006" y="212522"/>
                  <a:pt x="889635" y="205054"/>
                  <a:pt x="889330" y="195910"/>
                </a:cubicBezTo>
                <a:close/>
                <a:moveTo>
                  <a:pt x="776401" y="70866"/>
                </a:moveTo>
                <a:lnTo>
                  <a:pt x="794918" y="70866"/>
                </a:lnTo>
                <a:lnTo>
                  <a:pt x="799490" y="185166"/>
                </a:lnTo>
                <a:cubicBezTo>
                  <a:pt x="799795" y="193243"/>
                  <a:pt x="799528" y="200406"/>
                  <a:pt x="798690" y="206654"/>
                </a:cubicBezTo>
                <a:cubicBezTo>
                  <a:pt x="797852" y="212903"/>
                  <a:pt x="795871" y="218160"/>
                  <a:pt x="792746" y="222428"/>
                </a:cubicBezTo>
                <a:cubicBezTo>
                  <a:pt x="789622" y="226695"/>
                  <a:pt x="784974" y="229895"/>
                  <a:pt x="778802" y="232029"/>
                </a:cubicBezTo>
                <a:cubicBezTo>
                  <a:pt x="772630" y="234162"/>
                  <a:pt x="764362" y="235229"/>
                  <a:pt x="753999" y="235229"/>
                </a:cubicBezTo>
                <a:lnTo>
                  <a:pt x="754094" y="234365"/>
                </a:lnTo>
                <a:lnTo>
                  <a:pt x="751789" y="235229"/>
                </a:lnTo>
                <a:cubicBezTo>
                  <a:pt x="746760" y="235229"/>
                  <a:pt x="741845" y="234277"/>
                  <a:pt x="737044" y="232372"/>
                </a:cubicBezTo>
                <a:cubicBezTo>
                  <a:pt x="732244" y="230467"/>
                  <a:pt x="728091" y="227342"/>
                  <a:pt x="724585" y="222999"/>
                </a:cubicBezTo>
                <a:lnTo>
                  <a:pt x="721393" y="217535"/>
                </a:lnTo>
                <a:lnTo>
                  <a:pt x="717070" y="223713"/>
                </a:lnTo>
                <a:cubicBezTo>
                  <a:pt x="714727" y="226057"/>
                  <a:pt x="711860" y="228143"/>
                  <a:pt x="708469" y="229971"/>
                </a:cubicBezTo>
                <a:cubicBezTo>
                  <a:pt x="701687" y="233629"/>
                  <a:pt x="691972" y="235458"/>
                  <a:pt x="679323" y="235458"/>
                </a:cubicBezTo>
                <a:cubicBezTo>
                  <a:pt x="673836" y="235458"/>
                  <a:pt x="668540" y="235001"/>
                  <a:pt x="663435" y="234086"/>
                </a:cubicBezTo>
                <a:cubicBezTo>
                  <a:pt x="658330" y="233172"/>
                  <a:pt x="653643" y="231838"/>
                  <a:pt x="649376" y="230086"/>
                </a:cubicBezTo>
                <a:cubicBezTo>
                  <a:pt x="645109" y="228333"/>
                  <a:pt x="641375" y="226238"/>
                  <a:pt x="638175" y="223799"/>
                </a:cubicBezTo>
                <a:lnTo>
                  <a:pt x="647319" y="208026"/>
                </a:lnTo>
                <a:cubicBezTo>
                  <a:pt x="650367" y="210007"/>
                  <a:pt x="654634" y="211912"/>
                  <a:pt x="660120" y="213741"/>
                </a:cubicBezTo>
                <a:cubicBezTo>
                  <a:pt x="665607" y="215570"/>
                  <a:pt x="672008" y="216484"/>
                  <a:pt x="679323" y="216484"/>
                </a:cubicBezTo>
                <a:cubicBezTo>
                  <a:pt x="686943" y="216484"/>
                  <a:pt x="693001" y="215722"/>
                  <a:pt x="697496" y="214198"/>
                </a:cubicBezTo>
                <a:cubicBezTo>
                  <a:pt x="701992" y="212674"/>
                  <a:pt x="705269" y="210426"/>
                  <a:pt x="707326" y="207454"/>
                </a:cubicBezTo>
                <a:cubicBezTo>
                  <a:pt x="709384" y="204482"/>
                  <a:pt x="710412" y="201015"/>
                  <a:pt x="710412" y="197053"/>
                </a:cubicBezTo>
                <a:cubicBezTo>
                  <a:pt x="710412" y="194005"/>
                  <a:pt x="709612" y="190347"/>
                  <a:pt x="708012" y="186080"/>
                </a:cubicBezTo>
                <a:cubicBezTo>
                  <a:pt x="706412" y="181813"/>
                  <a:pt x="704240" y="177050"/>
                  <a:pt x="701497" y="171793"/>
                </a:cubicBezTo>
                <a:cubicBezTo>
                  <a:pt x="698754" y="166535"/>
                  <a:pt x="695591" y="160972"/>
                  <a:pt x="692010" y="155105"/>
                </a:cubicBezTo>
                <a:cubicBezTo>
                  <a:pt x="688429" y="149237"/>
                  <a:pt x="684580" y="143256"/>
                  <a:pt x="680466" y="137160"/>
                </a:cubicBezTo>
                <a:lnTo>
                  <a:pt x="696239" y="126873"/>
                </a:lnTo>
                <a:cubicBezTo>
                  <a:pt x="702183" y="135864"/>
                  <a:pt x="707364" y="144361"/>
                  <a:pt x="711784" y="152362"/>
                </a:cubicBezTo>
                <a:cubicBezTo>
                  <a:pt x="716203" y="160363"/>
                  <a:pt x="719937" y="167830"/>
                  <a:pt x="722985" y="174764"/>
                </a:cubicBezTo>
                <a:cubicBezTo>
                  <a:pt x="726033" y="181699"/>
                  <a:pt x="728472" y="188214"/>
                  <a:pt x="730300" y="194310"/>
                </a:cubicBezTo>
                <a:cubicBezTo>
                  <a:pt x="732434" y="201015"/>
                  <a:pt x="734834" y="205968"/>
                  <a:pt x="737501" y="209169"/>
                </a:cubicBezTo>
                <a:cubicBezTo>
                  <a:pt x="740168" y="212369"/>
                  <a:pt x="742950" y="214388"/>
                  <a:pt x="745845" y="215227"/>
                </a:cubicBezTo>
                <a:cubicBezTo>
                  <a:pt x="748741" y="216065"/>
                  <a:pt x="751408" y="216484"/>
                  <a:pt x="753846" y="216484"/>
                </a:cubicBezTo>
                <a:lnTo>
                  <a:pt x="755970" y="217272"/>
                </a:lnTo>
                <a:lnTo>
                  <a:pt x="756056" y="216484"/>
                </a:lnTo>
                <a:cubicBezTo>
                  <a:pt x="764743" y="216484"/>
                  <a:pt x="770839" y="215646"/>
                  <a:pt x="774344" y="213969"/>
                </a:cubicBezTo>
                <a:cubicBezTo>
                  <a:pt x="777849" y="212293"/>
                  <a:pt x="779869" y="209321"/>
                  <a:pt x="780402" y="205054"/>
                </a:cubicBezTo>
                <a:cubicBezTo>
                  <a:pt x="780935" y="200787"/>
                  <a:pt x="781050" y="194843"/>
                  <a:pt x="780745" y="187223"/>
                </a:cubicBezTo>
                <a:close/>
                <a:moveTo>
                  <a:pt x="2195474" y="68580"/>
                </a:moveTo>
                <a:lnTo>
                  <a:pt x="2195474" y="81610"/>
                </a:lnTo>
                <a:lnTo>
                  <a:pt x="2144268" y="96469"/>
                </a:lnTo>
                <a:lnTo>
                  <a:pt x="2144268" y="83667"/>
                </a:lnTo>
                <a:close/>
                <a:moveTo>
                  <a:pt x="1433474" y="68580"/>
                </a:moveTo>
                <a:lnTo>
                  <a:pt x="1433474" y="81610"/>
                </a:lnTo>
                <a:lnTo>
                  <a:pt x="1382268" y="96469"/>
                </a:lnTo>
                <a:lnTo>
                  <a:pt x="1382268" y="83667"/>
                </a:lnTo>
                <a:close/>
                <a:moveTo>
                  <a:pt x="700049" y="68580"/>
                </a:moveTo>
                <a:lnTo>
                  <a:pt x="700049" y="81610"/>
                </a:lnTo>
                <a:lnTo>
                  <a:pt x="648843" y="96469"/>
                </a:lnTo>
                <a:lnTo>
                  <a:pt x="648843" y="83667"/>
                </a:lnTo>
                <a:close/>
                <a:moveTo>
                  <a:pt x="366674" y="68580"/>
                </a:moveTo>
                <a:lnTo>
                  <a:pt x="366674" y="81610"/>
                </a:lnTo>
                <a:lnTo>
                  <a:pt x="315468" y="96469"/>
                </a:lnTo>
                <a:lnTo>
                  <a:pt x="315468" y="83667"/>
                </a:lnTo>
                <a:close/>
                <a:moveTo>
                  <a:pt x="55016" y="54178"/>
                </a:moveTo>
                <a:cubicBezTo>
                  <a:pt x="52730" y="54178"/>
                  <a:pt x="50825" y="54978"/>
                  <a:pt x="49301" y="56578"/>
                </a:cubicBezTo>
                <a:cubicBezTo>
                  <a:pt x="47777" y="58178"/>
                  <a:pt x="47015" y="60122"/>
                  <a:pt x="47015" y="62408"/>
                </a:cubicBezTo>
                <a:cubicBezTo>
                  <a:pt x="47015" y="64236"/>
                  <a:pt x="47587" y="66065"/>
                  <a:pt x="48730" y="67894"/>
                </a:cubicBezTo>
                <a:cubicBezTo>
                  <a:pt x="49873" y="69723"/>
                  <a:pt x="51397" y="71361"/>
                  <a:pt x="53301" y="72809"/>
                </a:cubicBezTo>
                <a:lnTo>
                  <a:pt x="57042" y="74712"/>
                </a:lnTo>
                <a:lnTo>
                  <a:pt x="60217" y="71352"/>
                </a:lnTo>
                <a:cubicBezTo>
                  <a:pt x="61626" y="68970"/>
                  <a:pt x="62331" y="66446"/>
                  <a:pt x="62331" y="63779"/>
                </a:cubicBezTo>
                <a:cubicBezTo>
                  <a:pt x="62331" y="61036"/>
                  <a:pt x="61722" y="58750"/>
                  <a:pt x="60502" y="56921"/>
                </a:cubicBezTo>
                <a:cubicBezTo>
                  <a:pt x="59283" y="55092"/>
                  <a:pt x="57454" y="54178"/>
                  <a:pt x="55016" y="54178"/>
                </a:cubicBezTo>
                <a:close/>
                <a:moveTo>
                  <a:pt x="1737436" y="46939"/>
                </a:moveTo>
                <a:cubicBezTo>
                  <a:pt x="1735150" y="46939"/>
                  <a:pt x="1733245" y="47739"/>
                  <a:pt x="1731721" y="49339"/>
                </a:cubicBezTo>
                <a:cubicBezTo>
                  <a:pt x="1730197" y="50939"/>
                  <a:pt x="1729435" y="52883"/>
                  <a:pt x="1729435" y="55169"/>
                </a:cubicBezTo>
                <a:cubicBezTo>
                  <a:pt x="1729435" y="58064"/>
                  <a:pt x="1730654" y="60769"/>
                  <a:pt x="1733092" y="63284"/>
                </a:cubicBezTo>
                <a:lnTo>
                  <a:pt x="1739683" y="67320"/>
                </a:lnTo>
                <a:lnTo>
                  <a:pt x="1740293" y="66941"/>
                </a:lnTo>
                <a:cubicBezTo>
                  <a:pt x="1743265" y="63512"/>
                  <a:pt x="1744751" y="60045"/>
                  <a:pt x="1744751" y="56540"/>
                </a:cubicBezTo>
                <a:cubicBezTo>
                  <a:pt x="1744751" y="53797"/>
                  <a:pt x="1744141" y="51511"/>
                  <a:pt x="1742922" y="49682"/>
                </a:cubicBezTo>
                <a:cubicBezTo>
                  <a:pt x="1741703" y="47853"/>
                  <a:pt x="1739874" y="46939"/>
                  <a:pt x="1737436" y="46939"/>
                </a:cubicBezTo>
                <a:close/>
                <a:moveTo>
                  <a:pt x="55473" y="42519"/>
                </a:moveTo>
                <a:cubicBezTo>
                  <a:pt x="61569" y="42519"/>
                  <a:pt x="66179" y="44615"/>
                  <a:pt x="69304" y="48806"/>
                </a:cubicBezTo>
                <a:cubicBezTo>
                  <a:pt x="72428" y="52997"/>
                  <a:pt x="73990" y="57759"/>
                  <a:pt x="73990" y="63093"/>
                </a:cubicBezTo>
                <a:cubicBezTo>
                  <a:pt x="73990" y="69799"/>
                  <a:pt x="71856" y="75704"/>
                  <a:pt x="67589" y="80810"/>
                </a:cubicBezTo>
                <a:cubicBezTo>
                  <a:pt x="63322" y="85915"/>
                  <a:pt x="57188" y="89992"/>
                  <a:pt x="49187" y="93040"/>
                </a:cubicBezTo>
                <a:cubicBezTo>
                  <a:pt x="41186" y="96088"/>
                  <a:pt x="31623" y="97993"/>
                  <a:pt x="20497" y="98755"/>
                </a:cubicBezTo>
                <a:lnTo>
                  <a:pt x="17068" y="88239"/>
                </a:lnTo>
                <a:cubicBezTo>
                  <a:pt x="18592" y="86106"/>
                  <a:pt x="19621" y="83896"/>
                  <a:pt x="20155" y="81610"/>
                </a:cubicBezTo>
                <a:cubicBezTo>
                  <a:pt x="20688" y="79324"/>
                  <a:pt x="20688" y="77419"/>
                  <a:pt x="20155" y="75895"/>
                </a:cubicBezTo>
                <a:cubicBezTo>
                  <a:pt x="19621" y="74371"/>
                  <a:pt x="18440" y="73609"/>
                  <a:pt x="16611" y="73609"/>
                </a:cubicBezTo>
                <a:cubicBezTo>
                  <a:pt x="14935" y="73609"/>
                  <a:pt x="13449" y="74028"/>
                  <a:pt x="12154" y="74866"/>
                </a:cubicBezTo>
                <a:cubicBezTo>
                  <a:pt x="10858" y="75704"/>
                  <a:pt x="9829" y="76505"/>
                  <a:pt x="9067" y="77267"/>
                </a:cubicBezTo>
                <a:lnTo>
                  <a:pt x="2895" y="69037"/>
                </a:lnTo>
                <a:cubicBezTo>
                  <a:pt x="4724" y="66903"/>
                  <a:pt x="6858" y="65075"/>
                  <a:pt x="9296" y="63551"/>
                </a:cubicBezTo>
                <a:cubicBezTo>
                  <a:pt x="11734" y="62027"/>
                  <a:pt x="14782" y="61265"/>
                  <a:pt x="18440" y="61265"/>
                </a:cubicBezTo>
                <a:cubicBezTo>
                  <a:pt x="23012" y="61265"/>
                  <a:pt x="26479" y="62598"/>
                  <a:pt x="28841" y="65265"/>
                </a:cubicBezTo>
                <a:cubicBezTo>
                  <a:pt x="31204" y="67932"/>
                  <a:pt x="32461" y="71209"/>
                  <a:pt x="32613" y="75095"/>
                </a:cubicBezTo>
                <a:cubicBezTo>
                  <a:pt x="32766" y="78981"/>
                  <a:pt x="31623" y="82677"/>
                  <a:pt x="29184" y="86182"/>
                </a:cubicBezTo>
                <a:cubicBezTo>
                  <a:pt x="34594" y="85572"/>
                  <a:pt x="39357" y="84591"/>
                  <a:pt x="43472" y="83239"/>
                </a:cubicBezTo>
                <a:lnTo>
                  <a:pt x="48123" y="80926"/>
                </a:lnTo>
                <a:lnTo>
                  <a:pt x="43929" y="78638"/>
                </a:lnTo>
                <a:cubicBezTo>
                  <a:pt x="41262" y="76657"/>
                  <a:pt x="39128" y="74333"/>
                  <a:pt x="37528" y="71666"/>
                </a:cubicBezTo>
                <a:cubicBezTo>
                  <a:pt x="35928" y="68999"/>
                  <a:pt x="35128" y="65913"/>
                  <a:pt x="35128" y="62408"/>
                </a:cubicBezTo>
                <a:cubicBezTo>
                  <a:pt x="35128" y="57074"/>
                  <a:pt x="36995" y="52425"/>
                  <a:pt x="40729" y="48463"/>
                </a:cubicBezTo>
                <a:cubicBezTo>
                  <a:pt x="44462" y="44501"/>
                  <a:pt x="49377" y="42519"/>
                  <a:pt x="55473" y="42519"/>
                </a:cubicBezTo>
                <a:close/>
                <a:moveTo>
                  <a:pt x="1651711" y="37414"/>
                </a:moveTo>
                <a:cubicBezTo>
                  <a:pt x="1649425" y="37414"/>
                  <a:pt x="1647520" y="38214"/>
                  <a:pt x="1645996" y="39814"/>
                </a:cubicBezTo>
                <a:cubicBezTo>
                  <a:pt x="1644472" y="41414"/>
                  <a:pt x="1643710" y="43358"/>
                  <a:pt x="1643710" y="45644"/>
                </a:cubicBezTo>
                <a:cubicBezTo>
                  <a:pt x="1643710" y="48539"/>
                  <a:pt x="1644929" y="51244"/>
                  <a:pt x="1647367" y="53759"/>
                </a:cubicBezTo>
                <a:lnTo>
                  <a:pt x="1653958" y="57796"/>
                </a:lnTo>
                <a:lnTo>
                  <a:pt x="1654568" y="57416"/>
                </a:lnTo>
                <a:cubicBezTo>
                  <a:pt x="1657540" y="53987"/>
                  <a:pt x="1659026" y="50520"/>
                  <a:pt x="1659026" y="47015"/>
                </a:cubicBezTo>
                <a:cubicBezTo>
                  <a:pt x="1659026" y="44272"/>
                  <a:pt x="1658416" y="41986"/>
                  <a:pt x="1657197" y="40157"/>
                </a:cubicBezTo>
                <a:cubicBezTo>
                  <a:pt x="1655978" y="38328"/>
                  <a:pt x="1654149" y="37414"/>
                  <a:pt x="1651711" y="37414"/>
                </a:cubicBezTo>
                <a:close/>
                <a:moveTo>
                  <a:pt x="1737893" y="35280"/>
                </a:moveTo>
                <a:cubicBezTo>
                  <a:pt x="1743989" y="35280"/>
                  <a:pt x="1748599" y="37376"/>
                  <a:pt x="1751723" y="41567"/>
                </a:cubicBezTo>
                <a:cubicBezTo>
                  <a:pt x="1754847" y="45758"/>
                  <a:pt x="1756410" y="50520"/>
                  <a:pt x="1756410" y="55854"/>
                </a:cubicBezTo>
                <a:cubicBezTo>
                  <a:pt x="1756410" y="62560"/>
                  <a:pt x="1754200" y="68504"/>
                  <a:pt x="1749780" y="73685"/>
                </a:cubicBezTo>
                <a:cubicBezTo>
                  <a:pt x="1745361" y="78867"/>
                  <a:pt x="1739150" y="82982"/>
                  <a:pt x="1731149" y="86030"/>
                </a:cubicBezTo>
                <a:cubicBezTo>
                  <a:pt x="1723148" y="89078"/>
                  <a:pt x="1713738" y="90906"/>
                  <a:pt x="1702917" y="91516"/>
                </a:cubicBezTo>
                <a:lnTo>
                  <a:pt x="1700860" y="80543"/>
                </a:lnTo>
                <a:cubicBezTo>
                  <a:pt x="1711223" y="79781"/>
                  <a:pt x="1719643" y="78181"/>
                  <a:pt x="1726120" y="75743"/>
                </a:cubicBezTo>
                <a:lnTo>
                  <a:pt x="1730349" y="73117"/>
                </a:lnTo>
                <a:lnTo>
                  <a:pt x="1722691" y="68199"/>
                </a:lnTo>
                <a:cubicBezTo>
                  <a:pt x="1719262" y="64694"/>
                  <a:pt x="1717548" y="60350"/>
                  <a:pt x="1717548" y="55169"/>
                </a:cubicBezTo>
                <a:cubicBezTo>
                  <a:pt x="1717548" y="49835"/>
                  <a:pt x="1719414" y="45186"/>
                  <a:pt x="1723148" y="41224"/>
                </a:cubicBezTo>
                <a:cubicBezTo>
                  <a:pt x="1726882" y="37262"/>
                  <a:pt x="1731797" y="35280"/>
                  <a:pt x="1737893" y="35280"/>
                </a:cubicBezTo>
                <a:close/>
                <a:moveTo>
                  <a:pt x="1652168" y="25755"/>
                </a:moveTo>
                <a:cubicBezTo>
                  <a:pt x="1658264" y="25755"/>
                  <a:pt x="1662874" y="27851"/>
                  <a:pt x="1665998" y="32042"/>
                </a:cubicBezTo>
                <a:cubicBezTo>
                  <a:pt x="1669122" y="36233"/>
                  <a:pt x="1670685" y="40995"/>
                  <a:pt x="1670685" y="46329"/>
                </a:cubicBezTo>
                <a:cubicBezTo>
                  <a:pt x="1670685" y="53035"/>
                  <a:pt x="1668475" y="58979"/>
                  <a:pt x="1664055" y="64160"/>
                </a:cubicBezTo>
                <a:cubicBezTo>
                  <a:pt x="1659636" y="69342"/>
                  <a:pt x="1653425" y="73457"/>
                  <a:pt x="1645424" y="76505"/>
                </a:cubicBezTo>
                <a:cubicBezTo>
                  <a:pt x="1637423" y="79553"/>
                  <a:pt x="1628013" y="81381"/>
                  <a:pt x="1617192" y="81991"/>
                </a:cubicBezTo>
                <a:lnTo>
                  <a:pt x="1615135" y="71018"/>
                </a:lnTo>
                <a:cubicBezTo>
                  <a:pt x="1625498" y="70256"/>
                  <a:pt x="1633918" y="68656"/>
                  <a:pt x="1640395" y="66218"/>
                </a:cubicBezTo>
                <a:lnTo>
                  <a:pt x="1644624" y="63592"/>
                </a:lnTo>
                <a:lnTo>
                  <a:pt x="1636966" y="58674"/>
                </a:lnTo>
                <a:cubicBezTo>
                  <a:pt x="1633537" y="55169"/>
                  <a:pt x="1631823" y="50825"/>
                  <a:pt x="1631823" y="45644"/>
                </a:cubicBezTo>
                <a:cubicBezTo>
                  <a:pt x="1631823" y="40310"/>
                  <a:pt x="1633689" y="35661"/>
                  <a:pt x="1637423" y="31699"/>
                </a:cubicBezTo>
                <a:cubicBezTo>
                  <a:pt x="1641157" y="27737"/>
                  <a:pt x="1646072" y="25755"/>
                  <a:pt x="1652168" y="25755"/>
                </a:cubicBezTo>
                <a:close/>
                <a:moveTo>
                  <a:pt x="1242974" y="20955"/>
                </a:moveTo>
                <a:lnTo>
                  <a:pt x="1242974" y="33985"/>
                </a:lnTo>
                <a:lnTo>
                  <a:pt x="1191768" y="48844"/>
                </a:lnTo>
                <a:lnTo>
                  <a:pt x="1191768" y="36042"/>
                </a:lnTo>
                <a:close/>
                <a:moveTo>
                  <a:pt x="2405024" y="11430"/>
                </a:moveTo>
                <a:lnTo>
                  <a:pt x="2405024" y="24460"/>
                </a:lnTo>
                <a:lnTo>
                  <a:pt x="2353818" y="39319"/>
                </a:lnTo>
                <a:lnTo>
                  <a:pt x="2353818" y="26517"/>
                </a:lnTo>
                <a:close/>
                <a:moveTo>
                  <a:pt x="2014499" y="11430"/>
                </a:moveTo>
                <a:lnTo>
                  <a:pt x="2014499" y="24460"/>
                </a:lnTo>
                <a:lnTo>
                  <a:pt x="1963293" y="39319"/>
                </a:lnTo>
                <a:lnTo>
                  <a:pt x="1963293" y="26517"/>
                </a:lnTo>
                <a:close/>
                <a:moveTo>
                  <a:pt x="804824" y="11430"/>
                </a:moveTo>
                <a:lnTo>
                  <a:pt x="804824" y="24460"/>
                </a:lnTo>
                <a:lnTo>
                  <a:pt x="753618" y="39319"/>
                </a:lnTo>
                <a:lnTo>
                  <a:pt x="753618" y="26517"/>
                </a:lnTo>
                <a:close/>
                <a:moveTo>
                  <a:pt x="1316736" y="0"/>
                </a:moveTo>
                <a:lnTo>
                  <a:pt x="1329309" y="0"/>
                </a:lnTo>
                <a:lnTo>
                  <a:pt x="1330680" y="39548"/>
                </a:lnTo>
                <a:lnTo>
                  <a:pt x="1318107" y="39548"/>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90" name="Google Shape;290;p28"/>
          <p:cNvSpPr txBox="1"/>
          <p:nvPr/>
        </p:nvSpPr>
        <p:spPr>
          <a:xfrm>
            <a:off x="1230150" y="326872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23. And one’s accompanying-angel will say, “Here is the record ready with me.”</a:t>
            </a:r>
            <a:endParaRPr sz="1200">
              <a:solidFill>
                <a:schemeClr val="dk1"/>
              </a:solidFill>
              <a:latin typeface="Inter Light"/>
              <a:ea typeface="Inter Light"/>
              <a:cs typeface="Inter Light"/>
              <a:sym typeface="Inter Light"/>
            </a:endParaRPr>
          </a:p>
        </p:txBody>
      </p:sp>
      <p:sp>
        <p:nvSpPr>
          <p:cNvPr id="292" name="Google Shape;292;p28"/>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Secrets Unveiled</a:t>
            </a:r>
            <a:endParaRPr sz="3600">
              <a:solidFill>
                <a:srgbClr val="1E1E1E"/>
              </a:solidFill>
              <a:latin typeface="Inter Tight Medium"/>
              <a:ea typeface="Inter Tight Medium"/>
              <a:cs typeface="Inter Tight Medium"/>
              <a:sym typeface="Inter Tight Medium"/>
            </a:endParaRPr>
          </a:p>
        </p:txBody>
      </p:sp>
      <p:sp>
        <p:nvSpPr>
          <p:cNvPr id="293" name="Google Shape;293;p28"/>
          <p:cNvSpPr/>
          <p:nvPr/>
        </p:nvSpPr>
        <p:spPr>
          <a:xfrm>
            <a:off x="5395650" y="2858675"/>
            <a:ext cx="3341700" cy="16212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294" name="Google Shape;294;p28"/>
          <p:cNvPicPr preferRelativeResize="0"/>
          <p:nvPr/>
        </p:nvPicPr>
        <p:blipFill rotWithShape="1">
          <a:blip r:embed="rId3">
            <a:alphaModFix/>
          </a:blip>
          <a:srcRect/>
          <a:stretch/>
        </p:blipFill>
        <p:spPr>
          <a:xfrm>
            <a:off x="5623489" y="3054479"/>
            <a:ext cx="497928" cy="497928"/>
          </a:xfrm>
          <a:prstGeom prst="rect">
            <a:avLst/>
          </a:prstGeom>
          <a:noFill/>
          <a:ln>
            <a:noFill/>
          </a:ln>
        </p:spPr>
      </p:pic>
      <p:sp>
        <p:nvSpPr>
          <p:cNvPr id="295" name="Google Shape;295;p28"/>
          <p:cNvSpPr txBox="1"/>
          <p:nvPr/>
        </p:nvSpPr>
        <p:spPr>
          <a:xfrm>
            <a:off x="5395650" y="990000"/>
            <a:ext cx="3224700" cy="1062000"/>
          </a:xfrm>
          <a:prstGeom prst="rect">
            <a:avLst/>
          </a:prstGeom>
          <a:noFill/>
          <a:ln>
            <a:noFill/>
          </a:ln>
        </p:spPr>
        <p:txBody>
          <a:bodyPr spcFirstLastPara="1" wrap="square" lIns="45725" tIns="22850" rIns="45725" bIns="22850" anchor="t" anchorCtr="0">
            <a:spAutoFit/>
          </a:bodyPr>
          <a:lstStyle/>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قَرِينُ</a:t>
            </a:r>
            <a:r>
              <a:rPr lang="en-GB" sz="1200">
                <a:solidFill>
                  <a:srgbClr val="1E1E1E"/>
                </a:solidFill>
                <a:latin typeface="Inter Light"/>
                <a:ea typeface="Inter Light"/>
                <a:cs typeface="Inter Light"/>
                <a:sym typeface="Inter Light"/>
              </a:rPr>
              <a:t> - Close companion, the one who is always with you.</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Witness statement in Divine court: many witnesses</a:t>
            </a:r>
            <a:endParaRPr sz="1200">
              <a:solidFill>
                <a:srgbClr val="1E1E1E"/>
              </a:solidFill>
              <a:latin typeface="Inter Light"/>
              <a:ea typeface="Inter Light"/>
              <a:cs typeface="Inter Light"/>
              <a:sym typeface="Inter Light"/>
            </a:endParaRPr>
          </a:p>
        </p:txBody>
      </p:sp>
      <p:sp>
        <p:nvSpPr>
          <p:cNvPr id="296" name="Google Shape;296;p28"/>
          <p:cNvSpPr txBox="1"/>
          <p:nvPr/>
        </p:nvSpPr>
        <p:spPr>
          <a:xfrm>
            <a:off x="6244584" y="3053778"/>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297" name="Google Shape;297;p28"/>
          <p:cNvSpPr txBox="1"/>
          <p:nvPr/>
        </p:nvSpPr>
        <p:spPr>
          <a:xfrm>
            <a:off x="6244575" y="3340150"/>
            <a:ext cx="2296200" cy="969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What sin is Allah concealing for you today?</a:t>
            </a: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How would you feel if it were to be unveiled?</a:t>
            </a:r>
            <a:br>
              <a:rPr lang="en-GB" sz="1000">
                <a:solidFill>
                  <a:srgbClr val="1E1E1E"/>
                </a:solidFill>
                <a:latin typeface="Inter Tight Medium"/>
                <a:ea typeface="Inter Tight Medium"/>
                <a:cs typeface="Inter Tight Medium"/>
                <a:sym typeface="Inter Tight Medium"/>
              </a:rPr>
            </a:br>
            <a:r>
              <a:rPr lang="en-GB" sz="1000">
                <a:solidFill>
                  <a:srgbClr val="1E1E1E"/>
                </a:solidFill>
                <a:latin typeface="Inter Tight Medium"/>
                <a:ea typeface="Inter Tight Medium"/>
                <a:cs typeface="Inter Tight Medium"/>
                <a:sym typeface="Inter Tight Medium"/>
              </a:rPr>
              <a:t>Take a moment to sincerely repent and seek forgiveness.</a:t>
            </a:r>
            <a:endParaRPr sz="10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29"/>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166956CB-AF5D-FEED-D79F-3CB2B6257AE0}"/>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DF0D94AA-A1EF-7DA8-9678-37F0CC6209E7}"/>
              </a:ext>
            </a:extLst>
          </p:cNvPr>
          <p:cNvSpPr/>
          <p:nvPr/>
        </p:nvSpPr>
        <p:spPr>
          <a:xfrm>
            <a:off x="1865027" y="2609490"/>
            <a:ext cx="2405024" cy="371475"/>
          </a:xfrm>
          <a:custGeom>
            <a:avLst/>
            <a:gdLst/>
            <a:ahLst/>
            <a:cxnLst/>
            <a:rect l="l" t="t" r="r" b="b"/>
            <a:pathLst>
              <a:path w="2405024" h="371475">
                <a:moveTo>
                  <a:pt x="509549" y="343586"/>
                </a:moveTo>
                <a:lnTo>
                  <a:pt x="509549" y="356616"/>
                </a:lnTo>
                <a:lnTo>
                  <a:pt x="458343" y="371475"/>
                </a:lnTo>
                <a:lnTo>
                  <a:pt x="458343" y="358673"/>
                </a:lnTo>
                <a:close/>
                <a:moveTo>
                  <a:pt x="509549" y="319583"/>
                </a:moveTo>
                <a:lnTo>
                  <a:pt x="509549" y="332613"/>
                </a:lnTo>
                <a:lnTo>
                  <a:pt x="458343" y="347472"/>
                </a:lnTo>
                <a:lnTo>
                  <a:pt x="458343" y="334670"/>
                </a:lnTo>
                <a:close/>
                <a:moveTo>
                  <a:pt x="71399" y="295961"/>
                </a:moveTo>
                <a:lnTo>
                  <a:pt x="71399" y="308991"/>
                </a:lnTo>
                <a:lnTo>
                  <a:pt x="20193" y="323850"/>
                </a:lnTo>
                <a:lnTo>
                  <a:pt x="20193" y="311048"/>
                </a:lnTo>
                <a:close/>
                <a:moveTo>
                  <a:pt x="2154631" y="282473"/>
                </a:moveTo>
                <a:cubicBezTo>
                  <a:pt x="2157679" y="282473"/>
                  <a:pt x="2160308" y="283616"/>
                  <a:pt x="2162517" y="285902"/>
                </a:cubicBezTo>
                <a:cubicBezTo>
                  <a:pt x="2164727" y="288188"/>
                  <a:pt x="2165832" y="290855"/>
                  <a:pt x="2165832" y="293903"/>
                </a:cubicBezTo>
                <a:cubicBezTo>
                  <a:pt x="2165832" y="296951"/>
                  <a:pt x="2164727" y="299580"/>
                  <a:pt x="2162517" y="301790"/>
                </a:cubicBezTo>
                <a:cubicBezTo>
                  <a:pt x="2160308" y="304000"/>
                  <a:pt x="2157679" y="305105"/>
                  <a:pt x="2154631" y="305105"/>
                </a:cubicBezTo>
                <a:cubicBezTo>
                  <a:pt x="2151430" y="305105"/>
                  <a:pt x="2148725" y="304000"/>
                  <a:pt x="2146516" y="301790"/>
                </a:cubicBezTo>
                <a:cubicBezTo>
                  <a:pt x="2144306" y="299580"/>
                  <a:pt x="2143201" y="296951"/>
                  <a:pt x="2143201" y="293903"/>
                </a:cubicBezTo>
                <a:cubicBezTo>
                  <a:pt x="2143201" y="290855"/>
                  <a:pt x="2144306" y="288188"/>
                  <a:pt x="2146516" y="285902"/>
                </a:cubicBezTo>
                <a:cubicBezTo>
                  <a:pt x="2148725" y="283616"/>
                  <a:pt x="2151430" y="282473"/>
                  <a:pt x="2154631" y="282473"/>
                </a:cubicBezTo>
                <a:close/>
                <a:moveTo>
                  <a:pt x="2123313" y="282473"/>
                </a:moveTo>
                <a:cubicBezTo>
                  <a:pt x="2126361" y="282473"/>
                  <a:pt x="2128990" y="283616"/>
                  <a:pt x="2131199" y="285902"/>
                </a:cubicBezTo>
                <a:cubicBezTo>
                  <a:pt x="2133409" y="288188"/>
                  <a:pt x="2134514" y="290855"/>
                  <a:pt x="2134514" y="293903"/>
                </a:cubicBezTo>
                <a:cubicBezTo>
                  <a:pt x="2134514" y="296951"/>
                  <a:pt x="2133409" y="299580"/>
                  <a:pt x="2131199" y="301790"/>
                </a:cubicBezTo>
                <a:cubicBezTo>
                  <a:pt x="2128990" y="304000"/>
                  <a:pt x="2126361" y="305105"/>
                  <a:pt x="2123313" y="305105"/>
                </a:cubicBezTo>
                <a:cubicBezTo>
                  <a:pt x="2120112" y="305105"/>
                  <a:pt x="2117407" y="304000"/>
                  <a:pt x="2115197" y="301790"/>
                </a:cubicBezTo>
                <a:cubicBezTo>
                  <a:pt x="2112988" y="299580"/>
                  <a:pt x="2111883" y="296951"/>
                  <a:pt x="2111883" y="293903"/>
                </a:cubicBezTo>
                <a:cubicBezTo>
                  <a:pt x="2111883" y="290855"/>
                  <a:pt x="2112988" y="288188"/>
                  <a:pt x="2115197" y="285902"/>
                </a:cubicBezTo>
                <a:cubicBezTo>
                  <a:pt x="2117407" y="283616"/>
                  <a:pt x="2120112" y="282473"/>
                  <a:pt x="2123313" y="282473"/>
                </a:cubicBezTo>
                <a:close/>
                <a:moveTo>
                  <a:pt x="173431" y="282473"/>
                </a:moveTo>
                <a:cubicBezTo>
                  <a:pt x="176479" y="282473"/>
                  <a:pt x="179108" y="283616"/>
                  <a:pt x="181317" y="285902"/>
                </a:cubicBezTo>
                <a:cubicBezTo>
                  <a:pt x="183527" y="288188"/>
                  <a:pt x="184632" y="290855"/>
                  <a:pt x="184632" y="293903"/>
                </a:cubicBezTo>
                <a:cubicBezTo>
                  <a:pt x="184632" y="296951"/>
                  <a:pt x="183527" y="299580"/>
                  <a:pt x="181317" y="301790"/>
                </a:cubicBezTo>
                <a:cubicBezTo>
                  <a:pt x="179108" y="304000"/>
                  <a:pt x="176479" y="305105"/>
                  <a:pt x="173431" y="305105"/>
                </a:cubicBezTo>
                <a:cubicBezTo>
                  <a:pt x="170230" y="305105"/>
                  <a:pt x="167525" y="304000"/>
                  <a:pt x="165316" y="301790"/>
                </a:cubicBezTo>
                <a:cubicBezTo>
                  <a:pt x="163106" y="299580"/>
                  <a:pt x="162001" y="296951"/>
                  <a:pt x="162001" y="293903"/>
                </a:cubicBezTo>
                <a:cubicBezTo>
                  <a:pt x="162001" y="290855"/>
                  <a:pt x="163106" y="288188"/>
                  <a:pt x="165316" y="285902"/>
                </a:cubicBezTo>
                <a:cubicBezTo>
                  <a:pt x="167525" y="283616"/>
                  <a:pt x="170230" y="282473"/>
                  <a:pt x="173431" y="282473"/>
                </a:cubicBezTo>
                <a:close/>
                <a:moveTo>
                  <a:pt x="142113" y="282473"/>
                </a:moveTo>
                <a:cubicBezTo>
                  <a:pt x="145161" y="282473"/>
                  <a:pt x="147790" y="283616"/>
                  <a:pt x="149999" y="285902"/>
                </a:cubicBezTo>
                <a:cubicBezTo>
                  <a:pt x="152209" y="288188"/>
                  <a:pt x="153314" y="290855"/>
                  <a:pt x="153314" y="293903"/>
                </a:cubicBezTo>
                <a:cubicBezTo>
                  <a:pt x="153314" y="296951"/>
                  <a:pt x="152209" y="299580"/>
                  <a:pt x="149999" y="301790"/>
                </a:cubicBezTo>
                <a:cubicBezTo>
                  <a:pt x="147790" y="304000"/>
                  <a:pt x="145161" y="305105"/>
                  <a:pt x="142113" y="305105"/>
                </a:cubicBezTo>
                <a:cubicBezTo>
                  <a:pt x="138912" y="305105"/>
                  <a:pt x="136207" y="304000"/>
                  <a:pt x="133997" y="301790"/>
                </a:cubicBezTo>
                <a:cubicBezTo>
                  <a:pt x="131787" y="299580"/>
                  <a:pt x="130683" y="296951"/>
                  <a:pt x="130683" y="293903"/>
                </a:cubicBezTo>
                <a:cubicBezTo>
                  <a:pt x="130683" y="290855"/>
                  <a:pt x="131787" y="288188"/>
                  <a:pt x="133997" y="285902"/>
                </a:cubicBezTo>
                <a:cubicBezTo>
                  <a:pt x="136207" y="283616"/>
                  <a:pt x="138912" y="282473"/>
                  <a:pt x="142113" y="282473"/>
                </a:cubicBezTo>
                <a:close/>
                <a:moveTo>
                  <a:pt x="1579778" y="280644"/>
                </a:moveTo>
                <a:cubicBezTo>
                  <a:pt x="1582826" y="280644"/>
                  <a:pt x="1585455" y="281787"/>
                  <a:pt x="1587665" y="284073"/>
                </a:cubicBezTo>
                <a:cubicBezTo>
                  <a:pt x="1589875" y="286359"/>
                  <a:pt x="1590979" y="289026"/>
                  <a:pt x="1590979" y="292074"/>
                </a:cubicBezTo>
                <a:cubicBezTo>
                  <a:pt x="1590979" y="295122"/>
                  <a:pt x="1589875" y="297751"/>
                  <a:pt x="1587665" y="299961"/>
                </a:cubicBezTo>
                <a:cubicBezTo>
                  <a:pt x="1585455" y="302171"/>
                  <a:pt x="1582826" y="303276"/>
                  <a:pt x="1579778" y="303276"/>
                </a:cubicBezTo>
                <a:cubicBezTo>
                  <a:pt x="1576578" y="303276"/>
                  <a:pt x="1573872" y="302171"/>
                  <a:pt x="1571663" y="299961"/>
                </a:cubicBezTo>
                <a:cubicBezTo>
                  <a:pt x="1569453" y="297751"/>
                  <a:pt x="1568348" y="295122"/>
                  <a:pt x="1568348" y="292074"/>
                </a:cubicBezTo>
                <a:cubicBezTo>
                  <a:pt x="1568348" y="289026"/>
                  <a:pt x="1569453" y="286359"/>
                  <a:pt x="1571663" y="284073"/>
                </a:cubicBezTo>
                <a:cubicBezTo>
                  <a:pt x="1573872" y="281787"/>
                  <a:pt x="1576578" y="280644"/>
                  <a:pt x="1579778" y="280644"/>
                </a:cubicBezTo>
                <a:close/>
                <a:moveTo>
                  <a:pt x="2262149" y="271958"/>
                </a:moveTo>
                <a:lnTo>
                  <a:pt x="2262149" y="284988"/>
                </a:lnTo>
                <a:lnTo>
                  <a:pt x="2210943" y="299847"/>
                </a:lnTo>
                <a:lnTo>
                  <a:pt x="2210943" y="287045"/>
                </a:lnTo>
                <a:close/>
                <a:moveTo>
                  <a:pt x="1938299" y="271958"/>
                </a:moveTo>
                <a:lnTo>
                  <a:pt x="1938299" y="284988"/>
                </a:lnTo>
                <a:lnTo>
                  <a:pt x="1887093" y="299847"/>
                </a:lnTo>
                <a:lnTo>
                  <a:pt x="1887093" y="287045"/>
                </a:lnTo>
                <a:close/>
                <a:moveTo>
                  <a:pt x="271424" y="271958"/>
                </a:moveTo>
                <a:lnTo>
                  <a:pt x="271424" y="284988"/>
                </a:lnTo>
                <a:lnTo>
                  <a:pt x="220218" y="299847"/>
                </a:lnTo>
                <a:lnTo>
                  <a:pt x="220218" y="287045"/>
                </a:lnTo>
                <a:close/>
                <a:moveTo>
                  <a:pt x="71399" y="271958"/>
                </a:moveTo>
                <a:lnTo>
                  <a:pt x="71399" y="284988"/>
                </a:lnTo>
                <a:lnTo>
                  <a:pt x="20193" y="299847"/>
                </a:lnTo>
                <a:lnTo>
                  <a:pt x="20193" y="287045"/>
                </a:lnTo>
                <a:close/>
                <a:moveTo>
                  <a:pt x="1456791" y="254584"/>
                </a:moveTo>
                <a:cubicBezTo>
                  <a:pt x="1454962" y="254584"/>
                  <a:pt x="1452943" y="254698"/>
                  <a:pt x="1450733" y="254927"/>
                </a:cubicBezTo>
                <a:cubicBezTo>
                  <a:pt x="1448524" y="255155"/>
                  <a:pt x="1446276" y="255460"/>
                  <a:pt x="1443990" y="255841"/>
                </a:cubicBezTo>
                <a:lnTo>
                  <a:pt x="1439618" y="256758"/>
                </a:lnTo>
                <a:lnTo>
                  <a:pt x="1439789" y="259527"/>
                </a:lnTo>
                <a:cubicBezTo>
                  <a:pt x="1440342" y="263509"/>
                  <a:pt x="1441170" y="267005"/>
                  <a:pt x="1442275" y="270014"/>
                </a:cubicBezTo>
                <a:cubicBezTo>
                  <a:pt x="1444485" y="276034"/>
                  <a:pt x="1447342" y="280606"/>
                  <a:pt x="1450848" y="283730"/>
                </a:cubicBezTo>
                <a:cubicBezTo>
                  <a:pt x="1454353" y="286855"/>
                  <a:pt x="1458010" y="288950"/>
                  <a:pt x="1461820" y="290017"/>
                </a:cubicBezTo>
                <a:cubicBezTo>
                  <a:pt x="1465630" y="291084"/>
                  <a:pt x="1469136" y="291617"/>
                  <a:pt x="1472336" y="291617"/>
                </a:cubicBezTo>
                <a:cubicBezTo>
                  <a:pt x="1475079" y="291617"/>
                  <a:pt x="1477784" y="291122"/>
                  <a:pt x="1480451" y="290131"/>
                </a:cubicBezTo>
                <a:cubicBezTo>
                  <a:pt x="1483118" y="289141"/>
                  <a:pt x="1485328" y="287464"/>
                  <a:pt x="1487081" y="285102"/>
                </a:cubicBezTo>
                <a:cubicBezTo>
                  <a:pt x="1488833" y="282740"/>
                  <a:pt x="1489710" y="279578"/>
                  <a:pt x="1489710" y="275615"/>
                </a:cubicBezTo>
                <a:cubicBezTo>
                  <a:pt x="1489710" y="271805"/>
                  <a:pt x="1488757" y="268338"/>
                  <a:pt x="1486852" y="265214"/>
                </a:cubicBezTo>
                <a:cubicBezTo>
                  <a:pt x="1484947" y="262090"/>
                  <a:pt x="1481632" y="259537"/>
                  <a:pt x="1476908" y="257556"/>
                </a:cubicBezTo>
                <a:cubicBezTo>
                  <a:pt x="1472184" y="255575"/>
                  <a:pt x="1465478" y="254584"/>
                  <a:pt x="1456791" y="254584"/>
                </a:cubicBezTo>
                <a:close/>
                <a:moveTo>
                  <a:pt x="1265301" y="198348"/>
                </a:moveTo>
                <a:cubicBezTo>
                  <a:pt x="1263624" y="198348"/>
                  <a:pt x="1261529" y="198729"/>
                  <a:pt x="1259014" y="199491"/>
                </a:cubicBezTo>
                <a:cubicBezTo>
                  <a:pt x="1256500" y="200253"/>
                  <a:pt x="1253833" y="201396"/>
                  <a:pt x="1251013" y="202920"/>
                </a:cubicBezTo>
                <a:cubicBezTo>
                  <a:pt x="1248194" y="204444"/>
                  <a:pt x="1245336" y="206349"/>
                  <a:pt x="1242441" y="208635"/>
                </a:cubicBezTo>
                <a:lnTo>
                  <a:pt x="1235106" y="215766"/>
                </a:lnTo>
                <a:lnTo>
                  <a:pt x="1246670" y="232410"/>
                </a:lnTo>
                <a:cubicBezTo>
                  <a:pt x="1251470" y="237134"/>
                  <a:pt x="1256347" y="240601"/>
                  <a:pt x="1261300" y="242811"/>
                </a:cubicBezTo>
                <a:cubicBezTo>
                  <a:pt x="1266253" y="245021"/>
                  <a:pt x="1270635" y="246126"/>
                  <a:pt x="1274445" y="246126"/>
                </a:cubicBezTo>
                <a:cubicBezTo>
                  <a:pt x="1277188" y="246126"/>
                  <a:pt x="1279436" y="245592"/>
                  <a:pt x="1281188" y="244526"/>
                </a:cubicBezTo>
                <a:cubicBezTo>
                  <a:pt x="1282941" y="243459"/>
                  <a:pt x="1284122" y="241859"/>
                  <a:pt x="1284732" y="239725"/>
                </a:cubicBezTo>
                <a:cubicBezTo>
                  <a:pt x="1285341" y="237591"/>
                  <a:pt x="1285113" y="234924"/>
                  <a:pt x="1284046" y="231724"/>
                </a:cubicBezTo>
                <a:cubicBezTo>
                  <a:pt x="1282217" y="226238"/>
                  <a:pt x="1280541" y="221399"/>
                  <a:pt x="1279017" y="217208"/>
                </a:cubicBezTo>
                <a:cubicBezTo>
                  <a:pt x="1277493" y="213017"/>
                  <a:pt x="1276007" y="209512"/>
                  <a:pt x="1274559" y="206692"/>
                </a:cubicBezTo>
                <a:cubicBezTo>
                  <a:pt x="1273111" y="203873"/>
                  <a:pt x="1271625" y="201777"/>
                  <a:pt x="1270101" y="200406"/>
                </a:cubicBezTo>
                <a:cubicBezTo>
                  <a:pt x="1268577" y="199034"/>
                  <a:pt x="1266977" y="198348"/>
                  <a:pt x="1265301" y="198348"/>
                </a:cubicBezTo>
                <a:close/>
                <a:moveTo>
                  <a:pt x="2240585" y="184632"/>
                </a:moveTo>
                <a:cubicBezTo>
                  <a:pt x="2236927" y="184632"/>
                  <a:pt x="2233536" y="185852"/>
                  <a:pt x="2230412" y="188290"/>
                </a:cubicBezTo>
                <a:cubicBezTo>
                  <a:pt x="2227287" y="190728"/>
                  <a:pt x="2224773" y="193891"/>
                  <a:pt x="2222868" y="197777"/>
                </a:cubicBezTo>
                <a:cubicBezTo>
                  <a:pt x="2220963" y="201663"/>
                  <a:pt x="2220010" y="205664"/>
                  <a:pt x="2220010" y="209778"/>
                </a:cubicBezTo>
                <a:cubicBezTo>
                  <a:pt x="2220010" y="214655"/>
                  <a:pt x="2221268" y="219037"/>
                  <a:pt x="2223782" y="222923"/>
                </a:cubicBezTo>
                <a:cubicBezTo>
                  <a:pt x="2226297" y="226809"/>
                  <a:pt x="2229383" y="230124"/>
                  <a:pt x="2233041" y="232867"/>
                </a:cubicBezTo>
                <a:lnTo>
                  <a:pt x="2237847" y="235771"/>
                </a:lnTo>
                <a:lnTo>
                  <a:pt x="2244814" y="232638"/>
                </a:lnTo>
                <a:cubicBezTo>
                  <a:pt x="2249309" y="229895"/>
                  <a:pt x="2252967" y="226542"/>
                  <a:pt x="2255786" y="222580"/>
                </a:cubicBezTo>
                <a:cubicBezTo>
                  <a:pt x="2258606" y="218618"/>
                  <a:pt x="2260015" y="214046"/>
                  <a:pt x="2260015" y="208864"/>
                </a:cubicBezTo>
                <a:cubicBezTo>
                  <a:pt x="2260015" y="205359"/>
                  <a:pt x="2259177" y="201739"/>
                  <a:pt x="2257501" y="198005"/>
                </a:cubicBezTo>
                <a:cubicBezTo>
                  <a:pt x="2255824" y="194272"/>
                  <a:pt x="2253538" y="191109"/>
                  <a:pt x="2250643" y="188519"/>
                </a:cubicBezTo>
                <a:cubicBezTo>
                  <a:pt x="2247747" y="185928"/>
                  <a:pt x="2244394" y="184632"/>
                  <a:pt x="2240585" y="184632"/>
                </a:cubicBezTo>
                <a:close/>
                <a:moveTo>
                  <a:pt x="659434" y="184632"/>
                </a:moveTo>
                <a:cubicBezTo>
                  <a:pt x="655777" y="184632"/>
                  <a:pt x="652386" y="185852"/>
                  <a:pt x="649262" y="188290"/>
                </a:cubicBezTo>
                <a:cubicBezTo>
                  <a:pt x="646138" y="190728"/>
                  <a:pt x="643623" y="193891"/>
                  <a:pt x="641718" y="197777"/>
                </a:cubicBezTo>
                <a:cubicBezTo>
                  <a:pt x="639813" y="201663"/>
                  <a:pt x="638860" y="205664"/>
                  <a:pt x="638860" y="209778"/>
                </a:cubicBezTo>
                <a:cubicBezTo>
                  <a:pt x="638860" y="214655"/>
                  <a:pt x="640118" y="219037"/>
                  <a:pt x="642632" y="222923"/>
                </a:cubicBezTo>
                <a:cubicBezTo>
                  <a:pt x="645147" y="226809"/>
                  <a:pt x="648233" y="230124"/>
                  <a:pt x="651891" y="232867"/>
                </a:cubicBezTo>
                <a:lnTo>
                  <a:pt x="656697" y="235771"/>
                </a:lnTo>
                <a:lnTo>
                  <a:pt x="663664" y="232638"/>
                </a:lnTo>
                <a:cubicBezTo>
                  <a:pt x="668159" y="229895"/>
                  <a:pt x="671817" y="226542"/>
                  <a:pt x="674636" y="222580"/>
                </a:cubicBezTo>
                <a:cubicBezTo>
                  <a:pt x="677456" y="218618"/>
                  <a:pt x="678866" y="214046"/>
                  <a:pt x="678866" y="208864"/>
                </a:cubicBezTo>
                <a:cubicBezTo>
                  <a:pt x="678866" y="205359"/>
                  <a:pt x="678027" y="201739"/>
                  <a:pt x="676351" y="198005"/>
                </a:cubicBezTo>
                <a:cubicBezTo>
                  <a:pt x="674675" y="194272"/>
                  <a:pt x="672388" y="191109"/>
                  <a:pt x="669493" y="188519"/>
                </a:cubicBezTo>
                <a:cubicBezTo>
                  <a:pt x="666597" y="185928"/>
                  <a:pt x="663245" y="184632"/>
                  <a:pt x="659434" y="184632"/>
                </a:cubicBezTo>
                <a:close/>
                <a:moveTo>
                  <a:pt x="1467764" y="184404"/>
                </a:moveTo>
                <a:cubicBezTo>
                  <a:pt x="1465478" y="184404"/>
                  <a:pt x="1462697" y="185928"/>
                  <a:pt x="1459420" y="188976"/>
                </a:cubicBezTo>
                <a:cubicBezTo>
                  <a:pt x="1456144" y="192024"/>
                  <a:pt x="1452943" y="196291"/>
                  <a:pt x="1449819" y="201777"/>
                </a:cubicBezTo>
                <a:cubicBezTo>
                  <a:pt x="1446695" y="207264"/>
                  <a:pt x="1444104" y="213779"/>
                  <a:pt x="1442047" y="221323"/>
                </a:cubicBezTo>
                <a:lnTo>
                  <a:pt x="1439575" y="241186"/>
                </a:lnTo>
                <a:lnTo>
                  <a:pt x="1452791" y="238239"/>
                </a:lnTo>
                <a:cubicBezTo>
                  <a:pt x="1457591" y="236639"/>
                  <a:pt x="1461820" y="234391"/>
                  <a:pt x="1465478" y="231495"/>
                </a:cubicBezTo>
                <a:cubicBezTo>
                  <a:pt x="1469136" y="228600"/>
                  <a:pt x="1471955" y="224790"/>
                  <a:pt x="1473936" y="220065"/>
                </a:cubicBezTo>
                <a:cubicBezTo>
                  <a:pt x="1475917" y="215341"/>
                  <a:pt x="1476908" y="209550"/>
                  <a:pt x="1476908" y="202692"/>
                </a:cubicBezTo>
                <a:cubicBezTo>
                  <a:pt x="1476908" y="200406"/>
                  <a:pt x="1476641" y="197815"/>
                  <a:pt x="1476108" y="194919"/>
                </a:cubicBezTo>
                <a:cubicBezTo>
                  <a:pt x="1475575" y="192024"/>
                  <a:pt x="1474622" y="189547"/>
                  <a:pt x="1473250" y="187490"/>
                </a:cubicBezTo>
                <a:cubicBezTo>
                  <a:pt x="1471879" y="185432"/>
                  <a:pt x="1470050" y="184404"/>
                  <a:pt x="1467764" y="184404"/>
                </a:cubicBezTo>
                <a:close/>
                <a:moveTo>
                  <a:pt x="501777" y="183261"/>
                </a:moveTo>
                <a:cubicBezTo>
                  <a:pt x="507568" y="193167"/>
                  <a:pt x="511721" y="202539"/>
                  <a:pt x="514235" y="211379"/>
                </a:cubicBezTo>
                <a:cubicBezTo>
                  <a:pt x="516750" y="220218"/>
                  <a:pt x="518007" y="227990"/>
                  <a:pt x="518007" y="234696"/>
                </a:cubicBezTo>
                <a:cubicBezTo>
                  <a:pt x="518007" y="244297"/>
                  <a:pt x="516445" y="252984"/>
                  <a:pt x="513321" y="260756"/>
                </a:cubicBezTo>
                <a:cubicBezTo>
                  <a:pt x="510197" y="268529"/>
                  <a:pt x="506082" y="275425"/>
                  <a:pt x="500977" y="281444"/>
                </a:cubicBezTo>
                <a:cubicBezTo>
                  <a:pt x="495871" y="287464"/>
                  <a:pt x="490309" y="292608"/>
                  <a:pt x="484289" y="296875"/>
                </a:cubicBezTo>
                <a:cubicBezTo>
                  <a:pt x="478269" y="301142"/>
                  <a:pt x="472249" y="304647"/>
                  <a:pt x="466229" y="307391"/>
                </a:cubicBezTo>
                <a:cubicBezTo>
                  <a:pt x="460210" y="310134"/>
                  <a:pt x="454837" y="312115"/>
                  <a:pt x="450113" y="313334"/>
                </a:cubicBezTo>
                <a:lnTo>
                  <a:pt x="443484" y="295961"/>
                </a:lnTo>
                <a:cubicBezTo>
                  <a:pt x="458876" y="291084"/>
                  <a:pt x="470725" y="285254"/>
                  <a:pt x="479031" y="278473"/>
                </a:cubicBezTo>
                <a:cubicBezTo>
                  <a:pt x="487337" y="271691"/>
                  <a:pt x="493052" y="264642"/>
                  <a:pt x="496176" y="257327"/>
                </a:cubicBezTo>
                <a:cubicBezTo>
                  <a:pt x="499300" y="250012"/>
                  <a:pt x="500862" y="243002"/>
                  <a:pt x="500862" y="236296"/>
                </a:cubicBezTo>
                <a:cubicBezTo>
                  <a:pt x="500862" y="232029"/>
                  <a:pt x="500405" y="227914"/>
                  <a:pt x="499491" y="223952"/>
                </a:cubicBezTo>
                <a:cubicBezTo>
                  <a:pt x="498576" y="219989"/>
                  <a:pt x="496976" y="215493"/>
                  <a:pt x="494690" y="210464"/>
                </a:cubicBezTo>
                <a:cubicBezTo>
                  <a:pt x="492404" y="205435"/>
                  <a:pt x="489204" y="199187"/>
                  <a:pt x="485089" y="191719"/>
                </a:cubicBezTo>
                <a:close/>
                <a:moveTo>
                  <a:pt x="1469364" y="165659"/>
                </a:moveTo>
                <a:cubicBezTo>
                  <a:pt x="1474393" y="165659"/>
                  <a:pt x="1478889" y="167106"/>
                  <a:pt x="1482852" y="170002"/>
                </a:cubicBezTo>
                <a:cubicBezTo>
                  <a:pt x="1486814" y="172898"/>
                  <a:pt x="1489938" y="176936"/>
                  <a:pt x="1492224" y="182118"/>
                </a:cubicBezTo>
                <a:cubicBezTo>
                  <a:pt x="1494510" y="187299"/>
                  <a:pt x="1495653" y="193472"/>
                  <a:pt x="1495653" y="200634"/>
                </a:cubicBezTo>
                <a:cubicBezTo>
                  <a:pt x="1495653" y="207035"/>
                  <a:pt x="1494663" y="213436"/>
                  <a:pt x="1492681" y="219837"/>
                </a:cubicBezTo>
                <a:cubicBezTo>
                  <a:pt x="1490700" y="226238"/>
                  <a:pt x="1487005" y="232029"/>
                  <a:pt x="1481594" y="237210"/>
                </a:cubicBezTo>
                <a:lnTo>
                  <a:pt x="1480302" y="238110"/>
                </a:lnTo>
                <a:lnTo>
                  <a:pt x="1487995" y="239839"/>
                </a:lnTo>
                <a:cubicBezTo>
                  <a:pt x="1492948" y="240830"/>
                  <a:pt x="1498054" y="241630"/>
                  <a:pt x="1503311" y="242240"/>
                </a:cubicBezTo>
                <a:lnTo>
                  <a:pt x="1518811" y="243095"/>
                </a:lnTo>
                <a:lnTo>
                  <a:pt x="1541373" y="241325"/>
                </a:lnTo>
                <a:cubicBezTo>
                  <a:pt x="1548993" y="240106"/>
                  <a:pt x="1556461" y="238353"/>
                  <a:pt x="1563776" y="236067"/>
                </a:cubicBezTo>
                <a:cubicBezTo>
                  <a:pt x="1571091" y="233781"/>
                  <a:pt x="1578140" y="231000"/>
                  <a:pt x="1584921" y="227723"/>
                </a:cubicBezTo>
                <a:cubicBezTo>
                  <a:pt x="1591703" y="224447"/>
                  <a:pt x="1598142" y="220675"/>
                  <a:pt x="1604238" y="216408"/>
                </a:cubicBezTo>
                <a:cubicBezTo>
                  <a:pt x="1600276" y="212903"/>
                  <a:pt x="1595704" y="209855"/>
                  <a:pt x="1590522" y="207264"/>
                </a:cubicBezTo>
                <a:cubicBezTo>
                  <a:pt x="1585341" y="204673"/>
                  <a:pt x="1579664" y="202654"/>
                  <a:pt x="1573492" y="201206"/>
                </a:cubicBezTo>
                <a:cubicBezTo>
                  <a:pt x="1567319" y="199758"/>
                  <a:pt x="1560804" y="199034"/>
                  <a:pt x="1553946" y="199034"/>
                </a:cubicBezTo>
                <a:cubicBezTo>
                  <a:pt x="1551508" y="199034"/>
                  <a:pt x="1549222" y="199110"/>
                  <a:pt x="1547088" y="199263"/>
                </a:cubicBezTo>
                <a:cubicBezTo>
                  <a:pt x="1544955" y="199415"/>
                  <a:pt x="1542821" y="199682"/>
                  <a:pt x="1540687" y="200063"/>
                </a:cubicBezTo>
                <a:cubicBezTo>
                  <a:pt x="1538554" y="200444"/>
                  <a:pt x="1536115" y="200939"/>
                  <a:pt x="1533372" y="201549"/>
                </a:cubicBezTo>
                <a:lnTo>
                  <a:pt x="1529715" y="184175"/>
                </a:lnTo>
                <a:cubicBezTo>
                  <a:pt x="1533829" y="182956"/>
                  <a:pt x="1537944" y="182003"/>
                  <a:pt x="1542059" y="181318"/>
                </a:cubicBezTo>
                <a:cubicBezTo>
                  <a:pt x="1546174" y="180632"/>
                  <a:pt x="1550136" y="180289"/>
                  <a:pt x="1553946" y="180289"/>
                </a:cubicBezTo>
                <a:cubicBezTo>
                  <a:pt x="1561871" y="180289"/>
                  <a:pt x="1569034" y="181241"/>
                  <a:pt x="1575435" y="183146"/>
                </a:cubicBezTo>
                <a:cubicBezTo>
                  <a:pt x="1581835" y="185051"/>
                  <a:pt x="1587665" y="187376"/>
                  <a:pt x="1592922" y="190119"/>
                </a:cubicBezTo>
                <a:cubicBezTo>
                  <a:pt x="1598180" y="192862"/>
                  <a:pt x="1603133" y="195605"/>
                  <a:pt x="1607781" y="198348"/>
                </a:cubicBezTo>
                <a:cubicBezTo>
                  <a:pt x="1612430" y="201092"/>
                  <a:pt x="1616964" y="203416"/>
                  <a:pt x="1621383" y="205321"/>
                </a:cubicBezTo>
                <a:cubicBezTo>
                  <a:pt x="1625803" y="207226"/>
                  <a:pt x="1630375" y="208178"/>
                  <a:pt x="1635099" y="208178"/>
                </a:cubicBezTo>
                <a:lnTo>
                  <a:pt x="1639900" y="208178"/>
                </a:lnTo>
                <a:lnTo>
                  <a:pt x="1641500" y="224637"/>
                </a:lnTo>
                <a:cubicBezTo>
                  <a:pt x="1634947" y="224637"/>
                  <a:pt x="1628927" y="225552"/>
                  <a:pt x="1623441" y="227381"/>
                </a:cubicBezTo>
                <a:cubicBezTo>
                  <a:pt x="1617954" y="229209"/>
                  <a:pt x="1612582" y="231533"/>
                  <a:pt x="1607324" y="234353"/>
                </a:cubicBezTo>
                <a:cubicBezTo>
                  <a:pt x="1602067" y="237172"/>
                  <a:pt x="1596542" y="240144"/>
                  <a:pt x="1590751" y="243268"/>
                </a:cubicBezTo>
                <a:cubicBezTo>
                  <a:pt x="1584960" y="246392"/>
                  <a:pt x="1578559" y="249364"/>
                  <a:pt x="1571548" y="252184"/>
                </a:cubicBezTo>
                <a:cubicBezTo>
                  <a:pt x="1564538" y="255003"/>
                  <a:pt x="1556499" y="257327"/>
                  <a:pt x="1547431" y="259156"/>
                </a:cubicBezTo>
                <a:lnTo>
                  <a:pt x="1518084" y="261717"/>
                </a:lnTo>
                <a:lnTo>
                  <a:pt x="1517599" y="261899"/>
                </a:lnTo>
                <a:lnTo>
                  <a:pt x="1516594" y="261847"/>
                </a:lnTo>
                <a:lnTo>
                  <a:pt x="1515999" y="261899"/>
                </a:lnTo>
                <a:lnTo>
                  <a:pt x="1516008" y="261817"/>
                </a:lnTo>
                <a:lnTo>
                  <a:pt x="1504340" y="261213"/>
                </a:lnTo>
                <a:lnTo>
                  <a:pt x="1499019" y="260570"/>
                </a:lnTo>
                <a:lnTo>
                  <a:pt x="1504454" y="269786"/>
                </a:lnTo>
                <a:cubicBezTo>
                  <a:pt x="1505902" y="274586"/>
                  <a:pt x="1506283" y="279387"/>
                  <a:pt x="1505597" y="284188"/>
                </a:cubicBezTo>
                <a:cubicBezTo>
                  <a:pt x="1504912" y="288988"/>
                  <a:pt x="1503159" y="293370"/>
                  <a:pt x="1500339" y="297332"/>
                </a:cubicBezTo>
                <a:cubicBezTo>
                  <a:pt x="1497520" y="301295"/>
                  <a:pt x="1493748" y="304457"/>
                  <a:pt x="1489024" y="306819"/>
                </a:cubicBezTo>
                <a:cubicBezTo>
                  <a:pt x="1484299" y="309181"/>
                  <a:pt x="1478584" y="310362"/>
                  <a:pt x="1471879" y="310362"/>
                </a:cubicBezTo>
                <a:cubicBezTo>
                  <a:pt x="1462278" y="310362"/>
                  <a:pt x="1453591" y="308153"/>
                  <a:pt x="1445818" y="303733"/>
                </a:cubicBezTo>
                <a:cubicBezTo>
                  <a:pt x="1438046" y="299313"/>
                  <a:pt x="1431874" y="292646"/>
                  <a:pt x="1427302" y="283730"/>
                </a:cubicBezTo>
                <a:cubicBezTo>
                  <a:pt x="1425016" y="279273"/>
                  <a:pt x="1423301" y="274253"/>
                  <a:pt x="1422158" y="268671"/>
                </a:cubicBezTo>
                <a:lnTo>
                  <a:pt x="1421366" y="260153"/>
                </a:lnTo>
                <a:lnTo>
                  <a:pt x="1412786" y="261328"/>
                </a:lnTo>
                <a:cubicBezTo>
                  <a:pt x="1409052" y="261709"/>
                  <a:pt x="1405356" y="261899"/>
                  <a:pt x="1401699" y="261899"/>
                </a:cubicBezTo>
                <a:lnTo>
                  <a:pt x="1402049" y="259024"/>
                </a:lnTo>
                <a:lnTo>
                  <a:pt x="1394383" y="261899"/>
                </a:lnTo>
                <a:cubicBezTo>
                  <a:pt x="1384477" y="261899"/>
                  <a:pt x="1376705" y="261023"/>
                  <a:pt x="1371066" y="259270"/>
                </a:cubicBezTo>
                <a:cubicBezTo>
                  <a:pt x="1365428" y="257518"/>
                  <a:pt x="1361313" y="254851"/>
                  <a:pt x="1358722" y="251269"/>
                </a:cubicBezTo>
                <a:lnTo>
                  <a:pt x="1356158" y="244859"/>
                </a:lnTo>
                <a:lnTo>
                  <a:pt x="1352435" y="250469"/>
                </a:lnTo>
                <a:cubicBezTo>
                  <a:pt x="1349616" y="253517"/>
                  <a:pt x="1346530" y="255879"/>
                  <a:pt x="1343177" y="257556"/>
                </a:cubicBezTo>
                <a:cubicBezTo>
                  <a:pt x="1339824" y="259232"/>
                  <a:pt x="1335938" y="260375"/>
                  <a:pt x="1331518" y="260985"/>
                </a:cubicBezTo>
                <a:lnTo>
                  <a:pt x="1321487" y="261575"/>
                </a:lnTo>
                <a:lnTo>
                  <a:pt x="1320622" y="261899"/>
                </a:lnTo>
                <a:lnTo>
                  <a:pt x="1319607" y="261685"/>
                </a:lnTo>
                <a:lnTo>
                  <a:pt x="1315974" y="261899"/>
                </a:lnTo>
                <a:lnTo>
                  <a:pt x="1316090" y="260945"/>
                </a:lnTo>
                <a:lnTo>
                  <a:pt x="1305420" y="258699"/>
                </a:lnTo>
                <a:lnTo>
                  <a:pt x="1296193" y="251317"/>
                </a:lnTo>
                <a:lnTo>
                  <a:pt x="1292847" y="256527"/>
                </a:lnTo>
                <a:cubicBezTo>
                  <a:pt x="1290028" y="259346"/>
                  <a:pt x="1286903" y="261442"/>
                  <a:pt x="1283474" y="262814"/>
                </a:cubicBezTo>
                <a:cubicBezTo>
                  <a:pt x="1280045" y="264185"/>
                  <a:pt x="1276426" y="264871"/>
                  <a:pt x="1272616" y="264871"/>
                </a:cubicBezTo>
                <a:cubicBezTo>
                  <a:pt x="1268196" y="264871"/>
                  <a:pt x="1263624" y="264071"/>
                  <a:pt x="1258900" y="262471"/>
                </a:cubicBezTo>
                <a:cubicBezTo>
                  <a:pt x="1254175" y="260870"/>
                  <a:pt x="1249527" y="258508"/>
                  <a:pt x="1244955" y="255384"/>
                </a:cubicBezTo>
                <a:cubicBezTo>
                  <a:pt x="1240383" y="252260"/>
                  <a:pt x="1236078" y="248412"/>
                  <a:pt x="1232039" y="243840"/>
                </a:cubicBezTo>
                <a:lnTo>
                  <a:pt x="1222925" y="230511"/>
                </a:lnTo>
                <a:lnTo>
                  <a:pt x="1215237" y="248069"/>
                </a:lnTo>
                <a:cubicBezTo>
                  <a:pt x="1213866" y="255003"/>
                  <a:pt x="1213180" y="261137"/>
                  <a:pt x="1213180" y="266471"/>
                </a:cubicBezTo>
                <a:cubicBezTo>
                  <a:pt x="1213180" y="270738"/>
                  <a:pt x="1213637" y="276187"/>
                  <a:pt x="1214551" y="282816"/>
                </a:cubicBezTo>
                <a:cubicBezTo>
                  <a:pt x="1215466" y="289445"/>
                  <a:pt x="1216647" y="296494"/>
                  <a:pt x="1218095" y="303962"/>
                </a:cubicBezTo>
                <a:cubicBezTo>
                  <a:pt x="1219543" y="311429"/>
                  <a:pt x="1221143" y="318859"/>
                  <a:pt x="1222895" y="326250"/>
                </a:cubicBezTo>
                <a:cubicBezTo>
                  <a:pt x="1224648" y="333641"/>
                  <a:pt x="1226286" y="340309"/>
                  <a:pt x="1227810" y="346253"/>
                </a:cubicBezTo>
                <a:lnTo>
                  <a:pt x="1209751" y="350596"/>
                </a:lnTo>
                <a:cubicBezTo>
                  <a:pt x="1206550" y="338861"/>
                  <a:pt x="1203807" y="327393"/>
                  <a:pt x="1201521" y="316192"/>
                </a:cubicBezTo>
                <a:cubicBezTo>
                  <a:pt x="1199235" y="304990"/>
                  <a:pt x="1197483" y="294970"/>
                  <a:pt x="1196263" y="286131"/>
                </a:cubicBezTo>
                <a:cubicBezTo>
                  <a:pt x="1195044" y="277292"/>
                  <a:pt x="1194435" y="270738"/>
                  <a:pt x="1194435" y="266471"/>
                </a:cubicBezTo>
                <a:cubicBezTo>
                  <a:pt x="1194435" y="255194"/>
                  <a:pt x="1196263" y="244907"/>
                  <a:pt x="1199921" y="235610"/>
                </a:cubicBezTo>
                <a:cubicBezTo>
                  <a:pt x="1203579" y="226314"/>
                  <a:pt x="1208303" y="218122"/>
                  <a:pt x="1214094" y="211036"/>
                </a:cubicBezTo>
                <a:cubicBezTo>
                  <a:pt x="1219886" y="203949"/>
                  <a:pt x="1226134" y="197929"/>
                  <a:pt x="1232840" y="192976"/>
                </a:cubicBezTo>
                <a:cubicBezTo>
                  <a:pt x="1239545" y="188023"/>
                  <a:pt x="1246060" y="184289"/>
                  <a:pt x="1252385" y="181775"/>
                </a:cubicBezTo>
                <a:cubicBezTo>
                  <a:pt x="1258709" y="179260"/>
                  <a:pt x="1264082" y="178003"/>
                  <a:pt x="1268501" y="178003"/>
                </a:cubicBezTo>
                <a:cubicBezTo>
                  <a:pt x="1272311" y="178003"/>
                  <a:pt x="1275664" y="178841"/>
                  <a:pt x="1278559" y="180518"/>
                </a:cubicBezTo>
                <a:cubicBezTo>
                  <a:pt x="1281455" y="182194"/>
                  <a:pt x="1284275" y="185471"/>
                  <a:pt x="1287018" y="190347"/>
                </a:cubicBezTo>
                <a:cubicBezTo>
                  <a:pt x="1289761" y="195224"/>
                  <a:pt x="1292657" y="202387"/>
                  <a:pt x="1295704" y="211836"/>
                </a:cubicBezTo>
                <a:cubicBezTo>
                  <a:pt x="1298600" y="220523"/>
                  <a:pt x="1301343" y="227114"/>
                  <a:pt x="1303934" y="231610"/>
                </a:cubicBezTo>
                <a:cubicBezTo>
                  <a:pt x="1306525" y="236105"/>
                  <a:pt x="1309344" y="239153"/>
                  <a:pt x="1312392" y="240754"/>
                </a:cubicBezTo>
                <a:lnTo>
                  <a:pt x="1321363" y="242801"/>
                </a:lnTo>
                <a:lnTo>
                  <a:pt x="1333347" y="241439"/>
                </a:lnTo>
                <a:cubicBezTo>
                  <a:pt x="1337005" y="240296"/>
                  <a:pt x="1339786" y="238087"/>
                  <a:pt x="1341691" y="234810"/>
                </a:cubicBezTo>
                <a:cubicBezTo>
                  <a:pt x="1343596" y="231533"/>
                  <a:pt x="1345234" y="226771"/>
                  <a:pt x="1346606" y="220523"/>
                </a:cubicBezTo>
                <a:cubicBezTo>
                  <a:pt x="1347978" y="214274"/>
                  <a:pt x="1349654" y="206121"/>
                  <a:pt x="1351635" y="196062"/>
                </a:cubicBezTo>
                <a:lnTo>
                  <a:pt x="1369466" y="199491"/>
                </a:lnTo>
                <a:cubicBezTo>
                  <a:pt x="1368856" y="202235"/>
                  <a:pt x="1368171" y="205283"/>
                  <a:pt x="1367409" y="208635"/>
                </a:cubicBezTo>
                <a:cubicBezTo>
                  <a:pt x="1366647" y="211988"/>
                  <a:pt x="1365999" y="215303"/>
                  <a:pt x="1365466" y="218579"/>
                </a:cubicBezTo>
                <a:cubicBezTo>
                  <a:pt x="1364932" y="221856"/>
                  <a:pt x="1364666" y="224714"/>
                  <a:pt x="1364666" y="227152"/>
                </a:cubicBezTo>
                <a:cubicBezTo>
                  <a:pt x="1364666" y="230200"/>
                  <a:pt x="1365351" y="232943"/>
                  <a:pt x="1366723" y="235382"/>
                </a:cubicBezTo>
                <a:cubicBezTo>
                  <a:pt x="1368095" y="237820"/>
                  <a:pt x="1371066" y="239725"/>
                  <a:pt x="1375638" y="241097"/>
                </a:cubicBezTo>
                <a:cubicBezTo>
                  <a:pt x="1380210" y="242468"/>
                  <a:pt x="1387221" y="243154"/>
                  <a:pt x="1396670" y="243154"/>
                </a:cubicBezTo>
                <a:cubicBezTo>
                  <a:pt x="1399870" y="243154"/>
                  <a:pt x="1402194" y="244030"/>
                  <a:pt x="1403642" y="245783"/>
                </a:cubicBezTo>
                <a:lnTo>
                  <a:pt x="1403658" y="245831"/>
                </a:lnTo>
                <a:lnTo>
                  <a:pt x="1403985" y="243154"/>
                </a:lnTo>
                <a:cubicBezTo>
                  <a:pt x="1407185" y="243154"/>
                  <a:pt x="1410385" y="243154"/>
                  <a:pt x="1413586" y="243154"/>
                </a:cubicBezTo>
                <a:lnTo>
                  <a:pt x="1421372" y="242959"/>
                </a:lnTo>
                <a:lnTo>
                  <a:pt x="1424787" y="216179"/>
                </a:lnTo>
                <a:cubicBezTo>
                  <a:pt x="1427683" y="205816"/>
                  <a:pt x="1431531" y="196862"/>
                  <a:pt x="1436332" y="189319"/>
                </a:cubicBezTo>
                <a:cubicBezTo>
                  <a:pt x="1441132" y="181775"/>
                  <a:pt x="1446428" y="175946"/>
                  <a:pt x="1452219" y="171831"/>
                </a:cubicBezTo>
                <a:cubicBezTo>
                  <a:pt x="1458010" y="167716"/>
                  <a:pt x="1463725" y="165659"/>
                  <a:pt x="1469364" y="165659"/>
                </a:cubicBezTo>
                <a:close/>
                <a:moveTo>
                  <a:pt x="1921916" y="164973"/>
                </a:moveTo>
                <a:cubicBezTo>
                  <a:pt x="1918411" y="164973"/>
                  <a:pt x="1915249" y="166306"/>
                  <a:pt x="1912429" y="168973"/>
                </a:cubicBezTo>
                <a:cubicBezTo>
                  <a:pt x="1909610" y="171640"/>
                  <a:pt x="1907400" y="175031"/>
                  <a:pt x="1905800" y="179146"/>
                </a:cubicBezTo>
                <a:cubicBezTo>
                  <a:pt x="1904200" y="183261"/>
                  <a:pt x="1903399" y="187376"/>
                  <a:pt x="1903399" y="191490"/>
                </a:cubicBezTo>
                <a:cubicBezTo>
                  <a:pt x="1903399" y="194691"/>
                  <a:pt x="1904047" y="197434"/>
                  <a:pt x="1905342" y="199720"/>
                </a:cubicBezTo>
                <a:cubicBezTo>
                  <a:pt x="1906638" y="202006"/>
                  <a:pt x="1908810" y="203797"/>
                  <a:pt x="1911858" y="205092"/>
                </a:cubicBezTo>
                <a:cubicBezTo>
                  <a:pt x="1914906" y="206387"/>
                  <a:pt x="1918868" y="207035"/>
                  <a:pt x="1923745" y="207035"/>
                </a:cubicBezTo>
                <a:cubicBezTo>
                  <a:pt x="1928164" y="207035"/>
                  <a:pt x="1932622" y="206578"/>
                  <a:pt x="1937118" y="205664"/>
                </a:cubicBezTo>
                <a:lnTo>
                  <a:pt x="1942357" y="204004"/>
                </a:lnTo>
                <a:lnTo>
                  <a:pt x="1942490" y="201092"/>
                </a:lnTo>
                <a:cubicBezTo>
                  <a:pt x="1942490" y="194691"/>
                  <a:pt x="1941652" y="188747"/>
                  <a:pt x="1939976" y="183261"/>
                </a:cubicBezTo>
                <a:cubicBezTo>
                  <a:pt x="1938299" y="177774"/>
                  <a:pt x="1935937" y="173355"/>
                  <a:pt x="1932889" y="170002"/>
                </a:cubicBezTo>
                <a:cubicBezTo>
                  <a:pt x="1929841" y="166649"/>
                  <a:pt x="1926183" y="164973"/>
                  <a:pt x="1921916" y="164973"/>
                </a:cubicBezTo>
                <a:close/>
                <a:moveTo>
                  <a:pt x="58064" y="153543"/>
                </a:moveTo>
                <a:cubicBezTo>
                  <a:pt x="64008" y="162534"/>
                  <a:pt x="69189" y="171031"/>
                  <a:pt x="73609" y="179032"/>
                </a:cubicBezTo>
                <a:cubicBezTo>
                  <a:pt x="78028" y="187033"/>
                  <a:pt x="81762" y="194500"/>
                  <a:pt x="84810" y="201434"/>
                </a:cubicBezTo>
                <a:cubicBezTo>
                  <a:pt x="87858" y="208369"/>
                  <a:pt x="90297" y="214884"/>
                  <a:pt x="92125" y="220980"/>
                </a:cubicBezTo>
                <a:cubicBezTo>
                  <a:pt x="94259" y="227685"/>
                  <a:pt x="96659" y="232638"/>
                  <a:pt x="99326" y="235839"/>
                </a:cubicBezTo>
                <a:cubicBezTo>
                  <a:pt x="101993" y="239039"/>
                  <a:pt x="104775" y="241058"/>
                  <a:pt x="107670" y="241897"/>
                </a:cubicBezTo>
                <a:cubicBezTo>
                  <a:pt x="110566" y="242735"/>
                  <a:pt x="113233" y="243154"/>
                  <a:pt x="115671" y="243154"/>
                </a:cubicBezTo>
                <a:lnTo>
                  <a:pt x="118004" y="244019"/>
                </a:lnTo>
                <a:lnTo>
                  <a:pt x="118110" y="243154"/>
                </a:lnTo>
                <a:cubicBezTo>
                  <a:pt x="125730" y="243154"/>
                  <a:pt x="131673" y="242582"/>
                  <a:pt x="135940" y="241439"/>
                </a:cubicBezTo>
                <a:cubicBezTo>
                  <a:pt x="140208" y="240296"/>
                  <a:pt x="143446" y="238087"/>
                  <a:pt x="145656" y="234810"/>
                </a:cubicBezTo>
                <a:cubicBezTo>
                  <a:pt x="147866" y="231533"/>
                  <a:pt x="149656" y="226771"/>
                  <a:pt x="151028" y="220523"/>
                </a:cubicBezTo>
                <a:cubicBezTo>
                  <a:pt x="152400" y="214274"/>
                  <a:pt x="154076" y="206121"/>
                  <a:pt x="156057" y="196062"/>
                </a:cubicBezTo>
                <a:lnTo>
                  <a:pt x="173888" y="199491"/>
                </a:lnTo>
                <a:cubicBezTo>
                  <a:pt x="173278" y="202235"/>
                  <a:pt x="172593" y="205283"/>
                  <a:pt x="171831" y="208635"/>
                </a:cubicBezTo>
                <a:cubicBezTo>
                  <a:pt x="171069" y="211988"/>
                  <a:pt x="170421" y="215303"/>
                  <a:pt x="169887" y="218579"/>
                </a:cubicBezTo>
                <a:cubicBezTo>
                  <a:pt x="169354" y="221856"/>
                  <a:pt x="169087" y="224714"/>
                  <a:pt x="169087" y="227152"/>
                </a:cubicBezTo>
                <a:cubicBezTo>
                  <a:pt x="169087" y="229438"/>
                  <a:pt x="169240" y="231572"/>
                  <a:pt x="169545" y="233553"/>
                </a:cubicBezTo>
                <a:cubicBezTo>
                  <a:pt x="169849" y="235534"/>
                  <a:pt x="170992" y="237210"/>
                  <a:pt x="172974" y="238582"/>
                </a:cubicBezTo>
                <a:cubicBezTo>
                  <a:pt x="174955" y="239954"/>
                  <a:pt x="178308" y="241058"/>
                  <a:pt x="183032" y="241897"/>
                </a:cubicBezTo>
                <a:cubicBezTo>
                  <a:pt x="187756" y="242735"/>
                  <a:pt x="194538" y="243154"/>
                  <a:pt x="203377" y="243154"/>
                </a:cubicBezTo>
                <a:lnTo>
                  <a:pt x="203815" y="243319"/>
                </a:lnTo>
                <a:lnTo>
                  <a:pt x="203835" y="243154"/>
                </a:lnTo>
                <a:cubicBezTo>
                  <a:pt x="210235" y="243154"/>
                  <a:pt x="215265" y="242582"/>
                  <a:pt x="218922" y="241439"/>
                </a:cubicBezTo>
                <a:cubicBezTo>
                  <a:pt x="222580" y="240296"/>
                  <a:pt x="225361" y="238087"/>
                  <a:pt x="227266" y="234810"/>
                </a:cubicBezTo>
                <a:cubicBezTo>
                  <a:pt x="229171" y="231533"/>
                  <a:pt x="230809" y="226771"/>
                  <a:pt x="232181" y="220523"/>
                </a:cubicBezTo>
                <a:cubicBezTo>
                  <a:pt x="233553" y="214274"/>
                  <a:pt x="235229" y="206121"/>
                  <a:pt x="237210" y="196062"/>
                </a:cubicBezTo>
                <a:lnTo>
                  <a:pt x="255041" y="199491"/>
                </a:lnTo>
                <a:cubicBezTo>
                  <a:pt x="254431" y="202235"/>
                  <a:pt x="253746" y="205283"/>
                  <a:pt x="252984" y="208635"/>
                </a:cubicBezTo>
                <a:cubicBezTo>
                  <a:pt x="252222" y="211988"/>
                  <a:pt x="251574" y="215303"/>
                  <a:pt x="251041" y="218579"/>
                </a:cubicBezTo>
                <a:cubicBezTo>
                  <a:pt x="250507" y="221856"/>
                  <a:pt x="250240" y="224714"/>
                  <a:pt x="250240" y="227152"/>
                </a:cubicBezTo>
                <a:cubicBezTo>
                  <a:pt x="250240" y="230200"/>
                  <a:pt x="250926" y="232943"/>
                  <a:pt x="252298" y="235382"/>
                </a:cubicBezTo>
                <a:cubicBezTo>
                  <a:pt x="253669" y="237820"/>
                  <a:pt x="256641" y="239725"/>
                  <a:pt x="261213" y="241097"/>
                </a:cubicBezTo>
                <a:cubicBezTo>
                  <a:pt x="263499" y="241782"/>
                  <a:pt x="266395" y="242297"/>
                  <a:pt x="269900" y="242640"/>
                </a:cubicBezTo>
                <a:lnTo>
                  <a:pt x="282030" y="243145"/>
                </a:lnTo>
                <a:lnTo>
                  <a:pt x="292808" y="243097"/>
                </a:lnTo>
                <a:cubicBezTo>
                  <a:pt x="296522" y="243059"/>
                  <a:pt x="299694" y="243002"/>
                  <a:pt x="302323" y="242925"/>
                </a:cubicBezTo>
                <a:cubicBezTo>
                  <a:pt x="307581" y="242773"/>
                  <a:pt x="311429" y="242582"/>
                  <a:pt x="313867" y="242354"/>
                </a:cubicBezTo>
                <a:cubicBezTo>
                  <a:pt x="316306" y="242125"/>
                  <a:pt x="317982" y="242011"/>
                  <a:pt x="318897" y="242011"/>
                </a:cubicBezTo>
                <a:cubicBezTo>
                  <a:pt x="316153" y="240487"/>
                  <a:pt x="312953" y="238087"/>
                  <a:pt x="309295" y="234810"/>
                </a:cubicBezTo>
                <a:cubicBezTo>
                  <a:pt x="305638" y="231533"/>
                  <a:pt x="302437" y="227342"/>
                  <a:pt x="299694" y="222237"/>
                </a:cubicBezTo>
                <a:cubicBezTo>
                  <a:pt x="296951" y="217132"/>
                  <a:pt x="295579" y="211074"/>
                  <a:pt x="295579" y="204063"/>
                </a:cubicBezTo>
                <a:cubicBezTo>
                  <a:pt x="295579" y="195377"/>
                  <a:pt x="297599" y="187757"/>
                  <a:pt x="301637" y="181203"/>
                </a:cubicBezTo>
                <a:cubicBezTo>
                  <a:pt x="305676" y="174650"/>
                  <a:pt x="311239" y="169545"/>
                  <a:pt x="318325" y="165887"/>
                </a:cubicBezTo>
                <a:cubicBezTo>
                  <a:pt x="325412" y="162230"/>
                  <a:pt x="333527" y="160401"/>
                  <a:pt x="342671" y="160401"/>
                </a:cubicBezTo>
                <a:cubicBezTo>
                  <a:pt x="346176" y="160401"/>
                  <a:pt x="349910" y="160706"/>
                  <a:pt x="353872" y="161315"/>
                </a:cubicBezTo>
                <a:cubicBezTo>
                  <a:pt x="357835" y="161925"/>
                  <a:pt x="361645" y="162839"/>
                  <a:pt x="365302" y="164058"/>
                </a:cubicBezTo>
                <a:lnTo>
                  <a:pt x="361416" y="181661"/>
                </a:lnTo>
                <a:cubicBezTo>
                  <a:pt x="358368" y="180899"/>
                  <a:pt x="355168" y="180289"/>
                  <a:pt x="351815" y="179832"/>
                </a:cubicBezTo>
                <a:cubicBezTo>
                  <a:pt x="348462" y="179375"/>
                  <a:pt x="345414" y="179146"/>
                  <a:pt x="342671" y="179146"/>
                </a:cubicBezTo>
                <a:cubicBezTo>
                  <a:pt x="337185" y="179146"/>
                  <a:pt x="332308" y="180175"/>
                  <a:pt x="328041" y="182232"/>
                </a:cubicBezTo>
                <a:cubicBezTo>
                  <a:pt x="323773" y="184289"/>
                  <a:pt x="320421" y="187147"/>
                  <a:pt x="317982" y="190805"/>
                </a:cubicBezTo>
                <a:cubicBezTo>
                  <a:pt x="315544" y="194462"/>
                  <a:pt x="314325" y="198882"/>
                  <a:pt x="314325" y="204063"/>
                </a:cubicBezTo>
                <a:cubicBezTo>
                  <a:pt x="314325" y="208026"/>
                  <a:pt x="315163" y="211645"/>
                  <a:pt x="316839" y="214922"/>
                </a:cubicBezTo>
                <a:cubicBezTo>
                  <a:pt x="318516" y="218198"/>
                  <a:pt x="320725" y="221132"/>
                  <a:pt x="323469" y="223723"/>
                </a:cubicBezTo>
                <a:cubicBezTo>
                  <a:pt x="326212" y="226314"/>
                  <a:pt x="329260" y="228447"/>
                  <a:pt x="332613" y="230124"/>
                </a:cubicBezTo>
                <a:cubicBezTo>
                  <a:pt x="335965" y="231800"/>
                  <a:pt x="339280" y="233096"/>
                  <a:pt x="342557" y="234010"/>
                </a:cubicBezTo>
                <a:cubicBezTo>
                  <a:pt x="345833" y="234924"/>
                  <a:pt x="348767" y="235305"/>
                  <a:pt x="351358" y="235153"/>
                </a:cubicBezTo>
                <a:cubicBezTo>
                  <a:pt x="353187" y="234543"/>
                  <a:pt x="354863" y="234010"/>
                  <a:pt x="356387" y="233553"/>
                </a:cubicBezTo>
                <a:cubicBezTo>
                  <a:pt x="357911" y="233096"/>
                  <a:pt x="359626" y="232524"/>
                  <a:pt x="361531" y="231838"/>
                </a:cubicBezTo>
                <a:cubicBezTo>
                  <a:pt x="363435" y="231152"/>
                  <a:pt x="365798" y="230200"/>
                  <a:pt x="368617" y="228981"/>
                </a:cubicBezTo>
                <a:cubicBezTo>
                  <a:pt x="371437" y="227762"/>
                  <a:pt x="375056" y="226161"/>
                  <a:pt x="379476" y="224180"/>
                </a:cubicBezTo>
                <a:lnTo>
                  <a:pt x="385876" y="240868"/>
                </a:lnTo>
                <a:cubicBezTo>
                  <a:pt x="375666" y="244983"/>
                  <a:pt x="365264" y="248640"/>
                  <a:pt x="354672" y="251841"/>
                </a:cubicBezTo>
                <a:cubicBezTo>
                  <a:pt x="344081" y="255041"/>
                  <a:pt x="332574" y="257518"/>
                  <a:pt x="320154" y="259270"/>
                </a:cubicBezTo>
                <a:lnTo>
                  <a:pt x="280396" y="261735"/>
                </a:lnTo>
                <a:lnTo>
                  <a:pt x="279958" y="261899"/>
                </a:lnTo>
                <a:lnTo>
                  <a:pt x="278730" y="261838"/>
                </a:lnTo>
                <a:lnTo>
                  <a:pt x="277749" y="261899"/>
                </a:lnTo>
                <a:lnTo>
                  <a:pt x="277762" y="261790"/>
                </a:lnTo>
                <a:lnTo>
                  <a:pt x="266700" y="261242"/>
                </a:lnTo>
                <a:cubicBezTo>
                  <a:pt x="262813" y="260804"/>
                  <a:pt x="259461" y="260147"/>
                  <a:pt x="256641" y="259270"/>
                </a:cubicBezTo>
                <a:cubicBezTo>
                  <a:pt x="251002" y="257518"/>
                  <a:pt x="246888" y="254851"/>
                  <a:pt x="244297" y="251269"/>
                </a:cubicBezTo>
                <a:lnTo>
                  <a:pt x="241733" y="244859"/>
                </a:lnTo>
                <a:lnTo>
                  <a:pt x="238010" y="250469"/>
                </a:lnTo>
                <a:cubicBezTo>
                  <a:pt x="235191" y="253517"/>
                  <a:pt x="232105" y="255879"/>
                  <a:pt x="228752" y="257556"/>
                </a:cubicBezTo>
                <a:cubicBezTo>
                  <a:pt x="225399" y="259232"/>
                  <a:pt x="221513" y="260375"/>
                  <a:pt x="217093" y="260985"/>
                </a:cubicBezTo>
                <a:cubicBezTo>
                  <a:pt x="212674" y="261594"/>
                  <a:pt x="207492" y="261899"/>
                  <a:pt x="201549" y="261899"/>
                </a:cubicBezTo>
                <a:lnTo>
                  <a:pt x="201571" y="261719"/>
                </a:lnTo>
                <a:lnTo>
                  <a:pt x="201091" y="261899"/>
                </a:lnTo>
                <a:cubicBezTo>
                  <a:pt x="191795" y="261899"/>
                  <a:pt x="184404" y="261404"/>
                  <a:pt x="178917" y="260413"/>
                </a:cubicBezTo>
                <a:cubicBezTo>
                  <a:pt x="173431" y="259423"/>
                  <a:pt x="169278" y="257937"/>
                  <a:pt x="166458" y="255956"/>
                </a:cubicBezTo>
                <a:cubicBezTo>
                  <a:pt x="163639" y="253974"/>
                  <a:pt x="161658" y="251498"/>
                  <a:pt x="160515" y="248526"/>
                </a:cubicBezTo>
                <a:lnTo>
                  <a:pt x="159862" y="245941"/>
                </a:lnTo>
                <a:lnTo>
                  <a:pt x="156857" y="250469"/>
                </a:lnTo>
                <a:cubicBezTo>
                  <a:pt x="154038" y="253517"/>
                  <a:pt x="150799" y="255879"/>
                  <a:pt x="147142" y="257556"/>
                </a:cubicBezTo>
                <a:cubicBezTo>
                  <a:pt x="143484" y="259232"/>
                  <a:pt x="139103" y="260375"/>
                  <a:pt x="133997" y="260985"/>
                </a:cubicBezTo>
                <a:cubicBezTo>
                  <a:pt x="128892" y="261594"/>
                  <a:pt x="122834" y="261899"/>
                  <a:pt x="115824" y="261899"/>
                </a:cubicBezTo>
                <a:lnTo>
                  <a:pt x="115930" y="261031"/>
                </a:lnTo>
                <a:lnTo>
                  <a:pt x="113614" y="261899"/>
                </a:lnTo>
                <a:cubicBezTo>
                  <a:pt x="108585" y="261899"/>
                  <a:pt x="103670" y="260947"/>
                  <a:pt x="98869" y="259042"/>
                </a:cubicBezTo>
                <a:cubicBezTo>
                  <a:pt x="94069" y="257137"/>
                  <a:pt x="89916" y="254012"/>
                  <a:pt x="86410" y="249669"/>
                </a:cubicBezTo>
                <a:lnTo>
                  <a:pt x="83218" y="244205"/>
                </a:lnTo>
                <a:lnTo>
                  <a:pt x="78895" y="250383"/>
                </a:lnTo>
                <a:cubicBezTo>
                  <a:pt x="76552" y="252727"/>
                  <a:pt x="73685" y="254813"/>
                  <a:pt x="70294" y="256641"/>
                </a:cubicBezTo>
                <a:cubicBezTo>
                  <a:pt x="63512" y="260299"/>
                  <a:pt x="53797" y="262128"/>
                  <a:pt x="41148" y="262128"/>
                </a:cubicBezTo>
                <a:cubicBezTo>
                  <a:pt x="35661" y="262128"/>
                  <a:pt x="30365" y="261671"/>
                  <a:pt x="25260" y="260756"/>
                </a:cubicBezTo>
                <a:cubicBezTo>
                  <a:pt x="20154" y="259842"/>
                  <a:pt x="15468" y="258508"/>
                  <a:pt x="11201" y="256756"/>
                </a:cubicBezTo>
                <a:cubicBezTo>
                  <a:pt x="6934" y="255003"/>
                  <a:pt x="3200" y="252908"/>
                  <a:pt x="0" y="250469"/>
                </a:cubicBezTo>
                <a:lnTo>
                  <a:pt x="9144" y="234696"/>
                </a:lnTo>
                <a:cubicBezTo>
                  <a:pt x="12192" y="236677"/>
                  <a:pt x="16459" y="238582"/>
                  <a:pt x="21945" y="240411"/>
                </a:cubicBezTo>
                <a:cubicBezTo>
                  <a:pt x="27432" y="242240"/>
                  <a:pt x="33832" y="243154"/>
                  <a:pt x="41148" y="243154"/>
                </a:cubicBezTo>
                <a:cubicBezTo>
                  <a:pt x="48768" y="243154"/>
                  <a:pt x="54825" y="242392"/>
                  <a:pt x="59321" y="240868"/>
                </a:cubicBezTo>
                <a:cubicBezTo>
                  <a:pt x="63817" y="239344"/>
                  <a:pt x="67094" y="237096"/>
                  <a:pt x="69151" y="234124"/>
                </a:cubicBezTo>
                <a:cubicBezTo>
                  <a:pt x="71208" y="231152"/>
                  <a:pt x="72237" y="227685"/>
                  <a:pt x="72237" y="223723"/>
                </a:cubicBezTo>
                <a:cubicBezTo>
                  <a:pt x="72237" y="220675"/>
                  <a:pt x="71437" y="217017"/>
                  <a:pt x="69837" y="212750"/>
                </a:cubicBezTo>
                <a:cubicBezTo>
                  <a:pt x="68237" y="208483"/>
                  <a:pt x="66065" y="203720"/>
                  <a:pt x="63322" y="198463"/>
                </a:cubicBezTo>
                <a:cubicBezTo>
                  <a:pt x="60579" y="193205"/>
                  <a:pt x="57416" y="187642"/>
                  <a:pt x="53835" y="181775"/>
                </a:cubicBezTo>
                <a:cubicBezTo>
                  <a:pt x="50254" y="175907"/>
                  <a:pt x="46405" y="169926"/>
                  <a:pt x="42291" y="163830"/>
                </a:cubicBezTo>
                <a:close/>
                <a:moveTo>
                  <a:pt x="1351635" y="149885"/>
                </a:moveTo>
                <a:cubicBezTo>
                  <a:pt x="1354683" y="149885"/>
                  <a:pt x="1357312" y="151028"/>
                  <a:pt x="1359522" y="153314"/>
                </a:cubicBezTo>
                <a:cubicBezTo>
                  <a:pt x="1361732" y="155600"/>
                  <a:pt x="1362837" y="158267"/>
                  <a:pt x="1362837" y="161315"/>
                </a:cubicBezTo>
                <a:cubicBezTo>
                  <a:pt x="1362837" y="164363"/>
                  <a:pt x="1361732" y="166992"/>
                  <a:pt x="1359522" y="169202"/>
                </a:cubicBezTo>
                <a:cubicBezTo>
                  <a:pt x="1357312" y="171412"/>
                  <a:pt x="1354683" y="172517"/>
                  <a:pt x="1351635" y="172517"/>
                </a:cubicBezTo>
                <a:cubicBezTo>
                  <a:pt x="1348435" y="172517"/>
                  <a:pt x="1345730" y="171412"/>
                  <a:pt x="1343520" y="169202"/>
                </a:cubicBezTo>
                <a:cubicBezTo>
                  <a:pt x="1341310" y="166992"/>
                  <a:pt x="1340205" y="164363"/>
                  <a:pt x="1340205" y="161315"/>
                </a:cubicBezTo>
                <a:cubicBezTo>
                  <a:pt x="1340205" y="158267"/>
                  <a:pt x="1341310" y="155600"/>
                  <a:pt x="1343520" y="153314"/>
                </a:cubicBezTo>
                <a:cubicBezTo>
                  <a:pt x="1345730" y="151028"/>
                  <a:pt x="1348435" y="149885"/>
                  <a:pt x="1351635" y="149885"/>
                </a:cubicBezTo>
                <a:close/>
                <a:moveTo>
                  <a:pt x="237210" y="149885"/>
                </a:moveTo>
                <a:cubicBezTo>
                  <a:pt x="240258" y="149885"/>
                  <a:pt x="242887" y="151028"/>
                  <a:pt x="245097" y="153314"/>
                </a:cubicBezTo>
                <a:cubicBezTo>
                  <a:pt x="247307" y="155600"/>
                  <a:pt x="248412" y="158267"/>
                  <a:pt x="248412" y="161315"/>
                </a:cubicBezTo>
                <a:cubicBezTo>
                  <a:pt x="248412" y="164363"/>
                  <a:pt x="247307" y="166992"/>
                  <a:pt x="245097" y="169202"/>
                </a:cubicBezTo>
                <a:cubicBezTo>
                  <a:pt x="242887" y="171412"/>
                  <a:pt x="240258" y="172517"/>
                  <a:pt x="237210" y="172517"/>
                </a:cubicBezTo>
                <a:cubicBezTo>
                  <a:pt x="234010" y="172517"/>
                  <a:pt x="231305" y="171412"/>
                  <a:pt x="229095" y="169202"/>
                </a:cubicBezTo>
                <a:cubicBezTo>
                  <a:pt x="226885" y="166992"/>
                  <a:pt x="225780" y="164363"/>
                  <a:pt x="225780" y="161315"/>
                </a:cubicBezTo>
                <a:cubicBezTo>
                  <a:pt x="225780" y="158267"/>
                  <a:pt x="226885" y="155600"/>
                  <a:pt x="229095" y="153314"/>
                </a:cubicBezTo>
                <a:cubicBezTo>
                  <a:pt x="231305" y="151028"/>
                  <a:pt x="234010" y="149885"/>
                  <a:pt x="237210" y="149885"/>
                </a:cubicBezTo>
                <a:close/>
                <a:moveTo>
                  <a:pt x="1923745" y="146228"/>
                </a:moveTo>
                <a:cubicBezTo>
                  <a:pt x="1931974" y="146228"/>
                  <a:pt x="1938794" y="148895"/>
                  <a:pt x="1944205" y="154229"/>
                </a:cubicBezTo>
                <a:cubicBezTo>
                  <a:pt x="1949615" y="159563"/>
                  <a:pt x="1953653" y="166535"/>
                  <a:pt x="1956320" y="175145"/>
                </a:cubicBezTo>
                <a:cubicBezTo>
                  <a:pt x="1958987" y="183756"/>
                  <a:pt x="1960321" y="192862"/>
                  <a:pt x="1960321" y="202463"/>
                </a:cubicBezTo>
                <a:cubicBezTo>
                  <a:pt x="1960321" y="213893"/>
                  <a:pt x="1958378" y="223685"/>
                  <a:pt x="1954492" y="231838"/>
                </a:cubicBezTo>
                <a:cubicBezTo>
                  <a:pt x="1950605" y="239992"/>
                  <a:pt x="1944166" y="246735"/>
                  <a:pt x="1935175" y="252069"/>
                </a:cubicBezTo>
                <a:cubicBezTo>
                  <a:pt x="1931670" y="254051"/>
                  <a:pt x="1927441" y="255689"/>
                  <a:pt x="1922487" y="256984"/>
                </a:cubicBezTo>
                <a:cubicBezTo>
                  <a:pt x="1917534" y="258280"/>
                  <a:pt x="1912124" y="259308"/>
                  <a:pt x="1906257" y="260070"/>
                </a:cubicBezTo>
                <a:cubicBezTo>
                  <a:pt x="1900390" y="260832"/>
                  <a:pt x="1894255" y="261328"/>
                  <a:pt x="1887855" y="261556"/>
                </a:cubicBezTo>
                <a:lnTo>
                  <a:pt x="1875061" y="261782"/>
                </a:lnTo>
                <a:lnTo>
                  <a:pt x="1874748" y="261899"/>
                </a:lnTo>
                <a:cubicBezTo>
                  <a:pt x="1873834" y="261899"/>
                  <a:pt x="1872919" y="261899"/>
                  <a:pt x="1872005" y="261899"/>
                </a:cubicBezTo>
                <a:cubicBezTo>
                  <a:pt x="1871091" y="261899"/>
                  <a:pt x="1870138" y="261899"/>
                  <a:pt x="1869148" y="261899"/>
                </a:cubicBezTo>
                <a:lnTo>
                  <a:pt x="1868424" y="261899"/>
                </a:lnTo>
                <a:lnTo>
                  <a:pt x="1866290" y="261899"/>
                </a:lnTo>
                <a:cubicBezTo>
                  <a:pt x="1866595" y="263271"/>
                  <a:pt x="1866823" y="264376"/>
                  <a:pt x="1866976" y="265214"/>
                </a:cubicBezTo>
                <a:cubicBezTo>
                  <a:pt x="1867128" y="266052"/>
                  <a:pt x="1867204" y="267157"/>
                  <a:pt x="1867204" y="268529"/>
                </a:cubicBezTo>
                <a:cubicBezTo>
                  <a:pt x="1867204" y="274167"/>
                  <a:pt x="1865261" y="279654"/>
                  <a:pt x="1861375" y="284988"/>
                </a:cubicBezTo>
                <a:cubicBezTo>
                  <a:pt x="1857489" y="290322"/>
                  <a:pt x="1851812" y="295160"/>
                  <a:pt x="1844344" y="299504"/>
                </a:cubicBezTo>
                <a:cubicBezTo>
                  <a:pt x="1836877" y="303847"/>
                  <a:pt x="1827847" y="307314"/>
                  <a:pt x="1817255" y="309905"/>
                </a:cubicBezTo>
                <a:cubicBezTo>
                  <a:pt x="1806664" y="312496"/>
                  <a:pt x="1794586" y="313791"/>
                  <a:pt x="1781022" y="313791"/>
                </a:cubicBezTo>
                <a:cubicBezTo>
                  <a:pt x="1768983" y="313791"/>
                  <a:pt x="1757819" y="311848"/>
                  <a:pt x="1747532" y="307962"/>
                </a:cubicBezTo>
                <a:cubicBezTo>
                  <a:pt x="1737245" y="304076"/>
                  <a:pt x="1728978" y="298247"/>
                  <a:pt x="1722729" y="290474"/>
                </a:cubicBezTo>
                <a:cubicBezTo>
                  <a:pt x="1716481" y="282702"/>
                  <a:pt x="1713357" y="272872"/>
                  <a:pt x="1713357" y="260985"/>
                </a:cubicBezTo>
                <a:cubicBezTo>
                  <a:pt x="1713357" y="257327"/>
                  <a:pt x="1713700" y="253403"/>
                  <a:pt x="1714385" y="249212"/>
                </a:cubicBezTo>
                <a:cubicBezTo>
                  <a:pt x="1715071" y="245021"/>
                  <a:pt x="1716138" y="240525"/>
                  <a:pt x="1717586" y="235724"/>
                </a:cubicBezTo>
                <a:cubicBezTo>
                  <a:pt x="1719034" y="230924"/>
                  <a:pt x="1720824" y="225857"/>
                  <a:pt x="1722958" y="220523"/>
                </a:cubicBezTo>
                <a:lnTo>
                  <a:pt x="1739417" y="226923"/>
                </a:lnTo>
                <a:cubicBezTo>
                  <a:pt x="1737893" y="231191"/>
                  <a:pt x="1736559" y="235229"/>
                  <a:pt x="1735417" y="239039"/>
                </a:cubicBezTo>
                <a:cubicBezTo>
                  <a:pt x="1734274" y="242849"/>
                  <a:pt x="1733435" y="246431"/>
                  <a:pt x="1732902" y="249783"/>
                </a:cubicBezTo>
                <a:cubicBezTo>
                  <a:pt x="1732368" y="253136"/>
                  <a:pt x="1732102" y="256337"/>
                  <a:pt x="1732102" y="259385"/>
                </a:cubicBezTo>
                <a:cubicBezTo>
                  <a:pt x="1732102" y="265785"/>
                  <a:pt x="1733512" y="271234"/>
                  <a:pt x="1736331" y="275729"/>
                </a:cubicBezTo>
                <a:cubicBezTo>
                  <a:pt x="1739150" y="280225"/>
                  <a:pt x="1743075" y="283921"/>
                  <a:pt x="1748104" y="286817"/>
                </a:cubicBezTo>
                <a:cubicBezTo>
                  <a:pt x="1753133" y="289712"/>
                  <a:pt x="1758886" y="291846"/>
                  <a:pt x="1765363" y="293217"/>
                </a:cubicBezTo>
                <a:cubicBezTo>
                  <a:pt x="1771840" y="294589"/>
                  <a:pt x="1778736" y="295275"/>
                  <a:pt x="1786051" y="295275"/>
                </a:cubicBezTo>
                <a:cubicBezTo>
                  <a:pt x="1794891" y="295275"/>
                  <a:pt x="1803158" y="294513"/>
                  <a:pt x="1810855" y="292989"/>
                </a:cubicBezTo>
                <a:cubicBezTo>
                  <a:pt x="1818551" y="291465"/>
                  <a:pt x="1825333" y="289293"/>
                  <a:pt x="1831200" y="286474"/>
                </a:cubicBezTo>
                <a:cubicBezTo>
                  <a:pt x="1837067" y="283654"/>
                  <a:pt x="1841677" y="280454"/>
                  <a:pt x="1845030" y="276872"/>
                </a:cubicBezTo>
                <a:cubicBezTo>
                  <a:pt x="1848383" y="273291"/>
                  <a:pt x="1850060" y="269443"/>
                  <a:pt x="1850060" y="265328"/>
                </a:cubicBezTo>
                <a:cubicBezTo>
                  <a:pt x="1850060" y="263347"/>
                  <a:pt x="1849297" y="261518"/>
                  <a:pt x="1847773" y="259842"/>
                </a:cubicBezTo>
                <a:cubicBezTo>
                  <a:pt x="1846249" y="258165"/>
                  <a:pt x="1843963" y="256565"/>
                  <a:pt x="1840915" y="255041"/>
                </a:cubicBezTo>
                <a:cubicBezTo>
                  <a:pt x="1837868" y="253517"/>
                  <a:pt x="1834210" y="252031"/>
                  <a:pt x="1829943" y="250583"/>
                </a:cubicBezTo>
                <a:cubicBezTo>
                  <a:pt x="1825676" y="249136"/>
                  <a:pt x="1820799" y="247650"/>
                  <a:pt x="1815312" y="246126"/>
                </a:cubicBezTo>
                <a:lnTo>
                  <a:pt x="1819656" y="227152"/>
                </a:lnTo>
                <a:cubicBezTo>
                  <a:pt x="1827580" y="230200"/>
                  <a:pt x="1834591" y="232753"/>
                  <a:pt x="1840687" y="234810"/>
                </a:cubicBezTo>
                <a:cubicBezTo>
                  <a:pt x="1846783" y="236867"/>
                  <a:pt x="1852117" y="238506"/>
                  <a:pt x="1856689" y="239725"/>
                </a:cubicBezTo>
                <a:cubicBezTo>
                  <a:pt x="1861261" y="240944"/>
                  <a:pt x="1865223" y="241820"/>
                  <a:pt x="1868576" y="242354"/>
                </a:cubicBezTo>
                <a:lnTo>
                  <a:pt x="1876484" y="243102"/>
                </a:lnTo>
                <a:lnTo>
                  <a:pt x="1883397" y="243040"/>
                </a:lnTo>
                <a:cubicBezTo>
                  <a:pt x="1888045" y="242963"/>
                  <a:pt x="1892769" y="242849"/>
                  <a:pt x="1897570" y="242697"/>
                </a:cubicBezTo>
                <a:cubicBezTo>
                  <a:pt x="1902371" y="242544"/>
                  <a:pt x="1906828" y="242201"/>
                  <a:pt x="1910943" y="241668"/>
                </a:cubicBezTo>
                <a:cubicBezTo>
                  <a:pt x="1915058" y="241135"/>
                  <a:pt x="1918487" y="240411"/>
                  <a:pt x="1921230" y="239496"/>
                </a:cubicBezTo>
                <a:cubicBezTo>
                  <a:pt x="1926716" y="237515"/>
                  <a:pt x="1930984" y="235039"/>
                  <a:pt x="1934032" y="232067"/>
                </a:cubicBezTo>
                <a:lnTo>
                  <a:pt x="1939202" y="222633"/>
                </a:lnTo>
                <a:lnTo>
                  <a:pt x="1931746" y="224409"/>
                </a:lnTo>
                <a:cubicBezTo>
                  <a:pt x="1928393" y="224866"/>
                  <a:pt x="1925040" y="225095"/>
                  <a:pt x="1921687" y="225095"/>
                </a:cubicBezTo>
                <a:cubicBezTo>
                  <a:pt x="1913915" y="225095"/>
                  <a:pt x="1907324" y="223837"/>
                  <a:pt x="1901914" y="221323"/>
                </a:cubicBezTo>
                <a:cubicBezTo>
                  <a:pt x="1896503" y="218808"/>
                  <a:pt x="1892389" y="215379"/>
                  <a:pt x="1889569" y="211036"/>
                </a:cubicBezTo>
                <a:cubicBezTo>
                  <a:pt x="1886750" y="206692"/>
                  <a:pt x="1885340" y="201701"/>
                  <a:pt x="1885340" y="196062"/>
                </a:cubicBezTo>
                <a:cubicBezTo>
                  <a:pt x="1885340" y="190271"/>
                  <a:pt x="1886254" y="184442"/>
                  <a:pt x="1888083" y="178574"/>
                </a:cubicBezTo>
                <a:cubicBezTo>
                  <a:pt x="1889912" y="172707"/>
                  <a:pt x="1892503" y="167335"/>
                  <a:pt x="1895856" y="162458"/>
                </a:cubicBezTo>
                <a:cubicBezTo>
                  <a:pt x="1899208" y="157581"/>
                  <a:pt x="1903247" y="153657"/>
                  <a:pt x="1907971" y="150685"/>
                </a:cubicBezTo>
                <a:cubicBezTo>
                  <a:pt x="1912696" y="147713"/>
                  <a:pt x="1917954" y="146228"/>
                  <a:pt x="1923745" y="146228"/>
                </a:cubicBezTo>
                <a:close/>
                <a:moveTo>
                  <a:pt x="2166899" y="133350"/>
                </a:moveTo>
                <a:lnTo>
                  <a:pt x="2166899" y="146380"/>
                </a:lnTo>
                <a:lnTo>
                  <a:pt x="2115693" y="161239"/>
                </a:lnTo>
                <a:lnTo>
                  <a:pt x="2115693" y="148437"/>
                </a:lnTo>
                <a:close/>
                <a:moveTo>
                  <a:pt x="1576349" y="123825"/>
                </a:moveTo>
                <a:lnTo>
                  <a:pt x="1576349" y="136855"/>
                </a:lnTo>
                <a:lnTo>
                  <a:pt x="1525143" y="151714"/>
                </a:lnTo>
                <a:lnTo>
                  <a:pt x="1525143" y="138912"/>
                </a:lnTo>
                <a:close/>
                <a:moveTo>
                  <a:pt x="2255215" y="119710"/>
                </a:moveTo>
                <a:cubicBezTo>
                  <a:pt x="2258263" y="119710"/>
                  <a:pt x="2260892" y="120853"/>
                  <a:pt x="2263101" y="123139"/>
                </a:cubicBezTo>
                <a:cubicBezTo>
                  <a:pt x="2265311" y="125425"/>
                  <a:pt x="2266416" y="128092"/>
                  <a:pt x="2266416" y="131140"/>
                </a:cubicBezTo>
                <a:cubicBezTo>
                  <a:pt x="2266416" y="134188"/>
                  <a:pt x="2265311" y="136817"/>
                  <a:pt x="2263101" y="139027"/>
                </a:cubicBezTo>
                <a:cubicBezTo>
                  <a:pt x="2260892" y="141236"/>
                  <a:pt x="2258263" y="142341"/>
                  <a:pt x="2255215" y="142341"/>
                </a:cubicBezTo>
                <a:cubicBezTo>
                  <a:pt x="2252014" y="142341"/>
                  <a:pt x="2249309" y="141236"/>
                  <a:pt x="2247100" y="139027"/>
                </a:cubicBezTo>
                <a:cubicBezTo>
                  <a:pt x="2244890" y="136817"/>
                  <a:pt x="2243785" y="134188"/>
                  <a:pt x="2243785" y="131140"/>
                </a:cubicBezTo>
                <a:cubicBezTo>
                  <a:pt x="2243785" y="128092"/>
                  <a:pt x="2244890" y="125425"/>
                  <a:pt x="2247100" y="123139"/>
                </a:cubicBezTo>
                <a:cubicBezTo>
                  <a:pt x="2249309" y="120853"/>
                  <a:pt x="2252014" y="119710"/>
                  <a:pt x="2255215" y="119710"/>
                </a:cubicBezTo>
                <a:close/>
                <a:moveTo>
                  <a:pt x="2223897" y="119710"/>
                </a:moveTo>
                <a:cubicBezTo>
                  <a:pt x="2226945" y="119710"/>
                  <a:pt x="2229574" y="120853"/>
                  <a:pt x="2231783" y="123139"/>
                </a:cubicBezTo>
                <a:cubicBezTo>
                  <a:pt x="2233993" y="125425"/>
                  <a:pt x="2235098" y="128092"/>
                  <a:pt x="2235098" y="131140"/>
                </a:cubicBezTo>
                <a:cubicBezTo>
                  <a:pt x="2235098" y="134188"/>
                  <a:pt x="2233993" y="136817"/>
                  <a:pt x="2231783" y="139027"/>
                </a:cubicBezTo>
                <a:cubicBezTo>
                  <a:pt x="2229574" y="141236"/>
                  <a:pt x="2226945" y="142341"/>
                  <a:pt x="2223897" y="142341"/>
                </a:cubicBezTo>
                <a:cubicBezTo>
                  <a:pt x="2220696" y="142341"/>
                  <a:pt x="2217991" y="141236"/>
                  <a:pt x="2215781" y="139027"/>
                </a:cubicBezTo>
                <a:cubicBezTo>
                  <a:pt x="2213572" y="136817"/>
                  <a:pt x="2212466" y="134188"/>
                  <a:pt x="2212466" y="131140"/>
                </a:cubicBezTo>
                <a:cubicBezTo>
                  <a:pt x="2212466" y="128092"/>
                  <a:pt x="2213572" y="125425"/>
                  <a:pt x="2215781" y="123139"/>
                </a:cubicBezTo>
                <a:cubicBezTo>
                  <a:pt x="2217991" y="120853"/>
                  <a:pt x="2220696" y="119710"/>
                  <a:pt x="2223897" y="119710"/>
                </a:cubicBezTo>
                <a:close/>
                <a:moveTo>
                  <a:pt x="658063" y="119710"/>
                </a:moveTo>
                <a:cubicBezTo>
                  <a:pt x="661111" y="119710"/>
                  <a:pt x="663740" y="120853"/>
                  <a:pt x="665950" y="123139"/>
                </a:cubicBezTo>
                <a:cubicBezTo>
                  <a:pt x="668159" y="125425"/>
                  <a:pt x="669264" y="128092"/>
                  <a:pt x="669264" y="131140"/>
                </a:cubicBezTo>
                <a:cubicBezTo>
                  <a:pt x="669264" y="134188"/>
                  <a:pt x="668159" y="136817"/>
                  <a:pt x="665950" y="139027"/>
                </a:cubicBezTo>
                <a:cubicBezTo>
                  <a:pt x="663740" y="141236"/>
                  <a:pt x="661111" y="142341"/>
                  <a:pt x="658063" y="142341"/>
                </a:cubicBezTo>
                <a:cubicBezTo>
                  <a:pt x="654862" y="142341"/>
                  <a:pt x="652157" y="141236"/>
                  <a:pt x="649948" y="139027"/>
                </a:cubicBezTo>
                <a:cubicBezTo>
                  <a:pt x="647738" y="136817"/>
                  <a:pt x="646633" y="134188"/>
                  <a:pt x="646633" y="131140"/>
                </a:cubicBezTo>
                <a:cubicBezTo>
                  <a:pt x="646633" y="128092"/>
                  <a:pt x="647738" y="125425"/>
                  <a:pt x="649948" y="123139"/>
                </a:cubicBezTo>
                <a:cubicBezTo>
                  <a:pt x="652157" y="120853"/>
                  <a:pt x="654862" y="119710"/>
                  <a:pt x="658063" y="119710"/>
                </a:cubicBezTo>
                <a:close/>
                <a:moveTo>
                  <a:pt x="1290599" y="114300"/>
                </a:moveTo>
                <a:lnTo>
                  <a:pt x="1290599" y="127330"/>
                </a:lnTo>
                <a:lnTo>
                  <a:pt x="1239393" y="142189"/>
                </a:lnTo>
                <a:lnTo>
                  <a:pt x="1239393" y="129387"/>
                </a:lnTo>
                <a:close/>
                <a:moveTo>
                  <a:pt x="2370658" y="113538"/>
                </a:moveTo>
                <a:lnTo>
                  <a:pt x="2389174" y="113538"/>
                </a:lnTo>
                <a:lnTo>
                  <a:pt x="2393061" y="260756"/>
                </a:lnTo>
                <a:lnTo>
                  <a:pt x="2374544" y="260756"/>
                </a:lnTo>
                <a:close/>
                <a:moveTo>
                  <a:pt x="1490624" y="104775"/>
                </a:moveTo>
                <a:lnTo>
                  <a:pt x="1490624" y="117805"/>
                </a:lnTo>
                <a:lnTo>
                  <a:pt x="1439418" y="132664"/>
                </a:lnTo>
                <a:lnTo>
                  <a:pt x="1439418" y="119862"/>
                </a:lnTo>
                <a:close/>
                <a:moveTo>
                  <a:pt x="1919402" y="100050"/>
                </a:moveTo>
                <a:cubicBezTo>
                  <a:pt x="1922449" y="100050"/>
                  <a:pt x="1925078" y="101193"/>
                  <a:pt x="1927288" y="103479"/>
                </a:cubicBezTo>
                <a:cubicBezTo>
                  <a:pt x="1929498" y="105765"/>
                  <a:pt x="1930603" y="108432"/>
                  <a:pt x="1930603" y="111480"/>
                </a:cubicBezTo>
                <a:cubicBezTo>
                  <a:pt x="1930603" y="114528"/>
                  <a:pt x="1929498" y="117157"/>
                  <a:pt x="1927288" y="119367"/>
                </a:cubicBezTo>
                <a:cubicBezTo>
                  <a:pt x="1925078" y="121577"/>
                  <a:pt x="1922449" y="122682"/>
                  <a:pt x="1919402" y="122682"/>
                </a:cubicBezTo>
                <a:cubicBezTo>
                  <a:pt x="1916201" y="122682"/>
                  <a:pt x="1913496" y="121577"/>
                  <a:pt x="1911286" y="119367"/>
                </a:cubicBezTo>
                <a:cubicBezTo>
                  <a:pt x="1909076" y="117157"/>
                  <a:pt x="1907971" y="114528"/>
                  <a:pt x="1907971" y="111480"/>
                </a:cubicBezTo>
                <a:cubicBezTo>
                  <a:pt x="1907971" y="108432"/>
                  <a:pt x="1909076" y="105765"/>
                  <a:pt x="1911286" y="103479"/>
                </a:cubicBezTo>
                <a:cubicBezTo>
                  <a:pt x="1913496" y="101193"/>
                  <a:pt x="1916201" y="100050"/>
                  <a:pt x="1919402" y="100050"/>
                </a:cubicBezTo>
                <a:close/>
                <a:moveTo>
                  <a:pt x="2046808" y="97536"/>
                </a:moveTo>
                <a:lnTo>
                  <a:pt x="2065553" y="97536"/>
                </a:lnTo>
                <a:lnTo>
                  <a:pt x="2070125" y="215265"/>
                </a:lnTo>
                <a:cubicBezTo>
                  <a:pt x="2070430" y="222732"/>
                  <a:pt x="2071154" y="228485"/>
                  <a:pt x="2072297" y="232524"/>
                </a:cubicBezTo>
                <a:cubicBezTo>
                  <a:pt x="2073440" y="236563"/>
                  <a:pt x="2076031" y="239344"/>
                  <a:pt x="2080069" y="240868"/>
                </a:cubicBezTo>
                <a:cubicBezTo>
                  <a:pt x="2084108" y="242392"/>
                  <a:pt x="2090470" y="243154"/>
                  <a:pt x="2099157" y="243154"/>
                </a:cubicBezTo>
                <a:lnTo>
                  <a:pt x="2099303" y="243209"/>
                </a:lnTo>
                <a:lnTo>
                  <a:pt x="2099310" y="243154"/>
                </a:lnTo>
                <a:cubicBezTo>
                  <a:pt x="2106930" y="243154"/>
                  <a:pt x="2112873" y="242582"/>
                  <a:pt x="2117140" y="241439"/>
                </a:cubicBezTo>
                <a:cubicBezTo>
                  <a:pt x="2121408" y="240296"/>
                  <a:pt x="2124646" y="238087"/>
                  <a:pt x="2126856" y="234810"/>
                </a:cubicBezTo>
                <a:cubicBezTo>
                  <a:pt x="2129066" y="231533"/>
                  <a:pt x="2130856" y="226771"/>
                  <a:pt x="2132228" y="220523"/>
                </a:cubicBezTo>
                <a:cubicBezTo>
                  <a:pt x="2133600" y="214274"/>
                  <a:pt x="2135276" y="206121"/>
                  <a:pt x="2137257" y="196062"/>
                </a:cubicBezTo>
                <a:lnTo>
                  <a:pt x="2155088" y="199491"/>
                </a:lnTo>
                <a:cubicBezTo>
                  <a:pt x="2154478" y="202235"/>
                  <a:pt x="2153793" y="205283"/>
                  <a:pt x="2153031" y="208635"/>
                </a:cubicBezTo>
                <a:cubicBezTo>
                  <a:pt x="2152269" y="211988"/>
                  <a:pt x="2151621" y="215303"/>
                  <a:pt x="2151088" y="218579"/>
                </a:cubicBezTo>
                <a:cubicBezTo>
                  <a:pt x="2150554" y="221856"/>
                  <a:pt x="2150287" y="224714"/>
                  <a:pt x="2150287" y="227152"/>
                </a:cubicBezTo>
                <a:cubicBezTo>
                  <a:pt x="2150287" y="229438"/>
                  <a:pt x="2150440" y="231572"/>
                  <a:pt x="2150745" y="233553"/>
                </a:cubicBezTo>
                <a:cubicBezTo>
                  <a:pt x="2151049" y="235534"/>
                  <a:pt x="2152193" y="237210"/>
                  <a:pt x="2154174" y="238582"/>
                </a:cubicBezTo>
                <a:cubicBezTo>
                  <a:pt x="2156155" y="239954"/>
                  <a:pt x="2159508" y="241058"/>
                  <a:pt x="2164232" y="241897"/>
                </a:cubicBezTo>
                <a:cubicBezTo>
                  <a:pt x="2168956" y="242735"/>
                  <a:pt x="2175738" y="243154"/>
                  <a:pt x="2184577" y="243154"/>
                </a:cubicBezTo>
                <a:lnTo>
                  <a:pt x="2185015" y="243319"/>
                </a:lnTo>
                <a:lnTo>
                  <a:pt x="2185035" y="243154"/>
                </a:lnTo>
                <a:cubicBezTo>
                  <a:pt x="2188845" y="243154"/>
                  <a:pt x="2192769" y="243116"/>
                  <a:pt x="2196808" y="243040"/>
                </a:cubicBezTo>
                <a:cubicBezTo>
                  <a:pt x="2200846" y="242963"/>
                  <a:pt x="2204847" y="242773"/>
                  <a:pt x="2208809" y="242468"/>
                </a:cubicBezTo>
                <a:lnTo>
                  <a:pt x="2217487" y="241600"/>
                </a:lnTo>
                <a:lnTo>
                  <a:pt x="2213724" y="238239"/>
                </a:lnTo>
                <a:cubicBezTo>
                  <a:pt x="2210447" y="234962"/>
                  <a:pt x="2207552" y="230886"/>
                  <a:pt x="2205037" y="226009"/>
                </a:cubicBezTo>
                <a:cubicBezTo>
                  <a:pt x="2202523" y="221132"/>
                  <a:pt x="2201265" y="215570"/>
                  <a:pt x="2201265" y="209321"/>
                </a:cubicBezTo>
                <a:cubicBezTo>
                  <a:pt x="2201265" y="203225"/>
                  <a:pt x="2202370" y="197548"/>
                  <a:pt x="2204580" y="192290"/>
                </a:cubicBezTo>
                <a:cubicBezTo>
                  <a:pt x="2206790" y="187033"/>
                  <a:pt x="2209761" y="182423"/>
                  <a:pt x="2213495" y="178460"/>
                </a:cubicBezTo>
                <a:cubicBezTo>
                  <a:pt x="2217229" y="174498"/>
                  <a:pt x="2221496" y="171412"/>
                  <a:pt x="2226297" y="169202"/>
                </a:cubicBezTo>
                <a:cubicBezTo>
                  <a:pt x="2231098" y="166992"/>
                  <a:pt x="2236089" y="165887"/>
                  <a:pt x="2241270" y="165887"/>
                </a:cubicBezTo>
                <a:cubicBezTo>
                  <a:pt x="2248738" y="165887"/>
                  <a:pt x="2255291" y="167945"/>
                  <a:pt x="2260930" y="172059"/>
                </a:cubicBezTo>
                <a:cubicBezTo>
                  <a:pt x="2266569" y="176174"/>
                  <a:pt x="2270950" y="181394"/>
                  <a:pt x="2274074" y="187718"/>
                </a:cubicBezTo>
                <a:cubicBezTo>
                  <a:pt x="2277199" y="194043"/>
                  <a:pt x="2278761" y="200634"/>
                  <a:pt x="2278761" y="207492"/>
                </a:cubicBezTo>
                <a:cubicBezTo>
                  <a:pt x="2278761" y="214046"/>
                  <a:pt x="2277541" y="219951"/>
                  <a:pt x="2275103" y="225209"/>
                </a:cubicBezTo>
                <a:cubicBezTo>
                  <a:pt x="2272665" y="230467"/>
                  <a:pt x="2269350" y="235153"/>
                  <a:pt x="2265159" y="239268"/>
                </a:cubicBezTo>
                <a:lnTo>
                  <a:pt x="2262276" y="241340"/>
                </a:lnTo>
                <a:lnTo>
                  <a:pt x="2263216" y="241439"/>
                </a:lnTo>
                <a:cubicBezTo>
                  <a:pt x="2269464" y="241973"/>
                  <a:pt x="2275713" y="242392"/>
                  <a:pt x="2281961" y="242697"/>
                </a:cubicBezTo>
                <a:cubicBezTo>
                  <a:pt x="2288210" y="243002"/>
                  <a:pt x="2293620" y="243154"/>
                  <a:pt x="2298192" y="243154"/>
                </a:cubicBezTo>
                <a:lnTo>
                  <a:pt x="2299070" y="243485"/>
                </a:lnTo>
                <a:lnTo>
                  <a:pt x="2299106" y="243154"/>
                </a:lnTo>
                <a:cubicBezTo>
                  <a:pt x="2307793" y="243154"/>
                  <a:pt x="2313889" y="242316"/>
                  <a:pt x="2317394" y="240639"/>
                </a:cubicBezTo>
                <a:cubicBezTo>
                  <a:pt x="2320899" y="238963"/>
                  <a:pt x="2322918" y="235991"/>
                  <a:pt x="2323452" y="231724"/>
                </a:cubicBezTo>
                <a:cubicBezTo>
                  <a:pt x="2323985" y="227457"/>
                  <a:pt x="2324099" y="221513"/>
                  <a:pt x="2323795" y="213893"/>
                </a:cubicBezTo>
                <a:lnTo>
                  <a:pt x="2319452" y="97536"/>
                </a:lnTo>
                <a:lnTo>
                  <a:pt x="2337968" y="97536"/>
                </a:lnTo>
                <a:lnTo>
                  <a:pt x="2342540" y="211836"/>
                </a:lnTo>
                <a:cubicBezTo>
                  <a:pt x="2342845" y="219913"/>
                  <a:pt x="2342578" y="227076"/>
                  <a:pt x="2341740" y="233324"/>
                </a:cubicBezTo>
                <a:cubicBezTo>
                  <a:pt x="2340902" y="239573"/>
                  <a:pt x="2338920" y="244830"/>
                  <a:pt x="2335796" y="249098"/>
                </a:cubicBezTo>
                <a:cubicBezTo>
                  <a:pt x="2332672" y="253365"/>
                  <a:pt x="2328024" y="256565"/>
                  <a:pt x="2321852" y="258699"/>
                </a:cubicBezTo>
                <a:cubicBezTo>
                  <a:pt x="2315680" y="260832"/>
                  <a:pt x="2307412" y="261899"/>
                  <a:pt x="2297049" y="261899"/>
                </a:cubicBezTo>
                <a:lnTo>
                  <a:pt x="2297098" y="261452"/>
                </a:lnTo>
                <a:lnTo>
                  <a:pt x="2295906" y="261899"/>
                </a:lnTo>
                <a:cubicBezTo>
                  <a:pt x="2288286" y="261899"/>
                  <a:pt x="2280399" y="261404"/>
                  <a:pt x="2272245" y="260413"/>
                </a:cubicBezTo>
                <a:cubicBezTo>
                  <a:pt x="2264092" y="259423"/>
                  <a:pt x="2256396" y="258127"/>
                  <a:pt x="2249157" y="256527"/>
                </a:cubicBezTo>
                <a:lnTo>
                  <a:pt x="2240299" y="253875"/>
                </a:lnTo>
                <a:lnTo>
                  <a:pt x="2232812" y="256870"/>
                </a:lnTo>
                <a:cubicBezTo>
                  <a:pt x="2229307" y="257937"/>
                  <a:pt x="2225535" y="258775"/>
                  <a:pt x="2221496" y="259385"/>
                </a:cubicBezTo>
                <a:cubicBezTo>
                  <a:pt x="2217458" y="259994"/>
                  <a:pt x="2213229" y="260489"/>
                  <a:pt x="2208809" y="260870"/>
                </a:cubicBezTo>
                <a:cubicBezTo>
                  <a:pt x="2204389" y="261251"/>
                  <a:pt x="2199970" y="261518"/>
                  <a:pt x="2195550" y="261671"/>
                </a:cubicBezTo>
                <a:cubicBezTo>
                  <a:pt x="2191131" y="261823"/>
                  <a:pt x="2186863" y="261899"/>
                  <a:pt x="2182749" y="261899"/>
                </a:cubicBezTo>
                <a:lnTo>
                  <a:pt x="2182771" y="261719"/>
                </a:lnTo>
                <a:lnTo>
                  <a:pt x="2182292" y="261899"/>
                </a:lnTo>
                <a:cubicBezTo>
                  <a:pt x="2172995" y="261899"/>
                  <a:pt x="2165604" y="261404"/>
                  <a:pt x="2160117" y="260413"/>
                </a:cubicBezTo>
                <a:cubicBezTo>
                  <a:pt x="2154631" y="259423"/>
                  <a:pt x="2150478" y="257937"/>
                  <a:pt x="2147659" y="255956"/>
                </a:cubicBezTo>
                <a:cubicBezTo>
                  <a:pt x="2144839" y="253974"/>
                  <a:pt x="2142858" y="251498"/>
                  <a:pt x="2141715" y="248526"/>
                </a:cubicBezTo>
                <a:lnTo>
                  <a:pt x="2141062" y="245941"/>
                </a:lnTo>
                <a:lnTo>
                  <a:pt x="2138057" y="250469"/>
                </a:lnTo>
                <a:cubicBezTo>
                  <a:pt x="2135238" y="253517"/>
                  <a:pt x="2131999" y="255879"/>
                  <a:pt x="2128342" y="257556"/>
                </a:cubicBezTo>
                <a:cubicBezTo>
                  <a:pt x="2124684" y="259232"/>
                  <a:pt x="2120303" y="260375"/>
                  <a:pt x="2115197" y="260985"/>
                </a:cubicBezTo>
                <a:cubicBezTo>
                  <a:pt x="2110092" y="261594"/>
                  <a:pt x="2104034" y="261899"/>
                  <a:pt x="2097024" y="261899"/>
                </a:cubicBezTo>
                <a:lnTo>
                  <a:pt x="2097031" y="261839"/>
                </a:lnTo>
                <a:lnTo>
                  <a:pt x="2096871" y="261899"/>
                </a:lnTo>
                <a:cubicBezTo>
                  <a:pt x="2084679" y="261899"/>
                  <a:pt x="2075345" y="260528"/>
                  <a:pt x="2068868" y="257784"/>
                </a:cubicBezTo>
                <a:cubicBezTo>
                  <a:pt x="2062391" y="255041"/>
                  <a:pt x="2057933" y="250774"/>
                  <a:pt x="2055495" y="244983"/>
                </a:cubicBezTo>
                <a:cubicBezTo>
                  <a:pt x="2053056" y="239192"/>
                  <a:pt x="2051685" y="231724"/>
                  <a:pt x="2051380" y="222580"/>
                </a:cubicBezTo>
                <a:close/>
                <a:moveTo>
                  <a:pt x="998982" y="97536"/>
                </a:moveTo>
                <a:lnTo>
                  <a:pt x="1017955" y="97536"/>
                </a:lnTo>
                <a:lnTo>
                  <a:pt x="1021613" y="213436"/>
                </a:lnTo>
                <a:cubicBezTo>
                  <a:pt x="1021918" y="221208"/>
                  <a:pt x="1023175" y="227266"/>
                  <a:pt x="1025385" y="231610"/>
                </a:cubicBezTo>
                <a:cubicBezTo>
                  <a:pt x="1027595" y="235953"/>
                  <a:pt x="1030605" y="238963"/>
                  <a:pt x="1034415" y="240639"/>
                </a:cubicBezTo>
                <a:cubicBezTo>
                  <a:pt x="1038225" y="242316"/>
                  <a:pt x="1042416" y="243154"/>
                  <a:pt x="1046988" y="243154"/>
                </a:cubicBezTo>
                <a:lnTo>
                  <a:pt x="1063523" y="243154"/>
                </a:lnTo>
                <a:cubicBezTo>
                  <a:pt x="1072515" y="243154"/>
                  <a:pt x="1079639" y="242659"/>
                  <a:pt x="1084897" y="241668"/>
                </a:cubicBezTo>
                <a:cubicBezTo>
                  <a:pt x="1090155" y="240677"/>
                  <a:pt x="1094041" y="239382"/>
                  <a:pt x="1096556" y="237782"/>
                </a:cubicBezTo>
                <a:cubicBezTo>
                  <a:pt x="1099070" y="236182"/>
                  <a:pt x="1100747" y="234429"/>
                  <a:pt x="1101585" y="232524"/>
                </a:cubicBezTo>
                <a:cubicBezTo>
                  <a:pt x="1102423" y="230619"/>
                  <a:pt x="1102842" y="228676"/>
                  <a:pt x="1102842" y="226695"/>
                </a:cubicBezTo>
                <a:cubicBezTo>
                  <a:pt x="1102842" y="223190"/>
                  <a:pt x="1101509" y="218846"/>
                  <a:pt x="1098842" y="213665"/>
                </a:cubicBezTo>
                <a:cubicBezTo>
                  <a:pt x="1096175" y="208483"/>
                  <a:pt x="1090726" y="201777"/>
                  <a:pt x="1082497" y="193548"/>
                </a:cubicBezTo>
                <a:cubicBezTo>
                  <a:pt x="1078230" y="189281"/>
                  <a:pt x="1073962" y="185356"/>
                  <a:pt x="1069695" y="181775"/>
                </a:cubicBezTo>
                <a:cubicBezTo>
                  <a:pt x="1065428" y="178193"/>
                  <a:pt x="1061504" y="174993"/>
                  <a:pt x="1057922" y="172174"/>
                </a:cubicBezTo>
                <a:cubicBezTo>
                  <a:pt x="1054341" y="169354"/>
                  <a:pt x="1051483" y="166954"/>
                  <a:pt x="1049350" y="164973"/>
                </a:cubicBezTo>
                <a:cubicBezTo>
                  <a:pt x="1047216" y="162992"/>
                  <a:pt x="1046150" y="161468"/>
                  <a:pt x="1046150" y="160401"/>
                </a:cubicBezTo>
                <a:cubicBezTo>
                  <a:pt x="1046150" y="158115"/>
                  <a:pt x="1046340" y="155905"/>
                  <a:pt x="1046721" y="153771"/>
                </a:cubicBezTo>
                <a:cubicBezTo>
                  <a:pt x="1047102" y="151638"/>
                  <a:pt x="1047635" y="149657"/>
                  <a:pt x="1048321" y="147828"/>
                </a:cubicBezTo>
                <a:cubicBezTo>
                  <a:pt x="1049007" y="145999"/>
                  <a:pt x="1049883" y="144551"/>
                  <a:pt x="1050950" y="143484"/>
                </a:cubicBezTo>
                <a:cubicBezTo>
                  <a:pt x="1053998" y="140284"/>
                  <a:pt x="1057922" y="137084"/>
                  <a:pt x="1062723" y="133883"/>
                </a:cubicBezTo>
                <a:cubicBezTo>
                  <a:pt x="1067524" y="130683"/>
                  <a:pt x="1073162" y="127330"/>
                  <a:pt x="1079639" y="123825"/>
                </a:cubicBezTo>
                <a:cubicBezTo>
                  <a:pt x="1086116" y="120320"/>
                  <a:pt x="1093432" y="116548"/>
                  <a:pt x="1101585" y="112509"/>
                </a:cubicBezTo>
                <a:cubicBezTo>
                  <a:pt x="1109738" y="108470"/>
                  <a:pt x="1118692" y="104013"/>
                  <a:pt x="1128445" y="99136"/>
                </a:cubicBezTo>
                <a:lnTo>
                  <a:pt x="1136218" y="116052"/>
                </a:lnTo>
                <a:cubicBezTo>
                  <a:pt x="1124026" y="121844"/>
                  <a:pt x="1113853" y="126758"/>
                  <a:pt x="1105700" y="130797"/>
                </a:cubicBezTo>
                <a:cubicBezTo>
                  <a:pt x="1097546" y="134836"/>
                  <a:pt x="1090650" y="138417"/>
                  <a:pt x="1085012" y="141541"/>
                </a:cubicBezTo>
                <a:cubicBezTo>
                  <a:pt x="1079373" y="144665"/>
                  <a:pt x="1074420" y="147599"/>
                  <a:pt x="1070153" y="150342"/>
                </a:cubicBezTo>
                <a:lnTo>
                  <a:pt x="1064617" y="154227"/>
                </a:lnTo>
                <a:lnTo>
                  <a:pt x="1086040" y="172288"/>
                </a:lnTo>
                <a:cubicBezTo>
                  <a:pt x="1093432" y="178994"/>
                  <a:pt x="1099642" y="185432"/>
                  <a:pt x="1104671" y="191605"/>
                </a:cubicBezTo>
                <a:cubicBezTo>
                  <a:pt x="1109700" y="197777"/>
                  <a:pt x="1113510" y="203835"/>
                  <a:pt x="1116101" y="209778"/>
                </a:cubicBezTo>
                <a:cubicBezTo>
                  <a:pt x="1118692" y="215722"/>
                  <a:pt x="1119987" y="221742"/>
                  <a:pt x="1119987" y="227838"/>
                </a:cubicBezTo>
                <a:cubicBezTo>
                  <a:pt x="1119987" y="231191"/>
                  <a:pt x="1119378" y="234848"/>
                  <a:pt x="1118158" y="238811"/>
                </a:cubicBezTo>
                <a:cubicBezTo>
                  <a:pt x="1116939" y="242773"/>
                  <a:pt x="1114349" y="246507"/>
                  <a:pt x="1110386" y="250012"/>
                </a:cubicBezTo>
                <a:cubicBezTo>
                  <a:pt x="1106424" y="253517"/>
                  <a:pt x="1100480" y="256375"/>
                  <a:pt x="1092555" y="258584"/>
                </a:cubicBezTo>
                <a:cubicBezTo>
                  <a:pt x="1084630" y="260794"/>
                  <a:pt x="1073962" y="261899"/>
                  <a:pt x="1060551" y="261899"/>
                </a:cubicBezTo>
                <a:lnTo>
                  <a:pt x="1044702" y="261899"/>
                </a:lnTo>
                <a:lnTo>
                  <a:pt x="1039749" y="261899"/>
                </a:lnTo>
                <a:lnTo>
                  <a:pt x="1039844" y="261120"/>
                </a:lnTo>
                <a:lnTo>
                  <a:pt x="1032586" y="259956"/>
                </a:lnTo>
                <a:cubicBezTo>
                  <a:pt x="1029233" y="258661"/>
                  <a:pt x="1026490" y="256984"/>
                  <a:pt x="1024356" y="254927"/>
                </a:cubicBezTo>
                <a:lnTo>
                  <a:pt x="1021858" y="251407"/>
                </a:lnTo>
                <a:lnTo>
                  <a:pt x="1017841" y="270243"/>
                </a:lnTo>
                <a:cubicBezTo>
                  <a:pt x="1015022" y="278244"/>
                  <a:pt x="1010716" y="285521"/>
                  <a:pt x="1004925" y="292074"/>
                </a:cubicBezTo>
                <a:cubicBezTo>
                  <a:pt x="999134" y="298628"/>
                  <a:pt x="991400" y="303885"/>
                  <a:pt x="981722" y="307848"/>
                </a:cubicBezTo>
                <a:cubicBezTo>
                  <a:pt x="972045" y="311810"/>
                  <a:pt x="960120" y="313791"/>
                  <a:pt x="945946" y="313791"/>
                </a:cubicBezTo>
                <a:cubicBezTo>
                  <a:pt x="938022" y="313791"/>
                  <a:pt x="930364" y="312610"/>
                  <a:pt x="922972" y="310248"/>
                </a:cubicBezTo>
                <a:cubicBezTo>
                  <a:pt x="915581" y="307886"/>
                  <a:pt x="909028" y="304419"/>
                  <a:pt x="903313" y="299847"/>
                </a:cubicBezTo>
                <a:cubicBezTo>
                  <a:pt x="897598" y="295275"/>
                  <a:pt x="893064" y="289750"/>
                  <a:pt x="889711" y="283273"/>
                </a:cubicBezTo>
                <a:cubicBezTo>
                  <a:pt x="886358" y="276796"/>
                  <a:pt x="884682" y="269367"/>
                  <a:pt x="884682" y="260985"/>
                </a:cubicBezTo>
                <a:cubicBezTo>
                  <a:pt x="884682" y="257327"/>
                  <a:pt x="885025" y="253403"/>
                  <a:pt x="885710" y="249212"/>
                </a:cubicBezTo>
                <a:cubicBezTo>
                  <a:pt x="886396" y="245021"/>
                  <a:pt x="887463" y="240525"/>
                  <a:pt x="888911" y="235724"/>
                </a:cubicBezTo>
                <a:cubicBezTo>
                  <a:pt x="890359" y="230924"/>
                  <a:pt x="892149" y="225857"/>
                  <a:pt x="894283" y="220523"/>
                </a:cubicBezTo>
                <a:lnTo>
                  <a:pt x="910742" y="226923"/>
                </a:lnTo>
                <a:cubicBezTo>
                  <a:pt x="909218" y="231191"/>
                  <a:pt x="907885" y="235229"/>
                  <a:pt x="906742" y="239039"/>
                </a:cubicBezTo>
                <a:cubicBezTo>
                  <a:pt x="905599" y="242849"/>
                  <a:pt x="904760" y="246431"/>
                  <a:pt x="904227" y="249783"/>
                </a:cubicBezTo>
                <a:cubicBezTo>
                  <a:pt x="903694" y="253136"/>
                  <a:pt x="903427" y="256337"/>
                  <a:pt x="903427" y="259385"/>
                </a:cubicBezTo>
                <a:cubicBezTo>
                  <a:pt x="903427" y="267157"/>
                  <a:pt x="905484" y="273710"/>
                  <a:pt x="909599" y="279044"/>
                </a:cubicBezTo>
                <a:cubicBezTo>
                  <a:pt x="913714" y="284378"/>
                  <a:pt x="919086" y="288379"/>
                  <a:pt x="925715" y="291046"/>
                </a:cubicBezTo>
                <a:cubicBezTo>
                  <a:pt x="932345" y="293713"/>
                  <a:pt x="939470" y="295046"/>
                  <a:pt x="947089" y="295046"/>
                </a:cubicBezTo>
                <a:cubicBezTo>
                  <a:pt x="962025" y="295046"/>
                  <a:pt x="973683" y="292417"/>
                  <a:pt x="982065" y="287159"/>
                </a:cubicBezTo>
                <a:cubicBezTo>
                  <a:pt x="990447" y="281902"/>
                  <a:pt x="996315" y="274967"/>
                  <a:pt x="999667" y="266357"/>
                </a:cubicBezTo>
                <a:cubicBezTo>
                  <a:pt x="1003020" y="257746"/>
                  <a:pt x="1004468" y="248336"/>
                  <a:pt x="1004011" y="238125"/>
                </a:cubicBezTo>
                <a:close/>
                <a:moveTo>
                  <a:pt x="551383" y="97536"/>
                </a:moveTo>
                <a:lnTo>
                  <a:pt x="570128" y="97536"/>
                </a:lnTo>
                <a:lnTo>
                  <a:pt x="574700" y="215265"/>
                </a:lnTo>
                <a:cubicBezTo>
                  <a:pt x="575005" y="222732"/>
                  <a:pt x="575729" y="228485"/>
                  <a:pt x="576872" y="232524"/>
                </a:cubicBezTo>
                <a:cubicBezTo>
                  <a:pt x="578015" y="236563"/>
                  <a:pt x="580606" y="239344"/>
                  <a:pt x="584644" y="240868"/>
                </a:cubicBezTo>
                <a:cubicBezTo>
                  <a:pt x="588683" y="242392"/>
                  <a:pt x="595045" y="243154"/>
                  <a:pt x="603732" y="243154"/>
                </a:cubicBezTo>
                <a:lnTo>
                  <a:pt x="603878" y="243209"/>
                </a:lnTo>
                <a:lnTo>
                  <a:pt x="603885" y="243154"/>
                </a:lnTo>
                <a:cubicBezTo>
                  <a:pt x="607695" y="243154"/>
                  <a:pt x="611619" y="243116"/>
                  <a:pt x="615658" y="243040"/>
                </a:cubicBezTo>
                <a:cubicBezTo>
                  <a:pt x="619696" y="242963"/>
                  <a:pt x="623697" y="242773"/>
                  <a:pt x="627659" y="242468"/>
                </a:cubicBezTo>
                <a:lnTo>
                  <a:pt x="636337" y="241600"/>
                </a:lnTo>
                <a:lnTo>
                  <a:pt x="632574" y="238239"/>
                </a:lnTo>
                <a:cubicBezTo>
                  <a:pt x="629297" y="234962"/>
                  <a:pt x="626402" y="230886"/>
                  <a:pt x="623887" y="226009"/>
                </a:cubicBezTo>
                <a:cubicBezTo>
                  <a:pt x="621373" y="221132"/>
                  <a:pt x="620115" y="215570"/>
                  <a:pt x="620115" y="209321"/>
                </a:cubicBezTo>
                <a:cubicBezTo>
                  <a:pt x="620115" y="203225"/>
                  <a:pt x="621220" y="197548"/>
                  <a:pt x="623430" y="192290"/>
                </a:cubicBezTo>
                <a:cubicBezTo>
                  <a:pt x="625640" y="187033"/>
                  <a:pt x="628612" y="182423"/>
                  <a:pt x="632345" y="178460"/>
                </a:cubicBezTo>
                <a:cubicBezTo>
                  <a:pt x="636079" y="174498"/>
                  <a:pt x="640346" y="171412"/>
                  <a:pt x="645147" y="169202"/>
                </a:cubicBezTo>
                <a:cubicBezTo>
                  <a:pt x="649948" y="166992"/>
                  <a:pt x="654939" y="165887"/>
                  <a:pt x="660120" y="165887"/>
                </a:cubicBezTo>
                <a:cubicBezTo>
                  <a:pt x="667588" y="165887"/>
                  <a:pt x="674141" y="167945"/>
                  <a:pt x="679780" y="172059"/>
                </a:cubicBezTo>
                <a:cubicBezTo>
                  <a:pt x="685419" y="176174"/>
                  <a:pt x="689800" y="181394"/>
                  <a:pt x="692924" y="187718"/>
                </a:cubicBezTo>
                <a:cubicBezTo>
                  <a:pt x="696049" y="194043"/>
                  <a:pt x="697611" y="200634"/>
                  <a:pt x="697611" y="207492"/>
                </a:cubicBezTo>
                <a:cubicBezTo>
                  <a:pt x="697611" y="214046"/>
                  <a:pt x="696391" y="219951"/>
                  <a:pt x="693953" y="225209"/>
                </a:cubicBezTo>
                <a:cubicBezTo>
                  <a:pt x="691515" y="230467"/>
                  <a:pt x="688200" y="235153"/>
                  <a:pt x="684009" y="239268"/>
                </a:cubicBezTo>
                <a:lnTo>
                  <a:pt x="681126" y="241340"/>
                </a:lnTo>
                <a:lnTo>
                  <a:pt x="682066" y="241439"/>
                </a:lnTo>
                <a:cubicBezTo>
                  <a:pt x="688314" y="241973"/>
                  <a:pt x="694563" y="242392"/>
                  <a:pt x="700811" y="242697"/>
                </a:cubicBezTo>
                <a:cubicBezTo>
                  <a:pt x="707059" y="243002"/>
                  <a:pt x="712470" y="243154"/>
                  <a:pt x="717042" y="243154"/>
                </a:cubicBezTo>
                <a:lnTo>
                  <a:pt x="718134" y="243566"/>
                </a:lnTo>
                <a:lnTo>
                  <a:pt x="718185" y="243154"/>
                </a:lnTo>
                <a:lnTo>
                  <a:pt x="739673" y="243154"/>
                </a:lnTo>
                <a:cubicBezTo>
                  <a:pt x="748665" y="243154"/>
                  <a:pt x="755789" y="242659"/>
                  <a:pt x="761047" y="241668"/>
                </a:cubicBezTo>
                <a:cubicBezTo>
                  <a:pt x="766305" y="240677"/>
                  <a:pt x="770191" y="239382"/>
                  <a:pt x="772706" y="237782"/>
                </a:cubicBezTo>
                <a:cubicBezTo>
                  <a:pt x="775220" y="236182"/>
                  <a:pt x="776897" y="234429"/>
                  <a:pt x="777735" y="232524"/>
                </a:cubicBezTo>
                <a:cubicBezTo>
                  <a:pt x="778573" y="230619"/>
                  <a:pt x="778992" y="228676"/>
                  <a:pt x="778992" y="226695"/>
                </a:cubicBezTo>
                <a:cubicBezTo>
                  <a:pt x="778992" y="223190"/>
                  <a:pt x="777659" y="218846"/>
                  <a:pt x="774992" y="213665"/>
                </a:cubicBezTo>
                <a:cubicBezTo>
                  <a:pt x="772325" y="208483"/>
                  <a:pt x="766876" y="201777"/>
                  <a:pt x="758647" y="193548"/>
                </a:cubicBezTo>
                <a:cubicBezTo>
                  <a:pt x="754380" y="189281"/>
                  <a:pt x="750112" y="185356"/>
                  <a:pt x="745845" y="181775"/>
                </a:cubicBezTo>
                <a:cubicBezTo>
                  <a:pt x="741578" y="178193"/>
                  <a:pt x="737654" y="174993"/>
                  <a:pt x="734072" y="172174"/>
                </a:cubicBezTo>
                <a:cubicBezTo>
                  <a:pt x="730491" y="169354"/>
                  <a:pt x="727633" y="166954"/>
                  <a:pt x="725500" y="164973"/>
                </a:cubicBezTo>
                <a:cubicBezTo>
                  <a:pt x="723366" y="162992"/>
                  <a:pt x="722300" y="161468"/>
                  <a:pt x="722300" y="160401"/>
                </a:cubicBezTo>
                <a:cubicBezTo>
                  <a:pt x="722300" y="158115"/>
                  <a:pt x="722490" y="155905"/>
                  <a:pt x="722871" y="153771"/>
                </a:cubicBezTo>
                <a:cubicBezTo>
                  <a:pt x="723252" y="151638"/>
                  <a:pt x="723785" y="149657"/>
                  <a:pt x="724471" y="147828"/>
                </a:cubicBezTo>
                <a:cubicBezTo>
                  <a:pt x="725157" y="145999"/>
                  <a:pt x="726033" y="144551"/>
                  <a:pt x="727100" y="143484"/>
                </a:cubicBezTo>
                <a:cubicBezTo>
                  <a:pt x="730148" y="140284"/>
                  <a:pt x="734072" y="137084"/>
                  <a:pt x="738873" y="133883"/>
                </a:cubicBezTo>
                <a:cubicBezTo>
                  <a:pt x="743674" y="130683"/>
                  <a:pt x="749312" y="127330"/>
                  <a:pt x="755789" y="123825"/>
                </a:cubicBezTo>
                <a:cubicBezTo>
                  <a:pt x="762266" y="120320"/>
                  <a:pt x="769582" y="116548"/>
                  <a:pt x="777735" y="112509"/>
                </a:cubicBezTo>
                <a:cubicBezTo>
                  <a:pt x="785888" y="108470"/>
                  <a:pt x="794842" y="104013"/>
                  <a:pt x="804595" y="99136"/>
                </a:cubicBezTo>
                <a:lnTo>
                  <a:pt x="812368" y="116052"/>
                </a:lnTo>
                <a:cubicBezTo>
                  <a:pt x="800176" y="121844"/>
                  <a:pt x="790003" y="126758"/>
                  <a:pt x="781850" y="130797"/>
                </a:cubicBezTo>
                <a:cubicBezTo>
                  <a:pt x="773696" y="134836"/>
                  <a:pt x="766800" y="138417"/>
                  <a:pt x="761162" y="141541"/>
                </a:cubicBezTo>
                <a:cubicBezTo>
                  <a:pt x="755523" y="144665"/>
                  <a:pt x="750570" y="147599"/>
                  <a:pt x="746303" y="150342"/>
                </a:cubicBezTo>
                <a:lnTo>
                  <a:pt x="740767" y="154227"/>
                </a:lnTo>
                <a:lnTo>
                  <a:pt x="762190" y="172288"/>
                </a:lnTo>
                <a:cubicBezTo>
                  <a:pt x="769582" y="178994"/>
                  <a:pt x="775792" y="185432"/>
                  <a:pt x="780821" y="191605"/>
                </a:cubicBezTo>
                <a:cubicBezTo>
                  <a:pt x="785850" y="197777"/>
                  <a:pt x="789660" y="203835"/>
                  <a:pt x="792251" y="209778"/>
                </a:cubicBezTo>
                <a:cubicBezTo>
                  <a:pt x="794842" y="215722"/>
                  <a:pt x="796137" y="221742"/>
                  <a:pt x="796137" y="227838"/>
                </a:cubicBezTo>
                <a:cubicBezTo>
                  <a:pt x="796137" y="231191"/>
                  <a:pt x="795528" y="234848"/>
                  <a:pt x="794308" y="238811"/>
                </a:cubicBezTo>
                <a:cubicBezTo>
                  <a:pt x="793089" y="242773"/>
                  <a:pt x="790498" y="246507"/>
                  <a:pt x="786536" y="250012"/>
                </a:cubicBezTo>
                <a:cubicBezTo>
                  <a:pt x="782574" y="253517"/>
                  <a:pt x="776630" y="256375"/>
                  <a:pt x="768705" y="258584"/>
                </a:cubicBezTo>
                <a:cubicBezTo>
                  <a:pt x="760780" y="260794"/>
                  <a:pt x="750112" y="261899"/>
                  <a:pt x="736701" y="261899"/>
                </a:cubicBezTo>
                <a:lnTo>
                  <a:pt x="715899" y="261899"/>
                </a:lnTo>
                <a:lnTo>
                  <a:pt x="715954" y="261450"/>
                </a:lnTo>
                <a:lnTo>
                  <a:pt x="714756" y="261899"/>
                </a:lnTo>
                <a:cubicBezTo>
                  <a:pt x="707136" y="261899"/>
                  <a:pt x="699249" y="261404"/>
                  <a:pt x="691096" y="260413"/>
                </a:cubicBezTo>
                <a:cubicBezTo>
                  <a:pt x="682942" y="259423"/>
                  <a:pt x="675246" y="258127"/>
                  <a:pt x="668007" y="256527"/>
                </a:cubicBezTo>
                <a:lnTo>
                  <a:pt x="658570" y="254107"/>
                </a:lnTo>
                <a:lnTo>
                  <a:pt x="651662" y="256870"/>
                </a:lnTo>
                <a:cubicBezTo>
                  <a:pt x="648157" y="257937"/>
                  <a:pt x="644385" y="258775"/>
                  <a:pt x="640346" y="259385"/>
                </a:cubicBezTo>
                <a:cubicBezTo>
                  <a:pt x="636308" y="259994"/>
                  <a:pt x="632079" y="260489"/>
                  <a:pt x="627659" y="260870"/>
                </a:cubicBezTo>
                <a:cubicBezTo>
                  <a:pt x="623239" y="261251"/>
                  <a:pt x="618820" y="261518"/>
                  <a:pt x="614400" y="261671"/>
                </a:cubicBezTo>
                <a:cubicBezTo>
                  <a:pt x="609981" y="261823"/>
                  <a:pt x="605713" y="261899"/>
                  <a:pt x="601599" y="261899"/>
                </a:cubicBezTo>
                <a:lnTo>
                  <a:pt x="601606" y="261839"/>
                </a:lnTo>
                <a:lnTo>
                  <a:pt x="601446" y="261899"/>
                </a:lnTo>
                <a:cubicBezTo>
                  <a:pt x="589254" y="261899"/>
                  <a:pt x="579920" y="260528"/>
                  <a:pt x="573443" y="257784"/>
                </a:cubicBezTo>
                <a:cubicBezTo>
                  <a:pt x="566966" y="255041"/>
                  <a:pt x="562508" y="250774"/>
                  <a:pt x="560070" y="244983"/>
                </a:cubicBezTo>
                <a:cubicBezTo>
                  <a:pt x="557631" y="239192"/>
                  <a:pt x="556260" y="231724"/>
                  <a:pt x="555955" y="222580"/>
                </a:cubicBezTo>
                <a:close/>
                <a:moveTo>
                  <a:pt x="357149" y="95250"/>
                </a:moveTo>
                <a:lnTo>
                  <a:pt x="357149" y="108280"/>
                </a:lnTo>
                <a:lnTo>
                  <a:pt x="305943" y="123139"/>
                </a:lnTo>
                <a:lnTo>
                  <a:pt x="305943" y="110337"/>
                </a:lnTo>
                <a:close/>
                <a:moveTo>
                  <a:pt x="969035" y="78333"/>
                </a:moveTo>
                <a:cubicBezTo>
                  <a:pt x="970559" y="81229"/>
                  <a:pt x="971816" y="84544"/>
                  <a:pt x="972807" y="88277"/>
                </a:cubicBezTo>
                <a:cubicBezTo>
                  <a:pt x="973798" y="92011"/>
                  <a:pt x="974293" y="95402"/>
                  <a:pt x="974293" y="98450"/>
                </a:cubicBezTo>
                <a:cubicBezTo>
                  <a:pt x="974293" y="103479"/>
                  <a:pt x="972883" y="108013"/>
                  <a:pt x="970064" y="112052"/>
                </a:cubicBezTo>
                <a:cubicBezTo>
                  <a:pt x="967244" y="116090"/>
                  <a:pt x="962863" y="118110"/>
                  <a:pt x="956919" y="118110"/>
                </a:cubicBezTo>
                <a:cubicBezTo>
                  <a:pt x="952195" y="118110"/>
                  <a:pt x="948347" y="116852"/>
                  <a:pt x="945375" y="114338"/>
                </a:cubicBezTo>
                <a:lnTo>
                  <a:pt x="944961" y="113825"/>
                </a:lnTo>
                <a:lnTo>
                  <a:pt x="944832" y="114509"/>
                </a:lnTo>
                <a:cubicBezTo>
                  <a:pt x="943937" y="116681"/>
                  <a:pt x="942594" y="118643"/>
                  <a:pt x="940803" y="120396"/>
                </a:cubicBezTo>
                <a:cubicBezTo>
                  <a:pt x="937222" y="123901"/>
                  <a:pt x="932764" y="125654"/>
                  <a:pt x="927430" y="125654"/>
                </a:cubicBezTo>
                <a:cubicBezTo>
                  <a:pt x="921334" y="125654"/>
                  <a:pt x="917295" y="123634"/>
                  <a:pt x="915314" y="119596"/>
                </a:cubicBezTo>
                <a:cubicBezTo>
                  <a:pt x="913333" y="115557"/>
                  <a:pt x="912342" y="111252"/>
                  <a:pt x="912342" y="106680"/>
                </a:cubicBezTo>
                <a:cubicBezTo>
                  <a:pt x="912342" y="105003"/>
                  <a:pt x="912457" y="103213"/>
                  <a:pt x="912685" y="101308"/>
                </a:cubicBezTo>
                <a:cubicBezTo>
                  <a:pt x="912914" y="99403"/>
                  <a:pt x="913257" y="97231"/>
                  <a:pt x="913714" y="94793"/>
                </a:cubicBezTo>
                <a:lnTo>
                  <a:pt x="925144" y="91592"/>
                </a:lnTo>
                <a:cubicBezTo>
                  <a:pt x="924687" y="94183"/>
                  <a:pt x="924344" y="96583"/>
                  <a:pt x="924115" y="98793"/>
                </a:cubicBezTo>
                <a:cubicBezTo>
                  <a:pt x="923887" y="101003"/>
                  <a:pt x="923772" y="102946"/>
                  <a:pt x="923772" y="104622"/>
                </a:cubicBezTo>
                <a:cubicBezTo>
                  <a:pt x="923772" y="107518"/>
                  <a:pt x="924229" y="109652"/>
                  <a:pt x="925144" y="111023"/>
                </a:cubicBezTo>
                <a:cubicBezTo>
                  <a:pt x="926058" y="112395"/>
                  <a:pt x="927506" y="113081"/>
                  <a:pt x="929487" y="113081"/>
                </a:cubicBezTo>
                <a:cubicBezTo>
                  <a:pt x="931773" y="113081"/>
                  <a:pt x="933678" y="111899"/>
                  <a:pt x="935202" y="109537"/>
                </a:cubicBezTo>
                <a:cubicBezTo>
                  <a:pt x="936726" y="107175"/>
                  <a:pt x="937564" y="102413"/>
                  <a:pt x="937717" y="95250"/>
                </a:cubicBezTo>
                <a:lnTo>
                  <a:pt x="937717" y="88392"/>
                </a:lnTo>
                <a:lnTo>
                  <a:pt x="948690" y="84277"/>
                </a:lnTo>
                <a:lnTo>
                  <a:pt x="948690" y="98222"/>
                </a:lnTo>
                <a:cubicBezTo>
                  <a:pt x="948690" y="100355"/>
                  <a:pt x="949109" y="102222"/>
                  <a:pt x="949947" y="103822"/>
                </a:cubicBezTo>
                <a:cubicBezTo>
                  <a:pt x="950785" y="105422"/>
                  <a:pt x="952576" y="106223"/>
                  <a:pt x="955319" y="106223"/>
                </a:cubicBezTo>
                <a:cubicBezTo>
                  <a:pt x="958062" y="106223"/>
                  <a:pt x="959891" y="105384"/>
                  <a:pt x="960805" y="103708"/>
                </a:cubicBezTo>
                <a:cubicBezTo>
                  <a:pt x="961720" y="102032"/>
                  <a:pt x="962177" y="99898"/>
                  <a:pt x="962177" y="97307"/>
                </a:cubicBezTo>
                <a:cubicBezTo>
                  <a:pt x="962177" y="94716"/>
                  <a:pt x="961872" y="92087"/>
                  <a:pt x="961263" y="89420"/>
                </a:cubicBezTo>
                <a:cubicBezTo>
                  <a:pt x="960653" y="86753"/>
                  <a:pt x="959815" y="84125"/>
                  <a:pt x="958748" y="81534"/>
                </a:cubicBezTo>
                <a:close/>
                <a:moveTo>
                  <a:pt x="1378610" y="68808"/>
                </a:moveTo>
                <a:cubicBezTo>
                  <a:pt x="1380134" y="71704"/>
                  <a:pt x="1381391" y="75019"/>
                  <a:pt x="1382382" y="78752"/>
                </a:cubicBezTo>
                <a:cubicBezTo>
                  <a:pt x="1383373" y="82486"/>
                  <a:pt x="1383868" y="85877"/>
                  <a:pt x="1383868" y="88925"/>
                </a:cubicBezTo>
                <a:cubicBezTo>
                  <a:pt x="1383868" y="93954"/>
                  <a:pt x="1382458" y="98488"/>
                  <a:pt x="1379639" y="102527"/>
                </a:cubicBezTo>
                <a:cubicBezTo>
                  <a:pt x="1376819" y="106565"/>
                  <a:pt x="1372438" y="108585"/>
                  <a:pt x="1366494" y="108585"/>
                </a:cubicBezTo>
                <a:cubicBezTo>
                  <a:pt x="1361770" y="108585"/>
                  <a:pt x="1357922" y="107327"/>
                  <a:pt x="1354950" y="104813"/>
                </a:cubicBezTo>
                <a:lnTo>
                  <a:pt x="1354580" y="104064"/>
                </a:lnTo>
                <a:lnTo>
                  <a:pt x="1354407" y="104984"/>
                </a:lnTo>
                <a:cubicBezTo>
                  <a:pt x="1353512" y="107156"/>
                  <a:pt x="1352169" y="109118"/>
                  <a:pt x="1350378" y="110871"/>
                </a:cubicBezTo>
                <a:cubicBezTo>
                  <a:pt x="1346797" y="114376"/>
                  <a:pt x="1342339" y="116129"/>
                  <a:pt x="1337005" y="116129"/>
                </a:cubicBezTo>
                <a:cubicBezTo>
                  <a:pt x="1330909" y="116129"/>
                  <a:pt x="1326870" y="114109"/>
                  <a:pt x="1324889" y="110071"/>
                </a:cubicBezTo>
                <a:cubicBezTo>
                  <a:pt x="1322908" y="106032"/>
                  <a:pt x="1321917" y="101727"/>
                  <a:pt x="1321917" y="97155"/>
                </a:cubicBezTo>
                <a:cubicBezTo>
                  <a:pt x="1321917" y="95478"/>
                  <a:pt x="1322032" y="93688"/>
                  <a:pt x="1322260" y="91783"/>
                </a:cubicBezTo>
                <a:cubicBezTo>
                  <a:pt x="1322489" y="89878"/>
                  <a:pt x="1322832" y="87706"/>
                  <a:pt x="1323289" y="85268"/>
                </a:cubicBezTo>
                <a:lnTo>
                  <a:pt x="1334719" y="82067"/>
                </a:lnTo>
                <a:cubicBezTo>
                  <a:pt x="1334262" y="84658"/>
                  <a:pt x="1333919" y="87058"/>
                  <a:pt x="1333690" y="89268"/>
                </a:cubicBezTo>
                <a:cubicBezTo>
                  <a:pt x="1333462" y="91478"/>
                  <a:pt x="1333347" y="93421"/>
                  <a:pt x="1333347" y="95097"/>
                </a:cubicBezTo>
                <a:cubicBezTo>
                  <a:pt x="1333347" y="97993"/>
                  <a:pt x="1333804" y="100127"/>
                  <a:pt x="1334719" y="101498"/>
                </a:cubicBezTo>
                <a:cubicBezTo>
                  <a:pt x="1335633" y="102870"/>
                  <a:pt x="1337081" y="103556"/>
                  <a:pt x="1339062" y="103556"/>
                </a:cubicBezTo>
                <a:cubicBezTo>
                  <a:pt x="1341348" y="103556"/>
                  <a:pt x="1343253" y="102374"/>
                  <a:pt x="1344777" y="100012"/>
                </a:cubicBezTo>
                <a:cubicBezTo>
                  <a:pt x="1346301" y="97650"/>
                  <a:pt x="1347139" y="92888"/>
                  <a:pt x="1347292" y="85725"/>
                </a:cubicBezTo>
                <a:lnTo>
                  <a:pt x="1347292" y="78867"/>
                </a:lnTo>
                <a:lnTo>
                  <a:pt x="1358265" y="74752"/>
                </a:lnTo>
                <a:lnTo>
                  <a:pt x="1358265" y="88697"/>
                </a:lnTo>
                <a:cubicBezTo>
                  <a:pt x="1358265" y="90830"/>
                  <a:pt x="1358684" y="92697"/>
                  <a:pt x="1359522" y="94297"/>
                </a:cubicBezTo>
                <a:cubicBezTo>
                  <a:pt x="1360360" y="95897"/>
                  <a:pt x="1362151" y="96698"/>
                  <a:pt x="1364894" y="96698"/>
                </a:cubicBezTo>
                <a:cubicBezTo>
                  <a:pt x="1367637" y="96698"/>
                  <a:pt x="1369466" y="95859"/>
                  <a:pt x="1370380" y="94183"/>
                </a:cubicBezTo>
                <a:cubicBezTo>
                  <a:pt x="1371295" y="92507"/>
                  <a:pt x="1371752" y="90373"/>
                  <a:pt x="1371752" y="87782"/>
                </a:cubicBezTo>
                <a:cubicBezTo>
                  <a:pt x="1371752" y="85191"/>
                  <a:pt x="1371447" y="82562"/>
                  <a:pt x="1370838" y="79895"/>
                </a:cubicBezTo>
                <a:cubicBezTo>
                  <a:pt x="1370228" y="77228"/>
                  <a:pt x="1369390" y="74600"/>
                  <a:pt x="1368323" y="72009"/>
                </a:cubicBezTo>
                <a:close/>
                <a:moveTo>
                  <a:pt x="785774" y="57150"/>
                </a:moveTo>
                <a:lnTo>
                  <a:pt x="785774" y="70180"/>
                </a:lnTo>
                <a:lnTo>
                  <a:pt x="734568" y="85039"/>
                </a:lnTo>
                <a:lnTo>
                  <a:pt x="734568" y="72237"/>
                </a:lnTo>
                <a:close/>
                <a:moveTo>
                  <a:pt x="966292" y="49530"/>
                </a:moveTo>
                <a:lnTo>
                  <a:pt x="966292" y="62560"/>
                </a:lnTo>
                <a:lnTo>
                  <a:pt x="915086" y="77419"/>
                </a:lnTo>
                <a:lnTo>
                  <a:pt x="915086" y="64617"/>
                </a:lnTo>
                <a:close/>
                <a:moveTo>
                  <a:pt x="2380259" y="45872"/>
                </a:moveTo>
                <a:cubicBezTo>
                  <a:pt x="2381935" y="45872"/>
                  <a:pt x="2383726" y="46025"/>
                  <a:pt x="2385631" y="46329"/>
                </a:cubicBezTo>
                <a:cubicBezTo>
                  <a:pt x="2387536" y="46634"/>
                  <a:pt x="2389327" y="47091"/>
                  <a:pt x="2391003" y="47701"/>
                </a:cubicBezTo>
                <a:lnTo>
                  <a:pt x="2389174" y="59131"/>
                </a:lnTo>
                <a:cubicBezTo>
                  <a:pt x="2387650" y="58826"/>
                  <a:pt x="2386203" y="58521"/>
                  <a:pt x="2384831" y="58217"/>
                </a:cubicBezTo>
                <a:cubicBezTo>
                  <a:pt x="2383459" y="57912"/>
                  <a:pt x="2381935" y="57759"/>
                  <a:pt x="2380259" y="57759"/>
                </a:cubicBezTo>
                <a:cubicBezTo>
                  <a:pt x="2376754" y="57759"/>
                  <a:pt x="2374011" y="58483"/>
                  <a:pt x="2372029" y="59931"/>
                </a:cubicBezTo>
                <a:cubicBezTo>
                  <a:pt x="2370048" y="61379"/>
                  <a:pt x="2369058" y="63398"/>
                  <a:pt x="2369058" y="65989"/>
                </a:cubicBezTo>
                <a:cubicBezTo>
                  <a:pt x="2369058" y="69189"/>
                  <a:pt x="2370086" y="71933"/>
                  <a:pt x="2372144" y="74219"/>
                </a:cubicBezTo>
                <a:cubicBezTo>
                  <a:pt x="2374201" y="76505"/>
                  <a:pt x="2376563" y="78295"/>
                  <a:pt x="2379230" y="79591"/>
                </a:cubicBezTo>
                <a:lnTo>
                  <a:pt x="2382710" y="80628"/>
                </a:lnTo>
                <a:lnTo>
                  <a:pt x="2387917" y="79133"/>
                </a:lnTo>
                <a:cubicBezTo>
                  <a:pt x="2391499" y="77990"/>
                  <a:pt x="2394737" y="76886"/>
                  <a:pt x="2397633" y="75819"/>
                </a:cubicBezTo>
                <a:lnTo>
                  <a:pt x="2401290" y="87477"/>
                </a:lnTo>
                <a:cubicBezTo>
                  <a:pt x="2397633" y="88849"/>
                  <a:pt x="2393327" y="90297"/>
                  <a:pt x="2388374" y="91821"/>
                </a:cubicBezTo>
                <a:cubicBezTo>
                  <a:pt x="2383421" y="93345"/>
                  <a:pt x="2378430" y="94793"/>
                  <a:pt x="2373401" y="96164"/>
                </a:cubicBezTo>
                <a:cubicBezTo>
                  <a:pt x="2368372" y="97536"/>
                  <a:pt x="2363724" y="98755"/>
                  <a:pt x="2359456" y="99822"/>
                </a:cubicBezTo>
                <a:lnTo>
                  <a:pt x="2356713" y="87477"/>
                </a:lnTo>
                <a:cubicBezTo>
                  <a:pt x="2360675" y="86563"/>
                  <a:pt x="2363876" y="85801"/>
                  <a:pt x="2366314" y="85191"/>
                </a:cubicBezTo>
                <a:lnTo>
                  <a:pt x="2367419" y="84915"/>
                </a:lnTo>
                <a:lnTo>
                  <a:pt x="2362085" y="80162"/>
                </a:lnTo>
                <a:cubicBezTo>
                  <a:pt x="2358504" y="76200"/>
                  <a:pt x="2356713" y="71704"/>
                  <a:pt x="2356713" y="66675"/>
                </a:cubicBezTo>
                <a:cubicBezTo>
                  <a:pt x="2356713" y="62103"/>
                  <a:pt x="2357818" y="58255"/>
                  <a:pt x="2360028" y="55130"/>
                </a:cubicBezTo>
                <a:cubicBezTo>
                  <a:pt x="2362238" y="52006"/>
                  <a:pt x="2365133" y="49682"/>
                  <a:pt x="2368715" y="48158"/>
                </a:cubicBezTo>
                <a:cubicBezTo>
                  <a:pt x="2372296" y="46634"/>
                  <a:pt x="2376144" y="45872"/>
                  <a:pt x="2380259" y="45872"/>
                </a:cubicBezTo>
                <a:close/>
                <a:moveTo>
                  <a:pt x="1089736" y="45034"/>
                </a:moveTo>
                <a:cubicBezTo>
                  <a:pt x="1087450" y="45034"/>
                  <a:pt x="1085545" y="45834"/>
                  <a:pt x="1084021" y="47434"/>
                </a:cubicBezTo>
                <a:cubicBezTo>
                  <a:pt x="1082497" y="49034"/>
                  <a:pt x="1081735" y="50978"/>
                  <a:pt x="1081735" y="53264"/>
                </a:cubicBezTo>
                <a:cubicBezTo>
                  <a:pt x="1081735" y="56159"/>
                  <a:pt x="1082954" y="58864"/>
                  <a:pt x="1085392" y="61379"/>
                </a:cubicBezTo>
                <a:lnTo>
                  <a:pt x="1092070" y="65469"/>
                </a:lnTo>
                <a:lnTo>
                  <a:pt x="1092593" y="65036"/>
                </a:lnTo>
                <a:cubicBezTo>
                  <a:pt x="1095565" y="61607"/>
                  <a:pt x="1097051" y="58140"/>
                  <a:pt x="1097051" y="54635"/>
                </a:cubicBezTo>
                <a:cubicBezTo>
                  <a:pt x="1097051" y="51892"/>
                  <a:pt x="1096441" y="49606"/>
                  <a:pt x="1095222" y="47777"/>
                </a:cubicBezTo>
                <a:cubicBezTo>
                  <a:pt x="1094003" y="45948"/>
                  <a:pt x="1092174" y="45034"/>
                  <a:pt x="1089736" y="45034"/>
                </a:cubicBezTo>
                <a:close/>
                <a:moveTo>
                  <a:pt x="683285" y="40233"/>
                </a:moveTo>
                <a:cubicBezTo>
                  <a:pt x="684809" y="43129"/>
                  <a:pt x="686066" y="46444"/>
                  <a:pt x="687057" y="50177"/>
                </a:cubicBezTo>
                <a:cubicBezTo>
                  <a:pt x="688048" y="53911"/>
                  <a:pt x="688543" y="57302"/>
                  <a:pt x="688543" y="60350"/>
                </a:cubicBezTo>
                <a:cubicBezTo>
                  <a:pt x="688543" y="65379"/>
                  <a:pt x="687133" y="69913"/>
                  <a:pt x="684314" y="73952"/>
                </a:cubicBezTo>
                <a:cubicBezTo>
                  <a:pt x="681494" y="77990"/>
                  <a:pt x="677113" y="80010"/>
                  <a:pt x="671169" y="80010"/>
                </a:cubicBezTo>
                <a:cubicBezTo>
                  <a:pt x="666445" y="80010"/>
                  <a:pt x="662597" y="78752"/>
                  <a:pt x="659625" y="76238"/>
                </a:cubicBezTo>
                <a:lnTo>
                  <a:pt x="659211" y="75725"/>
                </a:lnTo>
                <a:lnTo>
                  <a:pt x="659082" y="76409"/>
                </a:lnTo>
                <a:cubicBezTo>
                  <a:pt x="658187" y="78581"/>
                  <a:pt x="656844" y="80543"/>
                  <a:pt x="655053" y="82296"/>
                </a:cubicBezTo>
                <a:cubicBezTo>
                  <a:pt x="651472" y="85801"/>
                  <a:pt x="647014" y="87554"/>
                  <a:pt x="641680" y="87554"/>
                </a:cubicBezTo>
                <a:cubicBezTo>
                  <a:pt x="635584" y="87554"/>
                  <a:pt x="631545" y="85534"/>
                  <a:pt x="629564" y="81496"/>
                </a:cubicBezTo>
                <a:cubicBezTo>
                  <a:pt x="627583" y="77457"/>
                  <a:pt x="626592" y="73152"/>
                  <a:pt x="626592" y="68580"/>
                </a:cubicBezTo>
                <a:cubicBezTo>
                  <a:pt x="626592" y="66903"/>
                  <a:pt x="626707" y="65113"/>
                  <a:pt x="626935" y="63208"/>
                </a:cubicBezTo>
                <a:cubicBezTo>
                  <a:pt x="627164" y="61303"/>
                  <a:pt x="627507" y="59131"/>
                  <a:pt x="627964" y="56693"/>
                </a:cubicBezTo>
                <a:lnTo>
                  <a:pt x="639394" y="53492"/>
                </a:lnTo>
                <a:cubicBezTo>
                  <a:pt x="638937" y="56083"/>
                  <a:pt x="638594" y="58483"/>
                  <a:pt x="638365" y="60693"/>
                </a:cubicBezTo>
                <a:cubicBezTo>
                  <a:pt x="638137" y="62903"/>
                  <a:pt x="638022" y="64846"/>
                  <a:pt x="638022" y="66522"/>
                </a:cubicBezTo>
                <a:cubicBezTo>
                  <a:pt x="638022" y="69418"/>
                  <a:pt x="638479" y="71552"/>
                  <a:pt x="639394" y="72923"/>
                </a:cubicBezTo>
                <a:cubicBezTo>
                  <a:pt x="640308" y="74295"/>
                  <a:pt x="641756" y="74981"/>
                  <a:pt x="643737" y="74981"/>
                </a:cubicBezTo>
                <a:cubicBezTo>
                  <a:pt x="646023" y="74981"/>
                  <a:pt x="647928" y="73799"/>
                  <a:pt x="649452" y="71437"/>
                </a:cubicBezTo>
                <a:cubicBezTo>
                  <a:pt x="650976" y="69075"/>
                  <a:pt x="651814" y="64313"/>
                  <a:pt x="651967" y="57150"/>
                </a:cubicBezTo>
                <a:lnTo>
                  <a:pt x="651967" y="50292"/>
                </a:lnTo>
                <a:lnTo>
                  <a:pt x="662940" y="46177"/>
                </a:lnTo>
                <a:lnTo>
                  <a:pt x="662940" y="60122"/>
                </a:lnTo>
                <a:cubicBezTo>
                  <a:pt x="662940" y="62255"/>
                  <a:pt x="663359" y="64122"/>
                  <a:pt x="664197" y="65722"/>
                </a:cubicBezTo>
                <a:cubicBezTo>
                  <a:pt x="665035" y="67322"/>
                  <a:pt x="666826" y="68123"/>
                  <a:pt x="669569" y="68123"/>
                </a:cubicBezTo>
                <a:cubicBezTo>
                  <a:pt x="672312" y="68123"/>
                  <a:pt x="674141" y="67284"/>
                  <a:pt x="675055" y="65608"/>
                </a:cubicBezTo>
                <a:cubicBezTo>
                  <a:pt x="675970" y="63932"/>
                  <a:pt x="676427" y="61798"/>
                  <a:pt x="676427" y="59207"/>
                </a:cubicBezTo>
                <a:cubicBezTo>
                  <a:pt x="676427" y="56616"/>
                  <a:pt x="676122" y="53987"/>
                  <a:pt x="675513" y="51320"/>
                </a:cubicBezTo>
                <a:cubicBezTo>
                  <a:pt x="674903" y="48653"/>
                  <a:pt x="674065" y="46025"/>
                  <a:pt x="672998" y="43434"/>
                </a:cubicBezTo>
                <a:close/>
                <a:moveTo>
                  <a:pt x="1375867" y="40005"/>
                </a:moveTo>
                <a:lnTo>
                  <a:pt x="1375867" y="53035"/>
                </a:lnTo>
                <a:lnTo>
                  <a:pt x="1324661" y="67894"/>
                </a:lnTo>
                <a:lnTo>
                  <a:pt x="1324661" y="55092"/>
                </a:lnTo>
                <a:close/>
                <a:moveTo>
                  <a:pt x="1090193" y="33375"/>
                </a:moveTo>
                <a:cubicBezTo>
                  <a:pt x="1096289" y="33375"/>
                  <a:pt x="1100899" y="35471"/>
                  <a:pt x="1104023" y="39662"/>
                </a:cubicBezTo>
                <a:cubicBezTo>
                  <a:pt x="1107148" y="43853"/>
                  <a:pt x="1108710" y="48615"/>
                  <a:pt x="1108710" y="53949"/>
                </a:cubicBezTo>
                <a:cubicBezTo>
                  <a:pt x="1108710" y="60655"/>
                  <a:pt x="1106500" y="66599"/>
                  <a:pt x="1102080" y="71780"/>
                </a:cubicBezTo>
                <a:cubicBezTo>
                  <a:pt x="1097661" y="76962"/>
                  <a:pt x="1091450" y="81077"/>
                  <a:pt x="1083449" y="84125"/>
                </a:cubicBezTo>
                <a:cubicBezTo>
                  <a:pt x="1075448" y="87173"/>
                  <a:pt x="1066038" y="89001"/>
                  <a:pt x="1055217" y="89611"/>
                </a:cubicBezTo>
                <a:lnTo>
                  <a:pt x="1053160" y="78638"/>
                </a:lnTo>
                <a:cubicBezTo>
                  <a:pt x="1063523" y="77876"/>
                  <a:pt x="1071943" y="76276"/>
                  <a:pt x="1078420" y="73838"/>
                </a:cubicBezTo>
                <a:lnTo>
                  <a:pt x="1083182" y="71554"/>
                </a:lnTo>
                <a:lnTo>
                  <a:pt x="1074991" y="66294"/>
                </a:lnTo>
                <a:cubicBezTo>
                  <a:pt x="1071562" y="62789"/>
                  <a:pt x="1069848" y="58445"/>
                  <a:pt x="1069848" y="53264"/>
                </a:cubicBezTo>
                <a:cubicBezTo>
                  <a:pt x="1069848" y="47930"/>
                  <a:pt x="1071715" y="43281"/>
                  <a:pt x="1075448" y="39319"/>
                </a:cubicBezTo>
                <a:cubicBezTo>
                  <a:pt x="1079182" y="35357"/>
                  <a:pt x="1084097" y="33375"/>
                  <a:pt x="1090193" y="33375"/>
                </a:cubicBezTo>
                <a:close/>
                <a:moveTo>
                  <a:pt x="2323795" y="31242"/>
                </a:moveTo>
                <a:cubicBezTo>
                  <a:pt x="2320899" y="31242"/>
                  <a:pt x="2318651" y="32232"/>
                  <a:pt x="2317051" y="34214"/>
                </a:cubicBezTo>
                <a:cubicBezTo>
                  <a:pt x="2315451" y="36195"/>
                  <a:pt x="2314651" y="38481"/>
                  <a:pt x="2314651" y="41072"/>
                </a:cubicBezTo>
                <a:cubicBezTo>
                  <a:pt x="2314651" y="43815"/>
                  <a:pt x="2315489" y="46063"/>
                  <a:pt x="2317165" y="47815"/>
                </a:cubicBezTo>
                <a:cubicBezTo>
                  <a:pt x="2318842" y="49568"/>
                  <a:pt x="2320976" y="50444"/>
                  <a:pt x="2323566" y="50444"/>
                </a:cubicBezTo>
                <a:cubicBezTo>
                  <a:pt x="2326157" y="50444"/>
                  <a:pt x="2328405" y="49606"/>
                  <a:pt x="2330310" y="47930"/>
                </a:cubicBezTo>
                <a:cubicBezTo>
                  <a:pt x="2332215" y="46253"/>
                  <a:pt x="2333168" y="44043"/>
                  <a:pt x="2333168" y="41300"/>
                </a:cubicBezTo>
                <a:cubicBezTo>
                  <a:pt x="2333168" y="38405"/>
                  <a:pt x="2332177" y="36004"/>
                  <a:pt x="2330196" y="34099"/>
                </a:cubicBezTo>
                <a:cubicBezTo>
                  <a:pt x="2328214" y="32194"/>
                  <a:pt x="2326081" y="31242"/>
                  <a:pt x="2323795" y="31242"/>
                </a:cubicBezTo>
                <a:close/>
                <a:moveTo>
                  <a:pt x="2324938" y="18440"/>
                </a:moveTo>
                <a:cubicBezTo>
                  <a:pt x="2328595" y="18440"/>
                  <a:pt x="2331872" y="19507"/>
                  <a:pt x="2334768" y="21641"/>
                </a:cubicBezTo>
                <a:cubicBezTo>
                  <a:pt x="2337663" y="23774"/>
                  <a:pt x="2339949" y="26594"/>
                  <a:pt x="2341626" y="30099"/>
                </a:cubicBezTo>
                <a:cubicBezTo>
                  <a:pt x="2343302" y="33604"/>
                  <a:pt x="2344140" y="37338"/>
                  <a:pt x="2344140" y="41300"/>
                </a:cubicBezTo>
                <a:cubicBezTo>
                  <a:pt x="2344140" y="47244"/>
                  <a:pt x="2342235" y="52235"/>
                  <a:pt x="2338425" y="56273"/>
                </a:cubicBezTo>
                <a:cubicBezTo>
                  <a:pt x="2334615" y="60312"/>
                  <a:pt x="2329738" y="62331"/>
                  <a:pt x="2323795" y="62331"/>
                </a:cubicBezTo>
                <a:cubicBezTo>
                  <a:pt x="2317241" y="62331"/>
                  <a:pt x="2312327" y="60350"/>
                  <a:pt x="2309050" y="56388"/>
                </a:cubicBezTo>
                <a:cubicBezTo>
                  <a:pt x="2305774" y="52425"/>
                  <a:pt x="2304135" y="47777"/>
                  <a:pt x="2304135" y="42443"/>
                </a:cubicBezTo>
                <a:cubicBezTo>
                  <a:pt x="2304135" y="38024"/>
                  <a:pt x="2305011" y="34023"/>
                  <a:pt x="2306764" y="30442"/>
                </a:cubicBezTo>
                <a:cubicBezTo>
                  <a:pt x="2308517" y="26860"/>
                  <a:pt x="2310993" y="23965"/>
                  <a:pt x="2314194" y="21755"/>
                </a:cubicBezTo>
                <a:cubicBezTo>
                  <a:pt x="2317394" y="19545"/>
                  <a:pt x="2320976" y="18440"/>
                  <a:pt x="2324938" y="18440"/>
                </a:cubicBezTo>
                <a:close/>
                <a:moveTo>
                  <a:pt x="680542" y="11430"/>
                </a:moveTo>
                <a:lnTo>
                  <a:pt x="680542" y="24460"/>
                </a:lnTo>
                <a:lnTo>
                  <a:pt x="629335" y="39319"/>
                </a:lnTo>
                <a:lnTo>
                  <a:pt x="629335" y="26517"/>
                </a:lnTo>
                <a:close/>
                <a:moveTo>
                  <a:pt x="2405024" y="0"/>
                </a:moveTo>
                <a:lnTo>
                  <a:pt x="2405024" y="13030"/>
                </a:lnTo>
                <a:lnTo>
                  <a:pt x="2353818" y="27889"/>
                </a:lnTo>
                <a:lnTo>
                  <a:pt x="2353818"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04" name="Google Shape;304;p29"/>
          <p:cNvSpPr txBox="1"/>
          <p:nvPr/>
        </p:nvSpPr>
        <p:spPr>
          <a:xfrm>
            <a:off x="1230150" y="327432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24. ˹It will be said to both angels,˺ “Throw into Hell every stubborn disbeliever</a:t>
            </a:r>
            <a:endParaRPr sz="1200">
              <a:solidFill>
                <a:schemeClr val="dk1"/>
              </a:solidFill>
              <a:latin typeface="Inter Light"/>
              <a:ea typeface="Inter Light"/>
              <a:cs typeface="Inter Light"/>
              <a:sym typeface="Inter Light"/>
            </a:endParaRPr>
          </a:p>
        </p:txBody>
      </p:sp>
      <p:sp>
        <p:nvSpPr>
          <p:cNvPr id="306" name="Google Shape;306;p29"/>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Verdict</a:t>
            </a:r>
            <a:endParaRPr sz="3600">
              <a:solidFill>
                <a:srgbClr val="1E1E1E"/>
              </a:solidFill>
              <a:latin typeface="Inter Tight Medium"/>
              <a:ea typeface="Inter Tight Medium"/>
              <a:cs typeface="Inter Tight Medium"/>
              <a:sym typeface="Inter Tight Medium"/>
            </a:endParaRPr>
          </a:p>
        </p:txBody>
      </p:sp>
      <p:sp>
        <p:nvSpPr>
          <p:cNvPr id="307" name="Google Shape;307;p29"/>
          <p:cNvSpPr/>
          <p:nvPr/>
        </p:nvSpPr>
        <p:spPr>
          <a:xfrm>
            <a:off x="5395650" y="3247375"/>
            <a:ext cx="3341700" cy="12381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pic>
        <p:nvPicPr>
          <p:cNvPr id="308" name="Google Shape;308;p29"/>
          <p:cNvPicPr preferRelativeResize="0"/>
          <p:nvPr/>
        </p:nvPicPr>
        <p:blipFill rotWithShape="1">
          <a:blip r:embed="rId3">
            <a:alphaModFix/>
          </a:blip>
          <a:srcRect/>
          <a:stretch/>
        </p:blipFill>
        <p:spPr>
          <a:xfrm>
            <a:off x="5623489" y="3443179"/>
            <a:ext cx="497928" cy="497928"/>
          </a:xfrm>
          <a:prstGeom prst="rect">
            <a:avLst/>
          </a:prstGeom>
          <a:noFill/>
          <a:ln>
            <a:noFill/>
          </a:ln>
        </p:spPr>
      </p:pic>
      <p:sp>
        <p:nvSpPr>
          <p:cNvPr id="309" name="Google Shape;309;p29"/>
          <p:cNvSpPr txBox="1"/>
          <p:nvPr/>
        </p:nvSpPr>
        <p:spPr>
          <a:xfrm>
            <a:off x="5395650" y="990000"/>
            <a:ext cx="3224700" cy="1893300"/>
          </a:xfrm>
          <a:prstGeom prst="rect">
            <a:avLst/>
          </a:prstGeom>
          <a:noFill/>
          <a:ln>
            <a:noFill/>
          </a:ln>
        </p:spPr>
        <p:txBody>
          <a:bodyPr spcFirstLastPara="1" wrap="square" lIns="45725" tIns="22850" rIns="45725" bIns="22850" anchor="t" anchorCtr="0">
            <a:spAutoFit/>
          </a:bodyPr>
          <a:lstStyle/>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Verses 24-26 reason for revelation: Walīd b. Mughīrah</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Strong verse; direct command </a:t>
            </a:r>
            <a:endParaRPr sz="1200">
              <a:solidFill>
                <a:srgbClr val="1E1E1E"/>
              </a:solidFill>
              <a:latin typeface="Inter Light"/>
              <a:ea typeface="Inter Light"/>
              <a:cs typeface="Inter Light"/>
              <a:sym typeface="Inter Light"/>
            </a:endParaRPr>
          </a:p>
          <a:p>
            <a:pPr marL="45720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Noto Sans Arabic"/>
                <a:ea typeface="Noto Sans Arabic"/>
                <a:cs typeface="Noto Sans Arabic"/>
                <a:sym typeface="Noto Sans Arabic"/>
              </a:rPr>
              <a:t>كَفَّارٍ</a:t>
            </a:r>
            <a:r>
              <a:rPr lang="en-GB" sz="1200">
                <a:solidFill>
                  <a:srgbClr val="1E1E1E"/>
                </a:solidFill>
                <a:latin typeface="Inter Light"/>
                <a:ea typeface="Inter Light"/>
                <a:cs typeface="Inter Light"/>
                <a:sym typeface="Inter Light"/>
              </a:rPr>
              <a:t> - exaggeration of Kāfir. Allah gave them chance upon chance, but they were extremely stubborn and denied the truth.</a:t>
            </a:r>
            <a:endParaRPr sz="1200">
              <a:solidFill>
                <a:srgbClr val="1E1E1E"/>
              </a:solidFill>
              <a:latin typeface="Inter Light"/>
              <a:ea typeface="Inter Light"/>
              <a:cs typeface="Inter Light"/>
              <a:sym typeface="Inter Light"/>
            </a:endParaRPr>
          </a:p>
        </p:txBody>
      </p:sp>
      <p:sp>
        <p:nvSpPr>
          <p:cNvPr id="310" name="Google Shape;310;p29"/>
          <p:cNvSpPr txBox="1"/>
          <p:nvPr/>
        </p:nvSpPr>
        <p:spPr>
          <a:xfrm>
            <a:off x="6244584" y="34424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311" name="Google Shape;311;p29"/>
          <p:cNvSpPr txBox="1"/>
          <p:nvPr/>
        </p:nvSpPr>
        <p:spPr>
          <a:xfrm>
            <a:off x="6244575" y="3728850"/>
            <a:ext cx="22962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Is there a truth you’ve been stubborn in accepting, even though deep down you know it’s right?</a:t>
            </a:r>
            <a:endParaRPr sz="10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30"/>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8A45DC1C-C966-EEED-B151-42B199B31364}"/>
              </a:ext>
            </a:extLst>
          </p:cNvPr>
          <p:cNvSpPr/>
          <p:nvPr/>
        </p:nvSpPr>
        <p:spPr>
          <a:xfrm>
            <a:off x="1015044" y="1847384"/>
            <a:ext cx="3773581"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dirty="0">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12658B8E-8E68-0B6A-6244-078DDC05D3CF}"/>
              </a:ext>
            </a:extLst>
          </p:cNvPr>
          <p:cNvSpPr/>
          <p:nvPr/>
        </p:nvSpPr>
        <p:spPr>
          <a:xfrm>
            <a:off x="1918664" y="2668457"/>
            <a:ext cx="1966341" cy="429082"/>
          </a:xfrm>
          <a:custGeom>
            <a:avLst/>
            <a:gdLst/>
            <a:ahLst/>
            <a:cxnLst/>
            <a:rect l="l" t="t" r="r" b="b"/>
            <a:pathLst>
              <a:path w="1966341" h="429082">
                <a:moveTo>
                  <a:pt x="1710842" y="401193"/>
                </a:moveTo>
                <a:lnTo>
                  <a:pt x="1710842" y="414223"/>
                </a:lnTo>
                <a:lnTo>
                  <a:pt x="1659635" y="429082"/>
                </a:lnTo>
                <a:lnTo>
                  <a:pt x="1659635" y="416280"/>
                </a:lnTo>
                <a:close/>
                <a:moveTo>
                  <a:pt x="1710842" y="377190"/>
                </a:moveTo>
                <a:lnTo>
                  <a:pt x="1710842" y="390220"/>
                </a:lnTo>
                <a:lnTo>
                  <a:pt x="1659635" y="405079"/>
                </a:lnTo>
                <a:lnTo>
                  <a:pt x="1659635" y="392277"/>
                </a:lnTo>
                <a:close/>
                <a:moveTo>
                  <a:pt x="129692" y="363093"/>
                </a:moveTo>
                <a:lnTo>
                  <a:pt x="129692" y="376123"/>
                </a:lnTo>
                <a:lnTo>
                  <a:pt x="78486" y="390982"/>
                </a:lnTo>
                <a:lnTo>
                  <a:pt x="78486" y="378180"/>
                </a:lnTo>
                <a:close/>
                <a:moveTo>
                  <a:pt x="1148867" y="339090"/>
                </a:moveTo>
                <a:lnTo>
                  <a:pt x="1148867" y="352120"/>
                </a:lnTo>
                <a:lnTo>
                  <a:pt x="1097661" y="366979"/>
                </a:lnTo>
                <a:lnTo>
                  <a:pt x="1097661" y="354177"/>
                </a:lnTo>
                <a:close/>
                <a:moveTo>
                  <a:pt x="367817" y="339090"/>
                </a:moveTo>
                <a:lnTo>
                  <a:pt x="367817" y="352120"/>
                </a:lnTo>
                <a:lnTo>
                  <a:pt x="316611" y="366979"/>
                </a:lnTo>
                <a:lnTo>
                  <a:pt x="316611" y="354177"/>
                </a:lnTo>
                <a:close/>
                <a:moveTo>
                  <a:pt x="129692" y="339090"/>
                </a:moveTo>
                <a:lnTo>
                  <a:pt x="129692" y="352120"/>
                </a:lnTo>
                <a:lnTo>
                  <a:pt x="78486" y="366979"/>
                </a:lnTo>
                <a:lnTo>
                  <a:pt x="78486" y="354177"/>
                </a:lnTo>
                <a:close/>
                <a:moveTo>
                  <a:pt x="672617" y="315468"/>
                </a:moveTo>
                <a:lnTo>
                  <a:pt x="672617" y="328498"/>
                </a:lnTo>
                <a:lnTo>
                  <a:pt x="621411" y="343357"/>
                </a:lnTo>
                <a:lnTo>
                  <a:pt x="621411" y="330555"/>
                </a:lnTo>
                <a:close/>
                <a:moveTo>
                  <a:pt x="98983" y="305866"/>
                </a:moveTo>
                <a:cubicBezTo>
                  <a:pt x="102031" y="305866"/>
                  <a:pt x="104660" y="307009"/>
                  <a:pt x="106870" y="309295"/>
                </a:cubicBezTo>
                <a:cubicBezTo>
                  <a:pt x="109080" y="311581"/>
                  <a:pt x="110185" y="314248"/>
                  <a:pt x="110185" y="317296"/>
                </a:cubicBezTo>
                <a:cubicBezTo>
                  <a:pt x="110185" y="320344"/>
                  <a:pt x="109080" y="322973"/>
                  <a:pt x="106870" y="325183"/>
                </a:cubicBezTo>
                <a:cubicBezTo>
                  <a:pt x="104660" y="327393"/>
                  <a:pt x="102031" y="328498"/>
                  <a:pt x="98983" y="328498"/>
                </a:cubicBezTo>
                <a:cubicBezTo>
                  <a:pt x="95783" y="328498"/>
                  <a:pt x="93078" y="327393"/>
                  <a:pt x="90868" y="325183"/>
                </a:cubicBezTo>
                <a:cubicBezTo>
                  <a:pt x="88658" y="322973"/>
                  <a:pt x="87553" y="320344"/>
                  <a:pt x="87553" y="317296"/>
                </a:cubicBezTo>
                <a:cubicBezTo>
                  <a:pt x="87553" y="314248"/>
                  <a:pt x="88658" y="311581"/>
                  <a:pt x="90868" y="309295"/>
                </a:cubicBezTo>
                <a:cubicBezTo>
                  <a:pt x="93078" y="307009"/>
                  <a:pt x="95783" y="305866"/>
                  <a:pt x="98983" y="305866"/>
                </a:cubicBezTo>
                <a:close/>
                <a:moveTo>
                  <a:pt x="1241374" y="301980"/>
                </a:moveTo>
                <a:cubicBezTo>
                  <a:pt x="1244422" y="301980"/>
                  <a:pt x="1247051" y="303123"/>
                  <a:pt x="1249261" y="305409"/>
                </a:cubicBezTo>
                <a:cubicBezTo>
                  <a:pt x="1251470" y="307695"/>
                  <a:pt x="1252575" y="310362"/>
                  <a:pt x="1252575" y="313410"/>
                </a:cubicBezTo>
                <a:cubicBezTo>
                  <a:pt x="1252575" y="316458"/>
                  <a:pt x="1251470" y="319087"/>
                  <a:pt x="1249261" y="321297"/>
                </a:cubicBezTo>
                <a:cubicBezTo>
                  <a:pt x="1247051" y="323507"/>
                  <a:pt x="1244422" y="324612"/>
                  <a:pt x="1241374" y="324612"/>
                </a:cubicBezTo>
                <a:cubicBezTo>
                  <a:pt x="1238173" y="324612"/>
                  <a:pt x="1235468" y="323507"/>
                  <a:pt x="1233259" y="321297"/>
                </a:cubicBezTo>
                <a:cubicBezTo>
                  <a:pt x="1231049" y="319087"/>
                  <a:pt x="1229944" y="316458"/>
                  <a:pt x="1229944" y="313410"/>
                </a:cubicBezTo>
                <a:cubicBezTo>
                  <a:pt x="1229944" y="310362"/>
                  <a:pt x="1231049" y="307695"/>
                  <a:pt x="1233259" y="305409"/>
                </a:cubicBezTo>
                <a:cubicBezTo>
                  <a:pt x="1235468" y="303123"/>
                  <a:pt x="1238173" y="301980"/>
                  <a:pt x="1241374" y="301980"/>
                </a:cubicBezTo>
                <a:close/>
                <a:moveTo>
                  <a:pt x="1210056" y="301980"/>
                </a:moveTo>
                <a:cubicBezTo>
                  <a:pt x="1213104" y="301980"/>
                  <a:pt x="1215733" y="303123"/>
                  <a:pt x="1217942" y="305409"/>
                </a:cubicBezTo>
                <a:cubicBezTo>
                  <a:pt x="1220152" y="307695"/>
                  <a:pt x="1221257" y="310362"/>
                  <a:pt x="1221257" y="313410"/>
                </a:cubicBezTo>
                <a:cubicBezTo>
                  <a:pt x="1221257" y="316458"/>
                  <a:pt x="1220152" y="319087"/>
                  <a:pt x="1217942" y="321297"/>
                </a:cubicBezTo>
                <a:cubicBezTo>
                  <a:pt x="1215733" y="323507"/>
                  <a:pt x="1213104" y="324612"/>
                  <a:pt x="1210056" y="324612"/>
                </a:cubicBezTo>
                <a:cubicBezTo>
                  <a:pt x="1206855" y="324612"/>
                  <a:pt x="1204150" y="323507"/>
                  <a:pt x="1201940" y="321297"/>
                </a:cubicBezTo>
                <a:cubicBezTo>
                  <a:pt x="1199731" y="319087"/>
                  <a:pt x="1198626" y="316458"/>
                  <a:pt x="1198626" y="313410"/>
                </a:cubicBezTo>
                <a:cubicBezTo>
                  <a:pt x="1198626" y="310362"/>
                  <a:pt x="1199731" y="307695"/>
                  <a:pt x="1201940" y="305409"/>
                </a:cubicBezTo>
                <a:cubicBezTo>
                  <a:pt x="1204150" y="303123"/>
                  <a:pt x="1206855" y="301980"/>
                  <a:pt x="1210056" y="301980"/>
                </a:cubicBezTo>
                <a:close/>
                <a:moveTo>
                  <a:pt x="292608" y="301980"/>
                </a:moveTo>
                <a:cubicBezTo>
                  <a:pt x="295656" y="301980"/>
                  <a:pt x="298285" y="303123"/>
                  <a:pt x="300494" y="305409"/>
                </a:cubicBezTo>
                <a:cubicBezTo>
                  <a:pt x="302704" y="307695"/>
                  <a:pt x="303809" y="310362"/>
                  <a:pt x="303809" y="313410"/>
                </a:cubicBezTo>
                <a:cubicBezTo>
                  <a:pt x="303809" y="316458"/>
                  <a:pt x="302704" y="319087"/>
                  <a:pt x="300494" y="321297"/>
                </a:cubicBezTo>
                <a:cubicBezTo>
                  <a:pt x="298285" y="323507"/>
                  <a:pt x="295656" y="324612"/>
                  <a:pt x="292608" y="324612"/>
                </a:cubicBezTo>
                <a:cubicBezTo>
                  <a:pt x="289407" y="324612"/>
                  <a:pt x="286702" y="323507"/>
                  <a:pt x="284492" y="321297"/>
                </a:cubicBezTo>
                <a:cubicBezTo>
                  <a:pt x="282283" y="319087"/>
                  <a:pt x="281178" y="316458"/>
                  <a:pt x="281178" y="313410"/>
                </a:cubicBezTo>
                <a:cubicBezTo>
                  <a:pt x="281178" y="310362"/>
                  <a:pt x="282283" y="307695"/>
                  <a:pt x="284492" y="305409"/>
                </a:cubicBezTo>
                <a:cubicBezTo>
                  <a:pt x="286702" y="303123"/>
                  <a:pt x="289407" y="301980"/>
                  <a:pt x="292608" y="301980"/>
                </a:cubicBezTo>
                <a:close/>
                <a:moveTo>
                  <a:pt x="261289" y="301980"/>
                </a:moveTo>
                <a:cubicBezTo>
                  <a:pt x="264337" y="301980"/>
                  <a:pt x="266966" y="303123"/>
                  <a:pt x="269176" y="305409"/>
                </a:cubicBezTo>
                <a:cubicBezTo>
                  <a:pt x="271386" y="307695"/>
                  <a:pt x="272491" y="310362"/>
                  <a:pt x="272491" y="313410"/>
                </a:cubicBezTo>
                <a:cubicBezTo>
                  <a:pt x="272491" y="316458"/>
                  <a:pt x="271386" y="319087"/>
                  <a:pt x="269176" y="321297"/>
                </a:cubicBezTo>
                <a:cubicBezTo>
                  <a:pt x="266966" y="323507"/>
                  <a:pt x="264337" y="324612"/>
                  <a:pt x="261289" y="324612"/>
                </a:cubicBezTo>
                <a:cubicBezTo>
                  <a:pt x="258089" y="324612"/>
                  <a:pt x="255384" y="323507"/>
                  <a:pt x="253174" y="321297"/>
                </a:cubicBezTo>
                <a:cubicBezTo>
                  <a:pt x="250964" y="319087"/>
                  <a:pt x="249859" y="316458"/>
                  <a:pt x="249859" y="313410"/>
                </a:cubicBezTo>
                <a:cubicBezTo>
                  <a:pt x="249859" y="310362"/>
                  <a:pt x="250964" y="307695"/>
                  <a:pt x="253174" y="305409"/>
                </a:cubicBezTo>
                <a:cubicBezTo>
                  <a:pt x="255384" y="303123"/>
                  <a:pt x="258089" y="301980"/>
                  <a:pt x="261289" y="301980"/>
                </a:cubicBezTo>
                <a:close/>
                <a:moveTo>
                  <a:pt x="672617" y="291465"/>
                </a:moveTo>
                <a:lnTo>
                  <a:pt x="672617" y="304495"/>
                </a:lnTo>
                <a:lnTo>
                  <a:pt x="621411" y="319354"/>
                </a:lnTo>
                <a:lnTo>
                  <a:pt x="621411" y="306552"/>
                </a:lnTo>
                <a:close/>
                <a:moveTo>
                  <a:pt x="1928164" y="217170"/>
                </a:moveTo>
                <a:cubicBezTo>
                  <a:pt x="1925421" y="217170"/>
                  <a:pt x="1922754" y="217932"/>
                  <a:pt x="1920163" y="219456"/>
                </a:cubicBezTo>
                <a:cubicBezTo>
                  <a:pt x="1917573" y="220980"/>
                  <a:pt x="1914906" y="223799"/>
                  <a:pt x="1912163" y="227914"/>
                </a:cubicBezTo>
                <a:cubicBezTo>
                  <a:pt x="1909419" y="232029"/>
                  <a:pt x="1906295" y="237972"/>
                  <a:pt x="1902790" y="245745"/>
                </a:cubicBezTo>
                <a:lnTo>
                  <a:pt x="1900171" y="251164"/>
                </a:lnTo>
                <a:lnTo>
                  <a:pt x="1907276" y="255146"/>
                </a:lnTo>
                <a:cubicBezTo>
                  <a:pt x="1910648" y="256765"/>
                  <a:pt x="1913839" y="258013"/>
                  <a:pt x="1916849" y="258889"/>
                </a:cubicBezTo>
                <a:cubicBezTo>
                  <a:pt x="1922869" y="260642"/>
                  <a:pt x="1927860" y="261518"/>
                  <a:pt x="1931822" y="261518"/>
                </a:cubicBezTo>
                <a:cubicBezTo>
                  <a:pt x="1936242" y="261518"/>
                  <a:pt x="1939747" y="260870"/>
                  <a:pt x="1942338" y="259575"/>
                </a:cubicBezTo>
                <a:cubicBezTo>
                  <a:pt x="1944928" y="258279"/>
                  <a:pt x="1946833" y="256413"/>
                  <a:pt x="1948052" y="253974"/>
                </a:cubicBezTo>
                <a:cubicBezTo>
                  <a:pt x="1949272" y="251536"/>
                  <a:pt x="1949881" y="248793"/>
                  <a:pt x="1949881" y="245745"/>
                </a:cubicBezTo>
                <a:cubicBezTo>
                  <a:pt x="1949881" y="241325"/>
                  <a:pt x="1948815" y="236905"/>
                  <a:pt x="1946681" y="232486"/>
                </a:cubicBezTo>
                <a:cubicBezTo>
                  <a:pt x="1944547" y="228066"/>
                  <a:pt x="1941842" y="224409"/>
                  <a:pt x="1938566" y="221513"/>
                </a:cubicBezTo>
                <a:cubicBezTo>
                  <a:pt x="1935289" y="218617"/>
                  <a:pt x="1931822" y="217170"/>
                  <a:pt x="1928164" y="217170"/>
                </a:cubicBezTo>
                <a:close/>
                <a:moveTo>
                  <a:pt x="985190" y="217170"/>
                </a:moveTo>
                <a:cubicBezTo>
                  <a:pt x="982446" y="217170"/>
                  <a:pt x="979779" y="217932"/>
                  <a:pt x="977189" y="219456"/>
                </a:cubicBezTo>
                <a:cubicBezTo>
                  <a:pt x="974598" y="220980"/>
                  <a:pt x="971931" y="223799"/>
                  <a:pt x="969187" y="227914"/>
                </a:cubicBezTo>
                <a:cubicBezTo>
                  <a:pt x="966444" y="232029"/>
                  <a:pt x="963320" y="237972"/>
                  <a:pt x="959815" y="245745"/>
                </a:cubicBezTo>
                <a:lnTo>
                  <a:pt x="957196" y="251164"/>
                </a:lnTo>
                <a:lnTo>
                  <a:pt x="964301" y="255146"/>
                </a:lnTo>
                <a:cubicBezTo>
                  <a:pt x="967673" y="256765"/>
                  <a:pt x="970864" y="258013"/>
                  <a:pt x="973874" y="258889"/>
                </a:cubicBezTo>
                <a:cubicBezTo>
                  <a:pt x="979894" y="260642"/>
                  <a:pt x="984885" y="261518"/>
                  <a:pt x="988847" y="261518"/>
                </a:cubicBezTo>
                <a:cubicBezTo>
                  <a:pt x="993267" y="261518"/>
                  <a:pt x="996772" y="260870"/>
                  <a:pt x="999363" y="259575"/>
                </a:cubicBezTo>
                <a:cubicBezTo>
                  <a:pt x="1001953" y="258279"/>
                  <a:pt x="1003858" y="256413"/>
                  <a:pt x="1005078" y="253974"/>
                </a:cubicBezTo>
                <a:cubicBezTo>
                  <a:pt x="1006297" y="251536"/>
                  <a:pt x="1006907" y="248793"/>
                  <a:pt x="1006907" y="245745"/>
                </a:cubicBezTo>
                <a:cubicBezTo>
                  <a:pt x="1006907" y="241325"/>
                  <a:pt x="1005840" y="236905"/>
                  <a:pt x="1003706" y="232486"/>
                </a:cubicBezTo>
                <a:cubicBezTo>
                  <a:pt x="1001572" y="228066"/>
                  <a:pt x="998867" y="224409"/>
                  <a:pt x="995591" y="221513"/>
                </a:cubicBezTo>
                <a:cubicBezTo>
                  <a:pt x="992314" y="218617"/>
                  <a:pt x="988847" y="217170"/>
                  <a:pt x="985190" y="217170"/>
                </a:cubicBezTo>
                <a:close/>
                <a:moveTo>
                  <a:pt x="470840" y="217170"/>
                </a:moveTo>
                <a:cubicBezTo>
                  <a:pt x="468096" y="217170"/>
                  <a:pt x="465429" y="217932"/>
                  <a:pt x="462839" y="219456"/>
                </a:cubicBezTo>
                <a:cubicBezTo>
                  <a:pt x="460248" y="220980"/>
                  <a:pt x="457581" y="223799"/>
                  <a:pt x="454837" y="227914"/>
                </a:cubicBezTo>
                <a:cubicBezTo>
                  <a:pt x="452094" y="232029"/>
                  <a:pt x="448970" y="237972"/>
                  <a:pt x="445465" y="245745"/>
                </a:cubicBezTo>
                <a:lnTo>
                  <a:pt x="442846" y="251164"/>
                </a:lnTo>
                <a:lnTo>
                  <a:pt x="449951" y="255146"/>
                </a:lnTo>
                <a:cubicBezTo>
                  <a:pt x="453323" y="256765"/>
                  <a:pt x="456514" y="258013"/>
                  <a:pt x="459524" y="258889"/>
                </a:cubicBezTo>
                <a:cubicBezTo>
                  <a:pt x="465544" y="260642"/>
                  <a:pt x="470535" y="261518"/>
                  <a:pt x="474497" y="261518"/>
                </a:cubicBezTo>
                <a:cubicBezTo>
                  <a:pt x="478917" y="261518"/>
                  <a:pt x="482422" y="260870"/>
                  <a:pt x="485013" y="259575"/>
                </a:cubicBezTo>
                <a:cubicBezTo>
                  <a:pt x="487603" y="258279"/>
                  <a:pt x="489508" y="256413"/>
                  <a:pt x="490728" y="253974"/>
                </a:cubicBezTo>
                <a:cubicBezTo>
                  <a:pt x="491947" y="251536"/>
                  <a:pt x="492557" y="248793"/>
                  <a:pt x="492557" y="245745"/>
                </a:cubicBezTo>
                <a:cubicBezTo>
                  <a:pt x="492557" y="241325"/>
                  <a:pt x="491490" y="236905"/>
                  <a:pt x="489356" y="232486"/>
                </a:cubicBezTo>
                <a:cubicBezTo>
                  <a:pt x="487222" y="228066"/>
                  <a:pt x="484517" y="224409"/>
                  <a:pt x="481241" y="221513"/>
                </a:cubicBezTo>
                <a:cubicBezTo>
                  <a:pt x="477964" y="218617"/>
                  <a:pt x="474497" y="217170"/>
                  <a:pt x="470840" y="217170"/>
                </a:cubicBezTo>
                <a:close/>
                <a:moveTo>
                  <a:pt x="863803" y="204825"/>
                </a:moveTo>
                <a:cubicBezTo>
                  <a:pt x="860450" y="204825"/>
                  <a:pt x="856716" y="205282"/>
                  <a:pt x="852602" y="206197"/>
                </a:cubicBezTo>
                <a:cubicBezTo>
                  <a:pt x="848487" y="207111"/>
                  <a:pt x="844562" y="208368"/>
                  <a:pt x="840829" y="209969"/>
                </a:cubicBezTo>
                <a:cubicBezTo>
                  <a:pt x="837095" y="211569"/>
                  <a:pt x="834009" y="213360"/>
                  <a:pt x="831570" y="215341"/>
                </a:cubicBezTo>
                <a:cubicBezTo>
                  <a:pt x="835685" y="218694"/>
                  <a:pt x="839533" y="221970"/>
                  <a:pt x="843115" y="225171"/>
                </a:cubicBezTo>
                <a:cubicBezTo>
                  <a:pt x="846696" y="228371"/>
                  <a:pt x="850392" y="231838"/>
                  <a:pt x="854202" y="235572"/>
                </a:cubicBezTo>
                <a:lnTo>
                  <a:pt x="864578" y="246237"/>
                </a:lnTo>
                <a:lnTo>
                  <a:pt x="870661" y="242658"/>
                </a:lnTo>
                <a:cubicBezTo>
                  <a:pt x="875538" y="238772"/>
                  <a:pt x="879309" y="234734"/>
                  <a:pt x="881977" y="230543"/>
                </a:cubicBezTo>
                <a:cubicBezTo>
                  <a:pt x="884644" y="226352"/>
                  <a:pt x="885977" y="222199"/>
                  <a:pt x="885977" y="218084"/>
                </a:cubicBezTo>
                <a:cubicBezTo>
                  <a:pt x="885977" y="216103"/>
                  <a:pt x="885291" y="214083"/>
                  <a:pt x="883920" y="212026"/>
                </a:cubicBezTo>
                <a:cubicBezTo>
                  <a:pt x="882548" y="209969"/>
                  <a:pt x="880224" y="208254"/>
                  <a:pt x="876947" y="206883"/>
                </a:cubicBezTo>
                <a:cubicBezTo>
                  <a:pt x="873671" y="205511"/>
                  <a:pt x="869289" y="204825"/>
                  <a:pt x="863803" y="204825"/>
                </a:cubicBezTo>
                <a:close/>
                <a:moveTo>
                  <a:pt x="472211" y="198424"/>
                </a:moveTo>
                <a:cubicBezTo>
                  <a:pt x="477393" y="198424"/>
                  <a:pt x="482193" y="199758"/>
                  <a:pt x="486613" y="202425"/>
                </a:cubicBezTo>
                <a:cubicBezTo>
                  <a:pt x="491032" y="205092"/>
                  <a:pt x="494919" y="208635"/>
                  <a:pt x="498271" y="213055"/>
                </a:cubicBezTo>
                <a:cubicBezTo>
                  <a:pt x="501624" y="217474"/>
                  <a:pt x="504253" y="222313"/>
                  <a:pt x="506158" y="227571"/>
                </a:cubicBezTo>
                <a:cubicBezTo>
                  <a:pt x="508063" y="232829"/>
                  <a:pt x="509016" y="238048"/>
                  <a:pt x="509016" y="243230"/>
                </a:cubicBezTo>
                <a:cubicBezTo>
                  <a:pt x="509016" y="252374"/>
                  <a:pt x="507415" y="259651"/>
                  <a:pt x="504215" y="265061"/>
                </a:cubicBezTo>
                <a:cubicBezTo>
                  <a:pt x="501015" y="270471"/>
                  <a:pt x="496938" y="274358"/>
                  <a:pt x="491985" y="276720"/>
                </a:cubicBezTo>
                <a:cubicBezTo>
                  <a:pt x="487032" y="279082"/>
                  <a:pt x="481888" y="280263"/>
                  <a:pt x="476554" y="280263"/>
                </a:cubicBezTo>
                <a:cubicBezTo>
                  <a:pt x="471830" y="280263"/>
                  <a:pt x="465772" y="279349"/>
                  <a:pt x="458381" y="277520"/>
                </a:cubicBezTo>
                <a:cubicBezTo>
                  <a:pt x="454685" y="276606"/>
                  <a:pt x="450504" y="274986"/>
                  <a:pt x="445836" y="272662"/>
                </a:cubicBezTo>
                <a:lnTo>
                  <a:pt x="434502" y="266000"/>
                </a:lnTo>
                <a:lnTo>
                  <a:pt x="430120" y="271548"/>
                </a:lnTo>
                <a:cubicBezTo>
                  <a:pt x="428463" y="273319"/>
                  <a:pt x="426796" y="274777"/>
                  <a:pt x="425119" y="275920"/>
                </a:cubicBezTo>
                <a:cubicBezTo>
                  <a:pt x="421767" y="278206"/>
                  <a:pt x="418300" y="279692"/>
                  <a:pt x="414718" y="280377"/>
                </a:cubicBezTo>
                <a:lnTo>
                  <a:pt x="408940" y="280873"/>
                </a:lnTo>
                <a:lnTo>
                  <a:pt x="407517" y="281406"/>
                </a:lnTo>
                <a:lnTo>
                  <a:pt x="406157" y="281111"/>
                </a:lnTo>
                <a:lnTo>
                  <a:pt x="402717" y="281406"/>
                </a:lnTo>
                <a:lnTo>
                  <a:pt x="402840" y="280392"/>
                </a:lnTo>
                <a:lnTo>
                  <a:pt x="391172" y="277863"/>
                </a:lnTo>
                <a:lnTo>
                  <a:pt x="383500" y="270283"/>
                </a:lnTo>
                <a:lnTo>
                  <a:pt x="382971" y="274805"/>
                </a:lnTo>
                <a:cubicBezTo>
                  <a:pt x="381847" y="279396"/>
                  <a:pt x="380161" y="283768"/>
                  <a:pt x="377914" y="287921"/>
                </a:cubicBezTo>
                <a:cubicBezTo>
                  <a:pt x="373418" y="296227"/>
                  <a:pt x="367665" y="303466"/>
                  <a:pt x="360654" y="309638"/>
                </a:cubicBezTo>
                <a:cubicBezTo>
                  <a:pt x="353644" y="315810"/>
                  <a:pt x="346329" y="320878"/>
                  <a:pt x="338709" y="324840"/>
                </a:cubicBezTo>
                <a:cubicBezTo>
                  <a:pt x="331089" y="328803"/>
                  <a:pt x="324155" y="331622"/>
                  <a:pt x="317906" y="333298"/>
                </a:cubicBezTo>
                <a:lnTo>
                  <a:pt x="311277" y="315925"/>
                </a:lnTo>
                <a:cubicBezTo>
                  <a:pt x="322402" y="312267"/>
                  <a:pt x="331660" y="308076"/>
                  <a:pt x="339052" y="303352"/>
                </a:cubicBezTo>
                <a:cubicBezTo>
                  <a:pt x="346443" y="298627"/>
                  <a:pt x="352310" y="293598"/>
                  <a:pt x="356654" y="288264"/>
                </a:cubicBezTo>
                <a:cubicBezTo>
                  <a:pt x="360997" y="282930"/>
                  <a:pt x="364083" y="277482"/>
                  <a:pt x="365912" y="271919"/>
                </a:cubicBezTo>
                <a:cubicBezTo>
                  <a:pt x="367741" y="266357"/>
                  <a:pt x="368655" y="260985"/>
                  <a:pt x="368655" y="255803"/>
                </a:cubicBezTo>
                <a:cubicBezTo>
                  <a:pt x="368655" y="248335"/>
                  <a:pt x="367017" y="240753"/>
                  <a:pt x="363740" y="233057"/>
                </a:cubicBezTo>
                <a:cubicBezTo>
                  <a:pt x="360464" y="225361"/>
                  <a:pt x="356844" y="218084"/>
                  <a:pt x="352882" y="211226"/>
                </a:cubicBezTo>
                <a:lnTo>
                  <a:pt x="369570" y="202768"/>
                </a:lnTo>
                <a:cubicBezTo>
                  <a:pt x="372465" y="208102"/>
                  <a:pt x="375018" y="213360"/>
                  <a:pt x="377228" y="218541"/>
                </a:cubicBezTo>
                <a:cubicBezTo>
                  <a:pt x="379438" y="223723"/>
                  <a:pt x="381419" y="228600"/>
                  <a:pt x="383171" y="233172"/>
                </a:cubicBezTo>
                <a:cubicBezTo>
                  <a:pt x="384924" y="237744"/>
                  <a:pt x="386334" y="241935"/>
                  <a:pt x="387400" y="245745"/>
                </a:cubicBezTo>
                <a:cubicBezTo>
                  <a:pt x="389534" y="252298"/>
                  <a:pt x="392315" y="256755"/>
                  <a:pt x="395744" y="259118"/>
                </a:cubicBezTo>
                <a:lnTo>
                  <a:pt x="407387" y="262052"/>
                </a:lnTo>
                <a:lnTo>
                  <a:pt x="415747" y="259918"/>
                </a:lnTo>
                <a:cubicBezTo>
                  <a:pt x="418642" y="258089"/>
                  <a:pt x="421462" y="255041"/>
                  <a:pt x="424205" y="250774"/>
                </a:cubicBezTo>
                <a:cubicBezTo>
                  <a:pt x="426948" y="246507"/>
                  <a:pt x="429920" y="240792"/>
                  <a:pt x="433120" y="233629"/>
                </a:cubicBezTo>
                <a:cubicBezTo>
                  <a:pt x="437540" y="223875"/>
                  <a:pt x="441922" y="216484"/>
                  <a:pt x="446265" y="211455"/>
                </a:cubicBezTo>
                <a:cubicBezTo>
                  <a:pt x="450608" y="206425"/>
                  <a:pt x="454952" y="202996"/>
                  <a:pt x="459295" y="201168"/>
                </a:cubicBezTo>
                <a:cubicBezTo>
                  <a:pt x="463639" y="199339"/>
                  <a:pt x="467944" y="198424"/>
                  <a:pt x="472211" y="198424"/>
                </a:cubicBezTo>
                <a:close/>
                <a:moveTo>
                  <a:pt x="293065" y="188137"/>
                </a:moveTo>
                <a:cubicBezTo>
                  <a:pt x="295046" y="193014"/>
                  <a:pt x="296913" y="198577"/>
                  <a:pt x="298666" y="204825"/>
                </a:cubicBezTo>
                <a:cubicBezTo>
                  <a:pt x="300418" y="211074"/>
                  <a:pt x="301904" y="217246"/>
                  <a:pt x="303123" y="223342"/>
                </a:cubicBezTo>
                <a:cubicBezTo>
                  <a:pt x="304342" y="229438"/>
                  <a:pt x="304952" y="234772"/>
                  <a:pt x="304952" y="239344"/>
                </a:cubicBezTo>
                <a:cubicBezTo>
                  <a:pt x="304952" y="246964"/>
                  <a:pt x="303923" y="253441"/>
                  <a:pt x="301866" y="258775"/>
                </a:cubicBezTo>
                <a:cubicBezTo>
                  <a:pt x="299809" y="264109"/>
                  <a:pt x="296570" y="268452"/>
                  <a:pt x="292150" y="271805"/>
                </a:cubicBezTo>
                <a:cubicBezTo>
                  <a:pt x="287731" y="275158"/>
                  <a:pt x="282054" y="277596"/>
                  <a:pt x="275120" y="279120"/>
                </a:cubicBezTo>
                <a:cubicBezTo>
                  <a:pt x="268186" y="280644"/>
                  <a:pt x="259918" y="281406"/>
                  <a:pt x="250317" y="281406"/>
                </a:cubicBezTo>
                <a:lnTo>
                  <a:pt x="250667" y="278531"/>
                </a:lnTo>
                <a:lnTo>
                  <a:pt x="243001" y="281406"/>
                </a:lnTo>
                <a:cubicBezTo>
                  <a:pt x="233248" y="281406"/>
                  <a:pt x="224675" y="280377"/>
                  <a:pt x="217284" y="278320"/>
                </a:cubicBezTo>
                <a:cubicBezTo>
                  <a:pt x="209893" y="276263"/>
                  <a:pt x="204406" y="272986"/>
                  <a:pt x="200825" y="268490"/>
                </a:cubicBezTo>
                <a:cubicBezTo>
                  <a:pt x="199034" y="266242"/>
                  <a:pt x="197843" y="263661"/>
                  <a:pt x="197253" y="260746"/>
                </a:cubicBezTo>
                <a:lnTo>
                  <a:pt x="197270" y="255075"/>
                </a:lnTo>
                <a:lnTo>
                  <a:pt x="179565" y="266661"/>
                </a:lnTo>
                <a:cubicBezTo>
                  <a:pt x="171107" y="270700"/>
                  <a:pt x="161734" y="274091"/>
                  <a:pt x="151447" y="276834"/>
                </a:cubicBezTo>
                <a:cubicBezTo>
                  <a:pt x="141160" y="279577"/>
                  <a:pt x="130187" y="281635"/>
                  <a:pt x="118529" y="283006"/>
                </a:cubicBezTo>
                <a:cubicBezTo>
                  <a:pt x="106870" y="284378"/>
                  <a:pt x="94792" y="285064"/>
                  <a:pt x="82296" y="285064"/>
                </a:cubicBezTo>
                <a:cubicBezTo>
                  <a:pt x="68732" y="285064"/>
                  <a:pt x="56807" y="284187"/>
                  <a:pt x="46520" y="282435"/>
                </a:cubicBezTo>
                <a:cubicBezTo>
                  <a:pt x="36233" y="280682"/>
                  <a:pt x="27660" y="277977"/>
                  <a:pt x="20802" y="274320"/>
                </a:cubicBezTo>
                <a:cubicBezTo>
                  <a:pt x="13944" y="270662"/>
                  <a:pt x="8763" y="265899"/>
                  <a:pt x="5257" y="260032"/>
                </a:cubicBezTo>
                <a:cubicBezTo>
                  <a:pt x="1752" y="254165"/>
                  <a:pt x="0" y="247040"/>
                  <a:pt x="0" y="238658"/>
                </a:cubicBezTo>
                <a:cubicBezTo>
                  <a:pt x="0" y="234848"/>
                  <a:pt x="304" y="230924"/>
                  <a:pt x="914" y="226885"/>
                </a:cubicBezTo>
                <a:cubicBezTo>
                  <a:pt x="1524" y="222846"/>
                  <a:pt x="2324" y="218770"/>
                  <a:pt x="3314" y="214655"/>
                </a:cubicBezTo>
                <a:cubicBezTo>
                  <a:pt x="4305" y="210540"/>
                  <a:pt x="5334" y="206578"/>
                  <a:pt x="6400" y="202768"/>
                </a:cubicBezTo>
                <a:lnTo>
                  <a:pt x="23545" y="207111"/>
                </a:lnTo>
                <a:cubicBezTo>
                  <a:pt x="22936" y="209397"/>
                  <a:pt x="22250" y="212102"/>
                  <a:pt x="21488" y="215226"/>
                </a:cubicBezTo>
                <a:cubicBezTo>
                  <a:pt x="20726" y="218351"/>
                  <a:pt x="20078" y="221513"/>
                  <a:pt x="19545" y="224713"/>
                </a:cubicBezTo>
                <a:cubicBezTo>
                  <a:pt x="19012" y="227914"/>
                  <a:pt x="18745" y="230809"/>
                  <a:pt x="18745" y="233400"/>
                </a:cubicBezTo>
                <a:cubicBezTo>
                  <a:pt x="18745" y="241325"/>
                  <a:pt x="20764" y="247688"/>
                  <a:pt x="24803" y="252488"/>
                </a:cubicBezTo>
                <a:cubicBezTo>
                  <a:pt x="28841" y="257289"/>
                  <a:pt x="35890" y="260794"/>
                  <a:pt x="45948" y="263004"/>
                </a:cubicBezTo>
                <a:cubicBezTo>
                  <a:pt x="56007" y="265214"/>
                  <a:pt x="70104" y="266319"/>
                  <a:pt x="88239" y="266319"/>
                </a:cubicBezTo>
                <a:cubicBezTo>
                  <a:pt x="97536" y="266319"/>
                  <a:pt x="107365" y="265747"/>
                  <a:pt x="117729" y="264604"/>
                </a:cubicBezTo>
                <a:cubicBezTo>
                  <a:pt x="128092" y="263461"/>
                  <a:pt x="138417" y="261404"/>
                  <a:pt x="148704" y="258432"/>
                </a:cubicBezTo>
                <a:cubicBezTo>
                  <a:pt x="158991" y="255460"/>
                  <a:pt x="168783" y="251383"/>
                  <a:pt x="178079" y="246202"/>
                </a:cubicBezTo>
                <a:cubicBezTo>
                  <a:pt x="187375" y="241020"/>
                  <a:pt x="195529" y="234467"/>
                  <a:pt x="202539" y="226542"/>
                </a:cubicBezTo>
                <a:lnTo>
                  <a:pt x="216941" y="235000"/>
                </a:lnTo>
                <a:cubicBezTo>
                  <a:pt x="215569" y="238506"/>
                  <a:pt x="214655" y="241287"/>
                  <a:pt x="214198" y="243344"/>
                </a:cubicBezTo>
                <a:cubicBezTo>
                  <a:pt x="213741" y="245402"/>
                  <a:pt x="213512" y="247269"/>
                  <a:pt x="213512" y="248945"/>
                </a:cubicBezTo>
                <a:cubicBezTo>
                  <a:pt x="213512" y="251231"/>
                  <a:pt x="214350" y="253403"/>
                  <a:pt x="216027" y="255460"/>
                </a:cubicBezTo>
                <a:cubicBezTo>
                  <a:pt x="217703" y="257517"/>
                  <a:pt x="220865" y="259232"/>
                  <a:pt x="225514" y="260604"/>
                </a:cubicBezTo>
                <a:cubicBezTo>
                  <a:pt x="230162" y="261975"/>
                  <a:pt x="236753" y="262661"/>
                  <a:pt x="245287" y="262661"/>
                </a:cubicBezTo>
                <a:cubicBezTo>
                  <a:pt x="248488" y="262661"/>
                  <a:pt x="250812" y="263537"/>
                  <a:pt x="252260" y="265290"/>
                </a:cubicBezTo>
                <a:lnTo>
                  <a:pt x="252276" y="265338"/>
                </a:lnTo>
                <a:lnTo>
                  <a:pt x="252603" y="262661"/>
                </a:lnTo>
                <a:cubicBezTo>
                  <a:pt x="261594" y="262661"/>
                  <a:pt x="268605" y="262318"/>
                  <a:pt x="273634" y="261632"/>
                </a:cubicBezTo>
                <a:cubicBezTo>
                  <a:pt x="278663" y="260946"/>
                  <a:pt x="282244" y="259194"/>
                  <a:pt x="284378" y="256374"/>
                </a:cubicBezTo>
                <a:cubicBezTo>
                  <a:pt x="286512" y="253555"/>
                  <a:pt x="287578" y="249097"/>
                  <a:pt x="287578" y="243001"/>
                </a:cubicBezTo>
                <a:cubicBezTo>
                  <a:pt x="287578" y="239191"/>
                  <a:pt x="286969" y="234657"/>
                  <a:pt x="285750" y="229400"/>
                </a:cubicBezTo>
                <a:cubicBezTo>
                  <a:pt x="284530" y="224142"/>
                  <a:pt x="282930" y="218541"/>
                  <a:pt x="280949" y="212598"/>
                </a:cubicBezTo>
                <a:cubicBezTo>
                  <a:pt x="278968" y="206654"/>
                  <a:pt x="276834" y="200787"/>
                  <a:pt x="274548" y="194995"/>
                </a:cubicBezTo>
                <a:close/>
                <a:moveTo>
                  <a:pt x="659282" y="173050"/>
                </a:moveTo>
                <a:cubicBezTo>
                  <a:pt x="665226" y="182041"/>
                  <a:pt x="670407" y="190538"/>
                  <a:pt x="674827" y="198539"/>
                </a:cubicBezTo>
                <a:cubicBezTo>
                  <a:pt x="679246" y="206540"/>
                  <a:pt x="682980" y="214007"/>
                  <a:pt x="686028" y="220941"/>
                </a:cubicBezTo>
                <a:cubicBezTo>
                  <a:pt x="689076" y="227876"/>
                  <a:pt x="691515" y="234391"/>
                  <a:pt x="693344" y="240487"/>
                </a:cubicBezTo>
                <a:cubicBezTo>
                  <a:pt x="695477" y="247192"/>
                  <a:pt x="697877" y="252145"/>
                  <a:pt x="700544" y="255346"/>
                </a:cubicBezTo>
                <a:cubicBezTo>
                  <a:pt x="703211" y="258546"/>
                  <a:pt x="705993" y="260565"/>
                  <a:pt x="708888" y="261404"/>
                </a:cubicBezTo>
                <a:cubicBezTo>
                  <a:pt x="711784" y="262242"/>
                  <a:pt x="714451" y="262661"/>
                  <a:pt x="716889" y="262661"/>
                </a:cubicBezTo>
                <a:lnTo>
                  <a:pt x="719222" y="263526"/>
                </a:lnTo>
                <a:lnTo>
                  <a:pt x="719328" y="262661"/>
                </a:lnTo>
                <a:cubicBezTo>
                  <a:pt x="726948" y="262661"/>
                  <a:pt x="732891" y="262089"/>
                  <a:pt x="737158" y="260946"/>
                </a:cubicBezTo>
                <a:cubicBezTo>
                  <a:pt x="741426" y="259803"/>
                  <a:pt x="744664" y="257594"/>
                  <a:pt x="746874" y="254317"/>
                </a:cubicBezTo>
                <a:cubicBezTo>
                  <a:pt x="749084" y="251040"/>
                  <a:pt x="750874" y="246278"/>
                  <a:pt x="752246" y="240030"/>
                </a:cubicBezTo>
                <a:cubicBezTo>
                  <a:pt x="753618" y="233781"/>
                  <a:pt x="755294" y="225628"/>
                  <a:pt x="757275" y="215569"/>
                </a:cubicBezTo>
                <a:lnTo>
                  <a:pt x="775106" y="218998"/>
                </a:lnTo>
                <a:cubicBezTo>
                  <a:pt x="774496" y="221742"/>
                  <a:pt x="773811" y="224790"/>
                  <a:pt x="773049" y="228142"/>
                </a:cubicBezTo>
                <a:cubicBezTo>
                  <a:pt x="772287" y="231495"/>
                  <a:pt x="771639" y="234810"/>
                  <a:pt x="771106" y="238086"/>
                </a:cubicBezTo>
                <a:cubicBezTo>
                  <a:pt x="770572" y="241363"/>
                  <a:pt x="770305" y="244221"/>
                  <a:pt x="770306" y="246659"/>
                </a:cubicBezTo>
                <a:cubicBezTo>
                  <a:pt x="770305" y="248945"/>
                  <a:pt x="770458" y="251079"/>
                  <a:pt x="770763" y="253060"/>
                </a:cubicBezTo>
                <a:cubicBezTo>
                  <a:pt x="771067" y="255041"/>
                  <a:pt x="772211" y="256717"/>
                  <a:pt x="774192" y="258089"/>
                </a:cubicBezTo>
                <a:cubicBezTo>
                  <a:pt x="776173" y="259461"/>
                  <a:pt x="779526" y="260565"/>
                  <a:pt x="784250" y="261404"/>
                </a:cubicBezTo>
                <a:cubicBezTo>
                  <a:pt x="788974" y="262242"/>
                  <a:pt x="795756" y="262661"/>
                  <a:pt x="804595" y="262661"/>
                </a:cubicBezTo>
                <a:lnTo>
                  <a:pt x="805033" y="262826"/>
                </a:lnTo>
                <a:lnTo>
                  <a:pt x="805053" y="262661"/>
                </a:lnTo>
                <a:cubicBezTo>
                  <a:pt x="814197" y="262661"/>
                  <a:pt x="822807" y="261785"/>
                  <a:pt x="830885" y="260032"/>
                </a:cubicBezTo>
                <a:lnTo>
                  <a:pt x="848106" y="254556"/>
                </a:lnTo>
                <a:lnTo>
                  <a:pt x="843457" y="249174"/>
                </a:lnTo>
                <a:cubicBezTo>
                  <a:pt x="840257" y="245821"/>
                  <a:pt x="836790" y="242430"/>
                  <a:pt x="833056" y="239001"/>
                </a:cubicBezTo>
                <a:cubicBezTo>
                  <a:pt x="829322" y="235572"/>
                  <a:pt x="825322" y="232333"/>
                  <a:pt x="821055" y="229285"/>
                </a:cubicBezTo>
                <a:cubicBezTo>
                  <a:pt x="820140" y="228523"/>
                  <a:pt x="819226" y="227152"/>
                  <a:pt x="818311" y="225171"/>
                </a:cubicBezTo>
                <a:cubicBezTo>
                  <a:pt x="817397" y="223189"/>
                  <a:pt x="816635" y="221132"/>
                  <a:pt x="816025" y="218998"/>
                </a:cubicBezTo>
                <a:cubicBezTo>
                  <a:pt x="815416" y="216865"/>
                  <a:pt x="815111" y="215265"/>
                  <a:pt x="815111" y="214198"/>
                </a:cubicBezTo>
                <a:cubicBezTo>
                  <a:pt x="815111" y="211912"/>
                  <a:pt x="816559" y="209169"/>
                  <a:pt x="819454" y="205968"/>
                </a:cubicBezTo>
                <a:cubicBezTo>
                  <a:pt x="822350" y="202768"/>
                  <a:pt x="826236" y="199682"/>
                  <a:pt x="831113" y="196710"/>
                </a:cubicBezTo>
                <a:cubicBezTo>
                  <a:pt x="835990" y="193738"/>
                  <a:pt x="841552" y="191262"/>
                  <a:pt x="847801" y="189280"/>
                </a:cubicBezTo>
                <a:cubicBezTo>
                  <a:pt x="854049" y="187299"/>
                  <a:pt x="860526" y="186309"/>
                  <a:pt x="867232" y="186309"/>
                </a:cubicBezTo>
                <a:cubicBezTo>
                  <a:pt x="875919" y="186309"/>
                  <a:pt x="882967" y="187604"/>
                  <a:pt x="888377" y="190195"/>
                </a:cubicBezTo>
                <a:cubicBezTo>
                  <a:pt x="893788" y="192786"/>
                  <a:pt x="897750" y="196100"/>
                  <a:pt x="900265" y="200139"/>
                </a:cubicBezTo>
                <a:cubicBezTo>
                  <a:pt x="902779" y="204177"/>
                  <a:pt x="904036" y="208483"/>
                  <a:pt x="904036" y="213055"/>
                </a:cubicBezTo>
                <a:cubicBezTo>
                  <a:pt x="904036" y="219760"/>
                  <a:pt x="902360" y="226428"/>
                  <a:pt x="899007" y="233057"/>
                </a:cubicBezTo>
                <a:cubicBezTo>
                  <a:pt x="895654" y="239687"/>
                  <a:pt x="890854" y="245897"/>
                  <a:pt x="884606" y="251688"/>
                </a:cubicBezTo>
                <a:lnTo>
                  <a:pt x="879518" y="255266"/>
                </a:lnTo>
                <a:lnTo>
                  <a:pt x="892492" y="259346"/>
                </a:lnTo>
                <a:cubicBezTo>
                  <a:pt x="897598" y="260489"/>
                  <a:pt x="902817" y="261327"/>
                  <a:pt x="908151" y="261861"/>
                </a:cubicBezTo>
                <a:lnTo>
                  <a:pt x="920139" y="262460"/>
                </a:lnTo>
                <a:lnTo>
                  <a:pt x="930097" y="259918"/>
                </a:lnTo>
                <a:cubicBezTo>
                  <a:pt x="932992" y="258089"/>
                  <a:pt x="935812" y="255041"/>
                  <a:pt x="938555" y="250774"/>
                </a:cubicBezTo>
                <a:cubicBezTo>
                  <a:pt x="941298" y="246507"/>
                  <a:pt x="944270" y="240792"/>
                  <a:pt x="947470" y="233629"/>
                </a:cubicBezTo>
                <a:cubicBezTo>
                  <a:pt x="951890" y="223875"/>
                  <a:pt x="956272" y="216484"/>
                  <a:pt x="960615" y="211455"/>
                </a:cubicBezTo>
                <a:cubicBezTo>
                  <a:pt x="964958" y="206425"/>
                  <a:pt x="969302" y="202996"/>
                  <a:pt x="973645" y="201168"/>
                </a:cubicBezTo>
                <a:cubicBezTo>
                  <a:pt x="977989" y="199339"/>
                  <a:pt x="982294" y="198424"/>
                  <a:pt x="986561" y="198424"/>
                </a:cubicBezTo>
                <a:cubicBezTo>
                  <a:pt x="991743" y="198424"/>
                  <a:pt x="996543" y="199758"/>
                  <a:pt x="1000963" y="202425"/>
                </a:cubicBezTo>
                <a:cubicBezTo>
                  <a:pt x="1005382" y="205092"/>
                  <a:pt x="1009269" y="208635"/>
                  <a:pt x="1012621" y="213055"/>
                </a:cubicBezTo>
                <a:cubicBezTo>
                  <a:pt x="1015974" y="217474"/>
                  <a:pt x="1018603" y="222313"/>
                  <a:pt x="1020508" y="227571"/>
                </a:cubicBezTo>
                <a:cubicBezTo>
                  <a:pt x="1022413" y="232829"/>
                  <a:pt x="1023366" y="238048"/>
                  <a:pt x="1023366" y="243230"/>
                </a:cubicBezTo>
                <a:cubicBezTo>
                  <a:pt x="1023366" y="252374"/>
                  <a:pt x="1021765" y="259651"/>
                  <a:pt x="1018565" y="265061"/>
                </a:cubicBezTo>
                <a:cubicBezTo>
                  <a:pt x="1015365" y="270471"/>
                  <a:pt x="1011288" y="274358"/>
                  <a:pt x="1006335" y="276720"/>
                </a:cubicBezTo>
                <a:cubicBezTo>
                  <a:pt x="1001382" y="279082"/>
                  <a:pt x="996238" y="280263"/>
                  <a:pt x="990904" y="280263"/>
                </a:cubicBezTo>
                <a:cubicBezTo>
                  <a:pt x="986180" y="280263"/>
                  <a:pt x="980122" y="279349"/>
                  <a:pt x="972731" y="277520"/>
                </a:cubicBezTo>
                <a:cubicBezTo>
                  <a:pt x="969035" y="276606"/>
                  <a:pt x="964854" y="274986"/>
                  <a:pt x="960186" y="272662"/>
                </a:cubicBezTo>
                <a:lnTo>
                  <a:pt x="948852" y="266000"/>
                </a:lnTo>
                <a:lnTo>
                  <a:pt x="944470" y="271548"/>
                </a:lnTo>
                <a:cubicBezTo>
                  <a:pt x="942813" y="273319"/>
                  <a:pt x="941146" y="274777"/>
                  <a:pt x="939469" y="275920"/>
                </a:cubicBezTo>
                <a:cubicBezTo>
                  <a:pt x="936117" y="278206"/>
                  <a:pt x="932650" y="279692"/>
                  <a:pt x="929068" y="280377"/>
                </a:cubicBezTo>
                <a:lnTo>
                  <a:pt x="923290" y="280873"/>
                </a:lnTo>
                <a:lnTo>
                  <a:pt x="921867" y="281406"/>
                </a:lnTo>
                <a:lnTo>
                  <a:pt x="919569" y="281192"/>
                </a:lnTo>
                <a:lnTo>
                  <a:pt x="917067" y="281406"/>
                </a:lnTo>
                <a:lnTo>
                  <a:pt x="917121" y="280963"/>
                </a:lnTo>
                <a:lnTo>
                  <a:pt x="896150" y="279006"/>
                </a:lnTo>
                <a:cubicBezTo>
                  <a:pt x="887387" y="277406"/>
                  <a:pt x="879195" y="274967"/>
                  <a:pt x="871575" y="271691"/>
                </a:cubicBezTo>
                <a:lnTo>
                  <a:pt x="863511" y="266520"/>
                </a:lnTo>
                <a:lnTo>
                  <a:pt x="862660" y="267119"/>
                </a:lnTo>
                <a:cubicBezTo>
                  <a:pt x="854278" y="271614"/>
                  <a:pt x="845020" y="275120"/>
                  <a:pt x="834885" y="277634"/>
                </a:cubicBezTo>
                <a:cubicBezTo>
                  <a:pt x="824750" y="280149"/>
                  <a:pt x="814044" y="281406"/>
                  <a:pt x="802767" y="281406"/>
                </a:cubicBezTo>
                <a:lnTo>
                  <a:pt x="802789" y="281226"/>
                </a:lnTo>
                <a:lnTo>
                  <a:pt x="802310" y="281406"/>
                </a:lnTo>
                <a:cubicBezTo>
                  <a:pt x="793013" y="281406"/>
                  <a:pt x="785622" y="280911"/>
                  <a:pt x="780135" y="279920"/>
                </a:cubicBezTo>
                <a:cubicBezTo>
                  <a:pt x="774649" y="278930"/>
                  <a:pt x="770496" y="277444"/>
                  <a:pt x="767677" y="275463"/>
                </a:cubicBezTo>
                <a:cubicBezTo>
                  <a:pt x="764857" y="273481"/>
                  <a:pt x="762876" y="271005"/>
                  <a:pt x="761733" y="268033"/>
                </a:cubicBezTo>
                <a:lnTo>
                  <a:pt x="761080" y="265448"/>
                </a:lnTo>
                <a:lnTo>
                  <a:pt x="758075" y="269976"/>
                </a:lnTo>
                <a:cubicBezTo>
                  <a:pt x="755256" y="273024"/>
                  <a:pt x="752017" y="275386"/>
                  <a:pt x="748360" y="277063"/>
                </a:cubicBezTo>
                <a:cubicBezTo>
                  <a:pt x="744702" y="278739"/>
                  <a:pt x="740321" y="279882"/>
                  <a:pt x="735215" y="280492"/>
                </a:cubicBezTo>
                <a:cubicBezTo>
                  <a:pt x="730110" y="281101"/>
                  <a:pt x="724052" y="281406"/>
                  <a:pt x="717042" y="281406"/>
                </a:cubicBezTo>
                <a:lnTo>
                  <a:pt x="717148" y="280538"/>
                </a:lnTo>
                <a:lnTo>
                  <a:pt x="714832" y="281406"/>
                </a:lnTo>
                <a:cubicBezTo>
                  <a:pt x="709803" y="281406"/>
                  <a:pt x="704888" y="280454"/>
                  <a:pt x="700087" y="278549"/>
                </a:cubicBezTo>
                <a:cubicBezTo>
                  <a:pt x="695287" y="276644"/>
                  <a:pt x="691134" y="273519"/>
                  <a:pt x="687628" y="269176"/>
                </a:cubicBezTo>
                <a:lnTo>
                  <a:pt x="684256" y="263404"/>
                </a:lnTo>
                <a:lnTo>
                  <a:pt x="671512" y="276148"/>
                </a:lnTo>
                <a:cubicBezTo>
                  <a:pt x="664730" y="279806"/>
                  <a:pt x="655015" y="281635"/>
                  <a:pt x="642366" y="281635"/>
                </a:cubicBezTo>
                <a:cubicBezTo>
                  <a:pt x="636879" y="281635"/>
                  <a:pt x="631583" y="281178"/>
                  <a:pt x="626478" y="280263"/>
                </a:cubicBezTo>
                <a:cubicBezTo>
                  <a:pt x="621373" y="279349"/>
                  <a:pt x="616686" y="278015"/>
                  <a:pt x="612419" y="276263"/>
                </a:cubicBezTo>
                <a:cubicBezTo>
                  <a:pt x="608152" y="274510"/>
                  <a:pt x="604418" y="272415"/>
                  <a:pt x="601218" y="269976"/>
                </a:cubicBezTo>
                <a:lnTo>
                  <a:pt x="610362" y="254203"/>
                </a:lnTo>
                <a:cubicBezTo>
                  <a:pt x="613410" y="256184"/>
                  <a:pt x="617677" y="258089"/>
                  <a:pt x="623163" y="259918"/>
                </a:cubicBezTo>
                <a:cubicBezTo>
                  <a:pt x="628650" y="261747"/>
                  <a:pt x="635050" y="262661"/>
                  <a:pt x="642366" y="262661"/>
                </a:cubicBezTo>
                <a:cubicBezTo>
                  <a:pt x="649986" y="262661"/>
                  <a:pt x="656044" y="261899"/>
                  <a:pt x="660539" y="260375"/>
                </a:cubicBezTo>
                <a:cubicBezTo>
                  <a:pt x="665035" y="258851"/>
                  <a:pt x="668312" y="256603"/>
                  <a:pt x="670369" y="253631"/>
                </a:cubicBezTo>
                <a:cubicBezTo>
                  <a:pt x="672427" y="250659"/>
                  <a:pt x="673455" y="247192"/>
                  <a:pt x="673455" y="243230"/>
                </a:cubicBezTo>
                <a:cubicBezTo>
                  <a:pt x="673455" y="240182"/>
                  <a:pt x="672655" y="236524"/>
                  <a:pt x="671055" y="232257"/>
                </a:cubicBezTo>
                <a:cubicBezTo>
                  <a:pt x="669455" y="227990"/>
                  <a:pt x="667283" y="223227"/>
                  <a:pt x="664540" y="217970"/>
                </a:cubicBezTo>
                <a:cubicBezTo>
                  <a:pt x="661797" y="212712"/>
                  <a:pt x="658634" y="207149"/>
                  <a:pt x="655053" y="201282"/>
                </a:cubicBezTo>
                <a:cubicBezTo>
                  <a:pt x="651472" y="195414"/>
                  <a:pt x="647623" y="189433"/>
                  <a:pt x="643509" y="183337"/>
                </a:cubicBezTo>
                <a:close/>
                <a:moveTo>
                  <a:pt x="1819503" y="169392"/>
                </a:moveTo>
                <a:cubicBezTo>
                  <a:pt x="1822551" y="169392"/>
                  <a:pt x="1825180" y="170535"/>
                  <a:pt x="1827390" y="172821"/>
                </a:cubicBezTo>
                <a:cubicBezTo>
                  <a:pt x="1829600" y="175107"/>
                  <a:pt x="1830705" y="177774"/>
                  <a:pt x="1830705" y="180822"/>
                </a:cubicBezTo>
                <a:cubicBezTo>
                  <a:pt x="1830705" y="183870"/>
                  <a:pt x="1829600" y="186499"/>
                  <a:pt x="1827390" y="188709"/>
                </a:cubicBezTo>
                <a:cubicBezTo>
                  <a:pt x="1825180" y="190919"/>
                  <a:pt x="1822551" y="192024"/>
                  <a:pt x="1819503" y="192024"/>
                </a:cubicBezTo>
                <a:cubicBezTo>
                  <a:pt x="1816303" y="192024"/>
                  <a:pt x="1813598" y="190919"/>
                  <a:pt x="1811388" y="188709"/>
                </a:cubicBezTo>
                <a:cubicBezTo>
                  <a:pt x="1809178" y="186499"/>
                  <a:pt x="1808073" y="183870"/>
                  <a:pt x="1808073" y="180822"/>
                </a:cubicBezTo>
                <a:cubicBezTo>
                  <a:pt x="1808073" y="177774"/>
                  <a:pt x="1809178" y="175107"/>
                  <a:pt x="1811388" y="172821"/>
                </a:cubicBezTo>
                <a:cubicBezTo>
                  <a:pt x="1813598" y="170535"/>
                  <a:pt x="1816303" y="169392"/>
                  <a:pt x="1819503" y="169392"/>
                </a:cubicBezTo>
                <a:close/>
                <a:moveTo>
                  <a:pt x="778078" y="169392"/>
                </a:moveTo>
                <a:cubicBezTo>
                  <a:pt x="781126" y="169392"/>
                  <a:pt x="783755" y="170535"/>
                  <a:pt x="785965" y="172821"/>
                </a:cubicBezTo>
                <a:cubicBezTo>
                  <a:pt x="788174" y="175107"/>
                  <a:pt x="789279" y="177774"/>
                  <a:pt x="789279" y="180822"/>
                </a:cubicBezTo>
                <a:cubicBezTo>
                  <a:pt x="789279" y="183870"/>
                  <a:pt x="788174" y="186499"/>
                  <a:pt x="785965" y="188709"/>
                </a:cubicBezTo>
                <a:cubicBezTo>
                  <a:pt x="783755" y="190919"/>
                  <a:pt x="781126" y="192024"/>
                  <a:pt x="778078" y="192024"/>
                </a:cubicBezTo>
                <a:cubicBezTo>
                  <a:pt x="774877" y="192024"/>
                  <a:pt x="772172" y="190919"/>
                  <a:pt x="769963" y="188709"/>
                </a:cubicBezTo>
                <a:cubicBezTo>
                  <a:pt x="767753" y="186499"/>
                  <a:pt x="766648" y="183870"/>
                  <a:pt x="766648" y="180822"/>
                </a:cubicBezTo>
                <a:cubicBezTo>
                  <a:pt x="766648" y="177774"/>
                  <a:pt x="767753" y="175107"/>
                  <a:pt x="769963" y="172821"/>
                </a:cubicBezTo>
                <a:cubicBezTo>
                  <a:pt x="772172" y="170535"/>
                  <a:pt x="774877" y="169392"/>
                  <a:pt x="778078" y="169392"/>
                </a:cubicBezTo>
                <a:close/>
                <a:moveTo>
                  <a:pt x="746760" y="169392"/>
                </a:moveTo>
                <a:cubicBezTo>
                  <a:pt x="749808" y="169392"/>
                  <a:pt x="752437" y="170535"/>
                  <a:pt x="754646" y="172821"/>
                </a:cubicBezTo>
                <a:cubicBezTo>
                  <a:pt x="756856" y="175107"/>
                  <a:pt x="757961" y="177774"/>
                  <a:pt x="757961" y="180822"/>
                </a:cubicBezTo>
                <a:cubicBezTo>
                  <a:pt x="757961" y="183870"/>
                  <a:pt x="756856" y="186499"/>
                  <a:pt x="754646" y="188709"/>
                </a:cubicBezTo>
                <a:cubicBezTo>
                  <a:pt x="752437" y="190919"/>
                  <a:pt x="749808" y="192024"/>
                  <a:pt x="746760" y="192024"/>
                </a:cubicBezTo>
                <a:cubicBezTo>
                  <a:pt x="743559" y="192024"/>
                  <a:pt x="740854" y="190919"/>
                  <a:pt x="738644" y="188709"/>
                </a:cubicBezTo>
                <a:cubicBezTo>
                  <a:pt x="736435" y="186499"/>
                  <a:pt x="735330" y="183870"/>
                  <a:pt x="735330" y="180822"/>
                </a:cubicBezTo>
                <a:cubicBezTo>
                  <a:pt x="735330" y="177774"/>
                  <a:pt x="736435" y="175107"/>
                  <a:pt x="738644" y="172821"/>
                </a:cubicBezTo>
                <a:cubicBezTo>
                  <a:pt x="740854" y="170535"/>
                  <a:pt x="743559" y="169392"/>
                  <a:pt x="746760" y="169392"/>
                </a:cubicBezTo>
                <a:close/>
                <a:moveTo>
                  <a:pt x="1657959" y="166192"/>
                </a:moveTo>
                <a:cubicBezTo>
                  <a:pt x="1661464" y="166192"/>
                  <a:pt x="1665198" y="166497"/>
                  <a:pt x="1669160" y="167106"/>
                </a:cubicBezTo>
                <a:cubicBezTo>
                  <a:pt x="1673123" y="167716"/>
                  <a:pt x="1676933" y="168630"/>
                  <a:pt x="1680591" y="169849"/>
                </a:cubicBezTo>
                <a:lnTo>
                  <a:pt x="1676705" y="187452"/>
                </a:lnTo>
                <a:cubicBezTo>
                  <a:pt x="1673656" y="186690"/>
                  <a:pt x="1670456" y="186080"/>
                  <a:pt x="1667103" y="185623"/>
                </a:cubicBezTo>
                <a:cubicBezTo>
                  <a:pt x="1663750" y="185166"/>
                  <a:pt x="1660702" y="184937"/>
                  <a:pt x="1657959" y="184937"/>
                </a:cubicBezTo>
                <a:cubicBezTo>
                  <a:pt x="1652473" y="184937"/>
                  <a:pt x="1647596" y="185928"/>
                  <a:pt x="1643329" y="187909"/>
                </a:cubicBezTo>
                <a:cubicBezTo>
                  <a:pt x="1639062" y="189890"/>
                  <a:pt x="1635709" y="192595"/>
                  <a:pt x="1633271" y="196024"/>
                </a:cubicBezTo>
                <a:cubicBezTo>
                  <a:pt x="1630832" y="199453"/>
                  <a:pt x="1629613" y="203454"/>
                  <a:pt x="1629613" y="208026"/>
                </a:cubicBezTo>
                <a:cubicBezTo>
                  <a:pt x="1629613" y="212140"/>
                  <a:pt x="1630794" y="215836"/>
                  <a:pt x="1633156" y="219113"/>
                </a:cubicBezTo>
                <a:cubicBezTo>
                  <a:pt x="1635518" y="222389"/>
                  <a:pt x="1638528" y="225209"/>
                  <a:pt x="1642186" y="227571"/>
                </a:cubicBezTo>
                <a:cubicBezTo>
                  <a:pt x="1645843" y="229933"/>
                  <a:pt x="1649577" y="231686"/>
                  <a:pt x="1653387" y="232829"/>
                </a:cubicBezTo>
                <a:lnTo>
                  <a:pt x="1658135" y="233530"/>
                </a:lnTo>
                <a:lnTo>
                  <a:pt x="1659559" y="232714"/>
                </a:lnTo>
                <a:cubicBezTo>
                  <a:pt x="1670685" y="227380"/>
                  <a:pt x="1682953" y="223570"/>
                  <a:pt x="1696364" y="221284"/>
                </a:cubicBezTo>
                <a:lnTo>
                  <a:pt x="1701165" y="239115"/>
                </a:lnTo>
                <a:cubicBezTo>
                  <a:pt x="1690039" y="241096"/>
                  <a:pt x="1679752" y="244068"/>
                  <a:pt x="1670304" y="248031"/>
                </a:cubicBezTo>
                <a:cubicBezTo>
                  <a:pt x="1660855" y="251993"/>
                  <a:pt x="1652663" y="256832"/>
                  <a:pt x="1645729" y="262547"/>
                </a:cubicBezTo>
                <a:cubicBezTo>
                  <a:pt x="1638795" y="268262"/>
                  <a:pt x="1633423" y="274815"/>
                  <a:pt x="1629613" y="282206"/>
                </a:cubicBezTo>
                <a:cubicBezTo>
                  <a:pt x="1625803" y="289598"/>
                  <a:pt x="1623898" y="297713"/>
                  <a:pt x="1623898" y="306552"/>
                </a:cubicBezTo>
                <a:cubicBezTo>
                  <a:pt x="1623898" y="313715"/>
                  <a:pt x="1625117" y="319887"/>
                  <a:pt x="1627555" y="325069"/>
                </a:cubicBezTo>
                <a:cubicBezTo>
                  <a:pt x="1629994" y="330250"/>
                  <a:pt x="1633232" y="334556"/>
                  <a:pt x="1637271" y="337985"/>
                </a:cubicBezTo>
                <a:cubicBezTo>
                  <a:pt x="1641310" y="341414"/>
                  <a:pt x="1645843" y="344119"/>
                  <a:pt x="1650873" y="346100"/>
                </a:cubicBezTo>
                <a:cubicBezTo>
                  <a:pt x="1655902" y="348081"/>
                  <a:pt x="1661045" y="349491"/>
                  <a:pt x="1666303" y="350329"/>
                </a:cubicBezTo>
                <a:cubicBezTo>
                  <a:pt x="1671561" y="351167"/>
                  <a:pt x="1676552" y="351586"/>
                  <a:pt x="1681276" y="351586"/>
                </a:cubicBezTo>
                <a:cubicBezTo>
                  <a:pt x="1689354" y="351586"/>
                  <a:pt x="1697583" y="350862"/>
                  <a:pt x="1705965" y="349415"/>
                </a:cubicBezTo>
                <a:cubicBezTo>
                  <a:pt x="1714347" y="347967"/>
                  <a:pt x="1721967" y="345795"/>
                  <a:pt x="1728825" y="342900"/>
                </a:cubicBezTo>
                <a:lnTo>
                  <a:pt x="1734769" y="358902"/>
                </a:lnTo>
                <a:cubicBezTo>
                  <a:pt x="1731111" y="360730"/>
                  <a:pt x="1726272" y="362521"/>
                  <a:pt x="1720253" y="364274"/>
                </a:cubicBezTo>
                <a:cubicBezTo>
                  <a:pt x="1714233" y="366026"/>
                  <a:pt x="1707794" y="367474"/>
                  <a:pt x="1700936" y="368617"/>
                </a:cubicBezTo>
                <a:cubicBezTo>
                  <a:pt x="1694078" y="369760"/>
                  <a:pt x="1687525" y="370332"/>
                  <a:pt x="1681276" y="370332"/>
                </a:cubicBezTo>
                <a:cubicBezTo>
                  <a:pt x="1673047" y="370332"/>
                  <a:pt x="1664513" y="369379"/>
                  <a:pt x="1655673" y="367474"/>
                </a:cubicBezTo>
                <a:cubicBezTo>
                  <a:pt x="1646834" y="365569"/>
                  <a:pt x="1638605" y="362292"/>
                  <a:pt x="1630984" y="357644"/>
                </a:cubicBezTo>
                <a:cubicBezTo>
                  <a:pt x="1623364" y="352996"/>
                  <a:pt x="1617154" y="346748"/>
                  <a:pt x="1612353" y="338899"/>
                </a:cubicBezTo>
                <a:cubicBezTo>
                  <a:pt x="1607553" y="331050"/>
                  <a:pt x="1605153" y="321183"/>
                  <a:pt x="1605153" y="309295"/>
                </a:cubicBezTo>
                <a:cubicBezTo>
                  <a:pt x="1605153" y="298323"/>
                  <a:pt x="1607363" y="288036"/>
                  <a:pt x="1611782" y="278434"/>
                </a:cubicBezTo>
                <a:cubicBezTo>
                  <a:pt x="1616202" y="268833"/>
                  <a:pt x="1622488" y="260146"/>
                  <a:pt x="1630642" y="252374"/>
                </a:cubicBezTo>
                <a:lnTo>
                  <a:pt x="1637423" y="246914"/>
                </a:lnTo>
                <a:lnTo>
                  <a:pt x="1634871" y="245973"/>
                </a:lnTo>
                <a:cubicBezTo>
                  <a:pt x="1632127" y="244602"/>
                  <a:pt x="1629537" y="242925"/>
                  <a:pt x="1627098" y="240944"/>
                </a:cubicBezTo>
                <a:cubicBezTo>
                  <a:pt x="1622221" y="236982"/>
                  <a:pt x="1618373" y="232257"/>
                  <a:pt x="1615554" y="226771"/>
                </a:cubicBezTo>
                <a:cubicBezTo>
                  <a:pt x="1612735" y="221284"/>
                  <a:pt x="1611325" y="215493"/>
                  <a:pt x="1611325" y="209397"/>
                </a:cubicBezTo>
                <a:cubicBezTo>
                  <a:pt x="1611325" y="199796"/>
                  <a:pt x="1613573" y="191795"/>
                  <a:pt x="1618069" y="185394"/>
                </a:cubicBezTo>
                <a:cubicBezTo>
                  <a:pt x="1622564" y="178993"/>
                  <a:pt x="1628355" y="174193"/>
                  <a:pt x="1635442" y="170992"/>
                </a:cubicBezTo>
                <a:cubicBezTo>
                  <a:pt x="1642529" y="167792"/>
                  <a:pt x="1650034" y="166192"/>
                  <a:pt x="1657959" y="166192"/>
                </a:cubicBezTo>
                <a:close/>
                <a:moveTo>
                  <a:pt x="1305382" y="153619"/>
                </a:moveTo>
                <a:cubicBezTo>
                  <a:pt x="1308430" y="153619"/>
                  <a:pt x="1311059" y="154762"/>
                  <a:pt x="1313269" y="157048"/>
                </a:cubicBezTo>
                <a:cubicBezTo>
                  <a:pt x="1315478" y="159334"/>
                  <a:pt x="1316583" y="162001"/>
                  <a:pt x="1316583" y="165049"/>
                </a:cubicBezTo>
                <a:cubicBezTo>
                  <a:pt x="1316583" y="168097"/>
                  <a:pt x="1315478" y="170726"/>
                  <a:pt x="1313269" y="172935"/>
                </a:cubicBezTo>
                <a:cubicBezTo>
                  <a:pt x="1311059" y="175145"/>
                  <a:pt x="1308430" y="176250"/>
                  <a:pt x="1305382" y="176250"/>
                </a:cubicBezTo>
                <a:cubicBezTo>
                  <a:pt x="1302181" y="176250"/>
                  <a:pt x="1299476" y="175145"/>
                  <a:pt x="1297266" y="172935"/>
                </a:cubicBezTo>
                <a:cubicBezTo>
                  <a:pt x="1295057" y="170726"/>
                  <a:pt x="1293952" y="168097"/>
                  <a:pt x="1293952" y="165049"/>
                </a:cubicBezTo>
                <a:cubicBezTo>
                  <a:pt x="1293952" y="162001"/>
                  <a:pt x="1295057" y="159334"/>
                  <a:pt x="1297266" y="157048"/>
                </a:cubicBezTo>
                <a:cubicBezTo>
                  <a:pt x="1299476" y="154762"/>
                  <a:pt x="1302181" y="153619"/>
                  <a:pt x="1305382" y="153619"/>
                </a:cubicBezTo>
                <a:close/>
                <a:moveTo>
                  <a:pt x="1229563" y="145999"/>
                </a:moveTo>
                <a:cubicBezTo>
                  <a:pt x="1226667" y="145999"/>
                  <a:pt x="1224419" y="146989"/>
                  <a:pt x="1222819" y="148971"/>
                </a:cubicBezTo>
                <a:cubicBezTo>
                  <a:pt x="1221219" y="150952"/>
                  <a:pt x="1220419" y="153238"/>
                  <a:pt x="1220419" y="155829"/>
                </a:cubicBezTo>
                <a:cubicBezTo>
                  <a:pt x="1220419" y="158572"/>
                  <a:pt x="1221257" y="160820"/>
                  <a:pt x="1222933" y="162572"/>
                </a:cubicBezTo>
                <a:cubicBezTo>
                  <a:pt x="1224610" y="164325"/>
                  <a:pt x="1226744" y="165201"/>
                  <a:pt x="1229334" y="165201"/>
                </a:cubicBezTo>
                <a:cubicBezTo>
                  <a:pt x="1231925" y="165201"/>
                  <a:pt x="1234173" y="164363"/>
                  <a:pt x="1236078" y="162687"/>
                </a:cubicBezTo>
                <a:cubicBezTo>
                  <a:pt x="1237983" y="161010"/>
                  <a:pt x="1238935" y="158800"/>
                  <a:pt x="1238935" y="156057"/>
                </a:cubicBezTo>
                <a:cubicBezTo>
                  <a:pt x="1238935" y="153162"/>
                  <a:pt x="1237945" y="150761"/>
                  <a:pt x="1235964" y="148856"/>
                </a:cubicBezTo>
                <a:cubicBezTo>
                  <a:pt x="1233982" y="146951"/>
                  <a:pt x="1231849" y="145999"/>
                  <a:pt x="1229563" y="145999"/>
                </a:cubicBezTo>
                <a:close/>
                <a:moveTo>
                  <a:pt x="1230706" y="133197"/>
                </a:moveTo>
                <a:cubicBezTo>
                  <a:pt x="1234364" y="133197"/>
                  <a:pt x="1237640" y="134264"/>
                  <a:pt x="1240536" y="136398"/>
                </a:cubicBezTo>
                <a:cubicBezTo>
                  <a:pt x="1243431" y="138531"/>
                  <a:pt x="1245717" y="141351"/>
                  <a:pt x="1247394" y="144856"/>
                </a:cubicBezTo>
                <a:cubicBezTo>
                  <a:pt x="1249070" y="148361"/>
                  <a:pt x="1249908" y="152095"/>
                  <a:pt x="1249908" y="156057"/>
                </a:cubicBezTo>
                <a:cubicBezTo>
                  <a:pt x="1249908" y="162001"/>
                  <a:pt x="1248003" y="166992"/>
                  <a:pt x="1244193" y="171030"/>
                </a:cubicBezTo>
                <a:cubicBezTo>
                  <a:pt x="1240383" y="175069"/>
                  <a:pt x="1235506" y="177088"/>
                  <a:pt x="1229563" y="177088"/>
                </a:cubicBezTo>
                <a:cubicBezTo>
                  <a:pt x="1223010" y="177088"/>
                  <a:pt x="1218095" y="175107"/>
                  <a:pt x="1214818" y="171145"/>
                </a:cubicBezTo>
                <a:cubicBezTo>
                  <a:pt x="1211542" y="167182"/>
                  <a:pt x="1209903" y="162534"/>
                  <a:pt x="1209903" y="157200"/>
                </a:cubicBezTo>
                <a:cubicBezTo>
                  <a:pt x="1209903" y="152781"/>
                  <a:pt x="1210780" y="148780"/>
                  <a:pt x="1212532" y="145199"/>
                </a:cubicBezTo>
                <a:cubicBezTo>
                  <a:pt x="1214285" y="141617"/>
                  <a:pt x="1216761" y="138722"/>
                  <a:pt x="1219962" y="136512"/>
                </a:cubicBezTo>
                <a:cubicBezTo>
                  <a:pt x="1223162" y="134302"/>
                  <a:pt x="1226744" y="133197"/>
                  <a:pt x="1230706" y="133197"/>
                </a:cubicBezTo>
                <a:close/>
                <a:moveTo>
                  <a:pt x="986104" y="121691"/>
                </a:moveTo>
                <a:cubicBezTo>
                  <a:pt x="983818" y="121691"/>
                  <a:pt x="981913" y="122491"/>
                  <a:pt x="980389" y="124091"/>
                </a:cubicBezTo>
                <a:cubicBezTo>
                  <a:pt x="978865" y="125691"/>
                  <a:pt x="978103" y="127635"/>
                  <a:pt x="978103" y="129921"/>
                </a:cubicBezTo>
                <a:cubicBezTo>
                  <a:pt x="978103" y="132816"/>
                  <a:pt x="979322" y="135521"/>
                  <a:pt x="981761" y="138036"/>
                </a:cubicBezTo>
                <a:lnTo>
                  <a:pt x="988351" y="142073"/>
                </a:lnTo>
                <a:lnTo>
                  <a:pt x="988961" y="141693"/>
                </a:lnTo>
                <a:cubicBezTo>
                  <a:pt x="991933" y="138264"/>
                  <a:pt x="993419" y="134797"/>
                  <a:pt x="993419" y="131292"/>
                </a:cubicBezTo>
                <a:cubicBezTo>
                  <a:pt x="993419" y="128549"/>
                  <a:pt x="992809" y="126263"/>
                  <a:pt x="991590" y="124434"/>
                </a:cubicBezTo>
                <a:cubicBezTo>
                  <a:pt x="990371" y="122605"/>
                  <a:pt x="988542" y="121691"/>
                  <a:pt x="986104" y="121691"/>
                </a:cubicBezTo>
                <a:close/>
                <a:moveTo>
                  <a:pt x="867613" y="117424"/>
                </a:moveTo>
                <a:cubicBezTo>
                  <a:pt x="864717" y="117424"/>
                  <a:pt x="862469" y="118414"/>
                  <a:pt x="860869" y="120396"/>
                </a:cubicBezTo>
                <a:cubicBezTo>
                  <a:pt x="859269" y="122377"/>
                  <a:pt x="858469" y="124663"/>
                  <a:pt x="858469" y="127254"/>
                </a:cubicBezTo>
                <a:cubicBezTo>
                  <a:pt x="858469" y="129997"/>
                  <a:pt x="859307" y="132245"/>
                  <a:pt x="860983" y="133997"/>
                </a:cubicBezTo>
                <a:cubicBezTo>
                  <a:pt x="862660" y="135750"/>
                  <a:pt x="864794" y="136626"/>
                  <a:pt x="867384" y="136626"/>
                </a:cubicBezTo>
                <a:cubicBezTo>
                  <a:pt x="869975" y="136626"/>
                  <a:pt x="872223" y="135788"/>
                  <a:pt x="874128" y="134112"/>
                </a:cubicBezTo>
                <a:cubicBezTo>
                  <a:pt x="876033" y="132435"/>
                  <a:pt x="876986" y="130225"/>
                  <a:pt x="876986" y="127482"/>
                </a:cubicBezTo>
                <a:cubicBezTo>
                  <a:pt x="876986" y="124587"/>
                  <a:pt x="875995" y="122186"/>
                  <a:pt x="874014" y="120281"/>
                </a:cubicBezTo>
                <a:cubicBezTo>
                  <a:pt x="872032" y="118376"/>
                  <a:pt x="869899" y="117424"/>
                  <a:pt x="867613" y="117424"/>
                </a:cubicBezTo>
                <a:close/>
                <a:moveTo>
                  <a:pt x="1733626" y="117043"/>
                </a:moveTo>
                <a:lnTo>
                  <a:pt x="1752371" y="117043"/>
                </a:lnTo>
                <a:lnTo>
                  <a:pt x="1756943" y="234772"/>
                </a:lnTo>
                <a:cubicBezTo>
                  <a:pt x="1757248" y="242239"/>
                  <a:pt x="1757972" y="247992"/>
                  <a:pt x="1759115" y="252031"/>
                </a:cubicBezTo>
                <a:cubicBezTo>
                  <a:pt x="1760258" y="256070"/>
                  <a:pt x="1762848" y="258851"/>
                  <a:pt x="1766887" y="260375"/>
                </a:cubicBezTo>
                <a:cubicBezTo>
                  <a:pt x="1770926" y="261899"/>
                  <a:pt x="1777288" y="262661"/>
                  <a:pt x="1785975" y="262661"/>
                </a:cubicBezTo>
                <a:lnTo>
                  <a:pt x="1786121" y="262716"/>
                </a:lnTo>
                <a:lnTo>
                  <a:pt x="1786127" y="262661"/>
                </a:lnTo>
                <a:cubicBezTo>
                  <a:pt x="1792528" y="262661"/>
                  <a:pt x="1797558" y="262089"/>
                  <a:pt x="1801215" y="260946"/>
                </a:cubicBezTo>
                <a:cubicBezTo>
                  <a:pt x="1804873" y="259803"/>
                  <a:pt x="1807654" y="257594"/>
                  <a:pt x="1809559" y="254317"/>
                </a:cubicBezTo>
                <a:cubicBezTo>
                  <a:pt x="1811464" y="251040"/>
                  <a:pt x="1813102" y="246278"/>
                  <a:pt x="1814474" y="240030"/>
                </a:cubicBezTo>
                <a:cubicBezTo>
                  <a:pt x="1815846" y="233781"/>
                  <a:pt x="1817522" y="225628"/>
                  <a:pt x="1819503" y="215569"/>
                </a:cubicBezTo>
                <a:lnTo>
                  <a:pt x="1837334" y="218998"/>
                </a:lnTo>
                <a:cubicBezTo>
                  <a:pt x="1836724" y="221742"/>
                  <a:pt x="1836039" y="224790"/>
                  <a:pt x="1835277" y="228142"/>
                </a:cubicBezTo>
                <a:cubicBezTo>
                  <a:pt x="1834515" y="231495"/>
                  <a:pt x="1833867" y="234810"/>
                  <a:pt x="1833334" y="238086"/>
                </a:cubicBezTo>
                <a:cubicBezTo>
                  <a:pt x="1832800" y="241363"/>
                  <a:pt x="1832533" y="244221"/>
                  <a:pt x="1832533" y="246659"/>
                </a:cubicBezTo>
                <a:cubicBezTo>
                  <a:pt x="1832533" y="249707"/>
                  <a:pt x="1833219" y="252450"/>
                  <a:pt x="1834591" y="254889"/>
                </a:cubicBezTo>
                <a:cubicBezTo>
                  <a:pt x="1835963" y="257327"/>
                  <a:pt x="1838934" y="259232"/>
                  <a:pt x="1843506" y="260604"/>
                </a:cubicBezTo>
                <a:cubicBezTo>
                  <a:pt x="1845792" y="261289"/>
                  <a:pt x="1848688" y="261804"/>
                  <a:pt x="1852193" y="262147"/>
                </a:cubicBezTo>
                <a:lnTo>
                  <a:pt x="1862638" y="262582"/>
                </a:lnTo>
                <a:lnTo>
                  <a:pt x="1873072" y="259918"/>
                </a:lnTo>
                <a:cubicBezTo>
                  <a:pt x="1875967" y="258089"/>
                  <a:pt x="1878787" y="255041"/>
                  <a:pt x="1881530" y="250774"/>
                </a:cubicBezTo>
                <a:cubicBezTo>
                  <a:pt x="1884273" y="246507"/>
                  <a:pt x="1887245" y="240792"/>
                  <a:pt x="1890446" y="233629"/>
                </a:cubicBezTo>
                <a:cubicBezTo>
                  <a:pt x="1894865" y="223875"/>
                  <a:pt x="1899246" y="216484"/>
                  <a:pt x="1903590" y="211455"/>
                </a:cubicBezTo>
                <a:cubicBezTo>
                  <a:pt x="1907933" y="206425"/>
                  <a:pt x="1912277" y="202996"/>
                  <a:pt x="1916620" y="201168"/>
                </a:cubicBezTo>
                <a:cubicBezTo>
                  <a:pt x="1920963" y="199339"/>
                  <a:pt x="1925269" y="198424"/>
                  <a:pt x="1929536" y="198424"/>
                </a:cubicBezTo>
                <a:cubicBezTo>
                  <a:pt x="1934718" y="198424"/>
                  <a:pt x="1939518" y="199758"/>
                  <a:pt x="1943938" y="202425"/>
                </a:cubicBezTo>
                <a:cubicBezTo>
                  <a:pt x="1948357" y="205092"/>
                  <a:pt x="1952244" y="208635"/>
                  <a:pt x="1955596" y="213055"/>
                </a:cubicBezTo>
                <a:cubicBezTo>
                  <a:pt x="1958949" y="217474"/>
                  <a:pt x="1961578" y="222313"/>
                  <a:pt x="1963483" y="227571"/>
                </a:cubicBezTo>
                <a:cubicBezTo>
                  <a:pt x="1965388" y="232829"/>
                  <a:pt x="1966341" y="238048"/>
                  <a:pt x="1966341" y="243230"/>
                </a:cubicBezTo>
                <a:cubicBezTo>
                  <a:pt x="1966341" y="252374"/>
                  <a:pt x="1964740" y="259651"/>
                  <a:pt x="1961540" y="265061"/>
                </a:cubicBezTo>
                <a:cubicBezTo>
                  <a:pt x="1958340" y="270471"/>
                  <a:pt x="1954263" y="274358"/>
                  <a:pt x="1949310" y="276720"/>
                </a:cubicBezTo>
                <a:cubicBezTo>
                  <a:pt x="1944357" y="279082"/>
                  <a:pt x="1939213" y="280263"/>
                  <a:pt x="1933880" y="280263"/>
                </a:cubicBezTo>
                <a:cubicBezTo>
                  <a:pt x="1929155" y="280263"/>
                  <a:pt x="1923097" y="279349"/>
                  <a:pt x="1915706" y="277520"/>
                </a:cubicBezTo>
                <a:cubicBezTo>
                  <a:pt x="1912010" y="276606"/>
                  <a:pt x="1907828" y="274986"/>
                  <a:pt x="1903161" y="272662"/>
                </a:cubicBezTo>
                <a:lnTo>
                  <a:pt x="1891827" y="266000"/>
                </a:lnTo>
                <a:lnTo>
                  <a:pt x="1887445" y="271548"/>
                </a:lnTo>
                <a:cubicBezTo>
                  <a:pt x="1885788" y="273319"/>
                  <a:pt x="1884121" y="274777"/>
                  <a:pt x="1882444" y="275920"/>
                </a:cubicBezTo>
                <a:cubicBezTo>
                  <a:pt x="1879092" y="278206"/>
                  <a:pt x="1875625" y="279692"/>
                  <a:pt x="1872043" y="280377"/>
                </a:cubicBezTo>
                <a:lnTo>
                  <a:pt x="1862906" y="281161"/>
                </a:lnTo>
                <a:lnTo>
                  <a:pt x="1862251" y="281406"/>
                </a:lnTo>
                <a:lnTo>
                  <a:pt x="1860851" y="281337"/>
                </a:lnTo>
                <a:lnTo>
                  <a:pt x="1860042" y="281406"/>
                </a:lnTo>
                <a:lnTo>
                  <a:pt x="1860055" y="281297"/>
                </a:lnTo>
                <a:lnTo>
                  <a:pt x="1848993" y="280749"/>
                </a:lnTo>
                <a:cubicBezTo>
                  <a:pt x="1845106" y="280311"/>
                  <a:pt x="1841754" y="279654"/>
                  <a:pt x="1838934" y="278777"/>
                </a:cubicBezTo>
                <a:cubicBezTo>
                  <a:pt x="1833296" y="277025"/>
                  <a:pt x="1829181" y="274358"/>
                  <a:pt x="1826590" y="270776"/>
                </a:cubicBezTo>
                <a:lnTo>
                  <a:pt x="1824025" y="264366"/>
                </a:lnTo>
                <a:lnTo>
                  <a:pt x="1820303" y="269976"/>
                </a:lnTo>
                <a:cubicBezTo>
                  <a:pt x="1817484" y="273024"/>
                  <a:pt x="1814398" y="275386"/>
                  <a:pt x="1811045" y="277063"/>
                </a:cubicBezTo>
                <a:cubicBezTo>
                  <a:pt x="1807692" y="278739"/>
                  <a:pt x="1803806" y="279882"/>
                  <a:pt x="1799387" y="280492"/>
                </a:cubicBezTo>
                <a:cubicBezTo>
                  <a:pt x="1794967" y="281101"/>
                  <a:pt x="1789785" y="281406"/>
                  <a:pt x="1783842" y="281406"/>
                </a:cubicBezTo>
                <a:lnTo>
                  <a:pt x="1783849" y="281346"/>
                </a:lnTo>
                <a:lnTo>
                  <a:pt x="1783689" y="281406"/>
                </a:lnTo>
                <a:cubicBezTo>
                  <a:pt x="1771497" y="281406"/>
                  <a:pt x="1762163" y="280035"/>
                  <a:pt x="1755686" y="277291"/>
                </a:cubicBezTo>
                <a:cubicBezTo>
                  <a:pt x="1749209" y="274548"/>
                  <a:pt x="1744751" y="270281"/>
                  <a:pt x="1742313" y="264490"/>
                </a:cubicBezTo>
                <a:cubicBezTo>
                  <a:pt x="1739874" y="258699"/>
                  <a:pt x="1738502" y="251231"/>
                  <a:pt x="1738198" y="242087"/>
                </a:cubicBezTo>
                <a:close/>
                <a:moveTo>
                  <a:pt x="1444752" y="117043"/>
                </a:moveTo>
                <a:lnTo>
                  <a:pt x="1463725" y="117043"/>
                </a:lnTo>
                <a:lnTo>
                  <a:pt x="1467383" y="232943"/>
                </a:lnTo>
                <a:cubicBezTo>
                  <a:pt x="1467688" y="240715"/>
                  <a:pt x="1468945" y="246773"/>
                  <a:pt x="1471155" y="251117"/>
                </a:cubicBezTo>
                <a:cubicBezTo>
                  <a:pt x="1473365" y="255460"/>
                  <a:pt x="1476375" y="258470"/>
                  <a:pt x="1480185" y="260146"/>
                </a:cubicBezTo>
                <a:lnTo>
                  <a:pt x="1492286" y="262567"/>
                </a:lnTo>
                <a:lnTo>
                  <a:pt x="1501711" y="262032"/>
                </a:lnTo>
                <a:cubicBezTo>
                  <a:pt x="1504759" y="261613"/>
                  <a:pt x="1507159" y="260985"/>
                  <a:pt x="1508912" y="260146"/>
                </a:cubicBezTo>
                <a:cubicBezTo>
                  <a:pt x="1512417" y="258470"/>
                  <a:pt x="1514437" y="255498"/>
                  <a:pt x="1514970" y="251231"/>
                </a:cubicBezTo>
                <a:cubicBezTo>
                  <a:pt x="1515503" y="246964"/>
                  <a:pt x="1515618" y="241020"/>
                  <a:pt x="1515313" y="233400"/>
                </a:cubicBezTo>
                <a:lnTo>
                  <a:pt x="1510969" y="117043"/>
                </a:lnTo>
                <a:lnTo>
                  <a:pt x="1529486" y="117043"/>
                </a:lnTo>
                <a:lnTo>
                  <a:pt x="1534058" y="231343"/>
                </a:lnTo>
                <a:cubicBezTo>
                  <a:pt x="1534363" y="239420"/>
                  <a:pt x="1534096" y="246583"/>
                  <a:pt x="1533258" y="252831"/>
                </a:cubicBezTo>
                <a:cubicBezTo>
                  <a:pt x="1532420" y="259080"/>
                  <a:pt x="1530438" y="264337"/>
                  <a:pt x="1527314" y="268605"/>
                </a:cubicBezTo>
                <a:cubicBezTo>
                  <a:pt x="1524190" y="272872"/>
                  <a:pt x="1519542" y="276072"/>
                  <a:pt x="1513370" y="278206"/>
                </a:cubicBezTo>
                <a:cubicBezTo>
                  <a:pt x="1510284" y="279273"/>
                  <a:pt x="1506674" y="280073"/>
                  <a:pt x="1502540" y="280606"/>
                </a:cubicBezTo>
                <a:lnTo>
                  <a:pt x="1490815" y="281277"/>
                </a:lnTo>
                <a:lnTo>
                  <a:pt x="1490472" y="281406"/>
                </a:lnTo>
                <a:lnTo>
                  <a:pt x="1490038" y="281322"/>
                </a:lnTo>
                <a:lnTo>
                  <a:pt x="1488567" y="281406"/>
                </a:lnTo>
                <a:lnTo>
                  <a:pt x="1488606" y="281044"/>
                </a:lnTo>
                <a:lnTo>
                  <a:pt x="1474584" y="278320"/>
                </a:lnTo>
                <a:cubicBezTo>
                  <a:pt x="1470393" y="276263"/>
                  <a:pt x="1467116" y="273596"/>
                  <a:pt x="1464754" y="270319"/>
                </a:cubicBezTo>
                <a:lnTo>
                  <a:pt x="1462166" y="264574"/>
                </a:lnTo>
                <a:lnTo>
                  <a:pt x="1457439" y="271919"/>
                </a:lnTo>
                <a:cubicBezTo>
                  <a:pt x="1454010" y="275043"/>
                  <a:pt x="1449400" y="277406"/>
                  <a:pt x="1443609" y="279006"/>
                </a:cubicBezTo>
                <a:cubicBezTo>
                  <a:pt x="1437817" y="280606"/>
                  <a:pt x="1430578" y="281406"/>
                  <a:pt x="1421892" y="281406"/>
                </a:cubicBezTo>
                <a:lnTo>
                  <a:pt x="1422183" y="278754"/>
                </a:lnTo>
                <a:lnTo>
                  <a:pt x="1415110" y="281406"/>
                </a:lnTo>
                <a:cubicBezTo>
                  <a:pt x="1408709" y="281406"/>
                  <a:pt x="1402842" y="280987"/>
                  <a:pt x="1397508" y="280149"/>
                </a:cubicBezTo>
                <a:cubicBezTo>
                  <a:pt x="1392174" y="279311"/>
                  <a:pt x="1387373" y="277749"/>
                  <a:pt x="1383106" y="275463"/>
                </a:cubicBezTo>
                <a:cubicBezTo>
                  <a:pt x="1378839" y="273177"/>
                  <a:pt x="1375257" y="269862"/>
                  <a:pt x="1372362" y="265518"/>
                </a:cubicBezTo>
                <a:cubicBezTo>
                  <a:pt x="1370914" y="263347"/>
                  <a:pt x="1369637" y="260823"/>
                  <a:pt x="1368532" y="257946"/>
                </a:cubicBezTo>
                <a:lnTo>
                  <a:pt x="1366625" y="251347"/>
                </a:lnTo>
                <a:lnTo>
                  <a:pt x="1360817" y="253860"/>
                </a:lnTo>
                <a:cubicBezTo>
                  <a:pt x="1355559" y="256679"/>
                  <a:pt x="1350035" y="259651"/>
                  <a:pt x="1344244" y="262775"/>
                </a:cubicBezTo>
                <a:cubicBezTo>
                  <a:pt x="1338453" y="265899"/>
                  <a:pt x="1332052" y="268871"/>
                  <a:pt x="1325041" y="271691"/>
                </a:cubicBezTo>
                <a:cubicBezTo>
                  <a:pt x="1318031" y="274510"/>
                  <a:pt x="1309992" y="276834"/>
                  <a:pt x="1300924" y="278663"/>
                </a:cubicBezTo>
                <a:cubicBezTo>
                  <a:pt x="1291856" y="280492"/>
                  <a:pt x="1281379" y="281406"/>
                  <a:pt x="1269492" y="281406"/>
                </a:cubicBezTo>
                <a:lnTo>
                  <a:pt x="1269511" y="281227"/>
                </a:lnTo>
                <a:lnTo>
                  <a:pt x="1269034" y="281406"/>
                </a:lnTo>
                <a:cubicBezTo>
                  <a:pt x="1259738" y="281406"/>
                  <a:pt x="1252347" y="280911"/>
                  <a:pt x="1246860" y="279920"/>
                </a:cubicBezTo>
                <a:cubicBezTo>
                  <a:pt x="1241374" y="278930"/>
                  <a:pt x="1237221" y="277444"/>
                  <a:pt x="1234402" y="275463"/>
                </a:cubicBezTo>
                <a:cubicBezTo>
                  <a:pt x="1231582" y="273481"/>
                  <a:pt x="1229601" y="271005"/>
                  <a:pt x="1228458" y="268033"/>
                </a:cubicBezTo>
                <a:lnTo>
                  <a:pt x="1227805" y="265448"/>
                </a:lnTo>
                <a:lnTo>
                  <a:pt x="1224800" y="269976"/>
                </a:lnTo>
                <a:cubicBezTo>
                  <a:pt x="1221981" y="273024"/>
                  <a:pt x="1218743" y="275386"/>
                  <a:pt x="1215085" y="277063"/>
                </a:cubicBezTo>
                <a:cubicBezTo>
                  <a:pt x="1211427" y="278739"/>
                  <a:pt x="1207046" y="279882"/>
                  <a:pt x="1201940" y="280492"/>
                </a:cubicBezTo>
                <a:lnTo>
                  <a:pt x="1189311" y="281127"/>
                </a:lnTo>
                <a:lnTo>
                  <a:pt x="1188567" y="281406"/>
                </a:lnTo>
                <a:lnTo>
                  <a:pt x="1187663" y="281210"/>
                </a:lnTo>
                <a:lnTo>
                  <a:pt x="1183767" y="281406"/>
                </a:lnTo>
                <a:lnTo>
                  <a:pt x="1183890" y="280392"/>
                </a:lnTo>
                <a:lnTo>
                  <a:pt x="1172222" y="277863"/>
                </a:lnTo>
                <a:lnTo>
                  <a:pt x="1164550" y="270283"/>
                </a:lnTo>
                <a:lnTo>
                  <a:pt x="1164021" y="274805"/>
                </a:lnTo>
                <a:cubicBezTo>
                  <a:pt x="1162897" y="279396"/>
                  <a:pt x="1161211" y="283768"/>
                  <a:pt x="1158964" y="287921"/>
                </a:cubicBezTo>
                <a:cubicBezTo>
                  <a:pt x="1154468" y="296227"/>
                  <a:pt x="1148715" y="303466"/>
                  <a:pt x="1141704" y="309638"/>
                </a:cubicBezTo>
                <a:cubicBezTo>
                  <a:pt x="1134694" y="315810"/>
                  <a:pt x="1127379" y="320878"/>
                  <a:pt x="1119759" y="324840"/>
                </a:cubicBezTo>
                <a:cubicBezTo>
                  <a:pt x="1112139" y="328803"/>
                  <a:pt x="1105204" y="331622"/>
                  <a:pt x="1098956" y="333298"/>
                </a:cubicBezTo>
                <a:lnTo>
                  <a:pt x="1092327" y="315925"/>
                </a:lnTo>
                <a:cubicBezTo>
                  <a:pt x="1103452" y="312267"/>
                  <a:pt x="1112710" y="308076"/>
                  <a:pt x="1120102" y="303352"/>
                </a:cubicBezTo>
                <a:cubicBezTo>
                  <a:pt x="1127493" y="298627"/>
                  <a:pt x="1133360" y="293598"/>
                  <a:pt x="1137704" y="288264"/>
                </a:cubicBezTo>
                <a:cubicBezTo>
                  <a:pt x="1142047" y="282930"/>
                  <a:pt x="1145133" y="277482"/>
                  <a:pt x="1146962" y="271919"/>
                </a:cubicBezTo>
                <a:cubicBezTo>
                  <a:pt x="1148791" y="266357"/>
                  <a:pt x="1149705" y="260985"/>
                  <a:pt x="1149705" y="255803"/>
                </a:cubicBezTo>
                <a:cubicBezTo>
                  <a:pt x="1149705" y="248335"/>
                  <a:pt x="1148067" y="240753"/>
                  <a:pt x="1144790" y="233057"/>
                </a:cubicBezTo>
                <a:cubicBezTo>
                  <a:pt x="1141514" y="225361"/>
                  <a:pt x="1137894" y="218084"/>
                  <a:pt x="1133932" y="211226"/>
                </a:cubicBezTo>
                <a:lnTo>
                  <a:pt x="1150620" y="202768"/>
                </a:lnTo>
                <a:cubicBezTo>
                  <a:pt x="1153515" y="208102"/>
                  <a:pt x="1156068" y="213360"/>
                  <a:pt x="1158278" y="218541"/>
                </a:cubicBezTo>
                <a:cubicBezTo>
                  <a:pt x="1160488" y="223723"/>
                  <a:pt x="1162469" y="228600"/>
                  <a:pt x="1164221" y="233172"/>
                </a:cubicBezTo>
                <a:cubicBezTo>
                  <a:pt x="1165974" y="237744"/>
                  <a:pt x="1167384" y="241935"/>
                  <a:pt x="1168450" y="245745"/>
                </a:cubicBezTo>
                <a:cubicBezTo>
                  <a:pt x="1170584" y="252298"/>
                  <a:pt x="1173365" y="256755"/>
                  <a:pt x="1176794" y="259118"/>
                </a:cubicBezTo>
                <a:lnTo>
                  <a:pt x="1190166" y="262488"/>
                </a:lnTo>
                <a:lnTo>
                  <a:pt x="1196225" y="262232"/>
                </a:lnTo>
                <a:cubicBezTo>
                  <a:pt x="1199197" y="261947"/>
                  <a:pt x="1201750" y="261518"/>
                  <a:pt x="1203883" y="260946"/>
                </a:cubicBezTo>
                <a:cubicBezTo>
                  <a:pt x="1208151" y="259803"/>
                  <a:pt x="1211389" y="257594"/>
                  <a:pt x="1213599" y="254317"/>
                </a:cubicBezTo>
                <a:cubicBezTo>
                  <a:pt x="1215809" y="251040"/>
                  <a:pt x="1217599" y="246278"/>
                  <a:pt x="1218971" y="240030"/>
                </a:cubicBezTo>
                <a:cubicBezTo>
                  <a:pt x="1220343" y="233781"/>
                  <a:pt x="1222019" y="225628"/>
                  <a:pt x="1224000" y="215569"/>
                </a:cubicBezTo>
                <a:lnTo>
                  <a:pt x="1241831" y="218998"/>
                </a:lnTo>
                <a:cubicBezTo>
                  <a:pt x="1241221" y="221742"/>
                  <a:pt x="1240536" y="224790"/>
                  <a:pt x="1239774" y="228142"/>
                </a:cubicBezTo>
                <a:cubicBezTo>
                  <a:pt x="1239012" y="231495"/>
                  <a:pt x="1238364" y="234810"/>
                  <a:pt x="1237831" y="238086"/>
                </a:cubicBezTo>
                <a:cubicBezTo>
                  <a:pt x="1237297" y="241363"/>
                  <a:pt x="1237030" y="244221"/>
                  <a:pt x="1237030" y="246659"/>
                </a:cubicBezTo>
                <a:cubicBezTo>
                  <a:pt x="1237030" y="248945"/>
                  <a:pt x="1237183" y="251079"/>
                  <a:pt x="1237488" y="253060"/>
                </a:cubicBezTo>
                <a:cubicBezTo>
                  <a:pt x="1237792" y="255041"/>
                  <a:pt x="1238935" y="256717"/>
                  <a:pt x="1240917" y="258089"/>
                </a:cubicBezTo>
                <a:cubicBezTo>
                  <a:pt x="1242898" y="259461"/>
                  <a:pt x="1246251" y="260565"/>
                  <a:pt x="1250975" y="261404"/>
                </a:cubicBezTo>
                <a:cubicBezTo>
                  <a:pt x="1255699" y="262242"/>
                  <a:pt x="1262481" y="262661"/>
                  <a:pt x="1271320" y="262661"/>
                </a:cubicBezTo>
                <a:lnTo>
                  <a:pt x="1271540" y="262744"/>
                </a:lnTo>
                <a:lnTo>
                  <a:pt x="1271549" y="262661"/>
                </a:lnTo>
                <a:cubicBezTo>
                  <a:pt x="1279474" y="262661"/>
                  <a:pt x="1287246" y="262051"/>
                  <a:pt x="1294866" y="260832"/>
                </a:cubicBezTo>
                <a:cubicBezTo>
                  <a:pt x="1302486" y="259613"/>
                  <a:pt x="1309954" y="257860"/>
                  <a:pt x="1317269" y="255574"/>
                </a:cubicBezTo>
                <a:cubicBezTo>
                  <a:pt x="1324584" y="253288"/>
                  <a:pt x="1331633" y="250507"/>
                  <a:pt x="1338415" y="247230"/>
                </a:cubicBezTo>
                <a:cubicBezTo>
                  <a:pt x="1345196" y="243954"/>
                  <a:pt x="1351635" y="240182"/>
                  <a:pt x="1357731" y="235915"/>
                </a:cubicBezTo>
                <a:cubicBezTo>
                  <a:pt x="1353769" y="232410"/>
                  <a:pt x="1349197" y="229362"/>
                  <a:pt x="1344015" y="226771"/>
                </a:cubicBezTo>
                <a:cubicBezTo>
                  <a:pt x="1338834" y="224180"/>
                  <a:pt x="1333157" y="222161"/>
                  <a:pt x="1326984" y="220713"/>
                </a:cubicBezTo>
                <a:cubicBezTo>
                  <a:pt x="1320812" y="219265"/>
                  <a:pt x="1314297" y="218541"/>
                  <a:pt x="1307439" y="218541"/>
                </a:cubicBezTo>
                <a:cubicBezTo>
                  <a:pt x="1305001" y="218541"/>
                  <a:pt x="1302715" y="218617"/>
                  <a:pt x="1300581" y="218770"/>
                </a:cubicBezTo>
                <a:cubicBezTo>
                  <a:pt x="1298448" y="218922"/>
                  <a:pt x="1296314" y="219189"/>
                  <a:pt x="1294180" y="219570"/>
                </a:cubicBezTo>
                <a:cubicBezTo>
                  <a:pt x="1292047" y="219951"/>
                  <a:pt x="1289608" y="220446"/>
                  <a:pt x="1286865" y="221056"/>
                </a:cubicBezTo>
                <a:lnTo>
                  <a:pt x="1283208" y="203682"/>
                </a:lnTo>
                <a:cubicBezTo>
                  <a:pt x="1287322" y="202463"/>
                  <a:pt x="1291437" y="201510"/>
                  <a:pt x="1295552" y="200825"/>
                </a:cubicBezTo>
                <a:cubicBezTo>
                  <a:pt x="1299667" y="200139"/>
                  <a:pt x="1303629" y="199796"/>
                  <a:pt x="1307439" y="199796"/>
                </a:cubicBezTo>
                <a:cubicBezTo>
                  <a:pt x="1315364" y="199796"/>
                  <a:pt x="1322527" y="200748"/>
                  <a:pt x="1328928" y="202653"/>
                </a:cubicBezTo>
                <a:cubicBezTo>
                  <a:pt x="1335328" y="204558"/>
                  <a:pt x="1341158" y="206883"/>
                  <a:pt x="1346416" y="209626"/>
                </a:cubicBezTo>
                <a:cubicBezTo>
                  <a:pt x="1351673" y="212369"/>
                  <a:pt x="1356626" y="215112"/>
                  <a:pt x="1361274" y="217855"/>
                </a:cubicBezTo>
                <a:cubicBezTo>
                  <a:pt x="1365923" y="220599"/>
                  <a:pt x="1370457" y="222923"/>
                  <a:pt x="1374876" y="224828"/>
                </a:cubicBezTo>
                <a:cubicBezTo>
                  <a:pt x="1379296" y="226733"/>
                  <a:pt x="1383868" y="227685"/>
                  <a:pt x="1388592" y="227685"/>
                </a:cubicBezTo>
                <a:lnTo>
                  <a:pt x="1393393" y="227685"/>
                </a:lnTo>
                <a:lnTo>
                  <a:pt x="1394993" y="244144"/>
                </a:lnTo>
                <a:lnTo>
                  <a:pt x="1381652" y="246171"/>
                </a:lnTo>
                <a:lnTo>
                  <a:pt x="1382534" y="248316"/>
                </a:lnTo>
                <a:cubicBezTo>
                  <a:pt x="1383753" y="250640"/>
                  <a:pt x="1385087" y="252603"/>
                  <a:pt x="1386535" y="254203"/>
                </a:cubicBezTo>
                <a:cubicBezTo>
                  <a:pt x="1389430" y="257403"/>
                  <a:pt x="1393355" y="259613"/>
                  <a:pt x="1398308" y="260832"/>
                </a:cubicBezTo>
                <a:cubicBezTo>
                  <a:pt x="1403261" y="262051"/>
                  <a:pt x="1409623" y="262661"/>
                  <a:pt x="1417396" y="262661"/>
                </a:cubicBezTo>
                <a:lnTo>
                  <a:pt x="1423689" y="265034"/>
                </a:lnTo>
                <a:lnTo>
                  <a:pt x="1423949" y="262661"/>
                </a:lnTo>
                <a:cubicBezTo>
                  <a:pt x="1432636" y="262661"/>
                  <a:pt x="1438732" y="261823"/>
                  <a:pt x="1442237" y="260146"/>
                </a:cubicBezTo>
                <a:cubicBezTo>
                  <a:pt x="1445742" y="258470"/>
                  <a:pt x="1447762" y="255498"/>
                  <a:pt x="1448295" y="251231"/>
                </a:cubicBezTo>
                <a:cubicBezTo>
                  <a:pt x="1448828" y="246964"/>
                  <a:pt x="1448943" y="241020"/>
                  <a:pt x="1448638" y="233400"/>
                </a:cubicBezTo>
                <a:close/>
                <a:moveTo>
                  <a:pt x="1951253" y="116890"/>
                </a:moveTo>
                <a:cubicBezTo>
                  <a:pt x="1952777" y="119786"/>
                  <a:pt x="1954034" y="123101"/>
                  <a:pt x="1955025" y="126834"/>
                </a:cubicBezTo>
                <a:cubicBezTo>
                  <a:pt x="1956015" y="130568"/>
                  <a:pt x="1956511" y="133959"/>
                  <a:pt x="1956511" y="137007"/>
                </a:cubicBezTo>
                <a:cubicBezTo>
                  <a:pt x="1956511" y="142036"/>
                  <a:pt x="1955101" y="146570"/>
                  <a:pt x="1952282" y="150609"/>
                </a:cubicBezTo>
                <a:cubicBezTo>
                  <a:pt x="1949462" y="154647"/>
                  <a:pt x="1945081" y="156667"/>
                  <a:pt x="1939137" y="156667"/>
                </a:cubicBezTo>
                <a:cubicBezTo>
                  <a:pt x="1934413" y="156667"/>
                  <a:pt x="1930565" y="155409"/>
                  <a:pt x="1927593" y="152895"/>
                </a:cubicBezTo>
                <a:lnTo>
                  <a:pt x="1927179" y="152382"/>
                </a:lnTo>
                <a:lnTo>
                  <a:pt x="1927050" y="153066"/>
                </a:lnTo>
                <a:cubicBezTo>
                  <a:pt x="1926155" y="155238"/>
                  <a:pt x="1924811" y="157200"/>
                  <a:pt x="1923021" y="158953"/>
                </a:cubicBezTo>
                <a:cubicBezTo>
                  <a:pt x="1919439" y="162458"/>
                  <a:pt x="1914982" y="164211"/>
                  <a:pt x="1909648" y="164211"/>
                </a:cubicBezTo>
                <a:cubicBezTo>
                  <a:pt x="1903552" y="164211"/>
                  <a:pt x="1899513" y="162191"/>
                  <a:pt x="1897532" y="158153"/>
                </a:cubicBezTo>
                <a:cubicBezTo>
                  <a:pt x="1895551" y="154114"/>
                  <a:pt x="1894560" y="149809"/>
                  <a:pt x="1894560" y="145237"/>
                </a:cubicBezTo>
                <a:cubicBezTo>
                  <a:pt x="1894560" y="143560"/>
                  <a:pt x="1894675" y="141770"/>
                  <a:pt x="1894903" y="139865"/>
                </a:cubicBezTo>
                <a:cubicBezTo>
                  <a:pt x="1895132" y="137960"/>
                  <a:pt x="1895475" y="135788"/>
                  <a:pt x="1895932" y="133350"/>
                </a:cubicBezTo>
                <a:lnTo>
                  <a:pt x="1907362" y="130149"/>
                </a:lnTo>
                <a:cubicBezTo>
                  <a:pt x="1906905" y="132740"/>
                  <a:pt x="1906562" y="135140"/>
                  <a:pt x="1906333" y="137350"/>
                </a:cubicBezTo>
                <a:cubicBezTo>
                  <a:pt x="1906104" y="139560"/>
                  <a:pt x="1905990" y="141503"/>
                  <a:pt x="1905990" y="143179"/>
                </a:cubicBezTo>
                <a:cubicBezTo>
                  <a:pt x="1905990" y="146075"/>
                  <a:pt x="1906447" y="148209"/>
                  <a:pt x="1907362" y="149580"/>
                </a:cubicBezTo>
                <a:cubicBezTo>
                  <a:pt x="1908276" y="150952"/>
                  <a:pt x="1909724" y="151638"/>
                  <a:pt x="1911705" y="151638"/>
                </a:cubicBezTo>
                <a:cubicBezTo>
                  <a:pt x="1913991" y="151638"/>
                  <a:pt x="1915896" y="150456"/>
                  <a:pt x="1917420" y="148094"/>
                </a:cubicBezTo>
                <a:cubicBezTo>
                  <a:pt x="1918944" y="145732"/>
                  <a:pt x="1919782" y="140970"/>
                  <a:pt x="1919935" y="133807"/>
                </a:cubicBezTo>
                <a:lnTo>
                  <a:pt x="1919935" y="126949"/>
                </a:lnTo>
                <a:lnTo>
                  <a:pt x="1930908" y="122834"/>
                </a:lnTo>
                <a:lnTo>
                  <a:pt x="1930908" y="136779"/>
                </a:lnTo>
                <a:cubicBezTo>
                  <a:pt x="1930908" y="138912"/>
                  <a:pt x="1931327" y="140779"/>
                  <a:pt x="1932165" y="142379"/>
                </a:cubicBezTo>
                <a:cubicBezTo>
                  <a:pt x="1933003" y="143979"/>
                  <a:pt x="1934794" y="144780"/>
                  <a:pt x="1937537" y="144780"/>
                </a:cubicBezTo>
                <a:cubicBezTo>
                  <a:pt x="1940280" y="144780"/>
                  <a:pt x="1942109" y="143941"/>
                  <a:pt x="1943023" y="142265"/>
                </a:cubicBezTo>
                <a:cubicBezTo>
                  <a:pt x="1943938" y="140589"/>
                  <a:pt x="1944395" y="138455"/>
                  <a:pt x="1944395" y="135864"/>
                </a:cubicBezTo>
                <a:cubicBezTo>
                  <a:pt x="1944395" y="133273"/>
                  <a:pt x="1944090" y="130644"/>
                  <a:pt x="1943481" y="127977"/>
                </a:cubicBezTo>
                <a:cubicBezTo>
                  <a:pt x="1942871" y="125310"/>
                  <a:pt x="1942033" y="122682"/>
                  <a:pt x="1940966" y="120091"/>
                </a:cubicBezTo>
                <a:close/>
                <a:moveTo>
                  <a:pt x="494157" y="116890"/>
                </a:moveTo>
                <a:cubicBezTo>
                  <a:pt x="495681" y="119786"/>
                  <a:pt x="496938" y="123101"/>
                  <a:pt x="497929" y="126834"/>
                </a:cubicBezTo>
                <a:cubicBezTo>
                  <a:pt x="498919" y="130568"/>
                  <a:pt x="499415" y="133959"/>
                  <a:pt x="499415" y="137007"/>
                </a:cubicBezTo>
                <a:cubicBezTo>
                  <a:pt x="499415" y="142036"/>
                  <a:pt x="498005" y="146570"/>
                  <a:pt x="495185" y="150609"/>
                </a:cubicBezTo>
                <a:cubicBezTo>
                  <a:pt x="492366" y="154647"/>
                  <a:pt x="487984" y="156667"/>
                  <a:pt x="482041" y="156667"/>
                </a:cubicBezTo>
                <a:cubicBezTo>
                  <a:pt x="477316" y="156667"/>
                  <a:pt x="473468" y="155409"/>
                  <a:pt x="470497" y="152895"/>
                </a:cubicBezTo>
                <a:lnTo>
                  <a:pt x="469366" y="150605"/>
                </a:lnTo>
                <a:lnTo>
                  <a:pt x="465925" y="158953"/>
                </a:lnTo>
                <a:cubicBezTo>
                  <a:pt x="462343" y="162458"/>
                  <a:pt x="457886" y="164211"/>
                  <a:pt x="452552" y="164211"/>
                </a:cubicBezTo>
                <a:cubicBezTo>
                  <a:pt x="446455" y="164211"/>
                  <a:pt x="442417" y="162191"/>
                  <a:pt x="440436" y="158153"/>
                </a:cubicBezTo>
                <a:cubicBezTo>
                  <a:pt x="438454" y="154114"/>
                  <a:pt x="437464" y="149809"/>
                  <a:pt x="437464" y="145237"/>
                </a:cubicBezTo>
                <a:cubicBezTo>
                  <a:pt x="437464" y="143560"/>
                  <a:pt x="437578" y="141770"/>
                  <a:pt x="437807" y="139865"/>
                </a:cubicBezTo>
                <a:cubicBezTo>
                  <a:pt x="438035" y="137960"/>
                  <a:pt x="438378" y="135788"/>
                  <a:pt x="438836" y="133350"/>
                </a:cubicBezTo>
                <a:lnTo>
                  <a:pt x="450265" y="130149"/>
                </a:lnTo>
                <a:cubicBezTo>
                  <a:pt x="449808" y="132740"/>
                  <a:pt x="449465" y="135140"/>
                  <a:pt x="449237" y="137350"/>
                </a:cubicBezTo>
                <a:cubicBezTo>
                  <a:pt x="449008" y="139560"/>
                  <a:pt x="448894" y="141503"/>
                  <a:pt x="448894" y="143179"/>
                </a:cubicBezTo>
                <a:cubicBezTo>
                  <a:pt x="448894" y="146075"/>
                  <a:pt x="449351" y="148209"/>
                  <a:pt x="450265" y="149580"/>
                </a:cubicBezTo>
                <a:cubicBezTo>
                  <a:pt x="451180" y="150952"/>
                  <a:pt x="452628" y="151638"/>
                  <a:pt x="454609" y="151638"/>
                </a:cubicBezTo>
                <a:cubicBezTo>
                  <a:pt x="456895" y="151638"/>
                  <a:pt x="458800" y="150456"/>
                  <a:pt x="460324" y="148094"/>
                </a:cubicBezTo>
                <a:cubicBezTo>
                  <a:pt x="461848" y="145732"/>
                  <a:pt x="462686" y="140970"/>
                  <a:pt x="462839" y="133807"/>
                </a:cubicBezTo>
                <a:lnTo>
                  <a:pt x="462839" y="126949"/>
                </a:lnTo>
                <a:lnTo>
                  <a:pt x="473811" y="122834"/>
                </a:lnTo>
                <a:lnTo>
                  <a:pt x="473811" y="136779"/>
                </a:lnTo>
                <a:cubicBezTo>
                  <a:pt x="473811" y="138912"/>
                  <a:pt x="474230" y="140779"/>
                  <a:pt x="475069" y="142379"/>
                </a:cubicBezTo>
                <a:cubicBezTo>
                  <a:pt x="475907" y="143979"/>
                  <a:pt x="477698" y="144780"/>
                  <a:pt x="480441" y="144780"/>
                </a:cubicBezTo>
                <a:cubicBezTo>
                  <a:pt x="483184" y="144780"/>
                  <a:pt x="485013" y="143941"/>
                  <a:pt x="485927" y="142265"/>
                </a:cubicBezTo>
                <a:cubicBezTo>
                  <a:pt x="486841" y="140589"/>
                  <a:pt x="487299" y="138455"/>
                  <a:pt x="487299" y="135864"/>
                </a:cubicBezTo>
                <a:cubicBezTo>
                  <a:pt x="487299" y="133273"/>
                  <a:pt x="486994" y="130644"/>
                  <a:pt x="486384" y="127977"/>
                </a:cubicBezTo>
                <a:cubicBezTo>
                  <a:pt x="485775" y="125310"/>
                  <a:pt x="484936" y="122682"/>
                  <a:pt x="483870" y="120091"/>
                </a:cubicBezTo>
                <a:close/>
                <a:moveTo>
                  <a:pt x="986561" y="110032"/>
                </a:moveTo>
                <a:cubicBezTo>
                  <a:pt x="992657" y="110032"/>
                  <a:pt x="997267" y="112128"/>
                  <a:pt x="1000391" y="116319"/>
                </a:cubicBezTo>
                <a:cubicBezTo>
                  <a:pt x="1003516" y="120510"/>
                  <a:pt x="1005078" y="125272"/>
                  <a:pt x="1005078" y="130606"/>
                </a:cubicBezTo>
                <a:cubicBezTo>
                  <a:pt x="1005078" y="137312"/>
                  <a:pt x="1002868" y="143256"/>
                  <a:pt x="998448" y="148437"/>
                </a:cubicBezTo>
                <a:cubicBezTo>
                  <a:pt x="994029" y="153619"/>
                  <a:pt x="987818" y="157734"/>
                  <a:pt x="979817" y="160782"/>
                </a:cubicBezTo>
                <a:cubicBezTo>
                  <a:pt x="971816" y="163830"/>
                  <a:pt x="962406" y="165658"/>
                  <a:pt x="951585" y="166268"/>
                </a:cubicBezTo>
                <a:lnTo>
                  <a:pt x="949528" y="155295"/>
                </a:lnTo>
                <a:cubicBezTo>
                  <a:pt x="959891" y="154533"/>
                  <a:pt x="968311" y="152933"/>
                  <a:pt x="974788" y="150495"/>
                </a:cubicBezTo>
                <a:lnTo>
                  <a:pt x="979017" y="147869"/>
                </a:lnTo>
                <a:lnTo>
                  <a:pt x="971359" y="142951"/>
                </a:lnTo>
                <a:cubicBezTo>
                  <a:pt x="967930" y="139446"/>
                  <a:pt x="966216" y="135102"/>
                  <a:pt x="966216" y="129921"/>
                </a:cubicBezTo>
                <a:cubicBezTo>
                  <a:pt x="966216" y="124587"/>
                  <a:pt x="968083" y="119938"/>
                  <a:pt x="971816" y="115976"/>
                </a:cubicBezTo>
                <a:cubicBezTo>
                  <a:pt x="975550" y="112014"/>
                  <a:pt x="980465" y="110032"/>
                  <a:pt x="986561" y="110032"/>
                </a:cubicBezTo>
                <a:close/>
                <a:moveTo>
                  <a:pt x="786917" y="105232"/>
                </a:moveTo>
                <a:lnTo>
                  <a:pt x="786917" y="118262"/>
                </a:lnTo>
                <a:lnTo>
                  <a:pt x="735711" y="133121"/>
                </a:lnTo>
                <a:lnTo>
                  <a:pt x="735711" y="120319"/>
                </a:lnTo>
                <a:close/>
                <a:moveTo>
                  <a:pt x="868756" y="104622"/>
                </a:moveTo>
                <a:cubicBezTo>
                  <a:pt x="872413" y="104622"/>
                  <a:pt x="875690" y="105689"/>
                  <a:pt x="878586" y="107823"/>
                </a:cubicBezTo>
                <a:cubicBezTo>
                  <a:pt x="881481" y="109956"/>
                  <a:pt x="883767" y="112776"/>
                  <a:pt x="885444" y="116281"/>
                </a:cubicBezTo>
                <a:cubicBezTo>
                  <a:pt x="887120" y="119786"/>
                  <a:pt x="887958" y="123520"/>
                  <a:pt x="887958" y="127482"/>
                </a:cubicBezTo>
                <a:cubicBezTo>
                  <a:pt x="887958" y="133426"/>
                  <a:pt x="886053" y="138417"/>
                  <a:pt x="882243" y="142455"/>
                </a:cubicBezTo>
                <a:cubicBezTo>
                  <a:pt x="878433" y="146494"/>
                  <a:pt x="873557" y="148513"/>
                  <a:pt x="867613" y="148513"/>
                </a:cubicBezTo>
                <a:cubicBezTo>
                  <a:pt x="861060" y="148513"/>
                  <a:pt x="856145" y="146532"/>
                  <a:pt x="852868" y="142570"/>
                </a:cubicBezTo>
                <a:cubicBezTo>
                  <a:pt x="849592" y="138607"/>
                  <a:pt x="847953" y="133959"/>
                  <a:pt x="847953" y="128625"/>
                </a:cubicBezTo>
                <a:cubicBezTo>
                  <a:pt x="847953" y="124206"/>
                  <a:pt x="848830" y="120205"/>
                  <a:pt x="850582" y="116624"/>
                </a:cubicBezTo>
                <a:cubicBezTo>
                  <a:pt x="852335" y="113042"/>
                  <a:pt x="854811" y="110147"/>
                  <a:pt x="858012" y="107937"/>
                </a:cubicBezTo>
                <a:cubicBezTo>
                  <a:pt x="861212" y="105727"/>
                  <a:pt x="864794" y="104622"/>
                  <a:pt x="868756" y="104622"/>
                </a:cubicBezTo>
                <a:close/>
                <a:moveTo>
                  <a:pt x="1329842" y="95707"/>
                </a:moveTo>
                <a:lnTo>
                  <a:pt x="1329842" y="108737"/>
                </a:lnTo>
                <a:lnTo>
                  <a:pt x="1278636" y="123596"/>
                </a:lnTo>
                <a:lnTo>
                  <a:pt x="1278636" y="110794"/>
                </a:lnTo>
                <a:close/>
                <a:moveTo>
                  <a:pt x="1846478" y="88315"/>
                </a:moveTo>
                <a:cubicBezTo>
                  <a:pt x="1848002" y="91211"/>
                  <a:pt x="1849259" y="94526"/>
                  <a:pt x="1850250" y="98259"/>
                </a:cubicBezTo>
                <a:cubicBezTo>
                  <a:pt x="1851240" y="101993"/>
                  <a:pt x="1851736" y="105384"/>
                  <a:pt x="1851736" y="108432"/>
                </a:cubicBezTo>
                <a:cubicBezTo>
                  <a:pt x="1851736" y="113461"/>
                  <a:pt x="1850326" y="117995"/>
                  <a:pt x="1847507" y="122034"/>
                </a:cubicBezTo>
                <a:cubicBezTo>
                  <a:pt x="1844687" y="126072"/>
                  <a:pt x="1840306" y="128092"/>
                  <a:pt x="1834362" y="128092"/>
                </a:cubicBezTo>
                <a:cubicBezTo>
                  <a:pt x="1829638" y="128092"/>
                  <a:pt x="1825790" y="126834"/>
                  <a:pt x="1822818" y="124320"/>
                </a:cubicBezTo>
                <a:lnTo>
                  <a:pt x="1822404" y="123807"/>
                </a:lnTo>
                <a:lnTo>
                  <a:pt x="1822275" y="124491"/>
                </a:lnTo>
                <a:cubicBezTo>
                  <a:pt x="1821380" y="126663"/>
                  <a:pt x="1820037" y="128625"/>
                  <a:pt x="1818246" y="130378"/>
                </a:cubicBezTo>
                <a:cubicBezTo>
                  <a:pt x="1814664" y="133883"/>
                  <a:pt x="1810207" y="135636"/>
                  <a:pt x="1804873" y="135636"/>
                </a:cubicBezTo>
                <a:cubicBezTo>
                  <a:pt x="1798777" y="135636"/>
                  <a:pt x="1794738" y="133616"/>
                  <a:pt x="1792757" y="129578"/>
                </a:cubicBezTo>
                <a:cubicBezTo>
                  <a:pt x="1790776" y="125539"/>
                  <a:pt x="1789785" y="121234"/>
                  <a:pt x="1789785" y="116662"/>
                </a:cubicBezTo>
                <a:cubicBezTo>
                  <a:pt x="1789785" y="114985"/>
                  <a:pt x="1789900" y="113195"/>
                  <a:pt x="1790128" y="111290"/>
                </a:cubicBezTo>
                <a:cubicBezTo>
                  <a:pt x="1790357" y="109385"/>
                  <a:pt x="1790700" y="107213"/>
                  <a:pt x="1791157" y="104775"/>
                </a:cubicBezTo>
                <a:lnTo>
                  <a:pt x="1802587" y="101574"/>
                </a:lnTo>
                <a:cubicBezTo>
                  <a:pt x="1802130" y="104165"/>
                  <a:pt x="1801787" y="106565"/>
                  <a:pt x="1801558" y="108775"/>
                </a:cubicBezTo>
                <a:cubicBezTo>
                  <a:pt x="1801329" y="110985"/>
                  <a:pt x="1801215" y="112928"/>
                  <a:pt x="1801215" y="114604"/>
                </a:cubicBezTo>
                <a:cubicBezTo>
                  <a:pt x="1801215" y="117500"/>
                  <a:pt x="1801672" y="119634"/>
                  <a:pt x="1802587" y="121005"/>
                </a:cubicBezTo>
                <a:cubicBezTo>
                  <a:pt x="1803501" y="122377"/>
                  <a:pt x="1804949" y="123063"/>
                  <a:pt x="1806930" y="123063"/>
                </a:cubicBezTo>
                <a:cubicBezTo>
                  <a:pt x="1809216" y="123063"/>
                  <a:pt x="1811121" y="121881"/>
                  <a:pt x="1812645" y="119519"/>
                </a:cubicBezTo>
                <a:cubicBezTo>
                  <a:pt x="1814169" y="117157"/>
                  <a:pt x="1815007" y="112395"/>
                  <a:pt x="1815160" y="105232"/>
                </a:cubicBezTo>
                <a:lnTo>
                  <a:pt x="1815160" y="98374"/>
                </a:lnTo>
                <a:lnTo>
                  <a:pt x="1826133" y="94259"/>
                </a:lnTo>
                <a:lnTo>
                  <a:pt x="1826133" y="108204"/>
                </a:lnTo>
                <a:cubicBezTo>
                  <a:pt x="1826133" y="110337"/>
                  <a:pt x="1826552" y="112204"/>
                  <a:pt x="1827390" y="113804"/>
                </a:cubicBezTo>
                <a:cubicBezTo>
                  <a:pt x="1828228" y="115404"/>
                  <a:pt x="1830019" y="116205"/>
                  <a:pt x="1832762" y="116205"/>
                </a:cubicBezTo>
                <a:cubicBezTo>
                  <a:pt x="1835505" y="116205"/>
                  <a:pt x="1837334" y="115366"/>
                  <a:pt x="1838248" y="113690"/>
                </a:cubicBezTo>
                <a:cubicBezTo>
                  <a:pt x="1839163" y="112014"/>
                  <a:pt x="1839620" y="109880"/>
                  <a:pt x="1839620" y="107289"/>
                </a:cubicBezTo>
                <a:cubicBezTo>
                  <a:pt x="1839620" y="104698"/>
                  <a:pt x="1839315" y="102069"/>
                  <a:pt x="1838706" y="99402"/>
                </a:cubicBezTo>
                <a:cubicBezTo>
                  <a:pt x="1838096" y="96735"/>
                  <a:pt x="1837258" y="94107"/>
                  <a:pt x="1836191" y="91516"/>
                </a:cubicBezTo>
                <a:close/>
                <a:moveTo>
                  <a:pt x="1948510" y="88087"/>
                </a:moveTo>
                <a:lnTo>
                  <a:pt x="1948510" y="101117"/>
                </a:lnTo>
                <a:lnTo>
                  <a:pt x="1897304" y="115976"/>
                </a:lnTo>
                <a:lnTo>
                  <a:pt x="1897304" y="103174"/>
                </a:lnTo>
                <a:close/>
                <a:moveTo>
                  <a:pt x="473811" y="72313"/>
                </a:moveTo>
                <a:cubicBezTo>
                  <a:pt x="471525" y="72313"/>
                  <a:pt x="469620" y="73113"/>
                  <a:pt x="468096" y="74714"/>
                </a:cubicBezTo>
                <a:cubicBezTo>
                  <a:pt x="466572" y="76314"/>
                  <a:pt x="465810" y="78257"/>
                  <a:pt x="465810" y="80543"/>
                </a:cubicBezTo>
                <a:cubicBezTo>
                  <a:pt x="465810" y="83439"/>
                  <a:pt x="467029" y="86144"/>
                  <a:pt x="469468" y="88658"/>
                </a:cubicBezTo>
                <a:lnTo>
                  <a:pt x="476058" y="92695"/>
                </a:lnTo>
                <a:lnTo>
                  <a:pt x="476669" y="92316"/>
                </a:lnTo>
                <a:cubicBezTo>
                  <a:pt x="479641" y="88887"/>
                  <a:pt x="481127" y="85420"/>
                  <a:pt x="481127" y="81915"/>
                </a:cubicBezTo>
                <a:cubicBezTo>
                  <a:pt x="481127" y="79171"/>
                  <a:pt x="480517" y="76885"/>
                  <a:pt x="479298" y="75057"/>
                </a:cubicBezTo>
                <a:cubicBezTo>
                  <a:pt x="478078" y="73228"/>
                  <a:pt x="476250" y="72313"/>
                  <a:pt x="473811" y="72313"/>
                </a:cubicBezTo>
                <a:close/>
                <a:moveTo>
                  <a:pt x="474269" y="60655"/>
                </a:moveTo>
                <a:cubicBezTo>
                  <a:pt x="480364" y="60655"/>
                  <a:pt x="484975" y="62750"/>
                  <a:pt x="488099" y="66941"/>
                </a:cubicBezTo>
                <a:cubicBezTo>
                  <a:pt x="491223" y="71132"/>
                  <a:pt x="492785" y="75895"/>
                  <a:pt x="492785" y="81229"/>
                </a:cubicBezTo>
                <a:cubicBezTo>
                  <a:pt x="492785" y="87934"/>
                  <a:pt x="490575" y="93878"/>
                  <a:pt x="486156" y="99060"/>
                </a:cubicBezTo>
                <a:cubicBezTo>
                  <a:pt x="481736" y="104241"/>
                  <a:pt x="475526" y="108356"/>
                  <a:pt x="467525" y="111404"/>
                </a:cubicBezTo>
                <a:cubicBezTo>
                  <a:pt x="459524" y="114452"/>
                  <a:pt x="450113" y="116281"/>
                  <a:pt x="439293" y="116890"/>
                </a:cubicBezTo>
                <a:lnTo>
                  <a:pt x="437235" y="105918"/>
                </a:lnTo>
                <a:cubicBezTo>
                  <a:pt x="447598" y="105156"/>
                  <a:pt x="456019" y="103555"/>
                  <a:pt x="462496" y="101117"/>
                </a:cubicBezTo>
                <a:lnTo>
                  <a:pt x="466724" y="98491"/>
                </a:lnTo>
                <a:lnTo>
                  <a:pt x="459067" y="93573"/>
                </a:lnTo>
                <a:cubicBezTo>
                  <a:pt x="455638" y="90068"/>
                  <a:pt x="453923" y="85725"/>
                  <a:pt x="453923" y="80543"/>
                </a:cubicBezTo>
                <a:cubicBezTo>
                  <a:pt x="453923" y="75209"/>
                  <a:pt x="455790" y="70561"/>
                  <a:pt x="459524" y="66598"/>
                </a:cubicBezTo>
                <a:cubicBezTo>
                  <a:pt x="463258" y="62636"/>
                  <a:pt x="468173" y="60655"/>
                  <a:pt x="474269" y="60655"/>
                </a:cubicBezTo>
                <a:close/>
                <a:moveTo>
                  <a:pt x="1843735" y="59512"/>
                </a:moveTo>
                <a:lnTo>
                  <a:pt x="1843735" y="72542"/>
                </a:lnTo>
                <a:lnTo>
                  <a:pt x="1792529" y="87401"/>
                </a:lnTo>
                <a:lnTo>
                  <a:pt x="1792529" y="74599"/>
                </a:lnTo>
                <a:close/>
                <a:moveTo>
                  <a:pt x="1545793" y="57607"/>
                </a:moveTo>
                <a:lnTo>
                  <a:pt x="1545793" y="70637"/>
                </a:lnTo>
                <a:lnTo>
                  <a:pt x="1494586" y="85496"/>
                </a:lnTo>
                <a:lnTo>
                  <a:pt x="1494586" y="72694"/>
                </a:lnTo>
                <a:close/>
                <a:moveTo>
                  <a:pt x="1448638" y="50749"/>
                </a:moveTo>
                <a:cubicBezTo>
                  <a:pt x="1445742" y="50749"/>
                  <a:pt x="1443494" y="51739"/>
                  <a:pt x="1441894" y="53721"/>
                </a:cubicBezTo>
                <a:cubicBezTo>
                  <a:pt x="1440294" y="55702"/>
                  <a:pt x="1439494" y="57988"/>
                  <a:pt x="1439494" y="60579"/>
                </a:cubicBezTo>
                <a:cubicBezTo>
                  <a:pt x="1439494" y="63322"/>
                  <a:pt x="1440332" y="65570"/>
                  <a:pt x="1442008" y="67322"/>
                </a:cubicBezTo>
                <a:cubicBezTo>
                  <a:pt x="1443685" y="69075"/>
                  <a:pt x="1445818" y="69951"/>
                  <a:pt x="1448409" y="69951"/>
                </a:cubicBezTo>
                <a:cubicBezTo>
                  <a:pt x="1451000" y="69951"/>
                  <a:pt x="1453248" y="69113"/>
                  <a:pt x="1455153" y="67437"/>
                </a:cubicBezTo>
                <a:cubicBezTo>
                  <a:pt x="1457058" y="65760"/>
                  <a:pt x="1458010" y="63550"/>
                  <a:pt x="1458010" y="60807"/>
                </a:cubicBezTo>
                <a:cubicBezTo>
                  <a:pt x="1458010" y="57912"/>
                  <a:pt x="1457020" y="55511"/>
                  <a:pt x="1455039" y="53606"/>
                </a:cubicBezTo>
                <a:cubicBezTo>
                  <a:pt x="1453057" y="51701"/>
                  <a:pt x="1450924" y="50749"/>
                  <a:pt x="1448638" y="50749"/>
                </a:cubicBezTo>
                <a:close/>
                <a:moveTo>
                  <a:pt x="1449781" y="37947"/>
                </a:moveTo>
                <a:cubicBezTo>
                  <a:pt x="1453438" y="37947"/>
                  <a:pt x="1456715" y="39014"/>
                  <a:pt x="1459611" y="41148"/>
                </a:cubicBezTo>
                <a:cubicBezTo>
                  <a:pt x="1462506" y="43281"/>
                  <a:pt x="1464792" y="46101"/>
                  <a:pt x="1466469" y="49606"/>
                </a:cubicBezTo>
                <a:cubicBezTo>
                  <a:pt x="1468145" y="53111"/>
                  <a:pt x="1468983" y="56845"/>
                  <a:pt x="1468983" y="60807"/>
                </a:cubicBezTo>
                <a:cubicBezTo>
                  <a:pt x="1468983" y="66751"/>
                  <a:pt x="1467078" y="71742"/>
                  <a:pt x="1463268" y="75780"/>
                </a:cubicBezTo>
                <a:cubicBezTo>
                  <a:pt x="1459458" y="79819"/>
                  <a:pt x="1454581" y="81838"/>
                  <a:pt x="1448638" y="81838"/>
                </a:cubicBezTo>
                <a:cubicBezTo>
                  <a:pt x="1442085" y="81838"/>
                  <a:pt x="1437170" y="79857"/>
                  <a:pt x="1433893" y="75895"/>
                </a:cubicBezTo>
                <a:cubicBezTo>
                  <a:pt x="1430616" y="71932"/>
                  <a:pt x="1428978" y="67284"/>
                  <a:pt x="1428978" y="61950"/>
                </a:cubicBezTo>
                <a:cubicBezTo>
                  <a:pt x="1428978" y="57531"/>
                  <a:pt x="1429854" y="53530"/>
                  <a:pt x="1431607" y="49949"/>
                </a:cubicBezTo>
                <a:cubicBezTo>
                  <a:pt x="1433360" y="46367"/>
                  <a:pt x="1435836" y="43472"/>
                  <a:pt x="1439037" y="41262"/>
                </a:cubicBezTo>
                <a:cubicBezTo>
                  <a:pt x="1442237" y="39052"/>
                  <a:pt x="1445818" y="37947"/>
                  <a:pt x="1449781" y="37947"/>
                </a:cubicBezTo>
                <a:close/>
                <a:moveTo>
                  <a:pt x="1544878" y="0"/>
                </a:moveTo>
                <a:cubicBezTo>
                  <a:pt x="1546402" y="2895"/>
                  <a:pt x="1547660" y="6210"/>
                  <a:pt x="1548650" y="9944"/>
                </a:cubicBezTo>
                <a:cubicBezTo>
                  <a:pt x="1549641" y="13677"/>
                  <a:pt x="1550136" y="17068"/>
                  <a:pt x="1550136" y="20116"/>
                </a:cubicBezTo>
                <a:cubicBezTo>
                  <a:pt x="1550136" y="25146"/>
                  <a:pt x="1548727" y="29679"/>
                  <a:pt x="1545907" y="33718"/>
                </a:cubicBezTo>
                <a:cubicBezTo>
                  <a:pt x="1543088" y="37757"/>
                  <a:pt x="1538706" y="39776"/>
                  <a:pt x="1532763" y="39776"/>
                </a:cubicBezTo>
                <a:cubicBezTo>
                  <a:pt x="1528038" y="39776"/>
                  <a:pt x="1524190" y="38519"/>
                  <a:pt x="1521218" y="36004"/>
                </a:cubicBezTo>
                <a:lnTo>
                  <a:pt x="1520804" y="35491"/>
                </a:lnTo>
                <a:lnTo>
                  <a:pt x="1520675" y="36176"/>
                </a:lnTo>
                <a:cubicBezTo>
                  <a:pt x="1519780" y="38347"/>
                  <a:pt x="1518437" y="40309"/>
                  <a:pt x="1516646" y="42062"/>
                </a:cubicBezTo>
                <a:cubicBezTo>
                  <a:pt x="1513065" y="45567"/>
                  <a:pt x="1508607" y="47320"/>
                  <a:pt x="1503273" y="47320"/>
                </a:cubicBezTo>
                <a:cubicBezTo>
                  <a:pt x="1497177" y="47320"/>
                  <a:pt x="1493139" y="45300"/>
                  <a:pt x="1491157" y="41262"/>
                </a:cubicBezTo>
                <a:cubicBezTo>
                  <a:pt x="1489176" y="37223"/>
                  <a:pt x="1488186" y="32918"/>
                  <a:pt x="1488186" y="28346"/>
                </a:cubicBezTo>
                <a:cubicBezTo>
                  <a:pt x="1488186" y="26670"/>
                  <a:pt x="1488300" y="24879"/>
                  <a:pt x="1488528" y="22974"/>
                </a:cubicBezTo>
                <a:cubicBezTo>
                  <a:pt x="1488757" y="21069"/>
                  <a:pt x="1489100" y="18897"/>
                  <a:pt x="1489557" y="16459"/>
                </a:cubicBezTo>
                <a:lnTo>
                  <a:pt x="1500987" y="13258"/>
                </a:lnTo>
                <a:cubicBezTo>
                  <a:pt x="1500530" y="15849"/>
                  <a:pt x="1500187" y="18249"/>
                  <a:pt x="1499959" y="20459"/>
                </a:cubicBezTo>
                <a:cubicBezTo>
                  <a:pt x="1499730" y="22669"/>
                  <a:pt x="1499616" y="24612"/>
                  <a:pt x="1499616" y="26289"/>
                </a:cubicBezTo>
                <a:cubicBezTo>
                  <a:pt x="1499616" y="29184"/>
                  <a:pt x="1500073" y="31318"/>
                  <a:pt x="1500987" y="32689"/>
                </a:cubicBezTo>
                <a:cubicBezTo>
                  <a:pt x="1501902" y="34061"/>
                  <a:pt x="1503349" y="34747"/>
                  <a:pt x="1505331" y="34747"/>
                </a:cubicBezTo>
                <a:cubicBezTo>
                  <a:pt x="1507617" y="34747"/>
                  <a:pt x="1509522" y="33566"/>
                  <a:pt x="1511046" y="31203"/>
                </a:cubicBezTo>
                <a:cubicBezTo>
                  <a:pt x="1512570" y="28841"/>
                  <a:pt x="1513408" y="24079"/>
                  <a:pt x="1513560" y="16916"/>
                </a:cubicBezTo>
                <a:lnTo>
                  <a:pt x="1513560" y="10058"/>
                </a:lnTo>
                <a:lnTo>
                  <a:pt x="1524533" y="5943"/>
                </a:lnTo>
                <a:lnTo>
                  <a:pt x="1524533" y="19888"/>
                </a:lnTo>
                <a:cubicBezTo>
                  <a:pt x="1524533" y="22021"/>
                  <a:pt x="1524952" y="23888"/>
                  <a:pt x="1525790" y="25488"/>
                </a:cubicBezTo>
                <a:cubicBezTo>
                  <a:pt x="1526628" y="27089"/>
                  <a:pt x="1528419" y="27889"/>
                  <a:pt x="1531162" y="27889"/>
                </a:cubicBezTo>
                <a:cubicBezTo>
                  <a:pt x="1533906" y="27889"/>
                  <a:pt x="1535734" y="27051"/>
                  <a:pt x="1536649" y="25374"/>
                </a:cubicBezTo>
                <a:cubicBezTo>
                  <a:pt x="1537563" y="23698"/>
                  <a:pt x="1538020" y="21564"/>
                  <a:pt x="1538020" y="18973"/>
                </a:cubicBezTo>
                <a:cubicBezTo>
                  <a:pt x="1538020" y="16383"/>
                  <a:pt x="1537716" y="13754"/>
                  <a:pt x="1537106" y="11087"/>
                </a:cubicBezTo>
                <a:cubicBezTo>
                  <a:pt x="1536496" y="8420"/>
                  <a:pt x="1535658" y="5791"/>
                  <a:pt x="1534591" y="320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18" name="Google Shape;318;p30"/>
          <p:cNvSpPr txBox="1"/>
          <p:nvPr/>
        </p:nvSpPr>
        <p:spPr>
          <a:xfrm>
            <a:off x="1547284" y="3352950"/>
            <a:ext cx="2709100" cy="415478"/>
          </a:xfrm>
          <a:prstGeom prst="rect">
            <a:avLst/>
          </a:prstGeom>
          <a:noFill/>
          <a:ln>
            <a:noFill/>
          </a:ln>
        </p:spPr>
        <p:txBody>
          <a:bodyPr spcFirstLastPara="1" wrap="square" lIns="45725" tIns="22850" rIns="45725" bIns="22850" anchor="t" anchorCtr="0">
            <a:spAutoFit/>
          </a:bodyPr>
          <a:lstStyle/>
          <a:p>
            <a:pPr marL="0" marR="0" lvl="0" indent="0" algn="ctr">
              <a:lnSpc>
                <a:spcPct val="100000"/>
              </a:lnSpc>
              <a:spcBef>
                <a:spcPts val="0"/>
              </a:spcBef>
              <a:spcAft>
                <a:spcPts val="0"/>
              </a:spcAft>
              <a:buNone/>
            </a:pPr>
            <a:r>
              <a:rPr lang="en-GB" sz="1200" dirty="0">
                <a:solidFill>
                  <a:schemeClr val="dk1"/>
                </a:solidFill>
                <a:latin typeface="Inter Light"/>
                <a:ea typeface="Inter Light"/>
                <a:cs typeface="Inter Light"/>
                <a:sym typeface="Inter Light"/>
              </a:rPr>
              <a:t>25. withholder of good, transgressor, and doubter,</a:t>
            </a:r>
            <a:endParaRPr sz="1200" dirty="0">
              <a:solidFill>
                <a:schemeClr val="dk1"/>
              </a:solidFill>
              <a:latin typeface="Inter Light"/>
              <a:ea typeface="Inter Light"/>
              <a:cs typeface="Inter Light"/>
              <a:sym typeface="Inter Light"/>
            </a:endParaRPr>
          </a:p>
        </p:txBody>
      </p:sp>
      <p:sp>
        <p:nvSpPr>
          <p:cNvPr id="320" name="Google Shape;320;p30"/>
          <p:cNvSpPr txBox="1"/>
          <p:nvPr/>
        </p:nvSpPr>
        <p:spPr>
          <a:xfrm>
            <a:off x="1004400" y="748800"/>
            <a:ext cx="57975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Attributes of People of Hell</a:t>
            </a:r>
            <a:endParaRPr sz="3600">
              <a:solidFill>
                <a:srgbClr val="1E1E1E"/>
              </a:solidFill>
              <a:latin typeface="Inter Tight Medium"/>
              <a:ea typeface="Inter Tight Medium"/>
              <a:cs typeface="Inter Tight Medium"/>
              <a:sym typeface="Inter Tight Medium"/>
            </a:endParaRPr>
          </a:p>
        </p:txBody>
      </p:sp>
      <p:sp>
        <p:nvSpPr>
          <p:cNvPr id="321" name="Google Shape;321;p30"/>
          <p:cNvSpPr/>
          <p:nvPr/>
        </p:nvSpPr>
        <p:spPr>
          <a:xfrm>
            <a:off x="5280950" y="3487175"/>
            <a:ext cx="3360300" cy="9927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22" name="Google Shape;322;p30"/>
          <p:cNvSpPr txBox="1"/>
          <p:nvPr/>
        </p:nvSpPr>
        <p:spPr>
          <a:xfrm>
            <a:off x="6136359" y="3682972"/>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Discuss</a:t>
            </a:r>
            <a:endParaRPr sz="1600">
              <a:solidFill>
                <a:srgbClr val="1E1E1E"/>
              </a:solidFill>
              <a:latin typeface="Inter Tight Medium"/>
              <a:ea typeface="Inter Tight Medium"/>
              <a:cs typeface="Inter Tight Medium"/>
              <a:sym typeface="Inter Tight Medium"/>
            </a:endParaRPr>
          </a:p>
        </p:txBody>
      </p:sp>
      <p:sp>
        <p:nvSpPr>
          <p:cNvPr id="323" name="Google Shape;323;p30"/>
          <p:cNvSpPr txBox="1"/>
          <p:nvPr/>
        </p:nvSpPr>
        <p:spPr>
          <a:xfrm>
            <a:off x="6136350" y="3969325"/>
            <a:ext cx="23076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many attributes in total are there across the two verses?</a:t>
            </a:r>
            <a:endParaRPr sz="1000">
              <a:solidFill>
                <a:srgbClr val="1E1E1E"/>
              </a:solidFill>
              <a:latin typeface="Inter Tight Medium"/>
              <a:ea typeface="Inter Tight Medium"/>
              <a:cs typeface="Inter Tight Medium"/>
              <a:sym typeface="Inter Tight Medium"/>
            </a:endParaRPr>
          </a:p>
        </p:txBody>
      </p:sp>
      <p:sp>
        <p:nvSpPr>
          <p:cNvPr id="324" name="Google Shape;324;p30"/>
          <p:cNvSpPr/>
          <p:nvPr/>
        </p:nvSpPr>
        <p:spPr>
          <a:xfrm>
            <a:off x="5280950" y="1845325"/>
            <a:ext cx="3360300" cy="4980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b="1">
                <a:solidFill>
                  <a:srgbClr val="1E1E1E"/>
                </a:solidFill>
                <a:latin typeface="Inter"/>
                <a:ea typeface="Inter"/>
                <a:cs typeface="Inter"/>
                <a:sym typeface="Inter"/>
              </a:rPr>
              <a:t>Always</a:t>
            </a:r>
            <a:r>
              <a:rPr lang="en-GB" sz="1000">
                <a:solidFill>
                  <a:srgbClr val="1E1E1E"/>
                </a:solidFill>
                <a:latin typeface="Inter Light"/>
                <a:ea typeface="Inter Light"/>
                <a:cs typeface="Inter Light"/>
                <a:sym typeface="Inter Light"/>
              </a:rPr>
              <a:t> prevented goodness for himself and others.</a:t>
            </a:r>
            <a:endParaRPr sz="900">
              <a:solidFill>
                <a:schemeClr val="lt1"/>
              </a:solidFill>
              <a:latin typeface="Calibri"/>
              <a:ea typeface="Calibri"/>
              <a:cs typeface="Calibri"/>
              <a:sym typeface="Calibri"/>
            </a:endParaRPr>
          </a:p>
        </p:txBody>
      </p:sp>
      <p:sp>
        <p:nvSpPr>
          <p:cNvPr id="325" name="Google Shape;325;p30"/>
          <p:cNvSpPr/>
          <p:nvPr/>
        </p:nvSpPr>
        <p:spPr>
          <a:xfrm>
            <a:off x="5609000" y="1579800"/>
            <a:ext cx="2614200" cy="3600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مَّنَّاع </a:t>
            </a:r>
            <a:endParaRPr sz="900" b="0" i="0" u="none" strike="noStrike" cap="none">
              <a:solidFill>
                <a:schemeClr val="lt1"/>
              </a:solidFill>
              <a:latin typeface="Calibri"/>
              <a:ea typeface="Calibri"/>
              <a:cs typeface="Calibri"/>
              <a:sym typeface="Calibri"/>
            </a:endParaRPr>
          </a:p>
        </p:txBody>
      </p:sp>
      <p:sp>
        <p:nvSpPr>
          <p:cNvPr id="326" name="Google Shape;326;p30"/>
          <p:cNvSpPr/>
          <p:nvPr/>
        </p:nvSpPr>
        <p:spPr>
          <a:xfrm>
            <a:off x="5283625" y="2721600"/>
            <a:ext cx="1620000" cy="6618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Aggressive and crossing the boundaries.</a:t>
            </a:r>
            <a:endParaRPr sz="900">
              <a:solidFill>
                <a:schemeClr val="lt1"/>
              </a:solidFill>
              <a:latin typeface="Calibri"/>
              <a:ea typeface="Calibri"/>
              <a:cs typeface="Calibri"/>
              <a:sym typeface="Calibri"/>
            </a:endParaRPr>
          </a:p>
        </p:txBody>
      </p:sp>
      <p:sp>
        <p:nvSpPr>
          <p:cNvPr id="327" name="Google Shape;327;p30"/>
          <p:cNvSpPr/>
          <p:nvPr/>
        </p:nvSpPr>
        <p:spPr>
          <a:xfrm>
            <a:off x="7021400" y="2721475"/>
            <a:ext cx="1620000" cy="6618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Doubter and spreading doubts amongst others.</a:t>
            </a:r>
            <a:endParaRPr sz="900" b="0" i="0" u="none" strike="noStrike" cap="none">
              <a:solidFill>
                <a:schemeClr val="lt1"/>
              </a:solidFill>
              <a:latin typeface="Calibri"/>
              <a:ea typeface="Calibri"/>
              <a:cs typeface="Calibri"/>
              <a:sym typeface="Calibri"/>
            </a:endParaRPr>
          </a:p>
        </p:txBody>
      </p:sp>
      <p:pic>
        <p:nvPicPr>
          <p:cNvPr id="328" name="Google Shape;328;p30"/>
          <p:cNvPicPr preferRelativeResize="0"/>
          <p:nvPr/>
        </p:nvPicPr>
        <p:blipFill rotWithShape="1">
          <a:blip r:embed="rId3">
            <a:alphaModFix/>
          </a:blip>
          <a:srcRect/>
          <a:stretch/>
        </p:blipFill>
        <p:spPr>
          <a:xfrm>
            <a:off x="5525089" y="3701388"/>
            <a:ext cx="471982" cy="497926"/>
          </a:xfrm>
          <a:prstGeom prst="rect">
            <a:avLst/>
          </a:prstGeom>
          <a:noFill/>
          <a:ln>
            <a:noFill/>
          </a:ln>
        </p:spPr>
      </p:pic>
      <p:sp>
        <p:nvSpPr>
          <p:cNvPr id="329" name="Google Shape;329;p30"/>
          <p:cNvSpPr/>
          <p:nvPr/>
        </p:nvSpPr>
        <p:spPr>
          <a:xfrm>
            <a:off x="7379150" y="2449025"/>
            <a:ext cx="904500" cy="3600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مُعْتَد</a:t>
            </a:r>
            <a:endParaRPr sz="900" b="0" i="0" u="none" strike="noStrike" cap="none">
              <a:solidFill>
                <a:schemeClr val="lt1"/>
              </a:solidFill>
              <a:latin typeface="Calibri"/>
              <a:ea typeface="Calibri"/>
              <a:cs typeface="Calibri"/>
              <a:sym typeface="Calibri"/>
            </a:endParaRPr>
          </a:p>
        </p:txBody>
      </p:sp>
      <p:sp>
        <p:nvSpPr>
          <p:cNvPr id="330" name="Google Shape;330;p30"/>
          <p:cNvSpPr/>
          <p:nvPr/>
        </p:nvSpPr>
        <p:spPr>
          <a:xfrm>
            <a:off x="5654275" y="2449025"/>
            <a:ext cx="904500" cy="3600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lvl="0" indent="0" algn="ctr" rtl="1">
              <a:lnSpc>
                <a:spcPct val="150000"/>
              </a:lnSpc>
              <a:spcBef>
                <a:spcPts val="0"/>
              </a:spcBef>
              <a:spcAft>
                <a:spcPts val="0"/>
              </a:spcAft>
              <a:buClr>
                <a:schemeClr val="dk1"/>
              </a:buClr>
              <a:buFont typeface="Arial"/>
              <a:buNone/>
            </a:pPr>
            <a:r>
              <a:rPr lang="en-GB" sz="1600">
                <a:solidFill>
                  <a:srgbClr val="413169"/>
                </a:solidFill>
                <a:latin typeface="Noto Sans Arabic"/>
                <a:ea typeface="Noto Sans Arabic"/>
                <a:cs typeface="Noto Sans Arabic"/>
                <a:sym typeface="Noto Sans Arabic"/>
              </a:rPr>
              <a:t>مُّرِيب</a:t>
            </a:r>
            <a:endParaRPr sz="1600">
              <a:solidFill>
                <a:srgbClr val="413169"/>
              </a:solidFill>
              <a:latin typeface="Noto Sans Arabic"/>
              <a:ea typeface="Noto Sans Arabic"/>
              <a:cs typeface="Noto Sans Arabic"/>
              <a:sym typeface="Noto Sans Arab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1"/>
          <p:cNvPicPr preferRelativeResize="0"/>
          <p:nvPr/>
        </p:nvPicPr>
        <p:blipFill>
          <a:blip r:embed="rId3">
            <a:alphaModFix/>
          </a:blip>
          <a:stretch>
            <a:fillRect/>
          </a:stretch>
        </p:blipFill>
        <p:spPr>
          <a:xfrm>
            <a:off x="6123700" y="490575"/>
            <a:ext cx="5730000" cy="3818100"/>
          </a:xfrm>
          <a:prstGeom prst="roundRect">
            <a:avLst>
              <a:gd name="adj" fmla="val 10624"/>
            </a:avLst>
          </a:prstGeom>
          <a:noFill/>
          <a:ln>
            <a:noFill/>
          </a:ln>
        </p:spPr>
      </p:pic>
      <p:sp>
        <p:nvSpPr>
          <p:cNvPr id="336" name="Google Shape;336;p31"/>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E7ACC357-E661-AC0B-122F-80406C84D519}"/>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BD3F8FC7-80CD-2178-E2D1-E76B5335C3F2}"/>
              </a:ext>
            </a:extLst>
          </p:cNvPr>
          <p:cNvSpPr/>
          <p:nvPr/>
        </p:nvSpPr>
        <p:spPr>
          <a:xfrm>
            <a:off x="1397128" y="2369115"/>
            <a:ext cx="3345713" cy="764667"/>
          </a:xfrm>
          <a:custGeom>
            <a:avLst/>
            <a:gdLst/>
            <a:ahLst/>
            <a:cxnLst/>
            <a:rect l="l" t="t" r="r" b="b"/>
            <a:pathLst>
              <a:path w="3345713" h="764667">
                <a:moveTo>
                  <a:pt x="1825142" y="736778"/>
                </a:moveTo>
                <a:lnTo>
                  <a:pt x="1825142" y="749808"/>
                </a:lnTo>
                <a:lnTo>
                  <a:pt x="1773936" y="764667"/>
                </a:lnTo>
                <a:lnTo>
                  <a:pt x="1773936" y="751865"/>
                </a:lnTo>
                <a:close/>
                <a:moveTo>
                  <a:pt x="1799691" y="703554"/>
                </a:moveTo>
                <a:cubicBezTo>
                  <a:pt x="1802739" y="703554"/>
                  <a:pt x="1805368" y="704697"/>
                  <a:pt x="1807578" y="706983"/>
                </a:cubicBezTo>
                <a:cubicBezTo>
                  <a:pt x="1809788" y="709269"/>
                  <a:pt x="1810893" y="711936"/>
                  <a:pt x="1810893" y="714984"/>
                </a:cubicBezTo>
                <a:cubicBezTo>
                  <a:pt x="1810893" y="718032"/>
                  <a:pt x="1809788" y="720661"/>
                  <a:pt x="1807578" y="722871"/>
                </a:cubicBezTo>
                <a:cubicBezTo>
                  <a:pt x="1805368" y="725081"/>
                  <a:pt x="1802739" y="726186"/>
                  <a:pt x="1799691" y="726186"/>
                </a:cubicBezTo>
                <a:cubicBezTo>
                  <a:pt x="1796491" y="726186"/>
                  <a:pt x="1793786" y="725081"/>
                  <a:pt x="1791576" y="722871"/>
                </a:cubicBezTo>
                <a:cubicBezTo>
                  <a:pt x="1789366" y="720661"/>
                  <a:pt x="1788261" y="718032"/>
                  <a:pt x="1788261" y="714984"/>
                </a:cubicBezTo>
                <a:cubicBezTo>
                  <a:pt x="1788261" y="711936"/>
                  <a:pt x="1789366" y="709269"/>
                  <a:pt x="1791576" y="706983"/>
                </a:cubicBezTo>
                <a:cubicBezTo>
                  <a:pt x="1793786" y="704697"/>
                  <a:pt x="1796491" y="703554"/>
                  <a:pt x="1799691" y="703554"/>
                </a:cubicBezTo>
                <a:close/>
                <a:moveTo>
                  <a:pt x="1178433" y="699668"/>
                </a:moveTo>
                <a:cubicBezTo>
                  <a:pt x="1181481" y="699668"/>
                  <a:pt x="1184110" y="700811"/>
                  <a:pt x="1186319" y="703097"/>
                </a:cubicBezTo>
                <a:cubicBezTo>
                  <a:pt x="1188529" y="705383"/>
                  <a:pt x="1189634" y="708050"/>
                  <a:pt x="1189634" y="711098"/>
                </a:cubicBezTo>
                <a:cubicBezTo>
                  <a:pt x="1189634" y="714146"/>
                  <a:pt x="1188529" y="716775"/>
                  <a:pt x="1186319" y="718985"/>
                </a:cubicBezTo>
                <a:cubicBezTo>
                  <a:pt x="1184110" y="721195"/>
                  <a:pt x="1181481" y="722300"/>
                  <a:pt x="1178433" y="722300"/>
                </a:cubicBezTo>
                <a:cubicBezTo>
                  <a:pt x="1175232" y="722300"/>
                  <a:pt x="1172527" y="721195"/>
                  <a:pt x="1170317" y="718985"/>
                </a:cubicBezTo>
                <a:cubicBezTo>
                  <a:pt x="1168108" y="716775"/>
                  <a:pt x="1167003" y="714146"/>
                  <a:pt x="1167003" y="711098"/>
                </a:cubicBezTo>
                <a:cubicBezTo>
                  <a:pt x="1167003" y="708050"/>
                  <a:pt x="1168108" y="705383"/>
                  <a:pt x="1170317" y="703097"/>
                </a:cubicBezTo>
                <a:cubicBezTo>
                  <a:pt x="1172527" y="700811"/>
                  <a:pt x="1175232" y="699668"/>
                  <a:pt x="1178433" y="699668"/>
                </a:cubicBezTo>
                <a:close/>
                <a:moveTo>
                  <a:pt x="1147114" y="699668"/>
                </a:moveTo>
                <a:cubicBezTo>
                  <a:pt x="1150163" y="699668"/>
                  <a:pt x="1152791" y="700811"/>
                  <a:pt x="1155001" y="703097"/>
                </a:cubicBezTo>
                <a:cubicBezTo>
                  <a:pt x="1157211" y="705383"/>
                  <a:pt x="1158316" y="708050"/>
                  <a:pt x="1158316" y="711098"/>
                </a:cubicBezTo>
                <a:cubicBezTo>
                  <a:pt x="1158316" y="714146"/>
                  <a:pt x="1157211" y="716775"/>
                  <a:pt x="1155001" y="718985"/>
                </a:cubicBezTo>
                <a:cubicBezTo>
                  <a:pt x="1152791" y="721195"/>
                  <a:pt x="1150163" y="722300"/>
                  <a:pt x="1147114" y="722300"/>
                </a:cubicBezTo>
                <a:cubicBezTo>
                  <a:pt x="1143914" y="722300"/>
                  <a:pt x="1141209" y="721195"/>
                  <a:pt x="1138999" y="718985"/>
                </a:cubicBezTo>
                <a:cubicBezTo>
                  <a:pt x="1136789" y="716775"/>
                  <a:pt x="1135685" y="714146"/>
                  <a:pt x="1135685" y="711098"/>
                </a:cubicBezTo>
                <a:cubicBezTo>
                  <a:pt x="1135685" y="708050"/>
                  <a:pt x="1136789" y="705383"/>
                  <a:pt x="1138999" y="703097"/>
                </a:cubicBezTo>
                <a:cubicBezTo>
                  <a:pt x="1141209" y="700811"/>
                  <a:pt x="1143914" y="699668"/>
                  <a:pt x="1147114" y="699668"/>
                </a:cubicBezTo>
                <a:close/>
                <a:moveTo>
                  <a:pt x="1282217" y="689153"/>
                </a:moveTo>
                <a:lnTo>
                  <a:pt x="1282217" y="702183"/>
                </a:lnTo>
                <a:lnTo>
                  <a:pt x="1231011" y="717042"/>
                </a:lnTo>
                <a:lnTo>
                  <a:pt x="1231011" y="704240"/>
                </a:lnTo>
                <a:close/>
                <a:moveTo>
                  <a:pt x="1091717" y="689153"/>
                </a:moveTo>
                <a:lnTo>
                  <a:pt x="1091717" y="702183"/>
                </a:lnTo>
                <a:lnTo>
                  <a:pt x="1040511" y="717042"/>
                </a:lnTo>
                <a:lnTo>
                  <a:pt x="1040511" y="704240"/>
                </a:lnTo>
                <a:close/>
                <a:moveTo>
                  <a:pt x="2159203" y="602513"/>
                </a:moveTo>
                <a:cubicBezTo>
                  <a:pt x="2155850" y="602513"/>
                  <a:pt x="2152116" y="602970"/>
                  <a:pt x="2148001" y="603885"/>
                </a:cubicBezTo>
                <a:cubicBezTo>
                  <a:pt x="2143887" y="604799"/>
                  <a:pt x="2139962" y="606056"/>
                  <a:pt x="2136228" y="607657"/>
                </a:cubicBezTo>
                <a:cubicBezTo>
                  <a:pt x="2132495" y="609257"/>
                  <a:pt x="2129409" y="611048"/>
                  <a:pt x="2126970" y="613029"/>
                </a:cubicBezTo>
                <a:cubicBezTo>
                  <a:pt x="2131085" y="616382"/>
                  <a:pt x="2134933" y="619658"/>
                  <a:pt x="2138515" y="622859"/>
                </a:cubicBezTo>
                <a:cubicBezTo>
                  <a:pt x="2142096" y="626059"/>
                  <a:pt x="2145792" y="629526"/>
                  <a:pt x="2149602" y="633260"/>
                </a:cubicBezTo>
                <a:lnTo>
                  <a:pt x="2159978" y="643925"/>
                </a:lnTo>
                <a:lnTo>
                  <a:pt x="2166061" y="640346"/>
                </a:lnTo>
                <a:cubicBezTo>
                  <a:pt x="2170938" y="636460"/>
                  <a:pt x="2174710" y="632422"/>
                  <a:pt x="2177377" y="628231"/>
                </a:cubicBezTo>
                <a:cubicBezTo>
                  <a:pt x="2180044" y="624040"/>
                  <a:pt x="2181377" y="619887"/>
                  <a:pt x="2181377" y="615772"/>
                </a:cubicBezTo>
                <a:cubicBezTo>
                  <a:pt x="2181377" y="613791"/>
                  <a:pt x="2180691" y="611771"/>
                  <a:pt x="2179320" y="609714"/>
                </a:cubicBezTo>
                <a:cubicBezTo>
                  <a:pt x="2177948" y="607657"/>
                  <a:pt x="2175624" y="605942"/>
                  <a:pt x="2172347" y="604571"/>
                </a:cubicBezTo>
                <a:cubicBezTo>
                  <a:pt x="2169071" y="603199"/>
                  <a:pt x="2164689" y="602513"/>
                  <a:pt x="2159203" y="602513"/>
                </a:cubicBezTo>
                <a:close/>
                <a:moveTo>
                  <a:pt x="1892274" y="585825"/>
                </a:moveTo>
                <a:cubicBezTo>
                  <a:pt x="1894256" y="590702"/>
                  <a:pt x="1896122" y="595922"/>
                  <a:pt x="1897875" y="601484"/>
                </a:cubicBezTo>
                <a:cubicBezTo>
                  <a:pt x="1899628" y="607047"/>
                  <a:pt x="1901114" y="612533"/>
                  <a:pt x="1902333" y="617944"/>
                </a:cubicBezTo>
                <a:cubicBezTo>
                  <a:pt x="1903552" y="623354"/>
                  <a:pt x="1904161" y="628345"/>
                  <a:pt x="1904161" y="632917"/>
                </a:cubicBezTo>
                <a:cubicBezTo>
                  <a:pt x="1904161" y="641909"/>
                  <a:pt x="1902104" y="649567"/>
                  <a:pt x="1897989" y="655891"/>
                </a:cubicBezTo>
                <a:cubicBezTo>
                  <a:pt x="1893874" y="662216"/>
                  <a:pt x="1887016" y="667359"/>
                  <a:pt x="1877415" y="671322"/>
                </a:cubicBezTo>
                <a:cubicBezTo>
                  <a:pt x="1867814" y="675284"/>
                  <a:pt x="1854898" y="678180"/>
                  <a:pt x="1838668" y="680009"/>
                </a:cubicBezTo>
                <a:cubicBezTo>
                  <a:pt x="1822437" y="681837"/>
                  <a:pt x="1802130" y="682752"/>
                  <a:pt x="1777746" y="682752"/>
                </a:cubicBezTo>
                <a:cubicBezTo>
                  <a:pt x="1764182" y="682752"/>
                  <a:pt x="1752257" y="681875"/>
                  <a:pt x="1741970" y="680123"/>
                </a:cubicBezTo>
                <a:cubicBezTo>
                  <a:pt x="1731683" y="678370"/>
                  <a:pt x="1723110" y="675665"/>
                  <a:pt x="1716252" y="672008"/>
                </a:cubicBezTo>
                <a:cubicBezTo>
                  <a:pt x="1709394" y="668350"/>
                  <a:pt x="1704213" y="663587"/>
                  <a:pt x="1700707" y="657720"/>
                </a:cubicBezTo>
                <a:cubicBezTo>
                  <a:pt x="1697202" y="651853"/>
                  <a:pt x="1695450" y="644728"/>
                  <a:pt x="1695450" y="636346"/>
                </a:cubicBezTo>
                <a:cubicBezTo>
                  <a:pt x="1695450" y="632536"/>
                  <a:pt x="1695755" y="628612"/>
                  <a:pt x="1696364" y="624573"/>
                </a:cubicBezTo>
                <a:cubicBezTo>
                  <a:pt x="1696974" y="620534"/>
                  <a:pt x="1697774" y="616458"/>
                  <a:pt x="1698764" y="612343"/>
                </a:cubicBezTo>
                <a:cubicBezTo>
                  <a:pt x="1699755" y="608228"/>
                  <a:pt x="1700784" y="604266"/>
                  <a:pt x="1701851" y="600456"/>
                </a:cubicBezTo>
                <a:lnTo>
                  <a:pt x="1718995" y="604799"/>
                </a:lnTo>
                <a:cubicBezTo>
                  <a:pt x="1718386" y="607085"/>
                  <a:pt x="1717700" y="609790"/>
                  <a:pt x="1716938" y="612914"/>
                </a:cubicBezTo>
                <a:cubicBezTo>
                  <a:pt x="1716176" y="616039"/>
                  <a:pt x="1715528" y="619201"/>
                  <a:pt x="1714995" y="622401"/>
                </a:cubicBezTo>
                <a:cubicBezTo>
                  <a:pt x="1714462" y="625602"/>
                  <a:pt x="1714195" y="628497"/>
                  <a:pt x="1714195" y="631088"/>
                </a:cubicBezTo>
                <a:cubicBezTo>
                  <a:pt x="1714195" y="639013"/>
                  <a:pt x="1716214" y="645376"/>
                  <a:pt x="1720253" y="650176"/>
                </a:cubicBezTo>
                <a:cubicBezTo>
                  <a:pt x="1724291" y="654977"/>
                  <a:pt x="1731340" y="658482"/>
                  <a:pt x="1741398" y="660692"/>
                </a:cubicBezTo>
                <a:cubicBezTo>
                  <a:pt x="1751457" y="662902"/>
                  <a:pt x="1765554" y="664007"/>
                  <a:pt x="1783689" y="664007"/>
                </a:cubicBezTo>
                <a:cubicBezTo>
                  <a:pt x="1801520" y="664007"/>
                  <a:pt x="1816874" y="663549"/>
                  <a:pt x="1829752" y="662635"/>
                </a:cubicBezTo>
                <a:cubicBezTo>
                  <a:pt x="1842630" y="661721"/>
                  <a:pt x="1853222" y="660235"/>
                  <a:pt x="1861528" y="658177"/>
                </a:cubicBezTo>
                <a:cubicBezTo>
                  <a:pt x="1869833" y="656120"/>
                  <a:pt x="1876006" y="653300"/>
                  <a:pt x="1880044" y="649719"/>
                </a:cubicBezTo>
                <a:cubicBezTo>
                  <a:pt x="1884083" y="646138"/>
                  <a:pt x="1886102" y="641756"/>
                  <a:pt x="1886102" y="636575"/>
                </a:cubicBezTo>
                <a:cubicBezTo>
                  <a:pt x="1886102" y="630783"/>
                  <a:pt x="1885035" y="624078"/>
                  <a:pt x="1882902" y="616458"/>
                </a:cubicBezTo>
                <a:cubicBezTo>
                  <a:pt x="1880768" y="608838"/>
                  <a:pt x="1878025" y="600684"/>
                  <a:pt x="1874672" y="591998"/>
                </a:cubicBezTo>
                <a:close/>
                <a:moveTo>
                  <a:pt x="1078382" y="570738"/>
                </a:moveTo>
                <a:cubicBezTo>
                  <a:pt x="1084326" y="579729"/>
                  <a:pt x="1089507" y="588226"/>
                  <a:pt x="1093927" y="596227"/>
                </a:cubicBezTo>
                <a:cubicBezTo>
                  <a:pt x="1098347" y="604228"/>
                  <a:pt x="1102080" y="611695"/>
                  <a:pt x="1105128" y="618629"/>
                </a:cubicBezTo>
                <a:cubicBezTo>
                  <a:pt x="1108176" y="625564"/>
                  <a:pt x="1110615" y="632079"/>
                  <a:pt x="1112443" y="638175"/>
                </a:cubicBezTo>
                <a:cubicBezTo>
                  <a:pt x="1114577" y="644880"/>
                  <a:pt x="1116977" y="649833"/>
                  <a:pt x="1119644" y="653034"/>
                </a:cubicBezTo>
                <a:cubicBezTo>
                  <a:pt x="1122311" y="656234"/>
                  <a:pt x="1125093" y="658253"/>
                  <a:pt x="1127988" y="659092"/>
                </a:cubicBezTo>
                <a:cubicBezTo>
                  <a:pt x="1130884" y="659930"/>
                  <a:pt x="1133551" y="660349"/>
                  <a:pt x="1135989" y="660349"/>
                </a:cubicBezTo>
                <a:lnTo>
                  <a:pt x="1138322" y="661214"/>
                </a:lnTo>
                <a:lnTo>
                  <a:pt x="1138428" y="660349"/>
                </a:lnTo>
                <a:cubicBezTo>
                  <a:pt x="1147419" y="660349"/>
                  <a:pt x="1154430" y="660006"/>
                  <a:pt x="1159459" y="659320"/>
                </a:cubicBezTo>
                <a:cubicBezTo>
                  <a:pt x="1164488" y="658634"/>
                  <a:pt x="1168069" y="656882"/>
                  <a:pt x="1170203" y="654062"/>
                </a:cubicBezTo>
                <a:cubicBezTo>
                  <a:pt x="1172337" y="651243"/>
                  <a:pt x="1173403" y="646785"/>
                  <a:pt x="1173403" y="640689"/>
                </a:cubicBezTo>
                <a:cubicBezTo>
                  <a:pt x="1173403" y="636879"/>
                  <a:pt x="1172794" y="632345"/>
                  <a:pt x="1171575" y="627088"/>
                </a:cubicBezTo>
                <a:cubicBezTo>
                  <a:pt x="1170356" y="621830"/>
                  <a:pt x="1168755" y="616229"/>
                  <a:pt x="1166774" y="610286"/>
                </a:cubicBezTo>
                <a:cubicBezTo>
                  <a:pt x="1164793" y="604342"/>
                  <a:pt x="1162659" y="598475"/>
                  <a:pt x="1160373" y="592683"/>
                </a:cubicBezTo>
                <a:lnTo>
                  <a:pt x="1178890" y="585825"/>
                </a:lnTo>
                <a:cubicBezTo>
                  <a:pt x="1180871" y="590702"/>
                  <a:pt x="1182738" y="596265"/>
                  <a:pt x="1184491" y="602513"/>
                </a:cubicBezTo>
                <a:cubicBezTo>
                  <a:pt x="1186243" y="608762"/>
                  <a:pt x="1187729" y="614934"/>
                  <a:pt x="1188948" y="621030"/>
                </a:cubicBezTo>
                <a:cubicBezTo>
                  <a:pt x="1190168" y="627126"/>
                  <a:pt x="1190777" y="632460"/>
                  <a:pt x="1190777" y="637032"/>
                </a:cubicBezTo>
                <a:cubicBezTo>
                  <a:pt x="1190777" y="644652"/>
                  <a:pt x="1189748" y="651129"/>
                  <a:pt x="1187691" y="656463"/>
                </a:cubicBezTo>
                <a:cubicBezTo>
                  <a:pt x="1185634" y="661797"/>
                  <a:pt x="1182395" y="666140"/>
                  <a:pt x="1177976" y="669493"/>
                </a:cubicBezTo>
                <a:cubicBezTo>
                  <a:pt x="1173556" y="672846"/>
                  <a:pt x="1167879" y="675284"/>
                  <a:pt x="1160945" y="676808"/>
                </a:cubicBezTo>
                <a:cubicBezTo>
                  <a:pt x="1154011" y="678332"/>
                  <a:pt x="1145743" y="679094"/>
                  <a:pt x="1136142" y="679094"/>
                </a:cubicBezTo>
                <a:lnTo>
                  <a:pt x="1136248" y="678226"/>
                </a:lnTo>
                <a:lnTo>
                  <a:pt x="1133932" y="679094"/>
                </a:lnTo>
                <a:cubicBezTo>
                  <a:pt x="1128903" y="679094"/>
                  <a:pt x="1123988" y="678142"/>
                  <a:pt x="1119187" y="676237"/>
                </a:cubicBezTo>
                <a:cubicBezTo>
                  <a:pt x="1114387" y="674332"/>
                  <a:pt x="1110234" y="671207"/>
                  <a:pt x="1106728" y="666864"/>
                </a:cubicBezTo>
                <a:lnTo>
                  <a:pt x="1103356" y="661092"/>
                </a:lnTo>
                <a:lnTo>
                  <a:pt x="1090612" y="673836"/>
                </a:lnTo>
                <a:cubicBezTo>
                  <a:pt x="1083830" y="677494"/>
                  <a:pt x="1074115" y="679323"/>
                  <a:pt x="1061466" y="679323"/>
                </a:cubicBezTo>
                <a:cubicBezTo>
                  <a:pt x="1055979" y="679323"/>
                  <a:pt x="1050683" y="678866"/>
                  <a:pt x="1045578" y="677951"/>
                </a:cubicBezTo>
                <a:cubicBezTo>
                  <a:pt x="1040473" y="677037"/>
                  <a:pt x="1035786" y="675703"/>
                  <a:pt x="1031519" y="673951"/>
                </a:cubicBezTo>
                <a:cubicBezTo>
                  <a:pt x="1027252" y="672198"/>
                  <a:pt x="1023518" y="670103"/>
                  <a:pt x="1020318" y="667664"/>
                </a:cubicBezTo>
                <a:lnTo>
                  <a:pt x="1029462" y="651891"/>
                </a:lnTo>
                <a:cubicBezTo>
                  <a:pt x="1032510" y="653872"/>
                  <a:pt x="1036777" y="655777"/>
                  <a:pt x="1042263" y="657606"/>
                </a:cubicBezTo>
                <a:cubicBezTo>
                  <a:pt x="1047750" y="659435"/>
                  <a:pt x="1054151" y="660349"/>
                  <a:pt x="1061466" y="660349"/>
                </a:cubicBezTo>
                <a:cubicBezTo>
                  <a:pt x="1069086" y="660349"/>
                  <a:pt x="1075144" y="659587"/>
                  <a:pt x="1079639" y="658063"/>
                </a:cubicBezTo>
                <a:cubicBezTo>
                  <a:pt x="1084135" y="656539"/>
                  <a:pt x="1087412" y="654291"/>
                  <a:pt x="1089469" y="651319"/>
                </a:cubicBezTo>
                <a:cubicBezTo>
                  <a:pt x="1091527" y="648347"/>
                  <a:pt x="1092555" y="644880"/>
                  <a:pt x="1092555" y="640918"/>
                </a:cubicBezTo>
                <a:cubicBezTo>
                  <a:pt x="1092555" y="637870"/>
                  <a:pt x="1091755" y="634212"/>
                  <a:pt x="1090155" y="629945"/>
                </a:cubicBezTo>
                <a:cubicBezTo>
                  <a:pt x="1088555" y="625678"/>
                  <a:pt x="1086383" y="620915"/>
                  <a:pt x="1083640" y="615658"/>
                </a:cubicBezTo>
                <a:cubicBezTo>
                  <a:pt x="1080897" y="610400"/>
                  <a:pt x="1077734" y="604837"/>
                  <a:pt x="1074153" y="598970"/>
                </a:cubicBezTo>
                <a:cubicBezTo>
                  <a:pt x="1070572" y="593102"/>
                  <a:pt x="1066723" y="587121"/>
                  <a:pt x="1062609" y="581025"/>
                </a:cubicBezTo>
                <a:close/>
                <a:moveTo>
                  <a:pt x="1440713" y="555879"/>
                </a:moveTo>
                <a:cubicBezTo>
                  <a:pt x="1443761" y="555879"/>
                  <a:pt x="1446390" y="557022"/>
                  <a:pt x="1448600" y="559308"/>
                </a:cubicBezTo>
                <a:cubicBezTo>
                  <a:pt x="1450809" y="561594"/>
                  <a:pt x="1451914" y="564261"/>
                  <a:pt x="1451914" y="567309"/>
                </a:cubicBezTo>
                <a:cubicBezTo>
                  <a:pt x="1451914" y="570357"/>
                  <a:pt x="1450809" y="572986"/>
                  <a:pt x="1448600" y="575195"/>
                </a:cubicBezTo>
                <a:cubicBezTo>
                  <a:pt x="1446390" y="577405"/>
                  <a:pt x="1443761" y="578510"/>
                  <a:pt x="1440713" y="578510"/>
                </a:cubicBezTo>
                <a:cubicBezTo>
                  <a:pt x="1437513" y="578510"/>
                  <a:pt x="1434808" y="577405"/>
                  <a:pt x="1432598" y="575195"/>
                </a:cubicBezTo>
                <a:cubicBezTo>
                  <a:pt x="1430388" y="572986"/>
                  <a:pt x="1429283" y="570357"/>
                  <a:pt x="1429283" y="567309"/>
                </a:cubicBezTo>
                <a:cubicBezTo>
                  <a:pt x="1429283" y="564261"/>
                  <a:pt x="1430388" y="561594"/>
                  <a:pt x="1432598" y="559308"/>
                </a:cubicBezTo>
                <a:cubicBezTo>
                  <a:pt x="1434808" y="557022"/>
                  <a:pt x="1437513" y="555879"/>
                  <a:pt x="1440713" y="555879"/>
                </a:cubicBezTo>
                <a:close/>
                <a:moveTo>
                  <a:pt x="1409623" y="555879"/>
                </a:moveTo>
                <a:cubicBezTo>
                  <a:pt x="1412671" y="555879"/>
                  <a:pt x="1415300" y="557022"/>
                  <a:pt x="1417510" y="559308"/>
                </a:cubicBezTo>
                <a:cubicBezTo>
                  <a:pt x="1419720" y="561594"/>
                  <a:pt x="1420825" y="564261"/>
                  <a:pt x="1420825" y="567309"/>
                </a:cubicBezTo>
                <a:cubicBezTo>
                  <a:pt x="1420825" y="570357"/>
                  <a:pt x="1419720" y="572986"/>
                  <a:pt x="1417510" y="575195"/>
                </a:cubicBezTo>
                <a:cubicBezTo>
                  <a:pt x="1415300" y="577405"/>
                  <a:pt x="1412671" y="578510"/>
                  <a:pt x="1409623" y="578510"/>
                </a:cubicBezTo>
                <a:cubicBezTo>
                  <a:pt x="1406423" y="578510"/>
                  <a:pt x="1403718" y="577405"/>
                  <a:pt x="1401508" y="575195"/>
                </a:cubicBezTo>
                <a:cubicBezTo>
                  <a:pt x="1399298" y="572986"/>
                  <a:pt x="1398193" y="570357"/>
                  <a:pt x="1398193" y="567309"/>
                </a:cubicBezTo>
                <a:cubicBezTo>
                  <a:pt x="1398193" y="564261"/>
                  <a:pt x="1399298" y="561594"/>
                  <a:pt x="1401508" y="559308"/>
                </a:cubicBezTo>
                <a:cubicBezTo>
                  <a:pt x="1403718" y="557022"/>
                  <a:pt x="1406423" y="555879"/>
                  <a:pt x="1409623" y="555879"/>
                </a:cubicBezTo>
                <a:close/>
                <a:moveTo>
                  <a:pt x="2286076" y="530733"/>
                </a:moveTo>
                <a:lnTo>
                  <a:pt x="2304592" y="530733"/>
                </a:lnTo>
                <a:lnTo>
                  <a:pt x="2308479" y="677951"/>
                </a:lnTo>
                <a:lnTo>
                  <a:pt x="2289962" y="677951"/>
                </a:lnTo>
                <a:close/>
                <a:moveTo>
                  <a:pt x="1590751" y="530733"/>
                </a:moveTo>
                <a:lnTo>
                  <a:pt x="1609268" y="530733"/>
                </a:lnTo>
                <a:lnTo>
                  <a:pt x="1613154" y="677951"/>
                </a:lnTo>
                <a:lnTo>
                  <a:pt x="1594637" y="677951"/>
                </a:lnTo>
                <a:close/>
                <a:moveTo>
                  <a:pt x="1425168" y="530733"/>
                </a:moveTo>
                <a:cubicBezTo>
                  <a:pt x="1428216" y="530733"/>
                  <a:pt x="1430845" y="531876"/>
                  <a:pt x="1433055" y="534162"/>
                </a:cubicBezTo>
                <a:cubicBezTo>
                  <a:pt x="1435265" y="536448"/>
                  <a:pt x="1436370" y="539115"/>
                  <a:pt x="1436370" y="542163"/>
                </a:cubicBezTo>
                <a:cubicBezTo>
                  <a:pt x="1436370" y="545211"/>
                  <a:pt x="1435265" y="547840"/>
                  <a:pt x="1433055" y="550049"/>
                </a:cubicBezTo>
                <a:cubicBezTo>
                  <a:pt x="1430845" y="552259"/>
                  <a:pt x="1428216" y="553364"/>
                  <a:pt x="1425168" y="553364"/>
                </a:cubicBezTo>
                <a:cubicBezTo>
                  <a:pt x="1421968" y="553364"/>
                  <a:pt x="1419263" y="552259"/>
                  <a:pt x="1417053" y="550049"/>
                </a:cubicBezTo>
                <a:cubicBezTo>
                  <a:pt x="1414843" y="547840"/>
                  <a:pt x="1413738" y="545211"/>
                  <a:pt x="1413738" y="542163"/>
                </a:cubicBezTo>
                <a:cubicBezTo>
                  <a:pt x="1413738" y="539115"/>
                  <a:pt x="1414843" y="536448"/>
                  <a:pt x="1417053" y="534162"/>
                </a:cubicBezTo>
                <a:cubicBezTo>
                  <a:pt x="1419263" y="531876"/>
                  <a:pt x="1421968" y="530733"/>
                  <a:pt x="1425168" y="530733"/>
                </a:cubicBezTo>
                <a:close/>
                <a:moveTo>
                  <a:pt x="2024862" y="527304"/>
                </a:moveTo>
                <a:cubicBezTo>
                  <a:pt x="2027910" y="527304"/>
                  <a:pt x="2030539" y="528447"/>
                  <a:pt x="2032749" y="530733"/>
                </a:cubicBezTo>
                <a:cubicBezTo>
                  <a:pt x="2034959" y="533019"/>
                  <a:pt x="2036064" y="535686"/>
                  <a:pt x="2036064" y="538734"/>
                </a:cubicBezTo>
                <a:cubicBezTo>
                  <a:pt x="2036064" y="541782"/>
                  <a:pt x="2034959" y="544411"/>
                  <a:pt x="2032749" y="546620"/>
                </a:cubicBezTo>
                <a:cubicBezTo>
                  <a:pt x="2030539" y="548830"/>
                  <a:pt x="2027910" y="549935"/>
                  <a:pt x="2024862" y="549935"/>
                </a:cubicBezTo>
                <a:cubicBezTo>
                  <a:pt x="2021662" y="549935"/>
                  <a:pt x="2018957" y="548830"/>
                  <a:pt x="2016747" y="546620"/>
                </a:cubicBezTo>
                <a:cubicBezTo>
                  <a:pt x="2014537" y="544411"/>
                  <a:pt x="2013432" y="541782"/>
                  <a:pt x="2013432" y="538734"/>
                </a:cubicBezTo>
                <a:cubicBezTo>
                  <a:pt x="2013432" y="535686"/>
                  <a:pt x="2014537" y="533019"/>
                  <a:pt x="2016747" y="530733"/>
                </a:cubicBezTo>
                <a:cubicBezTo>
                  <a:pt x="2018957" y="528447"/>
                  <a:pt x="2021662" y="527304"/>
                  <a:pt x="2024862" y="527304"/>
                </a:cubicBezTo>
                <a:close/>
                <a:moveTo>
                  <a:pt x="2187092" y="521970"/>
                </a:moveTo>
                <a:lnTo>
                  <a:pt x="2187092" y="535000"/>
                </a:lnTo>
                <a:lnTo>
                  <a:pt x="2135886" y="549859"/>
                </a:lnTo>
                <a:lnTo>
                  <a:pt x="2135886" y="537057"/>
                </a:lnTo>
                <a:close/>
                <a:moveTo>
                  <a:pt x="2234869" y="514731"/>
                </a:moveTo>
                <a:lnTo>
                  <a:pt x="2253386" y="514731"/>
                </a:lnTo>
                <a:lnTo>
                  <a:pt x="2257958" y="629031"/>
                </a:lnTo>
                <a:cubicBezTo>
                  <a:pt x="2258263" y="637108"/>
                  <a:pt x="2257996" y="644271"/>
                  <a:pt x="2257158" y="650519"/>
                </a:cubicBezTo>
                <a:cubicBezTo>
                  <a:pt x="2256320" y="656768"/>
                  <a:pt x="2254339" y="662025"/>
                  <a:pt x="2251214" y="666293"/>
                </a:cubicBezTo>
                <a:cubicBezTo>
                  <a:pt x="2248090" y="670560"/>
                  <a:pt x="2243442" y="673760"/>
                  <a:pt x="2237270" y="675894"/>
                </a:cubicBezTo>
                <a:lnTo>
                  <a:pt x="2219786" y="678150"/>
                </a:lnTo>
                <a:lnTo>
                  <a:pt x="2217267" y="679094"/>
                </a:lnTo>
                <a:lnTo>
                  <a:pt x="2214482" y="678834"/>
                </a:lnTo>
                <a:lnTo>
                  <a:pt x="2212467" y="679094"/>
                </a:lnTo>
                <a:lnTo>
                  <a:pt x="2212515" y="678651"/>
                </a:lnTo>
                <a:lnTo>
                  <a:pt x="2191550" y="676694"/>
                </a:lnTo>
                <a:cubicBezTo>
                  <a:pt x="2182787" y="675094"/>
                  <a:pt x="2174595" y="672655"/>
                  <a:pt x="2166975" y="669379"/>
                </a:cubicBezTo>
                <a:lnTo>
                  <a:pt x="2158911" y="664208"/>
                </a:lnTo>
                <a:lnTo>
                  <a:pt x="2158060" y="664807"/>
                </a:lnTo>
                <a:cubicBezTo>
                  <a:pt x="2149678" y="669302"/>
                  <a:pt x="2140419" y="672808"/>
                  <a:pt x="2130285" y="675322"/>
                </a:cubicBezTo>
                <a:cubicBezTo>
                  <a:pt x="2120150" y="677837"/>
                  <a:pt x="2109444" y="679094"/>
                  <a:pt x="2098167" y="679094"/>
                </a:cubicBezTo>
                <a:lnTo>
                  <a:pt x="2098273" y="678226"/>
                </a:lnTo>
                <a:lnTo>
                  <a:pt x="2095957" y="679094"/>
                </a:lnTo>
                <a:cubicBezTo>
                  <a:pt x="2090928" y="679094"/>
                  <a:pt x="2086013" y="678142"/>
                  <a:pt x="2081212" y="676237"/>
                </a:cubicBezTo>
                <a:cubicBezTo>
                  <a:pt x="2076411" y="674332"/>
                  <a:pt x="2072259" y="671207"/>
                  <a:pt x="2068753" y="666864"/>
                </a:cubicBezTo>
                <a:lnTo>
                  <a:pt x="2065381" y="661092"/>
                </a:lnTo>
                <a:lnTo>
                  <a:pt x="2052637" y="673836"/>
                </a:lnTo>
                <a:cubicBezTo>
                  <a:pt x="2045855" y="677494"/>
                  <a:pt x="2036140" y="679323"/>
                  <a:pt x="2023491" y="679323"/>
                </a:cubicBezTo>
                <a:cubicBezTo>
                  <a:pt x="2018004" y="679323"/>
                  <a:pt x="2012708" y="678866"/>
                  <a:pt x="2007603" y="677951"/>
                </a:cubicBezTo>
                <a:cubicBezTo>
                  <a:pt x="2002498" y="677037"/>
                  <a:pt x="1997811" y="675703"/>
                  <a:pt x="1993544" y="673951"/>
                </a:cubicBezTo>
                <a:cubicBezTo>
                  <a:pt x="1989277" y="672198"/>
                  <a:pt x="1985543" y="670103"/>
                  <a:pt x="1982343" y="667664"/>
                </a:cubicBezTo>
                <a:lnTo>
                  <a:pt x="1991487" y="651891"/>
                </a:lnTo>
                <a:cubicBezTo>
                  <a:pt x="1994535" y="653872"/>
                  <a:pt x="1998802" y="655777"/>
                  <a:pt x="2004288" y="657606"/>
                </a:cubicBezTo>
                <a:cubicBezTo>
                  <a:pt x="2009775" y="659435"/>
                  <a:pt x="2016175" y="660349"/>
                  <a:pt x="2023491" y="660349"/>
                </a:cubicBezTo>
                <a:cubicBezTo>
                  <a:pt x="2031111" y="660349"/>
                  <a:pt x="2037169" y="659587"/>
                  <a:pt x="2041664" y="658063"/>
                </a:cubicBezTo>
                <a:cubicBezTo>
                  <a:pt x="2046160" y="656539"/>
                  <a:pt x="2049437" y="654291"/>
                  <a:pt x="2051494" y="651319"/>
                </a:cubicBezTo>
                <a:cubicBezTo>
                  <a:pt x="2053552" y="648347"/>
                  <a:pt x="2054580" y="644880"/>
                  <a:pt x="2054580" y="640918"/>
                </a:cubicBezTo>
                <a:cubicBezTo>
                  <a:pt x="2054580" y="637870"/>
                  <a:pt x="2053780" y="634212"/>
                  <a:pt x="2052180" y="629945"/>
                </a:cubicBezTo>
                <a:cubicBezTo>
                  <a:pt x="2050580" y="625678"/>
                  <a:pt x="2048408" y="620915"/>
                  <a:pt x="2045665" y="615658"/>
                </a:cubicBezTo>
                <a:cubicBezTo>
                  <a:pt x="2042922" y="610400"/>
                  <a:pt x="2039759" y="604837"/>
                  <a:pt x="2036178" y="598970"/>
                </a:cubicBezTo>
                <a:cubicBezTo>
                  <a:pt x="2032597" y="593102"/>
                  <a:pt x="2028748" y="587121"/>
                  <a:pt x="2024634" y="581025"/>
                </a:cubicBezTo>
                <a:lnTo>
                  <a:pt x="2040407" y="570738"/>
                </a:lnTo>
                <a:cubicBezTo>
                  <a:pt x="2046351" y="579729"/>
                  <a:pt x="2051532" y="588226"/>
                  <a:pt x="2055952" y="596227"/>
                </a:cubicBezTo>
                <a:cubicBezTo>
                  <a:pt x="2060371" y="604228"/>
                  <a:pt x="2064105" y="611695"/>
                  <a:pt x="2067153" y="618629"/>
                </a:cubicBezTo>
                <a:cubicBezTo>
                  <a:pt x="2070201" y="625564"/>
                  <a:pt x="2072640" y="632079"/>
                  <a:pt x="2074468" y="638175"/>
                </a:cubicBezTo>
                <a:cubicBezTo>
                  <a:pt x="2076602" y="644880"/>
                  <a:pt x="2079002" y="649833"/>
                  <a:pt x="2081669" y="653034"/>
                </a:cubicBezTo>
                <a:cubicBezTo>
                  <a:pt x="2084336" y="656234"/>
                  <a:pt x="2087118" y="658253"/>
                  <a:pt x="2090013" y="659092"/>
                </a:cubicBezTo>
                <a:cubicBezTo>
                  <a:pt x="2092909" y="659930"/>
                  <a:pt x="2095576" y="660349"/>
                  <a:pt x="2098014" y="660349"/>
                </a:cubicBezTo>
                <a:lnTo>
                  <a:pt x="2100347" y="661214"/>
                </a:lnTo>
                <a:lnTo>
                  <a:pt x="2100453" y="660349"/>
                </a:lnTo>
                <a:cubicBezTo>
                  <a:pt x="2109597" y="660349"/>
                  <a:pt x="2118207" y="659473"/>
                  <a:pt x="2126284" y="657720"/>
                </a:cubicBezTo>
                <a:lnTo>
                  <a:pt x="2143506" y="652244"/>
                </a:lnTo>
                <a:lnTo>
                  <a:pt x="2138857" y="646862"/>
                </a:lnTo>
                <a:cubicBezTo>
                  <a:pt x="2135657" y="643509"/>
                  <a:pt x="2132190" y="640118"/>
                  <a:pt x="2128456" y="636689"/>
                </a:cubicBezTo>
                <a:cubicBezTo>
                  <a:pt x="2124722" y="633260"/>
                  <a:pt x="2120722" y="630021"/>
                  <a:pt x="2116455" y="626973"/>
                </a:cubicBezTo>
                <a:cubicBezTo>
                  <a:pt x="2115540" y="626211"/>
                  <a:pt x="2114626" y="624840"/>
                  <a:pt x="2113711" y="622859"/>
                </a:cubicBezTo>
                <a:cubicBezTo>
                  <a:pt x="2112797" y="620877"/>
                  <a:pt x="2112035" y="618820"/>
                  <a:pt x="2111425" y="616686"/>
                </a:cubicBezTo>
                <a:cubicBezTo>
                  <a:pt x="2110816" y="614553"/>
                  <a:pt x="2110511" y="612953"/>
                  <a:pt x="2110511" y="611886"/>
                </a:cubicBezTo>
                <a:cubicBezTo>
                  <a:pt x="2110511" y="609600"/>
                  <a:pt x="2111959" y="606857"/>
                  <a:pt x="2114854" y="603656"/>
                </a:cubicBezTo>
                <a:cubicBezTo>
                  <a:pt x="2117750" y="600456"/>
                  <a:pt x="2121636" y="597370"/>
                  <a:pt x="2126513" y="594398"/>
                </a:cubicBezTo>
                <a:cubicBezTo>
                  <a:pt x="2131390" y="591426"/>
                  <a:pt x="2136952" y="588950"/>
                  <a:pt x="2143201" y="586968"/>
                </a:cubicBezTo>
                <a:cubicBezTo>
                  <a:pt x="2149449" y="584987"/>
                  <a:pt x="2155926" y="583997"/>
                  <a:pt x="2162632" y="583997"/>
                </a:cubicBezTo>
                <a:cubicBezTo>
                  <a:pt x="2171319" y="583997"/>
                  <a:pt x="2178367" y="585292"/>
                  <a:pt x="2183777" y="587883"/>
                </a:cubicBezTo>
                <a:cubicBezTo>
                  <a:pt x="2189187" y="590474"/>
                  <a:pt x="2193150" y="593788"/>
                  <a:pt x="2195665" y="597827"/>
                </a:cubicBezTo>
                <a:cubicBezTo>
                  <a:pt x="2198179" y="601865"/>
                  <a:pt x="2199436" y="606171"/>
                  <a:pt x="2199436" y="610743"/>
                </a:cubicBezTo>
                <a:cubicBezTo>
                  <a:pt x="2199436" y="617448"/>
                  <a:pt x="2197760" y="624116"/>
                  <a:pt x="2194407" y="630745"/>
                </a:cubicBezTo>
                <a:cubicBezTo>
                  <a:pt x="2191054" y="637375"/>
                  <a:pt x="2186254" y="643585"/>
                  <a:pt x="2180005" y="649376"/>
                </a:cubicBezTo>
                <a:lnTo>
                  <a:pt x="2174918" y="652954"/>
                </a:lnTo>
                <a:lnTo>
                  <a:pt x="2187892" y="657034"/>
                </a:lnTo>
                <a:cubicBezTo>
                  <a:pt x="2192998" y="658177"/>
                  <a:pt x="2198217" y="659015"/>
                  <a:pt x="2203551" y="659549"/>
                </a:cubicBezTo>
                <a:lnTo>
                  <a:pt x="2216881" y="660215"/>
                </a:lnTo>
                <a:lnTo>
                  <a:pt x="2225611" y="659720"/>
                </a:lnTo>
                <a:cubicBezTo>
                  <a:pt x="2228659" y="659301"/>
                  <a:pt x="2231059" y="658673"/>
                  <a:pt x="2232812" y="657834"/>
                </a:cubicBezTo>
                <a:cubicBezTo>
                  <a:pt x="2236317" y="656158"/>
                  <a:pt x="2238336" y="653186"/>
                  <a:pt x="2238870" y="648919"/>
                </a:cubicBezTo>
                <a:cubicBezTo>
                  <a:pt x="2239403" y="644652"/>
                  <a:pt x="2239518" y="638708"/>
                  <a:pt x="2239213" y="631088"/>
                </a:cubicBezTo>
                <a:close/>
                <a:moveTo>
                  <a:pt x="1933651" y="514731"/>
                </a:moveTo>
                <a:lnTo>
                  <a:pt x="1952167" y="514731"/>
                </a:lnTo>
                <a:lnTo>
                  <a:pt x="1956739" y="677951"/>
                </a:lnTo>
                <a:lnTo>
                  <a:pt x="1938223" y="677951"/>
                </a:lnTo>
                <a:close/>
                <a:moveTo>
                  <a:pt x="1539544" y="514731"/>
                </a:moveTo>
                <a:lnTo>
                  <a:pt x="1558061" y="514731"/>
                </a:lnTo>
                <a:lnTo>
                  <a:pt x="1562633" y="629031"/>
                </a:lnTo>
                <a:cubicBezTo>
                  <a:pt x="1562938" y="637108"/>
                  <a:pt x="1562671" y="644271"/>
                  <a:pt x="1561833" y="650519"/>
                </a:cubicBezTo>
                <a:cubicBezTo>
                  <a:pt x="1560995" y="656768"/>
                  <a:pt x="1559014" y="662025"/>
                  <a:pt x="1555889" y="666293"/>
                </a:cubicBezTo>
                <a:cubicBezTo>
                  <a:pt x="1552765" y="670560"/>
                  <a:pt x="1548117" y="673760"/>
                  <a:pt x="1541945" y="675894"/>
                </a:cubicBezTo>
                <a:lnTo>
                  <a:pt x="1522950" y="678345"/>
                </a:lnTo>
                <a:lnTo>
                  <a:pt x="1520952" y="679094"/>
                </a:lnTo>
                <a:lnTo>
                  <a:pt x="1519233" y="678824"/>
                </a:lnTo>
                <a:lnTo>
                  <a:pt x="1517142" y="679094"/>
                </a:lnTo>
                <a:lnTo>
                  <a:pt x="1517206" y="678506"/>
                </a:lnTo>
                <a:lnTo>
                  <a:pt x="1507121" y="676922"/>
                </a:lnTo>
                <a:cubicBezTo>
                  <a:pt x="1503083" y="675475"/>
                  <a:pt x="1499578" y="673493"/>
                  <a:pt x="1496606" y="670979"/>
                </a:cubicBezTo>
                <a:cubicBezTo>
                  <a:pt x="1493634" y="668464"/>
                  <a:pt x="1491196" y="665569"/>
                  <a:pt x="1489291" y="662292"/>
                </a:cubicBezTo>
                <a:lnTo>
                  <a:pt x="1487685" y="658118"/>
                </a:lnTo>
                <a:lnTo>
                  <a:pt x="1486176" y="662378"/>
                </a:lnTo>
                <a:cubicBezTo>
                  <a:pt x="1484861" y="665026"/>
                  <a:pt x="1483309" y="667283"/>
                  <a:pt x="1481518" y="669150"/>
                </a:cubicBezTo>
                <a:cubicBezTo>
                  <a:pt x="1477937" y="672884"/>
                  <a:pt x="1473708" y="675475"/>
                  <a:pt x="1468831" y="676922"/>
                </a:cubicBezTo>
                <a:cubicBezTo>
                  <a:pt x="1463954" y="678370"/>
                  <a:pt x="1458773" y="679094"/>
                  <a:pt x="1453286" y="679094"/>
                </a:cubicBezTo>
                <a:cubicBezTo>
                  <a:pt x="1446581" y="679094"/>
                  <a:pt x="1441094" y="678256"/>
                  <a:pt x="1436827" y="676580"/>
                </a:cubicBezTo>
                <a:cubicBezTo>
                  <a:pt x="1432560" y="674903"/>
                  <a:pt x="1429245" y="672350"/>
                  <a:pt x="1426883" y="668921"/>
                </a:cubicBezTo>
                <a:lnTo>
                  <a:pt x="1425350" y="664621"/>
                </a:lnTo>
                <a:lnTo>
                  <a:pt x="1420825" y="670636"/>
                </a:lnTo>
                <a:cubicBezTo>
                  <a:pt x="1417624" y="673989"/>
                  <a:pt x="1413662" y="676237"/>
                  <a:pt x="1408938" y="677380"/>
                </a:cubicBezTo>
                <a:cubicBezTo>
                  <a:pt x="1404213" y="678523"/>
                  <a:pt x="1397965" y="679094"/>
                  <a:pt x="1390193" y="679094"/>
                </a:cubicBezTo>
                <a:cubicBezTo>
                  <a:pt x="1386382" y="679094"/>
                  <a:pt x="1382306" y="678485"/>
                  <a:pt x="1377962" y="677265"/>
                </a:cubicBezTo>
                <a:cubicBezTo>
                  <a:pt x="1373619" y="676046"/>
                  <a:pt x="1369847" y="673646"/>
                  <a:pt x="1366647" y="670064"/>
                </a:cubicBezTo>
                <a:lnTo>
                  <a:pt x="1362906" y="663504"/>
                </a:lnTo>
                <a:lnTo>
                  <a:pt x="1358303" y="669836"/>
                </a:lnTo>
                <a:cubicBezTo>
                  <a:pt x="1354569" y="673570"/>
                  <a:pt x="1350111" y="676046"/>
                  <a:pt x="1344930" y="677265"/>
                </a:cubicBezTo>
                <a:cubicBezTo>
                  <a:pt x="1339748" y="678485"/>
                  <a:pt x="1333652" y="679094"/>
                  <a:pt x="1326642" y="679094"/>
                </a:cubicBezTo>
                <a:lnTo>
                  <a:pt x="1326748" y="678226"/>
                </a:lnTo>
                <a:lnTo>
                  <a:pt x="1324432" y="679094"/>
                </a:lnTo>
                <a:cubicBezTo>
                  <a:pt x="1319403" y="679094"/>
                  <a:pt x="1314488" y="678142"/>
                  <a:pt x="1309687" y="676237"/>
                </a:cubicBezTo>
                <a:cubicBezTo>
                  <a:pt x="1304887" y="674332"/>
                  <a:pt x="1300734" y="671207"/>
                  <a:pt x="1297228" y="666864"/>
                </a:cubicBezTo>
                <a:lnTo>
                  <a:pt x="1293856" y="661092"/>
                </a:lnTo>
                <a:lnTo>
                  <a:pt x="1281112" y="673836"/>
                </a:lnTo>
                <a:cubicBezTo>
                  <a:pt x="1274330" y="677494"/>
                  <a:pt x="1264615" y="679323"/>
                  <a:pt x="1251966" y="679323"/>
                </a:cubicBezTo>
                <a:cubicBezTo>
                  <a:pt x="1246479" y="679323"/>
                  <a:pt x="1241183" y="678866"/>
                  <a:pt x="1236078" y="677951"/>
                </a:cubicBezTo>
                <a:cubicBezTo>
                  <a:pt x="1230973" y="677037"/>
                  <a:pt x="1226286" y="675703"/>
                  <a:pt x="1222019" y="673951"/>
                </a:cubicBezTo>
                <a:cubicBezTo>
                  <a:pt x="1217752" y="672198"/>
                  <a:pt x="1214018" y="670103"/>
                  <a:pt x="1210818" y="667664"/>
                </a:cubicBezTo>
                <a:lnTo>
                  <a:pt x="1219962" y="651891"/>
                </a:lnTo>
                <a:cubicBezTo>
                  <a:pt x="1223010" y="653872"/>
                  <a:pt x="1227277" y="655777"/>
                  <a:pt x="1232763" y="657606"/>
                </a:cubicBezTo>
                <a:cubicBezTo>
                  <a:pt x="1238250" y="659435"/>
                  <a:pt x="1244651" y="660349"/>
                  <a:pt x="1251966" y="660349"/>
                </a:cubicBezTo>
                <a:cubicBezTo>
                  <a:pt x="1259586" y="660349"/>
                  <a:pt x="1265644" y="659587"/>
                  <a:pt x="1270139" y="658063"/>
                </a:cubicBezTo>
                <a:cubicBezTo>
                  <a:pt x="1274635" y="656539"/>
                  <a:pt x="1277912" y="654291"/>
                  <a:pt x="1279969" y="651319"/>
                </a:cubicBezTo>
                <a:cubicBezTo>
                  <a:pt x="1282027" y="648347"/>
                  <a:pt x="1283055" y="644880"/>
                  <a:pt x="1283055" y="640918"/>
                </a:cubicBezTo>
                <a:cubicBezTo>
                  <a:pt x="1283055" y="637870"/>
                  <a:pt x="1282255" y="634212"/>
                  <a:pt x="1280655" y="629945"/>
                </a:cubicBezTo>
                <a:cubicBezTo>
                  <a:pt x="1279055" y="625678"/>
                  <a:pt x="1276883" y="620915"/>
                  <a:pt x="1274140" y="615658"/>
                </a:cubicBezTo>
                <a:cubicBezTo>
                  <a:pt x="1271397" y="610400"/>
                  <a:pt x="1268234" y="604837"/>
                  <a:pt x="1264653" y="598970"/>
                </a:cubicBezTo>
                <a:cubicBezTo>
                  <a:pt x="1261072" y="593102"/>
                  <a:pt x="1257223" y="587121"/>
                  <a:pt x="1253109" y="581025"/>
                </a:cubicBezTo>
                <a:lnTo>
                  <a:pt x="1268882" y="570738"/>
                </a:lnTo>
                <a:cubicBezTo>
                  <a:pt x="1274826" y="579729"/>
                  <a:pt x="1280007" y="588226"/>
                  <a:pt x="1284427" y="596227"/>
                </a:cubicBezTo>
                <a:cubicBezTo>
                  <a:pt x="1288847" y="604228"/>
                  <a:pt x="1292580" y="611695"/>
                  <a:pt x="1295628" y="618629"/>
                </a:cubicBezTo>
                <a:cubicBezTo>
                  <a:pt x="1298676" y="625564"/>
                  <a:pt x="1301115" y="632079"/>
                  <a:pt x="1302943" y="638175"/>
                </a:cubicBezTo>
                <a:cubicBezTo>
                  <a:pt x="1305077" y="644880"/>
                  <a:pt x="1307477" y="649833"/>
                  <a:pt x="1310144" y="653034"/>
                </a:cubicBezTo>
                <a:cubicBezTo>
                  <a:pt x="1312811" y="656234"/>
                  <a:pt x="1315593" y="658253"/>
                  <a:pt x="1318488" y="659092"/>
                </a:cubicBezTo>
                <a:cubicBezTo>
                  <a:pt x="1321384" y="659930"/>
                  <a:pt x="1324051" y="660349"/>
                  <a:pt x="1326489" y="660349"/>
                </a:cubicBezTo>
                <a:lnTo>
                  <a:pt x="1328822" y="661214"/>
                </a:lnTo>
                <a:lnTo>
                  <a:pt x="1328928" y="660349"/>
                </a:lnTo>
                <a:cubicBezTo>
                  <a:pt x="1333804" y="660349"/>
                  <a:pt x="1337767" y="660006"/>
                  <a:pt x="1340815" y="659320"/>
                </a:cubicBezTo>
                <a:cubicBezTo>
                  <a:pt x="1343863" y="658634"/>
                  <a:pt x="1346416" y="656882"/>
                  <a:pt x="1348473" y="654062"/>
                </a:cubicBezTo>
                <a:cubicBezTo>
                  <a:pt x="1350530" y="651243"/>
                  <a:pt x="1352473" y="646785"/>
                  <a:pt x="1354302" y="640689"/>
                </a:cubicBezTo>
                <a:cubicBezTo>
                  <a:pt x="1356131" y="634593"/>
                  <a:pt x="1358265" y="626059"/>
                  <a:pt x="1360703" y="615086"/>
                </a:cubicBezTo>
                <a:lnTo>
                  <a:pt x="1377848" y="619887"/>
                </a:lnTo>
                <a:cubicBezTo>
                  <a:pt x="1376934" y="623697"/>
                  <a:pt x="1375867" y="628269"/>
                  <a:pt x="1374648" y="633603"/>
                </a:cubicBezTo>
                <a:cubicBezTo>
                  <a:pt x="1373428" y="638937"/>
                  <a:pt x="1372819" y="643814"/>
                  <a:pt x="1372819" y="648233"/>
                </a:cubicBezTo>
                <a:cubicBezTo>
                  <a:pt x="1372819" y="650672"/>
                  <a:pt x="1373428" y="652805"/>
                  <a:pt x="1374648" y="654634"/>
                </a:cubicBezTo>
                <a:cubicBezTo>
                  <a:pt x="1375867" y="656463"/>
                  <a:pt x="1377962" y="657872"/>
                  <a:pt x="1380934" y="658863"/>
                </a:cubicBezTo>
                <a:cubicBezTo>
                  <a:pt x="1383906" y="659854"/>
                  <a:pt x="1387906" y="660349"/>
                  <a:pt x="1392936" y="660349"/>
                </a:cubicBezTo>
                <a:cubicBezTo>
                  <a:pt x="1397508" y="660349"/>
                  <a:pt x="1401241" y="659968"/>
                  <a:pt x="1404137" y="659206"/>
                </a:cubicBezTo>
                <a:cubicBezTo>
                  <a:pt x="1407033" y="658444"/>
                  <a:pt x="1409433" y="656615"/>
                  <a:pt x="1411338" y="653720"/>
                </a:cubicBezTo>
                <a:cubicBezTo>
                  <a:pt x="1413243" y="650824"/>
                  <a:pt x="1414957" y="646176"/>
                  <a:pt x="1416481" y="639775"/>
                </a:cubicBezTo>
                <a:cubicBezTo>
                  <a:pt x="1418006" y="633374"/>
                  <a:pt x="1419606" y="624611"/>
                  <a:pt x="1421282" y="613486"/>
                </a:cubicBezTo>
                <a:lnTo>
                  <a:pt x="1438656" y="616686"/>
                </a:lnTo>
                <a:cubicBezTo>
                  <a:pt x="1438198" y="619430"/>
                  <a:pt x="1437665" y="622782"/>
                  <a:pt x="1437056" y="626745"/>
                </a:cubicBezTo>
                <a:cubicBezTo>
                  <a:pt x="1436446" y="630707"/>
                  <a:pt x="1435874" y="634631"/>
                  <a:pt x="1435341" y="638518"/>
                </a:cubicBezTo>
                <a:cubicBezTo>
                  <a:pt x="1434808" y="642404"/>
                  <a:pt x="1434541" y="645642"/>
                  <a:pt x="1434541" y="648233"/>
                </a:cubicBezTo>
                <a:cubicBezTo>
                  <a:pt x="1434541" y="650367"/>
                  <a:pt x="1435036" y="652386"/>
                  <a:pt x="1436027" y="654291"/>
                </a:cubicBezTo>
                <a:cubicBezTo>
                  <a:pt x="1437017" y="656196"/>
                  <a:pt x="1438999" y="657682"/>
                  <a:pt x="1441970" y="658749"/>
                </a:cubicBezTo>
                <a:cubicBezTo>
                  <a:pt x="1444942" y="659816"/>
                  <a:pt x="1449400" y="660349"/>
                  <a:pt x="1455343" y="660349"/>
                </a:cubicBezTo>
                <a:cubicBezTo>
                  <a:pt x="1462964" y="660349"/>
                  <a:pt x="1468488" y="658749"/>
                  <a:pt x="1471917" y="655548"/>
                </a:cubicBezTo>
                <a:cubicBezTo>
                  <a:pt x="1475346" y="652348"/>
                  <a:pt x="1477060" y="647471"/>
                  <a:pt x="1477060" y="640918"/>
                </a:cubicBezTo>
                <a:cubicBezTo>
                  <a:pt x="1477060" y="637413"/>
                  <a:pt x="1476984" y="633717"/>
                  <a:pt x="1476832" y="629831"/>
                </a:cubicBezTo>
                <a:cubicBezTo>
                  <a:pt x="1476679" y="625945"/>
                  <a:pt x="1476413" y="621601"/>
                  <a:pt x="1476032" y="616801"/>
                </a:cubicBezTo>
                <a:cubicBezTo>
                  <a:pt x="1475651" y="612000"/>
                  <a:pt x="1475079" y="606476"/>
                  <a:pt x="1474317" y="600227"/>
                </a:cubicBezTo>
                <a:lnTo>
                  <a:pt x="1491005" y="599084"/>
                </a:lnTo>
                <a:cubicBezTo>
                  <a:pt x="1491919" y="611429"/>
                  <a:pt x="1492948" y="621563"/>
                  <a:pt x="1494091" y="629488"/>
                </a:cubicBezTo>
                <a:cubicBezTo>
                  <a:pt x="1495234" y="637413"/>
                  <a:pt x="1496911" y="643623"/>
                  <a:pt x="1499120" y="648119"/>
                </a:cubicBezTo>
                <a:cubicBezTo>
                  <a:pt x="1501330" y="652615"/>
                  <a:pt x="1504340" y="655777"/>
                  <a:pt x="1508150" y="657606"/>
                </a:cubicBezTo>
                <a:lnTo>
                  <a:pt x="1522278" y="660174"/>
                </a:lnTo>
                <a:lnTo>
                  <a:pt x="1530286" y="659720"/>
                </a:lnTo>
                <a:cubicBezTo>
                  <a:pt x="1533334" y="659301"/>
                  <a:pt x="1535735" y="658673"/>
                  <a:pt x="1537487" y="657834"/>
                </a:cubicBezTo>
                <a:cubicBezTo>
                  <a:pt x="1540992" y="656158"/>
                  <a:pt x="1543012" y="653186"/>
                  <a:pt x="1543545" y="648919"/>
                </a:cubicBezTo>
                <a:cubicBezTo>
                  <a:pt x="1544078" y="644652"/>
                  <a:pt x="1544193" y="638708"/>
                  <a:pt x="1543888" y="631088"/>
                </a:cubicBezTo>
                <a:close/>
                <a:moveTo>
                  <a:pt x="2305278" y="479984"/>
                </a:moveTo>
                <a:cubicBezTo>
                  <a:pt x="2302687" y="479984"/>
                  <a:pt x="2300173" y="480784"/>
                  <a:pt x="2297734" y="482384"/>
                </a:cubicBezTo>
                <a:cubicBezTo>
                  <a:pt x="2295296" y="483984"/>
                  <a:pt x="2292972" y="486270"/>
                  <a:pt x="2290762" y="489242"/>
                </a:cubicBezTo>
                <a:lnTo>
                  <a:pt x="2284806" y="498630"/>
                </a:lnTo>
                <a:lnTo>
                  <a:pt x="2293162" y="498957"/>
                </a:lnTo>
                <a:cubicBezTo>
                  <a:pt x="2301849" y="498957"/>
                  <a:pt x="2307526" y="497967"/>
                  <a:pt x="2310193" y="495986"/>
                </a:cubicBezTo>
                <a:cubicBezTo>
                  <a:pt x="2312860" y="494004"/>
                  <a:pt x="2314193" y="491566"/>
                  <a:pt x="2314194" y="488670"/>
                </a:cubicBezTo>
                <a:cubicBezTo>
                  <a:pt x="2314193" y="485622"/>
                  <a:pt x="2313279" y="483413"/>
                  <a:pt x="2311450" y="482041"/>
                </a:cubicBezTo>
                <a:cubicBezTo>
                  <a:pt x="2309622" y="480669"/>
                  <a:pt x="2307564" y="479984"/>
                  <a:pt x="2305278" y="479984"/>
                </a:cubicBezTo>
                <a:close/>
                <a:moveTo>
                  <a:pt x="1609953" y="479984"/>
                </a:moveTo>
                <a:cubicBezTo>
                  <a:pt x="1607362" y="479984"/>
                  <a:pt x="1604848" y="480784"/>
                  <a:pt x="1602410" y="482384"/>
                </a:cubicBezTo>
                <a:cubicBezTo>
                  <a:pt x="1599971" y="483984"/>
                  <a:pt x="1597647" y="486270"/>
                  <a:pt x="1595437" y="489242"/>
                </a:cubicBezTo>
                <a:lnTo>
                  <a:pt x="1589482" y="498630"/>
                </a:lnTo>
                <a:lnTo>
                  <a:pt x="1597838" y="498957"/>
                </a:lnTo>
                <a:cubicBezTo>
                  <a:pt x="1606524" y="498957"/>
                  <a:pt x="1612201" y="497967"/>
                  <a:pt x="1614868" y="495986"/>
                </a:cubicBezTo>
                <a:cubicBezTo>
                  <a:pt x="1617535" y="494004"/>
                  <a:pt x="1618869" y="491566"/>
                  <a:pt x="1618869" y="488670"/>
                </a:cubicBezTo>
                <a:cubicBezTo>
                  <a:pt x="1618869" y="485622"/>
                  <a:pt x="1617954" y="483413"/>
                  <a:pt x="1616126" y="482041"/>
                </a:cubicBezTo>
                <a:cubicBezTo>
                  <a:pt x="1614297" y="480669"/>
                  <a:pt x="1612239" y="479984"/>
                  <a:pt x="1609953" y="479984"/>
                </a:cubicBezTo>
                <a:close/>
                <a:moveTo>
                  <a:pt x="2306193" y="467639"/>
                </a:moveTo>
                <a:cubicBezTo>
                  <a:pt x="2311070" y="467639"/>
                  <a:pt x="2315679" y="469163"/>
                  <a:pt x="2320023" y="472211"/>
                </a:cubicBezTo>
                <a:cubicBezTo>
                  <a:pt x="2324366" y="475259"/>
                  <a:pt x="2326538" y="480365"/>
                  <a:pt x="2326538" y="487527"/>
                </a:cubicBezTo>
                <a:cubicBezTo>
                  <a:pt x="2326538" y="491185"/>
                  <a:pt x="2325624" y="494804"/>
                  <a:pt x="2323795" y="498386"/>
                </a:cubicBezTo>
                <a:cubicBezTo>
                  <a:pt x="2321966" y="501967"/>
                  <a:pt x="2318651" y="504939"/>
                  <a:pt x="2313851" y="507301"/>
                </a:cubicBezTo>
                <a:cubicBezTo>
                  <a:pt x="2309050" y="509663"/>
                  <a:pt x="2302154" y="510845"/>
                  <a:pt x="2293162" y="510845"/>
                </a:cubicBezTo>
                <a:cubicBezTo>
                  <a:pt x="2289810" y="510845"/>
                  <a:pt x="2285809" y="510692"/>
                  <a:pt x="2281161" y="510387"/>
                </a:cubicBezTo>
                <a:cubicBezTo>
                  <a:pt x="2276513" y="510083"/>
                  <a:pt x="2272131" y="509663"/>
                  <a:pt x="2268016" y="509130"/>
                </a:cubicBezTo>
                <a:cubicBezTo>
                  <a:pt x="2263901" y="508597"/>
                  <a:pt x="2260777" y="508178"/>
                  <a:pt x="2258644" y="507873"/>
                </a:cubicBezTo>
                <a:lnTo>
                  <a:pt x="2260244" y="496214"/>
                </a:lnTo>
                <a:cubicBezTo>
                  <a:pt x="2262530" y="496519"/>
                  <a:pt x="2265578" y="496900"/>
                  <a:pt x="2269388" y="497357"/>
                </a:cubicBezTo>
                <a:lnTo>
                  <a:pt x="2272744" y="497674"/>
                </a:lnTo>
                <a:lnTo>
                  <a:pt x="2279561" y="485127"/>
                </a:lnTo>
                <a:cubicBezTo>
                  <a:pt x="2282685" y="480174"/>
                  <a:pt x="2286457" y="476021"/>
                  <a:pt x="2290876" y="472668"/>
                </a:cubicBezTo>
                <a:cubicBezTo>
                  <a:pt x="2295296" y="469316"/>
                  <a:pt x="2300401" y="467639"/>
                  <a:pt x="2306193" y="467639"/>
                </a:cubicBezTo>
                <a:close/>
                <a:moveTo>
                  <a:pt x="1610868" y="467639"/>
                </a:moveTo>
                <a:cubicBezTo>
                  <a:pt x="1615744" y="467639"/>
                  <a:pt x="1620355" y="469163"/>
                  <a:pt x="1624698" y="472211"/>
                </a:cubicBezTo>
                <a:cubicBezTo>
                  <a:pt x="1629041" y="475259"/>
                  <a:pt x="1631213" y="480365"/>
                  <a:pt x="1631213" y="487527"/>
                </a:cubicBezTo>
                <a:cubicBezTo>
                  <a:pt x="1631213" y="491185"/>
                  <a:pt x="1630299" y="494804"/>
                  <a:pt x="1628470" y="498386"/>
                </a:cubicBezTo>
                <a:cubicBezTo>
                  <a:pt x="1626641" y="501967"/>
                  <a:pt x="1623326" y="504939"/>
                  <a:pt x="1618526" y="507301"/>
                </a:cubicBezTo>
                <a:cubicBezTo>
                  <a:pt x="1613725" y="509663"/>
                  <a:pt x="1606829" y="510845"/>
                  <a:pt x="1597838" y="510845"/>
                </a:cubicBezTo>
                <a:cubicBezTo>
                  <a:pt x="1594485" y="510845"/>
                  <a:pt x="1590484" y="510692"/>
                  <a:pt x="1585836" y="510387"/>
                </a:cubicBezTo>
                <a:cubicBezTo>
                  <a:pt x="1581188" y="510083"/>
                  <a:pt x="1576806" y="509663"/>
                  <a:pt x="1572692" y="509130"/>
                </a:cubicBezTo>
                <a:cubicBezTo>
                  <a:pt x="1568577" y="508597"/>
                  <a:pt x="1565452" y="508178"/>
                  <a:pt x="1563319" y="507873"/>
                </a:cubicBezTo>
                <a:lnTo>
                  <a:pt x="1564919" y="496214"/>
                </a:lnTo>
                <a:cubicBezTo>
                  <a:pt x="1567205" y="496519"/>
                  <a:pt x="1570253" y="496900"/>
                  <a:pt x="1574063" y="497357"/>
                </a:cubicBezTo>
                <a:lnTo>
                  <a:pt x="1577419" y="497674"/>
                </a:lnTo>
                <a:lnTo>
                  <a:pt x="1584236" y="485127"/>
                </a:lnTo>
                <a:cubicBezTo>
                  <a:pt x="1587360" y="480174"/>
                  <a:pt x="1591132" y="476021"/>
                  <a:pt x="1595552" y="472668"/>
                </a:cubicBezTo>
                <a:cubicBezTo>
                  <a:pt x="1599971" y="469316"/>
                  <a:pt x="1605077" y="467639"/>
                  <a:pt x="1610868" y="467639"/>
                </a:cubicBezTo>
                <a:close/>
                <a:moveTo>
                  <a:pt x="2044217" y="464820"/>
                </a:moveTo>
                <a:lnTo>
                  <a:pt x="2044217" y="477850"/>
                </a:lnTo>
                <a:lnTo>
                  <a:pt x="1993011" y="492709"/>
                </a:lnTo>
                <a:lnTo>
                  <a:pt x="1993011" y="479907"/>
                </a:lnTo>
                <a:close/>
                <a:moveTo>
                  <a:pt x="1446428" y="457428"/>
                </a:moveTo>
                <a:cubicBezTo>
                  <a:pt x="1447952" y="460324"/>
                  <a:pt x="1449209" y="463639"/>
                  <a:pt x="1450200" y="467372"/>
                </a:cubicBezTo>
                <a:cubicBezTo>
                  <a:pt x="1451191" y="471106"/>
                  <a:pt x="1451686" y="474497"/>
                  <a:pt x="1451686" y="477545"/>
                </a:cubicBezTo>
                <a:cubicBezTo>
                  <a:pt x="1451686" y="482574"/>
                  <a:pt x="1450276" y="487108"/>
                  <a:pt x="1447457" y="491147"/>
                </a:cubicBezTo>
                <a:cubicBezTo>
                  <a:pt x="1444637" y="495185"/>
                  <a:pt x="1440256" y="497205"/>
                  <a:pt x="1434312" y="497205"/>
                </a:cubicBezTo>
                <a:cubicBezTo>
                  <a:pt x="1429588" y="497205"/>
                  <a:pt x="1425740" y="495947"/>
                  <a:pt x="1422768" y="493433"/>
                </a:cubicBezTo>
                <a:lnTo>
                  <a:pt x="1421638" y="491143"/>
                </a:lnTo>
                <a:lnTo>
                  <a:pt x="1418196" y="499491"/>
                </a:lnTo>
                <a:cubicBezTo>
                  <a:pt x="1414615" y="502996"/>
                  <a:pt x="1410157" y="504749"/>
                  <a:pt x="1404823" y="504749"/>
                </a:cubicBezTo>
                <a:cubicBezTo>
                  <a:pt x="1398727" y="504749"/>
                  <a:pt x="1394688" y="502729"/>
                  <a:pt x="1392707" y="498691"/>
                </a:cubicBezTo>
                <a:cubicBezTo>
                  <a:pt x="1390726" y="494652"/>
                  <a:pt x="1389735" y="490347"/>
                  <a:pt x="1389735" y="485775"/>
                </a:cubicBezTo>
                <a:cubicBezTo>
                  <a:pt x="1389735" y="484098"/>
                  <a:pt x="1389850" y="482308"/>
                  <a:pt x="1390078" y="480403"/>
                </a:cubicBezTo>
                <a:cubicBezTo>
                  <a:pt x="1390307" y="478498"/>
                  <a:pt x="1390650" y="476326"/>
                  <a:pt x="1391107" y="473888"/>
                </a:cubicBezTo>
                <a:lnTo>
                  <a:pt x="1402537" y="470687"/>
                </a:lnTo>
                <a:cubicBezTo>
                  <a:pt x="1402080" y="473278"/>
                  <a:pt x="1401737" y="475678"/>
                  <a:pt x="1401508" y="477888"/>
                </a:cubicBezTo>
                <a:cubicBezTo>
                  <a:pt x="1401279" y="480098"/>
                  <a:pt x="1401165" y="482041"/>
                  <a:pt x="1401165" y="483717"/>
                </a:cubicBezTo>
                <a:cubicBezTo>
                  <a:pt x="1401165" y="486613"/>
                  <a:pt x="1401623" y="488747"/>
                  <a:pt x="1402537" y="490118"/>
                </a:cubicBezTo>
                <a:cubicBezTo>
                  <a:pt x="1403451" y="491490"/>
                  <a:pt x="1404899" y="492176"/>
                  <a:pt x="1406880" y="492176"/>
                </a:cubicBezTo>
                <a:cubicBezTo>
                  <a:pt x="1409166" y="492176"/>
                  <a:pt x="1411071" y="490994"/>
                  <a:pt x="1412595" y="488632"/>
                </a:cubicBezTo>
                <a:cubicBezTo>
                  <a:pt x="1414119" y="486270"/>
                  <a:pt x="1414957" y="481508"/>
                  <a:pt x="1415110" y="474345"/>
                </a:cubicBezTo>
                <a:lnTo>
                  <a:pt x="1415110" y="467487"/>
                </a:lnTo>
                <a:lnTo>
                  <a:pt x="1426083" y="463372"/>
                </a:lnTo>
                <a:lnTo>
                  <a:pt x="1426083" y="477317"/>
                </a:lnTo>
                <a:cubicBezTo>
                  <a:pt x="1426083" y="479450"/>
                  <a:pt x="1426502" y="481317"/>
                  <a:pt x="1427340" y="482917"/>
                </a:cubicBezTo>
                <a:cubicBezTo>
                  <a:pt x="1428178" y="484517"/>
                  <a:pt x="1429969" y="485318"/>
                  <a:pt x="1432712" y="485318"/>
                </a:cubicBezTo>
                <a:cubicBezTo>
                  <a:pt x="1435455" y="485318"/>
                  <a:pt x="1437284" y="484479"/>
                  <a:pt x="1438198" y="482803"/>
                </a:cubicBezTo>
                <a:cubicBezTo>
                  <a:pt x="1439113" y="481127"/>
                  <a:pt x="1439570" y="478993"/>
                  <a:pt x="1439570" y="476402"/>
                </a:cubicBezTo>
                <a:cubicBezTo>
                  <a:pt x="1439570" y="473811"/>
                  <a:pt x="1439265" y="471182"/>
                  <a:pt x="1438656" y="468515"/>
                </a:cubicBezTo>
                <a:cubicBezTo>
                  <a:pt x="1438046" y="465848"/>
                  <a:pt x="1437208" y="463220"/>
                  <a:pt x="1436141" y="460629"/>
                </a:cubicBezTo>
                <a:close/>
                <a:moveTo>
                  <a:pt x="2239213" y="448437"/>
                </a:moveTo>
                <a:cubicBezTo>
                  <a:pt x="2236317" y="448437"/>
                  <a:pt x="2234069" y="449427"/>
                  <a:pt x="2232469" y="451409"/>
                </a:cubicBezTo>
                <a:cubicBezTo>
                  <a:pt x="2230869" y="453390"/>
                  <a:pt x="2230069" y="455676"/>
                  <a:pt x="2230069" y="458267"/>
                </a:cubicBezTo>
                <a:cubicBezTo>
                  <a:pt x="2230069" y="461010"/>
                  <a:pt x="2230907" y="463258"/>
                  <a:pt x="2232583" y="465010"/>
                </a:cubicBezTo>
                <a:cubicBezTo>
                  <a:pt x="2234260" y="466763"/>
                  <a:pt x="2236393" y="467639"/>
                  <a:pt x="2238984" y="467639"/>
                </a:cubicBezTo>
                <a:cubicBezTo>
                  <a:pt x="2241575" y="467639"/>
                  <a:pt x="2243823" y="466801"/>
                  <a:pt x="2245728" y="465125"/>
                </a:cubicBezTo>
                <a:cubicBezTo>
                  <a:pt x="2247633" y="463448"/>
                  <a:pt x="2248585" y="461238"/>
                  <a:pt x="2248585" y="458495"/>
                </a:cubicBezTo>
                <a:cubicBezTo>
                  <a:pt x="2248585" y="455600"/>
                  <a:pt x="2247595" y="453199"/>
                  <a:pt x="2245614" y="451294"/>
                </a:cubicBezTo>
                <a:cubicBezTo>
                  <a:pt x="2243632" y="449389"/>
                  <a:pt x="2241499" y="448437"/>
                  <a:pt x="2239213" y="448437"/>
                </a:cubicBezTo>
                <a:close/>
                <a:moveTo>
                  <a:pt x="2240356" y="435635"/>
                </a:moveTo>
                <a:cubicBezTo>
                  <a:pt x="2244013" y="435635"/>
                  <a:pt x="2247290" y="436702"/>
                  <a:pt x="2250186" y="438836"/>
                </a:cubicBezTo>
                <a:cubicBezTo>
                  <a:pt x="2253081" y="440969"/>
                  <a:pt x="2255367" y="443789"/>
                  <a:pt x="2257044" y="447294"/>
                </a:cubicBezTo>
                <a:cubicBezTo>
                  <a:pt x="2258720" y="450799"/>
                  <a:pt x="2259558" y="454533"/>
                  <a:pt x="2259558" y="458495"/>
                </a:cubicBezTo>
                <a:cubicBezTo>
                  <a:pt x="2259558" y="464439"/>
                  <a:pt x="2257653" y="469430"/>
                  <a:pt x="2253843" y="473468"/>
                </a:cubicBezTo>
                <a:cubicBezTo>
                  <a:pt x="2250033" y="477507"/>
                  <a:pt x="2245156" y="479526"/>
                  <a:pt x="2239213" y="479526"/>
                </a:cubicBezTo>
                <a:cubicBezTo>
                  <a:pt x="2232660" y="479526"/>
                  <a:pt x="2227745" y="477545"/>
                  <a:pt x="2224468" y="473583"/>
                </a:cubicBezTo>
                <a:cubicBezTo>
                  <a:pt x="2221192" y="469620"/>
                  <a:pt x="2219553" y="464972"/>
                  <a:pt x="2219553" y="459638"/>
                </a:cubicBezTo>
                <a:cubicBezTo>
                  <a:pt x="2219553" y="455219"/>
                  <a:pt x="2220429" y="451218"/>
                  <a:pt x="2222182" y="447637"/>
                </a:cubicBezTo>
                <a:cubicBezTo>
                  <a:pt x="2223935" y="444055"/>
                  <a:pt x="2226411" y="441160"/>
                  <a:pt x="2229612" y="438950"/>
                </a:cubicBezTo>
                <a:cubicBezTo>
                  <a:pt x="2232812" y="436740"/>
                  <a:pt x="2236393" y="435635"/>
                  <a:pt x="2240356" y="435635"/>
                </a:cubicBezTo>
                <a:close/>
                <a:moveTo>
                  <a:pt x="1443685" y="428625"/>
                </a:moveTo>
                <a:lnTo>
                  <a:pt x="1443685" y="441655"/>
                </a:lnTo>
                <a:lnTo>
                  <a:pt x="1392478" y="456514"/>
                </a:lnTo>
                <a:lnTo>
                  <a:pt x="1392478" y="443712"/>
                </a:lnTo>
                <a:close/>
                <a:moveTo>
                  <a:pt x="1748942" y="336728"/>
                </a:moveTo>
                <a:lnTo>
                  <a:pt x="1748942" y="349758"/>
                </a:lnTo>
                <a:lnTo>
                  <a:pt x="1697736" y="364617"/>
                </a:lnTo>
                <a:lnTo>
                  <a:pt x="1697736" y="351815"/>
                </a:lnTo>
                <a:close/>
                <a:moveTo>
                  <a:pt x="526999" y="290093"/>
                </a:moveTo>
                <a:cubicBezTo>
                  <a:pt x="530047" y="290093"/>
                  <a:pt x="532676" y="291236"/>
                  <a:pt x="534886" y="293522"/>
                </a:cubicBezTo>
                <a:cubicBezTo>
                  <a:pt x="537096" y="295808"/>
                  <a:pt x="538200" y="298475"/>
                  <a:pt x="538200" y="301523"/>
                </a:cubicBezTo>
                <a:cubicBezTo>
                  <a:pt x="538200" y="304571"/>
                  <a:pt x="537096" y="307200"/>
                  <a:pt x="534886" y="309410"/>
                </a:cubicBezTo>
                <a:cubicBezTo>
                  <a:pt x="532676" y="311620"/>
                  <a:pt x="530047" y="312725"/>
                  <a:pt x="526999" y="312725"/>
                </a:cubicBezTo>
                <a:cubicBezTo>
                  <a:pt x="523798" y="312725"/>
                  <a:pt x="521093" y="311620"/>
                  <a:pt x="518883" y="309410"/>
                </a:cubicBezTo>
                <a:cubicBezTo>
                  <a:pt x="516674" y="307200"/>
                  <a:pt x="515569" y="304571"/>
                  <a:pt x="515569" y="301523"/>
                </a:cubicBezTo>
                <a:cubicBezTo>
                  <a:pt x="515569" y="298475"/>
                  <a:pt x="516674" y="295808"/>
                  <a:pt x="518883" y="293522"/>
                </a:cubicBezTo>
                <a:cubicBezTo>
                  <a:pt x="521093" y="291236"/>
                  <a:pt x="523798" y="290093"/>
                  <a:pt x="526999" y="290093"/>
                </a:cubicBezTo>
                <a:close/>
                <a:moveTo>
                  <a:pt x="495681" y="290093"/>
                </a:moveTo>
                <a:cubicBezTo>
                  <a:pt x="498729" y="290093"/>
                  <a:pt x="501358" y="291236"/>
                  <a:pt x="503568" y="293522"/>
                </a:cubicBezTo>
                <a:cubicBezTo>
                  <a:pt x="505777" y="295808"/>
                  <a:pt x="506882" y="298475"/>
                  <a:pt x="506882" y="301523"/>
                </a:cubicBezTo>
                <a:cubicBezTo>
                  <a:pt x="506882" y="304571"/>
                  <a:pt x="505777" y="307200"/>
                  <a:pt x="503568" y="309410"/>
                </a:cubicBezTo>
                <a:cubicBezTo>
                  <a:pt x="501358" y="311620"/>
                  <a:pt x="498729" y="312725"/>
                  <a:pt x="495681" y="312725"/>
                </a:cubicBezTo>
                <a:cubicBezTo>
                  <a:pt x="492480" y="312725"/>
                  <a:pt x="489775" y="311620"/>
                  <a:pt x="487565" y="309410"/>
                </a:cubicBezTo>
                <a:cubicBezTo>
                  <a:pt x="485356" y="307200"/>
                  <a:pt x="484251" y="304571"/>
                  <a:pt x="484251" y="301523"/>
                </a:cubicBezTo>
                <a:cubicBezTo>
                  <a:pt x="484251" y="298475"/>
                  <a:pt x="485356" y="295808"/>
                  <a:pt x="487565" y="293522"/>
                </a:cubicBezTo>
                <a:cubicBezTo>
                  <a:pt x="489775" y="291236"/>
                  <a:pt x="492480" y="290093"/>
                  <a:pt x="495681" y="290093"/>
                </a:cubicBezTo>
                <a:close/>
                <a:moveTo>
                  <a:pt x="2809646" y="288264"/>
                </a:moveTo>
                <a:cubicBezTo>
                  <a:pt x="2812694" y="288264"/>
                  <a:pt x="2815323" y="289407"/>
                  <a:pt x="2817533" y="291693"/>
                </a:cubicBezTo>
                <a:cubicBezTo>
                  <a:pt x="2819743" y="293979"/>
                  <a:pt x="2820847" y="296646"/>
                  <a:pt x="2820847" y="299694"/>
                </a:cubicBezTo>
                <a:cubicBezTo>
                  <a:pt x="2820847" y="302742"/>
                  <a:pt x="2819743" y="305371"/>
                  <a:pt x="2817533" y="307581"/>
                </a:cubicBezTo>
                <a:cubicBezTo>
                  <a:pt x="2815323" y="309791"/>
                  <a:pt x="2812694" y="310896"/>
                  <a:pt x="2809646" y="310896"/>
                </a:cubicBezTo>
                <a:cubicBezTo>
                  <a:pt x="2806446" y="310896"/>
                  <a:pt x="2803741" y="309791"/>
                  <a:pt x="2801531" y="307581"/>
                </a:cubicBezTo>
                <a:cubicBezTo>
                  <a:pt x="2799321" y="305371"/>
                  <a:pt x="2798216" y="302742"/>
                  <a:pt x="2798216" y="299694"/>
                </a:cubicBezTo>
                <a:cubicBezTo>
                  <a:pt x="2798216" y="296646"/>
                  <a:pt x="2799321" y="293979"/>
                  <a:pt x="2801531" y="291693"/>
                </a:cubicBezTo>
                <a:cubicBezTo>
                  <a:pt x="2803741" y="289407"/>
                  <a:pt x="2806446" y="288264"/>
                  <a:pt x="2809646" y="288264"/>
                </a:cubicBezTo>
                <a:close/>
                <a:moveTo>
                  <a:pt x="1724253" y="283692"/>
                </a:moveTo>
                <a:cubicBezTo>
                  <a:pt x="1725930" y="283692"/>
                  <a:pt x="1727720" y="283845"/>
                  <a:pt x="1729625" y="284150"/>
                </a:cubicBezTo>
                <a:cubicBezTo>
                  <a:pt x="1731530" y="284454"/>
                  <a:pt x="1733321" y="284912"/>
                  <a:pt x="1734998" y="285521"/>
                </a:cubicBezTo>
                <a:lnTo>
                  <a:pt x="1733169" y="296951"/>
                </a:lnTo>
                <a:cubicBezTo>
                  <a:pt x="1731645" y="296646"/>
                  <a:pt x="1730197" y="296342"/>
                  <a:pt x="1728825" y="296037"/>
                </a:cubicBezTo>
                <a:cubicBezTo>
                  <a:pt x="1727454" y="295732"/>
                  <a:pt x="1725930" y="295580"/>
                  <a:pt x="1724253" y="295580"/>
                </a:cubicBezTo>
                <a:cubicBezTo>
                  <a:pt x="1720748" y="295580"/>
                  <a:pt x="1718005" y="296303"/>
                  <a:pt x="1716024" y="297751"/>
                </a:cubicBezTo>
                <a:cubicBezTo>
                  <a:pt x="1714043" y="299199"/>
                  <a:pt x="1713052" y="301218"/>
                  <a:pt x="1713052" y="303809"/>
                </a:cubicBezTo>
                <a:cubicBezTo>
                  <a:pt x="1713052" y="307010"/>
                  <a:pt x="1714081" y="309753"/>
                  <a:pt x="1716138" y="312039"/>
                </a:cubicBezTo>
                <a:cubicBezTo>
                  <a:pt x="1718195" y="314325"/>
                  <a:pt x="1720558" y="316115"/>
                  <a:pt x="1723225" y="317411"/>
                </a:cubicBezTo>
                <a:lnTo>
                  <a:pt x="1726704" y="318449"/>
                </a:lnTo>
                <a:lnTo>
                  <a:pt x="1731911" y="316954"/>
                </a:lnTo>
                <a:cubicBezTo>
                  <a:pt x="1735493" y="315811"/>
                  <a:pt x="1738731" y="314706"/>
                  <a:pt x="1741627" y="313639"/>
                </a:cubicBezTo>
                <a:lnTo>
                  <a:pt x="1745285" y="325298"/>
                </a:lnTo>
                <a:cubicBezTo>
                  <a:pt x="1741627" y="326669"/>
                  <a:pt x="1737322" y="328117"/>
                  <a:pt x="1732369" y="329641"/>
                </a:cubicBezTo>
                <a:cubicBezTo>
                  <a:pt x="1727416" y="331165"/>
                  <a:pt x="1722424" y="332613"/>
                  <a:pt x="1717395" y="333984"/>
                </a:cubicBezTo>
                <a:cubicBezTo>
                  <a:pt x="1712366" y="335356"/>
                  <a:pt x="1707718" y="336575"/>
                  <a:pt x="1703451" y="337642"/>
                </a:cubicBezTo>
                <a:lnTo>
                  <a:pt x="1700707" y="325298"/>
                </a:lnTo>
                <a:cubicBezTo>
                  <a:pt x="1704670" y="324383"/>
                  <a:pt x="1707870" y="323621"/>
                  <a:pt x="1710309" y="323012"/>
                </a:cubicBezTo>
                <a:lnTo>
                  <a:pt x="1711413" y="322735"/>
                </a:lnTo>
                <a:lnTo>
                  <a:pt x="1706080" y="317982"/>
                </a:lnTo>
                <a:cubicBezTo>
                  <a:pt x="1702498" y="314020"/>
                  <a:pt x="1700707" y="309524"/>
                  <a:pt x="1700707" y="304495"/>
                </a:cubicBezTo>
                <a:cubicBezTo>
                  <a:pt x="1700707" y="299923"/>
                  <a:pt x="1701812" y="296075"/>
                  <a:pt x="1704022" y="292951"/>
                </a:cubicBezTo>
                <a:cubicBezTo>
                  <a:pt x="1706232" y="289826"/>
                  <a:pt x="1709128" y="287502"/>
                  <a:pt x="1712709" y="285978"/>
                </a:cubicBezTo>
                <a:cubicBezTo>
                  <a:pt x="1716290" y="284454"/>
                  <a:pt x="1720139" y="283692"/>
                  <a:pt x="1724253" y="283692"/>
                </a:cubicBezTo>
                <a:close/>
                <a:moveTo>
                  <a:pt x="3187217" y="279578"/>
                </a:moveTo>
                <a:lnTo>
                  <a:pt x="3187217" y="292608"/>
                </a:lnTo>
                <a:lnTo>
                  <a:pt x="3136010" y="307467"/>
                </a:lnTo>
                <a:lnTo>
                  <a:pt x="3136010" y="294665"/>
                </a:lnTo>
                <a:close/>
                <a:moveTo>
                  <a:pt x="1891817" y="279578"/>
                </a:moveTo>
                <a:lnTo>
                  <a:pt x="1891817" y="292608"/>
                </a:lnTo>
                <a:lnTo>
                  <a:pt x="1840611" y="307467"/>
                </a:lnTo>
                <a:lnTo>
                  <a:pt x="1840611" y="294665"/>
                </a:lnTo>
                <a:close/>
                <a:moveTo>
                  <a:pt x="634517" y="279578"/>
                </a:moveTo>
                <a:lnTo>
                  <a:pt x="634517" y="292608"/>
                </a:lnTo>
                <a:lnTo>
                  <a:pt x="583311" y="307467"/>
                </a:lnTo>
                <a:lnTo>
                  <a:pt x="583311" y="294665"/>
                </a:lnTo>
                <a:close/>
                <a:moveTo>
                  <a:pt x="224942" y="279578"/>
                </a:moveTo>
                <a:lnTo>
                  <a:pt x="224942" y="292608"/>
                </a:lnTo>
                <a:lnTo>
                  <a:pt x="173736" y="307467"/>
                </a:lnTo>
                <a:lnTo>
                  <a:pt x="173736" y="294665"/>
                </a:lnTo>
                <a:close/>
                <a:moveTo>
                  <a:pt x="1505559" y="262204"/>
                </a:moveTo>
                <a:cubicBezTo>
                  <a:pt x="1503731" y="262204"/>
                  <a:pt x="1501711" y="262318"/>
                  <a:pt x="1499501" y="262547"/>
                </a:cubicBezTo>
                <a:cubicBezTo>
                  <a:pt x="1497292" y="262775"/>
                  <a:pt x="1495044" y="263080"/>
                  <a:pt x="1492758" y="263461"/>
                </a:cubicBezTo>
                <a:lnTo>
                  <a:pt x="1488386" y="264378"/>
                </a:lnTo>
                <a:lnTo>
                  <a:pt x="1488557" y="267147"/>
                </a:lnTo>
                <a:cubicBezTo>
                  <a:pt x="1489110" y="271129"/>
                  <a:pt x="1489938" y="274625"/>
                  <a:pt x="1491043" y="277634"/>
                </a:cubicBezTo>
                <a:cubicBezTo>
                  <a:pt x="1493253" y="283654"/>
                  <a:pt x="1496110" y="288226"/>
                  <a:pt x="1499616" y="291350"/>
                </a:cubicBezTo>
                <a:cubicBezTo>
                  <a:pt x="1503121" y="294475"/>
                  <a:pt x="1506778" y="296570"/>
                  <a:pt x="1510589" y="297637"/>
                </a:cubicBezTo>
                <a:cubicBezTo>
                  <a:pt x="1514398" y="298704"/>
                  <a:pt x="1517904" y="299237"/>
                  <a:pt x="1521104" y="299237"/>
                </a:cubicBezTo>
                <a:cubicBezTo>
                  <a:pt x="1523847" y="299237"/>
                  <a:pt x="1526552" y="298742"/>
                  <a:pt x="1529219" y="297751"/>
                </a:cubicBezTo>
                <a:cubicBezTo>
                  <a:pt x="1531886" y="296761"/>
                  <a:pt x="1534096" y="295084"/>
                  <a:pt x="1535849" y="292722"/>
                </a:cubicBezTo>
                <a:cubicBezTo>
                  <a:pt x="1537601" y="290360"/>
                  <a:pt x="1538478" y="287198"/>
                  <a:pt x="1538478" y="283235"/>
                </a:cubicBezTo>
                <a:cubicBezTo>
                  <a:pt x="1538478" y="279425"/>
                  <a:pt x="1537525" y="275958"/>
                  <a:pt x="1535620" y="272834"/>
                </a:cubicBezTo>
                <a:cubicBezTo>
                  <a:pt x="1533715" y="269710"/>
                  <a:pt x="1530401" y="267157"/>
                  <a:pt x="1525676" y="265176"/>
                </a:cubicBezTo>
                <a:cubicBezTo>
                  <a:pt x="1520952" y="263195"/>
                  <a:pt x="1514246" y="262204"/>
                  <a:pt x="1505559" y="262204"/>
                </a:cubicBezTo>
                <a:close/>
                <a:moveTo>
                  <a:pt x="2347264" y="205283"/>
                </a:moveTo>
                <a:cubicBezTo>
                  <a:pt x="2344521" y="205283"/>
                  <a:pt x="2341854" y="206045"/>
                  <a:pt x="2339263" y="207569"/>
                </a:cubicBezTo>
                <a:cubicBezTo>
                  <a:pt x="2336673" y="209093"/>
                  <a:pt x="2334006" y="211912"/>
                  <a:pt x="2331262" y="216027"/>
                </a:cubicBezTo>
                <a:cubicBezTo>
                  <a:pt x="2328519" y="220142"/>
                  <a:pt x="2325395" y="226085"/>
                  <a:pt x="2321890" y="233858"/>
                </a:cubicBezTo>
                <a:lnTo>
                  <a:pt x="2319271" y="239278"/>
                </a:lnTo>
                <a:lnTo>
                  <a:pt x="2326376" y="243259"/>
                </a:lnTo>
                <a:cubicBezTo>
                  <a:pt x="2329748" y="244878"/>
                  <a:pt x="2332939" y="246126"/>
                  <a:pt x="2335949" y="247002"/>
                </a:cubicBezTo>
                <a:cubicBezTo>
                  <a:pt x="2341969" y="248755"/>
                  <a:pt x="2346960" y="249631"/>
                  <a:pt x="2350922" y="249631"/>
                </a:cubicBezTo>
                <a:cubicBezTo>
                  <a:pt x="2355342" y="249631"/>
                  <a:pt x="2358847" y="248983"/>
                  <a:pt x="2361438" y="247688"/>
                </a:cubicBezTo>
                <a:cubicBezTo>
                  <a:pt x="2364029" y="246392"/>
                  <a:pt x="2365933" y="244526"/>
                  <a:pt x="2367153" y="242087"/>
                </a:cubicBezTo>
                <a:cubicBezTo>
                  <a:pt x="2368372" y="239649"/>
                  <a:pt x="2368981" y="236906"/>
                  <a:pt x="2368981" y="233858"/>
                </a:cubicBezTo>
                <a:cubicBezTo>
                  <a:pt x="2368981" y="229438"/>
                  <a:pt x="2367915" y="225018"/>
                  <a:pt x="2365781" y="220599"/>
                </a:cubicBezTo>
                <a:cubicBezTo>
                  <a:pt x="2363647" y="216179"/>
                  <a:pt x="2360942" y="212522"/>
                  <a:pt x="2357666" y="209626"/>
                </a:cubicBezTo>
                <a:cubicBezTo>
                  <a:pt x="2354389" y="206730"/>
                  <a:pt x="2350922" y="205283"/>
                  <a:pt x="2347264" y="205283"/>
                </a:cubicBezTo>
                <a:close/>
                <a:moveTo>
                  <a:pt x="2683078" y="192938"/>
                </a:moveTo>
                <a:cubicBezTo>
                  <a:pt x="2679725" y="192938"/>
                  <a:pt x="2675991" y="193395"/>
                  <a:pt x="2671876" y="194310"/>
                </a:cubicBezTo>
                <a:cubicBezTo>
                  <a:pt x="2667762" y="195224"/>
                  <a:pt x="2663837" y="196481"/>
                  <a:pt x="2660103" y="198082"/>
                </a:cubicBezTo>
                <a:cubicBezTo>
                  <a:pt x="2656370" y="199682"/>
                  <a:pt x="2653284" y="201473"/>
                  <a:pt x="2650845" y="203454"/>
                </a:cubicBezTo>
                <a:cubicBezTo>
                  <a:pt x="2654960" y="206807"/>
                  <a:pt x="2658808" y="210083"/>
                  <a:pt x="2662390" y="213284"/>
                </a:cubicBezTo>
                <a:cubicBezTo>
                  <a:pt x="2665971" y="216484"/>
                  <a:pt x="2669667" y="219951"/>
                  <a:pt x="2673476" y="223685"/>
                </a:cubicBezTo>
                <a:lnTo>
                  <a:pt x="2683853" y="234350"/>
                </a:lnTo>
                <a:lnTo>
                  <a:pt x="2689936" y="230771"/>
                </a:lnTo>
                <a:cubicBezTo>
                  <a:pt x="2694813" y="226885"/>
                  <a:pt x="2698585" y="222847"/>
                  <a:pt x="2701252" y="218656"/>
                </a:cubicBezTo>
                <a:cubicBezTo>
                  <a:pt x="2703919" y="214465"/>
                  <a:pt x="2705252" y="210312"/>
                  <a:pt x="2705252" y="206197"/>
                </a:cubicBezTo>
                <a:cubicBezTo>
                  <a:pt x="2705252" y="204216"/>
                  <a:pt x="2704566" y="202196"/>
                  <a:pt x="2703195" y="200139"/>
                </a:cubicBezTo>
                <a:cubicBezTo>
                  <a:pt x="2701823" y="198082"/>
                  <a:pt x="2699499" y="196367"/>
                  <a:pt x="2696222" y="194996"/>
                </a:cubicBezTo>
                <a:cubicBezTo>
                  <a:pt x="2692946" y="193624"/>
                  <a:pt x="2688564" y="192938"/>
                  <a:pt x="2683078" y="192938"/>
                </a:cubicBezTo>
                <a:close/>
                <a:moveTo>
                  <a:pt x="2228621" y="192938"/>
                </a:moveTo>
                <a:cubicBezTo>
                  <a:pt x="2225268" y="192938"/>
                  <a:pt x="2221534" y="193395"/>
                  <a:pt x="2217420" y="194310"/>
                </a:cubicBezTo>
                <a:cubicBezTo>
                  <a:pt x="2213305" y="195224"/>
                  <a:pt x="2209381" y="196481"/>
                  <a:pt x="2205647" y="198082"/>
                </a:cubicBezTo>
                <a:cubicBezTo>
                  <a:pt x="2201913" y="199682"/>
                  <a:pt x="2198827" y="201473"/>
                  <a:pt x="2196388" y="203454"/>
                </a:cubicBezTo>
                <a:cubicBezTo>
                  <a:pt x="2200503" y="206807"/>
                  <a:pt x="2204351" y="210083"/>
                  <a:pt x="2207933" y="213284"/>
                </a:cubicBezTo>
                <a:cubicBezTo>
                  <a:pt x="2211514" y="216484"/>
                  <a:pt x="2215210" y="219951"/>
                  <a:pt x="2219020" y="223685"/>
                </a:cubicBezTo>
                <a:lnTo>
                  <a:pt x="2227384" y="232281"/>
                </a:lnTo>
                <a:lnTo>
                  <a:pt x="2242223" y="220027"/>
                </a:lnTo>
                <a:cubicBezTo>
                  <a:pt x="2246109" y="215836"/>
                  <a:pt x="2248052" y="211226"/>
                  <a:pt x="2248052" y="206197"/>
                </a:cubicBezTo>
                <a:cubicBezTo>
                  <a:pt x="2248052" y="204216"/>
                  <a:pt x="2247404" y="202196"/>
                  <a:pt x="2246109" y="200139"/>
                </a:cubicBezTo>
                <a:cubicBezTo>
                  <a:pt x="2244814" y="198082"/>
                  <a:pt x="2242756" y="196367"/>
                  <a:pt x="2239937" y="194996"/>
                </a:cubicBezTo>
                <a:cubicBezTo>
                  <a:pt x="2237117" y="193624"/>
                  <a:pt x="2233345" y="192938"/>
                  <a:pt x="2228621" y="192938"/>
                </a:cubicBezTo>
                <a:close/>
                <a:moveTo>
                  <a:pt x="612952" y="192252"/>
                </a:moveTo>
                <a:cubicBezTo>
                  <a:pt x="609295" y="192252"/>
                  <a:pt x="605904" y="193472"/>
                  <a:pt x="602780" y="195910"/>
                </a:cubicBezTo>
                <a:cubicBezTo>
                  <a:pt x="599656" y="198348"/>
                  <a:pt x="597141" y="201511"/>
                  <a:pt x="595236" y="205397"/>
                </a:cubicBezTo>
                <a:cubicBezTo>
                  <a:pt x="593331" y="209283"/>
                  <a:pt x="592378" y="213284"/>
                  <a:pt x="592378" y="217398"/>
                </a:cubicBezTo>
                <a:cubicBezTo>
                  <a:pt x="592378" y="222275"/>
                  <a:pt x="593636" y="226657"/>
                  <a:pt x="596150" y="230543"/>
                </a:cubicBezTo>
                <a:cubicBezTo>
                  <a:pt x="598665" y="234429"/>
                  <a:pt x="601751" y="237744"/>
                  <a:pt x="605409" y="240487"/>
                </a:cubicBezTo>
                <a:lnTo>
                  <a:pt x="610215" y="243391"/>
                </a:lnTo>
                <a:lnTo>
                  <a:pt x="617181" y="240258"/>
                </a:lnTo>
                <a:cubicBezTo>
                  <a:pt x="621677" y="237515"/>
                  <a:pt x="625335" y="234162"/>
                  <a:pt x="628154" y="230200"/>
                </a:cubicBezTo>
                <a:cubicBezTo>
                  <a:pt x="630974" y="226238"/>
                  <a:pt x="632383" y="221666"/>
                  <a:pt x="632383" y="216484"/>
                </a:cubicBezTo>
                <a:cubicBezTo>
                  <a:pt x="632383" y="212979"/>
                  <a:pt x="631545" y="209359"/>
                  <a:pt x="629869" y="205625"/>
                </a:cubicBezTo>
                <a:cubicBezTo>
                  <a:pt x="628192" y="201892"/>
                  <a:pt x="625906" y="198729"/>
                  <a:pt x="623011" y="196139"/>
                </a:cubicBezTo>
                <a:cubicBezTo>
                  <a:pt x="620115" y="193548"/>
                  <a:pt x="616762" y="192252"/>
                  <a:pt x="612952" y="192252"/>
                </a:cubicBezTo>
                <a:close/>
                <a:moveTo>
                  <a:pt x="1516532" y="192024"/>
                </a:moveTo>
                <a:cubicBezTo>
                  <a:pt x="1514246" y="192024"/>
                  <a:pt x="1511465" y="193548"/>
                  <a:pt x="1508188" y="196596"/>
                </a:cubicBezTo>
                <a:cubicBezTo>
                  <a:pt x="1504912" y="199644"/>
                  <a:pt x="1501711" y="203911"/>
                  <a:pt x="1498587" y="209397"/>
                </a:cubicBezTo>
                <a:cubicBezTo>
                  <a:pt x="1495463" y="214884"/>
                  <a:pt x="1492872" y="221399"/>
                  <a:pt x="1490815" y="228943"/>
                </a:cubicBezTo>
                <a:lnTo>
                  <a:pt x="1488343" y="248806"/>
                </a:lnTo>
                <a:lnTo>
                  <a:pt x="1501559" y="245859"/>
                </a:lnTo>
                <a:cubicBezTo>
                  <a:pt x="1506359" y="244259"/>
                  <a:pt x="1510589" y="242011"/>
                  <a:pt x="1514246" y="239115"/>
                </a:cubicBezTo>
                <a:cubicBezTo>
                  <a:pt x="1517904" y="236220"/>
                  <a:pt x="1520723" y="232410"/>
                  <a:pt x="1522704" y="227685"/>
                </a:cubicBezTo>
                <a:cubicBezTo>
                  <a:pt x="1524685" y="222961"/>
                  <a:pt x="1525676" y="217170"/>
                  <a:pt x="1525676" y="210312"/>
                </a:cubicBezTo>
                <a:cubicBezTo>
                  <a:pt x="1525676" y="208026"/>
                  <a:pt x="1525409" y="205435"/>
                  <a:pt x="1524876" y="202539"/>
                </a:cubicBezTo>
                <a:cubicBezTo>
                  <a:pt x="1524343" y="199644"/>
                  <a:pt x="1523390" y="197167"/>
                  <a:pt x="1522018" y="195110"/>
                </a:cubicBezTo>
                <a:cubicBezTo>
                  <a:pt x="1520647" y="193052"/>
                  <a:pt x="1518818" y="192024"/>
                  <a:pt x="1516532" y="192024"/>
                </a:cubicBezTo>
                <a:close/>
                <a:moveTo>
                  <a:pt x="364122" y="190658"/>
                </a:moveTo>
                <a:lnTo>
                  <a:pt x="354482" y="200825"/>
                </a:lnTo>
                <a:cubicBezTo>
                  <a:pt x="350367" y="206235"/>
                  <a:pt x="347243" y="211493"/>
                  <a:pt x="345109" y="216598"/>
                </a:cubicBezTo>
                <a:cubicBezTo>
                  <a:pt x="342976" y="221704"/>
                  <a:pt x="341909" y="226314"/>
                  <a:pt x="341909" y="230429"/>
                </a:cubicBezTo>
                <a:cubicBezTo>
                  <a:pt x="341909" y="236829"/>
                  <a:pt x="343928" y="241630"/>
                  <a:pt x="347967" y="244830"/>
                </a:cubicBezTo>
                <a:cubicBezTo>
                  <a:pt x="352005" y="248031"/>
                  <a:pt x="357073" y="249631"/>
                  <a:pt x="363169" y="249631"/>
                </a:cubicBezTo>
                <a:cubicBezTo>
                  <a:pt x="368350" y="249631"/>
                  <a:pt x="372656" y="248755"/>
                  <a:pt x="376085" y="247002"/>
                </a:cubicBezTo>
                <a:cubicBezTo>
                  <a:pt x="379514" y="245249"/>
                  <a:pt x="382104" y="242773"/>
                  <a:pt x="383857" y="239573"/>
                </a:cubicBezTo>
                <a:cubicBezTo>
                  <a:pt x="385610" y="236372"/>
                  <a:pt x="386486" y="232638"/>
                  <a:pt x="386486" y="228371"/>
                </a:cubicBezTo>
                <a:cubicBezTo>
                  <a:pt x="386486" y="224561"/>
                  <a:pt x="385838" y="220561"/>
                  <a:pt x="384543" y="216370"/>
                </a:cubicBezTo>
                <a:cubicBezTo>
                  <a:pt x="383248" y="212179"/>
                  <a:pt x="380657" y="207607"/>
                  <a:pt x="376771" y="202654"/>
                </a:cubicBezTo>
                <a:close/>
                <a:moveTo>
                  <a:pt x="1088364" y="187909"/>
                </a:moveTo>
                <a:cubicBezTo>
                  <a:pt x="1096289" y="187909"/>
                  <a:pt x="1103452" y="188861"/>
                  <a:pt x="1109853" y="190766"/>
                </a:cubicBezTo>
                <a:cubicBezTo>
                  <a:pt x="1116253" y="192671"/>
                  <a:pt x="1122083" y="194996"/>
                  <a:pt x="1127341" y="197739"/>
                </a:cubicBezTo>
                <a:cubicBezTo>
                  <a:pt x="1132598" y="200482"/>
                  <a:pt x="1137551" y="203225"/>
                  <a:pt x="1142200" y="205968"/>
                </a:cubicBezTo>
                <a:cubicBezTo>
                  <a:pt x="1146848" y="208712"/>
                  <a:pt x="1151382" y="211036"/>
                  <a:pt x="1155801" y="212941"/>
                </a:cubicBezTo>
                <a:cubicBezTo>
                  <a:pt x="1160221" y="214846"/>
                  <a:pt x="1164793" y="215798"/>
                  <a:pt x="1169517" y="215798"/>
                </a:cubicBezTo>
                <a:lnTo>
                  <a:pt x="1174318" y="215798"/>
                </a:lnTo>
                <a:lnTo>
                  <a:pt x="1175918" y="232257"/>
                </a:lnTo>
                <a:cubicBezTo>
                  <a:pt x="1169365" y="232257"/>
                  <a:pt x="1163345" y="233172"/>
                  <a:pt x="1157859" y="235001"/>
                </a:cubicBezTo>
                <a:cubicBezTo>
                  <a:pt x="1152372" y="236829"/>
                  <a:pt x="1147000" y="239153"/>
                  <a:pt x="1141742" y="241973"/>
                </a:cubicBezTo>
                <a:cubicBezTo>
                  <a:pt x="1136485" y="244792"/>
                  <a:pt x="1130960" y="247764"/>
                  <a:pt x="1125169" y="250888"/>
                </a:cubicBezTo>
                <a:cubicBezTo>
                  <a:pt x="1119378" y="254012"/>
                  <a:pt x="1112977" y="256984"/>
                  <a:pt x="1105966" y="259804"/>
                </a:cubicBezTo>
                <a:cubicBezTo>
                  <a:pt x="1098956" y="262623"/>
                  <a:pt x="1090917" y="264947"/>
                  <a:pt x="1081849" y="266776"/>
                </a:cubicBezTo>
                <a:lnTo>
                  <a:pt x="1056673" y="268973"/>
                </a:lnTo>
                <a:lnTo>
                  <a:pt x="1055217" y="269519"/>
                </a:lnTo>
                <a:lnTo>
                  <a:pt x="1053839" y="269220"/>
                </a:lnTo>
                <a:lnTo>
                  <a:pt x="1050417" y="269519"/>
                </a:lnTo>
                <a:lnTo>
                  <a:pt x="1050528" y="268503"/>
                </a:lnTo>
                <a:lnTo>
                  <a:pt x="1038872" y="265976"/>
                </a:lnTo>
                <a:lnTo>
                  <a:pt x="1031200" y="258396"/>
                </a:lnTo>
                <a:lnTo>
                  <a:pt x="1030671" y="262918"/>
                </a:lnTo>
                <a:cubicBezTo>
                  <a:pt x="1029547" y="267509"/>
                  <a:pt x="1027862" y="271881"/>
                  <a:pt x="1025614" y="276034"/>
                </a:cubicBezTo>
                <a:cubicBezTo>
                  <a:pt x="1021118" y="284340"/>
                  <a:pt x="1015365" y="291579"/>
                  <a:pt x="1008354" y="297751"/>
                </a:cubicBezTo>
                <a:cubicBezTo>
                  <a:pt x="1001344" y="303923"/>
                  <a:pt x="994029" y="308991"/>
                  <a:pt x="986409" y="312953"/>
                </a:cubicBezTo>
                <a:cubicBezTo>
                  <a:pt x="978789" y="316916"/>
                  <a:pt x="971854" y="319735"/>
                  <a:pt x="965606" y="321411"/>
                </a:cubicBezTo>
                <a:lnTo>
                  <a:pt x="958977" y="304038"/>
                </a:lnTo>
                <a:cubicBezTo>
                  <a:pt x="970102" y="300380"/>
                  <a:pt x="979360" y="296189"/>
                  <a:pt x="986752" y="291465"/>
                </a:cubicBezTo>
                <a:cubicBezTo>
                  <a:pt x="994143" y="286740"/>
                  <a:pt x="1000010" y="281711"/>
                  <a:pt x="1004354" y="276377"/>
                </a:cubicBezTo>
                <a:cubicBezTo>
                  <a:pt x="1008697" y="271043"/>
                  <a:pt x="1011783" y="265595"/>
                  <a:pt x="1013612" y="260032"/>
                </a:cubicBezTo>
                <a:cubicBezTo>
                  <a:pt x="1015441" y="254470"/>
                  <a:pt x="1016355" y="249098"/>
                  <a:pt x="1016355" y="243916"/>
                </a:cubicBezTo>
                <a:cubicBezTo>
                  <a:pt x="1016355" y="236448"/>
                  <a:pt x="1014717" y="228866"/>
                  <a:pt x="1011440" y="221170"/>
                </a:cubicBezTo>
                <a:cubicBezTo>
                  <a:pt x="1008164" y="213474"/>
                  <a:pt x="1004544" y="206197"/>
                  <a:pt x="1000582" y="199339"/>
                </a:cubicBezTo>
                <a:lnTo>
                  <a:pt x="1017270" y="190881"/>
                </a:lnTo>
                <a:cubicBezTo>
                  <a:pt x="1020165" y="196215"/>
                  <a:pt x="1022718" y="201473"/>
                  <a:pt x="1024928" y="206654"/>
                </a:cubicBezTo>
                <a:cubicBezTo>
                  <a:pt x="1027138" y="211836"/>
                  <a:pt x="1029119" y="216713"/>
                  <a:pt x="1030871" y="221285"/>
                </a:cubicBezTo>
                <a:cubicBezTo>
                  <a:pt x="1032624" y="225857"/>
                  <a:pt x="1034034" y="230048"/>
                  <a:pt x="1035100" y="233858"/>
                </a:cubicBezTo>
                <a:cubicBezTo>
                  <a:pt x="1037234" y="240411"/>
                  <a:pt x="1040015" y="244868"/>
                  <a:pt x="1043444" y="247231"/>
                </a:cubicBezTo>
                <a:lnTo>
                  <a:pt x="1056310" y="250473"/>
                </a:lnTo>
                <a:lnTo>
                  <a:pt x="1075791" y="248945"/>
                </a:lnTo>
                <a:cubicBezTo>
                  <a:pt x="1083411" y="247726"/>
                  <a:pt x="1090879" y="245973"/>
                  <a:pt x="1098194" y="243687"/>
                </a:cubicBezTo>
                <a:cubicBezTo>
                  <a:pt x="1105509" y="241401"/>
                  <a:pt x="1112558" y="238620"/>
                  <a:pt x="1119340" y="235343"/>
                </a:cubicBezTo>
                <a:cubicBezTo>
                  <a:pt x="1126121" y="232067"/>
                  <a:pt x="1132560" y="228295"/>
                  <a:pt x="1138656" y="224028"/>
                </a:cubicBezTo>
                <a:cubicBezTo>
                  <a:pt x="1134694" y="220523"/>
                  <a:pt x="1130122" y="217475"/>
                  <a:pt x="1124940" y="214884"/>
                </a:cubicBezTo>
                <a:cubicBezTo>
                  <a:pt x="1119759" y="212293"/>
                  <a:pt x="1114082" y="210274"/>
                  <a:pt x="1107910" y="208826"/>
                </a:cubicBezTo>
                <a:cubicBezTo>
                  <a:pt x="1101737" y="207378"/>
                  <a:pt x="1095222" y="206654"/>
                  <a:pt x="1088364" y="206654"/>
                </a:cubicBezTo>
                <a:cubicBezTo>
                  <a:pt x="1085926" y="206654"/>
                  <a:pt x="1083640" y="206730"/>
                  <a:pt x="1081506" y="206883"/>
                </a:cubicBezTo>
                <a:cubicBezTo>
                  <a:pt x="1079373" y="207035"/>
                  <a:pt x="1077239" y="207302"/>
                  <a:pt x="1075106" y="207683"/>
                </a:cubicBezTo>
                <a:cubicBezTo>
                  <a:pt x="1072972" y="208064"/>
                  <a:pt x="1070534" y="208559"/>
                  <a:pt x="1067790" y="209169"/>
                </a:cubicBezTo>
                <a:lnTo>
                  <a:pt x="1064133" y="191795"/>
                </a:lnTo>
                <a:cubicBezTo>
                  <a:pt x="1068248" y="190576"/>
                  <a:pt x="1072362" y="189623"/>
                  <a:pt x="1076477" y="188938"/>
                </a:cubicBezTo>
                <a:cubicBezTo>
                  <a:pt x="1080592" y="188252"/>
                  <a:pt x="1084554" y="187909"/>
                  <a:pt x="1088364" y="187909"/>
                </a:cubicBezTo>
                <a:close/>
                <a:moveTo>
                  <a:pt x="1868824" y="187305"/>
                </a:moveTo>
                <a:lnTo>
                  <a:pt x="1855127" y="189395"/>
                </a:lnTo>
                <a:cubicBezTo>
                  <a:pt x="1849259" y="191147"/>
                  <a:pt x="1844306" y="193395"/>
                  <a:pt x="1840268" y="196139"/>
                </a:cubicBezTo>
                <a:cubicBezTo>
                  <a:pt x="1836229" y="198882"/>
                  <a:pt x="1833143" y="201854"/>
                  <a:pt x="1831010" y="205054"/>
                </a:cubicBezTo>
                <a:cubicBezTo>
                  <a:pt x="1828876" y="208254"/>
                  <a:pt x="1827809" y="211379"/>
                  <a:pt x="1827809" y="214427"/>
                </a:cubicBezTo>
                <a:cubicBezTo>
                  <a:pt x="1827809" y="217779"/>
                  <a:pt x="1829028" y="220523"/>
                  <a:pt x="1831467" y="222656"/>
                </a:cubicBezTo>
                <a:cubicBezTo>
                  <a:pt x="1833905" y="224790"/>
                  <a:pt x="1837029" y="226428"/>
                  <a:pt x="1840839" y="227571"/>
                </a:cubicBezTo>
                <a:cubicBezTo>
                  <a:pt x="1844649" y="228714"/>
                  <a:pt x="1848840" y="229400"/>
                  <a:pt x="1853412" y="229628"/>
                </a:cubicBezTo>
                <a:cubicBezTo>
                  <a:pt x="1857984" y="229857"/>
                  <a:pt x="1862404" y="229705"/>
                  <a:pt x="1866671" y="229171"/>
                </a:cubicBezTo>
                <a:lnTo>
                  <a:pt x="1870709" y="228288"/>
                </a:lnTo>
                <a:close/>
                <a:moveTo>
                  <a:pt x="1292809" y="187223"/>
                </a:moveTo>
                <a:cubicBezTo>
                  <a:pt x="1295400" y="187223"/>
                  <a:pt x="1298219" y="187490"/>
                  <a:pt x="1301267" y="188023"/>
                </a:cubicBezTo>
                <a:cubicBezTo>
                  <a:pt x="1304315" y="188557"/>
                  <a:pt x="1307211" y="189204"/>
                  <a:pt x="1309954" y="189966"/>
                </a:cubicBezTo>
                <a:lnTo>
                  <a:pt x="1306982" y="207111"/>
                </a:lnTo>
                <a:cubicBezTo>
                  <a:pt x="1304696" y="206502"/>
                  <a:pt x="1302258" y="206006"/>
                  <a:pt x="1299667" y="205625"/>
                </a:cubicBezTo>
                <a:cubicBezTo>
                  <a:pt x="1297076" y="205244"/>
                  <a:pt x="1294790" y="205054"/>
                  <a:pt x="1292809" y="205054"/>
                </a:cubicBezTo>
                <a:cubicBezTo>
                  <a:pt x="1288237" y="205054"/>
                  <a:pt x="1284389" y="205930"/>
                  <a:pt x="1281265" y="207683"/>
                </a:cubicBezTo>
                <a:cubicBezTo>
                  <a:pt x="1278140" y="209435"/>
                  <a:pt x="1275816" y="211760"/>
                  <a:pt x="1274292" y="214655"/>
                </a:cubicBezTo>
                <a:cubicBezTo>
                  <a:pt x="1272768" y="217551"/>
                  <a:pt x="1272006" y="220751"/>
                  <a:pt x="1272006" y="224256"/>
                </a:cubicBezTo>
                <a:cubicBezTo>
                  <a:pt x="1272006" y="229133"/>
                  <a:pt x="1273454" y="233515"/>
                  <a:pt x="1276350" y="237401"/>
                </a:cubicBezTo>
                <a:cubicBezTo>
                  <a:pt x="1279245" y="241287"/>
                  <a:pt x="1282751" y="244373"/>
                  <a:pt x="1286865" y="246659"/>
                </a:cubicBezTo>
                <a:lnTo>
                  <a:pt x="1295836" y="249247"/>
                </a:lnTo>
                <a:lnTo>
                  <a:pt x="1320012" y="240258"/>
                </a:lnTo>
                <a:lnTo>
                  <a:pt x="1326870" y="256946"/>
                </a:lnTo>
                <a:cubicBezTo>
                  <a:pt x="1322451" y="258775"/>
                  <a:pt x="1316926" y="260870"/>
                  <a:pt x="1310297" y="263233"/>
                </a:cubicBezTo>
                <a:cubicBezTo>
                  <a:pt x="1303667" y="265595"/>
                  <a:pt x="1296657" y="267957"/>
                  <a:pt x="1289266" y="270319"/>
                </a:cubicBezTo>
                <a:cubicBezTo>
                  <a:pt x="1281874" y="272681"/>
                  <a:pt x="1274749" y="274891"/>
                  <a:pt x="1267891" y="276949"/>
                </a:cubicBezTo>
                <a:cubicBezTo>
                  <a:pt x="1261033" y="279006"/>
                  <a:pt x="1255090" y="280568"/>
                  <a:pt x="1250061" y="281635"/>
                </a:cubicBezTo>
                <a:lnTo>
                  <a:pt x="1244803" y="264261"/>
                </a:lnTo>
                <a:cubicBezTo>
                  <a:pt x="1250899" y="262890"/>
                  <a:pt x="1258176" y="260985"/>
                  <a:pt x="1266634" y="258546"/>
                </a:cubicBezTo>
                <a:lnTo>
                  <a:pt x="1275076" y="255901"/>
                </a:lnTo>
                <a:lnTo>
                  <a:pt x="1269606" y="253403"/>
                </a:lnTo>
                <a:cubicBezTo>
                  <a:pt x="1266634" y="251498"/>
                  <a:pt x="1263967" y="249098"/>
                  <a:pt x="1261605" y="246202"/>
                </a:cubicBezTo>
                <a:cubicBezTo>
                  <a:pt x="1259243" y="243306"/>
                  <a:pt x="1257376" y="239992"/>
                  <a:pt x="1256004" y="236258"/>
                </a:cubicBezTo>
                <a:cubicBezTo>
                  <a:pt x="1254633" y="232524"/>
                  <a:pt x="1253947" y="228524"/>
                  <a:pt x="1253947" y="224256"/>
                </a:cubicBezTo>
                <a:cubicBezTo>
                  <a:pt x="1253947" y="216484"/>
                  <a:pt x="1255738" y="209816"/>
                  <a:pt x="1259319" y="204254"/>
                </a:cubicBezTo>
                <a:cubicBezTo>
                  <a:pt x="1262900" y="198691"/>
                  <a:pt x="1267625" y="194462"/>
                  <a:pt x="1273492" y="191567"/>
                </a:cubicBezTo>
                <a:cubicBezTo>
                  <a:pt x="1279360" y="188671"/>
                  <a:pt x="1285798" y="187223"/>
                  <a:pt x="1292809" y="187223"/>
                </a:cubicBezTo>
                <a:close/>
                <a:moveTo>
                  <a:pt x="2232050" y="174422"/>
                </a:moveTo>
                <a:cubicBezTo>
                  <a:pt x="2242870" y="174422"/>
                  <a:pt x="2251252" y="177089"/>
                  <a:pt x="2257196" y="182423"/>
                </a:cubicBezTo>
                <a:cubicBezTo>
                  <a:pt x="2263140" y="187757"/>
                  <a:pt x="2266111" y="194005"/>
                  <a:pt x="2266111" y="201168"/>
                </a:cubicBezTo>
                <a:cubicBezTo>
                  <a:pt x="2266111" y="208940"/>
                  <a:pt x="2264168" y="215874"/>
                  <a:pt x="2260282" y="221970"/>
                </a:cubicBezTo>
                <a:cubicBezTo>
                  <a:pt x="2256396" y="228066"/>
                  <a:pt x="2251405" y="233629"/>
                  <a:pt x="2245309" y="238658"/>
                </a:cubicBezTo>
                <a:lnTo>
                  <a:pt x="2241460" y="241573"/>
                </a:lnTo>
                <a:lnTo>
                  <a:pt x="2242680" y="242201"/>
                </a:lnTo>
                <a:cubicBezTo>
                  <a:pt x="2246414" y="243954"/>
                  <a:pt x="2250414" y="245478"/>
                  <a:pt x="2254681" y="246773"/>
                </a:cubicBezTo>
                <a:cubicBezTo>
                  <a:pt x="2258949" y="248069"/>
                  <a:pt x="2263825" y="249059"/>
                  <a:pt x="2269312" y="249745"/>
                </a:cubicBezTo>
                <a:lnTo>
                  <a:pt x="2282657" y="250460"/>
                </a:lnTo>
                <a:lnTo>
                  <a:pt x="2292172" y="248031"/>
                </a:lnTo>
                <a:cubicBezTo>
                  <a:pt x="2295067" y="246202"/>
                  <a:pt x="2297887" y="243154"/>
                  <a:pt x="2300630" y="238887"/>
                </a:cubicBezTo>
                <a:cubicBezTo>
                  <a:pt x="2303373" y="234620"/>
                  <a:pt x="2306345" y="228905"/>
                  <a:pt x="2309546" y="221742"/>
                </a:cubicBezTo>
                <a:cubicBezTo>
                  <a:pt x="2313965" y="211988"/>
                  <a:pt x="2318346" y="204597"/>
                  <a:pt x="2322690" y="199568"/>
                </a:cubicBezTo>
                <a:cubicBezTo>
                  <a:pt x="2327033" y="194538"/>
                  <a:pt x="2331377" y="191109"/>
                  <a:pt x="2335720" y="189281"/>
                </a:cubicBezTo>
                <a:cubicBezTo>
                  <a:pt x="2340063" y="187452"/>
                  <a:pt x="2344369" y="186537"/>
                  <a:pt x="2348636" y="186537"/>
                </a:cubicBezTo>
                <a:cubicBezTo>
                  <a:pt x="2353818" y="186537"/>
                  <a:pt x="2358618" y="187871"/>
                  <a:pt x="2363038" y="190538"/>
                </a:cubicBezTo>
                <a:cubicBezTo>
                  <a:pt x="2367457" y="193205"/>
                  <a:pt x="2371343" y="196748"/>
                  <a:pt x="2374696" y="201168"/>
                </a:cubicBezTo>
                <a:cubicBezTo>
                  <a:pt x="2378049" y="205587"/>
                  <a:pt x="2380678" y="210426"/>
                  <a:pt x="2382583" y="215684"/>
                </a:cubicBezTo>
                <a:cubicBezTo>
                  <a:pt x="2384488" y="220942"/>
                  <a:pt x="2385441" y="226161"/>
                  <a:pt x="2385441" y="231343"/>
                </a:cubicBezTo>
                <a:cubicBezTo>
                  <a:pt x="2385441" y="240487"/>
                  <a:pt x="2383840" y="247764"/>
                  <a:pt x="2380640" y="253174"/>
                </a:cubicBezTo>
                <a:cubicBezTo>
                  <a:pt x="2377440" y="258584"/>
                  <a:pt x="2373363" y="262471"/>
                  <a:pt x="2368410" y="264833"/>
                </a:cubicBezTo>
                <a:cubicBezTo>
                  <a:pt x="2363457" y="267195"/>
                  <a:pt x="2358313" y="268376"/>
                  <a:pt x="2352979" y="268376"/>
                </a:cubicBezTo>
                <a:cubicBezTo>
                  <a:pt x="2348255" y="268376"/>
                  <a:pt x="2342197" y="267462"/>
                  <a:pt x="2334806" y="265633"/>
                </a:cubicBezTo>
                <a:cubicBezTo>
                  <a:pt x="2331110" y="264719"/>
                  <a:pt x="2326928" y="263099"/>
                  <a:pt x="2322261" y="260775"/>
                </a:cubicBezTo>
                <a:lnTo>
                  <a:pt x="2310861" y="254074"/>
                </a:lnTo>
                <a:lnTo>
                  <a:pt x="2301545" y="264033"/>
                </a:lnTo>
                <a:cubicBezTo>
                  <a:pt x="2298192" y="266319"/>
                  <a:pt x="2294725" y="267805"/>
                  <a:pt x="2291143" y="268490"/>
                </a:cubicBezTo>
                <a:lnTo>
                  <a:pt x="2288328" y="268732"/>
                </a:lnTo>
                <a:lnTo>
                  <a:pt x="2286228" y="269519"/>
                </a:lnTo>
                <a:lnTo>
                  <a:pt x="2281503" y="269317"/>
                </a:lnTo>
                <a:lnTo>
                  <a:pt x="2279142" y="269519"/>
                </a:lnTo>
                <a:lnTo>
                  <a:pt x="2279178" y="269217"/>
                </a:lnTo>
                <a:lnTo>
                  <a:pt x="2268883" y="268776"/>
                </a:lnTo>
                <a:cubicBezTo>
                  <a:pt x="2263644" y="268281"/>
                  <a:pt x="2258949" y="267538"/>
                  <a:pt x="2254796" y="266547"/>
                </a:cubicBezTo>
                <a:cubicBezTo>
                  <a:pt x="2246490" y="264566"/>
                  <a:pt x="2239441" y="261899"/>
                  <a:pt x="2233650" y="258546"/>
                </a:cubicBezTo>
                <a:lnTo>
                  <a:pt x="2225910" y="253351"/>
                </a:lnTo>
                <a:lnTo>
                  <a:pt x="2206675" y="268033"/>
                </a:lnTo>
                <a:cubicBezTo>
                  <a:pt x="2200579" y="273139"/>
                  <a:pt x="2195588" y="278739"/>
                  <a:pt x="2191702" y="284835"/>
                </a:cubicBezTo>
                <a:cubicBezTo>
                  <a:pt x="2187816" y="290931"/>
                  <a:pt x="2185873" y="298018"/>
                  <a:pt x="2185873" y="306095"/>
                </a:cubicBezTo>
                <a:cubicBezTo>
                  <a:pt x="2185873" y="313106"/>
                  <a:pt x="2187549" y="318821"/>
                  <a:pt x="2190902" y="323240"/>
                </a:cubicBezTo>
                <a:cubicBezTo>
                  <a:pt x="2194255" y="327660"/>
                  <a:pt x="2198446" y="331051"/>
                  <a:pt x="2203475" y="333413"/>
                </a:cubicBezTo>
                <a:cubicBezTo>
                  <a:pt x="2208504" y="335775"/>
                  <a:pt x="2213686" y="337413"/>
                  <a:pt x="2219020" y="338328"/>
                </a:cubicBezTo>
                <a:cubicBezTo>
                  <a:pt x="2224354" y="339242"/>
                  <a:pt x="2228926" y="339699"/>
                  <a:pt x="2232736" y="339699"/>
                </a:cubicBezTo>
                <a:cubicBezTo>
                  <a:pt x="2238070" y="339699"/>
                  <a:pt x="2243518" y="339318"/>
                  <a:pt x="2249081" y="338556"/>
                </a:cubicBezTo>
                <a:cubicBezTo>
                  <a:pt x="2254643" y="337794"/>
                  <a:pt x="2260435" y="336575"/>
                  <a:pt x="2266454" y="334899"/>
                </a:cubicBezTo>
                <a:cubicBezTo>
                  <a:pt x="2272474" y="333222"/>
                  <a:pt x="2278532" y="331165"/>
                  <a:pt x="2284628" y="328727"/>
                </a:cubicBezTo>
                <a:lnTo>
                  <a:pt x="2290572" y="343357"/>
                </a:lnTo>
                <a:cubicBezTo>
                  <a:pt x="2286152" y="345948"/>
                  <a:pt x="2280742" y="348424"/>
                  <a:pt x="2274341" y="350786"/>
                </a:cubicBezTo>
                <a:cubicBezTo>
                  <a:pt x="2267940" y="353149"/>
                  <a:pt x="2261158" y="355016"/>
                  <a:pt x="2253996" y="356387"/>
                </a:cubicBezTo>
                <a:cubicBezTo>
                  <a:pt x="2246833" y="357759"/>
                  <a:pt x="2239746" y="358445"/>
                  <a:pt x="2232736" y="358445"/>
                </a:cubicBezTo>
                <a:cubicBezTo>
                  <a:pt x="2225878" y="358445"/>
                  <a:pt x="2218639" y="357797"/>
                  <a:pt x="2211019" y="356501"/>
                </a:cubicBezTo>
                <a:cubicBezTo>
                  <a:pt x="2203399" y="355206"/>
                  <a:pt x="2196274" y="352768"/>
                  <a:pt x="2189645" y="349186"/>
                </a:cubicBezTo>
                <a:cubicBezTo>
                  <a:pt x="2183015" y="345605"/>
                  <a:pt x="2177605" y="340576"/>
                  <a:pt x="2173414" y="334099"/>
                </a:cubicBezTo>
                <a:cubicBezTo>
                  <a:pt x="2169223" y="327622"/>
                  <a:pt x="2167128" y="319278"/>
                  <a:pt x="2167128" y="309067"/>
                </a:cubicBezTo>
                <a:cubicBezTo>
                  <a:pt x="2167128" y="298704"/>
                  <a:pt x="2169071" y="289674"/>
                  <a:pt x="2172957" y="281978"/>
                </a:cubicBezTo>
                <a:cubicBezTo>
                  <a:pt x="2176843" y="274282"/>
                  <a:pt x="2181872" y="267500"/>
                  <a:pt x="2188044" y="261632"/>
                </a:cubicBezTo>
                <a:cubicBezTo>
                  <a:pt x="2194217" y="255765"/>
                  <a:pt x="2200732" y="250469"/>
                  <a:pt x="2207590" y="245745"/>
                </a:cubicBezTo>
                <a:lnTo>
                  <a:pt x="2212628" y="242327"/>
                </a:lnTo>
                <a:lnTo>
                  <a:pt x="2208276" y="237287"/>
                </a:lnTo>
                <a:cubicBezTo>
                  <a:pt x="2205075" y="233934"/>
                  <a:pt x="2201608" y="230543"/>
                  <a:pt x="2197874" y="227114"/>
                </a:cubicBezTo>
                <a:cubicBezTo>
                  <a:pt x="2194140" y="223685"/>
                  <a:pt x="2190140" y="220446"/>
                  <a:pt x="2185873" y="217398"/>
                </a:cubicBezTo>
                <a:cubicBezTo>
                  <a:pt x="2184958" y="216636"/>
                  <a:pt x="2184044" y="215265"/>
                  <a:pt x="2183130" y="213284"/>
                </a:cubicBezTo>
                <a:cubicBezTo>
                  <a:pt x="2182215" y="211302"/>
                  <a:pt x="2181453" y="209245"/>
                  <a:pt x="2180844" y="207111"/>
                </a:cubicBezTo>
                <a:cubicBezTo>
                  <a:pt x="2180234" y="204978"/>
                  <a:pt x="2179929" y="203378"/>
                  <a:pt x="2179929" y="202311"/>
                </a:cubicBezTo>
                <a:cubicBezTo>
                  <a:pt x="2179929" y="200025"/>
                  <a:pt x="2181377" y="197282"/>
                  <a:pt x="2184273" y="194081"/>
                </a:cubicBezTo>
                <a:cubicBezTo>
                  <a:pt x="2187168" y="190881"/>
                  <a:pt x="2191054" y="187795"/>
                  <a:pt x="2195931" y="184823"/>
                </a:cubicBezTo>
                <a:cubicBezTo>
                  <a:pt x="2200808" y="181851"/>
                  <a:pt x="2206371" y="179375"/>
                  <a:pt x="2212619" y="177393"/>
                </a:cubicBezTo>
                <a:cubicBezTo>
                  <a:pt x="2218867" y="175412"/>
                  <a:pt x="2225344" y="174422"/>
                  <a:pt x="2232050" y="174422"/>
                </a:cubicBezTo>
                <a:close/>
                <a:moveTo>
                  <a:pt x="3080156" y="172593"/>
                </a:moveTo>
                <a:cubicBezTo>
                  <a:pt x="3086557" y="172593"/>
                  <a:pt x="3092043" y="173469"/>
                  <a:pt x="3096615" y="175222"/>
                </a:cubicBezTo>
                <a:cubicBezTo>
                  <a:pt x="3101187" y="176974"/>
                  <a:pt x="3104464" y="178613"/>
                  <a:pt x="3106445" y="180137"/>
                </a:cubicBezTo>
                <a:lnTo>
                  <a:pt x="3098901" y="196367"/>
                </a:lnTo>
                <a:cubicBezTo>
                  <a:pt x="3096310" y="195148"/>
                  <a:pt x="3093415" y="194005"/>
                  <a:pt x="3090214" y="192938"/>
                </a:cubicBezTo>
                <a:cubicBezTo>
                  <a:pt x="3087014" y="191871"/>
                  <a:pt x="3083661" y="191338"/>
                  <a:pt x="3080156" y="191338"/>
                </a:cubicBezTo>
                <a:cubicBezTo>
                  <a:pt x="3075737" y="191338"/>
                  <a:pt x="3071279" y="192252"/>
                  <a:pt x="3066783" y="194081"/>
                </a:cubicBezTo>
                <a:cubicBezTo>
                  <a:pt x="3062287" y="195910"/>
                  <a:pt x="3058172" y="198348"/>
                  <a:pt x="3054438" y="201396"/>
                </a:cubicBezTo>
                <a:cubicBezTo>
                  <a:pt x="3050705" y="204444"/>
                  <a:pt x="3047695" y="207797"/>
                  <a:pt x="3045409" y="211455"/>
                </a:cubicBezTo>
                <a:cubicBezTo>
                  <a:pt x="3043123" y="215112"/>
                  <a:pt x="3041980" y="218770"/>
                  <a:pt x="3041980" y="222428"/>
                </a:cubicBezTo>
                <a:cubicBezTo>
                  <a:pt x="3041980" y="225018"/>
                  <a:pt x="3043313" y="227381"/>
                  <a:pt x="3045980" y="229514"/>
                </a:cubicBezTo>
                <a:cubicBezTo>
                  <a:pt x="3048647" y="231648"/>
                  <a:pt x="3052114" y="233629"/>
                  <a:pt x="3056382" y="235458"/>
                </a:cubicBezTo>
                <a:cubicBezTo>
                  <a:pt x="3060649" y="237287"/>
                  <a:pt x="3065183" y="239153"/>
                  <a:pt x="3069983" y="241058"/>
                </a:cubicBezTo>
                <a:cubicBezTo>
                  <a:pt x="3074784" y="242963"/>
                  <a:pt x="3079318" y="245021"/>
                  <a:pt x="3083585" y="247231"/>
                </a:cubicBezTo>
                <a:cubicBezTo>
                  <a:pt x="3087852" y="249440"/>
                  <a:pt x="3091319" y="251993"/>
                  <a:pt x="3093986" y="254889"/>
                </a:cubicBezTo>
                <a:cubicBezTo>
                  <a:pt x="3096653" y="257784"/>
                  <a:pt x="3097987" y="261213"/>
                  <a:pt x="3097987" y="265176"/>
                </a:cubicBezTo>
                <a:cubicBezTo>
                  <a:pt x="3097987" y="270815"/>
                  <a:pt x="3096082" y="276911"/>
                  <a:pt x="3092272" y="283464"/>
                </a:cubicBezTo>
                <a:cubicBezTo>
                  <a:pt x="3088462" y="290017"/>
                  <a:pt x="3082823" y="296151"/>
                  <a:pt x="3075355" y="301866"/>
                </a:cubicBezTo>
                <a:cubicBezTo>
                  <a:pt x="3067888" y="307581"/>
                  <a:pt x="3058782" y="312267"/>
                  <a:pt x="3048038" y="315925"/>
                </a:cubicBezTo>
                <a:cubicBezTo>
                  <a:pt x="3037294" y="319583"/>
                  <a:pt x="3024911" y="321411"/>
                  <a:pt x="3010890" y="321411"/>
                </a:cubicBezTo>
                <a:cubicBezTo>
                  <a:pt x="3001289" y="321411"/>
                  <a:pt x="2992412" y="320345"/>
                  <a:pt x="2984258" y="318211"/>
                </a:cubicBezTo>
                <a:cubicBezTo>
                  <a:pt x="2976105" y="316077"/>
                  <a:pt x="2968942" y="312839"/>
                  <a:pt x="2962770" y="308495"/>
                </a:cubicBezTo>
                <a:cubicBezTo>
                  <a:pt x="2956598" y="304152"/>
                  <a:pt x="2951797" y="298666"/>
                  <a:pt x="2948368" y="292036"/>
                </a:cubicBezTo>
                <a:cubicBezTo>
                  <a:pt x="2944939" y="285407"/>
                  <a:pt x="2943225" y="277596"/>
                  <a:pt x="2943225" y="268605"/>
                </a:cubicBezTo>
                <a:cubicBezTo>
                  <a:pt x="2943225" y="264947"/>
                  <a:pt x="2943568" y="261023"/>
                  <a:pt x="2944253" y="256832"/>
                </a:cubicBezTo>
                <a:cubicBezTo>
                  <a:pt x="2944939" y="252641"/>
                  <a:pt x="2946006" y="248145"/>
                  <a:pt x="2947454" y="243344"/>
                </a:cubicBezTo>
                <a:cubicBezTo>
                  <a:pt x="2948902" y="238544"/>
                  <a:pt x="2950692" y="233477"/>
                  <a:pt x="2952826" y="228143"/>
                </a:cubicBezTo>
                <a:lnTo>
                  <a:pt x="2969285" y="234543"/>
                </a:lnTo>
                <a:cubicBezTo>
                  <a:pt x="2967761" y="238811"/>
                  <a:pt x="2966428" y="242849"/>
                  <a:pt x="2965285" y="246659"/>
                </a:cubicBezTo>
                <a:cubicBezTo>
                  <a:pt x="2964142" y="250469"/>
                  <a:pt x="2963303" y="254051"/>
                  <a:pt x="2962770" y="257403"/>
                </a:cubicBezTo>
                <a:cubicBezTo>
                  <a:pt x="2962236" y="260756"/>
                  <a:pt x="2961970" y="263957"/>
                  <a:pt x="2961970" y="267005"/>
                </a:cubicBezTo>
                <a:cubicBezTo>
                  <a:pt x="2961970" y="272948"/>
                  <a:pt x="2963227" y="278130"/>
                  <a:pt x="2965742" y="282549"/>
                </a:cubicBezTo>
                <a:cubicBezTo>
                  <a:pt x="2968256" y="286969"/>
                  <a:pt x="2971800" y="290665"/>
                  <a:pt x="2976372" y="293636"/>
                </a:cubicBezTo>
                <a:cubicBezTo>
                  <a:pt x="2980944" y="296608"/>
                  <a:pt x="2986278" y="298856"/>
                  <a:pt x="2992374" y="300380"/>
                </a:cubicBezTo>
                <a:cubicBezTo>
                  <a:pt x="2998470" y="301904"/>
                  <a:pt x="3005023" y="302666"/>
                  <a:pt x="3012033" y="302666"/>
                </a:cubicBezTo>
                <a:cubicBezTo>
                  <a:pt x="3023006" y="302666"/>
                  <a:pt x="3032607" y="301485"/>
                  <a:pt x="3040837" y="299123"/>
                </a:cubicBezTo>
                <a:cubicBezTo>
                  <a:pt x="3049066" y="296761"/>
                  <a:pt x="3055924" y="293751"/>
                  <a:pt x="3061411" y="290093"/>
                </a:cubicBezTo>
                <a:cubicBezTo>
                  <a:pt x="3066897" y="286436"/>
                  <a:pt x="3070974" y="282626"/>
                  <a:pt x="3073641" y="278663"/>
                </a:cubicBezTo>
                <a:cubicBezTo>
                  <a:pt x="3076308" y="274701"/>
                  <a:pt x="3077641" y="271196"/>
                  <a:pt x="3077641" y="268148"/>
                </a:cubicBezTo>
                <a:cubicBezTo>
                  <a:pt x="3077641" y="266014"/>
                  <a:pt x="3076346" y="264109"/>
                  <a:pt x="3073755" y="262433"/>
                </a:cubicBezTo>
                <a:cubicBezTo>
                  <a:pt x="3071164" y="260756"/>
                  <a:pt x="3067812" y="259156"/>
                  <a:pt x="3063697" y="257632"/>
                </a:cubicBezTo>
                <a:cubicBezTo>
                  <a:pt x="3059582" y="256108"/>
                  <a:pt x="3055239" y="254470"/>
                  <a:pt x="3050667" y="252717"/>
                </a:cubicBezTo>
                <a:cubicBezTo>
                  <a:pt x="3046095" y="250964"/>
                  <a:pt x="3041751" y="248869"/>
                  <a:pt x="3037637" y="246431"/>
                </a:cubicBezTo>
                <a:cubicBezTo>
                  <a:pt x="3033522" y="243992"/>
                  <a:pt x="3030169" y="241058"/>
                  <a:pt x="3027578" y="237629"/>
                </a:cubicBezTo>
                <a:cubicBezTo>
                  <a:pt x="3024987" y="234200"/>
                  <a:pt x="3023692" y="230124"/>
                  <a:pt x="3023692" y="225399"/>
                </a:cubicBezTo>
                <a:cubicBezTo>
                  <a:pt x="3023692" y="219151"/>
                  <a:pt x="3025254" y="212941"/>
                  <a:pt x="3028378" y="206768"/>
                </a:cubicBezTo>
                <a:cubicBezTo>
                  <a:pt x="3031502" y="200596"/>
                  <a:pt x="3035769" y="194919"/>
                  <a:pt x="3041180" y="189738"/>
                </a:cubicBezTo>
                <a:cubicBezTo>
                  <a:pt x="3046590" y="184556"/>
                  <a:pt x="3052648" y="180403"/>
                  <a:pt x="3059354" y="177279"/>
                </a:cubicBezTo>
                <a:cubicBezTo>
                  <a:pt x="3066059" y="174155"/>
                  <a:pt x="3072993" y="172593"/>
                  <a:pt x="3080156" y="172593"/>
                </a:cubicBezTo>
                <a:close/>
                <a:moveTo>
                  <a:pt x="846734" y="172593"/>
                </a:moveTo>
                <a:cubicBezTo>
                  <a:pt x="843229" y="172593"/>
                  <a:pt x="840067" y="173926"/>
                  <a:pt x="837247" y="176593"/>
                </a:cubicBezTo>
                <a:cubicBezTo>
                  <a:pt x="834428" y="179260"/>
                  <a:pt x="832218" y="182651"/>
                  <a:pt x="830618" y="186766"/>
                </a:cubicBezTo>
                <a:cubicBezTo>
                  <a:pt x="829018" y="190881"/>
                  <a:pt x="828217" y="194996"/>
                  <a:pt x="828217" y="199110"/>
                </a:cubicBezTo>
                <a:cubicBezTo>
                  <a:pt x="828217" y="202311"/>
                  <a:pt x="828865" y="205054"/>
                  <a:pt x="830161" y="207340"/>
                </a:cubicBezTo>
                <a:cubicBezTo>
                  <a:pt x="831456" y="209626"/>
                  <a:pt x="833628" y="211417"/>
                  <a:pt x="836676" y="212712"/>
                </a:cubicBezTo>
                <a:cubicBezTo>
                  <a:pt x="839724" y="214007"/>
                  <a:pt x="843686" y="214655"/>
                  <a:pt x="848563" y="214655"/>
                </a:cubicBezTo>
                <a:cubicBezTo>
                  <a:pt x="852982" y="214655"/>
                  <a:pt x="857440" y="214198"/>
                  <a:pt x="861936" y="213284"/>
                </a:cubicBezTo>
                <a:lnTo>
                  <a:pt x="867175" y="211624"/>
                </a:lnTo>
                <a:lnTo>
                  <a:pt x="867308" y="208712"/>
                </a:lnTo>
                <a:cubicBezTo>
                  <a:pt x="867308" y="202311"/>
                  <a:pt x="866470" y="196367"/>
                  <a:pt x="864793" y="190881"/>
                </a:cubicBezTo>
                <a:cubicBezTo>
                  <a:pt x="863117" y="185394"/>
                  <a:pt x="860755" y="180975"/>
                  <a:pt x="857707" y="177622"/>
                </a:cubicBezTo>
                <a:cubicBezTo>
                  <a:pt x="854659" y="174269"/>
                  <a:pt x="851001" y="172593"/>
                  <a:pt x="846734" y="172593"/>
                </a:cubicBezTo>
                <a:close/>
                <a:moveTo>
                  <a:pt x="208559" y="172593"/>
                </a:moveTo>
                <a:cubicBezTo>
                  <a:pt x="205054" y="172593"/>
                  <a:pt x="201891" y="173926"/>
                  <a:pt x="199072" y="176593"/>
                </a:cubicBezTo>
                <a:cubicBezTo>
                  <a:pt x="196253" y="179260"/>
                  <a:pt x="194043" y="182651"/>
                  <a:pt x="192443" y="186766"/>
                </a:cubicBezTo>
                <a:cubicBezTo>
                  <a:pt x="190843" y="190881"/>
                  <a:pt x="190042" y="194996"/>
                  <a:pt x="190042" y="199110"/>
                </a:cubicBezTo>
                <a:cubicBezTo>
                  <a:pt x="190042" y="202311"/>
                  <a:pt x="190690" y="205054"/>
                  <a:pt x="191986" y="207340"/>
                </a:cubicBezTo>
                <a:cubicBezTo>
                  <a:pt x="193281" y="209626"/>
                  <a:pt x="195453" y="211417"/>
                  <a:pt x="198501" y="212712"/>
                </a:cubicBezTo>
                <a:cubicBezTo>
                  <a:pt x="201549" y="214007"/>
                  <a:pt x="205511" y="214655"/>
                  <a:pt x="210388" y="214655"/>
                </a:cubicBezTo>
                <a:cubicBezTo>
                  <a:pt x="214807" y="214655"/>
                  <a:pt x="219265" y="214198"/>
                  <a:pt x="223761" y="213284"/>
                </a:cubicBezTo>
                <a:lnTo>
                  <a:pt x="229000" y="211624"/>
                </a:lnTo>
                <a:lnTo>
                  <a:pt x="229133" y="208712"/>
                </a:lnTo>
                <a:cubicBezTo>
                  <a:pt x="229133" y="202311"/>
                  <a:pt x="228295" y="196367"/>
                  <a:pt x="226619" y="190881"/>
                </a:cubicBezTo>
                <a:cubicBezTo>
                  <a:pt x="224942" y="185394"/>
                  <a:pt x="222580" y="180975"/>
                  <a:pt x="219532" y="177622"/>
                </a:cubicBezTo>
                <a:cubicBezTo>
                  <a:pt x="216484" y="174269"/>
                  <a:pt x="212826" y="172593"/>
                  <a:pt x="208559" y="172593"/>
                </a:cubicBezTo>
                <a:close/>
                <a:moveTo>
                  <a:pt x="358368" y="160706"/>
                </a:moveTo>
                <a:cubicBezTo>
                  <a:pt x="366293" y="166954"/>
                  <a:pt x="373608" y="173660"/>
                  <a:pt x="380314" y="180822"/>
                </a:cubicBezTo>
                <a:cubicBezTo>
                  <a:pt x="387019" y="187985"/>
                  <a:pt x="392430" y="195605"/>
                  <a:pt x="396544" y="203682"/>
                </a:cubicBezTo>
                <a:cubicBezTo>
                  <a:pt x="400659" y="211760"/>
                  <a:pt x="402717" y="220294"/>
                  <a:pt x="402717" y="229286"/>
                </a:cubicBezTo>
                <a:cubicBezTo>
                  <a:pt x="402717" y="232791"/>
                  <a:pt x="402107" y="236753"/>
                  <a:pt x="400888" y="241173"/>
                </a:cubicBezTo>
                <a:cubicBezTo>
                  <a:pt x="399669" y="245592"/>
                  <a:pt x="397611" y="249898"/>
                  <a:pt x="394716" y="254089"/>
                </a:cubicBezTo>
                <a:cubicBezTo>
                  <a:pt x="391820" y="258280"/>
                  <a:pt x="387781" y="261709"/>
                  <a:pt x="382600" y="264376"/>
                </a:cubicBezTo>
                <a:cubicBezTo>
                  <a:pt x="377418" y="267043"/>
                  <a:pt x="370941" y="268376"/>
                  <a:pt x="363169" y="268376"/>
                </a:cubicBezTo>
                <a:cubicBezTo>
                  <a:pt x="355701" y="268376"/>
                  <a:pt x="348996" y="267081"/>
                  <a:pt x="343052" y="264490"/>
                </a:cubicBezTo>
                <a:cubicBezTo>
                  <a:pt x="337108" y="261899"/>
                  <a:pt x="332422" y="257937"/>
                  <a:pt x="328993" y="252603"/>
                </a:cubicBezTo>
                <a:cubicBezTo>
                  <a:pt x="325564" y="247269"/>
                  <a:pt x="323850" y="240487"/>
                  <a:pt x="323850" y="232257"/>
                </a:cubicBezTo>
                <a:cubicBezTo>
                  <a:pt x="323850" y="225704"/>
                  <a:pt x="326364" y="217513"/>
                  <a:pt x="331394" y="207683"/>
                </a:cubicBezTo>
                <a:cubicBezTo>
                  <a:pt x="333908" y="202768"/>
                  <a:pt x="337356" y="197710"/>
                  <a:pt x="341738" y="192510"/>
                </a:cubicBezTo>
                <a:lnTo>
                  <a:pt x="353242" y="180943"/>
                </a:lnTo>
                <a:lnTo>
                  <a:pt x="346481" y="174879"/>
                </a:lnTo>
                <a:close/>
                <a:moveTo>
                  <a:pt x="210388" y="153848"/>
                </a:moveTo>
                <a:cubicBezTo>
                  <a:pt x="218617" y="153848"/>
                  <a:pt x="225437" y="156515"/>
                  <a:pt x="230848" y="161849"/>
                </a:cubicBezTo>
                <a:cubicBezTo>
                  <a:pt x="236258" y="167183"/>
                  <a:pt x="240296" y="174155"/>
                  <a:pt x="242963" y="182765"/>
                </a:cubicBezTo>
                <a:cubicBezTo>
                  <a:pt x="245630" y="191376"/>
                  <a:pt x="246964" y="200482"/>
                  <a:pt x="246964" y="210083"/>
                </a:cubicBezTo>
                <a:cubicBezTo>
                  <a:pt x="246964" y="221513"/>
                  <a:pt x="245021" y="231305"/>
                  <a:pt x="241134" y="239458"/>
                </a:cubicBezTo>
                <a:cubicBezTo>
                  <a:pt x="237248" y="247612"/>
                  <a:pt x="230809" y="254355"/>
                  <a:pt x="221818" y="259689"/>
                </a:cubicBezTo>
                <a:cubicBezTo>
                  <a:pt x="218313" y="261671"/>
                  <a:pt x="214084" y="263309"/>
                  <a:pt x="209130" y="264604"/>
                </a:cubicBezTo>
                <a:cubicBezTo>
                  <a:pt x="204177" y="265900"/>
                  <a:pt x="198768" y="266928"/>
                  <a:pt x="192900" y="267690"/>
                </a:cubicBezTo>
                <a:cubicBezTo>
                  <a:pt x="187033" y="268452"/>
                  <a:pt x="180898" y="268948"/>
                  <a:pt x="174498" y="269176"/>
                </a:cubicBezTo>
                <a:lnTo>
                  <a:pt x="161704" y="269402"/>
                </a:lnTo>
                <a:lnTo>
                  <a:pt x="161391" y="269519"/>
                </a:lnTo>
                <a:cubicBezTo>
                  <a:pt x="160477" y="269519"/>
                  <a:pt x="159562" y="269519"/>
                  <a:pt x="158648" y="269519"/>
                </a:cubicBezTo>
                <a:cubicBezTo>
                  <a:pt x="157734" y="269519"/>
                  <a:pt x="156781" y="269519"/>
                  <a:pt x="155791" y="269519"/>
                </a:cubicBezTo>
                <a:lnTo>
                  <a:pt x="155067" y="269519"/>
                </a:lnTo>
                <a:lnTo>
                  <a:pt x="152933" y="269519"/>
                </a:lnTo>
                <a:cubicBezTo>
                  <a:pt x="153238" y="270891"/>
                  <a:pt x="153466" y="271996"/>
                  <a:pt x="153619" y="272834"/>
                </a:cubicBezTo>
                <a:cubicBezTo>
                  <a:pt x="153771" y="273672"/>
                  <a:pt x="153847" y="274777"/>
                  <a:pt x="153847" y="276149"/>
                </a:cubicBezTo>
                <a:cubicBezTo>
                  <a:pt x="153847" y="281787"/>
                  <a:pt x="151904" y="287274"/>
                  <a:pt x="148018" y="292608"/>
                </a:cubicBezTo>
                <a:cubicBezTo>
                  <a:pt x="144132" y="297942"/>
                  <a:pt x="138455" y="302780"/>
                  <a:pt x="130987" y="307124"/>
                </a:cubicBezTo>
                <a:cubicBezTo>
                  <a:pt x="123520" y="311467"/>
                  <a:pt x="114490" y="314934"/>
                  <a:pt x="103898" y="317525"/>
                </a:cubicBezTo>
                <a:cubicBezTo>
                  <a:pt x="93306" y="320116"/>
                  <a:pt x="81229" y="321411"/>
                  <a:pt x="67665" y="321411"/>
                </a:cubicBezTo>
                <a:cubicBezTo>
                  <a:pt x="55626" y="321411"/>
                  <a:pt x="44462" y="319468"/>
                  <a:pt x="34176" y="315582"/>
                </a:cubicBezTo>
                <a:cubicBezTo>
                  <a:pt x="23888" y="311696"/>
                  <a:pt x="15621" y="305867"/>
                  <a:pt x="9372" y="298094"/>
                </a:cubicBezTo>
                <a:cubicBezTo>
                  <a:pt x="3124" y="290322"/>
                  <a:pt x="0" y="280492"/>
                  <a:pt x="0" y="268605"/>
                </a:cubicBezTo>
                <a:cubicBezTo>
                  <a:pt x="0" y="264947"/>
                  <a:pt x="342" y="261023"/>
                  <a:pt x="1028" y="256832"/>
                </a:cubicBezTo>
                <a:cubicBezTo>
                  <a:pt x="1714" y="252641"/>
                  <a:pt x="2781" y="248145"/>
                  <a:pt x="4229" y="243344"/>
                </a:cubicBezTo>
                <a:cubicBezTo>
                  <a:pt x="5677" y="238544"/>
                  <a:pt x="7467" y="233477"/>
                  <a:pt x="9601" y="228143"/>
                </a:cubicBezTo>
                <a:lnTo>
                  <a:pt x="26060" y="234543"/>
                </a:lnTo>
                <a:cubicBezTo>
                  <a:pt x="24536" y="238811"/>
                  <a:pt x="23203" y="242849"/>
                  <a:pt x="22059" y="246659"/>
                </a:cubicBezTo>
                <a:cubicBezTo>
                  <a:pt x="20917" y="250469"/>
                  <a:pt x="20078" y="254051"/>
                  <a:pt x="19545" y="257403"/>
                </a:cubicBezTo>
                <a:cubicBezTo>
                  <a:pt x="19012" y="260756"/>
                  <a:pt x="18745" y="263957"/>
                  <a:pt x="18745" y="267005"/>
                </a:cubicBezTo>
                <a:cubicBezTo>
                  <a:pt x="18745" y="273405"/>
                  <a:pt x="20155" y="278854"/>
                  <a:pt x="22974" y="283349"/>
                </a:cubicBezTo>
                <a:cubicBezTo>
                  <a:pt x="25793" y="287845"/>
                  <a:pt x="29718" y="291541"/>
                  <a:pt x="34747" y="294437"/>
                </a:cubicBezTo>
                <a:cubicBezTo>
                  <a:pt x="39776" y="297332"/>
                  <a:pt x="45529" y="299466"/>
                  <a:pt x="52006" y="300837"/>
                </a:cubicBezTo>
                <a:cubicBezTo>
                  <a:pt x="58483" y="302209"/>
                  <a:pt x="65379" y="302895"/>
                  <a:pt x="72694" y="302895"/>
                </a:cubicBezTo>
                <a:cubicBezTo>
                  <a:pt x="81534" y="302895"/>
                  <a:pt x="89801" y="302133"/>
                  <a:pt x="97497" y="300609"/>
                </a:cubicBezTo>
                <a:cubicBezTo>
                  <a:pt x="105194" y="299085"/>
                  <a:pt x="111975" y="296913"/>
                  <a:pt x="117843" y="294094"/>
                </a:cubicBezTo>
                <a:cubicBezTo>
                  <a:pt x="123710" y="291274"/>
                  <a:pt x="128320" y="288074"/>
                  <a:pt x="131673" y="284492"/>
                </a:cubicBezTo>
                <a:cubicBezTo>
                  <a:pt x="135026" y="280911"/>
                  <a:pt x="136702" y="277063"/>
                  <a:pt x="136702" y="272948"/>
                </a:cubicBezTo>
                <a:cubicBezTo>
                  <a:pt x="136702" y="270967"/>
                  <a:pt x="135940" y="269138"/>
                  <a:pt x="134416" y="267462"/>
                </a:cubicBezTo>
                <a:cubicBezTo>
                  <a:pt x="132892" y="265785"/>
                  <a:pt x="130606" y="264185"/>
                  <a:pt x="127558" y="262661"/>
                </a:cubicBezTo>
                <a:cubicBezTo>
                  <a:pt x="124511" y="261137"/>
                  <a:pt x="120853" y="259651"/>
                  <a:pt x="116586" y="258203"/>
                </a:cubicBezTo>
                <a:cubicBezTo>
                  <a:pt x="112318" y="256756"/>
                  <a:pt x="107442" y="255270"/>
                  <a:pt x="101955" y="253746"/>
                </a:cubicBezTo>
                <a:lnTo>
                  <a:pt x="106299" y="234772"/>
                </a:lnTo>
                <a:cubicBezTo>
                  <a:pt x="114223" y="237820"/>
                  <a:pt x="121234" y="240373"/>
                  <a:pt x="127330" y="242430"/>
                </a:cubicBezTo>
                <a:cubicBezTo>
                  <a:pt x="133426" y="244487"/>
                  <a:pt x="138760" y="246126"/>
                  <a:pt x="143332" y="247345"/>
                </a:cubicBezTo>
                <a:cubicBezTo>
                  <a:pt x="147904" y="248564"/>
                  <a:pt x="151866" y="249440"/>
                  <a:pt x="155219" y="249974"/>
                </a:cubicBezTo>
                <a:lnTo>
                  <a:pt x="163127" y="250722"/>
                </a:lnTo>
                <a:lnTo>
                  <a:pt x="170040" y="250660"/>
                </a:lnTo>
                <a:cubicBezTo>
                  <a:pt x="174688" y="250583"/>
                  <a:pt x="179413" y="250469"/>
                  <a:pt x="184213" y="250317"/>
                </a:cubicBezTo>
                <a:cubicBezTo>
                  <a:pt x="189014" y="250164"/>
                  <a:pt x="193471" y="249821"/>
                  <a:pt x="197586" y="249288"/>
                </a:cubicBezTo>
                <a:cubicBezTo>
                  <a:pt x="201701" y="248755"/>
                  <a:pt x="205130" y="248031"/>
                  <a:pt x="207873" y="247116"/>
                </a:cubicBezTo>
                <a:cubicBezTo>
                  <a:pt x="213360" y="245135"/>
                  <a:pt x="217627" y="242659"/>
                  <a:pt x="220675" y="239687"/>
                </a:cubicBezTo>
                <a:lnTo>
                  <a:pt x="225845" y="230253"/>
                </a:lnTo>
                <a:lnTo>
                  <a:pt x="218389" y="232029"/>
                </a:lnTo>
                <a:cubicBezTo>
                  <a:pt x="215036" y="232486"/>
                  <a:pt x="211683" y="232715"/>
                  <a:pt x="208330" y="232715"/>
                </a:cubicBezTo>
                <a:cubicBezTo>
                  <a:pt x="200558" y="232715"/>
                  <a:pt x="193967" y="231457"/>
                  <a:pt x="188557" y="228943"/>
                </a:cubicBezTo>
                <a:cubicBezTo>
                  <a:pt x="183146" y="226428"/>
                  <a:pt x="179031" y="222999"/>
                  <a:pt x="176212" y="218656"/>
                </a:cubicBezTo>
                <a:cubicBezTo>
                  <a:pt x="173393" y="214312"/>
                  <a:pt x="171983" y="209321"/>
                  <a:pt x="171983" y="203682"/>
                </a:cubicBezTo>
                <a:cubicBezTo>
                  <a:pt x="171983" y="197891"/>
                  <a:pt x="172897" y="192062"/>
                  <a:pt x="174726" y="186194"/>
                </a:cubicBezTo>
                <a:cubicBezTo>
                  <a:pt x="176555" y="180327"/>
                  <a:pt x="179146" y="174955"/>
                  <a:pt x="182499" y="170078"/>
                </a:cubicBezTo>
                <a:cubicBezTo>
                  <a:pt x="185851" y="165201"/>
                  <a:pt x="189890" y="161277"/>
                  <a:pt x="194614" y="158305"/>
                </a:cubicBezTo>
                <a:cubicBezTo>
                  <a:pt x="199339" y="155333"/>
                  <a:pt x="204597" y="153848"/>
                  <a:pt x="210388" y="153848"/>
                </a:cubicBezTo>
                <a:close/>
                <a:moveTo>
                  <a:pt x="1088593" y="141732"/>
                </a:moveTo>
                <a:cubicBezTo>
                  <a:pt x="1091641" y="141732"/>
                  <a:pt x="1094270" y="142875"/>
                  <a:pt x="1096480" y="145161"/>
                </a:cubicBezTo>
                <a:cubicBezTo>
                  <a:pt x="1098689" y="147447"/>
                  <a:pt x="1099794" y="150114"/>
                  <a:pt x="1099794" y="153162"/>
                </a:cubicBezTo>
                <a:cubicBezTo>
                  <a:pt x="1099794" y="156210"/>
                  <a:pt x="1098689" y="158839"/>
                  <a:pt x="1096480" y="161048"/>
                </a:cubicBezTo>
                <a:cubicBezTo>
                  <a:pt x="1094270" y="163258"/>
                  <a:pt x="1091641" y="164363"/>
                  <a:pt x="1088593" y="164363"/>
                </a:cubicBezTo>
                <a:cubicBezTo>
                  <a:pt x="1085393" y="164363"/>
                  <a:pt x="1082687" y="163258"/>
                  <a:pt x="1080478" y="161048"/>
                </a:cubicBezTo>
                <a:cubicBezTo>
                  <a:pt x="1078268" y="158839"/>
                  <a:pt x="1077163" y="156210"/>
                  <a:pt x="1077163" y="153162"/>
                </a:cubicBezTo>
                <a:cubicBezTo>
                  <a:pt x="1077163" y="150114"/>
                  <a:pt x="1078268" y="147447"/>
                  <a:pt x="1080478" y="145161"/>
                </a:cubicBezTo>
                <a:cubicBezTo>
                  <a:pt x="1082687" y="142875"/>
                  <a:pt x="1085393" y="141732"/>
                  <a:pt x="1088593" y="141732"/>
                </a:cubicBezTo>
                <a:close/>
                <a:moveTo>
                  <a:pt x="539267" y="140970"/>
                </a:moveTo>
                <a:lnTo>
                  <a:pt x="539267" y="154000"/>
                </a:lnTo>
                <a:lnTo>
                  <a:pt x="488061" y="168859"/>
                </a:lnTo>
                <a:lnTo>
                  <a:pt x="488061" y="156057"/>
                </a:lnTo>
                <a:close/>
                <a:moveTo>
                  <a:pt x="2806217" y="131445"/>
                </a:moveTo>
                <a:lnTo>
                  <a:pt x="2806217" y="144475"/>
                </a:lnTo>
                <a:lnTo>
                  <a:pt x="2755010" y="159334"/>
                </a:lnTo>
                <a:lnTo>
                  <a:pt x="2755010" y="146532"/>
                </a:lnTo>
                <a:close/>
                <a:moveTo>
                  <a:pt x="1025042" y="131445"/>
                </a:moveTo>
                <a:lnTo>
                  <a:pt x="1025042" y="144475"/>
                </a:lnTo>
                <a:lnTo>
                  <a:pt x="973836" y="159334"/>
                </a:lnTo>
                <a:lnTo>
                  <a:pt x="973836" y="146532"/>
                </a:lnTo>
                <a:close/>
                <a:moveTo>
                  <a:pt x="627583" y="127330"/>
                </a:moveTo>
                <a:cubicBezTo>
                  <a:pt x="630631" y="127330"/>
                  <a:pt x="633260" y="128473"/>
                  <a:pt x="635470" y="130759"/>
                </a:cubicBezTo>
                <a:cubicBezTo>
                  <a:pt x="637679" y="133045"/>
                  <a:pt x="638784" y="135712"/>
                  <a:pt x="638784" y="138760"/>
                </a:cubicBezTo>
                <a:cubicBezTo>
                  <a:pt x="638784" y="141808"/>
                  <a:pt x="637679" y="144437"/>
                  <a:pt x="635470" y="146647"/>
                </a:cubicBezTo>
                <a:cubicBezTo>
                  <a:pt x="633260" y="148856"/>
                  <a:pt x="630631" y="149961"/>
                  <a:pt x="627583" y="149961"/>
                </a:cubicBezTo>
                <a:cubicBezTo>
                  <a:pt x="624382" y="149961"/>
                  <a:pt x="621677" y="148856"/>
                  <a:pt x="619468" y="146647"/>
                </a:cubicBezTo>
                <a:cubicBezTo>
                  <a:pt x="617258" y="144437"/>
                  <a:pt x="616153" y="141808"/>
                  <a:pt x="616153" y="138760"/>
                </a:cubicBezTo>
                <a:cubicBezTo>
                  <a:pt x="616153" y="135712"/>
                  <a:pt x="617258" y="133045"/>
                  <a:pt x="619468" y="130759"/>
                </a:cubicBezTo>
                <a:cubicBezTo>
                  <a:pt x="621677" y="128473"/>
                  <a:pt x="624382" y="127330"/>
                  <a:pt x="627583" y="127330"/>
                </a:cubicBezTo>
                <a:close/>
                <a:moveTo>
                  <a:pt x="596265" y="127330"/>
                </a:moveTo>
                <a:cubicBezTo>
                  <a:pt x="599313" y="127330"/>
                  <a:pt x="601942" y="128473"/>
                  <a:pt x="604152" y="130759"/>
                </a:cubicBezTo>
                <a:cubicBezTo>
                  <a:pt x="606361" y="133045"/>
                  <a:pt x="607466" y="135712"/>
                  <a:pt x="607466" y="138760"/>
                </a:cubicBezTo>
                <a:cubicBezTo>
                  <a:pt x="607466" y="141808"/>
                  <a:pt x="606361" y="144437"/>
                  <a:pt x="604152" y="146647"/>
                </a:cubicBezTo>
                <a:cubicBezTo>
                  <a:pt x="601942" y="148856"/>
                  <a:pt x="599313" y="149961"/>
                  <a:pt x="596265" y="149961"/>
                </a:cubicBezTo>
                <a:cubicBezTo>
                  <a:pt x="593064" y="149961"/>
                  <a:pt x="590359" y="148856"/>
                  <a:pt x="588149" y="146647"/>
                </a:cubicBezTo>
                <a:cubicBezTo>
                  <a:pt x="585939" y="144437"/>
                  <a:pt x="584835" y="141808"/>
                  <a:pt x="584835" y="138760"/>
                </a:cubicBezTo>
                <a:cubicBezTo>
                  <a:pt x="584835" y="135712"/>
                  <a:pt x="585939" y="133045"/>
                  <a:pt x="588149" y="130759"/>
                </a:cubicBezTo>
                <a:cubicBezTo>
                  <a:pt x="590359" y="128473"/>
                  <a:pt x="593064" y="127330"/>
                  <a:pt x="596265" y="127330"/>
                </a:cubicBezTo>
                <a:close/>
                <a:moveTo>
                  <a:pt x="2368067" y="121920"/>
                </a:moveTo>
                <a:lnTo>
                  <a:pt x="2368067" y="134950"/>
                </a:lnTo>
                <a:lnTo>
                  <a:pt x="2316861" y="149809"/>
                </a:lnTo>
                <a:lnTo>
                  <a:pt x="2316861" y="137007"/>
                </a:lnTo>
                <a:close/>
                <a:moveTo>
                  <a:pt x="3305251" y="121158"/>
                </a:moveTo>
                <a:lnTo>
                  <a:pt x="3323767" y="121158"/>
                </a:lnTo>
                <a:lnTo>
                  <a:pt x="3327654" y="268376"/>
                </a:lnTo>
                <a:lnTo>
                  <a:pt x="3309137" y="268376"/>
                </a:lnTo>
                <a:close/>
                <a:moveTo>
                  <a:pt x="2057476" y="121158"/>
                </a:moveTo>
                <a:lnTo>
                  <a:pt x="2075992" y="121158"/>
                </a:lnTo>
                <a:lnTo>
                  <a:pt x="2079879" y="268376"/>
                </a:lnTo>
                <a:lnTo>
                  <a:pt x="2061362" y="268376"/>
                </a:lnTo>
                <a:close/>
                <a:moveTo>
                  <a:pt x="743026" y="121158"/>
                </a:moveTo>
                <a:lnTo>
                  <a:pt x="761771" y="121158"/>
                </a:lnTo>
                <a:lnTo>
                  <a:pt x="765886" y="222885"/>
                </a:lnTo>
                <a:cubicBezTo>
                  <a:pt x="766191" y="230352"/>
                  <a:pt x="766915" y="236105"/>
                  <a:pt x="768058" y="240144"/>
                </a:cubicBezTo>
                <a:cubicBezTo>
                  <a:pt x="769201" y="244183"/>
                  <a:pt x="771791" y="246964"/>
                  <a:pt x="775830" y="248488"/>
                </a:cubicBezTo>
                <a:cubicBezTo>
                  <a:pt x="779868" y="250012"/>
                  <a:pt x="786231" y="250774"/>
                  <a:pt x="794918" y="250774"/>
                </a:cubicBezTo>
                <a:lnTo>
                  <a:pt x="795501" y="250994"/>
                </a:lnTo>
                <a:lnTo>
                  <a:pt x="795528" y="250774"/>
                </a:lnTo>
                <a:cubicBezTo>
                  <a:pt x="799338" y="250774"/>
                  <a:pt x="803567" y="250736"/>
                  <a:pt x="808215" y="250660"/>
                </a:cubicBezTo>
                <a:cubicBezTo>
                  <a:pt x="812863" y="250583"/>
                  <a:pt x="817588" y="250469"/>
                  <a:pt x="822388" y="250317"/>
                </a:cubicBezTo>
                <a:cubicBezTo>
                  <a:pt x="827189" y="250164"/>
                  <a:pt x="831647" y="249821"/>
                  <a:pt x="835761" y="249288"/>
                </a:cubicBezTo>
                <a:cubicBezTo>
                  <a:pt x="839876" y="248755"/>
                  <a:pt x="843305" y="248031"/>
                  <a:pt x="846048" y="247116"/>
                </a:cubicBezTo>
                <a:cubicBezTo>
                  <a:pt x="851535" y="245135"/>
                  <a:pt x="855802" y="242659"/>
                  <a:pt x="858850" y="239687"/>
                </a:cubicBezTo>
                <a:lnTo>
                  <a:pt x="864020" y="230253"/>
                </a:lnTo>
                <a:lnTo>
                  <a:pt x="856564" y="232029"/>
                </a:lnTo>
                <a:cubicBezTo>
                  <a:pt x="853211" y="232486"/>
                  <a:pt x="849858" y="232715"/>
                  <a:pt x="846505" y="232715"/>
                </a:cubicBezTo>
                <a:cubicBezTo>
                  <a:pt x="838733" y="232715"/>
                  <a:pt x="832142" y="231457"/>
                  <a:pt x="826732" y="228943"/>
                </a:cubicBezTo>
                <a:cubicBezTo>
                  <a:pt x="821321" y="226428"/>
                  <a:pt x="817207" y="222999"/>
                  <a:pt x="814387" y="218656"/>
                </a:cubicBezTo>
                <a:cubicBezTo>
                  <a:pt x="811568" y="214312"/>
                  <a:pt x="810158" y="209321"/>
                  <a:pt x="810158" y="203682"/>
                </a:cubicBezTo>
                <a:cubicBezTo>
                  <a:pt x="810158" y="197891"/>
                  <a:pt x="811072" y="192062"/>
                  <a:pt x="812901" y="186194"/>
                </a:cubicBezTo>
                <a:cubicBezTo>
                  <a:pt x="814730" y="180327"/>
                  <a:pt x="817321" y="174955"/>
                  <a:pt x="820674" y="170078"/>
                </a:cubicBezTo>
                <a:cubicBezTo>
                  <a:pt x="824026" y="165201"/>
                  <a:pt x="828065" y="161277"/>
                  <a:pt x="832789" y="158305"/>
                </a:cubicBezTo>
                <a:cubicBezTo>
                  <a:pt x="837514" y="155333"/>
                  <a:pt x="842772" y="153848"/>
                  <a:pt x="848563" y="153848"/>
                </a:cubicBezTo>
                <a:cubicBezTo>
                  <a:pt x="856792" y="153848"/>
                  <a:pt x="863612" y="156515"/>
                  <a:pt x="869023" y="161849"/>
                </a:cubicBezTo>
                <a:cubicBezTo>
                  <a:pt x="874433" y="167183"/>
                  <a:pt x="878471" y="174155"/>
                  <a:pt x="881138" y="182765"/>
                </a:cubicBezTo>
                <a:cubicBezTo>
                  <a:pt x="883805" y="191376"/>
                  <a:pt x="885139" y="200482"/>
                  <a:pt x="885139" y="210083"/>
                </a:cubicBezTo>
                <a:cubicBezTo>
                  <a:pt x="885139" y="221513"/>
                  <a:pt x="883196" y="231305"/>
                  <a:pt x="879310" y="239458"/>
                </a:cubicBezTo>
                <a:cubicBezTo>
                  <a:pt x="875423" y="247612"/>
                  <a:pt x="868984" y="254355"/>
                  <a:pt x="859993" y="259689"/>
                </a:cubicBezTo>
                <a:cubicBezTo>
                  <a:pt x="856488" y="261671"/>
                  <a:pt x="852259" y="263309"/>
                  <a:pt x="847306" y="264604"/>
                </a:cubicBezTo>
                <a:cubicBezTo>
                  <a:pt x="842353" y="265900"/>
                  <a:pt x="836942" y="266928"/>
                  <a:pt x="831075" y="267690"/>
                </a:cubicBezTo>
                <a:cubicBezTo>
                  <a:pt x="825208" y="268452"/>
                  <a:pt x="819074" y="268948"/>
                  <a:pt x="812673" y="269176"/>
                </a:cubicBezTo>
                <a:cubicBezTo>
                  <a:pt x="806272" y="269405"/>
                  <a:pt x="799795" y="269519"/>
                  <a:pt x="793242" y="269519"/>
                </a:cubicBezTo>
                <a:lnTo>
                  <a:pt x="793271" y="269280"/>
                </a:lnTo>
                <a:lnTo>
                  <a:pt x="792632" y="269519"/>
                </a:lnTo>
                <a:cubicBezTo>
                  <a:pt x="780440" y="269519"/>
                  <a:pt x="771144" y="268148"/>
                  <a:pt x="764743" y="265404"/>
                </a:cubicBezTo>
                <a:cubicBezTo>
                  <a:pt x="758342" y="262661"/>
                  <a:pt x="753922" y="258394"/>
                  <a:pt x="751484" y="252603"/>
                </a:cubicBezTo>
                <a:cubicBezTo>
                  <a:pt x="749046" y="246812"/>
                  <a:pt x="747598" y="239344"/>
                  <a:pt x="747141" y="230200"/>
                </a:cubicBezTo>
                <a:close/>
                <a:moveTo>
                  <a:pt x="3158337" y="117729"/>
                </a:moveTo>
                <a:cubicBezTo>
                  <a:pt x="3161385" y="117729"/>
                  <a:pt x="3164014" y="118872"/>
                  <a:pt x="3166224" y="121158"/>
                </a:cubicBezTo>
                <a:cubicBezTo>
                  <a:pt x="3168434" y="123444"/>
                  <a:pt x="3169539" y="126111"/>
                  <a:pt x="3169539" y="129159"/>
                </a:cubicBezTo>
                <a:cubicBezTo>
                  <a:pt x="3169539" y="132207"/>
                  <a:pt x="3168434" y="134836"/>
                  <a:pt x="3166224" y="137045"/>
                </a:cubicBezTo>
                <a:cubicBezTo>
                  <a:pt x="3164014" y="139255"/>
                  <a:pt x="3161385" y="140360"/>
                  <a:pt x="3158337" y="140360"/>
                </a:cubicBezTo>
                <a:cubicBezTo>
                  <a:pt x="3155137" y="140360"/>
                  <a:pt x="3152432" y="139255"/>
                  <a:pt x="3150222" y="137045"/>
                </a:cubicBezTo>
                <a:cubicBezTo>
                  <a:pt x="3148012" y="134836"/>
                  <a:pt x="3146907" y="132207"/>
                  <a:pt x="3146907" y="129159"/>
                </a:cubicBezTo>
                <a:cubicBezTo>
                  <a:pt x="3146907" y="126111"/>
                  <a:pt x="3148012" y="123444"/>
                  <a:pt x="3150222" y="121158"/>
                </a:cubicBezTo>
                <a:cubicBezTo>
                  <a:pt x="3152432" y="118872"/>
                  <a:pt x="3155137" y="117729"/>
                  <a:pt x="3158337" y="117729"/>
                </a:cubicBezTo>
                <a:close/>
                <a:moveTo>
                  <a:pt x="2710967" y="112395"/>
                </a:moveTo>
                <a:lnTo>
                  <a:pt x="2710967" y="125425"/>
                </a:lnTo>
                <a:lnTo>
                  <a:pt x="2659761" y="140284"/>
                </a:lnTo>
                <a:lnTo>
                  <a:pt x="2659761" y="127482"/>
                </a:lnTo>
                <a:close/>
                <a:moveTo>
                  <a:pt x="2253767" y="112395"/>
                </a:moveTo>
                <a:lnTo>
                  <a:pt x="2253767" y="125425"/>
                </a:lnTo>
                <a:lnTo>
                  <a:pt x="2202561" y="140284"/>
                </a:lnTo>
                <a:lnTo>
                  <a:pt x="2202561" y="127482"/>
                </a:lnTo>
                <a:close/>
                <a:moveTo>
                  <a:pt x="1539392" y="112395"/>
                </a:moveTo>
                <a:lnTo>
                  <a:pt x="1539392" y="125425"/>
                </a:lnTo>
                <a:lnTo>
                  <a:pt x="1488186" y="140284"/>
                </a:lnTo>
                <a:lnTo>
                  <a:pt x="1488186" y="127482"/>
                </a:lnTo>
                <a:close/>
                <a:moveTo>
                  <a:pt x="844220" y="107670"/>
                </a:moveTo>
                <a:cubicBezTo>
                  <a:pt x="847267" y="107670"/>
                  <a:pt x="849896" y="108813"/>
                  <a:pt x="852106" y="111099"/>
                </a:cubicBezTo>
                <a:cubicBezTo>
                  <a:pt x="854316" y="113385"/>
                  <a:pt x="855421" y="116052"/>
                  <a:pt x="855421" y="119100"/>
                </a:cubicBezTo>
                <a:cubicBezTo>
                  <a:pt x="855421" y="122148"/>
                  <a:pt x="854316" y="124777"/>
                  <a:pt x="852106" y="126987"/>
                </a:cubicBezTo>
                <a:cubicBezTo>
                  <a:pt x="849896" y="129197"/>
                  <a:pt x="847267" y="130302"/>
                  <a:pt x="844220" y="130302"/>
                </a:cubicBezTo>
                <a:cubicBezTo>
                  <a:pt x="841019" y="130302"/>
                  <a:pt x="838314" y="129197"/>
                  <a:pt x="836104" y="126987"/>
                </a:cubicBezTo>
                <a:cubicBezTo>
                  <a:pt x="833894" y="124777"/>
                  <a:pt x="832789" y="122148"/>
                  <a:pt x="832789" y="119100"/>
                </a:cubicBezTo>
                <a:cubicBezTo>
                  <a:pt x="832789" y="116052"/>
                  <a:pt x="833894" y="113385"/>
                  <a:pt x="836104" y="111099"/>
                </a:cubicBezTo>
                <a:cubicBezTo>
                  <a:pt x="838314" y="108813"/>
                  <a:pt x="841019" y="107670"/>
                  <a:pt x="844220" y="107670"/>
                </a:cubicBezTo>
                <a:close/>
                <a:moveTo>
                  <a:pt x="206044" y="107670"/>
                </a:moveTo>
                <a:cubicBezTo>
                  <a:pt x="209092" y="107670"/>
                  <a:pt x="211721" y="108813"/>
                  <a:pt x="213931" y="111099"/>
                </a:cubicBezTo>
                <a:cubicBezTo>
                  <a:pt x="216141" y="113385"/>
                  <a:pt x="217246" y="116052"/>
                  <a:pt x="217246" y="119100"/>
                </a:cubicBezTo>
                <a:cubicBezTo>
                  <a:pt x="217246" y="122148"/>
                  <a:pt x="216141" y="124777"/>
                  <a:pt x="213931" y="126987"/>
                </a:cubicBezTo>
                <a:cubicBezTo>
                  <a:pt x="211721" y="129197"/>
                  <a:pt x="209092" y="130302"/>
                  <a:pt x="206044" y="130302"/>
                </a:cubicBezTo>
                <a:cubicBezTo>
                  <a:pt x="202844" y="130302"/>
                  <a:pt x="200139" y="129197"/>
                  <a:pt x="197929" y="126987"/>
                </a:cubicBezTo>
                <a:cubicBezTo>
                  <a:pt x="195719" y="124777"/>
                  <a:pt x="194614" y="122148"/>
                  <a:pt x="194614" y="119100"/>
                </a:cubicBezTo>
                <a:cubicBezTo>
                  <a:pt x="194614" y="116052"/>
                  <a:pt x="195719" y="113385"/>
                  <a:pt x="197929" y="111099"/>
                </a:cubicBezTo>
                <a:cubicBezTo>
                  <a:pt x="200139" y="108813"/>
                  <a:pt x="202844" y="107670"/>
                  <a:pt x="206044" y="107670"/>
                </a:cubicBezTo>
                <a:close/>
                <a:moveTo>
                  <a:pt x="3254045" y="105156"/>
                </a:moveTo>
                <a:lnTo>
                  <a:pt x="3272561" y="105156"/>
                </a:lnTo>
                <a:lnTo>
                  <a:pt x="3277133" y="219456"/>
                </a:lnTo>
                <a:cubicBezTo>
                  <a:pt x="3277438" y="227533"/>
                  <a:pt x="3277171" y="234696"/>
                  <a:pt x="3276333" y="240944"/>
                </a:cubicBezTo>
                <a:cubicBezTo>
                  <a:pt x="3275495" y="247193"/>
                  <a:pt x="3273513" y="252450"/>
                  <a:pt x="3270389" y="256718"/>
                </a:cubicBezTo>
                <a:cubicBezTo>
                  <a:pt x="3267265" y="260985"/>
                  <a:pt x="3262617" y="264185"/>
                  <a:pt x="3256445" y="266319"/>
                </a:cubicBezTo>
                <a:cubicBezTo>
                  <a:pt x="3250273" y="268452"/>
                  <a:pt x="3242005" y="269519"/>
                  <a:pt x="3231642" y="269519"/>
                </a:cubicBezTo>
                <a:lnTo>
                  <a:pt x="3231737" y="268655"/>
                </a:lnTo>
                <a:lnTo>
                  <a:pt x="3229432" y="269519"/>
                </a:lnTo>
                <a:cubicBezTo>
                  <a:pt x="3224403" y="269519"/>
                  <a:pt x="3219488" y="268567"/>
                  <a:pt x="3214687" y="266662"/>
                </a:cubicBezTo>
                <a:cubicBezTo>
                  <a:pt x="3209886" y="264757"/>
                  <a:pt x="3205734" y="261632"/>
                  <a:pt x="3202229" y="257289"/>
                </a:cubicBezTo>
                <a:lnTo>
                  <a:pt x="3199036" y="251825"/>
                </a:lnTo>
                <a:lnTo>
                  <a:pt x="3194713" y="258003"/>
                </a:lnTo>
                <a:cubicBezTo>
                  <a:pt x="3192370" y="260347"/>
                  <a:pt x="3189503" y="262433"/>
                  <a:pt x="3186112" y="264261"/>
                </a:cubicBezTo>
                <a:cubicBezTo>
                  <a:pt x="3179330" y="267919"/>
                  <a:pt x="3169615" y="269748"/>
                  <a:pt x="3156966" y="269748"/>
                </a:cubicBezTo>
                <a:cubicBezTo>
                  <a:pt x="3151479" y="269748"/>
                  <a:pt x="3146183" y="269291"/>
                  <a:pt x="3141078" y="268376"/>
                </a:cubicBezTo>
                <a:cubicBezTo>
                  <a:pt x="3135972" y="267462"/>
                  <a:pt x="3131286" y="266128"/>
                  <a:pt x="3127019" y="264376"/>
                </a:cubicBezTo>
                <a:cubicBezTo>
                  <a:pt x="3122752" y="262623"/>
                  <a:pt x="3119018" y="260528"/>
                  <a:pt x="3115818" y="258089"/>
                </a:cubicBezTo>
                <a:lnTo>
                  <a:pt x="3124962" y="242316"/>
                </a:lnTo>
                <a:cubicBezTo>
                  <a:pt x="3128010" y="244297"/>
                  <a:pt x="3132277" y="246202"/>
                  <a:pt x="3137763" y="248031"/>
                </a:cubicBezTo>
                <a:cubicBezTo>
                  <a:pt x="3143250" y="249860"/>
                  <a:pt x="3149650" y="250774"/>
                  <a:pt x="3156966" y="250774"/>
                </a:cubicBezTo>
                <a:cubicBezTo>
                  <a:pt x="3164585" y="250774"/>
                  <a:pt x="3170644" y="250012"/>
                  <a:pt x="3175139" y="248488"/>
                </a:cubicBezTo>
                <a:cubicBezTo>
                  <a:pt x="3179635" y="246964"/>
                  <a:pt x="3182912" y="244716"/>
                  <a:pt x="3184969" y="241744"/>
                </a:cubicBezTo>
                <a:cubicBezTo>
                  <a:pt x="3187027" y="238772"/>
                  <a:pt x="3188055" y="235305"/>
                  <a:pt x="3188055" y="231343"/>
                </a:cubicBezTo>
                <a:cubicBezTo>
                  <a:pt x="3188055" y="228295"/>
                  <a:pt x="3187255" y="224637"/>
                  <a:pt x="3185655" y="220370"/>
                </a:cubicBezTo>
                <a:cubicBezTo>
                  <a:pt x="3184055" y="216103"/>
                  <a:pt x="3181883" y="211340"/>
                  <a:pt x="3179140" y="206083"/>
                </a:cubicBezTo>
                <a:cubicBezTo>
                  <a:pt x="3176397" y="200825"/>
                  <a:pt x="3173234" y="195262"/>
                  <a:pt x="3169653" y="189395"/>
                </a:cubicBezTo>
                <a:cubicBezTo>
                  <a:pt x="3166071" y="183527"/>
                  <a:pt x="3162223" y="177546"/>
                  <a:pt x="3158109" y="171450"/>
                </a:cubicBezTo>
                <a:lnTo>
                  <a:pt x="3173882" y="161163"/>
                </a:lnTo>
                <a:cubicBezTo>
                  <a:pt x="3179826" y="170154"/>
                  <a:pt x="3185007" y="178651"/>
                  <a:pt x="3189427" y="186652"/>
                </a:cubicBezTo>
                <a:cubicBezTo>
                  <a:pt x="3193846" y="194653"/>
                  <a:pt x="3197580" y="202120"/>
                  <a:pt x="3200628" y="209054"/>
                </a:cubicBezTo>
                <a:cubicBezTo>
                  <a:pt x="3203676" y="215989"/>
                  <a:pt x="3206115" y="222504"/>
                  <a:pt x="3207943" y="228600"/>
                </a:cubicBezTo>
                <a:cubicBezTo>
                  <a:pt x="3210077" y="235305"/>
                  <a:pt x="3212477" y="240258"/>
                  <a:pt x="3215144" y="243459"/>
                </a:cubicBezTo>
                <a:cubicBezTo>
                  <a:pt x="3217811" y="246659"/>
                  <a:pt x="3220593" y="248678"/>
                  <a:pt x="3223488" y="249517"/>
                </a:cubicBezTo>
                <a:cubicBezTo>
                  <a:pt x="3226384" y="250355"/>
                  <a:pt x="3229051" y="250774"/>
                  <a:pt x="3231489" y="250774"/>
                </a:cubicBezTo>
                <a:lnTo>
                  <a:pt x="3233613" y="251562"/>
                </a:lnTo>
                <a:lnTo>
                  <a:pt x="3233699" y="250774"/>
                </a:lnTo>
                <a:cubicBezTo>
                  <a:pt x="3242386" y="250774"/>
                  <a:pt x="3248482" y="249936"/>
                  <a:pt x="3251987" y="248259"/>
                </a:cubicBezTo>
                <a:cubicBezTo>
                  <a:pt x="3255492" y="246583"/>
                  <a:pt x="3257511" y="243611"/>
                  <a:pt x="3258045" y="239344"/>
                </a:cubicBezTo>
                <a:cubicBezTo>
                  <a:pt x="3258578" y="235077"/>
                  <a:pt x="3258693" y="229133"/>
                  <a:pt x="3258388" y="221513"/>
                </a:cubicBezTo>
                <a:close/>
                <a:moveTo>
                  <a:pt x="2581275" y="105156"/>
                </a:moveTo>
                <a:lnTo>
                  <a:pt x="2600248" y="105156"/>
                </a:lnTo>
                <a:lnTo>
                  <a:pt x="2603906" y="221056"/>
                </a:lnTo>
                <a:cubicBezTo>
                  <a:pt x="2604211" y="228828"/>
                  <a:pt x="2605468" y="234886"/>
                  <a:pt x="2607678" y="239230"/>
                </a:cubicBezTo>
                <a:cubicBezTo>
                  <a:pt x="2609888" y="243573"/>
                  <a:pt x="2612898" y="246583"/>
                  <a:pt x="2616708" y="248259"/>
                </a:cubicBezTo>
                <a:lnTo>
                  <a:pt x="2627610" y="250440"/>
                </a:lnTo>
                <a:lnTo>
                  <a:pt x="2650159" y="248145"/>
                </a:lnTo>
                <a:lnTo>
                  <a:pt x="2667381" y="242669"/>
                </a:lnTo>
                <a:lnTo>
                  <a:pt x="2662732" y="237287"/>
                </a:lnTo>
                <a:cubicBezTo>
                  <a:pt x="2659532" y="233934"/>
                  <a:pt x="2656065" y="230543"/>
                  <a:pt x="2652331" y="227114"/>
                </a:cubicBezTo>
                <a:cubicBezTo>
                  <a:pt x="2648597" y="223685"/>
                  <a:pt x="2644597" y="220446"/>
                  <a:pt x="2640330" y="217398"/>
                </a:cubicBezTo>
                <a:cubicBezTo>
                  <a:pt x="2639415" y="216636"/>
                  <a:pt x="2638501" y="215265"/>
                  <a:pt x="2637587" y="213284"/>
                </a:cubicBezTo>
                <a:cubicBezTo>
                  <a:pt x="2636672" y="211302"/>
                  <a:pt x="2635910" y="209245"/>
                  <a:pt x="2635300" y="207111"/>
                </a:cubicBezTo>
                <a:cubicBezTo>
                  <a:pt x="2634691" y="204978"/>
                  <a:pt x="2634386" y="203378"/>
                  <a:pt x="2634386" y="202311"/>
                </a:cubicBezTo>
                <a:cubicBezTo>
                  <a:pt x="2634386" y="200025"/>
                  <a:pt x="2635834" y="197282"/>
                  <a:pt x="2638729" y="194081"/>
                </a:cubicBezTo>
                <a:cubicBezTo>
                  <a:pt x="2641625" y="190881"/>
                  <a:pt x="2645511" y="187795"/>
                  <a:pt x="2650388" y="184823"/>
                </a:cubicBezTo>
                <a:cubicBezTo>
                  <a:pt x="2655265" y="181851"/>
                  <a:pt x="2660828" y="179375"/>
                  <a:pt x="2667076" y="177393"/>
                </a:cubicBezTo>
                <a:cubicBezTo>
                  <a:pt x="2673324" y="175412"/>
                  <a:pt x="2679801" y="174422"/>
                  <a:pt x="2686507" y="174422"/>
                </a:cubicBezTo>
                <a:cubicBezTo>
                  <a:pt x="2695193" y="174422"/>
                  <a:pt x="2702242" y="175717"/>
                  <a:pt x="2707652" y="178308"/>
                </a:cubicBezTo>
                <a:cubicBezTo>
                  <a:pt x="2713062" y="180899"/>
                  <a:pt x="2717025" y="184213"/>
                  <a:pt x="2719539" y="188252"/>
                </a:cubicBezTo>
                <a:cubicBezTo>
                  <a:pt x="2722054" y="192290"/>
                  <a:pt x="2723312" y="196596"/>
                  <a:pt x="2723312" y="201168"/>
                </a:cubicBezTo>
                <a:cubicBezTo>
                  <a:pt x="2723312" y="207873"/>
                  <a:pt x="2721635" y="214541"/>
                  <a:pt x="2718282" y="221170"/>
                </a:cubicBezTo>
                <a:cubicBezTo>
                  <a:pt x="2714929" y="227800"/>
                  <a:pt x="2710129" y="234010"/>
                  <a:pt x="2703880" y="239801"/>
                </a:cubicBezTo>
                <a:lnTo>
                  <a:pt x="2698793" y="243379"/>
                </a:lnTo>
                <a:lnTo>
                  <a:pt x="2711767" y="247459"/>
                </a:lnTo>
                <a:cubicBezTo>
                  <a:pt x="2716872" y="248602"/>
                  <a:pt x="2722092" y="249440"/>
                  <a:pt x="2727426" y="249974"/>
                </a:cubicBezTo>
                <a:cubicBezTo>
                  <a:pt x="2732760" y="250507"/>
                  <a:pt x="2738094" y="250774"/>
                  <a:pt x="2743428" y="250774"/>
                </a:cubicBezTo>
                <a:lnTo>
                  <a:pt x="2747745" y="252402"/>
                </a:lnTo>
                <a:lnTo>
                  <a:pt x="2747924" y="250774"/>
                </a:lnTo>
                <a:cubicBezTo>
                  <a:pt x="2755849" y="250774"/>
                  <a:pt x="2763621" y="250164"/>
                  <a:pt x="2771241" y="248945"/>
                </a:cubicBezTo>
                <a:cubicBezTo>
                  <a:pt x="2778861" y="247726"/>
                  <a:pt x="2786329" y="245973"/>
                  <a:pt x="2793644" y="243687"/>
                </a:cubicBezTo>
                <a:cubicBezTo>
                  <a:pt x="2800959" y="241401"/>
                  <a:pt x="2808008" y="238620"/>
                  <a:pt x="2814789" y="235343"/>
                </a:cubicBezTo>
                <a:cubicBezTo>
                  <a:pt x="2821571" y="232067"/>
                  <a:pt x="2828010" y="228295"/>
                  <a:pt x="2834106" y="224028"/>
                </a:cubicBezTo>
                <a:cubicBezTo>
                  <a:pt x="2830144" y="220523"/>
                  <a:pt x="2825572" y="217475"/>
                  <a:pt x="2820390" y="214884"/>
                </a:cubicBezTo>
                <a:cubicBezTo>
                  <a:pt x="2815209" y="212293"/>
                  <a:pt x="2809532" y="210274"/>
                  <a:pt x="2803360" y="208826"/>
                </a:cubicBezTo>
                <a:cubicBezTo>
                  <a:pt x="2797187" y="207378"/>
                  <a:pt x="2790672" y="206654"/>
                  <a:pt x="2783814" y="206654"/>
                </a:cubicBezTo>
                <a:cubicBezTo>
                  <a:pt x="2781376" y="206654"/>
                  <a:pt x="2779090" y="206730"/>
                  <a:pt x="2776956" y="206883"/>
                </a:cubicBezTo>
                <a:cubicBezTo>
                  <a:pt x="2774823" y="207035"/>
                  <a:pt x="2772689" y="207302"/>
                  <a:pt x="2770555" y="207683"/>
                </a:cubicBezTo>
                <a:cubicBezTo>
                  <a:pt x="2768422" y="208064"/>
                  <a:pt x="2765983" y="208559"/>
                  <a:pt x="2763240" y="209169"/>
                </a:cubicBezTo>
                <a:lnTo>
                  <a:pt x="2759583" y="191795"/>
                </a:lnTo>
                <a:cubicBezTo>
                  <a:pt x="2763697" y="190576"/>
                  <a:pt x="2767812" y="189623"/>
                  <a:pt x="2771927" y="188938"/>
                </a:cubicBezTo>
                <a:cubicBezTo>
                  <a:pt x="2776042" y="188252"/>
                  <a:pt x="2780004" y="187909"/>
                  <a:pt x="2783814" y="187909"/>
                </a:cubicBezTo>
                <a:cubicBezTo>
                  <a:pt x="2791739" y="187909"/>
                  <a:pt x="2798902" y="188861"/>
                  <a:pt x="2805303" y="190766"/>
                </a:cubicBezTo>
                <a:cubicBezTo>
                  <a:pt x="2811704" y="192671"/>
                  <a:pt x="2817533" y="194996"/>
                  <a:pt x="2822791" y="197739"/>
                </a:cubicBezTo>
                <a:cubicBezTo>
                  <a:pt x="2828048" y="200482"/>
                  <a:pt x="2833001" y="203225"/>
                  <a:pt x="2837650" y="205968"/>
                </a:cubicBezTo>
                <a:cubicBezTo>
                  <a:pt x="2842298" y="208712"/>
                  <a:pt x="2846832" y="211036"/>
                  <a:pt x="2851251" y="212941"/>
                </a:cubicBezTo>
                <a:cubicBezTo>
                  <a:pt x="2855671" y="214846"/>
                  <a:pt x="2860243" y="215798"/>
                  <a:pt x="2864967" y="215798"/>
                </a:cubicBezTo>
                <a:lnTo>
                  <a:pt x="2869768" y="215798"/>
                </a:lnTo>
                <a:lnTo>
                  <a:pt x="2871368" y="232257"/>
                </a:lnTo>
                <a:cubicBezTo>
                  <a:pt x="2864815" y="232257"/>
                  <a:pt x="2858795" y="233172"/>
                  <a:pt x="2853309" y="235001"/>
                </a:cubicBezTo>
                <a:cubicBezTo>
                  <a:pt x="2847822" y="236829"/>
                  <a:pt x="2842450" y="239153"/>
                  <a:pt x="2837192" y="241973"/>
                </a:cubicBezTo>
                <a:cubicBezTo>
                  <a:pt x="2831935" y="244792"/>
                  <a:pt x="2826410" y="247764"/>
                  <a:pt x="2820619" y="250888"/>
                </a:cubicBezTo>
                <a:cubicBezTo>
                  <a:pt x="2814827" y="254012"/>
                  <a:pt x="2808427" y="256984"/>
                  <a:pt x="2801416" y="259804"/>
                </a:cubicBezTo>
                <a:cubicBezTo>
                  <a:pt x="2794406" y="262623"/>
                  <a:pt x="2786367" y="264947"/>
                  <a:pt x="2777299" y="266776"/>
                </a:cubicBezTo>
                <a:cubicBezTo>
                  <a:pt x="2768231" y="268605"/>
                  <a:pt x="2757754" y="269519"/>
                  <a:pt x="2745867" y="269519"/>
                </a:cubicBezTo>
                <a:lnTo>
                  <a:pt x="2746069" y="267671"/>
                </a:lnTo>
                <a:lnTo>
                  <a:pt x="2741142" y="269519"/>
                </a:lnTo>
                <a:cubicBezTo>
                  <a:pt x="2732760" y="269519"/>
                  <a:pt x="2724188" y="268719"/>
                  <a:pt x="2715425" y="267119"/>
                </a:cubicBezTo>
                <a:cubicBezTo>
                  <a:pt x="2706662" y="265519"/>
                  <a:pt x="2698470" y="263080"/>
                  <a:pt x="2690850" y="259804"/>
                </a:cubicBezTo>
                <a:lnTo>
                  <a:pt x="2682786" y="254633"/>
                </a:lnTo>
                <a:lnTo>
                  <a:pt x="2681935" y="255232"/>
                </a:lnTo>
                <a:cubicBezTo>
                  <a:pt x="2673553" y="259727"/>
                  <a:pt x="2664294" y="263233"/>
                  <a:pt x="2654160" y="265747"/>
                </a:cubicBezTo>
                <a:cubicBezTo>
                  <a:pt x="2649093" y="267005"/>
                  <a:pt x="2643882" y="267947"/>
                  <a:pt x="2638529" y="268576"/>
                </a:cubicBezTo>
                <a:lnTo>
                  <a:pt x="2627886" y="269185"/>
                </a:lnTo>
                <a:lnTo>
                  <a:pt x="2626995" y="269519"/>
                </a:lnTo>
                <a:lnTo>
                  <a:pt x="2625693" y="269310"/>
                </a:lnTo>
                <a:lnTo>
                  <a:pt x="2622042" y="269519"/>
                </a:lnTo>
                <a:lnTo>
                  <a:pt x="2622137" y="268740"/>
                </a:lnTo>
                <a:lnTo>
                  <a:pt x="2614879" y="267576"/>
                </a:lnTo>
                <a:cubicBezTo>
                  <a:pt x="2611526" y="266281"/>
                  <a:pt x="2608783" y="264604"/>
                  <a:pt x="2606649" y="262547"/>
                </a:cubicBezTo>
                <a:lnTo>
                  <a:pt x="2604151" y="259027"/>
                </a:lnTo>
                <a:lnTo>
                  <a:pt x="2600134" y="277863"/>
                </a:lnTo>
                <a:cubicBezTo>
                  <a:pt x="2597315" y="285864"/>
                  <a:pt x="2593009" y="293141"/>
                  <a:pt x="2587218" y="299694"/>
                </a:cubicBezTo>
                <a:cubicBezTo>
                  <a:pt x="2581427" y="306248"/>
                  <a:pt x="2573693" y="311505"/>
                  <a:pt x="2564015" y="315468"/>
                </a:cubicBezTo>
                <a:cubicBezTo>
                  <a:pt x="2554338" y="319430"/>
                  <a:pt x="2542413" y="321411"/>
                  <a:pt x="2528239" y="321411"/>
                </a:cubicBezTo>
                <a:cubicBezTo>
                  <a:pt x="2520315" y="321411"/>
                  <a:pt x="2512657" y="320230"/>
                  <a:pt x="2505265" y="317868"/>
                </a:cubicBezTo>
                <a:cubicBezTo>
                  <a:pt x="2497874" y="315506"/>
                  <a:pt x="2491320" y="312039"/>
                  <a:pt x="2485605" y="307467"/>
                </a:cubicBezTo>
                <a:cubicBezTo>
                  <a:pt x="2479891" y="302895"/>
                  <a:pt x="2475357" y="297370"/>
                  <a:pt x="2472004" y="290893"/>
                </a:cubicBezTo>
                <a:cubicBezTo>
                  <a:pt x="2468651" y="284416"/>
                  <a:pt x="2466975" y="276987"/>
                  <a:pt x="2466975" y="268605"/>
                </a:cubicBezTo>
                <a:cubicBezTo>
                  <a:pt x="2466975" y="264947"/>
                  <a:pt x="2467318" y="261023"/>
                  <a:pt x="2468003" y="256832"/>
                </a:cubicBezTo>
                <a:cubicBezTo>
                  <a:pt x="2468689" y="252641"/>
                  <a:pt x="2469756" y="248145"/>
                  <a:pt x="2471204" y="243344"/>
                </a:cubicBezTo>
                <a:cubicBezTo>
                  <a:pt x="2472652" y="238544"/>
                  <a:pt x="2474442" y="233477"/>
                  <a:pt x="2476576" y="228143"/>
                </a:cubicBezTo>
                <a:lnTo>
                  <a:pt x="2493035" y="234543"/>
                </a:lnTo>
                <a:cubicBezTo>
                  <a:pt x="2491511" y="238811"/>
                  <a:pt x="2490178" y="242849"/>
                  <a:pt x="2489035" y="246659"/>
                </a:cubicBezTo>
                <a:cubicBezTo>
                  <a:pt x="2487892" y="250469"/>
                  <a:pt x="2487053" y="254051"/>
                  <a:pt x="2486520" y="257403"/>
                </a:cubicBezTo>
                <a:cubicBezTo>
                  <a:pt x="2485986" y="260756"/>
                  <a:pt x="2485720" y="263957"/>
                  <a:pt x="2485720" y="267005"/>
                </a:cubicBezTo>
                <a:cubicBezTo>
                  <a:pt x="2485720" y="274777"/>
                  <a:pt x="2487777" y="281330"/>
                  <a:pt x="2491892" y="286664"/>
                </a:cubicBezTo>
                <a:cubicBezTo>
                  <a:pt x="2496007" y="291998"/>
                  <a:pt x="2501379" y="295999"/>
                  <a:pt x="2508008" y="298666"/>
                </a:cubicBezTo>
                <a:cubicBezTo>
                  <a:pt x="2514638" y="301333"/>
                  <a:pt x="2521762" y="302666"/>
                  <a:pt x="2529382" y="302666"/>
                </a:cubicBezTo>
                <a:cubicBezTo>
                  <a:pt x="2544318" y="302666"/>
                  <a:pt x="2555976" y="300037"/>
                  <a:pt x="2564358" y="294779"/>
                </a:cubicBezTo>
                <a:cubicBezTo>
                  <a:pt x="2572740" y="289522"/>
                  <a:pt x="2578608" y="282587"/>
                  <a:pt x="2581961" y="273977"/>
                </a:cubicBezTo>
                <a:cubicBezTo>
                  <a:pt x="2585313" y="265366"/>
                  <a:pt x="2586761" y="255956"/>
                  <a:pt x="2586304" y="245745"/>
                </a:cubicBezTo>
                <a:close/>
                <a:moveTo>
                  <a:pt x="1940052" y="105156"/>
                </a:moveTo>
                <a:lnTo>
                  <a:pt x="1959025" y="105156"/>
                </a:lnTo>
                <a:lnTo>
                  <a:pt x="1962683" y="221056"/>
                </a:lnTo>
                <a:cubicBezTo>
                  <a:pt x="1962988" y="228828"/>
                  <a:pt x="1964245" y="234886"/>
                  <a:pt x="1966455" y="239230"/>
                </a:cubicBezTo>
                <a:cubicBezTo>
                  <a:pt x="1968665" y="243573"/>
                  <a:pt x="1971675" y="246583"/>
                  <a:pt x="1975485" y="248259"/>
                </a:cubicBezTo>
                <a:lnTo>
                  <a:pt x="1987586" y="250680"/>
                </a:lnTo>
                <a:lnTo>
                  <a:pt x="1997011" y="250145"/>
                </a:lnTo>
                <a:cubicBezTo>
                  <a:pt x="2000059" y="249726"/>
                  <a:pt x="2002459" y="249098"/>
                  <a:pt x="2004212" y="248259"/>
                </a:cubicBezTo>
                <a:cubicBezTo>
                  <a:pt x="2007717" y="246583"/>
                  <a:pt x="2009736" y="243611"/>
                  <a:pt x="2010270" y="239344"/>
                </a:cubicBezTo>
                <a:cubicBezTo>
                  <a:pt x="2010803" y="235077"/>
                  <a:pt x="2010918" y="229133"/>
                  <a:pt x="2010613" y="221513"/>
                </a:cubicBezTo>
                <a:lnTo>
                  <a:pt x="2006269" y="105156"/>
                </a:lnTo>
                <a:lnTo>
                  <a:pt x="2024786" y="105156"/>
                </a:lnTo>
                <a:lnTo>
                  <a:pt x="2029358" y="219456"/>
                </a:lnTo>
                <a:cubicBezTo>
                  <a:pt x="2029663" y="227533"/>
                  <a:pt x="2029396" y="234696"/>
                  <a:pt x="2028558" y="240944"/>
                </a:cubicBezTo>
                <a:cubicBezTo>
                  <a:pt x="2027720" y="247193"/>
                  <a:pt x="2025739" y="252450"/>
                  <a:pt x="2022614" y="256718"/>
                </a:cubicBezTo>
                <a:cubicBezTo>
                  <a:pt x="2019490" y="260985"/>
                  <a:pt x="2014842" y="264185"/>
                  <a:pt x="2008670" y="266319"/>
                </a:cubicBezTo>
                <a:cubicBezTo>
                  <a:pt x="2005584" y="267386"/>
                  <a:pt x="2001974" y="268186"/>
                  <a:pt x="1997840" y="268719"/>
                </a:cubicBezTo>
                <a:lnTo>
                  <a:pt x="1986115" y="269390"/>
                </a:lnTo>
                <a:lnTo>
                  <a:pt x="1985772" y="269519"/>
                </a:lnTo>
                <a:lnTo>
                  <a:pt x="1985338" y="269435"/>
                </a:lnTo>
                <a:lnTo>
                  <a:pt x="1983867" y="269519"/>
                </a:lnTo>
                <a:lnTo>
                  <a:pt x="1983906" y="269157"/>
                </a:lnTo>
                <a:lnTo>
                  <a:pt x="1969884" y="266433"/>
                </a:lnTo>
                <a:cubicBezTo>
                  <a:pt x="1965693" y="264376"/>
                  <a:pt x="1962416" y="261709"/>
                  <a:pt x="1960054" y="258432"/>
                </a:cubicBezTo>
                <a:lnTo>
                  <a:pt x="1957466" y="252687"/>
                </a:lnTo>
                <a:lnTo>
                  <a:pt x="1952739" y="260032"/>
                </a:lnTo>
                <a:cubicBezTo>
                  <a:pt x="1949310" y="263156"/>
                  <a:pt x="1944700" y="265519"/>
                  <a:pt x="1938909" y="267119"/>
                </a:cubicBezTo>
                <a:cubicBezTo>
                  <a:pt x="1933117" y="268719"/>
                  <a:pt x="1925878" y="269519"/>
                  <a:pt x="1917192" y="269519"/>
                </a:cubicBezTo>
                <a:lnTo>
                  <a:pt x="1917329" y="268267"/>
                </a:lnTo>
                <a:lnTo>
                  <a:pt x="1913991" y="269519"/>
                </a:lnTo>
                <a:cubicBezTo>
                  <a:pt x="1905762" y="269519"/>
                  <a:pt x="1898485" y="268338"/>
                  <a:pt x="1892160" y="265976"/>
                </a:cubicBezTo>
                <a:cubicBezTo>
                  <a:pt x="1885835" y="263614"/>
                  <a:pt x="1880806" y="259575"/>
                  <a:pt x="1877072" y="253860"/>
                </a:cubicBezTo>
                <a:lnTo>
                  <a:pt x="1873627" y="245776"/>
                </a:lnTo>
                <a:lnTo>
                  <a:pt x="1866614" y="247459"/>
                </a:lnTo>
                <a:cubicBezTo>
                  <a:pt x="1862385" y="248145"/>
                  <a:pt x="1858213" y="248488"/>
                  <a:pt x="1854098" y="248488"/>
                </a:cubicBezTo>
                <a:cubicBezTo>
                  <a:pt x="1845868" y="248488"/>
                  <a:pt x="1838401" y="247269"/>
                  <a:pt x="1831695" y="244830"/>
                </a:cubicBezTo>
                <a:cubicBezTo>
                  <a:pt x="1824990" y="242392"/>
                  <a:pt x="1819656" y="238849"/>
                  <a:pt x="1815693" y="234200"/>
                </a:cubicBezTo>
                <a:cubicBezTo>
                  <a:pt x="1811731" y="229552"/>
                  <a:pt x="1809750" y="223952"/>
                  <a:pt x="1809750" y="217398"/>
                </a:cubicBezTo>
                <a:cubicBezTo>
                  <a:pt x="1809750" y="210998"/>
                  <a:pt x="1811388" y="204978"/>
                  <a:pt x="1814665" y="199339"/>
                </a:cubicBezTo>
                <a:cubicBezTo>
                  <a:pt x="1817941" y="193700"/>
                  <a:pt x="1822437" y="188671"/>
                  <a:pt x="1828152" y="184251"/>
                </a:cubicBezTo>
                <a:cubicBezTo>
                  <a:pt x="1833867" y="179832"/>
                  <a:pt x="1840496" y="176136"/>
                  <a:pt x="1848040" y="173164"/>
                </a:cubicBezTo>
                <a:lnTo>
                  <a:pt x="1867944" y="168165"/>
                </a:lnTo>
                <a:lnTo>
                  <a:pt x="1867128" y="150419"/>
                </a:lnTo>
                <a:lnTo>
                  <a:pt x="1885645" y="150419"/>
                </a:lnTo>
                <a:lnTo>
                  <a:pt x="1889302" y="225857"/>
                </a:lnTo>
                <a:cubicBezTo>
                  <a:pt x="1889760" y="233019"/>
                  <a:pt x="1891055" y="238391"/>
                  <a:pt x="1893189" y="241973"/>
                </a:cubicBezTo>
                <a:cubicBezTo>
                  <a:pt x="1895322" y="245554"/>
                  <a:pt x="1898332" y="247916"/>
                  <a:pt x="1902218" y="249059"/>
                </a:cubicBezTo>
                <a:cubicBezTo>
                  <a:pt x="1906105" y="250202"/>
                  <a:pt x="1910791" y="250774"/>
                  <a:pt x="1916277" y="250774"/>
                </a:cubicBezTo>
                <a:lnTo>
                  <a:pt x="1919131" y="251850"/>
                </a:lnTo>
                <a:lnTo>
                  <a:pt x="1919249" y="250774"/>
                </a:lnTo>
                <a:cubicBezTo>
                  <a:pt x="1927936" y="250774"/>
                  <a:pt x="1934032" y="249936"/>
                  <a:pt x="1937537" y="248259"/>
                </a:cubicBezTo>
                <a:cubicBezTo>
                  <a:pt x="1941042" y="246583"/>
                  <a:pt x="1943061" y="243611"/>
                  <a:pt x="1943595" y="239344"/>
                </a:cubicBezTo>
                <a:cubicBezTo>
                  <a:pt x="1944128" y="235077"/>
                  <a:pt x="1944243" y="229133"/>
                  <a:pt x="1943938" y="221513"/>
                </a:cubicBezTo>
                <a:close/>
                <a:moveTo>
                  <a:pt x="1705051" y="105156"/>
                </a:moveTo>
                <a:lnTo>
                  <a:pt x="1723568" y="105156"/>
                </a:lnTo>
                <a:lnTo>
                  <a:pt x="1728139" y="268376"/>
                </a:lnTo>
                <a:lnTo>
                  <a:pt x="1709623" y="268376"/>
                </a:lnTo>
                <a:close/>
                <a:moveTo>
                  <a:pt x="1400251" y="105156"/>
                </a:moveTo>
                <a:lnTo>
                  <a:pt x="1418996" y="105156"/>
                </a:lnTo>
                <a:lnTo>
                  <a:pt x="1423568" y="222885"/>
                </a:lnTo>
                <a:cubicBezTo>
                  <a:pt x="1423873" y="230352"/>
                  <a:pt x="1424597" y="236105"/>
                  <a:pt x="1425740" y="240144"/>
                </a:cubicBezTo>
                <a:cubicBezTo>
                  <a:pt x="1426883" y="244183"/>
                  <a:pt x="1429474" y="246964"/>
                  <a:pt x="1433512" y="248488"/>
                </a:cubicBezTo>
                <a:cubicBezTo>
                  <a:pt x="1437551" y="250012"/>
                  <a:pt x="1443914" y="250774"/>
                  <a:pt x="1452600" y="250774"/>
                </a:cubicBezTo>
                <a:lnTo>
                  <a:pt x="1452746" y="250829"/>
                </a:lnTo>
                <a:lnTo>
                  <a:pt x="1452753" y="250774"/>
                </a:lnTo>
                <a:cubicBezTo>
                  <a:pt x="1455953" y="250774"/>
                  <a:pt x="1459153" y="250774"/>
                  <a:pt x="1462354" y="250774"/>
                </a:cubicBezTo>
                <a:lnTo>
                  <a:pt x="1469656" y="250591"/>
                </a:lnTo>
                <a:lnTo>
                  <a:pt x="1470298" y="240087"/>
                </a:lnTo>
                <a:cubicBezTo>
                  <a:pt x="1471022" y="234410"/>
                  <a:pt x="1472107" y="228981"/>
                  <a:pt x="1473555" y="223799"/>
                </a:cubicBezTo>
                <a:cubicBezTo>
                  <a:pt x="1476451" y="213436"/>
                  <a:pt x="1480299" y="204482"/>
                  <a:pt x="1485100" y="196939"/>
                </a:cubicBezTo>
                <a:cubicBezTo>
                  <a:pt x="1489900" y="189395"/>
                  <a:pt x="1495196" y="183566"/>
                  <a:pt x="1500987" y="179451"/>
                </a:cubicBezTo>
                <a:cubicBezTo>
                  <a:pt x="1506778" y="175336"/>
                  <a:pt x="1512493" y="173279"/>
                  <a:pt x="1518132" y="173279"/>
                </a:cubicBezTo>
                <a:cubicBezTo>
                  <a:pt x="1523161" y="173279"/>
                  <a:pt x="1527657" y="174726"/>
                  <a:pt x="1531620" y="177622"/>
                </a:cubicBezTo>
                <a:cubicBezTo>
                  <a:pt x="1535582" y="180518"/>
                  <a:pt x="1538706" y="184556"/>
                  <a:pt x="1540992" y="189738"/>
                </a:cubicBezTo>
                <a:cubicBezTo>
                  <a:pt x="1543278" y="194919"/>
                  <a:pt x="1544421" y="201092"/>
                  <a:pt x="1544421" y="208254"/>
                </a:cubicBezTo>
                <a:cubicBezTo>
                  <a:pt x="1544421" y="214655"/>
                  <a:pt x="1543431" y="221056"/>
                  <a:pt x="1541449" y="227457"/>
                </a:cubicBezTo>
                <a:cubicBezTo>
                  <a:pt x="1539468" y="233858"/>
                  <a:pt x="1535773" y="239649"/>
                  <a:pt x="1530362" y="244830"/>
                </a:cubicBezTo>
                <a:lnTo>
                  <a:pt x="1529070" y="245730"/>
                </a:lnTo>
                <a:lnTo>
                  <a:pt x="1536763" y="247459"/>
                </a:lnTo>
                <a:cubicBezTo>
                  <a:pt x="1541716" y="248450"/>
                  <a:pt x="1546822" y="249250"/>
                  <a:pt x="1552079" y="249860"/>
                </a:cubicBezTo>
                <a:cubicBezTo>
                  <a:pt x="1557337" y="250469"/>
                  <a:pt x="1562862" y="250774"/>
                  <a:pt x="1568653" y="250774"/>
                </a:cubicBezTo>
                <a:cubicBezTo>
                  <a:pt x="1571853" y="250774"/>
                  <a:pt x="1574177" y="251650"/>
                  <a:pt x="1575625" y="253403"/>
                </a:cubicBezTo>
                <a:lnTo>
                  <a:pt x="1576092" y="254755"/>
                </a:lnTo>
                <a:lnTo>
                  <a:pt x="1576578" y="250774"/>
                </a:lnTo>
                <a:lnTo>
                  <a:pt x="1633499" y="250774"/>
                </a:lnTo>
                <a:cubicBezTo>
                  <a:pt x="1642186" y="250774"/>
                  <a:pt x="1648282" y="249936"/>
                  <a:pt x="1651787" y="248259"/>
                </a:cubicBezTo>
                <a:cubicBezTo>
                  <a:pt x="1655292" y="246583"/>
                  <a:pt x="1657312" y="243611"/>
                  <a:pt x="1657845" y="239344"/>
                </a:cubicBezTo>
                <a:cubicBezTo>
                  <a:pt x="1658378" y="235077"/>
                  <a:pt x="1658493" y="229133"/>
                  <a:pt x="1658188" y="221513"/>
                </a:cubicBezTo>
                <a:lnTo>
                  <a:pt x="1653844" y="105156"/>
                </a:lnTo>
                <a:lnTo>
                  <a:pt x="1672361" y="105156"/>
                </a:lnTo>
                <a:lnTo>
                  <a:pt x="1676933" y="219456"/>
                </a:lnTo>
                <a:cubicBezTo>
                  <a:pt x="1677238" y="227533"/>
                  <a:pt x="1676971" y="234696"/>
                  <a:pt x="1676133" y="240944"/>
                </a:cubicBezTo>
                <a:cubicBezTo>
                  <a:pt x="1675295" y="247193"/>
                  <a:pt x="1673314" y="252450"/>
                  <a:pt x="1670189" y="256718"/>
                </a:cubicBezTo>
                <a:cubicBezTo>
                  <a:pt x="1667065" y="260985"/>
                  <a:pt x="1662417" y="264185"/>
                  <a:pt x="1656245" y="266319"/>
                </a:cubicBezTo>
                <a:cubicBezTo>
                  <a:pt x="1653159" y="267386"/>
                  <a:pt x="1649549" y="268186"/>
                  <a:pt x="1645415" y="268719"/>
                </a:cubicBezTo>
                <a:lnTo>
                  <a:pt x="1636838" y="269210"/>
                </a:lnTo>
                <a:lnTo>
                  <a:pt x="1636014" y="269519"/>
                </a:lnTo>
                <a:lnTo>
                  <a:pt x="1631442" y="269519"/>
                </a:lnTo>
                <a:lnTo>
                  <a:pt x="1574292" y="269519"/>
                </a:lnTo>
                <a:lnTo>
                  <a:pt x="1574693" y="266230"/>
                </a:lnTo>
                <a:lnTo>
                  <a:pt x="1574597" y="266433"/>
                </a:lnTo>
                <a:cubicBezTo>
                  <a:pt x="1572463" y="268490"/>
                  <a:pt x="1569720" y="269519"/>
                  <a:pt x="1566367" y="269519"/>
                </a:cubicBezTo>
                <a:cubicBezTo>
                  <a:pt x="1562252" y="269519"/>
                  <a:pt x="1557832" y="269291"/>
                  <a:pt x="1553108" y="268833"/>
                </a:cubicBezTo>
                <a:lnTo>
                  <a:pt x="1547787" y="268190"/>
                </a:lnTo>
                <a:lnTo>
                  <a:pt x="1553222" y="277406"/>
                </a:lnTo>
                <a:cubicBezTo>
                  <a:pt x="1554670" y="282206"/>
                  <a:pt x="1555051" y="287007"/>
                  <a:pt x="1554365" y="291808"/>
                </a:cubicBezTo>
                <a:cubicBezTo>
                  <a:pt x="1553680" y="296608"/>
                  <a:pt x="1551927" y="300990"/>
                  <a:pt x="1549108" y="304952"/>
                </a:cubicBezTo>
                <a:cubicBezTo>
                  <a:pt x="1546288" y="308915"/>
                  <a:pt x="1542516" y="312077"/>
                  <a:pt x="1537792" y="314439"/>
                </a:cubicBezTo>
                <a:cubicBezTo>
                  <a:pt x="1533068" y="316801"/>
                  <a:pt x="1527352" y="317982"/>
                  <a:pt x="1520647" y="317982"/>
                </a:cubicBezTo>
                <a:cubicBezTo>
                  <a:pt x="1511046" y="317982"/>
                  <a:pt x="1502359" y="315773"/>
                  <a:pt x="1494586" y="311353"/>
                </a:cubicBezTo>
                <a:cubicBezTo>
                  <a:pt x="1486814" y="306933"/>
                  <a:pt x="1480642" y="300266"/>
                  <a:pt x="1476070" y="291350"/>
                </a:cubicBezTo>
                <a:cubicBezTo>
                  <a:pt x="1473784" y="286893"/>
                  <a:pt x="1472069" y="281873"/>
                  <a:pt x="1470926" y="276291"/>
                </a:cubicBezTo>
                <a:lnTo>
                  <a:pt x="1470134" y="267773"/>
                </a:lnTo>
                <a:lnTo>
                  <a:pt x="1461554" y="268948"/>
                </a:lnTo>
                <a:cubicBezTo>
                  <a:pt x="1457820" y="269329"/>
                  <a:pt x="1454124" y="269519"/>
                  <a:pt x="1450467" y="269519"/>
                </a:cubicBezTo>
                <a:lnTo>
                  <a:pt x="1450474" y="269459"/>
                </a:lnTo>
                <a:lnTo>
                  <a:pt x="1450314" y="269519"/>
                </a:lnTo>
                <a:cubicBezTo>
                  <a:pt x="1438122" y="269519"/>
                  <a:pt x="1428788" y="268148"/>
                  <a:pt x="1422311" y="265404"/>
                </a:cubicBezTo>
                <a:cubicBezTo>
                  <a:pt x="1415834" y="262661"/>
                  <a:pt x="1411376" y="258394"/>
                  <a:pt x="1408938" y="252603"/>
                </a:cubicBezTo>
                <a:cubicBezTo>
                  <a:pt x="1406499" y="246812"/>
                  <a:pt x="1405128" y="239344"/>
                  <a:pt x="1404823" y="230200"/>
                </a:cubicBezTo>
                <a:close/>
                <a:moveTo>
                  <a:pt x="1200226" y="105156"/>
                </a:moveTo>
                <a:lnTo>
                  <a:pt x="1218743" y="105156"/>
                </a:lnTo>
                <a:lnTo>
                  <a:pt x="1223314" y="268376"/>
                </a:lnTo>
                <a:lnTo>
                  <a:pt x="1204798" y="268376"/>
                </a:lnTo>
                <a:close/>
                <a:moveTo>
                  <a:pt x="419176" y="105156"/>
                </a:moveTo>
                <a:lnTo>
                  <a:pt x="437921" y="105156"/>
                </a:lnTo>
                <a:lnTo>
                  <a:pt x="442493" y="222885"/>
                </a:lnTo>
                <a:cubicBezTo>
                  <a:pt x="442798" y="230352"/>
                  <a:pt x="443522" y="236105"/>
                  <a:pt x="444665" y="240144"/>
                </a:cubicBezTo>
                <a:cubicBezTo>
                  <a:pt x="445808" y="244183"/>
                  <a:pt x="448398" y="246964"/>
                  <a:pt x="452437" y="248488"/>
                </a:cubicBezTo>
                <a:cubicBezTo>
                  <a:pt x="456476" y="250012"/>
                  <a:pt x="462839" y="250774"/>
                  <a:pt x="471525" y="250774"/>
                </a:cubicBezTo>
                <a:lnTo>
                  <a:pt x="471671" y="250829"/>
                </a:lnTo>
                <a:lnTo>
                  <a:pt x="471678" y="250774"/>
                </a:lnTo>
                <a:cubicBezTo>
                  <a:pt x="479298" y="250774"/>
                  <a:pt x="485241" y="250202"/>
                  <a:pt x="489508" y="249059"/>
                </a:cubicBezTo>
                <a:cubicBezTo>
                  <a:pt x="493776" y="247916"/>
                  <a:pt x="497014" y="245707"/>
                  <a:pt x="499224" y="242430"/>
                </a:cubicBezTo>
                <a:cubicBezTo>
                  <a:pt x="501434" y="239153"/>
                  <a:pt x="503225" y="234391"/>
                  <a:pt x="504596" y="228143"/>
                </a:cubicBezTo>
                <a:cubicBezTo>
                  <a:pt x="505968" y="221894"/>
                  <a:pt x="507644" y="213741"/>
                  <a:pt x="509625" y="203682"/>
                </a:cubicBezTo>
                <a:lnTo>
                  <a:pt x="527456" y="207111"/>
                </a:lnTo>
                <a:cubicBezTo>
                  <a:pt x="526847" y="209855"/>
                  <a:pt x="526161" y="212903"/>
                  <a:pt x="525399" y="216255"/>
                </a:cubicBezTo>
                <a:cubicBezTo>
                  <a:pt x="524637" y="219608"/>
                  <a:pt x="523989" y="222923"/>
                  <a:pt x="523456" y="226199"/>
                </a:cubicBezTo>
                <a:cubicBezTo>
                  <a:pt x="522922" y="229476"/>
                  <a:pt x="522656" y="232334"/>
                  <a:pt x="522656" y="234772"/>
                </a:cubicBezTo>
                <a:cubicBezTo>
                  <a:pt x="522656" y="237058"/>
                  <a:pt x="522808" y="239192"/>
                  <a:pt x="523113" y="241173"/>
                </a:cubicBezTo>
                <a:cubicBezTo>
                  <a:pt x="523417" y="243154"/>
                  <a:pt x="524561" y="244830"/>
                  <a:pt x="526542" y="246202"/>
                </a:cubicBezTo>
                <a:cubicBezTo>
                  <a:pt x="528523" y="247574"/>
                  <a:pt x="531876" y="248678"/>
                  <a:pt x="536600" y="249517"/>
                </a:cubicBezTo>
                <a:cubicBezTo>
                  <a:pt x="541325" y="250355"/>
                  <a:pt x="548106" y="250774"/>
                  <a:pt x="556945" y="250774"/>
                </a:cubicBezTo>
                <a:lnTo>
                  <a:pt x="557383" y="250939"/>
                </a:lnTo>
                <a:lnTo>
                  <a:pt x="557403" y="250774"/>
                </a:lnTo>
                <a:cubicBezTo>
                  <a:pt x="561213" y="250774"/>
                  <a:pt x="565137" y="250736"/>
                  <a:pt x="569176" y="250660"/>
                </a:cubicBezTo>
                <a:cubicBezTo>
                  <a:pt x="573214" y="250583"/>
                  <a:pt x="577215" y="250393"/>
                  <a:pt x="581177" y="250088"/>
                </a:cubicBezTo>
                <a:lnTo>
                  <a:pt x="589855" y="249220"/>
                </a:lnTo>
                <a:lnTo>
                  <a:pt x="586092" y="245859"/>
                </a:lnTo>
                <a:cubicBezTo>
                  <a:pt x="582816" y="242582"/>
                  <a:pt x="579920" y="238506"/>
                  <a:pt x="577405" y="233629"/>
                </a:cubicBezTo>
                <a:cubicBezTo>
                  <a:pt x="574891" y="228752"/>
                  <a:pt x="573633" y="223190"/>
                  <a:pt x="573633" y="216941"/>
                </a:cubicBezTo>
                <a:cubicBezTo>
                  <a:pt x="573633" y="210845"/>
                  <a:pt x="574738" y="205168"/>
                  <a:pt x="576948" y="199910"/>
                </a:cubicBezTo>
                <a:cubicBezTo>
                  <a:pt x="579158" y="194653"/>
                  <a:pt x="582130" y="190043"/>
                  <a:pt x="585863" y="186080"/>
                </a:cubicBezTo>
                <a:cubicBezTo>
                  <a:pt x="589597" y="182118"/>
                  <a:pt x="593864" y="179032"/>
                  <a:pt x="598665" y="176822"/>
                </a:cubicBezTo>
                <a:cubicBezTo>
                  <a:pt x="603466" y="174612"/>
                  <a:pt x="608457" y="173507"/>
                  <a:pt x="613638" y="173507"/>
                </a:cubicBezTo>
                <a:cubicBezTo>
                  <a:pt x="621106" y="173507"/>
                  <a:pt x="627659" y="175565"/>
                  <a:pt x="633298" y="179679"/>
                </a:cubicBezTo>
                <a:cubicBezTo>
                  <a:pt x="638937" y="183794"/>
                  <a:pt x="643318" y="189014"/>
                  <a:pt x="646442" y="195338"/>
                </a:cubicBezTo>
                <a:cubicBezTo>
                  <a:pt x="649567" y="201663"/>
                  <a:pt x="651129" y="208254"/>
                  <a:pt x="651129" y="215112"/>
                </a:cubicBezTo>
                <a:cubicBezTo>
                  <a:pt x="651129" y="221666"/>
                  <a:pt x="649909" y="227571"/>
                  <a:pt x="647471" y="232829"/>
                </a:cubicBezTo>
                <a:cubicBezTo>
                  <a:pt x="645033" y="238087"/>
                  <a:pt x="641718" y="242773"/>
                  <a:pt x="637527" y="246888"/>
                </a:cubicBezTo>
                <a:lnTo>
                  <a:pt x="634644" y="248960"/>
                </a:lnTo>
                <a:lnTo>
                  <a:pt x="635584" y="249059"/>
                </a:lnTo>
                <a:cubicBezTo>
                  <a:pt x="641832" y="249593"/>
                  <a:pt x="648081" y="250012"/>
                  <a:pt x="654329" y="250317"/>
                </a:cubicBezTo>
                <a:cubicBezTo>
                  <a:pt x="660577" y="250622"/>
                  <a:pt x="665988" y="250774"/>
                  <a:pt x="670560" y="250774"/>
                </a:cubicBezTo>
                <a:lnTo>
                  <a:pt x="671438" y="251105"/>
                </a:lnTo>
                <a:lnTo>
                  <a:pt x="671474" y="250774"/>
                </a:lnTo>
                <a:cubicBezTo>
                  <a:pt x="680161" y="250774"/>
                  <a:pt x="686257" y="249936"/>
                  <a:pt x="689762" y="248259"/>
                </a:cubicBezTo>
                <a:cubicBezTo>
                  <a:pt x="693267" y="246583"/>
                  <a:pt x="695287" y="243611"/>
                  <a:pt x="695820" y="239344"/>
                </a:cubicBezTo>
                <a:cubicBezTo>
                  <a:pt x="696353" y="235077"/>
                  <a:pt x="696468" y="229133"/>
                  <a:pt x="696163" y="221513"/>
                </a:cubicBezTo>
                <a:lnTo>
                  <a:pt x="691820" y="105156"/>
                </a:lnTo>
                <a:lnTo>
                  <a:pt x="710336" y="105156"/>
                </a:lnTo>
                <a:lnTo>
                  <a:pt x="714908" y="219456"/>
                </a:lnTo>
                <a:cubicBezTo>
                  <a:pt x="715213" y="227533"/>
                  <a:pt x="714946" y="234696"/>
                  <a:pt x="714108" y="240944"/>
                </a:cubicBezTo>
                <a:cubicBezTo>
                  <a:pt x="713270" y="247193"/>
                  <a:pt x="711289" y="252450"/>
                  <a:pt x="708164" y="256718"/>
                </a:cubicBezTo>
                <a:cubicBezTo>
                  <a:pt x="705040" y="260985"/>
                  <a:pt x="700392" y="264185"/>
                  <a:pt x="694220" y="266319"/>
                </a:cubicBezTo>
                <a:cubicBezTo>
                  <a:pt x="688048" y="268452"/>
                  <a:pt x="679780" y="269519"/>
                  <a:pt x="669417" y="269519"/>
                </a:cubicBezTo>
                <a:lnTo>
                  <a:pt x="669466" y="269072"/>
                </a:lnTo>
                <a:lnTo>
                  <a:pt x="668274" y="269519"/>
                </a:lnTo>
                <a:cubicBezTo>
                  <a:pt x="660654" y="269519"/>
                  <a:pt x="652767" y="269024"/>
                  <a:pt x="644614" y="268033"/>
                </a:cubicBezTo>
                <a:cubicBezTo>
                  <a:pt x="636460" y="267043"/>
                  <a:pt x="628764" y="265747"/>
                  <a:pt x="621525" y="264147"/>
                </a:cubicBezTo>
                <a:lnTo>
                  <a:pt x="612667" y="261495"/>
                </a:lnTo>
                <a:lnTo>
                  <a:pt x="605180" y="264490"/>
                </a:lnTo>
                <a:cubicBezTo>
                  <a:pt x="601675" y="265557"/>
                  <a:pt x="597903" y="266395"/>
                  <a:pt x="593864" y="267005"/>
                </a:cubicBezTo>
                <a:cubicBezTo>
                  <a:pt x="589826" y="267614"/>
                  <a:pt x="585597" y="268109"/>
                  <a:pt x="581177" y="268490"/>
                </a:cubicBezTo>
                <a:cubicBezTo>
                  <a:pt x="576757" y="268871"/>
                  <a:pt x="572338" y="269138"/>
                  <a:pt x="567918" y="269291"/>
                </a:cubicBezTo>
                <a:cubicBezTo>
                  <a:pt x="563499" y="269443"/>
                  <a:pt x="559232" y="269519"/>
                  <a:pt x="555117" y="269519"/>
                </a:cubicBezTo>
                <a:lnTo>
                  <a:pt x="555139" y="269339"/>
                </a:lnTo>
                <a:lnTo>
                  <a:pt x="554659" y="269519"/>
                </a:lnTo>
                <a:cubicBezTo>
                  <a:pt x="545363" y="269519"/>
                  <a:pt x="537972" y="269024"/>
                  <a:pt x="532485" y="268033"/>
                </a:cubicBezTo>
                <a:cubicBezTo>
                  <a:pt x="526999" y="267043"/>
                  <a:pt x="522846" y="265557"/>
                  <a:pt x="520027" y="263576"/>
                </a:cubicBezTo>
                <a:cubicBezTo>
                  <a:pt x="517207" y="261594"/>
                  <a:pt x="515226" y="259118"/>
                  <a:pt x="514083" y="256146"/>
                </a:cubicBezTo>
                <a:lnTo>
                  <a:pt x="513430" y="253561"/>
                </a:lnTo>
                <a:lnTo>
                  <a:pt x="510425" y="258089"/>
                </a:lnTo>
                <a:cubicBezTo>
                  <a:pt x="507606" y="261137"/>
                  <a:pt x="504367" y="263499"/>
                  <a:pt x="500710" y="265176"/>
                </a:cubicBezTo>
                <a:cubicBezTo>
                  <a:pt x="497052" y="266852"/>
                  <a:pt x="492671" y="267995"/>
                  <a:pt x="487565" y="268605"/>
                </a:cubicBezTo>
                <a:cubicBezTo>
                  <a:pt x="482460" y="269214"/>
                  <a:pt x="476402" y="269519"/>
                  <a:pt x="469392" y="269519"/>
                </a:cubicBezTo>
                <a:lnTo>
                  <a:pt x="469399" y="269459"/>
                </a:lnTo>
                <a:lnTo>
                  <a:pt x="469239" y="269519"/>
                </a:lnTo>
                <a:cubicBezTo>
                  <a:pt x="457047" y="269519"/>
                  <a:pt x="447713" y="268148"/>
                  <a:pt x="441236" y="265404"/>
                </a:cubicBezTo>
                <a:cubicBezTo>
                  <a:pt x="434759" y="262661"/>
                  <a:pt x="430301" y="258394"/>
                  <a:pt x="427863" y="252603"/>
                </a:cubicBezTo>
                <a:cubicBezTo>
                  <a:pt x="425424" y="246812"/>
                  <a:pt x="424053" y="239344"/>
                  <a:pt x="423748" y="230200"/>
                </a:cubicBezTo>
                <a:close/>
                <a:moveTo>
                  <a:pt x="2549042" y="102870"/>
                </a:moveTo>
                <a:lnTo>
                  <a:pt x="2549042" y="115900"/>
                </a:lnTo>
                <a:lnTo>
                  <a:pt x="2497836" y="130759"/>
                </a:lnTo>
                <a:lnTo>
                  <a:pt x="2497836" y="117957"/>
                </a:lnTo>
                <a:close/>
                <a:moveTo>
                  <a:pt x="1320317" y="102870"/>
                </a:moveTo>
                <a:lnTo>
                  <a:pt x="1320317" y="115900"/>
                </a:lnTo>
                <a:lnTo>
                  <a:pt x="1269111" y="130759"/>
                </a:lnTo>
                <a:lnTo>
                  <a:pt x="1269111" y="117957"/>
                </a:lnTo>
                <a:close/>
                <a:moveTo>
                  <a:pt x="366979" y="90754"/>
                </a:moveTo>
                <a:cubicBezTo>
                  <a:pt x="364693" y="90754"/>
                  <a:pt x="362788" y="91554"/>
                  <a:pt x="361264" y="93154"/>
                </a:cubicBezTo>
                <a:cubicBezTo>
                  <a:pt x="359740" y="94754"/>
                  <a:pt x="358978" y="96698"/>
                  <a:pt x="358978" y="98984"/>
                </a:cubicBezTo>
                <a:cubicBezTo>
                  <a:pt x="358978" y="101879"/>
                  <a:pt x="360197" y="104584"/>
                  <a:pt x="362635" y="107099"/>
                </a:cubicBezTo>
                <a:lnTo>
                  <a:pt x="369226" y="111136"/>
                </a:lnTo>
                <a:lnTo>
                  <a:pt x="369836" y="110756"/>
                </a:lnTo>
                <a:cubicBezTo>
                  <a:pt x="372808" y="107327"/>
                  <a:pt x="374294" y="103860"/>
                  <a:pt x="374294" y="100355"/>
                </a:cubicBezTo>
                <a:cubicBezTo>
                  <a:pt x="374294" y="97612"/>
                  <a:pt x="373684" y="95326"/>
                  <a:pt x="372465" y="93497"/>
                </a:cubicBezTo>
                <a:cubicBezTo>
                  <a:pt x="371246" y="91668"/>
                  <a:pt x="369417" y="90754"/>
                  <a:pt x="366979" y="90754"/>
                </a:cubicBezTo>
                <a:close/>
                <a:moveTo>
                  <a:pt x="1539392" y="88392"/>
                </a:moveTo>
                <a:lnTo>
                  <a:pt x="1539392" y="101422"/>
                </a:lnTo>
                <a:lnTo>
                  <a:pt x="1488186" y="116281"/>
                </a:lnTo>
                <a:lnTo>
                  <a:pt x="1488186" y="103479"/>
                </a:lnTo>
                <a:close/>
                <a:moveTo>
                  <a:pt x="1110767" y="83820"/>
                </a:moveTo>
                <a:lnTo>
                  <a:pt x="1110767" y="96850"/>
                </a:lnTo>
                <a:lnTo>
                  <a:pt x="1059561" y="111709"/>
                </a:lnTo>
                <a:lnTo>
                  <a:pt x="1059561" y="98907"/>
                </a:lnTo>
                <a:close/>
                <a:moveTo>
                  <a:pt x="367436" y="79095"/>
                </a:moveTo>
                <a:cubicBezTo>
                  <a:pt x="373532" y="79095"/>
                  <a:pt x="378142" y="81191"/>
                  <a:pt x="381266" y="85382"/>
                </a:cubicBezTo>
                <a:cubicBezTo>
                  <a:pt x="384390" y="89573"/>
                  <a:pt x="385953" y="94335"/>
                  <a:pt x="385953" y="99669"/>
                </a:cubicBezTo>
                <a:cubicBezTo>
                  <a:pt x="385953" y="106375"/>
                  <a:pt x="383743" y="112319"/>
                  <a:pt x="379323" y="117500"/>
                </a:cubicBezTo>
                <a:cubicBezTo>
                  <a:pt x="374904" y="122682"/>
                  <a:pt x="368693" y="126797"/>
                  <a:pt x="360692" y="129845"/>
                </a:cubicBezTo>
                <a:cubicBezTo>
                  <a:pt x="352691" y="132893"/>
                  <a:pt x="343281" y="134721"/>
                  <a:pt x="332460" y="135331"/>
                </a:cubicBezTo>
                <a:lnTo>
                  <a:pt x="330403" y="124358"/>
                </a:lnTo>
                <a:cubicBezTo>
                  <a:pt x="340766" y="123596"/>
                  <a:pt x="349186" y="121996"/>
                  <a:pt x="355663" y="119558"/>
                </a:cubicBezTo>
                <a:lnTo>
                  <a:pt x="359892" y="116932"/>
                </a:lnTo>
                <a:lnTo>
                  <a:pt x="352234" y="112014"/>
                </a:lnTo>
                <a:cubicBezTo>
                  <a:pt x="348805" y="108509"/>
                  <a:pt x="347091" y="104165"/>
                  <a:pt x="347091" y="98984"/>
                </a:cubicBezTo>
                <a:cubicBezTo>
                  <a:pt x="347091" y="93650"/>
                  <a:pt x="348958" y="89001"/>
                  <a:pt x="352691" y="85039"/>
                </a:cubicBezTo>
                <a:cubicBezTo>
                  <a:pt x="356425" y="81077"/>
                  <a:pt x="361340" y="79095"/>
                  <a:pt x="367436" y="79095"/>
                </a:cubicBezTo>
                <a:close/>
                <a:moveTo>
                  <a:pt x="3324453" y="70409"/>
                </a:moveTo>
                <a:cubicBezTo>
                  <a:pt x="3321862" y="70409"/>
                  <a:pt x="3319348" y="71209"/>
                  <a:pt x="3316909" y="72809"/>
                </a:cubicBezTo>
                <a:cubicBezTo>
                  <a:pt x="3314471" y="74409"/>
                  <a:pt x="3312147" y="76695"/>
                  <a:pt x="3309937" y="79667"/>
                </a:cubicBezTo>
                <a:lnTo>
                  <a:pt x="3303981" y="89055"/>
                </a:lnTo>
                <a:lnTo>
                  <a:pt x="3312337" y="89382"/>
                </a:lnTo>
                <a:cubicBezTo>
                  <a:pt x="3321024" y="89382"/>
                  <a:pt x="3326701" y="88392"/>
                  <a:pt x="3329368" y="86411"/>
                </a:cubicBezTo>
                <a:cubicBezTo>
                  <a:pt x="3332035" y="84429"/>
                  <a:pt x="3333368" y="81991"/>
                  <a:pt x="3333369" y="79095"/>
                </a:cubicBezTo>
                <a:cubicBezTo>
                  <a:pt x="3333368" y="76047"/>
                  <a:pt x="3332454" y="73838"/>
                  <a:pt x="3330625" y="72466"/>
                </a:cubicBezTo>
                <a:cubicBezTo>
                  <a:pt x="3328797" y="71094"/>
                  <a:pt x="3326739" y="70409"/>
                  <a:pt x="3324453" y="70409"/>
                </a:cubicBezTo>
                <a:close/>
                <a:moveTo>
                  <a:pt x="2076678" y="70409"/>
                </a:moveTo>
                <a:cubicBezTo>
                  <a:pt x="2074087" y="70409"/>
                  <a:pt x="2071573" y="71209"/>
                  <a:pt x="2069134" y="72809"/>
                </a:cubicBezTo>
                <a:cubicBezTo>
                  <a:pt x="2066696" y="74409"/>
                  <a:pt x="2064372" y="76695"/>
                  <a:pt x="2062162" y="79667"/>
                </a:cubicBezTo>
                <a:lnTo>
                  <a:pt x="2056206" y="89055"/>
                </a:lnTo>
                <a:lnTo>
                  <a:pt x="2064562" y="89382"/>
                </a:lnTo>
                <a:cubicBezTo>
                  <a:pt x="2073249" y="89382"/>
                  <a:pt x="2078926" y="88392"/>
                  <a:pt x="2081593" y="86411"/>
                </a:cubicBezTo>
                <a:cubicBezTo>
                  <a:pt x="2084260" y="84429"/>
                  <a:pt x="2085594" y="81991"/>
                  <a:pt x="2085594" y="79095"/>
                </a:cubicBezTo>
                <a:cubicBezTo>
                  <a:pt x="2085594" y="76047"/>
                  <a:pt x="2084679" y="73838"/>
                  <a:pt x="2082850" y="72466"/>
                </a:cubicBezTo>
                <a:cubicBezTo>
                  <a:pt x="2081022" y="71094"/>
                  <a:pt x="2078964" y="70409"/>
                  <a:pt x="2076678" y="70409"/>
                </a:cubicBezTo>
                <a:close/>
                <a:moveTo>
                  <a:pt x="3325368" y="58064"/>
                </a:moveTo>
                <a:cubicBezTo>
                  <a:pt x="3330245" y="58064"/>
                  <a:pt x="3334854" y="59588"/>
                  <a:pt x="3339198" y="62636"/>
                </a:cubicBezTo>
                <a:cubicBezTo>
                  <a:pt x="3343541" y="65684"/>
                  <a:pt x="3345713" y="70790"/>
                  <a:pt x="3345713" y="77952"/>
                </a:cubicBezTo>
                <a:cubicBezTo>
                  <a:pt x="3345713" y="81610"/>
                  <a:pt x="3344799" y="85229"/>
                  <a:pt x="3342970" y="88811"/>
                </a:cubicBezTo>
                <a:cubicBezTo>
                  <a:pt x="3341141" y="92392"/>
                  <a:pt x="3337826" y="95364"/>
                  <a:pt x="3333026" y="97726"/>
                </a:cubicBezTo>
                <a:cubicBezTo>
                  <a:pt x="3328225" y="100088"/>
                  <a:pt x="3321329" y="101270"/>
                  <a:pt x="3312337" y="101270"/>
                </a:cubicBezTo>
                <a:cubicBezTo>
                  <a:pt x="3308985" y="101270"/>
                  <a:pt x="3304984" y="101117"/>
                  <a:pt x="3300336" y="100812"/>
                </a:cubicBezTo>
                <a:cubicBezTo>
                  <a:pt x="3295688" y="100508"/>
                  <a:pt x="3291306" y="100088"/>
                  <a:pt x="3287191" y="99555"/>
                </a:cubicBezTo>
                <a:cubicBezTo>
                  <a:pt x="3283076" y="99022"/>
                  <a:pt x="3279953" y="98603"/>
                  <a:pt x="3277819" y="98298"/>
                </a:cubicBezTo>
                <a:lnTo>
                  <a:pt x="3279419" y="86639"/>
                </a:lnTo>
                <a:cubicBezTo>
                  <a:pt x="3281705" y="86944"/>
                  <a:pt x="3284753" y="87325"/>
                  <a:pt x="3288563" y="87782"/>
                </a:cubicBezTo>
                <a:lnTo>
                  <a:pt x="3291919" y="88099"/>
                </a:lnTo>
                <a:lnTo>
                  <a:pt x="3298736" y="75552"/>
                </a:lnTo>
                <a:cubicBezTo>
                  <a:pt x="3301860" y="70599"/>
                  <a:pt x="3305632" y="66446"/>
                  <a:pt x="3310051" y="63093"/>
                </a:cubicBezTo>
                <a:cubicBezTo>
                  <a:pt x="3314471" y="59741"/>
                  <a:pt x="3319576" y="58064"/>
                  <a:pt x="3325368" y="58064"/>
                </a:cubicBezTo>
                <a:close/>
                <a:moveTo>
                  <a:pt x="2077593" y="58064"/>
                </a:moveTo>
                <a:cubicBezTo>
                  <a:pt x="2082469" y="58064"/>
                  <a:pt x="2087080" y="59588"/>
                  <a:pt x="2091423" y="62636"/>
                </a:cubicBezTo>
                <a:cubicBezTo>
                  <a:pt x="2095766" y="65684"/>
                  <a:pt x="2097938" y="70790"/>
                  <a:pt x="2097938" y="77952"/>
                </a:cubicBezTo>
                <a:cubicBezTo>
                  <a:pt x="2097938" y="81610"/>
                  <a:pt x="2097024" y="85229"/>
                  <a:pt x="2095195" y="88811"/>
                </a:cubicBezTo>
                <a:cubicBezTo>
                  <a:pt x="2093366" y="92392"/>
                  <a:pt x="2090051" y="95364"/>
                  <a:pt x="2085251" y="97726"/>
                </a:cubicBezTo>
                <a:cubicBezTo>
                  <a:pt x="2080450" y="100088"/>
                  <a:pt x="2073554" y="101270"/>
                  <a:pt x="2064562" y="101270"/>
                </a:cubicBezTo>
                <a:cubicBezTo>
                  <a:pt x="2061210" y="101270"/>
                  <a:pt x="2057209" y="101117"/>
                  <a:pt x="2052561" y="100812"/>
                </a:cubicBezTo>
                <a:cubicBezTo>
                  <a:pt x="2047913" y="100508"/>
                  <a:pt x="2043531" y="100088"/>
                  <a:pt x="2039417" y="99555"/>
                </a:cubicBezTo>
                <a:cubicBezTo>
                  <a:pt x="2035302" y="99022"/>
                  <a:pt x="2032177" y="98603"/>
                  <a:pt x="2030044" y="98298"/>
                </a:cubicBezTo>
                <a:lnTo>
                  <a:pt x="2031644" y="86639"/>
                </a:lnTo>
                <a:cubicBezTo>
                  <a:pt x="2033930" y="86944"/>
                  <a:pt x="2036978" y="87325"/>
                  <a:pt x="2040788" y="87782"/>
                </a:cubicBezTo>
                <a:lnTo>
                  <a:pt x="2044144" y="88099"/>
                </a:lnTo>
                <a:lnTo>
                  <a:pt x="2050961" y="75552"/>
                </a:lnTo>
                <a:cubicBezTo>
                  <a:pt x="2054085" y="70599"/>
                  <a:pt x="2057857" y="66446"/>
                  <a:pt x="2062276" y="63093"/>
                </a:cubicBezTo>
                <a:cubicBezTo>
                  <a:pt x="2066696" y="59741"/>
                  <a:pt x="2071801" y="58064"/>
                  <a:pt x="2077593" y="58064"/>
                </a:cubicBezTo>
                <a:close/>
                <a:moveTo>
                  <a:pt x="752398" y="53492"/>
                </a:moveTo>
                <a:cubicBezTo>
                  <a:pt x="754075" y="53492"/>
                  <a:pt x="755866" y="53645"/>
                  <a:pt x="757771" y="53949"/>
                </a:cubicBezTo>
                <a:cubicBezTo>
                  <a:pt x="759676" y="54254"/>
                  <a:pt x="761466" y="54711"/>
                  <a:pt x="763143" y="55321"/>
                </a:cubicBezTo>
                <a:lnTo>
                  <a:pt x="761314" y="66751"/>
                </a:lnTo>
                <a:cubicBezTo>
                  <a:pt x="759790" y="66446"/>
                  <a:pt x="758342" y="66141"/>
                  <a:pt x="756970" y="65837"/>
                </a:cubicBezTo>
                <a:cubicBezTo>
                  <a:pt x="755599" y="65532"/>
                  <a:pt x="754075" y="65379"/>
                  <a:pt x="752398" y="65379"/>
                </a:cubicBezTo>
                <a:cubicBezTo>
                  <a:pt x="748893" y="65379"/>
                  <a:pt x="746150" y="66103"/>
                  <a:pt x="744169" y="67551"/>
                </a:cubicBezTo>
                <a:cubicBezTo>
                  <a:pt x="742188" y="68999"/>
                  <a:pt x="741197" y="71018"/>
                  <a:pt x="741197" y="73609"/>
                </a:cubicBezTo>
                <a:cubicBezTo>
                  <a:pt x="741197" y="76809"/>
                  <a:pt x="742226" y="79553"/>
                  <a:pt x="744283" y="81839"/>
                </a:cubicBezTo>
                <a:cubicBezTo>
                  <a:pt x="746341" y="84125"/>
                  <a:pt x="748703" y="85915"/>
                  <a:pt x="751370" y="87211"/>
                </a:cubicBezTo>
                <a:lnTo>
                  <a:pt x="754850" y="88248"/>
                </a:lnTo>
                <a:lnTo>
                  <a:pt x="760057" y="86753"/>
                </a:lnTo>
                <a:cubicBezTo>
                  <a:pt x="763638" y="85610"/>
                  <a:pt x="766876" y="84506"/>
                  <a:pt x="769772" y="83439"/>
                </a:cubicBezTo>
                <a:lnTo>
                  <a:pt x="773430" y="95097"/>
                </a:lnTo>
                <a:cubicBezTo>
                  <a:pt x="769772" y="96469"/>
                  <a:pt x="765467" y="97917"/>
                  <a:pt x="760514" y="99441"/>
                </a:cubicBezTo>
                <a:cubicBezTo>
                  <a:pt x="755561" y="100965"/>
                  <a:pt x="750570" y="102413"/>
                  <a:pt x="745540" y="103784"/>
                </a:cubicBezTo>
                <a:cubicBezTo>
                  <a:pt x="740511" y="105156"/>
                  <a:pt x="735863" y="106375"/>
                  <a:pt x="731596" y="107442"/>
                </a:cubicBezTo>
                <a:lnTo>
                  <a:pt x="728853" y="95097"/>
                </a:lnTo>
                <a:cubicBezTo>
                  <a:pt x="732815" y="94183"/>
                  <a:pt x="736015" y="93421"/>
                  <a:pt x="738454" y="92811"/>
                </a:cubicBezTo>
                <a:lnTo>
                  <a:pt x="739558" y="92535"/>
                </a:lnTo>
                <a:lnTo>
                  <a:pt x="734225" y="87782"/>
                </a:lnTo>
                <a:cubicBezTo>
                  <a:pt x="730643" y="83820"/>
                  <a:pt x="728853" y="79324"/>
                  <a:pt x="728853" y="74295"/>
                </a:cubicBezTo>
                <a:cubicBezTo>
                  <a:pt x="728853" y="69723"/>
                  <a:pt x="729958" y="65875"/>
                  <a:pt x="732167" y="62750"/>
                </a:cubicBezTo>
                <a:cubicBezTo>
                  <a:pt x="734377" y="59626"/>
                  <a:pt x="737273" y="57302"/>
                  <a:pt x="740854" y="55778"/>
                </a:cubicBezTo>
                <a:cubicBezTo>
                  <a:pt x="744436" y="54254"/>
                  <a:pt x="748284" y="53492"/>
                  <a:pt x="752398" y="53492"/>
                </a:cubicBezTo>
                <a:close/>
                <a:moveTo>
                  <a:pt x="1682267" y="45720"/>
                </a:moveTo>
                <a:lnTo>
                  <a:pt x="1682267" y="58750"/>
                </a:lnTo>
                <a:lnTo>
                  <a:pt x="1631061" y="73609"/>
                </a:lnTo>
                <a:lnTo>
                  <a:pt x="1631061" y="60807"/>
                </a:lnTo>
                <a:close/>
                <a:moveTo>
                  <a:pt x="863117" y="45720"/>
                </a:moveTo>
                <a:lnTo>
                  <a:pt x="863117" y="58750"/>
                </a:lnTo>
                <a:lnTo>
                  <a:pt x="811911" y="73609"/>
                </a:lnTo>
                <a:lnTo>
                  <a:pt x="811911" y="60807"/>
                </a:lnTo>
                <a:close/>
                <a:moveTo>
                  <a:pt x="696163" y="38862"/>
                </a:moveTo>
                <a:cubicBezTo>
                  <a:pt x="693267" y="38862"/>
                  <a:pt x="691020" y="39852"/>
                  <a:pt x="689419" y="41834"/>
                </a:cubicBezTo>
                <a:cubicBezTo>
                  <a:pt x="687819" y="43815"/>
                  <a:pt x="687019" y="46101"/>
                  <a:pt x="687019" y="48692"/>
                </a:cubicBezTo>
                <a:cubicBezTo>
                  <a:pt x="687019" y="51435"/>
                  <a:pt x="687857" y="53683"/>
                  <a:pt x="689534" y="55435"/>
                </a:cubicBezTo>
                <a:cubicBezTo>
                  <a:pt x="691210" y="57188"/>
                  <a:pt x="693343" y="58064"/>
                  <a:pt x="695934" y="58064"/>
                </a:cubicBezTo>
                <a:cubicBezTo>
                  <a:pt x="698525" y="58064"/>
                  <a:pt x="700773" y="57226"/>
                  <a:pt x="702678" y="55550"/>
                </a:cubicBezTo>
                <a:cubicBezTo>
                  <a:pt x="704583" y="53873"/>
                  <a:pt x="705535" y="51663"/>
                  <a:pt x="705535" y="48920"/>
                </a:cubicBezTo>
                <a:cubicBezTo>
                  <a:pt x="705535" y="46025"/>
                  <a:pt x="704545" y="43624"/>
                  <a:pt x="702564" y="41719"/>
                </a:cubicBezTo>
                <a:cubicBezTo>
                  <a:pt x="700582" y="39814"/>
                  <a:pt x="698449" y="38862"/>
                  <a:pt x="696163" y="38862"/>
                </a:cubicBezTo>
                <a:close/>
                <a:moveTo>
                  <a:pt x="1594104" y="34290"/>
                </a:moveTo>
                <a:lnTo>
                  <a:pt x="1606677" y="34290"/>
                </a:lnTo>
                <a:lnTo>
                  <a:pt x="1608048" y="73838"/>
                </a:lnTo>
                <a:lnTo>
                  <a:pt x="1595475" y="73838"/>
                </a:lnTo>
                <a:close/>
                <a:moveTo>
                  <a:pt x="3284753" y="28803"/>
                </a:moveTo>
                <a:cubicBezTo>
                  <a:pt x="3286277" y="31699"/>
                  <a:pt x="3287534" y="35014"/>
                  <a:pt x="3288525" y="38747"/>
                </a:cubicBezTo>
                <a:cubicBezTo>
                  <a:pt x="3289516" y="42481"/>
                  <a:pt x="3290011" y="45872"/>
                  <a:pt x="3290011" y="48920"/>
                </a:cubicBezTo>
                <a:cubicBezTo>
                  <a:pt x="3290011" y="53949"/>
                  <a:pt x="3288601" y="58483"/>
                  <a:pt x="3285782" y="62522"/>
                </a:cubicBezTo>
                <a:cubicBezTo>
                  <a:pt x="3282962" y="66560"/>
                  <a:pt x="3278581" y="68580"/>
                  <a:pt x="3272637" y="68580"/>
                </a:cubicBezTo>
                <a:cubicBezTo>
                  <a:pt x="3267913" y="68580"/>
                  <a:pt x="3264065" y="67322"/>
                  <a:pt x="3261093" y="64808"/>
                </a:cubicBezTo>
                <a:lnTo>
                  <a:pt x="3260723" y="64059"/>
                </a:lnTo>
                <a:lnTo>
                  <a:pt x="3260550" y="64979"/>
                </a:lnTo>
                <a:cubicBezTo>
                  <a:pt x="3259655" y="67151"/>
                  <a:pt x="3258312" y="69113"/>
                  <a:pt x="3256521" y="70866"/>
                </a:cubicBezTo>
                <a:cubicBezTo>
                  <a:pt x="3252940" y="74371"/>
                  <a:pt x="3248482" y="76124"/>
                  <a:pt x="3243148" y="76124"/>
                </a:cubicBezTo>
                <a:cubicBezTo>
                  <a:pt x="3237052" y="76124"/>
                  <a:pt x="3233013" y="74104"/>
                  <a:pt x="3231032" y="70066"/>
                </a:cubicBezTo>
                <a:cubicBezTo>
                  <a:pt x="3229051" y="66027"/>
                  <a:pt x="3228060" y="61722"/>
                  <a:pt x="3228060" y="57150"/>
                </a:cubicBezTo>
                <a:cubicBezTo>
                  <a:pt x="3228060" y="55473"/>
                  <a:pt x="3228175" y="53683"/>
                  <a:pt x="3228403" y="51778"/>
                </a:cubicBezTo>
                <a:cubicBezTo>
                  <a:pt x="3228632" y="49873"/>
                  <a:pt x="3228975" y="47701"/>
                  <a:pt x="3229432" y="45263"/>
                </a:cubicBezTo>
                <a:lnTo>
                  <a:pt x="3240862" y="42062"/>
                </a:lnTo>
                <a:cubicBezTo>
                  <a:pt x="3240405" y="44653"/>
                  <a:pt x="3240062" y="47053"/>
                  <a:pt x="3239833" y="49263"/>
                </a:cubicBezTo>
                <a:cubicBezTo>
                  <a:pt x="3239604" y="51473"/>
                  <a:pt x="3239490" y="53416"/>
                  <a:pt x="3239490" y="55092"/>
                </a:cubicBezTo>
                <a:cubicBezTo>
                  <a:pt x="3239490" y="57988"/>
                  <a:pt x="3239947" y="60122"/>
                  <a:pt x="3240862" y="61493"/>
                </a:cubicBezTo>
                <a:cubicBezTo>
                  <a:pt x="3241776" y="62865"/>
                  <a:pt x="3243224" y="63551"/>
                  <a:pt x="3245205" y="63551"/>
                </a:cubicBezTo>
                <a:cubicBezTo>
                  <a:pt x="3247491" y="63551"/>
                  <a:pt x="3249396" y="62369"/>
                  <a:pt x="3250920" y="60007"/>
                </a:cubicBezTo>
                <a:cubicBezTo>
                  <a:pt x="3252444" y="57645"/>
                  <a:pt x="3253282" y="52883"/>
                  <a:pt x="3253435" y="45720"/>
                </a:cubicBezTo>
                <a:lnTo>
                  <a:pt x="3253435" y="38862"/>
                </a:lnTo>
                <a:lnTo>
                  <a:pt x="3264408" y="34747"/>
                </a:lnTo>
                <a:lnTo>
                  <a:pt x="3264408" y="48692"/>
                </a:lnTo>
                <a:cubicBezTo>
                  <a:pt x="3264408" y="50825"/>
                  <a:pt x="3264827" y="52692"/>
                  <a:pt x="3265665" y="54292"/>
                </a:cubicBezTo>
                <a:cubicBezTo>
                  <a:pt x="3266503" y="55892"/>
                  <a:pt x="3268294" y="56693"/>
                  <a:pt x="3271037" y="56693"/>
                </a:cubicBezTo>
                <a:cubicBezTo>
                  <a:pt x="3273780" y="56693"/>
                  <a:pt x="3275609" y="55854"/>
                  <a:pt x="3276523" y="54178"/>
                </a:cubicBezTo>
                <a:cubicBezTo>
                  <a:pt x="3277438" y="52502"/>
                  <a:pt x="3277895" y="50368"/>
                  <a:pt x="3277895" y="47777"/>
                </a:cubicBezTo>
                <a:cubicBezTo>
                  <a:pt x="3277895" y="45186"/>
                  <a:pt x="3277590" y="42557"/>
                  <a:pt x="3276981" y="39890"/>
                </a:cubicBezTo>
                <a:cubicBezTo>
                  <a:pt x="3276371" y="37223"/>
                  <a:pt x="3275533" y="34595"/>
                  <a:pt x="3274466" y="32004"/>
                </a:cubicBezTo>
                <a:close/>
                <a:moveTo>
                  <a:pt x="1970303" y="28803"/>
                </a:moveTo>
                <a:cubicBezTo>
                  <a:pt x="1971827" y="31699"/>
                  <a:pt x="1973084" y="35014"/>
                  <a:pt x="1974075" y="38747"/>
                </a:cubicBezTo>
                <a:cubicBezTo>
                  <a:pt x="1975065" y="42481"/>
                  <a:pt x="1975561" y="45872"/>
                  <a:pt x="1975561" y="48920"/>
                </a:cubicBezTo>
                <a:cubicBezTo>
                  <a:pt x="1975561" y="53949"/>
                  <a:pt x="1974151" y="58483"/>
                  <a:pt x="1971332" y="62522"/>
                </a:cubicBezTo>
                <a:cubicBezTo>
                  <a:pt x="1968512" y="66560"/>
                  <a:pt x="1964131" y="68580"/>
                  <a:pt x="1958187" y="68580"/>
                </a:cubicBezTo>
                <a:cubicBezTo>
                  <a:pt x="1953463" y="68580"/>
                  <a:pt x="1949615" y="67322"/>
                  <a:pt x="1946643" y="64808"/>
                </a:cubicBezTo>
                <a:lnTo>
                  <a:pt x="1946229" y="64295"/>
                </a:lnTo>
                <a:lnTo>
                  <a:pt x="1946100" y="64979"/>
                </a:lnTo>
                <a:cubicBezTo>
                  <a:pt x="1945205" y="67151"/>
                  <a:pt x="1943862" y="69113"/>
                  <a:pt x="1942071" y="70866"/>
                </a:cubicBezTo>
                <a:cubicBezTo>
                  <a:pt x="1938490" y="74371"/>
                  <a:pt x="1934032" y="76124"/>
                  <a:pt x="1928698" y="76124"/>
                </a:cubicBezTo>
                <a:cubicBezTo>
                  <a:pt x="1922602" y="76124"/>
                  <a:pt x="1918563" y="74104"/>
                  <a:pt x="1916582" y="70066"/>
                </a:cubicBezTo>
                <a:cubicBezTo>
                  <a:pt x="1914601" y="66027"/>
                  <a:pt x="1913610" y="61722"/>
                  <a:pt x="1913610" y="57150"/>
                </a:cubicBezTo>
                <a:cubicBezTo>
                  <a:pt x="1913610" y="55473"/>
                  <a:pt x="1913725" y="53683"/>
                  <a:pt x="1913953" y="51778"/>
                </a:cubicBezTo>
                <a:cubicBezTo>
                  <a:pt x="1914182" y="49873"/>
                  <a:pt x="1914525" y="47701"/>
                  <a:pt x="1914982" y="45263"/>
                </a:cubicBezTo>
                <a:lnTo>
                  <a:pt x="1926412" y="42062"/>
                </a:lnTo>
                <a:cubicBezTo>
                  <a:pt x="1925955" y="44653"/>
                  <a:pt x="1925612" y="47053"/>
                  <a:pt x="1925383" y="49263"/>
                </a:cubicBezTo>
                <a:cubicBezTo>
                  <a:pt x="1925155" y="51473"/>
                  <a:pt x="1925040" y="53416"/>
                  <a:pt x="1925040" y="55092"/>
                </a:cubicBezTo>
                <a:cubicBezTo>
                  <a:pt x="1925040" y="57988"/>
                  <a:pt x="1925498" y="60122"/>
                  <a:pt x="1926412" y="61493"/>
                </a:cubicBezTo>
                <a:cubicBezTo>
                  <a:pt x="1927326" y="62865"/>
                  <a:pt x="1928774" y="63551"/>
                  <a:pt x="1930755" y="63551"/>
                </a:cubicBezTo>
                <a:cubicBezTo>
                  <a:pt x="1933041" y="63551"/>
                  <a:pt x="1934946" y="62369"/>
                  <a:pt x="1936470" y="60007"/>
                </a:cubicBezTo>
                <a:cubicBezTo>
                  <a:pt x="1937994" y="57645"/>
                  <a:pt x="1938832" y="52883"/>
                  <a:pt x="1938985" y="45720"/>
                </a:cubicBezTo>
                <a:lnTo>
                  <a:pt x="1938985" y="38862"/>
                </a:lnTo>
                <a:lnTo>
                  <a:pt x="1949958" y="34747"/>
                </a:lnTo>
                <a:lnTo>
                  <a:pt x="1949958" y="48692"/>
                </a:lnTo>
                <a:cubicBezTo>
                  <a:pt x="1949958" y="50825"/>
                  <a:pt x="1950377" y="52692"/>
                  <a:pt x="1951215" y="54292"/>
                </a:cubicBezTo>
                <a:cubicBezTo>
                  <a:pt x="1952053" y="55892"/>
                  <a:pt x="1953844" y="56693"/>
                  <a:pt x="1956587" y="56693"/>
                </a:cubicBezTo>
                <a:cubicBezTo>
                  <a:pt x="1959330" y="56693"/>
                  <a:pt x="1961159" y="55854"/>
                  <a:pt x="1962073" y="54178"/>
                </a:cubicBezTo>
                <a:cubicBezTo>
                  <a:pt x="1962988" y="52502"/>
                  <a:pt x="1963445" y="50368"/>
                  <a:pt x="1963445" y="47777"/>
                </a:cubicBezTo>
                <a:cubicBezTo>
                  <a:pt x="1963445" y="45186"/>
                  <a:pt x="1963140" y="42557"/>
                  <a:pt x="1962531" y="39890"/>
                </a:cubicBezTo>
                <a:cubicBezTo>
                  <a:pt x="1961921" y="37223"/>
                  <a:pt x="1961083" y="34595"/>
                  <a:pt x="1960016" y="32004"/>
                </a:cubicBezTo>
                <a:close/>
                <a:moveTo>
                  <a:pt x="697306" y="26060"/>
                </a:moveTo>
                <a:cubicBezTo>
                  <a:pt x="700963" y="26060"/>
                  <a:pt x="704240" y="27127"/>
                  <a:pt x="707136" y="29261"/>
                </a:cubicBezTo>
                <a:cubicBezTo>
                  <a:pt x="710031" y="31394"/>
                  <a:pt x="712317" y="34214"/>
                  <a:pt x="713994" y="37719"/>
                </a:cubicBezTo>
                <a:cubicBezTo>
                  <a:pt x="715670" y="41224"/>
                  <a:pt x="716508" y="44958"/>
                  <a:pt x="716508" y="48920"/>
                </a:cubicBezTo>
                <a:cubicBezTo>
                  <a:pt x="716508" y="54864"/>
                  <a:pt x="714603" y="59855"/>
                  <a:pt x="710793" y="63893"/>
                </a:cubicBezTo>
                <a:cubicBezTo>
                  <a:pt x="706983" y="67932"/>
                  <a:pt x="702106" y="69951"/>
                  <a:pt x="696163" y="69951"/>
                </a:cubicBezTo>
                <a:cubicBezTo>
                  <a:pt x="689610" y="69951"/>
                  <a:pt x="684695" y="67970"/>
                  <a:pt x="681418" y="64008"/>
                </a:cubicBezTo>
                <a:cubicBezTo>
                  <a:pt x="678142" y="60045"/>
                  <a:pt x="676503" y="55397"/>
                  <a:pt x="676503" y="50063"/>
                </a:cubicBezTo>
                <a:cubicBezTo>
                  <a:pt x="676503" y="45644"/>
                  <a:pt x="677379" y="41643"/>
                  <a:pt x="679132" y="38062"/>
                </a:cubicBezTo>
                <a:cubicBezTo>
                  <a:pt x="680885" y="34480"/>
                  <a:pt x="683361" y="31585"/>
                  <a:pt x="686562" y="29375"/>
                </a:cubicBezTo>
                <a:cubicBezTo>
                  <a:pt x="689762" y="27165"/>
                  <a:pt x="693343" y="26060"/>
                  <a:pt x="697306" y="26060"/>
                </a:cubicBezTo>
                <a:close/>
                <a:moveTo>
                  <a:pt x="777392" y="7620"/>
                </a:moveTo>
                <a:lnTo>
                  <a:pt x="777392" y="20650"/>
                </a:lnTo>
                <a:lnTo>
                  <a:pt x="726186" y="35509"/>
                </a:lnTo>
                <a:lnTo>
                  <a:pt x="726186" y="22707"/>
                </a:lnTo>
                <a:close/>
                <a:moveTo>
                  <a:pt x="3282010" y="0"/>
                </a:moveTo>
                <a:lnTo>
                  <a:pt x="3282010" y="13030"/>
                </a:lnTo>
                <a:lnTo>
                  <a:pt x="3230804" y="27889"/>
                </a:lnTo>
                <a:lnTo>
                  <a:pt x="3230804" y="15087"/>
                </a:lnTo>
                <a:close/>
                <a:moveTo>
                  <a:pt x="1967560" y="0"/>
                </a:moveTo>
                <a:lnTo>
                  <a:pt x="1967560" y="13030"/>
                </a:lnTo>
                <a:lnTo>
                  <a:pt x="1916353" y="27889"/>
                </a:lnTo>
                <a:lnTo>
                  <a:pt x="1916353"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38" name="Google Shape;338;p31"/>
          <p:cNvSpPr txBox="1"/>
          <p:nvPr/>
        </p:nvSpPr>
        <p:spPr>
          <a:xfrm>
            <a:off x="1230150" y="3453100"/>
            <a:ext cx="3703200" cy="4155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26. who set up another god with Allah. So cast them into the severe punishment.”</a:t>
            </a:r>
            <a:endParaRPr sz="1200">
              <a:solidFill>
                <a:schemeClr val="dk1"/>
              </a:solidFill>
              <a:latin typeface="Inter Light"/>
              <a:ea typeface="Inter Light"/>
              <a:cs typeface="Inter Light"/>
              <a:sym typeface="Inter Light"/>
            </a:endParaRPr>
          </a:p>
        </p:txBody>
      </p:sp>
      <p:sp>
        <p:nvSpPr>
          <p:cNvPr id="340" name="Google Shape;340;p31"/>
          <p:cNvSpPr/>
          <p:nvPr/>
        </p:nvSpPr>
        <p:spPr>
          <a:xfrm>
            <a:off x="5333650" y="1468700"/>
            <a:ext cx="3445200" cy="10155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41" name="Google Shape;341;p31"/>
          <p:cNvSpPr txBox="1"/>
          <p:nvPr/>
        </p:nvSpPr>
        <p:spPr>
          <a:xfrm>
            <a:off x="6189059" y="1664497"/>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Discuss</a:t>
            </a:r>
            <a:endParaRPr sz="700" b="0" i="0" u="none" strike="noStrike" cap="none">
              <a:solidFill>
                <a:srgbClr val="000000"/>
              </a:solidFill>
              <a:latin typeface="Arial"/>
              <a:ea typeface="Arial"/>
              <a:cs typeface="Arial"/>
              <a:sym typeface="Arial"/>
            </a:endParaRPr>
          </a:p>
        </p:txBody>
      </p:sp>
      <p:sp>
        <p:nvSpPr>
          <p:cNvPr id="342" name="Google Shape;342;p31"/>
          <p:cNvSpPr txBox="1"/>
          <p:nvPr/>
        </p:nvSpPr>
        <p:spPr>
          <a:xfrm>
            <a:off x="6189050" y="1950849"/>
            <a:ext cx="2307600" cy="354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does this verse and the two verses prior make you feel?</a:t>
            </a:r>
            <a:endParaRPr sz="1000">
              <a:solidFill>
                <a:srgbClr val="1E1E1E"/>
              </a:solidFill>
              <a:latin typeface="Inter Tight Medium"/>
              <a:ea typeface="Inter Tight Medium"/>
              <a:cs typeface="Inter Tight Medium"/>
              <a:sym typeface="Inter Tight Medium"/>
            </a:endParaRPr>
          </a:p>
        </p:txBody>
      </p:sp>
      <p:pic>
        <p:nvPicPr>
          <p:cNvPr id="343" name="Google Shape;343;p31"/>
          <p:cNvPicPr preferRelativeResize="0"/>
          <p:nvPr/>
        </p:nvPicPr>
        <p:blipFill rotWithShape="1">
          <a:blip r:embed="rId4">
            <a:alphaModFix/>
          </a:blip>
          <a:srcRect/>
          <a:stretch/>
        </p:blipFill>
        <p:spPr>
          <a:xfrm>
            <a:off x="5590941" y="1696784"/>
            <a:ext cx="445722" cy="470229"/>
          </a:xfrm>
          <a:prstGeom prst="rect">
            <a:avLst/>
          </a:prstGeom>
          <a:noFill/>
          <a:ln>
            <a:noFill/>
          </a:ln>
        </p:spPr>
      </p:pic>
      <p:sp>
        <p:nvSpPr>
          <p:cNvPr id="344" name="Google Shape;344;p31"/>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Cast Into the Fire</a:t>
            </a:r>
            <a:endParaRPr sz="36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32"/>
          <p:cNvPicPr preferRelativeResize="0"/>
          <p:nvPr/>
        </p:nvPicPr>
        <p:blipFill>
          <a:blip r:embed="rId3">
            <a:alphaModFix/>
          </a:blip>
          <a:stretch>
            <a:fillRect/>
          </a:stretch>
        </p:blipFill>
        <p:spPr>
          <a:xfrm>
            <a:off x="6123700" y="490575"/>
            <a:ext cx="3818100" cy="3818100"/>
          </a:xfrm>
          <a:prstGeom prst="roundRect">
            <a:avLst>
              <a:gd name="adj" fmla="val 10493"/>
            </a:avLst>
          </a:prstGeom>
          <a:noFill/>
          <a:ln>
            <a:noFill/>
          </a:ln>
        </p:spPr>
      </p:pic>
      <p:sp>
        <p:nvSpPr>
          <p:cNvPr id="350" name="Google Shape;350;p32"/>
          <p:cNvSpPr/>
          <p:nvPr/>
        </p:nvSpPr>
        <p:spPr>
          <a:xfrm>
            <a:off x="6123709" y="490579"/>
            <a:ext cx="3731400" cy="3818100"/>
          </a:xfrm>
          <a:prstGeom prst="roundRect">
            <a:avLst>
              <a:gd name="adj" fmla="val 1072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51" name="Google Shape;351;p32"/>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Journalling Activity</a:t>
            </a:r>
            <a:endParaRPr sz="3600">
              <a:solidFill>
                <a:srgbClr val="1E1E1E"/>
              </a:solidFill>
              <a:latin typeface="Inter Tight Medium"/>
              <a:ea typeface="Inter Tight Medium"/>
              <a:cs typeface="Inter Tight Medium"/>
              <a:sym typeface="Inter Tight Medium"/>
            </a:endParaRPr>
          </a:p>
        </p:txBody>
      </p:sp>
      <p:sp>
        <p:nvSpPr>
          <p:cNvPr id="352" name="Google Shape;352;p32"/>
          <p:cNvSpPr/>
          <p:nvPr/>
        </p:nvSpPr>
        <p:spPr>
          <a:xfrm>
            <a:off x="1004425" y="1949075"/>
            <a:ext cx="2973600" cy="8811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b="1">
                <a:solidFill>
                  <a:srgbClr val="1E1E1E"/>
                </a:solidFill>
                <a:latin typeface="Inter"/>
                <a:ea typeface="Inter"/>
                <a:cs typeface="Inter"/>
                <a:sym typeface="Inter"/>
              </a:rPr>
              <a:t>1. Stubbornness (Kaffār)</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Is there a truth you’ve rejected, even though deep down you know it’s right?</a:t>
            </a:r>
            <a:endParaRPr sz="900">
              <a:solidFill>
                <a:schemeClr val="lt1"/>
              </a:solidFill>
              <a:latin typeface="Calibri"/>
              <a:ea typeface="Calibri"/>
              <a:cs typeface="Calibri"/>
              <a:sym typeface="Calibri"/>
            </a:endParaRPr>
          </a:p>
        </p:txBody>
      </p:sp>
      <p:sp>
        <p:nvSpPr>
          <p:cNvPr id="353" name="Google Shape;353;p32"/>
          <p:cNvSpPr/>
          <p:nvPr/>
        </p:nvSpPr>
        <p:spPr>
          <a:xfrm>
            <a:off x="4083500" y="1957375"/>
            <a:ext cx="2973600" cy="8811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b="1">
                <a:solidFill>
                  <a:srgbClr val="1E1E1E"/>
                </a:solidFill>
                <a:latin typeface="Inter"/>
                <a:ea typeface="Inter"/>
                <a:cs typeface="Inter"/>
                <a:sym typeface="Inter"/>
              </a:rPr>
              <a:t>2. Withholding Good (Mannāʿ)</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Have you refrained from helping someone or giving charity when you could?</a:t>
            </a:r>
            <a:endParaRPr sz="900">
              <a:solidFill>
                <a:schemeClr val="lt1"/>
              </a:solidFill>
              <a:latin typeface="Calibri"/>
              <a:ea typeface="Calibri"/>
              <a:cs typeface="Calibri"/>
              <a:sym typeface="Calibri"/>
            </a:endParaRPr>
          </a:p>
        </p:txBody>
      </p:sp>
      <p:sp>
        <p:nvSpPr>
          <p:cNvPr id="354" name="Google Shape;354;p32"/>
          <p:cNvSpPr/>
          <p:nvPr/>
        </p:nvSpPr>
        <p:spPr>
          <a:xfrm>
            <a:off x="1004425" y="2938075"/>
            <a:ext cx="2973600" cy="8811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b="1">
                <a:solidFill>
                  <a:srgbClr val="1E1E1E"/>
                </a:solidFill>
                <a:latin typeface="Inter"/>
                <a:ea typeface="Inter"/>
                <a:cs typeface="Inter"/>
                <a:sym typeface="Inter"/>
              </a:rPr>
              <a:t>3. Transgression (Muʿtad)</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Have you crossed boundaries in your behavior, spoken out of anger, or acted unjustly?</a:t>
            </a:r>
            <a:endParaRPr sz="900">
              <a:solidFill>
                <a:schemeClr val="lt1"/>
              </a:solidFill>
              <a:latin typeface="Calibri"/>
              <a:ea typeface="Calibri"/>
              <a:cs typeface="Calibri"/>
              <a:sym typeface="Calibri"/>
            </a:endParaRPr>
          </a:p>
        </p:txBody>
      </p:sp>
      <p:sp>
        <p:nvSpPr>
          <p:cNvPr id="355" name="Google Shape;355;p32"/>
          <p:cNvSpPr/>
          <p:nvPr/>
        </p:nvSpPr>
        <p:spPr>
          <a:xfrm>
            <a:off x="4083525" y="2946375"/>
            <a:ext cx="2973600" cy="8811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54000" tIns="22850" rIns="54000"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b="1">
                <a:solidFill>
                  <a:srgbClr val="1E1E1E"/>
                </a:solidFill>
                <a:latin typeface="Inter"/>
                <a:ea typeface="Inter"/>
                <a:cs typeface="Inter"/>
                <a:sym typeface="Inter"/>
              </a:rPr>
              <a:t>4. Doubt (Murīb)</a:t>
            </a:r>
            <a:br>
              <a:rPr lang="en-GB" sz="1000">
                <a:solidFill>
                  <a:srgbClr val="1E1E1E"/>
                </a:solidFill>
                <a:latin typeface="Inter Light"/>
                <a:ea typeface="Inter Light"/>
                <a:cs typeface="Inter Light"/>
                <a:sym typeface="Inter Light"/>
              </a:rPr>
            </a:br>
            <a:r>
              <a:rPr lang="en-GB" sz="1000">
                <a:solidFill>
                  <a:srgbClr val="1E1E1E"/>
                </a:solidFill>
                <a:latin typeface="Inter Light"/>
                <a:ea typeface="Inter Light"/>
                <a:cs typeface="Inter Light"/>
                <a:sym typeface="Inter Light"/>
              </a:rPr>
              <a:t>Are there areas of your faith that you question, or have spread doubt in others?</a:t>
            </a:r>
            <a:endParaRPr sz="900">
              <a:solidFill>
                <a:schemeClr val="lt1"/>
              </a:solidFill>
              <a:latin typeface="Calibri"/>
              <a:ea typeface="Calibri"/>
              <a:cs typeface="Calibri"/>
              <a:sym typeface="Calibri"/>
            </a:endParaRPr>
          </a:p>
        </p:txBody>
      </p:sp>
      <p:sp>
        <p:nvSpPr>
          <p:cNvPr id="356" name="Google Shape;356;p32"/>
          <p:cNvSpPr/>
          <p:nvPr/>
        </p:nvSpPr>
        <p:spPr>
          <a:xfrm>
            <a:off x="1004425" y="1459575"/>
            <a:ext cx="6052800" cy="381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spcBef>
                <a:spcPts val="0"/>
              </a:spcBef>
              <a:spcAft>
                <a:spcPts val="0"/>
              </a:spcAft>
              <a:buClr>
                <a:schemeClr val="dk1"/>
              </a:buClr>
              <a:buSzPts val="1000"/>
              <a:buFont typeface="Arial"/>
              <a:buNone/>
            </a:pPr>
            <a:r>
              <a:rPr lang="en-GB" sz="1000">
                <a:solidFill>
                  <a:srgbClr val="1E1E1E"/>
                </a:solidFill>
                <a:latin typeface="Inter Tight Medium"/>
                <a:ea typeface="Inter Tight Medium"/>
                <a:cs typeface="Inter Tight Medium"/>
                <a:sym typeface="Inter Tight Medium"/>
              </a:rPr>
              <a:t>Use the prompts below to help you think and journal</a:t>
            </a:r>
            <a:endParaRPr sz="900">
              <a:solidFill>
                <a:schemeClr val="lt1"/>
              </a:solidFill>
              <a:latin typeface="Calibri"/>
              <a:ea typeface="Calibri"/>
              <a:cs typeface="Calibri"/>
              <a:sym typeface="Calibri"/>
            </a:endParaRPr>
          </a:p>
        </p:txBody>
      </p:sp>
      <p:sp>
        <p:nvSpPr>
          <p:cNvPr id="357" name="Google Shape;357;p32"/>
          <p:cNvSpPr/>
          <p:nvPr/>
        </p:nvSpPr>
        <p:spPr>
          <a:xfrm>
            <a:off x="1004425" y="3927075"/>
            <a:ext cx="6052800" cy="3816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spcBef>
                <a:spcPts val="0"/>
              </a:spcBef>
              <a:spcAft>
                <a:spcPts val="0"/>
              </a:spcAft>
              <a:buClr>
                <a:schemeClr val="dk1"/>
              </a:buClr>
              <a:buSzPts val="1000"/>
              <a:buFont typeface="Arial"/>
              <a:buNone/>
            </a:pPr>
            <a:r>
              <a:rPr lang="en-GB" sz="1000">
                <a:solidFill>
                  <a:srgbClr val="1E1E1E"/>
                </a:solidFill>
                <a:latin typeface="Inter Tight Medium"/>
                <a:ea typeface="Inter Tight Medium"/>
                <a:cs typeface="Inter Tight Medium"/>
                <a:sym typeface="Inter Tight Medium"/>
              </a:rPr>
              <a:t>Seek forgiveness and ask Allah to remove these traits from you</a:t>
            </a:r>
            <a:endParaRPr sz="1000">
              <a:solidFill>
                <a:srgbClr val="1E1E1E"/>
              </a:solidFill>
              <a:latin typeface="Inter Tight Medium"/>
              <a:ea typeface="Inter Tight Medium"/>
              <a:cs typeface="Inter Tight Medium"/>
              <a:sym typeface="Inter Tight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33"/>
          <p:cNvPicPr preferRelativeResize="0"/>
          <p:nvPr/>
        </p:nvPicPr>
        <p:blipFill rotWithShape="1">
          <a:blip r:embed="rId3">
            <a:alphaModFix/>
          </a:blip>
          <a:srcRect l="33368" r="28034"/>
          <a:stretch/>
        </p:blipFill>
        <p:spPr>
          <a:xfrm>
            <a:off x="6123700" y="500875"/>
            <a:ext cx="3343029" cy="3818100"/>
          </a:xfrm>
          <a:prstGeom prst="roundRect">
            <a:avLst>
              <a:gd name="adj" fmla="val 10453"/>
            </a:avLst>
          </a:prstGeom>
          <a:noFill/>
          <a:ln>
            <a:noFill/>
          </a:ln>
        </p:spPr>
      </p:pic>
      <p:sp>
        <p:nvSpPr>
          <p:cNvPr id="363" name="Google Shape;363;p33"/>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5FD9082C-22CA-77A4-1E98-819A0895D624}"/>
              </a:ext>
            </a:extLst>
          </p:cNvPr>
          <p:cNvSpPr/>
          <p:nvPr/>
        </p:nvSpPr>
        <p:spPr>
          <a:xfrm>
            <a:off x="1015044" y="1847384"/>
            <a:ext cx="4133400" cy="2547041"/>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dirty="0">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7464A7AB-E5EE-613D-8C3B-15E90DB13600}"/>
              </a:ext>
            </a:extLst>
          </p:cNvPr>
          <p:cNvSpPr/>
          <p:nvPr/>
        </p:nvSpPr>
        <p:spPr>
          <a:xfrm>
            <a:off x="1349502" y="2307435"/>
            <a:ext cx="3428314" cy="857555"/>
          </a:xfrm>
          <a:custGeom>
            <a:avLst/>
            <a:gdLst/>
            <a:ahLst/>
            <a:cxnLst/>
            <a:rect l="l" t="t" r="r" b="b"/>
            <a:pathLst>
              <a:path w="3428314" h="857555">
                <a:moveTo>
                  <a:pt x="1754810" y="800176"/>
                </a:moveTo>
                <a:cubicBezTo>
                  <a:pt x="1760601" y="800176"/>
                  <a:pt x="1764906" y="802271"/>
                  <a:pt x="1767725" y="806462"/>
                </a:cubicBezTo>
                <a:cubicBezTo>
                  <a:pt x="1770545" y="810653"/>
                  <a:pt x="1771955" y="815187"/>
                  <a:pt x="1771955" y="820064"/>
                </a:cubicBezTo>
                <a:cubicBezTo>
                  <a:pt x="1771955" y="822960"/>
                  <a:pt x="1771612" y="825741"/>
                  <a:pt x="1770926" y="828408"/>
                </a:cubicBezTo>
                <a:cubicBezTo>
                  <a:pt x="1770240" y="831075"/>
                  <a:pt x="1769592" y="832866"/>
                  <a:pt x="1768983" y="833780"/>
                </a:cubicBezTo>
                <a:cubicBezTo>
                  <a:pt x="1764563" y="832256"/>
                  <a:pt x="1760639" y="831418"/>
                  <a:pt x="1757210" y="831266"/>
                </a:cubicBezTo>
                <a:cubicBezTo>
                  <a:pt x="1753781" y="831113"/>
                  <a:pt x="1751114" y="831685"/>
                  <a:pt x="1749209" y="832980"/>
                </a:cubicBezTo>
                <a:cubicBezTo>
                  <a:pt x="1747304" y="834275"/>
                  <a:pt x="1746351" y="836447"/>
                  <a:pt x="1746351" y="839495"/>
                </a:cubicBezTo>
                <a:cubicBezTo>
                  <a:pt x="1746351" y="841019"/>
                  <a:pt x="1746580" y="843343"/>
                  <a:pt x="1747037" y="846467"/>
                </a:cubicBezTo>
                <a:cubicBezTo>
                  <a:pt x="1747494" y="849592"/>
                  <a:pt x="1748028" y="852754"/>
                  <a:pt x="1748637" y="855954"/>
                </a:cubicBezTo>
                <a:lnTo>
                  <a:pt x="1738122" y="857555"/>
                </a:lnTo>
                <a:cubicBezTo>
                  <a:pt x="1737207" y="853287"/>
                  <a:pt x="1736522" y="849287"/>
                  <a:pt x="1736064" y="845553"/>
                </a:cubicBezTo>
                <a:cubicBezTo>
                  <a:pt x="1735607" y="841819"/>
                  <a:pt x="1735378" y="838962"/>
                  <a:pt x="1735378" y="836981"/>
                </a:cubicBezTo>
                <a:cubicBezTo>
                  <a:pt x="1735378" y="832409"/>
                  <a:pt x="1736598" y="828865"/>
                  <a:pt x="1739036" y="826351"/>
                </a:cubicBezTo>
                <a:cubicBezTo>
                  <a:pt x="1741474" y="823836"/>
                  <a:pt x="1744484" y="822160"/>
                  <a:pt x="1748066" y="821321"/>
                </a:cubicBezTo>
                <a:cubicBezTo>
                  <a:pt x="1751647" y="820483"/>
                  <a:pt x="1755267" y="820293"/>
                  <a:pt x="1758924" y="820750"/>
                </a:cubicBezTo>
                <a:lnTo>
                  <a:pt x="1759547" y="820932"/>
                </a:lnTo>
                <a:lnTo>
                  <a:pt x="1759496" y="816292"/>
                </a:lnTo>
                <a:cubicBezTo>
                  <a:pt x="1758505" y="813778"/>
                  <a:pt x="1756562" y="812520"/>
                  <a:pt x="1753667" y="812520"/>
                </a:cubicBezTo>
                <a:cubicBezTo>
                  <a:pt x="1751685" y="812520"/>
                  <a:pt x="1750009" y="813130"/>
                  <a:pt x="1748637" y="814349"/>
                </a:cubicBezTo>
                <a:cubicBezTo>
                  <a:pt x="1747266" y="815568"/>
                  <a:pt x="1746199" y="816864"/>
                  <a:pt x="1745437" y="818235"/>
                </a:cubicBezTo>
                <a:lnTo>
                  <a:pt x="1737436" y="810920"/>
                </a:lnTo>
                <a:cubicBezTo>
                  <a:pt x="1739265" y="807567"/>
                  <a:pt x="1741741" y="804938"/>
                  <a:pt x="1744865" y="803033"/>
                </a:cubicBezTo>
                <a:cubicBezTo>
                  <a:pt x="1747990" y="801128"/>
                  <a:pt x="1751304" y="800176"/>
                  <a:pt x="1754810" y="800176"/>
                </a:cubicBezTo>
                <a:close/>
                <a:moveTo>
                  <a:pt x="1787042" y="762686"/>
                </a:moveTo>
                <a:lnTo>
                  <a:pt x="1787042" y="775716"/>
                </a:lnTo>
                <a:lnTo>
                  <a:pt x="1735836" y="790575"/>
                </a:lnTo>
                <a:lnTo>
                  <a:pt x="1735836" y="777773"/>
                </a:lnTo>
                <a:close/>
                <a:moveTo>
                  <a:pt x="1787042" y="738683"/>
                </a:moveTo>
                <a:lnTo>
                  <a:pt x="1787042" y="751713"/>
                </a:lnTo>
                <a:lnTo>
                  <a:pt x="1735836" y="766572"/>
                </a:lnTo>
                <a:lnTo>
                  <a:pt x="1735836" y="753770"/>
                </a:lnTo>
                <a:close/>
                <a:moveTo>
                  <a:pt x="1320317" y="705536"/>
                </a:moveTo>
                <a:lnTo>
                  <a:pt x="1320317" y="718566"/>
                </a:lnTo>
                <a:lnTo>
                  <a:pt x="1269111" y="733425"/>
                </a:lnTo>
                <a:lnTo>
                  <a:pt x="1269111" y="720623"/>
                </a:lnTo>
                <a:close/>
                <a:moveTo>
                  <a:pt x="1422349" y="692048"/>
                </a:moveTo>
                <a:cubicBezTo>
                  <a:pt x="1425397" y="692048"/>
                  <a:pt x="1428026" y="693191"/>
                  <a:pt x="1430236" y="695477"/>
                </a:cubicBezTo>
                <a:cubicBezTo>
                  <a:pt x="1432445" y="697763"/>
                  <a:pt x="1433550" y="700430"/>
                  <a:pt x="1433550" y="703478"/>
                </a:cubicBezTo>
                <a:cubicBezTo>
                  <a:pt x="1433550" y="706526"/>
                  <a:pt x="1432445" y="709155"/>
                  <a:pt x="1430236" y="711365"/>
                </a:cubicBezTo>
                <a:cubicBezTo>
                  <a:pt x="1428026" y="713575"/>
                  <a:pt x="1425397" y="714680"/>
                  <a:pt x="1422349" y="714680"/>
                </a:cubicBezTo>
                <a:cubicBezTo>
                  <a:pt x="1419148" y="714680"/>
                  <a:pt x="1416443" y="713575"/>
                  <a:pt x="1414234" y="711365"/>
                </a:cubicBezTo>
                <a:cubicBezTo>
                  <a:pt x="1412024" y="709155"/>
                  <a:pt x="1410919" y="706526"/>
                  <a:pt x="1410919" y="703478"/>
                </a:cubicBezTo>
                <a:cubicBezTo>
                  <a:pt x="1410919" y="700430"/>
                  <a:pt x="1412024" y="697763"/>
                  <a:pt x="1414234" y="695477"/>
                </a:cubicBezTo>
                <a:cubicBezTo>
                  <a:pt x="1416443" y="693191"/>
                  <a:pt x="1419148" y="692048"/>
                  <a:pt x="1422349" y="692048"/>
                </a:cubicBezTo>
                <a:close/>
                <a:moveTo>
                  <a:pt x="1391031" y="692048"/>
                </a:moveTo>
                <a:cubicBezTo>
                  <a:pt x="1394079" y="692048"/>
                  <a:pt x="1396708" y="693191"/>
                  <a:pt x="1398917" y="695477"/>
                </a:cubicBezTo>
                <a:cubicBezTo>
                  <a:pt x="1401127" y="697763"/>
                  <a:pt x="1402232" y="700430"/>
                  <a:pt x="1402232" y="703478"/>
                </a:cubicBezTo>
                <a:cubicBezTo>
                  <a:pt x="1402232" y="706526"/>
                  <a:pt x="1401127" y="709155"/>
                  <a:pt x="1398917" y="711365"/>
                </a:cubicBezTo>
                <a:cubicBezTo>
                  <a:pt x="1396708" y="713575"/>
                  <a:pt x="1394079" y="714680"/>
                  <a:pt x="1391031" y="714680"/>
                </a:cubicBezTo>
                <a:cubicBezTo>
                  <a:pt x="1387830" y="714680"/>
                  <a:pt x="1385125" y="713575"/>
                  <a:pt x="1382915" y="711365"/>
                </a:cubicBezTo>
                <a:cubicBezTo>
                  <a:pt x="1380706" y="709155"/>
                  <a:pt x="1379601" y="706526"/>
                  <a:pt x="1379601" y="703478"/>
                </a:cubicBezTo>
                <a:cubicBezTo>
                  <a:pt x="1379601" y="700430"/>
                  <a:pt x="1380706" y="697763"/>
                  <a:pt x="1382915" y="695477"/>
                </a:cubicBezTo>
                <a:cubicBezTo>
                  <a:pt x="1385125" y="693191"/>
                  <a:pt x="1387830" y="692048"/>
                  <a:pt x="1391031" y="692048"/>
                </a:cubicBezTo>
                <a:close/>
                <a:moveTo>
                  <a:pt x="1598752" y="691362"/>
                </a:moveTo>
                <a:cubicBezTo>
                  <a:pt x="1601800" y="691362"/>
                  <a:pt x="1604429" y="692505"/>
                  <a:pt x="1606639" y="694791"/>
                </a:cubicBezTo>
                <a:cubicBezTo>
                  <a:pt x="1608848" y="697077"/>
                  <a:pt x="1609953" y="699744"/>
                  <a:pt x="1609953" y="702792"/>
                </a:cubicBezTo>
                <a:cubicBezTo>
                  <a:pt x="1609953" y="705840"/>
                  <a:pt x="1608848" y="708469"/>
                  <a:pt x="1606639" y="710679"/>
                </a:cubicBezTo>
                <a:cubicBezTo>
                  <a:pt x="1604429" y="712889"/>
                  <a:pt x="1601800" y="713994"/>
                  <a:pt x="1598752" y="713994"/>
                </a:cubicBezTo>
                <a:cubicBezTo>
                  <a:pt x="1595552" y="713994"/>
                  <a:pt x="1592846" y="712889"/>
                  <a:pt x="1590637" y="710679"/>
                </a:cubicBezTo>
                <a:cubicBezTo>
                  <a:pt x="1588427" y="708469"/>
                  <a:pt x="1587322" y="705840"/>
                  <a:pt x="1587322" y="702792"/>
                </a:cubicBezTo>
                <a:cubicBezTo>
                  <a:pt x="1587322" y="699744"/>
                  <a:pt x="1588427" y="697077"/>
                  <a:pt x="1590637" y="694791"/>
                </a:cubicBezTo>
                <a:cubicBezTo>
                  <a:pt x="1592846" y="692505"/>
                  <a:pt x="1595552" y="691362"/>
                  <a:pt x="1598752" y="691362"/>
                </a:cubicBezTo>
                <a:close/>
                <a:moveTo>
                  <a:pt x="1539392" y="681533"/>
                </a:moveTo>
                <a:lnTo>
                  <a:pt x="1539392" y="694563"/>
                </a:lnTo>
                <a:lnTo>
                  <a:pt x="1488186" y="709422"/>
                </a:lnTo>
                <a:lnTo>
                  <a:pt x="1488186" y="696620"/>
                </a:lnTo>
                <a:close/>
                <a:moveTo>
                  <a:pt x="1320317" y="681533"/>
                </a:moveTo>
                <a:lnTo>
                  <a:pt x="1320317" y="694563"/>
                </a:lnTo>
                <a:lnTo>
                  <a:pt x="1269111" y="709422"/>
                </a:lnTo>
                <a:lnTo>
                  <a:pt x="1269111" y="696620"/>
                </a:lnTo>
                <a:close/>
                <a:moveTo>
                  <a:pt x="2138172" y="604723"/>
                </a:moveTo>
                <a:cubicBezTo>
                  <a:pt x="2130856" y="604723"/>
                  <a:pt x="2123579" y="606628"/>
                  <a:pt x="2116340" y="610438"/>
                </a:cubicBezTo>
                <a:cubicBezTo>
                  <a:pt x="2109101" y="614248"/>
                  <a:pt x="2102243" y="619010"/>
                  <a:pt x="2095766" y="624725"/>
                </a:cubicBezTo>
                <a:cubicBezTo>
                  <a:pt x="2089289" y="630440"/>
                  <a:pt x="2083536" y="636270"/>
                  <a:pt x="2078507" y="642213"/>
                </a:cubicBezTo>
                <a:lnTo>
                  <a:pt x="2068599" y="654925"/>
                </a:lnTo>
                <a:lnTo>
                  <a:pt x="2078993" y="655444"/>
                </a:lnTo>
                <a:cubicBezTo>
                  <a:pt x="2084841" y="655615"/>
                  <a:pt x="2091385" y="655701"/>
                  <a:pt x="2098624" y="655701"/>
                </a:cubicBezTo>
                <a:cubicBezTo>
                  <a:pt x="2108682" y="655701"/>
                  <a:pt x="2117674" y="655091"/>
                  <a:pt x="2125599" y="653872"/>
                </a:cubicBezTo>
                <a:cubicBezTo>
                  <a:pt x="2133523" y="652653"/>
                  <a:pt x="2140191" y="650786"/>
                  <a:pt x="2145601" y="648271"/>
                </a:cubicBezTo>
                <a:cubicBezTo>
                  <a:pt x="2151011" y="645757"/>
                  <a:pt x="2155164" y="642671"/>
                  <a:pt x="2158060" y="639013"/>
                </a:cubicBezTo>
                <a:cubicBezTo>
                  <a:pt x="2160955" y="635355"/>
                  <a:pt x="2162403" y="631164"/>
                  <a:pt x="2162403" y="626440"/>
                </a:cubicBezTo>
                <a:cubicBezTo>
                  <a:pt x="2162403" y="623087"/>
                  <a:pt x="2161565" y="619772"/>
                  <a:pt x="2159889" y="616496"/>
                </a:cubicBezTo>
                <a:cubicBezTo>
                  <a:pt x="2158212" y="613219"/>
                  <a:pt x="2155621" y="610438"/>
                  <a:pt x="2152116" y="608152"/>
                </a:cubicBezTo>
                <a:cubicBezTo>
                  <a:pt x="2148611" y="605866"/>
                  <a:pt x="2143963" y="604723"/>
                  <a:pt x="2138172" y="604723"/>
                </a:cubicBezTo>
                <a:close/>
                <a:moveTo>
                  <a:pt x="1511503" y="594893"/>
                </a:moveTo>
                <a:cubicBezTo>
                  <a:pt x="1508150" y="594893"/>
                  <a:pt x="1504416" y="595350"/>
                  <a:pt x="1500302" y="596265"/>
                </a:cubicBezTo>
                <a:cubicBezTo>
                  <a:pt x="1496187" y="597179"/>
                  <a:pt x="1492262" y="598436"/>
                  <a:pt x="1488529" y="600037"/>
                </a:cubicBezTo>
                <a:cubicBezTo>
                  <a:pt x="1484795" y="601637"/>
                  <a:pt x="1481709" y="603428"/>
                  <a:pt x="1479270" y="605409"/>
                </a:cubicBezTo>
                <a:cubicBezTo>
                  <a:pt x="1483385" y="608762"/>
                  <a:pt x="1487233" y="612038"/>
                  <a:pt x="1490815" y="615239"/>
                </a:cubicBezTo>
                <a:cubicBezTo>
                  <a:pt x="1494396" y="618439"/>
                  <a:pt x="1498092" y="621906"/>
                  <a:pt x="1501902" y="625640"/>
                </a:cubicBezTo>
                <a:lnTo>
                  <a:pt x="1512278" y="636305"/>
                </a:lnTo>
                <a:lnTo>
                  <a:pt x="1518361" y="632726"/>
                </a:lnTo>
                <a:cubicBezTo>
                  <a:pt x="1523238" y="628840"/>
                  <a:pt x="1527010" y="624802"/>
                  <a:pt x="1529677" y="620611"/>
                </a:cubicBezTo>
                <a:cubicBezTo>
                  <a:pt x="1532344" y="616420"/>
                  <a:pt x="1533677" y="612267"/>
                  <a:pt x="1533677" y="608152"/>
                </a:cubicBezTo>
                <a:cubicBezTo>
                  <a:pt x="1533677" y="606171"/>
                  <a:pt x="1532991" y="604151"/>
                  <a:pt x="1531620" y="602094"/>
                </a:cubicBezTo>
                <a:cubicBezTo>
                  <a:pt x="1530248" y="600037"/>
                  <a:pt x="1527924" y="598322"/>
                  <a:pt x="1524647" y="596951"/>
                </a:cubicBezTo>
                <a:cubicBezTo>
                  <a:pt x="1521371" y="595579"/>
                  <a:pt x="1516989" y="594893"/>
                  <a:pt x="1511503" y="594893"/>
                </a:cubicBezTo>
                <a:close/>
                <a:moveTo>
                  <a:pt x="1306982" y="563118"/>
                </a:moveTo>
                <a:cubicBezTo>
                  <a:pt x="1312926" y="572109"/>
                  <a:pt x="1318107" y="580606"/>
                  <a:pt x="1322527" y="588607"/>
                </a:cubicBezTo>
                <a:cubicBezTo>
                  <a:pt x="1326947" y="596608"/>
                  <a:pt x="1330680" y="604075"/>
                  <a:pt x="1333728" y="611009"/>
                </a:cubicBezTo>
                <a:cubicBezTo>
                  <a:pt x="1336776" y="617944"/>
                  <a:pt x="1339215" y="624459"/>
                  <a:pt x="1341043" y="630555"/>
                </a:cubicBezTo>
                <a:cubicBezTo>
                  <a:pt x="1343177" y="637260"/>
                  <a:pt x="1345577" y="642213"/>
                  <a:pt x="1348244" y="645414"/>
                </a:cubicBezTo>
                <a:cubicBezTo>
                  <a:pt x="1350911" y="648614"/>
                  <a:pt x="1353693" y="650633"/>
                  <a:pt x="1356588" y="651472"/>
                </a:cubicBezTo>
                <a:cubicBezTo>
                  <a:pt x="1359484" y="652310"/>
                  <a:pt x="1362151" y="652729"/>
                  <a:pt x="1364589" y="652729"/>
                </a:cubicBezTo>
                <a:lnTo>
                  <a:pt x="1366922" y="653594"/>
                </a:lnTo>
                <a:lnTo>
                  <a:pt x="1367028" y="652729"/>
                </a:lnTo>
                <a:cubicBezTo>
                  <a:pt x="1374648" y="652729"/>
                  <a:pt x="1380591" y="652157"/>
                  <a:pt x="1384859" y="651014"/>
                </a:cubicBezTo>
                <a:cubicBezTo>
                  <a:pt x="1389126" y="649871"/>
                  <a:pt x="1392364" y="647662"/>
                  <a:pt x="1394574" y="644385"/>
                </a:cubicBezTo>
                <a:cubicBezTo>
                  <a:pt x="1396784" y="641108"/>
                  <a:pt x="1398574" y="636346"/>
                  <a:pt x="1399946" y="630098"/>
                </a:cubicBezTo>
                <a:cubicBezTo>
                  <a:pt x="1401318" y="623849"/>
                  <a:pt x="1402994" y="615696"/>
                  <a:pt x="1404975" y="605637"/>
                </a:cubicBezTo>
                <a:lnTo>
                  <a:pt x="1422806" y="609066"/>
                </a:lnTo>
                <a:cubicBezTo>
                  <a:pt x="1422197" y="611810"/>
                  <a:pt x="1421511" y="614858"/>
                  <a:pt x="1420749" y="618210"/>
                </a:cubicBezTo>
                <a:cubicBezTo>
                  <a:pt x="1419987" y="621563"/>
                  <a:pt x="1419339" y="624878"/>
                  <a:pt x="1418806" y="628154"/>
                </a:cubicBezTo>
                <a:cubicBezTo>
                  <a:pt x="1418272" y="631431"/>
                  <a:pt x="1418006" y="634289"/>
                  <a:pt x="1418006" y="636727"/>
                </a:cubicBezTo>
                <a:cubicBezTo>
                  <a:pt x="1418006" y="639013"/>
                  <a:pt x="1418158" y="641147"/>
                  <a:pt x="1418463" y="643128"/>
                </a:cubicBezTo>
                <a:cubicBezTo>
                  <a:pt x="1418768" y="645109"/>
                  <a:pt x="1419910" y="646785"/>
                  <a:pt x="1421892" y="648157"/>
                </a:cubicBezTo>
                <a:cubicBezTo>
                  <a:pt x="1423873" y="649529"/>
                  <a:pt x="1427226" y="650633"/>
                  <a:pt x="1431950" y="651472"/>
                </a:cubicBezTo>
                <a:cubicBezTo>
                  <a:pt x="1436674" y="652310"/>
                  <a:pt x="1443456" y="652729"/>
                  <a:pt x="1452295" y="652729"/>
                </a:cubicBezTo>
                <a:lnTo>
                  <a:pt x="1452733" y="652894"/>
                </a:lnTo>
                <a:lnTo>
                  <a:pt x="1452753" y="652729"/>
                </a:lnTo>
                <a:cubicBezTo>
                  <a:pt x="1461897" y="652729"/>
                  <a:pt x="1470507" y="651853"/>
                  <a:pt x="1478585" y="650100"/>
                </a:cubicBezTo>
                <a:lnTo>
                  <a:pt x="1495806" y="644624"/>
                </a:lnTo>
                <a:lnTo>
                  <a:pt x="1491157" y="639242"/>
                </a:lnTo>
                <a:cubicBezTo>
                  <a:pt x="1487957" y="635889"/>
                  <a:pt x="1484490" y="632498"/>
                  <a:pt x="1480756" y="629069"/>
                </a:cubicBezTo>
                <a:cubicBezTo>
                  <a:pt x="1477022" y="625640"/>
                  <a:pt x="1473022" y="622401"/>
                  <a:pt x="1468755" y="619353"/>
                </a:cubicBezTo>
                <a:cubicBezTo>
                  <a:pt x="1467840" y="618591"/>
                  <a:pt x="1466926" y="617220"/>
                  <a:pt x="1466011" y="615239"/>
                </a:cubicBezTo>
                <a:cubicBezTo>
                  <a:pt x="1465097" y="613257"/>
                  <a:pt x="1464335" y="611200"/>
                  <a:pt x="1463726" y="609066"/>
                </a:cubicBezTo>
                <a:cubicBezTo>
                  <a:pt x="1463116" y="606933"/>
                  <a:pt x="1462811" y="605333"/>
                  <a:pt x="1462811" y="604266"/>
                </a:cubicBezTo>
                <a:cubicBezTo>
                  <a:pt x="1462811" y="601980"/>
                  <a:pt x="1464259" y="599237"/>
                  <a:pt x="1467155" y="596036"/>
                </a:cubicBezTo>
                <a:cubicBezTo>
                  <a:pt x="1470050" y="592836"/>
                  <a:pt x="1473936" y="589750"/>
                  <a:pt x="1478813" y="586778"/>
                </a:cubicBezTo>
                <a:cubicBezTo>
                  <a:pt x="1483690" y="583806"/>
                  <a:pt x="1489252" y="581330"/>
                  <a:pt x="1495501" y="579348"/>
                </a:cubicBezTo>
                <a:cubicBezTo>
                  <a:pt x="1501749" y="577367"/>
                  <a:pt x="1508226" y="576377"/>
                  <a:pt x="1514932" y="576377"/>
                </a:cubicBezTo>
                <a:cubicBezTo>
                  <a:pt x="1523619" y="576377"/>
                  <a:pt x="1530667" y="577672"/>
                  <a:pt x="1536077" y="580263"/>
                </a:cubicBezTo>
                <a:cubicBezTo>
                  <a:pt x="1541488" y="582854"/>
                  <a:pt x="1545450" y="586168"/>
                  <a:pt x="1547965" y="590207"/>
                </a:cubicBezTo>
                <a:cubicBezTo>
                  <a:pt x="1550479" y="594245"/>
                  <a:pt x="1551736" y="598551"/>
                  <a:pt x="1551736" y="603123"/>
                </a:cubicBezTo>
                <a:cubicBezTo>
                  <a:pt x="1551736" y="609828"/>
                  <a:pt x="1550060" y="616496"/>
                  <a:pt x="1546707" y="623125"/>
                </a:cubicBezTo>
                <a:cubicBezTo>
                  <a:pt x="1543354" y="629755"/>
                  <a:pt x="1538554" y="635965"/>
                  <a:pt x="1532306" y="641756"/>
                </a:cubicBezTo>
                <a:lnTo>
                  <a:pt x="1527218" y="645334"/>
                </a:lnTo>
                <a:lnTo>
                  <a:pt x="1540192" y="649414"/>
                </a:lnTo>
                <a:cubicBezTo>
                  <a:pt x="1545298" y="650557"/>
                  <a:pt x="1550517" y="651395"/>
                  <a:pt x="1555851" y="651929"/>
                </a:cubicBezTo>
                <a:cubicBezTo>
                  <a:pt x="1561185" y="652462"/>
                  <a:pt x="1566519" y="652729"/>
                  <a:pt x="1571853" y="652729"/>
                </a:cubicBezTo>
                <a:lnTo>
                  <a:pt x="1576370" y="654432"/>
                </a:lnTo>
                <a:lnTo>
                  <a:pt x="1576578" y="652729"/>
                </a:lnTo>
                <a:cubicBezTo>
                  <a:pt x="1584045" y="652729"/>
                  <a:pt x="1589989" y="652272"/>
                  <a:pt x="1594409" y="651357"/>
                </a:cubicBezTo>
                <a:cubicBezTo>
                  <a:pt x="1598828" y="650443"/>
                  <a:pt x="1602028" y="648576"/>
                  <a:pt x="1604010" y="645757"/>
                </a:cubicBezTo>
                <a:cubicBezTo>
                  <a:pt x="1605991" y="642937"/>
                  <a:pt x="1606981" y="638708"/>
                  <a:pt x="1606981" y="633069"/>
                </a:cubicBezTo>
                <a:cubicBezTo>
                  <a:pt x="1606981" y="629259"/>
                  <a:pt x="1606372" y="624725"/>
                  <a:pt x="1605153" y="619468"/>
                </a:cubicBezTo>
                <a:cubicBezTo>
                  <a:pt x="1603933" y="614210"/>
                  <a:pt x="1602333" y="608609"/>
                  <a:pt x="1600352" y="602666"/>
                </a:cubicBezTo>
                <a:cubicBezTo>
                  <a:pt x="1598371" y="596722"/>
                  <a:pt x="1596237" y="590855"/>
                  <a:pt x="1593951" y="585063"/>
                </a:cubicBezTo>
                <a:lnTo>
                  <a:pt x="1612468" y="578205"/>
                </a:lnTo>
                <a:cubicBezTo>
                  <a:pt x="1614449" y="583082"/>
                  <a:pt x="1616316" y="588645"/>
                  <a:pt x="1618069" y="594893"/>
                </a:cubicBezTo>
                <a:cubicBezTo>
                  <a:pt x="1619821" y="601142"/>
                  <a:pt x="1621307" y="607314"/>
                  <a:pt x="1622526" y="613410"/>
                </a:cubicBezTo>
                <a:cubicBezTo>
                  <a:pt x="1623745" y="619506"/>
                  <a:pt x="1624355" y="624840"/>
                  <a:pt x="1624355" y="629412"/>
                </a:cubicBezTo>
                <a:cubicBezTo>
                  <a:pt x="1624355" y="635508"/>
                  <a:pt x="1623707" y="640880"/>
                  <a:pt x="1622412" y="645528"/>
                </a:cubicBezTo>
                <a:cubicBezTo>
                  <a:pt x="1621117" y="650176"/>
                  <a:pt x="1619173" y="654139"/>
                  <a:pt x="1616583" y="657415"/>
                </a:cubicBezTo>
                <a:cubicBezTo>
                  <a:pt x="1613992" y="660692"/>
                  <a:pt x="1610677" y="663359"/>
                  <a:pt x="1606639" y="665416"/>
                </a:cubicBezTo>
                <a:cubicBezTo>
                  <a:pt x="1602600" y="667474"/>
                  <a:pt x="1597914" y="668998"/>
                  <a:pt x="1592580" y="669988"/>
                </a:cubicBezTo>
                <a:cubicBezTo>
                  <a:pt x="1587246" y="670979"/>
                  <a:pt x="1581150" y="671474"/>
                  <a:pt x="1574292" y="671474"/>
                </a:cubicBezTo>
                <a:lnTo>
                  <a:pt x="1574518" y="669618"/>
                </a:lnTo>
                <a:lnTo>
                  <a:pt x="1569567" y="671474"/>
                </a:lnTo>
                <a:cubicBezTo>
                  <a:pt x="1561185" y="671474"/>
                  <a:pt x="1552613" y="670674"/>
                  <a:pt x="1543850" y="669074"/>
                </a:cubicBezTo>
                <a:cubicBezTo>
                  <a:pt x="1535087" y="667474"/>
                  <a:pt x="1526895" y="665035"/>
                  <a:pt x="1519275" y="661759"/>
                </a:cubicBezTo>
                <a:lnTo>
                  <a:pt x="1511211" y="656588"/>
                </a:lnTo>
                <a:lnTo>
                  <a:pt x="1510360" y="657187"/>
                </a:lnTo>
                <a:cubicBezTo>
                  <a:pt x="1501978" y="661682"/>
                  <a:pt x="1492720" y="665188"/>
                  <a:pt x="1482585" y="667702"/>
                </a:cubicBezTo>
                <a:cubicBezTo>
                  <a:pt x="1472450" y="670217"/>
                  <a:pt x="1461744" y="671474"/>
                  <a:pt x="1450467" y="671474"/>
                </a:cubicBezTo>
                <a:lnTo>
                  <a:pt x="1450489" y="671295"/>
                </a:lnTo>
                <a:lnTo>
                  <a:pt x="1450010" y="671474"/>
                </a:lnTo>
                <a:cubicBezTo>
                  <a:pt x="1440713" y="671474"/>
                  <a:pt x="1433322" y="670979"/>
                  <a:pt x="1427835" y="669988"/>
                </a:cubicBezTo>
                <a:cubicBezTo>
                  <a:pt x="1422349" y="668998"/>
                  <a:pt x="1418196" y="667512"/>
                  <a:pt x="1415377" y="665531"/>
                </a:cubicBezTo>
                <a:cubicBezTo>
                  <a:pt x="1412557" y="663549"/>
                  <a:pt x="1410576" y="661073"/>
                  <a:pt x="1409433" y="658101"/>
                </a:cubicBezTo>
                <a:lnTo>
                  <a:pt x="1408780" y="655516"/>
                </a:lnTo>
                <a:lnTo>
                  <a:pt x="1405775" y="660044"/>
                </a:lnTo>
                <a:cubicBezTo>
                  <a:pt x="1402956" y="663092"/>
                  <a:pt x="1399718" y="665454"/>
                  <a:pt x="1396060" y="667131"/>
                </a:cubicBezTo>
                <a:cubicBezTo>
                  <a:pt x="1392402" y="668807"/>
                  <a:pt x="1388021" y="669950"/>
                  <a:pt x="1382915" y="670560"/>
                </a:cubicBezTo>
                <a:cubicBezTo>
                  <a:pt x="1377810" y="671169"/>
                  <a:pt x="1371752" y="671474"/>
                  <a:pt x="1364742" y="671474"/>
                </a:cubicBezTo>
                <a:lnTo>
                  <a:pt x="1364848" y="670606"/>
                </a:lnTo>
                <a:lnTo>
                  <a:pt x="1362532" y="671474"/>
                </a:lnTo>
                <a:cubicBezTo>
                  <a:pt x="1357503" y="671474"/>
                  <a:pt x="1352588" y="670522"/>
                  <a:pt x="1347787" y="668617"/>
                </a:cubicBezTo>
                <a:cubicBezTo>
                  <a:pt x="1342987" y="666712"/>
                  <a:pt x="1338834" y="663587"/>
                  <a:pt x="1335328" y="659244"/>
                </a:cubicBezTo>
                <a:lnTo>
                  <a:pt x="1332136" y="653780"/>
                </a:lnTo>
                <a:lnTo>
                  <a:pt x="1327813" y="659958"/>
                </a:lnTo>
                <a:cubicBezTo>
                  <a:pt x="1325470" y="662302"/>
                  <a:pt x="1322603" y="664388"/>
                  <a:pt x="1319212" y="666216"/>
                </a:cubicBezTo>
                <a:cubicBezTo>
                  <a:pt x="1312430" y="669874"/>
                  <a:pt x="1302715" y="671703"/>
                  <a:pt x="1290066" y="671703"/>
                </a:cubicBezTo>
                <a:cubicBezTo>
                  <a:pt x="1284579" y="671703"/>
                  <a:pt x="1279283" y="671246"/>
                  <a:pt x="1274178" y="670331"/>
                </a:cubicBezTo>
                <a:cubicBezTo>
                  <a:pt x="1269073" y="669417"/>
                  <a:pt x="1264386" y="668083"/>
                  <a:pt x="1260119" y="666331"/>
                </a:cubicBezTo>
                <a:cubicBezTo>
                  <a:pt x="1255852" y="664578"/>
                  <a:pt x="1252118" y="662483"/>
                  <a:pt x="1248918" y="660044"/>
                </a:cubicBezTo>
                <a:lnTo>
                  <a:pt x="1258062" y="644271"/>
                </a:lnTo>
                <a:cubicBezTo>
                  <a:pt x="1261110" y="646252"/>
                  <a:pt x="1265377" y="648157"/>
                  <a:pt x="1270863" y="649986"/>
                </a:cubicBezTo>
                <a:cubicBezTo>
                  <a:pt x="1276350" y="651815"/>
                  <a:pt x="1282751" y="652729"/>
                  <a:pt x="1290066" y="652729"/>
                </a:cubicBezTo>
                <a:cubicBezTo>
                  <a:pt x="1297686" y="652729"/>
                  <a:pt x="1303744" y="651967"/>
                  <a:pt x="1308239" y="650443"/>
                </a:cubicBezTo>
                <a:cubicBezTo>
                  <a:pt x="1312735" y="648919"/>
                  <a:pt x="1316012" y="646671"/>
                  <a:pt x="1318069" y="643699"/>
                </a:cubicBezTo>
                <a:cubicBezTo>
                  <a:pt x="1320127" y="640727"/>
                  <a:pt x="1321155" y="637260"/>
                  <a:pt x="1321155" y="633298"/>
                </a:cubicBezTo>
                <a:cubicBezTo>
                  <a:pt x="1321155" y="630250"/>
                  <a:pt x="1320355" y="626592"/>
                  <a:pt x="1318755" y="622325"/>
                </a:cubicBezTo>
                <a:cubicBezTo>
                  <a:pt x="1317155" y="618058"/>
                  <a:pt x="1314983" y="613295"/>
                  <a:pt x="1312240" y="608038"/>
                </a:cubicBezTo>
                <a:cubicBezTo>
                  <a:pt x="1309497" y="602780"/>
                  <a:pt x="1306334" y="597217"/>
                  <a:pt x="1302753" y="591350"/>
                </a:cubicBezTo>
                <a:cubicBezTo>
                  <a:pt x="1299172" y="585482"/>
                  <a:pt x="1295323" y="579501"/>
                  <a:pt x="1291209" y="573405"/>
                </a:cubicBezTo>
                <a:close/>
                <a:moveTo>
                  <a:pt x="2132914" y="539801"/>
                </a:moveTo>
                <a:cubicBezTo>
                  <a:pt x="2135962" y="539801"/>
                  <a:pt x="2138591" y="540944"/>
                  <a:pt x="2140801" y="543230"/>
                </a:cubicBezTo>
                <a:cubicBezTo>
                  <a:pt x="2143010" y="545516"/>
                  <a:pt x="2144115" y="548183"/>
                  <a:pt x="2144115" y="551231"/>
                </a:cubicBezTo>
                <a:cubicBezTo>
                  <a:pt x="2144115" y="554279"/>
                  <a:pt x="2143010" y="556907"/>
                  <a:pt x="2140801" y="559117"/>
                </a:cubicBezTo>
                <a:cubicBezTo>
                  <a:pt x="2138591" y="561327"/>
                  <a:pt x="2135962" y="562432"/>
                  <a:pt x="2132914" y="562432"/>
                </a:cubicBezTo>
                <a:cubicBezTo>
                  <a:pt x="2129713" y="562432"/>
                  <a:pt x="2127008" y="561327"/>
                  <a:pt x="2124798" y="559117"/>
                </a:cubicBezTo>
                <a:cubicBezTo>
                  <a:pt x="2122589" y="556907"/>
                  <a:pt x="2121484" y="554279"/>
                  <a:pt x="2121484" y="551231"/>
                </a:cubicBezTo>
                <a:cubicBezTo>
                  <a:pt x="2121484" y="548183"/>
                  <a:pt x="2122589" y="545516"/>
                  <a:pt x="2124798" y="543230"/>
                </a:cubicBezTo>
                <a:cubicBezTo>
                  <a:pt x="2127008" y="540944"/>
                  <a:pt x="2129713" y="539801"/>
                  <a:pt x="2132914" y="539801"/>
                </a:cubicBezTo>
                <a:close/>
                <a:moveTo>
                  <a:pt x="1625117" y="514350"/>
                </a:moveTo>
                <a:lnTo>
                  <a:pt x="1625117" y="527380"/>
                </a:lnTo>
                <a:lnTo>
                  <a:pt x="1573911" y="542239"/>
                </a:lnTo>
                <a:lnTo>
                  <a:pt x="1573911" y="529437"/>
                </a:lnTo>
                <a:close/>
                <a:moveTo>
                  <a:pt x="1809750" y="507111"/>
                </a:moveTo>
                <a:lnTo>
                  <a:pt x="1828723" y="507111"/>
                </a:lnTo>
                <a:lnTo>
                  <a:pt x="1832381" y="623011"/>
                </a:lnTo>
                <a:cubicBezTo>
                  <a:pt x="1832686" y="630783"/>
                  <a:pt x="1833943" y="636841"/>
                  <a:pt x="1836153" y="641185"/>
                </a:cubicBezTo>
                <a:cubicBezTo>
                  <a:pt x="1838363" y="645528"/>
                  <a:pt x="1841373" y="648538"/>
                  <a:pt x="1845183" y="650214"/>
                </a:cubicBezTo>
                <a:cubicBezTo>
                  <a:pt x="1848993" y="651891"/>
                  <a:pt x="1853184" y="652729"/>
                  <a:pt x="1857756" y="652729"/>
                </a:cubicBezTo>
                <a:lnTo>
                  <a:pt x="1862127" y="654377"/>
                </a:lnTo>
                <a:lnTo>
                  <a:pt x="1862328" y="652729"/>
                </a:lnTo>
                <a:lnTo>
                  <a:pt x="1919249" y="652729"/>
                </a:lnTo>
                <a:cubicBezTo>
                  <a:pt x="1927936" y="652729"/>
                  <a:pt x="1934032" y="651891"/>
                  <a:pt x="1937537" y="650214"/>
                </a:cubicBezTo>
                <a:cubicBezTo>
                  <a:pt x="1941042" y="648538"/>
                  <a:pt x="1943062" y="645566"/>
                  <a:pt x="1943595" y="641299"/>
                </a:cubicBezTo>
                <a:cubicBezTo>
                  <a:pt x="1944128" y="637032"/>
                  <a:pt x="1944243" y="631088"/>
                  <a:pt x="1943938" y="623468"/>
                </a:cubicBezTo>
                <a:lnTo>
                  <a:pt x="1940052" y="507111"/>
                </a:lnTo>
                <a:lnTo>
                  <a:pt x="1959026" y="507111"/>
                </a:lnTo>
                <a:lnTo>
                  <a:pt x="1962683" y="623011"/>
                </a:lnTo>
                <a:cubicBezTo>
                  <a:pt x="1962988" y="630783"/>
                  <a:pt x="1964245" y="636841"/>
                  <a:pt x="1966455" y="641185"/>
                </a:cubicBezTo>
                <a:cubicBezTo>
                  <a:pt x="1968665" y="645528"/>
                  <a:pt x="1971675" y="648538"/>
                  <a:pt x="1975485" y="650214"/>
                </a:cubicBezTo>
                <a:lnTo>
                  <a:pt x="1987172" y="652552"/>
                </a:lnTo>
                <a:lnTo>
                  <a:pt x="1999297" y="650443"/>
                </a:lnTo>
                <a:cubicBezTo>
                  <a:pt x="2002726" y="648919"/>
                  <a:pt x="2005545" y="646404"/>
                  <a:pt x="2007755" y="642899"/>
                </a:cubicBezTo>
                <a:cubicBezTo>
                  <a:pt x="2009965" y="639394"/>
                  <a:pt x="2011908" y="634746"/>
                  <a:pt x="2013585" y="628955"/>
                </a:cubicBezTo>
                <a:cubicBezTo>
                  <a:pt x="2015261" y="623163"/>
                  <a:pt x="2017090" y="616001"/>
                  <a:pt x="2019071" y="607466"/>
                </a:cubicBezTo>
                <a:lnTo>
                  <a:pt x="2035759" y="611810"/>
                </a:lnTo>
                <a:cubicBezTo>
                  <a:pt x="2034844" y="615315"/>
                  <a:pt x="2034006" y="618668"/>
                  <a:pt x="2033244" y="621868"/>
                </a:cubicBezTo>
                <a:cubicBezTo>
                  <a:pt x="2032482" y="625068"/>
                  <a:pt x="2031911" y="627850"/>
                  <a:pt x="2031530" y="630212"/>
                </a:cubicBezTo>
                <a:cubicBezTo>
                  <a:pt x="2031149" y="632574"/>
                  <a:pt x="2030958" y="634441"/>
                  <a:pt x="2030958" y="635813"/>
                </a:cubicBezTo>
                <a:cubicBezTo>
                  <a:pt x="2030958" y="639470"/>
                  <a:pt x="2031796" y="642556"/>
                  <a:pt x="2033473" y="645071"/>
                </a:cubicBezTo>
                <a:cubicBezTo>
                  <a:pt x="2035149" y="647585"/>
                  <a:pt x="2038350" y="649643"/>
                  <a:pt x="2043074" y="651243"/>
                </a:cubicBezTo>
                <a:lnTo>
                  <a:pt x="2049580" y="652789"/>
                </a:lnTo>
                <a:lnTo>
                  <a:pt x="2063991" y="632726"/>
                </a:lnTo>
                <a:cubicBezTo>
                  <a:pt x="2070773" y="624421"/>
                  <a:pt x="2078240" y="616724"/>
                  <a:pt x="2086394" y="609638"/>
                </a:cubicBezTo>
                <a:cubicBezTo>
                  <a:pt x="2094547" y="602551"/>
                  <a:pt x="2103120" y="596836"/>
                  <a:pt x="2112111" y="592493"/>
                </a:cubicBezTo>
                <a:cubicBezTo>
                  <a:pt x="2121103" y="588149"/>
                  <a:pt x="2130247" y="585978"/>
                  <a:pt x="2139543" y="585978"/>
                </a:cubicBezTo>
                <a:cubicBezTo>
                  <a:pt x="2147925" y="585978"/>
                  <a:pt x="2155126" y="587692"/>
                  <a:pt x="2161146" y="591121"/>
                </a:cubicBezTo>
                <a:cubicBezTo>
                  <a:pt x="2167166" y="594550"/>
                  <a:pt x="2171814" y="599160"/>
                  <a:pt x="2175090" y="604952"/>
                </a:cubicBezTo>
                <a:cubicBezTo>
                  <a:pt x="2178367" y="610743"/>
                  <a:pt x="2180005" y="617296"/>
                  <a:pt x="2180005" y="624611"/>
                </a:cubicBezTo>
                <a:cubicBezTo>
                  <a:pt x="2180005" y="633603"/>
                  <a:pt x="2177377" y="641870"/>
                  <a:pt x="2172119" y="649414"/>
                </a:cubicBezTo>
                <a:cubicBezTo>
                  <a:pt x="2166861" y="656958"/>
                  <a:pt x="2157984" y="663016"/>
                  <a:pt x="2145487" y="667588"/>
                </a:cubicBezTo>
                <a:cubicBezTo>
                  <a:pt x="2132990" y="672160"/>
                  <a:pt x="2115997" y="674446"/>
                  <a:pt x="2094509" y="674446"/>
                </a:cubicBezTo>
                <a:cubicBezTo>
                  <a:pt x="2081098" y="674446"/>
                  <a:pt x="2069858" y="673951"/>
                  <a:pt x="2060790" y="672960"/>
                </a:cubicBezTo>
                <a:cubicBezTo>
                  <a:pt x="2051723" y="671969"/>
                  <a:pt x="2044369" y="670484"/>
                  <a:pt x="2038731" y="668502"/>
                </a:cubicBezTo>
                <a:cubicBezTo>
                  <a:pt x="2033092" y="666521"/>
                  <a:pt x="2028825" y="664007"/>
                  <a:pt x="2025929" y="660959"/>
                </a:cubicBezTo>
                <a:lnTo>
                  <a:pt x="2021887" y="653497"/>
                </a:lnTo>
                <a:lnTo>
                  <a:pt x="2019300" y="657615"/>
                </a:lnTo>
                <a:cubicBezTo>
                  <a:pt x="2017242" y="660263"/>
                  <a:pt x="2015109" y="662406"/>
                  <a:pt x="2012899" y="664045"/>
                </a:cubicBezTo>
                <a:cubicBezTo>
                  <a:pt x="2008479" y="667321"/>
                  <a:pt x="2003869" y="669379"/>
                  <a:pt x="1999069" y="670217"/>
                </a:cubicBezTo>
                <a:lnTo>
                  <a:pt x="1986311" y="671272"/>
                </a:lnTo>
                <a:lnTo>
                  <a:pt x="1985772" y="671474"/>
                </a:lnTo>
                <a:lnTo>
                  <a:pt x="1985203" y="671364"/>
                </a:lnTo>
                <a:lnTo>
                  <a:pt x="1983867" y="671474"/>
                </a:lnTo>
                <a:lnTo>
                  <a:pt x="1983911" y="671113"/>
                </a:lnTo>
                <a:lnTo>
                  <a:pt x="1969884" y="668388"/>
                </a:lnTo>
                <a:cubicBezTo>
                  <a:pt x="1965693" y="666331"/>
                  <a:pt x="1962416" y="663664"/>
                  <a:pt x="1960054" y="660387"/>
                </a:cubicBezTo>
                <a:lnTo>
                  <a:pt x="1957466" y="654642"/>
                </a:lnTo>
                <a:lnTo>
                  <a:pt x="1952739" y="661987"/>
                </a:lnTo>
                <a:cubicBezTo>
                  <a:pt x="1949310" y="665111"/>
                  <a:pt x="1944700" y="667474"/>
                  <a:pt x="1938909" y="669074"/>
                </a:cubicBezTo>
                <a:cubicBezTo>
                  <a:pt x="1936013" y="669874"/>
                  <a:pt x="1932755" y="670474"/>
                  <a:pt x="1929136" y="670874"/>
                </a:cubicBezTo>
                <a:lnTo>
                  <a:pt x="1922471" y="671209"/>
                </a:lnTo>
                <a:lnTo>
                  <a:pt x="1921764" y="671474"/>
                </a:lnTo>
                <a:lnTo>
                  <a:pt x="1917192" y="671474"/>
                </a:lnTo>
                <a:lnTo>
                  <a:pt x="1860042" y="671474"/>
                </a:lnTo>
                <a:lnTo>
                  <a:pt x="1860261" y="669677"/>
                </a:lnTo>
                <a:lnTo>
                  <a:pt x="1855470" y="671474"/>
                </a:lnTo>
                <a:cubicBezTo>
                  <a:pt x="1850745" y="671474"/>
                  <a:pt x="1846707" y="670826"/>
                  <a:pt x="1843354" y="669531"/>
                </a:cubicBezTo>
                <a:cubicBezTo>
                  <a:pt x="1840001" y="668236"/>
                  <a:pt x="1837258" y="666559"/>
                  <a:pt x="1835124" y="664502"/>
                </a:cubicBezTo>
                <a:lnTo>
                  <a:pt x="1832626" y="660982"/>
                </a:lnTo>
                <a:lnTo>
                  <a:pt x="1828609" y="679818"/>
                </a:lnTo>
                <a:cubicBezTo>
                  <a:pt x="1825790" y="687819"/>
                  <a:pt x="1821485" y="695096"/>
                  <a:pt x="1815693" y="701649"/>
                </a:cubicBezTo>
                <a:cubicBezTo>
                  <a:pt x="1809902" y="708203"/>
                  <a:pt x="1802168" y="713460"/>
                  <a:pt x="1792490" y="717423"/>
                </a:cubicBezTo>
                <a:cubicBezTo>
                  <a:pt x="1782813" y="721385"/>
                  <a:pt x="1770888" y="723366"/>
                  <a:pt x="1756714" y="723366"/>
                </a:cubicBezTo>
                <a:cubicBezTo>
                  <a:pt x="1748790" y="723366"/>
                  <a:pt x="1741132" y="722185"/>
                  <a:pt x="1733740" y="719823"/>
                </a:cubicBezTo>
                <a:cubicBezTo>
                  <a:pt x="1726349" y="717461"/>
                  <a:pt x="1719796" y="713994"/>
                  <a:pt x="1714081" y="709422"/>
                </a:cubicBezTo>
                <a:cubicBezTo>
                  <a:pt x="1708366" y="704850"/>
                  <a:pt x="1703832" y="699325"/>
                  <a:pt x="1700479" y="692848"/>
                </a:cubicBezTo>
                <a:cubicBezTo>
                  <a:pt x="1697126" y="686371"/>
                  <a:pt x="1695450" y="678942"/>
                  <a:pt x="1695450" y="670560"/>
                </a:cubicBezTo>
                <a:cubicBezTo>
                  <a:pt x="1695450" y="666902"/>
                  <a:pt x="1695793" y="662978"/>
                  <a:pt x="1696478" y="658787"/>
                </a:cubicBezTo>
                <a:cubicBezTo>
                  <a:pt x="1697164" y="654596"/>
                  <a:pt x="1698231" y="650100"/>
                  <a:pt x="1699679" y="645299"/>
                </a:cubicBezTo>
                <a:cubicBezTo>
                  <a:pt x="1701127" y="640499"/>
                  <a:pt x="1702917" y="635432"/>
                  <a:pt x="1705051" y="630098"/>
                </a:cubicBezTo>
                <a:lnTo>
                  <a:pt x="1721510" y="636498"/>
                </a:lnTo>
                <a:cubicBezTo>
                  <a:pt x="1719986" y="640766"/>
                  <a:pt x="1718653" y="644804"/>
                  <a:pt x="1717510" y="648614"/>
                </a:cubicBezTo>
                <a:cubicBezTo>
                  <a:pt x="1716367" y="652424"/>
                  <a:pt x="1715528" y="656006"/>
                  <a:pt x="1714995" y="659358"/>
                </a:cubicBezTo>
                <a:cubicBezTo>
                  <a:pt x="1714462" y="662711"/>
                  <a:pt x="1714195" y="665912"/>
                  <a:pt x="1714195" y="668960"/>
                </a:cubicBezTo>
                <a:cubicBezTo>
                  <a:pt x="1714195" y="676732"/>
                  <a:pt x="1716252" y="683285"/>
                  <a:pt x="1720367" y="688619"/>
                </a:cubicBezTo>
                <a:cubicBezTo>
                  <a:pt x="1724482" y="693953"/>
                  <a:pt x="1729854" y="697954"/>
                  <a:pt x="1736483" y="700621"/>
                </a:cubicBezTo>
                <a:cubicBezTo>
                  <a:pt x="1743113" y="703288"/>
                  <a:pt x="1750237" y="704621"/>
                  <a:pt x="1757857" y="704621"/>
                </a:cubicBezTo>
                <a:cubicBezTo>
                  <a:pt x="1772793" y="704621"/>
                  <a:pt x="1784451" y="701992"/>
                  <a:pt x="1792833" y="696734"/>
                </a:cubicBezTo>
                <a:cubicBezTo>
                  <a:pt x="1801215" y="691477"/>
                  <a:pt x="1807083" y="684542"/>
                  <a:pt x="1810435" y="675932"/>
                </a:cubicBezTo>
                <a:cubicBezTo>
                  <a:pt x="1813788" y="667321"/>
                  <a:pt x="1815236" y="657911"/>
                  <a:pt x="1814779" y="647700"/>
                </a:cubicBezTo>
                <a:close/>
                <a:moveTo>
                  <a:pt x="2158517" y="476250"/>
                </a:moveTo>
                <a:lnTo>
                  <a:pt x="2158517" y="489280"/>
                </a:lnTo>
                <a:lnTo>
                  <a:pt x="2107311" y="504139"/>
                </a:lnTo>
                <a:lnTo>
                  <a:pt x="2107311" y="491337"/>
                </a:lnTo>
                <a:close/>
                <a:moveTo>
                  <a:pt x="1977542" y="447675"/>
                </a:moveTo>
                <a:lnTo>
                  <a:pt x="1977542" y="460705"/>
                </a:lnTo>
                <a:lnTo>
                  <a:pt x="1926336" y="475564"/>
                </a:lnTo>
                <a:lnTo>
                  <a:pt x="1926336" y="462762"/>
                </a:lnTo>
                <a:close/>
                <a:moveTo>
                  <a:pt x="1879854" y="436245"/>
                </a:moveTo>
                <a:lnTo>
                  <a:pt x="1892427" y="436245"/>
                </a:lnTo>
                <a:lnTo>
                  <a:pt x="1893798" y="475793"/>
                </a:lnTo>
                <a:lnTo>
                  <a:pt x="1881225" y="475793"/>
                </a:lnTo>
                <a:close/>
                <a:moveTo>
                  <a:pt x="2920517" y="319583"/>
                </a:moveTo>
                <a:lnTo>
                  <a:pt x="2920517" y="332613"/>
                </a:lnTo>
                <a:lnTo>
                  <a:pt x="2869311" y="347472"/>
                </a:lnTo>
                <a:lnTo>
                  <a:pt x="2869311" y="334670"/>
                </a:lnTo>
                <a:close/>
                <a:moveTo>
                  <a:pt x="2845308" y="282473"/>
                </a:moveTo>
                <a:cubicBezTo>
                  <a:pt x="2848356" y="282473"/>
                  <a:pt x="2850985" y="283616"/>
                  <a:pt x="2853194" y="285902"/>
                </a:cubicBezTo>
                <a:cubicBezTo>
                  <a:pt x="2855404" y="288188"/>
                  <a:pt x="2856509" y="290855"/>
                  <a:pt x="2856509" y="293903"/>
                </a:cubicBezTo>
                <a:cubicBezTo>
                  <a:pt x="2856509" y="296951"/>
                  <a:pt x="2855404" y="299580"/>
                  <a:pt x="2853194" y="301790"/>
                </a:cubicBezTo>
                <a:cubicBezTo>
                  <a:pt x="2850985" y="304000"/>
                  <a:pt x="2848356" y="305105"/>
                  <a:pt x="2845308" y="305105"/>
                </a:cubicBezTo>
                <a:cubicBezTo>
                  <a:pt x="2842107" y="305105"/>
                  <a:pt x="2839402" y="304000"/>
                  <a:pt x="2837192" y="301790"/>
                </a:cubicBezTo>
                <a:cubicBezTo>
                  <a:pt x="2834983" y="299580"/>
                  <a:pt x="2833878" y="296951"/>
                  <a:pt x="2833878" y="293903"/>
                </a:cubicBezTo>
                <a:cubicBezTo>
                  <a:pt x="2833878" y="290855"/>
                  <a:pt x="2834983" y="288188"/>
                  <a:pt x="2837192" y="285902"/>
                </a:cubicBezTo>
                <a:cubicBezTo>
                  <a:pt x="2839402" y="283616"/>
                  <a:pt x="2842107" y="282473"/>
                  <a:pt x="2845308" y="282473"/>
                </a:cubicBezTo>
                <a:close/>
                <a:moveTo>
                  <a:pt x="2813989" y="282473"/>
                </a:moveTo>
                <a:cubicBezTo>
                  <a:pt x="2817037" y="282473"/>
                  <a:pt x="2819666" y="283616"/>
                  <a:pt x="2821876" y="285902"/>
                </a:cubicBezTo>
                <a:cubicBezTo>
                  <a:pt x="2824086" y="288188"/>
                  <a:pt x="2825191" y="290855"/>
                  <a:pt x="2825191" y="293903"/>
                </a:cubicBezTo>
                <a:cubicBezTo>
                  <a:pt x="2825191" y="296951"/>
                  <a:pt x="2824086" y="299580"/>
                  <a:pt x="2821876" y="301790"/>
                </a:cubicBezTo>
                <a:cubicBezTo>
                  <a:pt x="2819666" y="304000"/>
                  <a:pt x="2817037" y="305105"/>
                  <a:pt x="2813989" y="305105"/>
                </a:cubicBezTo>
                <a:cubicBezTo>
                  <a:pt x="2810789" y="305105"/>
                  <a:pt x="2808084" y="304000"/>
                  <a:pt x="2805874" y="301790"/>
                </a:cubicBezTo>
                <a:cubicBezTo>
                  <a:pt x="2803664" y="299580"/>
                  <a:pt x="2802559" y="296951"/>
                  <a:pt x="2802559" y="293903"/>
                </a:cubicBezTo>
                <a:cubicBezTo>
                  <a:pt x="2802559" y="290855"/>
                  <a:pt x="2803664" y="288188"/>
                  <a:pt x="2805874" y="285902"/>
                </a:cubicBezTo>
                <a:cubicBezTo>
                  <a:pt x="2808084" y="283616"/>
                  <a:pt x="2810789" y="282473"/>
                  <a:pt x="2813989" y="282473"/>
                </a:cubicBezTo>
                <a:close/>
                <a:moveTo>
                  <a:pt x="1555699" y="282473"/>
                </a:moveTo>
                <a:cubicBezTo>
                  <a:pt x="1558747" y="282473"/>
                  <a:pt x="1561376" y="283616"/>
                  <a:pt x="1563586" y="285902"/>
                </a:cubicBezTo>
                <a:cubicBezTo>
                  <a:pt x="1565795" y="288188"/>
                  <a:pt x="1566900" y="290855"/>
                  <a:pt x="1566900" y="293903"/>
                </a:cubicBezTo>
                <a:cubicBezTo>
                  <a:pt x="1566900" y="296951"/>
                  <a:pt x="1565795" y="299580"/>
                  <a:pt x="1563586" y="301790"/>
                </a:cubicBezTo>
                <a:cubicBezTo>
                  <a:pt x="1561376" y="304000"/>
                  <a:pt x="1558747" y="305105"/>
                  <a:pt x="1555699" y="305105"/>
                </a:cubicBezTo>
                <a:cubicBezTo>
                  <a:pt x="1552498" y="305105"/>
                  <a:pt x="1549793" y="304000"/>
                  <a:pt x="1547584" y="301790"/>
                </a:cubicBezTo>
                <a:cubicBezTo>
                  <a:pt x="1545374" y="299580"/>
                  <a:pt x="1544269" y="296951"/>
                  <a:pt x="1544269" y="293903"/>
                </a:cubicBezTo>
                <a:cubicBezTo>
                  <a:pt x="1544269" y="290855"/>
                  <a:pt x="1545374" y="288188"/>
                  <a:pt x="1547584" y="285902"/>
                </a:cubicBezTo>
                <a:cubicBezTo>
                  <a:pt x="1549793" y="283616"/>
                  <a:pt x="1552498" y="282473"/>
                  <a:pt x="1555699" y="282473"/>
                </a:cubicBezTo>
                <a:close/>
                <a:moveTo>
                  <a:pt x="1524381" y="282473"/>
                </a:moveTo>
                <a:cubicBezTo>
                  <a:pt x="1527429" y="282473"/>
                  <a:pt x="1530058" y="283616"/>
                  <a:pt x="1532267" y="285902"/>
                </a:cubicBezTo>
                <a:cubicBezTo>
                  <a:pt x="1534477" y="288188"/>
                  <a:pt x="1535582" y="290855"/>
                  <a:pt x="1535582" y="293903"/>
                </a:cubicBezTo>
                <a:cubicBezTo>
                  <a:pt x="1535582" y="296951"/>
                  <a:pt x="1534477" y="299580"/>
                  <a:pt x="1532267" y="301790"/>
                </a:cubicBezTo>
                <a:cubicBezTo>
                  <a:pt x="1530058" y="304000"/>
                  <a:pt x="1527429" y="305105"/>
                  <a:pt x="1524381" y="305105"/>
                </a:cubicBezTo>
                <a:cubicBezTo>
                  <a:pt x="1521180" y="305105"/>
                  <a:pt x="1518475" y="304000"/>
                  <a:pt x="1516265" y="301790"/>
                </a:cubicBezTo>
                <a:cubicBezTo>
                  <a:pt x="1514056" y="299580"/>
                  <a:pt x="1512951" y="296951"/>
                  <a:pt x="1512951" y="293903"/>
                </a:cubicBezTo>
                <a:cubicBezTo>
                  <a:pt x="1512951" y="290855"/>
                  <a:pt x="1514056" y="288188"/>
                  <a:pt x="1516265" y="285902"/>
                </a:cubicBezTo>
                <a:cubicBezTo>
                  <a:pt x="1518475" y="283616"/>
                  <a:pt x="1521180" y="282473"/>
                  <a:pt x="1524381" y="282473"/>
                </a:cubicBezTo>
                <a:close/>
                <a:moveTo>
                  <a:pt x="2389327" y="281787"/>
                </a:moveTo>
                <a:cubicBezTo>
                  <a:pt x="2392375" y="281787"/>
                  <a:pt x="2395004" y="282930"/>
                  <a:pt x="2397213" y="285216"/>
                </a:cubicBezTo>
                <a:cubicBezTo>
                  <a:pt x="2399423" y="287502"/>
                  <a:pt x="2400528" y="290169"/>
                  <a:pt x="2400528" y="293217"/>
                </a:cubicBezTo>
                <a:cubicBezTo>
                  <a:pt x="2400528" y="296265"/>
                  <a:pt x="2399423" y="298894"/>
                  <a:pt x="2397213" y="301104"/>
                </a:cubicBezTo>
                <a:cubicBezTo>
                  <a:pt x="2395004" y="303314"/>
                  <a:pt x="2392375" y="304419"/>
                  <a:pt x="2389327" y="304419"/>
                </a:cubicBezTo>
                <a:cubicBezTo>
                  <a:pt x="2386126" y="304419"/>
                  <a:pt x="2383421" y="303314"/>
                  <a:pt x="2381211" y="301104"/>
                </a:cubicBezTo>
                <a:cubicBezTo>
                  <a:pt x="2379002" y="298894"/>
                  <a:pt x="2377897" y="296265"/>
                  <a:pt x="2377897" y="293217"/>
                </a:cubicBezTo>
                <a:cubicBezTo>
                  <a:pt x="2377897" y="290169"/>
                  <a:pt x="2379002" y="287502"/>
                  <a:pt x="2381211" y="285216"/>
                </a:cubicBezTo>
                <a:cubicBezTo>
                  <a:pt x="2383421" y="282930"/>
                  <a:pt x="2386126" y="281787"/>
                  <a:pt x="2389327" y="281787"/>
                </a:cubicBezTo>
                <a:close/>
                <a:moveTo>
                  <a:pt x="929792" y="271958"/>
                </a:moveTo>
                <a:lnTo>
                  <a:pt x="929792" y="284988"/>
                </a:lnTo>
                <a:lnTo>
                  <a:pt x="878586" y="299847"/>
                </a:lnTo>
                <a:lnTo>
                  <a:pt x="878586" y="287045"/>
                </a:lnTo>
                <a:close/>
                <a:moveTo>
                  <a:pt x="224942" y="271958"/>
                </a:moveTo>
                <a:lnTo>
                  <a:pt x="224942" y="284988"/>
                </a:lnTo>
                <a:lnTo>
                  <a:pt x="173736" y="299847"/>
                </a:lnTo>
                <a:lnTo>
                  <a:pt x="173736" y="287045"/>
                </a:lnTo>
                <a:close/>
                <a:moveTo>
                  <a:pt x="2588666" y="218694"/>
                </a:moveTo>
                <a:cubicBezTo>
                  <a:pt x="2586380" y="218694"/>
                  <a:pt x="2584704" y="219608"/>
                  <a:pt x="2583637" y="221437"/>
                </a:cubicBezTo>
                <a:cubicBezTo>
                  <a:pt x="2582570" y="223266"/>
                  <a:pt x="2582037" y="225476"/>
                  <a:pt x="2582037" y="228066"/>
                </a:cubicBezTo>
                <a:cubicBezTo>
                  <a:pt x="2582037" y="229743"/>
                  <a:pt x="2582494" y="231000"/>
                  <a:pt x="2583408" y="231838"/>
                </a:cubicBezTo>
                <a:cubicBezTo>
                  <a:pt x="2584323" y="232676"/>
                  <a:pt x="2586228" y="233096"/>
                  <a:pt x="2589123" y="233096"/>
                </a:cubicBezTo>
                <a:cubicBezTo>
                  <a:pt x="2590800" y="233096"/>
                  <a:pt x="2592514" y="232981"/>
                  <a:pt x="2594267" y="232753"/>
                </a:cubicBezTo>
                <a:lnTo>
                  <a:pt x="2595135" y="232494"/>
                </a:lnTo>
                <a:lnTo>
                  <a:pt x="2595296" y="231495"/>
                </a:lnTo>
                <a:cubicBezTo>
                  <a:pt x="2595296" y="227838"/>
                  <a:pt x="2594762" y="224790"/>
                  <a:pt x="2593695" y="222351"/>
                </a:cubicBezTo>
                <a:cubicBezTo>
                  <a:pt x="2592629" y="219913"/>
                  <a:pt x="2590952" y="218694"/>
                  <a:pt x="2588666" y="218694"/>
                </a:cubicBezTo>
                <a:close/>
                <a:moveTo>
                  <a:pt x="1283741" y="218694"/>
                </a:moveTo>
                <a:cubicBezTo>
                  <a:pt x="1281455" y="218694"/>
                  <a:pt x="1279779" y="219608"/>
                  <a:pt x="1278712" y="221437"/>
                </a:cubicBezTo>
                <a:cubicBezTo>
                  <a:pt x="1277645" y="223266"/>
                  <a:pt x="1277112" y="225476"/>
                  <a:pt x="1277112" y="228066"/>
                </a:cubicBezTo>
                <a:cubicBezTo>
                  <a:pt x="1277112" y="229743"/>
                  <a:pt x="1277569" y="231000"/>
                  <a:pt x="1278483" y="231838"/>
                </a:cubicBezTo>
                <a:cubicBezTo>
                  <a:pt x="1279398" y="232676"/>
                  <a:pt x="1281303" y="233096"/>
                  <a:pt x="1284198" y="233096"/>
                </a:cubicBezTo>
                <a:cubicBezTo>
                  <a:pt x="1285875" y="233096"/>
                  <a:pt x="1287589" y="232981"/>
                  <a:pt x="1289342" y="232753"/>
                </a:cubicBezTo>
                <a:lnTo>
                  <a:pt x="1290210" y="232494"/>
                </a:lnTo>
                <a:lnTo>
                  <a:pt x="1290370" y="231495"/>
                </a:lnTo>
                <a:cubicBezTo>
                  <a:pt x="1290370" y="227838"/>
                  <a:pt x="1289837" y="224790"/>
                  <a:pt x="1288770" y="222351"/>
                </a:cubicBezTo>
                <a:cubicBezTo>
                  <a:pt x="1287703" y="219913"/>
                  <a:pt x="1286027" y="218694"/>
                  <a:pt x="1283741" y="218694"/>
                </a:cubicBezTo>
                <a:close/>
                <a:moveTo>
                  <a:pt x="2589123" y="210007"/>
                </a:moveTo>
                <a:cubicBezTo>
                  <a:pt x="2593848" y="210007"/>
                  <a:pt x="2597581" y="212026"/>
                  <a:pt x="2600325" y="216065"/>
                </a:cubicBezTo>
                <a:cubicBezTo>
                  <a:pt x="2603068" y="220103"/>
                  <a:pt x="2604439" y="225476"/>
                  <a:pt x="2604439" y="232181"/>
                </a:cubicBezTo>
                <a:cubicBezTo>
                  <a:pt x="2604439" y="241020"/>
                  <a:pt x="2601734" y="247993"/>
                  <a:pt x="2596324" y="253098"/>
                </a:cubicBezTo>
                <a:cubicBezTo>
                  <a:pt x="2590914" y="258203"/>
                  <a:pt x="2583713" y="260756"/>
                  <a:pt x="2574721" y="260756"/>
                </a:cubicBezTo>
                <a:cubicBezTo>
                  <a:pt x="2574112" y="260756"/>
                  <a:pt x="2573731" y="260756"/>
                  <a:pt x="2573579" y="260756"/>
                </a:cubicBezTo>
                <a:cubicBezTo>
                  <a:pt x="2573426" y="260756"/>
                  <a:pt x="2573045" y="260756"/>
                  <a:pt x="2572436" y="260756"/>
                </a:cubicBezTo>
                <a:lnTo>
                  <a:pt x="2571750" y="252298"/>
                </a:lnTo>
                <a:cubicBezTo>
                  <a:pt x="2578912" y="251993"/>
                  <a:pt x="2584628" y="250431"/>
                  <a:pt x="2588895" y="247612"/>
                </a:cubicBezTo>
                <a:cubicBezTo>
                  <a:pt x="2591028" y="246202"/>
                  <a:pt x="2592629" y="244154"/>
                  <a:pt x="2593695" y="241468"/>
                </a:cubicBezTo>
                <a:lnTo>
                  <a:pt x="2593787" y="240898"/>
                </a:lnTo>
                <a:lnTo>
                  <a:pt x="2588209" y="241554"/>
                </a:lnTo>
                <a:cubicBezTo>
                  <a:pt x="2583637" y="241554"/>
                  <a:pt x="2580055" y="240677"/>
                  <a:pt x="2577465" y="238925"/>
                </a:cubicBezTo>
                <a:cubicBezTo>
                  <a:pt x="2574874" y="237172"/>
                  <a:pt x="2573579" y="234010"/>
                  <a:pt x="2573579" y="229438"/>
                </a:cubicBezTo>
                <a:cubicBezTo>
                  <a:pt x="2573579" y="224409"/>
                  <a:pt x="2574988" y="219913"/>
                  <a:pt x="2577808" y="215951"/>
                </a:cubicBezTo>
                <a:cubicBezTo>
                  <a:pt x="2580627" y="211988"/>
                  <a:pt x="2584399" y="210007"/>
                  <a:pt x="2589123" y="210007"/>
                </a:cubicBezTo>
                <a:close/>
                <a:moveTo>
                  <a:pt x="1284198" y="210007"/>
                </a:moveTo>
                <a:cubicBezTo>
                  <a:pt x="1288923" y="210007"/>
                  <a:pt x="1292656" y="212026"/>
                  <a:pt x="1295400" y="216065"/>
                </a:cubicBezTo>
                <a:cubicBezTo>
                  <a:pt x="1298143" y="220103"/>
                  <a:pt x="1299514" y="225476"/>
                  <a:pt x="1299514" y="232181"/>
                </a:cubicBezTo>
                <a:cubicBezTo>
                  <a:pt x="1299514" y="241020"/>
                  <a:pt x="1296809" y="247993"/>
                  <a:pt x="1291399" y="253098"/>
                </a:cubicBezTo>
                <a:cubicBezTo>
                  <a:pt x="1285989" y="258203"/>
                  <a:pt x="1278788" y="260756"/>
                  <a:pt x="1269797" y="260756"/>
                </a:cubicBezTo>
                <a:cubicBezTo>
                  <a:pt x="1269187" y="260756"/>
                  <a:pt x="1268806" y="260756"/>
                  <a:pt x="1268653" y="260756"/>
                </a:cubicBezTo>
                <a:cubicBezTo>
                  <a:pt x="1268501" y="260756"/>
                  <a:pt x="1268120" y="260756"/>
                  <a:pt x="1267510" y="260756"/>
                </a:cubicBezTo>
                <a:lnTo>
                  <a:pt x="1266825" y="252298"/>
                </a:lnTo>
                <a:cubicBezTo>
                  <a:pt x="1273988" y="251993"/>
                  <a:pt x="1279702" y="250431"/>
                  <a:pt x="1283970" y="247612"/>
                </a:cubicBezTo>
                <a:cubicBezTo>
                  <a:pt x="1286103" y="246202"/>
                  <a:pt x="1287703" y="244154"/>
                  <a:pt x="1288770" y="241468"/>
                </a:cubicBezTo>
                <a:lnTo>
                  <a:pt x="1288862" y="240898"/>
                </a:lnTo>
                <a:lnTo>
                  <a:pt x="1283284" y="241554"/>
                </a:lnTo>
                <a:cubicBezTo>
                  <a:pt x="1278712" y="241554"/>
                  <a:pt x="1275131" y="240677"/>
                  <a:pt x="1272540" y="238925"/>
                </a:cubicBezTo>
                <a:cubicBezTo>
                  <a:pt x="1269949" y="237172"/>
                  <a:pt x="1268653" y="234010"/>
                  <a:pt x="1268653" y="229438"/>
                </a:cubicBezTo>
                <a:cubicBezTo>
                  <a:pt x="1268653" y="224409"/>
                  <a:pt x="1270063" y="219913"/>
                  <a:pt x="1272883" y="215951"/>
                </a:cubicBezTo>
                <a:cubicBezTo>
                  <a:pt x="1275702" y="211988"/>
                  <a:pt x="1279474" y="210007"/>
                  <a:pt x="1284198" y="210007"/>
                </a:cubicBezTo>
                <a:close/>
                <a:moveTo>
                  <a:pt x="1149248" y="202463"/>
                </a:moveTo>
                <a:cubicBezTo>
                  <a:pt x="1145743" y="202463"/>
                  <a:pt x="1142581" y="203797"/>
                  <a:pt x="1139761" y="206464"/>
                </a:cubicBezTo>
                <a:cubicBezTo>
                  <a:pt x="1136942" y="209131"/>
                  <a:pt x="1134732" y="212522"/>
                  <a:pt x="1133132" y="216636"/>
                </a:cubicBezTo>
                <a:cubicBezTo>
                  <a:pt x="1131532" y="220751"/>
                  <a:pt x="1130731" y="224866"/>
                  <a:pt x="1130731" y="228981"/>
                </a:cubicBezTo>
                <a:cubicBezTo>
                  <a:pt x="1130731" y="232181"/>
                  <a:pt x="1131379" y="234962"/>
                  <a:pt x="1132675" y="237325"/>
                </a:cubicBezTo>
                <a:cubicBezTo>
                  <a:pt x="1133970" y="239687"/>
                  <a:pt x="1136142" y="241478"/>
                  <a:pt x="1139190" y="242697"/>
                </a:cubicBezTo>
                <a:cubicBezTo>
                  <a:pt x="1142238" y="243916"/>
                  <a:pt x="1146200" y="244526"/>
                  <a:pt x="1151077" y="244526"/>
                </a:cubicBezTo>
                <a:cubicBezTo>
                  <a:pt x="1155496" y="244526"/>
                  <a:pt x="1159954" y="244068"/>
                  <a:pt x="1164450" y="243154"/>
                </a:cubicBezTo>
                <a:lnTo>
                  <a:pt x="1169579" y="241529"/>
                </a:lnTo>
                <a:lnTo>
                  <a:pt x="1169822" y="238582"/>
                </a:lnTo>
                <a:cubicBezTo>
                  <a:pt x="1169822" y="233858"/>
                  <a:pt x="1169365" y="229324"/>
                  <a:pt x="1168451" y="224980"/>
                </a:cubicBezTo>
                <a:cubicBezTo>
                  <a:pt x="1167536" y="220637"/>
                  <a:pt x="1166164" y="216789"/>
                  <a:pt x="1164336" y="213436"/>
                </a:cubicBezTo>
                <a:cubicBezTo>
                  <a:pt x="1162507" y="210083"/>
                  <a:pt x="1160335" y="207416"/>
                  <a:pt x="1157821" y="205435"/>
                </a:cubicBezTo>
                <a:cubicBezTo>
                  <a:pt x="1155306" y="203454"/>
                  <a:pt x="1152448" y="202463"/>
                  <a:pt x="1149248" y="202463"/>
                </a:cubicBezTo>
                <a:close/>
                <a:moveTo>
                  <a:pt x="2099614" y="197663"/>
                </a:moveTo>
                <a:cubicBezTo>
                  <a:pt x="2096871" y="197663"/>
                  <a:pt x="2094204" y="198425"/>
                  <a:pt x="2091613" y="199949"/>
                </a:cubicBezTo>
                <a:cubicBezTo>
                  <a:pt x="2089023" y="201473"/>
                  <a:pt x="2086356" y="204292"/>
                  <a:pt x="2083612" y="208407"/>
                </a:cubicBezTo>
                <a:cubicBezTo>
                  <a:pt x="2080869" y="212522"/>
                  <a:pt x="2077745" y="218465"/>
                  <a:pt x="2074240" y="226238"/>
                </a:cubicBezTo>
                <a:lnTo>
                  <a:pt x="2071621" y="231657"/>
                </a:lnTo>
                <a:lnTo>
                  <a:pt x="2078726" y="235639"/>
                </a:lnTo>
                <a:cubicBezTo>
                  <a:pt x="2082098" y="237258"/>
                  <a:pt x="2085289" y="238506"/>
                  <a:pt x="2088299" y="239382"/>
                </a:cubicBezTo>
                <a:cubicBezTo>
                  <a:pt x="2094319" y="241135"/>
                  <a:pt x="2099310" y="242011"/>
                  <a:pt x="2103272" y="242011"/>
                </a:cubicBezTo>
                <a:cubicBezTo>
                  <a:pt x="2107692" y="242011"/>
                  <a:pt x="2111197" y="241363"/>
                  <a:pt x="2113788" y="240068"/>
                </a:cubicBezTo>
                <a:cubicBezTo>
                  <a:pt x="2116378" y="238772"/>
                  <a:pt x="2118283" y="236906"/>
                  <a:pt x="2119503" y="234467"/>
                </a:cubicBezTo>
                <a:cubicBezTo>
                  <a:pt x="2120722" y="232029"/>
                  <a:pt x="2121331" y="229286"/>
                  <a:pt x="2121331" y="226238"/>
                </a:cubicBezTo>
                <a:cubicBezTo>
                  <a:pt x="2121331" y="221818"/>
                  <a:pt x="2120265" y="217398"/>
                  <a:pt x="2118131" y="212979"/>
                </a:cubicBezTo>
                <a:cubicBezTo>
                  <a:pt x="2115997" y="208559"/>
                  <a:pt x="2113292" y="204902"/>
                  <a:pt x="2110016" y="202006"/>
                </a:cubicBezTo>
                <a:cubicBezTo>
                  <a:pt x="2106739" y="199110"/>
                  <a:pt x="2103272" y="197663"/>
                  <a:pt x="2099614" y="197663"/>
                </a:cubicBezTo>
                <a:close/>
                <a:moveTo>
                  <a:pt x="1800758" y="195148"/>
                </a:moveTo>
                <a:cubicBezTo>
                  <a:pt x="1793443" y="195148"/>
                  <a:pt x="1786166" y="197053"/>
                  <a:pt x="1778927" y="200863"/>
                </a:cubicBezTo>
                <a:cubicBezTo>
                  <a:pt x="1771688" y="204673"/>
                  <a:pt x="1764830" y="209435"/>
                  <a:pt x="1758353" y="215150"/>
                </a:cubicBezTo>
                <a:cubicBezTo>
                  <a:pt x="1751876" y="220865"/>
                  <a:pt x="1746123" y="226695"/>
                  <a:pt x="1741093" y="232638"/>
                </a:cubicBezTo>
                <a:lnTo>
                  <a:pt x="1732897" y="243154"/>
                </a:lnTo>
                <a:lnTo>
                  <a:pt x="1748180" y="243154"/>
                </a:lnTo>
                <a:cubicBezTo>
                  <a:pt x="1761439" y="243154"/>
                  <a:pt x="1772907" y="242582"/>
                  <a:pt x="1782584" y="241439"/>
                </a:cubicBezTo>
                <a:cubicBezTo>
                  <a:pt x="1792262" y="240296"/>
                  <a:pt x="1800225" y="238582"/>
                  <a:pt x="1806473" y="236296"/>
                </a:cubicBezTo>
                <a:cubicBezTo>
                  <a:pt x="1812722" y="234010"/>
                  <a:pt x="1817370" y="231076"/>
                  <a:pt x="1820418" y="227495"/>
                </a:cubicBezTo>
                <a:cubicBezTo>
                  <a:pt x="1823466" y="223913"/>
                  <a:pt x="1824990" y="219684"/>
                  <a:pt x="1824990" y="214808"/>
                </a:cubicBezTo>
                <a:cubicBezTo>
                  <a:pt x="1824990" y="212217"/>
                  <a:pt x="1824152" y="209397"/>
                  <a:pt x="1822475" y="206349"/>
                </a:cubicBezTo>
                <a:cubicBezTo>
                  <a:pt x="1820799" y="203301"/>
                  <a:pt x="1818208" y="200672"/>
                  <a:pt x="1814703" y="198463"/>
                </a:cubicBezTo>
                <a:cubicBezTo>
                  <a:pt x="1811198" y="196253"/>
                  <a:pt x="1806549" y="195148"/>
                  <a:pt x="1800758" y="195148"/>
                </a:cubicBezTo>
                <a:close/>
                <a:moveTo>
                  <a:pt x="454761" y="188061"/>
                </a:moveTo>
                <a:cubicBezTo>
                  <a:pt x="457809" y="193853"/>
                  <a:pt x="460591" y="199910"/>
                  <a:pt x="463105" y="206235"/>
                </a:cubicBezTo>
                <a:cubicBezTo>
                  <a:pt x="465620" y="212560"/>
                  <a:pt x="467677" y="219037"/>
                  <a:pt x="469278" y="225666"/>
                </a:cubicBezTo>
                <a:cubicBezTo>
                  <a:pt x="470878" y="232295"/>
                  <a:pt x="471678" y="239039"/>
                  <a:pt x="471678" y="245897"/>
                </a:cubicBezTo>
                <a:cubicBezTo>
                  <a:pt x="471678" y="251841"/>
                  <a:pt x="470954" y="257937"/>
                  <a:pt x="469506" y="264185"/>
                </a:cubicBezTo>
                <a:cubicBezTo>
                  <a:pt x="468058" y="270434"/>
                  <a:pt x="465658" y="276491"/>
                  <a:pt x="462305" y="282359"/>
                </a:cubicBezTo>
                <a:cubicBezTo>
                  <a:pt x="458952" y="288226"/>
                  <a:pt x="454495" y="293484"/>
                  <a:pt x="448932" y="298132"/>
                </a:cubicBezTo>
                <a:cubicBezTo>
                  <a:pt x="443370" y="302780"/>
                  <a:pt x="436511" y="306476"/>
                  <a:pt x="428358" y="309219"/>
                </a:cubicBezTo>
                <a:cubicBezTo>
                  <a:pt x="420205" y="311963"/>
                  <a:pt x="410489" y="313334"/>
                  <a:pt x="399212" y="313334"/>
                </a:cubicBezTo>
                <a:cubicBezTo>
                  <a:pt x="390372" y="313334"/>
                  <a:pt x="381952" y="312305"/>
                  <a:pt x="373951" y="310248"/>
                </a:cubicBezTo>
                <a:cubicBezTo>
                  <a:pt x="365950" y="308191"/>
                  <a:pt x="358940" y="305028"/>
                  <a:pt x="352920" y="300761"/>
                </a:cubicBezTo>
                <a:cubicBezTo>
                  <a:pt x="346900" y="296494"/>
                  <a:pt x="342138" y="291084"/>
                  <a:pt x="338633" y="284531"/>
                </a:cubicBezTo>
                <a:cubicBezTo>
                  <a:pt x="335127" y="277977"/>
                  <a:pt x="333375" y="270129"/>
                  <a:pt x="333375" y="260985"/>
                </a:cubicBezTo>
                <a:cubicBezTo>
                  <a:pt x="333375" y="257327"/>
                  <a:pt x="333718" y="253403"/>
                  <a:pt x="334404" y="249212"/>
                </a:cubicBezTo>
                <a:cubicBezTo>
                  <a:pt x="335089" y="245021"/>
                  <a:pt x="336156" y="240525"/>
                  <a:pt x="337604" y="235724"/>
                </a:cubicBezTo>
                <a:cubicBezTo>
                  <a:pt x="339052" y="230924"/>
                  <a:pt x="340842" y="225857"/>
                  <a:pt x="342976" y="220523"/>
                </a:cubicBezTo>
                <a:lnTo>
                  <a:pt x="359435" y="226923"/>
                </a:lnTo>
                <a:cubicBezTo>
                  <a:pt x="357911" y="231191"/>
                  <a:pt x="356578" y="235229"/>
                  <a:pt x="355435" y="239039"/>
                </a:cubicBezTo>
                <a:cubicBezTo>
                  <a:pt x="354291" y="242849"/>
                  <a:pt x="353453" y="246431"/>
                  <a:pt x="352920" y="249783"/>
                </a:cubicBezTo>
                <a:cubicBezTo>
                  <a:pt x="352386" y="253136"/>
                  <a:pt x="352120" y="256337"/>
                  <a:pt x="352120" y="259385"/>
                </a:cubicBezTo>
                <a:cubicBezTo>
                  <a:pt x="352120" y="267309"/>
                  <a:pt x="354177" y="273863"/>
                  <a:pt x="358292" y="279044"/>
                </a:cubicBezTo>
                <a:cubicBezTo>
                  <a:pt x="362407" y="284226"/>
                  <a:pt x="368046" y="288112"/>
                  <a:pt x="375209" y="290703"/>
                </a:cubicBezTo>
                <a:cubicBezTo>
                  <a:pt x="382371" y="293294"/>
                  <a:pt x="390448" y="294589"/>
                  <a:pt x="399440" y="294589"/>
                </a:cubicBezTo>
                <a:cubicBezTo>
                  <a:pt x="409651" y="294589"/>
                  <a:pt x="418223" y="293217"/>
                  <a:pt x="425157" y="290474"/>
                </a:cubicBezTo>
                <a:cubicBezTo>
                  <a:pt x="432092" y="287731"/>
                  <a:pt x="437616" y="284111"/>
                  <a:pt x="441731" y="279616"/>
                </a:cubicBezTo>
                <a:cubicBezTo>
                  <a:pt x="445846" y="275120"/>
                  <a:pt x="448779" y="270129"/>
                  <a:pt x="450532" y="264642"/>
                </a:cubicBezTo>
                <a:cubicBezTo>
                  <a:pt x="452285" y="259156"/>
                  <a:pt x="453161" y="253746"/>
                  <a:pt x="453161" y="248412"/>
                </a:cubicBezTo>
                <a:cubicBezTo>
                  <a:pt x="453161" y="242621"/>
                  <a:pt x="452056" y="235610"/>
                  <a:pt x="449847" y="227381"/>
                </a:cubicBezTo>
                <a:cubicBezTo>
                  <a:pt x="447637" y="219151"/>
                  <a:pt x="443560" y="208940"/>
                  <a:pt x="437616" y="196748"/>
                </a:cubicBezTo>
                <a:close/>
                <a:moveTo>
                  <a:pt x="1644853" y="185318"/>
                </a:moveTo>
                <a:cubicBezTo>
                  <a:pt x="1641500" y="185318"/>
                  <a:pt x="1637766" y="185775"/>
                  <a:pt x="1633652" y="186690"/>
                </a:cubicBezTo>
                <a:cubicBezTo>
                  <a:pt x="1629537" y="187604"/>
                  <a:pt x="1625612" y="188861"/>
                  <a:pt x="1621879" y="190462"/>
                </a:cubicBezTo>
                <a:cubicBezTo>
                  <a:pt x="1618145" y="192062"/>
                  <a:pt x="1615059" y="193853"/>
                  <a:pt x="1612620" y="195834"/>
                </a:cubicBezTo>
                <a:cubicBezTo>
                  <a:pt x="1616735" y="199187"/>
                  <a:pt x="1620583" y="202463"/>
                  <a:pt x="1624165" y="205664"/>
                </a:cubicBezTo>
                <a:cubicBezTo>
                  <a:pt x="1627746" y="208864"/>
                  <a:pt x="1631442" y="212331"/>
                  <a:pt x="1635252" y="216065"/>
                </a:cubicBezTo>
                <a:lnTo>
                  <a:pt x="1645628" y="226730"/>
                </a:lnTo>
                <a:lnTo>
                  <a:pt x="1651711" y="223151"/>
                </a:lnTo>
                <a:cubicBezTo>
                  <a:pt x="1656588" y="219265"/>
                  <a:pt x="1660360" y="215227"/>
                  <a:pt x="1663027" y="211036"/>
                </a:cubicBezTo>
                <a:cubicBezTo>
                  <a:pt x="1665694" y="206845"/>
                  <a:pt x="1667027" y="202692"/>
                  <a:pt x="1667027" y="198577"/>
                </a:cubicBezTo>
                <a:cubicBezTo>
                  <a:pt x="1667027" y="196596"/>
                  <a:pt x="1666341" y="194576"/>
                  <a:pt x="1664970" y="192519"/>
                </a:cubicBezTo>
                <a:cubicBezTo>
                  <a:pt x="1663598" y="190462"/>
                  <a:pt x="1661274" y="188747"/>
                  <a:pt x="1657997" y="187376"/>
                </a:cubicBezTo>
                <a:cubicBezTo>
                  <a:pt x="1654721" y="186004"/>
                  <a:pt x="1650339" y="185318"/>
                  <a:pt x="1644853" y="185318"/>
                </a:cubicBezTo>
                <a:close/>
                <a:moveTo>
                  <a:pt x="1151077" y="183718"/>
                </a:moveTo>
                <a:cubicBezTo>
                  <a:pt x="1157173" y="183718"/>
                  <a:pt x="1162507" y="185280"/>
                  <a:pt x="1167079" y="188404"/>
                </a:cubicBezTo>
                <a:cubicBezTo>
                  <a:pt x="1171651" y="191528"/>
                  <a:pt x="1175461" y="195758"/>
                  <a:pt x="1178509" y="201092"/>
                </a:cubicBezTo>
                <a:cubicBezTo>
                  <a:pt x="1181557" y="206426"/>
                  <a:pt x="1183843" y="212445"/>
                  <a:pt x="1185367" y="219151"/>
                </a:cubicBezTo>
                <a:cubicBezTo>
                  <a:pt x="1186891" y="225857"/>
                  <a:pt x="1187653" y="232791"/>
                  <a:pt x="1187653" y="239954"/>
                </a:cubicBezTo>
                <a:cubicBezTo>
                  <a:pt x="1187653" y="254127"/>
                  <a:pt x="1184795" y="266357"/>
                  <a:pt x="1179080" y="276644"/>
                </a:cubicBezTo>
                <a:cubicBezTo>
                  <a:pt x="1173365" y="286931"/>
                  <a:pt x="1164831" y="295122"/>
                  <a:pt x="1153477" y="301218"/>
                </a:cubicBezTo>
                <a:cubicBezTo>
                  <a:pt x="1142123" y="307314"/>
                  <a:pt x="1128064" y="311353"/>
                  <a:pt x="1111301" y="313334"/>
                </a:cubicBezTo>
                <a:lnTo>
                  <a:pt x="1107186" y="294589"/>
                </a:lnTo>
                <a:cubicBezTo>
                  <a:pt x="1116330" y="293370"/>
                  <a:pt x="1124750" y="291655"/>
                  <a:pt x="1132446" y="289445"/>
                </a:cubicBezTo>
                <a:cubicBezTo>
                  <a:pt x="1140142" y="287236"/>
                  <a:pt x="1146772" y="284073"/>
                  <a:pt x="1152334" y="279959"/>
                </a:cubicBezTo>
                <a:cubicBezTo>
                  <a:pt x="1157897" y="275844"/>
                  <a:pt x="1162202" y="270434"/>
                  <a:pt x="1165250" y="263728"/>
                </a:cubicBezTo>
                <a:lnTo>
                  <a:pt x="1166390" y="259966"/>
                </a:lnTo>
                <a:lnTo>
                  <a:pt x="1163993" y="260985"/>
                </a:lnTo>
                <a:cubicBezTo>
                  <a:pt x="1159040" y="262052"/>
                  <a:pt x="1154049" y="262585"/>
                  <a:pt x="1149019" y="262585"/>
                </a:cubicBezTo>
                <a:cubicBezTo>
                  <a:pt x="1143228" y="262585"/>
                  <a:pt x="1138085" y="261975"/>
                  <a:pt x="1133589" y="260756"/>
                </a:cubicBezTo>
                <a:cubicBezTo>
                  <a:pt x="1129093" y="259537"/>
                  <a:pt x="1125283" y="257746"/>
                  <a:pt x="1122159" y="255384"/>
                </a:cubicBezTo>
                <a:cubicBezTo>
                  <a:pt x="1119035" y="253022"/>
                  <a:pt x="1116673" y="250012"/>
                  <a:pt x="1115072" y="246354"/>
                </a:cubicBezTo>
                <a:cubicBezTo>
                  <a:pt x="1113472" y="242697"/>
                  <a:pt x="1112672" y="238430"/>
                  <a:pt x="1112672" y="233553"/>
                </a:cubicBezTo>
                <a:cubicBezTo>
                  <a:pt x="1112672" y="227762"/>
                  <a:pt x="1113586" y="221932"/>
                  <a:pt x="1115415" y="216065"/>
                </a:cubicBezTo>
                <a:cubicBezTo>
                  <a:pt x="1117244" y="210197"/>
                  <a:pt x="1119835" y="204825"/>
                  <a:pt x="1123188" y="199949"/>
                </a:cubicBezTo>
                <a:cubicBezTo>
                  <a:pt x="1126540" y="195072"/>
                  <a:pt x="1130579" y="191147"/>
                  <a:pt x="1135303" y="188176"/>
                </a:cubicBezTo>
                <a:cubicBezTo>
                  <a:pt x="1140028" y="185204"/>
                  <a:pt x="1145286" y="183718"/>
                  <a:pt x="1151077" y="183718"/>
                </a:cubicBezTo>
                <a:close/>
                <a:moveTo>
                  <a:pt x="2474595" y="183261"/>
                </a:moveTo>
                <a:cubicBezTo>
                  <a:pt x="2480386" y="193167"/>
                  <a:pt x="2484539" y="202539"/>
                  <a:pt x="2487053" y="211379"/>
                </a:cubicBezTo>
                <a:cubicBezTo>
                  <a:pt x="2489568" y="220218"/>
                  <a:pt x="2490825" y="227990"/>
                  <a:pt x="2490825" y="234696"/>
                </a:cubicBezTo>
                <a:cubicBezTo>
                  <a:pt x="2490825" y="244297"/>
                  <a:pt x="2489263" y="252984"/>
                  <a:pt x="2486139" y="260756"/>
                </a:cubicBezTo>
                <a:cubicBezTo>
                  <a:pt x="2483015" y="268529"/>
                  <a:pt x="2478900" y="275425"/>
                  <a:pt x="2473794" y="281444"/>
                </a:cubicBezTo>
                <a:cubicBezTo>
                  <a:pt x="2468689" y="287464"/>
                  <a:pt x="2463127" y="292608"/>
                  <a:pt x="2457107" y="296875"/>
                </a:cubicBezTo>
                <a:cubicBezTo>
                  <a:pt x="2451087" y="301142"/>
                  <a:pt x="2445067" y="304647"/>
                  <a:pt x="2439047" y="307391"/>
                </a:cubicBezTo>
                <a:cubicBezTo>
                  <a:pt x="2433028" y="310134"/>
                  <a:pt x="2427655" y="312115"/>
                  <a:pt x="2422931" y="313334"/>
                </a:cubicBezTo>
                <a:lnTo>
                  <a:pt x="2416301" y="295961"/>
                </a:lnTo>
                <a:cubicBezTo>
                  <a:pt x="2431694" y="291084"/>
                  <a:pt x="2443543" y="285254"/>
                  <a:pt x="2451849" y="278473"/>
                </a:cubicBezTo>
                <a:cubicBezTo>
                  <a:pt x="2460155" y="271691"/>
                  <a:pt x="2465870" y="264642"/>
                  <a:pt x="2468994" y="257327"/>
                </a:cubicBezTo>
                <a:cubicBezTo>
                  <a:pt x="2472118" y="250012"/>
                  <a:pt x="2473680" y="243002"/>
                  <a:pt x="2473680" y="236296"/>
                </a:cubicBezTo>
                <a:cubicBezTo>
                  <a:pt x="2473680" y="232029"/>
                  <a:pt x="2473223" y="227914"/>
                  <a:pt x="2472309" y="223952"/>
                </a:cubicBezTo>
                <a:cubicBezTo>
                  <a:pt x="2471394" y="219989"/>
                  <a:pt x="2469794" y="215493"/>
                  <a:pt x="2467508" y="210464"/>
                </a:cubicBezTo>
                <a:cubicBezTo>
                  <a:pt x="2465222" y="205435"/>
                  <a:pt x="2462022" y="199187"/>
                  <a:pt x="2457907" y="191719"/>
                </a:cubicBezTo>
                <a:close/>
                <a:moveTo>
                  <a:pt x="2678449" y="179685"/>
                </a:moveTo>
                <a:lnTo>
                  <a:pt x="2664752" y="181775"/>
                </a:lnTo>
                <a:cubicBezTo>
                  <a:pt x="2658884" y="183527"/>
                  <a:pt x="2653931" y="185775"/>
                  <a:pt x="2649893" y="188519"/>
                </a:cubicBezTo>
                <a:cubicBezTo>
                  <a:pt x="2645854" y="191262"/>
                  <a:pt x="2642768" y="194234"/>
                  <a:pt x="2640634" y="197434"/>
                </a:cubicBezTo>
                <a:cubicBezTo>
                  <a:pt x="2638501" y="200634"/>
                  <a:pt x="2637434" y="203759"/>
                  <a:pt x="2637434" y="206807"/>
                </a:cubicBezTo>
                <a:cubicBezTo>
                  <a:pt x="2637434" y="210159"/>
                  <a:pt x="2638653" y="212903"/>
                  <a:pt x="2641092" y="215036"/>
                </a:cubicBezTo>
                <a:cubicBezTo>
                  <a:pt x="2643530" y="217170"/>
                  <a:pt x="2646654" y="218808"/>
                  <a:pt x="2650464" y="219951"/>
                </a:cubicBezTo>
                <a:cubicBezTo>
                  <a:pt x="2654274" y="221094"/>
                  <a:pt x="2658465" y="221780"/>
                  <a:pt x="2663037" y="222008"/>
                </a:cubicBezTo>
                <a:cubicBezTo>
                  <a:pt x="2667609" y="222237"/>
                  <a:pt x="2672029" y="222085"/>
                  <a:pt x="2676296" y="221551"/>
                </a:cubicBezTo>
                <a:lnTo>
                  <a:pt x="2680333" y="220668"/>
                </a:lnTo>
                <a:close/>
                <a:moveTo>
                  <a:pt x="1363999" y="179685"/>
                </a:moveTo>
                <a:lnTo>
                  <a:pt x="1350302" y="181775"/>
                </a:lnTo>
                <a:cubicBezTo>
                  <a:pt x="1344434" y="183527"/>
                  <a:pt x="1339481" y="185775"/>
                  <a:pt x="1335443" y="188519"/>
                </a:cubicBezTo>
                <a:cubicBezTo>
                  <a:pt x="1331404" y="191262"/>
                  <a:pt x="1328318" y="194234"/>
                  <a:pt x="1326185" y="197434"/>
                </a:cubicBezTo>
                <a:cubicBezTo>
                  <a:pt x="1324051" y="200634"/>
                  <a:pt x="1322984" y="203759"/>
                  <a:pt x="1322984" y="206807"/>
                </a:cubicBezTo>
                <a:cubicBezTo>
                  <a:pt x="1322984" y="210159"/>
                  <a:pt x="1324203" y="212903"/>
                  <a:pt x="1326642" y="215036"/>
                </a:cubicBezTo>
                <a:cubicBezTo>
                  <a:pt x="1329080" y="217170"/>
                  <a:pt x="1332204" y="218808"/>
                  <a:pt x="1336014" y="219951"/>
                </a:cubicBezTo>
                <a:cubicBezTo>
                  <a:pt x="1339824" y="221094"/>
                  <a:pt x="1344015" y="221780"/>
                  <a:pt x="1348587" y="222008"/>
                </a:cubicBezTo>
                <a:cubicBezTo>
                  <a:pt x="1353159" y="222237"/>
                  <a:pt x="1357579" y="222085"/>
                  <a:pt x="1361846" y="221551"/>
                </a:cubicBezTo>
                <a:lnTo>
                  <a:pt x="1365884" y="220668"/>
                </a:lnTo>
                <a:close/>
                <a:moveTo>
                  <a:pt x="3389909" y="164973"/>
                </a:moveTo>
                <a:cubicBezTo>
                  <a:pt x="3386404" y="164973"/>
                  <a:pt x="3383242" y="166306"/>
                  <a:pt x="3380422" y="168973"/>
                </a:cubicBezTo>
                <a:cubicBezTo>
                  <a:pt x="3377603" y="171640"/>
                  <a:pt x="3375393" y="175031"/>
                  <a:pt x="3373793" y="179146"/>
                </a:cubicBezTo>
                <a:cubicBezTo>
                  <a:pt x="3372193" y="183261"/>
                  <a:pt x="3371392" y="187376"/>
                  <a:pt x="3371392" y="191490"/>
                </a:cubicBezTo>
                <a:cubicBezTo>
                  <a:pt x="3371392" y="194691"/>
                  <a:pt x="3372040" y="197434"/>
                  <a:pt x="3373336" y="199720"/>
                </a:cubicBezTo>
                <a:cubicBezTo>
                  <a:pt x="3374631" y="202006"/>
                  <a:pt x="3376803" y="203797"/>
                  <a:pt x="3379851" y="205092"/>
                </a:cubicBezTo>
                <a:cubicBezTo>
                  <a:pt x="3382899" y="206387"/>
                  <a:pt x="3386861" y="207035"/>
                  <a:pt x="3391738" y="207035"/>
                </a:cubicBezTo>
                <a:cubicBezTo>
                  <a:pt x="3396157" y="207035"/>
                  <a:pt x="3400615" y="206578"/>
                  <a:pt x="3405111" y="205664"/>
                </a:cubicBezTo>
                <a:lnTo>
                  <a:pt x="3410350" y="204004"/>
                </a:lnTo>
                <a:lnTo>
                  <a:pt x="3410483" y="201092"/>
                </a:lnTo>
                <a:cubicBezTo>
                  <a:pt x="3410483" y="194691"/>
                  <a:pt x="3409645" y="188747"/>
                  <a:pt x="3407968" y="183261"/>
                </a:cubicBezTo>
                <a:cubicBezTo>
                  <a:pt x="3406292" y="177774"/>
                  <a:pt x="3403930" y="173355"/>
                  <a:pt x="3400882" y="170002"/>
                </a:cubicBezTo>
                <a:cubicBezTo>
                  <a:pt x="3397834" y="166649"/>
                  <a:pt x="3394176" y="164973"/>
                  <a:pt x="3389909" y="164973"/>
                </a:cubicBezTo>
                <a:close/>
                <a:moveTo>
                  <a:pt x="3008909" y="164973"/>
                </a:moveTo>
                <a:cubicBezTo>
                  <a:pt x="3005404" y="164973"/>
                  <a:pt x="3002242" y="166306"/>
                  <a:pt x="2999422" y="168973"/>
                </a:cubicBezTo>
                <a:cubicBezTo>
                  <a:pt x="2996603" y="171640"/>
                  <a:pt x="2994393" y="175031"/>
                  <a:pt x="2992793" y="179146"/>
                </a:cubicBezTo>
                <a:cubicBezTo>
                  <a:pt x="2991193" y="183261"/>
                  <a:pt x="2990392" y="187376"/>
                  <a:pt x="2990392" y="191490"/>
                </a:cubicBezTo>
                <a:cubicBezTo>
                  <a:pt x="2990392" y="194691"/>
                  <a:pt x="2991040" y="197434"/>
                  <a:pt x="2992336" y="199720"/>
                </a:cubicBezTo>
                <a:cubicBezTo>
                  <a:pt x="2993631" y="202006"/>
                  <a:pt x="2995803" y="203797"/>
                  <a:pt x="2998851" y="205092"/>
                </a:cubicBezTo>
                <a:cubicBezTo>
                  <a:pt x="3001899" y="206387"/>
                  <a:pt x="3005861" y="207035"/>
                  <a:pt x="3010738" y="207035"/>
                </a:cubicBezTo>
                <a:cubicBezTo>
                  <a:pt x="3015157" y="207035"/>
                  <a:pt x="3019615" y="206578"/>
                  <a:pt x="3024111" y="205664"/>
                </a:cubicBezTo>
                <a:lnTo>
                  <a:pt x="3029350" y="204004"/>
                </a:lnTo>
                <a:lnTo>
                  <a:pt x="3029483" y="201092"/>
                </a:lnTo>
                <a:cubicBezTo>
                  <a:pt x="3029483" y="194691"/>
                  <a:pt x="3028645" y="188747"/>
                  <a:pt x="3026969" y="183261"/>
                </a:cubicBezTo>
                <a:cubicBezTo>
                  <a:pt x="3025292" y="177774"/>
                  <a:pt x="3022930" y="173355"/>
                  <a:pt x="3019882" y="170002"/>
                </a:cubicBezTo>
                <a:cubicBezTo>
                  <a:pt x="3016834" y="166649"/>
                  <a:pt x="3013176" y="164973"/>
                  <a:pt x="3008909" y="164973"/>
                </a:cubicBezTo>
                <a:close/>
                <a:moveTo>
                  <a:pt x="208559" y="164973"/>
                </a:moveTo>
                <a:cubicBezTo>
                  <a:pt x="205054" y="164973"/>
                  <a:pt x="201892" y="166306"/>
                  <a:pt x="199072" y="168973"/>
                </a:cubicBezTo>
                <a:cubicBezTo>
                  <a:pt x="196253" y="171640"/>
                  <a:pt x="194043" y="175031"/>
                  <a:pt x="192443" y="179146"/>
                </a:cubicBezTo>
                <a:cubicBezTo>
                  <a:pt x="190843" y="183261"/>
                  <a:pt x="190042" y="187376"/>
                  <a:pt x="190042" y="191490"/>
                </a:cubicBezTo>
                <a:cubicBezTo>
                  <a:pt x="190042" y="194691"/>
                  <a:pt x="190690" y="197434"/>
                  <a:pt x="191985" y="199720"/>
                </a:cubicBezTo>
                <a:cubicBezTo>
                  <a:pt x="193281" y="202006"/>
                  <a:pt x="195453" y="203797"/>
                  <a:pt x="198501" y="205092"/>
                </a:cubicBezTo>
                <a:cubicBezTo>
                  <a:pt x="201549" y="206387"/>
                  <a:pt x="205511" y="207035"/>
                  <a:pt x="210388" y="207035"/>
                </a:cubicBezTo>
                <a:cubicBezTo>
                  <a:pt x="214808" y="207035"/>
                  <a:pt x="219265" y="206578"/>
                  <a:pt x="223761" y="205664"/>
                </a:cubicBezTo>
                <a:lnTo>
                  <a:pt x="229000" y="204004"/>
                </a:lnTo>
                <a:lnTo>
                  <a:pt x="229133" y="201092"/>
                </a:lnTo>
                <a:cubicBezTo>
                  <a:pt x="229133" y="194691"/>
                  <a:pt x="228295" y="188747"/>
                  <a:pt x="226618" y="183261"/>
                </a:cubicBezTo>
                <a:cubicBezTo>
                  <a:pt x="224942" y="177774"/>
                  <a:pt x="222580" y="173355"/>
                  <a:pt x="219532" y="170002"/>
                </a:cubicBezTo>
                <a:cubicBezTo>
                  <a:pt x="216484" y="166649"/>
                  <a:pt x="212826" y="164973"/>
                  <a:pt x="208559" y="164973"/>
                </a:cubicBezTo>
                <a:close/>
                <a:moveTo>
                  <a:pt x="2752953" y="149885"/>
                </a:moveTo>
                <a:cubicBezTo>
                  <a:pt x="2756001" y="149885"/>
                  <a:pt x="2758630" y="151028"/>
                  <a:pt x="2760840" y="153314"/>
                </a:cubicBezTo>
                <a:cubicBezTo>
                  <a:pt x="2763050" y="155600"/>
                  <a:pt x="2764155" y="158267"/>
                  <a:pt x="2764155" y="161315"/>
                </a:cubicBezTo>
                <a:cubicBezTo>
                  <a:pt x="2764155" y="164363"/>
                  <a:pt x="2763050" y="166992"/>
                  <a:pt x="2760840" y="169202"/>
                </a:cubicBezTo>
                <a:cubicBezTo>
                  <a:pt x="2758630" y="171412"/>
                  <a:pt x="2756001" y="172517"/>
                  <a:pt x="2752953" y="172517"/>
                </a:cubicBezTo>
                <a:cubicBezTo>
                  <a:pt x="2749753" y="172517"/>
                  <a:pt x="2747048" y="171412"/>
                  <a:pt x="2744838" y="169202"/>
                </a:cubicBezTo>
                <a:cubicBezTo>
                  <a:pt x="2742628" y="166992"/>
                  <a:pt x="2741523" y="164363"/>
                  <a:pt x="2741523" y="161315"/>
                </a:cubicBezTo>
                <a:cubicBezTo>
                  <a:pt x="2741523" y="158267"/>
                  <a:pt x="2742628" y="155600"/>
                  <a:pt x="2744838" y="153314"/>
                </a:cubicBezTo>
                <a:cubicBezTo>
                  <a:pt x="2747048" y="151028"/>
                  <a:pt x="2749753" y="149885"/>
                  <a:pt x="2752953" y="149885"/>
                </a:cubicBezTo>
                <a:close/>
                <a:moveTo>
                  <a:pt x="2324328" y="149885"/>
                </a:moveTo>
                <a:cubicBezTo>
                  <a:pt x="2327376" y="149885"/>
                  <a:pt x="2330005" y="151028"/>
                  <a:pt x="2332215" y="153314"/>
                </a:cubicBezTo>
                <a:cubicBezTo>
                  <a:pt x="2334425" y="155600"/>
                  <a:pt x="2335530" y="158267"/>
                  <a:pt x="2335530" y="161315"/>
                </a:cubicBezTo>
                <a:cubicBezTo>
                  <a:pt x="2335530" y="164363"/>
                  <a:pt x="2334425" y="166992"/>
                  <a:pt x="2332215" y="169202"/>
                </a:cubicBezTo>
                <a:cubicBezTo>
                  <a:pt x="2330005" y="171412"/>
                  <a:pt x="2327376" y="172517"/>
                  <a:pt x="2324328" y="172517"/>
                </a:cubicBezTo>
                <a:cubicBezTo>
                  <a:pt x="2321128" y="172517"/>
                  <a:pt x="2318423" y="171412"/>
                  <a:pt x="2316213" y="169202"/>
                </a:cubicBezTo>
                <a:cubicBezTo>
                  <a:pt x="2314003" y="166992"/>
                  <a:pt x="2312898" y="164363"/>
                  <a:pt x="2312898" y="161315"/>
                </a:cubicBezTo>
                <a:cubicBezTo>
                  <a:pt x="2312898" y="158267"/>
                  <a:pt x="2314003" y="155600"/>
                  <a:pt x="2316213" y="153314"/>
                </a:cubicBezTo>
                <a:cubicBezTo>
                  <a:pt x="2318423" y="151028"/>
                  <a:pt x="2321128" y="149885"/>
                  <a:pt x="2324328" y="149885"/>
                </a:cubicBezTo>
                <a:close/>
                <a:moveTo>
                  <a:pt x="1473403" y="149885"/>
                </a:moveTo>
                <a:cubicBezTo>
                  <a:pt x="1476451" y="149885"/>
                  <a:pt x="1479080" y="151028"/>
                  <a:pt x="1481290" y="153314"/>
                </a:cubicBezTo>
                <a:cubicBezTo>
                  <a:pt x="1483499" y="155600"/>
                  <a:pt x="1484604" y="158267"/>
                  <a:pt x="1484604" y="161315"/>
                </a:cubicBezTo>
                <a:cubicBezTo>
                  <a:pt x="1484604" y="164363"/>
                  <a:pt x="1483499" y="166992"/>
                  <a:pt x="1481290" y="169202"/>
                </a:cubicBezTo>
                <a:cubicBezTo>
                  <a:pt x="1479080" y="171412"/>
                  <a:pt x="1476451" y="172517"/>
                  <a:pt x="1473403" y="172517"/>
                </a:cubicBezTo>
                <a:cubicBezTo>
                  <a:pt x="1470202" y="172517"/>
                  <a:pt x="1467497" y="171412"/>
                  <a:pt x="1465288" y="169202"/>
                </a:cubicBezTo>
                <a:cubicBezTo>
                  <a:pt x="1463078" y="166992"/>
                  <a:pt x="1461973" y="164363"/>
                  <a:pt x="1461973" y="161315"/>
                </a:cubicBezTo>
                <a:cubicBezTo>
                  <a:pt x="1461973" y="158267"/>
                  <a:pt x="1463078" y="155600"/>
                  <a:pt x="1465288" y="153314"/>
                </a:cubicBezTo>
                <a:cubicBezTo>
                  <a:pt x="1467497" y="151028"/>
                  <a:pt x="1470202" y="149885"/>
                  <a:pt x="1473403" y="149885"/>
                </a:cubicBezTo>
                <a:close/>
                <a:moveTo>
                  <a:pt x="1442085" y="149885"/>
                </a:moveTo>
                <a:cubicBezTo>
                  <a:pt x="1445133" y="149885"/>
                  <a:pt x="1447762" y="151028"/>
                  <a:pt x="1449971" y="153314"/>
                </a:cubicBezTo>
                <a:cubicBezTo>
                  <a:pt x="1452181" y="155600"/>
                  <a:pt x="1453286" y="158267"/>
                  <a:pt x="1453286" y="161315"/>
                </a:cubicBezTo>
                <a:cubicBezTo>
                  <a:pt x="1453286" y="164363"/>
                  <a:pt x="1452181" y="166992"/>
                  <a:pt x="1449971" y="169202"/>
                </a:cubicBezTo>
                <a:cubicBezTo>
                  <a:pt x="1447762" y="171412"/>
                  <a:pt x="1445133" y="172517"/>
                  <a:pt x="1442085" y="172517"/>
                </a:cubicBezTo>
                <a:cubicBezTo>
                  <a:pt x="1438884" y="172517"/>
                  <a:pt x="1436179" y="171412"/>
                  <a:pt x="1433969" y="169202"/>
                </a:cubicBezTo>
                <a:cubicBezTo>
                  <a:pt x="1431760" y="166992"/>
                  <a:pt x="1430655" y="164363"/>
                  <a:pt x="1430655" y="161315"/>
                </a:cubicBezTo>
                <a:cubicBezTo>
                  <a:pt x="1430655" y="158267"/>
                  <a:pt x="1431760" y="155600"/>
                  <a:pt x="1433969" y="153314"/>
                </a:cubicBezTo>
                <a:cubicBezTo>
                  <a:pt x="1436179" y="151028"/>
                  <a:pt x="1438884" y="149885"/>
                  <a:pt x="1442085" y="149885"/>
                </a:cubicBezTo>
                <a:close/>
                <a:moveTo>
                  <a:pt x="773887" y="147142"/>
                </a:moveTo>
                <a:cubicBezTo>
                  <a:pt x="776935" y="147142"/>
                  <a:pt x="779564" y="148285"/>
                  <a:pt x="781774" y="150571"/>
                </a:cubicBezTo>
                <a:cubicBezTo>
                  <a:pt x="783983" y="152857"/>
                  <a:pt x="785088" y="155524"/>
                  <a:pt x="785088" y="158572"/>
                </a:cubicBezTo>
                <a:cubicBezTo>
                  <a:pt x="785088" y="161620"/>
                  <a:pt x="783983" y="164249"/>
                  <a:pt x="781774" y="166459"/>
                </a:cubicBezTo>
                <a:cubicBezTo>
                  <a:pt x="779564" y="168668"/>
                  <a:pt x="776935" y="169773"/>
                  <a:pt x="773887" y="169773"/>
                </a:cubicBezTo>
                <a:cubicBezTo>
                  <a:pt x="770686" y="169773"/>
                  <a:pt x="767981" y="168668"/>
                  <a:pt x="765772" y="166459"/>
                </a:cubicBezTo>
                <a:cubicBezTo>
                  <a:pt x="763562" y="164249"/>
                  <a:pt x="762457" y="161620"/>
                  <a:pt x="762457" y="158572"/>
                </a:cubicBezTo>
                <a:cubicBezTo>
                  <a:pt x="762457" y="155524"/>
                  <a:pt x="763562" y="152857"/>
                  <a:pt x="765772" y="150571"/>
                </a:cubicBezTo>
                <a:cubicBezTo>
                  <a:pt x="767981" y="148285"/>
                  <a:pt x="770686" y="147142"/>
                  <a:pt x="773887" y="147142"/>
                </a:cubicBezTo>
                <a:close/>
                <a:moveTo>
                  <a:pt x="402412" y="147142"/>
                </a:moveTo>
                <a:cubicBezTo>
                  <a:pt x="405460" y="147142"/>
                  <a:pt x="408089" y="148285"/>
                  <a:pt x="410299" y="150571"/>
                </a:cubicBezTo>
                <a:cubicBezTo>
                  <a:pt x="412508" y="152857"/>
                  <a:pt x="413613" y="155524"/>
                  <a:pt x="413613" y="158572"/>
                </a:cubicBezTo>
                <a:cubicBezTo>
                  <a:pt x="413613" y="161620"/>
                  <a:pt x="412508" y="164249"/>
                  <a:pt x="410299" y="166459"/>
                </a:cubicBezTo>
                <a:cubicBezTo>
                  <a:pt x="408089" y="168668"/>
                  <a:pt x="405460" y="169773"/>
                  <a:pt x="402412" y="169773"/>
                </a:cubicBezTo>
                <a:cubicBezTo>
                  <a:pt x="399212" y="169773"/>
                  <a:pt x="396507" y="168668"/>
                  <a:pt x="394297" y="166459"/>
                </a:cubicBezTo>
                <a:cubicBezTo>
                  <a:pt x="392087" y="164249"/>
                  <a:pt x="390982" y="161620"/>
                  <a:pt x="390982" y="158572"/>
                </a:cubicBezTo>
                <a:cubicBezTo>
                  <a:pt x="390982" y="155524"/>
                  <a:pt x="392087" y="152857"/>
                  <a:pt x="394297" y="150571"/>
                </a:cubicBezTo>
                <a:cubicBezTo>
                  <a:pt x="396507" y="148285"/>
                  <a:pt x="399212" y="147142"/>
                  <a:pt x="402412" y="147142"/>
                </a:cubicBezTo>
                <a:close/>
                <a:moveTo>
                  <a:pt x="3010738" y="146228"/>
                </a:moveTo>
                <a:cubicBezTo>
                  <a:pt x="3018967" y="146228"/>
                  <a:pt x="3025787" y="148895"/>
                  <a:pt x="3031198" y="154229"/>
                </a:cubicBezTo>
                <a:cubicBezTo>
                  <a:pt x="3036608" y="159563"/>
                  <a:pt x="3040646" y="166535"/>
                  <a:pt x="3043313" y="175145"/>
                </a:cubicBezTo>
                <a:cubicBezTo>
                  <a:pt x="3045980" y="183756"/>
                  <a:pt x="3047314" y="192862"/>
                  <a:pt x="3047314" y="202463"/>
                </a:cubicBezTo>
                <a:cubicBezTo>
                  <a:pt x="3047314" y="213893"/>
                  <a:pt x="3045371" y="223685"/>
                  <a:pt x="3041485" y="231838"/>
                </a:cubicBezTo>
                <a:cubicBezTo>
                  <a:pt x="3037598" y="239992"/>
                  <a:pt x="3031159" y="246735"/>
                  <a:pt x="3022168" y="252069"/>
                </a:cubicBezTo>
                <a:cubicBezTo>
                  <a:pt x="3018663" y="254051"/>
                  <a:pt x="3014434" y="255689"/>
                  <a:pt x="3009481" y="256984"/>
                </a:cubicBezTo>
                <a:cubicBezTo>
                  <a:pt x="3004528" y="258280"/>
                  <a:pt x="2999117" y="259308"/>
                  <a:pt x="2993250" y="260070"/>
                </a:cubicBezTo>
                <a:cubicBezTo>
                  <a:pt x="2987383" y="260832"/>
                  <a:pt x="2981248" y="261328"/>
                  <a:pt x="2974848" y="261556"/>
                </a:cubicBezTo>
                <a:lnTo>
                  <a:pt x="2960454" y="261810"/>
                </a:lnTo>
                <a:lnTo>
                  <a:pt x="2960217" y="261899"/>
                </a:lnTo>
                <a:lnTo>
                  <a:pt x="2959856" y="261821"/>
                </a:lnTo>
                <a:lnTo>
                  <a:pt x="2955417" y="261899"/>
                </a:lnTo>
                <a:lnTo>
                  <a:pt x="2955540" y="260885"/>
                </a:lnTo>
                <a:lnTo>
                  <a:pt x="2943872" y="258356"/>
                </a:lnTo>
                <a:lnTo>
                  <a:pt x="2936200" y="250776"/>
                </a:lnTo>
                <a:lnTo>
                  <a:pt x="2935671" y="255298"/>
                </a:lnTo>
                <a:cubicBezTo>
                  <a:pt x="2934547" y="259889"/>
                  <a:pt x="2932862" y="264261"/>
                  <a:pt x="2930613" y="268414"/>
                </a:cubicBezTo>
                <a:cubicBezTo>
                  <a:pt x="2926118" y="276720"/>
                  <a:pt x="2920365" y="283959"/>
                  <a:pt x="2913354" y="290131"/>
                </a:cubicBezTo>
                <a:cubicBezTo>
                  <a:pt x="2906344" y="296303"/>
                  <a:pt x="2899029" y="301371"/>
                  <a:pt x="2891409" y="305333"/>
                </a:cubicBezTo>
                <a:cubicBezTo>
                  <a:pt x="2883789" y="309296"/>
                  <a:pt x="2876854" y="312115"/>
                  <a:pt x="2870606" y="313791"/>
                </a:cubicBezTo>
                <a:lnTo>
                  <a:pt x="2863977" y="296418"/>
                </a:lnTo>
                <a:cubicBezTo>
                  <a:pt x="2875102" y="292760"/>
                  <a:pt x="2884360" y="288569"/>
                  <a:pt x="2891752" y="283845"/>
                </a:cubicBezTo>
                <a:cubicBezTo>
                  <a:pt x="2899143" y="279120"/>
                  <a:pt x="2905010" y="274091"/>
                  <a:pt x="2909354" y="268757"/>
                </a:cubicBezTo>
                <a:cubicBezTo>
                  <a:pt x="2913697" y="263423"/>
                  <a:pt x="2916783" y="257975"/>
                  <a:pt x="2918612" y="252412"/>
                </a:cubicBezTo>
                <a:cubicBezTo>
                  <a:pt x="2920441" y="246850"/>
                  <a:pt x="2921355" y="241478"/>
                  <a:pt x="2921355" y="236296"/>
                </a:cubicBezTo>
                <a:cubicBezTo>
                  <a:pt x="2921355" y="228828"/>
                  <a:pt x="2919717" y="221246"/>
                  <a:pt x="2916440" y="213550"/>
                </a:cubicBezTo>
                <a:cubicBezTo>
                  <a:pt x="2913164" y="205854"/>
                  <a:pt x="2909544" y="198577"/>
                  <a:pt x="2905582" y="191719"/>
                </a:cubicBezTo>
                <a:lnTo>
                  <a:pt x="2922270" y="183261"/>
                </a:lnTo>
                <a:cubicBezTo>
                  <a:pt x="2925165" y="188595"/>
                  <a:pt x="2927718" y="193853"/>
                  <a:pt x="2929928" y="199034"/>
                </a:cubicBezTo>
                <a:cubicBezTo>
                  <a:pt x="2932137" y="204216"/>
                  <a:pt x="2934119" y="209093"/>
                  <a:pt x="2935871" y="213665"/>
                </a:cubicBezTo>
                <a:cubicBezTo>
                  <a:pt x="2937624" y="218237"/>
                  <a:pt x="2939034" y="222428"/>
                  <a:pt x="2940100" y="226238"/>
                </a:cubicBezTo>
                <a:cubicBezTo>
                  <a:pt x="2942234" y="232791"/>
                  <a:pt x="2945015" y="237248"/>
                  <a:pt x="2948444" y="239611"/>
                </a:cubicBezTo>
                <a:lnTo>
                  <a:pt x="2962338" y="243112"/>
                </a:lnTo>
                <a:lnTo>
                  <a:pt x="2970390" y="243040"/>
                </a:lnTo>
                <a:cubicBezTo>
                  <a:pt x="2975038" y="242963"/>
                  <a:pt x="2979762" y="242849"/>
                  <a:pt x="2984563" y="242697"/>
                </a:cubicBezTo>
                <a:cubicBezTo>
                  <a:pt x="2989364" y="242544"/>
                  <a:pt x="2993821" y="242201"/>
                  <a:pt x="2997936" y="241668"/>
                </a:cubicBezTo>
                <a:cubicBezTo>
                  <a:pt x="3002051" y="241135"/>
                  <a:pt x="3005480" y="240411"/>
                  <a:pt x="3008223" y="239496"/>
                </a:cubicBezTo>
                <a:cubicBezTo>
                  <a:pt x="3013710" y="237515"/>
                  <a:pt x="3017977" y="235039"/>
                  <a:pt x="3021025" y="232067"/>
                </a:cubicBezTo>
                <a:lnTo>
                  <a:pt x="3026195" y="222633"/>
                </a:lnTo>
                <a:lnTo>
                  <a:pt x="3018739" y="224409"/>
                </a:lnTo>
                <a:cubicBezTo>
                  <a:pt x="3015386" y="224866"/>
                  <a:pt x="3012033" y="225095"/>
                  <a:pt x="3008680" y="225095"/>
                </a:cubicBezTo>
                <a:cubicBezTo>
                  <a:pt x="3000908" y="225095"/>
                  <a:pt x="2994317" y="223837"/>
                  <a:pt x="2988907" y="221323"/>
                </a:cubicBezTo>
                <a:cubicBezTo>
                  <a:pt x="2983496" y="218808"/>
                  <a:pt x="2979382" y="215379"/>
                  <a:pt x="2976562" y="211036"/>
                </a:cubicBezTo>
                <a:cubicBezTo>
                  <a:pt x="2973743" y="206692"/>
                  <a:pt x="2972333" y="201701"/>
                  <a:pt x="2972333" y="196062"/>
                </a:cubicBezTo>
                <a:cubicBezTo>
                  <a:pt x="2972333" y="190271"/>
                  <a:pt x="2973247" y="184442"/>
                  <a:pt x="2975076" y="178574"/>
                </a:cubicBezTo>
                <a:cubicBezTo>
                  <a:pt x="2976905" y="172707"/>
                  <a:pt x="2979496" y="167335"/>
                  <a:pt x="2982849" y="162458"/>
                </a:cubicBezTo>
                <a:cubicBezTo>
                  <a:pt x="2986201" y="157581"/>
                  <a:pt x="2990240" y="153657"/>
                  <a:pt x="2994964" y="150685"/>
                </a:cubicBezTo>
                <a:cubicBezTo>
                  <a:pt x="2999689" y="147713"/>
                  <a:pt x="3004947" y="146228"/>
                  <a:pt x="3010738" y="146228"/>
                </a:cubicBezTo>
                <a:close/>
                <a:moveTo>
                  <a:pt x="210388" y="146228"/>
                </a:moveTo>
                <a:cubicBezTo>
                  <a:pt x="218617" y="146228"/>
                  <a:pt x="225438" y="148895"/>
                  <a:pt x="230847" y="154229"/>
                </a:cubicBezTo>
                <a:cubicBezTo>
                  <a:pt x="236258" y="159563"/>
                  <a:pt x="240296" y="166535"/>
                  <a:pt x="242963" y="175145"/>
                </a:cubicBezTo>
                <a:cubicBezTo>
                  <a:pt x="245630" y="183756"/>
                  <a:pt x="246964" y="192862"/>
                  <a:pt x="246964" y="202463"/>
                </a:cubicBezTo>
                <a:cubicBezTo>
                  <a:pt x="246964" y="213893"/>
                  <a:pt x="245021" y="223685"/>
                  <a:pt x="241134" y="231838"/>
                </a:cubicBezTo>
                <a:cubicBezTo>
                  <a:pt x="237248" y="239992"/>
                  <a:pt x="230809" y="246735"/>
                  <a:pt x="221818" y="252069"/>
                </a:cubicBezTo>
                <a:cubicBezTo>
                  <a:pt x="218313" y="254051"/>
                  <a:pt x="214084" y="255689"/>
                  <a:pt x="209130" y="256984"/>
                </a:cubicBezTo>
                <a:cubicBezTo>
                  <a:pt x="204178" y="258280"/>
                  <a:pt x="198767" y="259308"/>
                  <a:pt x="192900" y="260070"/>
                </a:cubicBezTo>
                <a:cubicBezTo>
                  <a:pt x="187033" y="260832"/>
                  <a:pt x="180898" y="261328"/>
                  <a:pt x="174498" y="261556"/>
                </a:cubicBezTo>
                <a:lnTo>
                  <a:pt x="161703" y="261782"/>
                </a:lnTo>
                <a:lnTo>
                  <a:pt x="161391" y="261899"/>
                </a:lnTo>
                <a:cubicBezTo>
                  <a:pt x="160477" y="261899"/>
                  <a:pt x="159562" y="261899"/>
                  <a:pt x="158648" y="261899"/>
                </a:cubicBezTo>
                <a:cubicBezTo>
                  <a:pt x="157734" y="261899"/>
                  <a:pt x="156781" y="261899"/>
                  <a:pt x="155790" y="261899"/>
                </a:cubicBezTo>
                <a:lnTo>
                  <a:pt x="155067" y="261899"/>
                </a:lnTo>
                <a:lnTo>
                  <a:pt x="152933" y="261899"/>
                </a:lnTo>
                <a:cubicBezTo>
                  <a:pt x="153238" y="263271"/>
                  <a:pt x="153466" y="264376"/>
                  <a:pt x="153619" y="265214"/>
                </a:cubicBezTo>
                <a:cubicBezTo>
                  <a:pt x="153771" y="266052"/>
                  <a:pt x="153847" y="267157"/>
                  <a:pt x="153847" y="268529"/>
                </a:cubicBezTo>
                <a:cubicBezTo>
                  <a:pt x="153847" y="274167"/>
                  <a:pt x="151905" y="279654"/>
                  <a:pt x="148018" y="284988"/>
                </a:cubicBezTo>
                <a:cubicBezTo>
                  <a:pt x="144132" y="290322"/>
                  <a:pt x="138455" y="295160"/>
                  <a:pt x="130988" y="299504"/>
                </a:cubicBezTo>
                <a:cubicBezTo>
                  <a:pt x="123520" y="303847"/>
                  <a:pt x="114490" y="307314"/>
                  <a:pt x="103898" y="309905"/>
                </a:cubicBezTo>
                <a:cubicBezTo>
                  <a:pt x="93306" y="312496"/>
                  <a:pt x="81229" y="313791"/>
                  <a:pt x="67665" y="313791"/>
                </a:cubicBezTo>
                <a:cubicBezTo>
                  <a:pt x="55626" y="313791"/>
                  <a:pt x="44462" y="311848"/>
                  <a:pt x="34175" y="307962"/>
                </a:cubicBezTo>
                <a:cubicBezTo>
                  <a:pt x="23888" y="304076"/>
                  <a:pt x="15621" y="298247"/>
                  <a:pt x="9372" y="290474"/>
                </a:cubicBezTo>
                <a:cubicBezTo>
                  <a:pt x="3124" y="282702"/>
                  <a:pt x="0" y="272872"/>
                  <a:pt x="0" y="260985"/>
                </a:cubicBezTo>
                <a:cubicBezTo>
                  <a:pt x="0" y="257327"/>
                  <a:pt x="343" y="253403"/>
                  <a:pt x="1028" y="249212"/>
                </a:cubicBezTo>
                <a:cubicBezTo>
                  <a:pt x="1714" y="245021"/>
                  <a:pt x="2781" y="240525"/>
                  <a:pt x="4229" y="235724"/>
                </a:cubicBezTo>
                <a:cubicBezTo>
                  <a:pt x="5677" y="230924"/>
                  <a:pt x="7467" y="225857"/>
                  <a:pt x="9601" y="220523"/>
                </a:cubicBezTo>
                <a:lnTo>
                  <a:pt x="26060" y="226923"/>
                </a:lnTo>
                <a:cubicBezTo>
                  <a:pt x="24536" y="231191"/>
                  <a:pt x="23202" y="235229"/>
                  <a:pt x="22060" y="239039"/>
                </a:cubicBezTo>
                <a:cubicBezTo>
                  <a:pt x="20916" y="242849"/>
                  <a:pt x="20079" y="246431"/>
                  <a:pt x="19545" y="249783"/>
                </a:cubicBezTo>
                <a:cubicBezTo>
                  <a:pt x="19012" y="253136"/>
                  <a:pt x="18745" y="256337"/>
                  <a:pt x="18745" y="259385"/>
                </a:cubicBezTo>
                <a:cubicBezTo>
                  <a:pt x="18745" y="265785"/>
                  <a:pt x="20154" y="271234"/>
                  <a:pt x="22974" y="275729"/>
                </a:cubicBezTo>
                <a:cubicBezTo>
                  <a:pt x="25793" y="280225"/>
                  <a:pt x="29718" y="283921"/>
                  <a:pt x="34747" y="286817"/>
                </a:cubicBezTo>
                <a:cubicBezTo>
                  <a:pt x="39776" y="289712"/>
                  <a:pt x="45529" y="291846"/>
                  <a:pt x="52006" y="293217"/>
                </a:cubicBezTo>
                <a:cubicBezTo>
                  <a:pt x="58483" y="294589"/>
                  <a:pt x="65379" y="295275"/>
                  <a:pt x="72694" y="295275"/>
                </a:cubicBezTo>
                <a:cubicBezTo>
                  <a:pt x="81534" y="295275"/>
                  <a:pt x="89801" y="294513"/>
                  <a:pt x="97497" y="292989"/>
                </a:cubicBezTo>
                <a:cubicBezTo>
                  <a:pt x="105194" y="291465"/>
                  <a:pt x="111976" y="289293"/>
                  <a:pt x="117843" y="286474"/>
                </a:cubicBezTo>
                <a:cubicBezTo>
                  <a:pt x="123710" y="283654"/>
                  <a:pt x="128320" y="280454"/>
                  <a:pt x="131673" y="276872"/>
                </a:cubicBezTo>
                <a:cubicBezTo>
                  <a:pt x="135026" y="273291"/>
                  <a:pt x="136702" y="269443"/>
                  <a:pt x="136702" y="265328"/>
                </a:cubicBezTo>
                <a:cubicBezTo>
                  <a:pt x="136702" y="263347"/>
                  <a:pt x="135940" y="261518"/>
                  <a:pt x="134416" y="259842"/>
                </a:cubicBezTo>
                <a:cubicBezTo>
                  <a:pt x="132892" y="258165"/>
                  <a:pt x="130607" y="256565"/>
                  <a:pt x="127558" y="255041"/>
                </a:cubicBezTo>
                <a:cubicBezTo>
                  <a:pt x="124510" y="253517"/>
                  <a:pt x="120853" y="252031"/>
                  <a:pt x="116586" y="250583"/>
                </a:cubicBezTo>
                <a:cubicBezTo>
                  <a:pt x="112318" y="249136"/>
                  <a:pt x="107442" y="247650"/>
                  <a:pt x="101955" y="246126"/>
                </a:cubicBezTo>
                <a:lnTo>
                  <a:pt x="106299" y="227152"/>
                </a:lnTo>
                <a:cubicBezTo>
                  <a:pt x="114223" y="230200"/>
                  <a:pt x="121234" y="232753"/>
                  <a:pt x="127330" y="234810"/>
                </a:cubicBezTo>
                <a:cubicBezTo>
                  <a:pt x="133426" y="236867"/>
                  <a:pt x="138760" y="238506"/>
                  <a:pt x="143332" y="239725"/>
                </a:cubicBezTo>
                <a:cubicBezTo>
                  <a:pt x="147904" y="240944"/>
                  <a:pt x="151866" y="241820"/>
                  <a:pt x="155219" y="242354"/>
                </a:cubicBezTo>
                <a:lnTo>
                  <a:pt x="163127" y="243102"/>
                </a:lnTo>
                <a:lnTo>
                  <a:pt x="170040" y="243040"/>
                </a:lnTo>
                <a:cubicBezTo>
                  <a:pt x="174688" y="242963"/>
                  <a:pt x="179412" y="242849"/>
                  <a:pt x="184213" y="242697"/>
                </a:cubicBezTo>
                <a:cubicBezTo>
                  <a:pt x="189014" y="242544"/>
                  <a:pt x="193471" y="242201"/>
                  <a:pt x="197586" y="241668"/>
                </a:cubicBezTo>
                <a:cubicBezTo>
                  <a:pt x="201701" y="241135"/>
                  <a:pt x="205130" y="240411"/>
                  <a:pt x="207873" y="239496"/>
                </a:cubicBezTo>
                <a:cubicBezTo>
                  <a:pt x="213360" y="237515"/>
                  <a:pt x="217627" y="235039"/>
                  <a:pt x="220675" y="232067"/>
                </a:cubicBezTo>
                <a:lnTo>
                  <a:pt x="225845" y="222633"/>
                </a:lnTo>
                <a:lnTo>
                  <a:pt x="218389" y="224409"/>
                </a:lnTo>
                <a:cubicBezTo>
                  <a:pt x="215036" y="224866"/>
                  <a:pt x="211683" y="225095"/>
                  <a:pt x="208330" y="225095"/>
                </a:cubicBezTo>
                <a:cubicBezTo>
                  <a:pt x="200558" y="225095"/>
                  <a:pt x="193967" y="223837"/>
                  <a:pt x="188557" y="221323"/>
                </a:cubicBezTo>
                <a:cubicBezTo>
                  <a:pt x="183146" y="218808"/>
                  <a:pt x="179031" y="215379"/>
                  <a:pt x="176212" y="211036"/>
                </a:cubicBezTo>
                <a:cubicBezTo>
                  <a:pt x="173393" y="206692"/>
                  <a:pt x="171983" y="201701"/>
                  <a:pt x="171983" y="196062"/>
                </a:cubicBezTo>
                <a:cubicBezTo>
                  <a:pt x="171983" y="190271"/>
                  <a:pt x="172897" y="184442"/>
                  <a:pt x="174726" y="178574"/>
                </a:cubicBezTo>
                <a:cubicBezTo>
                  <a:pt x="176555" y="172707"/>
                  <a:pt x="179146" y="167335"/>
                  <a:pt x="182499" y="162458"/>
                </a:cubicBezTo>
                <a:cubicBezTo>
                  <a:pt x="185851" y="157581"/>
                  <a:pt x="189890" y="153657"/>
                  <a:pt x="194614" y="150685"/>
                </a:cubicBezTo>
                <a:cubicBezTo>
                  <a:pt x="199339" y="147713"/>
                  <a:pt x="204597" y="146228"/>
                  <a:pt x="210388" y="146228"/>
                </a:cubicBezTo>
                <a:close/>
                <a:moveTo>
                  <a:pt x="2676753" y="142799"/>
                </a:moveTo>
                <a:lnTo>
                  <a:pt x="2695270" y="142799"/>
                </a:lnTo>
                <a:lnTo>
                  <a:pt x="2698928" y="218237"/>
                </a:lnTo>
                <a:cubicBezTo>
                  <a:pt x="2699385" y="225399"/>
                  <a:pt x="2700680" y="230771"/>
                  <a:pt x="2702814" y="234353"/>
                </a:cubicBezTo>
                <a:cubicBezTo>
                  <a:pt x="2704947" y="237934"/>
                  <a:pt x="2707957" y="240296"/>
                  <a:pt x="2711843" y="241439"/>
                </a:cubicBezTo>
                <a:lnTo>
                  <a:pt x="2722852" y="242782"/>
                </a:lnTo>
                <a:lnTo>
                  <a:pt x="2734665" y="241439"/>
                </a:lnTo>
                <a:cubicBezTo>
                  <a:pt x="2738323" y="240296"/>
                  <a:pt x="2741104" y="238087"/>
                  <a:pt x="2743009" y="234810"/>
                </a:cubicBezTo>
                <a:cubicBezTo>
                  <a:pt x="2744914" y="231533"/>
                  <a:pt x="2746553" y="226771"/>
                  <a:pt x="2747924" y="220523"/>
                </a:cubicBezTo>
                <a:cubicBezTo>
                  <a:pt x="2749296" y="214274"/>
                  <a:pt x="2750972" y="206121"/>
                  <a:pt x="2752953" y="196062"/>
                </a:cubicBezTo>
                <a:lnTo>
                  <a:pt x="2770784" y="199491"/>
                </a:lnTo>
                <a:cubicBezTo>
                  <a:pt x="2770174" y="202235"/>
                  <a:pt x="2769489" y="205283"/>
                  <a:pt x="2768726" y="208635"/>
                </a:cubicBezTo>
                <a:cubicBezTo>
                  <a:pt x="2767965" y="211988"/>
                  <a:pt x="2767317" y="215303"/>
                  <a:pt x="2766784" y="218579"/>
                </a:cubicBezTo>
                <a:cubicBezTo>
                  <a:pt x="2766250" y="221856"/>
                  <a:pt x="2765983" y="224714"/>
                  <a:pt x="2765983" y="227152"/>
                </a:cubicBezTo>
                <a:cubicBezTo>
                  <a:pt x="2765983" y="230200"/>
                  <a:pt x="2766669" y="232943"/>
                  <a:pt x="2768041" y="235382"/>
                </a:cubicBezTo>
                <a:cubicBezTo>
                  <a:pt x="2769412" y="237820"/>
                  <a:pt x="2772384" y="239725"/>
                  <a:pt x="2776956" y="241097"/>
                </a:cubicBezTo>
                <a:cubicBezTo>
                  <a:pt x="2781528" y="242468"/>
                  <a:pt x="2788539" y="243154"/>
                  <a:pt x="2797987" y="243154"/>
                </a:cubicBezTo>
                <a:cubicBezTo>
                  <a:pt x="2801188" y="243154"/>
                  <a:pt x="2803512" y="244030"/>
                  <a:pt x="2804960" y="245783"/>
                </a:cubicBezTo>
                <a:lnTo>
                  <a:pt x="2804976" y="245831"/>
                </a:lnTo>
                <a:lnTo>
                  <a:pt x="2805303" y="243154"/>
                </a:lnTo>
                <a:cubicBezTo>
                  <a:pt x="2814294" y="243154"/>
                  <a:pt x="2821305" y="242811"/>
                  <a:pt x="2826334" y="242125"/>
                </a:cubicBezTo>
                <a:cubicBezTo>
                  <a:pt x="2831363" y="241439"/>
                  <a:pt x="2834945" y="239687"/>
                  <a:pt x="2837078" y="236867"/>
                </a:cubicBezTo>
                <a:cubicBezTo>
                  <a:pt x="2839212" y="234048"/>
                  <a:pt x="2840279" y="229590"/>
                  <a:pt x="2840279" y="223494"/>
                </a:cubicBezTo>
                <a:cubicBezTo>
                  <a:pt x="2840279" y="219684"/>
                  <a:pt x="2839669" y="215150"/>
                  <a:pt x="2838450" y="209893"/>
                </a:cubicBezTo>
                <a:cubicBezTo>
                  <a:pt x="2837230" y="204635"/>
                  <a:pt x="2835630" y="199034"/>
                  <a:pt x="2833649" y="193091"/>
                </a:cubicBezTo>
                <a:cubicBezTo>
                  <a:pt x="2831668" y="187147"/>
                  <a:pt x="2829534" y="181280"/>
                  <a:pt x="2827248" y="175488"/>
                </a:cubicBezTo>
                <a:lnTo>
                  <a:pt x="2845765" y="168630"/>
                </a:lnTo>
                <a:cubicBezTo>
                  <a:pt x="2847746" y="173507"/>
                  <a:pt x="2849613" y="179070"/>
                  <a:pt x="2851366" y="185318"/>
                </a:cubicBezTo>
                <a:cubicBezTo>
                  <a:pt x="2853118" y="191567"/>
                  <a:pt x="2854604" y="197739"/>
                  <a:pt x="2855823" y="203835"/>
                </a:cubicBezTo>
                <a:cubicBezTo>
                  <a:pt x="2857042" y="209931"/>
                  <a:pt x="2857652" y="215265"/>
                  <a:pt x="2857652" y="219837"/>
                </a:cubicBezTo>
                <a:cubicBezTo>
                  <a:pt x="2857652" y="227457"/>
                  <a:pt x="2856623" y="233934"/>
                  <a:pt x="2854566" y="239268"/>
                </a:cubicBezTo>
                <a:cubicBezTo>
                  <a:pt x="2852509" y="244602"/>
                  <a:pt x="2849270" y="248945"/>
                  <a:pt x="2844850" y="252298"/>
                </a:cubicBezTo>
                <a:cubicBezTo>
                  <a:pt x="2840431" y="255651"/>
                  <a:pt x="2834754" y="258089"/>
                  <a:pt x="2827820" y="259613"/>
                </a:cubicBezTo>
                <a:cubicBezTo>
                  <a:pt x="2820886" y="261137"/>
                  <a:pt x="2812618" y="261899"/>
                  <a:pt x="2803017" y="261899"/>
                </a:cubicBezTo>
                <a:lnTo>
                  <a:pt x="2803367" y="259024"/>
                </a:lnTo>
                <a:lnTo>
                  <a:pt x="2795701" y="261899"/>
                </a:lnTo>
                <a:cubicBezTo>
                  <a:pt x="2785796" y="261899"/>
                  <a:pt x="2778023" y="261023"/>
                  <a:pt x="2772384" y="259270"/>
                </a:cubicBezTo>
                <a:cubicBezTo>
                  <a:pt x="2766746" y="257518"/>
                  <a:pt x="2762631" y="254851"/>
                  <a:pt x="2760040" y="251269"/>
                </a:cubicBezTo>
                <a:lnTo>
                  <a:pt x="2757476" y="244859"/>
                </a:lnTo>
                <a:lnTo>
                  <a:pt x="2753753" y="250469"/>
                </a:lnTo>
                <a:cubicBezTo>
                  <a:pt x="2750934" y="253517"/>
                  <a:pt x="2747848" y="255879"/>
                  <a:pt x="2744495" y="257556"/>
                </a:cubicBezTo>
                <a:cubicBezTo>
                  <a:pt x="2741142" y="259232"/>
                  <a:pt x="2737256" y="260375"/>
                  <a:pt x="2732837" y="260985"/>
                </a:cubicBezTo>
                <a:lnTo>
                  <a:pt x="2724793" y="261458"/>
                </a:lnTo>
                <a:lnTo>
                  <a:pt x="2723616" y="261899"/>
                </a:lnTo>
                <a:lnTo>
                  <a:pt x="2721934" y="261626"/>
                </a:lnTo>
                <a:lnTo>
                  <a:pt x="2717292" y="261899"/>
                </a:lnTo>
                <a:lnTo>
                  <a:pt x="2717415" y="260893"/>
                </a:lnTo>
                <a:lnTo>
                  <a:pt x="2701785" y="258356"/>
                </a:lnTo>
                <a:cubicBezTo>
                  <a:pt x="2695460" y="255994"/>
                  <a:pt x="2690431" y="251955"/>
                  <a:pt x="2686697" y="246240"/>
                </a:cubicBezTo>
                <a:lnTo>
                  <a:pt x="2683252" y="238156"/>
                </a:lnTo>
                <a:lnTo>
                  <a:pt x="2676239" y="239839"/>
                </a:lnTo>
                <a:cubicBezTo>
                  <a:pt x="2672010" y="240525"/>
                  <a:pt x="2667838" y="240868"/>
                  <a:pt x="2663723" y="240868"/>
                </a:cubicBezTo>
                <a:cubicBezTo>
                  <a:pt x="2655493" y="240868"/>
                  <a:pt x="2648026" y="239649"/>
                  <a:pt x="2641320" y="237210"/>
                </a:cubicBezTo>
                <a:cubicBezTo>
                  <a:pt x="2634615" y="234772"/>
                  <a:pt x="2629281" y="231229"/>
                  <a:pt x="2625318" y="226580"/>
                </a:cubicBezTo>
                <a:cubicBezTo>
                  <a:pt x="2621356" y="221932"/>
                  <a:pt x="2619375" y="216332"/>
                  <a:pt x="2619375" y="209778"/>
                </a:cubicBezTo>
                <a:cubicBezTo>
                  <a:pt x="2619375" y="203378"/>
                  <a:pt x="2621013" y="197358"/>
                  <a:pt x="2624290" y="191719"/>
                </a:cubicBezTo>
                <a:cubicBezTo>
                  <a:pt x="2627566" y="186080"/>
                  <a:pt x="2632062" y="181051"/>
                  <a:pt x="2637777" y="176631"/>
                </a:cubicBezTo>
                <a:cubicBezTo>
                  <a:pt x="2643492" y="172212"/>
                  <a:pt x="2650121" y="168516"/>
                  <a:pt x="2657665" y="165544"/>
                </a:cubicBezTo>
                <a:lnTo>
                  <a:pt x="2677569" y="160545"/>
                </a:lnTo>
                <a:close/>
                <a:moveTo>
                  <a:pt x="1543888" y="126492"/>
                </a:moveTo>
                <a:cubicBezTo>
                  <a:pt x="1540992" y="126492"/>
                  <a:pt x="1538744" y="127482"/>
                  <a:pt x="1537144" y="129464"/>
                </a:cubicBezTo>
                <a:cubicBezTo>
                  <a:pt x="1535544" y="131445"/>
                  <a:pt x="1534744" y="133731"/>
                  <a:pt x="1534744" y="136322"/>
                </a:cubicBezTo>
                <a:cubicBezTo>
                  <a:pt x="1534744" y="139065"/>
                  <a:pt x="1535582" y="141313"/>
                  <a:pt x="1537259" y="143065"/>
                </a:cubicBezTo>
                <a:cubicBezTo>
                  <a:pt x="1538935" y="144818"/>
                  <a:pt x="1541068" y="145694"/>
                  <a:pt x="1543659" y="145694"/>
                </a:cubicBezTo>
                <a:cubicBezTo>
                  <a:pt x="1546250" y="145694"/>
                  <a:pt x="1548498" y="144856"/>
                  <a:pt x="1550403" y="143180"/>
                </a:cubicBezTo>
                <a:cubicBezTo>
                  <a:pt x="1552308" y="141503"/>
                  <a:pt x="1553260" y="139293"/>
                  <a:pt x="1553260" y="136550"/>
                </a:cubicBezTo>
                <a:cubicBezTo>
                  <a:pt x="1553260" y="133655"/>
                  <a:pt x="1552270" y="131254"/>
                  <a:pt x="1550289" y="129349"/>
                </a:cubicBezTo>
                <a:cubicBezTo>
                  <a:pt x="1548308" y="127444"/>
                  <a:pt x="1546174" y="126492"/>
                  <a:pt x="1543888" y="126492"/>
                </a:cubicBezTo>
                <a:close/>
                <a:moveTo>
                  <a:pt x="2482367" y="123825"/>
                </a:moveTo>
                <a:lnTo>
                  <a:pt x="2482367" y="136855"/>
                </a:lnTo>
                <a:lnTo>
                  <a:pt x="2431161" y="151714"/>
                </a:lnTo>
                <a:lnTo>
                  <a:pt x="2431161" y="138912"/>
                </a:lnTo>
                <a:close/>
                <a:moveTo>
                  <a:pt x="1177442" y="123825"/>
                </a:moveTo>
                <a:lnTo>
                  <a:pt x="1177442" y="136855"/>
                </a:lnTo>
                <a:lnTo>
                  <a:pt x="1126236" y="151714"/>
                </a:lnTo>
                <a:lnTo>
                  <a:pt x="1126236" y="138912"/>
                </a:lnTo>
                <a:close/>
                <a:moveTo>
                  <a:pt x="1646682" y="120624"/>
                </a:moveTo>
                <a:cubicBezTo>
                  <a:pt x="1649730" y="120624"/>
                  <a:pt x="1652359" y="121767"/>
                  <a:pt x="1654568" y="124053"/>
                </a:cubicBezTo>
                <a:cubicBezTo>
                  <a:pt x="1656778" y="126339"/>
                  <a:pt x="1657883" y="129006"/>
                  <a:pt x="1657883" y="132054"/>
                </a:cubicBezTo>
                <a:cubicBezTo>
                  <a:pt x="1657883" y="135102"/>
                  <a:pt x="1656778" y="137731"/>
                  <a:pt x="1654568" y="139941"/>
                </a:cubicBezTo>
                <a:cubicBezTo>
                  <a:pt x="1652359" y="142151"/>
                  <a:pt x="1649730" y="143256"/>
                  <a:pt x="1646682" y="143256"/>
                </a:cubicBezTo>
                <a:cubicBezTo>
                  <a:pt x="1643481" y="143256"/>
                  <a:pt x="1640776" y="142151"/>
                  <a:pt x="1638566" y="139941"/>
                </a:cubicBezTo>
                <a:cubicBezTo>
                  <a:pt x="1636357" y="137731"/>
                  <a:pt x="1635252" y="135102"/>
                  <a:pt x="1635252" y="132054"/>
                </a:cubicBezTo>
                <a:cubicBezTo>
                  <a:pt x="1635252" y="129006"/>
                  <a:pt x="1636357" y="126339"/>
                  <a:pt x="1638566" y="124053"/>
                </a:cubicBezTo>
                <a:cubicBezTo>
                  <a:pt x="1640776" y="121767"/>
                  <a:pt x="1643481" y="120624"/>
                  <a:pt x="1646682" y="120624"/>
                </a:cubicBezTo>
                <a:close/>
                <a:moveTo>
                  <a:pt x="2120417" y="114300"/>
                </a:moveTo>
                <a:lnTo>
                  <a:pt x="2120417" y="127330"/>
                </a:lnTo>
                <a:lnTo>
                  <a:pt x="2069211" y="142189"/>
                </a:lnTo>
                <a:lnTo>
                  <a:pt x="2069211" y="129387"/>
                </a:lnTo>
                <a:close/>
                <a:moveTo>
                  <a:pt x="1545031" y="113690"/>
                </a:moveTo>
                <a:cubicBezTo>
                  <a:pt x="1548689" y="113690"/>
                  <a:pt x="1551965" y="114757"/>
                  <a:pt x="1554861" y="116891"/>
                </a:cubicBezTo>
                <a:cubicBezTo>
                  <a:pt x="1557756" y="119024"/>
                  <a:pt x="1560042" y="121844"/>
                  <a:pt x="1561719" y="125349"/>
                </a:cubicBezTo>
                <a:cubicBezTo>
                  <a:pt x="1563395" y="128854"/>
                  <a:pt x="1564233" y="132588"/>
                  <a:pt x="1564233" y="136550"/>
                </a:cubicBezTo>
                <a:cubicBezTo>
                  <a:pt x="1564233" y="142494"/>
                  <a:pt x="1562328" y="147485"/>
                  <a:pt x="1558518" y="151523"/>
                </a:cubicBezTo>
                <a:cubicBezTo>
                  <a:pt x="1554708" y="155562"/>
                  <a:pt x="1549831" y="157581"/>
                  <a:pt x="1543888" y="157581"/>
                </a:cubicBezTo>
                <a:cubicBezTo>
                  <a:pt x="1537335" y="157581"/>
                  <a:pt x="1532420" y="155600"/>
                  <a:pt x="1529143" y="151638"/>
                </a:cubicBezTo>
                <a:cubicBezTo>
                  <a:pt x="1525867" y="147675"/>
                  <a:pt x="1524228" y="143027"/>
                  <a:pt x="1524228" y="137693"/>
                </a:cubicBezTo>
                <a:cubicBezTo>
                  <a:pt x="1524228" y="133274"/>
                  <a:pt x="1525105" y="129273"/>
                  <a:pt x="1526857" y="125692"/>
                </a:cubicBezTo>
                <a:cubicBezTo>
                  <a:pt x="1528610" y="122110"/>
                  <a:pt x="1531086" y="119215"/>
                  <a:pt x="1534287" y="117005"/>
                </a:cubicBezTo>
                <a:cubicBezTo>
                  <a:pt x="1537487" y="114795"/>
                  <a:pt x="1541068" y="113690"/>
                  <a:pt x="1545031" y="113690"/>
                </a:cubicBezTo>
                <a:close/>
                <a:moveTo>
                  <a:pt x="1866976" y="113538"/>
                </a:moveTo>
                <a:lnTo>
                  <a:pt x="1885493" y="113538"/>
                </a:lnTo>
                <a:lnTo>
                  <a:pt x="1889379" y="260756"/>
                </a:lnTo>
                <a:lnTo>
                  <a:pt x="1870862" y="260756"/>
                </a:lnTo>
                <a:close/>
                <a:moveTo>
                  <a:pt x="1791538" y="107442"/>
                </a:moveTo>
                <a:cubicBezTo>
                  <a:pt x="1788642" y="107442"/>
                  <a:pt x="1786394" y="108432"/>
                  <a:pt x="1784794" y="110414"/>
                </a:cubicBezTo>
                <a:cubicBezTo>
                  <a:pt x="1783194" y="112395"/>
                  <a:pt x="1782394" y="114681"/>
                  <a:pt x="1782394" y="117272"/>
                </a:cubicBezTo>
                <a:cubicBezTo>
                  <a:pt x="1782394" y="120015"/>
                  <a:pt x="1783232" y="122263"/>
                  <a:pt x="1784909" y="124015"/>
                </a:cubicBezTo>
                <a:cubicBezTo>
                  <a:pt x="1786585" y="125768"/>
                  <a:pt x="1788718" y="126644"/>
                  <a:pt x="1791309" y="126644"/>
                </a:cubicBezTo>
                <a:cubicBezTo>
                  <a:pt x="1793900" y="126644"/>
                  <a:pt x="1796148" y="125806"/>
                  <a:pt x="1798053" y="124130"/>
                </a:cubicBezTo>
                <a:cubicBezTo>
                  <a:pt x="1799958" y="122453"/>
                  <a:pt x="1800910" y="120243"/>
                  <a:pt x="1800910" y="117500"/>
                </a:cubicBezTo>
                <a:cubicBezTo>
                  <a:pt x="1800910" y="114605"/>
                  <a:pt x="1799920" y="112204"/>
                  <a:pt x="1797939" y="110299"/>
                </a:cubicBezTo>
                <a:cubicBezTo>
                  <a:pt x="1795957" y="108394"/>
                  <a:pt x="1793824" y="107442"/>
                  <a:pt x="1791538" y="107442"/>
                </a:cubicBezTo>
                <a:close/>
                <a:moveTo>
                  <a:pt x="3403396" y="100050"/>
                </a:moveTo>
                <a:cubicBezTo>
                  <a:pt x="3406445" y="100050"/>
                  <a:pt x="3409073" y="101193"/>
                  <a:pt x="3411283" y="103479"/>
                </a:cubicBezTo>
                <a:cubicBezTo>
                  <a:pt x="3413493" y="105765"/>
                  <a:pt x="3414598" y="108432"/>
                  <a:pt x="3414598" y="111480"/>
                </a:cubicBezTo>
                <a:cubicBezTo>
                  <a:pt x="3414598" y="114528"/>
                  <a:pt x="3413493" y="117157"/>
                  <a:pt x="3411283" y="119367"/>
                </a:cubicBezTo>
                <a:cubicBezTo>
                  <a:pt x="3409073" y="121577"/>
                  <a:pt x="3406445" y="122682"/>
                  <a:pt x="3403396" y="122682"/>
                </a:cubicBezTo>
                <a:cubicBezTo>
                  <a:pt x="3400196" y="122682"/>
                  <a:pt x="3397491" y="121577"/>
                  <a:pt x="3395281" y="119367"/>
                </a:cubicBezTo>
                <a:cubicBezTo>
                  <a:pt x="3393071" y="117157"/>
                  <a:pt x="3391966" y="114528"/>
                  <a:pt x="3391966" y="111480"/>
                </a:cubicBezTo>
                <a:cubicBezTo>
                  <a:pt x="3391966" y="108432"/>
                  <a:pt x="3393071" y="105765"/>
                  <a:pt x="3395281" y="103479"/>
                </a:cubicBezTo>
                <a:cubicBezTo>
                  <a:pt x="3397491" y="101193"/>
                  <a:pt x="3400196" y="100050"/>
                  <a:pt x="3403396" y="100050"/>
                </a:cubicBezTo>
                <a:close/>
                <a:moveTo>
                  <a:pt x="3372078" y="100050"/>
                </a:moveTo>
                <a:cubicBezTo>
                  <a:pt x="3375126" y="100050"/>
                  <a:pt x="3377755" y="101193"/>
                  <a:pt x="3379965" y="103479"/>
                </a:cubicBezTo>
                <a:cubicBezTo>
                  <a:pt x="3382175" y="105765"/>
                  <a:pt x="3383280" y="108432"/>
                  <a:pt x="3383280" y="111480"/>
                </a:cubicBezTo>
                <a:cubicBezTo>
                  <a:pt x="3383280" y="114528"/>
                  <a:pt x="3382175" y="117157"/>
                  <a:pt x="3379965" y="119367"/>
                </a:cubicBezTo>
                <a:cubicBezTo>
                  <a:pt x="3377755" y="121577"/>
                  <a:pt x="3375126" y="122682"/>
                  <a:pt x="3372078" y="122682"/>
                </a:cubicBezTo>
                <a:cubicBezTo>
                  <a:pt x="3368878" y="122682"/>
                  <a:pt x="3366173" y="121577"/>
                  <a:pt x="3363963" y="119367"/>
                </a:cubicBezTo>
                <a:cubicBezTo>
                  <a:pt x="3361753" y="117157"/>
                  <a:pt x="3360648" y="114528"/>
                  <a:pt x="3360648" y="111480"/>
                </a:cubicBezTo>
                <a:cubicBezTo>
                  <a:pt x="3360648" y="108432"/>
                  <a:pt x="3361753" y="105765"/>
                  <a:pt x="3363963" y="103479"/>
                </a:cubicBezTo>
                <a:cubicBezTo>
                  <a:pt x="3366173" y="101193"/>
                  <a:pt x="3368878" y="100050"/>
                  <a:pt x="3372078" y="100050"/>
                </a:cubicBezTo>
                <a:close/>
                <a:moveTo>
                  <a:pt x="3022396" y="100050"/>
                </a:moveTo>
                <a:cubicBezTo>
                  <a:pt x="3025445" y="100050"/>
                  <a:pt x="3028073" y="101193"/>
                  <a:pt x="3030283" y="103479"/>
                </a:cubicBezTo>
                <a:cubicBezTo>
                  <a:pt x="3032493" y="105765"/>
                  <a:pt x="3033598" y="108432"/>
                  <a:pt x="3033598" y="111480"/>
                </a:cubicBezTo>
                <a:cubicBezTo>
                  <a:pt x="3033598" y="114528"/>
                  <a:pt x="3032493" y="117157"/>
                  <a:pt x="3030283" y="119367"/>
                </a:cubicBezTo>
                <a:cubicBezTo>
                  <a:pt x="3028073" y="121577"/>
                  <a:pt x="3025445" y="122682"/>
                  <a:pt x="3022396" y="122682"/>
                </a:cubicBezTo>
                <a:cubicBezTo>
                  <a:pt x="3019196" y="122682"/>
                  <a:pt x="3016491" y="121577"/>
                  <a:pt x="3014281" y="119367"/>
                </a:cubicBezTo>
                <a:cubicBezTo>
                  <a:pt x="3012071" y="117157"/>
                  <a:pt x="3010966" y="114528"/>
                  <a:pt x="3010966" y="111480"/>
                </a:cubicBezTo>
                <a:cubicBezTo>
                  <a:pt x="3010966" y="108432"/>
                  <a:pt x="3012071" y="105765"/>
                  <a:pt x="3014281" y="103479"/>
                </a:cubicBezTo>
                <a:cubicBezTo>
                  <a:pt x="3016491" y="101193"/>
                  <a:pt x="3019196" y="100050"/>
                  <a:pt x="3022396" y="100050"/>
                </a:cubicBezTo>
                <a:close/>
                <a:moveTo>
                  <a:pt x="2991078" y="100050"/>
                </a:moveTo>
                <a:cubicBezTo>
                  <a:pt x="2994126" y="100050"/>
                  <a:pt x="2996755" y="101193"/>
                  <a:pt x="2998965" y="103479"/>
                </a:cubicBezTo>
                <a:cubicBezTo>
                  <a:pt x="3001175" y="105765"/>
                  <a:pt x="3002280" y="108432"/>
                  <a:pt x="3002280" y="111480"/>
                </a:cubicBezTo>
                <a:cubicBezTo>
                  <a:pt x="3002280" y="114528"/>
                  <a:pt x="3001175" y="117157"/>
                  <a:pt x="2998965" y="119367"/>
                </a:cubicBezTo>
                <a:cubicBezTo>
                  <a:pt x="2996755" y="121577"/>
                  <a:pt x="2994126" y="122682"/>
                  <a:pt x="2991078" y="122682"/>
                </a:cubicBezTo>
                <a:cubicBezTo>
                  <a:pt x="2987878" y="122682"/>
                  <a:pt x="2985173" y="121577"/>
                  <a:pt x="2982963" y="119367"/>
                </a:cubicBezTo>
                <a:cubicBezTo>
                  <a:pt x="2980753" y="117157"/>
                  <a:pt x="2979648" y="114528"/>
                  <a:pt x="2979648" y="111480"/>
                </a:cubicBezTo>
                <a:cubicBezTo>
                  <a:pt x="2979648" y="108432"/>
                  <a:pt x="2980753" y="105765"/>
                  <a:pt x="2982963" y="103479"/>
                </a:cubicBezTo>
                <a:cubicBezTo>
                  <a:pt x="2985173" y="101193"/>
                  <a:pt x="2987878" y="100050"/>
                  <a:pt x="2991078" y="100050"/>
                </a:cubicBezTo>
                <a:close/>
                <a:moveTo>
                  <a:pt x="206044" y="100050"/>
                </a:moveTo>
                <a:cubicBezTo>
                  <a:pt x="209092" y="100050"/>
                  <a:pt x="211721" y="101193"/>
                  <a:pt x="213931" y="103479"/>
                </a:cubicBezTo>
                <a:cubicBezTo>
                  <a:pt x="216141" y="105765"/>
                  <a:pt x="217246" y="108432"/>
                  <a:pt x="217246" y="111480"/>
                </a:cubicBezTo>
                <a:cubicBezTo>
                  <a:pt x="217246" y="114528"/>
                  <a:pt x="216141" y="117157"/>
                  <a:pt x="213931" y="119367"/>
                </a:cubicBezTo>
                <a:cubicBezTo>
                  <a:pt x="211721" y="121577"/>
                  <a:pt x="209092" y="122682"/>
                  <a:pt x="206044" y="122682"/>
                </a:cubicBezTo>
                <a:cubicBezTo>
                  <a:pt x="202844" y="122682"/>
                  <a:pt x="200139" y="121577"/>
                  <a:pt x="197929" y="119367"/>
                </a:cubicBezTo>
                <a:cubicBezTo>
                  <a:pt x="195719" y="117157"/>
                  <a:pt x="194614" y="114528"/>
                  <a:pt x="194614" y="111480"/>
                </a:cubicBezTo>
                <a:cubicBezTo>
                  <a:pt x="194614" y="108432"/>
                  <a:pt x="195719" y="105765"/>
                  <a:pt x="197929" y="103479"/>
                </a:cubicBezTo>
                <a:cubicBezTo>
                  <a:pt x="200139" y="101193"/>
                  <a:pt x="202844" y="100050"/>
                  <a:pt x="206044" y="100050"/>
                </a:cubicBezTo>
                <a:close/>
                <a:moveTo>
                  <a:pt x="3286201" y="97536"/>
                </a:moveTo>
                <a:lnTo>
                  <a:pt x="3304946" y="97536"/>
                </a:lnTo>
                <a:lnTo>
                  <a:pt x="3309518" y="215265"/>
                </a:lnTo>
                <a:cubicBezTo>
                  <a:pt x="3309823" y="222732"/>
                  <a:pt x="3310547" y="228485"/>
                  <a:pt x="3311690" y="232524"/>
                </a:cubicBezTo>
                <a:cubicBezTo>
                  <a:pt x="3312833" y="236563"/>
                  <a:pt x="3315424" y="239344"/>
                  <a:pt x="3319462" y="240868"/>
                </a:cubicBezTo>
                <a:cubicBezTo>
                  <a:pt x="3323501" y="242392"/>
                  <a:pt x="3329863" y="243154"/>
                  <a:pt x="3338550" y="243154"/>
                </a:cubicBezTo>
                <a:lnTo>
                  <a:pt x="3338696" y="243209"/>
                </a:lnTo>
                <a:lnTo>
                  <a:pt x="3338703" y="243154"/>
                </a:lnTo>
                <a:cubicBezTo>
                  <a:pt x="3342513" y="243154"/>
                  <a:pt x="3346742" y="243116"/>
                  <a:pt x="3351390" y="243040"/>
                </a:cubicBezTo>
                <a:cubicBezTo>
                  <a:pt x="3356038" y="242963"/>
                  <a:pt x="3360762" y="242849"/>
                  <a:pt x="3365563" y="242697"/>
                </a:cubicBezTo>
                <a:cubicBezTo>
                  <a:pt x="3370364" y="242544"/>
                  <a:pt x="3374821" y="242201"/>
                  <a:pt x="3378936" y="241668"/>
                </a:cubicBezTo>
                <a:cubicBezTo>
                  <a:pt x="3383051" y="241135"/>
                  <a:pt x="3386480" y="240411"/>
                  <a:pt x="3389223" y="239496"/>
                </a:cubicBezTo>
                <a:cubicBezTo>
                  <a:pt x="3394710" y="237515"/>
                  <a:pt x="3398977" y="235039"/>
                  <a:pt x="3402025" y="232067"/>
                </a:cubicBezTo>
                <a:lnTo>
                  <a:pt x="3407195" y="222633"/>
                </a:lnTo>
                <a:lnTo>
                  <a:pt x="3399739" y="224409"/>
                </a:lnTo>
                <a:cubicBezTo>
                  <a:pt x="3396386" y="224866"/>
                  <a:pt x="3393033" y="225095"/>
                  <a:pt x="3389680" y="225095"/>
                </a:cubicBezTo>
                <a:cubicBezTo>
                  <a:pt x="3381908" y="225095"/>
                  <a:pt x="3375317" y="223837"/>
                  <a:pt x="3369907" y="221323"/>
                </a:cubicBezTo>
                <a:cubicBezTo>
                  <a:pt x="3364496" y="218808"/>
                  <a:pt x="3360381" y="215379"/>
                  <a:pt x="3357562" y="211036"/>
                </a:cubicBezTo>
                <a:cubicBezTo>
                  <a:pt x="3354743" y="206692"/>
                  <a:pt x="3353333" y="201701"/>
                  <a:pt x="3353333" y="196062"/>
                </a:cubicBezTo>
                <a:cubicBezTo>
                  <a:pt x="3353333" y="190271"/>
                  <a:pt x="3354247" y="184442"/>
                  <a:pt x="3356076" y="178574"/>
                </a:cubicBezTo>
                <a:cubicBezTo>
                  <a:pt x="3357905" y="172707"/>
                  <a:pt x="3360496" y="167335"/>
                  <a:pt x="3363849" y="162458"/>
                </a:cubicBezTo>
                <a:cubicBezTo>
                  <a:pt x="3367201" y="157581"/>
                  <a:pt x="3371240" y="153657"/>
                  <a:pt x="3375964" y="150685"/>
                </a:cubicBezTo>
                <a:cubicBezTo>
                  <a:pt x="3380689" y="147713"/>
                  <a:pt x="3385947" y="146228"/>
                  <a:pt x="3391738" y="146228"/>
                </a:cubicBezTo>
                <a:cubicBezTo>
                  <a:pt x="3399967" y="146228"/>
                  <a:pt x="3406787" y="148895"/>
                  <a:pt x="3412197" y="154229"/>
                </a:cubicBezTo>
                <a:cubicBezTo>
                  <a:pt x="3417608" y="159563"/>
                  <a:pt x="3421646" y="166535"/>
                  <a:pt x="3424313" y="175145"/>
                </a:cubicBezTo>
                <a:cubicBezTo>
                  <a:pt x="3426980" y="183756"/>
                  <a:pt x="3428314" y="192862"/>
                  <a:pt x="3428314" y="202463"/>
                </a:cubicBezTo>
                <a:cubicBezTo>
                  <a:pt x="3428314" y="213893"/>
                  <a:pt x="3426371" y="223685"/>
                  <a:pt x="3422485" y="231838"/>
                </a:cubicBezTo>
                <a:cubicBezTo>
                  <a:pt x="3418598" y="239992"/>
                  <a:pt x="3412159" y="246735"/>
                  <a:pt x="3403168" y="252069"/>
                </a:cubicBezTo>
                <a:cubicBezTo>
                  <a:pt x="3399663" y="254051"/>
                  <a:pt x="3395434" y="255689"/>
                  <a:pt x="3390480" y="256984"/>
                </a:cubicBezTo>
                <a:cubicBezTo>
                  <a:pt x="3385528" y="258280"/>
                  <a:pt x="3380117" y="259308"/>
                  <a:pt x="3374250" y="260070"/>
                </a:cubicBezTo>
                <a:cubicBezTo>
                  <a:pt x="3368383" y="260832"/>
                  <a:pt x="3362248" y="261328"/>
                  <a:pt x="3355848" y="261556"/>
                </a:cubicBezTo>
                <a:cubicBezTo>
                  <a:pt x="3349447" y="261785"/>
                  <a:pt x="3342970" y="261899"/>
                  <a:pt x="3336417" y="261899"/>
                </a:cubicBezTo>
                <a:lnTo>
                  <a:pt x="3336424" y="261839"/>
                </a:lnTo>
                <a:lnTo>
                  <a:pt x="3336264" y="261899"/>
                </a:lnTo>
                <a:cubicBezTo>
                  <a:pt x="3324072" y="261899"/>
                  <a:pt x="3314738" y="260528"/>
                  <a:pt x="3308261" y="257784"/>
                </a:cubicBezTo>
                <a:cubicBezTo>
                  <a:pt x="3301784" y="255041"/>
                  <a:pt x="3297326" y="250774"/>
                  <a:pt x="3294888" y="244983"/>
                </a:cubicBezTo>
                <a:cubicBezTo>
                  <a:pt x="3292449" y="239192"/>
                  <a:pt x="3291078" y="231724"/>
                  <a:pt x="3290773" y="222580"/>
                </a:cubicBezTo>
                <a:close/>
                <a:moveTo>
                  <a:pt x="3238500" y="97536"/>
                </a:moveTo>
                <a:lnTo>
                  <a:pt x="3257473" y="97536"/>
                </a:lnTo>
                <a:lnTo>
                  <a:pt x="3261360" y="219608"/>
                </a:lnTo>
                <a:cubicBezTo>
                  <a:pt x="3261664" y="229819"/>
                  <a:pt x="3261245" y="239611"/>
                  <a:pt x="3260102" y="248983"/>
                </a:cubicBezTo>
                <a:cubicBezTo>
                  <a:pt x="3258959" y="258356"/>
                  <a:pt x="3256788" y="266966"/>
                  <a:pt x="3253587" y="274815"/>
                </a:cubicBezTo>
                <a:cubicBezTo>
                  <a:pt x="3250387" y="282664"/>
                  <a:pt x="3245967" y="289522"/>
                  <a:pt x="3240329" y="295389"/>
                </a:cubicBezTo>
                <a:cubicBezTo>
                  <a:pt x="3234690" y="301256"/>
                  <a:pt x="3227603" y="305790"/>
                  <a:pt x="3219068" y="308991"/>
                </a:cubicBezTo>
                <a:cubicBezTo>
                  <a:pt x="3210534" y="312191"/>
                  <a:pt x="3200247" y="313791"/>
                  <a:pt x="3188208" y="313791"/>
                </a:cubicBezTo>
                <a:cubicBezTo>
                  <a:pt x="3180130" y="313791"/>
                  <a:pt x="3172282" y="312725"/>
                  <a:pt x="3164662" y="310591"/>
                </a:cubicBezTo>
                <a:cubicBezTo>
                  <a:pt x="3157042" y="308457"/>
                  <a:pt x="3150184" y="305257"/>
                  <a:pt x="3144088" y="300990"/>
                </a:cubicBezTo>
                <a:cubicBezTo>
                  <a:pt x="3137992" y="296723"/>
                  <a:pt x="3133153" y="291274"/>
                  <a:pt x="3129572" y="284645"/>
                </a:cubicBezTo>
                <a:cubicBezTo>
                  <a:pt x="3125990" y="278015"/>
                  <a:pt x="3124200" y="270129"/>
                  <a:pt x="3124200" y="260985"/>
                </a:cubicBezTo>
                <a:cubicBezTo>
                  <a:pt x="3124200" y="257327"/>
                  <a:pt x="3124543" y="253403"/>
                  <a:pt x="3125228" y="249212"/>
                </a:cubicBezTo>
                <a:cubicBezTo>
                  <a:pt x="3125914" y="245021"/>
                  <a:pt x="3126981" y="240525"/>
                  <a:pt x="3128429" y="235724"/>
                </a:cubicBezTo>
                <a:cubicBezTo>
                  <a:pt x="3129877" y="230924"/>
                  <a:pt x="3131667" y="225857"/>
                  <a:pt x="3133801" y="220523"/>
                </a:cubicBezTo>
                <a:lnTo>
                  <a:pt x="3150260" y="226923"/>
                </a:lnTo>
                <a:cubicBezTo>
                  <a:pt x="3148736" y="231191"/>
                  <a:pt x="3147403" y="235229"/>
                  <a:pt x="3146260" y="239039"/>
                </a:cubicBezTo>
                <a:cubicBezTo>
                  <a:pt x="3145117" y="242849"/>
                  <a:pt x="3144278" y="246431"/>
                  <a:pt x="3143745" y="249783"/>
                </a:cubicBezTo>
                <a:cubicBezTo>
                  <a:pt x="3143211" y="253136"/>
                  <a:pt x="3142945" y="256337"/>
                  <a:pt x="3142945" y="259385"/>
                </a:cubicBezTo>
                <a:cubicBezTo>
                  <a:pt x="3142945" y="266700"/>
                  <a:pt x="3144888" y="273024"/>
                  <a:pt x="3148774" y="278358"/>
                </a:cubicBezTo>
                <a:cubicBezTo>
                  <a:pt x="3152660" y="283692"/>
                  <a:pt x="3158032" y="287807"/>
                  <a:pt x="3164890" y="290703"/>
                </a:cubicBezTo>
                <a:cubicBezTo>
                  <a:pt x="3171748" y="293598"/>
                  <a:pt x="3179749" y="295046"/>
                  <a:pt x="3188893" y="295046"/>
                </a:cubicBezTo>
                <a:cubicBezTo>
                  <a:pt x="3200018" y="295046"/>
                  <a:pt x="3209201" y="293446"/>
                  <a:pt x="3216440" y="290246"/>
                </a:cubicBezTo>
                <a:cubicBezTo>
                  <a:pt x="3223679" y="287045"/>
                  <a:pt x="3229318" y="282168"/>
                  <a:pt x="3233356" y="275615"/>
                </a:cubicBezTo>
                <a:cubicBezTo>
                  <a:pt x="3237395" y="269062"/>
                  <a:pt x="3240100" y="260718"/>
                  <a:pt x="3241471" y="250583"/>
                </a:cubicBezTo>
                <a:cubicBezTo>
                  <a:pt x="3242843" y="240449"/>
                  <a:pt x="3243300" y="228524"/>
                  <a:pt x="3242843" y="214808"/>
                </a:cubicBezTo>
                <a:close/>
                <a:moveTo>
                  <a:pt x="2238451" y="97536"/>
                </a:moveTo>
                <a:lnTo>
                  <a:pt x="2257196" y="97536"/>
                </a:lnTo>
                <a:lnTo>
                  <a:pt x="2261768" y="215265"/>
                </a:lnTo>
                <a:cubicBezTo>
                  <a:pt x="2262073" y="222732"/>
                  <a:pt x="2262797" y="228485"/>
                  <a:pt x="2263940" y="232524"/>
                </a:cubicBezTo>
                <a:cubicBezTo>
                  <a:pt x="2265083" y="236563"/>
                  <a:pt x="2267673" y="239344"/>
                  <a:pt x="2271712" y="240868"/>
                </a:cubicBezTo>
                <a:cubicBezTo>
                  <a:pt x="2275751" y="242392"/>
                  <a:pt x="2282113" y="243154"/>
                  <a:pt x="2290800" y="243154"/>
                </a:cubicBezTo>
                <a:lnTo>
                  <a:pt x="2290946" y="243209"/>
                </a:lnTo>
                <a:lnTo>
                  <a:pt x="2290953" y="243154"/>
                </a:lnTo>
                <a:cubicBezTo>
                  <a:pt x="2297353" y="243154"/>
                  <a:pt x="2302383" y="242582"/>
                  <a:pt x="2306040" y="241439"/>
                </a:cubicBezTo>
                <a:cubicBezTo>
                  <a:pt x="2309698" y="240296"/>
                  <a:pt x="2312479" y="238087"/>
                  <a:pt x="2314384" y="234810"/>
                </a:cubicBezTo>
                <a:cubicBezTo>
                  <a:pt x="2316289" y="231533"/>
                  <a:pt x="2317927" y="226771"/>
                  <a:pt x="2319299" y="220523"/>
                </a:cubicBezTo>
                <a:cubicBezTo>
                  <a:pt x="2320671" y="214274"/>
                  <a:pt x="2322347" y="206121"/>
                  <a:pt x="2324328" y="196062"/>
                </a:cubicBezTo>
                <a:lnTo>
                  <a:pt x="2342159" y="199491"/>
                </a:lnTo>
                <a:cubicBezTo>
                  <a:pt x="2341549" y="202235"/>
                  <a:pt x="2340864" y="205283"/>
                  <a:pt x="2340101" y="208635"/>
                </a:cubicBezTo>
                <a:cubicBezTo>
                  <a:pt x="2339340" y="211988"/>
                  <a:pt x="2338692" y="215303"/>
                  <a:pt x="2338159" y="218579"/>
                </a:cubicBezTo>
                <a:cubicBezTo>
                  <a:pt x="2337625" y="221856"/>
                  <a:pt x="2337358" y="224714"/>
                  <a:pt x="2337358" y="227152"/>
                </a:cubicBezTo>
                <a:cubicBezTo>
                  <a:pt x="2337358" y="230200"/>
                  <a:pt x="2338044" y="232943"/>
                  <a:pt x="2339416" y="235382"/>
                </a:cubicBezTo>
                <a:cubicBezTo>
                  <a:pt x="2340787" y="237820"/>
                  <a:pt x="2343759" y="239725"/>
                  <a:pt x="2348331" y="241097"/>
                </a:cubicBezTo>
                <a:cubicBezTo>
                  <a:pt x="2350617" y="241782"/>
                  <a:pt x="2353513" y="242297"/>
                  <a:pt x="2357018" y="242640"/>
                </a:cubicBezTo>
                <a:lnTo>
                  <a:pt x="2368368" y="243113"/>
                </a:lnTo>
                <a:lnTo>
                  <a:pt x="2377211" y="242811"/>
                </a:lnTo>
                <a:cubicBezTo>
                  <a:pt x="2380183" y="242582"/>
                  <a:pt x="2382774" y="242240"/>
                  <a:pt x="2384983" y="241782"/>
                </a:cubicBezTo>
                <a:cubicBezTo>
                  <a:pt x="2389403" y="240868"/>
                  <a:pt x="2392604" y="239001"/>
                  <a:pt x="2394585" y="236182"/>
                </a:cubicBezTo>
                <a:cubicBezTo>
                  <a:pt x="2396566" y="233362"/>
                  <a:pt x="2397556" y="229133"/>
                  <a:pt x="2397556" y="223494"/>
                </a:cubicBezTo>
                <a:cubicBezTo>
                  <a:pt x="2397556" y="219684"/>
                  <a:pt x="2396947" y="215150"/>
                  <a:pt x="2395728" y="209893"/>
                </a:cubicBezTo>
                <a:cubicBezTo>
                  <a:pt x="2394508" y="204635"/>
                  <a:pt x="2392908" y="199034"/>
                  <a:pt x="2390927" y="193091"/>
                </a:cubicBezTo>
                <a:cubicBezTo>
                  <a:pt x="2388946" y="187147"/>
                  <a:pt x="2386812" y="181280"/>
                  <a:pt x="2384526" y="175488"/>
                </a:cubicBezTo>
                <a:lnTo>
                  <a:pt x="2403043" y="168630"/>
                </a:lnTo>
                <a:cubicBezTo>
                  <a:pt x="2405024" y="173507"/>
                  <a:pt x="2406891" y="179070"/>
                  <a:pt x="2408644" y="185318"/>
                </a:cubicBezTo>
                <a:cubicBezTo>
                  <a:pt x="2410396" y="191567"/>
                  <a:pt x="2411882" y="197739"/>
                  <a:pt x="2413101" y="203835"/>
                </a:cubicBezTo>
                <a:cubicBezTo>
                  <a:pt x="2414321" y="209931"/>
                  <a:pt x="2414930" y="215265"/>
                  <a:pt x="2414930" y="219837"/>
                </a:cubicBezTo>
                <a:cubicBezTo>
                  <a:pt x="2414930" y="225933"/>
                  <a:pt x="2414282" y="231305"/>
                  <a:pt x="2412987" y="235953"/>
                </a:cubicBezTo>
                <a:cubicBezTo>
                  <a:pt x="2411692" y="240601"/>
                  <a:pt x="2409748" y="244564"/>
                  <a:pt x="2407158" y="247840"/>
                </a:cubicBezTo>
                <a:cubicBezTo>
                  <a:pt x="2404567" y="251117"/>
                  <a:pt x="2401252" y="253784"/>
                  <a:pt x="2397213" y="255841"/>
                </a:cubicBezTo>
                <a:cubicBezTo>
                  <a:pt x="2393175" y="257899"/>
                  <a:pt x="2388489" y="259423"/>
                  <a:pt x="2383155" y="260413"/>
                </a:cubicBezTo>
                <a:lnTo>
                  <a:pt x="2367688" y="261670"/>
                </a:lnTo>
                <a:lnTo>
                  <a:pt x="2367076" y="261899"/>
                </a:lnTo>
                <a:lnTo>
                  <a:pt x="2365704" y="261831"/>
                </a:lnTo>
                <a:lnTo>
                  <a:pt x="2364867" y="261899"/>
                </a:lnTo>
                <a:lnTo>
                  <a:pt x="2364880" y="261790"/>
                </a:lnTo>
                <a:lnTo>
                  <a:pt x="2353818" y="261242"/>
                </a:lnTo>
                <a:cubicBezTo>
                  <a:pt x="2349931" y="260804"/>
                  <a:pt x="2346579" y="260147"/>
                  <a:pt x="2343759" y="259270"/>
                </a:cubicBezTo>
                <a:cubicBezTo>
                  <a:pt x="2338121" y="257518"/>
                  <a:pt x="2334006" y="254851"/>
                  <a:pt x="2331415" y="251269"/>
                </a:cubicBezTo>
                <a:lnTo>
                  <a:pt x="2328851" y="244859"/>
                </a:lnTo>
                <a:lnTo>
                  <a:pt x="2325128" y="250469"/>
                </a:lnTo>
                <a:cubicBezTo>
                  <a:pt x="2322309" y="253517"/>
                  <a:pt x="2319223" y="255879"/>
                  <a:pt x="2315870" y="257556"/>
                </a:cubicBezTo>
                <a:cubicBezTo>
                  <a:pt x="2312517" y="259232"/>
                  <a:pt x="2308631" y="260375"/>
                  <a:pt x="2304211" y="260985"/>
                </a:cubicBezTo>
                <a:cubicBezTo>
                  <a:pt x="2299792" y="261594"/>
                  <a:pt x="2294610" y="261899"/>
                  <a:pt x="2288667" y="261899"/>
                </a:cubicBezTo>
                <a:lnTo>
                  <a:pt x="2288674" y="261839"/>
                </a:lnTo>
                <a:lnTo>
                  <a:pt x="2288514" y="261899"/>
                </a:lnTo>
                <a:cubicBezTo>
                  <a:pt x="2276322" y="261899"/>
                  <a:pt x="2266988" y="260528"/>
                  <a:pt x="2260511" y="257784"/>
                </a:cubicBezTo>
                <a:cubicBezTo>
                  <a:pt x="2254034" y="255041"/>
                  <a:pt x="2249576" y="250774"/>
                  <a:pt x="2247138" y="244983"/>
                </a:cubicBezTo>
                <a:cubicBezTo>
                  <a:pt x="2244699" y="239192"/>
                  <a:pt x="2243328" y="231724"/>
                  <a:pt x="2243023" y="222580"/>
                </a:cubicBezTo>
                <a:close/>
                <a:moveTo>
                  <a:pt x="1981276" y="97536"/>
                </a:moveTo>
                <a:lnTo>
                  <a:pt x="2000021" y="97536"/>
                </a:lnTo>
                <a:lnTo>
                  <a:pt x="2004593" y="215265"/>
                </a:lnTo>
                <a:cubicBezTo>
                  <a:pt x="2004898" y="222732"/>
                  <a:pt x="2005622" y="228485"/>
                  <a:pt x="2006765" y="232524"/>
                </a:cubicBezTo>
                <a:cubicBezTo>
                  <a:pt x="2007908" y="236563"/>
                  <a:pt x="2010498" y="239344"/>
                  <a:pt x="2014537" y="240868"/>
                </a:cubicBezTo>
                <a:cubicBezTo>
                  <a:pt x="2018576" y="242392"/>
                  <a:pt x="2024938" y="243154"/>
                  <a:pt x="2033625" y="243154"/>
                </a:cubicBezTo>
                <a:lnTo>
                  <a:pt x="2033771" y="243209"/>
                </a:lnTo>
                <a:lnTo>
                  <a:pt x="2033778" y="243154"/>
                </a:lnTo>
                <a:cubicBezTo>
                  <a:pt x="2038045" y="243154"/>
                  <a:pt x="2041626" y="242240"/>
                  <a:pt x="2044522" y="240411"/>
                </a:cubicBezTo>
                <a:cubicBezTo>
                  <a:pt x="2047417" y="238582"/>
                  <a:pt x="2050237" y="235534"/>
                  <a:pt x="2052980" y="231267"/>
                </a:cubicBezTo>
                <a:cubicBezTo>
                  <a:pt x="2055723" y="227000"/>
                  <a:pt x="2058695" y="221285"/>
                  <a:pt x="2061895" y="214122"/>
                </a:cubicBezTo>
                <a:cubicBezTo>
                  <a:pt x="2066315" y="204368"/>
                  <a:pt x="2070697" y="196977"/>
                  <a:pt x="2075040" y="191948"/>
                </a:cubicBezTo>
                <a:cubicBezTo>
                  <a:pt x="2079383" y="186918"/>
                  <a:pt x="2083727" y="183489"/>
                  <a:pt x="2088070" y="181661"/>
                </a:cubicBezTo>
                <a:cubicBezTo>
                  <a:pt x="2092414" y="179832"/>
                  <a:pt x="2096719" y="178917"/>
                  <a:pt x="2100986" y="178917"/>
                </a:cubicBezTo>
                <a:cubicBezTo>
                  <a:pt x="2106168" y="178917"/>
                  <a:pt x="2110968" y="180251"/>
                  <a:pt x="2115388" y="182918"/>
                </a:cubicBezTo>
                <a:cubicBezTo>
                  <a:pt x="2119807" y="185585"/>
                  <a:pt x="2123694" y="189128"/>
                  <a:pt x="2127046" y="193548"/>
                </a:cubicBezTo>
                <a:cubicBezTo>
                  <a:pt x="2130399" y="197967"/>
                  <a:pt x="2133028" y="202806"/>
                  <a:pt x="2134933" y="208064"/>
                </a:cubicBezTo>
                <a:cubicBezTo>
                  <a:pt x="2136838" y="213322"/>
                  <a:pt x="2137791" y="218541"/>
                  <a:pt x="2137791" y="223723"/>
                </a:cubicBezTo>
                <a:cubicBezTo>
                  <a:pt x="2137791" y="232867"/>
                  <a:pt x="2136190" y="240144"/>
                  <a:pt x="2132990" y="245554"/>
                </a:cubicBezTo>
                <a:cubicBezTo>
                  <a:pt x="2129790" y="250964"/>
                  <a:pt x="2125713" y="254851"/>
                  <a:pt x="2120760" y="257213"/>
                </a:cubicBezTo>
                <a:cubicBezTo>
                  <a:pt x="2115807" y="259575"/>
                  <a:pt x="2110663" y="260756"/>
                  <a:pt x="2105329" y="260756"/>
                </a:cubicBezTo>
                <a:cubicBezTo>
                  <a:pt x="2100605" y="260756"/>
                  <a:pt x="2094547" y="259842"/>
                  <a:pt x="2087156" y="258013"/>
                </a:cubicBezTo>
                <a:cubicBezTo>
                  <a:pt x="2083460" y="257099"/>
                  <a:pt x="2079279" y="255479"/>
                  <a:pt x="2074611" y="253155"/>
                </a:cubicBezTo>
                <a:lnTo>
                  <a:pt x="2063211" y="246454"/>
                </a:lnTo>
                <a:lnTo>
                  <a:pt x="2053894" y="256413"/>
                </a:lnTo>
                <a:cubicBezTo>
                  <a:pt x="2050542" y="258699"/>
                  <a:pt x="2047074" y="260185"/>
                  <a:pt x="2043493" y="260870"/>
                </a:cubicBezTo>
                <a:cubicBezTo>
                  <a:pt x="2039912" y="261556"/>
                  <a:pt x="2035911" y="261899"/>
                  <a:pt x="2031492" y="261899"/>
                </a:cubicBezTo>
                <a:lnTo>
                  <a:pt x="2031499" y="261839"/>
                </a:lnTo>
                <a:lnTo>
                  <a:pt x="2031339" y="261899"/>
                </a:lnTo>
                <a:cubicBezTo>
                  <a:pt x="2019147" y="261899"/>
                  <a:pt x="2009813" y="260528"/>
                  <a:pt x="2003336" y="257784"/>
                </a:cubicBezTo>
                <a:cubicBezTo>
                  <a:pt x="1996859" y="255041"/>
                  <a:pt x="1992401" y="250774"/>
                  <a:pt x="1989963" y="244983"/>
                </a:cubicBezTo>
                <a:cubicBezTo>
                  <a:pt x="1987524" y="239192"/>
                  <a:pt x="1986153" y="231724"/>
                  <a:pt x="1985848" y="222580"/>
                </a:cubicBezTo>
                <a:close/>
                <a:moveTo>
                  <a:pt x="1715262" y="97536"/>
                </a:moveTo>
                <a:lnTo>
                  <a:pt x="1733778" y="97536"/>
                </a:lnTo>
                <a:lnTo>
                  <a:pt x="1737921" y="211461"/>
                </a:lnTo>
                <a:lnTo>
                  <a:pt x="1748980" y="200063"/>
                </a:lnTo>
                <a:cubicBezTo>
                  <a:pt x="1757134" y="192976"/>
                  <a:pt x="1765706" y="187261"/>
                  <a:pt x="1774698" y="182918"/>
                </a:cubicBezTo>
                <a:cubicBezTo>
                  <a:pt x="1783689" y="178574"/>
                  <a:pt x="1792833" y="176403"/>
                  <a:pt x="1802130" y="176403"/>
                </a:cubicBezTo>
                <a:cubicBezTo>
                  <a:pt x="1810512" y="176403"/>
                  <a:pt x="1817713" y="178117"/>
                  <a:pt x="1823732" y="181546"/>
                </a:cubicBezTo>
                <a:cubicBezTo>
                  <a:pt x="1829752" y="184975"/>
                  <a:pt x="1834400" y="189585"/>
                  <a:pt x="1837677" y="195377"/>
                </a:cubicBezTo>
                <a:cubicBezTo>
                  <a:pt x="1840954" y="201168"/>
                  <a:pt x="1842592" y="207721"/>
                  <a:pt x="1842592" y="215036"/>
                </a:cubicBezTo>
                <a:cubicBezTo>
                  <a:pt x="1842592" y="222199"/>
                  <a:pt x="1840001" y="229400"/>
                  <a:pt x="1834819" y="236639"/>
                </a:cubicBezTo>
                <a:cubicBezTo>
                  <a:pt x="1829638" y="243878"/>
                  <a:pt x="1820723" y="249555"/>
                  <a:pt x="1808073" y="253670"/>
                </a:cubicBezTo>
                <a:cubicBezTo>
                  <a:pt x="1801673" y="255803"/>
                  <a:pt x="1794357" y="257480"/>
                  <a:pt x="1786128" y="258699"/>
                </a:cubicBezTo>
                <a:cubicBezTo>
                  <a:pt x="1777898" y="259918"/>
                  <a:pt x="1768526" y="260756"/>
                  <a:pt x="1758010" y="261213"/>
                </a:cubicBezTo>
                <a:cubicBezTo>
                  <a:pt x="1747494" y="261671"/>
                  <a:pt x="1735531" y="261899"/>
                  <a:pt x="1722120" y="261899"/>
                </a:cubicBezTo>
                <a:lnTo>
                  <a:pt x="1702917" y="261899"/>
                </a:lnTo>
                <a:lnTo>
                  <a:pt x="1698117" y="261899"/>
                </a:lnTo>
                <a:lnTo>
                  <a:pt x="1698171" y="261456"/>
                </a:lnTo>
                <a:lnTo>
                  <a:pt x="1677200" y="259499"/>
                </a:lnTo>
                <a:cubicBezTo>
                  <a:pt x="1668437" y="257899"/>
                  <a:pt x="1660245" y="255460"/>
                  <a:pt x="1652625" y="252184"/>
                </a:cubicBezTo>
                <a:lnTo>
                  <a:pt x="1644561" y="247013"/>
                </a:lnTo>
                <a:lnTo>
                  <a:pt x="1643710" y="247612"/>
                </a:lnTo>
                <a:cubicBezTo>
                  <a:pt x="1635328" y="252107"/>
                  <a:pt x="1626070" y="255613"/>
                  <a:pt x="1615935" y="258127"/>
                </a:cubicBezTo>
                <a:cubicBezTo>
                  <a:pt x="1605800" y="260642"/>
                  <a:pt x="1595094" y="261899"/>
                  <a:pt x="1583817" y="261899"/>
                </a:cubicBezTo>
                <a:lnTo>
                  <a:pt x="1583839" y="261719"/>
                </a:lnTo>
                <a:lnTo>
                  <a:pt x="1583360" y="261899"/>
                </a:lnTo>
                <a:cubicBezTo>
                  <a:pt x="1574063" y="261899"/>
                  <a:pt x="1566672" y="261404"/>
                  <a:pt x="1561185" y="260413"/>
                </a:cubicBezTo>
                <a:cubicBezTo>
                  <a:pt x="1555699" y="259423"/>
                  <a:pt x="1551546" y="257937"/>
                  <a:pt x="1548727" y="255956"/>
                </a:cubicBezTo>
                <a:cubicBezTo>
                  <a:pt x="1545907" y="253974"/>
                  <a:pt x="1543926" y="251498"/>
                  <a:pt x="1542783" y="248526"/>
                </a:cubicBezTo>
                <a:lnTo>
                  <a:pt x="1542130" y="245941"/>
                </a:lnTo>
                <a:lnTo>
                  <a:pt x="1539125" y="250469"/>
                </a:lnTo>
                <a:cubicBezTo>
                  <a:pt x="1536306" y="253517"/>
                  <a:pt x="1533068" y="255879"/>
                  <a:pt x="1529410" y="257556"/>
                </a:cubicBezTo>
                <a:cubicBezTo>
                  <a:pt x="1525752" y="259232"/>
                  <a:pt x="1521371" y="260375"/>
                  <a:pt x="1516265" y="260985"/>
                </a:cubicBezTo>
                <a:cubicBezTo>
                  <a:pt x="1511160" y="261594"/>
                  <a:pt x="1505102" y="261899"/>
                  <a:pt x="1498092" y="261899"/>
                </a:cubicBezTo>
                <a:lnTo>
                  <a:pt x="1498114" y="261719"/>
                </a:lnTo>
                <a:lnTo>
                  <a:pt x="1497635" y="261899"/>
                </a:lnTo>
                <a:cubicBezTo>
                  <a:pt x="1488338" y="261899"/>
                  <a:pt x="1480947" y="261404"/>
                  <a:pt x="1475460" y="260413"/>
                </a:cubicBezTo>
                <a:cubicBezTo>
                  <a:pt x="1469974" y="259423"/>
                  <a:pt x="1465821" y="257937"/>
                  <a:pt x="1463002" y="255956"/>
                </a:cubicBezTo>
                <a:cubicBezTo>
                  <a:pt x="1460182" y="253974"/>
                  <a:pt x="1458201" y="251498"/>
                  <a:pt x="1457058" y="248526"/>
                </a:cubicBezTo>
                <a:lnTo>
                  <a:pt x="1456405" y="245941"/>
                </a:lnTo>
                <a:lnTo>
                  <a:pt x="1453400" y="250469"/>
                </a:lnTo>
                <a:cubicBezTo>
                  <a:pt x="1450581" y="253517"/>
                  <a:pt x="1447343" y="255879"/>
                  <a:pt x="1443685" y="257556"/>
                </a:cubicBezTo>
                <a:cubicBezTo>
                  <a:pt x="1440027" y="259232"/>
                  <a:pt x="1435646" y="260375"/>
                  <a:pt x="1430540" y="260985"/>
                </a:cubicBezTo>
                <a:cubicBezTo>
                  <a:pt x="1425435" y="261594"/>
                  <a:pt x="1419377" y="261899"/>
                  <a:pt x="1412367" y="261899"/>
                </a:cubicBezTo>
                <a:lnTo>
                  <a:pt x="1412520" y="260641"/>
                </a:lnTo>
                <a:lnTo>
                  <a:pt x="1409166" y="261899"/>
                </a:lnTo>
                <a:cubicBezTo>
                  <a:pt x="1400937" y="261899"/>
                  <a:pt x="1393660" y="260718"/>
                  <a:pt x="1387335" y="258356"/>
                </a:cubicBezTo>
                <a:cubicBezTo>
                  <a:pt x="1381010" y="255994"/>
                  <a:pt x="1375981" y="251955"/>
                  <a:pt x="1372247" y="246240"/>
                </a:cubicBezTo>
                <a:lnTo>
                  <a:pt x="1368802" y="238156"/>
                </a:lnTo>
                <a:lnTo>
                  <a:pt x="1361789" y="239839"/>
                </a:lnTo>
                <a:cubicBezTo>
                  <a:pt x="1357560" y="240525"/>
                  <a:pt x="1353388" y="240868"/>
                  <a:pt x="1349273" y="240868"/>
                </a:cubicBezTo>
                <a:cubicBezTo>
                  <a:pt x="1341043" y="240868"/>
                  <a:pt x="1333576" y="239649"/>
                  <a:pt x="1326870" y="237210"/>
                </a:cubicBezTo>
                <a:cubicBezTo>
                  <a:pt x="1320165" y="234772"/>
                  <a:pt x="1314831" y="231229"/>
                  <a:pt x="1310868" y="226580"/>
                </a:cubicBezTo>
                <a:cubicBezTo>
                  <a:pt x="1306906" y="221932"/>
                  <a:pt x="1304925" y="216332"/>
                  <a:pt x="1304925" y="209778"/>
                </a:cubicBezTo>
                <a:cubicBezTo>
                  <a:pt x="1304925" y="203378"/>
                  <a:pt x="1306563" y="197358"/>
                  <a:pt x="1309840" y="191719"/>
                </a:cubicBezTo>
                <a:cubicBezTo>
                  <a:pt x="1313116" y="186080"/>
                  <a:pt x="1317612" y="181051"/>
                  <a:pt x="1323327" y="176631"/>
                </a:cubicBezTo>
                <a:cubicBezTo>
                  <a:pt x="1329042" y="172212"/>
                  <a:pt x="1335671" y="168516"/>
                  <a:pt x="1343215" y="165544"/>
                </a:cubicBezTo>
                <a:lnTo>
                  <a:pt x="1363119" y="160545"/>
                </a:lnTo>
                <a:lnTo>
                  <a:pt x="1362303" y="142799"/>
                </a:lnTo>
                <a:lnTo>
                  <a:pt x="1380820" y="142799"/>
                </a:lnTo>
                <a:lnTo>
                  <a:pt x="1384477" y="218237"/>
                </a:lnTo>
                <a:cubicBezTo>
                  <a:pt x="1384935" y="225399"/>
                  <a:pt x="1386230" y="230771"/>
                  <a:pt x="1388364" y="234353"/>
                </a:cubicBezTo>
                <a:cubicBezTo>
                  <a:pt x="1390497" y="237934"/>
                  <a:pt x="1393507" y="240296"/>
                  <a:pt x="1397393" y="241439"/>
                </a:cubicBezTo>
                <a:cubicBezTo>
                  <a:pt x="1401280" y="242582"/>
                  <a:pt x="1405966" y="243154"/>
                  <a:pt x="1411452" y="243154"/>
                </a:cubicBezTo>
                <a:lnTo>
                  <a:pt x="1414512" y="244308"/>
                </a:lnTo>
                <a:lnTo>
                  <a:pt x="1414653" y="243154"/>
                </a:lnTo>
                <a:cubicBezTo>
                  <a:pt x="1422273" y="243154"/>
                  <a:pt x="1428216" y="242582"/>
                  <a:pt x="1432484" y="241439"/>
                </a:cubicBezTo>
                <a:cubicBezTo>
                  <a:pt x="1436751" y="240296"/>
                  <a:pt x="1439989" y="238087"/>
                  <a:pt x="1442199" y="234810"/>
                </a:cubicBezTo>
                <a:cubicBezTo>
                  <a:pt x="1444409" y="231533"/>
                  <a:pt x="1446199" y="226771"/>
                  <a:pt x="1447571" y="220523"/>
                </a:cubicBezTo>
                <a:cubicBezTo>
                  <a:pt x="1448943" y="214274"/>
                  <a:pt x="1450619" y="206121"/>
                  <a:pt x="1452600" y="196062"/>
                </a:cubicBezTo>
                <a:lnTo>
                  <a:pt x="1470431" y="199491"/>
                </a:lnTo>
                <a:cubicBezTo>
                  <a:pt x="1469822" y="202235"/>
                  <a:pt x="1469136" y="205283"/>
                  <a:pt x="1468374" y="208635"/>
                </a:cubicBezTo>
                <a:cubicBezTo>
                  <a:pt x="1467612" y="211988"/>
                  <a:pt x="1466964" y="215303"/>
                  <a:pt x="1466431" y="218579"/>
                </a:cubicBezTo>
                <a:cubicBezTo>
                  <a:pt x="1465897" y="221856"/>
                  <a:pt x="1465631" y="224714"/>
                  <a:pt x="1465631" y="227152"/>
                </a:cubicBezTo>
                <a:cubicBezTo>
                  <a:pt x="1465631" y="229438"/>
                  <a:pt x="1465783" y="231572"/>
                  <a:pt x="1466088" y="233553"/>
                </a:cubicBezTo>
                <a:cubicBezTo>
                  <a:pt x="1466393" y="235534"/>
                  <a:pt x="1467535" y="237210"/>
                  <a:pt x="1469517" y="238582"/>
                </a:cubicBezTo>
                <a:cubicBezTo>
                  <a:pt x="1471498" y="239954"/>
                  <a:pt x="1474851" y="241058"/>
                  <a:pt x="1479575" y="241897"/>
                </a:cubicBezTo>
                <a:cubicBezTo>
                  <a:pt x="1484299" y="242735"/>
                  <a:pt x="1491081" y="243154"/>
                  <a:pt x="1499920" y="243154"/>
                </a:cubicBezTo>
                <a:lnTo>
                  <a:pt x="1500358" y="243319"/>
                </a:lnTo>
                <a:lnTo>
                  <a:pt x="1500378" y="243154"/>
                </a:lnTo>
                <a:cubicBezTo>
                  <a:pt x="1507998" y="243154"/>
                  <a:pt x="1513941" y="242582"/>
                  <a:pt x="1518209" y="241439"/>
                </a:cubicBezTo>
                <a:cubicBezTo>
                  <a:pt x="1522476" y="240296"/>
                  <a:pt x="1525714" y="238087"/>
                  <a:pt x="1527924" y="234810"/>
                </a:cubicBezTo>
                <a:cubicBezTo>
                  <a:pt x="1530134" y="231533"/>
                  <a:pt x="1531925" y="226771"/>
                  <a:pt x="1533296" y="220523"/>
                </a:cubicBezTo>
                <a:cubicBezTo>
                  <a:pt x="1534668" y="214274"/>
                  <a:pt x="1536344" y="206121"/>
                  <a:pt x="1538325" y="196062"/>
                </a:cubicBezTo>
                <a:lnTo>
                  <a:pt x="1556156" y="199491"/>
                </a:lnTo>
                <a:cubicBezTo>
                  <a:pt x="1555547" y="202235"/>
                  <a:pt x="1554861" y="205283"/>
                  <a:pt x="1554099" y="208635"/>
                </a:cubicBezTo>
                <a:cubicBezTo>
                  <a:pt x="1553337" y="211988"/>
                  <a:pt x="1552689" y="215303"/>
                  <a:pt x="1552156" y="218579"/>
                </a:cubicBezTo>
                <a:cubicBezTo>
                  <a:pt x="1551622" y="221856"/>
                  <a:pt x="1551356" y="224714"/>
                  <a:pt x="1551356" y="227152"/>
                </a:cubicBezTo>
                <a:cubicBezTo>
                  <a:pt x="1551356" y="229438"/>
                  <a:pt x="1551508" y="231572"/>
                  <a:pt x="1551813" y="233553"/>
                </a:cubicBezTo>
                <a:cubicBezTo>
                  <a:pt x="1552118" y="235534"/>
                  <a:pt x="1553260" y="237210"/>
                  <a:pt x="1555242" y="238582"/>
                </a:cubicBezTo>
                <a:cubicBezTo>
                  <a:pt x="1557223" y="239954"/>
                  <a:pt x="1560576" y="241058"/>
                  <a:pt x="1565300" y="241897"/>
                </a:cubicBezTo>
                <a:cubicBezTo>
                  <a:pt x="1570024" y="242735"/>
                  <a:pt x="1576806" y="243154"/>
                  <a:pt x="1585646" y="243154"/>
                </a:cubicBezTo>
                <a:lnTo>
                  <a:pt x="1586083" y="243319"/>
                </a:lnTo>
                <a:lnTo>
                  <a:pt x="1586103" y="243154"/>
                </a:lnTo>
                <a:cubicBezTo>
                  <a:pt x="1595247" y="243154"/>
                  <a:pt x="1603857" y="242278"/>
                  <a:pt x="1611935" y="240525"/>
                </a:cubicBezTo>
                <a:lnTo>
                  <a:pt x="1629156" y="235049"/>
                </a:lnTo>
                <a:lnTo>
                  <a:pt x="1624507" y="229667"/>
                </a:lnTo>
                <a:cubicBezTo>
                  <a:pt x="1621307" y="226314"/>
                  <a:pt x="1617840" y="222923"/>
                  <a:pt x="1614106" y="219494"/>
                </a:cubicBezTo>
                <a:cubicBezTo>
                  <a:pt x="1610372" y="216065"/>
                  <a:pt x="1606372" y="212826"/>
                  <a:pt x="1602105" y="209778"/>
                </a:cubicBezTo>
                <a:cubicBezTo>
                  <a:pt x="1601190" y="209016"/>
                  <a:pt x="1600276" y="207645"/>
                  <a:pt x="1599361" y="205664"/>
                </a:cubicBezTo>
                <a:cubicBezTo>
                  <a:pt x="1598447" y="203682"/>
                  <a:pt x="1597685" y="201625"/>
                  <a:pt x="1597076" y="199491"/>
                </a:cubicBezTo>
                <a:cubicBezTo>
                  <a:pt x="1596466" y="197358"/>
                  <a:pt x="1596161" y="195758"/>
                  <a:pt x="1596161" y="194691"/>
                </a:cubicBezTo>
                <a:cubicBezTo>
                  <a:pt x="1596161" y="192405"/>
                  <a:pt x="1597609" y="189662"/>
                  <a:pt x="1600505" y="186461"/>
                </a:cubicBezTo>
                <a:cubicBezTo>
                  <a:pt x="1603400" y="183261"/>
                  <a:pt x="1607286" y="180175"/>
                  <a:pt x="1612163" y="177203"/>
                </a:cubicBezTo>
                <a:cubicBezTo>
                  <a:pt x="1617040" y="174231"/>
                  <a:pt x="1622602" y="171755"/>
                  <a:pt x="1628851" y="169773"/>
                </a:cubicBezTo>
                <a:cubicBezTo>
                  <a:pt x="1635099" y="167792"/>
                  <a:pt x="1641576" y="166802"/>
                  <a:pt x="1648282" y="166802"/>
                </a:cubicBezTo>
                <a:cubicBezTo>
                  <a:pt x="1656969" y="166802"/>
                  <a:pt x="1664017" y="168097"/>
                  <a:pt x="1669427" y="170688"/>
                </a:cubicBezTo>
                <a:cubicBezTo>
                  <a:pt x="1674838" y="173279"/>
                  <a:pt x="1678800" y="176593"/>
                  <a:pt x="1681315" y="180632"/>
                </a:cubicBezTo>
                <a:cubicBezTo>
                  <a:pt x="1683829" y="184670"/>
                  <a:pt x="1685086" y="188976"/>
                  <a:pt x="1685086" y="193548"/>
                </a:cubicBezTo>
                <a:cubicBezTo>
                  <a:pt x="1685086" y="200253"/>
                  <a:pt x="1683410" y="206921"/>
                  <a:pt x="1680057" y="213550"/>
                </a:cubicBezTo>
                <a:cubicBezTo>
                  <a:pt x="1676704" y="220180"/>
                  <a:pt x="1671904" y="226390"/>
                  <a:pt x="1665656" y="232181"/>
                </a:cubicBezTo>
                <a:lnTo>
                  <a:pt x="1660568" y="235759"/>
                </a:lnTo>
                <a:lnTo>
                  <a:pt x="1673542" y="239839"/>
                </a:lnTo>
                <a:cubicBezTo>
                  <a:pt x="1678648" y="240982"/>
                  <a:pt x="1683867" y="241820"/>
                  <a:pt x="1689201" y="242354"/>
                </a:cubicBezTo>
                <a:cubicBezTo>
                  <a:pt x="1694535" y="242887"/>
                  <a:pt x="1699869" y="243154"/>
                  <a:pt x="1705203" y="243154"/>
                </a:cubicBezTo>
                <a:lnTo>
                  <a:pt x="1712209" y="243154"/>
                </a:lnTo>
                <a:lnTo>
                  <a:pt x="1719626" y="232829"/>
                </a:lnTo>
                <a:close/>
                <a:moveTo>
                  <a:pt x="1063294" y="97536"/>
                </a:moveTo>
                <a:lnTo>
                  <a:pt x="1081811" y="97536"/>
                </a:lnTo>
                <a:lnTo>
                  <a:pt x="1086383" y="211836"/>
                </a:lnTo>
                <a:cubicBezTo>
                  <a:pt x="1086688" y="219913"/>
                  <a:pt x="1086421" y="227076"/>
                  <a:pt x="1085583" y="233324"/>
                </a:cubicBezTo>
                <a:cubicBezTo>
                  <a:pt x="1084745" y="239573"/>
                  <a:pt x="1082764" y="244830"/>
                  <a:pt x="1079639" y="249098"/>
                </a:cubicBezTo>
                <a:cubicBezTo>
                  <a:pt x="1076515" y="253365"/>
                  <a:pt x="1071867" y="256565"/>
                  <a:pt x="1065695" y="258699"/>
                </a:cubicBezTo>
                <a:cubicBezTo>
                  <a:pt x="1062609" y="259766"/>
                  <a:pt x="1058999" y="260566"/>
                  <a:pt x="1054865" y="261099"/>
                </a:cubicBezTo>
                <a:lnTo>
                  <a:pt x="1046288" y="261590"/>
                </a:lnTo>
                <a:lnTo>
                  <a:pt x="1045464" y="261899"/>
                </a:lnTo>
                <a:lnTo>
                  <a:pt x="1040892" y="261899"/>
                </a:lnTo>
                <a:lnTo>
                  <a:pt x="983742" y="261899"/>
                </a:lnTo>
                <a:lnTo>
                  <a:pt x="984110" y="258875"/>
                </a:lnTo>
                <a:lnTo>
                  <a:pt x="976045" y="261899"/>
                </a:lnTo>
                <a:cubicBezTo>
                  <a:pt x="971931" y="261899"/>
                  <a:pt x="967092" y="261251"/>
                  <a:pt x="961529" y="259956"/>
                </a:cubicBezTo>
                <a:cubicBezTo>
                  <a:pt x="955967" y="258661"/>
                  <a:pt x="950518" y="256108"/>
                  <a:pt x="945185" y="252298"/>
                </a:cubicBezTo>
                <a:cubicBezTo>
                  <a:pt x="942517" y="250393"/>
                  <a:pt x="940079" y="247993"/>
                  <a:pt x="937869" y="245097"/>
                </a:cubicBezTo>
                <a:lnTo>
                  <a:pt x="935844" y="241630"/>
                </a:lnTo>
                <a:lnTo>
                  <a:pt x="930897" y="248297"/>
                </a:lnTo>
                <a:cubicBezTo>
                  <a:pt x="927925" y="251269"/>
                  <a:pt x="924153" y="253784"/>
                  <a:pt x="919581" y="255841"/>
                </a:cubicBezTo>
                <a:cubicBezTo>
                  <a:pt x="915009" y="257899"/>
                  <a:pt x="909447" y="259423"/>
                  <a:pt x="902893" y="260413"/>
                </a:cubicBezTo>
                <a:cubicBezTo>
                  <a:pt x="896340" y="261404"/>
                  <a:pt x="888339" y="261899"/>
                  <a:pt x="878890" y="261899"/>
                </a:cubicBezTo>
                <a:lnTo>
                  <a:pt x="864870" y="261899"/>
                </a:lnTo>
                <a:lnTo>
                  <a:pt x="859917" y="261899"/>
                </a:lnTo>
                <a:lnTo>
                  <a:pt x="860039" y="260898"/>
                </a:lnTo>
                <a:lnTo>
                  <a:pt x="848868" y="258584"/>
                </a:lnTo>
                <a:lnTo>
                  <a:pt x="843140" y="253779"/>
                </a:lnTo>
                <a:lnTo>
                  <a:pt x="839152" y="274129"/>
                </a:lnTo>
                <a:cubicBezTo>
                  <a:pt x="836638" y="281521"/>
                  <a:pt x="832637" y="288226"/>
                  <a:pt x="827151" y="294246"/>
                </a:cubicBezTo>
                <a:cubicBezTo>
                  <a:pt x="821664" y="300266"/>
                  <a:pt x="814235" y="305028"/>
                  <a:pt x="804862" y="308534"/>
                </a:cubicBezTo>
                <a:cubicBezTo>
                  <a:pt x="795490" y="312039"/>
                  <a:pt x="783717" y="313791"/>
                  <a:pt x="769543" y="313791"/>
                </a:cubicBezTo>
                <a:cubicBezTo>
                  <a:pt x="760857" y="313791"/>
                  <a:pt x="752627" y="312725"/>
                  <a:pt x="744855" y="310591"/>
                </a:cubicBezTo>
                <a:cubicBezTo>
                  <a:pt x="737082" y="308457"/>
                  <a:pt x="730186" y="305219"/>
                  <a:pt x="724167" y="300875"/>
                </a:cubicBezTo>
                <a:cubicBezTo>
                  <a:pt x="718147" y="296532"/>
                  <a:pt x="713422" y="291046"/>
                  <a:pt x="709993" y="284416"/>
                </a:cubicBezTo>
                <a:cubicBezTo>
                  <a:pt x="706564" y="277787"/>
                  <a:pt x="704850" y="269976"/>
                  <a:pt x="704850" y="260985"/>
                </a:cubicBezTo>
                <a:cubicBezTo>
                  <a:pt x="704850" y="255498"/>
                  <a:pt x="705612" y="249402"/>
                  <a:pt x="707136" y="242697"/>
                </a:cubicBezTo>
                <a:cubicBezTo>
                  <a:pt x="708660" y="235991"/>
                  <a:pt x="711098" y="228600"/>
                  <a:pt x="714451" y="220523"/>
                </a:cubicBezTo>
                <a:lnTo>
                  <a:pt x="730910" y="226923"/>
                </a:lnTo>
                <a:cubicBezTo>
                  <a:pt x="728472" y="233324"/>
                  <a:pt x="726643" y="239192"/>
                  <a:pt x="725424" y="244526"/>
                </a:cubicBezTo>
                <a:cubicBezTo>
                  <a:pt x="724205" y="249860"/>
                  <a:pt x="723595" y="254813"/>
                  <a:pt x="723595" y="259385"/>
                </a:cubicBezTo>
                <a:cubicBezTo>
                  <a:pt x="723595" y="267767"/>
                  <a:pt x="725690" y="274586"/>
                  <a:pt x="729881" y="279844"/>
                </a:cubicBezTo>
                <a:cubicBezTo>
                  <a:pt x="734072" y="285102"/>
                  <a:pt x="739711" y="288950"/>
                  <a:pt x="746798" y="291389"/>
                </a:cubicBezTo>
                <a:cubicBezTo>
                  <a:pt x="753884" y="293827"/>
                  <a:pt x="761695" y="295046"/>
                  <a:pt x="770229" y="295046"/>
                </a:cubicBezTo>
                <a:cubicBezTo>
                  <a:pt x="780592" y="295046"/>
                  <a:pt x="789279" y="293941"/>
                  <a:pt x="796290" y="291731"/>
                </a:cubicBezTo>
                <a:cubicBezTo>
                  <a:pt x="803300" y="289522"/>
                  <a:pt x="808863" y="286512"/>
                  <a:pt x="812977" y="282702"/>
                </a:cubicBezTo>
                <a:cubicBezTo>
                  <a:pt x="817092" y="278892"/>
                  <a:pt x="820026" y="274586"/>
                  <a:pt x="821779" y="269786"/>
                </a:cubicBezTo>
                <a:cubicBezTo>
                  <a:pt x="823531" y="264985"/>
                  <a:pt x="824407" y="259994"/>
                  <a:pt x="824407" y="254813"/>
                </a:cubicBezTo>
                <a:cubicBezTo>
                  <a:pt x="824407" y="248107"/>
                  <a:pt x="823912" y="241782"/>
                  <a:pt x="822922" y="235839"/>
                </a:cubicBezTo>
                <a:cubicBezTo>
                  <a:pt x="821931" y="229895"/>
                  <a:pt x="820636" y="224066"/>
                  <a:pt x="819035" y="218351"/>
                </a:cubicBezTo>
                <a:cubicBezTo>
                  <a:pt x="817435" y="212636"/>
                  <a:pt x="815721" y="206807"/>
                  <a:pt x="813892" y="200863"/>
                </a:cubicBezTo>
                <a:lnTo>
                  <a:pt x="832408" y="195834"/>
                </a:lnTo>
                <a:cubicBezTo>
                  <a:pt x="834085" y="201625"/>
                  <a:pt x="835380" y="206311"/>
                  <a:pt x="836295" y="209893"/>
                </a:cubicBezTo>
                <a:cubicBezTo>
                  <a:pt x="837209" y="213474"/>
                  <a:pt x="837933" y="216332"/>
                  <a:pt x="838466" y="218465"/>
                </a:cubicBezTo>
                <a:cubicBezTo>
                  <a:pt x="839000" y="220599"/>
                  <a:pt x="839495" y="222504"/>
                  <a:pt x="839952" y="224180"/>
                </a:cubicBezTo>
                <a:cubicBezTo>
                  <a:pt x="841629" y="229819"/>
                  <a:pt x="843838" y="233972"/>
                  <a:pt x="846582" y="236639"/>
                </a:cubicBezTo>
                <a:cubicBezTo>
                  <a:pt x="849325" y="239306"/>
                  <a:pt x="852487" y="241058"/>
                  <a:pt x="856069" y="241897"/>
                </a:cubicBezTo>
                <a:cubicBezTo>
                  <a:pt x="859650" y="242735"/>
                  <a:pt x="863346" y="243154"/>
                  <a:pt x="867156" y="243154"/>
                </a:cubicBezTo>
                <a:lnTo>
                  <a:pt x="879805" y="243154"/>
                </a:lnTo>
                <a:cubicBezTo>
                  <a:pt x="892454" y="243154"/>
                  <a:pt x="901827" y="242468"/>
                  <a:pt x="907923" y="241097"/>
                </a:cubicBezTo>
                <a:cubicBezTo>
                  <a:pt x="914019" y="239725"/>
                  <a:pt x="918019" y="237896"/>
                  <a:pt x="919924" y="235610"/>
                </a:cubicBezTo>
                <a:cubicBezTo>
                  <a:pt x="921829" y="233324"/>
                  <a:pt x="922782" y="230962"/>
                  <a:pt x="922782" y="228524"/>
                </a:cubicBezTo>
                <a:cubicBezTo>
                  <a:pt x="922782" y="224866"/>
                  <a:pt x="921410" y="220827"/>
                  <a:pt x="918667" y="216408"/>
                </a:cubicBezTo>
                <a:cubicBezTo>
                  <a:pt x="915924" y="211988"/>
                  <a:pt x="912418" y="207454"/>
                  <a:pt x="908151" y="202806"/>
                </a:cubicBezTo>
                <a:cubicBezTo>
                  <a:pt x="903884" y="198158"/>
                  <a:pt x="899350" y="193548"/>
                  <a:pt x="894550" y="188976"/>
                </a:cubicBezTo>
                <a:cubicBezTo>
                  <a:pt x="889749" y="184404"/>
                  <a:pt x="885215" y="180213"/>
                  <a:pt x="880948" y="176403"/>
                </a:cubicBezTo>
                <a:cubicBezTo>
                  <a:pt x="876681" y="172593"/>
                  <a:pt x="873175" y="169278"/>
                  <a:pt x="870432" y="166459"/>
                </a:cubicBezTo>
                <a:cubicBezTo>
                  <a:pt x="867689" y="163639"/>
                  <a:pt x="866317" y="161620"/>
                  <a:pt x="866317" y="160401"/>
                </a:cubicBezTo>
                <a:cubicBezTo>
                  <a:pt x="866317" y="158115"/>
                  <a:pt x="866508" y="155905"/>
                  <a:pt x="866889" y="153771"/>
                </a:cubicBezTo>
                <a:cubicBezTo>
                  <a:pt x="867270" y="151638"/>
                  <a:pt x="867803" y="149657"/>
                  <a:pt x="868489" y="147828"/>
                </a:cubicBezTo>
                <a:cubicBezTo>
                  <a:pt x="869175" y="145999"/>
                  <a:pt x="870051" y="144551"/>
                  <a:pt x="871118" y="143484"/>
                </a:cubicBezTo>
                <a:cubicBezTo>
                  <a:pt x="874166" y="140284"/>
                  <a:pt x="878357" y="136893"/>
                  <a:pt x="883691" y="133312"/>
                </a:cubicBezTo>
                <a:cubicBezTo>
                  <a:pt x="889025" y="129730"/>
                  <a:pt x="895197" y="126073"/>
                  <a:pt x="902208" y="122339"/>
                </a:cubicBezTo>
                <a:cubicBezTo>
                  <a:pt x="909218" y="118605"/>
                  <a:pt x="916686" y="114795"/>
                  <a:pt x="924610" y="110909"/>
                </a:cubicBezTo>
                <a:cubicBezTo>
                  <a:pt x="932535" y="107023"/>
                  <a:pt x="940536" y="103098"/>
                  <a:pt x="948613" y="99136"/>
                </a:cubicBezTo>
                <a:lnTo>
                  <a:pt x="956386" y="116052"/>
                </a:lnTo>
                <a:cubicBezTo>
                  <a:pt x="949071" y="119710"/>
                  <a:pt x="941756" y="123329"/>
                  <a:pt x="934440" y="126911"/>
                </a:cubicBezTo>
                <a:cubicBezTo>
                  <a:pt x="927125" y="130492"/>
                  <a:pt x="920038" y="134036"/>
                  <a:pt x="913180" y="137541"/>
                </a:cubicBezTo>
                <a:cubicBezTo>
                  <a:pt x="906322" y="141046"/>
                  <a:pt x="899884" y="144589"/>
                  <a:pt x="893864" y="148171"/>
                </a:cubicBezTo>
                <a:lnTo>
                  <a:pt x="883395" y="155125"/>
                </a:lnTo>
                <a:lnTo>
                  <a:pt x="898321" y="167945"/>
                </a:lnTo>
                <a:cubicBezTo>
                  <a:pt x="904417" y="173279"/>
                  <a:pt x="910209" y="178727"/>
                  <a:pt x="915695" y="184289"/>
                </a:cubicBezTo>
                <a:cubicBezTo>
                  <a:pt x="921181" y="189852"/>
                  <a:pt x="926287" y="195834"/>
                  <a:pt x="931011" y="202235"/>
                </a:cubicBezTo>
                <a:cubicBezTo>
                  <a:pt x="935736" y="208635"/>
                  <a:pt x="940155" y="215722"/>
                  <a:pt x="944270" y="223494"/>
                </a:cubicBezTo>
                <a:cubicBezTo>
                  <a:pt x="947470" y="229438"/>
                  <a:pt x="951204" y="233781"/>
                  <a:pt x="955471" y="236525"/>
                </a:cubicBezTo>
                <a:cubicBezTo>
                  <a:pt x="959739" y="239268"/>
                  <a:pt x="963968" y="241058"/>
                  <a:pt x="968159" y="241897"/>
                </a:cubicBezTo>
                <a:cubicBezTo>
                  <a:pt x="972350" y="242735"/>
                  <a:pt x="975741" y="243154"/>
                  <a:pt x="978331" y="243154"/>
                </a:cubicBezTo>
                <a:cubicBezTo>
                  <a:pt x="981532" y="243154"/>
                  <a:pt x="983856" y="244030"/>
                  <a:pt x="985304" y="245783"/>
                </a:cubicBezTo>
                <a:lnTo>
                  <a:pt x="985602" y="246646"/>
                </a:lnTo>
                <a:lnTo>
                  <a:pt x="986028" y="243154"/>
                </a:lnTo>
                <a:lnTo>
                  <a:pt x="1042949" y="243154"/>
                </a:lnTo>
                <a:cubicBezTo>
                  <a:pt x="1051636" y="243154"/>
                  <a:pt x="1057732" y="242316"/>
                  <a:pt x="1061237" y="240639"/>
                </a:cubicBezTo>
                <a:cubicBezTo>
                  <a:pt x="1064742" y="238963"/>
                  <a:pt x="1066762" y="235991"/>
                  <a:pt x="1067295" y="231724"/>
                </a:cubicBezTo>
                <a:cubicBezTo>
                  <a:pt x="1067828" y="227457"/>
                  <a:pt x="1067943" y="221513"/>
                  <a:pt x="1067638" y="213893"/>
                </a:cubicBezTo>
                <a:close/>
                <a:moveTo>
                  <a:pt x="495376" y="97536"/>
                </a:moveTo>
                <a:lnTo>
                  <a:pt x="514121" y="97536"/>
                </a:lnTo>
                <a:lnTo>
                  <a:pt x="518693" y="215265"/>
                </a:lnTo>
                <a:cubicBezTo>
                  <a:pt x="518998" y="222732"/>
                  <a:pt x="519722" y="228485"/>
                  <a:pt x="520865" y="232524"/>
                </a:cubicBezTo>
                <a:cubicBezTo>
                  <a:pt x="522008" y="236563"/>
                  <a:pt x="524599" y="239344"/>
                  <a:pt x="528637" y="240868"/>
                </a:cubicBezTo>
                <a:cubicBezTo>
                  <a:pt x="532676" y="242392"/>
                  <a:pt x="539038" y="243154"/>
                  <a:pt x="547725" y="243154"/>
                </a:cubicBezTo>
                <a:lnTo>
                  <a:pt x="547871" y="243209"/>
                </a:lnTo>
                <a:lnTo>
                  <a:pt x="547878" y="243154"/>
                </a:lnTo>
                <a:lnTo>
                  <a:pt x="569366" y="243154"/>
                </a:lnTo>
                <a:cubicBezTo>
                  <a:pt x="578358" y="243154"/>
                  <a:pt x="585483" y="242659"/>
                  <a:pt x="590740" y="241668"/>
                </a:cubicBezTo>
                <a:cubicBezTo>
                  <a:pt x="595998" y="240677"/>
                  <a:pt x="599884" y="239382"/>
                  <a:pt x="602399" y="237782"/>
                </a:cubicBezTo>
                <a:cubicBezTo>
                  <a:pt x="604913" y="236182"/>
                  <a:pt x="606590" y="234429"/>
                  <a:pt x="607428" y="232524"/>
                </a:cubicBezTo>
                <a:cubicBezTo>
                  <a:pt x="608266" y="230619"/>
                  <a:pt x="608685" y="228676"/>
                  <a:pt x="608685" y="226695"/>
                </a:cubicBezTo>
                <a:cubicBezTo>
                  <a:pt x="608685" y="223190"/>
                  <a:pt x="607352" y="218846"/>
                  <a:pt x="604685" y="213665"/>
                </a:cubicBezTo>
                <a:cubicBezTo>
                  <a:pt x="602018" y="208483"/>
                  <a:pt x="596569" y="201777"/>
                  <a:pt x="588340" y="193548"/>
                </a:cubicBezTo>
                <a:cubicBezTo>
                  <a:pt x="584073" y="189281"/>
                  <a:pt x="579805" y="185356"/>
                  <a:pt x="575538" y="181775"/>
                </a:cubicBezTo>
                <a:cubicBezTo>
                  <a:pt x="571271" y="178193"/>
                  <a:pt x="567347" y="174993"/>
                  <a:pt x="563765" y="172174"/>
                </a:cubicBezTo>
                <a:cubicBezTo>
                  <a:pt x="560184" y="169354"/>
                  <a:pt x="557327" y="166954"/>
                  <a:pt x="555193" y="164973"/>
                </a:cubicBezTo>
                <a:cubicBezTo>
                  <a:pt x="553059" y="162992"/>
                  <a:pt x="551992" y="161468"/>
                  <a:pt x="551992" y="160401"/>
                </a:cubicBezTo>
                <a:cubicBezTo>
                  <a:pt x="551992" y="158115"/>
                  <a:pt x="552183" y="155905"/>
                  <a:pt x="552564" y="153771"/>
                </a:cubicBezTo>
                <a:cubicBezTo>
                  <a:pt x="552945" y="151638"/>
                  <a:pt x="553478" y="149657"/>
                  <a:pt x="554164" y="147828"/>
                </a:cubicBezTo>
                <a:cubicBezTo>
                  <a:pt x="554850" y="145999"/>
                  <a:pt x="555726" y="144551"/>
                  <a:pt x="556793" y="143484"/>
                </a:cubicBezTo>
                <a:cubicBezTo>
                  <a:pt x="559841" y="140284"/>
                  <a:pt x="563765" y="137084"/>
                  <a:pt x="568566" y="133883"/>
                </a:cubicBezTo>
                <a:cubicBezTo>
                  <a:pt x="573366" y="130683"/>
                  <a:pt x="579005" y="127330"/>
                  <a:pt x="585483" y="123825"/>
                </a:cubicBezTo>
                <a:cubicBezTo>
                  <a:pt x="591959" y="120320"/>
                  <a:pt x="599275" y="116548"/>
                  <a:pt x="607428" y="112509"/>
                </a:cubicBezTo>
                <a:cubicBezTo>
                  <a:pt x="615582" y="108470"/>
                  <a:pt x="624535" y="104013"/>
                  <a:pt x="634288" y="99136"/>
                </a:cubicBezTo>
                <a:lnTo>
                  <a:pt x="642061" y="116052"/>
                </a:lnTo>
                <a:cubicBezTo>
                  <a:pt x="629869" y="121844"/>
                  <a:pt x="619696" y="126758"/>
                  <a:pt x="611543" y="130797"/>
                </a:cubicBezTo>
                <a:cubicBezTo>
                  <a:pt x="603389" y="134836"/>
                  <a:pt x="596493" y="138417"/>
                  <a:pt x="590854" y="141541"/>
                </a:cubicBezTo>
                <a:cubicBezTo>
                  <a:pt x="585216" y="144665"/>
                  <a:pt x="580263" y="147599"/>
                  <a:pt x="575995" y="150342"/>
                </a:cubicBezTo>
                <a:lnTo>
                  <a:pt x="570460" y="154227"/>
                </a:lnTo>
                <a:lnTo>
                  <a:pt x="591883" y="172288"/>
                </a:lnTo>
                <a:cubicBezTo>
                  <a:pt x="599275" y="178994"/>
                  <a:pt x="605485" y="185432"/>
                  <a:pt x="610514" y="191605"/>
                </a:cubicBezTo>
                <a:cubicBezTo>
                  <a:pt x="615543" y="197777"/>
                  <a:pt x="619353" y="203835"/>
                  <a:pt x="621944" y="209778"/>
                </a:cubicBezTo>
                <a:cubicBezTo>
                  <a:pt x="624535" y="215722"/>
                  <a:pt x="625830" y="221742"/>
                  <a:pt x="625830" y="227838"/>
                </a:cubicBezTo>
                <a:cubicBezTo>
                  <a:pt x="625830" y="231191"/>
                  <a:pt x="625221" y="234848"/>
                  <a:pt x="624001" y="238811"/>
                </a:cubicBezTo>
                <a:cubicBezTo>
                  <a:pt x="622782" y="242773"/>
                  <a:pt x="620191" y="246507"/>
                  <a:pt x="616229" y="250012"/>
                </a:cubicBezTo>
                <a:cubicBezTo>
                  <a:pt x="612267" y="253517"/>
                  <a:pt x="606323" y="256375"/>
                  <a:pt x="598398" y="258584"/>
                </a:cubicBezTo>
                <a:cubicBezTo>
                  <a:pt x="590473" y="260794"/>
                  <a:pt x="579805" y="261899"/>
                  <a:pt x="566394" y="261899"/>
                </a:cubicBezTo>
                <a:lnTo>
                  <a:pt x="545592" y="261899"/>
                </a:lnTo>
                <a:lnTo>
                  <a:pt x="545599" y="261839"/>
                </a:lnTo>
                <a:lnTo>
                  <a:pt x="545439" y="261899"/>
                </a:lnTo>
                <a:cubicBezTo>
                  <a:pt x="533247" y="261899"/>
                  <a:pt x="523913" y="260528"/>
                  <a:pt x="517436" y="257784"/>
                </a:cubicBezTo>
                <a:cubicBezTo>
                  <a:pt x="510959" y="255041"/>
                  <a:pt x="506501" y="250774"/>
                  <a:pt x="504063" y="244983"/>
                </a:cubicBezTo>
                <a:cubicBezTo>
                  <a:pt x="501624" y="239192"/>
                  <a:pt x="500253" y="231724"/>
                  <a:pt x="499948" y="222580"/>
                </a:cubicBezTo>
                <a:close/>
                <a:moveTo>
                  <a:pt x="3215792" y="95250"/>
                </a:moveTo>
                <a:lnTo>
                  <a:pt x="3215792" y="108280"/>
                </a:lnTo>
                <a:lnTo>
                  <a:pt x="3164586" y="123139"/>
                </a:lnTo>
                <a:lnTo>
                  <a:pt x="3164586" y="110337"/>
                </a:lnTo>
                <a:close/>
                <a:moveTo>
                  <a:pt x="1792681" y="94640"/>
                </a:moveTo>
                <a:cubicBezTo>
                  <a:pt x="1796339" y="94640"/>
                  <a:pt x="1799615" y="95707"/>
                  <a:pt x="1802511" y="97841"/>
                </a:cubicBezTo>
                <a:cubicBezTo>
                  <a:pt x="1805406" y="99974"/>
                  <a:pt x="1807692" y="102794"/>
                  <a:pt x="1809369" y="106299"/>
                </a:cubicBezTo>
                <a:cubicBezTo>
                  <a:pt x="1811045" y="109804"/>
                  <a:pt x="1811883" y="113538"/>
                  <a:pt x="1811883" y="117500"/>
                </a:cubicBezTo>
                <a:cubicBezTo>
                  <a:pt x="1811883" y="123444"/>
                  <a:pt x="1809978" y="128435"/>
                  <a:pt x="1806168" y="132473"/>
                </a:cubicBezTo>
                <a:cubicBezTo>
                  <a:pt x="1802358" y="136512"/>
                  <a:pt x="1797481" y="138531"/>
                  <a:pt x="1791538" y="138531"/>
                </a:cubicBezTo>
                <a:cubicBezTo>
                  <a:pt x="1784985" y="138531"/>
                  <a:pt x="1780070" y="136550"/>
                  <a:pt x="1776793" y="132588"/>
                </a:cubicBezTo>
                <a:cubicBezTo>
                  <a:pt x="1773517" y="128625"/>
                  <a:pt x="1771878" y="123977"/>
                  <a:pt x="1771878" y="118643"/>
                </a:cubicBezTo>
                <a:cubicBezTo>
                  <a:pt x="1771878" y="114224"/>
                  <a:pt x="1772755" y="110223"/>
                  <a:pt x="1774507" y="106642"/>
                </a:cubicBezTo>
                <a:cubicBezTo>
                  <a:pt x="1776260" y="103060"/>
                  <a:pt x="1778736" y="100165"/>
                  <a:pt x="1781937" y="97955"/>
                </a:cubicBezTo>
                <a:cubicBezTo>
                  <a:pt x="1785137" y="95745"/>
                  <a:pt x="1788718" y="94640"/>
                  <a:pt x="1792681" y="94640"/>
                </a:cubicBezTo>
                <a:close/>
                <a:moveTo>
                  <a:pt x="2417978" y="87858"/>
                </a:moveTo>
                <a:cubicBezTo>
                  <a:pt x="2419502" y="90754"/>
                  <a:pt x="2420759" y="94069"/>
                  <a:pt x="2421750" y="97802"/>
                </a:cubicBezTo>
                <a:cubicBezTo>
                  <a:pt x="2422741" y="101536"/>
                  <a:pt x="2423236" y="104927"/>
                  <a:pt x="2423236" y="107975"/>
                </a:cubicBezTo>
                <a:cubicBezTo>
                  <a:pt x="2423236" y="113004"/>
                  <a:pt x="2421826" y="117538"/>
                  <a:pt x="2419007" y="121577"/>
                </a:cubicBezTo>
                <a:cubicBezTo>
                  <a:pt x="2416187" y="125615"/>
                  <a:pt x="2411806" y="127635"/>
                  <a:pt x="2405862" y="127635"/>
                </a:cubicBezTo>
                <a:cubicBezTo>
                  <a:pt x="2401138" y="127635"/>
                  <a:pt x="2397290" y="126377"/>
                  <a:pt x="2394318" y="123863"/>
                </a:cubicBezTo>
                <a:lnTo>
                  <a:pt x="2393904" y="123350"/>
                </a:lnTo>
                <a:lnTo>
                  <a:pt x="2393775" y="124034"/>
                </a:lnTo>
                <a:cubicBezTo>
                  <a:pt x="2392880" y="126206"/>
                  <a:pt x="2391537" y="128168"/>
                  <a:pt x="2389746" y="129921"/>
                </a:cubicBezTo>
                <a:cubicBezTo>
                  <a:pt x="2386164" y="133426"/>
                  <a:pt x="2381707" y="135179"/>
                  <a:pt x="2376373" y="135179"/>
                </a:cubicBezTo>
                <a:cubicBezTo>
                  <a:pt x="2370277" y="135179"/>
                  <a:pt x="2366238" y="133159"/>
                  <a:pt x="2364257" y="129121"/>
                </a:cubicBezTo>
                <a:cubicBezTo>
                  <a:pt x="2362276" y="125082"/>
                  <a:pt x="2361285" y="120777"/>
                  <a:pt x="2361285" y="116205"/>
                </a:cubicBezTo>
                <a:cubicBezTo>
                  <a:pt x="2361285" y="114528"/>
                  <a:pt x="2361400" y="112738"/>
                  <a:pt x="2361628" y="110833"/>
                </a:cubicBezTo>
                <a:cubicBezTo>
                  <a:pt x="2361857" y="108928"/>
                  <a:pt x="2362200" y="106756"/>
                  <a:pt x="2362657" y="104318"/>
                </a:cubicBezTo>
                <a:lnTo>
                  <a:pt x="2374087" y="101117"/>
                </a:lnTo>
                <a:cubicBezTo>
                  <a:pt x="2373630" y="103708"/>
                  <a:pt x="2373287" y="106108"/>
                  <a:pt x="2373058" y="108318"/>
                </a:cubicBezTo>
                <a:cubicBezTo>
                  <a:pt x="2372829" y="110528"/>
                  <a:pt x="2372715" y="112471"/>
                  <a:pt x="2372715" y="114147"/>
                </a:cubicBezTo>
                <a:cubicBezTo>
                  <a:pt x="2372715" y="117043"/>
                  <a:pt x="2373172" y="119177"/>
                  <a:pt x="2374087" y="120548"/>
                </a:cubicBezTo>
                <a:cubicBezTo>
                  <a:pt x="2375001" y="121920"/>
                  <a:pt x="2376449" y="122606"/>
                  <a:pt x="2378430" y="122606"/>
                </a:cubicBezTo>
                <a:cubicBezTo>
                  <a:pt x="2380716" y="122606"/>
                  <a:pt x="2382621" y="121424"/>
                  <a:pt x="2384145" y="119062"/>
                </a:cubicBezTo>
                <a:cubicBezTo>
                  <a:pt x="2385669" y="116700"/>
                  <a:pt x="2386507" y="111938"/>
                  <a:pt x="2386660" y="104775"/>
                </a:cubicBezTo>
                <a:lnTo>
                  <a:pt x="2386660" y="97917"/>
                </a:lnTo>
                <a:lnTo>
                  <a:pt x="2397633" y="93802"/>
                </a:lnTo>
                <a:lnTo>
                  <a:pt x="2397633" y="107747"/>
                </a:lnTo>
                <a:cubicBezTo>
                  <a:pt x="2397633" y="109880"/>
                  <a:pt x="2398052" y="111747"/>
                  <a:pt x="2398890" y="113347"/>
                </a:cubicBezTo>
                <a:cubicBezTo>
                  <a:pt x="2399728" y="114947"/>
                  <a:pt x="2401519" y="115748"/>
                  <a:pt x="2404262" y="115748"/>
                </a:cubicBezTo>
                <a:cubicBezTo>
                  <a:pt x="2407005" y="115748"/>
                  <a:pt x="2408834" y="114909"/>
                  <a:pt x="2409748" y="113233"/>
                </a:cubicBezTo>
                <a:cubicBezTo>
                  <a:pt x="2410663" y="111557"/>
                  <a:pt x="2411120" y="109423"/>
                  <a:pt x="2411120" y="106832"/>
                </a:cubicBezTo>
                <a:cubicBezTo>
                  <a:pt x="2411120" y="104241"/>
                  <a:pt x="2410815" y="101612"/>
                  <a:pt x="2410206" y="98945"/>
                </a:cubicBezTo>
                <a:cubicBezTo>
                  <a:pt x="2409596" y="96278"/>
                  <a:pt x="2408758" y="93650"/>
                  <a:pt x="2407691" y="91059"/>
                </a:cubicBezTo>
                <a:close/>
                <a:moveTo>
                  <a:pt x="2349017" y="85725"/>
                </a:moveTo>
                <a:lnTo>
                  <a:pt x="2349017" y="98755"/>
                </a:lnTo>
                <a:lnTo>
                  <a:pt x="2297811" y="113614"/>
                </a:lnTo>
                <a:lnTo>
                  <a:pt x="2297811" y="100812"/>
                </a:lnTo>
                <a:close/>
                <a:moveTo>
                  <a:pt x="424967" y="85725"/>
                </a:moveTo>
                <a:lnTo>
                  <a:pt x="424967" y="98755"/>
                </a:lnTo>
                <a:lnTo>
                  <a:pt x="373761" y="113614"/>
                </a:lnTo>
                <a:lnTo>
                  <a:pt x="373761" y="100812"/>
                </a:lnTo>
                <a:close/>
                <a:moveTo>
                  <a:pt x="2757754" y="73609"/>
                </a:moveTo>
                <a:cubicBezTo>
                  <a:pt x="2755468" y="73609"/>
                  <a:pt x="2753563" y="74409"/>
                  <a:pt x="2752039" y="76009"/>
                </a:cubicBezTo>
                <a:cubicBezTo>
                  <a:pt x="2750515" y="77609"/>
                  <a:pt x="2749753" y="79553"/>
                  <a:pt x="2749753" y="81839"/>
                </a:cubicBezTo>
                <a:cubicBezTo>
                  <a:pt x="2749753" y="84734"/>
                  <a:pt x="2750972" y="87439"/>
                  <a:pt x="2753411" y="89954"/>
                </a:cubicBezTo>
                <a:lnTo>
                  <a:pt x="2760001" y="93990"/>
                </a:lnTo>
                <a:lnTo>
                  <a:pt x="2760611" y="93611"/>
                </a:lnTo>
                <a:cubicBezTo>
                  <a:pt x="2763583" y="90182"/>
                  <a:pt x="2765069" y="86715"/>
                  <a:pt x="2765069" y="83210"/>
                </a:cubicBezTo>
                <a:cubicBezTo>
                  <a:pt x="2765069" y="80467"/>
                  <a:pt x="2764459" y="78181"/>
                  <a:pt x="2763240" y="76352"/>
                </a:cubicBezTo>
                <a:cubicBezTo>
                  <a:pt x="2762021" y="74523"/>
                  <a:pt x="2760192" y="73609"/>
                  <a:pt x="2757754" y="73609"/>
                </a:cubicBezTo>
                <a:close/>
                <a:moveTo>
                  <a:pt x="1462354" y="73609"/>
                </a:moveTo>
                <a:cubicBezTo>
                  <a:pt x="1460068" y="73609"/>
                  <a:pt x="1458163" y="74409"/>
                  <a:pt x="1456639" y="76009"/>
                </a:cubicBezTo>
                <a:cubicBezTo>
                  <a:pt x="1455115" y="77609"/>
                  <a:pt x="1454353" y="79553"/>
                  <a:pt x="1454353" y="81839"/>
                </a:cubicBezTo>
                <a:cubicBezTo>
                  <a:pt x="1454353" y="84734"/>
                  <a:pt x="1455572" y="87439"/>
                  <a:pt x="1458010" y="89954"/>
                </a:cubicBezTo>
                <a:lnTo>
                  <a:pt x="1464601" y="93991"/>
                </a:lnTo>
                <a:lnTo>
                  <a:pt x="1465211" y="93611"/>
                </a:lnTo>
                <a:cubicBezTo>
                  <a:pt x="1468183" y="90182"/>
                  <a:pt x="1469669" y="86715"/>
                  <a:pt x="1469669" y="83210"/>
                </a:cubicBezTo>
                <a:cubicBezTo>
                  <a:pt x="1469669" y="80467"/>
                  <a:pt x="1469060" y="78181"/>
                  <a:pt x="1467840" y="76352"/>
                </a:cubicBezTo>
                <a:cubicBezTo>
                  <a:pt x="1466621" y="74523"/>
                  <a:pt x="1464792" y="73609"/>
                  <a:pt x="1462354" y="73609"/>
                </a:cubicBezTo>
                <a:close/>
                <a:moveTo>
                  <a:pt x="2672029" y="64084"/>
                </a:moveTo>
                <a:cubicBezTo>
                  <a:pt x="2669743" y="64084"/>
                  <a:pt x="2667838" y="64884"/>
                  <a:pt x="2666314" y="66484"/>
                </a:cubicBezTo>
                <a:cubicBezTo>
                  <a:pt x="2664790" y="68084"/>
                  <a:pt x="2664028" y="70028"/>
                  <a:pt x="2664028" y="72314"/>
                </a:cubicBezTo>
                <a:cubicBezTo>
                  <a:pt x="2664028" y="75209"/>
                  <a:pt x="2665247" y="77914"/>
                  <a:pt x="2667686" y="80429"/>
                </a:cubicBezTo>
                <a:lnTo>
                  <a:pt x="2674276" y="84466"/>
                </a:lnTo>
                <a:lnTo>
                  <a:pt x="2674886" y="84086"/>
                </a:lnTo>
                <a:cubicBezTo>
                  <a:pt x="2677858" y="80657"/>
                  <a:pt x="2679344" y="77190"/>
                  <a:pt x="2679344" y="73685"/>
                </a:cubicBezTo>
                <a:cubicBezTo>
                  <a:pt x="2679344" y="70942"/>
                  <a:pt x="2678734" y="68656"/>
                  <a:pt x="2677515" y="66827"/>
                </a:cubicBezTo>
                <a:cubicBezTo>
                  <a:pt x="2676296" y="64998"/>
                  <a:pt x="2674467" y="64084"/>
                  <a:pt x="2672029" y="64084"/>
                </a:cubicBezTo>
                <a:close/>
                <a:moveTo>
                  <a:pt x="1357579" y="64084"/>
                </a:moveTo>
                <a:cubicBezTo>
                  <a:pt x="1355293" y="64084"/>
                  <a:pt x="1353388" y="64884"/>
                  <a:pt x="1351864" y="66484"/>
                </a:cubicBezTo>
                <a:cubicBezTo>
                  <a:pt x="1350340" y="68084"/>
                  <a:pt x="1349578" y="70028"/>
                  <a:pt x="1349578" y="72314"/>
                </a:cubicBezTo>
                <a:cubicBezTo>
                  <a:pt x="1349578" y="75209"/>
                  <a:pt x="1350797" y="77914"/>
                  <a:pt x="1353235" y="80429"/>
                </a:cubicBezTo>
                <a:lnTo>
                  <a:pt x="1359826" y="84466"/>
                </a:lnTo>
                <a:lnTo>
                  <a:pt x="1360436" y="84086"/>
                </a:lnTo>
                <a:cubicBezTo>
                  <a:pt x="1363408" y="80657"/>
                  <a:pt x="1364894" y="77190"/>
                  <a:pt x="1364894" y="73685"/>
                </a:cubicBezTo>
                <a:cubicBezTo>
                  <a:pt x="1364894" y="70942"/>
                  <a:pt x="1364285" y="68656"/>
                  <a:pt x="1363065" y="66827"/>
                </a:cubicBezTo>
                <a:cubicBezTo>
                  <a:pt x="1361846" y="64998"/>
                  <a:pt x="1360017" y="64084"/>
                  <a:pt x="1357579" y="64084"/>
                </a:cubicBezTo>
                <a:close/>
                <a:moveTo>
                  <a:pt x="2758211" y="61950"/>
                </a:moveTo>
                <a:cubicBezTo>
                  <a:pt x="2764307" y="61950"/>
                  <a:pt x="2768917" y="64046"/>
                  <a:pt x="2772041" y="68237"/>
                </a:cubicBezTo>
                <a:cubicBezTo>
                  <a:pt x="2775166" y="72428"/>
                  <a:pt x="2776728" y="77190"/>
                  <a:pt x="2776728" y="82524"/>
                </a:cubicBezTo>
                <a:cubicBezTo>
                  <a:pt x="2776728" y="89230"/>
                  <a:pt x="2774518" y="95174"/>
                  <a:pt x="2770098" y="100355"/>
                </a:cubicBezTo>
                <a:cubicBezTo>
                  <a:pt x="2765679" y="105537"/>
                  <a:pt x="2759468" y="109652"/>
                  <a:pt x="2751467" y="112700"/>
                </a:cubicBezTo>
                <a:cubicBezTo>
                  <a:pt x="2743466" y="115748"/>
                  <a:pt x="2734056" y="117576"/>
                  <a:pt x="2723235" y="118186"/>
                </a:cubicBezTo>
                <a:lnTo>
                  <a:pt x="2721178" y="107213"/>
                </a:lnTo>
                <a:cubicBezTo>
                  <a:pt x="2731541" y="106451"/>
                  <a:pt x="2739961" y="104851"/>
                  <a:pt x="2746438" y="102413"/>
                </a:cubicBezTo>
                <a:lnTo>
                  <a:pt x="2750667" y="99787"/>
                </a:lnTo>
                <a:lnTo>
                  <a:pt x="2743009" y="94869"/>
                </a:lnTo>
                <a:cubicBezTo>
                  <a:pt x="2739580" y="91364"/>
                  <a:pt x="2737866" y="87020"/>
                  <a:pt x="2737866" y="81839"/>
                </a:cubicBezTo>
                <a:cubicBezTo>
                  <a:pt x="2737866" y="76505"/>
                  <a:pt x="2739733" y="71856"/>
                  <a:pt x="2743466" y="67894"/>
                </a:cubicBezTo>
                <a:cubicBezTo>
                  <a:pt x="2747200" y="63932"/>
                  <a:pt x="2752115" y="61950"/>
                  <a:pt x="2758211" y="61950"/>
                </a:cubicBezTo>
                <a:close/>
                <a:moveTo>
                  <a:pt x="1462811" y="61950"/>
                </a:moveTo>
                <a:cubicBezTo>
                  <a:pt x="1468907" y="61950"/>
                  <a:pt x="1473517" y="64046"/>
                  <a:pt x="1476641" y="68237"/>
                </a:cubicBezTo>
                <a:cubicBezTo>
                  <a:pt x="1479766" y="72428"/>
                  <a:pt x="1481328" y="77190"/>
                  <a:pt x="1481328" y="82524"/>
                </a:cubicBezTo>
                <a:cubicBezTo>
                  <a:pt x="1481328" y="89230"/>
                  <a:pt x="1479118" y="95174"/>
                  <a:pt x="1474698" y="100355"/>
                </a:cubicBezTo>
                <a:cubicBezTo>
                  <a:pt x="1470279" y="105537"/>
                  <a:pt x="1464068" y="109652"/>
                  <a:pt x="1456067" y="112700"/>
                </a:cubicBezTo>
                <a:cubicBezTo>
                  <a:pt x="1448066" y="115748"/>
                  <a:pt x="1438656" y="117576"/>
                  <a:pt x="1427835" y="118186"/>
                </a:cubicBezTo>
                <a:lnTo>
                  <a:pt x="1425778" y="107213"/>
                </a:lnTo>
                <a:cubicBezTo>
                  <a:pt x="1436141" y="106451"/>
                  <a:pt x="1444561" y="104851"/>
                  <a:pt x="1451038" y="102413"/>
                </a:cubicBezTo>
                <a:lnTo>
                  <a:pt x="1455267" y="99787"/>
                </a:lnTo>
                <a:lnTo>
                  <a:pt x="1447609" y="94869"/>
                </a:lnTo>
                <a:cubicBezTo>
                  <a:pt x="1444180" y="91364"/>
                  <a:pt x="1442466" y="87020"/>
                  <a:pt x="1442466" y="81839"/>
                </a:cubicBezTo>
                <a:cubicBezTo>
                  <a:pt x="1442466" y="76505"/>
                  <a:pt x="1444333" y="71856"/>
                  <a:pt x="1448066" y="67894"/>
                </a:cubicBezTo>
                <a:cubicBezTo>
                  <a:pt x="1451800" y="63932"/>
                  <a:pt x="1456715" y="61950"/>
                  <a:pt x="1462811" y="61950"/>
                </a:cubicBezTo>
                <a:close/>
                <a:moveTo>
                  <a:pt x="2415235" y="59055"/>
                </a:moveTo>
                <a:lnTo>
                  <a:pt x="2415235" y="72085"/>
                </a:lnTo>
                <a:lnTo>
                  <a:pt x="2364029" y="86944"/>
                </a:lnTo>
                <a:lnTo>
                  <a:pt x="2364029" y="74142"/>
                </a:lnTo>
                <a:close/>
                <a:moveTo>
                  <a:pt x="1672742" y="57150"/>
                </a:moveTo>
                <a:lnTo>
                  <a:pt x="1672742" y="70180"/>
                </a:lnTo>
                <a:lnTo>
                  <a:pt x="1621536" y="85039"/>
                </a:lnTo>
                <a:lnTo>
                  <a:pt x="1621536" y="72237"/>
                </a:lnTo>
                <a:close/>
                <a:moveTo>
                  <a:pt x="615467" y="57150"/>
                </a:moveTo>
                <a:lnTo>
                  <a:pt x="615467" y="70180"/>
                </a:lnTo>
                <a:lnTo>
                  <a:pt x="564261" y="85039"/>
                </a:lnTo>
                <a:lnTo>
                  <a:pt x="564261" y="72237"/>
                </a:lnTo>
                <a:close/>
                <a:moveTo>
                  <a:pt x="2672486" y="52425"/>
                </a:moveTo>
                <a:cubicBezTo>
                  <a:pt x="2678582" y="52425"/>
                  <a:pt x="2683192" y="54521"/>
                  <a:pt x="2686316" y="58712"/>
                </a:cubicBezTo>
                <a:cubicBezTo>
                  <a:pt x="2689441" y="62903"/>
                  <a:pt x="2691003" y="67665"/>
                  <a:pt x="2691003" y="72999"/>
                </a:cubicBezTo>
                <a:cubicBezTo>
                  <a:pt x="2691003" y="79705"/>
                  <a:pt x="2688793" y="85649"/>
                  <a:pt x="2684373" y="90830"/>
                </a:cubicBezTo>
                <a:cubicBezTo>
                  <a:pt x="2679954" y="96012"/>
                  <a:pt x="2673743" y="100127"/>
                  <a:pt x="2665742" y="103175"/>
                </a:cubicBezTo>
                <a:cubicBezTo>
                  <a:pt x="2657741" y="106223"/>
                  <a:pt x="2648331" y="108051"/>
                  <a:pt x="2637510" y="108661"/>
                </a:cubicBezTo>
                <a:lnTo>
                  <a:pt x="2635453" y="97688"/>
                </a:lnTo>
                <a:cubicBezTo>
                  <a:pt x="2645816" y="96926"/>
                  <a:pt x="2654236" y="95326"/>
                  <a:pt x="2660713" y="92888"/>
                </a:cubicBezTo>
                <a:lnTo>
                  <a:pt x="2664942" y="90262"/>
                </a:lnTo>
                <a:lnTo>
                  <a:pt x="2657284" y="85344"/>
                </a:lnTo>
                <a:cubicBezTo>
                  <a:pt x="2653855" y="81839"/>
                  <a:pt x="2652141" y="77495"/>
                  <a:pt x="2652141" y="72314"/>
                </a:cubicBezTo>
                <a:cubicBezTo>
                  <a:pt x="2652141" y="66980"/>
                  <a:pt x="2654008" y="62331"/>
                  <a:pt x="2657741" y="58369"/>
                </a:cubicBezTo>
                <a:cubicBezTo>
                  <a:pt x="2661475" y="54407"/>
                  <a:pt x="2666390" y="52425"/>
                  <a:pt x="2672486" y="52425"/>
                </a:cubicBezTo>
                <a:close/>
                <a:moveTo>
                  <a:pt x="1358036" y="52425"/>
                </a:moveTo>
                <a:cubicBezTo>
                  <a:pt x="1364132" y="52425"/>
                  <a:pt x="1368742" y="54521"/>
                  <a:pt x="1371866" y="58712"/>
                </a:cubicBezTo>
                <a:cubicBezTo>
                  <a:pt x="1374991" y="62903"/>
                  <a:pt x="1376553" y="67665"/>
                  <a:pt x="1376553" y="72999"/>
                </a:cubicBezTo>
                <a:cubicBezTo>
                  <a:pt x="1376553" y="79705"/>
                  <a:pt x="1374343" y="85649"/>
                  <a:pt x="1369923" y="90830"/>
                </a:cubicBezTo>
                <a:cubicBezTo>
                  <a:pt x="1365504" y="96012"/>
                  <a:pt x="1359293" y="100127"/>
                  <a:pt x="1351292" y="103175"/>
                </a:cubicBezTo>
                <a:cubicBezTo>
                  <a:pt x="1343291" y="106223"/>
                  <a:pt x="1333881" y="108051"/>
                  <a:pt x="1323060" y="108661"/>
                </a:cubicBezTo>
                <a:lnTo>
                  <a:pt x="1321003" y="97688"/>
                </a:lnTo>
                <a:cubicBezTo>
                  <a:pt x="1331366" y="96926"/>
                  <a:pt x="1339786" y="95326"/>
                  <a:pt x="1346263" y="92888"/>
                </a:cubicBezTo>
                <a:lnTo>
                  <a:pt x="1350492" y="90262"/>
                </a:lnTo>
                <a:lnTo>
                  <a:pt x="1342834" y="85344"/>
                </a:lnTo>
                <a:cubicBezTo>
                  <a:pt x="1339405" y="81839"/>
                  <a:pt x="1337691" y="77495"/>
                  <a:pt x="1337691" y="72314"/>
                </a:cubicBezTo>
                <a:cubicBezTo>
                  <a:pt x="1337691" y="66980"/>
                  <a:pt x="1339558" y="62331"/>
                  <a:pt x="1343291" y="58369"/>
                </a:cubicBezTo>
                <a:cubicBezTo>
                  <a:pt x="1347025" y="54407"/>
                  <a:pt x="1351940" y="52425"/>
                  <a:pt x="1358036" y="52425"/>
                </a:cubicBezTo>
                <a:close/>
                <a:moveTo>
                  <a:pt x="1876577" y="45872"/>
                </a:moveTo>
                <a:cubicBezTo>
                  <a:pt x="1878253" y="45872"/>
                  <a:pt x="1880044" y="46025"/>
                  <a:pt x="1881949" y="46329"/>
                </a:cubicBezTo>
                <a:cubicBezTo>
                  <a:pt x="1883854" y="46634"/>
                  <a:pt x="1885645" y="47091"/>
                  <a:pt x="1887321" y="47701"/>
                </a:cubicBezTo>
                <a:lnTo>
                  <a:pt x="1885493" y="59131"/>
                </a:lnTo>
                <a:cubicBezTo>
                  <a:pt x="1883968" y="58826"/>
                  <a:pt x="1882521" y="58521"/>
                  <a:pt x="1881149" y="58217"/>
                </a:cubicBezTo>
                <a:cubicBezTo>
                  <a:pt x="1879777" y="57912"/>
                  <a:pt x="1878253" y="57759"/>
                  <a:pt x="1876577" y="57759"/>
                </a:cubicBezTo>
                <a:cubicBezTo>
                  <a:pt x="1873072" y="57759"/>
                  <a:pt x="1870329" y="58483"/>
                  <a:pt x="1868348" y="59931"/>
                </a:cubicBezTo>
                <a:cubicBezTo>
                  <a:pt x="1866366" y="61379"/>
                  <a:pt x="1865376" y="63398"/>
                  <a:pt x="1865376" y="65989"/>
                </a:cubicBezTo>
                <a:cubicBezTo>
                  <a:pt x="1865376" y="69189"/>
                  <a:pt x="1866404" y="71933"/>
                  <a:pt x="1868462" y="74219"/>
                </a:cubicBezTo>
                <a:cubicBezTo>
                  <a:pt x="1870519" y="76505"/>
                  <a:pt x="1872881" y="78295"/>
                  <a:pt x="1875548" y="79591"/>
                </a:cubicBezTo>
                <a:lnTo>
                  <a:pt x="1879028" y="80629"/>
                </a:lnTo>
                <a:lnTo>
                  <a:pt x="1884235" y="79133"/>
                </a:lnTo>
                <a:cubicBezTo>
                  <a:pt x="1887817" y="77990"/>
                  <a:pt x="1891055" y="76886"/>
                  <a:pt x="1893951" y="75819"/>
                </a:cubicBezTo>
                <a:lnTo>
                  <a:pt x="1897608" y="87477"/>
                </a:lnTo>
                <a:cubicBezTo>
                  <a:pt x="1893951" y="88849"/>
                  <a:pt x="1889645" y="90297"/>
                  <a:pt x="1884692" y="91821"/>
                </a:cubicBezTo>
                <a:cubicBezTo>
                  <a:pt x="1879739" y="93345"/>
                  <a:pt x="1874748" y="94793"/>
                  <a:pt x="1869719" y="96164"/>
                </a:cubicBezTo>
                <a:cubicBezTo>
                  <a:pt x="1864690" y="97536"/>
                  <a:pt x="1860042" y="98755"/>
                  <a:pt x="1855774" y="99822"/>
                </a:cubicBezTo>
                <a:lnTo>
                  <a:pt x="1853031" y="87477"/>
                </a:lnTo>
                <a:cubicBezTo>
                  <a:pt x="1856994" y="86563"/>
                  <a:pt x="1860194" y="85801"/>
                  <a:pt x="1862632" y="85191"/>
                </a:cubicBezTo>
                <a:lnTo>
                  <a:pt x="1863737" y="84915"/>
                </a:lnTo>
                <a:lnTo>
                  <a:pt x="1858403" y="80162"/>
                </a:lnTo>
                <a:cubicBezTo>
                  <a:pt x="1854822" y="76200"/>
                  <a:pt x="1853031" y="71704"/>
                  <a:pt x="1853031" y="66675"/>
                </a:cubicBezTo>
                <a:cubicBezTo>
                  <a:pt x="1853031" y="62103"/>
                  <a:pt x="1854136" y="58255"/>
                  <a:pt x="1856346" y="55130"/>
                </a:cubicBezTo>
                <a:cubicBezTo>
                  <a:pt x="1858556" y="52006"/>
                  <a:pt x="1861451" y="49682"/>
                  <a:pt x="1865033" y="48158"/>
                </a:cubicBezTo>
                <a:cubicBezTo>
                  <a:pt x="1868614" y="46634"/>
                  <a:pt x="1872462" y="45872"/>
                  <a:pt x="1876577" y="45872"/>
                </a:cubicBezTo>
                <a:close/>
                <a:moveTo>
                  <a:pt x="1978380" y="42215"/>
                </a:moveTo>
                <a:cubicBezTo>
                  <a:pt x="1982190" y="42215"/>
                  <a:pt x="1985695" y="42977"/>
                  <a:pt x="1988896" y="44501"/>
                </a:cubicBezTo>
                <a:cubicBezTo>
                  <a:pt x="1992096" y="46025"/>
                  <a:pt x="1995335" y="47549"/>
                  <a:pt x="1998611" y="49073"/>
                </a:cubicBezTo>
                <a:cubicBezTo>
                  <a:pt x="2001888" y="50597"/>
                  <a:pt x="2005431" y="51359"/>
                  <a:pt x="2009241" y="51359"/>
                </a:cubicBezTo>
                <a:cubicBezTo>
                  <a:pt x="2011680" y="51359"/>
                  <a:pt x="2013966" y="50939"/>
                  <a:pt x="2016099" y="50101"/>
                </a:cubicBezTo>
                <a:cubicBezTo>
                  <a:pt x="2018233" y="49263"/>
                  <a:pt x="2020824" y="47930"/>
                  <a:pt x="2023872" y="46101"/>
                </a:cubicBezTo>
                <a:lnTo>
                  <a:pt x="2030501" y="55473"/>
                </a:lnTo>
                <a:cubicBezTo>
                  <a:pt x="2025624" y="59741"/>
                  <a:pt x="2021471" y="62446"/>
                  <a:pt x="2018042" y="63589"/>
                </a:cubicBezTo>
                <a:cubicBezTo>
                  <a:pt x="2014613" y="64732"/>
                  <a:pt x="2011680" y="65303"/>
                  <a:pt x="2009241" y="65303"/>
                </a:cubicBezTo>
                <a:cubicBezTo>
                  <a:pt x="2004669" y="65303"/>
                  <a:pt x="2000554" y="64503"/>
                  <a:pt x="1996897" y="62903"/>
                </a:cubicBezTo>
                <a:cubicBezTo>
                  <a:pt x="1993239" y="61303"/>
                  <a:pt x="1989886" y="59741"/>
                  <a:pt x="1986838" y="58217"/>
                </a:cubicBezTo>
                <a:cubicBezTo>
                  <a:pt x="1983790" y="56693"/>
                  <a:pt x="1980971" y="55931"/>
                  <a:pt x="1978380" y="55931"/>
                </a:cubicBezTo>
                <a:cubicBezTo>
                  <a:pt x="1975637" y="55931"/>
                  <a:pt x="1973161" y="56616"/>
                  <a:pt x="1970951" y="57988"/>
                </a:cubicBezTo>
                <a:cubicBezTo>
                  <a:pt x="1968741" y="59360"/>
                  <a:pt x="1966417" y="61265"/>
                  <a:pt x="1963978" y="63703"/>
                </a:cubicBezTo>
                <a:lnTo>
                  <a:pt x="1955292" y="56388"/>
                </a:lnTo>
                <a:cubicBezTo>
                  <a:pt x="1958797" y="51968"/>
                  <a:pt x="1962455" y="48501"/>
                  <a:pt x="1966264" y="45986"/>
                </a:cubicBezTo>
                <a:cubicBezTo>
                  <a:pt x="1970074" y="43472"/>
                  <a:pt x="1974113" y="42215"/>
                  <a:pt x="1978380" y="42215"/>
                </a:cubicBezTo>
                <a:close/>
                <a:moveTo>
                  <a:pt x="3415817" y="38100"/>
                </a:moveTo>
                <a:lnTo>
                  <a:pt x="3415817" y="51130"/>
                </a:lnTo>
                <a:lnTo>
                  <a:pt x="3364611" y="65989"/>
                </a:lnTo>
                <a:lnTo>
                  <a:pt x="3364611" y="53187"/>
                </a:lnTo>
                <a:close/>
                <a:moveTo>
                  <a:pt x="3034817" y="38100"/>
                </a:moveTo>
                <a:lnTo>
                  <a:pt x="3034817" y="51130"/>
                </a:lnTo>
                <a:lnTo>
                  <a:pt x="2983611" y="65989"/>
                </a:lnTo>
                <a:lnTo>
                  <a:pt x="2983611" y="53187"/>
                </a:lnTo>
                <a:close/>
                <a:moveTo>
                  <a:pt x="1091717" y="38100"/>
                </a:moveTo>
                <a:lnTo>
                  <a:pt x="1091717" y="51130"/>
                </a:lnTo>
                <a:lnTo>
                  <a:pt x="1040511" y="65989"/>
                </a:lnTo>
                <a:lnTo>
                  <a:pt x="1040511" y="53187"/>
                </a:lnTo>
                <a:close/>
                <a:moveTo>
                  <a:pt x="1003554" y="26670"/>
                </a:moveTo>
                <a:lnTo>
                  <a:pt x="1016127" y="26670"/>
                </a:lnTo>
                <a:lnTo>
                  <a:pt x="1017498" y="66218"/>
                </a:lnTo>
                <a:lnTo>
                  <a:pt x="1004925" y="66218"/>
                </a:lnTo>
                <a:close/>
                <a:moveTo>
                  <a:pt x="1901342" y="0"/>
                </a:moveTo>
                <a:lnTo>
                  <a:pt x="1901342" y="13030"/>
                </a:lnTo>
                <a:lnTo>
                  <a:pt x="1850136" y="27889"/>
                </a:lnTo>
                <a:lnTo>
                  <a:pt x="1850136"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65" name="Google Shape;365;p33"/>
          <p:cNvSpPr txBox="1"/>
          <p:nvPr/>
        </p:nvSpPr>
        <p:spPr>
          <a:xfrm>
            <a:off x="1230150" y="33838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27. One’s ˹devilish˺ associate will say, “Our Lord! I did not make them transgress. Rather, they were far astray ˹on their own˺.”</a:t>
            </a:r>
            <a:endParaRPr sz="1200">
              <a:solidFill>
                <a:schemeClr val="dk1"/>
              </a:solidFill>
              <a:latin typeface="Inter Light"/>
              <a:ea typeface="Inter Light"/>
              <a:cs typeface="Inter Light"/>
              <a:sym typeface="Inter Light"/>
            </a:endParaRPr>
          </a:p>
        </p:txBody>
      </p:sp>
      <p:sp>
        <p:nvSpPr>
          <p:cNvPr id="367" name="Google Shape;367;p33"/>
          <p:cNvSpPr txBox="1"/>
          <p:nvPr/>
        </p:nvSpPr>
        <p:spPr>
          <a:xfrm>
            <a:off x="1004425" y="749075"/>
            <a:ext cx="5446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Debate</a:t>
            </a:r>
            <a:endParaRPr sz="3600">
              <a:solidFill>
                <a:srgbClr val="1E1E1E"/>
              </a:solidFill>
              <a:latin typeface="Inter Tight Medium"/>
              <a:ea typeface="Inter Tight Medium"/>
              <a:cs typeface="Inter Tight Medium"/>
              <a:sym typeface="Inter Tight Medium"/>
            </a:endParaRPr>
          </a:p>
        </p:txBody>
      </p:sp>
      <p:sp>
        <p:nvSpPr>
          <p:cNvPr id="368" name="Google Shape;368;p33"/>
          <p:cNvSpPr/>
          <p:nvPr/>
        </p:nvSpPr>
        <p:spPr>
          <a:xfrm>
            <a:off x="6123709" y="490579"/>
            <a:ext cx="3731400" cy="3818100"/>
          </a:xfrm>
          <a:prstGeom prst="roundRect">
            <a:avLst>
              <a:gd name="adj" fmla="val 10726"/>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69" name="Google Shape;369;p33"/>
          <p:cNvSpPr/>
          <p:nvPr/>
        </p:nvSpPr>
        <p:spPr>
          <a:xfrm>
            <a:off x="5681075" y="2199025"/>
            <a:ext cx="2005800" cy="4218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70" name="Google Shape;370;p33"/>
          <p:cNvSpPr txBox="1"/>
          <p:nvPr/>
        </p:nvSpPr>
        <p:spPr>
          <a:xfrm>
            <a:off x="6078425" y="2294425"/>
            <a:ext cx="12111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Debate between</a:t>
            </a:r>
            <a:endParaRPr sz="1200">
              <a:solidFill>
                <a:srgbClr val="1E1E1E"/>
              </a:solidFill>
              <a:latin typeface="Inter Tight Medium"/>
              <a:ea typeface="Inter Tight Medium"/>
              <a:cs typeface="Inter Tight Medium"/>
              <a:sym typeface="Inter Tight Medium"/>
            </a:endParaRPr>
          </a:p>
        </p:txBody>
      </p:sp>
      <p:sp>
        <p:nvSpPr>
          <p:cNvPr id="371" name="Google Shape;371;p33"/>
          <p:cNvSpPr/>
          <p:nvPr/>
        </p:nvSpPr>
        <p:spPr>
          <a:xfrm>
            <a:off x="5681075" y="2724125"/>
            <a:ext cx="973500" cy="6003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Leaders &amp; Followers</a:t>
            </a:r>
            <a:endParaRPr sz="1000">
              <a:solidFill>
                <a:srgbClr val="1E1E1E"/>
              </a:solidFill>
              <a:latin typeface="Inter Light"/>
              <a:ea typeface="Inter Light"/>
              <a:cs typeface="Inter Light"/>
              <a:sym typeface="Inter Light"/>
            </a:endParaRPr>
          </a:p>
        </p:txBody>
      </p:sp>
      <p:sp>
        <p:nvSpPr>
          <p:cNvPr id="372" name="Google Shape;372;p33"/>
          <p:cNvSpPr/>
          <p:nvPr/>
        </p:nvSpPr>
        <p:spPr>
          <a:xfrm>
            <a:off x="6713300" y="2724125"/>
            <a:ext cx="973500" cy="600300"/>
          </a:xfrm>
          <a:prstGeom prst="roundRect">
            <a:avLst>
              <a:gd name="adj" fmla="val 9088"/>
            </a:avLst>
          </a:prstGeom>
          <a:solidFill>
            <a:schemeClr val="lt1"/>
          </a:solidFill>
          <a:ln w="9525" cap="flat" cmpd="sng">
            <a:solidFill>
              <a:schemeClr val="accent2"/>
            </a:solidFill>
            <a:prstDash val="solid"/>
            <a:round/>
            <a:headEnd type="none" w="sm" len="sm"/>
            <a:tailEnd type="none" w="sm" len="sm"/>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lvl="0" indent="0" algn="ctr" rtl="0">
              <a:lnSpc>
                <a:spcPct val="150000"/>
              </a:lnSpc>
              <a:spcBef>
                <a:spcPts val="0"/>
              </a:spcBef>
              <a:spcAft>
                <a:spcPts val="0"/>
              </a:spcAft>
              <a:buClr>
                <a:schemeClr val="dk1"/>
              </a:buClr>
              <a:buSzPts val="1000"/>
              <a:buFont typeface="Arial"/>
              <a:buNone/>
            </a:pPr>
            <a:r>
              <a:rPr lang="en-GB" sz="1000">
                <a:solidFill>
                  <a:srgbClr val="1E1E1E"/>
                </a:solidFill>
                <a:latin typeface="Inter Light"/>
                <a:ea typeface="Inter Light"/>
                <a:cs typeface="Inter Light"/>
                <a:sym typeface="Inter Light"/>
              </a:rPr>
              <a:t>Individual &amp; the Devil</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3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Google Shape;97;p14">
            <a:extLst>
              <a:ext uri="{FF2B5EF4-FFF2-40B4-BE49-F238E27FC236}">
                <a16:creationId xmlns:a16="http://schemas.microsoft.com/office/drawing/2014/main" id="{CCB9826C-28E1-BD88-2B12-8358971F62FE}"/>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Freeform: Shape 2">
            <a:extLst>
              <a:ext uri="{FF2B5EF4-FFF2-40B4-BE49-F238E27FC236}">
                <a16:creationId xmlns:a16="http://schemas.microsoft.com/office/drawing/2014/main" id="{3A165D0E-557A-AF33-5C8A-65920D349F5D}"/>
              </a:ext>
            </a:extLst>
          </p:cNvPr>
          <p:cNvSpPr/>
          <p:nvPr/>
        </p:nvSpPr>
        <p:spPr>
          <a:xfrm>
            <a:off x="1402112" y="2451503"/>
            <a:ext cx="3328111" cy="733578"/>
          </a:xfrm>
          <a:custGeom>
            <a:avLst/>
            <a:gdLst/>
            <a:ahLst/>
            <a:cxnLst/>
            <a:rect l="l" t="t" r="r" b="b"/>
            <a:pathLst>
              <a:path w="3328111" h="733578">
                <a:moveTo>
                  <a:pt x="1972589" y="705689"/>
                </a:moveTo>
                <a:lnTo>
                  <a:pt x="1972589" y="718719"/>
                </a:lnTo>
                <a:lnTo>
                  <a:pt x="1921383" y="733578"/>
                </a:lnTo>
                <a:lnTo>
                  <a:pt x="1921383" y="720776"/>
                </a:lnTo>
                <a:close/>
                <a:moveTo>
                  <a:pt x="1541221" y="668579"/>
                </a:moveTo>
                <a:cubicBezTo>
                  <a:pt x="1544269" y="668579"/>
                  <a:pt x="1546898" y="669722"/>
                  <a:pt x="1549108" y="672008"/>
                </a:cubicBezTo>
                <a:cubicBezTo>
                  <a:pt x="1551318" y="674294"/>
                  <a:pt x="1552423" y="676961"/>
                  <a:pt x="1552423" y="680009"/>
                </a:cubicBezTo>
                <a:cubicBezTo>
                  <a:pt x="1552423" y="683057"/>
                  <a:pt x="1551318" y="685686"/>
                  <a:pt x="1549108" y="687896"/>
                </a:cubicBezTo>
                <a:cubicBezTo>
                  <a:pt x="1546898" y="690106"/>
                  <a:pt x="1544269" y="691211"/>
                  <a:pt x="1541221" y="691211"/>
                </a:cubicBezTo>
                <a:cubicBezTo>
                  <a:pt x="1538021" y="691211"/>
                  <a:pt x="1535316" y="690106"/>
                  <a:pt x="1533106" y="687896"/>
                </a:cubicBezTo>
                <a:cubicBezTo>
                  <a:pt x="1530896" y="685686"/>
                  <a:pt x="1529791" y="683057"/>
                  <a:pt x="1529791" y="680009"/>
                </a:cubicBezTo>
                <a:cubicBezTo>
                  <a:pt x="1529791" y="676961"/>
                  <a:pt x="1530896" y="674294"/>
                  <a:pt x="1533106" y="672008"/>
                </a:cubicBezTo>
                <a:cubicBezTo>
                  <a:pt x="1535316" y="669722"/>
                  <a:pt x="1538021" y="668579"/>
                  <a:pt x="1541221" y="668579"/>
                </a:cubicBezTo>
                <a:close/>
                <a:moveTo>
                  <a:pt x="1509903" y="668579"/>
                </a:moveTo>
                <a:cubicBezTo>
                  <a:pt x="1512951" y="668579"/>
                  <a:pt x="1515580" y="669722"/>
                  <a:pt x="1517790" y="672008"/>
                </a:cubicBezTo>
                <a:cubicBezTo>
                  <a:pt x="1520000" y="674294"/>
                  <a:pt x="1521105" y="676961"/>
                  <a:pt x="1521105" y="680009"/>
                </a:cubicBezTo>
                <a:cubicBezTo>
                  <a:pt x="1521105" y="683057"/>
                  <a:pt x="1520000" y="685686"/>
                  <a:pt x="1517790" y="687896"/>
                </a:cubicBezTo>
                <a:cubicBezTo>
                  <a:pt x="1515580" y="690106"/>
                  <a:pt x="1512951" y="691211"/>
                  <a:pt x="1509903" y="691211"/>
                </a:cubicBezTo>
                <a:cubicBezTo>
                  <a:pt x="1506703" y="691211"/>
                  <a:pt x="1503998" y="690106"/>
                  <a:pt x="1501788" y="687896"/>
                </a:cubicBezTo>
                <a:cubicBezTo>
                  <a:pt x="1499578" y="685686"/>
                  <a:pt x="1498473" y="683057"/>
                  <a:pt x="1498473" y="680009"/>
                </a:cubicBezTo>
                <a:cubicBezTo>
                  <a:pt x="1498473" y="676961"/>
                  <a:pt x="1499578" y="674294"/>
                  <a:pt x="1501788" y="672008"/>
                </a:cubicBezTo>
                <a:cubicBezTo>
                  <a:pt x="1503998" y="669722"/>
                  <a:pt x="1506703" y="668579"/>
                  <a:pt x="1509903" y="668579"/>
                </a:cubicBezTo>
                <a:close/>
                <a:moveTo>
                  <a:pt x="1946224" y="667893"/>
                </a:moveTo>
                <a:cubicBezTo>
                  <a:pt x="1949272" y="667893"/>
                  <a:pt x="1951901" y="669036"/>
                  <a:pt x="1954111" y="671322"/>
                </a:cubicBezTo>
                <a:cubicBezTo>
                  <a:pt x="1956321" y="673608"/>
                  <a:pt x="1957426" y="676275"/>
                  <a:pt x="1957426" y="679323"/>
                </a:cubicBezTo>
                <a:cubicBezTo>
                  <a:pt x="1957426" y="682371"/>
                  <a:pt x="1956321" y="685000"/>
                  <a:pt x="1954111" y="687210"/>
                </a:cubicBezTo>
                <a:cubicBezTo>
                  <a:pt x="1951901" y="689420"/>
                  <a:pt x="1949272" y="690525"/>
                  <a:pt x="1946224" y="690525"/>
                </a:cubicBezTo>
                <a:cubicBezTo>
                  <a:pt x="1943024" y="690525"/>
                  <a:pt x="1940319" y="689420"/>
                  <a:pt x="1938109" y="687210"/>
                </a:cubicBezTo>
                <a:cubicBezTo>
                  <a:pt x="1935899" y="685000"/>
                  <a:pt x="1934794" y="682371"/>
                  <a:pt x="1934794" y="679323"/>
                </a:cubicBezTo>
                <a:cubicBezTo>
                  <a:pt x="1934794" y="676275"/>
                  <a:pt x="1935899" y="673608"/>
                  <a:pt x="1938109" y="671322"/>
                </a:cubicBezTo>
                <a:cubicBezTo>
                  <a:pt x="1940319" y="669036"/>
                  <a:pt x="1943024" y="667893"/>
                  <a:pt x="1946224" y="667893"/>
                </a:cubicBezTo>
                <a:close/>
                <a:moveTo>
                  <a:pt x="1658265" y="658064"/>
                </a:moveTo>
                <a:lnTo>
                  <a:pt x="1658265" y="671094"/>
                </a:lnTo>
                <a:lnTo>
                  <a:pt x="1607058" y="685953"/>
                </a:lnTo>
                <a:lnTo>
                  <a:pt x="1607058" y="673151"/>
                </a:lnTo>
                <a:close/>
                <a:moveTo>
                  <a:pt x="1439190" y="658064"/>
                </a:moveTo>
                <a:lnTo>
                  <a:pt x="1439190" y="671094"/>
                </a:lnTo>
                <a:lnTo>
                  <a:pt x="1387983" y="685953"/>
                </a:lnTo>
                <a:lnTo>
                  <a:pt x="1387983" y="673151"/>
                </a:lnTo>
                <a:close/>
                <a:moveTo>
                  <a:pt x="1734846" y="588569"/>
                </a:moveTo>
                <a:cubicBezTo>
                  <a:pt x="1731645" y="588569"/>
                  <a:pt x="1728673" y="589788"/>
                  <a:pt x="1725930" y="592227"/>
                </a:cubicBezTo>
                <a:cubicBezTo>
                  <a:pt x="1723187" y="594665"/>
                  <a:pt x="1720939" y="597942"/>
                  <a:pt x="1719187" y="602057"/>
                </a:cubicBezTo>
                <a:cubicBezTo>
                  <a:pt x="1717434" y="606171"/>
                  <a:pt x="1716558" y="610667"/>
                  <a:pt x="1716558" y="615544"/>
                </a:cubicBezTo>
                <a:cubicBezTo>
                  <a:pt x="1716558" y="618287"/>
                  <a:pt x="1717167" y="620535"/>
                  <a:pt x="1718386" y="622288"/>
                </a:cubicBezTo>
                <a:cubicBezTo>
                  <a:pt x="1719606" y="624040"/>
                  <a:pt x="1721396" y="625412"/>
                  <a:pt x="1723759" y="626402"/>
                </a:cubicBezTo>
                <a:cubicBezTo>
                  <a:pt x="1726121" y="627393"/>
                  <a:pt x="1729131" y="628117"/>
                  <a:pt x="1732788" y="628574"/>
                </a:cubicBezTo>
                <a:cubicBezTo>
                  <a:pt x="1736446" y="629031"/>
                  <a:pt x="1740713" y="629260"/>
                  <a:pt x="1745590" y="629260"/>
                </a:cubicBezTo>
                <a:lnTo>
                  <a:pt x="1755042" y="629260"/>
                </a:lnTo>
                <a:lnTo>
                  <a:pt x="1755420" y="624688"/>
                </a:lnTo>
                <a:cubicBezTo>
                  <a:pt x="1755420" y="614325"/>
                  <a:pt x="1753515" y="605714"/>
                  <a:pt x="1749705" y="598856"/>
                </a:cubicBezTo>
                <a:cubicBezTo>
                  <a:pt x="1745895" y="591998"/>
                  <a:pt x="1740942" y="588569"/>
                  <a:pt x="1734846" y="588569"/>
                </a:cubicBezTo>
                <a:close/>
                <a:moveTo>
                  <a:pt x="1425855" y="539649"/>
                </a:moveTo>
                <a:cubicBezTo>
                  <a:pt x="1431798" y="548640"/>
                  <a:pt x="1436980" y="557137"/>
                  <a:pt x="1441399" y="565138"/>
                </a:cubicBezTo>
                <a:cubicBezTo>
                  <a:pt x="1445819" y="573139"/>
                  <a:pt x="1449553" y="580606"/>
                  <a:pt x="1452601" y="587540"/>
                </a:cubicBezTo>
                <a:cubicBezTo>
                  <a:pt x="1455649" y="594475"/>
                  <a:pt x="1458087" y="600990"/>
                  <a:pt x="1459916" y="607086"/>
                </a:cubicBezTo>
                <a:cubicBezTo>
                  <a:pt x="1462050" y="613791"/>
                  <a:pt x="1464450" y="618744"/>
                  <a:pt x="1467117" y="621945"/>
                </a:cubicBezTo>
                <a:cubicBezTo>
                  <a:pt x="1469784" y="625145"/>
                  <a:pt x="1472565" y="627164"/>
                  <a:pt x="1475461" y="628003"/>
                </a:cubicBezTo>
                <a:cubicBezTo>
                  <a:pt x="1478356" y="628841"/>
                  <a:pt x="1481023" y="629260"/>
                  <a:pt x="1483462" y="629260"/>
                </a:cubicBezTo>
                <a:lnTo>
                  <a:pt x="1485795" y="630125"/>
                </a:lnTo>
                <a:lnTo>
                  <a:pt x="1485900" y="629260"/>
                </a:lnTo>
                <a:cubicBezTo>
                  <a:pt x="1493520" y="629260"/>
                  <a:pt x="1499464" y="628688"/>
                  <a:pt x="1503731" y="627545"/>
                </a:cubicBezTo>
                <a:cubicBezTo>
                  <a:pt x="1507998" y="626402"/>
                  <a:pt x="1511237" y="624193"/>
                  <a:pt x="1513446" y="620916"/>
                </a:cubicBezTo>
                <a:cubicBezTo>
                  <a:pt x="1515656" y="617639"/>
                  <a:pt x="1517447" y="612877"/>
                  <a:pt x="1518819" y="606629"/>
                </a:cubicBezTo>
                <a:cubicBezTo>
                  <a:pt x="1520190" y="600380"/>
                  <a:pt x="1521867" y="592227"/>
                  <a:pt x="1523848" y="582168"/>
                </a:cubicBezTo>
                <a:lnTo>
                  <a:pt x="1541679" y="585597"/>
                </a:lnTo>
                <a:cubicBezTo>
                  <a:pt x="1541069" y="588341"/>
                  <a:pt x="1540383" y="591389"/>
                  <a:pt x="1539621" y="594741"/>
                </a:cubicBezTo>
                <a:cubicBezTo>
                  <a:pt x="1538859" y="598094"/>
                  <a:pt x="1538212" y="601409"/>
                  <a:pt x="1537678" y="604685"/>
                </a:cubicBezTo>
                <a:cubicBezTo>
                  <a:pt x="1537145" y="607962"/>
                  <a:pt x="1536878" y="610820"/>
                  <a:pt x="1536878" y="613258"/>
                </a:cubicBezTo>
                <a:cubicBezTo>
                  <a:pt x="1536878" y="615544"/>
                  <a:pt x="1537030" y="617678"/>
                  <a:pt x="1537335" y="619659"/>
                </a:cubicBezTo>
                <a:cubicBezTo>
                  <a:pt x="1537640" y="621640"/>
                  <a:pt x="1538783" y="623316"/>
                  <a:pt x="1540764" y="624688"/>
                </a:cubicBezTo>
                <a:cubicBezTo>
                  <a:pt x="1542745" y="626060"/>
                  <a:pt x="1546098" y="627164"/>
                  <a:pt x="1550823" y="628003"/>
                </a:cubicBezTo>
                <a:cubicBezTo>
                  <a:pt x="1555547" y="628841"/>
                  <a:pt x="1562329" y="629260"/>
                  <a:pt x="1571168" y="629260"/>
                </a:cubicBezTo>
                <a:lnTo>
                  <a:pt x="1571605" y="629425"/>
                </a:lnTo>
                <a:lnTo>
                  <a:pt x="1571625" y="629260"/>
                </a:lnTo>
                <a:cubicBezTo>
                  <a:pt x="1581226" y="629260"/>
                  <a:pt x="1588656" y="629184"/>
                  <a:pt x="1593914" y="629031"/>
                </a:cubicBezTo>
                <a:cubicBezTo>
                  <a:pt x="1599171" y="628879"/>
                  <a:pt x="1603020" y="628688"/>
                  <a:pt x="1605458" y="628460"/>
                </a:cubicBezTo>
                <a:cubicBezTo>
                  <a:pt x="1607896" y="628231"/>
                  <a:pt x="1609573" y="628117"/>
                  <a:pt x="1610487" y="628117"/>
                </a:cubicBezTo>
                <a:cubicBezTo>
                  <a:pt x="1607744" y="626593"/>
                  <a:pt x="1604544" y="624193"/>
                  <a:pt x="1600886" y="620916"/>
                </a:cubicBezTo>
                <a:cubicBezTo>
                  <a:pt x="1597228" y="617639"/>
                  <a:pt x="1594028" y="613448"/>
                  <a:pt x="1591285" y="608343"/>
                </a:cubicBezTo>
                <a:cubicBezTo>
                  <a:pt x="1588542" y="603238"/>
                  <a:pt x="1587170" y="597180"/>
                  <a:pt x="1587170" y="590169"/>
                </a:cubicBezTo>
                <a:cubicBezTo>
                  <a:pt x="1587170" y="581483"/>
                  <a:pt x="1589189" y="573863"/>
                  <a:pt x="1593228" y="567309"/>
                </a:cubicBezTo>
                <a:cubicBezTo>
                  <a:pt x="1597267" y="560756"/>
                  <a:pt x="1602829" y="555651"/>
                  <a:pt x="1609916" y="551993"/>
                </a:cubicBezTo>
                <a:cubicBezTo>
                  <a:pt x="1617002" y="548336"/>
                  <a:pt x="1625118" y="546507"/>
                  <a:pt x="1634262" y="546507"/>
                </a:cubicBezTo>
                <a:cubicBezTo>
                  <a:pt x="1637767" y="546507"/>
                  <a:pt x="1641501" y="546812"/>
                  <a:pt x="1645463" y="547421"/>
                </a:cubicBezTo>
                <a:cubicBezTo>
                  <a:pt x="1649425" y="548031"/>
                  <a:pt x="1653235" y="548945"/>
                  <a:pt x="1656893" y="550164"/>
                </a:cubicBezTo>
                <a:lnTo>
                  <a:pt x="1653007" y="567767"/>
                </a:lnTo>
                <a:cubicBezTo>
                  <a:pt x="1649959" y="567005"/>
                  <a:pt x="1646758" y="566395"/>
                  <a:pt x="1643406" y="565938"/>
                </a:cubicBezTo>
                <a:cubicBezTo>
                  <a:pt x="1640053" y="565481"/>
                  <a:pt x="1637005" y="565252"/>
                  <a:pt x="1634262" y="565252"/>
                </a:cubicBezTo>
                <a:cubicBezTo>
                  <a:pt x="1628775" y="565252"/>
                  <a:pt x="1623898" y="566281"/>
                  <a:pt x="1619631" y="568338"/>
                </a:cubicBezTo>
                <a:cubicBezTo>
                  <a:pt x="1615364" y="570395"/>
                  <a:pt x="1612011" y="573253"/>
                  <a:pt x="1609573" y="576911"/>
                </a:cubicBezTo>
                <a:cubicBezTo>
                  <a:pt x="1607134" y="580568"/>
                  <a:pt x="1605915" y="584988"/>
                  <a:pt x="1605915" y="590169"/>
                </a:cubicBezTo>
                <a:cubicBezTo>
                  <a:pt x="1605915" y="594132"/>
                  <a:pt x="1606753" y="597751"/>
                  <a:pt x="1608430" y="601028"/>
                </a:cubicBezTo>
                <a:cubicBezTo>
                  <a:pt x="1610106" y="604304"/>
                  <a:pt x="1612316" y="607238"/>
                  <a:pt x="1615059" y="609829"/>
                </a:cubicBezTo>
                <a:cubicBezTo>
                  <a:pt x="1617802" y="612420"/>
                  <a:pt x="1620850" y="614553"/>
                  <a:pt x="1624203" y="616230"/>
                </a:cubicBezTo>
                <a:cubicBezTo>
                  <a:pt x="1627556" y="617906"/>
                  <a:pt x="1630871" y="619202"/>
                  <a:pt x="1634147" y="620116"/>
                </a:cubicBezTo>
                <a:cubicBezTo>
                  <a:pt x="1637424" y="621030"/>
                  <a:pt x="1640358" y="621411"/>
                  <a:pt x="1642948" y="621259"/>
                </a:cubicBezTo>
                <a:cubicBezTo>
                  <a:pt x="1644777" y="620649"/>
                  <a:pt x="1646454" y="620116"/>
                  <a:pt x="1647978" y="619659"/>
                </a:cubicBezTo>
                <a:cubicBezTo>
                  <a:pt x="1649502" y="619202"/>
                  <a:pt x="1651216" y="618630"/>
                  <a:pt x="1653121" y="617944"/>
                </a:cubicBezTo>
                <a:cubicBezTo>
                  <a:pt x="1655026" y="617258"/>
                  <a:pt x="1657388" y="616306"/>
                  <a:pt x="1660208" y="615087"/>
                </a:cubicBezTo>
                <a:cubicBezTo>
                  <a:pt x="1663027" y="613868"/>
                  <a:pt x="1666647" y="612267"/>
                  <a:pt x="1671066" y="610286"/>
                </a:cubicBezTo>
                <a:lnTo>
                  <a:pt x="1677467" y="626974"/>
                </a:lnTo>
                <a:cubicBezTo>
                  <a:pt x="1667256" y="631089"/>
                  <a:pt x="1656855" y="634746"/>
                  <a:pt x="1646263" y="637947"/>
                </a:cubicBezTo>
                <a:cubicBezTo>
                  <a:pt x="1635671" y="641147"/>
                  <a:pt x="1624165" y="643624"/>
                  <a:pt x="1611745" y="645376"/>
                </a:cubicBezTo>
                <a:cubicBezTo>
                  <a:pt x="1599324" y="647129"/>
                  <a:pt x="1585189" y="648005"/>
                  <a:pt x="1569339" y="648005"/>
                </a:cubicBezTo>
                <a:lnTo>
                  <a:pt x="1569361" y="647825"/>
                </a:lnTo>
                <a:lnTo>
                  <a:pt x="1568882" y="648005"/>
                </a:lnTo>
                <a:cubicBezTo>
                  <a:pt x="1559586" y="648005"/>
                  <a:pt x="1552194" y="647510"/>
                  <a:pt x="1546708" y="646519"/>
                </a:cubicBezTo>
                <a:cubicBezTo>
                  <a:pt x="1541221" y="645529"/>
                  <a:pt x="1537068" y="644043"/>
                  <a:pt x="1534249" y="642062"/>
                </a:cubicBezTo>
                <a:cubicBezTo>
                  <a:pt x="1531430" y="640080"/>
                  <a:pt x="1529448" y="637604"/>
                  <a:pt x="1528305" y="634632"/>
                </a:cubicBezTo>
                <a:lnTo>
                  <a:pt x="1527652" y="632047"/>
                </a:lnTo>
                <a:lnTo>
                  <a:pt x="1524648" y="636575"/>
                </a:lnTo>
                <a:cubicBezTo>
                  <a:pt x="1521829" y="639623"/>
                  <a:pt x="1518590" y="641985"/>
                  <a:pt x="1514932" y="643662"/>
                </a:cubicBezTo>
                <a:cubicBezTo>
                  <a:pt x="1511275" y="645338"/>
                  <a:pt x="1506893" y="646481"/>
                  <a:pt x="1501788" y="647091"/>
                </a:cubicBezTo>
                <a:cubicBezTo>
                  <a:pt x="1496683" y="647700"/>
                  <a:pt x="1490625" y="648005"/>
                  <a:pt x="1483614" y="648005"/>
                </a:cubicBezTo>
                <a:lnTo>
                  <a:pt x="1483720" y="647137"/>
                </a:lnTo>
                <a:lnTo>
                  <a:pt x="1481404" y="648005"/>
                </a:lnTo>
                <a:cubicBezTo>
                  <a:pt x="1476375" y="648005"/>
                  <a:pt x="1471460" y="647053"/>
                  <a:pt x="1466660" y="645148"/>
                </a:cubicBezTo>
                <a:cubicBezTo>
                  <a:pt x="1461859" y="643243"/>
                  <a:pt x="1457706" y="640118"/>
                  <a:pt x="1454201" y="635775"/>
                </a:cubicBezTo>
                <a:lnTo>
                  <a:pt x="1450829" y="630003"/>
                </a:lnTo>
                <a:lnTo>
                  <a:pt x="1438085" y="642747"/>
                </a:lnTo>
                <a:cubicBezTo>
                  <a:pt x="1431303" y="646405"/>
                  <a:pt x="1421587" y="648234"/>
                  <a:pt x="1408938" y="648234"/>
                </a:cubicBezTo>
                <a:cubicBezTo>
                  <a:pt x="1403452" y="648234"/>
                  <a:pt x="1398156" y="647777"/>
                  <a:pt x="1393050" y="646862"/>
                </a:cubicBezTo>
                <a:cubicBezTo>
                  <a:pt x="1387945" y="645948"/>
                  <a:pt x="1383259" y="644614"/>
                  <a:pt x="1378992" y="642862"/>
                </a:cubicBezTo>
                <a:cubicBezTo>
                  <a:pt x="1374724" y="641109"/>
                  <a:pt x="1370991" y="639014"/>
                  <a:pt x="1367790" y="636575"/>
                </a:cubicBezTo>
                <a:lnTo>
                  <a:pt x="1376934" y="620802"/>
                </a:lnTo>
                <a:cubicBezTo>
                  <a:pt x="1379982" y="622783"/>
                  <a:pt x="1384249" y="624688"/>
                  <a:pt x="1389736" y="626517"/>
                </a:cubicBezTo>
                <a:cubicBezTo>
                  <a:pt x="1395222" y="628346"/>
                  <a:pt x="1401623" y="629260"/>
                  <a:pt x="1408938" y="629260"/>
                </a:cubicBezTo>
                <a:cubicBezTo>
                  <a:pt x="1416558" y="629260"/>
                  <a:pt x="1422616" y="628498"/>
                  <a:pt x="1427112" y="626974"/>
                </a:cubicBezTo>
                <a:cubicBezTo>
                  <a:pt x="1431608" y="625450"/>
                  <a:pt x="1434884" y="623202"/>
                  <a:pt x="1436942" y="620230"/>
                </a:cubicBezTo>
                <a:cubicBezTo>
                  <a:pt x="1438999" y="617258"/>
                  <a:pt x="1440028" y="613791"/>
                  <a:pt x="1440028" y="609829"/>
                </a:cubicBezTo>
                <a:cubicBezTo>
                  <a:pt x="1440028" y="606781"/>
                  <a:pt x="1439228" y="603123"/>
                  <a:pt x="1437627" y="598856"/>
                </a:cubicBezTo>
                <a:cubicBezTo>
                  <a:pt x="1436027" y="594589"/>
                  <a:pt x="1433856" y="589826"/>
                  <a:pt x="1431112" y="584569"/>
                </a:cubicBezTo>
                <a:cubicBezTo>
                  <a:pt x="1428369" y="579311"/>
                  <a:pt x="1425207" y="573748"/>
                  <a:pt x="1421625" y="567881"/>
                </a:cubicBezTo>
                <a:cubicBezTo>
                  <a:pt x="1418044" y="562013"/>
                  <a:pt x="1414196" y="556032"/>
                  <a:pt x="1410081" y="549936"/>
                </a:cubicBezTo>
                <a:close/>
                <a:moveTo>
                  <a:pt x="1763040" y="509931"/>
                </a:moveTo>
                <a:lnTo>
                  <a:pt x="1763040" y="522961"/>
                </a:lnTo>
                <a:lnTo>
                  <a:pt x="1711833" y="537820"/>
                </a:lnTo>
                <a:lnTo>
                  <a:pt x="1711833" y="525018"/>
                </a:lnTo>
                <a:close/>
                <a:moveTo>
                  <a:pt x="1871548" y="499644"/>
                </a:moveTo>
                <a:lnTo>
                  <a:pt x="1890294" y="499644"/>
                </a:lnTo>
                <a:lnTo>
                  <a:pt x="1894408" y="601371"/>
                </a:lnTo>
                <a:cubicBezTo>
                  <a:pt x="1894713" y="608838"/>
                  <a:pt x="1895437" y="614591"/>
                  <a:pt x="1896580" y="618630"/>
                </a:cubicBezTo>
                <a:cubicBezTo>
                  <a:pt x="1897723" y="622669"/>
                  <a:pt x="1900314" y="625450"/>
                  <a:pt x="1904352" y="626974"/>
                </a:cubicBezTo>
                <a:cubicBezTo>
                  <a:pt x="1908391" y="628498"/>
                  <a:pt x="1914754" y="629260"/>
                  <a:pt x="1923441" y="629260"/>
                </a:cubicBezTo>
                <a:lnTo>
                  <a:pt x="1924023" y="629480"/>
                </a:lnTo>
                <a:lnTo>
                  <a:pt x="1924050" y="629260"/>
                </a:lnTo>
                <a:cubicBezTo>
                  <a:pt x="1931518" y="629260"/>
                  <a:pt x="1937461" y="628803"/>
                  <a:pt x="1941881" y="627888"/>
                </a:cubicBezTo>
                <a:cubicBezTo>
                  <a:pt x="1946301" y="626974"/>
                  <a:pt x="1949501" y="625107"/>
                  <a:pt x="1951482" y="622288"/>
                </a:cubicBezTo>
                <a:cubicBezTo>
                  <a:pt x="1953463" y="619468"/>
                  <a:pt x="1954454" y="615239"/>
                  <a:pt x="1954454" y="609600"/>
                </a:cubicBezTo>
                <a:cubicBezTo>
                  <a:pt x="1954454" y="605790"/>
                  <a:pt x="1953844" y="601256"/>
                  <a:pt x="1952625" y="595999"/>
                </a:cubicBezTo>
                <a:cubicBezTo>
                  <a:pt x="1951406" y="590741"/>
                  <a:pt x="1949806" y="585140"/>
                  <a:pt x="1947825" y="579197"/>
                </a:cubicBezTo>
                <a:cubicBezTo>
                  <a:pt x="1945843" y="573253"/>
                  <a:pt x="1943710" y="567386"/>
                  <a:pt x="1941424" y="561594"/>
                </a:cubicBezTo>
                <a:lnTo>
                  <a:pt x="1959940" y="554736"/>
                </a:lnTo>
                <a:cubicBezTo>
                  <a:pt x="1961922" y="559613"/>
                  <a:pt x="1963788" y="565176"/>
                  <a:pt x="1965541" y="571424"/>
                </a:cubicBezTo>
                <a:cubicBezTo>
                  <a:pt x="1967294" y="577673"/>
                  <a:pt x="1968780" y="583845"/>
                  <a:pt x="1969999" y="589941"/>
                </a:cubicBezTo>
                <a:cubicBezTo>
                  <a:pt x="1971218" y="596037"/>
                  <a:pt x="1971827" y="601371"/>
                  <a:pt x="1971827" y="605943"/>
                </a:cubicBezTo>
                <a:cubicBezTo>
                  <a:pt x="1971827" y="612039"/>
                  <a:pt x="1971180" y="617411"/>
                  <a:pt x="1969884" y="622059"/>
                </a:cubicBezTo>
                <a:cubicBezTo>
                  <a:pt x="1968589" y="626707"/>
                  <a:pt x="1966646" y="630670"/>
                  <a:pt x="1964055" y="633946"/>
                </a:cubicBezTo>
                <a:cubicBezTo>
                  <a:pt x="1961464" y="637223"/>
                  <a:pt x="1958150" y="639890"/>
                  <a:pt x="1954111" y="641947"/>
                </a:cubicBezTo>
                <a:cubicBezTo>
                  <a:pt x="1950072" y="644005"/>
                  <a:pt x="1945386" y="645529"/>
                  <a:pt x="1940052" y="646519"/>
                </a:cubicBezTo>
                <a:cubicBezTo>
                  <a:pt x="1934718" y="647510"/>
                  <a:pt x="1928622" y="648005"/>
                  <a:pt x="1921764" y="648005"/>
                </a:cubicBezTo>
                <a:lnTo>
                  <a:pt x="1921793" y="647766"/>
                </a:lnTo>
                <a:lnTo>
                  <a:pt x="1921155" y="648005"/>
                </a:lnTo>
                <a:cubicBezTo>
                  <a:pt x="1908963" y="648005"/>
                  <a:pt x="1899666" y="646634"/>
                  <a:pt x="1893265" y="643890"/>
                </a:cubicBezTo>
                <a:cubicBezTo>
                  <a:pt x="1886865" y="641147"/>
                  <a:pt x="1882445" y="636880"/>
                  <a:pt x="1880007" y="631089"/>
                </a:cubicBezTo>
                <a:cubicBezTo>
                  <a:pt x="1877568" y="625298"/>
                  <a:pt x="1876120" y="617830"/>
                  <a:pt x="1875663" y="608686"/>
                </a:cubicBezTo>
                <a:close/>
                <a:moveTo>
                  <a:pt x="1810817" y="483642"/>
                </a:moveTo>
                <a:lnTo>
                  <a:pt x="1829334" y="483642"/>
                </a:lnTo>
                <a:lnTo>
                  <a:pt x="1833906" y="597942"/>
                </a:lnTo>
                <a:cubicBezTo>
                  <a:pt x="1834210" y="606019"/>
                  <a:pt x="1833944" y="613182"/>
                  <a:pt x="1833105" y="619430"/>
                </a:cubicBezTo>
                <a:cubicBezTo>
                  <a:pt x="1832267" y="625679"/>
                  <a:pt x="1830286" y="630936"/>
                  <a:pt x="1827162" y="635204"/>
                </a:cubicBezTo>
                <a:cubicBezTo>
                  <a:pt x="1824038" y="639471"/>
                  <a:pt x="1819389" y="642671"/>
                  <a:pt x="1813217" y="644805"/>
                </a:cubicBezTo>
                <a:lnTo>
                  <a:pt x="1793177" y="647391"/>
                </a:lnTo>
                <a:lnTo>
                  <a:pt x="1791538" y="648005"/>
                </a:lnTo>
                <a:lnTo>
                  <a:pt x="1788414" y="648005"/>
                </a:lnTo>
                <a:lnTo>
                  <a:pt x="1770291" y="648005"/>
                </a:lnTo>
                <a:lnTo>
                  <a:pt x="1764678" y="662750"/>
                </a:lnTo>
                <a:cubicBezTo>
                  <a:pt x="1758963" y="673037"/>
                  <a:pt x="1750428" y="681228"/>
                  <a:pt x="1739075" y="687324"/>
                </a:cubicBezTo>
                <a:cubicBezTo>
                  <a:pt x="1727721" y="693420"/>
                  <a:pt x="1713662" y="697459"/>
                  <a:pt x="1696898" y="699440"/>
                </a:cubicBezTo>
                <a:lnTo>
                  <a:pt x="1692783" y="680695"/>
                </a:lnTo>
                <a:cubicBezTo>
                  <a:pt x="1701927" y="679476"/>
                  <a:pt x="1710347" y="677761"/>
                  <a:pt x="1718043" y="675551"/>
                </a:cubicBezTo>
                <a:cubicBezTo>
                  <a:pt x="1725740" y="673342"/>
                  <a:pt x="1732369" y="670179"/>
                  <a:pt x="1737932" y="666065"/>
                </a:cubicBezTo>
                <a:cubicBezTo>
                  <a:pt x="1743494" y="661950"/>
                  <a:pt x="1747800" y="656540"/>
                  <a:pt x="1750848" y="649834"/>
                </a:cubicBezTo>
                <a:lnTo>
                  <a:pt x="1751402" y="648005"/>
                </a:lnTo>
                <a:lnTo>
                  <a:pt x="1736903" y="648005"/>
                </a:lnTo>
                <a:cubicBezTo>
                  <a:pt x="1730045" y="648005"/>
                  <a:pt x="1723682" y="647015"/>
                  <a:pt x="1717815" y="645033"/>
                </a:cubicBezTo>
                <a:cubicBezTo>
                  <a:pt x="1711947" y="643052"/>
                  <a:pt x="1707223" y="639966"/>
                  <a:pt x="1703642" y="635775"/>
                </a:cubicBezTo>
                <a:cubicBezTo>
                  <a:pt x="1700060" y="631584"/>
                  <a:pt x="1698270" y="626060"/>
                  <a:pt x="1698270" y="619202"/>
                </a:cubicBezTo>
                <a:cubicBezTo>
                  <a:pt x="1698270" y="612801"/>
                  <a:pt x="1699260" y="606667"/>
                  <a:pt x="1701241" y="600799"/>
                </a:cubicBezTo>
                <a:cubicBezTo>
                  <a:pt x="1703223" y="594932"/>
                  <a:pt x="1705928" y="589674"/>
                  <a:pt x="1709357" y="585026"/>
                </a:cubicBezTo>
                <a:cubicBezTo>
                  <a:pt x="1712786" y="580378"/>
                  <a:pt x="1716824" y="576682"/>
                  <a:pt x="1721472" y="573939"/>
                </a:cubicBezTo>
                <a:cubicBezTo>
                  <a:pt x="1726121" y="571196"/>
                  <a:pt x="1731188" y="569824"/>
                  <a:pt x="1736674" y="569824"/>
                </a:cubicBezTo>
                <a:cubicBezTo>
                  <a:pt x="1743685" y="569824"/>
                  <a:pt x="1749933" y="571881"/>
                  <a:pt x="1755420" y="575996"/>
                </a:cubicBezTo>
                <a:cubicBezTo>
                  <a:pt x="1760906" y="580111"/>
                  <a:pt x="1765249" y="586321"/>
                  <a:pt x="1768450" y="594627"/>
                </a:cubicBezTo>
                <a:cubicBezTo>
                  <a:pt x="1771650" y="602933"/>
                  <a:pt x="1773250" y="613410"/>
                  <a:pt x="1773250" y="626060"/>
                </a:cubicBezTo>
                <a:lnTo>
                  <a:pt x="1772904" y="629260"/>
                </a:lnTo>
                <a:lnTo>
                  <a:pt x="1790472" y="629260"/>
                </a:lnTo>
                <a:cubicBezTo>
                  <a:pt x="1799158" y="629260"/>
                  <a:pt x="1805254" y="628422"/>
                  <a:pt x="1808760" y="626745"/>
                </a:cubicBezTo>
                <a:cubicBezTo>
                  <a:pt x="1812265" y="625069"/>
                  <a:pt x="1814284" y="622097"/>
                  <a:pt x="1814817" y="617830"/>
                </a:cubicBezTo>
                <a:cubicBezTo>
                  <a:pt x="1815351" y="613563"/>
                  <a:pt x="1815465" y="607619"/>
                  <a:pt x="1815160" y="599999"/>
                </a:cubicBezTo>
                <a:close/>
                <a:moveTo>
                  <a:pt x="1890522" y="448895"/>
                </a:moveTo>
                <a:cubicBezTo>
                  <a:pt x="1887931" y="448895"/>
                  <a:pt x="1885417" y="449695"/>
                  <a:pt x="1882978" y="451295"/>
                </a:cubicBezTo>
                <a:cubicBezTo>
                  <a:pt x="1880540" y="452895"/>
                  <a:pt x="1878216" y="455181"/>
                  <a:pt x="1876006" y="458153"/>
                </a:cubicBezTo>
                <a:lnTo>
                  <a:pt x="1870050" y="467541"/>
                </a:lnTo>
                <a:lnTo>
                  <a:pt x="1878406" y="467868"/>
                </a:lnTo>
                <a:cubicBezTo>
                  <a:pt x="1887093" y="467868"/>
                  <a:pt x="1892770" y="466878"/>
                  <a:pt x="1895437" y="464897"/>
                </a:cubicBezTo>
                <a:cubicBezTo>
                  <a:pt x="1898104" y="462915"/>
                  <a:pt x="1899437" y="460477"/>
                  <a:pt x="1899438" y="457581"/>
                </a:cubicBezTo>
                <a:cubicBezTo>
                  <a:pt x="1899437" y="454533"/>
                  <a:pt x="1898523" y="452324"/>
                  <a:pt x="1896694" y="450952"/>
                </a:cubicBezTo>
                <a:cubicBezTo>
                  <a:pt x="1894866" y="449580"/>
                  <a:pt x="1892808" y="448895"/>
                  <a:pt x="1890522" y="448895"/>
                </a:cubicBezTo>
                <a:close/>
                <a:moveTo>
                  <a:pt x="1891437" y="436550"/>
                </a:moveTo>
                <a:cubicBezTo>
                  <a:pt x="1896313" y="436550"/>
                  <a:pt x="1900923" y="438074"/>
                  <a:pt x="1905267" y="441122"/>
                </a:cubicBezTo>
                <a:cubicBezTo>
                  <a:pt x="1909610" y="444170"/>
                  <a:pt x="1911782" y="449276"/>
                  <a:pt x="1911782" y="456438"/>
                </a:cubicBezTo>
                <a:cubicBezTo>
                  <a:pt x="1911782" y="460096"/>
                  <a:pt x="1910868" y="463715"/>
                  <a:pt x="1909039" y="467297"/>
                </a:cubicBezTo>
                <a:cubicBezTo>
                  <a:pt x="1907210" y="470878"/>
                  <a:pt x="1903895" y="473850"/>
                  <a:pt x="1899095" y="476212"/>
                </a:cubicBezTo>
                <a:cubicBezTo>
                  <a:pt x="1894294" y="478574"/>
                  <a:pt x="1887398" y="479756"/>
                  <a:pt x="1878406" y="479756"/>
                </a:cubicBezTo>
                <a:cubicBezTo>
                  <a:pt x="1875054" y="479756"/>
                  <a:pt x="1871053" y="479603"/>
                  <a:pt x="1866405" y="479298"/>
                </a:cubicBezTo>
                <a:cubicBezTo>
                  <a:pt x="1861757" y="478994"/>
                  <a:pt x="1857375" y="478574"/>
                  <a:pt x="1853260" y="478041"/>
                </a:cubicBezTo>
                <a:cubicBezTo>
                  <a:pt x="1849146" y="477508"/>
                  <a:pt x="1846021" y="477089"/>
                  <a:pt x="1843888" y="476784"/>
                </a:cubicBezTo>
                <a:lnTo>
                  <a:pt x="1845488" y="465125"/>
                </a:lnTo>
                <a:cubicBezTo>
                  <a:pt x="1847622" y="465430"/>
                  <a:pt x="1850631" y="465811"/>
                  <a:pt x="1854518" y="466268"/>
                </a:cubicBezTo>
                <a:lnTo>
                  <a:pt x="1857984" y="466592"/>
                </a:lnTo>
                <a:lnTo>
                  <a:pt x="1864805" y="454038"/>
                </a:lnTo>
                <a:cubicBezTo>
                  <a:pt x="1867929" y="449085"/>
                  <a:pt x="1871701" y="444932"/>
                  <a:pt x="1876120" y="441579"/>
                </a:cubicBezTo>
                <a:cubicBezTo>
                  <a:pt x="1880540" y="438227"/>
                  <a:pt x="1885645" y="436550"/>
                  <a:pt x="1891437" y="436550"/>
                </a:cubicBezTo>
                <a:close/>
                <a:moveTo>
                  <a:pt x="1815160" y="417348"/>
                </a:moveTo>
                <a:cubicBezTo>
                  <a:pt x="1812265" y="417348"/>
                  <a:pt x="1810017" y="418338"/>
                  <a:pt x="1808417" y="420320"/>
                </a:cubicBezTo>
                <a:cubicBezTo>
                  <a:pt x="1806817" y="422301"/>
                  <a:pt x="1806016" y="424587"/>
                  <a:pt x="1806016" y="427178"/>
                </a:cubicBezTo>
                <a:cubicBezTo>
                  <a:pt x="1806016" y="429921"/>
                  <a:pt x="1806855" y="432169"/>
                  <a:pt x="1808531" y="433921"/>
                </a:cubicBezTo>
                <a:cubicBezTo>
                  <a:pt x="1810207" y="435674"/>
                  <a:pt x="1812341" y="436550"/>
                  <a:pt x="1814932" y="436550"/>
                </a:cubicBezTo>
                <a:cubicBezTo>
                  <a:pt x="1817523" y="436550"/>
                  <a:pt x="1819771" y="435712"/>
                  <a:pt x="1821675" y="434036"/>
                </a:cubicBezTo>
                <a:cubicBezTo>
                  <a:pt x="1823580" y="432359"/>
                  <a:pt x="1824533" y="430149"/>
                  <a:pt x="1824533" y="427406"/>
                </a:cubicBezTo>
                <a:cubicBezTo>
                  <a:pt x="1824533" y="424511"/>
                  <a:pt x="1823542" y="422110"/>
                  <a:pt x="1821561" y="420205"/>
                </a:cubicBezTo>
                <a:cubicBezTo>
                  <a:pt x="1819580" y="418300"/>
                  <a:pt x="1817446" y="417348"/>
                  <a:pt x="1815160" y="417348"/>
                </a:cubicBezTo>
                <a:close/>
                <a:moveTo>
                  <a:pt x="1816303" y="404546"/>
                </a:moveTo>
                <a:cubicBezTo>
                  <a:pt x="1819961" y="404546"/>
                  <a:pt x="1823238" y="405613"/>
                  <a:pt x="1826133" y="407747"/>
                </a:cubicBezTo>
                <a:cubicBezTo>
                  <a:pt x="1829029" y="409880"/>
                  <a:pt x="1831315" y="412700"/>
                  <a:pt x="1832991" y="416205"/>
                </a:cubicBezTo>
                <a:cubicBezTo>
                  <a:pt x="1834668" y="419710"/>
                  <a:pt x="1835506" y="423444"/>
                  <a:pt x="1835506" y="427406"/>
                </a:cubicBezTo>
                <a:cubicBezTo>
                  <a:pt x="1835506" y="433350"/>
                  <a:pt x="1833601" y="438341"/>
                  <a:pt x="1829791" y="442379"/>
                </a:cubicBezTo>
                <a:cubicBezTo>
                  <a:pt x="1825981" y="446418"/>
                  <a:pt x="1821104" y="448437"/>
                  <a:pt x="1815160" y="448437"/>
                </a:cubicBezTo>
                <a:cubicBezTo>
                  <a:pt x="1808607" y="448437"/>
                  <a:pt x="1803692" y="446456"/>
                  <a:pt x="1800416" y="442494"/>
                </a:cubicBezTo>
                <a:cubicBezTo>
                  <a:pt x="1797139" y="438531"/>
                  <a:pt x="1795501" y="433883"/>
                  <a:pt x="1795501" y="428549"/>
                </a:cubicBezTo>
                <a:cubicBezTo>
                  <a:pt x="1795501" y="424130"/>
                  <a:pt x="1796377" y="420129"/>
                  <a:pt x="1798130" y="416548"/>
                </a:cubicBezTo>
                <a:cubicBezTo>
                  <a:pt x="1799882" y="412966"/>
                  <a:pt x="1802359" y="410071"/>
                  <a:pt x="1805559" y="407861"/>
                </a:cubicBezTo>
                <a:cubicBezTo>
                  <a:pt x="1808760" y="405651"/>
                  <a:pt x="1812341" y="404546"/>
                  <a:pt x="1816303" y="404546"/>
                </a:cubicBezTo>
                <a:close/>
                <a:moveTo>
                  <a:pt x="448590" y="305639"/>
                </a:moveTo>
                <a:lnTo>
                  <a:pt x="448590" y="318669"/>
                </a:lnTo>
                <a:lnTo>
                  <a:pt x="397383" y="333528"/>
                </a:lnTo>
                <a:lnTo>
                  <a:pt x="397383" y="320726"/>
                </a:lnTo>
                <a:close/>
                <a:moveTo>
                  <a:pt x="302971" y="259004"/>
                </a:moveTo>
                <a:cubicBezTo>
                  <a:pt x="306019" y="259004"/>
                  <a:pt x="308648" y="260147"/>
                  <a:pt x="310858" y="262433"/>
                </a:cubicBezTo>
                <a:cubicBezTo>
                  <a:pt x="313068" y="264719"/>
                  <a:pt x="314173" y="267386"/>
                  <a:pt x="314173" y="270434"/>
                </a:cubicBezTo>
                <a:cubicBezTo>
                  <a:pt x="314173" y="273482"/>
                  <a:pt x="313068" y="276111"/>
                  <a:pt x="310858" y="278321"/>
                </a:cubicBezTo>
                <a:cubicBezTo>
                  <a:pt x="308648" y="280531"/>
                  <a:pt x="306019" y="281636"/>
                  <a:pt x="302971" y="281636"/>
                </a:cubicBezTo>
                <a:cubicBezTo>
                  <a:pt x="299771" y="281636"/>
                  <a:pt x="297066" y="280531"/>
                  <a:pt x="294856" y="278321"/>
                </a:cubicBezTo>
                <a:cubicBezTo>
                  <a:pt x="292646" y="276111"/>
                  <a:pt x="291541" y="273482"/>
                  <a:pt x="291541" y="270434"/>
                </a:cubicBezTo>
                <a:cubicBezTo>
                  <a:pt x="291541" y="267386"/>
                  <a:pt x="292646" y="264719"/>
                  <a:pt x="294856" y="262433"/>
                </a:cubicBezTo>
                <a:cubicBezTo>
                  <a:pt x="297066" y="260147"/>
                  <a:pt x="299771" y="259004"/>
                  <a:pt x="302971" y="259004"/>
                </a:cubicBezTo>
                <a:close/>
                <a:moveTo>
                  <a:pt x="271653" y="259004"/>
                </a:moveTo>
                <a:cubicBezTo>
                  <a:pt x="274701" y="259004"/>
                  <a:pt x="277330" y="260147"/>
                  <a:pt x="279540" y="262433"/>
                </a:cubicBezTo>
                <a:cubicBezTo>
                  <a:pt x="281750" y="264719"/>
                  <a:pt x="282855" y="267386"/>
                  <a:pt x="282855" y="270434"/>
                </a:cubicBezTo>
                <a:cubicBezTo>
                  <a:pt x="282855" y="273482"/>
                  <a:pt x="281750" y="276111"/>
                  <a:pt x="279540" y="278321"/>
                </a:cubicBezTo>
                <a:cubicBezTo>
                  <a:pt x="277330" y="280531"/>
                  <a:pt x="274701" y="281636"/>
                  <a:pt x="271653" y="281636"/>
                </a:cubicBezTo>
                <a:cubicBezTo>
                  <a:pt x="268453" y="281636"/>
                  <a:pt x="265748" y="280531"/>
                  <a:pt x="263538" y="278321"/>
                </a:cubicBezTo>
                <a:cubicBezTo>
                  <a:pt x="261328" y="276111"/>
                  <a:pt x="260223" y="273482"/>
                  <a:pt x="260223" y="270434"/>
                </a:cubicBezTo>
                <a:cubicBezTo>
                  <a:pt x="260223" y="267386"/>
                  <a:pt x="261328" y="264719"/>
                  <a:pt x="263538" y="262433"/>
                </a:cubicBezTo>
                <a:cubicBezTo>
                  <a:pt x="265748" y="260147"/>
                  <a:pt x="268453" y="259004"/>
                  <a:pt x="271653" y="259004"/>
                </a:cubicBezTo>
                <a:close/>
                <a:moveTo>
                  <a:pt x="423901" y="252603"/>
                </a:moveTo>
                <a:cubicBezTo>
                  <a:pt x="425577" y="252603"/>
                  <a:pt x="427368" y="252756"/>
                  <a:pt x="429273" y="253061"/>
                </a:cubicBezTo>
                <a:cubicBezTo>
                  <a:pt x="431178" y="253365"/>
                  <a:pt x="432969" y="253823"/>
                  <a:pt x="434645" y="254432"/>
                </a:cubicBezTo>
                <a:lnTo>
                  <a:pt x="432816" y="265862"/>
                </a:lnTo>
                <a:cubicBezTo>
                  <a:pt x="431292" y="265557"/>
                  <a:pt x="429844" y="265253"/>
                  <a:pt x="428473" y="264948"/>
                </a:cubicBezTo>
                <a:cubicBezTo>
                  <a:pt x="427101" y="264643"/>
                  <a:pt x="425577" y="264491"/>
                  <a:pt x="423901" y="264491"/>
                </a:cubicBezTo>
                <a:cubicBezTo>
                  <a:pt x="420395" y="264491"/>
                  <a:pt x="417652" y="265214"/>
                  <a:pt x="415671" y="266662"/>
                </a:cubicBezTo>
                <a:cubicBezTo>
                  <a:pt x="413690" y="268110"/>
                  <a:pt x="412699" y="270129"/>
                  <a:pt x="412699" y="272720"/>
                </a:cubicBezTo>
                <a:cubicBezTo>
                  <a:pt x="412699" y="275921"/>
                  <a:pt x="413728" y="278664"/>
                  <a:pt x="415785" y="280950"/>
                </a:cubicBezTo>
                <a:cubicBezTo>
                  <a:pt x="417843" y="283236"/>
                  <a:pt x="420205" y="285026"/>
                  <a:pt x="422872" y="286322"/>
                </a:cubicBezTo>
                <a:lnTo>
                  <a:pt x="426352" y="287360"/>
                </a:lnTo>
                <a:lnTo>
                  <a:pt x="431559" y="285865"/>
                </a:lnTo>
                <a:cubicBezTo>
                  <a:pt x="435140" y="284722"/>
                  <a:pt x="438379" y="283617"/>
                  <a:pt x="441274" y="282550"/>
                </a:cubicBezTo>
                <a:lnTo>
                  <a:pt x="444932" y="294209"/>
                </a:lnTo>
                <a:cubicBezTo>
                  <a:pt x="441274" y="295580"/>
                  <a:pt x="436969" y="297028"/>
                  <a:pt x="432016" y="298552"/>
                </a:cubicBezTo>
                <a:cubicBezTo>
                  <a:pt x="427063" y="300076"/>
                  <a:pt x="422072" y="301524"/>
                  <a:pt x="417043" y="302895"/>
                </a:cubicBezTo>
                <a:cubicBezTo>
                  <a:pt x="412013" y="304267"/>
                  <a:pt x="407365" y="305486"/>
                  <a:pt x="403098" y="306553"/>
                </a:cubicBezTo>
                <a:lnTo>
                  <a:pt x="400355" y="294209"/>
                </a:lnTo>
                <a:cubicBezTo>
                  <a:pt x="404317" y="293294"/>
                  <a:pt x="407518" y="292532"/>
                  <a:pt x="409956" y="291923"/>
                </a:cubicBezTo>
                <a:lnTo>
                  <a:pt x="411060" y="291646"/>
                </a:lnTo>
                <a:lnTo>
                  <a:pt x="405727" y="286893"/>
                </a:lnTo>
                <a:cubicBezTo>
                  <a:pt x="402146" y="282931"/>
                  <a:pt x="400355" y="278435"/>
                  <a:pt x="400355" y="273406"/>
                </a:cubicBezTo>
                <a:cubicBezTo>
                  <a:pt x="400355" y="268834"/>
                  <a:pt x="401460" y="264986"/>
                  <a:pt x="403670" y="261862"/>
                </a:cubicBezTo>
                <a:cubicBezTo>
                  <a:pt x="405879" y="258737"/>
                  <a:pt x="408775" y="256413"/>
                  <a:pt x="412356" y="254889"/>
                </a:cubicBezTo>
                <a:cubicBezTo>
                  <a:pt x="415938" y="253365"/>
                  <a:pt x="419786" y="252603"/>
                  <a:pt x="423901" y="252603"/>
                </a:cubicBezTo>
                <a:close/>
                <a:moveTo>
                  <a:pt x="2382165" y="248489"/>
                </a:moveTo>
                <a:lnTo>
                  <a:pt x="2382165" y="261519"/>
                </a:lnTo>
                <a:lnTo>
                  <a:pt x="2330958" y="276378"/>
                </a:lnTo>
                <a:lnTo>
                  <a:pt x="2330958" y="263576"/>
                </a:lnTo>
                <a:close/>
                <a:moveTo>
                  <a:pt x="2914847" y="182933"/>
                </a:moveTo>
                <a:lnTo>
                  <a:pt x="2902077" y="199682"/>
                </a:lnTo>
                <a:cubicBezTo>
                  <a:pt x="2895829" y="206312"/>
                  <a:pt x="2888514" y="212598"/>
                  <a:pt x="2880132" y="218542"/>
                </a:cubicBezTo>
                <a:lnTo>
                  <a:pt x="2908935" y="218542"/>
                </a:lnTo>
                <a:cubicBezTo>
                  <a:pt x="2914117" y="218542"/>
                  <a:pt x="2918079" y="217894"/>
                  <a:pt x="2920822" y="216599"/>
                </a:cubicBezTo>
                <a:cubicBezTo>
                  <a:pt x="2923566" y="215303"/>
                  <a:pt x="2925432" y="213589"/>
                  <a:pt x="2926423" y="211455"/>
                </a:cubicBezTo>
                <a:cubicBezTo>
                  <a:pt x="2927414" y="209322"/>
                  <a:pt x="2927909" y="207036"/>
                  <a:pt x="2927909" y="204597"/>
                </a:cubicBezTo>
                <a:cubicBezTo>
                  <a:pt x="2927909" y="200483"/>
                  <a:pt x="2925432" y="195339"/>
                  <a:pt x="2920479" y="189167"/>
                </a:cubicBezTo>
                <a:close/>
                <a:moveTo>
                  <a:pt x="2058696" y="178994"/>
                </a:moveTo>
                <a:cubicBezTo>
                  <a:pt x="2055495" y="178994"/>
                  <a:pt x="2052523" y="180213"/>
                  <a:pt x="2049780" y="182652"/>
                </a:cubicBezTo>
                <a:cubicBezTo>
                  <a:pt x="2047037" y="185090"/>
                  <a:pt x="2044789" y="188367"/>
                  <a:pt x="2043036" y="192482"/>
                </a:cubicBezTo>
                <a:cubicBezTo>
                  <a:pt x="2041284" y="196596"/>
                  <a:pt x="2040408" y="201092"/>
                  <a:pt x="2040408" y="205969"/>
                </a:cubicBezTo>
                <a:cubicBezTo>
                  <a:pt x="2040408" y="208712"/>
                  <a:pt x="2041017" y="210960"/>
                  <a:pt x="2042236" y="212713"/>
                </a:cubicBezTo>
                <a:cubicBezTo>
                  <a:pt x="2043455" y="214465"/>
                  <a:pt x="2045246" y="215837"/>
                  <a:pt x="2047608" y="216827"/>
                </a:cubicBezTo>
                <a:cubicBezTo>
                  <a:pt x="2049971" y="217818"/>
                  <a:pt x="2052980" y="218542"/>
                  <a:pt x="2056638" y="218999"/>
                </a:cubicBezTo>
                <a:cubicBezTo>
                  <a:pt x="2060296" y="219456"/>
                  <a:pt x="2064563" y="219685"/>
                  <a:pt x="2069440" y="219685"/>
                </a:cubicBezTo>
                <a:lnTo>
                  <a:pt x="2078892" y="219685"/>
                </a:lnTo>
                <a:lnTo>
                  <a:pt x="2079270" y="215113"/>
                </a:lnTo>
                <a:cubicBezTo>
                  <a:pt x="2079270" y="204750"/>
                  <a:pt x="2077364" y="196139"/>
                  <a:pt x="2073555" y="189281"/>
                </a:cubicBezTo>
                <a:cubicBezTo>
                  <a:pt x="2069745" y="182423"/>
                  <a:pt x="2064792" y="178994"/>
                  <a:pt x="2058696" y="178994"/>
                </a:cubicBezTo>
                <a:close/>
                <a:moveTo>
                  <a:pt x="1430046" y="178994"/>
                </a:moveTo>
                <a:cubicBezTo>
                  <a:pt x="1426540" y="178994"/>
                  <a:pt x="1423378" y="180328"/>
                  <a:pt x="1420559" y="182995"/>
                </a:cubicBezTo>
                <a:cubicBezTo>
                  <a:pt x="1417739" y="185662"/>
                  <a:pt x="1415529" y="189053"/>
                  <a:pt x="1413929" y="193167"/>
                </a:cubicBezTo>
                <a:cubicBezTo>
                  <a:pt x="1412329" y="197282"/>
                  <a:pt x="1411529" y="201397"/>
                  <a:pt x="1411529" y="205512"/>
                </a:cubicBezTo>
                <a:cubicBezTo>
                  <a:pt x="1411529" y="208712"/>
                  <a:pt x="1412177" y="211493"/>
                  <a:pt x="1413472" y="213856"/>
                </a:cubicBezTo>
                <a:cubicBezTo>
                  <a:pt x="1414767" y="216218"/>
                  <a:pt x="1416939" y="218009"/>
                  <a:pt x="1419987" y="219228"/>
                </a:cubicBezTo>
                <a:cubicBezTo>
                  <a:pt x="1423035" y="220447"/>
                  <a:pt x="1426998" y="221057"/>
                  <a:pt x="1431874" y="221057"/>
                </a:cubicBezTo>
                <a:cubicBezTo>
                  <a:pt x="1436294" y="221057"/>
                  <a:pt x="1440752" y="220599"/>
                  <a:pt x="1445247" y="219685"/>
                </a:cubicBezTo>
                <a:lnTo>
                  <a:pt x="1450376" y="218060"/>
                </a:lnTo>
                <a:lnTo>
                  <a:pt x="1450620" y="215113"/>
                </a:lnTo>
                <a:cubicBezTo>
                  <a:pt x="1450620" y="210389"/>
                  <a:pt x="1450162" y="205855"/>
                  <a:pt x="1449248" y="201511"/>
                </a:cubicBezTo>
                <a:cubicBezTo>
                  <a:pt x="1448334" y="197168"/>
                  <a:pt x="1446962" y="193320"/>
                  <a:pt x="1445133" y="189967"/>
                </a:cubicBezTo>
                <a:cubicBezTo>
                  <a:pt x="1443304" y="186614"/>
                  <a:pt x="1441133" y="183947"/>
                  <a:pt x="1438618" y="181966"/>
                </a:cubicBezTo>
                <a:cubicBezTo>
                  <a:pt x="1436104" y="179985"/>
                  <a:pt x="1433246" y="178994"/>
                  <a:pt x="1430046" y="178994"/>
                </a:cubicBezTo>
                <a:close/>
                <a:moveTo>
                  <a:pt x="70866" y="174879"/>
                </a:moveTo>
                <a:cubicBezTo>
                  <a:pt x="69190" y="174879"/>
                  <a:pt x="67094" y="175260"/>
                  <a:pt x="64580" y="176022"/>
                </a:cubicBezTo>
                <a:cubicBezTo>
                  <a:pt x="62065" y="176784"/>
                  <a:pt x="59398" y="177927"/>
                  <a:pt x="56579" y="179451"/>
                </a:cubicBezTo>
                <a:cubicBezTo>
                  <a:pt x="53759" y="180975"/>
                  <a:pt x="50902" y="182880"/>
                  <a:pt x="48006" y="185166"/>
                </a:cubicBezTo>
                <a:lnTo>
                  <a:pt x="40671" y="192297"/>
                </a:lnTo>
                <a:lnTo>
                  <a:pt x="52235" y="208941"/>
                </a:lnTo>
                <a:cubicBezTo>
                  <a:pt x="57036" y="213665"/>
                  <a:pt x="61913" y="217132"/>
                  <a:pt x="66866" y="219342"/>
                </a:cubicBezTo>
                <a:cubicBezTo>
                  <a:pt x="71819" y="221552"/>
                  <a:pt x="76200" y="222657"/>
                  <a:pt x="80010" y="222657"/>
                </a:cubicBezTo>
                <a:cubicBezTo>
                  <a:pt x="82753" y="222657"/>
                  <a:pt x="85001" y="222123"/>
                  <a:pt x="86754" y="221057"/>
                </a:cubicBezTo>
                <a:cubicBezTo>
                  <a:pt x="88506" y="219990"/>
                  <a:pt x="89688" y="218390"/>
                  <a:pt x="90297" y="216256"/>
                </a:cubicBezTo>
                <a:cubicBezTo>
                  <a:pt x="90907" y="214122"/>
                  <a:pt x="90678" y="211455"/>
                  <a:pt x="89611" y="208255"/>
                </a:cubicBezTo>
                <a:cubicBezTo>
                  <a:pt x="87783" y="202769"/>
                  <a:pt x="86106" y="197930"/>
                  <a:pt x="84582" y="193739"/>
                </a:cubicBezTo>
                <a:cubicBezTo>
                  <a:pt x="83058" y="189548"/>
                  <a:pt x="81572" y="186043"/>
                  <a:pt x="80124" y="183223"/>
                </a:cubicBezTo>
                <a:cubicBezTo>
                  <a:pt x="78677" y="180404"/>
                  <a:pt x="77191" y="178308"/>
                  <a:pt x="75667" y="176937"/>
                </a:cubicBezTo>
                <a:cubicBezTo>
                  <a:pt x="74143" y="175565"/>
                  <a:pt x="72543" y="174879"/>
                  <a:pt x="70866" y="174879"/>
                </a:cubicBezTo>
                <a:close/>
                <a:moveTo>
                  <a:pt x="818312" y="174194"/>
                </a:moveTo>
                <a:cubicBezTo>
                  <a:pt x="815569" y="174194"/>
                  <a:pt x="812902" y="174956"/>
                  <a:pt x="810311" y="176480"/>
                </a:cubicBezTo>
                <a:cubicBezTo>
                  <a:pt x="807720" y="178004"/>
                  <a:pt x="805053" y="180823"/>
                  <a:pt x="802310" y="184938"/>
                </a:cubicBezTo>
                <a:cubicBezTo>
                  <a:pt x="799567" y="189053"/>
                  <a:pt x="796443" y="194996"/>
                  <a:pt x="792937" y="202769"/>
                </a:cubicBezTo>
                <a:lnTo>
                  <a:pt x="790318" y="208189"/>
                </a:lnTo>
                <a:lnTo>
                  <a:pt x="797424" y="212170"/>
                </a:lnTo>
                <a:cubicBezTo>
                  <a:pt x="800795" y="213789"/>
                  <a:pt x="803986" y="215037"/>
                  <a:pt x="806996" y="215913"/>
                </a:cubicBezTo>
                <a:cubicBezTo>
                  <a:pt x="813016" y="217666"/>
                  <a:pt x="818007" y="218542"/>
                  <a:pt x="821970" y="218542"/>
                </a:cubicBezTo>
                <a:cubicBezTo>
                  <a:pt x="826389" y="218542"/>
                  <a:pt x="829894" y="217894"/>
                  <a:pt x="832485" y="216599"/>
                </a:cubicBezTo>
                <a:cubicBezTo>
                  <a:pt x="835076" y="215303"/>
                  <a:pt x="836981" y="213437"/>
                  <a:pt x="838200" y="210998"/>
                </a:cubicBezTo>
                <a:cubicBezTo>
                  <a:pt x="839419" y="208560"/>
                  <a:pt x="840029" y="205817"/>
                  <a:pt x="840029" y="202769"/>
                </a:cubicBezTo>
                <a:cubicBezTo>
                  <a:pt x="840029" y="198349"/>
                  <a:pt x="838962" y="193929"/>
                  <a:pt x="836829" y="189510"/>
                </a:cubicBezTo>
                <a:cubicBezTo>
                  <a:pt x="834695" y="185090"/>
                  <a:pt x="831990" y="181433"/>
                  <a:pt x="828713" y="178537"/>
                </a:cubicBezTo>
                <a:cubicBezTo>
                  <a:pt x="825437" y="175641"/>
                  <a:pt x="821970" y="174194"/>
                  <a:pt x="818312" y="174194"/>
                </a:cubicBezTo>
                <a:close/>
                <a:moveTo>
                  <a:pt x="2180844" y="172822"/>
                </a:moveTo>
                <a:cubicBezTo>
                  <a:pt x="2178558" y="172822"/>
                  <a:pt x="2176158" y="173584"/>
                  <a:pt x="2173643" y="175108"/>
                </a:cubicBezTo>
                <a:cubicBezTo>
                  <a:pt x="2171129" y="176632"/>
                  <a:pt x="2168462" y="179223"/>
                  <a:pt x="2165642" y="182880"/>
                </a:cubicBezTo>
                <a:cubicBezTo>
                  <a:pt x="2162823" y="186538"/>
                  <a:pt x="2159813" y="191567"/>
                  <a:pt x="2156613" y="197968"/>
                </a:cubicBezTo>
                <a:cubicBezTo>
                  <a:pt x="2159203" y="202235"/>
                  <a:pt x="2161985" y="205969"/>
                  <a:pt x="2164957" y="209169"/>
                </a:cubicBezTo>
                <a:cubicBezTo>
                  <a:pt x="2167928" y="212370"/>
                  <a:pt x="2170938" y="214999"/>
                  <a:pt x="2173986" y="217056"/>
                </a:cubicBezTo>
                <a:cubicBezTo>
                  <a:pt x="2177034" y="219113"/>
                  <a:pt x="2180044" y="220637"/>
                  <a:pt x="2183016" y="221628"/>
                </a:cubicBezTo>
                <a:cubicBezTo>
                  <a:pt x="2185988" y="222619"/>
                  <a:pt x="2188693" y="223114"/>
                  <a:pt x="2191131" y="223114"/>
                </a:cubicBezTo>
                <a:cubicBezTo>
                  <a:pt x="2196465" y="223114"/>
                  <a:pt x="2200389" y="221209"/>
                  <a:pt x="2202904" y="217399"/>
                </a:cubicBezTo>
                <a:cubicBezTo>
                  <a:pt x="2205419" y="213589"/>
                  <a:pt x="2205304" y="208255"/>
                  <a:pt x="2202561" y="201397"/>
                </a:cubicBezTo>
                <a:cubicBezTo>
                  <a:pt x="2201189" y="197892"/>
                  <a:pt x="2199780" y="194463"/>
                  <a:pt x="2198332" y="191110"/>
                </a:cubicBezTo>
                <a:cubicBezTo>
                  <a:pt x="2196884" y="187757"/>
                  <a:pt x="2195322" y="184671"/>
                  <a:pt x="2193646" y="181852"/>
                </a:cubicBezTo>
                <a:cubicBezTo>
                  <a:pt x="2191969" y="179032"/>
                  <a:pt x="2190064" y="176822"/>
                  <a:pt x="2187931" y="175222"/>
                </a:cubicBezTo>
                <a:cubicBezTo>
                  <a:pt x="2185797" y="173622"/>
                  <a:pt x="2183435" y="172822"/>
                  <a:pt x="2180844" y="172822"/>
                </a:cubicBezTo>
                <a:close/>
                <a:moveTo>
                  <a:pt x="2399919" y="171679"/>
                </a:moveTo>
                <a:cubicBezTo>
                  <a:pt x="2392604" y="171679"/>
                  <a:pt x="2385327" y="173584"/>
                  <a:pt x="2378088" y="177394"/>
                </a:cubicBezTo>
                <a:cubicBezTo>
                  <a:pt x="2370849" y="181204"/>
                  <a:pt x="2363991" y="185966"/>
                  <a:pt x="2357514" y="191681"/>
                </a:cubicBezTo>
                <a:cubicBezTo>
                  <a:pt x="2351037" y="197396"/>
                  <a:pt x="2345284" y="203226"/>
                  <a:pt x="2340255" y="209169"/>
                </a:cubicBezTo>
                <a:lnTo>
                  <a:pt x="2330426" y="221779"/>
                </a:lnTo>
                <a:lnTo>
                  <a:pt x="2360371" y="222657"/>
                </a:lnTo>
                <a:cubicBezTo>
                  <a:pt x="2370430" y="222657"/>
                  <a:pt x="2379421" y="222047"/>
                  <a:pt x="2387346" y="220828"/>
                </a:cubicBezTo>
                <a:cubicBezTo>
                  <a:pt x="2395271" y="219609"/>
                  <a:pt x="2401938" y="217742"/>
                  <a:pt x="2407349" y="215227"/>
                </a:cubicBezTo>
                <a:cubicBezTo>
                  <a:pt x="2412759" y="212713"/>
                  <a:pt x="2416912" y="209627"/>
                  <a:pt x="2419807" y="205969"/>
                </a:cubicBezTo>
                <a:cubicBezTo>
                  <a:pt x="2422703" y="202311"/>
                  <a:pt x="2424151" y="198120"/>
                  <a:pt x="2424151" y="193396"/>
                </a:cubicBezTo>
                <a:cubicBezTo>
                  <a:pt x="2424151" y="190043"/>
                  <a:pt x="2423312" y="186728"/>
                  <a:pt x="2421636" y="183452"/>
                </a:cubicBezTo>
                <a:cubicBezTo>
                  <a:pt x="2419960" y="180175"/>
                  <a:pt x="2417369" y="177394"/>
                  <a:pt x="2413864" y="175108"/>
                </a:cubicBezTo>
                <a:cubicBezTo>
                  <a:pt x="2410359" y="172822"/>
                  <a:pt x="2405710" y="171679"/>
                  <a:pt x="2399919" y="171679"/>
                </a:cubicBezTo>
                <a:close/>
                <a:moveTo>
                  <a:pt x="1431874" y="160249"/>
                </a:moveTo>
                <a:cubicBezTo>
                  <a:pt x="1437970" y="160249"/>
                  <a:pt x="1443304" y="161811"/>
                  <a:pt x="1447876" y="164935"/>
                </a:cubicBezTo>
                <a:cubicBezTo>
                  <a:pt x="1452448" y="168059"/>
                  <a:pt x="1456258" y="172289"/>
                  <a:pt x="1459306" y="177623"/>
                </a:cubicBezTo>
                <a:cubicBezTo>
                  <a:pt x="1462354" y="182957"/>
                  <a:pt x="1464640" y="188976"/>
                  <a:pt x="1466164" y="195682"/>
                </a:cubicBezTo>
                <a:cubicBezTo>
                  <a:pt x="1467688" y="202388"/>
                  <a:pt x="1468450" y="209322"/>
                  <a:pt x="1468450" y="216485"/>
                </a:cubicBezTo>
                <a:cubicBezTo>
                  <a:pt x="1468450" y="230658"/>
                  <a:pt x="1465593" y="242888"/>
                  <a:pt x="1459878" y="253175"/>
                </a:cubicBezTo>
                <a:cubicBezTo>
                  <a:pt x="1454163" y="263462"/>
                  <a:pt x="1445629" y="271653"/>
                  <a:pt x="1434275" y="277749"/>
                </a:cubicBezTo>
                <a:cubicBezTo>
                  <a:pt x="1422921" y="283845"/>
                  <a:pt x="1408862" y="287884"/>
                  <a:pt x="1392098" y="289865"/>
                </a:cubicBezTo>
                <a:lnTo>
                  <a:pt x="1387983" y="271120"/>
                </a:lnTo>
                <a:cubicBezTo>
                  <a:pt x="1397127" y="269901"/>
                  <a:pt x="1405547" y="268186"/>
                  <a:pt x="1413243" y="265976"/>
                </a:cubicBezTo>
                <a:cubicBezTo>
                  <a:pt x="1420940" y="263767"/>
                  <a:pt x="1427569" y="260604"/>
                  <a:pt x="1433132" y="256490"/>
                </a:cubicBezTo>
                <a:cubicBezTo>
                  <a:pt x="1438694" y="252375"/>
                  <a:pt x="1443000" y="246965"/>
                  <a:pt x="1446048" y="240259"/>
                </a:cubicBezTo>
                <a:lnTo>
                  <a:pt x="1447187" y="236497"/>
                </a:lnTo>
                <a:lnTo>
                  <a:pt x="1444790" y="237516"/>
                </a:lnTo>
                <a:cubicBezTo>
                  <a:pt x="1439837" y="238583"/>
                  <a:pt x="1434846" y="239116"/>
                  <a:pt x="1429817" y="239116"/>
                </a:cubicBezTo>
                <a:cubicBezTo>
                  <a:pt x="1424026" y="239116"/>
                  <a:pt x="1418882" y="238506"/>
                  <a:pt x="1414387" y="237287"/>
                </a:cubicBezTo>
                <a:cubicBezTo>
                  <a:pt x="1409891" y="236068"/>
                  <a:pt x="1406081" y="234277"/>
                  <a:pt x="1402956" y="231915"/>
                </a:cubicBezTo>
                <a:cubicBezTo>
                  <a:pt x="1399832" y="229553"/>
                  <a:pt x="1397470" y="226543"/>
                  <a:pt x="1395870" y="222885"/>
                </a:cubicBezTo>
                <a:cubicBezTo>
                  <a:pt x="1394270" y="219228"/>
                  <a:pt x="1393470" y="214961"/>
                  <a:pt x="1393470" y="210084"/>
                </a:cubicBezTo>
                <a:cubicBezTo>
                  <a:pt x="1393470" y="204293"/>
                  <a:pt x="1394384" y="198463"/>
                  <a:pt x="1396213" y="192596"/>
                </a:cubicBezTo>
                <a:cubicBezTo>
                  <a:pt x="1398042" y="186728"/>
                  <a:pt x="1400632" y="181356"/>
                  <a:pt x="1403985" y="176480"/>
                </a:cubicBezTo>
                <a:cubicBezTo>
                  <a:pt x="1407338" y="171603"/>
                  <a:pt x="1411377" y="167678"/>
                  <a:pt x="1416101" y="164707"/>
                </a:cubicBezTo>
                <a:cubicBezTo>
                  <a:pt x="1420825" y="161735"/>
                  <a:pt x="1426083" y="160249"/>
                  <a:pt x="1431874" y="160249"/>
                </a:cubicBezTo>
                <a:close/>
                <a:moveTo>
                  <a:pt x="819684" y="155448"/>
                </a:moveTo>
                <a:cubicBezTo>
                  <a:pt x="824865" y="155448"/>
                  <a:pt x="829666" y="156782"/>
                  <a:pt x="834085" y="159449"/>
                </a:cubicBezTo>
                <a:cubicBezTo>
                  <a:pt x="838505" y="162116"/>
                  <a:pt x="842391" y="165659"/>
                  <a:pt x="845744" y="170079"/>
                </a:cubicBezTo>
                <a:cubicBezTo>
                  <a:pt x="849097" y="174498"/>
                  <a:pt x="851726" y="179337"/>
                  <a:pt x="853631" y="184595"/>
                </a:cubicBezTo>
                <a:cubicBezTo>
                  <a:pt x="855536" y="189853"/>
                  <a:pt x="856488" y="195072"/>
                  <a:pt x="856488" y="200254"/>
                </a:cubicBezTo>
                <a:cubicBezTo>
                  <a:pt x="856488" y="209398"/>
                  <a:pt x="854888" y="216675"/>
                  <a:pt x="851688" y="222085"/>
                </a:cubicBezTo>
                <a:cubicBezTo>
                  <a:pt x="848487" y="227495"/>
                  <a:pt x="844410" y="231382"/>
                  <a:pt x="839457" y="233744"/>
                </a:cubicBezTo>
                <a:cubicBezTo>
                  <a:pt x="834504" y="236106"/>
                  <a:pt x="829361" y="237287"/>
                  <a:pt x="824027" y="237287"/>
                </a:cubicBezTo>
                <a:cubicBezTo>
                  <a:pt x="819303" y="237287"/>
                  <a:pt x="813245" y="236373"/>
                  <a:pt x="805853" y="234544"/>
                </a:cubicBezTo>
                <a:cubicBezTo>
                  <a:pt x="802158" y="233630"/>
                  <a:pt x="797976" y="232010"/>
                  <a:pt x="793309" y="229686"/>
                </a:cubicBezTo>
                <a:lnTo>
                  <a:pt x="781975" y="223024"/>
                </a:lnTo>
                <a:lnTo>
                  <a:pt x="777593" y="228572"/>
                </a:lnTo>
                <a:cubicBezTo>
                  <a:pt x="775935" y="230343"/>
                  <a:pt x="774268" y="231801"/>
                  <a:pt x="772592" y="232944"/>
                </a:cubicBezTo>
                <a:cubicBezTo>
                  <a:pt x="769239" y="235230"/>
                  <a:pt x="765772" y="236716"/>
                  <a:pt x="762191" y="237401"/>
                </a:cubicBezTo>
                <a:lnTo>
                  <a:pt x="753054" y="238185"/>
                </a:lnTo>
                <a:lnTo>
                  <a:pt x="752399" y="238430"/>
                </a:lnTo>
                <a:lnTo>
                  <a:pt x="751478" y="238320"/>
                </a:lnTo>
                <a:lnTo>
                  <a:pt x="750189" y="238430"/>
                </a:lnTo>
                <a:lnTo>
                  <a:pt x="750221" y="238169"/>
                </a:lnTo>
                <a:lnTo>
                  <a:pt x="726681" y="235344"/>
                </a:lnTo>
                <a:cubicBezTo>
                  <a:pt x="719290" y="233287"/>
                  <a:pt x="713804" y="230010"/>
                  <a:pt x="710222" y="225514"/>
                </a:cubicBezTo>
                <a:cubicBezTo>
                  <a:pt x="708432" y="223266"/>
                  <a:pt x="707241" y="220685"/>
                  <a:pt x="706650" y="217770"/>
                </a:cubicBezTo>
                <a:lnTo>
                  <a:pt x="706667" y="212099"/>
                </a:lnTo>
                <a:lnTo>
                  <a:pt x="688962" y="223685"/>
                </a:lnTo>
                <a:cubicBezTo>
                  <a:pt x="680504" y="227724"/>
                  <a:pt x="671132" y="231115"/>
                  <a:pt x="660845" y="233858"/>
                </a:cubicBezTo>
                <a:cubicBezTo>
                  <a:pt x="650558" y="236601"/>
                  <a:pt x="639585" y="238659"/>
                  <a:pt x="627926" y="240030"/>
                </a:cubicBezTo>
                <a:cubicBezTo>
                  <a:pt x="616268" y="241402"/>
                  <a:pt x="604190" y="242088"/>
                  <a:pt x="591693" y="242088"/>
                </a:cubicBezTo>
                <a:cubicBezTo>
                  <a:pt x="578130" y="242088"/>
                  <a:pt x="566204" y="241211"/>
                  <a:pt x="555917" y="239459"/>
                </a:cubicBezTo>
                <a:cubicBezTo>
                  <a:pt x="545630" y="237706"/>
                  <a:pt x="537058" y="235001"/>
                  <a:pt x="530200" y="231344"/>
                </a:cubicBezTo>
                <a:cubicBezTo>
                  <a:pt x="523342" y="227686"/>
                  <a:pt x="518160" y="222923"/>
                  <a:pt x="514655" y="217056"/>
                </a:cubicBezTo>
                <a:cubicBezTo>
                  <a:pt x="511150" y="211189"/>
                  <a:pt x="509397" y="204064"/>
                  <a:pt x="509397" y="195682"/>
                </a:cubicBezTo>
                <a:cubicBezTo>
                  <a:pt x="509397" y="191872"/>
                  <a:pt x="509702" y="187948"/>
                  <a:pt x="510311" y="183909"/>
                </a:cubicBezTo>
                <a:cubicBezTo>
                  <a:pt x="510921" y="179870"/>
                  <a:pt x="511721" y="175794"/>
                  <a:pt x="512712" y="171679"/>
                </a:cubicBezTo>
                <a:cubicBezTo>
                  <a:pt x="513702" y="167564"/>
                  <a:pt x="514731" y="163602"/>
                  <a:pt x="515798" y="159792"/>
                </a:cubicBezTo>
                <a:lnTo>
                  <a:pt x="532943" y="164135"/>
                </a:lnTo>
                <a:cubicBezTo>
                  <a:pt x="532333" y="166421"/>
                  <a:pt x="531648" y="169126"/>
                  <a:pt x="530886" y="172250"/>
                </a:cubicBezTo>
                <a:cubicBezTo>
                  <a:pt x="530123" y="175375"/>
                  <a:pt x="529476" y="178537"/>
                  <a:pt x="528943" y="181737"/>
                </a:cubicBezTo>
                <a:cubicBezTo>
                  <a:pt x="528409" y="184938"/>
                  <a:pt x="528142" y="187833"/>
                  <a:pt x="528142" y="190424"/>
                </a:cubicBezTo>
                <a:cubicBezTo>
                  <a:pt x="528142" y="198349"/>
                  <a:pt x="530162" y="204712"/>
                  <a:pt x="534200" y="209512"/>
                </a:cubicBezTo>
                <a:cubicBezTo>
                  <a:pt x="538239" y="214313"/>
                  <a:pt x="545287" y="217818"/>
                  <a:pt x="555346" y="220028"/>
                </a:cubicBezTo>
                <a:cubicBezTo>
                  <a:pt x="565404" y="222238"/>
                  <a:pt x="579501" y="223343"/>
                  <a:pt x="597637" y="223343"/>
                </a:cubicBezTo>
                <a:cubicBezTo>
                  <a:pt x="606933" y="223343"/>
                  <a:pt x="616763" y="222771"/>
                  <a:pt x="627126" y="221628"/>
                </a:cubicBezTo>
                <a:cubicBezTo>
                  <a:pt x="637489" y="220485"/>
                  <a:pt x="647814" y="218428"/>
                  <a:pt x="658101" y="215456"/>
                </a:cubicBezTo>
                <a:cubicBezTo>
                  <a:pt x="668389" y="212484"/>
                  <a:pt x="678180" y="208407"/>
                  <a:pt x="687477" y="203226"/>
                </a:cubicBezTo>
                <a:cubicBezTo>
                  <a:pt x="696773" y="198044"/>
                  <a:pt x="704926" y="191491"/>
                  <a:pt x="711937" y="183566"/>
                </a:cubicBezTo>
                <a:lnTo>
                  <a:pt x="726339" y="192024"/>
                </a:lnTo>
                <a:cubicBezTo>
                  <a:pt x="724967" y="195530"/>
                  <a:pt x="724053" y="198311"/>
                  <a:pt x="723595" y="200368"/>
                </a:cubicBezTo>
                <a:cubicBezTo>
                  <a:pt x="723138" y="202426"/>
                  <a:pt x="722910" y="204293"/>
                  <a:pt x="722910" y="205969"/>
                </a:cubicBezTo>
                <a:cubicBezTo>
                  <a:pt x="722910" y="208255"/>
                  <a:pt x="723748" y="210427"/>
                  <a:pt x="725424" y="212484"/>
                </a:cubicBezTo>
                <a:cubicBezTo>
                  <a:pt x="727101" y="214541"/>
                  <a:pt x="730263" y="216256"/>
                  <a:pt x="734911" y="217628"/>
                </a:cubicBezTo>
                <a:lnTo>
                  <a:pt x="753115" y="219522"/>
                </a:lnTo>
                <a:lnTo>
                  <a:pt x="763219" y="216942"/>
                </a:lnTo>
                <a:cubicBezTo>
                  <a:pt x="766115" y="215113"/>
                  <a:pt x="768934" y="212065"/>
                  <a:pt x="771678" y="207798"/>
                </a:cubicBezTo>
                <a:cubicBezTo>
                  <a:pt x="774421" y="203531"/>
                  <a:pt x="777393" y="197816"/>
                  <a:pt x="780593" y="190653"/>
                </a:cubicBezTo>
                <a:cubicBezTo>
                  <a:pt x="785013" y="180899"/>
                  <a:pt x="789394" y="173508"/>
                  <a:pt x="793737" y="168479"/>
                </a:cubicBezTo>
                <a:cubicBezTo>
                  <a:pt x="798081" y="163449"/>
                  <a:pt x="802424" y="160020"/>
                  <a:pt x="806768" y="158192"/>
                </a:cubicBezTo>
                <a:cubicBezTo>
                  <a:pt x="811111" y="156363"/>
                  <a:pt x="815416" y="155448"/>
                  <a:pt x="819684" y="155448"/>
                </a:cubicBezTo>
                <a:close/>
                <a:moveTo>
                  <a:pt x="2736037" y="145161"/>
                </a:moveTo>
                <a:cubicBezTo>
                  <a:pt x="2738018" y="150038"/>
                  <a:pt x="2739885" y="155601"/>
                  <a:pt x="2741638" y="161849"/>
                </a:cubicBezTo>
                <a:cubicBezTo>
                  <a:pt x="2743391" y="168098"/>
                  <a:pt x="2744876" y="174270"/>
                  <a:pt x="2746096" y="180366"/>
                </a:cubicBezTo>
                <a:cubicBezTo>
                  <a:pt x="2747315" y="186462"/>
                  <a:pt x="2747924" y="191796"/>
                  <a:pt x="2747925" y="196368"/>
                </a:cubicBezTo>
                <a:cubicBezTo>
                  <a:pt x="2747924" y="203988"/>
                  <a:pt x="2746896" y="210465"/>
                  <a:pt x="2744838" y="215799"/>
                </a:cubicBezTo>
                <a:cubicBezTo>
                  <a:pt x="2742781" y="221133"/>
                  <a:pt x="2739543" y="225476"/>
                  <a:pt x="2735123" y="228829"/>
                </a:cubicBezTo>
                <a:cubicBezTo>
                  <a:pt x="2730703" y="232182"/>
                  <a:pt x="2725026" y="234620"/>
                  <a:pt x="2718092" y="236144"/>
                </a:cubicBezTo>
                <a:lnTo>
                  <a:pt x="2696926" y="238095"/>
                </a:lnTo>
                <a:lnTo>
                  <a:pt x="2696032" y="238430"/>
                </a:lnTo>
                <a:lnTo>
                  <a:pt x="2694487" y="238320"/>
                </a:lnTo>
                <a:lnTo>
                  <a:pt x="2693289" y="238430"/>
                </a:lnTo>
                <a:lnTo>
                  <a:pt x="2693313" y="238236"/>
                </a:lnTo>
                <a:lnTo>
                  <a:pt x="2678430" y="237173"/>
                </a:lnTo>
                <a:cubicBezTo>
                  <a:pt x="2673096" y="236335"/>
                  <a:pt x="2668295" y="234773"/>
                  <a:pt x="2664028" y="232487"/>
                </a:cubicBezTo>
                <a:cubicBezTo>
                  <a:pt x="2659761" y="230201"/>
                  <a:pt x="2656180" y="226886"/>
                  <a:pt x="2653284" y="222542"/>
                </a:cubicBezTo>
                <a:cubicBezTo>
                  <a:pt x="2651836" y="220371"/>
                  <a:pt x="2650560" y="217847"/>
                  <a:pt x="2649455" y="214970"/>
                </a:cubicBezTo>
                <a:lnTo>
                  <a:pt x="2647548" y="208371"/>
                </a:lnTo>
                <a:lnTo>
                  <a:pt x="2641740" y="210884"/>
                </a:lnTo>
                <a:cubicBezTo>
                  <a:pt x="2636482" y="213703"/>
                  <a:pt x="2630958" y="216675"/>
                  <a:pt x="2625166" y="219799"/>
                </a:cubicBezTo>
                <a:cubicBezTo>
                  <a:pt x="2619375" y="222923"/>
                  <a:pt x="2612974" y="225895"/>
                  <a:pt x="2605964" y="228715"/>
                </a:cubicBezTo>
                <a:cubicBezTo>
                  <a:pt x="2598953" y="231534"/>
                  <a:pt x="2590914" y="233858"/>
                  <a:pt x="2581847" y="235687"/>
                </a:cubicBezTo>
                <a:cubicBezTo>
                  <a:pt x="2572779" y="237516"/>
                  <a:pt x="2562301" y="238430"/>
                  <a:pt x="2550414" y="238430"/>
                </a:cubicBezTo>
                <a:lnTo>
                  <a:pt x="2550434" y="238251"/>
                </a:lnTo>
                <a:lnTo>
                  <a:pt x="2549957" y="238430"/>
                </a:lnTo>
                <a:cubicBezTo>
                  <a:pt x="2540660" y="238430"/>
                  <a:pt x="2533269" y="237935"/>
                  <a:pt x="2527783" y="236944"/>
                </a:cubicBezTo>
                <a:cubicBezTo>
                  <a:pt x="2522296" y="235954"/>
                  <a:pt x="2518144" y="234468"/>
                  <a:pt x="2515324" y="232487"/>
                </a:cubicBezTo>
                <a:cubicBezTo>
                  <a:pt x="2512505" y="230505"/>
                  <a:pt x="2510523" y="228029"/>
                  <a:pt x="2509380" y="225057"/>
                </a:cubicBezTo>
                <a:lnTo>
                  <a:pt x="2508727" y="222472"/>
                </a:lnTo>
                <a:lnTo>
                  <a:pt x="2505723" y="227000"/>
                </a:lnTo>
                <a:cubicBezTo>
                  <a:pt x="2502903" y="230048"/>
                  <a:pt x="2499665" y="232410"/>
                  <a:pt x="2496007" y="234087"/>
                </a:cubicBezTo>
                <a:cubicBezTo>
                  <a:pt x="2492350" y="235763"/>
                  <a:pt x="2487968" y="236906"/>
                  <a:pt x="2482863" y="237516"/>
                </a:cubicBezTo>
                <a:cubicBezTo>
                  <a:pt x="2477757" y="238125"/>
                  <a:pt x="2471700" y="238430"/>
                  <a:pt x="2464689" y="238430"/>
                </a:cubicBezTo>
                <a:lnTo>
                  <a:pt x="2464791" y="237592"/>
                </a:lnTo>
                <a:lnTo>
                  <a:pt x="2462556" y="238430"/>
                </a:lnTo>
                <a:cubicBezTo>
                  <a:pt x="2458593" y="238430"/>
                  <a:pt x="2453602" y="238011"/>
                  <a:pt x="2447582" y="237173"/>
                </a:cubicBezTo>
                <a:cubicBezTo>
                  <a:pt x="2441562" y="236335"/>
                  <a:pt x="2435466" y="234849"/>
                  <a:pt x="2429294" y="232715"/>
                </a:cubicBezTo>
                <a:lnTo>
                  <a:pt x="2420724" y="227835"/>
                </a:lnTo>
                <a:lnTo>
                  <a:pt x="2407234" y="234544"/>
                </a:lnTo>
                <a:cubicBezTo>
                  <a:pt x="2394737" y="239116"/>
                  <a:pt x="2377745" y="241402"/>
                  <a:pt x="2356257" y="241402"/>
                </a:cubicBezTo>
                <a:cubicBezTo>
                  <a:pt x="2342845" y="241402"/>
                  <a:pt x="2331606" y="240907"/>
                  <a:pt x="2322538" y="239916"/>
                </a:cubicBezTo>
                <a:cubicBezTo>
                  <a:pt x="2313470" y="238925"/>
                  <a:pt x="2306117" y="237440"/>
                  <a:pt x="2300478" y="235458"/>
                </a:cubicBezTo>
                <a:cubicBezTo>
                  <a:pt x="2294839" y="233477"/>
                  <a:pt x="2290572" y="230963"/>
                  <a:pt x="2287676" y="227915"/>
                </a:cubicBezTo>
                <a:lnTo>
                  <a:pt x="2283635" y="220453"/>
                </a:lnTo>
                <a:lnTo>
                  <a:pt x="2281047" y="224571"/>
                </a:lnTo>
                <a:cubicBezTo>
                  <a:pt x="2278990" y="227219"/>
                  <a:pt x="2276856" y="229362"/>
                  <a:pt x="2274646" y="231001"/>
                </a:cubicBezTo>
                <a:cubicBezTo>
                  <a:pt x="2270227" y="234277"/>
                  <a:pt x="2265617" y="236335"/>
                  <a:pt x="2260816" y="237173"/>
                </a:cubicBezTo>
                <a:cubicBezTo>
                  <a:pt x="2256015" y="238011"/>
                  <a:pt x="2250948" y="238430"/>
                  <a:pt x="2245614" y="238430"/>
                </a:cubicBezTo>
                <a:lnTo>
                  <a:pt x="2245673" y="237951"/>
                </a:lnTo>
                <a:lnTo>
                  <a:pt x="2244395" y="238430"/>
                </a:lnTo>
                <a:cubicBezTo>
                  <a:pt x="2238451" y="238430"/>
                  <a:pt x="2233003" y="237440"/>
                  <a:pt x="2228050" y="235458"/>
                </a:cubicBezTo>
                <a:lnTo>
                  <a:pt x="2215866" y="226293"/>
                </a:lnTo>
                <a:lnTo>
                  <a:pt x="2212048" y="232829"/>
                </a:lnTo>
                <a:cubicBezTo>
                  <a:pt x="2209229" y="235801"/>
                  <a:pt x="2206066" y="238011"/>
                  <a:pt x="2202561" y="239459"/>
                </a:cubicBezTo>
                <a:cubicBezTo>
                  <a:pt x="2199056" y="240907"/>
                  <a:pt x="2195322" y="241631"/>
                  <a:pt x="2191360" y="241631"/>
                </a:cubicBezTo>
                <a:cubicBezTo>
                  <a:pt x="2186330" y="241631"/>
                  <a:pt x="2181187" y="240564"/>
                  <a:pt x="2175929" y="238430"/>
                </a:cubicBezTo>
                <a:cubicBezTo>
                  <a:pt x="2170671" y="236297"/>
                  <a:pt x="2165604" y="233249"/>
                  <a:pt x="2160727" y="229286"/>
                </a:cubicBezTo>
                <a:cubicBezTo>
                  <a:pt x="2155851" y="225324"/>
                  <a:pt x="2151583" y="220676"/>
                  <a:pt x="2147926" y="215342"/>
                </a:cubicBezTo>
                <a:cubicBezTo>
                  <a:pt x="2143963" y="222352"/>
                  <a:pt x="2140191" y="227495"/>
                  <a:pt x="2136610" y="230772"/>
                </a:cubicBezTo>
                <a:cubicBezTo>
                  <a:pt x="2133029" y="234049"/>
                  <a:pt x="2129333" y="236144"/>
                  <a:pt x="2125523" y="237059"/>
                </a:cubicBezTo>
                <a:lnTo>
                  <a:pt x="2116579" y="237984"/>
                </a:lnTo>
                <a:lnTo>
                  <a:pt x="2115388" y="238430"/>
                </a:lnTo>
                <a:lnTo>
                  <a:pt x="2112264" y="238430"/>
                </a:lnTo>
                <a:lnTo>
                  <a:pt x="2094141" y="238430"/>
                </a:lnTo>
                <a:lnTo>
                  <a:pt x="2088528" y="253175"/>
                </a:lnTo>
                <a:cubicBezTo>
                  <a:pt x="2082813" y="263462"/>
                  <a:pt x="2074278" y="271653"/>
                  <a:pt x="2062925" y="277749"/>
                </a:cubicBezTo>
                <a:cubicBezTo>
                  <a:pt x="2051571" y="283845"/>
                  <a:pt x="2037512" y="287884"/>
                  <a:pt x="2020748" y="289865"/>
                </a:cubicBezTo>
                <a:lnTo>
                  <a:pt x="2016633" y="271120"/>
                </a:lnTo>
                <a:cubicBezTo>
                  <a:pt x="2025777" y="269901"/>
                  <a:pt x="2034197" y="268186"/>
                  <a:pt x="2041893" y="265976"/>
                </a:cubicBezTo>
                <a:cubicBezTo>
                  <a:pt x="2049590" y="263767"/>
                  <a:pt x="2056219" y="260604"/>
                  <a:pt x="2061782" y="256490"/>
                </a:cubicBezTo>
                <a:cubicBezTo>
                  <a:pt x="2067344" y="252375"/>
                  <a:pt x="2071650" y="246965"/>
                  <a:pt x="2074697" y="240259"/>
                </a:cubicBezTo>
                <a:lnTo>
                  <a:pt x="2075252" y="238430"/>
                </a:lnTo>
                <a:lnTo>
                  <a:pt x="2060753" y="238430"/>
                </a:lnTo>
                <a:cubicBezTo>
                  <a:pt x="2053895" y="238430"/>
                  <a:pt x="2047532" y="237440"/>
                  <a:pt x="2041665" y="235458"/>
                </a:cubicBezTo>
                <a:cubicBezTo>
                  <a:pt x="2035797" y="233477"/>
                  <a:pt x="2031073" y="230391"/>
                  <a:pt x="2027492" y="226200"/>
                </a:cubicBezTo>
                <a:cubicBezTo>
                  <a:pt x="2023910" y="222009"/>
                  <a:pt x="2022120" y="216485"/>
                  <a:pt x="2022120" y="209627"/>
                </a:cubicBezTo>
                <a:cubicBezTo>
                  <a:pt x="2022120" y="203226"/>
                  <a:pt x="2023110" y="197092"/>
                  <a:pt x="2025091" y="191224"/>
                </a:cubicBezTo>
                <a:cubicBezTo>
                  <a:pt x="2027072" y="185357"/>
                  <a:pt x="2029778" y="180099"/>
                  <a:pt x="2033207" y="175451"/>
                </a:cubicBezTo>
                <a:cubicBezTo>
                  <a:pt x="2036636" y="170803"/>
                  <a:pt x="2040674" y="167107"/>
                  <a:pt x="2045322" y="164364"/>
                </a:cubicBezTo>
                <a:cubicBezTo>
                  <a:pt x="2049971" y="161621"/>
                  <a:pt x="2055038" y="160249"/>
                  <a:pt x="2060524" y="160249"/>
                </a:cubicBezTo>
                <a:cubicBezTo>
                  <a:pt x="2067535" y="160249"/>
                  <a:pt x="2073783" y="162306"/>
                  <a:pt x="2079270" y="166421"/>
                </a:cubicBezTo>
                <a:cubicBezTo>
                  <a:pt x="2084756" y="170536"/>
                  <a:pt x="2089099" y="176746"/>
                  <a:pt x="2092300" y="185052"/>
                </a:cubicBezTo>
                <a:cubicBezTo>
                  <a:pt x="2095500" y="193358"/>
                  <a:pt x="2097100" y="203835"/>
                  <a:pt x="2097100" y="216485"/>
                </a:cubicBezTo>
                <a:lnTo>
                  <a:pt x="2096754" y="219685"/>
                </a:lnTo>
                <a:lnTo>
                  <a:pt x="2114550" y="219685"/>
                </a:lnTo>
                <a:cubicBezTo>
                  <a:pt x="2118817" y="219685"/>
                  <a:pt x="2122208" y="218771"/>
                  <a:pt x="2124723" y="216942"/>
                </a:cubicBezTo>
                <a:cubicBezTo>
                  <a:pt x="2127237" y="215113"/>
                  <a:pt x="2129676" y="212065"/>
                  <a:pt x="2132038" y="207798"/>
                </a:cubicBezTo>
                <a:cubicBezTo>
                  <a:pt x="2134400" y="203531"/>
                  <a:pt x="2137410" y="197816"/>
                  <a:pt x="2141068" y="190653"/>
                </a:cubicBezTo>
                <a:cubicBezTo>
                  <a:pt x="2144725" y="183338"/>
                  <a:pt x="2148421" y="177356"/>
                  <a:pt x="2152155" y="172708"/>
                </a:cubicBezTo>
                <a:cubicBezTo>
                  <a:pt x="2155889" y="168059"/>
                  <a:pt x="2159546" y="164402"/>
                  <a:pt x="2163128" y="161735"/>
                </a:cubicBezTo>
                <a:cubicBezTo>
                  <a:pt x="2166709" y="159068"/>
                  <a:pt x="2170100" y="157201"/>
                  <a:pt x="2173300" y="156134"/>
                </a:cubicBezTo>
                <a:cubicBezTo>
                  <a:pt x="2176501" y="155067"/>
                  <a:pt x="2179472" y="154534"/>
                  <a:pt x="2182216" y="154534"/>
                </a:cubicBezTo>
                <a:cubicBezTo>
                  <a:pt x="2187245" y="154534"/>
                  <a:pt x="2191741" y="155639"/>
                  <a:pt x="2195703" y="157849"/>
                </a:cubicBezTo>
                <a:cubicBezTo>
                  <a:pt x="2199665" y="160058"/>
                  <a:pt x="2203399" y="163792"/>
                  <a:pt x="2206905" y="169050"/>
                </a:cubicBezTo>
                <a:cubicBezTo>
                  <a:pt x="2210410" y="174308"/>
                  <a:pt x="2213991" y="181509"/>
                  <a:pt x="2217649" y="190653"/>
                </a:cubicBezTo>
                <a:cubicBezTo>
                  <a:pt x="2221154" y="199035"/>
                  <a:pt x="2224316" y="205321"/>
                  <a:pt x="2227136" y="209512"/>
                </a:cubicBezTo>
                <a:cubicBezTo>
                  <a:pt x="2229955" y="213703"/>
                  <a:pt x="2232927" y="216446"/>
                  <a:pt x="2236051" y="217742"/>
                </a:cubicBezTo>
                <a:cubicBezTo>
                  <a:pt x="2239175" y="219037"/>
                  <a:pt x="2242718" y="219685"/>
                  <a:pt x="2246681" y="219685"/>
                </a:cubicBezTo>
                <a:lnTo>
                  <a:pt x="2247847" y="220124"/>
                </a:lnTo>
                <a:lnTo>
                  <a:pt x="2247900" y="219685"/>
                </a:lnTo>
                <a:cubicBezTo>
                  <a:pt x="2253234" y="219685"/>
                  <a:pt x="2257616" y="218923"/>
                  <a:pt x="2261045" y="217399"/>
                </a:cubicBezTo>
                <a:cubicBezTo>
                  <a:pt x="2264474" y="215875"/>
                  <a:pt x="2267293" y="213360"/>
                  <a:pt x="2269503" y="209855"/>
                </a:cubicBezTo>
                <a:cubicBezTo>
                  <a:pt x="2271713" y="206350"/>
                  <a:pt x="2273656" y="201702"/>
                  <a:pt x="2275332" y="195911"/>
                </a:cubicBezTo>
                <a:cubicBezTo>
                  <a:pt x="2277009" y="190119"/>
                  <a:pt x="2278837" y="182957"/>
                  <a:pt x="2280818" y="174422"/>
                </a:cubicBezTo>
                <a:lnTo>
                  <a:pt x="2297506" y="178766"/>
                </a:lnTo>
                <a:cubicBezTo>
                  <a:pt x="2296592" y="182271"/>
                  <a:pt x="2295754" y="185624"/>
                  <a:pt x="2294992" y="188824"/>
                </a:cubicBezTo>
                <a:cubicBezTo>
                  <a:pt x="2294230" y="192024"/>
                  <a:pt x="2293658" y="194806"/>
                  <a:pt x="2293277" y="197168"/>
                </a:cubicBezTo>
                <a:cubicBezTo>
                  <a:pt x="2292896" y="199530"/>
                  <a:pt x="2292706" y="201397"/>
                  <a:pt x="2292706" y="202769"/>
                </a:cubicBezTo>
                <a:cubicBezTo>
                  <a:pt x="2292706" y="206426"/>
                  <a:pt x="2293544" y="209512"/>
                  <a:pt x="2295220" y="212027"/>
                </a:cubicBezTo>
                <a:cubicBezTo>
                  <a:pt x="2296897" y="214541"/>
                  <a:pt x="2300097" y="216599"/>
                  <a:pt x="2304822" y="218199"/>
                </a:cubicBezTo>
                <a:lnTo>
                  <a:pt x="2311620" y="219338"/>
                </a:lnTo>
                <a:lnTo>
                  <a:pt x="2325738" y="199682"/>
                </a:lnTo>
                <a:cubicBezTo>
                  <a:pt x="2332520" y="191377"/>
                  <a:pt x="2339988" y="183680"/>
                  <a:pt x="2348141" y="176594"/>
                </a:cubicBezTo>
                <a:cubicBezTo>
                  <a:pt x="2356295" y="169507"/>
                  <a:pt x="2364867" y="163792"/>
                  <a:pt x="2373859" y="159449"/>
                </a:cubicBezTo>
                <a:cubicBezTo>
                  <a:pt x="2382850" y="155105"/>
                  <a:pt x="2391994" y="152934"/>
                  <a:pt x="2401291" y="152934"/>
                </a:cubicBezTo>
                <a:cubicBezTo>
                  <a:pt x="2409673" y="152934"/>
                  <a:pt x="2416874" y="154648"/>
                  <a:pt x="2422894" y="158077"/>
                </a:cubicBezTo>
                <a:cubicBezTo>
                  <a:pt x="2428913" y="161506"/>
                  <a:pt x="2433561" y="166116"/>
                  <a:pt x="2436838" y="171908"/>
                </a:cubicBezTo>
                <a:cubicBezTo>
                  <a:pt x="2440115" y="177699"/>
                  <a:pt x="2441753" y="184252"/>
                  <a:pt x="2441753" y="191567"/>
                </a:cubicBezTo>
                <a:lnTo>
                  <a:pt x="2434326" y="214924"/>
                </a:lnTo>
                <a:lnTo>
                  <a:pt x="2448954" y="218656"/>
                </a:lnTo>
                <a:cubicBezTo>
                  <a:pt x="2454669" y="219342"/>
                  <a:pt x="2459965" y="219685"/>
                  <a:pt x="2464842" y="219685"/>
                </a:cubicBezTo>
                <a:lnTo>
                  <a:pt x="2466881" y="220454"/>
                </a:lnTo>
                <a:lnTo>
                  <a:pt x="2466975" y="219685"/>
                </a:lnTo>
                <a:cubicBezTo>
                  <a:pt x="2474595" y="219685"/>
                  <a:pt x="2480539" y="219113"/>
                  <a:pt x="2484806" y="217970"/>
                </a:cubicBezTo>
                <a:cubicBezTo>
                  <a:pt x="2489073" y="216827"/>
                  <a:pt x="2492312" y="214618"/>
                  <a:pt x="2494521" y="211341"/>
                </a:cubicBezTo>
                <a:cubicBezTo>
                  <a:pt x="2496731" y="208064"/>
                  <a:pt x="2498522" y="203302"/>
                  <a:pt x="2499893" y="197054"/>
                </a:cubicBezTo>
                <a:cubicBezTo>
                  <a:pt x="2501265" y="190805"/>
                  <a:pt x="2502942" y="182652"/>
                  <a:pt x="2504923" y="172593"/>
                </a:cubicBezTo>
                <a:lnTo>
                  <a:pt x="2522753" y="176022"/>
                </a:lnTo>
                <a:cubicBezTo>
                  <a:pt x="2522144" y="178766"/>
                  <a:pt x="2521458" y="181814"/>
                  <a:pt x="2520696" y="185166"/>
                </a:cubicBezTo>
                <a:cubicBezTo>
                  <a:pt x="2519934" y="188519"/>
                  <a:pt x="2519286" y="191834"/>
                  <a:pt x="2518753" y="195110"/>
                </a:cubicBezTo>
                <a:cubicBezTo>
                  <a:pt x="2518220" y="198387"/>
                  <a:pt x="2517953" y="201245"/>
                  <a:pt x="2517953" y="203683"/>
                </a:cubicBezTo>
                <a:cubicBezTo>
                  <a:pt x="2517953" y="205969"/>
                  <a:pt x="2518105" y="208103"/>
                  <a:pt x="2518410" y="210084"/>
                </a:cubicBezTo>
                <a:cubicBezTo>
                  <a:pt x="2518715" y="212065"/>
                  <a:pt x="2519858" y="213741"/>
                  <a:pt x="2521839" y="215113"/>
                </a:cubicBezTo>
                <a:cubicBezTo>
                  <a:pt x="2523820" y="216485"/>
                  <a:pt x="2527173" y="217589"/>
                  <a:pt x="2531898" y="218428"/>
                </a:cubicBezTo>
                <a:cubicBezTo>
                  <a:pt x="2536622" y="219266"/>
                  <a:pt x="2543404" y="219685"/>
                  <a:pt x="2552243" y="219685"/>
                </a:cubicBezTo>
                <a:lnTo>
                  <a:pt x="2552462" y="219768"/>
                </a:lnTo>
                <a:lnTo>
                  <a:pt x="2552471" y="219685"/>
                </a:lnTo>
                <a:cubicBezTo>
                  <a:pt x="2560396" y="219685"/>
                  <a:pt x="2568169" y="219075"/>
                  <a:pt x="2575789" y="217856"/>
                </a:cubicBezTo>
                <a:cubicBezTo>
                  <a:pt x="2583409" y="216637"/>
                  <a:pt x="2590876" y="214884"/>
                  <a:pt x="2598192" y="212598"/>
                </a:cubicBezTo>
                <a:cubicBezTo>
                  <a:pt x="2605507" y="210312"/>
                  <a:pt x="2612555" y="207531"/>
                  <a:pt x="2619337" y="204254"/>
                </a:cubicBezTo>
                <a:cubicBezTo>
                  <a:pt x="2626119" y="200978"/>
                  <a:pt x="2632558" y="197206"/>
                  <a:pt x="2638654" y="192939"/>
                </a:cubicBezTo>
                <a:cubicBezTo>
                  <a:pt x="2634691" y="189434"/>
                  <a:pt x="2630119" y="186386"/>
                  <a:pt x="2624938" y="183795"/>
                </a:cubicBezTo>
                <a:cubicBezTo>
                  <a:pt x="2619756" y="181204"/>
                  <a:pt x="2614079" y="179185"/>
                  <a:pt x="2607907" y="177737"/>
                </a:cubicBezTo>
                <a:cubicBezTo>
                  <a:pt x="2601735" y="176289"/>
                  <a:pt x="2595220" y="175565"/>
                  <a:pt x="2588362" y="175565"/>
                </a:cubicBezTo>
                <a:cubicBezTo>
                  <a:pt x="2585923" y="175565"/>
                  <a:pt x="2583637" y="175641"/>
                  <a:pt x="2581504" y="175794"/>
                </a:cubicBezTo>
                <a:cubicBezTo>
                  <a:pt x="2579370" y="175946"/>
                  <a:pt x="2577236" y="176213"/>
                  <a:pt x="2575103" y="176594"/>
                </a:cubicBezTo>
                <a:cubicBezTo>
                  <a:pt x="2572969" y="176975"/>
                  <a:pt x="2570531" y="177470"/>
                  <a:pt x="2567788" y="178080"/>
                </a:cubicBezTo>
                <a:lnTo>
                  <a:pt x="2564130" y="160706"/>
                </a:lnTo>
                <a:cubicBezTo>
                  <a:pt x="2568245" y="159487"/>
                  <a:pt x="2572360" y="158534"/>
                  <a:pt x="2576475" y="157849"/>
                </a:cubicBezTo>
                <a:cubicBezTo>
                  <a:pt x="2580589" y="157163"/>
                  <a:pt x="2584552" y="156820"/>
                  <a:pt x="2588362" y="156820"/>
                </a:cubicBezTo>
                <a:cubicBezTo>
                  <a:pt x="2596286" y="156820"/>
                  <a:pt x="2603449" y="157772"/>
                  <a:pt x="2609850" y="159677"/>
                </a:cubicBezTo>
                <a:cubicBezTo>
                  <a:pt x="2616251" y="161582"/>
                  <a:pt x="2622080" y="163907"/>
                  <a:pt x="2627338" y="166650"/>
                </a:cubicBezTo>
                <a:cubicBezTo>
                  <a:pt x="2632596" y="169393"/>
                  <a:pt x="2637549" y="172136"/>
                  <a:pt x="2642197" y="174879"/>
                </a:cubicBezTo>
                <a:cubicBezTo>
                  <a:pt x="2646845" y="177623"/>
                  <a:pt x="2651379" y="179947"/>
                  <a:pt x="2655799" y="181852"/>
                </a:cubicBezTo>
                <a:cubicBezTo>
                  <a:pt x="2660218" y="183757"/>
                  <a:pt x="2664790" y="184709"/>
                  <a:pt x="2669515" y="184709"/>
                </a:cubicBezTo>
                <a:lnTo>
                  <a:pt x="2674315" y="184709"/>
                </a:lnTo>
                <a:lnTo>
                  <a:pt x="2675916" y="201168"/>
                </a:lnTo>
                <a:lnTo>
                  <a:pt x="2662574" y="203195"/>
                </a:lnTo>
                <a:lnTo>
                  <a:pt x="2663457" y="205340"/>
                </a:lnTo>
                <a:cubicBezTo>
                  <a:pt x="2664676" y="207664"/>
                  <a:pt x="2666010" y="209627"/>
                  <a:pt x="2667457" y="211227"/>
                </a:cubicBezTo>
                <a:cubicBezTo>
                  <a:pt x="2670353" y="214427"/>
                  <a:pt x="2674277" y="216637"/>
                  <a:pt x="2679230" y="217856"/>
                </a:cubicBezTo>
                <a:lnTo>
                  <a:pt x="2697391" y="219596"/>
                </a:lnTo>
                <a:lnTo>
                  <a:pt x="2716606" y="218656"/>
                </a:lnTo>
                <a:cubicBezTo>
                  <a:pt x="2721635" y="217970"/>
                  <a:pt x="2725217" y="216218"/>
                  <a:pt x="2727351" y="213398"/>
                </a:cubicBezTo>
                <a:cubicBezTo>
                  <a:pt x="2729484" y="210579"/>
                  <a:pt x="2730551" y="206121"/>
                  <a:pt x="2730551" y="200025"/>
                </a:cubicBezTo>
                <a:cubicBezTo>
                  <a:pt x="2730551" y="196215"/>
                  <a:pt x="2729941" y="191681"/>
                  <a:pt x="2728722" y="186424"/>
                </a:cubicBezTo>
                <a:cubicBezTo>
                  <a:pt x="2727503" y="181166"/>
                  <a:pt x="2725903" y="175565"/>
                  <a:pt x="2723921" y="169622"/>
                </a:cubicBezTo>
                <a:cubicBezTo>
                  <a:pt x="2721940" y="163678"/>
                  <a:pt x="2719807" y="157811"/>
                  <a:pt x="2717521" y="152019"/>
                </a:cubicBezTo>
                <a:close/>
                <a:moveTo>
                  <a:pt x="3289707" y="141504"/>
                </a:moveTo>
                <a:cubicBezTo>
                  <a:pt x="3286201" y="141504"/>
                  <a:pt x="3283039" y="142837"/>
                  <a:pt x="3280220" y="145504"/>
                </a:cubicBezTo>
                <a:cubicBezTo>
                  <a:pt x="3277400" y="148171"/>
                  <a:pt x="3275190" y="151562"/>
                  <a:pt x="3273590" y="155677"/>
                </a:cubicBezTo>
                <a:cubicBezTo>
                  <a:pt x="3271990" y="159792"/>
                  <a:pt x="3271190" y="163907"/>
                  <a:pt x="3271190" y="168021"/>
                </a:cubicBezTo>
                <a:cubicBezTo>
                  <a:pt x="3271190" y="171222"/>
                  <a:pt x="3271838" y="173965"/>
                  <a:pt x="3273133" y="176251"/>
                </a:cubicBezTo>
                <a:cubicBezTo>
                  <a:pt x="3274428" y="178537"/>
                  <a:pt x="3276600" y="180328"/>
                  <a:pt x="3279648" y="181623"/>
                </a:cubicBezTo>
                <a:cubicBezTo>
                  <a:pt x="3282696" y="182918"/>
                  <a:pt x="3286659" y="183566"/>
                  <a:pt x="3291535" y="183566"/>
                </a:cubicBezTo>
                <a:cubicBezTo>
                  <a:pt x="3295955" y="183566"/>
                  <a:pt x="3300413" y="183109"/>
                  <a:pt x="3304908" y="182195"/>
                </a:cubicBezTo>
                <a:lnTo>
                  <a:pt x="3310147" y="180535"/>
                </a:lnTo>
                <a:lnTo>
                  <a:pt x="3310281" y="177623"/>
                </a:lnTo>
                <a:cubicBezTo>
                  <a:pt x="3310280" y="171222"/>
                  <a:pt x="3309442" y="165278"/>
                  <a:pt x="3307766" y="159792"/>
                </a:cubicBezTo>
                <a:cubicBezTo>
                  <a:pt x="3306090" y="154305"/>
                  <a:pt x="3303727" y="149886"/>
                  <a:pt x="3300679" y="146533"/>
                </a:cubicBezTo>
                <a:cubicBezTo>
                  <a:pt x="3297631" y="143180"/>
                  <a:pt x="3293974" y="141504"/>
                  <a:pt x="3289707" y="141504"/>
                </a:cubicBezTo>
                <a:close/>
                <a:moveTo>
                  <a:pt x="1684554" y="141504"/>
                </a:moveTo>
                <a:cubicBezTo>
                  <a:pt x="1690954" y="141504"/>
                  <a:pt x="1696441" y="142380"/>
                  <a:pt x="1701013" y="144133"/>
                </a:cubicBezTo>
                <a:cubicBezTo>
                  <a:pt x="1705585" y="145885"/>
                  <a:pt x="1708861" y="147524"/>
                  <a:pt x="1710843" y="149048"/>
                </a:cubicBezTo>
                <a:lnTo>
                  <a:pt x="1703299" y="165278"/>
                </a:lnTo>
                <a:cubicBezTo>
                  <a:pt x="1700708" y="164059"/>
                  <a:pt x="1697812" y="162916"/>
                  <a:pt x="1694612" y="161849"/>
                </a:cubicBezTo>
                <a:cubicBezTo>
                  <a:pt x="1691412" y="160782"/>
                  <a:pt x="1688059" y="160249"/>
                  <a:pt x="1684554" y="160249"/>
                </a:cubicBezTo>
                <a:cubicBezTo>
                  <a:pt x="1680134" y="160249"/>
                  <a:pt x="1675676" y="161163"/>
                  <a:pt x="1671180" y="162992"/>
                </a:cubicBezTo>
                <a:cubicBezTo>
                  <a:pt x="1666685" y="164821"/>
                  <a:pt x="1662570" y="167259"/>
                  <a:pt x="1658836" y="170307"/>
                </a:cubicBezTo>
                <a:cubicBezTo>
                  <a:pt x="1655102" y="173355"/>
                  <a:pt x="1652092" y="176708"/>
                  <a:pt x="1649806" y="180366"/>
                </a:cubicBezTo>
                <a:cubicBezTo>
                  <a:pt x="1647520" y="184023"/>
                  <a:pt x="1646377" y="187681"/>
                  <a:pt x="1646377" y="191339"/>
                </a:cubicBezTo>
                <a:cubicBezTo>
                  <a:pt x="1646377" y="193929"/>
                  <a:pt x="1647711" y="196292"/>
                  <a:pt x="1650378" y="198425"/>
                </a:cubicBezTo>
                <a:cubicBezTo>
                  <a:pt x="1653045" y="200559"/>
                  <a:pt x="1656512" y="202540"/>
                  <a:pt x="1660779" y="204369"/>
                </a:cubicBezTo>
                <a:cubicBezTo>
                  <a:pt x="1665046" y="206198"/>
                  <a:pt x="1669580" y="208064"/>
                  <a:pt x="1674381" y="209969"/>
                </a:cubicBezTo>
                <a:cubicBezTo>
                  <a:pt x="1679181" y="211874"/>
                  <a:pt x="1683715" y="213932"/>
                  <a:pt x="1687983" y="216142"/>
                </a:cubicBezTo>
                <a:cubicBezTo>
                  <a:pt x="1692250" y="218351"/>
                  <a:pt x="1695717" y="220904"/>
                  <a:pt x="1698384" y="223800"/>
                </a:cubicBezTo>
                <a:cubicBezTo>
                  <a:pt x="1701051" y="226695"/>
                  <a:pt x="1702384" y="230124"/>
                  <a:pt x="1702384" y="234087"/>
                </a:cubicBezTo>
                <a:cubicBezTo>
                  <a:pt x="1702384" y="239726"/>
                  <a:pt x="1700479" y="245822"/>
                  <a:pt x="1696669" y="252375"/>
                </a:cubicBezTo>
                <a:cubicBezTo>
                  <a:pt x="1692859" y="258928"/>
                  <a:pt x="1687221" y="265062"/>
                  <a:pt x="1679753" y="270777"/>
                </a:cubicBezTo>
                <a:cubicBezTo>
                  <a:pt x="1672285" y="276492"/>
                  <a:pt x="1663179" y="281178"/>
                  <a:pt x="1652435" y="284836"/>
                </a:cubicBezTo>
                <a:cubicBezTo>
                  <a:pt x="1641691" y="288494"/>
                  <a:pt x="1629309" y="290322"/>
                  <a:pt x="1615288" y="290322"/>
                </a:cubicBezTo>
                <a:cubicBezTo>
                  <a:pt x="1605687" y="290322"/>
                  <a:pt x="1596809" y="289256"/>
                  <a:pt x="1588656" y="287122"/>
                </a:cubicBezTo>
                <a:cubicBezTo>
                  <a:pt x="1580502" y="284988"/>
                  <a:pt x="1573340" y="281750"/>
                  <a:pt x="1567167" y="277406"/>
                </a:cubicBezTo>
                <a:cubicBezTo>
                  <a:pt x="1560995" y="273063"/>
                  <a:pt x="1556195" y="267577"/>
                  <a:pt x="1552766" y="260947"/>
                </a:cubicBezTo>
                <a:cubicBezTo>
                  <a:pt x="1549337" y="254318"/>
                  <a:pt x="1547622" y="246507"/>
                  <a:pt x="1547622" y="237516"/>
                </a:cubicBezTo>
                <a:cubicBezTo>
                  <a:pt x="1547622" y="233858"/>
                  <a:pt x="1547965" y="229934"/>
                  <a:pt x="1548651" y="225743"/>
                </a:cubicBezTo>
                <a:cubicBezTo>
                  <a:pt x="1549337" y="221552"/>
                  <a:pt x="1550404" y="217056"/>
                  <a:pt x="1551851" y="212255"/>
                </a:cubicBezTo>
                <a:cubicBezTo>
                  <a:pt x="1553299" y="207455"/>
                  <a:pt x="1555090" y="202388"/>
                  <a:pt x="1557223" y="197054"/>
                </a:cubicBezTo>
                <a:lnTo>
                  <a:pt x="1573683" y="203454"/>
                </a:lnTo>
                <a:cubicBezTo>
                  <a:pt x="1572159" y="207722"/>
                  <a:pt x="1570825" y="211760"/>
                  <a:pt x="1569682" y="215570"/>
                </a:cubicBezTo>
                <a:cubicBezTo>
                  <a:pt x="1568539" y="219380"/>
                  <a:pt x="1567701" y="222962"/>
                  <a:pt x="1567167" y="226314"/>
                </a:cubicBezTo>
                <a:cubicBezTo>
                  <a:pt x="1566634" y="229667"/>
                  <a:pt x="1566367" y="232868"/>
                  <a:pt x="1566367" y="235916"/>
                </a:cubicBezTo>
                <a:cubicBezTo>
                  <a:pt x="1566367" y="241859"/>
                  <a:pt x="1567625" y="247041"/>
                  <a:pt x="1570139" y="251460"/>
                </a:cubicBezTo>
                <a:cubicBezTo>
                  <a:pt x="1572654" y="255880"/>
                  <a:pt x="1576197" y="259576"/>
                  <a:pt x="1580769" y="262547"/>
                </a:cubicBezTo>
                <a:cubicBezTo>
                  <a:pt x="1585341" y="265519"/>
                  <a:pt x="1590675" y="267767"/>
                  <a:pt x="1596771" y="269291"/>
                </a:cubicBezTo>
                <a:cubicBezTo>
                  <a:pt x="1602867" y="270815"/>
                  <a:pt x="1609420" y="271577"/>
                  <a:pt x="1616431" y="271577"/>
                </a:cubicBezTo>
                <a:cubicBezTo>
                  <a:pt x="1627404" y="271577"/>
                  <a:pt x="1637005" y="270396"/>
                  <a:pt x="1645234" y="268034"/>
                </a:cubicBezTo>
                <a:cubicBezTo>
                  <a:pt x="1653464" y="265672"/>
                  <a:pt x="1660322" y="262662"/>
                  <a:pt x="1665808" y="259004"/>
                </a:cubicBezTo>
                <a:cubicBezTo>
                  <a:pt x="1671295" y="255347"/>
                  <a:pt x="1675371" y="251537"/>
                  <a:pt x="1678038" y="247574"/>
                </a:cubicBezTo>
                <a:cubicBezTo>
                  <a:pt x="1680705" y="243612"/>
                  <a:pt x="1682039" y="240107"/>
                  <a:pt x="1682039" y="237059"/>
                </a:cubicBezTo>
                <a:cubicBezTo>
                  <a:pt x="1682039" y="234925"/>
                  <a:pt x="1680744" y="233020"/>
                  <a:pt x="1678153" y="231344"/>
                </a:cubicBezTo>
                <a:cubicBezTo>
                  <a:pt x="1675562" y="229667"/>
                  <a:pt x="1672209" y="228067"/>
                  <a:pt x="1668094" y="226543"/>
                </a:cubicBezTo>
                <a:cubicBezTo>
                  <a:pt x="1663980" y="225019"/>
                  <a:pt x="1659636" y="223381"/>
                  <a:pt x="1655064" y="221628"/>
                </a:cubicBezTo>
                <a:cubicBezTo>
                  <a:pt x="1650492" y="219875"/>
                  <a:pt x="1646149" y="217780"/>
                  <a:pt x="1642034" y="215342"/>
                </a:cubicBezTo>
                <a:cubicBezTo>
                  <a:pt x="1637919" y="212903"/>
                  <a:pt x="1634566" y="209969"/>
                  <a:pt x="1631976" y="206540"/>
                </a:cubicBezTo>
                <a:cubicBezTo>
                  <a:pt x="1629385" y="203111"/>
                  <a:pt x="1628089" y="199035"/>
                  <a:pt x="1628089" y="194310"/>
                </a:cubicBezTo>
                <a:cubicBezTo>
                  <a:pt x="1628089" y="188062"/>
                  <a:pt x="1629651" y="181852"/>
                  <a:pt x="1632776" y="175679"/>
                </a:cubicBezTo>
                <a:cubicBezTo>
                  <a:pt x="1635900" y="169507"/>
                  <a:pt x="1640167" y="163830"/>
                  <a:pt x="1645577" y="158649"/>
                </a:cubicBezTo>
                <a:cubicBezTo>
                  <a:pt x="1650988" y="153467"/>
                  <a:pt x="1657045" y="149314"/>
                  <a:pt x="1663751" y="146190"/>
                </a:cubicBezTo>
                <a:cubicBezTo>
                  <a:pt x="1670457" y="143066"/>
                  <a:pt x="1677391" y="141504"/>
                  <a:pt x="1684554" y="141504"/>
                </a:cubicBezTo>
                <a:close/>
                <a:moveTo>
                  <a:pt x="1337082" y="141504"/>
                </a:moveTo>
                <a:cubicBezTo>
                  <a:pt x="1333576" y="141504"/>
                  <a:pt x="1330414" y="142837"/>
                  <a:pt x="1327595" y="145504"/>
                </a:cubicBezTo>
                <a:cubicBezTo>
                  <a:pt x="1324775" y="148171"/>
                  <a:pt x="1322565" y="151562"/>
                  <a:pt x="1320965" y="155677"/>
                </a:cubicBezTo>
                <a:cubicBezTo>
                  <a:pt x="1319365" y="159792"/>
                  <a:pt x="1318565" y="163907"/>
                  <a:pt x="1318565" y="168021"/>
                </a:cubicBezTo>
                <a:cubicBezTo>
                  <a:pt x="1318565" y="171222"/>
                  <a:pt x="1319213" y="173965"/>
                  <a:pt x="1320508" y="176251"/>
                </a:cubicBezTo>
                <a:cubicBezTo>
                  <a:pt x="1321804" y="178537"/>
                  <a:pt x="1323975" y="180328"/>
                  <a:pt x="1327023" y="181623"/>
                </a:cubicBezTo>
                <a:cubicBezTo>
                  <a:pt x="1330071" y="182918"/>
                  <a:pt x="1334034" y="183566"/>
                  <a:pt x="1338910" y="183566"/>
                </a:cubicBezTo>
                <a:cubicBezTo>
                  <a:pt x="1343330" y="183566"/>
                  <a:pt x="1347788" y="183109"/>
                  <a:pt x="1352284" y="182195"/>
                </a:cubicBezTo>
                <a:lnTo>
                  <a:pt x="1357522" y="180535"/>
                </a:lnTo>
                <a:lnTo>
                  <a:pt x="1357656" y="177623"/>
                </a:lnTo>
                <a:cubicBezTo>
                  <a:pt x="1357656" y="171222"/>
                  <a:pt x="1356817" y="165278"/>
                  <a:pt x="1355141" y="159792"/>
                </a:cubicBezTo>
                <a:cubicBezTo>
                  <a:pt x="1353465" y="154305"/>
                  <a:pt x="1351102" y="149886"/>
                  <a:pt x="1348054" y="146533"/>
                </a:cubicBezTo>
                <a:cubicBezTo>
                  <a:pt x="1345006" y="143180"/>
                  <a:pt x="1341349" y="141504"/>
                  <a:pt x="1337082" y="141504"/>
                </a:cubicBezTo>
                <a:close/>
                <a:moveTo>
                  <a:pt x="1041807" y="141504"/>
                </a:moveTo>
                <a:cubicBezTo>
                  <a:pt x="1038301" y="141504"/>
                  <a:pt x="1035139" y="142837"/>
                  <a:pt x="1032320" y="145504"/>
                </a:cubicBezTo>
                <a:cubicBezTo>
                  <a:pt x="1029500" y="148171"/>
                  <a:pt x="1027290" y="151562"/>
                  <a:pt x="1025690" y="155677"/>
                </a:cubicBezTo>
                <a:cubicBezTo>
                  <a:pt x="1024090" y="159792"/>
                  <a:pt x="1023290" y="163907"/>
                  <a:pt x="1023290" y="168021"/>
                </a:cubicBezTo>
                <a:cubicBezTo>
                  <a:pt x="1023290" y="171222"/>
                  <a:pt x="1023938" y="173965"/>
                  <a:pt x="1025233" y="176251"/>
                </a:cubicBezTo>
                <a:cubicBezTo>
                  <a:pt x="1026528" y="178537"/>
                  <a:pt x="1028700" y="180328"/>
                  <a:pt x="1031748" y="181623"/>
                </a:cubicBezTo>
                <a:cubicBezTo>
                  <a:pt x="1034796" y="182918"/>
                  <a:pt x="1038759" y="183566"/>
                  <a:pt x="1043635" y="183566"/>
                </a:cubicBezTo>
                <a:cubicBezTo>
                  <a:pt x="1048055" y="183566"/>
                  <a:pt x="1052513" y="183109"/>
                  <a:pt x="1057009" y="182195"/>
                </a:cubicBezTo>
                <a:lnTo>
                  <a:pt x="1062247" y="180535"/>
                </a:lnTo>
                <a:lnTo>
                  <a:pt x="1062381" y="177623"/>
                </a:lnTo>
                <a:cubicBezTo>
                  <a:pt x="1062381" y="171222"/>
                  <a:pt x="1061542" y="165278"/>
                  <a:pt x="1059866" y="159792"/>
                </a:cubicBezTo>
                <a:cubicBezTo>
                  <a:pt x="1058190" y="154305"/>
                  <a:pt x="1055827" y="149886"/>
                  <a:pt x="1052779" y="146533"/>
                </a:cubicBezTo>
                <a:cubicBezTo>
                  <a:pt x="1049731" y="143180"/>
                  <a:pt x="1046074" y="141504"/>
                  <a:pt x="1041807" y="141504"/>
                </a:cubicBezTo>
                <a:close/>
                <a:moveTo>
                  <a:pt x="2525725" y="126416"/>
                </a:moveTo>
                <a:cubicBezTo>
                  <a:pt x="2528773" y="126416"/>
                  <a:pt x="2531402" y="127559"/>
                  <a:pt x="2533612" y="129845"/>
                </a:cubicBezTo>
                <a:cubicBezTo>
                  <a:pt x="2535822" y="132131"/>
                  <a:pt x="2536927" y="134798"/>
                  <a:pt x="2536927" y="137846"/>
                </a:cubicBezTo>
                <a:cubicBezTo>
                  <a:pt x="2536927" y="140894"/>
                  <a:pt x="2535822" y="143523"/>
                  <a:pt x="2533612" y="145733"/>
                </a:cubicBezTo>
                <a:cubicBezTo>
                  <a:pt x="2531402" y="147943"/>
                  <a:pt x="2528773" y="149048"/>
                  <a:pt x="2525725" y="149048"/>
                </a:cubicBezTo>
                <a:cubicBezTo>
                  <a:pt x="2522525" y="149048"/>
                  <a:pt x="2519820" y="147943"/>
                  <a:pt x="2517610" y="145733"/>
                </a:cubicBezTo>
                <a:cubicBezTo>
                  <a:pt x="2515400" y="143523"/>
                  <a:pt x="2514295" y="140894"/>
                  <a:pt x="2514295" y="137846"/>
                </a:cubicBezTo>
                <a:cubicBezTo>
                  <a:pt x="2514295" y="134798"/>
                  <a:pt x="2515400" y="132131"/>
                  <a:pt x="2517610" y="129845"/>
                </a:cubicBezTo>
                <a:cubicBezTo>
                  <a:pt x="2519820" y="127559"/>
                  <a:pt x="2522525" y="126416"/>
                  <a:pt x="2525725" y="126416"/>
                </a:cubicBezTo>
                <a:close/>
                <a:moveTo>
                  <a:pt x="2494407" y="126416"/>
                </a:moveTo>
                <a:cubicBezTo>
                  <a:pt x="2497455" y="126416"/>
                  <a:pt x="2500084" y="127559"/>
                  <a:pt x="2502294" y="129845"/>
                </a:cubicBezTo>
                <a:cubicBezTo>
                  <a:pt x="2504504" y="132131"/>
                  <a:pt x="2505609" y="134798"/>
                  <a:pt x="2505609" y="137846"/>
                </a:cubicBezTo>
                <a:cubicBezTo>
                  <a:pt x="2505609" y="140894"/>
                  <a:pt x="2504504" y="143523"/>
                  <a:pt x="2502294" y="145733"/>
                </a:cubicBezTo>
                <a:cubicBezTo>
                  <a:pt x="2500084" y="147943"/>
                  <a:pt x="2497455" y="149048"/>
                  <a:pt x="2494407" y="149048"/>
                </a:cubicBezTo>
                <a:cubicBezTo>
                  <a:pt x="2491207" y="149048"/>
                  <a:pt x="2488501" y="147943"/>
                  <a:pt x="2486292" y="145733"/>
                </a:cubicBezTo>
                <a:cubicBezTo>
                  <a:pt x="2484082" y="143523"/>
                  <a:pt x="2482977" y="140894"/>
                  <a:pt x="2482977" y="137846"/>
                </a:cubicBezTo>
                <a:cubicBezTo>
                  <a:pt x="2482977" y="134798"/>
                  <a:pt x="2484082" y="132131"/>
                  <a:pt x="2486292" y="129845"/>
                </a:cubicBezTo>
                <a:cubicBezTo>
                  <a:pt x="2488501" y="127559"/>
                  <a:pt x="2491207" y="126416"/>
                  <a:pt x="2494407" y="126416"/>
                </a:cubicBezTo>
                <a:close/>
                <a:moveTo>
                  <a:pt x="630098" y="122987"/>
                </a:moveTo>
                <a:cubicBezTo>
                  <a:pt x="633146" y="122987"/>
                  <a:pt x="635775" y="124130"/>
                  <a:pt x="637985" y="126416"/>
                </a:cubicBezTo>
                <a:cubicBezTo>
                  <a:pt x="640195" y="128702"/>
                  <a:pt x="641299" y="131369"/>
                  <a:pt x="641299" y="134417"/>
                </a:cubicBezTo>
                <a:cubicBezTo>
                  <a:pt x="641299" y="137465"/>
                  <a:pt x="640195" y="140094"/>
                  <a:pt x="637985" y="142304"/>
                </a:cubicBezTo>
                <a:cubicBezTo>
                  <a:pt x="635775" y="144514"/>
                  <a:pt x="633146" y="145619"/>
                  <a:pt x="630098" y="145619"/>
                </a:cubicBezTo>
                <a:cubicBezTo>
                  <a:pt x="626898" y="145619"/>
                  <a:pt x="624192" y="144514"/>
                  <a:pt x="621983" y="142304"/>
                </a:cubicBezTo>
                <a:cubicBezTo>
                  <a:pt x="619773" y="140094"/>
                  <a:pt x="618668" y="137465"/>
                  <a:pt x="618668" y="134417"/>
                </a:cubicBezTo>
                <a:cubicBezTo>
                  <a:pt x="618668" y="131369"/>
                  <a:pt x="619773" y="128702"/>
                  <a:pt x="621983" y="126416"/>
                </a:cubicBezTo>
                <a:cubicBezTo>
                  <a:pt x="624192" y="124130"/>
                  <a:pt x="626898" y="122987"/>
                  <a:pt x="630098" y="122987"/>
                </a:cubicBezTo>
                <a:close/>
                <a:moveTo>
                  <a:pt x="598780" y="122987"/>
                </a:moveTo>
                <a:cubicBezTo>
                  <a:pt x="601828" y="122987"/>
                  <a:pt x="604457" y="124130"/>
                  <a:pt x="606667" y="126416"/>
                </a:cubicBezTo>
                <a:cubicBezTo>
                  <a:pt x="608876" y="128702"/>
                  <a:pt x="609981" y="131369"/>
                  <a:pt x="609981" y="134417"/>
                </a:cubicBezTo>
                <a:cubicBezTo>
                  <a:pt x="609981" y="137465"/>
                  <a:pt x="608876" y="140094"/>
                  <a:pt x="606667" y="142304"/>
                </a:cubicBezTo>
                <a:cubicBezTo>
                  <a:pt x="604457" y="144514"/>
                  <a:pt x="601828" y="145619"/>
                  <a:pt x="598780" y="145619"/>
                </a:cubicBezTo>
                <a:cubicBezTo>
                  <a:pt x="595580" y="145619"/>
                  <a:pt x="592874" y="144514"/>
                  <a:pt x="590664" y="142304"/>
                </a:cubicBezTo>
                <a:cubicBezTo>
                  <a:pt x="588455" y="140094"/>
                  <a:pt x="587350" y="137465"/>
                  <a:pt x="587350" y="134417"/>
                </a:cubicBezTo>
                <a:cubicBezTo>
                  <a:pt x="587350" y="131369"/>
                  <a:pt x="588455" y="128702"/>
                  <a:pt x="590664" y="126416"/>
                </a:cubicBezTo>
                <a:cubicBezTo>
                  <a:pt x="592874" y="124130"/>
                  <a:pt x="595580" y="122987"/>
                  <a:pt x="598780" y="122987"/>
                </a:cubicBezTo>
                <a:close/>
                <a:moveTo>
                  <a:pt x="1338910" y="122759"/>
                </a:moveTo>
                <a:cubicBezTo>
                  <a:pt x="1347140" y="122759"/>
                  <a:pt x="1353960" y="125426"/>
                  <a:pt x="1359370" y="130760"/>
                </a:cubicBezTo>
                <a:cubicBezTo>
                  <a:pt x="1364780" y="136094"/>
                  <a:pt x="1368819" y="143066"/>
                  <a:pt x="1371486" y="151676"/>
                </a:cubicBezTo>
                <a:cubicBezTo>
                  <a:pt x="1374153" y="160287"/>
                  <a:pt x="1375486" y="169393"/>
                  <a:pt x="1375486" y="178994"/>
                </a:cubicBezTo>
                <a:cubicBezTo>
                  <a:pt x="1375486" y="190424"/>
                  <a:pt x="1373543" y="200216"/>
                  <a:pt x="1369657" y="208369"/>
                </a:cubicBezTo>
                <a:cubicBezTo>
                  <a:pt x="1365771" y="216523"/>
                  <a:pt x="1359332" y="223266"/>
                  <a:pt x="1350340" y="228600"/>
                </a:cubicBezTo>
                <a:cubicBezTo>
                  <a:pt x="1346835" y="230582"/>
                  <a:pt x="1342606" y="232220"/>
                  <a:pt x="1337653" y="233515"/>
                </a:cubicBezTo>
                <a:cubicBezTo>
                  <a:pt x="1332700" y="234811"/>
                  <a:pt x="1327290" y="235839"/>
                  <a:pt x="1321422" y="236601"/>
                </a:cubicBezTo>
                <a:cubicBezTo>
                  <a:pt x="1315555" y="237363"/>
                  <a:pt x="1309421" y="237859"/>
                  <a:pt x="1303020" y="238087"/>
                </a:cubicBezTo>
                <a:cubicBezTo>
                  <a:pt x="1296619" y="238316"/>
                  <a:pt x="1290142" y="238430"/>
                  <a:pt x="1283589" y="238430"/>
                </a:cubicBezTo>
                <a:lnTo>
                  <a:pt x="1283695" y="237562"/>
                </a:lnTo>
                <a:lnTo>
                  <a:pt x="1281379" y="238430"/>
                </a:lnTo>
                <a:cubicBezTo>
                  <a:pt x="1276350" y="238430"/>
                  <a:pt x="1271435" y="237478"/>
                  <a:pt x="1266635" y="235573"/>
                </a:cubicBezTo>
                <a:cubicBezTo>
                  <a:pt x="1261834" y="233668"/>
                  <a:pt x="1257681" y="230543"/>
                  <a:pt x="1254176" y="226200"/>
                </a:cubicBezTo>
                <a:lnTo>
                  <a:pt x="1250983" y="220736"/>
                </a:lnTo>
                <a:lnTo>
                  <a:pt x="1246661" y="226914"/>
                </a:lnTo>
                <a:cubicBezTo>
                  <a:pt x="1244318" y="229258"/>
                  <a:pt x="1241451" y="231344"/>
                  <a:pt x="1238060" y="233172"/>
                </a:cubicBezTo>
                <a:cubicBezTo>
                  <a:pt x="1231278" y="236830"/>
                  <a:pt x="1221562" y="238659"/>
                  <a:pt x="1208913" y="238659"/>
                </a:cubicBezTo>
                <a:cubicBezTo>
                  <a:pt x="1203427" y="238659"/>
                  <a:pt x="1198131" y="238202"/>
                  <a:pt x="1193025" y="237287"/>
                </a:cubicBezTo>
                <a:cubicBezTo>
                  <a:pt x="1187920" y="236373"/>
                  <a:pt x="1183234" y="235039"/>
                  <a:pt x="1178967" y="233287"/>
                </a:cubicBezTo>
                <a:cubicBezTo>
                  <a:pt x="1174699" y="231534"/>
                  <a:pt x="1170966" y="229439"/>
                  <a:pt x="1167765" y="227000"/>
                </a:cubicBezTo>
                <a:lnTo>
                  <a:pt x="1176909" y="211227"/>
                </a:lnTo>
                <a:cubicBezTo>
                  <a:pt x="1179957" y="213208"/>
                  <a:pt x="1184224" y="215113"/>
                  <a:pt x="1189711" y="216942"/>
                </a:cubicBezTo>
                <a:cubicBezTo>
                  <a:pt x="1195197" y="218771"/>
                  <a:pt x="1201598" y="219685"/>
                  <a:pt x="1208913" y="219685"/>
                </a:cubicBezTo>
                <a:cubicBezTo>
                  <a:pt x="1216533" y="219685"/>
                  <a:pt x="1222591" y="218923"/>
                  <a:pt x="1227087" y="217399"/>
                </a:cubicBezTo>
                <a:cubicBezTo>
                  <a:pt x="1231583" y="215875"/>
                  <a:pt x="1234859" y="213627"/>
                  <a:pt x="1236917" y="210655"/>
                </a:cubicBezTo>
                <a:cubicBezTo>
                  <a:pt x="1238974" y="207683"/>
                  <a:pt x="1240003" y="204216"/>
                  <a:pt x="1240003" y="200254"/>
                </a:cubicBezTo>
                <a:cubicBezTo>
                  <a:pt x="1240003" y="197206"/>
                  <a:pt x="1239203" y="193548"/>
                  <a:pt x="1237602" y="189281"/>
                </a:cubicBezTo>
                <a:cubicBezTo>
                  <a:pt x="1236002" y="185014"/>
                  <a:pt x="1233831" y="180251"/>
                  <a:pt x="1231087" y="174994"/>
                </a:cubicBezTo>
                <a:cubicBezTo>
                  <a:pt x="1228344" y="169736"/>
                  <a:pt x="1225182" y="164173"/>
                  <a:pt x="1221600" y="158306"/>
                </a:cubicBezTo>
                <a:cubicBezTo>
                  <a:pt x="1218019" y="152438"/>
                  <a:pt x="1214171" y="146457"/>
                  <a:pt x="1210056" y="140361"/>
                </a:cubicBezTo>
                <a:lnTo>
                  <a:pt x="1225830" y="130074"/>
                </a:lnTo>
                <a:cubicBezTo>
                  <a:pt x="1231773" y="139065"/>
                  <a:pt x="1236955" y="147562"/>
                  <a:pt x="1241374" y="155563"/>
                </a:cubicBezTo>
                <a:cubicBezTo>
                  <a:pt x="1245794" y="163564"/>
                  <a:pt x="1249528" y="171031"/>
                  <a:pt x="1252576" y="177965"/>
                </a:cubicBezTo>
                <a:cubicBezTo>
                  <a:pt x="1255624" y="184900"/>
                  <a:pt x="1258062" y="191415"/>
                  <a:pt x="1259891" y="197511"/>
                </a:cubicBezTo>
                <a:cubicBezTo>
                  <a:pt x="1262025" y="204216"/>
                  <a:pt x="1264425" y="209169"/>
                  <a:pt x="1267092" y="212370"/>
                </a:cubicBezTo>
                <a:cubicBezTo>
                  <a:pt x="1269759" y="215570"/>
                  <a:pt x="1272540" y="217589"/>
                  <a:pt x="1275436" y="218428"/>
                </a:cubicBezTo>
                <a:cubicBezTo>
                  <a:pt x="1278331" y="219266"/>
                  <a:pt x="1280998" y="219685"/>
                  <a:pt x="1283437" y="219685"/>
                </a:cubicBezTo>
                <a:lnTo>
                  <a:pt x="1285770" y="220550"/>
                </a:lnTo>
                <a:lnTo>
                  <a:pt x="1285875" y="219685"/>
                </a:lnTo>
                <a:cubicBezTo>
                  <a:pt x="1289685" y="219685"/>
                  <a:pt x="1293914" y="219647"/>
                  <a:pt x="1298563" y="219571"/>
                </a:cubicBezTo>
                <a:cubicBezTo>
                  <a:pt x="1303211" y="219494"/>
                  <a:pt x="1307935" y="219380"/>
                  <a:pt x="1312736" y="219228"/>
                </a:cubicBezTo>
                <a:cubicBezTo>
                  <a:pt x="1317536" y="219075"/>
                  <a:pt x="1321994" y="218732"/>
                  <a:pt x="1326109" y="218199"/>
                </a:cubicBezTo>
                <a:cubicBezTo>
                  <a:pt x="1330224" y="217666"/>
                  <a:pt x="1333653" y="216942"/>
                  <a:pt x="1336396" y="216027"/>
                </a:cubicBezTo>
                <a:cubicBezTo>
                  <a:pt x="1341882" y="214046"/>
                  <a:pt x="1346149" y="211570"/>
                  <a:pt x="1349197" y="208598"/>
                </a:cubicBezTo>
                <a:lnTo>
                  <a:pt x="1354368" y="199164"/>
                </a:lnTo>
                <a:lnTo>
                  <a:pt x="1346911" y="200940"/>
                </a:lnTo>
                <a:cubicBezTo>
                  <a:pt x="1343559" y="201397"/>
                  <a:pt x="1340206" y="201626"/>
                  <a:pt x="1336853" y="201626"/>
                </a:cubicBezTo>
                <a:cubicBezTo>
                  <a:pt x="1329081" y="201626"/>
                  <a:pt x="1322489" y="200368"/>
                  <a:pt x="1317079" y="197854"/>
                </a:cubicBezTo>
                <a:cubicBezTo>
                  <a:pt x="1311669" y="195339"/>
                  <a:pt x="1307554" y="191910"/>
                  <a:pt x="1304735" y="187567"/>
                </a:cubicBezTo>
                <a:cubicBezTo>
                  <a:pt x="1301915" y="183223"/>
                  <a:pt x="1300506" y="178232"/>
                  <a:pt x="1300506" y="172593"/>
                </a:cubicBezTo>
                <a:cubicBezTo>
                  <a:pt x="1300506" y="166802"/>
                  <a:pt x="1301420" y="160973"/>
                  <a:pt x="1303249" y="155105"/>
                </a:cubicBezTo>
                <a:cubicBezTo>
                  <a:pt x="1305078" y="149238"/>
                  <a:pt x="1307668" y="143866"/>
                  <a:pt x="1311021" y="138989"/>
                </a:cubicBezTo>
                <a:cubicBezTo>
                  <a:pt x="1314374" y="134112"/>
                  <a:pt x="1318413" y="130188"/>
                  <a:pt x="1323137" y="127216"/>
                </a:cubicBezTo>
                <a:cubicBezTo>
                  <a:pt x="1327861" y="124244"/>
                  <a:pt x="1333119" y="122759"/>
                  <a:pt x="1338910" y="122759"/>
                </a:cubicBezTo>
                <a:close/>
                <a:moveTo>
                  <a:pt x="1043635" y="122759"/>
                </a:moveTo>
                <a:cubicBezTo>
                  <a:pt x="1051865" y="122759"/>
                  <a:pt x="1058685" y="125426"/>
                  <a:pt x="1064095" y="130760"/>
                </a:cubicBezTo>
                <a:cubicBezTo>
                  <a:pt x="1069505" y="136094"/>
                  <a:pt x="1073544" y="143066"/>
                  <a:pt x="1076211" y="151676"/>
                </a:cubicBezTo>
                <a:cubicBezTo>
                  <a:pt x="1078878" y="160287"/>
                  <a:pt x="1080211" y="169393"/>
                  <a:pt x="1080211" y="178994"/>
                </a:cubicBezTo>
                <a:cubicBezTo>
                  <a:pt x="1080211" y="190424"/>
                  <a:pt x="1078268" y="200216"/>
                  <a:pt x="1074382" y="208369"/>
                </a:cubicBezTo>
                <a:cubicBezTo>
                  <a:pt x="1070496" y="216523"/>
                  <a:pt x="1064057" y="223266"/>
                  <a:pt x="1055065" y="228600"/>
                </a:cubicBezTo>
                <a:cubicBezTo>
                  <a:pt x="1051560" y="230582"/>
                  <a:pt x="1047331" y="232220"/>
                  <a:pt x="1042378" y="233515"/>
                </a:cubicBezTo>
                <a:cubicBezTo>
                  <a:pt x="1037425" y="234811"/>
                  <a:pt x="1032015" y="235839"/>
                  <a:pt x="1026147" y="236601"/>
                </a:cubicBezTo>
                <a:cubicBezTo>
                  <a:pt x="1020280" y="237363"/>
                  <a:pt x="1014146" y="237859"/>
                  <a:pt x="1007745" y="238087"/>
                </a:cubicBezTo>
                <a:lnTo>
                  <a:pt x="995991" y="238295"/>
                </a:lnTo>
                <a:lnTo>
                  <a:pt x="995629" y="238430"/>
                </a:lnTo>
                <a:lnTo>
                  <a:pt x="995019" y="238312"/>
                </a:lnTo>
                <a:lnTo>
                  <a:pt x="988314" y="238430"/>
                </a:lnTo>
                <a:lnTo>
                  <a:pt x="988483" y="237045"/>
                </a:lnTo>
                <a:lnTo>
                  <a:pt x="980885" y="235573"/>
                </a:lnTo>
                <a:cubicBezTo>
                  <a:pt x="976084" y="233668"/>
                  <a:pt x="971931" y="230543"/>
                  <a:pt x="968426" y="226200"/>
                </a:cubicBezTo>
                <a:lnTo>
                  <a:pt x="965054" y="220428"/>
                </a:lnTo>
                <a:lnTo>
                  <a:pt x="952310" y="233172"/>
                </a:lnTo>
                <a:cubicBezTo>
                  <a:pt x="945528" y="236830"/>
                  <a:pt x="935812" y="238659"/>
                  <a:pt x="923163" y="238659"/>
                </a:cubicBezTo>
                <a:cubicBezTo>
                  <a:pt x="917677" y="238659"/>
                  <a:pt x="912381" y="238202"/>
                  <a:pt x="907275" y="237287"/>
                </a:cubicBezTo>
                <a:cubicBezTo>
                  <a:pt x="902170" y="236373"/>
                  <a:pt x="897484" y="235039"/>
                  <a:pt x="893217" y="233287"/>
                </a:cubicBezTo>
                <a:cubicBezTo>
                  <a:pt x="888949" y="231534"/>
                  <a:pt x="885216" y="229439"/>
                  <a:pt x="882015" y="227000"/>
                </a:cubicBezTo>
                <a:lnTo>
                  <a:pt x="891159" y="211227"/>
                </a:lnTo>
                <a:cubicBezTo>
                  <a:pt x="894207" y="213208"/>
                  <a:pt x="898474" y="215113"/>
                  <a:pt x="903961" y="216942"/>
                </a:cubicBezTo>
                <a:cubicBezTo>
                  <a:pt x="909447" y="218771"/>
                  <a:pt x="915848" y="219685"/>
                  <a:pt x="923163" y="219685"/>
                </a:cubicBezTo>
                <a:cubicBezTo>
                  <a:pt x="930783" y="219685"/>
                  <a:pt x="936841" y="218923"/>
                  <a:pt x="941337" y="217399"/>
                </a:cubicBezTo>
                <a:cubicBezTo>
                  <a:pt x="945833" y="215875"/>
                  <a:pt x="949109" y="213627"/>
                  <a:pt x="951167" y="210655"/>
                </a:cubicBezTo>
                <a:cubicBezTo>
                  <a:pt x="953224" y="207683"/>
                  <a:pt x="954253" y="204216"/>
                  <a:pt x="954253" y="200254"/>
                </a:cubicBezTo>
                <a:cubicBezTo>
                  <a:pt x="954253" y="197206"/>
                  <a:pt x="953453" y="193548"/>
                  <a:pt x="951852" y="189281"/>
                </a:cubicBezTo>
                <a:cubicBezTo>
                  <a:pt x="950252" y="185014"/>
                  <a:pt x="948081" y="180251"/>
                  <a:pt x="945337" y="174994"/>
                </a:cubicBezTo>
                <a:cubicBezTo>
                  <a:pt x="942594" y="169736"/>
                  <a:pt x="939432" y="164173"/>
                  <a:pt x="935850" y="158306"/>
                </a:cubicBezTo>
                <a:cubicBezTo>
                  <a:pt x="932269" y="152438"/>
                  <a:pt x="928421" y="146457"/>
                  <a:pt x="924306" y="140361"/>
                </a:cubicBezTo>
                <a:lnTo>
                  <a:pt x="940080" y="130074"/>
                </a:lnTo>
                <a:cubicBezTo>
                  <a:pt x="946023" y="139065"/>
                  <a:pt x="951205" y="147562"/>
                  <a:pt x="955624" y="155563"/>
                </a:cubicBezTo>
                <a:cubicBezTo>
                  <a:pt x="960044" y="163564"/>
                  <a:pt x="963778" y="171031"/>
                  <a:pt x="966826" y="177965"/>
                </a:cubicBezTo>
                <a:cubicBezTo>
                  <a:pt x="969874" y="184900"/>
                  <a:pt x="972312" y="191415"/>
                  <a:pt x="974141" y="197511"/>
                </a:cubicBezTo>
                <a:cubicBezTo>
                  <a:pt x="976275" y="204216"/>
                  <a:pt x="978675" y="209169"/>
                  <a:pt x="981342" y="212370"/>
                </a:cubicBezTo>
                <a:cubicBezTo>
                  <a:pt x="984009" y="215570"/>
                  <a:pt x="986790" y="217589"/>
                  <a:pt x="989686" y="218428"/>
                </a:cubicBezTo>
                <a:lnTo>
                  <a:pt x="997303" y="219625"/>
                </a:lnTo>
                <a:lnTo>
                  <a:pt x="1003287" y="219571"/>
                </a:lnTo>
                <a:cubicBezTo>
                  <a:pt x="1007936" y="219494"/>
                  <a:pt x="1012660" y="219380"/>
                  <a:pt x="1017461" y="219228"/>
                </a:cubicBezTo>
                <a:cubicBezTo>
                  <a:pt x="1022261" y="219075"/>
                  <a:pt x="1026719" y="218732"/>
                  <a:pt x="1030834" y="218199"/>
                </a:cubicBezTo>
                <a:cubicBezTo>
                  <a:pt x="1034949" y="217666"/>
                  <a:pt x="1038378" y="216942"/>
                  <a:pt x="1041121" y="216027"/>
                </a:cubicBezTo>
                <a:cubicBezTo>
                  <a:pt x="1046607" y="214046"/>
                  <a:pt x="1050874" y="211570"/>
                  <a:pt x="1053922" y="208598"/>
                </a:cubicBezTo>
                <a:lnTo>
                  <a:pt x="1059093" y="199164"/>
                </a:lnTo>
                <a:lnTo>
                  <a:pt x="1051636" y="200940"/>
                </a:lnTo>
                <a:cubicBezTo>
                  <a:pt x="1048284" y="201397"/>
                  <a:pt x="1044931" y="201626"/>
                  <a:pt x="1041578" y="201626"/>
                </a:cubicBezTo>
                <a:cubicBezTo>
                  <a:pt x="1033806" y="201626"/>
                  <a:pt x="1027214" y="200368"/>
                  <a:pt x="1021804" y="197854"/>
                </a:cubicBezTo>
                <a:cubicBezTo>
                  <a:pt x="1016394" y="195339"/>
                  <a:pt x="1012279" y="191910"/>
                  <a:pt x="1009460" y="187567"/>
                </a:cubicBezTo>
                <a:cubicBezTo>
                  <a:pt x="1006640" y="183223"/>
                  <a:pt x="1005231" y="178232"/>
                  <a:pt x="1005231" y="172593"/>
                </a:cubicBezTo>
                <a:cubicBezTo>
                  <a:pt x="1005231" y="166802"/>
                  <a:pt x="1006145" y="160973"/>
                  <a:pt x="1007974" y="155105"/>
                </a:cubicBezTo>
                <a:cubicBezTo>
                  <a:pt x="1009803" y="149238"/>
                  <a:pt x="1012393" y="143866"/>
                  <a:pt x="1015746" y="138989"/>
                </a:cubicBezTo>
                <a:cubicBezTo>
                  <a:pt x="1019099" y="134112"/>
                  <a:pt x="1023138" y="130188"/>
                  <a:pt x="1027862" y="127216"/>
                </a:cubicBezTo>
                <a:cubicBezTo>
                  <a:pt x="1032586" y="124244"/>
                  <a:pt x="1037844" y="122759"/>
                  <a:pt x="1043635" y="122759"/>
                </a:cubicBezTo>
                <a:close/>
                <a:moveTo>
                  <a:pt x="1612926" y="121539"/>
                </a:moveTo>
                <a:cubicBezTo>
                  <a:pt x="1614450" y="124435"/>
                  <a:pt x="1615707" y="127750"/>
                  <a:pt x="1616697" y="131483"/>
                </a:cubicBezTo>
                <a:cubicBezTo>
                  <a:pt x="1617688" y="135217"/>
                  <a:pt x="1618183" y="138608"/>
                  <a:pt x="1618183" y="141656"/>
                </a:cubicBezTo>
                <a:cubicBezTo>
                  <a:pt x="1618183" y="146685"/>
                  <a:pt x="1616774" y="151219"/>
                  <a:pt x="1613954" y="155258"/>
                </a:cubicBezTo>
                <a:cubicBezTo>
                  <a:pt x="1611135" y="159296"/>
                  <a:pt x="1606753" y="161316"/>
                  <a:pt x="1600810" y="161316"/>
                </a:cubicBezTo>
                <a:cubicBezTo>
                  <a:pt x="1596085" y="161316"/>
                  <a:pt x="1592237" y="160058"/>
                  <a:pt x="1589266" y="157544"/>
                </a:cubicBezTo>
                <a:lnTo>
                  <a:pt x="1588851" y="157031"/>
                </a:lnTo>
                <a:lnTo>
                  <a:pt x="1588723" y="157715"/>
                </a:lnTo>
                <a:cubicBezTo>
                  <a:pt x="1587827" y="159887"/>
                  <a:pt x="1586484" y="161849"/>
                  <a:pt x="1584693" y="163602"/>
                </a:cubicBezTo>
                <a:cubicBezTo>
                  <a:pt x="1581112" y="167107"/>
                  <a:pt x="1576654" y="168860"/>
                  <a:pt x="1571320" y="168860"/>
                </a:cubicBezTo>
                <a:cubicBezTo>
                  <a:pt x="1565224" y="168860"/>
                  <a:pt x="1561186" y="166840"/>
                  <a:pt x="1559205" y="162802"/>
                </a:cubicBezTo>
                <a:cubicBezTo>
                  <a:pt x="1557223" y="158763"/>
                  <a:pt x="1556233" y="154458"/>
                  <a:pt x="1556233" y="149886"/>
                </a:cubicBezTo>
                <a:cubicBezTo>
                  <a:pt x="1556233" y="148209"/>
                  <a:pt x="1556347" y="146419"/>
                  <a:pt x="1556576" y="144514"/>
                </a:cubicBezTo>
                <a:cubicBezTo>
                  <a:pt x="1556804" y="142609"/>
                  <a:pt x="1557147" y="140437"/>
                  <a:pt x="1557604" y="137999"/>
                </a:cubicBezTo>
                <a:lnTo>
                  <a:pt x="1569034" y="134798"/>
                </a:lnTo>
                <a:cubicBezTo>
                  <a:pt x="1568577" y="137389"/>
                  <a:pt x="1568234" y="139789"/>
                  <a:pt x="1568006" y="141999"/>
                </a:cubicBezTo>
                <a:cubicBezTo>
                  <a:pt x="1567777" y="144209"/>
                  <a:pt x="1567663" y="146152"/>
                  <a:pt x="1567663" y="147828"/>
                </a:cubicBezTo>
                <a:cubicBezTo>
                  <a:pt x="1567663" y="150724"/>
                  <a:pt x="1568120" y="152858"/>
                  <a:pt x="1569034" y="154229"/>
                </a:cubicBezTo>
                <a:cubicBezTo>
                  <a:pt x="1569949" y="155601"/>
                  <a:pt x="1571397" y="156287"/>
                  <a:pt x="1573378" y="156287"/>
                </a:cubicBezTo>
                <a:cubicBezTo>
                  <a:pt x="1575664" y="156287"/>
                  <a:pt x="1577569" y="155105"/>
                  <a:pt x="1579093" y="152743"/>
                </a:cubicBezTo>
                <a:cubicBezTo>
                  <a:pt x="1580617" y="150381"/>
                  <a:pt x="1581455" y="145619"/>
                  <a:pt x="1581607" y="138456"/>
                </a:cubicBezTo>
                <a:lnTo>
                  <a:pt x="1581607" y="131598"/>
                </a:lnTo>
                <a:lnTo>
                  <a:pt x="1592580" y="127483"/>
                </a:lnTo>
                <a:lnTo>
                  <a:pt x="1592580" y="141428"/>
                </a:lnTo>
                <a:cubicBezTo>
                  <a:pt x="1592580" y="143561"/>
                  <a:pt x="1592999" y="145428"/>
                  <a:pt x="1593838" y="147028"/>
                </a:cubicBezTo>
                <a:cubicBezTo>
                  <a:pt x="1594676" y="148628"/>
                  <a:pt x="1596466" y="149429"/>
                  <a:pt x="1599210" y="149429"/>
                </a:cubicBezTo>
                <a:cubicBezTo>
                  <a:pt x="1601953" y="149429"/>
                  <a:pt x="1603782" y="148590"/>
                  <a:pt x="1604696" y="146914"/>
                </a:cubicBezTo>
                <a:cubicBezTo>
                  <a:pt x="1605610" y="145238"/>
                  <a:pt x="1606068" y="143104"/>
                  <a:pt x="1606068" y="140513"/>
                </a:cubicBezTo>
                <a:cubicBezTo>
                  <a:pt x="1606068" y="137922"/>
                  <a:pt x="1605763" y="135293"/>
                  <a:pt x="1605153" y="132626"/>
                </a:cubicBezTo>
                <a:cubicBezTo>
                  <a:pt x="1604544" y="129959"/>
                  <a:pt x="1603705" y="127331"/>
                  <a:pt x="1602639" y="124740"/>
                </a:cubicBezTo>
                <a:close/>
                <a:moveTo>
                  <a:pt x="2586304" y="110643"/>
                </a:moveTo>
                <a:cubicBezTo>
                  <a:pt x="2589352" y="110643"/>
                  <a:pt x="2591981" y="111786"/>
                  <a:pt x="2594191" y="114072"/>
                </a:cubicBezTo>
                <a:cubicBezTo>
                  <a:pt x="2596401" y="116358"/>
                  <a:pt x="2597506" y="119025"/>
                  <a:pt x="2597506" y="122073"/>
                </a:cubicBezTo>
                <a:cubicBezTo>
                  <a:pt x="2597506" y="125121"/>
                  <a:pt x="2596401" y="127750"/>
                  <a:pt x="2594191" y="129959"/>
                </a:cubicBezTo>
                <a:cubicBezTo>
                  <a:pt x="2591981" y="132169"/>
                  <a:pt x="2589352" y="133274"/>
                  <a:pt x="2586304" y="133274"/>
                </a:cubicBezTo>
                <a:cubicBezTo>
                  <a:pt x="2583104" y="133274"/>
                  <a:pt x="2580399" y="132169"/>
                  <a:pt x="2578189" y="129959"/>
                </a:cubicBezTo>
                <a:cubicBezTo>
                  <a:pt x="2575979" y="127750"/>
                  <a:pt x="2574874" y="125121"/>
                  <a:pt x="2574874" y="122073"/>
                </a:cubicBezTo>
                <a:cubicBezTo>
                  <a:pt x="2574874" y="119025"/>
                  <a:pt x="2575979" y="116358"/>
                  <a:pt x="2578189" y="114072"/>
                </a:cubicBezTo>
                <a:cubicBezTo>
                  <a:pt x="2580399" y="111786"/>
                  <a:pt x="2583104" y="110643"/>
                  <a:pt x="2586304" y="110643"/>
                </a:cubicBezTo>
                <a:close/>
                <a:moveTo>
                  <a:pt x="291161" y="103023"/>
                </a:moveTo>
                <a:cubicBezTo>
                  <a:pt x="288265" y="103023"/>
                  <a:pt x="286017" y="104013"/>
                  <a:pt x="284417" y="105995"/>
                </a:cubicBezTo>
                <a:cubicBezTo>
                  <a:pt x="282816" y="107976"/>
                  <a:pt x="282016" y="110262"/>
                  <a:pt x="282016" y="112853"/>
                </a:cubicBezTo>
                <a:cubicBezTo>
                  <a:pt x="282016" y="115596"/>
                  <a:pt x="282855" y="117844"/>
                  <a:pt x="284531" y="119596"/>
                </a:cubicBezTo>
                <a:cubicBezTo>
                  <a:pt x="286207" y="121349"/>
                  <a:pt x="288341" y="122225"/>
                  <a:pt x="290932" y="122225"/>
                </a:cubicBezTo>
                <a:cubicBezTo>
                  <a:pt x="293523" y="122225"/>
                  <a:pt x="295770" y="121387"/>
                  <a:pt x="297675" y="119711"/>
                </a:cubicBezTo>
                <a:cubicBezTo>
                  <a:pt x="299581" y="118034"/>
                  <a:pt x="300533" y="115824"/>
                  <a:pt x="300533" y="113081"/>
                </a:cubicBezTo>
                <a:cubicBezTo>
                  <a:pt x="300533" y="110186"/>
                  <a:pt x="299542" y="107785"/>
                  <a:pt x="297561" y="105880"/>
                </a:cubicBezTo>
                <a:cubicBezTo>
                  <a:pt x="295580" y="103975"/>
                  <a:pt x="293446" y="103023"/>
                  <a:pt x="291161" y="103023"/>
                </a:cubicBezTo>
                <a:close/>
                <a:moveTo>
                  <a:pt x="1458240" y="100356"/>
                </a:moveTo>
                <a:lnTo>
                  <a:pt x="1458240" y="113386"/>
                </a:lnTo>
                <a:lnTo>
                  <a:pt x="1407033" y="128245"/>
                </a:lnTo>
                <a:lnTo>
                  <a:pt x="1407033" y="115443"/>
                </a:lnTo>
                <a:close/>
                <a:moveTo>
                  <a:pt x="2743124" y="98756"/>
                </a:moveTo>
                <a:cubicBezTo>
                  <a:pt x="2746172" y="98756"/>
                  <a:pt x="2748801" y="99899"/>
                  <a:pt x="2751011" y="102185"/>
                </a:cubicBezTo>
                <a:cubicBezTo>
                  <a:pt x="2753220" y="104471"/>
                  <a:pt x="2754325" y="107138"/>
                  <a:pt x="2754325" y="110186"/>
                </a:cubicBezTo>
                <a:cubicBezTo>
                  <a:pt x="2754325" y="113234"/>
                  <a:pt x="2753220" y="115862"/>
                  <a:pt x="2751011" y="118072"/>
                </a:cubicBezTo>
                <a:cubicBezTo>
                  <a:pt x="2748801" y="120282"/>
                  <a:pt x="2746172" y="121387"/>
                  <a:pt x="2743124" y="121387"/>
                </a:cubicBezTo>
                <a:cubicBezTo>
                  <a:pt x="2739923" y="121387"/>
                  <a:pt x="2737218" y="120282"/>
                  <a:pt x="2735008" y="118072"/>
                </a:cubicBezTo>
                <a:cubicBezTo>
                  <a:pt x="2732799" y="115862"/>
                  <a:pt x="2731694" y="113234"/>
                  <a:pt x="2731694" y="110186"/>
                </a:cubicBezTo>
                <a:cubicBezTo>
                  <a:pt x="2731694" y="107138"/>
                  <a:pt x="2732799" y="104471"/>
                  <a:pt x="2735008" y="102185"/>
                </a:cubicBezTo>
                <a:cubicBezTo>
                  <a:pt x="2737218" y="99899"/>
                  <a:pt x="2739923" y="98756"/>
                  <a:pt x="2743124" y="98756"/>
                </a:cubicBezTo>
                <a:close/>
                <a:moveTo>
                  <a:pt x="2711806" y="98756"/>
                </a:moveTo>
                <a:cubicBezTo>
                  <a:pt x="2714854" y="98756"/>
                  <a:pt x="2717483" y="99899"/>
                  <a:pt x="2719692" y="102185"/>
                </a:cubicBezTo>
                <a:cubicBezTo>
                  <a:pt x="2721902" y="104471"/>
                  <a:pt x="2723007" y="107138"/>
                  <a:pt x="2723007" y="110186"/>
                </a:cubicBezTo>
                <a:cubicBezTo>
                  <a:pt x="2723007" y="113234"/>
                  <a:pt x="2721902" y="115862"/>
                  <a:pt x="2719692" y="118072"/>
                </a:cubicBezTo>
                <a:cubicBezTo>
                  <a:pt x="2717483" y="120282"/>
                  <a:pt x="2714854" y="121387"/>
                  <a:pt x="2711806" y="121387"/>
                </a:cubicBezTo>
                <a:cubicBezTo>
                  <a:pt x="2708605" y="121387"/>
                  <a:pt x="2705900" y="120282"/>
                  <a:pt x="2703690" y="118072"/>
                </a:cubicBezTo>
                <a:cubicBezTo>
                  <a:pt x="2701481" y="115862"/>
                  <a:pt x="2700376" y="113234"/>
                  <a:pt x="2700376" y="110186"/>
                </a:cubicBezTo>
                <a:cubicBezTo>
                  <a:pt x="2700376" y="107138"/>
                  <a:pt x="2701481" y="104471"/>
                  <a:pt x="2703690" y="102185"/>
                </a:cubicBezTo>
                <a:cubicBezTo>
                  <a:pt x="2705900" y="99899"/>
                  <a:pt x="2708605" y="98756"/>
                  <a:pt x="2711806" y="98756"/>
                </a:cubicBezTo>
                <a:close/>
                <a:moveTo>
                  <a:pt x="1610182" y="92736"/>
                </a:moveTo>
                <a:lnTo>
                  <a:pt x="1610182" y="105766"/>
                </a:lnTo>
                <a:lnTo>
                  <a:pt x="1558976" y="120625"/>
                </a:lnTo>
                <a:lnTo>
                  <a:pt x="1558976" y="107823"/>
                </a:lnTo>
                <a:close/>
                <a:moveTo>
                  <a:pt x="292303" y="90221"/>
                </a:moveTo>
                <a:cubicBezTo>
                  <a:pt x="295961" y="90221"/>
                  <a:pt x="299237" y="91288"/>
                  <a:pt x="302133" y="93422"/>
                </a:cubicBezTo>
                <a:cubicBezTo>
                  <a:pt x="305029" y="95555"/>
                  <a:pt x="307315" y="98375"/>
                  <a:pt x="308991" y="101880"/>
                </a:cubicBezTo>
                <a:cubicBezTo>
                  <a:pt x="310668" y="105385"/>
                  <a:pt x="311506" y="109119"/>
                  <a:pt x="311506" y="113081"/>
                </a:cubicBezTo>
                <a:cubicBezTo>
                  <a:pt x="311506" y="119025"/>
                  <a:pt x="309601" y="124016"/>
                  <a:pt x="305791" y="128054"/>
                </a:cubicBezTo>
                <a:cubicBezTo>
                  <a:pt x="301981" y="132093"/>
                  <a:pt x="297104" y="134112"/>
                  <a:pt x="291161" y="134112"/>
                </a:cubicBezTo>
                <a:cubicBezTo>
                  <a:pt x="284607" y="134112"/>
                  <a:pt x="279692" y="132131"/>
                  <a:pt x="276416" y="128169"/>
                </a:cubicBezTo>
                <a:cubicBezTo>
                  <a:pt x="273139" y="124206"/>
                  <a:pt x="271501" y="119558"/>
                  <a:pt x="271501" y="114224"/>
                </a:cubicBezTo>
                <a:cubicBezTo>
                  <a:pt x="271501" y="109805"/>
                  <a:pt x="272377" y="105804"/>
                  <a:pt x="274130" y="102223"/>
                </a:cubicBezTo>
                <a:cubicBezTo>
                  <a:pt x="275882" y="98641"/>
                  <a:pt x="278359" y="95746"/>
                  <a:pt x="281559" y="93536"/>
                </a:cubicBezTo>
                <a:cubicBezTo>
                  <a:pt x="284760" y="91326"/>
                  <a:pt x="288341" y="90221"/>
                  <a:pt x="292303" y="90221"/>
                </a:cubicBezTo>
                <a:close/>
                <a:moveTo>
                  <a:pt x="815035" y="83973"/>
                </a:moveTo>
                <a:cubicBezTo>
                  <a:pt x="812140" y="83973"/>
                  <a:pt x="809892" y="84963"/>
                  <a:pt x="808292" y="86945"/>
                </a:cubicBezTo>
                <a:cubicBezTo>
                  <a:pt x="806691" y="88926"/>
                  <a:pt x="805891" y="91212"/>
                  <a:pt x="805891" y="93803"/>
                </a:cubicBezTo>
                <a:cubicBezTo>
                  <a:pt x="805891" y="96546"/>
                  <a:pt x="806730" y="98794"/>
                  <a:pt x="808406" y="100546"/>
                </a:cubicBezTo>
                <a:cubicBezTo>
                  <a:pt x="810082" y="102299"/>
                  <a:pt x="812216" y="103175"/>
                  <a:pt x="814807" y="103175"/>
                </a:cubicBezTo>
                <a:cubicBezTo>
                  <a:pt x="817398" y="103175"/>
                  <a:pt x="819645" y="102337"/>
                  <a:pt x="821550" y="100661"/>
                </a:cubicBezTo>
                <a:cubicBezTo>
                  <a:pt x="823455" y="98984"/>
                  <a:pt x="824408" y="96774"/>
                  <a:pt x="824408" y="94031"/>
                </a:cubicBezTo>
                <a:cubicBezTo>
                  <a:pt x="824408" y="91136"/>
                  <a:pt x="823417" y="88735"/>
                  <a:pt x="821436" y="86830"/>
                </a:cubicBezTo>
                <a:cubicBezTo>
                  <a:pt x="819455" y="84925"/>
                  <a:pt x="817321" y="83973"/>
                  <a:pt x="815035" y="83973"/>
                </a:cubicBezTo>
                <a:close/>
                <a:moveTo>
                  <a:pt x="2181301" y="78715"/>
                </a:moveTo>
                <a:cubicBezTo>
                  <a:pt x="2179015" y="78715"/>
                  <a:pt x="2177110" y="79515"/>
                  <a:pt x="2175586" y="81115"/>
                </a:cubicBezTo>
                <a:cubicBezTo>
                  <a:pt x="2174062" y="82715"/>
                  <a:pt x="2173300" y="84659"/>
                  <a:pt x="2173300" y="86945"/>
                </a:cubicBezTo>
                <a:cubicBezTo>
                  <a:pt x="2173300" y="89840"/>
                  <a:pt x="2174520" y="92545"/>
                  <a:pt x="2176958" y="95060"/>
                </a:cubicBezTo>
                <a:lnTo>
                  <a:pt x="2183548" y="99097"/>
                </a:lnTo>
                <a:lnTo>
                  <a:pt x="2184159" y="98717"/>
                </a:lnTo>
                <a:cubicBezTo>
                  <a:pt x="2187131" y="95288"/>
                  <a:pt x="2188617" y="91821"/>
                  <a:pt x="2188617" y="88316"/>
                </a:cubicBezTo>
                <a:cubicBezTo>
                  <a:pt x="2188617" y="85573"/>
                  <a:pt x="2188007" y="83287"/>
                  <a:pt x="2186788" y="81458"/>
                </a:cubicBezTo>
                <a:cubicBezTo>
                  <a:pt x="2185568" y="79629"/>
                  <a:pt x="2183740" y="78715"/>
                  <a:pt x="2181301" y="78715"/>
                </a:cubicBezTo>
                <a:close/>
                <a:moveTo>
                  <a:pt x="3303194" y="76581"/>
                </a:moveTo>
                <a:cubicBezTo>
                  <a:pt x="3306242" y="76581"/>
                  <a:pt x="3308871" y="77724"/>
                  <a:pt x="3311081" y="80010"/>
                </a:cubicBezTo>
                <a:cubicBezTo>
                  <a:pt x="3313290" y="82296"/>
                  <a:pt x="3314395" y="84963"/>
                  <a:pt x="3314395" y="88011"/>
                </a:cubicBezTo>
                <a:cubicBezTo>
                  <a:pt x="3314395" y="91059"/>
                  <a:pt x="3313290" y="93688"/>
                  <a:pt x="3311081" y="95898"/>
                </a:cubicBezTo>
                <a:cubicBezTo>
                  <a:pt x="3308871" y="98108"/>
                  <a:pt x="3306242" y="99213"/>
                  <a:pt x="3303194" y="99213"/>
                </a:cubicBezTo>
                <a:cubicBezTo>
                  <a:pt x="3299993" y="99213"/>
                  <a:pt x="3297288" y="98108"/>
                  <a:pt x="3295079" y="95898"/>
                </a:cubicBezTo>
                <a:cubicBezTo>
                  <a:pt x="3292869" y="93688"/>
                  <a:pt x="3291764" y="91059"/>
                  <a:pt x="3291764" y="88011"/>
                </a:cubicBezTo>
                <a:cubicBezTo>
                  <a:pt x="3291764" y="84963"/>
                  <a:pt x="3292869" y="82296"/>
                  <a:pt x="3295079" y="80010"/>
                </a:cubicBezTo>
                <a:cubicBezTo>
                  <a:pt x="3297288" y="77724"/>
                  <a:pt x="3299993" y="76581"/>
                  <a:pt x="3303194" y="76581"/>
                </a:cubicBezTo>
                <a:close/>
                <a:moveTo>
                  <a:pt x="3271876" y="76581"/>
                </a:moveTo>
                <a:cubicBezTo>
                  <a:pt x="3274924" y="76581"/>
                  <a:pt x="3277553" y="77724"/>
                  <a:pt x="3279762" y="80010"/>
                </a:cubicBezTo>
                <a:cubicBezTo>
                  <a:pt x="3281972" y="82296"/>
                  <a:pt x="3283077" y="84963"/>
                  <a:pt x="3283077" y="88011"/>
                </a:cubicBezTo>
                <a:cubicBezTo>
                  <a:pt x="3283077" y="91059"/>
                  <a:pt x="3281972" y="93688"/>
                  <a:pt x="3279762" y="95898"/>
                </a:cubicBezTo>
                <a:cubicBezTo>
                  <a:pt x="3277553" y="98108"/>
                  <a:pt x="3274924" y="99213"/>
                  <a:pt x="3271876" y="99213"/>
                </a:cubicBezTo>
                <a:cubicBezTo>
                  <a:pt x="3268675" y="99213"/>
                  <a:pt x="3265970" y="98108"/>
                  <a:pt x="3263761" y="95898"/>
                </a:cubicBezTo>
                <a:cubicBezTo>
                  <a:pt x="3261551" y="93688"/>
                  <a:pt x="3260446" y="91059"/>
                  <a:pt x="3260446" y="88011"/>
                </a:cubicBezTo>
                <a:cubicBezTo>
                  <a:pt x="3260446" y="84963"/>
                  <a:pt x="3261551" y="82296"/>
                  <a:pt x="3263761" y="80010"/>
                </a:cubicBezTo>
                <a:cubicBezTo>
                  <a:pt x="3265970" y="77724"/>
                  <a:pt x="3268675" y="76581"/>
                  <a:pt x="3271876" y="76581"/>
                </a:cubicBezTo>
                <a:close/>
                <a:moveTo>
                  <a:pt x="1350569" y="76581"/>
                </a:moveTo>
                <a:cubicBezTo>
                  <a:pt x="1353617" y="76581"/>
                  <a:pt x="1356246" y="77724"/>
                  <a:pt x="1358456" y="80010"/>
                </a:cubicBezTo>
                <a:cubicBezTo>
                  <a:pt x="1360665" y="82296"/>
                  <a:pt x="1361770" y="84963"/>
                  <a:pt x="1361770" y="88011"/>
                </a:cubicBezTo>
                <a:cubicBezTo>
                  <a:pt x="1361770" y="91059"/>
                  <a:pt x="1360665" y="93688"/>
                  <a:pt x="1358456" y="95898"/>
                </a:cubicBezTo>
                <a:cubicBezTo>
                  <a:pt x="1356246" y="98108"/>
                  <a:pt x="1353617" y="99213"/>
                  <a:pt x="1350569" y="99213"/>
                </a:cubicBezTo>
                <a:cubicBezTo>
                  <a:pt x="1347369" y="99213"/>
                  <a:pt x="1344663" y="98108"/>
                  <a:pt x="1342454" y="95898"/>
                </a:cubicBezTo>
                <a:cubicBezTo>
                  <a:pt x="1340244" y="93688"/>
                  <a:pt x="1339139" y="91059"/>
                  <a:pt x="1339139" y="88011"/>
                </a:cubicBezTo>
                <a:cubicBezTo>
                  <a:pt x="1339139" y="84963"/>
                  <a:pt x="1340244" y="82296"/>
                  <a:pt x="1342454" y="80010"/>
                </a:cubicBezTo>
                <a:cubicBezTo>
                  <a:pt x="1344663" y="77724"/>
                  <a:pt x="1347369" y="76581"/>
                  <a:pt x="1350569" y="76581"/>
                </a:cubicBezTo>
                <a:close/>
                <a:moveTo>
                  <a:pt x="1319251" y="76581"/>
                </a:moveTo>
                <a:cubicBezTo>
                  <a:pt x="1322299" y="76581"/>
                  <a:pt x="1324928" y="77724"/>
                  <a:pt x="1327138" y="80010"/>
                </a:cubicBezTo>
                <a:cubicBezTo>
                  <a:pt x="1329347" y="82296"/>
                  <a:pt x="1330452" y="84963"/>
                  <a:pt x="1330452" y="88011"/>
                </a:cubicBezTo>
                <a:cubicBezTo>
                  <a:pt x="1330452" y="91059"/>
                  <a:pt x="1329347" y="93688"/>
                  <a:pt x="1327138" y="95898"/>
                </a:cubicBezTo>
                <a:cubicBezTo>
                  <a:pt x="1324928" y="98108"/>
                  <a:pt x="1322299" y="99213"/>
                  <a:pt x="1319251" y="99213"/>
                </a:cubicBezTo>
                <a:cubicBezTo>
                  <a:pt x="1316050" y="99213"/>
                  <a:pt x="1313345" y="98108"/>
                  <a:pt x="1311135" y="95898"/>
                </a:cubicBezTo>
                <a:cubicBezTo>
                  <a:pt x="1308926" y="93688"/>
                  <a:pt x="1307821" y="91059"/>
                  <a:pt x="1307821" y="88011"/>
                </a:cubicBezTo>
                <a:cubicBezTo>
                  <a:pt x="1307821" y="84963"/>
                  <a:pt x="1308926" y="82296"/>
                  <a:pt x="1311135" y="80010"/>
                </a:cubicBezTo>
                <a:cubicBezTo>
                  <a:pt x="1313345" y="77724"/>
                  <a:pt x="1316050" y="76581"/>
                  <a:pt x="1319251" y="76581"/>
                </a:cubicBezTo>
                <a:close/>
                <a:moveTo>
                  <a:pt x="1055294" y="76581"/>
                </a:moveTo>
                <a:cubicBezTo>
                  <a:pt x="1058342" y="76581"/>
                  <a:pt x="1060971" y="77724"/>
                  <a:pt x="1063181" y="80010"/>
                </a:cubicBezTo>
                <a:cubicBezTo>
                  <a:pt x="1065390" y="82296"/>
                  <a:pt x="1066495" y="84963"/>
                  <a:pt x="1066495" y="88011"/>
                </a:cubicBezTo>
                <a:cubicBezTo>
                  <a:pt x="1066495" y="91059"/>
                  <a:pt x="1065390" y="93688"/>
                  <a:pt x="1063181" y="95898"/>
                </a:cubicBezTo>
                <a:cubicBezTo>
                  <a:pt x="1060971" y="98108"/>
                  <a:pt x="1058342" y="99213"/>
                  <a:pt x="1055294" y="99213"/>
                </a:cubicBezTo>
                <a:cubicBezTo>
                  <a:pt x="1052094" y="99213"/>
                  <a:pt x="1049388" y="98108"/>
                  <a:pt x="1047179" y="95898"/>
                </a:cubicBezTo>
                <a:cubicBezTo>
                  <a:pt x="1044969" y="93688"/>
                  <a:pt x="1043864" y="91059"/>
                  <a:pt x="1043864" y="88011"/>
                </a:cubicBezTo>
                <a:cubicBezTo>
                  <a:pt x="1043864" y="84963"/>
                  <a:pt x="1044969" y="82296"/>
                  <a:pt x="1047179" y="80010"/>
                </a:cubicBezTo>
                <a:cubicBezTo>
                  <a:pt x="1049388" y="77724"/>
                  <a:pt x="1052094" y="76581"/>
                  <a:pt x="1055294" y="76581"/>
                </a:cubicBezTo>
                <a:close/>
                <a:moveTo>
                  <a:pt x="1023976" y="76581"/>
                </a:moveTo>
                <a:cubicBezTo>
                  <a:pt x="1027024" y="76581"/>
                  <a:pt x="1029653" y="77724"/>
                  <a:pt x="1031862" y="80010"/>
                </a:cubicBezTo>
                <a:cubicBezTo>
                  <a:pt x="1034072" y="82296"/>
                  <a:pt x="1035177" y="84963"/>
                  <a:pt x="1035177" y="88011"/>
                </a:cubicBezTo>
                <a:cubicBezTo>
                  <a:pt x="1035177" y="91059"/>
                  <a:pt x="1034072" y="93688"/>
                  <a:pt x="1031862" y="95898"/>
                </a:cubicBezTo>
                <a:cubicBezTo>
                  <a:pt x="1029653" y="98108"/>
                  <a:pt x="1027024" y="99213"/>
                  <a:pt x="1023976" y="99213"/>
                </a:cubicBezTo>
                <a:cubicBezTo>
                  <a:pt x="1020775" y="99213"/>
                  <a:pt x="1018070" y="98108"/>
                  <a:pt x="1015860" y="95898"/>
                </a:cubicBezTo>
                <a:cubicBezTo>
                  <a:pt x="1013651" y="93688"/>
                  <a:pt x="1012546" y="91059"/>
                  <a:pt x="1012546" y="88011"/>
                </a:cubicBezTo>
                <a:cubicBezTo>
                  <a:pt x="1012546" y="84963"/>
                  <a:pt x="1013651" y="82296"/>
                  <a:pt x="1015860" y="80010"/>
                </a:cubicBezTo>
                <a:cubicBezTo>
                  <a:pt x="1018070" y="77724"/>
                  <a:pt x="1020775" y="76581"/>
                  <a:pt x="1023976" y="76581"/>
                </a:cubicBezTo>
                <a:close/>
                <a:moveTo>
                  <a:pt x="3185998" y="74067"/>
                </a:moveTo>
                <a:lnTo>
                  <a:pt x="3204743" y="74067"/>
                </a:lnTo>
                <a:lnTo>
                  <a:pt x="3209316" y="191796"/>
                </a:lnTo>
                <a:cubicBezTo>
                  <a:pt x="3209620" y="199263"/>
                  <a:pt x="3210344" y="205016"/>
                  <a:pt x="3211487" y="209055"/>
                </a:cubicBezTo>
                <a:cubicBezTo>
                  <a:pt x="3212630" y="213094"/>
                  <a:pt x="3215221" y="215875"/>
                  <a:pt x="3219260" y="217399"/>
                </a:cubicBezTo>
                <a:cubicBezTo>
                  <a:pt x="3223298" y="218923"/>
                  <a:pt x="3229661" y="219685"/>
                  <a:pt x="3238348" y="219685"/>
                </a:cubicBezTo>
                <a:lnTo>
                  <a:pt x="3238493" y="219740"/>
                </a:lnTo>
                <a:lnTo>
                  <a:pt x="3238500" y="219685"/>
                </a:lnTo>
                <a:cubicBezTo>
                  <a:pt x="3242310" y="219685"/>
                  <a:pt x="3246539" y="219647"/>
                  <a:pt x="3251187" y="219571"/>
                </a:cubicBezTo>
                <a:cubicBezTo>
                  <a:pt x="3255836" y="219494"/>
                  <a:pt x="3260560" y="219380"/>
                  <a:pt x="3265361" y="219228"/>
                </a:cubicBezTo>
                <a:cubicBezTo>
                  <a:pt x="3270161" y="219075"/>
                  <a:pt x="3274619" y="218732"/>
                  <a:pt x="3278734" y="218199"/>
                </a:cubicBezTo>
                <a:cubicBezTo>
                  <a:pt x="3282849" y="217666"/>
                  <a:pt x="3286277" y="216942"/>
                  <a:pt x="3289021" y="216027"/>
                </a:cubicBezTo>
                <a:cubicBezTo>
                  <a:pt x="3294507" y="214046"/>
                  <a:pt x="3298774" y="211570"/>
                  <a:pt x="3301822" y="208598"/>
                </a:cubicBezTo>
                <a:lnTo>
                  <a:pt x="3306992" y="199164"/>
                </a:lnTo>
                <a:lnTo>
                  <a:pt x="3299536" y="200940"/>
                </a:lnTo>
                <a:cubicBezTo>
                  <a:pt x="3296184" y="201397"/>
                  <a:pt x="3292831" y="201626"/>
                  <a:pt x="3289478" y="201626"/>
                </a:cubicBezTo>
                <a:cubicBezTo>
                  <a:pt x="3281706" y="201626"/>
                  <a:pt x="3275114" y="200368"/>
                  <a:pt x="3269704" y="197854"/>
                </a:cubicBezTo>
                <a:cubicBezTo>
                  <a:pt x="3264294" y="195339"/>
                  <a:pt x="3260179" y="191910"/>
                  <a:pt x="3257360" y="187567"/>
                </a:cubicBezTo>
                <a:cubicBezTo>
                  <a:pt x="3254540" y="183223"/>
                  <a:pt x="3253131" y="178232"/>
                  <a:pt x="3253131" y="172593"/>
                </a:cubicBezTo>
                <a:cubicBezTo>
                  <a:pt x="3253131" y="166802"/>
                  <a:pt x="3254045" y="160973"/>
                  <a:pt x="3255874" y="155105"/>
                </a:cubicBezTo>
                <a:cubicBezTo>
                  <a:pt x="3257702" y="149238"/>
                  <a:pt x="3260293" y="143866"/>
                  <a:pt x="3263646" y="138989"/>
                </a:cubicBezTo>
                <a:cubicBezTo>
                  <a:pt x="3266999" y="134112"/>
                  <a:pt x="3271037" y="130188"/>
                  <a:pt x="3275762" y="127216"/>
                </a:cubicBezTo>
                <a:cubicBezTo>
                  <a:pt x="3280486" y="124244"/>
                  <a:pt x="3285744" y="122759"/>
                  <a:pt x="3291535" y="122759"/>
                </a:cubicBezTo>
                <a:cubicBezTo>
                  <a:pt x="3299765" y="122759"/>
                  <a:pt x="3306585" y="125426"/>
                  <a:pt x="3311995" y="130760"/>
                </a:cubicBezTo>
                <a:cubicBezTo>
                  <a:pt x="3317405" y="136094"/>
                  <a:pt x="3321444" y="143066"/>
                  <a:pt x="3324111" y="151676"/>
                </a:cubicBezTo>
                <a:cubicBezTo>
                  <a:pt x="3326778" y="160287"/>
                  <a:pt x="3328111" y="169393"/>
                  <a:pt x="3328111" y="178994"/>
                </a:cubicBezTo>
                <a:cubicBezTo>
                  <a:pt x="3328111" y="190424"/>
                  <a:pt x="3326168" y="200216"/>
                  <a:pt x="3322282" y="208369"/>
                </a:cubicBezTo>
                <a:cubicBezTo>
                  <a:pt x="3318396" y="216523"/>
                  <a:pt x="3311957" y="223266"/>
                  <a:pt x="3302965" y="228600"/>
                </a:cubicBezTo>
                <a:cubicBezTo>
                  <a:pt x="3299460" y="230582"/>
                  <a:pt x="3295231" y="232220"/>
                  <a:pt x="3290278" y="233515"/>
                </a:cubicBezTo>
                <a:cubicBezTo>
                  <a:pt x="3285325" y="234811"/>
                  <a:pt x="3279915" y="235839"/>
                  <a:pt x="3274047" y="236601"/>
                </a:cubicBezTo>
                <a:cubicBezTo>
                  <a:pt x="3268180" y="237363"/>
                  <a:pt x="3262046" y="237859"/>
                  <a:pt x="3255645" y="238087"/>
                </a:cubicBezTo>
                <a:cubicBezTo>
                  <a:pt x="3249244" y="238316"/>
                  <a:pt x="3242767" y="238430"/>
                  <a:pt x="3236214" y="238430"/>
                </a:cubicBezTo>
                <a:lnTo>
                  <a:pt x="3236222" y="238370"/>
                </a:lnTo>
                <a:lnTo>
                  <a:pt x="3236062" y="238430"/>
                </a:lnTo>
                <a:cubicBezTo>
                  <a:pt x="3223870" y="238430"/>
                  <a:pt x="3214535" y="237059"/>
                  <a:pt x="3208058" y="234315"/>
                </a:cubicBezTo>
                <a:cubicBezTo>
                  <a:pt x="3201581" y="231572"/>
                  <a:pt x="3197124" y="227305"/>
                  <a:pt x="3194685" y="221514"/>
                </a:cubicBezTo>
                <a:cubicBezTo>
                  <a:pt x="3192247" y="215723"/>
                  <a:pt x="3190875" y="208255"/>
                  <a:pt x="3190570" y="199111"/>
                </a:cubicBezTo>
                <a:close/>
                <a:moveTo>
                  <a:pt x="3138297" y="74067"/>
                </a:moveTo>
                <a:lnTo>
                  <a:pt x="3157271" y="74067"/>
                </a:lnTo>
                <a:lnTo>
                  <a:pt x="3161157" y="196139"/>
                </a:lnTo>
                <a:cubicBezTo>
                  <a:pt x="3161462" y="206350"/>
                  <a:pt x="3161043" y="216142"/>
                  <a:pt x="3159900" y="225514"/>
                </a:cubicBezTo>
                <a:cubicBezTo>
                  <a:pt x="3158757" y="234887"/>
                  <a:pt x="3156585" y="243497"/>
                  <a:pt x="3153385" y="251346"/>
                </a:cubicBezTo>
                <a:cubicBezTo>
                  <a:pt x="3150184" y="259195"/>
                  <a:pt x="3145765" y="266053"/>
                  <a:pt x="3140126" y="271920"/>
                </a:cubicBezTo>
                <a:cubicBezTo>
                  <a:pt x="3134487" y="277787"/>
                  <a:pt x="3127401" y="282321"/>
                  <a:pt x="3118866" y="285522"/>
                </a:cubicBezTo>
                <a:cubicBezTo>
                  <a:pt x="3110332" y="288722"/>
                  <a:pt x="3100045" y="290322"/>
                  <a:pt x="3088005" y="290322"/>
                </a:cubicBezTo>
                <a:cubicBezTo>
                  <a:pt x="3079928" y="290322"/>
                  <a:pt x="3072079" y="289256"/>
                  <a:pt x="3064459" y="287122"/>
                </a:cubicBezTo>
                <a:cubicBezTo>
                  <a:pt x="3056839" y="284988"/>
                  <a:pt x="3049981" y="281788"/>
                  <a:pt x="3043885" y="277521"/>
                </a:cubicBezTo>
                <a:cubicBezTo>
                  <a:pt x="3037789" y="273254"/>
                  <a:pt x="3032951" y="267805"/>
                  <a:pt x="3029369" y="261176"/>
                </a:cubicBezTo>
                <a:cubicBezTo>
                  <a:pt x="3025788" y="254546"/>
                  <a:pt x="3023997" y="246660"/>
                  <a:pt x="3023997" y="237516"/>
                </a:cubicBezTo>
                <a:cubicBezTo>
                  <a:pt x="3023997" y="233858"/>
                  <a:pt x="3024340" y="229934"/>
                  <a:pt x="3025026" y="225743"/>
                </a:cubicBezTo>
                <a:cubicBezTo>
                  <a:pt x="3025712" y="221552"/>
                  <a:pt x="3026778" y="217056"/>
                  <a:pt x="3028226" y="212255"/>
                </a:cubicBezTo>
                <a:cubicBezTo>
                  <a:pt x="3029674" y="207455"/>
                  <a:pt x="3031465" y="202388"/>
                  <a:pt x="3033598" y="197054"/>
                </a:cubicBezTo>
                <a:lnTo>
                  <a:pt x="3050058" y="203454"/>
                </a:lnTo>
                <a:cubicBezTo>
                  <a:pt x="3048534" y="207722"/>
                  <a:pt x="3047200" y="211760"/>
                  <a:pt x="3046057" y="215570"/>
                </a:cubicBezTo>
                <a:cubicBezTo>
                  <a:pt x="3044914" y="219380"/>
                  <a:pt x="3044076" y="222962"/>
                  <a:pt x="3043543" y="226314"/>
                </a:cubicBezTo>
                <a:cubicBezTo>
                  <a:pt x="3043009" y="229667"/>
                  <a:pt x="3042742" y="232868"/>
                  <a:pt x="3042742" y="235916"/>
                </a:cubicBezTo>
                <a:cubicBezTo>
                  <a:pt x="3042742" y="243231"/>
                  <a:pt x="3044686" y="249555"/>
                  <a:pt x="3048572" y="254889"/>
                </a:cubicBezTo>
                <a:cubicBezTo>
                  <a:pt x="3052458" y="260223"/>
                  <a:pt x="3057830" y="264338"/>
                  <a:pt x="3064688" y="267234"/>
                </a:cubicBezTo>
                <a:cubicBezTo>
                  <a:pt x="3071546" y="270129"/>
                  <a:pt x="3079547" y="271577"/>
                  <a:pt x="3088691" y="271577"/>
                </a:cubicBezTo>
                <a:cubicBezTo>
                  <a:pt x="3099816" y="271577"/>
                  <a:pt x="3108998" y="269977"/>
                  <a:pt x="3116237" y="266777"/>
                </a:cubicBezTo>
                <a:cubicBezTo>
                  <a:pt x="3123476" y="263576"/>
                  <a:pt x="3129115" y="258699"/>
                  <a:pt x="3133154" y="252146"/>
                </a:cubicBezTo>
                <a:cubicBezTo>
                  <a:pt x="3137192" y="245593"/>
                  <a:pt x="3139897" y="237249"/>
                  <a:pt x="3141269" y="227114"/>
                </a:cubicBezTo>
                <a:cubicBezTo>
                  <a:pt x="3142641" y="216980"/>
                  <a:pt x="3143098" y="205055"/>
                  <a:pt x="3142641" y="191339"/>
                </a:cubicBezTo>
                <a:close/>
                <a:moveTo>
                  <a:pt x="2932024" y="74067"/>
                </a:moveTo>
                <a:cubicBezTo>
                  <a:pt x="2932481" y="77115"/>
                  <a:pt x="2932976" y="81115"/>
                  <a:pt x="2933510" y="86068"/>
                </a:cubicBezTo>
                <a:cubicBezTo>
                  <a:pt x="2934043" y="91021"/>
                  <a:pt x="2934462" y="95936"/>
                  <a:pt x="2934767" y="100813"/>
                </a:cubicBezTo>
                <a:cubicBezTo>
                  <a:pt x="2935072" y="105690"/>
                  <a:pt x="2935224" y="109728"/>
                  <a:pt x="2935224" y="112929"/>
                </a:cubicBezTo>
                <a:cubicBezTo>
                  <a:pt x="2935224" y="120244"/>
                  <a:pt x="2934729" y="127369"/>
                  <a:pt x="2933738" y="134303"/>
                </a:cubicBezTo>
                <a:cubicBezTo>
                  <a:pt x="2932748" y="141237"/>
                  <a:pt x="2931185" y="148019"/>
                  <a:pt x="2929052" y="154648"/>
                </a:cubicBezTo>
                <a:lnTo>
                  <a:pt x="2923627" y="167038"/>
                </a:lnTo>
                <a:lnTo>
                  <a:pt x="2930309" y="174308"/>
                </a:lnTo>
                <a:cubicBezTo>
                  <a:pt x="2935262" y="180175"/>
                  <a:pt x="2938920" y="185738"/>
                  <a:pt x="2941282" y="190996"/>
                </a:cubicBezTo>
                <a:cubicBezTo>
                  <a:pt x="2943644" y="196253"/>
                  <a:pt x="2944825" y="201397"/>
                  <a:pt x="2944825" y="206426"/>
                </a:cubicBezTo>
                <a:cubicBezTo>
                  <a:pt x="2944825" y="209779"/>
                  <a:pt x="2944254" y="213246"/>
                  <a:pt x="2943111" y="216827"/>
                </a:cubicBezTo>
                <a:cubicBezTo>
                  <a:pt x="2941968" y="220409"/>
                  <a:pt x="2939987" y="223762"/>
                  <a:pt x="2937167" y="226886"/>
                </a:cubicBezTo>
                <a:cubicBezTo>
                  <a:pt x="2934348" y="230010"/>
                  <a:pt x="2930386" y="232525"/>
                  <a:pt x="2925280" y="234430"/>
                </a:cubicBezTo>
                <a:cubicBezTo>
                  <a:pt x="2920175" y="236335"/>
                  <a:pt x="2913583" y="237287"/>
                  <a:pt x="2905506" y="237287"/>
                </a:cubicBezTo>
                <a:lnTo>
                  <a:pt x="2852928" y="237287"/>
                </a:lnTo>
                <a:lnTo>
                  <a:pt x="2852928" y="218771"/>
                </a:lnTo>
                <a:cubicBezTo>
                  <a:pt x="2868625" y="207493"/>
                  <a:pt x="2881084" y="196520"/>
                  <a:pt x="2890304" y="185852"/>
                </a:cubicBezTo>
                <a:lnTo>
                  <a:pt x="2901729" y="170180"/>
                </a:lnTo>
                <a:lnTo>
                  <a:pt x="2900020" y="168593"/>
                </a:lnTo>
                <a:cubicBezTo>
                  <a:pt x="2891333" y="161049"/>
                  <a:pt x="2881503" y="153086"/>
                  <a:pt x="2870530" y="144704"/>
                </a:cubicBezTo>
                <a:cubicBezTo>
                  <a:pt x="2859558" y="136322"/>
                  <a:pt x="2847975" y="127788"/>
                  <a:pt x="2835783" y="119101"/>
                </a:cubicBezTo>
                <a:lnTo>
                  <a:pt x="2846527" y="104013"/>
                </a:lnTo>
                <a:cubicBezTo>
                  <a:pt x="2860548" y="114377"/>
                  <a:pt x="2872931" y="123749"/>
                  <a:pt x="2883675" y="132131"/>
                </a:cubicBezTo>
                <a:cubicBezTo>
                  <a:pt x="2889047" y="136322"/>
                  <a:pt x="2894038" y="140332"/>
                  <a:pt x="2898648" y="144161"/>
                </a:cubicBezTo>
                <a:lnTo>
                  <a:pt x="2909720" y="153712"/>
                </a:lnTo>
                <a:lnTo>
                  <a:pt x="2910307" y="152477"/>
                </a:lnTo>
                <a:cubicBezTo>
                  <a:pt x="2914421" y="140894"/>
                  <a:pt x="2916479" y="128321"/>
                  <a:pt x="2916479" y="114758"/>
                </a:cubicBezTo>
                <a:cubicBezTo>
                  <a:pt x="2916479" y="111405"/>
                  <a:pt x="2916250" y="107366"/>
                  <a:pt x="2915793" y="102642"/>
                </a:cubicBezTo>
                <a:cubicBezTo>
                  <a:pt x="2915336" y="97917"/>
                  <a:pt x="2914802" y="93193"/>
                  <a:pt x="2914193" y="88469"/>
                </a:cubicBezTo>
                <a:cubicBezTo>
                  <a:pt x="2913583" y="83744"/>
                  <a:pt x="2912974" y="79706"/>
                  <a:pt x="2912364" y="76353"/>
                </a:cubicBezTo>
                <a:close/>
                <a:moveTo>
                  <a:pt x="1966798" y="74067"/>
                </a:moveTo>
                <a:lnTo>
                  <a:pt x="1985315" y="74067"/>
                </a:lnTo>
                <a:lnTo>
                  <a:pt x="1989887" y="237287"/>
                </a:lnTo>
                <a:lnTo>
                  <a:pt x="1971370" y="237287"/>
                </a:lnTo>
                <a:close/>
                <a:moveTo>
                  <a:pt x="1858442" y="74067"/>
                </a:moveTo>
                <a:lnTo>
                  <a:pt x="1876959" y="74067"/>
                </a:lnTo>
                <a:lnTo>
                  <a:pt x="1881531" y="188367"/>
                </a:lnTo>
                <a:cubicBezTo>
                  <a:pt x="1881835" y="196444"/>
                  <a:pt x="1881569" y="203607"/>
                  <a:pt x="1880730" y="209855"/>
                </a:cubicBezTo>
                <a:cubicBezTo>
                  <a:pt x="1879892" y="216104"/>
                  <a:pt x="1877911" y="221361"/>
                  <a:pt x="1874787" y="225629"/>
                </a:cubicBezTo>
                <a:cubicBezTo>
                  <a:pt x="1871663" y="229896"/>
                  <a:pt x="1867014" y="233096"/>
                  <a:pt x="1860842" y="235230"/>
                </a:cubicBezTo>
                <a:cubicBezTo>
                  <a:pt x="1854670" y="237363"/>
                  <a:pt x="1846402" y="238430"/>
                  <a:pt x="1836039" y="238430"/>
                </a:cubicBezTo>
                <a:lnTo>
                  <a:pt x="1836134" y="237566"/>
                </a:lnTo>
                <a:lnTo>
                  <a:pt x="1833829" y="238430"/>
                </a:lnTo>
                <a:cubicBezTo>
                  <a:pt x="1828800" y="238430"/>
                  <a:pt x="1823885" y="237478"/>
                  <a:pt x="1819085" y="235573"/>
                </a:cubicBezTo>
                <a:cubicBezTo>
                  <a:pt x="1814284" y="233668"/>
                  <a:pt x="1810131" y="230543"/>
                  <a:pt x="1806626" y="226200"/>
                </a:cubicBezTo>
                <a:lnTo>
                  <a:pt x="1803433" y="220736"/>
                </a:lnTo>
                <a:lnTo>
                  <a:pt x="1799111" y="226914"/>
                </a:lnTo>
                <a:cubicBezTo>
                  <a:pt x="1796768" y="229258"/>
                  <a:pt x="1793901" y="231344"/>
                  <a:pt x="1790510" y="233172"/>
                </a:cubicBezTo>
                <a:cubicBezTo>
                  <a:pt x="1783728" y="236830"/>
                  <a:pt x="1774012" y="238659"/>
                  <a:pt x="1761363" y="238659"/>
                </a:cubicBezTo>
                <a:cubicBezTo>
                  <a:pt x="1755877" y="238659"/>
                  <a:pt x="1750581" y="238202"/>
                  <a:pt x="1745475" y="237287"/>
                </a:cubicBezTo>
                <a:cubicBezTo>
                  <a:pt x="1740370" y="236373"/>
                  <a:pt x="1735684" y="235039"/>
                  <a:pt x="1731417" y="233287"/>
                </a:cubicBezTo>
                <a:cubicBezTo>
                  <a:pt x="1727149" y="231534"/>
                  <a:pt x="1723416" y="229439"/>
                  <a:pt x="1720215" y="227000"/>
                </a:cubicBezTo>
                <a:lnTo>
                  <a:pt x="1729359" y="211227"/>
                </a:lnTo>
                <a:cubicBezTo>
                  <a:pt x="1732407" y="213208"/>
                  <a:pt x="1736674" y="215113"/>
                  <a:pt x="1742161" y="216942"/>
                </a:cubicBezTo>
                <a:cubicBezTo>
                  <a:pt x="1747647" y="218771"/>
                  <a:pt x="1754048" y="219685"/>
                  <a:pt x="1761363" y="219685"/>
                </a:cubicBezTo>
                <a:cubicBezTo>
                  <a:pt x="1768983" y="219685"/>
                  <a:pt x="1775041" y="218923"/>
                  <a:pt x="1779537" y="217399"/>
                </a:cubicBezTo>
                <a:cubicBezTo>
                  <a:pt x="1784033" y="215875"/>
                  <a:pt x="1787309" y="213627"/>
                  <a:pt x="1789367" y="210655"/>
                </a:cubicBezTo>
                <a:cubicBezTo>
                  <a:pt x="1791424" y="207683"/>
                  <a:pt x="1792453" y="204216"/>
                  <a:pt x="1792453" y="200254"/>
                </a:cubicBezTo>
                <a:cubicBezTo>
                  <a:pt x="1792453" y="197206"/>
                  <a:pt x="1791653" y="193548"/>
                  <a:pt x="1790052" y="189281"/>
                </a:cubicBezTo>
                <a:cubicBezTo>
                  <a:pt x="1788452" y="185014"/>
                  <a:pt x="1786281" y="180251"/>
                  <a:pt x="1783537" y="174994"/>
                </a:cubicBezTo>
                <a:cubicBezTo>
                  <a:pt x="1780794" y="169736"/>
                  <a:pt x="1777632" y="164173"/>
                  <a:pt x="1774050" y="158306"/>
                </a:cubicBezTo>
                <a:cubicBezTo>
                  <a:pt x="1770469" y="152438"/>
                  <a:pt x="1766621" y="146457"/>
                  <a:pt x="1762506" y="140361"/>
                </a:cubicBezTo>
                <a:lnTo>
                  <a:pt x="1778280" y="130074"/>
                </a:lnTo>
                <a:cubicBezTo>
                  <a:pt x="1784223" y="139065"/>
                  <a:pt x="1789405" y="147562"/>
                  <a:pt x="1793824" y="155563"/>
                </a:cubicBezTo>
                <a:cubicBezTo>
                  <a:pt x="1798244" y="163564"/>
                  <a:pt x="1801978" y="171031"/>
                  <a:pt x="1805026" y="177965"/>
                </a:cubicBezTo>
                <a:cubicBezTo>
                  <a:pt x="1808074" y="184900"/>
                  <a:pt x="1810512" y="191415"/>
                  <a:pt x="1812341" y="197511"/>
                </a:cubicBezTo>
                <a:cubicBezTo>
                  <a:pt x="1814475" y="204216"/>
                  <a:pt x="1816875" y="209169"/>
                  <a:pt x="1819542" y="212370"/>
                </a:cubicBezTo>
                <a:cubicBezTo>
                  <a:pt x="1822209" y="215570"/>
                  <a:pt x="1824990" y="217589"/>
                  <a:pt x="1827886" y="218428"/>
                </a:cubicBezTo>
                <a:cubicBezTo>
                  <a:pt x="1830781" y="219266"/>
                  <a:pt x="1833448" y="219685"/>
                  <a:pt x="1835887" y="219685"/>
                </a:cubicBezTo>
                <a:lnTo>
                  <a:pt x="1838010" y="220473"/>
                </a:lnTo>
                <a:lnTo>
                  <a:pt x="1838097" y="219685"/>
                </a:lnTo>
                <a:cubicBezTo>
                  <a:pt x="1846783" y="219685"/>
                  <a:pt x="1852879" y="218847"/>
                  <a:pt x="1856385" y="217170"/>
                </a:cubicBezTo>
                <a:cubicBezTo>
                  <a:pt x="1859890" y="215494"/>
                  <a:pt x="1861909" y="212522"/>
                  <a:pt x="1862442" y="208255"/>
                </a:cubicBezTo>
                <a:cubicBezTo>
                  <a:pt x="1862976" y="203988"/>
                  <a:pt x="1863090" y="198044"/>
                  <a:pt x="1862785" y="190424"/>
                </a:cubicBezTo>
                <a:close/>
                <a:moveTo>
                  <a:pt x="404698" y="74067"/>
                </a:moveTo>
                <a:lnTo>
                  <a:pt x="423215" y="74067"/>
                </a:lnTo>
                <a:lnTo>
                  <a:pt x="427787" y="237287"/>
                </a:lnTo>
                <a:lnTo>
                  <a:pt x="409270" y="237287"/>
                </a:lnTo>
                <a:close/>
                <a:moveTo>
                  <a:pt x="353492" y="74067"/>
                </a:moveTo>
                <a:lnTo>
                  <a:pt x="372009" y="74067"/>
                </a:lnTo>
                <a:lnTo>
                  <a:pt x="376581" y="188367"/>
                </a:lnTo>
                <a:cubicBezTo>
                  <a:pt x="376885" y="196444"/>
                  <a:pt x="376619" y="203607"/>
                  <a:pt x="375780" y="209855"/>
                </a:cubicBezTo>
                <a:cubicBezTo>
                  <a:pt x="374942" y="216104"/>
                  <a:pt x="372961" y="221361"/>
                  <a:pt x="369837" y="225629"/>
                </a:cubicBezTo>
                <a:cubicBezTo>
                  <a:pt x="366713" y="229896"/>
                  <a:pt x="362065" y="233096"/>
                  <a:pt x="355892" y="235230"/>
                </a:cubicBezTo>
                <a:cubicBezTo>
                  <a:pt x="349720" y="237363"/>
                  <a:pt x="341452" y="238430"/>
                  <a:pt x="331089" y="238430"/>
                </a:cubicBezTo>
                <a:lnTo>
                  <a:pt x="331109" y="238251"/>
                </a:lnTo>
                <a:lnTo>
                  <a:pt x="330632" y="238430"/>
                </a:lnTo>
                <a:cubicBezTo>
                  <a:pt x="321336" y="238430"/>
                  <a:pt x="313944" y="237935"/>
                  <a:pt x="308458" y="236944"/>
                </a:cubicBezTo>
                <a:cubicBezTo>
                  <a:pt x="302971" y="235954"/>
                  <a:pt x="298818" y="234468"/>
                  <a:pt x="295999" y="232487"/>
                </a:cubicBezTo>
                <a:cubicBezTo>
                  <a:pt x="293180" y="230505"/>
                  <a:pt x="291198" y="228029"/>
                  <a:pt x="290055" y="225057"/>
                </a:cubicBezTo>
                <a:lnTo>
                  <a:pt x="289402" y="222472"/>
                </a:lnTo>
                <a:lnTo>
                  <a:pt x="286398" y="227000"/>
                </a:lnTo>
                <a:cubicBezTo>
                  <a:pt x="283578" y="230048"/>
                  <a:pt x="280340" y="232410"/>
                  <a:pt x="276683" y="234087"/>
                </a:cubicBezTo>
                <a:cubicBezTo>
                  <a:pt x="273025" y="235763"/>
                  <a:pt x="268643" y="236906"/>
                  <a:pt x="263538" y="237516"/>
                </a:cubicBezTo>
                <a:lnTo>
                  <a:pt x="247476" y="238324"/>
                </a:lnTo>
                <a:lnTo>
                  <a:pt x="247193" y="238430"/>
                </a:lnTo>
                <a:lnTo>
                  <a:pt x="246693" y="238363"/>
                </a:lnTo>
                <a:lnTo>
                  <a:pt x="245364" y="238430"/>
                </a:lnTo>
                <a:lnTo>
                  <a:pt x="245393" y="238189"/>
                </a:lnTo>
                <a:lnTo>
                  <a:pt x="232677" y="236487"/>
                </a:lnTo>
                <a:cubicBezTo>
                  <a:pt x="227114" y="235192"/>
                  <a:pt x="221666" y="232639"/>
                  <a:pt x="216332" y="228829"/>
                </a:cubicBezTo>
                <a:cubicBezTo>
                  <a:pt x="213665" y="226924"/>
                  <a:pt x="211226" y="224524"/>
                  <a:pt x="209017" y="221628"/>
                </a:cubicBezTo>
                <a:lnTo>
                  <a:pt x="206991" y="218161"/>
                </a:lnTo>
                <a:lnTo>
                  <a:pt x="202044" y="224828"/>
                </a:lnTo>
                <a:cubicBezTo>
                  <a:pt x="199073" y="227800"/>
                  <a:pt x="195301" y="230315"/>
                  <a:pt x="190729" y="232372"/>
                </a:cubicBezTo>
                <a:cubicBezTo>
                  <a:pt x="186157" y="234430"/>
                  <a:pt x="180594" y="235954"/>
                  <a:pt x="174041" y="236944"/>
                </a:cubicBezTo>
                <a:cubicBezTo>
                  <a:pt x="167488" y="237935"/>
                  <a:pt x="159487" y="238430"/>
                  <a:pt x="150038" y="238430"/>
                </a:cubicBezTo>
                <a:lnTo>
                  <a:pt x="131064" y="238430"/>
                </a:lnTo>
                <a:lnTo>
                  <a:pt x="131298" y="236514"/>
                </a:lnTo>
                <a:lnTo>
                  <a:pt x="126187" y="238430"/>
                </a:lnTo>
                <a:cubicBezTo>
                  <a:pt x="120244" y="238430"/>
                  <a:pt x="115176" y="237363"/>
                  <a:pt x="110985" y="235230"/>
                </a:cubicBezTo>
                <a:lnTo>
                  <a:pt x="101758" y="227848"/>
                </a:lnTo>
                <a:lnTo>
                  <a:pt x="98412" y="233058"/>
                </a:lnTo>
                <a:cubicBezTo>
                  <a:pt x="95593" y="235877"/>
                  <a:pt x="92469" y="237973"/>
                  <a:pt x="89040" y="239345"/>
                </a:cubicBezTo>
                <a:cubicBezTo>
                  <a:pt x="85611" y="240716"/>
                  <a:pt x="81992" y="241402"/>
                  <a:pt x="78181" y="241402"/>
                </a:cubicBezTo>
                <a:cubicBezTo>
                  <a:pt x="73762" y="241402"/>
                  <a:pt x="69190" y="240602"/>
                  <a:pt x="64465" y="239002"/>
                </a:cubicBezTo>
                <a:cubicBezTo>
                  <a:pt x="59741" y="237401"/>
                  <a:pt x="55093" y="235039"/>
                  <a:pt x="50521" y="231915"/>
                </a:cubicBezTo>
                <a:cubicBezTo>
                  <a:pt x="45949" y="228791"/>
                  <a:pt x="41643" y="224943"/>
                  <a:pt x="37605" y="220371"/>
                </a:cubicBezTo>
                <a:lnTo>
                  <a:pt x="28491" y="207042"/>
                </a:lnTo>
                <a:lnTo>
                  <a:pt x="20803" y="224600"/>
                </a:lnTo>
                <a:cubicBezTo>
                  <a:pt x="19431" y="231534"/>
                  <a:pt x="18745" y="237668"/>
                  <a:pt x="18745" y="243002"/>
                </a:cubicBezTo>
                <a:cubicBezTo>
                  <a:pt x="18745" y="247269"/>
                  <a:pt x="19203" y="252718"/>
                  <a:pt x="20117" y="259347"/>
                </a:cubicBezTo>
                <a:cubicBezTo>
                  <a:pt x="21031" y="265976"/>
                  <a:pt x="22212" y="273025"/>
                  <a:pt x="23660" y="280493"/>
                </a:cubicBezTo>
                <a:cubicBezTo>
                  <a:pt x="25108" y="287960"/>
                  <a:pt x="26708" y="295390"/>
                  <a:pt x="28461" y="302781"/>
                </a:cubicBezTo>
                <a:cubicBezTo>
                  <a:pt x="30213" y="310172"/>
                  <a:pt x="31852" y="316840"/>
                  <a:pt x="33376" y="322784"/>
                </a:cubicBezTo>
                <a:lnTo>
                  <a:pt x="15316" y="327127"/>
                </a:lnTo>
                <a:cubicBezTo>
                  <a:pt x="12116" y="315392"/>
                  <a:pt x="9373" y="303924"/>
                  <a:pt x="7087" y="292723"/>
                </a:cubicBezTo>
                <a:cubicBezTo>
                  <a:pt x="4801" y="281521"/>
                  <a:pt x="3048" y="271501"/>
                  <a:pt x="1829" y="262662"/>
                </a:cubicBezTo>
                <a:cubicBezTo>
                  <a:pt x="610" y="253823"/>
                  <a:pt x="0" y="247269"/>
                  <a:pt x="0" y="243002"/>
                </a:cubicBezTo>
                <a:cubicBezTo>
                  <a:pt x="0" y="231725"/>
                  <a:pt x="1829" y="221438"/>
                  <a:pt x="5486" y="212141"/>
                </a:cubicBezTo>
                <a:cubicBezTo>
                  <a:pt x="9144" y="202845"/>
                  <a:pt x="13868" y="194653"/>
                  <a:pt x="19660" y="187567"/>
                </a:cubicBezTo>
                <a:cubicBezTo>
                  <a:pt x="25451" y="180480"/>
                  <a:pt x="31699" y="174460"/>
                  <a:pt x="38405" y="169507"/>
                </a:cubicBezTo>
                <a:cubicBezTo>
                  <a:pt x="45111" y="164554"/>
                  <a:pt x="51626" y="160820"/>
                  <a:pt x="57950" y="158306"/>
                </a:cubicBezTo>
                <a:cubicBezTo>
                  <a:pt x="64275" y="155791"/>
                  <a:pt x="69647" y="154534"/>
                  <a:pt x="74066" y="154534"/>
                </a:cubicBezTo>
                <a:cubicBezTo>
                  <a:pt x="77876" y="154534"/>
                  <a:pt x="81229" y="155372"/>
                  <a:pt x="84125" y="157049"/>
                </a:cubicBezTo>
                <a:cubicBezTo>
                  <a:pt x="87020" y="158725"/>
                  <a:pt x="89840" y="162002"/>
                  <a:pt x="92583" y="166878"/>
                </a:cubicBezTo>
                <a:cubicBezTo>
                  <a:pt x="95326" y="171755"/>
                  <a:pt x="98222" y="178918"/>
                  <a:pt x="101270" y="188367"/>
                </a:cubicBezTo>
                <a:cubicBezTo>
                  <a:pt x="104165" y="197054"/>
                  <a:pt x="106909" y="203645"/>
                  <a:pt x="109500" y="208141"/>
                </a:cubicBezTo>
                <a:cubicBezTo>
                  <a:pt x="112090" y="212636"/>
                  <a:pt x="114910" y="215684"/>
                  <a:pt x="117958" y="217285"/>
                </a:cubicBezTo>
                <a:cubicBezTo>
                  <a:pt x="121006" y="218885"/>
                  <a:pt x="124511" y="219685"/>
                  <a:pt x="128473" y="219685"/>
                </a:cubicBezTo>
                <a:lnTo>
                  <a:pt x="133136" y="221443"/>
                </a:lnTo>
                <a:lnTo>
                  <a:pt x="133350" y="219685"/>
                </a:lnTo>
                <a:lnTo>
                  <a:pt x="150952" y="219685"/>
                </a:lnTo>
                <a:cubicBezTo>
                  <a:pt x="163602" y="219685"/>
                  <a:pt x="172974" y="218999"/>
                  <a:pt x="179070" y="217628"/>
                </a:cubicBezTo>
                <a:cubicBezTo>
                  <a:pt x="185166" y="216256"/>
                  <a:pt x="189167" y="214427"/>
                  <a:pt x="191072" y="212141"/>
                </a:cubicBezTo>
                <a:cubicBezTo>
                  <a:pt x="192977" y="209855"/>
                  <a:pt x="193929" y="207493"/>
                  <a:pt x="193929" y="205055"/>
                </a:cubicBezTo>
                <a:cubicBezTo>
                  <a:pt x="193929" y="201397"/>
                  <a:pt x="192558" y="197358"/>
                  <a:pt x="189814" y="192939"/>
                </a:cubicBezTo>
                <a:cubicBezTo>
                  <a:pt x="187071" y="188519"/>
                  <a:pt x="183566" y="183985"/>
                  <a:pt x="179299" y="179337"/>
                </a:cubicBezTo>
                <a:cubicBezTo>
                  <a:pt x="175031" y="174689"/>
                  <a:pt x="170498" y="170079"/>
                  <a:pt x="165697" y="165507"/>
                </a:cubicBezTo>
                <a:cubicBezTo>
                  <a:pt x="160896" y="160935"/>
                  <a:pt x="156363" y="156744"/>
                  <a:pt x="152095" y="152934"/>
                </a:cubicBezTo>
                <a:cubicBezTo>
                  <a:pt x="147828" y="149124"/>
                  <a:pt x="144323" y="145809"/>
                  <a:pt x="141580" y="142990"/>
                </a:cubicBezTo>
                <a:cubicBezTo>
                  <a:pt x="138837" y="140170"/>
                  <a:pt x="137465" y="138151"/>
                  <a:pt x="137465" y="136932"/>
                </a:cubicBezTo>
                <a:cubicBezTo>
                  <a:pt x="137465" y="134646"/>
                  <a:pt x="137655" y="132436"/>
                  <a:pt x="138036" y="130302"/>
                </a:cubicBezTo>
                <a:cubicBezTo>
                  <a:pt x="138417" y="128169"/>
                  <a:pt x="138951" y="126188"/>
                  <a:pt x="139637" y="124359"/>
                </a:cubicBezTo>
                <a:cubicBezTo>
                  <a:pt x="140322" y="122530"/>
                  <a:pt x="141199" y="121082"/>
                  <a:pt x="142266" y="120015"/>
                </a:cubicBezTo>
                <a:cubicBezTo>
                  <a:pt x="145314" y="116815"/>
                  <a:pt x="149505" y="113424"/>
                  <a:pt x="154838" y="109843"/>
                </a:cubicBezTo>
                <a:cubicBezTo>
                  <a:pt x="160173" y="106261"/>
                  <a:pt x="166345" y="102604"/>
                  <a:pt x="173355" y="98870"/>
                </a:cubicBezTo>
                <a:cubicBezTo>
                  <a:pt x="180366" y="95136"/>
                  <a:pt x="187833" y="91326"/>
                  <a:pt x="195758" y="87440"/>
                </a:cubicBezTo>
                <a:cubicBezTo>
                  <a:pt x="203683" y="83554"/>
                  <a:pt x="211684" y="79629"/>
                  <a:pt x="219761" y="75667"/>
                </a:cubicBezTo>
                <a:lnTo>
                  <a:pt x="227533" y="92583"/>
                </a:lnTo>
                <a:cubicBezTo>
                  <a:pt x="220218" y="96241"/>
                  <a:pt x="212903" y="99860"/>
                  <a:pt x="205588" y="103442"/>
                </a:cubicBezTo>
                <a:cubicBezTo>
                  <a:pt x="198272" y="107023"/>
                  <a:pt x="191186" y="110567"/>
                  <a:pt x="184328" y="114072"/>
                </a:cubicBezTo>
                <a:cubicBezTo>
                  <a:pt x="177470" y="117577"/>
                  <a:pt x="171031" y="121120"/>
                  <a:pt x="165011" y="124702"/>
                </a:cubicBezTo>
                <a:lnTo>
                  <a:pt x="154543" y="131656"/>
                </a:lnTo>
                <a:lnTo>
                  <a:pt x="169469" y="144476"/>
                </a:lnTo>
                <a:cubicBezTo>
                  <a:pt x="175565" y="149810"/>
                  <a:pt x="181356" y="155258"/>
                  <a:pt x="186843" y="160820"/>
                </a:cubicBezTo>
                <a:cubicBezTo>
                  <a:pt x="192329" y="166383"/>
                  <a:pt x="197434" y="172365"/>
                  <a:pt x="202159" y="178766"/>
                </a:cubicBezTo>
                <a:cubicBezTo>
                  <a:pt x="206883" y="185166"/>
                  <a:pt x="211303" y="192253"/>
                  <a:pt x="215417" y="200025"/>
                </a:cubicBezTo>
                <a:cubicBezTo>
                  <a:pt x="218618" y="205969"/>
                  <a:pt x="222352" y="210312"/>
                  <a:pt x="226619" y="213056"/>
                </a:cubicBezTo>
                <a:cubicBezTo>
                  <a:pt x="230886" y="215799"/>
                  <a:pt x="235115" y="217589"/>
                  <a:pt x="239306" y="218428"/>
                </a:cubicBezTo>
                <a:lnTo>
                  <a:pt x="249014" y="219627"/>
                </a:lnTo>
                <a:lnTo>
                  <a:pt x="257823" y="219256"/>
                </a:lnTo>
                <a:cubicBezTo>
                  <a:pt x="260795" y="218971"/>
                  <a:pt x="263347" y="218542"/>
                  <a:pt x="265481" y="217970"/>
                </a:cubicBezTo>
                <a:cubicBezTo>
                  <a:pt x="269748" y="216827"/>
                  <a:pt x="272987" y="214618"/>
                  <a:pt x="275196" y="211341"/>
                </a:cubicBezTo>
                <a:cubicBezTo>
                  <a:pt x="277406" y="208064"/>
                  <a:pt x="279197" y="203302"/>
                  <a:pt x="280569" y="197054"/>
                </a:cubicBezTo>
                <a:cubicBezTo>
                  <a:pt x="281940" y="190805"/>
                  <a:pt x="283616" y="182652"/>
                  <a:pt x="285598" y="172593"/>
                </a:cubicBezTo>
                <a:lnTo>
                  <a:pt x="303428" y="176022"/>
                </a:lnTo>
                <a:cubicBezTo>
                  <a:pt x="302819" y="178766"/>
                  <a:pt x="302133" y="181814"/>
                  <a:pt x="301371" y="185166"/>
                </a:cubicBezTo>
                <a:cubicBezTo>
                  <a:pt x="300609" y="188519"/>
                  <a:pt x="299961" y="191834"/>
                  <a:pt x="299428" y="195110"/>
                </a:cubicBezTo>
                <a:cubicBezTo>
                  <a:pt x="298895" y="198387"/>
                  <a:pt x="298628" y="201245"/>
                  <a:pt x="298628" y="203683"/>
                </a:cubicBezTo>
                <a:cubicBezTo>
                  <a:pt x="298628" y="205969"/>
                  <a:pt x="298780" y="208103"/>
                  <a:pt x="299085" y="210084"/>
                </a:cubicBezTo>
                <a:cubicBezTo>
                  <a:pt x="299390" y="212065"/>
                  <a:pt x="300533" y="213741"/>
                  <a:pt x="302514" y="215113"/>
                </a:cubicBezTo>
                <a:cubicBezTo>
                  <a:pt x="304495" y="216485"/>
                  <a:pt x="307848" y="217589"/>
                  <a:pt x="312573" y="218428"/>
                </a:cubicBezTo>
                <a:cubicBezTo>
                  <a:pt x="317297" y="219266"/>
                  <a:pt x="324079" y="219685"/>
                  <a:pt x="332918" y="219685"/>
                </a:cubicBezTo>
                <a:lnTo>
                  <a:pt x="333137" y="219768"/>
                </a:lnTo>
                <a:lnTo>
                  <a:pt x="333146" y="219685"/>
                </a:lnTo>
                <a:cubicBezTo>
                  <a:pt x="341833" y="219685"/>
                  <a:pt x="347929" y="218847"/>
                  <a:pt x="351435" y="217170"/>
                </a:cubicBezTo>
                <a:cubicBezTo>
                  <a:pt x="354940" y="215494"/>
                  <a:pt x="356959" y="212522"/>
                  <a:pt x="357492" y="208255"/>
                </a:cubicBezTo>
                <a:cubicBezTo>
                  <a:pt x="358026" y="203988"/>
                  <a:pt x="358140" y="198044"/>
                  <a:pt x="357835" y="190424"/>
                </a:cubicBezTo>
                <a:close/>
                <a:moveTo>
                  <a:pt x="3115590" y="71781"/>
                </a:moveTo>
                <a:lnTo>
                  <a:pt x="3115590" y="84811"/>
                </a:lnTo>
                <a:lnTo>
                  <a:pt x="3064383" y="99670"/>
                </a:lnTo>
                <a:lnTo>
                  <a:pt x="3064383" y="86868"/>
                </a:lnTo>
                <a:close/>
                <a:moveTo>
                  <a:pt x="1782090" y="71781"/>
                </a:moveTo>
                <a:lnTo>
                  <a:pt x="1782090" y="84811"/>
                </a:lnTo>
                <a:lnTo>
                  <a:pt x="1730883" y="99670"/>
                </a:lnTo>
                <a:lnTo>
                  <a:pt x="1730883" y="86868"/>
                </a:lnTo>
                <a:close/>
                <a:moveTo>
                  <a:pt x="816178" y="71171"/>
                </a:moveTo>
                <a:cubicBezTo>
                  <a:pt x="819836" y="71171"/>
                  <a:pt x="823113" y="72238"/>
                  <a:pt x="826008" y="74372"/>
                </a:cubicBezTo>
                <a:cubicBezTo>
                  <a:pt x="828904" y="76505"/>
                  <a:pt x="831190" y="79325"/>
                  <a:pt x="832866" y="82830"/>
                </a:cubicBezTo>
                <a:cubicBezTo>
                  <a:pt x="834543" y="86335"/>
                  <a:pt x="835381" y="90069"/>
                  <a:pt x="835381" y="94031"/>
                </a:cubicBezTo>
                <a:cubicBezTo>
                  <a:pt x="835381" y="99975"/>
                  <a:pt x="833476" y="104966"/>
                  <a:pt x="829666" y="109004"/>
                </a:cubicBezTo>
                <a:cubicBezTo>
                  <a:pt x="825856" y="113043"/>
                  <a:pt x="820979" y="115062"/>
                  <a:pt x="815035" y="115062"/>
                </a:cubicBezTo>
                <a:cubicBezTo>
                  <a:pt x="808482" y="115062"/>
                  <a:pt x="803567" y="113081"/>
                  <a:pt x="800291" y="109119"/>
                </a:cubicBezTo>
                <a:cubicBezTo>
                  <a:pt x="797014" y="105156"/>
                  <a:pt x="795376" y="100508"/>
                  <a:pt x="795376" y="95174"/>
                </a:cubicBezTo>
                <a:cubicBezTo>
                  <a:pt x="795376" y="90755"/>
                  <a:pt x="796252" y="86754"/>
                  <a:pt x="798005" y="83173"/>
                </a:cubicBezTo>
                <a:cubicBezTo>
                  <a:pt x="799757" y="79591"/>
                  <a:pt x="802234" y="76696"/>
                  <a:pt x="805434" y="74486"/>
                </a:cubicBezTo>
                <a:cubicBezTo>
                  <a:pt x="808635" y="72276"/>
                  <a:pt x="812216" y="71171"/>
                  <a:pt x="816178" y="71171"/>
                </a:cubicBezTo>
                <a:close/>
                <a:moveTo>
                  <a:pt x="2181759" y="67056"/>
                </a:moveTo>
                <a:cubicBezTo>
                  <a:pt x="2187855" y="67056"/>
                  <a:pt x="2192465" y="69152"/>
                  <a:pt x="2195589" y="73343"/>
                </a:cubicBezTo>
                <a:cubicBezTo>
                  <a:pt x="2198713" y="77534"/>
                  <a:pt x="2200275" y="82296"/>
                  <a:pt x="2200275" y="87630"/>
                </a:cubicBezTo>
                <a:cubicBezTo>
                  <a:pt x="2200275" y="94336"/>
                  <a:pt x="2198065" y="100280"/>
                  <a:pt x="2193646" y="105461"/>
                </a:cubicBezTo>
                <a:cubicBezTo>
                  <a:pt x="2189226" y="110643"/>
                  <a:pt x="2183016" y="114758"/>
                  <a:pt x="2175015" y="117806"/>
                </a:cubicBezTo>
                <a:cubicBezTo>
                  <a:pt x="2167014" y="120854"/>
                  <a:pt x="2157603" y="122682"/>
                  <a:pt x="2146783" y="123292"/>
                </a:cubicBezTo>
                <a:lnTo>
                  <a:pt x="2144725" y="112319"/>
                </a:lnTo>
                <a:cubicBezTo>
                  <a:pt x="2155089" y="111557"/>
                  <a:pt x="2163509" y="109957"/>
                  <a:pt x="2169986" y="107519"/>
                </a:cubicBezTo>
                <a:lnTo>
                  <a:pt x="2174214" y="104893"/>
                </a:lnTo>
                <a:lnTo>
                  <a:pt x="2166557" y="99975"/>
                </a:lnTo>
                <a:cubicBezTo>
                  <a:pt x="2163128" y="96470"/>
                  <a:pt x="2161413" y="92126"/>
                  <a:pt x="2161413" y="86945"/>
                </a:cubicBezTo>
                <a:cubicBezTo>
                  <a:pt x="2161413" y="81611"/>
                  <a:pt x="2163280" y="76962"/>
                  <a:pt x="2167014" y="73000"/>
                </a:cubicBezTo>
                <a:cubicBezTo>
                  <a:pt x="2170748" y="69038"/>
                  <a:pt x="2175663" y="67056"/>
                  <a:pt x="2181759" y="67056"/>
                </a:cubicBezTo>
                <a:close/>
                <a:moveTo>
                  <a:pt x="1205560" y="64923"/>
                </a:moveTo>
                <a:cubicBezTo>
                  <a:pt x="1202665" y="64923"/>
                  <a:pt x="1200417" y="65913"/>
                  <a:pt x="1198817" y="67895"/>
                </a:cubicBezTo>
                <a:cubicBezTo>
                  <a:pt x="1197217" y="69876"/>
                  <a:pt x="1196416" y="72162"/>
                  <a:pt x="1196416" y="74753"/>
                </a:cubicBezTo>
                <a:cubicBezTo>
                  <a:pt x="1196416" y="77496"/>
                  <a:pt x="1197255" y="79744"/>
                  <a:pt x="1198931" y="81496"/>
                </a:cubicBezTo>
                <a:cubicBezTo>
                  <a:pt x="1200607" y="83249"/>
                  <a:pt x="1202741" y="84125"/>
                  <a:pt x="1205332" y="84125"/>
                </a:cubicBezTo>
                <a:cubicBezTo>
                  <a:pt x="1207923" y="84125"/>
                  <a:pt x="1210171" y="83287"/>
                  <a:pt x="1212075" y="81611"/>
                </a:cubicBezTo>
                <a:cubicBezTo>
                  <a:pt x="1213980" y="79934"/>
                  <a:pt x="1214933" y="77724"/>
                  <a:pt x="1214933" y="74981"/>
                </a:cubicBezTo>
                <a:cubicBezTo>
                  <a:pt x="1214933" y="72086"/>
                  <a:pt x="1213942" y="69685"/>
                  <a:pt x="1211961" y="67780"/>
                </a:cubicBezTo>
                <a:cubicBezTo>
                  <a:pt x="1209980" y="65875"/>
                  <a:pt x="1207846" y="64923"/>
                  <a:pt x="1205560" y="64923"/>
                </a:cubicBezTo>
                <a:close/>
                <a:moveTo>
                  <a:pt x="2534565" y="62256"/>
                </a:moveTo>
                <a:lnTo>
                  <a:pt x="2534565" y="75286"/>
                </a:lnTo>
                <a:lnTo>
                  <a:pt x="2483358" y="90145"/>
                </a:lnTo>
                <a:lnTo>
                  <a:pt x="2483358" y="77343"/>
                </a:lnTo>
                <a:close/>
                <a:moveTo>
                  <a:pt x="946176" y="54864"/>
                </a:moveTo>
                <a:cubicBezTo>
                  <a:pt x="947700" y="57760"/>
                  <a:pt x="948957" y="61075"/>
                  <a:pt x="949947" y="64808"/>
                </a:cubicBezTo>
                <a:cubicBezTo>
                  <a:pt x="950938" y="68542"/>
                  <a:pt x="951433" y="71933"/>
                  <a:pt x="951433" y="74981"/>
                </a:cubicBezTo>
                <a:cubicBezTo>
                  <a:pt x="951433" y="80010"/>
                  <a:pt x="950024" y="84544"/>
                  <a:pt x="947204" y="88583"/>
                </a:cubicBezTo>
                <a:cubicBezTo>
                  <a:pt x="944385" y="92621"/>
                  <a:pt x="940003" y="94641"/>
                  <a:pt x="934060" y="94641"/>
                </a:cubicBezTo>
                <a:cubicBezTo>
                  <a:pt x="929335" y="94641"/>
                  <a:pt x="925487" y="93383"/>
                  <a:pt x="922515" y="90869"/>
                </a:cubicBezTo>
                <a:lnTo>
                  <a:pt x="921385" y="88579"/>
                </a:lnTo>
                <a:lnTo>
                  <a:pt x="917943" y="96927"/>
                </a:lnTo>
                <a:cubicBezTo>
                  <a:pt x="914362" y="100432"/>
                  <a:pt x="909904" y="102185"/>
                  <a:pt x="904570" y="102185"/>
                </a:cubicBezTo>
                <a:cubicBezTo>
                  <a:pt x="898474" y="102185"/>
                  <a:pt x="894436" y="100165"/>
                  <a:pt x="892455" y="96127"/>
                </a:cubicBezTo>
                <a:cubicBezTo>
                  <a:pt x="890473" y="92088"/>
                  <a:pt x="889483" y="87783"/>
                  <a:pt x="889483" y="83211"/>
                </a:cubicBezTo>
                <a:cubicBezTo>
                  <a:pt x="889483" y="81534"/>
                  <a:pt x="889597" y="79744"/>
                  <a:pt x="889826" y="77839"/>
                </a:cubicBezTo>
                <a:cubicBezTo>
                  <a:pt x="890054" y="75934"/>
                  <a:pt x="890397" y="73762"/>
                  <a:pt x="890854" y="71324"/>
                </a:cubicBezTo>
                <a:lnTo>
                  <a:pt x="902284" y="68123"/>
                </a:lnTo>
                <a:cubicBezTo>
                  <a:pt x="901827" y="70714"/>
                  <a:pt x="901484" y="73114"/>
                  <a:pt x="901256" y="75324"/>
                </a:cubicBezTo>
                <a:cubicBezTo>
                  <a:pt x="901027" y="77534"/>
                  <a:pt x="900913" y="79477"/>
                  <a:pt x="900913" y="81153"/>
                </a:cubicBezTo>
                <a:cubicBezTo>
                  <a:pt x="900913" y="84049"/>
                  <a:pt x="901370" y="86183"/>
                  <a:pt x="902284" y="87554"/>
                </a:cubicBezTo>
                <a:cubicBezTo>
                  <a:pt x="903199" y="88926"/>
                  <a:pt x="904647" y="89612"/>
                  <a:pt x="906628" y="89612"/>
                </a:cubicBezTo>
                <a:cubicBezTo>
                  <a:pt x="908914" y="89612"/>
                  <a:pt x="910819" y="88430"/>
                  <a:pt x="912343" y="86068"/>
                </a:cubicBezTo>
                <a:cubicBezTo>
                  <a:pt x="913867" y="83706"/>
                  <a:pt x="914705" y="78944"/>
                  <a:pt x="914857" y="71781"/>
                </a:cubicBezTo>
                <a:lnTo>
                  <a:pt x="914857" y="64923"/>
                </a:lnTo>
                <a:lnTo>
                  <a:pt x="925830" y="60808"/>
                </a:lnTo>
                <a:lnTo>
                  <a:pt x="925830" y="74753"/>
                </a:lnTo>
                <a:cubicBezTo>
                  <a:pt x="925830" y="76886"/>
                  <a:pt x="926249" y="78753"/>
                  <a:pt x="927087" y="80353"/>
                </a:cubicBezTo>
                <a:cubicBezTo>
                  <a:pt x="927926" y="81953"/>
                  <a:pt x="929716" y="82754"/>
                  <a:pt x="932460" y="82754"/>
                </a:cubicBezTo>
                <a:cubicBezTo>
                  <a:pt x="935203" y="82754"/>
                  <a:pt x="937032" y="81915"/>
                  <a:pt x="937946" y="80239"/>
                </a:cubicBezTo>
                <a:cubicBezTo>
                  <a:pt x="938860" y="78563"/>
                  <a:pt x="939318" y="76429"/>
                  <a:pt x="939318" y="73838"/>
                </a:cubicBezTo>
                <a:cubicBezTo>
                  <a:pt x="939318" y="71247"/>
                  <a:pt x="939013" y="68618"/>
                  <a:pt x="938403" y="65951"/>
                </a:cubicBezTo>
                <a:cubicBezTo>
                  <a:pt x="937794" y="63284"/>
                  <a:pt x="936955" y="60656"/>
                  <a:pt x="935889" y="58065"/>
                </a:cubicBezTo>
                <a:close/>
                <a:moveTo>
                  <a:pt x="1206703" y="52121"/>
                </a:moveTo>
                <a:cubicBezTo>
                  <a:pt x="1210361" y="52121"/>
                  <a:pt x="1213638" y="53188"/>
                  <a:pt x="1216533" y="55322"/>
                </a:cubicBezTo>
                <a:cubicBezTo>
                  <a:pt x="1219429" y="57455"/>
                  <a:pt x="1221715" y="60275"/>
                  <a:pt x="1223391" y="63780"/>
                </a:cubicBezTo>
                <a:cubicBezTo>
                  <a:pt x="1225068" y="67285"/>
                  <a:pt x="1225906" y="71019"/>
                  <a:pt x="1225906" y="74981"/>
                </a:cubicBezTo>
                <a:cubicBezTo>
                  <a:pt x="1225906" y="80925"/>
                  <a:pt x="1224001" y="85916"/>
                  <a:pt x="1220191" y="89954"/>
                </a:cubicBezTo>
                <a:cubicBezTo>
                  <a:pt x="1216381" y="93993"/>
                  <a:pt x="1211504" y="96012"/>
                  <a:pt x="1205560" y="96012"/>
                </a:cubicBezTo>
                <a:cubicBezTo>
                  <a:pt x="1199007" y="96012"/>
                  <a:pt x="1194092" y="94031"/>
                  <a:pt x="1190816" y="90069"/>
                </a:cubicBezTo>
                <a:cubicBezTo>
                  <a:pt x="1187539" y="86106"/>
                  <a:pt x="1185901" y="81458"/>
                  <a:pt x="1185901" y="76124"/>
                </a:cubicBezTo>
                <a:cubicBezTo>
                  <a:pt x="1185901" y="71705"/>
                  <a:pt x="1186777" y="67704"/>
                  <a:pt x="1188530" y="64123"/>
                </a:cubicBezTo>
                <a:cubicBezTo>
                  <a:pt x="1190282" y="60541"/>
                  <a:pt x="1192759" y="57646"/>
                  <a:pt x="1195959" y="55436"/>
                </a:cubicBezTo>
                <a:cubicBezTo>
                  <a:pt x="1199160" y="53226"/>
                  <a:pt x="1202741" y="52121"/>
                  <a:pt x="1206703" y="52121"/>
                </a:cubicBezTo>
                <a:close/>
                <a:moveTo>
                  <a:pt x="619202" y="50140"/>
                </a:moveTo>
                <a:cubicBezTo>
                  <a:pt x="616915" y="50140"/>
                  <a:pt x="615010" y="50940"/>
                  <a:pt x="613486" y="52540"/>
                </a:cubicBezTo>
                <a:cubicBezTo>
                  <a:pt x="611962" y="54140"/>
                  <a:pt x="611200" y="56084"/>
                  <a:pt x="611200" y="58370"/>
                </a:cubicBezTo>
                <a:cubicBezTo>
                  <a:pt x="611200" y="61265"/>
                  <a:pt x="612420" y="63970"/>
                  <a:pt x="614858" y="66485"/>
                </a:cubicBezTo>
                <a:lnTo>
                  <a:pt x="621448" y="70522"/>
                </a:lnTo>
                <a:lnTo>
                  <a:pt x="622059" y="70142"/>
                </a:lnTo>
                <a:cubicBezTo>
                  <a:pt x="625031" y="66713"/>
                  <a:pt x="626517" y="63246"/>
                  <a:pt x="626517" y="59741"/>
                </a:cubicBezTo>
                <a:cubicBezTo>
                  <a:pt x="626517" y="56998"/>
                  <a:pt x="625907" y="54712"/>
                  <a:pt x="624688" y="52883"/>
                </a:cubicBezTo>
                <a:cubicBezTo>
                  <a:pt x="623469" y="51054"/>
                  <a:pt x="621640" y="50140"/>
                  <a:pt x="619202" y="50140"/>
                </a:cubicBezTo>
                <a:close/>
                <a:moveTo>
                  <a:pt x="2586685" y="45873"/>
                </a:moveTo>
                <a:cubicBezTo>
                  <a:pt x="2583790" y="45873"/>
                  <a:pt x="2581542" y="46863"/>
                  <a:pt x="2579942" y="48845"/>
                </a:cubicBezTo>
                <a:cubicBezTo>
                  <a:pt x="2578341" y="50826"/>
                  <a:pt x="2577541" y="53112"/>
                  <a:pt x="2577541" y="55703"/>
                </a:cubicBezTo>
                <a:cubicBezTo>
                  <a:pt x="2577541" y="58446"/>
                  <a:pt x="2578379" y="60694"/>
                  <a:pt x="2580056" y="62446"/>
                </a:cubicBezTo>
                <a:cubicBezTo>
                  <a:pt x="2581732" y="64199"/>
                  <a:pt x="2583866" y="65075"/>
                  <a:pt x="2586457" y="65075"/>
                </a:cubicBezTo>
                <a:cubicBezTo>
                  <a:pt x="2589047" y="65075"/>
                  <a:pt x="2591295" y="64237"/>
                  <a:pt x="2593200" y="62561"/>
                </a:cubicBezTo>
                <a:cubicBezTo>
                  <a:pt x="2595105" y="60884"/>
                  <a:pt x="2596058" y="58674"/>
                  <a:pt x="2596058" y="55931"/>
                </a:cubicBezTo>
                <a:cubicBezTo>
                  <a:pt x="2596058" y="53036"/>
                  <a:pt x="2595067" y="50635"/>
                  <a:pt x="2593086" y="48730"/>
                </a:cubicBezTo>
                <a:cubicBezTo>
                  <a:pt x="2591105" y="46825"/>
                  <a:pt x="2588971" y="45873"/>
                  <a:pt x="2586685" y="45873"/>
                </a:cubicBezTo>
                <a:close/>
                <a:moveTo>
                  <a:pt x="619659" y="38481"/>
                </a:moveTo>
                <a:cubicBezTo>
                  <a:pt x="625755" y="38481"/>
                  <a:pt x="630365" y="40577"/>
                  <a:pt x="633489" y="44768"/>
                </a:cubicBezTo>
                <a:cubicBezTo>
                  <a:pt x="636613" y="48959"/>
                  <a:pt x="638175" y="53721"/>
                  <a:pt x="638175" y="59055"/>
                </a:cubicBezTo>
                <a:cubicBezTo>
                  <a:pt x="638175" y="65761"/>
                  <a:pt x="635965" y="71705"/>
                  <a:pt x="631546" y="76886"/>
                </a:cubicBezTo>
                <a:cubicBezTo>
                  <a:pt x="627126" y="82068"/>
                  <a:pt x="620916" y="86183"/>
                  <a:pt x="612915" y="89231"/>
                </a:cubicBezTo>
                <a:cubicBezTo>
                  <a:pt x="604914" y="92279"/>
                  <a:pt x="595503" y="94107"/>
                  <a:pt x="584683" y="94717"/>
                </a:cubicBezTo>
                <a:lnTo>
                  <a:pt x="582625" y="83744"/>
                </a:lnTo>
                <a:cubicBezTo>
                  <a:pt x="592989" y="82982"/>
                  <a:pt x="601409" y="81382"/>
                  <a:pt x="607886" y="78944"/>
                </a:cubicBezTo>
                <a:lnTo>
                  <a:pt x="612115" y="76318"/>
                </a:lnTo>
                <a:lnTo>
                  <a:pt x="604457" y="71400"/>
                </a:lnTo>
                <a:cubicBezTo>
                  <a:pt x="601028" y="67895"/>
                  <a:pt x="599313" y="63551"/>
                  <a:pt x="599313" y="58370"/>
                </a:cubicBezTo>
                <a:cubicBezTo>
                  <a:pt x="599313" y="53036"/>
                  <a:pt x="601180" y="48387"/>
                  <a:pt x="604914" y="44425"/>
                </a:cubicBezTo>
                <a:cubicBezTo>
                  <a:pt x="608648" y="40463"/>
                  <a:pt x="613563" y="38481"/>
                  <a:pt x="619659" y="38481"/>
                </a:cubicBezTo>
                <a:close/>
                <a:moveTo>
                  <a:pt x="2753639" y="33681"/>
                </a:moveTo>
                <a:lnTo>
                  <a:pt x="2753639" y="46711"/>
                </a:lnTo>
                <a:lnTo>
                  <a:pt x="2702433" y="61570"/>
                </a:lnTo>
                <a:lnTo>
                  <a:pt x="2702433" y="48768"/>
                </a:lnTo>
                <a:close/>
                <a:moveTo>
                  <a:pt x="2587828" y="33071"/>
                </a:moveTo>
                <a:cubicBezTo>
                  <a:pt x="2591486" y="33071"/>
                  <a:pt x="2594762" y="34138"/>
                  <a:pt x="2597658" y="36272"/>
                </a:cubicBezTo>
                <a:cubicBezTo>
                  <a:pt x="2600554" y="38405"/>
                  <a:pt x="2602840" y="41225"/>
                  <a:pt x="2604516" y="44730"/>
                </a:cubicBezTo>
                <a:cubicBezTo>
                  <a:pt x="2606193" y="48235"/>
                  <a:pt x="2607031" y="51969"/>
                  <a:pt x="2607031" y="55931"/>
                </a:cubicBezTo>
                <a:cubicBezTo>
                  <a:pt x="2607031" y="61875"/>
                  <a:pt x="2605126" y="66866"/>
                  <a:pt x="2601316" y="70904"/>
                </a:cubicBezTo>
                <a:cubicBezTo>
                  <a:pt x="2597506" y="74943"/>
                  <a:pt x="2592629" y="76962"/>
                  <a:pt x="2586685" y="76962"/>
                </a:cubicBezTo>
                <a:cubicBezTo>
                  <a:pt x="2580132" y="76962"/>
                  <a:pt x="2575217" y="74981"/>
                  <a:pt x="2571941" y="71019"/>
                </a:cubicBezTo>
                <a:cubicBezTo>
                  <a:pt x="2568664" y="67056"/>
                  <a:pt x="2567026" y="62408"/>
                  <a:pt x="2567026" y="57074"/>
                </a:cubicBezTo>
                <a:cubicBezTo>
                  <a:pt x="2567026" y="52655"/>
                  <a:pt x="2567902" y="48654"/>
                  <a:pt x="2569655" y="45073"/>
                </a:cubicBezTo>
                <a:cubicBezTo>
                  <a:pt x="2571407" y="41491"/>
                  <a:pt x="2573884" y="38596"/>
                  <a:pt x="2577084" y="36386"/>
                </a:cubicBezTo>
                <a:cubicBezTo>
                  <a:pt x="2580285" y="34176"/>
                  <a:pt x="2583866" y="33071"/>
                  <a:pt x="2587828" y="33071"/>
                </a:cubicBezTo>
                <a:close/>
                <a:moveTo>
                  <a:pt x="943432" y="26061"/>
                </a:moveTo>
                <a:lnTo>
                  <a:pt x="943432" y="39091"/>
                </a:lnTo>
                <a:lnTo>
                  <a:pt x="892226" y="53950"/>
                </a:lnTo>
                <a:lnTo>
                  <a:pt x="892226" y="41148"/>
                </a:lnTo>
                <a:close/>
                <a:moveTo>
                  <a:pt x="171526" y="21565"/>
                </a:moveTo>
                <a:cubicBezTo>
                  <a:pt x="169240" y="21565"/>
                  <a:pt x="167335" y="22365"/>
                  <a:pt x="165811" y="23965"/>
                </a:cubicBezTo>
                <a:cubicBezTo>
                  <a:pt x="164287" y="25565"/>
                  <a:pt x="163525" y="27509"/>
                  <a:pt x="163525" y="29795"/>
                </a:cubicBezTo>
                <a:cubicBezTo>
                  <a:pt x="163525" y="32690"/>
                  <a:pt x="164745" y="35395"/>
                  <a:pt x="167183" y="37910"/>
                </a:cubicBezTo>
                <a:lnTo>
                  <a:pt x="173861" y="42000"/>
                </a:lnTo>
                <a:lnTo>
                  <a:pt x="174384" y="41567"/>
                </a:lnTo>
                <a:cubicBezTo>
                  <a:pt x="177356" y="38138"/>
                  <a:pt x="178841" y="34671"/>
                  <a:pt x="178841" y="31166"/>
                </a:cubicBezTo>
                <a:cubicBezTo>
                  <a:pt x="178841" y="28423"/>
                  <a:pt x="178232" y="26137"/>
                  <a:pt x="177013" y="24308"/>
                </a:cubicBezTo>
                <a:cubicBezTo>
                  <a:pt x="175794" y="22479"/>
                  <a:pt x="173965" y="21565"/>
                  <a:pt x="171526" y="21565"/>
                </a:cubicBezTo>
                <a:close/>
                <a:moveTo>
                  <a:pt x="3315615" y="14631"/>
                </a:moveTo>
                <a:lnTo>
                  <a:pt x="3315615" y="27661"/>
                </a:lnTo>
                <a:lnTo>
                  <a:pt x="3264408" y="42520"/>
                </a:lnTo>
                <a:lnTo>
                  <a:pt x="3264408" y="29718"/>
                </a:lnTo>
                <a:close/>
                <a:moveTo>
                  <a:pt x="2944140" y="14631"/>
                </a:moveTo>
                <a:lnTo>
                  <a:pt x="2944140" y="27661"/>
                </a:lnTo>
                <a:lnTo>
                  <a:pt x="2892933" y="42520"/>
                </a:lnTo>
                <a:lnTo>
                  <a:pt x="2892933" y="29718"/>
                </a:lnTo>
                <a:close/>
                <a:moveTo>
                  <a:pt x="1886865" y="14631"/>
                </a:moveTo>
                <a:lnTo>
                  <a:pt x="1886865" y="27661"/>
                </a:lnTo>
                <a:lnTo>
                  <a:pt x="1835658" y="42520"/>
                </a:lnTo>
                <a:lnTo>
                  <a:pt x="1835658" y="29718"/>
                </a:lnTo>
                <a:close/>
                <a:moveTo>
                  <a:pt x="1362990" y="14631"/>
                </a:moveTo>
                <a:lnTo>
                  <a:pt x="1362990" y="27661"/>
                </a:lnTo>
                <a:lnTo>
                  <a:pt x="1311783" y="42520"/>
                </a:lnTo>
                <a:lnTo>
                  <a:pt x="1311783" y="29718"/>
                </a:lnTo>
                <a:close/>
                <a:moveTo>
                  <a:pt x="1067715" y="14631"/>
                </a:moveTo>
                <a:lnTo>
                  <a:pt x="1067715" y="27661"/>
                </a:lnTo>
                <a:lnTo>
                  <a:pt x="1016508" y="42520"/>
                </a:lnTo>
                <a:lnTo>
                  <a:pt x="1016508" y="29718"/>
                </a:lnTo>
                <a:close/>
                <a:moveTo>
                  <a:pt x="381915" y="14631"/>
                </a:moveTo>
                <a:lnTo>
                  <a:pt x="381915" y="27661"/>
                </a:lnTo>
                <a:lnTo>
                  <a:pt x="330708" y="42520"/>
                </a:lnTo>
                <a:lnTo>
                  <a:pt x="330708" y="29718"/>
                </a:lnTo>
                <a:close/>
                <a:moveTo>
                  <a:pt x="1975942" y="11888"/>
                </a:moveTo>
                <a:cubicBezTo>
                  <a:pt x="1973047" y="11888"/>
                  <a:pt x="1970608" y="12916"/>
                  <a:pt x="1968627" y="14974"/>
                </a:cubicBezTo>
                <a:cubicBezTo>
                  <a:pt x="1966646" y="17031"/>
                  <a:pt x="1965655" y="19355"/>
                  <a:pt x="1965655" y="21946"/>
                </a:cubicBezTo>
                <a:cubicBezTo>
                  <a:pt x="1965655" y="24689"/>
                  <a:pt x="1966646" y="27089"/>
                  <a:pt x="1968627" y="29147"/>
                </a:cubicBezTo>
                <a:cubicBezTo>
                  <a:pt x="1970608" y="31204"/>
                  <a:pt x="1973047" y="32233"/>
                  <a:pt x="1975942" y="32233"/>
                </a:cubicBezTo>
                <a:cubicBezTo>
                  <a:pt x="1978533" y="32233"/>
                  <a:pt x="1980819" y="31204"/>
                  <a:pt x="1982800" y="29147"/>
                </a:cubicBezTo>
                <a:cubicBezTo>
                  <a:pt x="1984782" y="27089"/>
                  <a:pt x="1985772" y="24689"/>
                  <a:pt x="1985772" y="21946"/>
                </a:cubicBezTo>
                <a:cubicBezTo>
                  <a:pt x="1985772" y="19355"/>
                  <a:pt x="1984782" y="17031"/>
                  <a:pt x="1982800" y="14974"/>
                </a:cubicBezTo>
                <a:cubicBezTo>
                  <a:pt x="1980819" y="12916"/>
                  <a:pt x="1978533" y="11888"/>
                  <a:pt x="1975942" y="11888"/>
                </a:cubicBezTo>
                <a:close/>
                <a:moveTo>
                  <a:pt x="171983" y="9906"/>
                </a:moveTo>
                <a:cubicBezTo>
                  <a:pt x="178080" y="9906"/>
                  <a:pt x="182690" y="12002"/>
                  <a:pt x="185814" y="16193"/>
                </a:cubicBezTo>
                <a:cubicBezTo>
                  <a:pt x="188938" y="20384"/>
                  <a:pt x="190500" y="25146"/>
                  <a:pt x="190500" y="30480"/>
                </a:cubicBezTo>
                <a:cubicBezTo>
                  <a:pt x="190500" y="37186"/>
                  <a:pt x="188290" y="43130"/>
                  <a:pt x="183871" y="48311"/>
                </a:cubicBezTo>
                <a:cubicBezTo>
                  <a:pt x="179451" y="53493"/>
                  <a:pt x="173241" y="57608"/>
                  <a:pt x="165240" y="60656"/>
                </a:cubicBezTo>
                <a:cubicBezTo>
                  <a:pt x="157239" y="63704"/>
                  <a:pt x="147828" y="65532"/>
                  <a:pt x="137008" y="66142"/>
                </a:cubicBezTo>
                <a:lnTo>
                  <a:pt x="134950" y="55169"/>
                </a:lnTo>
                <a:cubicBezTo>
                  <a:pt x="145314" y="54407"/>
                  <a:pt x="153734" y="52807"/>
                  <a:pt x="160211" y="50369"/>
                </a:cubicBezTo>
                <a:lnTo>
                  <a:pt x="164972" y="48085"/>
                </a:lnTo>
                <a:lnTo>
                  <a:pt x="156782" y="42825"/>
                </a:lnTo>
                <a:cubicBezTo>
                  <a:pt x="153353" y="39320"/>
                  <a:pt x="151638" y="34976"/>
                  <a:pt x="151638" y="29795"/>
                </a:cubicBezTo>
                <a:cubicBezTo>
                  <a:pt x="151638" y="24461"/>
                  <a:pt x="153505" y="19812"/>
                  <a:pt x="157239" y="15850"/>
                </a:cubicBezTo>
                <a:cubicBezTo>
                  <a:pt x="160973" y="11888"/>
                  <a:pt x="165887" y="9906"/>
                  <a:pt x="171983" y="9906"/>
                </a:cubicBezTo>
                <a:close/>
                <a:moveTo>
                  <a:pt x="1975714" y="0"/>
                </a:moveTo>
                <a:cubicBezTo>
                  <a:pt x="1981962" y="0"/>
                  <a:pt x="1987182" y="2172"/>
                  <a:pt x="1991373" y="6515"/>
                </a:cubicBezTo>
                <a:cubicBezTo>
                  <a:pt x="1995564" y="10859"/>
                  <a:pt x="1997659" y="16079"/>
                  <a:pt x="1997659" y="22175"/>
                </a:cubicBezTo>
                <a:cubicBezTo>
                  <a:pt x="1997659" y="28118"/>
                  <a:pt x="1995526" y="33224"/>
                  <a:pt x="1991259" y="37491"/>
                </a:cubicBezTo>
                <a:cubicBezTo>
                  <a:pt x="1986991" y="41758"/>
                  <a:pt x="1981734" y="43892"/>
                  <a:pt x="1975485" y="43892"/>
                </a:cubicBezTo>
                <a:cubicBezTo>
                  <a:pt x="1969389" y="43892"/>
                  <a:pt x="1964246" y="41758"/>
                  <a:pt x="1960055" y="37491"/>
                </a:cubicBezTo>
                <a:cubicBezTo>
                  <a:pt x="1955864" y="33224"/>
                  <a:pt x="1953768" y="28118"/>
                  <a:pt x="1953768" y="22175"/>
                </a:cubicBezTo>
                <a:cubicBezTo>
                  <a:pt x="1953768" y="18060"/>
                  <a:pt x="1954759" y="14326"/>
                  <a:pt x="1956740" y="10973"/>
                </a:cubicBezTo>
                <a:cubicBezTo>
                  <a:pt x="1958721" y="7620"/>
                  <a:pt x="1961388" y="4953"/>
                  <a:pt x="1964741" y="2972"/>
                </a:cubicBezTo>
                <a:cubicBezTo>
                  <a:pt x="1968094" y="991"/>
                  <a:pt x="1971751" y="0"/>
                  <a:pt x="1975714"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79" name="Google Shape;379;p34"/>
          <p:cNvSpPr txBox="1"/>
          <p:nvPr/>
        </p:nvSpPr>
        <p:spPr>
          <a:xfrm>
            <a:off x="1230150" y="350437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Clr>
                <a:schemeClr val="dk1"/>
              </a:buClr>
              <a:buFont typeface="Arial"/>
              <a:buNone/>
            </a:pPr>
            <a:r>
              <a:rPr lang="en-GB" sz="1200">
                <a:solidFill>
                  <a:schemeClr val="dk1"/>
                </a:solidFill>
                <a:latin typeface="Inter Light"/>
                <a:ea typeface="Inter Light"/>
                <a:cs typeface="Inter Light"/>
                <a:sym typeface="Inter Light"/>
              </a:rPr>
              <a:t>28. Allah will respond, “Do not dispute in My presence, since I had already given you a warning.</a:t>
            </a:r>
            <a:endParaRPr sz="1200">
              <a:solidFill>
                <a:schemeClr val="dk1"/>
              </a:solidFill>
              <a:latin typeface="Inter Light"/>
              <a:ea typeface="Inter Light"/>
              <a:cs typeface="Inter Light"/>
              <a:sym typeface="Inter Light"/>
            </a:endParaRPr>
          </a:p>
        </p:txBody>
      </p:sp>
      <p:sp>
        <p:nvSpPr>
          <p:cNvPr id="381" name="Google Shape;381;p34"/>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It’s Too Late</a:t>
            </a:r>
            <a:endParaRPr sz="3600">
              <a:solidFill>
                <a:srgbClr val="1E1E1E"/>
              </a:solidFill>
              <a:latin typeface="Inter Tight Medium"/>
              <a:ea typeface="Inter Tight Medium"/>
              <a:cs typeface="Inter Tight Medium"/>
              <a:sym typeface="Inter Tight Medium"/>
            </a:endParaRPr>
          </a:p>
        </p:txBody>
      </p:sp>
      <p:sp>
        <p:nvSpPr>
          <p:cNvPr id="382" name="Google Shape;382;p34"/>
          <p:cNvSpPr/>
          <p:nvPr/>
        </p:nvSpPr>
        <p:spPr>
          <a:xfrm>
            <a:off x="5701100" y="1847375"/>
            <a:ext cx="2664900" cy="16734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83" name="Google Shape;383;p34"/>
          <p:cNvSpPr txBox="1"/>
          <p:nvPr/>
        </p:nvSpPr>
        <p:spPr>
          <a:xfrm>
            <a:off x="5934950" y="2122325"/>
            <a:ext cx="2235900" cy="11235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Noto Sans Arabic"/>
                <a:ea typeface="Noto Sans Arabic"/>
                <a:cs typeface="Noto Sans Arabic"/>
                <a:sym typeface="Noto Sans Arabic"/>
              </a:rPr>
              <a:t>الْوَعِيدِ</a:t>
            </a:r>
            <a:r>
              <a:rPr lang="en-GB" sz="1000">
                <a:solidFill>
                  <a:srgbClr val="1E1E1E"/>
                </a:solidFill>
                <a:latin typeface="Inter Light"/>
                <a:ea typeface="Inter Light"/>
                <a:cs typeface="Inter Light"/>
                <a:sym typeface="Inter Light"/>
              </a:rPr>
              <a:t> refers to:</a:t>
            </a:r>
            <a:endParaRPr sz="1000">
              <a:solidFill>
                <a:srgbClr val="1E1E1E"/>
              </a:solidFill>
              <a:latin typeface="Inter Light"/>
              <a:ea typeface="Inter Light"/>
              <a:cs typeface="Inter Light"/>
              <a:sym typeface="Inter Light"/>
            </a:endParaRPr>
          </a:p>
          <a:p>
            <a:pPr marL="457200" marR="0" lvl="0" indent="-292100" algn="l" rtl="0">
              <a:lnSpc>
                <a:spcPct val="150000"/>
              </a:lnSpc>
              <a:spcBef>
                <a:spcPts val="0"/>
              </a:spcBef>
              <a:spcAft>
                <a:spcPts val="0"/>
              </a:spcAft>
              <a:buClr>
                <a:srgbClr val="1E1E1E"/>
              </a:buClr>
              <a:buSzPts val="1000"/>
              <a:buFont typeface="Inter Light"/>
              <a:buChar char="●"/>
            </a:pPr>
            <a:r>
              <a:rPr lang="en-GB" sz="1000">
                <a:solidFill>
                  <a:srgbClr val="1E1E1E"/>
                </a:solidFill>
                <a:latin typeface="Inter Light"/>
                <a:ea typeface="Inter Light"/>
                <a:cs typeface="Inter Light"/>
                <a:sym typeface="Inter Light"/>
              </a:rPr>
              <a:t>The Qur’ān;</a:t>
            </a:r>
            <a:endParaRPr sz="1000">
              <a:solidFill>
                <a:srgbClr val="1E1E1E"/>
              </a:solidFill>
              <a:latin typeface="Inter Light"/>
              <a:ea typeface="Inter Light"/>
              <a:cs typeface="Inter Light"/>
              <a:sym typeface="Inter Light"/>
            </a:endParaRPr>
          </a:p>
          <a:p>
            <a:pPr marL="457200" marR="0" lvl="0" indent="-292100" algn="l" rtl="0">
              <a:lnSpc>
                <a:spcPct val="150000"/>
              </a:lnSpc>
              <a:spcBef>
                <a:spcPts val="0"/>
              </a:spcBef>
              <a:spcAft>
                <a:spcPts val="0"/>
              </a:spcAft>
              <a:buClr>
                <a:srgbClr val="1E1E1E"/>
              </a:buClr>
              <a:buSzPts val="1000"/>
              <a:buFont typeface="Inter Light"/>
              <a:buChar char="●"/>
            </a:pPr>
            <a:r>
              <a:rPr lang="en-GB" sz="1000">
                <a:solidFill>
                  <a:srgbClr val="1E1E1E"/>
                </a:solidFill>
                <a:latin typeface="Inter Light"/>
                <a:ea typeface="Inter Light"/>
                <a:cs typeface="Inter Light"/>
                <a:sym typeface="Inter Light"/>
              </a:rPr>
              <a:t>Messengers’ bringing the message of warning to their people</a:t>
            </a:r>
            <a:endParaRPr sz="10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2"/>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3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3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B861B133-B586-69EA-6726-D9499DD9AAF8}"/>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0D9E4CD5-3ECE-FFB6-D37B-4F2B858BC56A}"/>
              </a:ext>
            </a:extLst>
          </p:cNvPr>
          <p:cNvSpPr/>
          <p:nvPr/>
        </p:nvSpPr>
        <p:spPr>
          <a:xfrm>
            <a:off x="1398270" y="2607014"/>
            <a:ext cx="3336798" cy="370103"/>
          </a:xfrm>
          <a:custGeom>
            <a:avLst/>
            <a:gdLst/>
            <a:ahLst/>
            <a:cxnLst/>
            <a:rect l="l" t="t" r="r" b="b"/>
            <a:pathLst>
              <a:path w="3336798" h="370103">
                <a:moveTo>
                  <a:pt x="1061999" y="339090"/>
                </a:moveTo>
                <a:lnTo>
                  <a:pt x="1061999" y="352120"/>
                </a:lnTo>
                <a:lnTo>
                  <a:pt x="1010793" y="366979"/>
                </a:lnTo>
                <a:lnTo>
                  <a:pt x="1010793" y="354177"/>
                </a:lnTo>
                <a:close/>
                <a:moveTo>
                  <a:pt x="271424" y="339090"/>
                </a:moveTo>
                <a:lnTo>
                  <a:pt x="271424" y="352120"/>
                </a:lnTo>
                <a:lnTo>
                  <a:pt x="220218" y="366979"/>
                </a:lnTo>
                <a:lnTo>
                  <a:pt x="220218" y="354177"/>
                </a:lnTo>
                <a:close/>
                <a:moveTo>
                  <a:pt x="671474" y="315468"/>
                </a:moveTo>
                <a:lnTo>
                  <a:pt x="671474" y="328498"/>
                </a:lnTo>
                <a:lnTo>
                  <a:pt x="620268" y="343357"/>
                </a:lnTo>
                <a:lnTo>
                  <a:pt x="620268" y="330555"/>
                </a:lnTo>
                <a:close/>
                <a:moveTo>
                  <a:pt x="3082290" y="301980"/>
                </a:moveTo>
                <a:cubicBezTo>
                  <a:pt x="3085338" y="301980"/>
                  <a:pt x="3087967" y="303123"/>
                  <a:pt x="3090176" y="305409"/>
                </a:cubicBezTo>
                <a:cubicBezTo>
                  <a:pt x="3092386" y="307695"/>
                  <a:pt x="3093491" y="310362"/>
                  <a:pt x="3093491" y="313410"/>
                </a:cubicBezTo>
                <a:cubicBezTo>
                  <a:pt x="3093491" y="316458"/>
                  <a:pt x="3092386" y="319087"/>
                  <a:pt x="3090176" y="321297"/>
                </a:cubicBezTo>
                <a:cubicBezTo>
                  <a:pt x="3087967" y="323507"/>
                  <a:pt x="3085338" y="324612"/>
                  <a:pt x="3082290" y="324612"/>
                </a:cubicBezTo>
                <a:cubicBezTo>
                  <a:pt x="3079089" y="324612"/>
                  <a:pt x="3076384" y="323507"/>
                  <a:pt x="3074174" y="321297"/>
                </a:cubicBezTo>
                <a:cubicBezTo>
                  <a:pt x="3071965" y="319087"/>
                  <a:pt x="3070860" y="316458"/>
                  <a:pt x="3070860" y="313410"/>
                </a:cubicBezTo>
                <a:cubicBezTo>
                  <a:pt x="3070860" y="310362"/>
                  <a:pt x="3071965" y="307695"/>
                  <a:pt x="3074174" y="305409"/>
                </a:cubicBezTo>
                <a:cubicBezTo>
                  <a:pt x="3076384" y="303123"/>
                  <a:pt x="3079089" y="301980"/>
                  <a:pt x="3082290" y="301980"/>
                </a:cubicBezTo>
                <a:close/>
                <a:moveTo>
                  <a:pt x="3050971" y="301980"/>
                </a:moveTo>
                <a:cubicBezTo>
                  <a:pt x="3054019" y="301980"/>
                  <a:pt x="3056648" y="303123"/>
                  <a:pt x="3058858" y="305409"/>
                </a:cubicBezTo>
                <a:cubicBezTo>
                  <a:pt x="3061068" y="307695"/>
                  <a:pt x="3062173" y="310362"/>
                  <a:pt x="3062173" y="313410"/>
                </a:cubicBezTo>
                <a:cubicBezTo>
                  <a:pt x="3062173" y="316458"/>
                  <a:pt x="3061068" y="319087"/>
                  <a:pt x="3058858" y="321297"/>
                </a:cubicBezTo>
                <a:cubicBezTo>
                  <a:pt x="3056648" y="323507"/>
                  <a:pt x="3054019" y="324612"/>
                  <a:pt x="3050971" y="324612"/>
                </a:cubicBezTo>
                <a:cubicBezTo>
                  <a:pt x="3047771" y="324612"/>
                  <a:pt x="3045066" y="323507"/>
                  <a:pt x="3042856" y="321297"/>
                </a:cubicBezTo>
                <a:cubicBezTo>
                  <a:pt x="3040646" y="319087"/>
                  <a:pt x="3039541" y="316458"/>
                  <a:pt x="3039541" y="313410"/>
                </a:cubicBezTo>
                <a:cubicBezTo>
                  <a:pt x="3039541" y="310362"/>
                  <a:pt x="3040646" y="307695"/>
                  <a:pt x="3042856" y="305409"/>
                </a:cubicBezTo>
                <a:cubicBezTo>
                  <a:pt x="3045066" y="303123"/>
                  <a:pt x="3047771" y="301980"/>
                  <a:pt x="3050971" y="301980"/>
                </a:cubicBezTo>
                <a:close/>
                <a:moveTo>
                  <a:pt x="173431" y="301980"/>
                </a:moveTo>
                <a:cubicBezTo>
                  <a:pt x="176479" y="301980"/>
                  <a:pt x="179108" y="303123"/>
                  <a:pt x="181317" y="305409"/>
                </a:cubicBezTo>
                <a:cubicBezTo>
                  <a:pt x="183527" y="307695"/>
                  <a:pt x="184632" y="310362"/>
                  <a:pt x="184632" y="313410"/>
                </a:cubicBezTo>
                <a:cubicBezTo>
                  <a:pt x="184632" y="316458"/>
                  <a:pt x="183527" y="319087"/>
                  <a:pt x="181317" y="321297"/>
                </a:cubicBezTo>
                <a:cubicBezTo>
                  <a:pt x="179108" y="323507"/>
                  <a:pt x="176479" y="324612"/>
                  <a:pt x="173431" y="324612"/>
                </a:cubicBezTo>
                <a:cubicBezTo>
                  <a:pt x="170230" y="324612"/>
                  <a:pt x="167526" y="323507"/>
                  <a:pt x="165316" y="321297"/>
                </a:cubicBezTo>
                <a:cubicBezTo>
                  <a:pt x="163106" y="319087"/>
                  <a:pt x="162001" y="316458"/>
                  <a:pt x="162001" y="313410"/>
                </a:cubicBezTo>
                <a:cubicBezTo>
                  <a:pt x="162001" y="310362"/>
                  <a:pt x="163106" y="307695"/>
                  <a:pt x="165316" y="305409"/>
                </a:cubicBezTo>
                <a:cubicBezTo>
                  <a:pt x="167526" y="303123"/>
                  <a:pt x="170230" y="301980"/>
                  <a:pt x="173431" y="301980"/>
                </a:cubicBezTo>
                <a:close/>
                <a:moveTo>
                  <a:pt x="142113" y="301980"/>
                </a:moveTo>
                <a:cubicBezTo>
                  <a:pt x="145161" y="301980"/>
                  <a:pt x="147789" y="303123"/>
                  <a:pt x="149999" y="305409"/>
                </a:cubicBezTo>
                <a:cubicBezTo>
                  <a:pt x="152209" y="307695"/>
                  <a:pt x="153314" y="310362"/>
                  <a:pt x="153314" y="313410"/>
                </a:cubicBezTo>
                <a:cubicBezTo>
                  <a:pt x="153314" y="316458"/>
                  <a:pt x="152209" y="319087"/>
                  <a:pt x="149999" y="321297"/>
                </a:cubicBezTo>
                <a:cubicBezTo>
                  <a:pt x="147789" y="323507"/>
                  <a:pt x="145161" y="324612"/>
                  <a:pt x="142113" y="324612"/>
                </a:cubicBezTo>
                <a:cubicBezTo>
                  <a:pt x="138912" y="324612"/>
                  <a:pt x="136207" y="323507"/>
                  <a:pt x="133998" y="321297"/>
                </a:cubicBezTo>
                <a:cubicBezTo>
                  <a:pt x="131788" y="319087"/>
                  <a:pt x="130683" y="316458"/>
                  <a:pt x="130683" y="313410"/>
                </a:cubicBezTo>
                <a:cubicBezTo>
                  <a:pt x="130683" y="310362"/>
                  <a:pt x="131788" y="307695"/>
                  <a:pt x="133998" y="305409"/>
                </a:cubicBezTo>
                <a:cubicBezTo>
                  <a:pt x="136207" y="303123"/>
                  <a:pt x="138912" y="301980"/>
                  <a:pt x="142113" y="301980"/>
                </a:cubicBezTo>
                <a:close/>
                <a:moveTo>
                  <a:pt x="3002661" y="301294"/>
                </a:moveTo>
                <a:cubicBezTo>
                  <a:pt x="3005708" y="301294"/>
                  <a:pt x="3008337" y="302437"/>
                  <a:pt x="3010547" y="304723"/>
                </a:cubicBezTo>
                <a:cubicBezTo>
                  <a:pt x="3012757" y="307009"/>
                  <a:pt x="3013862" y="309676"/>
                  <a:pt x="3013862" y="312724"/>
                </a:cubicBezTo>
                <a:cubicBezTo>
                  <a:pt x="3013862" y="315772"/>
                  <a:pt x="3012757" y="318401"/>
                  <a:pt x="3010547" y="320611"/>
                </a:cubicBezTo>
                <a:cubicBezTo>
                  <a:pt x="3008337" y="322821"/>
                  <a:pt x="3005708" y="323926"/>
                  <a:pt x="3002661" y="323926"/>
                </a:cubicBezTo>
                <a:cubicBezTo>
                  <a:pt x="2999460" y="323926"/>
                  <a:pt x="2996755" y="322821"/>
                  <a:pt x="2994545" y="320611"/>
                </a:cubicBezTo>
                <a:cubicBezTo>
                  <a:pt x="2992335" y="318401"/>
                  <a:pt x="2991231" y="315772"/>
                  <a:pt x="2991231" y="312724"/>
                </a:cubicBezTo>
                <a:cubicBezTo>
                  <a:pt x="2991231" y="309676"/>
                  <a:pt x="2992335" y="307009"/>
                  <a:pt x="2994545" y="304723"/>
                </a:cubicBezTo>
                <a:cubicBezTo>
                  <a:pt x="2996755" y="302437"/>
                  <a:pt x="2999460" y="301294"/>
                  <a:pt x="3002661" y="301294"/>
                </a:cubicBezTo>
                <a:close/>
                <a:moveTo>
                  <a:pt x="1035634" y="301294"/>
                </a:moveTo>
                <a:cubicBezTo>
                  <a:pt x="1038682" y="301294"/>
                  <a:pt x="1041311" y="302437"/>
                  <a:pt x="1043521" y="304723"/>
                </a:cubicBezTo>
                <a:cubicBezTo>
                  <a:pt x="1045730" y="307009"/>
                  <a:pt x="1046835" y="309676"/>
                  <a:pt x="1046835" y="312724"/>
                </a:cubicBezTo>
                <a:cubicBezTo>
                  <a:pt x="1046835" y="315772"/>
                  <a:pt x="1045730" y="318401"/>
                  <a:pt x="1043521" y="320611"/>
                </a:cubicBezTo>
                <a:cubicBezTo>
                  <a:pt x="1041311" y="322821"/>
                  <a:pt x="1038682" y="323926"/>
                  <a:pt x="1035634" y="323926"/>
                </a:cubicBezTo>
                <a:cubicBezTo>
                  <a:pt x="1032434" y="323926"/>
                  <a:pt x="1029728" y="322821"/>
                  <a:pt x="1027519" y="320611"/>
                </a:cubicBezTo>
                <a:cubicBezTo>
                  <a:pt x="1025309" y="318401"/>
                  <a:pt x="1024204" y="315772"/>
                  <a:pt x="1024204" y="312724"/>
                </a:cubicBezTo>
                <a:cubicBezTo>
                  <a:pt x="1024204" y="309676"/>
                  <a:pt x="1025309" y="307009"/>
                  <a:pt x="1027519" y="304723"/>
                </a:cubicBezTo>
                <a:cubicBezTo>
                  <a:pt x="1029728" y="302437"/>
                  <a:pt x="1032434" y="301294"/>
                  <a:pt x="1035634" y="301294"/>
                </a:cubicBezTo>
                <a:close/>
                <a:moveTo>
                  <a:pt x="240411" y="301294"/>
                </a:moveTo>
                <a:cubicBezTo>
                  <a:pt x="243459" y="301294"/>
                  <a:pt x="246088" y="302437"/>
                  <a:pt x="248297" y="304723"/>
                </a:cubicBezTo>
                <a:cubicBezTo>
                  <a:pt x="250507" y="307009"/>
                  <a:pt x="251612" y="309676"/>
                  <a:pt x="251612" y="312724"/>
                </a:cubicBezTo>
                <a:cubicBezTo>
                  <a:pt x="251612" y="315772"/>
                  <a:pt x="250507" y="318401"/>
                  <a:pt x="248297" y="320611"/>
                </a:cubicBezTo>
                <a:cubicBezTo>
                  <a:pt x="246088" y="322821"/>
                  <a:pt x="243459" y="323926"/>
                  <a:pt x="240411" y="323926"/>
                </a:cubicBezTo>
                <a:cubicBezTo>
                  <a:pt x="237210" y="323926"/>
                  <a:pt x="234505" y="322821"/>
                  <a:pt x="232295" y="320611"/>
                </a:cubicBezTo>
                <a:cubicBezTo>
                  <a:pt x="230086" y="318401"/>
                  <a:pt x="228981" y="315772"/>
                  <a:pt x="228981" y="312724"/>
                </a:cubicBezTo>
                <a:cubicBezTo>
                  <a:pt x="228981" y="309676"/>
                  <a:pt x="230086" y="307009"/>
                  <a:pt x="232295" y="304723"/>
                </a:cubicBezTo>
                <a:cubicBezTo>
                  <a:pt x="234505" y="302437"/>
                  <a:pt x="237210" y="301294"/>
                  <a:pt x="240411" y="301294"/>
                </a:cubicBezTo>
                <a:close/>
                <a:moveTo>
                  <a:pt x="671474" y="291465"/>
                </a:moveTo>
                <a:lnTo>
                  <a:pt x="671474" y="304495"/>
                </a:lnTo>
                <a:lnTo>
                  <a:pt x="620268" y="319354"/>
                </a:lnTo>
                <a:lnTo>
                  <a:pt x="620268" y="306552"/>
                </a:lnTo>
                <a:close/>
                <a:moveTo>
                  <a:pt x="71399" y="291465"/>
                </a:moveTo>
                <a:lnTo>
                  <a:pt x="71399" y="304495"/>
                </a:lnTo>
                <a:lnTo>
                  <a:pt x="20193" y="319354"/>
                </a:lnTo>
                <a:lnTo>
                  <a:pt x="20193" y="306552"/>
                </a:lnTo>
                <a:close/>
                <a:moveTo>
                  <a:pt x="2338730" y="221970"/>
                </a:moveTo>
                <a:cubicBezTo>
                  <a:pt x="2335530" y="221970"/>
                  <a:pt x="2332558" y="223189"/>
                  <a:pt x="2329815" y="225628"/>
                </a:cubicBezTo>
                <a:cubicBezTo>
                  <a:pt x="2327071" y="228066"/>
                  <a:pt x="2324824" y="231343"/>
                  <a:pt x="2323071" y="235458"/>
                </a:cubicBezTo>
                <a:cubicBezTo>
                  <a:pt x="2321318" y="239572"/>
                  <a:pt x="2320442" y="244068"/>
                  <a:pt x="2320442" y="248945"/>
                </a:cubicBezTo>
                <a:cubicBezTo>
                  <a:pt x="2320442" y="251688"/>
                  <a:pt x="2321052" y="253936"/>
                  <a:pt x="2322271" y="255689"/>
                </a:cubicBezTo>
                <a:cubicBezTo>
                  <a:pt x="2323490" y="257441"/>
                  <a:pt x="2325281" y="258813"/>
                  <a:pt x="2327643" y="259803"/>
                </a:cubicBezTo>
                <a:cubicBezTo>
                  <a:pt x="2330005" y="260794"/>
                  <a:pt x="2333015" y="261518"/>
                  <a:pt x="2336673" y="261975"/>
                </a:cubicBezTo>
                <a:cubicBezTo>
                  <a:pt x="2340330" y="262432"/>
                  <a:pt x="2344597" y="262661"/>
                  <a:pt x="2349474" y="262661"/>
                </a:cubicBezTo>
                <a:lnTo>
                  <a:pt x="2358926" y="262661"/>
                </a:lnTo>
                <a:lnTo>
                  <a:pt x="2359304" y="258089"/>
                </a:lnTo>
                <a:cubicBezTo>
                  <a:pt x="2359304" y="247726"/>
                  <a:pt x="2357399" y="239115"/>
                  <a:pt x="2353589" y="232257"/>
                </a:cubicBezTo>
                <a:cubicBezTo>
                  <a:pt x="2349779" y="225399"/>
                  <a:pt x="2344826" y="221970"/>
                  <a:pt x="2338730" y="221970"/>
                </a:cubicBezTo>
                <a:close/>
                <a:moveTo>
                  <a:pt x="1605305" y="221970"/>
                </a:moveTo>
                <a:cubicBezTo>
                  <a:pt x="1601800" y="221970"/>
                  <a:pt x="1598638" y="223304"/>
                  <a:pt x="1595818" y="225971"/>
                </a:cubicBezTo>
                <a:cubicBezTo>
                  <a:pt x="1592999" y="228638"/>
                  <a:pt x="1590789" y="232029"/>
                  <a:pt x="1589189" y="236143"/>
                </a:cubicBezTo>
                <a:cubicBezTo>
                  <a:pt x="1587589" y="240258"/>
                  <a:pt x="1586788" y="244373"/>
                  <a:pt x="1586788" y="248488"/>
                </a:cubicBezTo>
                <a:cubicBezTo>
                  <a:pt x="1586788" y="251688"/>
                  <a:pt x="1587436" y="254469"/>
                  <a:pt x="1588732" y="256832"/>
                </a:cubicBezTo>
                <a:cubicBezTo>
                  <a:pt x="1590027" y="259194"/>
                  <a:pt x="1592199" y="260985"/>
                  <a:pt x="1595247" y="262204"/>
                </a:cubicBezTo>
                <a:cubicBezTo>
                  <a:pt x="1598295" y="263423"/>
                  <a:pt x="1602257" y="264033"/>
                  <a:pt x="1607134" y="264033"/>
                </a:cubicBezTo>
                <a:cubicBezTo>
                  <a:pt x="1611554" y="264033"/>
                  <a:pt x="1616011" y="263575"/>
                  <a:pt x="1620507" y="262661"/>
                </a:cubicBezTo>
                <a:lnTo>
                  <a:pt x="1625636" y="261036"/>
                </a:lnTo>
                <a:lnTo>
                  <a:pt x="1625879" y="258089"/>
                </a:lnTo>
                <a:cubicBezTo>
                  <a:pt x="1625879" y="253365"/>
                  <a:pt x="1625422" y="248831"/>
                  <a:pt x="1624508" y="244487"/>
                </a:cubicBezTo>
                <a:cubicBezTo>
                  <a:pt x="1623593" y="240144"/>
                  <a:pt x="1622221" y="236296"/>
                  <a:pt x="1620393" y="232943"/>
                </a:cubicBezTo>
                <a:cubicBezTo>
                  <a:pt x="1618564" y="229590"/>
                  <a:pt x="1616392" y="226923"/>
                  <a:pt x="1613878" y="224942"/>
                </a:cubicBezTo>
                <a:cubicBezTo>
                  <a:pt x="1611363" y="222961"/>
                  <a:pt x="1608505" y="221970"/>
                  <a:pt x="1605305" y="221970"/>
                </a:cubicBezTo>
                <a:close/>
                <a:moveTo>
                  <a:pt x="655701" y="217855"/>
                </a:moveTo>
                <a:cubicBezTo>
                  <a:pt x="654024" y="217855"/>
                  <a:pt x="651929" y="218236"/>
                  <a:pt x="649414" y="218998"/>
                </a:cubicBezTo>
                <a:cubicBezTo>
                  <a:pt x="646900" y="219760"/>
                  <a:pt x="644232" y="220903"/>
                  <a:pt x="641413" y="222427"/>
                </a:cubicBezTo>
                <a:cubicBezTo>
                  <a:pt x="638594" y="223951"/>
                  <a:pt x="635736" y="225856"/>
                  <a:pt x="632841" y="228142"/>
                </a:cubicBezTo>
                <a:lnTo>
                  <a:pt x="625506" y="235273"/>
                </a:lnTo>
                <a:lnTo>
                  <a:pt x="637070" y="251917"/>
                </a:lnTo>
                <a:cubicBezTo>
                  <a:pt x="641870" y="256641"/>
                  <a:pt x="646747" y="260108"/>
                  <a:pt x="651700" y="262318"/>
                </a:cubicBezTo>
                <a:cubicBezTo>
                  <a:pt x="656653" y="264528"/>
                  <a:pt x="661035" y="265633"/>
                  <a:pt x="664845" y="265633"/>
                </a:cubicBezTo>
                <a:cubicBezTo>
                  <a:pt x="667588" y="265633"/>
                  <a:pt x="669836" y="265099"/>
                  <a:pt x="671588" y="264033"/>
                </a:cubicBezTo>
                <a:cubicBezTo>
                  <a:pt x="673341" y="262966"/>
                  <a:pt x="674522" y="261366"/>
                  <a:pt x="675132" y="259232"/>
                </a:cubicBezTo>
                <a:cubicBezTo>
                  <a:pt x="675741" y="257098"/>
                  <a:pt x="675513" y="254431"/>
                  <a:pt x="674446" y="251231"/>
                </a:cubicBezTo>
                <a:cubicBezTo>
                  <a:pt x="672617" y="245745"/>
                  <a:pt x="670941" y="240906"/>
                  <a:pt x="669417" y="236715"/>
                </a:cubicBezTo>
                <a:cubicBezTo>
                  <a:pt x="667893" y="232524"/>
                  <a:pt x="666407" y="229019"/>
                  <a:pt x="664959" y="226199"/>
                </a:cubicBezTo>
                <a:cubicBezTo>
                  <a:pt x="663511" y="223380"/>
                  <a:pt x="662025" y="221284"/>
                  <a:pt x="660501" y="219913"/>
                </a:cubicBezTo>
                <a:cubicBezTo>
                  <a:pt x="658977" y="218541"/>
                  <a:pt x="657377" y="217855"/>
                  <a:pt x="655701" y="217855"/>
                </a:cubicBezTo>
                <a:close/>
                <a:moveTo>
                  <a:pt x="3298621" y="217170"/>
                </a:moveTo>
                <a:cubicBezTo>
                  <a:pt x="3295878" y="217170"/>
                  <a:pt x="3293211" y="217932"/>
                  <a:pt x="3290620" y="219456"/>
                </a:cubicBezTo>
                <a:cubicBezTo>
                  <a:pt x="3288030" y="220980"/>
                  <a:pt x="3285363" y="223799"/>
                  <a:pt x="3282619" y="227914"/>
                </a:cubicBezTo>
                <a:cubicBezTo>
                  <a:pt x="3279876" y="232029"/>
                  <a:pt x="3276752" y="237972"/>
                  <a:pt x="3273247" y="245745"/>
                </a:cubicBezTo>
                <a:lnTo>
                  <a:pt x="3270628" y="251164"/>
                </a:lnTo>
                <a:lnTo>
                  <a:pt x="3277733" y="255146"/>
                </a:lnTo>
                <a:cubicBezTo>
                  <a:pt x="3281105" y="256765"/>
                  <a:pt x="3284296" y="258013"/>
                  <a:pt x="3287306" y="258889"/>
                </a:cubicBezTo>
                <a:cubicBezTo>
                  <a:pt x="3293326" y="260642"/>
                  <a:pt x="3298317" y="261518"/>
                  <a:pt x="3302279" y="261518"/>
                </a:cubicBezTo>
                <a:cubicBezTo>
                  <a:pt x="3306699" y="261518"/>
                  <a:pt x="3310204" y="260870"/>
                  <a:pt x="3312795" y="259575"/>
                </a:cubicBezTo>
                <a:cubicBezTo>
                  <a:pt x="3315386" y="258279"/>
                  <a:pt x="3317290" y="256413"/>
                  <a:pt x="3318510" y="253974"/>
                </a:cubicBezTo>
                <a:cubicBezTo>
                  <a:pt x="3319729" y="251536"/>
                  <a:pt x="3320338" y="248793"/>
                  <a:pt x="3320338" y="245745"/>
                </a:cubicBezTo>
                <a:cubicBezTo>
                  <a:pt x="3320338" y="241325"/>
                  <a:pt x="3319272" y="236905"/>
                  <a:pt x="3317138" y="232486"/>
                </a:cubicBezTo>
                <a:cubicBezTo>
                  <a:pt x="3315004" y="228066"/>
                  <a:pt x="3312299" y="224409"/>
                  <a:pt x="3309023" y="221513"/>
                </a:cubicBezTo>
                <a:cubicBezTo>
                  <a:pt x="3305746" y="218617"/>
                  <a:pt x="3302279" y="217170"/>
                  <a:pt x="3298621" y="217170"/>
                </a:cubicBezTo>
                <a:close/>
                <a:moveTo>
                  <a:pt x="1507921" y="217170"/>
                </a:moveTo>
                <a:cubicBezTo>
                  <a:pt x="1505178" y="217170"/>
                  <a:pt x="1502511" y="217932"/>
                  <a:pt x="1499921" y="219456"/>
                </a:cubicBezTo>
                <a:cubicBezTo>
                  <a:pt x="1497330" y="220980"/>
                  <a:pt x="1494663" y="223799"/>
                  <a:pt x="1491920" y="227914"/>
                </a:cubicBezTo>
                <a:cubicBezTo>
                  <a:pt x="1489176" y="232029"/>
                  <a:pt x="1486052" y="237972"/>
                  <a:pt x="1482547" y="245745"/>
                </a:cubicBezTo>
                <a:lnTo>
                  <a:pt x="1479928" y="251164"/>
                </a:lnTo>
                <a:lnTo>
                  <a:pt x="1487033" y="255146"/>
                </a:lnTo>
                <a:cubicBezTo>
                  <a:pt x="1490405" y="256765"/>
                  <a:pt x="1493596" y="258013"/>
                  <a:pt x="1496606" y="258889"/>
                </a:cubicBezTo>
                <a:cubicBezTo>
                  <a:pt x="1502626" y="260642"/>
                  <a:pt x="1507617" y="261518"/>
                  <a:pt x="1511579" y="261518"/>
                </a:cubicBezTo>
                <a:cubicBezTo>
                  <a:pt x="1515999" y="261518"/>
                  <a:pt x="1519504" y="260870"/>
                  <a:pt x="1522095" y="259575"/>
                </a:cubicBezTo>
                <a:cubicBezTo>
                  <a:pt x="1524685" y="258279"/>
                  <a:pt x="1526591" y="256413"/>
                  <a:pt x="1527810" y="253974"/>
                </a:cubicBezTo>
                <a:cubicBezTo>
                  <a:pt x="1529029" y="251536"/>
                  <a:pt x="1529638" y="248793"/>
                  <a:pt x="1529638" y="245745"/>
                </a:cubicBezTo>
                <a:cubicBezTo>
                  <a:pt x="1529638" y="241325"/>
                  <a:pt x="1528572" y="236905"/>
                  <a:pt x="1526438" y="232486"/>
                </a:cubicBezTo>
                <a:cubicBezTo>
                  <a:pt x="1524305" y="228066"/>
                  <a:pt x="1521599" y="224409"/>
                  <a:pt x="1518323" y="221513"/>
                </a:cubicBezTo>
                <a:cubicBezTo>
                  <a:pt x="1515046" y="218617"/>
                  <a:pt x="1511579" y="217170"/>
                  <a:pt x="1507921" y="217170"/>
                </a:cubicBezTo>
                <a:close/>
                <a:moveTo>
                  <a:pt x="951890" y="214655"/>
                </a:moveTo>
                <a:cubicBezTo>
                  <a:pt x="944575" y="214655"/>
                  <a:pt x="937298" y="216560"/>
                  <a:pt x="930059" y="220370"/>
                </a:cubicBezTo>
                <a:cubicBezTo>
                  <a:pt x="922820" y="224180"/>
                  <a:pt x="915962" y="228942"/>
                  <a:pt x="909485" y="234657"/>
                </a:cubicBezTo>
                <a:cubicBezTo>
                  <a:pt x="903008" y="240372"/>
                  <a:pt x="897255" y="246202"/>
                  <a:pt x="892225" y="252145"/>
                </a:cubicBezTo>
                <a:lnTo>
                  <a:pt x="884029" y="262661"/>
                </a:lnTo>
                <a:lnTo>
                  <a:pt x="899312" y="262661"/>
                </a:lnTo>
                <a:cubicBezTo>
                  <a:pt x="912571" y="262661"/>
                  <a:pt x="924039" y="262089"/>
                  <a:pt x="933716" y="260946"/>
                </a:cubicBezTo>
                <a:cubicBezTo>
                  <a:pt x="943394" y="259803"/>
                  <a:pt x="951357" y="258089"/>
                  <a:pt x="957605" y="255803"/>
                </a:cubicBezTo>
                <a:cubicBezTo>
                  <a:pt x="963853" y="253517"/>
                  <a:pt x="968502" y="250583"/>
                  <a:pt x="971550" y="247002"/>
                </a:cubicBezTo>
                <a:cubicBezTo>
                  <a:pt x="974598" y="243420"/>
                  <a:pt x="976122" y="239191"/>
                  <a:pt x="976122" y="234315"/>
                </a:cubicBezTo>
                <a:cubicBezTo>
                  <a:pt x="976122" y="231724"/>
                  <a:pt x="975284" y="228904"/>
                  <a:pt x="973607" y="225856"/>
                </a:cubicBezTo>
                <a:cubicBezTo>
                  <a:pt x="971931" y="222808"/>
                  <a:pt x="969340" y="220179"/>
                  <a:pt x="965835" y="217970"/>
                </a:cubicBezTo>
                <a:cubicBezTo>
                  <a:pt x="962330" y="215760"/>
                  <a:pt x="957681" y="214655"/>
                  <a:pt x="951890" y="214655"/>
                </a:cubicBezTo>
                <a:close/>
                <a:moveTo>
                  <a:pt x="338785" y="204825"/>
                </a:moveTo>
                <a:cubicBezTo>
                  <a:pt x="335432" y="204825"/>
                  <a:pt x="331698" y="205282"/>
                  <a:pt x="327583" y="206197"/>
                </a:cubicBezTo>
                <a:cubicBezTo>
                  <a:pt x="323469" y="207111"/>
                  <a:pt x="319544" y="208368"/>
                  <a:pt x="315811" y="209969"/>
                </a:cubicBezTo>
                <a:cubicBezTo>
                  <a:pt x="312077" y="211569"/>
                  <a:pt x="308991" y="213360"/>
                  <a:pt x="306552" y="215341"/>
                </a:cubicBezTo>
                <a:cubicBezTo>
                  <a:pt x="310667" y="218694"/>
                  <a:pt x="314515" y="221970"/>
                  <a:pt x="318097" y="225171"/>
                </a:cubicBezTo>
                <a:cubicBezTo>
                  <a:pt x="321678" y="228371"/>
                  <a:pt x="325374" y="231838"/>
                  <a:pt x="329184" y="235572"/>
                </a:cubicBezTo>
                <a:lnTo>
                  <a:pt x="339560" y="246237"/>
                </a:lnTo>
                <a:lnTo>
                  <a:pt x="345643" y="242658"/>
                </a:lnTo>
                <a:cubicBezTo>
                  <a:pt x="350520" y="238772"/>
                  <a:pt x="354292" y="234734"/>
                  <a:pt x="356958" y="230543"/>
                </a:cubicBezTo>
                <a:cubicBezTo>
                  <a:pt x="359625" y="226352"/>
                  <a:pt x="360959" y="222199"/>
                  <a:pt x="360959" y="218084"/>
                </a:cubicBezTo>
                <a:cubicBezTo>
                  <a:pt x="360959" y="216103"/>
                  <a:pt x="360273" y="214083"/>
                  <a:pt x="358902" y="212026"/>
                </a:cubicBezTo>
                <a:cubicBezTo>
                  <a:pt x="357530" y="209969"/>
                  <a:pt x="355206" y="208254"/>
                  <a:pt x="351930" y="206883"/>
                </a:cubicBezTo>
                <a:cubicBezTo>
                  <a:pt x="348653" y="205511"/>
                  <a:pt x="344271" y="204825"/>
                  <a:pt x="338785" y="204825"/>
                </a:cubicBezTo>
                <a:close/>
                <a:moveTo>
                  <a:pt x="2450135" y="204139"/>
                </a:moveTo>
                <a:cubicBezTo>
                  <a:pt x="2446477" y="204139"/>
                  <a:pt x="2443086" y="205359"/>
                  <a:pt x="2439962" y="207797"/>
                </a:cubicBezTo>
                <a:cubicBezTo>
                  <a:pt x="2436837" y="210235"/>
                  <a:pt x="2434323" y="213398"/>
                  <a:pt x="2432418" y="217284"/>
                </a:cubicBezTo>
                <a:cubicBezTo>
                  <a:pt x="2430513" y="221170"/>
                  <a:pt x="2429561" y="225171"/>
                  <a:pt x="2429561" y="229285"/>
                </a:cubicBezTo>
                <a:cubicBezTo>
                  <a:pt x="2429561" y="234162"/>
                  <a:pt x="2430818" y="238544"/>
                  <a:pt x="2433332" y="242430"/>
                </a:cubicBezTo>
                <a:cubicBezTo>
                  <a:pt x="2435847" y="246316"/>
                  <a:pt x="2438933" y="249631"/>
                  <a:pt x="2442591" y="252374"/>
                </a:cubicBezTo>
                <a:lnTo>
                  <a:pt x="2447397" y="255278"/>
                </a:lnTo>
                <a:lnTo>
                  <a:pt x="2454364" y="252145"/>
                </a:lnTo>
                <a:cubicBezTo>
                  <a:pt x="2458859" y="249402"/>
                  <a:pt x="2462517" y="246049"/>
                  <a:pt x="2465336" y="242087"/>
                </a:cubicBezTo>
                <a:cubicBezTo>
                  <a:pt x="2468156" y="238125"/>
                  <a:pt x="2469565" y="233553"/>
                  <a:pt x="2469565" y="228371"/>
                </a:cubicBezTo>
                <a:cubicBezTo>
                  <a:pt x="2469565" y="224866"/>
                  <a:pt x="2468727" y="221246"/>
                  <a:pt x="2467051" y="217512"/>
                </a:cubicBezTo>
                <a:cubicBezTo>
                  <a:pt x="2465374" y="213779"/>
                  <a:pt x="2463088" y="210616"/>
                  <a:pt x="2460193" y="208026"/>
                </a:cubicBezTo>
                <a:cubicBezTo>
                  <a:pt x="2457297" y="205435"/>
                  <a:pt x="2453944" y="204139"/>
                  <a:pt x="2450135" y="204139"/>
                </a:cubicBezTo>
                <a:close/>
                <a:moveTo>
                  <a:pt x="1607134" y="203225"/>
                </a:moveTo>
                <a:cubicBezTo>
                  <a:pt x="1613230" y="203225"/>
                  <a:pt x="1618564" y="204787"/>
                  <a:pt x="1623136" y="207911"/>
                </a:cubicBezTo>
                <a:cubicBezTo>
                  <a:pt x="1627708" y="211035"/>
                  <a:pt x="1631518" y="215265"/>
                  <a:pt x="1634566" y="220599"/>
                </a:cubicBezTo>
                <a:cubicBezTo>
                  <a:pt x="1637614" y="225933"/>
                  <a:pt x="1639900" y="231952"/>
                  <a:pt x="1641424" y="238658"/>
                </a:cubicBezTo>
                <a:cubicBezTo>
                  <a:pt x="1642948" y="245364"/>
                  <a:pt x="1643710" y="252298"/>
                  <a:pt x="1643710" y="259461"/>
                </a:cubicBezTo>
                <a:cubicBezTo>
                  <a:pt x="1643710" y="273634"/>
                  <a:pt x="1640852" y="285864"/>
                  <a:pt x="1635137" y="296151"/>
                </a:cubicBezTo>
                <a:cubicBezTo>
                  <a:pt x="1629422" y="306438"/>
                  <a:pt x="1620888" y="314629"/>
                  <a:pt x="1609534" y="320725"/>
                </a:cubicBezTo>
                <a:cubicBezTo>
                  <a:pt x="1598180" y="326821"/>
                  <a:pt x="1584121" y="330860"/>
                  <a:pt x="1567358" y="332841"/>
                </a:cubicBezTo>
                <a:lnTo>
                  <a:pt x="1563243" y="314096"/>
                </a:lnTo>
                <a:cubicBezTo>
                  <a:pt x="1572387" y="312877"/>
                  <a:pt x="1580807" y="311162"/>
                  <a:pt x="1588503" y="308952"/>
                </a:cubicBezTo>
                <a:cubicBezTo>
                  <a:pt x="1596199" y="306743"/>
                  <a:pt x="1602829" y="303580"/>
                  <a:pt x="1608391" y="299466"/>
                </a:cubicBezTo>
                <a:cubicBezTo>
                  <a:pt x="1613954" y="295351"/>
                  <a:pt x="1618259" y="289941"/>
                  <a:pt x="1621307" y="283235"/>
                </a:cubicBezTo>
                <a:lnTo>
                  <a:pt x="1622447" y="279473"/>
                </a:lnTo>
                <a:lnTo>
                  <a:pt x="1620050" y="280492"/>
                </a:lnTo>
                <a:cubicBezTo>
                  <a:pt x="1615097" y="281559"/>
                  <a:pt x="1610106" y="282092"/>
                  <a:pt x="1605076" y="282092"/>
                </a:cubicBezTo>
                <a:cubicBezTo>
                  <a:pt x="1599285" y="282092"/>
                  <a:pt x="1594142" y="281482"/>
                  <a:pt x="1589646" y="280263"/>
                </a:cubicBezTo>
                <a:cubicBezTo>
                  <a:pt x="1585150" y="279044"/>
                  <a:pt x="1581340" y="277253"/>
                  <a:pt x="1578216" y="274891"/>
                </a:cubicBezTo>
                <a:cubicBezTo>
                  <a:pt x="1575092" y="272529"/>
                  <a:pt x="1572730" y="269519"/>
                  <a:pt x="1571129" y="265861"/>
                </a:cubicBezTo>
                <a:cubicBezTo>
                  <a:pt x="1569529" y="262204"/>
                  <a:pt x="1568729" y="257937"/>
                  <a:pt x="1568729" y="253060"/>
                </a:cubicBezTo>
                <a:cubicBezTo>
                  <a:pt x="1568729" y="247269"/>
                  <a:pt x="1569643" y="241439"/>
                  <a:pt x="1571472" y="235572"/>
                </a:cubicBezTo>
                <a:cubicBezTo>
                  <a:pt x="1573301" y="229704"/>
                  <a:pt x="1575892" y="224332"/>
                  <a:pt x="1579245" y="219456"/>
                </a:cubicBezTo>
                <a:cubicBezTo>
                  <a:pt x="1582597" y="214579"/>
                  <a:pt x="1586636" y="210654"/>
                  <a:pt x="1591360" y="207683"/>
                </a:cubicBezTo>
                <a:cubicBezTo>
                  <a:pt x="1596085" y="204711"/>
                  <a:pt x="1601343" y="203225"/>
                  <a:pt x="1607134" y="203225"/>
                </a:cubicBezTo>
                <a:close/>
                <a:moveTo>
                  <a:pt x="1859813" y="184480"/>
                </a:moveTo>
                <a:cubicBezTo>
                  <a:pt x="1866214" y="184480"/>
                  <a:pt x="1871700" y="185356"/>
                  <a:pt x="1876272" y="187109"/>
                </a:cubicBezTo>
                <a:cubicBezTo>
                  <a:pt x="1880844" y="188861"/>
                  <a:pt x="1884121" y="190500"/>
                  <a:pt x="1886102" y="192024"/>
                </a:cubicBezTo>
                <a:lnTo>
                  <a:pt x="1878558" y="208254"/>
                </a:lnTo>
                <a:cubicBezTo>
                  <a:pt x="1875967" y="207035"/>
                  <a:pt x="1873072" y="205892"/>
                  <a:pt x="1869871" y="204825"/>
                </a:cubicBezTo>
                <a:cubicBezTo>
                  <a:pt x="1866671" y="203758"/>
                  <a:pt x="1863318" y="203225"/>
                  <a:pt x="1859813" y="203225"/>
                </a:cubicBezTo>
                <a:cubicBezTo>
                  <a:pt x="1855393" y="203225"/>
                  <a:pt x="1850936" y="204139"/>
                  <a:pt x="1846440" y="205968"/>
                </a:cubicBezTo>
                <a:cubicBezTo>
                  <a:pt x="1841944" y="207797"/>
                  <a:pt x="1837829" y="210235"/>
                  <a:pt x="1834096" y="213283"/>
                </a:cubicBezTo>
                <a:cubicBezTo>
                  <a:pt x="1830362" y="216331"/>
                  <a:pt x="1827352" y="219684"/>
                  <a:pt x="1825066" y="223342"/>
                </a:cubicBezTo>
                <a:cubicBezTo>
                  <a:pt x="1822780" y="226999"/>
                  <a:pt x="1821637" y="230657"/>
                  <a:pt x="1821637" y="234315"/>
                </a:cubicBezTo>
                <a:cubicBezTo>
                  <a:pt x="1821637" y="236905"/>
                  <a:pt x="1822970" y="239268"/>
                  <a:pt x="1825637" y="241401"/>
                </a:cubicBezTo>
                <a:cubicBezTo>
                  <a:pt x="1828304" y="243535"/>
                  <a:pt x="1831771" y="245516"/>
                  <a:pt x="1836039" y="247345"/>
                </a:cubicBezTo>
                <a:cubicBezTo>
                  <a:pt x="1840306" y="249174"/>
                  <a:pt x="1844840" y="251040"/>
                  <a:pt x="1849640" y="252945"/>
                </a:cubicBezTo>
                <a:cubicBezTo>
                  <a:pt x="1854441" y="254850"/>
                  <a:pt x="1858975" y="256908"/>
                  <a:pt x="1863242" y="259118"/>
                </a:cubicBezTo>
                <a:cubicBezTo>
                  <a:pt x="1867509" y="261327"/>
                  <a:pt x="1870976" y="263880"/>
                  <a:pt x="1873643" y="266776"/>
                </a:cubicBezTo>
                <a:cubicBezTo>
                  <a:pt x="1876310" y="269671"/>
                  <a:pt x="1877644" y="273100"/>
                  <a:pt x="1877644" y="277063"/>
                </a:cubicBezTo>
                <a:cubicBezTo>
                  <a:pt x="1877644" y="282702"/>
                  <a:pt x="1875739" y="288798"/>
                  <a:pt x="1871929" y="295351"/>
                </a:cubicBezTo>
                <a:cubicBezTo>
                  <a:pt x="1868119" y="301904"/>
                  <a:pt x="1862480" y="308038"/>
                  <a:pt x="1855013" y="313753"/>
                </a:cubicBezTo>
                <a:cubicBezTo>
                  <a:pt x="1847545" y="319468"/>
                  <a:pt x="1838439" y="324154"/>
                  <a:pt x="1827695" y="327812"/>
                </a:cubicBezTo>
                <a:cubicBezTo>
                  <a:pt x="1816951" y="331470"/>
                  <a:pt x="1804568" y="333298"/>
                  <a:pt x="1790547" y="333298"/>
                </a:cubicBezTo>
                <a:cubicBezTo>
                  <a:pt x="1780946" y="333298"/>
                  <a:pt x="1772069" y="332232"/>
                  <a:pt x="1763915" y="330098"/>
                </a:cubicBezTo>
                <a:cubicBezTo>
                  <a:pt x="1755762" y="327964"/>
                  <a:pt x="1748599" y="324726"/>
                  <a:pt x="1742427" y="320382"/>
                </a:cubicBezTo>
                <a:cubicBezTo>
                  <a:pt x="1736255" y="316039"/>
                  <a:pt x="1731454" y="310553"/>
                  <a:pt x="1728025" y="303923"/>
                </a:cubicBezTo>
                <a:cubicBezTo>
                  <a:pt x="1724596" y="297294"/>
                  <a:pt x="1722882" y="289483"/>
                  <a:pt x="1722882" y="280492"/>
                </a:cubicBezTo>
                <a:cubicBezTo>
                  <a:pt x="1722882" y="276834"/>
                  <a:pt x="1723225" y="272910"/>
                  <a:pt x="1723910" y="268719"/>
                </a:cubicBezTo>
                <a:cubicBezTo>
                  <a:pt x="1724596" y="264528"/>
                  <a:pt x="1725663" y="260032"/>
                  <a:pt x="1727111" y="255231"/>
                </a:cubicBezTo>
                <a:cubicBezTo>
                  <a:pt x="1728559" y="250431"/>
                  <a:pt x="1730349" y="245364"/>
                  <a:pt x="1732483" y="240030"/>
                </a:cubicBezTo>
                <a:lnTo>
                  <a:pt x="1748942" y="246430"/>
                </a:lnTo>
                <a:cubicBezTo>
                  <a:pt x="1747418" y="250698"/>
                  <a:pt x="1746085" y="254736"/>
                  <a:pt x="1744942" y="258546"/>
                </a:cubicBezTo>
                <a:cubicBezTo>
                  <a:pt x="1743799" y="262356"/>
                  <a:pt x="1742960" y="265938"/>
                  <a:pt x="1742427" y="269290"/>
                </a:cubicBezTo>
                <a:cubicBezTo>
                  <a:pt x="1741894" y="272643"/>
                  <a:pt x="1741627" y="275844"/>
                  <a:pt x="1741627" y="278892"/>
                </a:cubicBezTo>
                <a:cubicBezTo>
                  <a:pt x="1741627" y="284835"/>
                  <a:pt x="1742884" y="290017"/>
                  <a:pt x="1745399" y="294436"/>
                </a:cubicBezTo>
                <a:cubicBezTo>
                  <a:pt x="1747913" y="298856"/>
                  <a:pt x="1751457" y="302552"/>
                  <a:pt x="1756029" y="305523"/>
                </a:cubicBezTo>
                <a:cubicBezTo>
                  <a:pt x="1760601" y="308495"/>
                  <a:pt x="1765935" y="310743"/>
                  <a:pt x="1772031" y="312267"/>
                </a:cubicBezTo>
                <a:cubicBezTo>
                  <a:pt x="1778127" y="313791"/>
                  <a:pt x="1784680" y="314553"/>
                  <a:pt x="1791690" y="314553"/>
                </a:cubicBezTo>
                <a:cubicBezTo>
                  <a:pt x="1802663" y="314553"/>
                  <a:pt x="1812264" y="313372"/>
                  <a:pt x="1820494" y="311010"/>
                </a:cubicBezTo>
                <a:cubicBezTo>
                  <a:pt x="1828723" y="308648"/>
                  <a:pt x="1835581" y="305638"/>
                  <a:pt x="1841068" y="301980"/>
                </a:cubicBezTo>
                <a:cubicBezTo>
                  <a:pt x="1846554" y="298323"/>
                  <a:pt x="1850631" y="294513"/>
                  <a:pt x="1853298" y="290550"/>
                </a:cubicBezTo>
                <a:cubicBezTo>
                  <a:pt x="1855965" y="286588"/>
                  <a:pt x="1857298" y="283083"/>
                  <a:pt x="1857298" y="280035"/>
                </a:cubicBezTo>
                <a:cubicBezTo>
                  <a:pt x="1857298" y="277901"/>
                  <a:pt x="1856003" y="275996"/>
                  <a:pt x="1853412" y="274320"/>
                </a:cubicBezTo>
                <a:cubicBezTo>
                  <a:pt x="1850821" y="272643"/>
                  <a:pt x="1847469" y="271043"/>
                  <a:pt x="1843354" y="269519"/>
                </a:cubicBezTo>
                <a:cubicBezTo>
                  <a:pt x="1839239" y="267995"/>
                  <a:pt x="1834896" y="266357"/>
                  <a:pt x="1830324" y="264604"/>
                </a:cubicBezTo>
                <a:cubicBezTo>
                  <a:pt x="1825752" y="262851"/>
                  <a:pt x="1821408" y="260756"/>
                  <a:pt x="1817293" y="258318"/>
                </a:cubicBezTo>
                <a:cubicBezTo>
                  <a:pt x="1813179" y="255879"/>
                  <a:pt x="1809826" y="252945"/>
                  <a:pt x="1807235" y="249516"/>
                </a:cubicBezTo>
                <a:cubicBezTo>
                  <a:pt x="1804644" y="246087"/>
                  <a:pt x="1803349" y="242011"/>
                  <a:pt x="1803349" y="237286"/>
                </a:cubicBezTo>
                <a:cubicBezTo>
                  <a:pt x="1803349" y="231038"/>
                  <a:pt x="1804911" y="224828"/>
                  <a:pt x="1808035" y="218655"/>
                </a:cubicBezTo>
                <a:cubicBezTo>
                  <a:pt x="1811159" y="212483"/>
                  <a:pt x="1815427" y="206806"/>
                  <a:pt x="1820837" y="201625"/>
                </a:cubicBezTo>
                <a:cubicBezTo>
                  <a:pt x="1826247" y="196443"/>
                  <a:pt x="1832305" y="192290"/>
                  <a:pt x="1839010" y="189166"/>
                </a:cubicBezTo>
                <a:cubicBezTo>
                  <a:pt x="1845716" y="186042"/>
                  <a:pt x="1852650" y="184480"/>
                  <a:pt x="1859813" y="184480"/>
                </a:cubicBezTo>
                <a:close/>
                <a:moveTo>
                  <a:pt x="2906039" y="173050"/>
                </a:moveTo>
                <a:cubicBezTo>
                  <a:pt x="2911983" y="182041"/>
                  <a:pt x="2917164" y="190538"/>
                  <a:pt x="2921584" y="198539"/>
                </a:cubicBezTo>
                <a:cubicBezTo>
                  <a:pt x="2926003" y="206540"/>
                  <a:pt x="2929737" y="214007"/>
                  <a:pt x="2932785" y="220941"/>
                </a:cubicBezTo>
                <a:cubicBezTo>
                  <a:pt x="2935833" y="227876"/>
                  <a:pt x="2938272" y="234391"/>
                  <a:pt x="2940100" y="240487"/>
                </a:cubicBezTo>
                <a:cubicBezTo>
                  <a:pt x="2942234" y="247192"/>
                  <a:pt x="2944634" y="252145"/>
                  <a:pt x="2947301" y="255346"/>
                </a:cubicBezTo>
                <a:cubicBezTo>
                  <a:pt x="2949968" y="258546"/>
                  <a:pt x="2952750" y="260565"/>
                  <a:pt x="2955645" y="261404"/>
                </a:cubicBezTo>
                <a:cubicBezTo>
                  <a:pt x="2958541" y="262242"/>
                  <a:pt x="2961208" y="262661"/>
                  <a:pt x="2963646" y="262661"/>
                </a:cubicBezTo>
                <a:lnTo>
                  <a:pt x="2965979" y="263526"/>
                </a:lnTo>
                <a:lnTo>
                  <a:pt x="2966085" y="262661"/>
                </a:lnTo>
                <a:cubicBezTo>
                  <a:pt x="2972486" y="262661"/>
                  <a:pt x="2977515" y="262089"/>
                  <a:pt x="2981172" y="260946"/>
                </a:cubicBezTo>
                <a:cubicBezTo>
                  <a:pt x="2984830" y="259803"/>
                  <a:pt x="2987611" y="257594"/>
                  <a:pt x="2989516" y="254317"/>
                </a:cubicBezTo>
                <a:cubicBezTo>
                  <a:pt x="2991421" y="251040"/>
                  <a:pt x="2993060" y="246278"/>
                  <a:pt x="2994431" y="240030"/>
                </a:cubicBezTo>
                <a:cubicBezTo>
                  <a:pt x="2995803" y="233781"/>
                  <a:pt x="2997479" y="225628"/>
                  <a:pt x="2999460" y="215569"/>
                </a:cubicBezTo>
                <a:lnTo>
                  <a:pt x="3017291" y="218998"/>
                </a:lnTo>
                <a:cubicBezTo>
                  <a:pt x="3016681" y="221742"/>
                  <a:pt x="3015996" y="224790"/>
                  <a:pt x="3015233" y="228142"/>
                </a:cubicBezTo>
                <a:cubicBezTo>
                  <a:pt x="3014472" y="231495"/>
                  <a:pt x="3013824" y="234810"/>
                  <a:pt x="3013291" y="238086"/>
                </a:cubicBezTo>
                <a:cubicBezTo>
                  <a:pt x="3012757" y="241363"/>
                  <a:pt x="3012490" y="244221"/>
                  <a:pt x="3012490" y="246659"/>
                </a:cubicBezTo>
                <a:cubicBezTo>
                  <a:pt x="3012490" y="249707"/>
                  <a:pt x="3013176" y="252450"/>
                  <a:pt x="3014548" y="254889"/>
                </a:cubicBezTo>
                <a:cubicBezTo>
                  <a:pt x="3015919" y="257327"/>
                  <a:pt x="3018891" y="259232"/>
                  <a:pt x="3023463" y="260604"/>
                </a:cubicBezTo>
                <a:cubicBezTo>
                  <a:pt x="3025749" y="261289"/>
                  <a:pt x="3028645" y="261804"/>
                  <a:pt x="3032150" y="262147"/>
                </a:cubicBezTo>
                <a:lnTo>
                  <a:pt x="3043744" y="262630"/>
                </a:lnTo>
                <a:lnTo>
                  <a:pt x="3054286" y="262404"/>
                </a:lnTo>
                <a:cubicBezTo>
                  <a:pt x="3057791" y="262232"/>
                  <a:pt x="3060801" y="261975"/>
                  <a:pt x="3063316" y="261632"/>
                </a:cubicBezTo>
                <a:cubicBezTo>
                  <a:pt x="3068345" y="260946"/>
                  <a:pt x="3071927" y="259194"/>
                  <a:pt x="3074060" y="256374"/>
                </a:cubicBezTo>
                <a:cubicBezTo>
                  <a:pt x="3076194" y="253555"/>
                  <a:pt x="3077261" y="249097"/>
                  <a:pt x="3077261" y="243001"/>
                </a:cubicBezTo>
                <a:cubicBezTo>
                  <a:pt x="3077261" y="239191"/>
                  <a:pt x="3076651" y="234657"/>
                  <a:pt x="3075432" y="229400"/>
                </a:cubicBezTo>
                <a:cubicBezTo>
                  <a:pt x="3074212" y="224142"/>
                  <a:pt x="3072612" y="218541"/>
                  <a:pt x="3070631" y="212598"/>
                </a:cubicBezTo>
                <a:cubicBezTo>
                  <a:pt x="3068650" y="206654"/>
                  <a:pt x="3066516" y="200787"/>
                  <a:pt x="3064230" y="194995"/>
                </a:cubicBezTo>
                <a:lnTo>
                  <a:pt x="3082747" y="188137"/>
                </a:lnTo>
                <a:cubicBezTo>
                  <a:pt x="3084728" y="193014"/>
                  <a:pt x="3086595" y="198577"/>
                  <a:pt x="3088348" y="204825"/>
                </a:cubicBezTo>
                <a:cubicBezTo>
                  <a:pt x="3090100" y="211074"/>
                  <a:pt x="3091586" y="217246"/>
                  <a:pt x="3092805" y="223342"/>
                </a:cubicBezTo>
                <a:cubicBezTo>
                  <a:pt x="3094024" y="229438"/>
                  <a:pt x="3094634" y="234772"/>
                  <a:pt x="3094634" y="239344"/>
                </a:cubicBezTo>
                <a:cubicBezTo>
                  <a:pt x="3094634" y="246964"/>
                  <a:pt x="3093605" y="253441"/>
                  <a:pt x="3091548" y="258775"/>
                </a:cubicBezTo>
                <a:cubicBezTo>
                  <a:pt x="3089491" y="264109"/>
                  <a:pt x="3086252" y="268452"/>
                  <a:pt x="3081832" y="271805"/>
                </a:cubicBezTo>
                <a:cubicBezTo>
                  <a:pt x="3077413" y="275158"/>
                  <a:pt x="3071736" y="277596"/>
                  <a:pt x="3064802" y="279120"/>
                </a:cubicBezTo>
                <a:lnTo>
                  <a:pt x="3042929" y="281136"/>
                </a:lnTo>
                <a:lnTo>
                  <a:pt x="3042208" y="281406"/>
                </a:lnTo>
                <a:lnTo>
                  <a:pt x="3040771" y="281335"/>
                </a:lnTo>
                <a:lnTo>
                  <a:pt x="3039999" y="281406"/>
                </a:lnTo>
                <a:lnTo>
                  <a:pt x="3040012" y="281297"/>
                </a:lnTo>
                <a:lnTo>
                  <a:pt x="3028950" y="280749"/>
                </a:lnTo>
                <a:cubicBezTo>
                  <a:pt x="3025063" y="280311"/>
                  <a:pt x="3021711" y="279654"/>
                  <a:pt x="3018891" y="278777"/>
                </a:cubicBezTo>
                <a:cubicBezTo>
                  <a:pt x="3013253" y="277025"/>
                  <a:pt x="3009138" y="274358"/>
                  <a:pt x="3006547" y="270776"/>
                </a:cubicBezTo>
                <a:lnTo>
                  <a:pt x="3003983" y="264366"/>
                </a:lnTo>
                <a:lnTo>
                  <a:pt x="3000260" y="269976"/>
                </a:lnTo>
                <a:cubicBezTo>
                  <a:pt x="2997441" y="273024"/>
                  <a:pt x="2994355" y="275386"/>
                  <a:pt x="2991002" y="277063"/>
                </a:cubicBezTo>
                <a:cubicBezTo>
                  <a:pt x="2987649" y="278739"/>
                  <a:pt x="2983763" y="279882"/>
                  <a:pt x="2979344" y="280492"/>
                </a:cubicBezTo>
                <a:cubicBezTo>
                  <a:pt x="2974924" y="281101"/>
                  <a:pt x="2969742" y="281406"/>
                  <a:pt x="2963799" y="281406"/>
                </a:cubicBezTo>
                <a:lnTo>
                  <a:pt x="2963905" y="280538"/>
                </a:lnTo>
                <a:lnTo>
                  <a:pt x="2961589" y="281406"/>
                </a:lnTo>
                <a:cubicBezTo>
                  <a:pt x="2956559" y="281406"/>
                  <a:pt x="2951645" y="280454"/>
                  <a:pt x="2946844" y="278549"/>
                </a:cubicBezTo>
                <a:cubicBezTo>
                  <a:pt x="2942043" y="276644"/>
                  <a:pt x="2937891" y="273519"/>
                  <a:pt x="2934386" y="269176"/>
                </a:cubicBezTo>
                <a:lnTo>
                  <a:pt x="2931193" y="263712"/>
                </a:lnTo>
                <a:lnTo>
                  <a:pt x="2926870" y="269890"/>
                </a:lnTo>
                <a:cubicBezTo>
                  <a:pt x="2924527" y="272234"/>
                  <a:pt x="2921660" y="274320"/>
                  <a:pt x="2918269" y="276148"/>
                </a:cubicBezTo>
                <a:cubicBezTo>
                  <a:pt x="2911487" y="279806"/>
                  <a:pt x="2901772" y="281635"/>
                  <a:pt x="2889123" y="281635"/>
                </a:cubicBezTo>
                <a:cubicBezTo>
                  <a:pt x="2883636" y="281635"/>
                  <a:pt x="2878340" y="281178"/>
                  <a:pt x="2873235" y="280263"/>
                </a:cubicBezTo>
                <a:cubicBezTo>
                  <a:pt x="2868129" y="279349"/>
                  <a:pt x="2863443" y="278015"/>
                  <a:pt x="2859176" y="276263"/>
                </a:cubicBezTo>
                <a:cubicBezTo>
                  <a:pt x="2854909" y="274510"/>
                  <a:pt x="2851175" y="272415"/>
                  <a:pt x="2847975" y="269976"/>
                </a:cubicBezTo>
                <a:lnTo>
                  <a:pt x="2857119" y="254203"/>
                </a:lnTo>
                <a:cubicBezTo>
                  <a:pt x="2860167" y="256184"/>
                  <a:pt x="2864434" y="258089"/>
                  <a:pt x="2869920" y="259918"/>
                </a:cubicBezTo>
                <a:cubicBezTo>
                  <a:pt x="2875407" y="261747"/>
                  <a:pt x="2881807" y="262661"/>
                  <a:pt x="2889123" y="262661"/>
                </a:cubicBezTo>
                <a:cubicBezTo>
                  <a:pt x="2896742" y="262661"/>
                  <a:pt x="2902801" y="261899"/>
                  <a:pt x="2907296" y="260375"/>
                </a:cubicBezTo>
                <a:cubicBezTo>
                  <a:pt x="2911792" y="258851"/>
                  <a:pt x="2915069" y="256603"/>
                  <a:pt x="2917126" y="253631"/>
                </a:cubicBezTo>
                <a:cubicBezTo>
                  <a:pt x="2919184" y="250659"/>
                  <a:pt x="2920212" y="247192"/>
                  <a:pt x="2920212" y="243230"/>
                </a:cubicBezTo>
                <a:cubicBezTo>
                  <a:pt x="2920212" y="240182"/>
                  <a:pt x="2919412" y="236524"/>
                  <a:pt x="2917812" y="232257"/>
                </a:cubicBezTo>
                <a:cubicBezTo>
                  <a:pt x="2916212" y="227990"/>
                  <a:pt x="2914040" y="223227"/>
                  <a:pt x="2911297" y="217970"/>
                </a:cubicBezTo>
                <a:cubicBezTo>
                  <a:pt x="2908554" y="212712"/>
                  <a:pt x="2905391" y="207149"/>
                  <a:pt x="2901810" y="201282"/>
                </a:cubicBezTo>
                <a:cubicBezTo>
                  <a:pt x="2898228" y="195414"/>
                  <a:pt x="2894380" y="189433"/>
                  <a:pt x="2890266" y="183337"/>
                </a:cubicBezTo>
                <a:close/>
                <a:moveTo>
                  <a:pt x="1788185" y="164515"/>
                </a:moveTo>
                <a:cubicBezTo>
                  <a:pt x="1789709" y="167411"/>
                  <a:pt x="1790966" y="170726"/>
                  <a:pt x="1791957" y="174459"/>
                </a:cubicBezTo>
                <a:cubicBezTo>
                  <a:pt x="1792948" y="178193"/>
                  <a:pt x="1793443" y="181584"/>
                  <a:pt x="1793443" y="184632"/>
                </a:cubicBezTo>
                <a:cubicBezTo>
                  <a:pt x="1793443" y="189661"/>
                  <a:pt x="1792033" y="194195"/>
                  <a:pt x="1789214" y="198234"/>
                </a:cubicBezTo>
                <a:cubicBezTo>
                  <a:pt x="1786394" y="202272"/>
                  <a:pt x="1782013" y="204292"/>
                  <a:pt x="1776069" y="204292"/>
                </a:cubicBezTo>
                <a:cubicBezTo>
                  <a:pt x="1771345" y="204292"/>
                  <a:pt x="1767497" y="203034"/>
                  <a:pt x="1764525" y="200520"/>
                </a:cubicBezTo>
                <a:lnTo>
                  <a:pt x="1764111" y="200007"/>
                </a:lnTo>
                <a:lnTo>
                  <a:pt x="1763982" y="200691"/>
                </a:lnTo>
                <a:cubicBezTo>
                  <a:pt x="1763087" y="202863"/>
                  <a:pt x="1761744" y="204825"/>
                  <a:pt x="1759953" y="206578"/>
                </a:cubicBezTo>
                <a:cubicBezTo>
                  <a:pt x="1756372" y="210083"/>
                  <a:pt x="1751914" y="211836"/>
                  <a:pt x="1746580" y="211836"/>
                </a:cubicBezTo>
                <a:cubicBezTo>
                  <a:pt x="1740484" y="211836"/>
                  <a:pt x="1736445" y="209816"/>
                  <a:pt x="1734464" y="205778"/>
                </a:cubicBezTo>
                <a:cubicBezTo>
                  <a:pt x="1732483" y="201739"/>
                  <a:pt x="1731492" y="197434"/>
                  <a:pt x="1731492" y="192862"/>
                </a:cubicBezTo>
                <a:cubicBezTo>
                  <a:pt x="1731492" y="191185"/>
                  <a:pt x="1731607" y="189395"/>
                  <a:pt x="1731835" y="187490"/>
                </a:cubicBezTo>
                <a:cubicBezTo>
                  <a:pt x="1732064" y="185585"/>
                  <a:pt x="1732407" y="183413"/>
                  <a:pt x="1732864" y="180975"/>
                </a:cubicBezTo>
                <a:lnTo>
                  <a:pt x="1744294" y="177774"/>
                </a:lnTo>
                <a:cubicBezTo>
                  <a:pt x="1743837" y="180365"/>
                  <a:pt x="1743494" y="182765"/>
                  <a:pt x="1743265" y="184975"/>
                </a:cubicBezTo>
                <a:cubicBezTo>
                  <a:pt x="1743037" y="187185"/>
                  <a:pt x="1742922" y="189128"/>
                  <a:pt x="1742922" y="190804"/>
                </a:cubicBezTo>
                <a:cubicBezTo>
                  <a:pt x="1742922" y="193700"/>
                  <a:pt x="1743380" y="195834"/>
                  <a:pt x="1744294" y="197205"/>
                </a:cubicBezTo>
                <a:cubicBezTo>
                  <a:pt x="1745208" y="198577"/>
                  <a:pt x="1746656" y="199263"/>
                  <a:pt x="1748637" y="199263"/>
                </a:cubicBezTo>
                <a:cubicBezTo>
                  <a:pt x="1750923" y="199263"/>
                  <a:pt x="1752828" y="198081"/>
                  <a:pt x="1754352" y="195719"/>
                </a:cubicBezTo>
                <a:cubicBezTo>
                  <a:pt x="1755876" y="193357"/>
                  <a:pt x="1756714" y="188595"/>
                  <a:pt x="1756867" y="181432"/>
                </a:cubicBezTo>
                <a:lnTo>
                  <a:pt x="1756867" y="174574"/>
                </a:lnTo>
                <a:lnTo>
                  <a:pt x="1767840" y="170459"/>
                </a:lnTo>
                <a:lnTo>
                  <a:pt x="1767840" y="184404"/>
                </a:lnTo>
                <a:cubicBezTo>
                  <a:pt x="1767840" y="186537"/>
                  <a:pt x="1768259" y="188404"/>
                  <a:pt x="1769097" y="190004"/>
                </a:cubicBezTo>
                <a:cubicBezTo>
                  <a:pt x="1769935" y="191604"/>
                  <a:pt x="1771726" y="192405"/>
                  <a:pt x="1774469" y="192405"/>
                </a:cubicBezTo>
                <a:cubicBezTo>
                  <a:pt x="1777212" y="192405"/>
                  <a:pt x="1779041" y="191566"/>
                  <a:pt x="1779955" y="189890"/>
                </a:cubicBezTo>
                <a:cubicBezTo>
                  <a:pt x="1780870" y="188214"/>
                  <a:pt x="1781327" y="186080"/>
                  <a:pt x="1781327" y="183489"/>
                </a:cubicBezTo>
                <a:cubicBezTo>
                  <a:pt x="1781327" y="180898"/>
                  <a:pt x="1781022" y="178269"/>
                  <a:pt x="1780413" y="175602"/>
                </a:cubicBezTo>
                <a:cubicBezTo>
                  <a:pt x="1779803" y="172935"/>
                  <a:pt x="1778965" y="170307"/>
                  <a:pt x="1777898" y="167716"/>
                </a:cubicBezTo>
                <a:close/>
                <a:moveTo>
                  <a:pt x="3024149" y="152857"/>
                </a:moveTo>
                <a:lnTo>
                  <a:pt x="3024149" y="165887"/>
                </a:lnTo>
                <a:lnTo>
                  <a:pt x="2972942" y="180746"/>
                </a:lnTo>
                <a:lnTo>
                  <a:pt x="2972942" y="167944"/>
                </a:lnTo>
                <a:close/>
                <a:moveTo>
                  <a:pt x="942060" y="149733"/>
                </a:moveTo>
                <a:cubicBezTo>
                  <a:pt x="945108" y="149733"/>
                  <a:pt x="947737" y="150876"/>
                  <a:pt x="949947" y="153162"/>
                </a:cubicBezTo>
                <a:cubicBezTo>
                  <a:pt x="952157" y="155448"/>
                  <a:pt x="953262" y="158115"/>
                  <a:pt x="953262" y="161163"/>
                </a:cubicBezTo>
                <a:cubicBezTo>
                  <a:pt x="953262" y="164211"/>
                  <a:pt x="952157" y="166839"/>
                  <a:pt x="949947" y="169049"/>
                </a:cubicBezTo>
                <a:cubicBezTo>
                  <a:pt x="947737" y="171259"/>
                  <a:pt x="945108" y="172364"/>
                  <a:pt x="942060" y="172364"/>
                </a:cubicBezTo>
                <a:cubicBezTo>
                  <a:pt x="938860" y="172364"/>
                  <a:pt x="936155" y="171259"/>
                  <a:pt x="933945" y="169049"/>
                </a:cubicBezTo>
                <a:cubicBezTo>
                  <a:pt x="931735" y="166839"/>
                  <a:pt x="930630" y="164211"/>
                  <a:pt x="930630" y="161163"/>
                </a:cubicBezTo>
                <a:cubicBezTo>
                  <a:pt x="930630" y="158115"/>
                  <a:pt x="931735" y="155448"/>
                  <a:pt x="933945" y="153162"/>
                </a:cubicBezTo>
                <a:cubicBezTo>
                  <a:pt x="936155" y="150876"/>
                  <a:pt x="938860" y="149733"/>
                  <a:pt x="942060" y="149733"/>
                </a:cubicBezTo>
                <a:close/>
                <a:moveTo>
                  <a:pt x="1633499" y="143332"/>
                </a:moveTo>
                <a:lnTo>
                  <a:pt x="1633499" y="156362"/>
                </a:lnTo>
                <a:lnTo>
                  <a:pt x="1582293" y="171221"/>
                </a:lnTo>
                <a:lnTo>
                  <a:pt x="1582293" y="158419"/>
                </a:lnTo>
                <a:close/>
                <a:moveTo>
                  <a:pt x="1230934" y="141732"/>
                </a:moveTo>
                <a:cubicBezTo>
                  <a:pt x="1233983" y="141732"/>
                  <a:pt x="1236611" y="142875"/>
                  <a:pt x="1238821" y="145161"/>
                </a:cubicBezTo>
                <a:cubicBezTo>
                  <a:pt x="1241031" y="147447"/>
                  <a:pt x="1242136" y="150114"/>
                  <a:pt x="1242136" y="153162"/>
                </a:cubicBezTo>
                <a:cubicBezTo>
                  <a:pt x="1242136" y="156210"/>
                  <a:pt x="1241031" y="158838"/>
                  <a:pt x="1238821" y="161048"/>
                </a:cubicBezTo>
                <a:cubicBezTo>
                  <a:pt x="1236611" y="163258"/>
                  <a:pt x="1233983" y="164363"/>
                  <a:pt x="1230934" y="164363"/>
                </a:cubicBezTo>
                <a:cubicBezTo>
                  <a:pt x="1227734" y="164363"/>
                  <a:pt x="1225029" y="163258"/>
                  <a:pt x="1222819" y="161048"/>
                </a:cubicBezTo>
                <a:cubicBezTo>
                  <a:pt x="1220609" y="158838"/>
                  <a:pt x="1219505" y="156210"/>
                  <a:pt x="1219505" y="153162"/>
                </a:cubicBezTo>
                <a:cubicBezTo>
                  <a:pt x="1219505" y="150114"/>
                  <a:pt x="1220609" y="147447"/>
                  <a:pt x="1222819" y="145161"/>
                </a:cubicBezTo>
                <a:cubicBezTo>
                  <a:pt x="1225029" y="142875"/>
                  <a:pt x="1227734" y="141732"/>
                  <a:pt x="1230934" y="141732"/>
                </a:cubicBezTo>
                <a:close/>
                <a:moveTo>
                  <a:pt x="2464765" y="139217"/>
                </a:moveTo>
                <a:cubicBezTo>
                  <a:pt x="2467813" y="139217"/>
                  <a:pt x="2470442" y="140360"/>
                  <a:pt x="2472651" y="142646"/>
                </a:cubicBezTo>
                <a:cubicBezTo>
                  <a:pt x="2474861" y="144932"/>
                  <a:pt x="2475966" y="147599"/>
                  <a:pt x="2475966" y="150647"/>
                </a:cubicBezTo>
                <a:cubicBezTo>
                  <a:pt x="2475966" y="153695"/>
                  <a:pt x="2474861" y="156324"/>
                  <a:pt x="2472651" y="158534"/>
                </a:cubicBezTo>
                <a:cubicBezTo>
                  <a:pt x="2470442" y="160743"/>
                  <a:pt x="2467813" y="161848"/>
                  <a:pt x="2464765" y="161848"/>
                </a:cubicBezTo>
                <a:cubicBezTo>
                  <a:pt x="2461564" y="161848"/>
                  <a:pt x="2458859" y="160743"/>
                  <a:pt x="2456650" y="158534"/>
                </a:cubicBezTo>
                <a:cubicBezTo>
                  <a:pt x="2454440" y="156324"/>
                  <a:pt x="2453335" y="153695"/>
                  <a:pt x="2453335" y="150647"/>
                </a:cubicBezTo>
                <a:cubicBezTo>
                  <a:pt x="2453335" y="147599"/>
                  <a:pt x="2454440" y="144932"/>
                  <a:pt x="2456650" y="142646"/>
                </a:cubicBezTo>
                <a:cubicBezTo>
                  <a:pt x="2458859" y="140360"/>
                  <a:pt x="2461564" y="139217"/>
                  <a:pt x="2464765" y="139217"/>
                </a:cubicBezTo>
                <a:close/>
                <a:moveTo>
                  <a:pt x="2433447" y="139217"/>
                </a:moveTo>
                <a:cubicBezTo>
                  <a:pt x="2436495" y="139217"/>
                  <a:pt x="2439124" y="140360"/>
                  <a:pt x="2441333" y="142646"/>
                </a:cubicBezTo>
                <a:cubicBezTo>
                  <a:pt x="2443543" y="144932"/>
                  <a:pt x="2444648" y="147599"/>
                  <a:pt x="2444648" y="150647"/>
                </a:cubicBezTo>
                <a:cubicBezTo>
                  <a:pt x="2444648" y="153695"/>
                  <a:pt x="2443543" y="156324"/>
                  <a:pt x="2441333" y="158534"/>
                </a:cubicBezTo>
                <a:cubicBezTo>
                  <a:pt x="2439124" y="160743"/>
                  <a:pt x="2436495" y="161848"/>
                  <a:pt x="2433447" y="161848"/>
                </a:cubicBezTo>
                <a:cubicBezTo>
                  <a:pt x="2430246" y="161848"/>
                  <a:pt x="2427541" y="160743"/>
                  <a:pt x="2425331" y="158534"/>
                </a:cubicBezTo>
                <a:cubicBezTo>
                  <a:pt x="2423121" y="156324"/>
                  <a:pt x="2422017" y="153695"/>
                  <a:pt x="2422017" y="150647"/>
                </a:cubicBezTo>
                <a:cubicBezTo>
                  <a:pt x="2422017" y="147599"/>
                  <a:pt x="2423121" y="144932"/>
                  <a:pt x="2425331" y="142646"/>
                </a:cubicBezTo>
                <a:cubicBezTo>
                  <a:pt x="2427541" y="140360"/>
                  <a:pt x="2430246" y="139217"/>
                  <a:pt x="2433447" y="139217"/>
                </a:cubicBezTo>
                <a:close/>
                <a:moveTo>
                  <a:pt x="2342845" y="136474"/>
                </a:moveTo>
                <a:cubicBezTo>
                  <a:pt x="2339949" y="136474"/>
                  <a:pt x="2337701" y="137464"/>
                  <a:pt x="2336101" y="139446"/>
                </a:cubicBezTo>
                <a:cubicBezTo>
                  <a:pt x="2334501" y="141427"/>
                  <a:pt x="2333701" y="143713"/>
                  <a:pt x="2333701" y="146304"/>
                </a:cubicBezTo>
                <a:cubicBezTo>
                  <a:pt x="2333701" y="149047"/>
                  <a:pt x="2334539" y="151295"/>
                  <a:pt x="2336215" y="153047"/>
                </a:cubicBezTo>
                <a:cubicBezTo>
                  <a:pt x="2337892" y="154800"/>
                  <a:pt x="2340026" y="155676"/>
                  <a:pt x="2342616" y="155676"/>
                </a:cubicBezTo>
                <a:cubicBezTo>
                  <a:pt x="2345207" y="155676"/>
                  <a:pt x="2347455" y="154838"/>
                  <a:pt x="2349360" y="153162"/>
                </a:cubicBezTo>
                <a:cubicBezTo>
                  <a:pt x="2351265" y="151485"/>
                  <a:pt x="2352217" y="149275"/>
                  <a:pt x="2352218" y="146532"/>
                </a:cubicBezTo>
                <a:cubicBezTo>
                  <a:pt x="2352217" y="143637"/>
                  <a:pt x="2351227" y="141236"/>
                  <a:pt x="2349246" y="139331"/>
                </a:cubicBezTo>
                <a:cubicBezTo>
                  <a:pt x="2347264" y="137426"/>
                  <a:pt x="2345131" y="136474"/>
                  <a:pt x="2342845" y="136474"/>
                </a:cubicBezTo>
                <a:close/>
                <a:moveTo>
                  <a:pt x="1785442" y="135712"/>
                </a:moveTo>
                <a:lnTo>
                  <a:pt x="1785442" y="148742"/>
                </a:lnTo>
                <a:lnTo>
                  <a:pt x="1734235" y="163601"/>
                </a:lnTo>
                <a:lnTo>
                  <a:pt x="1734235" y="150799"/>
                </a:lnTo>
                <a:close/>
                <a:moveTo>
                  <a:pt x="3319424" y="133807"/>
                </a:moveTo>
                <a:lnTo>
                  <a:pt x="3319424" y="146837"/>
                </a:lnTo>
                <a:lnTo>
                  <a:pt x="3268218" y="161696"/>
                </a:lnTo>
                <a:lnTo>
                  <a:pt x="3268218" y="148894"/>
                </a:lnTo>
                <a:close/>
                <a:moveTo>
                  <a:pt x="1528724" y="133807"/>
                </a:moveTo>
                <a:lnTo>
                  <a:pt x="1528724" y="146837"/>
                </a:lnTo>
                <a:lnTo>
                  <a:pt x="1477518" y="161696"/>
                </a:lnTo>
                <a:lnTo>
                  <a:pt x="1477518" y="148894"/>
                </a:lnTo>
                <a:close/>
                <a:moveTo>
                  <a:pt x="2580208" y="133045"/>
                </a:moveTo>
                <a:lnTo>
                  <a:pt x="2598724" y="133045"/>
                </a:lnTo>
                <a:lnTo>
                  <a:pt x="2602611" y="280263"/>
                </a:lnTo>
                <a:lnTo>
                  <a:pt x="2584094" y="280263"/>
                </a:lnTo>
                <a:close/>
                <a:moveTo>
                  <a:pt x="1275283" y="133045"/>
                </a:moveTo>
                <a:lnTo>
                  <a:pt x="1293800" y="133045"/>
                </a:lnTo>
                <a:lnTo>
                  <a:pt x="1297686" y="280263"/>
                </a:lnTo>
                <a:lnTo>
                  <a:pt x="1279169" y="280263"/>
                </a:lnTo>
                <a:close/>
                <a:moveTo>
                  <a:pt x="366674" y="124282"/>
                </a:moveTo>
                <a:lnTo>
                  <a:pt x="366674" y="137312"/>
                </a:lnTo>
                <a:lnTo>
                  <a:pt x="315468" y="152171"/>
                </a:lnTo>
                <a:lnTo>
                  <a:pt x="315468" y="139369"/>
                </a:lnTo>
                <a:close/>
                <a:moveTo>
                  <a:pt x="2343988" y="123672"/>
                </a:moveTo>
                <a:cubicBezTo>
                  <a:pt x="2347645" y="123672"/>
                  <a:pt x="2350922" y="124739"/>
                  <a:pt x="2353818" y="126873"/>
                </a:cubicBezTo>
                <a:cubicBezTo>
                  <a:pt x="2356713" y="129006"/>
                  <a:pt x="2358999" y="131826"/>
                  <a:pt x="2360675" y="135331"/>
                </a:cubicBezTo>
                <a:cubicBezTo>
                  <a:pt x="2362352" y="138836"/>
                  <a:pt x="2363190" y="142570"/>
                  <a:pt x="2363190" y="146532"/>
                </a:cubicBezTo>
                <a:cubicBezTo>
                  <a:pt x="2363190" y="152476"/>
                  <a:pt x="2361285" y="157467"/>
                  <a:pt x="2357475" y="161505"/>
                </a:cubicBezTo>
                <a:cubicBezTo>
                  <a:pt x="2353665" y="165544"/>
                  <a:pt x="2348788" y="167563"/>
                  <a:pt x="2342845" y="167563"/>
                </a:cubicBezTo>
                <a:cubicBezTo>
                  <a:pt x="2336292" y="167563"/>
                  <a:pt x="2331377" y="165582"/>
                  <a:pt x="2328100" y="161620"/>
                </a:cubicBezTo>
                <a:cubicBezTo>
                  <a:pt x="2324824" y="157657"/>
                  <a:pt x="2323185" y="153009"/>
                  <a:pt x="2323185" y="147675"/>
                </a:cubicBezTo>
                <a:cubicBezTo>
                  <a:pt x="2323185" y="143256"/>
                  <a:pt x="2324061" y="139255"/>
                  <a:pt x="2325814" y="135674"/>
                </a:cubicBezTo>
                <a:cubicBezTo>
                  <a:pt x="2327567" y="132092"/>
                  <a:pt x="2330043" y="129197"/>
                  <a:pt x="2333244" y="126987"/>
                </a:cubicBezTo>
                <a:cubicBezTo>
                  <a:pt x="2336444" y="124777"/>
                  <a:pt x="2340026" y="123672"/>
                  <a:pt x="2343988" y="123672"/>
                </a:cubicBezTo>
                <a:close/>
                <a:moveTo>
                  <a:pt x="3180283" y="117043"/>
                </a:moveTo>
                <a:lnTo>
                  <a:pt x="3199028" y="117043"/>
                </a:lnTo>
                <a:lnTo>
                  <a:pt x="3203600" y="234772"/>
                </a:lnTo>
                <a:cubicBezTo>
                  <a:pt x="3203905" y="242239"/>
                  <a:pt x="3204629" y="247992"/>
                  <a:pt x="3205772" y="252031"/>
                </a:cubicBezTo>
                <a:cubicBezTo>
                  <a:pt x="3206915" y="256070"/>
                  <a:pt x="3209506" y="258851"/>
                  <a:pt x="3213544" y="260375"/>
                </a:cubicBezTo>
                <a:cubicBezTo>
                  <a:pt x="3217583" y="261899"/>
                  <a:pt x="3223945" y="262661"/>
                  <a:pt x="3232632" y="262661"/>
                </a:cubicBezTo>
                <a:lnTo>
                  <a:pt x="3232778" y="262716"/>
                </a:lnTo>
                <a:lnTo>
                  <a:pt x="3232785" y="262661"/>
                </a:lnTo>
                <a:cubicBezTo>
                  <a:pt x="3237052" y="262661"/>
                  <a:pt x="3240633" y="261747"/>
                  <a:pt x="3243529" y="259918"/>
                </a:cubicBezTo>
                <a:cubicBezTo>
                  <a:pt x="3246424" y="258089"/>
                  <a:pt x="3249244" y="255041"/>
                  <a:pt x="3251987" y="250774"/>
                </a:cubicBezTo>
                <a:cubicBezTo>
                  <a:pt x="3254730" y="246507"/>
                  <a:pt x="3257702" y="240792"/>
                  <a:pt x="3260903" y="233629"/>
                </a:cubicBezTo>
                <a:cubicBezTo>
                  <a:pt x="3265322" y="223875"/>
                  <a:pt x="3269703" y="216484"/>
                  <a:pt x="3274047" y="211455"/>
                </a:cubicBezTo>
                <a:cubicBezTo>
                  <a:pt x="3278390" y="206425"/>
                  <a:pt x="3282734" y="202996"/>
                  <a:pt x="3287077" y="201168"/>
                </a:cubicBezTo>
                <a:cubicBezTo>
                  <a:pt x="3291420" y="199339"/>
                  <a:pt x="3295726" y="198424"/>
                  <a:pt x="3299993" y="198424"/>
                </a:cubicBezTo>
                <a:cubicBezTo>
                  <a:pt x="3305175" y="198424"/>
                  <a:pt x="3309975" y="199758"/>
                  <a:pt x="3314395" y="202425"/>
                </a:cubicBezTo>
                <a:cubicBezTo>
                  <a:pt x="3318814" y="205092"/>
                  <a:pt x="3322700" y="208635"/>
                  <a:pt x="3326053" y="213055"/>
                </a:cubicBezTo>
                <a:cubicBezTo>
                  <a:pt x="3329406" y="217474"/>
                  <a:pt x="3332035" y="222313"/>
                  <a:pt x="3333940" y="227571"/>
                </a:cubicBezTo>
                <a:cubicBezTo>
                  <a:pt x="3335845" y="232829"/>
                  <a:pt x="3336798" y="238048"/>
                  <a:pt x="3336798" y="243230"/>
                </a:cubicBezTo>
                <a:cubicBezTo>
                  <a:pt x="3336798" y="252374"/>
                  <a:pt x="3335197" y="259651"/>
                  <a:pt x="3331997" y="265061"/>
                </a:cubicBezTo>
                <a:cubicBezTo>
                  <a:pt x="3328797" y="270471"/>
                  <a:pt x="3324720" y="274358"/>
                  <a:pt x="3319767" y="276720"/>
                </a:cubicBezTo>
                <a:cubicBezTo>
                  <a:pt x="3314814" y="279082"/>
                  <a:pt x="3309670" y="280263"/>
                  <a:pt x="3304336" y="280263"/>
                </a:cubicBezTo>
                <a:cubicBezTo>
                  <a:pt x="3299612" y="280263"/>
                  <a:pt x="3293554" y="279349"/>
                  <a:pt x="3286163" y="277520"/>
                </a:cubicBezTo>
                <a:cubicBezTo>
                  <a:pt x="3282467" y="276606"/>
                  <a:pt x="3278285" y="274986"/>
                  <a:pt x="3273618" y="272662"/>
                </a:cubicBezTo>
                <a:lnTo>
                  <a:pt x="3262284" y="266000"/>
                </a:lnTo>
                <a:lnTo>
                  <a:pt x="3257902" y="271548"/>
                </a:lnTo>
                <a:cubicBezTo>
                  <a:pt x="3256245" y="273319"/>
                  <a:pt x="3254578" y="274777"/>
                  <a:pt x="3252902" y="275920"/>
                </a:cubicBezTo>
                <a:cubicBezTo>
                  <a:pt x="3249549" y="278206"/>
                  <a:pt x="3246082" y="279692"/>
                  <a:pt x="3242500" y="280377"/>
                </a:cubicBezTo>
                <a:cubicBezTo>
                  <a:pt x="3238919" y="281063"/>
                  <a:pt x="3234918" y="281406"/>
                  <a:pt x="3230499" y="281406"/>
                </a:cubicBezTo>
                <a:lnTo>
                  <a:pt x="3230506" y="281346"/>
                </a:lnTo>
                <a:lnTo>
                  <a:pt x="3230346" y="281406"/>
                </a:lnTo>
                <a:cubicBezTo>
                  <a:pt x="3218154" y="281406"/>
                  <a:pt x="3208820" y="280035"/>
                  <a:pt x="3202343" y="277291"/>
                </a:cubicBezTo>
                <a:cubicBezTo>
                  <a:pt x="3195866" y="274548"/>
                  <a:pt x="3191408" y="270281"/>
                  <a:pt x="3188970" y="264490"/>
                </a:cubicBezTo>
                <a:cubicBezTo>
                  <a:pt x="3186531" y="258699"/>
                  <a:pt x="3185160" y="251231"/>
                  <a:pt x="3184855" y="242087"/>
                </a:cubicBezTo>
                <a:close/>
                <a:moveTo>
                  <a:pt x="2799207" y="117043"/>
                </a:moveTo>
                <a:lnTo>
                  <a:pt x="2818180" y="117043"/>
                </a:lnTo>
                <a:lnTo>
                  <a:pt x="2822067" y="239115"/>
                </a:lnTo>
                <a:cubicBezTo>
                  <a:pt x="2822371" y="249326"/>
                  <a:pt x="2821952" y="259118"/>
                  <a:pt x="2820809" y="268490"/>
                </a:cubicBezTo>
                <a:cubicBezTo>
                  <a:pt x="2819666" y="277863"/>
                  <a:pt x="2817495" y="286473"/>
                  <a:pt x="2814294" y="294322"/>
                </a:cubicBezTo>
                <a:cubicBezTo>
                  <a:pt x="2811094" y="302171"/>
                  <a:pt x="2806674" y="309029"/>
                  <a:pt x="2801036" y="314896"/>
                </a:cubicBezTo>
                <a:cubicBezTo>
                  <a:pt x="2795397" y="320763"/>
                  <a:pt x="2788310" y="325297"/>
                  <a:pt x="2779776" y="328498"/>
                </a:cubicBezTo>
                <a:cubicBezTo>
                  <a:pt x="2771241" y="331698"/>
                  <a:pt x="2760954" y="333298"/>
                  <a:pt x="2748915" y="333298"/>
                </a:cubicBezTo>
                <a:cubicBezTo>
                  <a:pt x="2740837" y="333298"/>
                  <a:pt x="2732989" y="332232"/>
                  <a:pt x="2725369" y="330098"/>
                </a:cubicBezTo>
                <a:cubicBezTo>
                  <a:pt x="2717749" y="327964"/>
                  <a:pt x="2710891" y="324764"/>
                  <a:pt x="2704795" y="320497"/>
                </a:cubicBezTo>
                <a:cubicBezTo>
                  <a:pt x="2698699" y="316230"/>
                  <a:pt x="2693860" y="310781"/>
                  <a:pt x="2690279" y="304152"/>
                </a:cubicBezTo>
                <a:cubicBezTo>
                  <a:pt x="2686697" y="297522"/>
                  <a:pt x="2684907" y="289636"/>
                  <a:pt x="2684907" y="280492"/>
                </a:cubicBezTo>
                <a:cubicBezTo>
                  <a:pt x="2684907" y="276834"/>
                  <a:pt x="2685250" y="272910"/>
                  <a:pt x="2685935" y="268719"/>
                </a:cubicBezTo>
                <a:cubicBezTo>
                  <a:pt x="2686621" y="264528"/>
                  <a:pt x="2687688" y="260032"/>
                  <a:pt x="2689136" y="255231"/>
                </a:cubicBezTo>
                <a:cubicBezTo>
                  <a:pt x="2690584" y="250431"/>
                  <a:pt x="2692374" y="245364"/>
                  <a:pt x="2694508" y="240030"/>
                </a:cubicBezTo>
                <a:lnTo>
                  <a:pt x="2710967" y="246430"/>
                </a:lnTo>
                <a:cubicBezTo>
                  <a:pt x="2709443" y="250698"/>
                  <a:pt x="2708110" y="254736"/>
                  <a:pt x="2706967" y="258546"/>
                </a:cubicBezTo>
                <a:cubicBezTo>
                  <a:pt x="2705824" y="262356"/>
                  <a:pt x="2704985" y="265938"/>
                  <a:pt x="2704452" y="269290"/>
                </a:cubicBezTo>
                <a:cubicBezTo>
                  <a:pt x="2703918" y="272643"/>
                  <a:pt x="2703652" y="275844"/>
                  <a:pt x="2703652" y="278892"/>
                </a:cubicBezTo>
                <a:cubicBezTo>
                  <a:pt x="2703652" y="286207"/>
                  <a:pt x="2705595" y="292531"/>
                  <a:pt x="2709481" y="297865"/>
                </a:cubicBezTo>
                <a:cubicBezTo>
                  <a:pt x="2713367" y="303199"/>
                  <a:pt x="2718739" y="307314"/>
                  <a:pt x="2725597" y="310210"/>
                </a:cubicBezTo>
                <a:cubicBezTo>
                  <a:pt x="2732455" y="313105"/>
                  <a:pt x="2740456" y="314553"/>
                  <a:pt x="2749600" y="314553"/>
                </a:cubicBezTo>
                <a:cubicBezTo>
                  <a:pt x="2760726" y="314553"/>
                  <a:pt x="2769908" y="312953"/>
                  <a:pt x="2777147" y="309753"/>
                </a:cubicBezTo>
                <a:cubicBezTo>
                  <a:pt x="2784386" y="306552"/>
                  <a:pt x="2790025" y="301675"/>
                  <a:pt x="2794063" y="295122"/>
                </a:cubicBezTo>
                <a:cubicBezTo>
                  <a:pt x="2798102" y="288569"/>
                  <a:pt x="2800807" y="280225"/>
                  <a:pt x="2802178" y="270090"/>
                </a:cubicBezTo>
                <a:cubicBezTo>
                  <a:pt x="2803550" y="259956"/>
                  <a:pt x="2804007" y="248031"/>
                  <a:pt x="2803550" y="234315"/>
                </a:cubicBezTo>
                <a:close/>
                <a:moveTo>
                  <a:pt x="2529002" y="117043"/>
                </a:moveTo>
                <a:lnTo>
                  <a:pt x="2547518" y="117043"/>
                </a:lnTo>
                <a:lnTo>
                  <a:pt x="2552090" y="231343"/>
                </a:lnTo>
                <a:cubicBezTo>
                  <a:pt x="2552395" y="239420"/>
                  <a:pt x="2552128" y="246583"/>
                  <a:pt x="2551290" y="252831"/>
                </a:cubicBezTo>
                <a:cubicBezTo>
                  <a:pt x="2550452" y="259080"/>
                  <a:pt x="2548470" y="264337"/>
                  <a:pt x="2545346" y="268605"/>
                </a:cubicBezTo>
                <a:cubicBezTo>
                  <a:pt x="2542222" y="272872"/>
                  <a:pt x="2537574" y="276072"/>
                  <a:pt x="2531402" y="278206"/>
                </a:cubicBezTo>
                <a:cubicBezTo>
                  <a:pt x="2525229" y="280339"/>
                  <a:pt x="2516962" y="281406"/>
                  <a:pt x="2506599" y="281406"/>
                </a:cubicBezTo>
                <a:lnTo>
                  <a:pt x="2506648" y="280959"/>
                </a:lnTo>
                <a:lnTo>
                  <a:pt x="2505456" y="281406"/>
                </a:lnTo>
                <a:cubicBezTo>
                  <a:pt x="2497836" y="281406"/>
                  <a:pt x="2489949" y="280911"/>
                  <a:pt x="2481795" y="279920"/>
                </a:cubicBezTo>
                <a:cubicBezTo>
                  <a:pt x="2473642" y="278930"/>
                  <a:pt x="2465946" y="277634"/>
                  <a:pt x="2458707" y="276034"/>
                </a:cubicBezTo>
                <a:lnTo>
                  <a:pt x="2449849" y="273382"/>
                </a:lnTo>
                <a:lnTo>
                  <a:pt x="2442362" y="276377"/>
                </a:lnTo>
                <a:cubicBezTo>
                  <a:pt x="2438857" y="277444"/>
                  <a:pt x="2435085" y="278282"/>
                  <a:pt x="2431046" y="278892"/>
                </a:cubicBezTo>
                <a:cubicBezTo>
                  <a:pt x="2427008" y="279501"/>
                  <a:pt x="2422779" y="279996"/>
                  <a:pt x="2418359" y="280377"/>
                </a:cubicBezTo>
                <a:cubicBezTo>
                  <a:pt x="2413939" y="280758"/>
                  <a:pt x="2409520" y="281025"/>
                  <a:pt x="2405100" y="281178"/>
                </a:cubicBezTo>
                <a:lnTo>
                  <a:pt x="2395579" y="281348"/>
                </a:lnTo>
                <a:lnTo>
                  <a:pt x="2395423" y="281406"/>
                </a:lnTo>
                <a:lnTo>
                  <a:pt x="2392299" y="281406"/>
                </a:lnTo>
                <a:lnTo>
                  <a:pt x="2374176" y="281406"/>
                </a:lnTo>
                <a:lnTo>
                  <a:pt x="2368562" y="296151"/>
                </a:lnTo>
                <a:cubicBezTo>
                  <a:pt x="2362847" y="306438"/>
                  <a:pt x="2354313" y="314629"/>
                  <a:pt x="2342959" y="320725"/>
                </a:cubicBezTo>
                <a:cubicBezTo>
                  <a:pt x="2331605" y="326821"/>
                  <a:pt x="2317546" y="330860"/>
                  <a:pt x="2300782" y="332841"/>
                </a:cubicBezTo>
                <a:lnTo>
                  <a:pt x="2296668" y="314096"/>
                </a:lnTo>
                <a:cubicBezTo>
                  <a:pt x="2305812" y="312877"/>
                  <a:pt x="2314232" y="311162"/>
                  <a:pt x="2321928" y="308952"/>
                </a:cubicBezTo>
                <a:cubicBezTo>
                  <a:pt x="2329624" y="306743"/>
                  <a:pt x="2336253" y="303580"/>
                  <a:pt x="2341816" y="299466"/>
                </a:cubicBezTo>
                <a:cubicBezTo>
                  <a:pt x="2347379" y="295351"/>
                  <a:pt x="2351684" y="289941"/>
                  <a:pt x="2354732" y="283235"/>
                </a:cubicBezTo>
                <a:lnTo>
                  <a:pt x="2355286" y="281406"/>
                </a:lnTo>
                <a:lnTo>
                  <a:pt x="2340787" y="281406"/>
                </a:lnTo>
                <a:cubicBezTo>
                  <a:pt x="2333929" y="281406"/>
                  <a:pt x="2327567" y="280416"/>
                  <a:pt x="2321699" y="278434"/>
                </a:cubicBezTo>
                <a:cubicBezTo>
                  <a:pt x="2315832" y="276453"/>
                  <a:pt x="2311108" y="273367"/>
                  <a:pt x="2307526" y="269176"/>
                </a:cubicBezTo>
                <a:cubicBezTo>
                  <a:pt x="2303945" y="264985"/>
                  <a:pt x="2302154" y="259461"/>
                  <a:pt x="2302154" y="252603"/>
                </a:cubicBezTo>
                <a:cubicBezTo>
                  <a:pt x="2302154" y="246202"/>
                  <a:pt x="2303145" y="240068"/>
                  <a:pt x="2305126" y="234200"/>
                </a:cubicBezTo>
                <a:cubicBezTo>
                  <a:pt x="2307107" y="228333"/>
                  <a:pt x="2309812" y="223075"/>
                  <a:pt x="2313241" y="218427"/>
                </a:cubicBezTo>
                <a:cubicBezTo>
                  <a:pt x="2316670" y="213779"/>
                  <a:pt x="2320709" y="210083"/>
                  <a:pt x="2325357" y="207340"/>
                </a:cubicBezTo>
                <a:cubicBezTo>
                  <a:pt x="2330005" y="204597"/>
                  <a:pt x="2335072" y="203225"/>
                  <a:pt x="2340559" y="203225"/>
                </a:cubicBezTo>
                <a:cubicBezTo>
                  <a:pt x="2347569" y="203225"/>
                  <a:pt x="2353818" y="205282"/>
                  <a:pt x="2359304" y="209397"/>
                </a:cubicBezTo>
                <a:cubicBezTo>
                  <a:pt x="2364790" y="213512"/>
                  <a:pt x="2369134" y="219722"/>
                  <a:pt x="2372334" y="228028"/>
                </a:cubicBezTo>
                <a:cubicBezTo>
                  <a:pt x="2375535" y="236334"/>
                  <a:pt x="2377135" y="246811"/>
                  <a:pt x="2377135" y="259461"/>
                </a:cubicBezTo>
                <a:lnTo>
                  <a:pt x="2376788" y="262661"/>
                </a:lnTo>
                <a:lnTo>
                  <a:pt x="2394585" y="262661"/>
                </a:lnTo>
                <a:cubicBezTo>
                  <a:pt x="2398395" y="262661"/>
                  <a:pt x="2402319" y="262623"/>
                  <a:pt x="2406358" y="262547"/>
                </a:cubicBezTo>
                <a:cubicBezTo>
                  <a:pt x="2410396" y="262470"/>
                  <a:pt x="2414397" y="262280"/>
                  <a:pt x="2418359" y="261975"/>
                </a:cubicBezTo>
                <a:lnTo>
                  <a:pt x="2427037" y="261107"/>
                </a:lnTo>
                <a:lnTo>
                  <a:pt x="2423274" y="257746"/>
                </a:lnTo>
                <a:cubicBezTo>
                  <a:pt x="2419997" y="254469"/>
                  <a:pt x="2417102" y="250393"/>
                  <a:pt x="2414587" y="245516"/>
                </a:cubicBezTo>
                <a:cubicBezTo>
                  <a:pt x="2412073" y="240639"/>
                  <a:pt x="2410815" y="235077"/>
                  <a:pt x="2410815" y="228828"/>
                </a:cubicBezTo>
                <a:cubicBezTo>
                  <a:pt x="2410815" y="222732"/>
                  <a:pt x="2411920" y="217055"/>
                  <a:pt x="2414130" y="211797"/>
                </a:cubicBezTo>
                <a:cubicBezTo>
                  <a:pt x="2416340" y="206540"/>
                  <a:pt x="2419311" y="201930"/>
                  <a:pt x="2423045" y="197967"/>
                </a:cubicBezTo>
                <a:cubicBezTo>
                  <a:pt x="2426779" y="194005"/>
                  <a:pt x="2431046" y="190919"/>
                  <a:pt x="2435847" y="188709"/>
                </a:cubicBezTo>
                <a:cubicBezTo>
                  <a:pt x="2440648" y="186499"/>
                  <a:pt x="2445639" y="185394"/>
                  <a:pt x="2450820" y="185394"/>
                </a:cubicBezTo>
                <a:cubicBezTo>
                  <a:pt x="2458288" y="185394"/>
                  <a:pt x="2464841" y="187452"/>
                  <a:pt x="2470480" y="191566"/>
                </a:cubicBezTo>
                <a:cubicBezTo>
                  <a:pt x="2476119" y="195681"/>
                  <a:pt x="2480500" y="200901"/>
                  <a:pt x="2483624" y="207225"/>
                </a:cubicBezTo>
                <a:cubicBezTo>
                  <a:pt x="2486749" y="213550"/>
                  <a:pt x="2488311" y="220141"/>
                  <a:pt x="2488311" y="226999"/>
                </a:cubicBezTo>
                <a:cubicBezTo>
                  <a:pt x="2488311" y="233553"/>
                  <a:pt x="2487091" y="239458"/>
                  <a:pt x="2484653" y="244716"/>
                </a:cubicBezTo>
                <a:cubicBezTo>
                  <a:pt x="2482215" y="249974"/>
                  <a:pt x="2478900" y="254660"/>
                  <a:pt x="2474709" y="258775"/>
                </a:cubicBezTo>
                <a:lnTo>
                  <a:pt x="2471826" y="260847"/>
                </a:lnTo>
                <a:lnTo>
                  <a:pt x="2472766" y="260946"/>
                </a:lnTo>
                <a:cubicBezTo>
                  <a:pt x="2479014" y="261480"/>
                  <a:pt x="2485263" y="261899"/>
                  <a:pt x="2491511" y="262204"/>
                </a:cubicBezTo>
                <a:cubicBezTo>
                  <a:pt x="2497760" y="262509"/>
                  <a:pt x="2503170" y="262661"/>
                  <a:pt x="2507742" y="262661"/>
                </a:cubicBezTo>
                <a:lnTo>
                  <a:pt x="2508620" y="262992"/>
                </a:lnTo>
                <a:lnTo>
                  <a:pt x="2508656" y="262661"/>
                </a:lnTo>
                <a:cubicBezTo>
                  <a:pt x="2517343" y="262661"/>
                  <a:pt x="2523439" y="261823"/>
                  <a:pt x="2526944" y="260146"/>
                </a:cubicBezTo>
                <a:cubicBezTo>
                  <a:pt x="2530449" y="258470"/>
                  <a:pt x="2532468" y="255498"/>
                  <a:pt x="2533002" y="251231"/>
                </a:cubicBezTo>
                <a:cubicBezTo>
                  <a:pt x="2533535" y="246964"/>
                  <a:pt x="2533650" y="241020"/>
                  <a:pt x="2533345" y="233400"/>
                </a:cubicBezTo>
                <a:close/>
                <a:moveTo>
                  <a:pt x="2246757" y="117043"/>
                </a:moveTo>
                <a:lnTo>
                  <a:pt x="2265730" y="117043"/>
                </a:lnTo>
                <a:lnTo>
                  <a:pt x="2269617" y="239115"/>
                </a:lnTo>
                <a:cubicBezTo>
                  <a:pt x="2269921" y="249326"/>
                  <a:pt x="2269502" y="259118"/>
                  <a:pt x="2268359" y="268490"/>
                </a:cubicBezTo>
                <a:cubicBezTo>
                  <a:pt x="2267216" y="277863"/>
                  <a:pt x="2265045" y="286473"/>
                  <a:pt x="2261844" y="294322"/>
                </a:cubicBezTo>
                <a:cubicBezTo>
                  <a:pt x="2258644" y="302171"/>
                  <a:pt x="2254224" y="309029"/>
                  <a:pt x="2248585" y="314896"/>
                </a:cubicBezTo>
                <a:cubicBezTo>
                  <a:pt x="2242947" y="320763"/>
                  <a:pt x="2235860" y="325297"/>
                  <a:pt x="2227326" y="328498"/>
                </a:cubicBezTo>
                <a:cubicBezTo>
                  <a:pt x="2218791" y="331698"/>
                  <a:pt x="2208504" y="333298"/>
                  <a:pt x="2196465" y="333298"/>
                </a:cubicBezTo>
                <a:cubicBezTo>
                  <a:pt x="2188387" y="333298"/>
                  <a:pt x="2180539" y="332232"/>
                  <a:pt x="2172919" y="330098"/>
                </a:cubicBezTo>
                <a:cubicBezTo>
                  <a:pt x="2165299" y="327964"/>
                  <a:pt x="2158441" y="324764"/>
                  <a:pt x="2152345" y="320497"/>
                </a:cubicBezTo>
                <a:cubicBezTo>
                  <a:pt x="2146249" y="316230"/>
                  <a:pt x="2141410" y="310781"/>
                  <a:pt x="2137829" y="304152"/>
                </a:cubicBezTo>
                <a:cubicBezTo>
                  <a:pt x="2134247" y="297522"/>
                  <a:pt x="2132457" y="289636"/>
                  <a:pt x="2132457" y="280492"/>
                </a:cubicBezTo>
                <a:cubicBezTo>
                  <a:pt x="2132457" y="276834"/>
                  <a:pt x="2132800" y="272910"/>
                  <a:pt x="2133485" y="268719"/>
                </a:cubicBezTo>
                <a:cubicBezTo>
                  <a:pt x="2134171" y="264528"/>
                  <a:pt x="2135238" y="260032"/>
                  <a:pt x="2136686" y="255231"/>
                </a:cubicBezTo>
                <a:cubicBezTo>
                  <a:pt x="2138134" y="250431"/>
                  <a:pt x="2139924" y="245364"/>
                  <a:pt x="2142058" y="240030"/>
                </a:cubicBezTo>
                <a:lnTo>
                  <a:pt x="2158517" y="246430"/>
                </a:lnTo>
                <a:cubicBezTo>
                  <a:pt x="2156993" y="250698"/>
                  <a:pt x="2155660" y="254736"/>
                  <a:pt x="2154517" y="258546"/>
                </a:cubicBezTo>
                <a:cubicBezTo>
                  <a:pt x="2153374" y="262356"/>
                  <a:pt x="2152535" y="265938"/>
                  <a:pt x="2152002" y="269290"/>
                </a:cubicBezTo>
                <a:cubicBezTo>
                  <a:pt x="2151468" y="272643"/>
                  <a:pt x="2151202" y="275844"/>
                  <a:pt x="2151202" y="278892"/>
                </a:cubicBezTo>
                <a:cubicBezTo>
                  <a:pt x="2151202" y="286207"/>
                  <a:pt x="2153145" y="292531"/>
                  <a:pt x="2157031" y="297865"/>
                </a:cubicBezTo>
                <a:cubicBezTo>
                  <a:pt x="2160917" y="303199"/>
                  <a:pt x="2166289" y="307314"/>
                  <a:pt x="2173147" y="310210"/>
                </a:cubicBezTo>
                <a:cubicBezTo>
                  <a:pt x="2180005" y="313105"/>
                  <a:pt x="2188006" y="314553"/>
                  <a:pt x="2197150" y="314553"/>
                </a:cubicBezTo>
                <a:cubicBezTo>
                  <a:pt x="2208276" y="314553"/>
                  <a:pt x="2217458" y="312953"/>
                  <a:pt x="2224697" y="309753"/>
                </a:cubicBezTo>
                <a:cubicBezTo>
                  <a:pt x="2231936" y="306552"/>
                  <a:pt x="2237575" y="301675"/>
                  <a:pt x="2241613" y="295122"/>
                </a:cubicBezTo>
                <a:cubicBezTo>
                  <a:pt x="2245652" y="288569"/>
                  <a:pt x="2248357" y="280225"/>
                  <a:pt x="2249728" y="270090"/>
                </a:cubicBezTo>
                <a:cubicBezTo>
                  <a:pt x="2251100" y="259956"/>
                  <a:pt x="2251557" y="248031"/>
                  <a:pt x="2251100" y="234315"/>
                </a:cubicBezTo>
                <a:close/>
                <a:moveTo>
                  <a:pt x="2033701" y="117043"/>
                </a:moveTo>
                <a:lnTo>
                  <a:pt x="2052218" y="117043"/>
                </a:lnTo>
                <a:lnTo>
                  <a:pt x="2056790" y="231343"/>
                </a:lnTo>
                <a:cubicBezTo>
                  <a:pt x="2057095" y="239420"/>
                  <a:pt x="2056828" y="246583"/>
                  <a:pt x="2055990" y="252831"/>
                </a:cubicBezTo>
                <a:cubicBezTo>
                  <a:pt x="2055152" y="259080"/>
                  <a:pt x="2053171" y="264337"/>
                  <a:pt x="2050046" y="268605"/>
                </a:cubicBezTo>
                <a:cubicBezTo>
                  <a:pt x="2046922" y="272872"/>
                  <a:pt x="2042274" y="276072"/>
                  <a:pt x="2036102" y="278206"/>
                </a:cubicBezTo>
                <a:cubicBezTo>
                  <a:pt x="2029930" y="280339"/>
                  <a:pt x="2021662" y="281406"/>
                  <a:pt x="2011299" y="281406"/>
                </a:cubicBezTo>
                <a:lnTo>
                  <a:pt x="2011393" y="280542"/>
                </a:lnTo>
                <a:lnTo>
                  <a:pt x="2009089" y="281406"/>
                </a:lnTo>
                <a:cubicBezTo>
                  <a:pt x="2004060" y="281406"/>
                  <a:pt x="1999145" y="280454"/>
                  <a:pt x="1994344" y="278549"/>
                </a:cubicBezTo>
                <a:cubicBezTo>
                  <a:pt x="1989543" y="276644"/>
                  <a:pt x="1985391" y="273519"/>
                  <a:pt x="1981885" y="269176"/>
                </a:cubicBezTo>
                <a:lnTo>
                  <a:pt x="1978693" y="263712"/>
                </a:lnTo>
                <a:lnTo>
                  <a:pt x="1974370" y="269890"/>
                </a:lnTo>
                <a:cubicBezTo>
                  <a:pt x="1972027" y="272234"/>
                  <a:pt x="1969160" y="274320"/>
                  <a:pt x="1965769" y="276148"/>
                </a:cubicBezTo>
                <a:cubicBezTo>
                  <a:pt x="1958987" y="279806"/>
                  <a:pt x="1949272" y="281635"/>
                  <a:pt x="1936623" y="281635"/>
                </a:cubicBezTo>
                <a:cubicBezTo>
                  <a:pt x="1931136" y="281635"/>
                  <a:pt x="1925840" y="281178"/>
                  <a:pt x="1920735" y="280263"/>
                </a:cubicBezTo>
                <a:cubicBezTo>
                  <a:pt x="1915630" y="279349"/>
                  <a:pt x="1910943" y="278015"/>
                  <a:pt x="1906676" y="276263"/>
                </a:cubicBezTo>
                <a:cubicBezTo>
                  <a:pt x="1902409" y="274510"/>
                  <a:pt x="1898675" y="272415"/>
                  <a:pt x="1895475" y="269976"/>
                </a:cubicBezTo>
                <a:lnTo>
                  <a:pt x="1904619" y="254203"/>
                </a:lnTo>
                <a:cubicBezTo>
                  <a:pt x="1907667" y="256184"/>
                  <a:pt x="1911934" y="258089"/>
                  <a:pt x="1917420" y="259918"/>
                </a:cubicBezTo>
                <a:cubicBezTo>
                  <a:pt x="1922907" y="261747"/>
                  <a:pt x="1929307" y="262661"/>
                  <a:pt x="1936623" y="262661"/>
                </a:cubicBezTo>
                <a:cubicBezTo>
                  <a:pt x="1944243" y="262661"/>
                  <a:pt x="1950301" y="261899"/>
                  <a:pt x="1954796" y="260375"/>
                </a:cubicBezTo>
                <a:cubicBezTo>
                  <a:pt x="1959292" y="258851"/>
                  <a:pt x="1962569" y="256603"/>
                  <a:pt x="1964626" y="253631"/>
                </a:cubicBezTo>
                <a:cubicBezTo>
                  <a:pt x="1966684" y="250659"/>
                  <a:pt x="1967712" y="247192"/>
                  <a:pt x="1967712" y="243230"/>
                </a:cubicBezTo>
                <a:cubicBezTo>
                  <a:pt x="1967712" y="240182"/>
                  <a:pt x="1966912" y="236524"/>
                  <a:pt x="1965312" y="232257"/>
                </a:cubicBezTo>
                <a:cubicBezTo>
                  <a:pt x="1963712" y="227990"/>
                  <a:pt x="1961540" y="223227"/>
                  <a:pt x="1958797" y="217970"/>
                </a:cubicBezTo>
                <a:cubicBezTo>
                  <a:pt x="1956054" y="212712"/>
                  <a:pt x="1952891" y="207149"/>
                  <a:pt x="1949310" y="201282"/>
                </a:cubicBezTo>
                <a:cubicBezTo>
                  <a:pt x="1945729" y="195414"/>
                  <a:pt x="1941880" y="189433"/>
                  <a:pt x="1937766" y="183337"/>
                </a:cubicBezTo>
                <a:lnTo>
                  <a:pt x="1953539" y="173050"/>
                </a:lnTo>
                <a:cubicBezTo>
                  <a:pt x="1959483" y="182041"/>
                  <a:pt x="1964664" y="190538"/>
                  <a:pt x="1969084" y="198539"/>
                </a:cubicBezTo>
                <a:cubicBezTo>
                  <a:pt x="1973503" y="206540"/>
                  <a:pt x="1977237" y="214007"/>
                  <a:pt x="1980285" y="220941"/>
                </a:cubicBezTo>
                <a:cubicBezTo>
                  <a:pt x="1983333" y="227876"/>
                  <a:pt x="1985772" y="234391"/>
                  <a:pt x="1987600" y="240487"/>
                </a:cubicBezTo>
                <a:cubicBezTo>
                  <a:pt x="1989734" y="247192"/>
                  <a:pt x="1992134" y="252145"/>
                  <a:pt x="1994801" y="255346"/>
                </a:cubicBezTo>
                <a:cubicBezTo>
                  <a:pt x="1997468" y="258546"/>
                  <a:pt x="2000250" y="260565"/>
                  <a:pt x="2003145" y="261404"/>
                </a:cubicBezTo>
                <a:cubicBezTo>
                  <a:pt x="2006041" y="262242"/>
                  <a:pt x="2008708" y="262661"/>
                  <a:pt x="2011146" y="262661"/>
                </a:cubicBezTo>
                <a:lnTo>
                  <a:pt x="2013270" y="263449"/>
                </a:lnTo>
                <a:lnTo>
                  <a:pt x="2013356" y="262661"/>
                </a:lnTo>
                <a:cubicBezTo>
                  <a:pt x="2022043" y="262661"/>
                  <a:pt x="2028139" y="261823"/>
                  <a:pt x="2031644" y="260146"/>
                </a:cubicBezTo>
                <a:cubicBezTo>
                  <a:pt x="2035149" y="258470"/>
                  <a:pt x="2037168" y="255498"/>
                  <a:pt x="2037702" y="251231"/>
                </a:cubicBezTo>
                <a:cubicBezTo>
                  <a:pt x="2038235" y="246964"/>
                  <a:pt x="2038350" y="241020"/>
                  <a:pt x="2038045" y="233400"/>
                </a:cubicBezTo>
                <a:close/>
                <a:moveTo>
                  <a:pt x="1389583" y="117043"/>
                </a:moveTo>
                <a:lnTo>
                  <a:pt x="1408328" y="117043"/>
                </a:lnTo>
                <a:lnTo>
                  <a:pt x="1412900" y="234772"/>
                </a:lnTo>
                <a:cubicBezTo>
                  <a:pt x="1413205" y="242239"/>
                  <a:pt x="1413929" y="247992"/>
                  <a:pt x="1415072" y="252031"/>
                </a:cubicBezTo>
                <a:cubicBezTo>
                  <a:pt x="1416215" y="256070"/>
                  <a:pt x="1418806" y="258851"/>
                  <a:pt x="1422844" y="260375"/>
                </a:cubicBezTo>
                <a:cubicBezTo>
                  <a:pt x="1426883" y="261899"/>
                  <a:pt x="1433246" y="262661"/>
                  <a:pt x="1441932" y="262661"/>
                </a:cubicBezTo>
                <a:lnTo>
                  <a:pt x="1442078" y="262716"/>
                </a:lnTo>
                <a:lnTo>
                  <a:pt x="1442085" y="262661"/>
                </a:lnTo>
                <a:cubicBezTo>
                  <a:pt x="1446352" y="262661"/>
                  <a:pt x="1449933" y="261747"/>
                  <a:pt x="1452829" y="259918"/>
                </a:cubicBezTo>
                <a:cubicBezTo>
                  <a:pt x="1455725" y="258089"/>
                  <a:pt x="1458544" y="255041"/>
                  <a:pt x="1461287" y="250774"/>
                </a:cubicBezTo>
                <a:cubicBezTo>
                  <a:pt x="1464030" y="246507"/>
                  <a:pt x="1467002" y="240792"/>
                  <a:pt x="1470202" y="233629"/>
                </a:cubicBezTo>
                <a:cubicBezTo>
                  <a:pt x="1474622" y="223875"/>
                  <a:pt x="1479004" y="216484"/>
                  <a:pt x="1483347" y="211455"/>
                </a:cubicBezTo>
                <a:cubicBezTo>
                  <a:pt x="1487690" y="206425"/>
                  <a:pt x="1492034" y="202996"/>
                  <a:pt x="1496377" y="201168"/>
                </a:cubicBezTo>
                <a:cubicBezTo>
                  <a:pt x="1500721" y="199339"/>
                  <a:pt x="1505026" y="198424"/>
                  <a:pt x="1509293" y="198424"/>
                </a:cubicBezTo>
                <a:cubicBezTo>
                  <a:pt x="1514475" y="198424"/>
                  <a:pt x="1519275" y="199758"/>
                  <a:pt x="1523695" y="202425"/>
                </a:cubicBezTo>
                <a:cubicBezTo>
                  <a:pt x="1528114" y="205092"/>
                  <a:pt x="1532001" y="208635"/>
                  <a:pt x="1535354" y="213055"/>
                </a:cubicBezTo>
                <a:cubicBezTo>
                  <a:pt x="1538706" y="217474"/>
                  <a:pt x="1541335" y="222313"/>
                  <a:pt x="1543240" y="227571"/>
                </a:cubicBezTo>
                <a:cubicBezTo>
                  <a:pt x="1545145" y="232829"/>
                  <a:pt x="1546098" y="238048"/>
                  <a:pt x="1546098" y="243230"/>
                </a:cubicBezTo>
                <a:cubicBezTo>
                  <a:pt x="1546098" y="252374"/>
                  <a:pt x="1544497" y="259651"/>
                  <a:pt x="1541297" y="265061"/>
                </a:cubicBezTo>
                <a:cubicBezTo>
                  <a:pt x="1538097" y="270471"/>
                  <a:pt x="1534020" y="274358"/>
                  <a:pt x="1529067" y="276720"/>
                </a:cubicBezTo>
                <a:cubicBezTo>
                  <a:pt x="1524114" y="279082"/>
                  <a:pt x="1518971" y="280263"/>
                  <a:pt x="1513637" y="280263"/>
                </a:cubicBezTo>
                <a:cubicBezTo>
                  <a:pt x="1508912" y="280263"/>
                  <a:pt x="1502854" y="279349"/>
                  <a:pt x="1495463" y="277520"/>
                </a:cubicBezTo>
                <a:cubicBezTo>
                  <a:pt x="1491767" y="276606"/>
                  <a:pt x="1487586" y="274986"/>
                  <a:pt x="1482918" y="272662"/>
                </a:cubicBezTo>
                <a:lnTo>
                  <a:pt x="1471584" y="266000"/>
                </a:lnTo>
                <a:lnTo>
                  <a:pt x="1467202" y="271548"/>
                </a:lnTo>
                <a:cubicBezTo>
                  <a:pt x="1465545" y="273319"/>
                  <a:pt x="1463878" y="274777"/>
                  <a:pt x="1462201" y="275920"/>
                </a:cubicBezTo>
                <a:cubicBezTo>
                  <a:pt x="1458849" y="278206"/>
                  <a:pt x="1455382" y="279692"/>
                  <a:pt x="1451800" y="280377"/>
                </a:cubicBezTo>
                <a:cubicBezTo>
                  <a:pt x="1448219" y="281063"/>
                  <a:pt x="1444218" y="281406"/>
                  <a:pt x="1439799" y="281406"/>
                </a:cubicBezTo>
                <a:lnTo>
                  <a:pt x="1439806" y="281346"/>
                </a:lnTo>
                <a:lnTo>
                  <a:pt x="1439646" y="281406"/>
                </a:lnTo>
                <a:cubicBezTo>
                  <a:pt x="1427454" y="281406"/>
                  <a:pt x="1418120" y="280035"/>
                  <a:pt x="1411643" y="277291"/>
                </a:cubicBezTo>
                <a:cubicBezTo>
                  <a:pt x="1405166" y="274548"/>
                  <a:pt x="1400708" y="270281"/>
                  <a:pt x="1398270" y="264490"/>
                </a:cubicBezTo>
                <a:cubicBezTo>
                  <a:pt x="1395831" y="258699"/>
                  <a:pt x="1394460" y="251231"/>
                  <a:pt x="1394155" y="242087"/>
                </a:cubicBezTo>
                <a:close/>
                <a:moveTo>
                  <a:pt x="1151458" y="117043"/>
                </a:moveTo>
                <a:lnTo>
                  <a:pt x="1170203" y="117043"/>
                </a:lnTo>
                <a:lnTo>
                  <a:pt x="1174775" y="234772"/>
                </a:lnTo>
                <a:cubicBezTo>
                  <a:pt x="1175080" y="242239"/>
                  <a:pt x="1175804" y="247992"/>
                  <a:pt x="1176947" y="252031"/>
                </a:cubicBezTo>
                <a:cubicBezTo>
                  <a:pt x="1178090" y="256070"/>
                  <a:pt x="1180681" y="258851"/>
                  <a:pt x="1184719" y="260375"/>
                </a:cubicBezTo>
                <a:cubicBezTo>
                  <a:pt x="1188758" y="261899"/>
                  <a:pt x="1195121" y="262661"/>
                  <a:pt x="1203807" y="262661"/>
                </a:cubicBezTo>
                <a:lnTo>
                  <a:pt x="1203953" y="262716"/>
                </a:lnTo>
                <a:lnTo>
                  <a:pt x="1203960" y="262661"/>
                </a:lnTo>
                <a:cubicBezTo>
                  <a:pt x="1211427" y="262661"/>
                  <a:pt x="1217371" y="262204"/>
                  <a:pt x="1221791" y="261289"/>
                </a:cubicBezTo>
                <a:cubicBezTo>
                  <a:pt x="1226210" y="260375"/>
                  <a:pt x="1229410" y="258508"/>
                  <a:pt x="1231392" y="255689"/>
                </a:cubicBezTo>
                <a:cubicBezTo>
                  <a:pt x="1233373" y="252869"/>
                  <a:pt x="1234363" y="248640"/>
                  <a:pt x="1234363" y="243001"/>
                </a:cubicBezTo>
                <a:cubicBezTo>
                  <a:pt x="1234363" y="239191"/>
                  <a:pt x="1233754" y="234657"/>
                  <a:pt x="1232535" y="229400"/>
                </a:cubicBezTo>
                <a:cubicBezTo>
                  <a:pt x="1231316" y="224142"/>
                  <a:pt x="1229715" y="218541"/>
                  <a:pt x="1227734" y="212598"/>
                </a:cubicBezTo>
                <a:cubicBezTo>
                  <a:pt x="1225753" y="206654"/>
                  <a:pt x="1223619" y="200787"/>
                  <a:pt x="1221333" y="194995"/>
                </a:cubicBezTo>
                <a:lnTo>
                  <a:pt x="1239850" y="188137"/>
                </a:lnTo>
                <a:cubicBezTo>
                  <a:pt x="1241831" y="193014"/>
                  <a:pt x="1243698" y="198577"/>
                  <a:pt x="1245451" y="204825"/>
                </a:cubicBezTo>
                <a:cubicBezTo>
                  <a:pt x="1247203" y="211074"/>
                  <a:pt x="1248689" y="217246"/>
                  <a:pt x="1249908" y="223342"/>
                </a:cubicBezTo>
                <a:cubicBezTo>
                  <a:pt x="1251127" y="229438"/>
                  <a:pt x="1251737" y="234772"/>
                  <a:pt x="1251737" y="239344"/>
                </a:cubicBezTo>
                <a:cubicBezTo>
                  <a:pt x="1251737" y="245440"/>
                  <a:pt x="1251089" y="250812"/>
                  <a:pt x="1249794" y="255460"/>
                </a:cubicBezTo>
                <a:cubicBezTo>
                  <a:pt x="1248499" y="260108"/>
                  <a:pt x="1246555" y="264071"/>
                  <a:pt x="1243965" y="267347"/>
                </a:cubicBezTo>
                <a:cubicBezTo>
                  <a:pt x="1241374" y="270624"/>
                  <a:pt x="1238059" y="273291"/>
                  <a:pt x="1234021" y="275348"/>
                </a:cubicBezTo>
                <a:cubicBezTo>
                  <a:pt x="1229982" y="277406"/>
                  <a:pt x="1225296" y="278930"/>
                  <a:pt x="1219962" y="279920"/>
                </a:cubicBezTo>
                <a:cubicBezTo>
                  <a:pt x="1214628" y="280911"/>
                  <a:pt x="1208532" y="281406"/>
                  <a:pt x="1201674" y="281406"/>
                </a:cubicBezTo>
                <a:lnTo>
                  <a:pt x="1201681" y="281346"/>
                </a:lnTo>
                <a:lnTo>
                  <a:pt x="1201521" y="281406"/>
                </a:lnTo>
                <a:cubicBezTo>
                  <a:pt x="1189329" y="281406"/>
                  <a:pt x="1179995" y="280035"/>
                  <a:pt x="1173518" y="277291"/>
                </a:cubicBezTo>
                <a:cubicBezTo>
                  <a:pt x="1167041" y="274548"/>
                  <a:pt x="1162583" y="270281"/>
                  <a:pt x="1160145" y="264490"/>
                </a:cubicBezTo>
                <a:cubicBezTo>
                  <a:pt x="1157706" y="258699"/>
                  <a:pt x="1156335" y="251231"/>
                  <a:pt x="1156030" y="242087"/>
                </a:cubicBezTo>
                <a:close/>
                <a:moveTo>
                  <a:pt x="795909" y="117043"/>
                </a:moveTo>
                <a:lnTo>
                  <a:pt x="814882" y="117043"/>
                </a:lnTo>
                <a:lnTo>
                  <a:pt x="818540" y="232943"/>
                </a:lnTo>
                <a:cubicBezTo>
                  <a:pt x="818845" y="240715"/>
                  <a:pt x="820102" y="246773"/>
                  <a:pt x="822312" y="251117"/>
                </a:cubicBezTo>
                <a:cubicBezTo>
                  <a:pt x="824522" y="255460"/>
                  <a:pt x="827532" y="258470"/>
                  <a:pt x="831342" y="260146"/>
                </a:cubicBezTo>
                <a:cubicBezTo>
                  <a:pt x="835152" y="261823"/>
                  <a:pt x="839343" y="262661"/>
                  <a:pt x="843915" y="262661"/>
                </a:cubicBezTo>
                <a:cubicBezTo>
                  <a:pt x="847115" y="262661"/>
                  <a:pt x="849439" y="263537"/>
                  <a:pt x="850887" y="265290"/>
                </a:cubicBezTo>
                <a:lnTo>
                  <a:pt x="851129" y="265990"/>
                </a:lnTo>
                <a:lnTo>
                  <a:pt x="851535" y="262661"/>
                </a:lnTo>
                <a:lnTo>
                  <a:pt x="863341" y="262661"/>
                </a:lnTo>
                <a:lnTo>
                  <a:pt x="870758" y="252336"/>
                </a:lnTo>
                <a:lnTo>
                  <a:pt x="866394" y="117043"/>
                </a:lnTo>
                <a:lnTo>
                  <a:pt x="884910" y="117043"/>
                </a:lnTo>
                <a:lnTo>
                  <a:pt x="889053" y="230968"/>
                </a:lnTo>
                <a:lnTo>
                  <a:pt x="900112" y="219570"/>
                </a:lnTo>
                <a:cubicBezTo>
                  <a:pt x="908266" y="212483"/>
                  <a:pt x="916838" y="206768"/>
                  <a:pt x="925830" y="202425"/>
                </a:cubicBezTo>
                <a:cubicBezTo>
                  <a:pt x="934821" y="198081"/>
                  <a:pt x="943965" y="195910"/>
                  <a:pt x="953262" y="195910"/>
                </a:cubicBezTo>
                <a:cubicBezTo>
                  <a:pt x="961644" y="195910"/>
                  <a:pt x="968845" y="197624"/>
                  <a:pt x="974864" y="201053"/>
                </a:cubicBezTo>
                <a:cubicBezTo>
                  <a:pt x="980884" y="204482"/>
                  <a:pt x="985532" y="209092"/>
                  <a:pt x="988809" y="214884"/>
                </a:cubicBezTo>
                <a:cubicBezTo>
                  <a:pt x="992086" y="220675"/>
                  <a:pt x="993724" y="227228"/>
                  <a:pt x="993724" y="234543"/>
                </a:cubicBezTo>
                <a:cubicBezTo>
                  <a:pt x="993724" y="241706"/>
                  <a:pt x="991133" y="248907"/>
                  <a:pt x="985951" y="256146"/>
                </a:cubicBezTo>
                <a:lnTo>
                  <a:pt x="983882" y="258042"/>
                </a:lnTo>
                <a:lnTo>
                  <a:pt x="997953" y="261632"/>
                </a:lnTo>
                <a:lnTo>
                  <a:pt x="1013634" y="262648"/>
                </a:lnTo>
                <a:lnTo>
                  <a:pt x="1031290" y="261289"/>
                </a:lnTo>
                <a:cubicBezTo>
                  <a:pt x="1035710" y="260375"/>
                  <a:pt x="1038911" y="258508"/>
                  <a:pt x="1040892" y="255689"/>
                </a:cubicBezTo>
                <a:cubicBezTo>
                  <a:pt x="1042873" y="252869"/>
                  <a:pt x="1043863" y="248640"/>
                  <a:pt x="1043863" y="243001"/>
                </a:cubicBezTo>
                <a:cubicBezTo>
                  <a:pt x="1043863" y="239191"/>
                  <a:pt x="1043254" y="234657"/>
                  <a:pt x="1042035" y="229400"/>
                </a:cubicBezTo>
                <a:cubicBezTo>
                  <a:pt x="1040815" y="224142"/>
                  <a:pt x="1039215" y="218541"/>
                  <a:pt x="1037234" y="212598"/>
                </a:cubicBezTo>
                <a:cubicBezTo>
                  <a:pt x="1035253" y="206654"/>
                  <a:pt x="1033119" y="200787"/>
                  <a:pt x="1030833" y="194995"/>
                </a:cubicBezTo>
                <a:lnTo>
                  <a:pt x="1049350" y="188137"/>
                </a:lnTo>
                <a:cubicBezTo>
                  <a:pt x="1051331" y="193014"/>
                  <a:pt x="1053198" y="198577"/>
                  <a:pt x="1054951" y="204825"/>
                </a:cubicBezTo>
                <a:cubicBezTo>
                  <a:pt x="1056703" y="211074"/>
                  <a:pt x="1058189" y="217246"/>
                  <a:pt x="1059408" y="223342"/>
                </a:cubicBezTo>
                <a:cubicBezTo>
                  <a:pt x="1060627" y="229438"/>
                  <a:pt x="1061237" y="234772"/>
                  <a:pt x="1061237" y="239344"/>
                </a:cubicBezTo>
                <a:cubicBezTo>
                  <a:pt x="1061237" y="245440"/>
                  <a:pt x="1060589" y="250812"/>
                  <a:pt x="1059294" y="255460"/>
                </a:cubicBezTo>
                <a:cubicBezTo>
                  <a:pt x="1057999" y="260108"/>
                  <a:pt x="1056055" y="264071"/>
                  <a:pt x="1053465" y="267347"/>
                </a:cubicBezTo>
                <a:cubicBezTo>
                  <a:pt x="1050874" y="270624"/>
                  <a:pt x="1047559" y="273291"/>
                  <a:pt x="1043521" y="275348"/>
                </a:cubicBezTo>
                <a:cubicBezTo>
                  <a:pt x="1039482" y="277406"/>
                  <a:pt x="1034796" y="278930"/>
                  <a:pt x="1029462" y="279920"/>
                </a:cubicBezTo>
                <a:lnTo>
                  <a:pt x="1011660" y="281367"/>
                </a:lnTo>
                <a:lnTo>
                  <a:pt x="1011555" y="281406"/>
                </a:lnTo>
                <a:lnTo>
                  <a:pt x="1011367" y="281390"/>
                </a:lnTo>
                <a:lnTo>
                  <a:pt x="1011174" y="281406"/>
                </a:lnTo>
                <a:lnTo>
                  <a:pt x="1011178" y="281374"/>
                </a:lnTo>
                <a:lnTo>
                  <a:pt x="996581" y="280149"/>
                </a:lnTo>
                <a:cubicBezTo>
                  <a:pt x="990562" y="279311"/>
                  <a:pt x="984466" y="277825"/>
                  <a:pt x="978293" y="275691"/>
                </a:cubicBezTo>
                <a:lnTo>
                  <a:pt x="967367" y="269470"/>
                </a:lnTo>
                <a:lnTo>
                  <a:pt x="959205" y="273177"/>
                </a:lnTo>
                <a:cubicBezTo>
                  <a:pt x="952805" y="275310"/>
                  <a:pt x="945489" y="276987"/>
                  <a:pt x="937260" y="278206"/>
                </a:cubicBezTo>
                <a:cubicBezTo>
                  <a:pt x="929030" y="279425"/>
                  <a:pt x="919657" y="280263"/>
                  <a:pt x="909142" y="280720"/>
                </a:cubicBezTo>
                <a:cubicBezTo>
                  <a:pt x="898626" y="281178"/>
                  <a:pt x="886663" y="281406"/>
                  <a:pt x="873252" y="281406"/>
                </a:cubicBezTo>
                <a:lnTo>
                  <a:pt x="849249" y="281406"/>
                </a:lnTo>
                <a:lnTo>
                  <a:pt x="849614" y="278412"/>
                </a:lnTo>
                <a:lnTo>
                  <a:pt x="841629" y="281406"/>
                </a:lnTo>
                <a:cubicBezTo>
                  <a:pt x="835228" y="281406"/>
                  <a:pt x="829932" y="280377"/>
                  <a:pt x="825741" y="278320"/>
                </a:cubicBezTo>
                <a:cubicBezTo>
                  <a:pt x="821550" y="276263"/>
                  <a:pt x="818273" y="273596"/>
                  <a:pt x="815911" y="270319"/>
                </a:cubicBezTo>
                <a:lnTo>
                  <a:pt x="813323" y="264574"/>
                </a:lnTo>
                <a:lnTo>
                  <a:pt x="808596" y="271919"/>
                </a:lnTo>
                <a:cubicBezTo>
                  <a:pt x="805167" y="275043"/>
                  <a:pt x="800557" y="277406"/>
                  <a:pt x="794766" y="279006"/>
                </a:cubicBezTo>
                <a:lnTo>
                  <a:pt x="779531" y="280690"/>
                </a:lnTo>
                <a:lnTo>
                  <a:pt x="777621" y="281406"/>
                </a:lnTo>
                <a:lnTo>
                  <a:pt x="773049" y="281406"/>
                </a:lnTo>
                <a:lnTo>
                  <a:pt x="715899" y="281406"/>
                </a:lnTo>
                <a:lnTo>
                  <a:pt x="716132" y="279490"/>
                </a:lnTo>
                <a:lnTo>
                  <a:pt x="711022" y="281406"/>
                </a:lnTo>
                <a:cubicBezTo>
                  <a:pt x="705078" y="281406"/>
                  <a:pt x="700011" y="280339"/>
                  <a:pt x="695820" y="278206"/>
                </a:cubicBezTo>
                <a:lnTo>
                  <a:pt x="686593" y="270824"/>
                </a:lnTo>
                <a:lnTo>
                  <a:pt x="683247" y="276034"/>
                </a:lnTo>
                <a:cubicBezTo>
                  <a:pt x="680427" y="278853"/>
                  <a:pt x="677303" y="280949"/>
                  <a:pt x="673875" y="282321"/>
                </a:cubicBezTo>
                <a:cubicBezTo>
                  <a:pt x="670445" y="283692"/>
                  <a:pt x="666826" y="284378"/>
                  <a:pt x="663016" y="284378"/>
                </a:cubicBezTo>
                <a:cubicBezTo>
                  <a:pt x="658596" y="284378"/>
                  <a:pt x="654024" y="283578"/>
                  <a:pt x="649300" y="281978"/>
                </a:cubicBezTo>
                <a:cubicBezTo>
                  <a:pt x="644575" y="280377"/>
                  <a:pt x="639927" y="278015"/>
                  <a:pt x="635355" y="274891"/>
                </a:cubicBezTo>
                <a:cubicBezTo>
                  <a:pt x="630783" y="271767"/>
                  <a:pt x="626478" y="267919"/>
                  <a:pt x="622439" y="263347"/>
                </a:cubicBezTo>
                <a:lnTo>
                  <a:pt x="613325" y="250018"/>
                </a:lnTo>
                <a:lnTo>
                  <a:pt x="605637" y="267576"/>
                </a:lnTo>
                <a:cubicBezTo>
                  <a:pt x="604266" y="274510"/>
                  <a:pt x="603580" y="280644"/>
                  <a:pt x="603580" y="285978"/>
                </a:cubicBezTo>
                <a:cubicBezTo>
                  <a:pt x="603580" y="290245"/>
                  <a:pt x="604037" y="295694"/>
                  <a:pt x="604951" y="302323"/>
                </a:cubicBezTo>
                <a:cubicBezTo>
                  <a:pt x="605866" y="308952"/>
                  <a:pt x="607047" y="316001"/>
                  <a:pt x="608495" y="323469"/>
                </a:cubicBezTo>
                <a:cubicBezTo>
                  <a:pt x="609942" y="330936"/>
                  <a:pt x="611543" y="338366"/>
                  <a:pt x="613296" y="345757"/>
                </a:cubicBezTo>
                <a:cubicBezTo>
                  <a:pt x="615048" y="353148"/>
                  <a:pt x="616686" y="359816"/>
                  <a:pt x="618210" y="365760"/>
                </a:cubicBezTo>
                <a:lnTo>
                  <a:pt x="600151" y="370103"/>
                </a:lnTo>
                <a:cubicBezTo>
                  <a:pt x="596950" y="358368"/>
                  <a:pt x="594207" y="346900"/>
                  <a:pt x="591921" y="335699"/>
                </a:cubicBezTo>
                <a:cubicBezTo>
                  <a:pt x="589635" y="324497"/>
                  <a:pt x="587883" y="314477"/>
                  <a:pt x="586663" y="305638"/>
                </a:cubicBezTo>
                <a:cubicBezTo>
                  <a:pt x="585444" y="296799"/>
                  <a:pt x="584835" y="290245"/>
                  <a:pt x="584835" y="285978"/>
                </a:cubicBezTo>
                <a:cubicBezTo>
                  <a:pt x="584835" y="274701"/>
                  <a:pt x="586663" y="264414"/>
                  <a:pt x="590321" y="255117"/>
                </a:cubicBezTo>
                <a:cubicBezTo>
                  <a:pt x="593979" y="245821"/>
                  <a:pt x="598703" y="237629"/>
                  <a:pt x="604494" y="230543"/>
                </a:cubicBezTo>
                <a:cubicBezTo>
                  <a:pt x="610285" y="223456"/>
                  <a:pt x="616534" y="217436"/>
                  <a:pt x="623239" y="212483"/>
                </a:cubicBezTo>
                <a:cubicBezTo>
                  <a:pt x="629945" y="207530"/>
                  <a:pt x="636460" y="203796"/>
                  <a:pt x="642785" y="201282"/>
                </a:cubicBezTo>
                <a:cubicBezTo>
                  <a:pt x="649109" y="198767"/>
                  <a:pt x="654481" y="197510"/>
                  <a:pt x="658901" y="197510"/>
                </a:cubicBezTo>
                <a:cubicBezTo>
                  <a:pt x="662711" y="197510"/>
                  <a:pt x="666064" y="198348"/>
                  <a:pt x="668959" y="200025"/>
                </a:cubicBezTo>
                <a:cubicBezTo>
                  <a:pt x="671855" y="201701"/>
                  <a:pt x="674674" y="204978"/>
                  <a:pt x="677418" y="209854"/>
                </a:cubicBezTo>
                <a:cubicBezTo>
                  <a:pt x="680161" y="214731"/>
                  <a:pt x="683056" y="221894"/>
                  <a:pt x="686104" y="231343"/>
                </a:cubicBezTo>
                <a:cubicBezTo>
                  <a:pt x="689000" y="240030"/>
                  <a:pt x="691743" y="246621"/>
                  <a:pt x="694334" y="251117"/>
                </a:cubicBezTo>
                <a:cubicBezTo>
                  <a:pt x="696925" y="255612"/>
                  <a:pt x="699744" y="258660"/>
                  <a:pt x="702792" y="260261"/>
                </a:cubicBezTo>
                <a:cubicBezTo>
                  <a:pt x="705840" y="261861"/>
                  <a:pt x="709345" y="262661"/>
                  <a:pt x="713308" y="262661"/>
                </a:cubicBezTo>
                <a:lnTo>
                  <a:pt x="717970" y="264419"/>
                </a:lnTo>
                <a:lnTo>
                  <a:pt x="718185" y="262661"/>
                </a:lnTo>
                <a:lnTo>
                  <a:pt x="775106" y="262661"/>
                </a:lnTo>
                <a:cubicBezTo>
                  <a:pt x="783793" y="262661"/>
                  <a:pt x="789889" y="261823"/>
                  <a:pt x="793394" y="260146"/>
                </a:cubicBezTo>
                <a:cubicBezTo>
                  <a:pt x="796899" y="258470"/>
                  <a:pt x="798919" y="255498"/>
                  <a:pt x="799452" y="251231"/>
                </a:cubicBezTo>
                <a:cubicBezTo>
                  <a:pt x="799985" y="246964"/>
                  <a:pt x="800100" y="241020"/>
                  <a:pt x="799795" y="233400"/>
                </a:cubicBezTo>
                <a:close/>
                <a:moveTo>
                  <a:pt x="424434" y="117043"/>
                </a:moveTo>
                <a:lnTo>
                  <a:pt x="443407" y="117043"/>
                </a:lnTo>
                <a:lnTo>
                  <a:pt x="447065" y="232943"/>
                </a:lnTo>
                <a:cubicBezTo>
                  <a:pt x="447370" y="240715"/>
                  <a:pt x="448627" y="246773"/>
                  <a:pt x="450837" y="251117"/>
                </a:cubicBezTo>
                <a:cubicBezTo>
                  <a:pt x="453047" y="255460"/>
                  <a:pt x="456057" y="258470"/>
                  <a:pt x="459867" y="260146"/>
                </a:cubicBezTo>
                <a:lnTo>
                  <a:pt x="471968" y="262567"/>
                </a:lnTo>
                <a:lnTo>
                  <a:pt x="481393" y="262032"/>
                </a:lnTo>
                <a:cubicBezTo>
                  <a:pt x="484441" y="261613"/>
                  <a:pt x="486842" y="260985"/>
                  <a:pt x="488594" y="260146"/>
                </a:cubicBezTo>
                <a:cubicBezTo>
                  <a:pt x="492099" y="258470"/>
                  <a:pt x="494118" y="255498"/>
                  <a:pt x="494652" y="251231"/>
                </a:cubicBezTo>
                <a:cubicBezTo>
                  <a:pt x="495185" y="246964"/>
                  <a:pt x="495300" y="241020"/>
                  <a:pt x="494995" y="233400"/>
                </a:cubicBezTo>
                <a:lnTo>
                  <a:pt x="490651" y="117043"/>
                </a:lnTo>
                <a:lnTo>
                  <a:pt x="509168" y="117043"/>
                </a:lnTo>
                <a:lnTo>
                  <a:pt x="513740" y="231343"/>
                </a:lnTo>
                <a:cubicBezTo>
                  <a:pt x="514045" y="239420"/>
                  <a:pt x="513778" y="246583"/>
                  <a:pt x="512940" y="252831"/>
                </a:cubicBezTo>
                <a:cubicBezTo>
                  <a:pt x="512102" y="259080"/>
                  <a:pt x="510121" y="264337"/>
                  <a:pt x="506996" y="268605"/>
                </a:cubicBezTo>
                <a:cubicBezTo>
                  <a:pt x="503872" y="272872"/>
                  <a:pt x="499224" y="276072"/>
                  <a:pt x="493052" y="278206"/>
                </a:cubicBezTo>
                <a:cubicBezTo>
                  <a:pt x="489966" y="279273"/>
                  <a:pt x="486356" y="280073"/>
                  <a:pt x="482222" y="280606"/>
                </a:cubicBezTo>
                <a:lnTo>
                  <a:pt x="470497" y="281277"/>
                </a:lnTo>
                <a:lnTo>
                  <a:pt x="470154" y="281406"/>
                </a:lnTo>
                <a:lnTo>
                  <a:pt x="469720" y="281322"/>
                </a:lnTo>
                <a:lnTo>
                  <a:pt x="468249" y="281406"/>
                </a:lnTo>
                <a:lnTo>
                  <a:pt x="468288" y="281044"/>
                </a:lnTo>
                <a:lnTo>
                  <a:pt x="454266" y="278320"/>
                </a:lnTo>
                <a:cubicBezTo>
                  <a:pt x="450075" y="276263"/>
                  <a:pt x="446799" y="273596"/>
                  <a:pt x="444436" y="270319"/>
                </a:cubicBezTo>
                <a:lnTo>
                  <a:pt x="441848" y="264574"/>
                </a:lnTo>
                <a:lnTo>
                  <a:pt x="437121" y="271919"/>
                </a:lnTo>
                <a:cubicBezTo>
                  <a:pt x="433692" y="275043"/>
                  <a:pt x="429082" y="277406"/>
                  <a:pt x="423291" y="279006"/>
                </a:cubicBezTo>
                <a:cubicBezTo>
                  <a:pt x="417499" y="280606"/>
                  <a:pt x="410260" y="281406"/>
                  <a:pt x="401574" y="281406"/>
                </a:cubicBezTo>
                <a:lnTo>
                  <a:pt x="401776" y="279558"/>
                </a:lnTo>
                <a:lnTo>
                  <a:pt x="396849" y="281406"/>
                </a:lnTo>
                <a:cubicBezTo>
                  <a:pt x="388467" y="281406"/>
                  <a:pt x="379895" y="280606"/>
                  <a:pt x="371132" y="279006"/>
                </a:cubicBezTo>
                <a:cubicBezTo>
                  <a:pt x="362369" y="277406"/>
                  <a:pt x="354177" y="274967"/>
                  <a:pt x="346557" y="271691"/>
                </a:cubicBezTo>
                <a:lnTo>
                  <a:pt x="338493" y="266520"/>
                </a:lnTo>
                <a:lnTo>
                  <a:pt x="337642" y="267119"/>
                </a:lnTo>
                <a:cubicBezTo>
                  <a:pt x="329260" y="271614"/>
                  <a:pt x="320002" y="275120"/>
                  <a:pt x="309867" y="277634"/>
                </a:cubicBezTo>
                <a:cubicBezTo>
                  <a:pt x="304800" y="278892"/>
                  <a:pt x="299589" y="279835"/>
                  <a:pt x="294236" y="280463"/>
                </a:cubicBezTo>
                <a:lnTo>
                  <a:pt x="280356" y="281257"/>
                </a:lnTo>
                <a:lnTo>
                  <a:pt x="279958" y="281406"/>
                </a:lnTo>
                <a:lnTo>
                  <a:pt x="278775" y="281347"/>
                </a:lnTo>
                <a:lnTo>
                  <a:pt x="277749" y="281406"/>
                </a:lnTo>
                <a:lnTo>
                  <a:pt x="277762" y="281297"/>
                </a:lnTo>
                <a:lnTo>
                  <a:pt x="266700" y="280749"/>
                </a:lnTo>
                <a:cubicBezTo>
                  <a:pt x="262813" y="280311"/>
                  <a:pt x="259461" y="279654"/>
                  <a:pt x="256641" y="278777"/>
                </a:cubicBezTo>
                <a:cubicBezTo>
                  <a:pt x="251002" y="277025"/>
                  <a:pt x="246888" y="274358"/>
                  <a:pt x="244297" y="270776"/>
                </a:cubicBezTo>
                <a:lnTo>
                  <a:pt x="241733" y="264366"/>
                </a:lnTo>
                <a:lnTo>
                  <a:pt x="238010" y="269976"/>
                </a:lnTo>
                <a:cubicBezTo>
                  <a:pt x="235191" y="273024"/>
                  <a:pt x="232105" y="275386"/>
                  <a:pt x="228752" y="277063"/>
                </a:cubicBezTo>
                <a:cubicBezTo>
                  <a:pt x="225399" y="278739"/>
                  <a:pt x="221513" y="279882"/>
                  <a:pt x="217093" y="280492"/>
                </a:cubicBezTo>
                <a:cubicBezTo>
                  <a:pt x="212674" y="281101"/>
                  <a:pt x="207492" y="281406"/>
                  <a:pt x="201549" y="281406"/>
                </a:cubicBezTo>
                <a:lnTo>
                  <a:pt x="201571" y="281226"/>
                </a:lnTo>
                <a:lnTo>
                  <a:pt x="201091" y="281406"/>
                </a:lnTo>
                <a:cubicBezTo>
                  <a:pt x="191795" y="281406"/>
                  <a:pt x="184404" y="280911"/>
                  <a:pt x="178917" y="279920"/>
                </a:cubicBezTo>
                <a:cubicBezTo>
                  <a:pt x="173431" y="278930"/>
                  <a:pt x="169278" y="277444"/>
                  <a:pt x="166458" y="275463"/>
                </a:cubicBezTo>
                <a:cubicBezTo>
                  <a:pt x="163639" y="273481"/>
                  <a:pt x="161658" y="271005"/>
                  <a:pt x="160515" y="268033"/>
                </a:cubicBezTo>
                <a:lnTo>
                  <a:pt x="159862" y="265448"/>
                </a:lnTo>
                <a:lnTo>
                  <a:pt x="156857" y="269976"/>
                </a:lnTo>
                <a:cubicBezTo>
                  <a:pt x="154038" y="273024"/>
                  <a:pt x="150799" y="275386"/>
                  <a:pt x="147142" y="277063"/>
                </a:cubicBezTo>
                <a:cubicBezTo>
                  <a:pt x="143484" y="278739"/>
                  <a:pt x="139103" y="279882"/>
                  <a:pt x="133998" y="280492"/>
                </a:cubicBezTo>
                <a:cubicBezTo>
                  <a:pt x="128892" y="281101"/>
                  <a:pt x="122834" y="281406"/>
                  <a:pt x="115824" y="281406"/>
                </a:cubicBezTo>
                <a:lnTo>
                  <a:pt x="115930" y="280538"/>
                </a:lnTo>
                <a:lnTo>
                  <a:pt x="113614" y="281406"/>
                </a:lnTo>
                <a:cubicBezTo>
                  <a:pt x="108585" y="281406"/>
                  <a:pt x="103670" y="280454"/>
                  <a:pt x="98869" y="278549"/>
                </a:cubicBezTo>
                <a:cubicBezTo>
                  <a:pt x="94068" y="276644"/>
                  <a:pt x="89916" y="273519"/>
                  <a:pt x="86411" y="269176"/>
                </a:cubicBezTo>
                <a:lnTo>
                  <a:pt x="83218" y="263712"/>
                </a:lnTo>
                <a:lnTo>
                  <a:pt x="78895" y="269890"/>
                </a:lnTo>
                <a:cubicBezTo>
                  <a:pt x="76552" y="272234"/>
                  <a:pt x="73685" y="274320"/>
                  <a:pt x="70294" y="276148"/>
                </a:cubicBezTo>
                <a:cubicBezTo>
                  <a:pt x="63512" y="279806"/>
                  <a:pt x="53797" y="281635"/>
                  <a:pt x="41148" y="281635"/>
                </a:cubicBezTo>
                <a:cubicBezTo>
                  <a:pt x="35661" y="281635"/>
                  <a:pt x="30365" y="281178"/>
                  <a:pt x="25260" y="280263"/>
                </a:cubicBezTo>
                <a:cubicBezTo>
                  <a:pt x="20155" y="279349"/>
                  <a:pt x="15468" y="278015"/>
                  <a:pt x="11201" y="276263"/>
                </a:cubicBezTo>
                <a:cubicBezTo>
                  <a:pt x="6934" y="274510"/>
                  <a:pt x="3200" y="272415"/>
                  <a:pt x="0" y="269976"/>
                </a:cubicBezTo>
                <a:lnTo>
                  <a:pt x="9144" y="254203"/>
                </a:lnTo>
                <a:cubicBezTo>
                  <a:pt x="12192" y="256184"/>
                  <a:pt x="16459" y="258089"/>
                  <a:pt x="21945" y="259918"/>
                </a:cubicBezTo>
                <a:cubicBezTo>
                  <a:pt x="27432" y="261747"/>
                  <a:pt x="33832" y="262661"/>
                  <a:pt x="41148" y="262661"/>
                </a:cubicBezTo>
                <a:cubicBezTo>
                  <a:pt x="48768" y="262661"/>
                  <a:pt x="54825" y="261899"/>
                  <a:pt x="59321" y="260375"/>
                </a:cubicBezTo>
                <a:cubicBezTo>
                  <a:pt x="63817" y="258851"/>
                  <a:pt x="67094" y="256603"/>
                  <a:pt x="69151" y="253631"/>
                </a:cubicBezTo>
                <a:cubicBezTo>
                  <a:pt x="71209" y="250659"/>
                  <a:pt x="72237" y="247192"/>
                  <a:pt x="72237" y="243230"/>
                </a:cubicBezTo>
                <a:cubicBezTo>
                  <a:pt x="72237" y="240182"/>
                  <a:pt x="71437" y="236524"/>
                  <a:pt x="69837" y="232257"/>
                </a:cubicBezTo>
                <a:cubicBezTo>
                  <a:pt x="68237" y="227990"/>
                  <a:pt x="66065" y="223227"/>
                  <a:pt x="63322" y="217970"/>
                </a:cubicBezTo>
                <a:cubicBezTo>
                  <a:pt x="60579" y="212712"/>
                  <a:pt x="57416" y="207149"/>
                  <a:pt x="53835" y="201282"/>
                </a:cubicBezTo>
                <a:cubicBezTo>
                  <a:pt x="50254" y="195414"/>
                  <a:pt x="46405" y="189433"/>
                  <a:pt x="42291" y="183337"/>
                </a:cubicBezTo>
                <a:lnTo>
                  <a:pt x="58064" y="173050"/>
                </a:lnTo>
                <a:cubicBezTo>
                  <a:pt x="64008" y="182041"/>
                  <a:pt x="69189" y="190538"/>
                  <a:pt x="73609" y="198539"/>
                </a:cubicBezTo>
                <a:cubicBezTo>
                  <a:pt x="78028" y="206540"/>
                  <a:pt x="81762" y="214007"/>
                  <a:pt x="84810" y="220941"/>
                </a:cubicBezTo>
                <a:cubicBezTo>
                  <a:pt x="87858" y="227876"/>
                  <a:pt x="90297" y="234391"/>
                  <a:pt x="92125" y="240487"/>
                </a:cubicBezTo>
                <a:cubicBezTo>
                  <a:pt x="94259" y="247192"/>
                  <a:pt x="96659" y="252145"/>
                  <a:pt x="99326" y="255346"/>
                </a:cubicBezTo>
                <a:cubicBezTo>
                  <a:pt x="101993" y="258546"/>
                  <a:pt x="104775" y="260565"/>
                  <a:pt x="107670" y="261404"/>
                </a:cubicBezTo>
                <a:cubicBezTo>
                  <a:pt x="110566" y="262242"/>
                  <a:pt x="113233" y="262661"/>
                  <a:pt x="115671" y="262661"/>
                </a:cubicBezTo>
                <a:lnTo>
                  <a:pt x="118004" y="263526"/>
                </a:lnTo>
                <a:lnTo>
                  <a:pt x="118110" y="262661"/>
                </a:lnTo>
                <a:cubicBezTo>
                  <a:pt x="125730" y="262661"/>
                  <a:pt x="131673" y="262089"/>
                  <a:pt x="135941" y="260946"/>
                </a:cubicBezTo>
                <a:cubicBezTo>
                  <a:pt x="140208" y="259803"/>
                  <a:pt x="143446" y="257594"/>
                  <a:pt x="145656" y="254317"/>
                </a:cubicBezTo>
                <a:cubicBezTo>
                  <a:pt x="147866" y="251040"/>
                  <a:pt x="149656" y="246278"/>
                  <a:pt x="151028" y="240030"/>
                </a:cubicBezTo>
                <a:cubicBezTo>
                  <a:pt x="152400" y="233781"/>
                  <a:pt x="154076" y="225628"/>
                  <a:pt x="156057" y="215569"/>
                </a:cubicBezTo>
                <a:lnTo>
                  <a:pt x="173888" y="218998"/>
                </a:lnTo>
                <a:cubicBezTo>
                  <a:pt x="173278" y="221742"/>
                  <a:pt x="172593" y="224790"/>
                  <a:pt x="171831" y="228142"/>
                </a:cubicBezTo>
                <a:cubicBezTo>
                  <a:pt x="171069" y="231495"/>
                  <a:pt x="170421" y="234810"/>
                  <a:pt x="169888" y="238086"/>
                </a:cubicBezTo>
                <a:cubicBezTo>
                  <a:pt x="169354" y="241363"/>
                  <a:pt x="169087" y="244221"/>
                  <a:pt x="169087" y="246659"/>
                </a:cubicBezTo>
                <a:cubicBezTo>
                  <a:pt x="169087" y="248945"/>
                  <a:pt x="169240" y="251079"/>
                  <a:pt x="169545" y="253060"/>
                </a:cubicBezTo>
                <a:cubicBezTo>
                  <a:pt x="169849" y="255041"/>
                  <a:pt x="170992" y="256717"/>
                  <a:pt x="172974" y="258089"/>
                </a:cubicBezTo>
                <a:cubicBezTo>
                  <a:pt x="174955" y="259461"/>
                  <a:pt x="178308" y="260565"/>
                  <a:pt x="183032" y="261404"/>
                </a:cubicBezTo>
                <a:cubicBezTo>
                  <a:pt x="187756" y="262242"/>
                  <a:pt x="194538" y="262661"/>
                  <a:pt x="203377" y="262661"/>
                </a:cubicBezTo>
                <a:lnTo>
                  <a:pt x="203815" y="262826"/>
                </a:lnTo>
                <a:lnTo>
                  <a:pt x="203835" y="262661"/>
                </a:lnTo>
                <a:cubicBezTo>
                  <a:pt x="210236" y="262661"/>
                  <a:pt x="215265" y="262089"/>
                  <a:pt x="218922" y="260946"/>
                </a:cubicBezTo>
                <a:cubicBezTo>
                  <a:pt x="222580" y="259803"/>
                  <a:pt x="225361" y="257594"/>
                  <a:pt x="227266" y="254317"/>
                </a:cubicBezTo>
                <a:cubicBezTo>
                  <a:pt x="229171" y="251040"/>
                  <a:pt x="230809" y="246278"/>
                  <a:pt x="232181" y="240030"/>
                </a:cubicBezTo>
                <a:cubicBezTo>
                  <a:pt x="233553" y="233781"/>
                  <a:pt x="235229" y="225628"/>
                  <a:pt x="237210" y="215569"/>
                </a:cubicBezTo>
                <a:lnTo>
                  <a:pt x="255041" y="218998"/>
                </a:lnTo>
                <a:cubicBezTo>
                  <a:pt x="254431" y="221742"/>
                  <a:pt x="253746" y="224790"/>
                  <a:pt x="252984" y="228142"/>
                </a:cubicBezTo>
                <a:cubicBezTo>
                  <a:pt x="252222" y="231495"/>
                  <a:pt x="251574" y="234810"/>
                  <a:pt x="251041" y="238086"/>
                </a:cubicBezTo>
                <a:cubicBezTo>
                  <a:pt x="250507" y="241363"/>
                  <a:pt x="250240" y="244221"/>
                  <a:pt x="250240" y="246659"/>
                </a:cubicBezTo>
                <a:cubicBezTo>
                  <a:pt x="250240" y="249707"/>
                  <a:pt x="250926" y="252450"/>
                  <a:pt x="252298" y="254889"/>
                </a:cubicBezTo>
                <a:cubicBezTo>
                  <a:pt x="253670" y="257327"/>
                  <a:pt x="256641" y="259232"/>
                  <a:pt x="261213" y="260604"/>
                </a:cubicBezTo>
                <a:cubicBezTo>
                  <a:pt x="263499" y="261289"/>
                  <a:pt x="266395" y="261804"/>
                  <a:pt x="269900" y="262147"/>
                </a:cubicBezTo>
                <a:lnTo>
                  <a:pt x="280677" y="262596"/>
                </a:lnTo>
                <a:lnTo>
                  <a:pt x="305866" y="260032"/>
                </a:lnTo>
                <a:lnTo>
                  <a:pt x="323088" y="254556"/>
                </a:lnTo>
                <a:lnTo>
                  <a:pt x="318439" y="249174"/>
                </a:lnTo>
                <a:cubicBezTo>
                  <a:pt x="315239" y="245821"/>
                  <a:pt x="311772" y="242430"/>
                  <a:pt x="308038" y="239001"/>
                </a:cubicBezTo>
                <a:cubicBezTo>
                  <a:pt x="304304" y="235572"/>
                  <a:pt x="300304" y="232333"/>
                  <a:pt x="296037" y="229285"/>
                </a:cubicBezTo>
                <a:cubicBezTo>
                  <a:pt x="295122" y="228523"/>
                  <a:pt x="294208" y="227152"/>
                  <a:pt x="293293" y="225171"/>
                </a:cubicBezTo>
                <a:cubicBezTo>
                  <a:pt x="292379" y="223189"/>
                  <a:pt x="291617" y="221132"/>
                  <a:pt x="291007" y="218998"/>
                </a:cubicBezTo>
                <a:cubicBezTo>
                  <a:pt x="290398" y="216865"/>
                  <a:pt x="290093" y="215265"/>
                  <a:pt x="290093" y="214198"/>
                </a:cubicBezTo>
                <a:cubicBezTo>
                  <a:pt x="290093" y="211912"/>
                  <a:pt x="291541" y="209169"/>
                  <a:pt x="294436" y="205968"/>
                </a:cubicBezTo>
                <a:cubicBezTo>
                  <a:pt x="297332" y="202768"/>
                  <a:pt x="301218" y="199682"/>
                  <a:pt x="306095" y="196710"/>
                </a:cubicBezTo>
                <a:cubicBezTo>
                  <a:pt x="310972" y="193738"/>
                  <a:pt x="316534" y="191262"/>
                  <a:pt x="322783" y="189280"/>
                </a:cubicBezTo>
                <a:cubicBezTo>
                  <a:pt x="329031" y="187299"/>
                  <a:pt x="335508" y="186309"/>
                  <a:pt x="342214" y="186309"/>
                </a:cubicBezTo>
                <a:cubicBezTo>
                  <a:pt x="350901" y="186309"/>
                  <a:pt x="357949" y="187604"/>
                  <a:pt x="363359" y="190195"/>
                </a:cubicBezTo>
                <a:cubicBezTo>
                  <a:pt x="368770" y="192786"/>
                  <a:pt x="372732" y="196100"/>
                  <a:pt x="375247" y="200139"/>
                </a:cubicBezTo>
                <a:cubicBezTo>
                  <a:pt x="377761" y="204177"/>
                  <a:pt x="379018" y="208483"/>
                  <a:pt x="379018" y="213055"/>
                </a:cubicBezTo>
                <a:cubicBezTo>
                  <a:pt x="379018" y="219760"/>
                  <a:pt x="377342" y="226428"/>
                  <a:pt x="373989" y="233057"/>
                </a:cubicBezTo>
                <a:cubicBezTo>
                  <a:pt x="370636" y="239687"/>
                  <a:pt x="365836" y="245897"/>
                  <a:pt x="359587" y="251688"/>
                </a:cubicBezTo>
                <a:lnTo>
                  <a:pt x="354500" y="255266"/>
                </a:lnTo>
                <a:lnTo>
                  <a:pt x="367474" y="259346"/>
                </a:lnTo>
                <a:cubicBezTo>
                  <a:pt x="372579" y="260489"/>
                  <a:pt x="377799" y="261327"/>
                  <a:pt x="383133" y="261861"/>
                </a:cubicBezTo>
                <a:cubicBezTo>
                  <a:pt x="388467" y="262394"/>
                  <a:pt x="393801" y="262661"/>
                  <a:pt x="399135" y="262661"/>
                </a:cubicBezTo>
                <a:lnTo>
                  <a:pt x="403453" y="264289"/>
                </a:lnTo>
                <a:lnTo>
                  <a:pt x="403631" y="262661"/>
                </a:lnTo>
                <a:cubicBezTo>
                  <a:pt x="412318" y="262661"/>
                  <a:pt x="418414" y="261823"/>
                  <a:pt x="421919" y="260146"/>
                </a:cubicBezTo>
                <a:cubicBezTo>
                  <a:pt x="425424" y="258470"/>
                  <a:pt x="427444" y="255498"/>
                  <a:pt x="427977" y="251231"/>
                </a:cubicBezTo>
                <a:cubicBezTo>
                  <a:pt x="428510" y="246964"/>
                  <a:pt x="428625" y="241020"/>
                  <a:pt x="428320" y="233400"/>
                </a:cubicBezTo>
                <a:close/>
                <a:moveTo>
                  <a:pt x="1957349" y="114757"/>
                </a:moveTo>
                <a:lnTo>
                  <a:pt x="1957349" y="127787"/>
                </a:lnTo>
                <a:lnTo>
                  <a:pt x="1906143" y="142646"/>
                </a:lnTo>
                <a:lnTo>
                  <a:pt x="1906143" y="129844"/>
                </a:lnTo>
                <a:close/>
                <a:moveTo>
                  <a:pt x="3070936" y="112166"/>
                </a:moveTo>
                <a:cubicBezTo>
                  <a:pt x="3068650" y="112166"/>
                  <a:pt x="3066745" y="112966"/>
                  <a:pt x="3065221" y="114566"/>
                </a:cubicBezTo>
                <a:cubicBezTo>
                  <a:pt x="3063697" y="116166"/>
                  <a:pt x="3062935" y="118110"/>
                  <a:pt x="3062935" y="120396"/>
                </a:cubicBezTo>
                <a:cubicBezTo>
                  <a:pt x="3062935" y="123291"/>
                  <a:pt x="3064154" y="125996"/>
                  <a:pt x="3066593" y="128511"/>
                </a:cubicBezTo>
                <a:lnTo>
                  <a:pt x="3073183" y="132548"/>
                </a:lnTo>
                <a:lnTo>
                  <a:pt x="3073793" y="132168"/>
                </a:lnTo>
                <a:cubicBezTo>
                  <a:pt x="3076765" y="128739"/>
                  <a:pt x="3078251" y="125272"/>
                  <a:pt x="3078251" y="121767"/>
                </a:cubicBezTo>
                <a:cubicBezTo>
                  <a:pt x="3078251" y="119024"/>
                  <a:pt x="3077641" y="116738"/>
                  <a:pt x="3076422" y="114909"/>
                </a:cubicBezTo>
                <a:cubicBezTo>
                  <a:pt x="3075203" y="113080"/>
                  <a:pt x="3073374" y="112166"/>
                  <a:pt x="3070936" y="112166"/>
                </a:cubicBezTo>
                <a:close/>
                <a:moveTo>
                  <a:pt x="2756611" y="102641"/>
                </a:moveTo>
                <a:cubicBezTo>
                  <a:pt x="2754325" y="102641"/>
                  <a:pt x="2752420" y="103441"/>
                  <a:pt x="2750896" y="105041"/>
                </a:cubicBezTo>
                <a:cubicBezTo>
                  <a:pt x="2749372" y="106641"/>
                  <a:pt x="2748610" y="108585"/>
                  <a:pt x="2748610" y="110871"/>
                </a:cubicBezTo>
                <a:cubicBezTo>
                  <a:pt x="2748610" y="113766"/>
                  <a:pt x="2749829" y="116471"/>
                  <a:pt x="2752268" y="118986"/>
                </a:cubicBezTo>
                <a:lnTo>
                  <a:pt x="2758858" y="123023"/>
                </a:lnTo>
                <a:lnTo>
                  <a:pt x="2759468" y="122643"/>
                </a:lnTo>
                <a:cubicBezTo>
                  <a:pt x="2762440" y="119214"/>
                  <a:pt x="2763926" y="115747"/>
                  <a:pt x="2763926" y="112242"/>
                </a:cubicBezTo>
                <a:cubicBezTo>
                  <a:pt x="2763926" y="109499"/>
                  <a:pt x="2763316" y="107213"/>
                  <a:pt x="2762097" y="105384"/>
                </a:cubicBezTo>
                <a:cubicBezTo>
                  <a:pt x="2760878" y="103555"/>
                  <a:pt x="2759049" y="102641"/>
                  <a:pt x="2756611" y="102641"/>
                </a:cubicBezTo>
                <a:close/>
                <a:moveTo>
                  <a:pt x="2204161" y="102641"/>
                </a:moveTo>
                <a:cubicBezTo>
                  <a:pt x="2201875" y="102641"/>
                  <a:pt x="2199970" y="103441"/>
                  <a:pt x="2198446" y="105041"/>
                </a:cubicBezTo>
                <a:cubicBezTo>
                  <a:pt x="2196922" y="106641"/>
                  <a:pt x="2196160" y="108585"/>
                  <a:pt x="2196160" y="110871"/>
                </a:cubicBezTo>
                <a:cubicBezTo>
                  <a:pt x="2196160" y="113766"/>
                  <a:pt x="2197379" y="116471"/>
                  <a:pt x="2199817" y="118986"/>
                </a:cubicBezTo>
                <a:lnTo>
                  <a:pt x="2206408" y="123023"/>
                </a:lnTo>
                <a:lnTo>
                  <a:pt x="2207018" y="122643"/>
                </a:lnTo>
                <a:cubicBezTo>
                  <a:pt x="2209990" y="119214"/>
                  <a:pt x="2211476" y="115747"/>
                  <a:pt x="2211476" y="112242"/>
                </a:cubicBezTo>
                <a:cubicBezTo>
                  <a:pt x="2211476" y="109499"/>
                  <a:pt x="2210866" y="107213"/>
                  <a:pt x="2209647" y="105384"/>
                </a:cubicBezTo>
                <a:cubicBezTo>
                  <a:pt x="2208428" y="103555"/>
                  <a:pt x="2206599" y="102641"/>
                  <a:pt x="2204161" y="102641"/>
                </a:cubicBezTo>
                <a:close/>
                <a:moveTo>
                  <a:pt x="3071393" y="100507"/>
                </a:moveTo>
                <a:cubicBezTo>
                  <a:pt x="3077489" y="100507"/>
                  <a:pt x="3082099" y="102603"/>
                  <a:pt x="3085223" y="106794"/>
                </a:cubicBezTo>
                <a:cubicBezTo>
                  <a:pt x="3088348" y="110985"/>
                  <a:pt x="3089910" y="115747"/>
                  <a:pt x="3089910" y="121081"/>
                </a:cubicBezTo>
                <a:cubicBezTo>
                  <a:pt x="3089910" y="127787"/>
                  <a:pt x="3087700" y="133731"/>
                  <a:pt x="3083280" y="138912"/>
                </a:cubicBezTo>
                <a:cubicBezTo>
                  <a:pt x="3078861" y="144094"/>
                  <a:pt x="3072650" y="148209"/>
                  <a:pt x="3064649" y="151257"/>
                </a:cubicBezTo>
                <a:cubicBezTo>
                  <a:pt x="3056648" y="154305"/>
                  <a:pt x="3047238" y="156133"/>
                  <a:pt x="3036417" y="156743"/>
                </a:cubicBezTo>
                <a:lnTo>
                  <a:pt x="3034360" y="145770"/>
                </a:lnTo>
                <a:cubicBezTo>
                  <a:pt x="3044723" y="145008"/>
                  <a:pt x="3053143" y="143408"/>
                  <a:pt x="3059620" y="140970"/>
                </a:cubicBezTo>
                <a:lnTo>
                  <a:pt x="3063849" y="138344"/>
                </a:lnTo>
                <a:lnTo>
                  <a:pt x="3056191" y="133426"/>
                </a:lnTo>
                <a:cubicBezTo>
                  <a:pt x="3052762" y="129921"/>
                  <a:pt x="3051048" y="125577"/>
                  <a:pt x="3051048" y="120396"/>
                </a:cubicBezTo>
                <a:cubicBezTo>
                  <a:pt x="3051048" y="115062"/>
                  <a:pt x="3052915" y="110413"/>
                  <a:pt x="3056648" y="106451"/>
                </a:cubicBezTo>
                <a:cubicBezTo>
                  <a:pt x="3060382" y="102489"/>
                  <a:pt x="3065297" y="100507"/>
                  <a:pt x="3071393" y="100507"/>
                </a:cubicBezTo>
                <a:close/>
                <a:moveTo>
                  <a:pt x="2912135" y="97840"/>
                </a:moveTo>
                <a:cubicBezTo>
                  <a:pt x="2913659" y="100736"/>
                  <a:pt x="2914916" y="104051"/>
                  <a:pt x="2915907" y="107784"/>
                </a:cubicBezTo>
                <a:cubicBezTo>
                  <a:pt x="2916898" y="111518"/>
                  <a:pt x="2917393" y="114909"/>
                  <a:pt x="2917393" y="117957"/>
                </a:cubicBezTo>
                <a:cubicBezTo>
                  <a:pt x="2917393" y="122986"/>
                  <a:pt x="2915983" y="127520"/>
                  <a:pt x="2913164" y="131559"/>
                </a:cubicBezTo>
                <a:cubicBezTo>
                  <a:pt x="2910344" y="135597"/>
                  <a:pt x="2905963" y="137617"/>
                  <a:pt x="2900019" y="137617"/>
                </a:cubicBezTo>
                <a:cubicBezTo>
                  <a:pt x="2895295" y="137617"/>
                  <a:pt x="2891447" y="136359"/>
                  <a:pt x="2888475" y="133845"/>
                </a:cubicBezTo>
                <a:lnTo>
                  <a:pt x="2887344" y="131555"/>
                </a:lnTo>
                <a:lnTo>
                  <a:pt x="2883903" y="139903"/>
                </a:lnTo>
                <a:cubicBezTo>
                  <a:pt x="2880322" y="143408"/>
                  <a:pt x="2875864" y="145161"/>
                  <a:pt x="2870530" y="145161"/>
                </a:cubicBezTo>
                <a:cubicBezTo>
                  <a:pt x="2864434" y="145161"/>
                  <a:pt x="2860395" y="143141"/>
                  <a:pt x="2858414" y="139103"/>
                </a:cubicBezTo>
                <a:cubicBezTo>
                  <a:pt x="2856433" y="135064"/>
                  <a:pt x="2855442" y="130759"/>
                  <a:pt x="2855442" y="126187"/>
                </a:cubicBezTo>
                <a:cubicBezTo>
                  <a:pt x="2855442" y="124510"/>
                  <a:pt x="2855557" y="122720"/>
                  <a:pt x="2855785" y="120815"/>
                </a:cubicBezTo>
                <a:cubicBezTo>
                  <a:pt x="2856014" y="118910"/>
                  <a:pt x="2856357" y="116738"/>
                  <a:pt x="2856814" y="114300"/>
                </a:cubicBezTo>
                <a:lnTo>
                  <a:pt x="2868244" y="111099"/>
                </a:lnTo>
                <a:cubicBezTo>
                  <a:pt x="2867787" y="113690"/>
                  <a:pt x="2867444" y="116090"/>
                  <a:pt x="2867215" y="118300"/>
                </a:cubicBezTo>
                <a:cubicBezTo>
                  <a:pt x="2866986" y="120510"/>
                  <a:pt x="2866872" y="122453"/>
                  <a:pt x="2866872" y="124129"/>
                </a:cubicBezTo>
                <a:cubicBezTo>
                  <a:pt x="2866872" y="127025"/>
                  <a:pt x="2867329" y="129159"/>
                  <a:pt x="2868244" y="130530"/>
                </a:cubicBezTo>
                <a:cubicBezTo>
                  <a:pt x="2869158" y="131902"/>
                  <a:pt x="2870606" y="132588"/>
                  <a:pt x="2872587" y="132588"/>
                </a:cubicBezTo>
                <a:cubicBezTo>
                  <a:pt x="2874873" y="132588"/>
                  <a:pt x="2876778" y="131406"/>
                  <a:pt x="2878302" y="129044"/>
                </a:cubicBezTo>
                <a:cubicBezTo>
                  <a:pt x="2879826" y="126682"/>
                  <a:pt x="2880664" y="121920"/>
                  <a:pt x="2880817" y="114757"/>
                </a:cubicBezTo>
                <a:lnTo>
                  <a:pt x="2880817" y="107899"/>
                </a:lnTo>
                <a:lnTo>
                  <a:pt x="2891790" y="103784"/>
                </a:lnTo>
                <a:lnTo>
                  <a:pt x="2891790" y="117729"/>
                </a:lnTo>
                <a:cubicBezTo>
                  <a:pt x="2891790" y="119862"/>
                  <a:pt x="2892209" y="121729"/>
                  <a:pt x="2893047" y="123329"/>
                </a:cubicBezTo>
                <a:cubicBezTo>
                  <a:pt x="2893885" y="124929"/>
                  <a:pt x="2895676" y="125730"/>
                  <a:pt x="2898419" y="125730"/>
                </a:cubicBezTo>
                <a:cubicBezTo>
                  <a:pt x="2901162" y="125730"/>
                  <a:pt x="2902991" y="124891"/>
                  <a:pt x="2903905" y="123215"/>
                </a:cubicBezTo>
                <a:cubicBezTo>
                  <a:pt x="2904820" y="121539"/>
                  <a:pt x="2905277" y="119405"/>
                  <a:pt x="2905277" y="116814"/>
                </a:cubicBezTo>
                <a:cubicBezTo>
                  <a:pt x="2905277" y="114223"/>
                  <a:pt x="2904972" y="111594"/>
                  <a:pt x="2904363" y="108927"/>
                </a:cubicBezTo>
                <a:cubicBezTo>
                  <a:pt x="2903753" y="106260"/>
                  <a:pt x="2902915" y="103632"/>
                  <a:pt x="2901848" y="101041"/>
                </a:cubicBezTo>
                <a:close/>
                <a:moveTo>
                  <a:pt x="2757068" y="90982"/>
                </a:moveTo>
                <a:cubicBezTo>
                  <a:pt x="2763164" y="90982"/>
                  <a:pt x="2767774" y="93078"/>
                  <a:pt x="2770898" y="97269"/>
                </a:cubicBezTo>
                <a:cubicBezTo>
                  <a:pt x="2774023" y="101460"/>
                  <a:pt x="2775585" y="106222"/>
                  <a:pt x="2775585" y="111556"/>
                </a:cubicBezTo>
                <a:cubicBezTo>
                  <a:pt x="2775585" y="118262"/>
                  <a:pt x="2773375" y="124206"/>
                  <a:pt x="2768955" y="129387"/>
                </a:cubicBezTo>
                <a:cubicBezTo>
                  <a:pt x="2764536" y="134569"/>
                  <a:pt x="2758325" y="138684"/>
                  <a:pt x="2750324" y="141732"/>
                </a:cubicBezTo>
                <a:cubicBezTo>
                  <a:pt x="2742323" y="144780"/>
                  <a:pt x="2732913" y="146608"/>
                  <a:pt x="2722092" y="147218"/>
                </a:cubicBezTo>
                <a:lnTo>
                  <a:pt x="2720035" y="136245"/>
                </a:lnTo>
                <a:cubicBezTo>
                  <a:pt x="2730398" y="135483"/>
                  <a:pt x="2738818" y="133883"/>
                  <a:pt x="2745295" y="131445"/>
                </a:cubicBezTo>
                <a:lnTo>
                  <a:pt x="2749524" y="128819"/>
                </a:lnTo>
                <a:lnTo>
                  <a:pt x="2741866" y="123901"/>
                </a:lnTo>
                <a:cubicBezTo>
                  <a:pt x="2738437" y="120396"/>
                  <a:pt x="2736723" y="116052"/>
                  <a:pt x="2736723" y="110871"/>
                </a:cubicBezTo>
                <a:cubicBezTo>
                  <a:pt x="2736723" y="105537"/>
                  <a:pt x="2738590" y="100888"/>
                  <a:pt x="2742323" y="96926"/>
                </a:cubicBezTo>
                <a:cubicBezTo>
                  <a:pt x="2746057" y="92964"/>
                  <a:pt x="2750972" y="90982"/>
                  <a:pt x="2757068" y="90982"/>
                </a:cubicBezTo>
                <a:close/>
                <a:moveTo>
                  <a:pt x="2204618" y="90982"/>
                </a:moveTo>
                <a:cubicBezTo>
                  <a:pt x="2210714" y="90982"/>
                  <a:pt x="2215324" y="93078"/>
                  <a:pt x="2218448" y="97269"/>
                </a:cubicBezTo>
                <a:cubicBezTo>
                  <a:pt x="2221572" y="101460"/>
                  <a:pt x="2223135" y="106222"/>
                  <a:pt x="2223135" y="111556"/>
                </a:cubicBezTo>
                <a:cubicBezTo>
                  <a:pt x="2223135" y="118262"/>
                  <a:pt x="2220925" y="124206"/>
                  <a:pt x="2216505" y="129387"/>
                </a:cubicBezTo>
                <a:cubicBezTo>
                  <a:pt x="2212086" y="134569"/>
                  <a:pt x="2205875" y="138684"/>
                  <a:pt x="2197874" y="141732"/>
                </a:cubicBezTo>
                <a:cubicBezTo>
                  <a:pt x="2189873" y="144780"/>
                  <a:pt x="2180463" y="146608"/>
                  <a:pt x="2169642" y="147218"/>
                </a:cubicBezTo>
                <a:lnTo>
                  <a:pt x="2167585" y="136245"/>
                </a:lnTo>
                <a:cubicBezTo>
                  <a:pt x="2177948" y="135483"/>
                  <a:pt x="2186368" y="133883"/>
                  <a:pt x="2192845" y="131445"/>
                </a:cubicBezTo>
                <a:lnTo>
                  <a:pt x="2197074" y="128819"/>
                </a:lnTo>
                <a:lnTo>
                  <a:pt x="2189416" y="123901"/>
                </a:lnTo>
                <a:cubicBezTo>
                  <a:pt x="2185987" y="120396"/>
                  <a:pt x="2184273" y="116052"/>
                  <a:pt x="2184273" y="110871"/>
                </a:cubicBezTo>
                <a:cubicBezTo>
                  <a:pt x="2184273" y="105537"/>
                  <a:pt x="2186139" y="100888"/>
                  <a:pt x="2189873" y="96926"/>
                </a:cubicBezTo>
                <a:cubicBezTo>
                  <a:pt x="2193607" y="92964"/>
                  <a:pt x="2198522" y="90982"/>
                  <a:pt x="2204618" y="90982"/>
                </a:cubicBezTo>
                <a:close/>
                <a:moveTo>
                  <a:pt x="966749" y="86182"/>
                </a:moveTo>
                <a:lnTo>
                  <a:pt x="966749" y="99212"/>
                </a:lnTo>
                <a:lnTo>
                  <a:pt x="915543" y="114071"/>
                </a:lnTo>
                <a:lnTo>
                  <a:pt x="915543" y="101269"/>
                </a:lnTo>
                <a:close/>
                <a:moveTo>
                  <a:pt x="2599410" y="82296"/>
                </a:moveTo>
                <a:cubicBezTo>
                  <a:pt x="2596819" y="82296"/>
                  <a:pt x="2594305" y="83096"/>
                  <a:pt x="2591866" y="84696"/>
                </a:cubicBezTo>
                <a:cubicBezTo>
                  <a:pt x="2589428" y="86296"/>
                  <a:pt x="2587104" y="88582"/>
                  <a:pt x="2584894" y="91554"/>
                </a:cubicBezTo>
                <a:lnTo>
                  <a:pt x="2578938" y="100942"/>
                </a:lnTo>
                <a:lnTo>
                  <a:pt x="2587294" y="101269"/>
                </a:lnTo>
                <a:cubicBezTo>
                  <a:pt x="2595981" y="101269"/>
                  <a:pt x="2601658" y="100279"/>
                  <a:pt x="2604325" y="98298"/>
                </a:cubicBezTo>
                <a:cubicBezTo>
                  <a:pt x="2606992" y="96316"/>
                  <a:pt x="2608325" y="93878"/>
                  <a:pt x="2608326" y="90982"/>
                </a:cubicBezTo>
                <a:cubicBezTo>
                  <a:pt x="2608325" y="87934"/>
                  <a:pt x="2607411" y="85725"/>
                  <a:pt x="2605582" y="84353"/>
                </a:cubicBezTo>
                <a:cubicBezTo>
                  <a:pt x="2603754" y="82981"/>
                  <a:pt x="2601696" y="82296"/>
                  <a:pt x="2599410" y="82296"/>
                </a:cubicBezTo>
                <a:close/>
                <a:moveTo>
                  <a:pt x="2471699" y="76657"/>
                </a:moveTo>
                <a:lnTo>
                  <a:pt x="2471699" y="89687"/>
                </a:lnTo>
                <a:lnTo>
                  <a:pt x="2420493" y="104546"/>
                </a:lnTo>
                <a:lnTo>
                  <a:pt x="2420493" y="91744"/>
                </a:lnTo>
                <a:close/>
                <a:moveTo>
                  <a:pt x="1252499" y="76657"/>
                </a:moveTo>
                <a:lnTo>
                  <a:pt x="1252499" y="89687"/>
                </a:lnTo>
                <a:lnTo>
                  <a:pt x="1201293" y="104546"/>
                </a:lnTo>
                <a:lnTo>
                  <a:pt x="1201293" y="91744"/>
                </a:lnTo>
                <a:close/>
                <a:moveTo>
                  <a:pt x="2600325" y="69951"/>
                </a:moveTo>
                <a:cubicBezTo>
                  <a:pt x="2605202" y="69951"/>
                  <a:pt x="2609811" y="71475"/>
                  <a:pt x="2614155" y="74523"/>
                </a:cubicBezTo>
                <a:cubicBezTo>
                  <a:pt x="2618498" y="77571"/>
                  <a:pt x="2620670" y="82677"/>
                  <a:pt x="2620670" y="89839"/>
                </a:cubicBezTo>
                <a:cubicBezTo>
                  <a:pt x="2620670" y="93497"/>
                  <a:pt x="2619756" y="97116"/>
                  <a:pt x="2617927" y="100698"/>
                </a:cubicBezTo>
                <a:cubicBezTo>
                  <a:pt x="2616098" y="104279"/>
                  <a:pt x="2612783" y="107251"/>
                  <a:pt x="2607983" y="109613"/>
                </a:cubicBezTo>
                <a:cubicBezTo>
                  <a:pt x="2603182" y="111975"/>
                  <a:pt x="2596286" y="113157"/>
                  <a:pt x="2587294" y="113157"/>
                </a:cubicBezTo>
                <a:cubicBezTo>
                  <a:pt x="2583942" y="113157"/>
                  <a:pt x="2579941" y="113004"/>
                  <a:pt x="2575293" y="112699"/>
                </a:cubicBezTo>
                <a:cubicBezTo>
                  <a:pt x="2570645" y="112395"/>
                  <a:pt x="2566263" y="111975"/>
                  <a:pt x="2562148" y="111442"/>
                </a:cubicBezTo>
                <a:cubicBezTo>
                  <a:pt x="2558033" y="110909"/>
                  <a:pt x="2554910" y="110490"/>
                  <a:pt x="2552776" y="110185"/>
                </a:cubicBezTo>
                <a:lnTo>
                  <a:pt x="2554376" y="98526"/>
                </a:lnTo>
                <a:cubicBezTo>
                  <a:pt x="2556662" y="98831"/>
                  <a:pt x="2559710" y="99212"/>
                  <a:pt x="2563520" y="99669"/>
                </a:cubicBezTo>
                <a:lnTo>
                  <a:pt x="2566876" y="99986"/>
                </a:lnTo>
                <a:lnTo>
                  <a:pt x="2573693" y="87439"/>
                </a:lnTo>
                <a:cubicBezTo>
                  <a:pt x="2576817" y="82486"/>
                  <a:pt x="2580589" y="78333"/>
                  <a:pt x="2585008" y="74980"/>
                </a:cubicBezTo>
                <a:cubicBezTo>
                  <a:pt x="2589428" y="71628"/>
                  <a:pt x="2594534" y="69951"/>
                  <a:pt x="2600325" y="69951"/>
                </a:cubicBezTo>
                <a:close/>
                <a:moveTo>
                  <a:pt x="2909392" y="69037"/>
                </a:moveTo>
                <a:lnTo>
                  <a:pt x="2909392" y="82067"/>
                </a:lnTo>
                <a:lnTo>
                  <a:pt x="2858186" y="96926"/>
                </a:lnTo>
                <a:lnTo>
                  <a:pt x="2858186" y="84124"/>
                </a:lnTo>
                <a:close/>
                <a:moveTo>
                  <a:pt x="1284884" y="65379"/>
                </a:moveTo>
                <a:cubicBezTo>
                  <a:pt x="1286560" y="65379"/>
                  <a:pt x="1288351" y="65532"/>
                  <a:pt x="1290256" y="65836"/>
                </a:cubicBezTo>
                <a:cubicBezTo>
                  <a:pt x="1292161" y="66141"/>
                  <a:pt x="1293952" y="66598"/>
                  <a:pt x="1295628" y="67208"/>
                </a:cubicBezTo>
                <a:lnTo>
                  <a:pt x="1293800" y="78638"/>
                </a:lnTo>
                <a:cubicBezTo>
                  <a:pt x="1292275" y="78333"/>
                  <a:pt x="1290828" y="78028"/>
                  <a:pt x="1289456" y="77724"/>
                </a:cubicBezTo>
                <a:cubicBezTo>
                  <a:pt x="1288084" y="77419"/>
                  <a:pt x="1286560" y="77266"/>
                  <a:pt x="1284884" y="77266"/>
                </a:cubicBezTo>
                <a:cubicBezTo>
                  <a:pt x="1281379" y="77266"/>
                  <a:pt x="1278636" y="77990"/>
                  <a:pt x="1276655" y="79438"/>
                </a:cubicBezTo>
                <a:cubicBezTo>
                  <a:pt x="1274673" y="80886"/>
                  <a:pt x="1273683" y="82905"/>
                  <a:pt x="1273683" y="85496"/>
                </a:cubicBezTo>
                <a:cubicBezTo>
                  <a:pt x="1273683" y="88696"/>
                  <a:pt x="1274711" y="91440"/>
                  <a:pt x="1276769" y="93726"/>
                </a:cubicBezTo>
                <a:cubicBezTo>
                  <a:pt x="1278826" y="96012"/>
                  <a:pt x="1281188" y="97802"/>
                  <a:pt x="1283855" y="99098"/>
                </a:cubicBezTo>
                <a:lnTo>
                  <a:pt x="1287335" y="100135"/>
                </a:lnTo>
                <a:lnTo>
                  <a:pt x="1292542" y="98640"/>
                </a:lnTo>
                <a:cubicBezTo>
                  <a:pt x="1296124" y="97497"/>
                  <a:pt x="1299362" y="96393"/>
                  <a:pt x="1302258" y="95326"/>
                </a:cubicBezTo>
                <a:lnTo>
                  <a:pt x="1305915" y="106984"/>
                </a:lnTo>
                <a:cubicBezTo>
                  <a:pt x="1302258" y="108356"/>
                  <a:pt x="1297952" y="109804"/>
                  <a:pt x="1292999" y="111328"/>
                </a:cubicBezTo>
                <a:cubicBezTo>
                  <a:pt x="1288046" y="112852"/>
                  <a:pt x="1283055" y="114300"/>
                  <a:pt x="1278026" y="115671"/>
                </a:cubicBezTo>
                <a:cubicBezTo>
                  <a:pt x="1272997" y="117043"/>
                  <a:pt x="1268349" y="118262"/>
                  <a:pt x="1264081" y="119329"/>
                </a:cubicBezTo>
                <a:lnTo>
                  <a:pt x="1261338" y="106984"/>
                </a:lnTo>
                <a:cubicBezTo>
                  <a:pt x="1265301" y="106070"/>
                  <a:pt x="1268501" y="105308"/>
                  <a:pt x="1270939" y="104698"/>
                </a:cubicBezTo>
                <a:lnTo>
                  <a:pt x="1273207" y="104131"/>
                </a:lnTo>
                <a:lnTo>
                  <a:pt x="1266710" y="99669"/>
                </a:lnTo>
                <a:cubicBezTo>
                  <a:pt x="1263129" y="95707"/>
                  <a:pt x="1261338" y="91211"/>
                  <a:pt x="1261338" y="86182"/>
                </a:cubicBezTo>
                <a:cubicBezTo>
                  <a:pt x="1261338" y="81610"/>
                  <a:pt x="1262443" y="77762"/>
                  <a:pt x="1264653" y="74637"/>
                </a:cubicBezTo>
                <a:cubicBezTo>
                  <a:pt x="1266863" y="71513"/>
                  <a:pt x="1269758" y="69189"/>
                  <a:pt x="1273340" y="67665"/>
                </a:cubicBezTo>
                <a:cubicBezTo>
                  <a:pt x="1276921" y="66141"/>
                  <a:pt x="1280769" y="65379"/>
                  <a:pt x="1284884" y="65379"/>
                </a:cubicBezTo>
                <a:close/>
                <a:moveTo>
                  <a:pt x="1386687" y="61722"/>
                </a:moveTo>
                <a:cubicBezTo>
                  <a:pt x="1390497" y="61722"/>
                  <a:pt x="1394002" y="62484"/>
                  <a:pt x="1397203" y="64008"/>
                </a:cubicBezTo>
                <a:cubicBezTo>
                  <a:pt x="1400403" y="65532"/>
                  <a:pt x="1403642" y="67056"/>
                  <a:pt x="1406918" y="68580"/>
                </a:cubicBezTo>
                <a:cubicBezTo>
                  <a:pt x="1410195" y="70104"/>
                  <a:pt x="1413738" y="70866"/>
                  <a:pt x="1417548" y="70866"/>
                </a:cubicBezTo>
                <a:cubicBezTo>
                  <a:pt x="1419987" y="70866"/>
                  <a:pt x="1422273" y="70446"/>
                  <a:pt x="1424406" y="69608"/>
                </a:cubicBezTo>
                <a:cubicBezTo>
                  <a:pt x="1426540" y="68770"/>
                  <a:pt x="1429131" y="67437"/>
                  <a:pt x="1432179" y="65608"/>
                </a:cubicBezTo>
                <a:lnTo>
                  <a:pt x="1438808" y="74980"/>
                </a:lnTo>
                <a:cubicBezTo>
                  <a:pt x="1433931" y="79248"/>
                  <a:pt x="1429778" y="81953"/>
                  <a:pt x="1426349" y="83096"/>
                </a:cubicBezTo>
                <a:cubicBezTo>
                  <a:pt x="1422920" y="84239"/>
                  <a:pt x="1419987" y="84810"/>
                  <a:pt x="1417548" y="84810"/>
                </a:cubicBezTo>
                <a:cubicBezTo>
                  <a:pt x="1412976" y="84810"/>
                  <a:pt x="1408862" y="84010"/>
                  <a:pt x="1405204" y="82410"/>
                </a:cubicBezTo>
                <a:cubicBezTo>
                  <a:pt x="1401546" y="80810"/>
                  <a:pt x="1398193" y="79248"/>
                  <a:pt x="1395146" y="77724"/>
                </a:cubicBezTo>
                <a:cubicBezTo>
                  <a:pt x="1392097" y="76200"/>
                  <a:pt x="1389278" y="75438"/>
                  <a:pt x="1386687" y="75438"/>
                </a:cubicBezTo>
                <a:cubicBezTo>
                  <a:pt x="1383944" y="75438"/>
                  <a:pt x="1381468" y="76123"/>
                  <a:pt x="1379258" y="77495"/>
                </a:cubicBezTo>
                <a:cubicBezTo>
                  <a:pt x="1377048" y="78867"/>
                  <a:pt x="1374724" y="80772"/>
                  <a:pt x="1372285" y="83210"/>
                </a:cubicBezTo>
                <a:lnTo>
                  <a:pt x="1363599" y="75895"/>
                </a:lnTo>
                <a:cubicBezTo>
                  <a:pt x="1367104" y="71475"/>
                  <a:pt x="1370762" y="68008"/>
                  <a:pt x="1374571" y="65493"/>
                </a:cubicBezTo>
                <a:cubicBezTo>
                  <a:pt x="1378381" y="62979"/>
                  <a:pt x="1382420" y="61722"/>
                  <a:pt x="1386687" y="61722"/>
                </a:cubicBezTo>
                <a:close/>
                <a:moveTo>
                  <a:pt x="2062124" y="57607"/>
                </a:moveTo>
                <a:lnTo>
                  <a:pt x="2062124" y="70637"/>
                </a:lnTo>
                <a:lnTo>
                  <a:pt x="2010918" y="85496"/>
                </a:lnTo>
                <a:lnTo>
                  <a:pt x="2010918" y="72694"/>
                </a:lnTo>
                <a:close/>
                <a:moveTo>
                  <a:pt x="525475" y="57607"/>
                </a:moveTo>
                <a:lnTo>
                  <a:pt x="525475" y="70637"/>
                </a:lnTo>
                <a:lnTo>
                  <a:pt x="474269" y="85496"/>
                </a:lnTo>
                <a:lnTo>
                  <a:pt x="474269" y="72694"/>
                </a:lnTo>
                <a:close/>
                <a:moveTo>
                  <a:pt x="2533345" y="50749"/>
                </a:moveTo>
                <a:cubicBezTo>
                  <a:pt x="2530449" y="50749"/>
                  <a:pt x="2528201" y="51739"/>
                  <a:pt x="2526601" y="53721"/>
                </a:cubicBezTo>
                <a:cubicBezTo>
                  <a:pt x="2525001" y="55702"/>
                  <a:pt x="2524201" y="57988"/>
                  <a:pt x="2524201" y="60579"/>
                </a:cubicBezTo>
                <a:cubicBezTo>
                  <a:pt x="2524201" y="63322"/>
                  <a:pt x="2525039" y="65570"/>
                  <a:pt x="2526715" y="67322"/>
                </a:cubicBezTo>
                <a:cubicBezTo>
                  <a:pt x="2528392" y="69075"/>
                  <a:pt x="2530525" y="69951"/>
                  <a:pt x="2533116" y="69951"/>
                </a:cubicBezTo>
                <a:cubicBezTo>
                  <a:pt x="2535707" y="69951"/>
                  <a:pt x="2537955" y="69113"/>
                  <a:pt x="2539860" y="67437"/>
                </a:cubicBezTo>
                <a:cubicBezTo>
                  <a:pt x="2541765" y="65760"/>
                  <a:pt x="2542718" y="63550"/>
                  <a:pt x="2542718" y="60807"/>
                </a:cubicBezTo>
                <a:cubicBezTo>
                  <a:pt x="2542718" y="57912"/>
                  <a:pt x="2541727" y="55511"/>
                  <a:pt x="2539746" y="53606"/>
                </a:cubicBezTo>
                <a:cubicBezTo>
                  <a:pt x="2537764" y="51701"/>
                  <a:pt x="2535631" y="50749"/>
                  <a:pt x="2533345" y="50749"/>
                </a:cubicBezTo>
                <a:close/>
                <a:moveTo>
                  <a:pt x="428320" y="50749"/>
                </a:moveTo>
                <a:cubicBezTo>
                  <a:pt x="425424" y="50749"/>
                  <a:pt x="423176" y="51739"/>
                  <a:pt x="421576" y="53721"/>
                </a:cubicBezTo>
                <a:cubicBezTo>
                  <a:pt x="419976" y="55702"/>
                  <a:pt x="419176" y="57988"/>
                  <a:pt x="419176" y="60579"/>
                </a:cubicBezTo>
                <a:cubicBezTo>
                  <a:pt x="419176" y="63322"/>
                  <a:pt x="420014" y="65570"/>
                  <a:pt x="421690" y="67322"/>
                </a:cubicBezTo>
                <a:cubicBezTo>
                  <a:pt x="423367" y="69075"/>
                  <a:pt x="425500" y="69951"/>
                  <a:pt x="428091" y="69951"/>
                </a:cubicBezTo>
                <a:cubicBezTo>
                  <a:pt x="430682" y="69951"/>
                  <a:pt x="432930" y="69113"/>
                  <a:pt x="434835" y="67437"/>
                </a:cubicBezTo>
                <a:cubicBezTo>
                  <a:pt x="436740" y="65760"/>
                  <a:pt x="437692" y="63550"/>
                  <a:pt x="437692" y="60807"/>
                </a:cubicBezTo>
                <a:cubicBezTo>
                  <a:pt x="437692" y="57912"/>
                  <a:pt x="436702" y="55511"/>
                  <a:pt x="434721" y="53606"/>
                </a:cubicBezTo>
                <a:cubicBezTo>
                  <a:pt x="432739" y="51701"/>
                  <a:pt x="430606" y="50749"/>
                  <a:pt x="428320" y="50749"/>
                </a:cubicBezTo>
                <a:close/>
                <a:moveTo>
                  <a:pt x="735711" y="46177"/>
                </a:moveTo>
                <a:lnTo>
                  <a:pt x="748284" y="46177"/>
                </a:lnTo>
                <a:lnTo>
                  <a:pt x="749655" y="85725"/>
                </a:lnTo>
                <a:lnTo>
                  <a:pt x="737082" y="85725"/>
                </a:lnTo>
                <a:close/>
                <a:moveTo>
                  <a:pt x="1160602" y="45262"/>
                </a:moveTo>
                <a:cubicBezTo>
                  <a:pt x="1157706" y="45262"/>
                  <a:pt x="1155535" y="46253"/>
                  <a:pt x="1154087" y="48234"/>
                </a:cubicBezTo>
                <a:cubicBezTo>
                  <a:pt x="1152639" y="50215"/>
                  <a:pt x="1151687" y="52501"/>
                  <a:pt x="1151229" y="55092"/>
                </a:cubicBezTo>
                <a:cubicBezTo>
                  <a:pt x="1150772" y="57683"/>
                  <a:pt x="1150543" y="59969"/>
                  <a:pt x="1150543" y="61950"/>
                </a:cubicBezTo>
                <a:cubicBezTo>
                  <a:pt x="1150543" y="63779"/>
                  <a:pt x="1150772" y="65989"/>
                  <a:pt x="1151229" y="68580"/>
                </a:cubicBezTo>
                <a:cubicBezTo>
                  <a:pt x="1151687" y="71170"/>
                  <a:pt x="1152601" y="73456"/>
                  <a:pt x="1153972" y="75438"/>
                </a:cubicBezTo>
                <a:cubicBezTo>
                  <a:pt x="1155344" y="77419"/>
                  <a:pt x="1157478" y="78409"/>
                  <a:pt x="1160373" y="78409"/>
                </a:cubicBezTo>
                <a:cubicBezTo>
                  <a:pt x="1163421" y="78409"/>
                  <a:pt x="1165631" y="77419"/>
                  <a:pt x="1167003" y="75438"/>
                </a:cubicBezTo>
                <a:cubicBezTo>
                  <a:pt x="1168374" y="73456"/>
                  <a:pt x="1169289" y="71170"/>
                  <a:pt x="1169746" y="68580"/>
                </a:cubicBezTo>
                <a:cubicBezTo>
                  <a:pt x="1170203" y="65989"/>
                  <a:pt x="1170432" y="63779"/>
                  <a:pt x="1170432" y="61950"/>
                </a:cubicBezTo>
                <a:cubicBezTo>
                  <a:pt x="1170432" y="59969"/>
                  <a:pt x="1170203" y="57683"/>
                  <a:pt x="1169746" y="55092"/>
                </a:cubicBezTo>
                <a:cubicBezTo>
                  <a:pt x="1169289" y="52501"/>
                  <a:pt x="1168374" y="50215"/>
                  <a:pt x="1167003" y="48234"/>
                </a:cubicBezTo>
                <a:cubicBezTo>
                  <a:pt x="1165631" y="46253"/>
                  <a:pt x="1163497" y="45262"/>
                  <a:pt x="1160602" y="45262"/>
                </a:cubicBezTo>
                <a:close/>
                <a:moveTo>
                  <a:pt x="826160" y="40690"/>
                </a:moveTo>
                <a:cubicBezTo>
                  <a:pt x="827684" y="43586"/>
                  <a:pt x="828941" y="46901"/>
                  <a:pt x="829932" y="50634"/>
                </a:cubicBezTo>
                <a:cubicBezTo>
                  <a:pt x="830923" y="54368"/>
                  <a:pt x="831418" y="57759"/>
                  <a:pt x="831418" y="60807"/>
                </a:cubicBezTo>
                <a:cubicBezTo>
                  <a:pt x="831418" y="65836"/>
                  <a:pt x="830008" y="70370"/>
                  <a:pt x="827189" y="74409"/>
                </a:cubicBezTo>
                <a:cubicBezTo>
                  <a:pt x="824369" y="78447"/>
                  <a:pt x="819988" y="80467"/>
                  <a:pt x="814044" y="80467"/>
                </a:cubicBezTo>
                <a:cubicBezTo>
                  <a:pt x="809320" y="80467"/>
                  <a:pt x="805472" y="79209"/>
                  <a:pt x="802500" y="76695"/>
                </a:cubicBezTo>
                <a:lnTo>
                  <a:pt x="802130" y="75946"/>
                </a:lnTo>
                <a:lnTo>
                  <a:pt x="801957" y="76866"/>
                </a:lnTo>
                <a:cubicBezTo>
                  <a:pt x="801062" y="79038"/>
                  <a:pt x="799719" y="81000"/>
                  <a:pt x="797928" y="82753"/>
                </a:cubicBezTo>
                <a:cubicBezTo>
                  <a:pt x="794347" y="86258"/>
                  <a:pt x="789889" y="88011"/>
                  <a:pt x="784555" y="88011"/>
                </a:cubicBezTo>
                <a:cubicBezTo>
                  <a:pt x="778459" y="88011"/>
                  <a:pt x="774420" y="85991"/>
                  <a:pt x="772439" y="81953"/>
                </a:cubicBezTo>
                <a:cubicBezTo>
                  <a:pt x="770458" y="77914"/>
                  <a:pt x="769467" y="73609"/>
                  <a:pt x="769467" y="69037"/>
                </a:cubicBezTo>
                <a:cubicBezTo>
                  <a:pt x="769467" y="67360"/>
                  <a:pt x="769582" y="65570"/>
                  <a:pt x="769810" y="63665"/>
                </a:cubicBezTo>
                <a:cubicBezTo>
                  <a:pt x="770039" y="61760"/>
                  <a:pt x="770382" y="59588"/>
                  <a:pt x="770839" y="57150"/>
                </a:cubicBezTo>
                <a:lnTo>
                  <a:pt x="782269" y="53949"/>
                </a:lnTo>
                <a:cubicBezTo>
                  <a:pt x="781812" y="56540"/>
                  <a:pt x="781469" y="58940"/>
                  <a:pt x="781240" y="61150"/>
                </a:cubicBezTo>
                <a:cubicBezTo>
                  <a:pt x="781012" y="63360"/>
                  <a:pt x="780897" y="65303"/>
                  <a:pt x="780897" y="66979"/>
                </a:cubicBezTo>
                <a:cubicBezTo>
                  <a:pt x="780897" y="69875"/>
                  <a:pt x="781354" y="72009"/>
                  <a:pt x="782269" y="73380"/>
                </a:cubicBezTo>
                <a:cubicBezTo>
                  <a:pt x="783183" y="74752"/>
                  <a:pt x="784631" y="75438"/>
                  <a:pt x="786612" y="75438"/>
                </a:cubicBezTo>
                <a:cubicBezTo>
                  <a:pt x="788898" y="75438"/>
                  <a:pt x="790803" y="74256"/>
                  <a:pt x="792327" y="71894"/>
                </a:cubicBezTo>
                <a:cubicBezTo>
                  <a:pt x="793851" y="69532"/>
                  <a:pt x="794689" y="64770"/>
                  <a:pt x="794842" y="57607"/>
                </a:cubicBezTo>
                <a:lnTo>
                  <a:pt x="794842" y="50749"/>
                </a:lnTo>
                <a:lnTo>
                  <a:pt x="805815" y="46634"/>
                </a:lnTo>
                <a:lnTo>
                  <a:pt x="805815" y="60579"/>
                </a:lnTo>
                <a:cubicBezTo>
                  <a:pt x="805815" y="62712"/>
                  <a:pt x="806234" y="64579"/>
                  <a:pt x="807072" y="66179"/>
                </a:cubicBezTo>
                <a:cubicBezTo>
                  <a:pt x="807910" y="67779"/>
                  <a:pt x="809701" y="68580"/>
                  <a:pt x="812444" y="68580"/>
                </a:cubicBezTo>
                <a:cubicBezTo>
                  <a:pt x="815187" y="68580"/>
                  <a:pt x="817016" y="67741"/>
                  <a:pt x="817930" y="66065"/>
                </a:cubicBezTo>
                <a:cubicBezTo>
                  <a:pt x="818845" y="64389"/>
                  <a:pt x="819302" y="62255"/>
                  <a:pt x="819302" y="59664"/>
                </a:cubicBezTo>
                <a:cubicBezTo>
                  <a:pt x="819302" y="57073"/>
                  <a:pt x="818997" y="54444"/>
                  <a:pt x="818388" y="51777"/>
                </a:cubicBezTo>
                <a:cubicBezTo>
                  <a:pt x="817778" y="49110"/>
                  <a:pt x="816940" y="46482"/>
                  <a:pt x="815873" y="43891"/>
                </a:cubicBezTo>
                <a:close/>
                <a:moveTo>
                  <a:pt x="2534488" y="37947"/>
                </a:moveTo>
                <a:cubicBezTo>
                  <a:pt x="2538145" y="37947"/>
                  <a:pt x="2541422" y="39014"/>
                  <a:pt x="2544318" y="41148"/>
                </a:cubicBezTo>
                <a:cubicBezTo>
                  <a:pt x="2547213" y="43281"/>
                  <a:pt x="2549499" y="46101"/>
                  <a:pt x="2551176" y="49606"/>
                </a:cubicBezTo>
                <a:cubicBezTo>
                  <a:pt x="2552852" y="53111"/>
                  <a:pt x="2553690" y="56845"/>
                  <a:pt x="2553690" y="60807"/>
                </a:cubicBezTo>
                <a:cubicBezTo>
                  <a:pt x="2553690" y="66751"/>
                  <a:pt x="2551785" y="71742"/>
                  <a:pt x="2547975" y="75780"/>
                </a:cubicBezTo>
                <a:cubicBezTo>
                  <a:pt x="2544165" y="79819"/>
                  <a:pt x="2539288" y="81838"/>
                  <a:pt x="2533345" y="81838"/>
                </a:cubicBezTo>
                <a:cubicBezTo>
                  <a:pt x="2526792" y="81838"/>
                  <a:pt x="2521877" y="79857"/>
                  <a:pt x="2518600" y="75895"/>
                </a:cubicBezTo>
                <a:cubicBezTo>
                  <a:pt x="2515324" y="71932"/>
                  <a:pt x="2513685" y="67284"/>
                  <a:pt x="2513685" y="61950"/>
                </a:cubicBezTo>
                <a:cubicBezTo>
                  <a:pt x="2513685" y="57531"/>
                  <a:pt x="2514561" y="53530"/>
                  <a:pt x="2516314" y="49949"/>
                </a:cubicBezTo>
                <a:cubicBezTo>
                  <a:pt x="2518067" y="46367"/>
                  <a:pt x="2520543" y="43472"/>
                  <a:pt x="2523744" y="41262"/>
                </a:cubicBezTo>
                <a:cubicBezTo>
                  <a:pt x="2526944" y="39052"/>
                  <a:pt x="2530525" y="37947"/>
                  <a:pt x="2534488" y="37947"/>
                </a:cubicBezTo>
                <a:close/>
                <a:moveTo>
                  <a:pt x="429463" y="37947"/>
                </a:moveTo>
                <a:cubicBezTo>
                  <a:pt x="433120" y="37947"/>
                  <a:pt x="436397" y="39014"/>
                  <a:pt x="439293" y="41148"/>
                </a:cubicBezTo>
                <a:cubicBezTo>
                  <a:pt x="442188" y="43281"/>
                  <a:pt x="444474" y="46101"/>
                  <a:pt x="446151" y="49606"/>
                </a:cubicBezTo>
                <a:cubicBezTo>
                  <a:pt x="447827" y="53111"/>
                  <a:pt x="448665" y="56845"/>
                  <a:pt x="448665" y="60807"/>
                </a:cubicBezTo>
                <a:cubicBezTo>
                  <a:pt x="448665" y="66751"/>
                  <a:pt x="446760" y="71742"/>
                  <a:pt x="442950" y="75780"/>
                </a:cubicBezTo>
                <a:cubicBezTo>
                  <a:pt x="439140" y="79819"/>
                  <a:pt x="434263" y="81838"/>
                  <a:pt x="428320" y="81838"/>
                </a:cubicBezTo>
                <a:cubicBezTo>
                  <a:pt x="421767" y="81838"/>
                  <a:pt x="416852" y="79857"/>
                  <a:pt x="413575" y="75895"/>
                </a:cubicBezTo>
                <a:cubicBezTo>
                  <a:pt x="410299" y="71932"/>
                  <a:pt x="408660" y="67284"/>
                  <a:pt x="408660" y="61950"/>
                </a:cubicBezTo>
                <a:cubicBezTo>
                  <a:pt x="408660" y="57531"/>
                  <a:pt x="409537" y="53530"/>
                  <a:pt x="411289" y="49949"/>
                </a:cubicBezTo>
                <a:cubicBezTo>
                  <a:pt x="413042" y="46367"/>
                  <a:pt x="415518" y="43472"/>
                  <a:pt x="418719" y="41262"/>
                </a:cubicBezTo>
                <a:cubicBezTo>
                  <a:pt x="421919" y="39052"/>
                  <a:pt x="425500" y="37947"/>
                  <a:pt x="429463" y="37947"/>
                </a:cubicBezTo>
                <a:close/>
                <a:moveTo>
                  <a:pt x="1160830" y="33832"/>
                </a:moveTo>
                <a:cubicBezTo>
                  <a:pt x="1166164" y="33832"/>
                  <a:pt x="1170394" y="35128"/>
                  <a:pt x="1173518" y="37719"/>
                </a:cubicBezTo>
                <a:cubicBezTo>
                  <a:pt x="1176642" y="40309"/>
                  <a:pt x="1178928" y="43662"/>
                  <a:pt x="1180376" y="47777"/>
                </a:cubicBezTo>
                <a:cubicBezTo>
                  <a:pt x="1181824" y="51892"/>
                  <a:pt x="1182547" y="56388"/>
                  <a:pt x="1182547" y="61264"/>
                </a:cubicBezTo>
                <a:cubicBezTo>
                  <a:pt x="1182547" y="66141"/>
                  <a:pt x="1181824" y="70751"/>
                  <a:pt x="1180376" y="75095"/>
                </a:cubicBezTo>
                <a:cubicBezTo>
                  <a:pt x="1178928" y="79438"/>
                  <a:pt x="1176566" y="82943"/>
                  <a:pt x="1173289" y="85610"/>
                </a:cubicBezTo>
                <a:cubicBezTo>
                  <a:pt x="1170013" y="88277"/>
                  <a:pt x="1165631" y="89611"/>
                  <a:pt x="1160145" y="89611"/>
                </a:cubicBezTo>
                <a:cubicBezTo>
                  <a:pt x="1154811" y="89611"/>
                  <a:pt x="1150543" y="88315"/>
                  <a:pt x="1147343" y="85725"/>
                </a:cubicBezTo>
                <a:cubicBezTo>
                  <a:pt x="1144143" y="83134"/>
                  <a:pt x="1141857" y="79781"/>
                  <a:pt x="1140485" y="75666"/>
                </a:cubicBezTo>
                <a:cubicBezTo>
                  <a:pt x="1139113" y="71551"/>
                  <a:pt x="1138428" y="67208"/>
                  <a:pt x="1138428" y="62636"/>
                </a:cubicBezTo>
                <a:cubicBezTo>
                  <a:pt x="1138428" y="58216"/>
                  <a:pt x="1139113" y="53797"/>
                  <a:pt x="1140485" y="49377"/>
                </a:cubicBezTo>
                <a:cubicBezTo>
                  <a:pt x="1141857" y="44958"/>
                  <a:pt x="1144181" y="41262"/>
                  <a:pt x="1147457" y="38290"/>
                </a:cubicBezTo>
                <a:cubicBezTo>
                  <a:pt x="1150734" y="35318"/>
                  <a:pt x="1155192" y="33832"/>
                  <a:pt x="1160830" y="33832"/>
                </a:cubicBezTo>
                <a:close/>
                <a:moveTo>
                  <a:pt x="1309649" y="19507"/>
                </a:moveTo>
                <a:lnTo>
                  <a:pt x="1309649" y="32537"/>
                </a:lnTo>
                <a:lnTo>
                  <a:pt x="1258443" y="47396"/>
                </a:lnTo>
                <a:lnTo>
                  <a:pt x="1258443" y="34594"/>
                </a:lnTo>
                <a:close/>
                <a:moveTo>
                  <a:pt x="823417" y="11887"/>
                </a:moveTo>
                <a:lnTo>
                  <a:pt x="823417" y="24917"/>
                </a:lnTo>
                <a:lnTo>
                  <a:pt x="772210" y="39776"/>
                </a:lnTo>
                <a:lnTo>
                  <a:pt x="772210" y="26974"/>
                </a:lnTo>
                <a:close/>
                <a:moveTo>
                  <a:pt x="524560" y="0"/>
                </a:moveTo>
                <a:cubicBezTo>
                  <a:pt x="526084" y="2895"/>
                  <a:pt x="527342" y="6210"/>
                  <a:pt x="528332" y="9944"/>
                </a:cubicBezTo>
                <a:cubicBezTo>
                  <a:pt x="529323" y="13677"/>
                  <a:pt x="529818" y="17068"/>
                  <a:pt x="529818" y="20116"/>
                </a:cubicBezTo>
                <a:cubicBezTo>
                  <a:pt x="529818" y="25146"/>
                  <a:pt x="528409" y="29679"/>
                  <a:pt x="525589" y="33718"/>
                </a:cubicBezTo>
                <a:cubicBezTo>
                  <a:pt x="522770" y="37757"/>
                  <a:pt x="518388" y="39776"/>
                  <a:pt x="512445" y="39776"/>
                </a:cubicBezTo>
                <a:cubicBezTo>
                  <a:pt x="507720" y="39776"/>
                  <a:pt x="503872" y="38519"/>
                  <a:pt x="500900" y="36004"/>
                </a:cubicBezTo>
                <a:lnTo>
                  <a:pt x="500530" y="35255"/>
                </a:lnTo>
                <a:lnTo>
                  <a:pt x="500357" y="36176"/>
                </a:lnTo>
                <a:cubicBezTo>
                  <a:pt x="499462" y="38347"/>
                  <a:pt x="498119" y="40309"/>
                  <a:pt x="496328" y="42062"/>
                </a:cubicBezTo>
                <a:cubicBezTo>
                  <a:pt x="492747" y="45567"/>
                  <a:pt x="488289" y="47320"/>
                  <a:pt x="482955" y="47320"/>
                </a:cubicBezTo>
                <a:cubicBezTo>
                  <a:pt x="476859" y="47320"/>
                  <a:pt x="472821" y="45300"/>
                  <a:pt x="470839" y="41262"/>
                </a:cubicBezTo>
                <a:cubicBezTo>
                  <a:pt x="468858" y="37223"/>
                  <a:pt x="467868" y="32918"/>
                  <a:pt x="467868" y="28346"/>
                </a:cubicBezTo>
                <a:cubicBezTo>
                  <a:pt x="467868" y="26670"/>
                  <a:pt x="467982" y="24879"/>
                  <a:pt x="468211" y="22974"/>
                </a:cubicBezTo>
                <a:cubicBezTo>
                  <a:pt x="468439" y="21069"/>
                  <a:pt x="468782" y="18897"/>
                  <a:pt x="469239" y="16459"/>
                </a:cubicBezTo>
                <a:lnTo>
                  <a:pt x="480669" y="13258"/>
                </a:lnTo>
                <a:cubicBezTo>
                  <a:pt x="480212" y="15849"/>
                  <a:pt x="479869" y="18249"/>
                  <a:pt x="479641" y="20459"/>
                </a:cubicBezTo>
                <a:cubicBezTo>
                  <a:pt x="479412" y="22669"/>
                  <a:pt x="479298" y="24612"/>
                  <a:pt x="479298" y="26289"/>
                </a:cubicBezTo>
                <a:cubicBezTo>
                  <a:pt x="479298" y="29184"/>
                  <a:pt x="479755" y="31318"/>
                  <a:pt x="480669" y="32689"/>
                </a:cubicBezTo>
                <a:cubicBezTo>
                  <a:pt x="481584" y="34061"/>
                  <a:pt x="483031" y="34747"/>
                  <a:pt x="485013" y="34747"/>
                </a:cubicBezTo>
                <a:cubicBezTo>
                  <a:pt x="487299" y="34747"/>
                  <a:pt x="489204" y="33566"/>
                  <a:pt x="490728" y="31203"/>
                </a:cubicBezTo>
                <a:cubicBezTo>
                  <a:pt x="492252" y="28841"/>
                  <a:pt x="493090" y="24079"/>
                  <a:pt x="493242" y="16916"/>
                </a:cubicBezTo>
                <a:lnTo>
                  <a:pt x="493242" y="10058"/>
                </a:lnTo>
                <a:lnTo>
                  <a:pt x="504215" y="5943"/>
                </a:lnTo>
                <a:lnTo>
                  <a:pt x="504215" y="19888"/>
                </a:lnTo>
                <a:cubicBezTo>
                  <a:pt x="504215" y="22021"/>
                  <a:pt x="504634" y="23888"/>
                  <a:pt x="505472" y="25488"/>
                </a:cubicBezTo>
                <a:cubicBezTo>
                  <a:pt x="506311" y="27089"/>
                  <a:pt x="508101" y="27889"/>
                  <a:pt x="510845" y="27889"/>
                </a:cubicBezTo>
                <a:cubicBezTo>
                  <a:pt x="513588" y="27889"/>
                  <a:pt x="515416" y="27051"/>
                  <a:pt x="516331" y="25374"/>
                </a:cubicBezTo>
                <a:cubicBezTo>
                  <a:pt x="517245" y="23698"/>
                  <a:pt x="517702" y="21564"/>
                  <a:pt x="517702" y="18973"/>
                </a:cubicBezTo>
                <a:cubicBezTo>
                  <a:pt x="517702" y="16383"/>
                  <a:pt x="517398" y="13754"/>
                  <a:pt x="516788" y="11087"/>
                </a:cubicBezTo>
                <a:cubicBezTo>
                  <a:pt x="516178" y="8420"/>
                  <a:pt x="515340" y="5791"/>
                  <a:pt x="514273" y="320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90" name="Google Shape;390;p35"/>
          <p:cNvSpPr txBox="1"/>
          <p:nvPr/>
        </p:nvSpPr>
        <p:spPr>
          <a:xfrm>
            <a:off x="1230150" y="3291375"/>
            <a:ext cx="3703200" cy="4155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29. My Word cannot be changed, nor am I unjust to ˹My˺ creation.”</a:t>
            </a:r>
            <a:endParaRPr sz="1200">
              <a:solidFill>
                <a:schemeClr val="dk1"/>
              </a:solidFill>
              <a:latin typeface="Inter Light"/>
              <a:ea typeface="Inter Light"/>
              <a:cs typeface="Inter Light"/>
              <a:sym typeface="Inter Light"/>
            </a:endParaRPr>
          </a:p>
        </p:txBody>
      </p:sp>
      <p:sp>
        <p:nvSpPr>
          <p:cNvPr id="392" name="Google Shape;392;p35"/>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Verdict Is Final</a:t>
            </a:r>
            <a:endParaRPr sz="3600">
              <a:solidFill>
                <a:srgbClr val="1E1E1E"/>
              </a:solidFill>
              <a:latin typeface="Inter Tight Medium"/>
              <a:ea typeface="Inter Tight Medium"/>
              <a:cs typeface="Inter Tight Medium"/>
              <a:sym typeface="Inter Tight Medium"/>
            </a:endParaRPr>
          </a:p>
        </p:txBody>
      </p:sp>
      <p:sp>
        <p:nvSpPr>
          <p:cNvPr id="393" name="Google Shape;393;p35"/>
          <p:cNvSpPr txBox="1"/>
          <p:nvPr/>
        </p:nvSpPr>
        <p:spPr>
          <a:xfrm>
            <a:off x="5395650" y="990000"/>
            <a:ext cx="3224700" cy="21702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None/>
            </a:pPr>
            <a:r>
              <a:rPr lang="en-GB" sz="1200">
                <a:solidFill>
                  <a:srgbClr val="1E1E1E"/>
                </a:solidFill>
                <a:latin typeface="Inter Light"/>
                <a:ea typeface="Inter Light"/>
                <a:cs typeface="Inter Light"/>
                <a:sym typeface="Inter Light"/>
              </a:rPr>
              <a:t>Allah is describing Himself in two ways in this verse: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His </a:t>
            </a:r>
            <a:r>
              <a:rPr lang="en-GB" sz="1200" b="1">
                <a:solidFill>
                  <a:srgbClr val="1E1E1E"/>
                </a:solidFill>
                <a:latin typeface="Inter"/>
                <a:ea typeface="Inter"/>
                <a:cs typeface="Inter"/>
                <a:sym typeface="Inter"/>
              </a:rPr>
              <a:t>perfect knowledge</a:t>
            </a:r>
            <a:r>
              <a:rPr lang="en-GB" sz="1200">
                <a:solidFill>
                  <a:srgbClr val="1E1E1E"/>
                </a:solidFill>
                <a:latin typeface="Inter Light"/>
                <a:ea typeface="Inter Light"/>
                <a:cs typeface="Inter Light"/>
                <a:sym typeface="Inter Light"/>
              </a:rPr>
              <a:t> prevents any statement being altered in front of Him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His </a:t>
            </a:r>
            <a:r>
              <a:rPr lang="en-GB" sz="1200" b="1">
                <a:solidFill>
                  <a:srgbClr val="1E1E1E"/>
                </a:solidFill>
                <a:latin typeface="Inter"/>
                <a:ea typeface="Inter"/>
                <a:cs typeface="Inter"/>
                <a:sym typeface="Inter"/>
              </a:rPr>
              <a:t>perfect justice and fairness</a:t>
            </a:r>
            <a:r>
              <a:rPr lang="en-GB" sz="1200">
                <a:solidFill>
                  <a:srgbClr val="1E1E1E"/>
                </a:solidFill>
                <a:latin typeface="Inter Light"/>
                <a:ea typeface="Inter Light"/>
                <a:cs typeface="Inter Light"/>
                <a:sym typeface="Inter Light"/>
              </a:rPr>
              <a:t> ensures that He never wrongs His servants. </a:t>
            </a:r>
            <a:endParaRPr sz="1200">
              <a:solidFill>
                <a:srgbClr val="1E1E1E"/>
              </a:solidFill>
              <a:latin typeface="Inter Light"/>
              <a:ea typeface="Inter Light"/>
              <a:cs typeface="Inter Light"/>
              <a:sym typeface="Inter Light"/>
            </a:endParaRPr>
          </a:p>
        </p:txBody>
      </p:sp>
      <p:sp>
        <p:nvSpPr>
          <p:cNvPr id="394" name="Google Shape;394;p35"/>
          <p:cNvSpPr/>
          <p:nvPr/>
        </p:nvSpPr>
        <p:spPr>
          <a:xfrm>
            <a:off x="5395650" y="3587075"/>
            <a:ext cx="3224700" cy="8928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395" name="Google Shape;395;p35"/>
          <p:cNvSpPr txBox="1"/>
          <p:nvPr/>
        </p:nvSpPr>
        <p:spPr>
          <a:xfrm>
            <a:off x="6224634" y="378287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396" name="Google Shape;396;p35"/>
          <p:cNvSpPr txBox="1"/>
          <p:nvPr/>
        </p:nvSpPr>
        <p:spPr>
          <a:xfrm>
            <a:off x="6224627" y="4069250"/>
            <a:ext cx="21753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How does this verse make you feel?</a:t>
            </a:r>
            <a:endParaRPr sz="1000">
              <a:solidFill>
                <a:srgbClr val="1E1E1E"/>
              </a:solidFill>
              <a:latin typeface="Inter Tight Medium"/>
              <a:ea typeface="Inter Tight Medium"/>
              <a:cs typeface="Inter Tight Medium"/>
              <a:sym typeface="Inter Tight Medium"/>
            </a:endParaRPr>
          </a:p>
        </p:txBody>
      </p:sp>
      <p:pic>
        <p:nvPicPr>
          <p:cNvPr id="397" name="Google Shape;397;p35"/>
          <p:cNvPicPr preferRelativeResize="0"/>
          <p:nvPr/>
        </p:nvPicPr>
        <p:blipFill rotWithShape="1">
          <a:blip r:embed="rId3">
            <a:alphaModFix/>
          </a:blip>
          <a:srcRect/>
          <a:stretch/>
        </p:blipFill>
        <p:spPr>
          <a:xfrm>
            <a:off x="5623489" y="3782879"/>
            <a:ext cx="497928" cy="497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36"/>
          <p:cNvSpPr txBox="1"/>
          <p:nvPr/>
        </p:nvSpPr>
        <p:spPr>
          <a:xfrm>
            <a:off x="849688" y="1772110"/>
            <a:ext cx="3556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Plenary</a:t>
            </a:r>
            <a:endParaRPr sz="700" b="0" i="0" u="none" strike="noStrike" cap="none">
              <a:solidFill>
                <a:srgbClr val="000000"/>
              </a:solidFill>
              <a:latin typeface="Arial"/>
              <a:ea typeface="Arial"/>
              <a:cs typeface="Arial"/>
              <a:sym typeface="Arial"/>
            </a:endParaRPr>
          </a:p>
        </p:txBody>
      </p:sp>
      <p:sp>
        <p:nvSpPr>
          <p:cNvPr id="403" name="Google Shape;403;p36"/>
          <p:cNvSpPr/>
          <p:nvPr/>
        </p:nvSpPr>
        <p:spPr>
          <a:xfrm>
            <a:off x="0" y="0"/>
            <a:ext cx="9144000" cy="1332600"/>
          </a:xfrm>
          <a:prstGeom prst="rect">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04" name="Google Shape;404;p36"/>
          <p:cNvSpPr txBox="1"/>
          <p:nvPr/>
        </p:nvSpPr>
        <p:spPr>
          <a:xfrm>
            <a:off x="849689" y="2911054"/>
            <a:ext cx="35568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What one specific action can you do to protect yourself from having the characteristics of the People of Hell. </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You can use the journalling activity to help you.</a:t>
            </a:r>
            <a:endParaRPr sz="1000">
              <a:solidFill>
                <a:srgbClr val="1E1E1E"/>
              </a:solidFill>
              <a:latin typeface="Inter Light"/>
              <a:ea typeface="Inter Light"/>
              <a:cs typeface="Inter Light"/>
              <a:sym typeface="Inter Light"/>
            </a:endParaRPr>
          </a:p>
        </p:txBody>
      </p:sp>
      <p:sp>
        <p:nvSpPr>
          <p:cNvPr id="405" name="Google Shape;405;p36"/>
          <p:cNvSpPr txBox="1"/>
          <p:nvPr/>
        </p:nvSpPr>
        <p:spPr>
          <a:xfrm>
            <a:off x="849689" y="2653195"/>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WRITE</a:t>
            </a:r>
            <a:endParaRPr sz="700" b="0" i="0" u="none" strike="noStrike" cap="none">
              <a:solidFill>
                <a:srgbClr val="000000"/>
              </a:solidFill>
              <a:latin typeface="Arial"/>
              <a:ea typeface="Arial"/>
              <a:cs typeface="Arial"/>
              <a:sym typeface="Arial"/>
            </a:endParaRPr>
          </a:p>
        </p:txBody>
      </p:sp>
      <p:sp>
        <p:nvSpPr>
          <p:cNvPr id="406" name="Google Shape;406;p36"/>
          <p:cNvSpPr txBox="1"/>
          <p:nvPr/>
        </p:nvSpPr>
        <p:spPr>
          <a:xfrm>
            <a:off x="4988808" y="1938113"/>
            <a:ext cx="3076800" cy="2310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Any reflections/questions?</a:t>
            </a:r>
            <a:endParaRPr sz="1200">
              <a:solidFill>
                <a:srgbClr val="1E1E1E"/>
              </a:solidFill>
              <a:latin typeface="Inter Tight Medium"/>
              <a:ea typeface="Inter Tight Medium"/>
              <a:cs typeface="Inter Tight Medium"/>
              <a:sym typeface="Inter Tight Medium"/>
            </a:endParaRPr>
          </a:p>
        </p:txBody>
      </p:sp>
      <p:sp>
        <p:nvSpPr>
          <p:cNvPr id="407" name="Google Shape;407;p36"/>
          <p:cNvSpPr/>
          <p:nvPr/>
        </p:nvSpPr>
        <p:spPr>
          <a:xfrm>
            <a:off x="4988800" y="2787048"/>
            <a:ext cx="3445200" cy="9069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408" name="Google Shape;408;p36"/>
          <p:cNvSpPr txBox="1"/>
          <p:nvPr/>
        </p:nvSpPr>
        <p:spPr>
          <a:xfrm>
            <a:off x="5888834" y="3094260"/>
            <a:ext cx="23076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Action to take away</a:t>
            </a:r>
            <a:endParaRPr sz="700" b="0" i="0" u="none" strike="noStrike" cap="none">
              <a:solidFill>
                <a:srgbClr val="000000"/>
              </a:solidFill>
              <a:latin typeface="Arial"/>
              <a:ea typeface="Arial"/>
              <a:cs typeface="Arial"/>
              <a:sym typeface="Arial"/>
            </a:endParaRPr>
          </a:p>
        </p:txBody>
      </p:sp>
      <p:pic>
        <p:nvPicPr>
          <p:cNvPr id="409" name="Google Shape;409;p36"/>
          <p:cNvPicPr preferRelativeResize="0"/>
          <p:nvPr/>
        </p:nvPicPr>
        <p:blipFill rotWithShape="1">
          <a:blip r:embed="rId3">
            <a:alphaModFix/>
          </a:blip>
          <a:srcRect/>
          <a:stretch/>
        </p:blipFill>
        <p:spPr>
          <a:xfrm>
            <a:off x="5226379" y="3005388"/>
            <a:ext cx="551196" cy="4702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C0C0C"/>
            </a:gs>
            <a:gs pos="100000">
              <a:schemeClr val="dk1"/>
            </a:gs>
          </a:gsLst>
          <a:lin ang="0" scaled="0"/>
        </a:gradFill>
        <a:effectLst/>
      </p:bgPr>
    </p:bg>
    <p:spTree>
      <p:nvGrpSpPr>
        <p:cNvPr id="1" name="Shape 45"/>
        <p:cNvGrpSpPr/>
        <p:nvPr/>
      </p:nvGrpSpPr>
      <p:grpSpPr>
        <a:xfrm>
          <a:off x="0" y="0"/>
          <a:ext cx="0" cy="0"/>
          <a:chOff x="0" y="0"/>
          <a:chExt cx="0" cy="0"/>
        </a:xfrm>
      </p:grpSpPr>
      <p:pic>
        <p:nvPicPr>
          <p:cNvPr id="46" name="Google Shape;46;p10"/>
          <p:cNvPicPr preferRelativeResize="0"/>
          <p:nvPr/>
        </p:nvPicPr>
        <p:blipFill>
          <a:blip r:embed="rId3">
            <a:alphaModFix/>
          </a:blip>
          <a:stretch>
            <a:fillRect/>
          </a:stretch>
        </p:blipFill>
        <p:spPr>
          <a:xfrm>
            <a:off x="-105150" y="-40825"/>
            <a:ext cx="9305242" cy="5225100"/>
          </a:xfrm>
          <a:prstGeom prst="rect">
            <a:avLst/>
          </a:prstGeom>
          <a:noFill/>
          <a:ln>
            <a:noFill/>
          </a:ln>
        </p:spPr>
      </p:pic>
      <p:sp>
        <p:nvSpPr>
          <p:cNvPr id="47" name="Google Shape;47;p10"/>
          <p:cNvSpPr/>
          <p:nvPr/>
        </p:nvSpPr>
        <p:spPr>
          <a:xfrm>
            <a:off x="-105150" y="-40797"/>
            <a:ext cx="7810500" cy="5225100"/>
          </a:xfrm>
          <a:prstGeom prst="rect">
            <a:avLst/>
          </a:prstGeom>
          <a:gradFill>
            <a:gsLst>
              <a:gs pos="0">
                <a:srgbClr val="413169"/>
              </a:gs>
              <a:gs pos="100000">
                <a:srgbClr val="413169">
                  <a:alpha val="0"/>
                </a:srgbClr>
              </a:gs>
            </a:gsLst>
            <a:lin ang="0" scaled="0"/>
          </a:gra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300" b="0" i="0" u="none" strike="noStrike" cap="none">
              <a:solidFill>
                <a:schemeClr val="lt1"/>
              </a:solidFill>
              <a:latin typeface="Arial"/>
              <a:ea typeface="Arial"/>
              <a:cs typeface="Arial"/>
              <a:sym typeface="Arial"/>
            </a:endParaRPr>
          </a:p>
        </p:txBody>
      </p:sp>
      <p:sp>
        <p:nvSpPr>
          <p:cNvPr id="48" name="Google Shape;48;p10"/>
          <p:cNvSpPr txBox="1"/>
          <p:nvPr/>
        </p:nvSpPr>
        <p:spPr>
          <a:xfrm>
            <a:off x="488167" y="669197"/>
            <a:ext cx="6363600" cy="11082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6900"/>
              <a:buFont typeface="Arial"/>
              <a:buNone/>
            </a:pPr>
            <a:r>
              <a:rPr lang="en-GB" sz="6900" b="1">
                <a:solidFill>
                  <a:schemeClr val="lt1"/>
                </a:solidFill>
                <a:latin typeface="Inter Tight SemiBold"/>
                <a:ea typeface="Inter Tight SemiBold"/>
                <a:cs typeface="Inter Tight SemiBold"/>
                <a:sym typeface="Inter Tight SemiBold"/>
              </a:rPr>
              <a:t>JOURNEY</a:t>
            </a:r>
            <a:endParaRPr sz="700" b="0" i="0" u="none" strike="noStrike" cap="none">
              <a:solidFill>
                <a:schemeClr val="lt1"/>
              </a:solidFill>
              <a:latin typeface="Arial"/>
              <a:ea typeface="Arial"/>
              <a:cs typeface="Arial"/>
              <a:sym typeface="Arial"/>
            </a:endParaRPr>
          </a:p>
        </p:txBody>
      </p:sp>
      <p:sp>
        <p:nvSpPr>
          <p:cNvPr id="49" name="Google Shape;49;p10"/>
          <p:cNvSpPr txBox="1"/>
          <p:nvPr/>
        </p:nvSpPr>
        <p:spPr>
          <a:xfrm>
            <a:off x="488167" y="1496622"/>
            <a:ext cx="8118600" cy="11082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6900"/>
              <a:buFont typeface="Arial"/>
              <a:buNone/>
            </a:pPr>
            <a:r>
              <a:rPr lang="en-GB" sz="6900" b="1">
                <a:solidFill>
                  <a:schemeClr val="lt1"/>
                </a:solidFill>
                <a:latin typeface="Inter Tight SemiBold"/>
                <a:ea typeface="Inter Tight SemiBold"/>
                <a:cs typeface="Inter Tight SemiBold"/>
                <a:sym typeface="Inter Tight SemiBold"/>
              </a:rPr>
              <a:t>THROUGH LIFE</a:t>
            </a:r>
            <a:endParaRPr sz="700" b="0" i="0" u="none" strike="noStrike" cap="none">
              <a:solidFill>
                <a:schemeClr val="lt1"/>
              </a:solidFill>
              <a:latin typeface="Arial"/>
              <a:ea typeface="Arial"/>
              <a:cs typeface="Arial"/>
              <a:sym typeface="Arial"/>
            </a:endParaRPr>
          </a:p>
        </p:txBody>
      </p:sp>
      <p:sp>
        <p:nvSpPr>
          <p:cNvPr id="50" name="Google Shape;50;p10"/>
          <p:cNvSpPr/>
          <p:nvPr/>
        </p:nvSpPr>
        <p:spPr>
          <a:xfrm>
            <a:off x="488166" y="2666642"/>
            <a:ext cx="2476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Medium"/>
                <a:ea typeface="Inter Tight Medium"/>
                <a:cs typeface="Inter Tight Medium"/>
                <a:sym typeface="Inter Tight Medium"/>
              </a:rPr>
              <a:t>Surah Qāf</a:t>
            </a:r>
            <a:r>
              <a:rPr lang="en-GB" sz="1600" b="0" i="0" u="none" strike="noStrike" cap="none">
                <a:solidFill>
                  <a:srgbClr val="1E1E1E"/>
                </a:solidFill>
                <a:latin typeface="Inter Tight"/>
                <a:ea typeface="Inter Tight"/>
                <a:cs typeface="Inter Tight"/>
                <a:sym typeface="Inter Tight"/>
              </a:rPr>
              <a:t>: Session </a:t>
            </a:r>
            <a:r>
              <a:rPr lang="en-GB" sz="1600">
                <a:solidFill>
                  <a:srgbClr val="1E1E1E"/>
                </a:solidFill>
                <a:latin typeface="Inter Tight"/>
                <a:ea typeface="Inter Tight"/>
                <a:cs typeface="Inter Tight"/>
                <a:sym typeface="Inter Tight"/>
              </a:rPr>
              <a:t>2</a:t>
            </a:r>
            <a:endParaRPr sz="1600" b="0" i="0" u="none" strike="noStrike" cap="none">
              <a:solidFill>
                <a:schemeClr val="lt1"/>
              </a:solidFill>
              <a:latin typeface="Arial"/>
              <a:ea typeface="Arial"/>
              <a:cs typeface="Arial"/>
              <a:sym typeface="Arial"/>
            </a:endParaRPr>
          </a:p>
        </p:txBody>
      </p:sp>
      <p:sp>
        <p:nvSpPr>
          <p:cNvPr id="51" name="Google Shape;51;p10"/>
          <p:cNvSpPr/>
          <p:nvPr/>
        </p:nvSpPr>
        <p:spPr>
          <a:xfrm>
            <a:off x="10922373" y="1973924"/>
            <a:ext cx="2333065" cy="2333065"/>
          </a:xfrm>
          <a:custGeom>
            <a:avLst/>
            <a:gdLst/>
            <a:ahLst/>
            <a:cxnLst/>
            <a:rect l="l" t="t" r="r" b="b"/>
            <a:pathLst>
              <a:path w="4666130" h="4666129" extrusionOk="0">
                <a:moveTo>
                  <a:pt x="4666130" y="0"/>
                </a:moveTo>
                <a:lnTo>
                  <a:pt x="4666130" y="4666129"/>
                </a:lnTo>
                <a:lnTo>
                  <a:pt x="0" y="4666129"/>
                </a:lnTo>
                <a:cubicBezTo>
                  <a:pt x="0" y="2089097"/>
                  <a:pt x="2089098" y="0"/>
                  <a:pt x="4666130" y="0"/>
                </a:cubicBezTo>
                <a:close/>
              </a:path>
            </a:pathLst>
          </a:custGeom>
          <a:solidFill>
            <a:schemeClr val="lt1"/>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pic>
        <p:nvPicPr>
          <p:cNvPr id="52" name="Google Shape;52;p10"/>
          <p:cNvPicPr preferRelativeResize="0"/>
          <p:nvPr/>
        </p:nvPicPr>
        <p:blipFill rotWithShape="1">
          <a:blip r:embed="rId4">
            <a:alphaModFix/>
          </a:blip>
          <a:srcRect/>
          <a:stretch/>
        </p:blipFill>
        <p:spPr>
          <a:xfrm>
            <a:off x="488166" y="4499177"/>
            <a:ext cx="1353813" cy="265424"/>
          </a:xfrm>
          <a:prstGeom prst="rect">
            <a:avLst/>
          </a:prstGeom>
          <a:noFill/>
          <a:ln>
            <a:noFill/>
          </a:ln>
        </p:spPr>
      </p:pic>
      <p:pic>
        <p:nvPicPr>
          <p:cNvPr id="53" name="Google Shape;53;p10"/>
          <p:cNvPicPr preferRelativeResize="0"/>
          <p:nvPr/>
        </p:nvPicPr>
        <p:blipFill rotWithShape="1">
          <a:blip r:embed="rId5">
            <a:alphaModFix/>
          </a:blip>
          <a:srcRect/>
          <a:stretch/>
        </p:blipFill>
        <p:spPr>
          <a:xfrm>
            <a:off x="6851616" y="4524951"/>
            <a:ext cx="1714500" cy="1809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37"/>
          <p:cNvSpPr/>
          <p:nvPr/>
        </p:nvSpPr>
        <p:spPr>
          <a:xfrm>
            <a:off x="4378419" y="2115595"/>
            <a:ext cx="2727600" cy="1541400"/>
          </a:xfrm>
          <a:prstGeom prst="roundRect">
            <a:avLst>
              <a:gd name="adj" fmla="val 6846"/>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415" name="Google Shape;415;p37"/>
          <p:cNvSpPr txBox="1"/>
          <p:nvPr/>
        </p:nvSpPr>
        <p:spPr>
          <a:xfrm>
            <a:off x="888599" y="633062"/>
            <a:ext cx="7311900" cy="723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GB" sz="4400" b="0" i="0" u="none" strike="noStrike" cap="none">
                <a:solidFill>
                  <a:srgbClr val="1E1E1E"/>
                </a:solidFill>
                <a:latin typeface="Inter Tight Medium"/>
                <a:ea typeface="Inter Tight Medium"/>
                <a:cs typeface="Inter Tight Medium"/>
                <a:sym typeface="Inter Tight Medium"/>
              </a:rPr>
              <a:t>For the next session…</a:t>
            </a:r>
            <a:endParaRPr sz="700" b="0" i="0" u="none" strike="noStrike" cap="none">
              <a:solidFill>
                <a:srgbClr val="000000"/>
              </a:solidFill>
              <a:latin typeface="Arial"/>
              <a:ea typeface="Arial"/>
              <a:cs typeface="Arial"/>
              <a:sym typeface="Arial"/>
            </a:endParaRPr>
          </a:p>
        </p:txBody>
      </p:sp>
      <p:sp>
        <p:nvSpPr>
          <p:cNvPr id="416" name="Google Shape;416;p37"/>
          <p:cNvSpPr txBox="1"/>
          <p:nvPr/>
        </p:nvSpPr>
        <p:spPr>
          <a:xfrm>
            <a:off x="4773362" y="3067144"/>
            <a:ext cx="2011800" cy="2001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Memorise verses 15-29</a:t>
            </a:r>
            <a:endParaRPr sz="1000">
              <a:solidFill>
                <a:srgbClr val="1E1E1E"/>
              </a:solidFill>
              <a:latin typeface="Inter Light"/>
              <a:ea typeface="Inter Light"/>
              <a:cs typeface="Inter Light"/>
              <a:sym typeface="Inter Light"/>
            </a:endParaRPr>
          </a:p>
        </p:txBody>
      </p:sp>
      <p:grpSp>
        <p:nvGrpSpPr>
          <p:cNvPr id="417" name="Google Shape;417;p37"/>
          <p:cNvGrpSpPr/>
          <p:nvPr/>
        </p:nvGrpSpPr>
        <p:grpSpPr>
          <a:xfrm rot="10800000">
            <a:off x="4773287" y="2473160"/>
            <a:ext cx="766083" cy="175652"/>
            <a:chOff x="10700426" y="972763"/>
            <a:chExt cx="1532166" cy="351303"/>
          </a:xfrm>
        </p:grpSpPr>
        <p:sp>
          <p:nvSpPr>
            <p:cNvPr id="418" name="Google Shape;418;p37"/>
            <p:cNvSpPr/>
            <p:nvPr/>
          </p:nvSpPr>
          <p:spPr>
            <a:xfrm>
              <a:off x="10700426" y="972766"/>
              <a:ext cx="351300" cy="351300"/>
            </a:xfrm>
            <a:prstGeom prst="roundRect">
              <a:avLst>
                <a:gd name="adj" fmla="val 7524"/>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419" name="Google Shape;419;p37"/>
            <p:cNvSpPr/>
            <p:nvPr/>
          </p:nvSpPr>
          <p:spPr>
            <a:xfrm>
              <a:off x="11094048" y="972765"/>
              <a:ext cx="351300" cy="351300"/>
            </a:xfrm>
            <a:prstGeom prst="roundRect">
              <a:avLst>
                <a:gd name="adj" fmla="val 7524"/>
              </a:avLst>
            </a:prstGeom>
            <a:solidFill>
              <a:srgbClr val="C3B8DE">
                <a:alpha val="6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420" name="Google Shape;420;p37"/>
            <p:cNvSpPr/>
            <p:nvPr/>
          </p:nvSpPr>
          <p:spPr>
            <a:xfrm>
              <a:off x="11487670" y="972764"/>
              <a:ext cx="351300" cy="351300"/>
            </a:xfrm>
            <a:prstGeom prst="roundRect">
              <a:avLst>
                <a:gd name="adj" fmla="val 7524"/>
              </a:avLst>
            </a:prstGeom>
            <a:solidFill>
              <a:srgbClr val="C3B8DE">
                <a:alpha val="29409"/>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421" name="Google Shape;421;p37"/>
            <p:cNvSpPr/>
            <p:nvPr/>
          </p:nvSpPr>
          <p:spPr>
            <a:xfrm>
              <a:off x="11881292" y="972763"/>
              <a:ext cx="351300" cy="351300"/>
            </a:xfrm>
            <a:prstGeom prst="roundRect">
              <a:avLst>
                <a:gd name="adj" fmla="val 7524"/>
              </a:avLst>
            </a:prstGeom>
            <a:solidFill>
              <a:srgbClr val="C3B8DE">
                <a:alpha val="2000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grpSp>
      <p:sp>
        <p:nvSpPr>
          <p:cNvPr id="422" name="Google Shape;422;p37"/>
          <p:cNvSpPr txBox="1"/>
          <p:nvPr/>
        </p:nvSpPr>
        <p:spPr>
          <a:xfrm>
            <a:off x="888599" y="2115595"/>
            <a:ext cx="30897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E1E1E"/>
                </a:solidFill>
                <a:latin typeface="Inter Tight Medium"/>
                <a:ea typeface="Inter Tight Medium"/>
                <a:cs typeface="Inter Tight Medium"/>
                <a:sym typeface="Inter Tight Medium"/>
              </a:rPr>
              <a:t>Homework task</a:t>
            </a:r>
            <a:endParaRPr sz="700" b="0" i="0" u="none" strike="noStrike" cap="none">
              <a:solidFill>
                <a:srgbClr val="000000"/>
              </a:solidFill>
              <a:latin typeface="Arial"/>
              <a:ea typeface="Arial"/>
              <a:cs typeface="Arial"/>
              <a:sym typeface="Arial"/>
            </a:endParaRPr>
          </a:p>
        </p:txBody>
      </p:sp>
      <p:sp>
        <p:nvSpPr>
          <p:cNvPr id="423" name="Google Shape;423;p37"/>
          <p:cNvSpPr txBox="1"/>
          <p:nvPr/>
        </p:nvSpPr>
        <p:spPr>
          <a:xfrm>
            <a:off x="889260" y="2436886"/>
            <a:ext cx="3109500" cy="18162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Spend 5 minutes every day doing a daily audit of your actions/words. Write down whether it is driving you closer to Paradise or the Hell-Fire. </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Bring this with you next week.</a:t>
            </a: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endParaRPr sz="1000">
              <a:solidFill>
                <a:srgbClr val="1E1E1E"/>
              </a:solidFill>
              <a:latin typeface="Inter Light"/>
              <a:ea typeface="Inter Light"/>
              <a:cs typeface="Inter Light"/>
              <a:sym typeface="Inter Light"/>
            </a:endParaRPr>
          </a:p>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Please also bring any artistic supplies with you next week for an activity.</a:t>
            </a:r>
            <a:endParaRPr sz="1000">
              <a:solidFill>
                <a:srgbClr val="1E1E1E"/>
              </a:solidFill>
              <a:latin typeface="Inter Light"/>
              <a:ea typeface="Inter Light"/>
              <a:cs typeface="Inter Light"/>
              <a:sym typeface="Inter Light"/>
            </a:endParaRPr>
          </a:p>
        </p:txBody>
      </p:sp>
      <p:sp>
        <p:nvSpPr>
          <p:cNvPr id="424" name="Google Shape;424;p37"/>
          <p:cNvSpPr txBox="1"/>
          <p:nvPr/>
        </p:nvSpPr>
        <p:spPr>
          <a:xfrm>
            <a:off x="4773362" y="2818102"/>
            <a:ext cx="1821900" cy="2616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a:solidFill>
                  <a:srgbClr val="1E1E1E"/>
                </a:solidFill>
                <a:latin typeface="Inter Tight Medium"/>
                <a:ea typeface="Inter Tight Medium"/>
                <a:cs typeface="Inter Tight Medium"/>
                <a:sym typeface="Inter Tight Medium"/>
              </a:rPr>
              <a:t>Aim High!</a:t>
            </a:r>
            <a:endParaRPr>
              <a:solidFill>
                <a:srgbClr val="1E1E1E"/>
              </a:solidFill>
              <a:latin typeface="Inter Tight Medium"/>
              <a:ea typeface="Inter Tight Medium"/>
              <a:cs typeface="Inter Tight Medium"/>
              <a:sym typeface="Inter Tight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Google Shape;59;p11">
            <a:extLst>
              <a:ext uri="{FF2B5EF4-FFF2-40B4-BE49-F238E27FC236}">
                <a16:creationId xmlns:a16="http://schemas.microsoft.com/office/drawing/2014/main" id="{607DE12A-3ED6-3694-A3E0-B19A391AC19F}"/>
              </a:ext>
            </a:extLst>
          </p:cNvPr>
          <p:cNvSpPr/>
          <p:nvPr/>
        </p:nvSpPr>
        <p:spPr>
          <a:xfrm>
            <a:off x="801254" y="608708"/>
            <a:ext cx="7527600" cy="3695700"/>
          </a:xfrm>
          <a:prstGeom prst="roundRect">
            <a:avLst>
              <a:gd name="adj" fmla="val 10456"/>
            </a:avLst>
          </a:prstGeom>
          <a:solidFill>
            <a:srgbClr val="9E8CCA">
              <a:alpha val="7840"/>
            </a:srgbClr>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dirty="0">
              <a:solidFill>
                <a:schemeClr val="lt1"/>
              </a:solidFill>
              <a:latin typeface="Arial"/>
              <a:ea typeface="Arial"/>
              <a:cs typeface="Arial"/>
              <a:sym typeface="Arial"/>
            </a:endParaRPr>
          </a:p>
        </p:txBody>
      </p:sp>
      <p:sp>
        <p:nvSpPr>
          <p:cNvPr id="3" name="Freeform: Shape 2">
            <a:extLst>
              <a:ext uri="{FF2B5EF4-FFF2-40B4-BE49-F238E27FC236}">
                <a16:creationId xmlns:a16="http://schemas.microsoft.com/office/drawing/2014/main" id="{EA0F3338-9A6C-E4E7-76AF-885C44B89C28}"/>
              </a:ext>
            </a:extLst>
          </p:cNvPr>
          <p:cNvSpPr/>
          <p:nvPr/>
        </p:nvSpPr>
        <p:spPr>
          <a:xfrm>
            <a:off x="1152699" y="1600367"/>
            <a:ext cx="6801507" cy="1441085"/>
          </a:xfrm>
          <a:custGeom>
            <a:avLst/>
            <a:gdLst/>
            <a:ahLst/>
            <a:cxnLst/>
            <a:rect l="l" t="t" r="r" b="b"/>
            <a:pathLst>
              <a:path w="6801507" h="1441085">
                <a:moveTo>
                  <a:pt x="4338761" y="1421282"/>
                </a:moveTo>
                <a:cubicBezTo>
                  <a:pt x="4341428" y="1421282"/>
                  <a:pt x="4343728" y="1422282"/>
                  <a:pt x="4345662" y="1424283"/>
                </a:cubicBezTo>
                <a:cubicBezTo>
                  <a:pt x="4347595" y="1426283"/>
                  <a:pt x="4348562" y="1428617"/>
                  <a:pt x="4348562" y="1431284"/>
                </a:cubicBezTo>
                <a:cubicBezTo>
                  <a:pt x="4348562" y="1433951"/>
                  <a:pt x="4347595" y="1436251"/>
                  <a:pt x="4345662" y="1438184"/>
                </a:cubicBezTo>
                <a:cubicBezTo>
                  <a:pt x="4343728" y="1440118"/>
                  <a:pt x="4341428" y="1441085"/>
                  <a:pt x="4338761" y="1441085"/>
                </a:cubicBezTo>
                <a:cubicBezTo>
                  <a:pt x="4335961" y="1441085"/>
                  <a:pt x="4333594" y="1440118"/>
                  <a:pt x="4331660" y="1438184"/>
                </a:cubicBezTo>
                <a:cubicBezTo>
                  <a:pt x="4329727" y="1436251"/>
                  <a:pt x="4328760" y="1433951"/>
                  <a:pt x="4328760" y="1431284"/>
                </a:cubicBezTo>
                <a:cubicBezTo>
                  <a:pt x="4328760" y="1428617"/>
                  <a:pt x="4329727" y="1426283"/>
                  <a:pt x="4331660" y="1424283"/>
                </a:cubicBezTo>
                <a:cubicBezTo>
                  <a:pt x="4333594" y="1422282"/>
                  <a:pt x="4335961" y="1421282"/>
                  <a:pt x="4338761" y="1421282"/>
                </a:cubicBezTo>
                <a:close/>
                <a:moveTo>
                  <a:pt x="4311358" y="1421282"/>
                </a:moveTo>
                <a:cubicBezTo>
                  <a:pt x="4314025" y="1421282"/>
                  <a:pt x="4316325" y="1422282"/>
                  <a:pt x="4318258" y="1424283"/>
                </a:cubicBezTo>
                <a:cubicBezTo>
                  <a:pt x="4320192" y="1426283"/>
                  <a:pt x="4321159" y="1428617"/>
                  <a:pt x="4321159" y="1431284"/>
                </a:cubicBezTo>
                <a:cubicBezTo>
                  <a:pt x="4321159" y="1433951"/>
                  <a:pt x="4320192" y="1436251"/>
                  <a:pt x="4318258" y="1438184"/>
                </a:cubicBezTo>
                <a:cubicBezTo>
                  <a:pt x="4316325" y="1440118"/>
                  <a:pt x="4314025" y="1441085"/>
                  <a:pt x="4311358" y="1441085"/>
                </a:cubicBezTo>
                <a:cubicBezTo>
                  <a:pt x="4308557" y="1441085"/>
                  <a:pt x="4306190" y="1440118"/>
                  <a:pt x="4304257" y="1438184"/>
                </a:cubicBezTo>
                <a:cubicBezTo>
                  <a:pt x="4302323" y="1436251"/>
                  <a:pt x="4301356" y="1433951"/>
                  <a:pt x="4301356" y="1431284"/>
                </a:cubicBezTo>
                <a:cubicBezTo>
                  <a:pt x="4301356" y="1428617"/>
                  <a:pt x="4302323" y="1426283"/>
                  <a:pt x="4304257" y="1424283"/>
                </a:cubicBezTo>
                <a:cubicBezTo>
                  <a:pt x="4306190" y="1422282"/>
                  <a:pt x="4308557" y="1421282"/>
                  <a:pt x="4311358" y="1421282"/>
                </a:cubicBezTo>
                <a:close/>
                <a:moveTo>
                  <a:pt x="3294535" y="1421282"/>
                </a:moveTo>
                <a:cubicBezTo>
                  <a:pt x="3297202" y="1421282"/>
                  <a:pt x="3299502" y="1422282"/>
                  <a:pt x="3301436" y="1424283"/>
                </a:cubicBezTo>
                <a:cubicBezTo>
                  <a:pt x="3303369" y="1426283"/>
                  <a:pt x="3304336" y="1428617"/>
                  <a:pt x="3304336" y="1431284"/>
                </a:cubicBezTo>
                <a:cubicBezTo>
                  <a:pt x="3304336" y="1433951"/>
                  <a:pt x="3303369" y="1436251"/>
                  <a:pt x="3301436" y="1438184"/>
                </a:cubicBezTo>
                <a:cubicBezTo>
                  <a:pt x="3299502" y="1440118"/>
                  <a:pt x="3297202" y="1441085"/>
                  <a:pt x="3294535" y="1441085"/>
                </a:cubicBezTo>
                <a:cubicBezTo>
                  <a:pt x="3291735" y="1441085"/>
                  <a:pt x="3289368" y="1440118"/>
                  <a:pt x="3287434" y="1438184"/>
                </a:cubicBezTo>
                <a:cubicBezTo>
                  <a:pt x="3285501" y="1436251"/>
                  <a:pt x="3284534" y="1433951"/>
                  <a:pt x="3284534" y="1431284"/>
                </a:cubicBezTo>
                <a:cubicBezTo>
                  <a:pt x="3284534" y="1428617"/>
                  <a:pt x="3285501" y="1426283"/>
                  <a:pt x="3287434" y="1424283"/>
                </a:cubicBezTo>
                <a:cubicBezTo>
                  <a:pt x="3289368" y="1422282"/>
                  <a:pt x="3291735" y="1421282"/>
                  <a:pt x="3294535" y="1421282"/>
                </a:cubicBezTo>
                <a:close/>
                <a:moveTo>
                  <a:pt x="3267132" y="1421282"/>
                </a:moveTo>
                <a:cubicBezTo>
                  <a:pt x="3269799" y="1421282"/>
                  <a:pt x="3272099" y="1422282"/>
                  <a:pt x="3274032" y="1424283"/>
                </a:cubicBezTo>
                <a:cubicBezTo>
                  <a:pt x="3275966" y="1426283"/>
                  <a:pt x="3276933" y="1428617"/>
                  <a:pt x="3276933" y="1431284"/>
                </a:cubicBezTo>
                <a:cubicBezTo>
                  <a:pt x="3276933" y="1433951"/>
                  <a:pt x="3275966" y="1436251"/>
                  <a:pt x="3274032" y="1438184"/>
                </a:cubicBezTo>
                <a:cubicBezTo>
                  <a:pt x="3272099" y="1440118"/>
                  <a:pt x="3269799" y="1441085"/>
                  <a:pt x="3267132" y="1441085"/>
                </a:cubicBezTo>
                <a:cubicBezTo>
                  <a:pt x="3264331" y="1441085"/>
                  <a:pt x="3261964" y="1440118"/>
                  <a:pt x="3260031" y="1438184"/>
                </a:cubicBezTo>
                <a:cubicBezTo>
                  <a:pt x="3258097" y="1436251"/>
                  <a:pt x="3257130" y="1433951"/>
                  <a:pt x="3257130" y="1431284"/>
                </a:cubicBezTo>
                <a:cubicBezTo>
                  <a:pt x="3257130" y="1428617"/>
                  <a:pt x="3258097" y="1426283"/>
                  <a:pt x="3260031" y="1424283"/>
                </a:cubicBezTo>
                <a:cubicBezTo>
                  <a:pt x="3261964" y="1422282"/>
                  <a:pt x="3264331" y="1421282"/>
                  <a:pt x="3267132" y="1421282"/>
                </a:cubicBezTo>
                <a:close/>
                <a:moveTo>
                  <a:pt x="2122960" y="1421282"/>
                </a:moveTo>
                <a:cubicBezTo>
                  <a:pt x="2125628" y="1421282"/>
                  <a:pt x="2127928" y="1422282"/>
                  <a:pt x="2129861" y="1424283"/>
                </a:cubicBezTo>
                <a:cubicBezTo>
                  <a:pt x="2131795" y="1426283"/>
                  <a:pt x="2132762" y="1428617"/>
                  <a:pt x="2132762" y="1431284"/>
                </a:cubicBezTo>
                <a:cubicBezTo>
                  <a:pt x="2132762" y="1433951"/>
                  <a:pt x="2131795" y="1436251"/>
                  <a:pt x="2129861" y="1438184"/>
                </a:cubicBezTo>
                <a:cubicBezTo>
                  <a:pt x="2127928" y="1440118"/>
                  <a:pt x="2125628" y="1441085"/>
                  <a:pt x="2122960" y="1441085"/>
                </a:cubicBezTo>
                <a:cubicBezTo>
                  <a:pt x="2120160" y="1441085"/>
                  <a:pt x="2117793" y="1440118"/>
                  <a:pt x="2115859" y="1438184"/>
                </a:cubicBezTo>
                <a:cubicBezTo>
                  <a:pt x="2113926" y="1436251"/>
                  <a:pt x="2112959" y="1433951"/>
                  <a:pt x="2112959" y="1431284"/>
                </a:cubicBezTo>
                <a:cubicBezTo>
                  <a:pt x="2112959" y="1428617"/>
                  <a:pt x="2113926" y="1426283"/>
                  <a:pt x="2115859" y="1424283"/>
                </a:cubicBezTo>
                <a:cubicBezTo>
                  <a:pt x="2117793" y="1422282"/>
                  <a:pt x="2120160" y="1421282"/>
                  <a:pt x="2122960" y="1421282"/>
                </a:cubicBezTo>
                <a:close/>
                <a:moveTo>
                  <a:pt x="2095557" y="1421282"/>
                </a:moveTo>
                <a:cubicBezTo>
                  <a:pt x="2098224" y="1421282"/>
                  <a:pt x="2100524" y="1422282"/>
                  <a:pt x="2102457" y="1424283"/>
                </a:cubicBezTo>
                <a:cubicBezTo>
                  <a:pt x="2104391" y="1426283"/>
                  <a:pt x="2105358" y="1428617"/>
                  <a:pt x="2105358" y="1431284"/>
                </a:cubicBezTo>
                <a:cubicBezTo>
                  <a:pt x="2105358" y="1433951"/>
                  <a:pt x="2104391" y="1436251"/>
                  <a:pt x="2102457" y="1438184"/>
                </a:cubicBezTo>
                <a:cubicBezTo>
                  <a:pt x="2100524" y="1440118"/>
                  <a:pt x="2098224" y="1441085"/>
                  <a:pt x="2095557" y="1441085"/>
                </a:cubicBezTo>
                <a:cubicBezTo>
                  <a:pt x="2092757" y="1441085"/>
                  <a:pt x="2090389" y="1440118"/>
                  <a:pt x="2088456" y="1438184"/>
                </a:cubicBezTo>
                <a:cubicBezTo>
                  <a:pt x="2086522" y="1436251"/>
                  <a:pt x="2085555" y="1433951"/>
                  <a:pt x="2085555" y="1431284"/>
                </a:cubicBezTo>
                <a:cubicBezTo>
                  <a:pt x="2085555" y="1428617"/>
                  <a:pt x="2086522" y="1426283"/>
                  <a:pt x="2088456" y="1424283"/>
                </a:cubicBezTo>
                <a:cubicBezTo>
                  <a:pt x="2090389" y="1422282"/>
                  <a:pt x="2092757" y="1421282"/>
                  <a:pt x="2095557" y="1421282"/>
                </a:cubicBezTo>
                <a:close/>
                <a:moveTo>
                  <a:pt x="4458357" y="1404775"/>
                </a:moveTo>
                <a:lnTo>
                  <a:pt x="4458357" y="1416177"/>
                </a:lnTo>
                <a:lnTo>
                  <a:pt x="4413551" y="1429178"/>
                </a:lnTo>
                <a:lnTo>
                  <a:pt x="4413551" y="1417977"/>
                </a:lnTo>
                <a:close/>
                <a:moveTo>
                  <a:pt x="2578712" y="1379277"/>
                </a:moveTo>
                <a:cubicBezTo>
                  <a:pt x="2581379" y="1379277"/>
                  <a:pt x="2583680" y="1380277"/>
                  <a:pt x="2585613" y="1382277"/>
                </a:cubicBezTo>
                <a:cubicBezTo>
                  <a:pt x="2587547" y="1384278"/>
                  <a:pt x="2588514" y="1386611"/>
                  <a:pt x="2588514" y="1389278"/>
                </a:cubicBezTo>
                <a:cubicBezTo>
                  <a:pt x="2588514" y="1391945"/>
                  <a:pt x="2587547" y="1394246"/>
                  <a:pt x="2585613" y="1396179"/>
                </a:cubicBezTo>
                <a:cubicBezTo>
                  <a:pt x="2583680" y="1398113"/>
                  <a:pt x="2581379" y="1399080"/>
                  <a:pt x="2578712" y="1399080"/>
                </a:cubicBezTo>
                <a:cubicBezTo>
                  <a:pt x="2575912" y="1399080"/>
                  <a:pt x="2573545" y="1398113"/>
                  <a:pt x="2571611" y="1396179"/>
                </a:cubicBezTo>
                <a:cubicBezTo>
                  <a:pt x="2569678" y="1394246"/>
                  <a:pt x="2568711" y="1391945"/>
                  <a:pt x="2568711" y="1389278"/>
                </a:cubicBezTo>
                <a:cubicBezTo>
                  <a:pt x="2568711" y="1386611"/>
                  <a:pt x="2569678" y="1384278"/>
                  <a:pt x="2571611" y="1382277"/>
                </a:cubicBezTo>
                <a:cubicBezTo>
                  <a:pt x="2573545" y="1380277"/>
                  <a:pt x="2575912" y="1379277"/>
                  <a:pt x="2578712" y="1379277"/>
                </a:cubicBezTo>
                <a:close/>
                <a:moveTo>
                  <a:pt x="3918432" y="1374276"/>
                </a:moveTo>
                <a:cubicBezTo>
                  <a:pt x="3921099" y="1374276"/>
                  <a:pt x="3923399" y="1375276"/>
                  <a:pt x="3925333" y="1377277"/>
                </a:cubicBezTo>
                <a:cubicBezTo>
                  <a:pt x="3927266" y="1379277"/>
                  <a:pt x="3928233" y="1381611"/>
                  <a:pt x="3928233" y="1384278"/>
                </a:cubicBezTo>
                <a:cubicBezTo>
                  <a:pt x="3928233" y="1386945"/>
                  <a:pt x="3927266" y="1389245"/>
                  <a:pt x="3925333" y="1391178"/>
                </a:cubicBezTo>
                <a:cubicBezTo>
                  <a:pt x="3923399" y="1393112"/>
                  <a:pt x="3921099" y="1394079"/>
                  <a:pt x="3918432" y="1394079"/>
                </a:cubicBezTo>
                <a:cubicBezTo>
                  <a:pt x="3915632" y="1394079"/>
                  <a:pt x="3913265" y="1393112"/>
                  <a:pt x="3911331" y="1391178"/>
                </a:cubicBezTo>
                <a:cubicBezTo>
                  <a:pt x="3909397" y="1389245"/>
                  <a:pt x="3908431" y="1386945"/>
                  <a:pt x="3908431" y="1384278"/>
                </a:cubicBezTo>
                <a:cubicBezTo>
                  <a:pt x="3908431" y="1381611"/>
                  <a:pt x="3909397" y="1379277"/>
                  <a:pt x="3911331" y="1377277"/>
                </a:cubicBezTo>
                <a:cubicBezTo>
                  <a:pt x="3913265" y="1375276"/>
                  <a:pt x="3915632" y="1374276"/>
                  <a:pt x="3918432" y="1374276"/>
                </a:cubicBezTo>
                <a:close/>
                <a:moveTo>
                  <a:pt x="3401082" y="1366675"/>
                </a:moveTo>
                <a:lnTo>
                  <a:pt x="3401082" y="1378077"/>
                </a:lnTo>
                <a:lnTo>
                  <a:pt x="3356276" y="1391078"/>
                </a:lnTo>
                <a:lnTo>
                  <a:pt x="3356276" y="1379877"/>
                </a:lnTo>
                <a:close/>
                <a:moveTo>
                  <a:pt x="4160329" y="1312269"/>
                </a:moveTo>
                <a:lnTo>
                  <a:pt x="4172331" y="1318469"/>
                </a:lnTo>
                <a:cubicBezTo>
                  <a:pt x="4170997" y="1320870"/>
                  <a:pt x="4169730" y="1323437"/>
                  <a:pt x="4168530" y="1326170"/>
                </a:cubicBezTo>
                <a:cubicBezTo>
                  <a:pt x="4167330" y="1328904"/>
                  <a:pt x="4166330" y="1331304"/>
                  <a:pt x="4165530" y="1333371"/>
                </a:cubicBezTo>
                <a:cubicBezTo>
                  <a:pt x="4164730" y="1335438"/>
                  <a:pt x="4164263" y="1336872"/>
                  <a:pt x="4164130" y="1337672"/>
                </a:cubicBezTo>
                <a:cubicBezTo>
                  <a:pt x="4167197" y="1338472"/>
                  <a:pt x="4169430" y="1339705"/>
                  <a:pt x="4170830" y="1341372"/>
                </a:cubicBezTo>
                <a:cubicBezTo>
                  <a:pt x="4172231" y="1343039"/>
                  <a:pt x="4172931" y="1344806"/>
                  <a:pt x="4172931" y="1346673"/>
                </a:cubicBezTo>
                <a:cubicBezTo>
                  <a:pt x="4172931" y="1349607"/>
                  <a:pt x="4171997" y="1352174"/>
                  <a:pt x="4170130" y="1354374"/>
                </a:cubicBezTo>
                <a:cubicBezTo>
                  <a:pt x="4168264" y="1356574"/>
                  <a:pt x="4165263" y="1357674"/>
                  <a:pt x="4161129" y="1357674"/>
                </a:cubicBezTo>
                <a:cubicBezTo>
                  <a:pt x="4159396" y="1357674"/>
                  <a:pt x="4157462" y="1357308"/>
                  <a:pt x="4155329" y="1356574"/>
                </a:cubicBezTo>
                <a:cubicBezTo>
                  <a:pt x="4153195" y="1355841"/>
                  <a:pt x="4151328" y="1354507"/>
                  <a:pt x="4149728" y="1352574"/>
                </a:cubicBezTo>
                <a:cubicBezTo>
                  <a:pt x="4148128" y="1350640"/>
                  <a:pt x="4147328" y="1347940"/>
                  <a:pt x="4147328" y="1344473"/>
                </a:cubicBezTo>
                <a:cubicBezTo>
                  <a:pt x="4147328" y="1341272"/>
                  <a:pt x="4147994" y="1337805"/>
                  <a:pt x="4149328" y="1334071"/>
                </a:cubicBezTo>
                <a:cubicBezTo>
                  <a:pt x="4150661" y="1330337"/>
                  <a:pt x="4152362" y="1326570"/>
                  <a:pt x="4154428" y="1322770"/>
                </a:cubicBezTo>
                <a:cubicBezTo>
                  <a:pt x="4156495" y="1318969"/>
                  <a:pt x="4158462" y="1315469"/>
                  <a:pt x="4160329" y="1312269"/>
                </a:cubicBezTo>
                <a:close/>
                <a:moveTo>
                  <a:pt x="3122104" y="1312269"/>
                </a:moveTo>
                <a:lnTo>
                  <a:pt x="3134106" y="1318469"/>
                </a:lnTo>
                <a:cubicBezTo>
                  <a:pt x="3132772" y="1320870"/>
                  <a:pt x="3131505" y="1323437"/>
                  <a:pt x="3130305" y="1326170"/>
                </a:cubicBezTo>
                <a:cubicBezTo>
                  <a:pt x="3129105" y="1328904"/>
                  <a:pt x="3128105" y="1331304"/>
                  <a:pt x="3127305" y="1333371"/>
                </a:cubicBezTo>
                <a:cubicBezTo>
                  <a:pt x="3126505" y="1335438"/>
                  <a:pt x="3126038" y="1336872"/>
                  <a:pt x="3125905" y="1337672"/>
                </a:cubicBezTo>
                <a:cubicBezTo>
                  <a:pt x="3128972" y="1338472"/>
                  <a:pt x="3131205" y="1339705"/>
                  <a:pt x="3132605" y="1341372"/>
                </a:cubicBezTo>
                <a:cubicBezTo>
                  <a:pt x="3134006" y="1343039"/>
                  <a:pt x="3134706" y="1344806"/>
                  <a:pt x="3134706" y="1346673"/>
                </a:cubicBezTo>
                <a:cubicBezTo>
                  <a:pt x="3134706" y="1349607"/>
                  <a:pt x="3133772" y="1352174"/>
                  <a:pt x="3131905" y="1354374"/>
                </a:cubicBezTo>
                <a:cubicBezTo>
                  <a:pt x="3130038" y="1356574"/>
                  <a:pt x="3127038" y="1357674"/>
                  <a:pt x="3122904" y="1357674"/>
                </a:cubicBezTo>
                <a:cubicBezTo>
                  <a:pt x="3121171" y="1357674"/>
                  <a:pt x="3119237" y="1357308"/>
                  <a:pt x="3117103" y="1356574"/>
                </a:cubicBezTo>
                <a:cubicBezTo>
                  <a:pt x="3114970" y="1355841"/>
                  <a:pt x="3113103" y="1354507"/>
                  <a:pt x="3111503" y="1352574"/>
                </a:cubicBezTo>
                <a:cubicBezTo>
                  <a:pt x="3109902" y="1350640"/>
                  <a:pt x="3109102" y="1347940"/>
                  <a:pt x="3109102" y="1344473"/>
                </a:cubicBezTo>
                <a:cubicBezTo>
                  <a:pt x="3109102" y="1341272"/>
                  <a:pt x="3109769" y="1337805"/>
                  <a:pt x="3111103" y="1334071"/>
                </a:cubicBezTo>
                <a:cubicBezTo>
                  <a:pt x="3112436" y="1330337"/>
                  <a:pt x="3114136" y="1326570"/>
                  <a:pt x="3116203" y="1322770"/>
                </a:cubicBezTo>
                <a:cubicBezTo>
                  <a:pt x="3118270" y="1318969"/>
                  <a:pt x="3120237" y="1315469"/>
                  <a:pt x="3122104" y="1312269"/>
                </a:cubicBezTo>
                <a:close/>
                <a:moveTo>
                  <a:pt x="2813353" y="1307744"/>
                </a:moveTo>
                <a:lnTo>
                  <a:pt x="2813685" y="1309268"/>
                </a:lnTo>
                <a:cubicBezTo>
                  <a:pt x="2813685" y="1317003"/>
                  <a:pt x="2811517" y="1323903"/>
                  <a:pt x="2807184" y="1329971"/>
                </a:cubicBezTo>
                <a:lnTo>
                  <a:pt x="2796939" y="1338927"/>
                </a:lnTo>
                <a:lnTo>
                  <a:pt x="2799783" y="1340272"/>
                </a:lnTo>
                <a:cubicBezTo>
                  <a:pt x="2805050" y="1341872"/>
                  <a:pt x="2810084" y="1342672"/>
                  <a:pt x="2814885" y="1342672"/>
                </a:cubicBezTo>
                <a:cubicBezTo>
                  <a:pt x="2819419" y="1342672"/>
                  <a:pt x="2822752" y="1341906"/>
                  <a:pt x="2824886" y="1340372"/>
                </a:cubicBezTo>
                <a:cubicBezTo>
                  <a:pt x="2827019" y="1338839"/>
                  <a:pt x="2828086" y="1336272"/>
                  <a:pt x="2828086" y="1332671"/>
                </a:cubicBezTo>
                <a:cubicBezTo>
                  <a:pt x="2828086" y="1332004"/>
                  <a:pt x="2827920" y="1330771"/>
                  <a:pt x="2827586" y="1328971"/>
                </a:cubicBezTo>
                <a:cubicBezTo>
                  <a:pt x="2827253" y="1327171"/>
                  <a:pt x="2826186" y="1324670"/>
                  <a:pt x="2824386" y="1321470"/>
                </a:cubicBezTo>
                <a:cubicBezTo>
                  <a:pt x="2822586" y="1318269"/>
                  <a:pt x="2819552" y="1314302"/>
                  <a:pt x="2815285" y="1309568"/>
                </a:cubicBezTo>
                <a:close/>
                <a:moveTo>
                  <a:pt x="2384692" y="1307574"/>
                </a:moveTo>
                <a:lnTo>
                  <a:pt x="2385060" y="1309268"/>
                </a:lnTo>
                <a:cubicBezTo>
                  <a:pt x="2385060" y="1317003"/>
                  <a:pt x="2382893" y="1323903"/>
                  <a:pt x="2378559" y="1329971"/>
                </a:cubicBezTo>
                <a:lnTo>
                  <a:pt x="2368315" y="1338927"/>
                </a:lnTo>
                <a:lnTo>
                  <a:pt x="2371158" y="1340272"/>
                </a:lnTo>
                <a:cubicBezTo>
                  <a:pt x="2376425" y="1341872"/>
                  <a:pt x="2381459" y="1342672"/>
                  <a:pt x="2386260" y="1342672"/>
                </a:cubicBezTo>
                <a:cubicBezTo>
                  <a:pt x="2390794" y="1342672"/>
                  <a:pt x="2394127" y="1341906"/>
                  <a:pt x="2396261" y="1340372"/>
                </a:cubicBezTo>
                <a:cubicBezTo>
                  <a:pt x="2398395" y="1338839"/>
                  <a:pt x="2399461" y="1336272"/>
                  <a:pt x="2399461" y="1332671"/>
                </a:cubicBezTo>
                <a:cubicBezTo>
                  <a:pt x="2399461" y="1332004"/>
                  <a:pt x="2399295" y="1330771"/>
                  <a:pt x="2398961" y="1328971"/>
                </a:cubicBezTo>
                <a:cubicBezTo>
                  <a:pt x="2398628" y="1327171"/>
                  <a:pt x="2397561" y="1324670"/>
                  <a:pt x="2395761" y="1321470"/>
                </a:cubicBezTo>
                <a:cubicBezTo>
                  <a:pt x="2393961" y="1318269"/>
                  <a:pt x="2390927" y="1314302"/>
                  <a:pt x="2386660" y="1309568"/>
                </a:cubicBezTo>
                <a:close/>
                <a:moveTo>
                  <a:pt x="4031256" y="1305868"/>
                </a:moveTo>
                <a:cubicBezTo>
                  <a:pt x="4028189" y="1305868"/>
                  <a:pt x="4025422" y="1307035"/>
                  <a:pt x="4022955" y="1309368"/>
                </a:cubicBezTo>
                <a:cubicBezTo>
                  <a:pt x="4020488" y="1311702"/>
                  <a:pt x="4018554" y="1314669"/>
                  <a:pt x="4017154" y="1318269"/>
                </a:cubicBezTo>
                <a:cubicBezTo>
                  <a:pt x="4015754" y="1321870"/>
                  <a:pt x="4015054" y="1325470"/>
                  <a:pt x="4015054" y="1329071"/>
                </a:cubicBezTo>
                <a:cubicBezTo>
                  <a:pt x="4015054" y="1331871"/>
                  <a:pt x="4015620" y="1334305"/>
                  <a:pt x="4016754" y="1336372"/>
                </a:cubicBezTo>
                <a:cubicBezTo>
                  <a:pt x="4017887" y="1338439"/>
                  <a:pt x="4019788" y="1340005"/>
                  <a:pt x="4022455" y="1341072"/>
                </a:cubicBezTo>
                <a:cubicBezTo>
                  <a:pt x="4025122" y="1342139"/>
                  <a:pt x="4028589" y="1342672"/>
                  <a:pt x="4032856" y="1342672"/>
                </a:cubicBezTo>
                <a:cubicBezTo>
                  <a:pt x="4036723" y="1342672"/>
                  <a:pt x="4040623" y="1342272"/>
                  <a:pt x="4044557" y="1341472"/>
                </a:cubicBezTo>
                <a:lnTo>
                  <a:pt x="4049045" y="1340051"/>
                </a:lnTo>
                <a:lnTo>
                  <a:pt x="4049258" y="1337472"/>
                </a:lnTo>
                <a:cubicBezTo>
                  <a:pt x="4049258" y="1333338"/>
                  <a:pt x="4048858" y="1329371"/>
                  <a:pt x="4048058" y="1325570"/>
                </a:cubicBezTo>
                <a:cubicBezTo>
                  <a:pt x="4047258" y="1321770"/>
                  <a:pt x="4046057" y="1318403"/>
                  <a:pt x="4044457" y="1315469"/>
                </a:cubicBezTo>
                <a:cubicBezTo>
                  <a:pt x="4042857" y="1312535"/>
                  <a:pt x="4040957" y="1310202"/>
                  <a:pt x="4038757" y="1308468"/>
                </a:cubicBezTo>
                <a:cubicBezTo>
                  <a:pt x="4036556" y="1306735"/>
                  <a:pt x="4034056" y="1305868"/>
                  <a:pt x="4031256" y="1305868"/>
                </a:cubicBezTo>
                <a:close/>
                <a:moveTo>
                  <a:pt x="2993031" y="1305868"/>
                </a:moveTo>
                <a:cubicBezTo>
                  <a:pt x="2989964" y="1305868"/>
                  <a:pt x="2987197" y="1307035"/>
                  <a:pt x="2984730" y="1309368"/>
                </a:cubicBezTo>
                <a:cubicBezTo>
                  <a:pt x="2982263" y="1311702"/>
                  <a:pt x="2980329" y="1314669"/>
                  <a:pt x="2978929" y="1318269"/>
                </a:cubicBezTo>
                <a:cubicBezTo>
                  <a:pt x="2977529" y="1321870"/>
                  <a:pt x="2976829" y="1325470"/>
                  <a:pt x="2976829" y="1329071"/>
                </a:cubicBezTo>
                <a:cubicBezTo>
                  <a:pt x="2976829" y="1331871"/>
                  <a:pt x="2977395" y="1334305"/>
                  <a:pt x="2978529" y="1336372"/>
                </a:cubicBezTo>
                <a:cubicBezTo>
                  <a:pt x="2979663" y="1338439"/>
                  <a:pt x="2981563" y="1340005"/>
                  <a:pt x="2984230" y="1341072"/>
                </a:cubicBezTo>
                <a:cubicBezTo>
                  <a:pt x="2986897" y="1342139"/>
                  <a:pt x="2990364" y="1342672"/>
                  <a:pt x="2994631" y="1342672"/>
                </a:cubicBezTo>
                <a:cubicBezTo>
                  <a:pt x="2998498" y="1342672"/>
                  <a:pt x="3002398" y="1342272"/>
                  <a:pt x="3006332" y="1341472"/>
                </a:cubicBezTo>
                <a:lnTo>
                  <a:pt x="3010820" y="1340051"/>
                </a:lnTo>
                <a:lnTo>
                  <a:pt x="3011033" y="1337472"/>
                </a:lnTo>
                <a:cubicBezTo>
                  <a:pt x="3011033" y="1333338"/>
                  <a:pt x="3010633" y="1329371"/>
                  <a:pt x="3009833" y="1325570"/>
                </a:cubicBezTo>
                <a:cubicBezTo>
                  <a:pt x="3009033" y="1321770"/>
                  <a:pt x="3007833" y="1318403"/>
                  <a:pt x="3006232" y="1315469"/>
                </a:cubicBezTo>
                <a:cubicBezTo>
                  <a:pt x="3004632" y="1312535"/>
                  <a:pt x="3002732" y="1310202"/>
                  <a:pt x="3000532" y="1308468"/>
                </a:cubicBezTo>
                <a:cubicBezTo>
                  <a:pt x="2998332" y="1306735"/>
                  <a:pt x="2995831" y="1305868"/>
                  <a:pt x="2993031" y="1305868"/>
                </a:cubicBezTo>
                <a:close/>
                <a:moveTo>
                  <a:pt x="2255758" y="1300467"/>
                </a:moveTo>
                <a:cubicBezTo>
                  <a:pt x="2253758" y="1300467"/>
                  <a:pt x="2251657" y="1301134"/>
                  <a:pt x="2249457" y="1302467"/>
                </a:cubicBezTo>
                <a:cubicBezTo>
                  <a:pt x="2247257" y="1303801"/>
                  <a:pt x="2244923" y="1306068"/>
                  <a:pt x="2242456" y="1309268"/>
                </a:cubicBezTo>
                <a:cubicBezTo>
                  <a:pt x="2239989" y="1312469"/>
                  <a:pt x="2237355" y="1316869"/>
                  <a:pt x="2234555" y="1322470"/>
                </a:cubicBezTo>
                <a:cubicBezTo>
                  <a:pt x="2236822" y="1326204"/>
                  <a:pt x="2239256" y="1329471"/>
                  <a:pt x="2241856" y="1332271"/>
                </a:cubicBezTo>
                <a:cubicBezTo>
                  <a:pt x="2244456" y="1335072"/>
                  <a:pt x="2247090" y="1337372"/>
                  <a:pt x="2249757" y="1339172"/>
                </a:cubicBezTo>
                <a:cubicBezTo>
                  <a:pt x="2252424" y="1340972"/>
                  <a:pt x="2255057" y="1342306"/>
                  <a:pt x="2257658" y="1343172"/>
                </a:cubicBezTo>
                <a:cubicBezTo>
                  <a:pt x="2260258" y="1344039"/>
                  <a:pt x="2262625" y="1344473"/>
                  <a:pt x="2264759" y="1344473"/>
                </a:cubicBezTo>
                <a:cubicBezTo>
                  <a:pt x="2269426" y="1344473"/>
                  <a:pt x="2272860" y="1342806"/>
                  <a:pt x="2275060" y="1339472"/>
                </a:cubicBezTo>
                <a:cubicBezTo>
                  <a:pt x="2277260" y="1336138"/>
                  <a:pt x="2277161" y="1331471"/>
                  <a:pt x="2274760" y="1325470"/>
                </a:cubicBezTo>
                <a:cubicBezTo>
                  <a:pt x="2273560" y="1322403"/>
                  <a:pt x="2272327" y="1319403"/>
                  <a:pt x="2271060" y="1316469"/>
                </a:cubicBezTo>
                <a:cubicBezTo>
                  <a:pt x="2269793" y="1313535"/>
                  <a:pt x="2268426" y="1310835"/>
                  <a:pt x="2266959" y="1308368"/>
                </a:cubicBezTo>
                <a:cubicBezTo>
                  <a:pt x="2265493" y="1305901"/>
                  <a:pt x="2263825" y="1303968"/>
                  <a:pt x="2261958" y="1302567"/>
                </a:cubicBezTo>
                <a:cubicBezTo>
                  <a:pt x="2260092" y="1301167"/>
                  <a:pt x="2258025" y="1300467"/>
                  <a:pt x="2255758" y="1300467"/>
                </a:cubicBezTo>
                <a:close/>
                <a:moveTo>
                  <a:pt x="4721542" y="1299467"/>
                </a:moveTo>
                <a:cubicBezTo>
                  <a:pt x="4715141" y="1299467"/>
                  <a:pt x="4708774" y="1301134"/>
                  <a:pt x="4702440" y="1304468"/>
                </a:cubicBezTo>
                <a:cubicBezTo>
                  <a:pt x="4696106" y="1307801"/>
                  <a:pt x="4690105" y="1311969"/>
                  <a:pt x="4684438" y="1316969"/>
                </a:cubicBezTo>
                <a:cubicBezTo>
                  <a:pt x="4678770" y="1321970"/>
                  <a:pt x="4673736" y="1327070"/>
                  <a:pt x="4669336" y="1332271"/>
                </a:cubicBezTo>
                <a:lnTo>
                  <a:pt x="4660667" y="1343394"/>
                </a:lnTo>
                <a:lnTo>
                  <a:pt x="4669761" y="1343848"/>
                </a:lnTo>
                <a:cubicBezTo>
                  <a:pt x="4674878" y="1343998"/>
                  <a:pt x="4680604" y="1344073"/>
                  <a:pt x="4686938" y="1344073"/>
                </a:cubicBezTo>
                <a:cubicBezTo>
                  <a:pt x="4695739" y="1344073"/>
                  <a:pt x="4703606" y="1343539"/>
                  <a:pt x="4710541" y="1342472"/>
                </a:cubicBezTo>
                <a:cubicBezTo>
                  <a:pt x="4717475" y="1341406"/>
                  <a:pt x="4723309" y="1339772"/>
                  <a:pt x="4728043" y="1337572"/>
                </a:cubicBezTo>
                <a:cubicBezTo>
                  <a:pt x="4732777" y="1335371"/>
                  <a:pt x="4736411" y="1332671"/>
                  <a:pt x="4738944" y="1329471"/>
                </a:cubicBezTo>
                <a:cubicBezTo>
                  <a:pt x="4741478" y="1326270"/>
                  <a:pt x="4742745" y="1322603"/>
                  <a:pt x="4742745" y="1318469"/>
                </a:cubicBezTo>
                <a:cubicBezTo>
                  <a:pt x="4742745" y="1315536"/>
                  <a:pt x="4742011" y="1312635"/>
                  <a:pt x="4740545" y="1309768"/>
                </a:cubicBezTo>
                <a:cubicBezTo>
                  <a:pt x="4739078" y="1306901"/>
                  <a:pt x="4736811" y="1304468"/>
                  <a:pt x="4733744" y="1302467"/>
                </a:cubicBezTo>
                <a:cubicBezTo>
                  <a:pt x="4730677" y="1300467"/>
                  <a:pt x="4726609" y="1299467"/>
                  <a:pt x="4721542" y="1299467"/>
                </a:cubicBezTo>
                <a:close/>
                <a:moveTo>
                  <a:pt x="2784881" y="1289866"/>
                </a:moveTo>
                <a:cubicBezTo>
                  <a:pt x="2781947" y="1289866"/>
                  <a:pt x="2779314" y="1290699"/>
                  <a:pt x="2776980" y="1292366"/>
                </a:cubicBezTo>
                <a:cubicBezTo>
                  <a:pt x="2774647" y="1294033"/>
                  <a:pt x="2772813" y="1296200"/>
                  <a:pt x="2771479" y="1298867"/>
                </a:cubicBezTo>
                <a:cubicBezTo>
                  <a:pt x="2770146" y="1301534"/>
                  <a:pt x="2769479" y="1304334"/>
                  <a:pt x="2769479" y="1307268"/>
                </a:cubicBezTo>
                <a:cubicBezTo>
                  <a:pt x="2769479" y="1312869"/>
                  <a:pt x="2770913" y="1317836"/>
                  <a:pt x="2773780" y="1322170"/>
                </a:cubicBezTo>
                <a:lnTo>
                  <a:pt x="2782731" y="1331041"/>
                </a:lnTo>
                <a:lnTo>
                  <a:pt x="2789182" y="1327171"/>
                </a:lnTo>
                <a:cubicBezTo>
                  <a:pt x="2792715" y="1323770"/>
                  <a:pt x="2795216" y="1320270"/>
                  <a:pt x="2796683" y="1316669"/>
                </a:cubicBezTo>
                <a:cubicBezTo>
                  <a:pt x="2798149" y="1313069"/>
                  <a:pt x="2798883" y="1309802"/>
                  <a:pt x="2798883" y="1306868"/>
                </a:cubicBezTo>
                <a:cubicBezTo>
                  <a:pt x="2798883" y="1304068"/>
                  <a:pt x="2798316" y="1301367"/>
                  <a:pt x="2797183" y="1298767"/>
                </a:cubicBezTo>
                <a:cubicBezTo>
                  <a:pt x="2796049" y="1296167"/>
                  <a:pt x="2794449" y="1294033"/>
                  <a:pt x="2792382" y="1292366"/>
                </a:cubicBezTo>
                <a:cubicBezTo>
                  <a:pt x="2790315" y="1290699"/>
                  <a:pt x="2787815" y="1289866"/>
                  <a:pt x="2784881" y="1289866"/>
                </a:cubicBezTo>
                <a:close/>
                <a:moveTo>
                  <a:pt x="2356256" y="1289866"/>
                </a:moveTo>
                <a:cubicBezTo>
                  <a:pt x="2353322" y="1289866"/>
                  <a:pt x="2350689" y="1290699"/>
                  <a:pt x="2348355" y="1292366"/>
                </a:cubicBezTo>
                <a:cubicBezTo>
                  <a:pt x="2346021" y="1294033"/>
                  <a:pt x="2344188" y="1296200"/>
                  <a:pt x="2342854" y="1298867"/>
                </a:cubicBezTo>
                <a:cubicBezTo>
                  <a:pt x="2341521" y="1301534"/>
                  <a:pt x="2340854" y="1304334"/>
                  <a:pt x="2340854" y="1307268"/>
                </a:cubicBezTo>
                <a:cubicBezTo>
                  <a:pt x="2340854" y="1312869"/>
                  <a:pt x="2342287" y="1317836"/>
                  <a:pt x="2345155" y="1322170"/>
                </a:cubicBezTo>
                <a:lnTo>
                  <a:pt x="2354106" y="1331041"/>
                </a:lnTo>
                <a:lnTo>
                  <a:pt x="2360556" y="1327171"/>
                </a:lnTo>
                <a:cubicBezTo>
                  <a:pt x="2364090" y="1323770"/>
                  <a:pt x="2366591" y="1320270"/>
                  <a:pt x="2368057" y="1316669"/>
                </a:cubicBezTo>
                <a:cubicBezTo>
                  <a:pt x="2369524" y="1313069"/>
                  <a:pt x="2370258" y="1309802"/>
                  <a:pt x="2370258" y="1306868"/>
                </a:cubicBezTo>
                <a:cubicBezTo>
                  <a:pt x="2370258" y="1304068"/>
                  <a:pt x="2369691" y="1301367"/>
                  <a:pt x="2368558" y="1298767"/>
                </a:cubicBezTo>
                <a:cubicBezTo>
                  <a:pt x="2367424" y="1296167"/>
                  <a:pt x="2365824" y="1294033"/>
                  <a:pt x="2363757" y="1292366"/>
                </a:cubicBezTo>
                <a:cubicBezTo>
                  <a:pt x="2361690" y="1290699"/>
                  <a:pt x="2359190" y="1289866"/>
                  <a:pt x="2356256" y="1289866"/>
                </a:cubicBezTo>
                <a:close/>
                <a:moveTo>
                  <a:pt x="4032856" y="1289466"/>
                </a:moveTo>
                <a:cubicBezTo>
                  <a:pt x="4038190" y="1289466"/>
                  <a:pt x="4042857" y="1290833"/>
                  <a:pt x="4046858" y="1293566"/>
                </a:cubicBezTo>
                <a:cubicBezTo>
                  <a:pt x="4050858" y="1296300"/>
                  <a:pt x="4054192" y="1300000"/>
                  <a:pt x="4056859" y="1304668"/>
                </a:cubicBezTo>
                <a:cubicBezTo>
                  <a:pt x="4059526" y="1309335"/>
                  <a:pt x="4061526" y="1314602"/>
                  <a:pt x="4062860" y="1320470"/>
                </a:cubicBezTo>
                <a:cubicBezTo>
                  <a:pt x="4064193" y="1326337"/>
                  <a:pt x="4064860" y="1332405"/>
                  <a:pt x="4064860" y="1338672"/>
                </a:cubicBezTo>
                <a:cubicBezTo>
                  <a:pt x="4064860" y="1351073"/>
                  <a:pt x="4062360" y="1361775"/>
                  <a:pt x="4057359" y="1370776"/>
                </a:cubicBezTo>
                <a:cubicBezTo>
                  <a:pt x="4052358" y="1379777"/>
                  <a:pt x="4044891" y="1386945"/>
                  <a:pt x="4034956" y="1392279"/>
                </a:cubicBezTo>
                <a:cubicBezTo>
                  <a:pt x="4025022" y="1397613"/>
                  <a:pt x="4012720" y="1401146"/>
                  <a:pt x="3998052" y="1402880"/>
                </a:cubicBezTo>
                <a:lnTo>
                  <a:pt x="3994451" y="1386478"/>
                </a:lnTo>
                <a:cubicBezTo>
                  <a:pt x="4002452" y="1385411"/>
                  <a:pt x="4009820" y="1383911"/>
                  <a:pt x="4016554" y="1381977"/>
                </a:cubicBezTo>
                <a:cubicBezTo>
                  <a:pt x="4023288" y="1380044"/>
                  <a:pt x="4029089" y="1377277"/>
                  <a:pt x="4033956" y="1373676"/>
                </a:cubicBezTo>
                <a:cubicBezTo>
                  <a:pt x="4038823" y="1370076"/>
                  <a:pt x="4042591" y="1365342"/>
                  <a:pt x="4045258" y="1359475"/>
                </a:cubicBezTo>
                <a:lnTo>
                  <a:pt x="4046255" y="1356183"/>
                </a:lnTo>
                <a:lnTo>
                  <a:pt x="4044157" y="1357074"/>
                </a:lnTo>
                <a:cubicBezTo>
                  <a:pt x="4039824" y="1358008"/>
                  <a:pt x="4035456" y="1358474"/>
                  <a:pt x="4031056" y="1358474"/>
                </a:cubicBezTo>
                <a:cubicBezTo>
                  <a:pt x="4025988" y="1358474"/>
                  <a:pt x="4021488" y="1357941"/>
                  <a:pt x="4017554" y="1356874"/>
                </a:cubicBezTo>
                <a:cubicBezTo>
                  <a:pt x="4013620" y="1355807"/>
                  <a:pt x="4010286" y="1354241"/>
                  <a:pt x="4007553" y="1352174"/>
                </a:cubicBezTo>
                <a:cubicBezTo>
                  <a:pt x="4004819" y="1350107"/>
                  <a:pt x="4002752" y="1347473"/>
                  <a:pt x="4001352" y="1344273"/>
                </a:cubicBezTo>
                <a:cubicBezTo>
                  <a:pt x="3999952" y="1341072"/>
                  <a:pt x="3999252" y="1337338"/>
                  <a:pt x="3999252" y="1333071"/>
                </a:cubicBezTo>
                <a:cubicBezTo>
                  <a:pt x="3999252" y="1328004"/>
                  <a:pt x="4000052" y="1322903"/>
                  <a:pt x="4001652" y="1317769"/>
                </a:cubicBezTo>
                <a:cubicBezTo>
                  <a:pt x="4003252" y="1312635"/>
                  <a:pt x="4005519" y="1307935"/>
                  <a:pt x="4008453" y="1303668"/>
                </a:cubicBezTo>
                <a:cubicBezTo>
                  <a:pt x="4011387" y="1299400"/>
                  <a:pt x="4014920" y="1295967"/>
                  <a:pt x="4019054" y="1293366"/>
                </a:cubicBezTo>
                <a:cubicBezTo>
                  <a:pt x="4023188" y="1290766"/>
                  <a:pt x="4027789" y="1289466"/>
                  <a:pt x="4032856" y="1289466"/>
                </a:cubicBezTo>
                <a:close/>
                <a:moveTo>
                  <a:pt x="2994631" y="1289466"/>
                </a:moveTo>
                <a:cubicBezTo>
                  <a:pt x="2999965" y="1289466"/>
                  <a:pt x="3004632" y="1290833"/>
                  <a:pt x="3008633" y="1293566"/>
                </a:cubicBezTo>
                <a:cubicBezTo>
                  <a:pt x="3012633" y="1296300"/>
                  <a:pt x="3015967" y="1300000"/>
                  <a:pt x="3018634" y="1304668"/>
                </a:cubicBezTo>
                <a:cubicBezTo>
                  <a:pt x="3021301" y="1309335"/>
                  <a:pt x="3023301" y="1314602"/>
                  <a:pt x="3024635" y="1320470"/>
                </a:cubicBezTo>
                <a:cubicBezTo>
                  <a:pt x="3025969" y="1326337"/>
                  <a:pt x="3026635" y="1332405"/>
                  <a:pt x="3026635" y="1338672"/>
                </a:cubicBezTo>
                <a:cubicBezTo>
                  <a:pt x="3026635" y="1351073"/>
                  <a:pt x="3024135" y="1361775"/>
                  <a:pt x="3019134" y="1370776"/>
                </a:cubicBezTo>
                <a:cubicBezTo>
                  <a:pt x="3014133" y="1379777"/>
                  <a:pt x="3006666" y="1386945"/>
                  <a:pt x="2996732" y="1392279"/>
                </a:cubicBezTo>
                <a:cubicBezTo>
                  <a:pt x="2986797" y="1397613"/>
                  <a:pt x="2974495" y="1401146"/>
                  <a:pt x="2959827" y="1402880"/>
                </a:cubicBezTo>
                <a:lnTo>
                  <a:pt x="2956226" y="1386478"/>
                </a:lnTo>
                <a:cubicBezTo>
                  <a:pt x="2964227" y="1385411"/>
                  <a:pt x="2971595" y="1383911"/>
                  <a:pt x="2978329" y="1381977"/>
                </a:cubicBezTo>
                <a:cubicBezTo>
                  <a:pt x="2985063" y="1380044"/>
                  <a:pt x="2990864" y="1377277"/>
                  <a:pt x="2995731" y="1373676"/>
                </a:cubicBezTo>
                <a:cubicBezTo>
                  <a:pt x="3000598" y="1370076"/>
                  <a:pt x="3004366" y="1365342"/>
                  <a:pt x="3007033" y="1359475"/>
                </a:cubicBezTo>
                <a:lnTo>
                  <a:pt x="3008030" y="1356183"/>
                </a:lnTo>
                <a:lnTo>
                  <a:pt x="3005932" y="1357074"/>
                </a:lnTo>
                <a:cubicBezTo>
                  <a:pt x="3001599" y="1358008"/>
                  <a:pt x="2997232" y="1358474"/>
                  <a:pt x="2992831" y="1358474"/>
                </a:cubicBezTo>
                <a:cubicBezTo>
                  <a:pt x="2987764" y="1358474"/>
                  <a:pt x="2983263" y="1357941"/>
                  <a:pt x="2979329" y="1356874"/>
                </a:cubicBezTo>
                <a:cubicBezTo>
                  <a:pt x="2975395" y="1355807"/>
                  <a:pt x="2972062" y="1354241"/>
                  <a:pt x="2969328" y="1352174"/>
                </a:cubicBezTo>
                <a:cubicBezTo>
                  <a:pt x="2966594" y="1350107"/>
                  <a:pt x="2964528" y="1347473"/>
                  <a:pt x="2963127" y="1344273"/>
                </a:cubicBezTo>
                <a:cubicBezTo>
                  <a:pt x="2961727" y="1341072"/>
                  <a:pt x="2961027" y="1337338"/>
                  <a:pt x="2961027" y="1333071"/>
                </a:cubicBezTo>
                <a:cubicBezTo>
                  <a:pt x="2961027" y="1328004"/>
                  <a:pt x="2961827" y="1322903"/>
                  <a:pt x="2963427" y="1317769"/>
                </a:cubicBezTo>
                <a:cubicBezTo>
                  <a:pt x="2965027" y="1312635"/>
                  <a:pt x="2967295" y="1307935"/>
                  <a:pt x="2970228" y="1303668"/>
                </a:cubicBezTo>
                <a:cubicBezTo>
                  <a:pt x="2973162" y="1299400"/>
                  <a:pt x="2976696" y="1295967"/>
                  <a:pt x="2980829" y="1293366"/>
                </a:cubicBezTo>
                <a:cubicBezTo>
                  <a:pt x="2984963" y="1290766"/>
                  <a:pt x="2989564" y="1289466"/>
                  <a:pt x="2994631" y="1289466"/>
                </a:cubicBezTo>
                <a:close/>
                <a:moveTo>
                  <a:pt x="4451556" y="1289066"/>
                </a:moveTo>
                <a:cubicBezTo>
                  <a:pt x="4456623" y="1297734"/>
                  <a:pt x="4460257" y="1305934"/>
                  <a:pt x="4462457" y="1313669"/>
                </a:cubicBezTo>
                <a:cubicBezTo>
                  <a:pt x="4464658" y="1321403"/>
                  <a:pt x="4465758" y="1328204"/>
                  <a:pt x="4465758" y="1334071"/>
                </a:cubicBezTo>
                <a:cubicBezTo>
                  <a:pt x="4465758" y="1342472"/>
                  <a:pt x="4464391" y="1350073"/>
                  <a:pt x="4461657" y="1356874"/>
                </a:cubicBezTo>
                <a:cubicBezTo>
                  <a:pt x="4458924" y="1363675"/>
                  <a:pt x="4455323" y="1369709"/>
                  <a:pt x="4450856" y="1374976"/>
                </a:cubicBezTo>
                <a:cubicBezTo>
                  <a:pt x="4446389" y="1380244"/>
                  <a:pt x="4441522" y="1384744"/>
                  <a:pt x="4436254" y="1388478"/>
                </a:cubicBezTo>
                <a:cubicBezTo>
                  <a:pt x="4430987" y="1392212"/>
                  <a:pt x="4425719" y="1395279"/>
                  <a:pt x="4420452" y="1397679"/>
                </a:cubicBezTo>
                <a:cubicBezTo>
                  <a:pt x="4415185" y="1400080"/>
                  <a:pt x="4410484" y="1401813"/>
                  <a:pt x="4406350" y="1402880"/>
                </a:cubicBezTo>
                <a:lnTo>
                  <a:pt x="4400550" y="1387678"/>
                </a:lnTo>
                <a:cubicBezTo>
                  <a:pt x="4414018" y="1383411"/>
                  <a:pt x="4424386" y="1378310"/>
                  <a:pt x="4431654" y="1372376"/>
                </a:cubicBezTo>
                <a:cubicBezTo>
                  <a:pt x="4438921" y="1366442"/>
                  <a:pt x="4443922" y="1360275"/>
                  <a:pt x="4446656" y="1353874"/>
                </a:cubicBezTo>
                <a:cubicBezTo>
                  <a:pt x="4449389" y="1347473"/>
                  <a:pt x="4450756" y="1341339"/>
                  <a:pt x="4450756" y="1335471"/>
                </a:cubicBezTo>
                <a:cubicBezTo>
                  <a:pt x="4450756" y="1331738"/>
                  <a:pt x="4450356" y="1328137"/>
                  <a:pt x="4449556" y="1324670"/>
                </a:cubicBezTo>
                <a:cubicBezTo>
                  <a:pt x="4448756" y="1321203"/>
                  <a:pt x="4447355" y="1317269"/>
                  <a:pt x="4445355" y="1312869"/>
                </a:cubicBezTo>
                <a:cubicBezTo>
                  <a:pt x="4443355" y="1308468"/>
                  <a:pt x="4440555" y="1303001"/>
                  <a:pt x="4436954" y="1296467"/>
                </a:cubicBezTo>
                <a:close/>
                <a:moveTo>
                  <a:pt x="3524354" y="1286465"/>
                </a:moveTo>
                <a:cubicBezTo>
                  <a:pt x="3531288" y="1286465"/>
                  <a:pt x="3537556" y="1287299"/>
                  <a:pt x="3543156" y="1288966"/>
                </a:cubicBezTo>
                <a:cubicBezTo>
                  <a:pt x="3548757" y="1290633"/>
                  <a:pt x="3553858" y="1292666"/>
                  <a:pt x="3558458" y="1295067"/>
                </a:cubicBezTo>
                <a:cubicBezTo>
                  <a:pt x="3563059" y="1297467"/>
                  <a:pt x="3567393" y="1299867"/>
                  <a:pt x="3571460" y="1302267"/>
                </a:cubicBezTo>
                <a:cubicBezTo>
                  <a:pt x="3575527" y="1304668"/>
                  <a:pt x="3579494" y="1306701"/>
                  <a:pt x="3583362" y="1308368"/>
                </a:cubicBezTo>
                <a:cubicBezTo>
                  <a:pt x="3587229" y="1310035"/>
                  <a:pt x="3591229" y="1310868"/>
                  <a:pt x="3595363" y="1310868"/>
                </a:cubicBezTo>
                <a:lnTo>
                  <a:pt x="3599564" y="1310868"/>
                </a:lnTo>
                <a:lnTo>
                  <a:pt x="3600964" y="1325270"/>
                </a:lnTo>
                <a:cubicBezTo>
                  <a:pt x="3595230" y="1325270"/>
                  <a:pt x="3589962" y="1326070"/>
                  <a:pt x="3585162" y="1327671"/>
                </a:cubicBezTo>
                <a:cubicBezTo>
                  <a:pt x="3580361" y="1329271"/>
                  <a:pt x="3575661" y="1331304"/>
                  <a:pt x="3571060" y="1333771"/>
                </a:cubicBezTo>
                <a:cubicBezTo>
                  <a:pt x="3566459" y="1336238"/>
                  <a:pt x="3561626" y="1338839"/>
                  <a:pt x="3556558" y="1341572"/>
                </a:cubicBezTo>
                <a:cubicBezTo>
                  <a:pt x="3551491" y="1344306"/>
                  <a:pt x="3545890" y="1346906"/>
                  <a:pt x="3539756" y="1349373"/>
                </a:cubicBezTo>
                <a:cubicBezTo>
                  <a:pt x="3533622" y="1351840"/>
                  <a:pt x="3526588" y="1353874"/>
                  <a:pt x="3518654" y="1355474"/>
                </a:cubicBezTo>
                <a:cubicBezTo>
                  <a:pt x="3510719" y="1357074"/>
                  <a:pt x="3501551" y="1357874"/>
                  <a:pt x="3491150" y="1357874"/>
                </a:cubicBezTo>
                <a:lnTo>
                  <a:pt x="3491430" y="1355326"/>
                </a:lnTo>
                <a:lnTo>
                  <a:pt x="3484635" y="1357874"/>
                </a:lnTo>
                <a:cubicBezTo>
                  <a:pt x="3478768" y="1357874"/>
                  <a:pt x="3474000" y="1356841"/>
                  <a:pt x="3470333" y="1354774"/>
                </a:cubicBezTo>
                <a:lnTo>
                  <a:pt x="3463620" y="1348141"/>
                </a:lnTo>
                <a:lnTo>
                  <a:pt x="3463157" y="1352099"/>
                </a:lnTo>
                <a:cubicBezTo>
                  <a:pt x="3462174" y="1356116"/>
                  <a:pt x="3460699" y="1359941"/>
                  <a:pt x="3458732" y="1363575"/>
                </a:cubicBezTo>
                <a:cubicBezTo>
                  <a:pt x="3454798" y="1370843"/>
                  <a:pt x="3449764" y="1377177"/>
                  <a:pt x="3443630" y="1382577"/>
                </a:cubicBezTo>
                <a:cubicBezTo>
                  <a:pt x="3437496" y="1387978"/>
                  <a:pt x="3431095" y="1392412"/>
                  <a:pt x="3424427" y="1395879"/>
                </a:cubicBezTo>
                <a:cubicBezTo>
                  <a:pt x="3417760" y="1399346"/>
                  <a:pt x="3411693" y="1401813"/>
                  <a:pt x="3406225" y="1403280"/>
                </a:cubicBezTo>
                <a:lnTo>
                  <a:pt x="3400424" y="1388078"/>
                </a:lnTo>
                <a:cubicBezTo>
                  <a:pt x="3410159" y="1384878"/>
                  <a:pt x="3418260" y="1381211"/>
                  <a:pt x="3424728" y="1377077"/>
                </a:cubicBezTo>
                <a:cubicBezTo>
                  <a:pt x="3431195" y="1372943"/>
                  <a:pt x="3436329" y="1368542"/>
                  <a:pt x="3440129" y="1363875"/>
                </a:cubicBezTo>
                <a:cubicBezTo>
                  <a:pt x="3443930" y="1359208"/>
                  <a:pt x="3446630" y="1354441"/>
                  <a:pt x="3448231" y="1349573"/>
                </a:cubicBezTo>
                <a:cubicBezTo>
                  <a:pt x="3449831" y="1344706"/>
                  <a:pt x="3450631" y="1340005"/>
                  <a:pt x="3450631" y="1335471"/>
                </a:cubicBezTo>
                <a:cubicBezTo>
                  <a:pt x="3450631" y="1328937"/>
                  <a:pt x="3449197" y="1322303"/>
                  <a:pt x="3446330" y="1315569"/>
                </a:cubicBezTo>
                <a:cubicBezTo>
                  <a:pt x="3443463" y="1308835"/>
                  <a:pt x="3440296" y="1302467"/>
                  <a:pt x="3436829" y="1296467"/>
                </a:cubicBezTo>
                <a:lnTo>
                  <a:pt x="3451431" y="1289066"/>
                </a:lnTo>
                <a:cubicBezTo>
                  <a:pt x="3453965" y="1293733"/>
                  <a:pt x="3456198" y="1298333"/>
                  <a:pt x="3458132" y="1302868"/>
                </a:cubicBezTo>
                <a:cubicBezTo>
                  <a:pt x="3460065" y="1307401"/>
                  <a:pt x="3461799" y="1311669"/>
                  <a:pt x="3463332" y="1315669"/>
                </a:cubicBezTo>
                <a:cubicBezTo>
                  <a:pt x="3464866" y="1319670"/>
                  <a:pt x="3466099" y="1323337"/>
                  <a:pt x="3467033" y="1326670"/>
                </a:cubicBezTo>
                <a:cubicBezTo>
                  <a:pt x="3468900" y="1332405"/>
                  <a:pt x="3471333" y="1336305"/>
                  <a:pt x="3474334" y="1338372"/>
                </a:cubicBezTo>
                <a:cubicBezTo>
                  <a:pt x="3477334" y="1340439"/>
                  <a:pt x="3481435" y="1341472"/>
                  <a:pt x="3486635" y="1341472"/>
                </a:cubicBezTo>
                <a:lnTo>
                  <a:pt x="3492699" y="1343759"/>
                </a:lnTo>
                <a:lnTo>
                  <a:pt x="3492950" y="1341472"/>
                </a:lnTo>
                <a:cubicBezTo>
                  <a:pt x="3499884" y="1341472"/>
                  <a:pt x="3506685" y="1340939"/>
                  <a:pt x="3513353" y="1339872"/>
                </a:cubicBezTo>
                <a:cubicBezTo>
                  <a:pt x="3520020" y="1338805"/>
                  <a:pt x="3526555" y="1337272"/>
                  <a:pt x="3532955" y="1335271"/>
                </a:cubicBezTo>
                <a:cubicBezTo>
                  <a:pt x="3539356" y="1333271"/>
                  <a:pt x="3545523" y="1330838"/>
                  <a:pt x="3551458" y="1327971"/>
                </a:cubicBezTo>
                <a:cubicBezTo>
                  <a:pt x="3557392" y="1325104"/>
                  <a:pt x="3563026" y="1321803"/>
                  <a:pt x="3568360" y="1318069"/>
                </a:cubicBezTo>
                <a:cubicBezTo>
                  <a:pt x="3564893" y="1315002"/>
                  <a:pt x="3560892" y="1312335"/>
                  <a:pt x="3556358" y="1310068"/>
                </a:cubicBezTo>
                <a:cubicBezTo>
                  <a:pt x="3551824" y="1307801"/>
                  <a:pt x="3546857" y="1306034"/>
                  <a:pt x="3541456" y="1304768"/>
                </a:cubicBezTo>
                <a:cubicBezTo>
                  <a:pt x="3536056" y="1303501"/>
                  <a:pt x="3530355" y="1302868"/>
                  <a:pt x="3524354" y="1302868"/>
                </a:cubicBezTo>
                <a:cubicBezTo>
                  <a:pt x="3522221" y="1302868"/>
                  <a:pt x="3520220" y="1302934"/>
                  <a:pt x="3518354" y="1303068"/>
                </a:cubicBezTo>
                <a:cubicBezTo>
                  <a:pt x="3516487" y="1303201"/>
                  <a:pt x="3514620" y="1303434"/>
                  <a:pt x="3512753" y="1303768"/>
                </a:cubicBezTo>
                <a:cubicBezTo>
                  <a:pt x="3510886" y="1304101"/>
                  <a:pt x="3508752" y="1304534"/>
                  <a:pt x="3506352" y="1305068"/>
                </a:cubicBezTo>
                <a:lnTo>
                  <a:pt x="3503152" y="1289866"/>
                </a:lnTo>
                <a:cubicBezTo>
                  <a:pt x="3506752" y="1288799"/>
                  <a:pt x="3510353" y="1287966"/>
                  <a:pt x="3513953" y="1287366"/>
                </a:cubicBezTo>
                <a:cubicBezTo>
                  <a:pt x="3517553" y="1286765"/>
                  <a:pt x="3521021" y="1286465"/>
                  <a:pt x="3524354" y="1286465"/>
                </a:cubicBezTo>
                <a:close/>
                <a:moveTo>
                  <a:pt x="3708006" y="1285865"/>
                </a:moveTo>
                <a:cubicBezTo>
                  <a:pt x="3710273" y="1285865"/>
                  <a:pt x="3712740" y="1286099"/>
                  <a:pt x="3715407" y="1286565"/>
                </a:cubicBezTo>
                <a:cubicBezTo>
                  <a:pt x="3718074" y="1287032"/>
                  <a:pt x="3720607" y="1287599"/>
                  <a:pt x="3723008" y="1288266"/>
                </a:cubicBezTo>
                <a:lnTo>
                  <a:pt x="3720407" y="1303267"/>
                </a:lnTo>
                <a:cubicBezTo>
                  <a:pt x="3718407" y="1302734"/>
                  <a:pt x="3716274" y="1302301"/>
                  <a:pt x="3714007" y="1301967"/>
                </a:cubicBezTo>
                <a:cubicBezTo>
                  <a:pt x="3711740" y="1301634"/>
                  <a:pt x="3709739" y="1301467"/>
                  <a:pt x="3708006" y="1301467"/>
                </a:cubicBezTo>
                <a:cubicBezTo>
                  <a:pt x="3704005" y="1301467"/>
                  <a:pt x="3700638" y="1302234"/>
                  <a:pt x="3697905" y="1303768"/>
                </a:cubicBezTo>
                <a:cubicBezTo>
                  <a:pt x="3695171" y="1305301"/>
                  <a:pt x="3693137" y="1307335"/>
                  <a:pt x="3691804" y="1309868"/>
                </a:cubicBezTo>
                <a:cubicBezTo>
                  <a:pt x="3690470" y="1312402"/>
                  <a:pt x="3689804" y="1315202"/>
                  <a:pt x="3689804" y="1318269"/>
                </a:cubicBezTo>
                <a:cubicBezTo>
                  <a:pt x="3689804" y="1322537"/>
                  <a:pt x="3691070" y="1326370"/>
                  <a:pt x="3693604" y="1329771"/>
                </a:cubicBezTo>
                <a:cubicBezTo>
                  <a:pt x="3696138" y="1333171"/>
                  <a:pt x="3699205" y="1335872"/>
                  <a:pt x="3702805" y="1337872"/>
                </a:cubicBezTo>
                <a:lnTo>
                  <a:pt x="3710655" y="1340136"/>
                </a:lnTo>
                <a:lnTo>
                  <a:pt x="3731809" y="1332271"/>
                </a:lnTo>
                <a:lnTo>
                  <a:pt x="3737809" y="1346873"/>
                </a:lnTo>
                <a:cubicBezTo>
                  <a:pt x="3733943" y="1348473"/>
                  <a:pt x="3729108" y="1350307"/>
                  <a:pt x="3723308" y="1352374"/>
                </a:cubicBezTo>
                <a:cubicBezTo>
                  <a:pt x="3717507" y="1354441"/>
                  <a:pt x="3711373" y="1356507"/>
                  <a:pt x="3704905" y="1358574"/>
                </a:cubicBezTo>
                <a:cubicBezTo>
                  <a:pt x="3698438" y="1360641"/>
                  <a:pt x="3692204" y="1362575"/>
                  <a:pt x="3686203" y="1364375"/>
                </a:cubicBezTo>
                <a:cubicBezTo>
                  <a:pt x="3680202" y="1366175"/>
                  <a:pt x="3675002" y="1367542"/>
                  <a:pt x="3670601" y="1368476"/>
                </a:cubicBezTo>
                <a:lnTo>
                  <a:pt x="3666000" y="1353274"/>
                </a:lnTo>
                <a:cubicBezTo>
                  <a:pt x="3671335" y="1352074"/>
                  <a:pt x="3677702" y="1350407"/>
                  <a:pt x="3685103" y="1348273"/>
                </a:cubicBezTo>
                <a:lnTo>
                  <a:pt x="3692490" y="1345959"/>
                </a:lnTo>
                <a:lnTo>
                  <a:pt x="3687703" y="1343773"/>
                </a:lnTo>
                <a:cubicBezTo>
                  <a:pt x="3685103" y="1342106"/>
                  <a:pt x="3682769" y="1340005"/>
                  <a:pt x="3680702" y="1337472"/>
                </a:cubicBezTo>
                <a:cubicBezTo>
                  <a:pt x="3678635" y="1334938"/>
                  <a:pt x="3677002" y="1332038"/>
                  <a:pt x="3675802" y="1328771"/>
                </a:cubicBezTo>
                <a:cubicBezTo>
                  <a:pt x="3674602" y="1325504"/>
                  <a:pt x="3674002" y="1322003"/>
                  <a:pt x="3674002" y="1318269"/>
                </a:cubicBezTo>
                <a:cubicBezTo>
                  <a:pt x="3674002" y="1311469"/>
                  <a:pt x="3675568" y="1305634"/>
                  <a:pt x="3678702" y="1300767"/>
                </a:cubicBezTo>
                <a:cubicBezTo>
                  <a:pt x="3681836" y="1295900"/>
                  <a:pt x="3685970" y="1292199"/>
                  <a:pt x="3691104" y="1289666"/>
                </a:cubicBezTo>
                <a:cubicBezTo>
                  <a:pt x="3696238" y="1287132"/>
                  <a:pt x="3701872" y="1285865"/>
                  <a:pt x="3708006" y="1285865"/>
                </a:cubicBezTo>
                <a:close/>
                <a:moveTo>
                  <a:pt x="3400729" y="1276264"/>
                </a:moveTo>
                <a:cubicBezTo>
                  <a:pt x="3402463" y="1280531"/>
                  <a:pt x="3404096" y="1285399"/>
                  <a:pt x="3405630" y="1290866"/>
                </a:cubicBezTo>
                <a:cubicBezTo>
                  <a:pt x="3407163" y="1296333"/>
                  <a:pt x="3408464" y="1301734"/>
                  <a:pt x="3409530" y="1307068"/>
                </a:cubicBezTo>
                <a:cubicBezTo>
                  <a:pt x="3410597" y="1312402"/>
                  <a:pt x="3411131" y="1317069"/>
                  <a:pt x="3411131" y="1321070"/>
                </a:cubicBezTo>
                <a:cubicBezTo>
                  <a:pt x="3411131" y="1326404"/>
                  <a:pt x="3410564" y="1331104"/>
                  <a:pt x="3409430" y="1335172"/>
                </a:cubicBezTo>
                <a:cubicBezTo>
                  <a:pt x="3408297" y="1339239"/>
                  <a:pt x="3406597" y="1342706"/>
                  <a:pt x="3404330" y="1345573"/>
                </a:cubicBezTo>
                <a:cubicBezTo>
                  <a:pt x="3402063" y="1348440"/>
                  <a:pt x="3399162" y="1350773"/>
                  <a:pt x="3395629" y="1352574"/>
                </a:cubicBezTo>
                <a:cubicBezTo>
                  <a:pt x="3392095" y="1354374"/>
                  <a:pt x="3387994" y="1355707"/>
                  <a:pt x="3383327" y="1356574"/>
                </a:cubicBezTo>
                <a:cubicBezTo>
                  <a:pt x="3378660" y="1357441"/>
                  <a:pt x="3373326" y="1357874"/>
                  <a:pt x="3367325" y="1357874"/>
                </a:cubicBezTo>
                <a:lnTo>
                  <a:pt x="3367574" y="1355838"/>
                </a:lnTo>
                <a:lnTo>
                  <a:pt x="3362143" y="1357874"/>
                </a:lnTo>
                <a:cubicBezTo>
                  <a:pt x="3361343" y="1357874"/>
                  <a:pt x="3360543" y="1357874"/>
                  <a:pt x="3359743" y="1357874"/>
                </a:cubicBezTo>
                <a:cubicBezTo>
                  <a:pt x="3358943" y="1357874"/>
                  <a:pt x="3358110" y="1357874"/>
                  <a:pt x="3357243" y="1357874"/>
                </a:cubicBezTo>
                <a:cubicBezTo>
                  <a:pt x="3356376" y="1357874"/>
                  <a:pt x="3355543" y="1357874"/>
                  <a:pt x="3354743" y="1357874"/>
                </a:cubicBezTo>
                <a:cubicBezTo>
                  <a:pt x="3355009" y="1359074"/>
                  <a:pt x="3355209" y="1360041"/>
                  <a:pt x="3355343" y="1360775"/>
                </a:cubicBezTo>
                <a:cubicBezTo>
                  <a:pt x="3355476" y="1361508"/>
                  <a:pt x="3355543" y="1362475"/>
                  <a:pt x="3355543" y="1363675"/>
                </a:cubicBezTo>
                <a:cubicBezTo>
                  <a:pt x="3355543" y="1368609"/>
                  <a:pt x="3353842" y="1373410"/>
                  <a:pt x="3350442" y="1378077"/>
                </a:cubicBezTo>
                <a:cubicBezTo>
                  <a:pt x="3347042" y="1382744"/>
                  <a:pt x="3342074" y="1386978"/>
                  <a:pt x="3335540" y="1390778"/>
                </a:cubicBezTo>
                <a:cubicBezTo>
                  <a:pt x="3329006" y="1394579"/>
                  <a:pt x="3321105" y="1397613"/>
                  <a:pt x="3311837" y="1399880"/>
                </a:cubicBezTo>
                <a:cubicBezTo>
                  <a:pt x="3302569" y="1402146"/>
                  <a:pt x="3292001" y="1403280"/>
                  <a:pt x="3280133" y="1403280"/>
                </a:cubicBezTo>
                <a:cubicBezTo>
                  <a:pt x="3269599" y="1403280"/>
                  <a:pt x="3259831" y="1401580"/>
                  <a:pt x="3250830" y="1398179"/>
                </a:cubicBezTo>
                <a:cubicBezTo>
                  <a:pt x="3241828" y="1394779"/>
                  <a:pt x="3234594" y="1389678"/>
                  <a:pt x="3229127" y="1382877"/>
                </a:cubicBezTo>
                <a:cubicBezTo>
                  <a:pt x="3223659" y="1376077"/>
                  <a:pt x="3220926" y="1367475"/>
                  <a:pt x="3220926" y="1357074"/>
                </a:cubicBezTo>
                <a:cubicBezTo>
                  <a:pt x="3220926" y="1353874"/>
                  <a:pt x="3221226" y="1350440"/>
                  <a:pt x="3221826" y="1346773"/>
                </a:cubicBezTo>
                <a:cubicBezTo>
                  <a:pt x="3222426" y="1343106"/>
                  <a:pt x="3223359" y="1339172"/>
                  <a:pt x="3224626" y="1334972"/>
                </a:cubicBezTo>
                <a:cubicBezTo>
                  <a:pt x="3225893" y="1330771"/>
                  <a:pt x="3227460" y="1326337"/>
                  <a:pt x="3229327" y="1321670"/>
                </a:cubicBezTo>
                <a:lnTo>
                  <a:pt x="3243729" y="1327271"/>
                </a:lnTo>
                <a:cubicBezTo>
                  <a:pt x="3242395" y="1331004"/>
                  <a:pt x="3241228" y="1334538"/>
                  <a:pt x="3240228" y="1337872"/>
                </a:cubicBezTo>
                <a:cubicBezTo>
                  <a:pt x="3239228" y="1341206"/>
                  <a:pt x="3238495" y="1344339"/>
                  <a:pt x="3238028" y="1347273"/>
                </a:cubicBezTo>
                <a:cubicBezTo>
                  <a:pt x="3237561" y="1350207"/>
                  <a:pt x="3237328" y="1353007"/>
                  <a:pt x="3237328" y="1355674"/>
                </a:cubicBezTo>
                <a:cubicBezTo>
                  <a:pt x="3237328" y="1361275"/>
                  <a:pt x="3238561" y="1366042"/>
                  <a:pt x="3241028" y="1369976"/>
                </a:cubicBezTo>
                <a:cubicBezTo>
                  <a:pt x="3243495" y="1373910"/>
                  <a:pt x="3246929" y="1377143"/>
                  <a:pt x="3251330" y="1379677"/>
                </a:cubicBezTo>
                <a:cubicBezTo>
                  <a:pt x="3255730" y="1382211"/>
                  <a:pt x="3260764" y="1384078"/>
                  <a:pt x="3266432" y="1385278"/>
                </a:cubicBezTo>
                <a:cubicBezTo>
                  <a:pt x="3272099" y="1386478"/>
                  <a:pt x="3278133" y="1387078"/>
                  <a:pt x="3284534" y="1387078"/>
                </a:cubicBezTo>
                <a:cubicBezTo>
                  <a:pt x="3292268" y="1387078"/>
                  <a:pt x="3299502" y="1386411"/>
                  <a:pt x="3306237" y="1385078"/>
                </a:cubicBezTo>
                <a:cubicBezTo>
                  <a:pt x="3312971" y="1383744"/>
                  <a:pt x="3318905" y="1381844"/>
                  <a:pt x="3324039" y="1379377"/>
                </a:cubicBezTo>
                <a:cubicBezTo>
                  <a:pt x="3329173" y="1376910"/>
                  <a:pt x="3333207" y="1374110"/>
                  <a:pt x="3336140" y="1370976"/>
                </a:cubicBezTo>
                <a:cubicBezTo>
                  <a:pt x="3339074" y="1367842"/>
                  <a:pt x="3340541" y="1364475"/>
                  <a:pt x="3340541" y="1360875"/>
                </a:cubicBezTo>
                <a:cubicBezTo>
                  <a:pt x="3340541" y="1359141"/>
                  <a:pt x="3339874" y="1357541"/>
                  <a:pt x="3338540" y="1356074"/>
                </a:cubicBezTo>
                <a:cubicBezTo>
                  <a:pt x="3337207" y="1354607"/>
                  <a:pt x="3335207" y="1353207"/>
                  <a:pt x="3332540" y="1351874"/>
                </a:cubicBezTo>
                <a:cubicBezTo>
                  <a:pt x="3329873" y="1350540"/>
                  <a:pt x="3326672" y="1349240"/>
                  <a:pt x="3322939" y="1347973"/>
                </a:cubicBezTo>
                <a:cubicBezTo>
                  <a:pt x="3319205" y="1346706"/>
                  <a:pt x="3314938" y="1345406"/>
                  <a:pt x="3310137" y="1344073"/>
                </a:cubicBezTo>
                <a:lnTo>
                  <a:pt x="3313938" y="1327471"/>
                </a:lnTo>
                <a:cubicBezTo>
                  <a:pt x="3320872" y="1330138"/>
                  <a:pt x="3327006" y="1332371"/>
                  <a:pt x="3332340" y="1334171"/>
                </a:cubicBezTo>
                <a:cubicBezTo>
                  <a:pt x="3337674" y="1335972"/>
                  <a:pt x="3342341" y="1337405"/>
                  <a:pt x="3346341" y="1338472"/>
                </a:cubicBezTo>
                <a:cubicBezTo>
                  <a:pt x="3350342" y="1339539"/>
                  <a:pt x="3353809" y="1340305"/>
                  <a:pt x="3356743" y="1340772"/>
                </a:cubicBezTo>
                <a:cubicBezTo>
                  <a:pt x="3359676" y="1341239"/>
                  <a:pt x="3362143" y="1341472"/>
                  <a:pt x="3364144" y="1341472"/>
                </a:cubicBezTo>
                <a:lnTo>
                  <a:pt x="3369098" y="1343340"/>
                </a:lnTo>
                <a:lnTo>
                  <a:pt x="3369326" y="1341472"/>
                </a:lnTo>
                <a:cubicBezTo>
                  <a:pt x="3375859" y="1341472"/>
                  <a:pt x="3381060" y="1341072"/>
                  <a:pt x="3384927" y="1340272"/>
                </a:cubicBezTo>
                <a:cubicBezTo>
                  <a:pt x="3388794" y="1339472"/>
                  <a:pt x="3391595" y="1337838"/>
                  <a:pt x="3393328" y="1335371"/>
                </a:cubicBezTo>
                <a:cubicBezTo>
                  <a:pt x="3395062" y="1332904"/>
                  <a:pt x="3395929" y="1329204"/>
                  <a:pt x="3395929" y="1324270"/>
                </a:cubicBezTo>
                <a:cubicBezTo>
                  <a:pt x="3395929" y="1320936"/>
                  <a:pt x="3395395" y="1316969"/>
                  <a:pt x="3394329" y="1312369"/>
                </a:cubicBezTo>
                <a:cubicBezTo>
                  <a:pt x="3393262" y="1307768"/>
                  <a:pt x="3391862" y="1302868"/>
                  <a:pt x="3390128" y="1297667"/>
                </a:cubicBezTo>
                <a:cubicBezTo>
                  <a:pt x="3388394" y="1292466"/>
                  <a:pt x="3386528" y="1287332"/>
                  <a:pt x="3384527" y="1282265"/>
                </a:cubicBezTo>
                <a:close/>
                <a:moveTo>
                  <a:pt x="2659723" y="1276264"/>
                </a:moveTo>
                <a:cubicBezTo>
                  <a:pt x="2661456" y="1280531"/>
                  <a:pt x="2663090" y="1285099"/>
                  <a:pt x="2664623" y="1289966"/>
                </a:cubicBezTo>
                <a:cubicBezTo>
                  <a:pt x="2666157" y="1294833"/>
                  <a:pt x="2667457" y="1299634"/>
                  <a:pt x="2668524" y="1304368"/>
                </a:cubicBezTo>
                <a:cubicBezTo>
                  <a:pt x="2669590" y="1309102"/>
                  <a:pt x="2670124" y="1313469"/>
                  <a:pt x="2670124" y="1317469"/>
                </a:cubicBezTo>
                <a:cubicBezTo>
                  <a:pt x="2670124" y="1325337"/>
                  <a:pt x="2668324" y="1332038"/>
                  <a:pt x="2664723" y="1337572"/>
                </a:cubicBezTo>
                <a:cubicBezTo>
                  <a:pt x="2661123" y="1343106"/>
                  <a:pt x="2655122" y="1347606"/>
                  <a:pt x="2646721" y="1351073"/>
                </a:cubicBezTo>
                <a:cubicBezTo>
                  <a:pt x="2638320" y="1354541"/>
                  <a:pt x="2627018" y="1357074"/>
                  <a:pt x="2612817" y="1358674"/>
                </a:cubicBezTo>
                <a:cubicBezTo>
                  <a:pt x="2598615" y="1360275"/>
                  <a:pt x="2580846" y="1361075"/>
                  <a:pt x="2559510" y="1361075"/>
                </a:cubicBezTo>
                <a:cubicBezTo>
                  <a:pt x="2547642" y="1361075"/>
                  <a:pt x="2537207" y="1360308"/>
                  <a:pt x="2528206" y="1358774"/>
                </a:cubicBezTo>
                <a:cubicBezTo>
                  <a:pt x="2519205" y="1357241"/>
                  <a:pt x="2511704" y="1354874"/>
                  <a:pt x="2505703" y="1351674"/>
                </a:cubicBezTo>
                <a:cubicBezTo>
                  <a:pt x="2499703" y="1348473"/>
                  <a:pt x="2495169" y="1344306"/>
                  <a:pt x="2492101" y="1339172"/>
                </a:cubicBezTo>
                <a:cubicBezTo>
                  <a:pt x="2489034" y="1334038"/>
                  <a:pt x="2487501" y="1327804"/>
                  <a:pt x="2487501" y="1320470"/>
                </a:cubicBezTo>
                <a:cubicBezTo>
                  <a:pt x="2487501" y="1317136"/>
                  <a:pt x="2487768" y="1313702"/>
                  <a:pt x="2488301" y="1310168"/>
                </a:cubicBezTo>
                <a:cubicBezTo>
                  <a:pt x="2488834" y="1306635"/>
                  <a:pt x="2489535" y="1303068"/>
                  <a:pt x="2490402" y="1299467"/>
                </a:cubicBezTo>
                <a:cubicBezTo>
                  <a:pt x="2491268" y="1295867"/>
                  <a:pt x="2492168" y="1292399"/>
                  <a:pt x="2493102" y="1289066"/>
                </a:cubicBezTo>
                <a:lnTo>
                  <a:pt x="2508104" y="1292866"/>
                </a:lnTo>
                <a:cubicBezTo>
                  <a:pt x="2507570" y="1294866"/>
                  <a:pt x="2506970" y="1297233"/>
                  <a:pt x="2506303" y="1299967"/>
                </a:cubicBezTo>
                <a:cubicBezTo>
                  <a:pt x="2505636" y="1302701"/>
                  <a:pt x="2505070" y="1305468"/>
                  <a:pt x="2504603" y="1308268"/>
                </a:cubicBezTo>
                <a:cubicBezTo>
                  <a:pt x="2504136" y="1311068"/>
                  <a:pt x="2503903" y="1313602"/>
                  <a:pt x="2503903" y="1315869"/>
                </a:cubicBezTo>
                <a:cubicBezTo>
                  <a:pt x="2503903" y="1322803"/>
                  <a:pt x="2505670" y="1328371"/>
                  <a:pt x="2509204" y="1332571"/>
                </a:cubicBezTo>
                <a:cubicBezTo>
                  <a:pt x="2512737" y="1336772"/>
                  <a:pt x="2518905" y="1339839"/>
                  <a:pt x="2527706" y="1341772"/>
                </a:cubicBezTo>
                <a:cubicBezTo>
                  <a:pt x="2536507" y="1343706"/>
                  <a:pt x="2548842" y="1344673"/>
                  <a:pt x="2564711" y="1344673"/>
                </a:cubicBezTo>
                <a:cubicBezTo>
                  <a:pt x="2580312" y="1344673"/>
                  <a:pt x="2593748" y="1344273"/>
                  <a:pt x="2605016" y="1343472"/>
                </a:cubicBezTo>
                <a:cubicBezTo>
                  <a:pt x="2616284" y="1342672"/>
                  <a:pt x="2625552" y="1341372"/>
                  <a:pt x="2632819" y="1339572"/>
                </a:cubicBezTo>
                <a:cubicBezTo>
                  <a:pt x="2640087" y="1337772"/>
                  <a:pt x="2645487" y="1335305"/>
                  <a:pt x="2649021" y="1332171"/>
                </a:cubicBezTo>
                <a:cubicBezTo>
                  <a:pt x="2652555" y="1329037"/>
                  <a:pt x="2654322" y="1325204"/>
                  <a:pt x="2654322" y="1320670"/>
                </a:cubicBezTo>
                <a:cubicBezTo>
                  <a:pt x="2654322" y="1315602"/>
                  <a:pt x="2653389" y="1309735"/>
                  <a:pt x="2651521" y="1303068"/>
                </a:cubicBezTo>
                <a:cubicBezTo>
                  <a:pt x="2649655" y="1296400"/>
                  <a:pt x="2647254" y="1289266"/>
                  <a:pt x="2644320" y="1281665"/>
                </a:cubicBezTo>
                <a:close/>
                <a:moveTo>
                  <a:pt x="4378966" y="1273064"/>
                </a:moveTo>
                <a:cubicBezTo>
                  <a:pt x="4384567" y="1273064"/>
                  <a:pt x="4389367" y="1273830"/>
                  <a:pt x="4393368" y="1275364"/>
                </a:cubicBezTo>
                <a:cubicBezTo>
                  <a:pt x="4397368" y="1276898"/>
                  <a:pt x="4400235" y="1278331"/>
                  <a:pt x="4401969" y="1279665"/>
                </a:cubicBezTo>
                <a:lnTo>
                  <a:pt x="4395368" y="1293866"/>
                </a:lnTo>
                <a:cubicBezTo>
                  <a:pt x="4393101" y="1292800"/>
                  <a:pt x="4390567" y="1291799"/>
                  <a:pt x="4387767" y="1290866"/>
                </a:cubicBezTo>
                <a:cubicBezTo>
                  <a:pt x="4384967" y="1289933"/>
                  <a:pt x="4382033" y="1289466"/>
                  <a:pt x="4378966" y="1289466"/>
                </a:cubicBezTo>
                <a:cubicBezTo>
                  <a:pt x="4375099" y="1289466"/>
                  <a:pt x="4371198" y="1290266"/>
                  <a:pt x="4367264" y="1291866"/>
                </a:cubicBezTo>
                <a:cubicBezTo>
                  <a:pt x="4363331" y="1293466"/>
                  <a:pt x="4359730" y="1295600"/>
                  <a:pt x="4356463" y="1298267"/>
                </a:cubicBezTo>
                <a:cubicBezTo>
                  <a:pt x="4353196" y="1300934"/>
                  <a:pt x="4350563" y="1303868"/>
                  <a:pt x="4348562" y="1307068"/>
                </a:cubicBezTo>
                <a:cubicBezTo>
                  <a:pt x="4346562" y="1310268"/>
                  <a:pt x="4345562" y="1313469"/>
                  <a:pt x="4345562" y="1316669"/>
                </a:cubicBezTo>
                <a:cubicBezTo>
                  <a:pt x="4345562" y="1318936"/>
                  <a:pt x="4346728" y="1321003"/>
                  <a:pt x="4349062" y="1322870"/>
                </a:cubicBezTo>
                <a:cubicBezTo>
                  <a:pt x="4351396" y="1324737"/>
                  <a:pt x="4354429" y="1326470"/>
                  <a:pt x="4358163" y="1328071"/>
                </a:cubicBezTo>
                <a:cubicBezTo>
                  <a:pt x="4361897" y="1329671"/>
                  <a:pt x="4365864" y="1331304"/>
                  <a:pt x="4370065" y="1332971"/>
                </a:cubicBezTo>
                <a:cubicBezTo>
                  <a:pt x="4374265" y="1334638"/>
                  <a:pt x="4378233" y="1336438"/>
                  <a:pt x="4381966" y="1338372"/>
                </a:cubicBezTo>
                <a:cubicBezTo>
                  <a:pt x="4385700" y="1340305"/>
                  <a:pt x="4388734" y="1342539"/>
                  <a:pt x="4391068" y="1345073"/>
                </a:cubicBezTo>
                <a:cubicBezTo>
                  <a:pt x="4393401" y="1347606"/>
                  <a:pt x="4394568" y="1350607"/>
                  <a:pt x="4394568" y="1354074"/>
                </a:cubicBezTo>
                <a:cubicBezTo>
                  <a:pt x="4394568" y="1359008"/>
                  <a:pt x="4392901" y="1364342"/>
                  <a:pt x="4389567" y="1370076"/>
                </a:cubicBezTo>
                <a:cubicBezTo>
                  <a:pt x="4386234" y="1375810"/>
                  <a:pt x="4381300" y="1381177"/>
                  <a:pt x="4374765" y="1386178"/>
                </a:cubicBezTo>
                <a:cubicBezTo>
                  <a:pt x="4368231" y="1391179"/>
                  <a:pt x="4360264" y="1395279"/>
                  <a:pt x="4350863" y="1398479"/>
                </a:cubicBezTo>
                <a:cubicBezTo>
                  <a:pt x="4341461" y="1401680"/>
                  <a:pt x="4330627" y="1403280"/>
                  <a:pt x="4318358" y="1403280"/>
                </a:cubicBezTo>
                <a:cubicBezTo>
                  <a:pt x="4309957" y="1403280"/>
                  <a:pt x="4302190" y="1402346"/>
                  <a:pt x="4295055" y="1400480"/>
                </a:cubicBezTo>
                <a:cubicBezTo>
                  <a:pt x="4287921" y="1398613"/>
                  <a:pt x="4281654" y="1395779"/>
                  <a:pt x="4276253" y="1391979"/>
                </a:cubicBezTo>
                <a:cubicBezTo>
                  <a:pt x="4270853" y="1388178"/>
                  <a:pt x="4266652" y="1383378"/>
                  <a:pt x="4263652" y="1377577"/>
                </a:cubicBezTo>
                <a:cubicBezTo>
                  <a:pt x="4260651" y="1371776"/>
                  <a:pt x="4259151" y="1364942"/>
                  <a:pt x="4259151" y="1357074"/>
                </a:cubicBezTo>
                <a:cubicBezTo>
                  <a:pt x="4259151" y="1353874"/>
                  <a:pt x="4259451" y="1350440"/>
                  <a:pt x="4260051" y="1346773"/>
                </a:cubicBezTo>
                <a:cubicBezTo>
                  <a:pt x="4260651" y="1343106"/>
                  <a:pt x="4261585" y="1339172"/>
                  <a:pt x="4262851" y="1334972"/>
                </a:cubicBezTo>
                <a:cubicBezTo>
                  <a:pt x="4264118" y="1330771"/>
                  <a:pt x="4265685" y="1326337"/>
                  <a:pt x="4267552" y="1321670"/>
                </a:cubicBezTo>
                <a:lnTo>
                  <a:pt x="4281954" y="1327271"/>
                </a:lnTo>
                <a:cubicBezTo>
                  <a:pt x="4280620" y="1331004"/>
                  <a:pt x="4279454" y="1334538"/>
                  <a:pt x="4278453" y="1337872"/>
                </a:cubicBezTo>
                <a:cubicBezTo>
                  <a:pt x="4277453" y="1341206"/>
                  <a:pt x="4276720" y="1344339"/>
                  <a:pt x="4276253" y="1347273"/>
                </a:cubicBezTo>
                <a:cubicBezTo>
                  <a:pt x="4275786" y="1350207"/>
                  <a:pt x="4275553" y="1353007"/>
                  <a:pt x="4275553" y="1355674"/>
                </a:cubicBezTo>
                <a:cubicBezTo>
                  <a:pt x="4275553" y="1360875"/>
                  <a:pt x="4276653" y="1365409"/>
                  <a:pt x="4278854" y="1369276"/>
                </a:cubicBezTo>
                <a:cubicBezTo>
                  <a:pt x="4281054" y="1373143"/>
                  <a:pt x="4284154" y="1376377"/>
                  <a:pt x="4288155" y="1378977"/>
                </a:cubicBezTo>
                <a:cubicBezTo>
                  <a:pt x="4292155" y="1381577"/>
                  <a:pt x="4296823" y="1383544"/>
                  <a:pt x="4302156" y="1384878"/>
                </a:cubicBezTo>
                <a:cubicBezTo>
                  <a:pt x="4307490" y="1386211"/>
                  <a:pt x="4313224" y="1386878"/>
                  <a:pt x="4319359" y="1386878"/>
                </a:cubicBezTo>
                <a:cubicBezTo>
                  <a:pt x="4328960" y="1386878"/>
                  <a:pt x="4337361" y="1385844"/>
                  <a:pt x="4344562" y="1383778"/>
                </a:cubicBezTo>
                <a:cubicBezTo>
                  <a:pt x="4351762" y="1381711"/>
                  <a:pt x="4357763" y="1379077"/>
                  <a:pt x="4362564" y="1375877"/>
                </a:cubicBezTo>
                <a:cubicBezTo>
                  <a:pt x="4367364" y="1372676"/>
                  <a:pt x="4370932" y="1369342"/>
                  <a:pt x="4373265" y="1365875"/>
                </a:cubicBezTo>
                <a:cubicBezTo>
                  <a:pt x="4375599" y="1362408"/>
                  <a:pt x="4376766" y="1359341"/>
                  <a:pt x="4376766" y="1356674"/>
                </a:cubicBezTo>
                <a:cubicBezTo>
                  <a:pt x="4376766" y="1354807"/>
                  <a:pt x="4375632" y="1353140"/>
                  <a:pt x="4373365" y="1351674"/>
                </a:cubicBezTo>
                <a:cubicBezTo>
                  <a:pt x="4371098" y="1350207"/>
                  <a:pt x="4368165" y="1348807"/>
                  <a:pt x="4364564" y="1347473"/>
                </a:cubicBezTo>
                <a:cubicBezTo>
                  <a:pt x="4360964" y="1346140"/>
                  <a:pt x="4357163" y="1344706"/>
                  <a:pt x="4353163" y="1343172"/>
                </a:cubicBezTo>
                <a:cubicBezTo>
                  <a:pt x="4349162" y="1341639"/>
                  <a:pt x="4345362" y="1339805"/>
                  <a:pt x="4341761" y="1337672"/>
                </a:cubicBezTo>
                <a:cubicBezTo>
                  <a:pt x="4338161" y="1335538"/>
                  <a:pt x="4335227" y="1332971"/>
                  <a:pt x="4332960" y="1329971"/>
                </a:cubicBezTo>
                <a:cubicBezTo>
                  <a:pt x="4330693" y="1326970"/>
                  <a:pt x="4329560" y="1323403"/>
                  <a:pt x="4329560" y="1319269"/>
                </a:cubicBezTo>
                <a:cubicBezTo>
                  <a:pt x="4329560" y="1313802"/>
                  <a:pt x="4330927" y="1308368"/>
                  <a:pt x="4333660" y="1302968"/>
                </a:cubicBezTo>
                <a:cubicBezTo>
                  <a:pt x="4336394" y="1297567"/>
                  <a:pt x="4340128" y="1292600"/>
                  <a:pt x="4344862" y="1288066"/>
                </a:cubicBezTo>
                <a:cubicBezTo>
                  <a:pt x="4349596" y="1283532"/>
                  <a:pt x="4354896" y="1279898"/>
                  <a:pt x="4360764" y="1277164"/>
                </a:cubicBezTo>
                <a:cubicBezTo>
                  <a:pt x="4366631" y="1274431"/>
                  <a:pt x="4372698" y="1273064"/>
                  <a:pt x="4378966" y="1273064"/>
                </a:cubicBezTo>
                <a:close/>
                <a:moveTo>
                  <a:pt x="4295603" y="1263205"/>
                </a:moveTo>
                <a:cubicBezTo>
                  <a:pt x="4293070" y="1263205"/>
                  <a:pt x="4291103" y="1264072"/>
                  <a:pt x="4289702" y="1265806"/>
                </a:cubicBezTo>
                <a:cubicBezTo>
                  <a:pt x="4288302" y="1267539"/>
                  <a:pt x="4287602" y="1269539"/>
                  <a:pt x="4287602" y="1271806"/>
                </a:cubicBezTo>
                <a:cubicBezTo>
                  <a:pt x="4287602" y="1274207"/>
                  <a:pt x="4288336" y="1276174"/>
                  <a:pt x="4289803" y="1277707"/>
                </a:cubicBezTo>
                <a:cubicBezTo>
                  <a:pt x="4291269" y="1279241"/>
                  <a:pt x="4293136" y="1280007"/>
                  <a:pt x="4295403" y="1280007"/>
                </a:cubicBezTo>
                <a:cubicBezTo>
                  <a:pt x="4297670" y="1280007"/>
                  <a:pt x="4299637" y="1279274"/>
                  <a:pt x="4301304" y="1277807"/>
                </a:cubicBezTo>
                <a:cubicBezTo>
                  <a:pt x="4302971" y="1276340"/>
                  <a:pt x="4303804" y="1274407"/>
                  <a:pt x="4303804" y="1272006"/>
                </a:cubicBezTo>
                <a:cubicBezTo>
                  <a:pt x="4303804" y="1269473"/>
                  <a:pt x="4302938" y="1267373"/>
                  <a:pt x="4301204" y="1265706"/>
                </a:cubicBezTo>
                <a:cubicBezTo>
                  <a:pt x="4299470" y="1264039"/>
                  <a:pt x="4297604" y="1263205"/>
                  <a:pt x="4295603" y="1263205"/>
                </a:cubicBezTo>
                <a:close/>
                <a:moveTo>
                  <a:pt x="3257378" y="1263205"/>
                </a:moveTo>
                <a:cubicBezTo>
                  <a:pt x="3254844" y="1263205"/>
                  <a:pt x="3252877" y="1264072"/>
                  <a:pt x="3251477" y="1265806"/>
                </a:cubicBezTo>
                <a:cubicBezTo>
                  <a:pt x="3250077" y="1267539"/>
                  <a:pt x="3249377" y="1269539"/>
                  <a:pt x="3249377" y="1271806"/>
                </a:cubicBezTo>
                <a:cubicBezTo>
                  <a:pt x="3249377" y="1274207"/>
                  <a:pt x="3250110" y="1276174"/>
                  <a:pt x="3251577" y="1277707"/>
                </a:cubicBezTo>
                <a:cubicBezTo>
                  <a:pt x="3253044" y="1279241"/>
                  <a:pt x="3254911" y="1280007"/>
                  <a:pt x="3257178" y="1280007"/>
                </a:cubicBezTo>
                <a:cubicBezTo>
                  <a:pt x="3259445" y="1280007"/>
                  <a:pt x="3261412" y="1279274"/>
                  <a:pt x="3263079" y="1277807"/>
                </a:cubicBezTo>
                <a:cubicBezTo>
                  <a:pt x="3264746" y="1276340"/>
                  <a:pt x="3265579" y="1274407"/>
                  <a:pt x="3265579" y="1272006"/>
                </a:cubicBezTo>
                <a:cubicBezTo>
                  <a:pt x="3265579" y="1269473"/>
                  <a:pt x="3264712" y="1267373"/>
                  <a:pt x="3262979" y="1265706"/>
                </a:cubicBezTo>
                <a:cubicBezTo>
                  <a:pt x="3261245" y="1264039"/>
                  <a:pt x="3259378" y="1263205"/>
                  <a:pt x="3257378" y="1263205"/>
                </a:cubicBezTo>
                <a:close/>
                <a:moveTo>
                  <a:pt x="2085803" y="1263205"/>
                </a:moveTo>
                <a:cubicBezTo>
                  <a:pt x="2083270" y="1263205"/>
                  <a:pt x="2081303" y="1264072"/>
                  <a:pt x="2079902" y="1265806"/>
                </a:cubicBezTo>
                <a:cubicBezTo>
                  <a:pt x="2078502" y="1267539"/>
                  <a:pt x="2077803" y="1269539"/>
                  <a:pt x="2077803" y="1271806"/>
                </a:cubicBezTo>
                <a:cubicBezTo>
                  <a:pt x="2077803" y="1274207"/>
                  <a:pt x="2078535" y="1276174"/>
                  <a:pt x="2080003" y="1277707"/>
                </a:cubicBezTo>
                <a:cubicBezTo>
                  <a:pt x="2081469" y="1279241"/>
                  <a:pt x="2083336" y="1280007"/>
                  <a:pt x="2085603" y="1280007"/>
                </a:cubicBezTo>
                <a:cubicBezTo>
                  <a:pt x="2087870" y="1280007"/>
                  <a:pt x="2089837" y="1279274"/>
                  <a:pt x="2091504" y="1277807"/>
                </a:cubicBezTo>
                <a:cubicBezTo>
                  <a:pt x="2093171" y="1276340"/>
                  <a:pt x="2094004" y="1274407"/>
                  <a:pt x="2094004" y="1272006"/>
                </a:cubicBezTo>
                <a:cubicBezTo>
                  <a:pt x="2094004" y="1269473"/>
                  <a:pt x="2093137" y="1267373"/>
                  <a:pt x="2091404" y="1265706"/>
                </a:cubicBezTo>
                <a:cubicBezTo>
                  <a:pt x="2089670" y="1264039"/>
                  <a:pt x="2087804" y="1263205"/>
                  <a:pt x="2085803" y="1263205"/>
                </a:cubicBezTo>
                <a:close/>
                <a:moveTo>
                  <a:pt x="4539557" y="1263063"/>
                </a:moveTo>
                <a:cubicBezTo>
                  <a:pt x="4544758" y="1270930"/>
                  <a:pt x="4549292" y="1278364"/>
                  <a:pt x="4553159" y="1285365"/>
                </a:cubicBezTo>
                <a:cubicBezTo>
                  <a:pt x="4557026" y="1292366"/>
                  <a:pt x="4560293" y="1298900"/>
                  <a:pt x="4562960" y="1304968"/>
                </a:cubicBezTo>
                <a:cubicBezTo>
                  <a:pt x="4565627" y="1311035"/>
                  <a:pt x="4567761" y="1316736"/>
                  <a:pt x="4569361" y="1322070"/>
                </a:cubicBezTo>
                <a:cubicBezTo>
                  <a:pt x="4571228" y="1327937"/>
                  <a:pt x="4573328" y="1332271"/>
                  <a:pt x="4575662" y="1335072"/>
                </a:cubicBezTo>
                <a:cubicBezTo>
                  <a:pt x="4577995" y="1337872"/>
                  <a:pt x="4580429" y="1339639"/>
                  <a:pt x="4582963" y="1340372"/>
                </a:cubicBezTo>
                <a:lnTo>
                  <a:pt x="4589208" y="1341354"/>
                </a:lnTo>
                <a:lnTo>
                  <a:pt x="4600027" y="1339472"/>
                </a:lnTo>
                <a:cubicBezTo>
                  <a:pt x="4603027" y="1338138"/>
                  <a:pt x="4605494" y="1335938"/>
                  <a:pt x="4607428" y="1332871"/>
                </a:cubicBezTo>
                <a:cubicBezTo>
                  <a:pt x="4609361" y="1329804"/>
                  <a:pt x="4611062" y="1325737"/>
                  <a:pt x="4612529" y="1320670"/>
                </a:cubicBezTo>
                <a:cubicBezTo>
                  <a:pt x="4613995" y="1315602"/>
                  <a:pt x="4615596" y="1309335"/>
                  <a:pt x="4617329" y="1301867"/>
                </a:cubicBezTo>
                <a:lnTo>
                  <a:pt x="4631931" y="1305668"/>
                </a:lnTo>
                <a:cubicBezTo>
                  <a:pt x="4631131" y="1308735"/>
                  <a:pt x="4630398" y="1311669"/>
                  <a:pt x="4629731" y="1314469"/>
                </a:cubicBezTo>
                <a:cubicBezTo>
                  <a:pt x="4629064" y="1317269"/>
                  <a:pt x="4628564" y="1319703"/>
                  <a:pt x="4628230" y="1321770"/>
                </a:cubicBezTo>
                <a:cubicBezTo>
                  <a:pt x="4627897" y="1323837"/>
                  <a:pt x="4627731" y="1325470"/>
                  <a:pt x="4627731" y="1326670"/>
                </a:cubicBezTo>
                <a:cubicBezTo>
                  <a:pt x="4627731" y="1329871"/>
                  <a:pt x="4628464" y="1332571"/>
                  <a:pt x="4629931" y="1334771"/>
                </a:cubicBezTo>
                <a:cubicBezTo>
                  <a:pt x="4631397" y="1336972"/>
                  <a:pt x="4634198" y="1338772"/>
                  <a:pt x="4638332" y="1340172"/>
                </a:cubicBezTo>
                <a:lnTo>
                  <a:pt x="4644280" y="1341169"/>
                </a:lnTo>
                <a:lnTo>
                  <a:pt x="4656634" y="1323970"/>
                </a:lnTo>
                <a:cubicBezTo>
                  <a:pt x="4662568" y="1316703"/>
                  <a:pt x="4669102" y="1309968"/>
                  <a:pt x="4676237" y="1303768"/>
                </a:cubicBezTo>
                <a:cubicBezTo>
                  <a:pt x="4683371" y="1297567"/>
                  <a:pt x="4690872" y="1292566"/>
                  <a:pt x="4698739" y="1288766"/>
                </a:cubicBezTo>
                <a:cubicBezTo>
                  <a:pt x="4706607" y="1284965"/>
                  <a:pt x="4714608" y="1283065"/>
                  <a:pt x="4722742" y="1283065"/>
                </a:cubicBezTo>
                <a:cubicBezTo>
                  <a:pt x="4730077" y="1283065"/>
                  <a:pt x="4736377" y="1284565"/>
                  <a:pt x="4741644" y="1287566"/>
                </a:cubicBezTo>
                <a:cubicBezTo>
                  <a:pt x="4746912" y="1290566"/>
                  <a:pt x="4750979" y="1294600"/>
                  <a:pt x="4753846" y="1299667"/>
                </a:cubicBezTo>
                <a:cubicBezTo>
                  <a:pt x="4756713" y="1304734"/>
                  <a:pt x="4758147" y="1310468"/>
                  <a:pt x="4758147" y="1316869"/>
                </a:cubicBezTo>
                <a:cubicBezTo>
                  <a:pt x="4758147" y="1324737"/>
                  <a:pt x="4755847" y="1331971"/>
                  <a:pt x="4751246" y="1338572"/>
                </a:cubicBezTo>
                <a:cubicBezTo>
                  <a:pt x="4746645" y="1345173"/>
                  <a:pt x="4738878" y="1350473"/>
                  <a:pt x="4727943" y="1354474"/>
                </a:cubicBezTo>
                <a:cubicBezTo>
                  <a:pt x="4717008" y="1358474"/>
                  <a:pt x="4702140" y="1360475"/>
                  <a:pt x="4683337" y="1360475"/>
                </a:cubicBezTo>
                <a:cubicBezTo>
                  <a:pt x="4671603" y="1360475"/>
                  <a:pt x="4661768" y="1360041"/>
                  <a:pt x="4653834" y="1359175"/>
                </a:cubicBezTo>
                <a:cubicBezTo>
                  <a:pt x="4645899" y="1358308"/>
                  <a:pt x="4639465" y="1357008"/>
                  <a:pt x="4634531" y="1355274"/>
                </a:cubicBezTo>
                <a:cubicBezTo>
                  <a:pt x="4629597" y="1353540"/>
                  <a:pt x="4625863" y="1351340"/>
                  <a:pt x="4623330" y="1348673"/>
                </a:cubicBezTo>
                <a:lnTo>
                  <a:pt x="4619794" y="1342144"/>
                </a:lnTo>
                <a:lnTo>
                  <a:pt x="4617529" y="1345748"/>
                </a:lnTo>
                <a:cubicBezTo>
                  <a:pt x="4615729" y="1348065"/>
                  <a:pt x="4613862" y="1349940"/>
                  <a:pt x="4611928" y="1351374"/>
                </a:cubicBezTo>
                <a:cubicBezTo>
                  <a:pt x="4608061" y="1354241"/>
                  <a:pt x="4604027" y="1356041"/>
                  <a:pt x="4599827" y="1356774"/>
                </a:cubicBezTo>
                <a:lnTo>
                  <a:pt x="4588627" y="1357701"/>
                </a:lnTo>
                <a:lnTo>
                  <a:pt x="4588163" y="1357874"/>
                </a:lnTo>
                <a:lnTo>
                  <a:pt x="4587673" y="1357779"/>
                </a:lnTo>
                <a:lnTo>
                  <a:pt x="4586525" y="1357874"/>
                </a:lnTo>
                <a:lnTo>
                  <a:pt x="4586563" y="1357564"/>
                </a:lnTo>
                <a:lnTo>
                  <a:pt x="4575262" y="1355374"/>
                </a:lnTo>
                <a:cubicBezTo>
                  <a:pt x="4571061" y="1353707"/>
                  <a:pt x="4567428" y="1350973"/>
                  <a:pt x="4564361" y="1347173"/>
                </a:cubicBezTo>
                <a:lnTo>
                  <a:pt x="4561410" y="1342123"/>
                </a:lnTo>
                <a:lnTo>
                  <a:pt x="4550259" y="1353274"/>
                </a:lnTo>
                <a:cubicBezTo>
                  <a:pt x="4544325" y="1356474"/>
                  <a:pt x="4535824" y="1358074"/>
                  <a:pt x="4524756" y="1358074"/>
                </a:cubicBezTo>
                <a:cubicBezTo>
                  <a:pt x="4519955" y="1358074"/>
                  <a:pt x="4515321" y="1357674"/>
                  <a:pt x="4510854" y="1356874"/>
                </a:cubicBezTo>
                <a:cubicBezTo>
                  <a:pt x="4506387" y="1356074"/>
                  <a:pt x="4502286" y="1354907"/>
                  <a:pt x="4498552" y="1353374"/>
                </a:cubicBezTo>
                <a:cubicBezTo>
                  <a:pt x="4494819" y="1351840"/>
                  <a:pt x="4491552" y="1350007"/>
                  <a:pt x="4488751" y="1347873"/>
                </a:cubicBezTo>
                <a:lnTo>
                  <a:pt x="4496752" y="1334071"/>
                </a:lnTo>
                <a:cubicBezTo>
                  <a:pt x="4499419" y="1335805"/>
                  <a:pt x="4503153" y="1337472"/>
                  <a:pt x="4507954" y="1339072"/>
                </a:cubicBezTo>
                <a:cubicBezTo>
                  <a:pt x="4512754" y="1340672"/>
                  <a:pt x="4518355" y="1341472"/>
                  <a:pt x="4524756" y="1341472"/>
                </a:cubicBezTo>
                <a:cubicBezTo>
                  <a:pt x="4531423" y="1341472"/>
                  <a:pt x="4536724" y="1340805"/>
                  <a:pt x="4540658" y="1339472"/>
                </a:cubicBezTo>
                <a:cubicBezTo>
                  <a:pt x="4544591" y="1338138"/>
                  <a:pt x="4547458" y="1336172"/>
                  <a:pt x="4549259" y="1333571"/>
                </a:cubicBezTo>
                <a:cubicBezTo>
                  <a:pt x="4551059" y="1330971"/>
                  <a:pt x="4551959" y="1327937"/>
                  <a:pt x="4551959" y="1324470"/>
                </a:cubicBezTo>
                <a:cubicBezTo>
                  <a:pt x="4551959" y="1321803"/>
                  <a:pt x="4551259" y="1318603"/>
                  <a:pt x="4549859" y="1314869"/>
                </a:cubicBezTo>
                <a:cubicBezTo>
                  <a:pt x="4548459" y="1311135"/>
                  <a:pt x="4546558" y="1306968"/>
                  <a:pt x="4544158" y="1302367"/>
                </a:cubicBezTo>
                <a:cubicBezTo>
                  <a:pt x="4541758" y="1297767"/>
                  <a:pt x="4538991" y="1292900"/>
                  <a:pt x="4535857" y="1287766"/>
                </a:cubicBezTo>
                <a:cubicBezTo>
                  <a:pt x="4532723" y="1282632"/>
                  <a:pt x="4529356" y="1277398"/>
                  <a:pt x="4525756" y="1272064"/>
                </a:cubicBezTo>
                <a:close/>
                <a:moveTo>
                  <a:pt x="2910783" y="1263063"/>
                </a:moveTo>
                <a:cubicBezTo>
                  <a:pt x="2917850" y="1272797"/>
                  <a:pt x="2923484" y="1281598"/>
                  <a:pt x="2927685" y="1289466"/>
                </a:cubicBezTo>
                <a:cubicBezTo>
                  <a:pt x="2931885" y="1297333"/>
                  <a:pt x="2934885" y="1304234"/>
                  <a:pt x="2936686" y="1310168"/>
                </a:cubicBezTo>
                <a:cubicBezTo>
                  <a:pt x="2938486" y="1316102"/>
                  <a:pt x="2939386" y="1321203"/>
                  <a:pt x="2939386" y="1325470"/>
                </a:cubicBezTo>
                <a:cubicBezTo>
                  <a:pt x="2939386" y="1330804"/>
                  <a:pt x="2938052" y="1335972"/>
                  <a:pt x="2935386" y="1340972"/>
                </a:cubicBezTo>
                <a:cubicBezTo>
                  <a:pt x="2932718" y="1345973"/>
                  <a:pt x="2928252" y="1350073"/>
                  <a:pt x="2921984" y="1353274"/>
                </a:cubicBezTo>
                <a:cubicBezTo>
                  <a:pt x="2915717" y="1356474"/>
                  <a:pt x="2907049" y="1358074"/>
                  <a:pt x="2895981" y="1358074"/>
                </a:cubicBezTo>
                <a:cubicBezTo>
                  <a:pt x="2891180" y="1358074"/>
                  <a:pt x="2886546" y="1357674"/>
                  <a:pt x="2882079" y="1356874"/>
                </a:cubicBezTo>
                <a:cubicBezTo>
                  <a:pt x="2877612" y="1356074"/>
                  <a:pt x="2873511" y="1354907"/>
                  <a:pt x="2869777" y="1353374"/>
                </a:cubicBezTo>
                <a:cubicBezTo>
                  <a:pt x="2866044" y="1351840"/>
                  <a:pt x="2862777" y="1350007"/>
                  <a:pt x="2859976" y="1347873"/>
                </a:cubicBezTo>
                <a:lnTo>
                  <a:pt x="2867977" y="1334071"/>
                </a:lnTo>
                <a:cubicBezTo>
                  <a:pt x="2870644" y="1335805"/>
                  <a:pt x="2874378" y="1337472"/>
                  <a:pt x="2879179" y="1339072"/>
                </a:cubicBezTo>
                <a:cubicBezTo>
                  <a:pt x="2883979" y="1340672"/>
                  <a:pt x="2889580" y="1341472"/>
                  <a:pt x="2895981" y="1341472"/>
                </a:cubicBezTo>
                <a:cubicBezTo>
                  <a:pt x="2902648" y="1341472"/>
                  <a:pt x="2907949" y="1340805"/>
                  <a:pt x="2911883" y="1339472"/>
                </a:cubicBezTo>
                <a:cubicBezTo>
                  <a:pt x="2915816" y="1338138"/>
                  <a:pt x="2918684" y="1336172"/>
                  <a:pt x="2920484" y="1333571"/>
                </a:cubicBezTo>
                <a:cubicBezTo>
                  <a:pt x="2922284" y="1330971"/>
                  <a:pt x="2923184" y="1327937"/>
                  <a:pt x="2923184" y="1324470"/>
                </a:cubicBezTo>
                <a:cubicBezTo>
                  <a:pt x="2923184" y="1321803"/>
                  <a:pt x="2922617" y="1318503"/>
                  <a:pt x="2921484" y="1314569"/>
                </a:cubicBezTo>
                <a:cubicBezTo>
                  <a:pt x="2920351" y="1310635"/>
                  <a:pt x="2917917" y="1305301"/>
                  <a:pt x="2914183" y="1298567"/>
                </a:cubicBezTo>
                <a:cubicBezTo>
                  <a:pt x="2910449" y="1291833"/>
                  <a:pt x="2904715" y="1282998"/>
                  <a:pt x="2896981" y="1272064"/>
                </a:cubicBezTo>
                <a:close/>
                <a:moveTo>
                  <a:pt x="2348055" y="1257062"/>
                </a:moveTo>
                <a:cubicBezTo>
                  <a:pt x="2360857" y="1266396"/>
                  <a:pt x="2371425" y="1274631"/>
                  <a:pt x="2379759" y="1281765"/>
                </a:cubicBezTo>
                <a:cubicBezTo>
                  <a:pt x="2388094" y="1288899"/>
                  <a:pt x="2394694" y="1295100"/>
                  <a:pt x="2399561" y="1300367"/>
                </a:cubicBezTo>
                <a:cubicBezTo>
                  <a:pt x="2404429" y="1305634"/>
                  <a:pt x="2408029" y="1310235"/>
                  <a:pt x="2410363" y="1314169"/>
                </a:cubicBezTo>
                <a:cubicBezTo>
                  <a:pt x="2412697" y="1318103"/>
                  <a:pt x="2414197" y="1321570"/>
                  <a:pt x="2414863" y="1324570"/>
                </a:cubicBezTo>
                <a:cubicBezTo>
                  <a:pt x="2415530" y="1327571"/>
                  <a:pt x="2415864" y="1330404"/>
                  <a:pt x="2415864" y="1333071"/>
                </a:cubicBezTo>
                <a:cubicBezTo>
                  <a:pt x="2415864" y="1337472"/>
                  <a:pt x="2414897" y="1341606"/>
                  <a:pt x="2412963" y="1345473"/>
                </a:cubicBezTo>
                <a:cubicBezTo>
                  <a:pt x="2411029" y="1349340"/>
                  <a:pt x="2407963" y="1352474"/>
                  <a:pt x="2403762" y="1354874"/>
                </a:cubicBezTo>
                <a:cubicBezTo>
                  <a:pt x="2399561" y="1357274"/>
                  <a:pt x="2393994" y="1358474"/>
                  <a:pt x="2387060" y="1358474"/>
                </a:cubicBezTo>
                <a:cubicBezTo>
                  <a:pt x="2381593" y="1358474"/>
                  <a:pt x="2375992" y="1357708"/>
                  <a:pt x="2370258" y="1356174"/>
                </a:cubicBezTo>
                <a:cubicBezTo>
                  <a:pt x="2364524" y="1354641"/>
                  <a:pt x="2359023" y="1352474"/>
                  <a:pt x="2353756" y="1349673"/>
                </a:cubicBezTo>
                <a:lnTo>
                  <a:pt x="2352351" y="1348654"/>
                </a:lnTo>
                <a:lnTo>
                  <a:pt x="2336854" y="1354674"/>
                </a:lnTo>
                <a:lnTo>
                  <a:pt x="2311979" y="1357644"/>
                </a:lnTo>
                <a:lnTo>
                  <a:pt x="2311365" y="1357874"/>
                </a:lnTo>
                <a:lnTo>
                  <a:pt x="2310844" y="1357780"/>
                </a:lnTo>
                <a:lnTo>
                  <a:pt x="2310050" y="1357874"/>
                </a:lnTo>
                <a:lnTo>
                  <a:pt x="2310079" y="1357640"/>
                </a:lnTo>
                <a:lnTo>
                  <a:pt x="2297063" y="1355274"/>
                </a:lnTo>
                <a:lnTo>
                  <a:pt x="2286402" y="1347254"/>
                </a:lnTo>
                <a:lnTo>
                  <a:pt x="2283061" y="1352974"/>
                </a:lnTo>
                <a:cubicBezTo>
                  <a:pt x="2280595" y="1355574"/>
                  <a:pt x="2277827" y="1357508"/>
                  <a:pt x="2274760" y="1358774"/>
                </a:cubicBezTo>
                <a:cubicBezTo>
                  <a:pt x="2271693" y="1360041"/>
                  <a:pt x="2268426" y="1360675"/>
                  <a:pt x="2264959" y="1360675"/>
                </a:cubicBezTo>
                <a:cubicBezTo>
                  <a:pt x="2260558" y="1360675"/>
                  <a:pt x="2256058" y="1359741"/>
                  <a:pt x="2251457" y="1357874"/>
                </a:cubicBezTo>
                <a:cubicBezTo>
                  <a:pt x="2246857" y="1356007"/>
                  <a:pt x="2242423" y="1353340"/>
                  <a:pt x="2238155" y="1349873"/>
                </a:cubicBezTo>
                <a:cubicBezTo>
                  <a:pt x="2233889" y="1346406"/>
                  <a:pt x="2230154" y="1342339"/>
                  <a:pt x="2226954" y="1337672"/>
                </a:cubicBezTo>
                <a:cubicBezTo>
                  <a:pt x="2223487" y="1343806"/>
                  <a:pt x="2220187" y="1348306"/>
                  <a:pt x="2217053" y="1351173"/>
                </a:cubicBezTo>
                <a:cubicBezTo>
                  <a:pt x="2213919" y="1354041"/>
                  <a:pt x="2210685" y="1355874"/>
                  <a:pt x="2207352" y="1356674"/>
                </a:cubicBezTo>
                <a:cubicBezTo>
                  <a:pt x="2204018" y="1357474"/>
                  <a:pt x="2200151" y="1357874"/>
                  <a:pt x="2195750" y="1357874"/>
                </a:cubicBezTo>
                <a:lnTo>
                  <a:pt x="2195998" y="1355838"/>
                </a:lnTo>
                <a:lnTo>
                  <a:pt x="2190569" y="1357874"/>
                </a:lnTo>
                <a:cubicBezTo>
                  <a:pt x="2189768" y="1357874"/>
                  <a:pt x="2188968" y="1357874"/>
                  <a:pt x="2188168" y="1357874"/>
                </a:cubicBezTo>
                <a:cubicBezTo>
                  <a:pt x="2187368" y="1357874"/>
                  <a:pt x="2186535" y="1357874"/>
                  <a:pt x="2185668" y="1357874"/>
                </a:cubicBezTo>
                <a:cubicBezTo>
                  <a:pt x="2184801" y="1357874"/>
                  <a:pt x="2183968" y="1357874"/>
                  <a:pt x="2183168" y="1357874"/>
                </a:cubicBezTo>
                <a:cubicBezTo>
                  <a:pt x="2183434" y="1359074"/>
                  <a:pt x="2183635" y="1360041"/>
                  <a:pt x="2183768" y="1360775"/>
                </a:cubicBezTo>
                <a:cubicBezTo>
                  <a:pt x="2183902" y="1361508"/>
                  <a:pt x="2183968" y="1362475"/>
                  <a:pt x="2183968" y="1363675"/>
                </a:cubicBezTo>
                <a:cubicBezTo>
                  <a:pt x="2183968" y="1368609"/>
                  <a:pt x="2182268" y="1373410"/>
                  <a:pt x="2178867" y="1378077"/>
                </a:cubicBezTo>
                <a:cubicBezTo>
                  <a:pt x="2175467" y="1382744"/>
                  <a:pt x="2170500" y="1386978"/>
                  <a:pt x="2163965" y="1390778"/>
                </a:cubicBezTo>
                <a:cubicBezTo>
                  <a:pt x="2157431" y="1394579"/>
                  <a:pt x="2149530" y="1397613"/>
                  <a:pt x="2140262" y="1399880"/>
                </a:cubicBezTo>
                <a:cubicBezTo>
                  <a:pt x="2130995" y="1402146"/>
                  <a:pt x="2120426" y="1403280"/>
                  <a:pt x="2108559" y="1403280"/>
                </a:cubicBezTo>
                <a:cubicBezTo>
                  <a:pt x="2098024" y="1403280"/>
                  <a:pt x="2088256" y="1401580"/>
                  <a:pt x="2079255" y="1398179"/>
                </a:cubicBezTo>
                <a:cubicBezTo>
                  <a:pt x="2070254" y="1394779"/>
                  <a:pt x="2063019" y="1389678"/>
                  <a:pt x="2057552" y="1382877"/>
                </a:cubicBezTo>
                <a:cubicBezTo>
                  <a:pt x="2052085" y="1376077"/>
                  <a:pt x="2049351" y="1367475"/>
                  <a:pt x="2049351" y="1357074"/>
                </a:cubicBezTo>
                <a:cubicBezTo>
                  <a:pt x="2049351" y="1353874"/>
                  <a:pt x="2049651" y="1350440"/>
                  <a:pt x="2050251" y="1346773"/>
                </a:cubicBezTo>
                <a:cubicBezTo>
                  <a:pt x="2050851" y="1343106"/>
                  <a:pt x="2051785" y="1339172"/>
                  <a:pt x="2053052" y="1334972"/>
                </a:cubicBezTo>
                <a:cubicBezTo>
                  <a:pt x="2054318" y="1330771"/>
                  <a:pt x="2055885" y="1326337"/>
                  <a:pt x="2057752" y="1321670"/>
                </a:cubicBezTo>
                <a:lnTo>
                  <a:pt x="2072154" y="1327271"/>
                </a:lnTo>
                <a:cubicBezTo>
                  <a:pt x="2070820" y="1331004"/>
                  <a:pt x="2069653" y="1334538"/>
                  <a:pt x="2068653" y="1337872"/>
                </a:cubicBezTo>
                <a:cubicBezTo>
                  <a:pt x="2067653" y="1341206"/>
                  <a:pt x="2066920" y="1344339"/>
                  <a:pt x="2066453" y="1347273"/>
                </a:cubicBezTo>
                <a:cubicBezTo>
                  <a:pt x="2065987" y="1350207"/>
                  <a:pt x="2065753" y="1353007"/>
                  <a:pt x="2065753" y="1355674"/>
                </a:cubicBezTo>
                <a:cubicBezTo>
                  <a:pt x="2065753" y="1361275"/>
                  <a:pt x="2066987" y="1366042"/>
                  <a:pt x="2069454" y="1369976"/>
                </a:cubicBezTo>
                <a:cubicBezTo>
                  <a:pt x="2071920" y="1373910"/>
                  <a:pt x="2075354" y="1377143"/>
                  <a:pt x="2079755" y="1379677"/>
                </a:cubicBezTo>
                <a:cubicBezTo>
                  <a:pt x="2084156" y="1382211"/>
                  <a:pt x="2089189" y="1384078"/>
                  <a:pt x="2094857" y="1385278"/>
                </a:cubicBezTo>
                <a:cubicBezTo>
                  <a:pt x="2100524" y="1386478"/>
                  <a:pt x="2106558" y="1387078"/>
                  <a:pt x="2112959" y="1387078"/>
                </a:cubicBezTo>
                <a:cubicBezTo>
                  <a:pt x="2120693" y="1387078"/>
                  <a:pt x="2127928" y="1386411"/>
                  <a:pt x="2134661" y="1385078"/>
                </a:cubicBezTo>
                <a:cubicBezTo>
                  <a:pt x="2141396" y="1383744"/>
                  <a:pt x="2147330" y="1381844"/>
                  <a:pt x="2152464" y="1379377"/>
                </a:cubicBezTo>
                <a:cubicBezTo>
                  <a:pt x="2157598" y="1376910"/>
                  <a:pt x="2161632" y="1374110"/>
                  <a:pt x="2164565" y="1370976"/>
                </a:cubicBezTo>
                <a:cubicBezTo>
                  <a:pt x="2167499" y="1367842"/>
                  <a:pt x="2168966" y="1364475"/>
                  <a:pt x="2168966" y="1360875"/>
                </a:cubicBezTo>
                <a:cubicBezTo>
                  <a:pt x="2168966" y="1359141"/>
                  <a:pt x="2168299" y="1357541"/>
                  <a:pt x="2166966" y="1356074"/>
                </a:cubicBezTo>
                <a:cubicBezTo>
                  <a:pt x="2165633" y="1354607"/>
                  <a:pt x="2163632" y="1353207"/>
                  <a:pt x="2160965" y="1351874"/>
                </a:cubicBezTo>
                <a:cubicBezTo>
                  <a:pt x="2158298" y="1350540"/>
                  <a:pt x="2155098" y="1349240"/>
                  <a:pt x="2151364" y="1347973"/>
                </a:cubicBezTo>
                <a:cubicBezTo>
                  <a:pt x="2147630" y="1346706"/>
                  <a:pt x="2143363" y="1345406"/>
                  <a:pt x="2138562" y="1344073"/>
                </a:cubicBezTo>
                <a:lnTo>
                  <a:pt x="2142363" y="1327471"/>
                </a:lnTo>
                <a:cubicBezTo>
                  <a:pt x="2149297" y="1330138"/>
                  <a:pt x="2155431" y="1332371"/>
                  <a:pt x="2160765" y="1334171"/>
                </a:cubicBezTo>
                <a:cubicBezTo>
                  <a:pt x="2166099" y="1335972"/>
                  <a:pt x="2170767" y="1337405"/>
                  <a:pt x="2174767" y="1338472"/>
                </a:cubicBezTo>
                <a:cubicBezTo>
                  <a:pt x="2178767" y="1339539"/>
                  <a:pt x="2182234" y="1340305"/>
                  <a:pt x="2185168" y="1340772"/>
                </a:cubicBezTo>
                <a:cubicBezTo>
                  <a:pt x="2188102" y="1341239"/>
                  <a:pt x="2190569" y="1341472"/>
                  <a:pt x="2192569" y="1341472"/>
                </a:cubicBezTo>
                <a:lnTo>
                  <a:pt x="2197523" y="1343340"/>
                </a:lnTo>
                <a:lnTo>
                  <a:pt x="2197750" y="1341472"/>
                </a:lnTo>
                <a:cubicBezTo>
                  <a:pt x="2201484" y="1341472"/>
                  <a:pt x="2204452" y="1340672"/>
                  <a:pt x="2206651" y="1339072"/>
                </a:cubicBezTo>
                <a:cubicBezTo>
                  <a:pt x="2208852" y="1337472"/>
                  <a:pt x="2210986" y="1334805"/>
                  <a:pt x="2213052" y="1331071"/>
                </a:cubicBezTo>
                <a:cubicBezTo>
                  <a:pt x="2215119" y="1327337"/>
                  <a:pt x="2217753" y="1322337"/>
                  <a:pt x="2220954" y="1316069"/>
                </a:cubicBezTo>
                <a:cubicBezTo>
                  <a:pt x="2224154" y="1309668"/>
                  <a:pt x="2227387" y="1304434"/>
                  <a:pt x="2230655" y="1300367"/>
                </a:cubicBezTo>
                <a:cubicBezTo>
                  <a:pt x="2233922" y="1296300"/>
                  <a:pt x="2237122" y="1293100"/>
                  <a:pt x="2240256" y="1290766"/>
                </a:cubicBezTo>
                <a:cubicBezTo>
                  <a:pt x="2243390" y="1288432"/>
                  <a:pt x="2246357" y="1286799"/>
                  <a:pt x="2249157" y="1285865"/>
                </a:cubicBezTo>
                <a:cubicBezTo>
                  <a:pt x="2251957" y="1284932"/>
                  <a:pt x="2254558" y="1284465"/>
                  <a:pt x="2256958" y="1284465"/>
                </a:cubicBezTo>
                <a:cubicBezTo>
                  <a:pt x="2261358" y="1284465"/>
                  <a:pt x="2265292" y="1285432"/>
                  <a:pt x="2268759" y="1287366"/>
                </a:cubicBezTo>
                <a:cubicBezTo>
                  <a:pt x="2272227" y="1289299"/>
                  <a:pt x="2275494" y="1292566"/>
                  <a:pt x="2278561" y="1297167"/>
                </a:cubicBezTo>
                <a:cubicBezTo>
                  <a:pt x="2281628" y="1301767"/>
                  <a:pt x="2284761" y="1308068"/>
                  <a:pt x="2287962" y="1316069"/>
                </a:cubicBezTo>
                <a:cubicBezTo>
                  <a:pt x="2291029" y="1323403"/>
                  <a:pt x="2293796" y="1328904"/>
                  <a:pt x="2296263" y="1332571"/>
                </a:cubicBezTo>
                <a:cubicBezTo>
                  <a:pt x="2298730" y="1336238"/>
                  <a:pt x="2301330" y="1338639"/>
                  <a:pt x="2304064" y="1339772"/>
                </a:cubicBezTo>
                <a:lnTo>
                  <a:pt x="2312973" y="1341401"/>
                </a:lnTo>
                <a:lnTo>
                  <a:pt x="2331353" y="1339972"/>
                </a:lnTo>
                <a:lnTo>
                  <a:pt x="2338531" y="1337970"/>
                </a:lnTo>
                <a:lnTo>
                  <a:pt x="2329553" y="1325670"/>
                </a:lnTo>
                <a:cubicBezTo>
                  <a:pt x="2327086" y="1320603"/>
                  <a:pt x="2325853" y="1315136"/>
                  <a:pt x="2325853" y="1309268"/>
                </a:cubicBezTo>
                <a:cubicBezTo>
                  <a:pt x="2325853" y="1303267"/>
                  <a:pt x="2327086" y="1297734"/>
                  <a:pt x="2329553" y="1292666"/>
                </a:cubicBezTo>
                <a:cubicBezTo>
                  <a:pt x="2332020" y="1287599"/>
                  <a:pt x="2335554" y="1283498"/>
                  <a:pt x="2340154" y="1280365"/>
                </a:cubicBezTo>
                <a:cubicBezTo>
                  <a:pt x="2342454" y="1278798"/>
                  <a:pt x="2344947" y="1277623"/>
                  <a:pt x="2347630" y="1276839"/>
                </a:cubicBezTo>
                <a:lnTo>
                  <a:pt x="2348456" y="1276727"/>
                </a:lnTo>
                <a:lnTo>
                  <a:pt x="2338654" y="1269463"/>
                </a:lnTo>
                <a:close/>
                <a:moveTo>
                  <a:pt x="4296603" y="1252004"/>
                </a:moveTo>
                <a:cubicBezTo>
                  <a:pt x="4299804" y="1252004"/>
                  <a:pt x="4302671" y="1252937"/>
                  <a:pt x="4305204" y="1254804"/>
                </a:cubicBezTo>
                <a:cubicBezTo>
                  <a:pt x="4307738" y="1256671"/>
                  <a:pt x="4309738" y="1259138"/>
                  <a:pt x="4311205" y="1262205"/>
                </a:cubicBezTo>
                <a:cubicBezTo>
                  <a:pt x="4312672" y="1265272"/>
                  <a:pt x="4313406" y="1268539"/>
                  <a:pt x="4313406" y="1272006"/>
                </a:cubicBezTo>
                <a:cubicBezTo>
                  <a:pt x="4313406" y="1277207"/>
                  <a:pt x="4311738" y="1281574"/>
                  <a:pt x="4308405" y="1285108"/>
                </a:cubicBezTo>
                <a:cubicBezTo>
                  <a:pt x="4305071" y="1288642"/>
                  <a:pt x="4300804" y="1290409"/>
                  <a:pt x="4295603" y="1290409"/>
                </a:cubicBezTo>
                <a:cubicBezTo>
                  <a:pt x="4289869" y="1290409"/>
                  <a:pt x="4285569" y="1288675"/>
                  <a:pt x="4282702" y="1285208"/>
                </a:cubicBezTo>
                <a:cubicBezTo>
                  <a:pt x="4279835" y="1281741"/>
                  <a:pt x="4278401" y="1277674"/>
                  <a:pt x="4278401" y="1273007"/>
                </a:cubicBezTo>
                <a:cubicBezTo>
                  <a:pt x="4278401" y="1269139"/>
                  <a:pt x="4279168" y="1265639"/>
                  <a:pt x="4280701" y="1262505"/>
                </a:cubicBezTo>
                <a:cubicBezTo>
                  <a:pt x="4282235" y="1259371"/>
                  <a:pt x="4284402" y="1256838"/>
                  <a:pt x="4287202" y="1254904"/>
                </a:cubicBezTo>
                <a:cubicBezTo>
                  <a:pt x="4290003" y="1252971"/>
                  <a:pt x="4293136" y="1252004"/>
                  <a:pt x="4296603" y="1252004"/>
                </a:cubicBezTo>
                <a:close/>
                <a:moveTo>
                  <a:pt x="3258378" y="1252004"/>
                </a:moveTo>
                <a:cubicBezTo>
                  <a:pt x="3261579" y="1252004"/>
                  <a:pt x="3264446" y="1252937"/>
                  <a:pt x="3266979" y="1254804"/>
                </a:cubicBezTo>
                <a:cubicBezTo>
                  <a:pt x="3269513" y="1256671"/>
                  <a:pt x="3271513" y="1259138"/>
                  <a:pt x="3272980" y="1262205"/>
                </a:cubicBezTo>
                <a:cubicBezTo>
                  <a:pt x="3274447" y="1265272"/>
                  <a:pt x="3275180" y="1268539"/>
                  <a:pt x="3275180" y="1272006"/>
                </a:cubicBezTo>
                <a:cubicBezTo>
                  <a:pt x="3275180" y="1277207"/>
                  <a:pt x="3273513" y="1281574"/>
                  <a:pt x="3270180" y="1285108"/>
                </a:cubicBezTo>
                <a:cubicBezTo>
                  <a:pt x="3266846" y="1288642"/>
                  <a:pt x="3262579" y="1290409"/>
                  <a:pt x="3257378" y="1290409"/>
                </a:cubicBezTo>
                <a:cubicBezTo>
                  <a:pt x="3251644" y="1290409"/>
                  <a:pt x="3247343" y="1288675"/>
                  <a:pt x="3244476" y="1285208"/>
                </a:cubicBezTo>
                <a:cubicBezTo>
                  <a:pt x="3241609" y="1281741"/>
                  <a:pt x="3240176" y="1277674"/>
                  <a:pt x="3240176" y="1273007"/>
                </a:cubicBezTo>
                <a:cubicBezTo>
                  <a:pt x="3240176" y="1269139"/>
                  <a:pt x="3240943" y="1265639"/>
                  <a:pt x="3242476" y="1262505"/>
                </a:cubicBezTo>
                <a:cubicBezTo>
                  <a:pt x="3244010" y="1259371"/>
                  <a:pt x="3246177" y="1256838"/>
                  <a:pt x="3248977" y="1254904"/>
                </a:cubicBezTo>
                <a:cubicBezTo>
                  <a:pt x="3251777" y="1252971"/>
                  <a:pt x="3254911" y="1252004"/>
                  <a:pt x="3258378" y="1252004"/>
                </a:cubicBezTo>
                <a:close/>
                <a:moveTo>
                  <a:pt x="2086803" y="1252004"/>
                </a:moveTo>
                <a:cubicBezTo>
                  <a:pt x="2090004" y="1252004"/>
                  <a:pt x="2092871" y="1252937"/>
                  <a:pt x="2095404" y="1254804"/>
                </a:cubicBezTo>
                <a:cubicBezTo>
                  <a:pt x="2097938" y="1256671"/>
                  <a:pt x="2099938" y="1259138"/>
                  <a:pt x="2101405" y="1262205"/>
                </a:cubicBezTo>
                <a:cubicBezTo>
                  <a:pt x="2102872" y="1265272"/>
                  <a:pt x="2103605" y="1268539"/>
                  <a:pt x="2103605" y="1272006"/>
                </a:cubicBezTo>
                <a:cubicBezTo>
                  <a:pt x="2103605" y="1277207"/>
                  <a:pt x="2101938" y="1281574"/>
                  <a:pt x="2098605" y="1285108"/>
                </a:cubicBezTo>
                <a:cubicBezTo>
                  <a:pt x="2095271" y="1288642"/>
                  <a:pt x="2091004" y="1290409"/>
                  <a:pt x="2085803" y="1290409"/>
                </a:cubicBezTo>
                <a:cubicBezTo>
                  <a:pt x="2080069" y="1290409"/>
                  <a:pt x="2075769" y="1288675"/>
                  <a:pt x="2072901" y="1285208"/>
                </a:cubicBezTo>
                <a:cubicBezTo>
                  <a:pt x="2070035" y="1281741"/>
                  <a:pt x="2068601" y="1277674"/>
                  <a:pt x="2068601" y="1273007"/>
                </a:cubicBezTo>
                <a:cubicBezTo>
                  <a:pt x="2068601" y="1269139"/>
                  <a:pt x="2069368" y="1265639"/>
                  <a:pt x="2070901" y="1262505"/>
                </a:cubicBezTo>
                <a:cubicBezTo>
                  <a:pt x="2072435" y="1259371"/>
                  <a:pt x="2074602" y="1256838"/>
                  <a:pt x="2077402" y="1254904"/>
                </a:cubicBezTo>
                <a:cubicBezTo>
                  <a:pt x="2080203" y="1252971"/>
                  <a:pt x="2083336" y="1252004"/>
                  <a:pt x="2086803" y="1252004"/>
                </a:cubicBezTo>
                <a:close/>
                <a:moveTo>
                  <a:pt x="3438029" y="1246260"/>
                </a:moveTo>
                <a:cubicBezTo>
                  <a:pt x="3440696" y="1246260"/>
                  <a:pt x="3442997" y="1247260"/>
                  <a:pt x="3444930" y="1249261"/>
                </a:cubicBezTo>
                <a:cubicBezTo>
                  <a:pt x="3446864" y="1251261"/>
                  <a:pt x="3447830" y="1253595"/>
                  <a:pt x="3447830" y="1256262"/>
                </a:cubicBezTo>
                <a:cubicBezTo>
                  <a:pt x="3447830" y="1258929"/>
                  <a:pt x="3446864" y="1261229"/>
                  <a:pt x="3444930" y="1263163"/>
                </a:cubicBezTo>
                <a:cubicBezTo>
                  <a:pt x="3442997" y="1265096"/>
                  <a:pt x="3440696" y="1266063"/>
                  <a:pt x="3438029" y="1266063"/>
                </a:cubicBezTo>
                <a:cubicBezTo>
                  <a:pt x="3435229" y="1266063"/>
                  <a:pt x="3432862" y="1265096"/>
                  <a:pt x="3430928" y="1263163"/>
                </a:cubicBezTo>
                <a:cubicBezTo>
                  <a:pt x="3428995" y="1261229"/>
                  <a:pt x="3428028" y="1258929"/>
                  <a:pt x="3428028" y="1256262"/>
                </a:cubicBezTo>
                <a:cubicBezTo>
                  <a:pt x="3428028" y="1253595"/>
                  <a:pt x="3428995" y="1251261"/>
                  <a:pt x="3430928" y="1249261"/>
                </a:cubicBezTo>
                <a:cubicBezTo>
                  <a:pt x="3432862" y="1247260"/>
                  <a:pt x="3435229" y="1246260"/>
                  <a:pt x="3438029" y="1246260"/>
                </a:cubicBezTo>
                <a:close/>
                <a:moveTo>
                  <a:pt x="4048782" y="1240631"/>
                </a:moveTo>
                <a:lnTo>
                  <a:pt x="4048782" y="1252033"/>
                </a:lnTo>
                <a:lnTo>
                  <a:pt x="4003976" y="1265034"/>
                </a:lnTo>
                <a:lnTo>
                  <a:pt x="4003976" y="1253833"/>
                </a:lnTo>
                <a:close/>
                <a:moveTo>
                  <a:pt x="3010557" y="1240631"/>
                </a:moveTo>
                <a:lnTo>
                  <a:pt x="3010557" y="1252033"/>
                </a:lnTo>
                <a:lnTo>
                  <a:pt x="2965751" y="1265034"/>
                </a:lnTo>
                <a:lnTo>
                  <a:pt x="2965751" y="1253833"/>
                </a:lnTo>
                <a:close/>
                <a:moveTo>
                  <a:pt x="2600982" y="1240631"/>
                </a:moveTo>
                <a:lnTo>
                  <a:pt x="2600982" y="1252033"/>
                </a:lnTo>
                <a:lnTo>
                  <a:pt x="2556176" y="1265034"/>
                </a:lnTo>
                <a:lnTo>
                  <a:pt x="2556176" y="1253833"/>
                </a:lnTo>
                <a:close/>
                <a:moveTo>
                  <a:pt x="3392928" y="1235659"/>
                </a:moveTo>
                <a:cubicBezTo>
                  <a:pt x="3395595" y="1235659"/>
                  <a:pt x="3397896" y="1236659"/>
                  <a:pt x="3399829" y="1238659"/>
                </a:cubicBezTo>
                <a:cubicBezTo>
                  <a:pt x="3401763" y="1240660"/>
                  <a:pt x="3402730" y="1242993"/>
                  <a:pt x="3402730" y="1245660"/>
                </a:cubicBezTo>
                <a:cubicBezTo>
                  <a:pt x="3402730" y="1248327"/>
                  <a:pt x="3401763" y="1250628"/>
                  <a:pt x="3399829" y="1252561"/>
                </a:cubicBezTo>
                <a:cubicBezTo>
                  <a:pt x="3397896" y="1254495"/>
                  <a:pt x="3395595" y="1255462"/>
                  <a:pt x="3392928" y="1255462"/>
                </a:cubicBezTo>
                <a:cubicBezTo>
                  <a:pt x="3390128" y="1255462"/>
                  <a:pt x="3387761" y="1254495"/>
                  <a:pt x="3385827" y="1252561"/>
                </a:cubicBezTo>
                <a:cubicBezTo>
                  <a:pt x="3383894" y="1250628"/>
                  <a:pt x="3382927" y="1248327"/>
                  <a:pt x="3382927" y="1245660"/>
                </a:cubicBezTo>
                <a:cubicBezTo>
                  <a:pt x="3382927" y="1242993"/>
                  <a:pt x="3383894" y="1240660"/>
                  <a:pt x="3385827" y="1238659"/>
                </a:cubicBezTo>
                <a:cubicBezTo>
                  <a:pt x="3387761" y="1236659"/>
                  <a:pt x="3390128" y="1235659"/>
                  <a:pt x="3392928" y="1235659"/>
                </a:cubicBezTo>
                <a:close/>
                <a:moveTo>
                  <a:pt x="4734582" y="1231106"/>
                </a:moveTo>
                <a:lnTo>
                  <a:pt x="4734582" y="1242508"/>
                </a:lnTo>
                <a:lnTo>
                  <a:pt x="4689776" y="1255509"/>
                </a:lnTo>
                <a:lnTo>
                  <a:pt x="4689776" y="1244308"/>
                </a:lnTo>
                <a:close/>
                <a:moveTo>
                  <a:pt x="3915432" y="1231106"/>
                </a:moveTo>
                <a:lnTo>
                  <a:pt x="3915432" y="1242508"/>
                </a:lnTo>
                <a:lnTo>
                  <a:pt x="3870626" y="1255509"/>
                </a:lnTo>
                <a:lnTo>
                  <a:pt x="3870626" y="1244308"/>
                </a:lnTo>
                <a:close/>
                <a:moveTo>
                  <a:pt x="2273207" y="1231106"/>
                </a:moveTo>
                <a:lnTo>
                  <a:pt x="2273207" y="1242508"/>
                </a:lnTo>
                <a:lnTo>
                  <a:pt x="2228402" y="1255509"/>
                </a:lnTo>
                <a:lnTo>
                  <a:pt x="2228402" y="1244308"/>
                </a:lnTo>
                <a:close/>
                <a:moveTo>
                  <a:pt x="2896181" y="1225058"/>
                </a:moveTo>
                <a:cubicBezTo>
                  <a:pt x="2898848" y="1225058"/>
                  <a:pt x="2901148" y="1226058"/>
                  <a:pt x="2903082" y="1228058"/>
                </a:cubicBezTo>
                <a:cubicBezTo>
                  <a:pt x="2905015" y="1230058"/>
                  <a:pt x="2905982" y="1232392"/>
                  <a:pt x="2905982" y="1235059"/>
                </a:cubicBezTo>
                <a:cubicBezTo>
                  <a:pt x="2905982" y="1237726"/>
                  <a:pt x="2905015" y="1240026"/>
                  <a:pt x="2903082" y="1241960"/>
                </a:cubicBezTo>
                <a:cubicBezTo>
                  <a:pt x="2901148" y="1243893"/>
                  <a:pt x="2898848" y="1244860"/>
                  <a:pt x="2896181" y="1244860"/>
                </a:cubicBezTo>
                <a:cubicBezTo>
                  <a:pt x="2893380" y="1244860"/>
                  <a:pt x="2891013" y="1243893"/>
                  <a:pt x="2889080" y="1241960"/>
                </a:cubicBezTo>
                <a:cubicBezTo>
                  <a:pt x="2887146" y="1240026"/>
                  <a:pt x="2886179" y="1237726"/>
                  <a:pt x="2886179" y="1235059"/>
                </a:cubicBezTo>
                <a:cubicBezTo>
                  <a:pt x="2886179" y="1232392"/>
                  <a:pt x="2887146" y="1230058"/>
                  <a:pt x="2889080" y="1228058"/>
                </a:cubicBezTo>
                <a:cubicBezTo>
                  <a:pt x="2891013" y="1226058"/>
                  <a:pt x="2893380" y="1225058"/>
                  <a:pt x="2896181" y="1225058"/>
                </a:cubicBezTo>
                <a:close/>
                <a:moveTo>
                  <a:pt x="3526555" y="1220505"/>
                </a:moveTo>
                <a:cubicBezTo>
                  <a:pt x="3524554" y="1220505"/>
                  <a:pt x="3522887" y="1221205"/>
                  <a:pt x="3521554" y="1222605"/>
                </a:cubicBezTo>
                <a:cubicBezTo>
                  <a:pt x="3520220" y="1224005"/>
                  <a:pt x="3519554" y="1225706"/>
                  <a:pt x="3519554" y="1227706"/>
                </a:cubicBezTo>
                <a:cubicBezTo>
                  <a:pt x="3519554" y="1230239"/>
                  <a:pt x="3520620" y="1232606"/>
                  <a:pt x="3522754" y="1234807"/>
                </a:cubicBezTo>
                <a:lnTo>
                  <a:pt x="3528521" y="1238339"/>
                </a:lnTo>
                <a:lnTo>
                  <a:pt x="3529055" y="1238007"/>
                </a:lnTo>
                <a:cubicBezTo>
                  <a:pt x="3531655" y="1235007"/>
                  <a:pt x="3532955" y="1231973"/>
                  <a:pt x="3532955" y="1228906"/>
                </a:cubicBezTo>
                <a:cubicBezTo>
                  <a:pt x="3532955" y="1226506"/>
                  <a:pt x="3532422" y="1224505"/>
                  <a:pt x="3531355" y="1222905"/>
                </a:cubicBezTo>
                <a:cubicBezTo>
                  <a:pt x="3530288" y="1221305"/>
                  <a:pt x="3528688" y="1220505"/>
                  <a:pt x="3526555" y="1220505"/>
                </a:cubicBezTo>
                <a:close/>
                <a:moveTo>
                  <a:pt x="3824335" y="1214056"/>
                </a:moveTo>
                <a:lnTo>
                  <a:pt x="3840737" y="1214056"/>
                </a:lnTo>
                <a:lnTo>
                  <a:pt x="3844737" y="1317069"/>
                </a:lnTo>
                <a:cubicBezTo>
                  <a:pt x="3845004" y="1323603"/>
                  <a:pt x="3845637" y="1328637"/>
                  <a:pt x="3846637" y="1332171"/>
                </a:cubicBezTo>
                <a:cubicBezTo>
                  <a:pt x="3847638" y="1335705"/>
                  <a:pt x="3849905" y="1338138"/>
                  <a:pt x="3853438" y="1339472"/>
                </a:cubicBezTo>
                <a:cubicBezTo>
                  <a:pt x="3855205" y="1340139"/>
                  <a:pt x="3857480" y="1340639"/>
                  <a:pt x="3860264" y="1340972"/>
                </a:cubicBezTo>
                <a:lnTo>
                  <a:pt x="3866667" y="1341296"/>
                </a:lnTo>
                <a:lnTo>
                  <a:pt x="3884828" y="1339872"/>
                </a:lnTo>
                <a:cubicBezTo>
                  <a:pt x="3891495" y="1338805"/>
                  <a:pt x="3898030" y="1337272"/>
                  <a:pt x="3904430" y="1335271"/>
                </a:cubicBezTo>
                <a:cubicBezTo>
                  <a:pt x="3910831" y="1333271"/>
                  <a:pt x="3916998" y="1330838"/>
                  <a:pt x="3922933" y="1327971"/>
                </a:cubicBezTo>
                <a:cubicBezTo>
                  <a:pt x="3928867" y="1325104"/>
                  <a:pt x="3934501" y="1321803"/>
                  <a:pt x="3939835" y="1318069"/>
                </a:cubicBezTo>
                <a:cubicBezTo>
                  <a:pt x="3936368" y="1315002"/>
                  <a:pt x="3932367" y="1312335"/>
                  <a:pt x="3927833" y="1310068"/>
                </a:cubicBezTo>
                <a:cubicBezTo>
                  <a:pt x="3923299" y="1307801"/>
                  <a:pt x="3918332" y="1306034"/>
                  <a:pt x="3912931" y="1304768"/>
                </a:cubicBezTo>
                <a:cubicBezTo>
                  <a:pt x="3907531" y="1303501"/>
                  <a:pt x="3901830" y="1302867"/>
                  <a:pt x="3895829" y="1302867"/>
                </a:cubicBezTo>
                <a:cubicBezTo>
                  <a:pt x="3893696" y="1302867"/>
                  <a:pt x="3891695" y="1302934"/>
                  <a:pt x="3889829" y="1303068"/>
                </a:cubicBezTo>
                <a:cubicBezTo>
                  <a:pt x="3887962" y="1303201"/>
                  <a:pt x="3886095" y="1303434"/>
                  <a:pt x="3884228" y="1303768"/>
                </a:cubicBezTo>
                <a:cubicBezTo>
                  <a:pt x="3882361" y="1304101"/>
                  <a:pt x="3880227" y="1304534"/>
                  <a:pt x="3877827" y="1305068"/>
                </a:cubicBezTo>
                <a:lnTo>
                  <a:pt x="3874627" y="1289866"/>
                </a:lnTo>
                <a:cubicBezTo>
                  <a:pt x="3878227" y="1288799"/>
                  <a:pt x="3881827" y="1287966"/>
                  <a:pt x="3885428" y="1287366"/>
                </a:cubicBezTo>
                <a:cubicBezTo>
                  <a:pt x="3889028" y="1286765"/>
                  <a:pt x="3892496" y="1286465"/>
                  <a:pt x="3895829" y="1286465"/>
                </a:cubicBezTo>
                <a:cubicBezTo>
                  <a:pt x="3902764" y="1286465"/>
                  <a:pt x="3909031" y="1287299"/>
                  <a:pt x="3914631" y="1288966"/>
                </a:cubicBezTo>
                <a:cubicBezTo>
                  <a:pt x="3920232" y="1290633"/>
                  <a:pt x="3925333" y="1292666"/>
                  <a:pt x="3929933" y="1295067"/>
                </a:cubicBezTo>
                <a:cubicBezTo>
                  <a:pt x="3934534" y="1297467"/>
                  <a:pt x="3938868" y="1299867"/>
                  <a:pt x="3942935" y="1302267"/>
                </a:cubicBezTo>
                <a:cubicBezTo>
                  <a:pt x="3947002" y="1304668"/>
                  <a:pt x="3950969" y="1306701"/>
                  <a:pt x="3954837" y="1308368"/>
                </a:cubicBezTo>
                <a:cubicBezTo>
                  <a:pt x="3958704" y="1310035"/>
                  <a:pt x="3962704" y="1310868"/>
                  <a:pt x="3966838" y="1310868"/>
                </a:cubicBezTo>
                <a:lnTo>
                  <a:pt x="3971039" y="1310868"/>
                </a:lnTo>
                <a:lnTo>
                  <a:pt x="3972439" y="1325270"/>
                </a:lnTo>
                <a:cubicBezTo>
                  <a:pt x="3966705" y="1325270"/>
                  <a:pt x="3961437" y="1326070"/>
                  <a:pt x="3956637" y="1327671"/>
                </a:cubicBezTo>
                <a:cubicBezTo>
                  <a:pt x="3951836" y="1329271"/>
                  <a:pt x="3947136" y="1331304"/>
                  <a:pt x="3942535" y="1333771"/>
                </a:cubicBezTo>
                <a:cubicBezTo>
                  <a:pt x="3937934" y="1336238"/>
                  <a:pt x="3933101" y="1338839"/>
                  <a:pt x="3928033" y="1341572"/>
                </a:cubicBezTo>
                <a:cubicBezTo>
                  <a:pt x="3922966" y="1344306"/>
                  <a:pt x="3917365" y="1346906"/>
                  <a:pt x="3911231" y="1349373"/>
                </a:cubicBezTo>
                <a:cubicBezTo>
                  <a:pt x="3905097" y="1351840"/>
                  <a:pt x="3898063" y="1353874"/>
                  <a:pt x="3890129" y="1355474"/>
                </a:cubicBezTo>
                <a:lnTo>
                  <a:pt x="3869813" y="1357247"/>
                </a:lnTo>
                <a:lnTo>
                  <a:pt x="3868140" y="1357874"/>
                </a:lnTo>
                <a:lnTo>
                  <a:pt x="3865591" y="1357615"/>
                </a:lnTo>
                <a:lnTo>
                  <a:pt x="3862625" y="1357874"/>
                </a:lnTo>
                <a:lnTo>
                  <a:pt x="3862686" y="1357321"/>
                </a:lnTo>
                <a:lnTo>
                  <a:pt x="3848438" y="1355874"/>
                </a:lnTo>
                <a:cubicBezTo>
                  <a:pt x="3843304" y="1354541"/>
                  <a:pt x="3839303" y="1352474"/>
                  <a:pt x="3836436" y="1349673"/>
                </a:cubicBezTo>
                <a:cubicBezTo>
                  <a:pt x="3833569" y="1346873"/>
                  <a:pt x="3831569" y="1343306"/>
                  <a:pt x="3830435" y="1338972"/>
                </a:cubicBezTo>
                <a:lnTo>
                  <a:pt x="3829401" y="1331338"/>
                </a:lnTo>
                <a:lnTo>
                  <a:pt x="3818434" y="1344973"/>
                </a:lnTo>
                <a:cubicBezTo>
                  <a:pt x="3814233" y="1348506"/>
                  <a:pt x="3809733" y="1351207"/>
                  <a:pt x="3804932" y="1353074"/>
                </a:cubicBezTo>
                <a:cubicBezTo>
                  <a:pt x="3800131" y="1354941"/>
                  <a:pt x="3795331" y="1356207"/>
                  <a:pt x="3790530" y="1356874"/>
                </a:cubicBezTo>
                <a:cubicBezTo>
                  <a:pt x="3785730" y="1357541"/>
                  <a:pt x="3781129" y="1357874"/>
                  <a:pt x="3776729" y="1357874"/>
                </a:cubicBezTo>
                <a:cubicBezTo>
                  <a:pt x="3773128" y="1357874"/>
                  <a:pt x="3769494" y="1357574"/>
                  <a:pt x="3765827" y="1356974"/>
                </a:cubicBezTo>
                <a:cubicBezTo>
                  <a:pt x="3762160" y="1356374"/>
                  <a:pt x="3759593" y="1355941"/>
                  <a:pt x="3758126" y="1355674"/>
                </a:cubicBezTo>
                <a:lnTo>
                  <a:pt x="3760327" y="1339872"/>
                </a:lnTo>
                <a:cubicBezTo>
                  <a:pt x="3769528" y="1341072"/>
                  <a:pt x="3778196" y="1341272"/>
                  <a:pt x="3786330" y="1340472"/>
                </a:cubicBezTo>
                <a:cubicBezTo>
                  <a:pt x="3794464" y="1339672"/>
                  <a:pt x="3801565" y="1337372"/>
                  <a:pt x="3807632" y="1333571"/>
                </a:cubicBezTo>
                <a:cubicBezTo>
                  <a:pt x="3810666" y="1331671"/>
                  <a:pt x="3813375" y="1329279"/>
                  <a:pt x="3815758" y="1326395"/>
                </a:cubicBezTo>
                <a:lnTo>
                  <a:pt x="3816674" y="1324895"/>
                </a:lnTo>
                <a:lnTo>
                  <a:pt x="3811133" y="1315969"/>
                </a:lnTo>
                <a:cubicBezTo>
                  <a:pt x="3807266" y="1310435"/>
                  <a:pt x="3802598" y="1304401"/>
                  <a:pt x="3797131" y="1297867"/>
                </a:cubicBezTo>
                <a:cubicBezTo>
                  <a:pt x="3791664" y="1291333"/>
                  <a:pt x="3785496" y="1284532"/>
                  <a:pt x="3778629" y="1277464"/>
                </a:cubicBezTo>
                <a:cubicBezTo>
                  <a:pt x="3771761" y="1270397"/>
                  <a:pt x="3764327" y="1263263"/>
                  <a:pt x="3756326" y="1256062"/>
                </a:cubicBezTo>
                <a:lnTo>
                  <a:pt x="3767127" y="1244660"/>
                </a:lnTo>
                <a:cubicBezTo>
                  <a:pt x="3775929" y="1253061"/>
                  <a:pt x="3783763" y="1260896"/>
                  <a:pt x="3790630" y="1268163"/>
                </a:cubicBezTo>
                <a:cubicBezTo>
                  <a:pt x="3797498" y="1275431"/>
                  <a:pt x="3803532" y="1282232"/>
                  <a:pt x="3808733" y="1288566"/>
                </a:cubicBezTo>
                <a:cubicBezTo>
                  <a:pt x="3813933" y="1294900"/>
                  <a:pt x="3818400" y="1300667"/>
                  <a:pt x="3822134" y="1305868"/>
                </a:cubicBezTo>
                <a:lnTo>
                  <a:pt x="3824104" y="1308843"/>
                </a:lnTo>
                <a:lnTo>
                  <a:pt x="3825835" y="1302918"/>
                </a:lnTo>
                <a:lnTo>
                  <a:pt x="3827021" y="1287538"/>
                </a:lnTo>
                <a:close/>
                <a:moveTo>
                  <a:pt x="2686402" y="1214056"/>
                </a:moveTo>
                <a:lnTo>
                  <a:pt x="2702804" y="1214056"/>
                </a:lnTo>
                <a:lnTo>
                  <a:pt x="2706805" y="1317069"/>
                </a:lnTo>
                <a:cubicBezTo>
                  <a:pt x="2707072" y="1323603"/>
                  <a:pt x="2707705" y="1328637"/>
                  <a:pt x="2708705" y="1332171"/>
                </a:cubicBezTo>
                <a:cubicBezTo>
                  <a:pt x="2709705" y="1335705"/>
                  <a:pt x="2711972" y="1338138"/>
                  <a:pt x="2715506" y="1339472"/>
                </a:cubicBezTo>
                <a:cubicBezTo>
                  <a:pt x="2719040" y="1340805"/>
                  <a:pt x="2724607" y="1341472"/>
                  <a:pt x="2732208" y="1341472"/>
                </a:cubicBezTo>
                <a:cubicBezTo>
                  <a:pt x="2735008" y="1341472"/>
                  <a:pt x="2737042" y="1342239"/>
                  <a:pt x="2738309" y="1343773"/>
                </a:cubicBezTo>
                <a:lnTo>
                  <a:pt x="2739851" y="1348236"/>
                </a:lnTo>
                <a:lnTo>
                  <a:pt x="2740676" y="1341472"/>
                </a:lnTo>
                <a:cubicBezTo>
                  <a:pt x="2747876" y="1341472"/>
                  <a:pt x="2754310" y="1340972"/>
                  <a:pt x="2759978" y="1339972"/>
                </a:cubicBezTo>
                <a:lnTo>
                  <a:pt x="2767156" y="1337970"/>
                </a:lnTo>
                <a:lnTo>
                  <a:pt x="2758178" y="1325670"/>
                </a:lnTo>
                <a:cubicBezTo>
                  <a:pt x="2755711" y="1320603"/>
                  <a:pt x="2754477" y="1315136"/>
                  <a:pt x="2754477" y="1309268"/>
                </a:cubicBezTo>
                <a:cubicBezTo>
                  <a:pt x="2754477" y="1303267"/>
                  <a:pt x="2755711" y="1297734"/>
                  <a:pt x="2758178" y="1292666"/>
                </a:cubicBezTo>
                <a:cubicBezTo>
                  <a:pt x="2760645" y="1287599"/>
                  <a:pt x="2764178" y="1283498"/>
                  <a:pt x="2768779" y="1280365"/>
                </a:cubicBezTo>
                <a:cubicBezTo>
                  <a:pt x="2771080" y="1278798"/>
                  <a:pt x="2773571" y="1277623"/>
                  <a:pt x="2776255" y="1276839"/>
                </a:cubicBezTo>
                <a:lnTo>
                  <a:pt x="2776768" y="1276769"/>
                </a:lnTo>
                <a:lnTo>
                  <a:pt x="2767279" y="1269463"/>
                </a:lnTo>
                <a:lnTo>
                  <a:pt x="2776680" y="1257062"/>
                </a:lnTo>
                <a:cubicBezTo>
                  <a:pt x="2789482" y="1266396"/>
                  <a:pt x="2800050" y="1274631"/>
                  <a:pt x="2808384" y="1281765"/>
                </a:cubicBezTo>
                <a:cubicBezTo>
                  <a:pt x="2816718" y="1288899"/>
                  <a:pt x="2823319" y="1295100"/>
                  <a:pt x="2828186" y="1300367"/>
                </a:cubicBezTo>
                <a:cubicBezTo>
                  <a:pt x="2833054" y="1305634"/>
                  <a:pt x="2836654" y="1310235"/>
                  <a:pt x="2838988" y="1314169"/>
                </a:cubicBezTo>
                <a:cubicBezTo>
                  <a:pt x="2841321" y="1318103"/>
                  <a:pt x="2842822" y="1321570"/>
                  <a:pt x="2843488" y="1324570"/>
                </a:cubicBezTo>
                <a:cubicBezTo>
                  <a:pt x="2844155" y="1327571"/>
                  <a:pt x="2844488" y="1330404"/>
                  <a:pt x="2844488" y="1333071"/>
                </a:cubicBezTo>
                <a:cubicBezTo>
                  <a:pt x="2844488" y="1337472"/>
                  <a:pt x="2843522" y="1341606"/>
                  <a:pt x="2841588" y="1345473"/>
                </a:cubicBezTo>
                <a:cubicBezTo>
                  <a:pt x="2839655" y="1349340"/>
                  <a:pt x="2836587" y="1352474"/>
                  <a:pt x="2832387" y="1354874"/>
                </a:cubicBezTo>
                <a:cubicBezTo>
                  <a:pt x="2828186" y="1357274"/>
                  <a:pt x="2822619" y="1358474"/>
                  <a:pt x="2815685" y="1358474"/>
                </a:cubicBezTo>
                <a:cubicBezTo>
                  <a:pt x="2810218" y="1358474"/>
                  <a:pt x="2804617" y="1357708"/>
                  <a:pt x="2798883" y="1356174"/>
                </a:cubicBezTo>
                <a:cubicBezTo>
                  <a:pt x="2793149" y="1354641"/>
                  <a:pt x="2787648" y="1352474"/>
                  <a:pt x="2782381" y="1349673"/>
                </a:cubicBezTo>
                <a:lnTo>
                  <a:pt x="2780976" y="1348654"/>
                </a:lnTo>
                <a:lnTo>
                  <a:pt x="2765479" y="1354674"/>
                </a:lnTo>
                <a:cubicBezTo>
                  <a:pt x="2756677" y="1356808"/>
                  <a:pt x="2747743" y="1357874"/>
                  <a:pt x="2738675" y="1357874"/>
                </a:cubicBezTo>
                <a:lnTo>
                  <a:pt x="2739556" y="1350647"/>
                </a:lnTo>
                <a:lnTo>
                  <a:pt x="2737408" y="1355174"/>
                </a:lnTo>
                <a:cubicBezTo>
                  <a:pt x="2735542" y="1356974"/>
                  <a:pt x="2733141" y="1357874"/>
                  <a:pt x="2730208" y="1357874"/>
                </a:cubicBezTo>
                <a:cubicBezTo>
                  <a:pt x="2719540" y="1357874"/>
                  <a:pt x="2711372" y="1356674"/>
                  <a:pt x="2705704" y="1354274"/>
                </a:cubicBezTo>
                <a:cubicBezTo>
                  <a:pt x="2700037" y="1351874"/>
                  <a:pt x="2696137" y="1348140"/>
                  <a:pt x="2694003" y="1343072"/>
                </a:cubicBezTo>
                <a:cubicBezTo>
                  <a:pt x="2691869" y="1338005"/>
                  <a:pt x="2690669" y="1331471"/>
                  <a:pt x="2690402" y="1323470"/>
                </a:cubicBezTo>
                <a:close/>
                <a:moveTo>
                  <a:pt x="3724932" y="1212056"/>
                </a:moveTo>
                <a:lnTo>
                  <a:pt x="3724932" y="1223458"/>
                </a:lnTo>
                <a:lnTo>
                  <a:pt x="3680126" y="1236459"/>
                </a:lnTo>
                <a:lnTo>
                  <a:pt x="3680126" y="1225258"/>
                </a:lnTo>
                <a:close/>
                <a:moveTo>
                  <a:pt x="2810532" y="1212056"/>
                </a:moveTo>
                <a:lnTo>
                  <a:pt x="2810532" y="1223458"/>
                </a:lnTo>
                <a:lnTo>
                  <a:pt x="2765727" y="1236459"/>
                </a:lnTo>
                <a:lnTo>
                  <a:pt x="2765727" y="1225258"/>
                </a:lnTo>
                <a:close/>
                <a:moveTo>
                  <a:pt x="2381907" y="1212056"/>
                </a:moveTo>
                <a:lnTo>
                  <a:pt x="2381907" y="1223458"/>
                </a:lnTo>
                <a:lnTo>
                  <a:pt x="2337101" y="1236459"/>
                </a:lnTo>
                <a:lnTo>
                  <a:pt x="2337101" y="1225258"/>
                </a:lnTo>
                <a:close/>
                <a:moveTo>
                  <a:pt x="3526955" y="1210304"/>
                </a:moveTo>
                <a:cubicBezTo>
                  <a:pt x="3532289" y="1210304"/>
                  <a:pt x="3536322" y="1212137"/>
                  <a:pt x="3539056" y="1215804"/>
                </a:cubicBezTo>
                <a:cubicBezTo>
                  <a:pt x="3541790" y="1219471"/>
                  <a:pt x="3543156" y="1223638"/>
                  <a:pt x="3543156" y="1228306"/>
                </a:cubicBezTo>
                <a:cubicBezTo>
                  <a:pt x="3543156" y="1234173"/>
                  <a:pt x="3541223" y="1239374"/>
                  <a:pt x="3537356" y="1243908"/>
                </a:cubicBezTo>
                <a:cubicBezTo>
                  <a:pt x="3533489" y="1248442"/>
                  <a:pt x="3528055" y="1252042"/>
                  <a:pt x="3521054" y="1254709"/>
                </a:cubicBezTo>
                <a:cubicBezTo>
                  <a:pt x="3514053" y="1257376"/>
                  <a:pt x="3505819" y="1258976"/>
                  <a:pt x="3496351" y="1259510"/>
                </a:cubicBezTo>
                <a:lnTo>
                  <a:pt x="3494550" y="1249908"/>
                </a:lnTo>
                <a:cubicBezTo>
                  <a:pt x="3503618" y="1249242"/>
                  <a:pt x="3510986" y="1247842"/>
                  <a:pt x="3516653" y="1245708"/>
                </a:cubicBezTo>
                <a:lnTo>
                  <a:pt x="3520354" y="1243410"/>
                </a:lnTo>
                <a:lnTo>
                  <a:pt x="3513653" y="1239107"/>
                </a:lnTo>
                <a:cubicBezTo>
                  <a:pt x="3510653" y="1236040"/>
                  <a:pt x="3509152" y="1232240"/>
                  <a:pt x="3509152" y="1227706"/>
                </a:cubicBezTo>
                <a:cubicBezTo>
                  <a:pt x="3509152" y="1223038"/>
                  <a:pt x="3510786" y="1218971"/>
                  <a:pt x="3514053" y="1215504"/>
                </a:cubicBezTo>
                <a:cubicBezTo>
                  <a:pt x="3517320" y="1212037"/>
                  <a:pt x="3521621" y="1210304"/>
                  <a:pt x="3526955" y="1210304"/>
                </a:cubicBezTo>
                <a:close/>
                <a:moveTo>
                  <a:pt x="4524203" y="1206055"/>
                </a:moveTo>
                <a:cubicBezTo>
                  <a:pt x="4521670" y="1206055"/>
                  <a:pt x="4519703" y="1206922"/>
                  <a:pt x="4518302" y="1208656"/>
                </a:cubicBezTo>
                <a:cubicBezTo>
                  <a:pt x="4516902" y="1210389"/>
                  <a:pt x="4516202" y="1212389"/>
                  <a:pt x="4516202" y="1214656"/>
                </a:cubicBezTo>
                <a:cubicBezTo>
                  <a:pt x="4516202" y="1217057"/>
                  <a:pt x="4516936" y="1219024"/>
                  <a:pt x="4518402" y="1220557"/>
                </a:cubicBezTo>
                <a:cubicBezTo>
                  <a:pt x="4519869" y="1222091"/>
                  <a:pt x="4521736" y="1222857"/>
                  <a:pt x="4524003" y="1222857"/>
                </a:cubicBezTo>
                <a:cubicBezTo>
                  <a:pt x="4526270" y="1222857"/>
                  <a:pt x="4528237" y="1222124"/>
                  <a:pt x="4529904" y="1220657"/>
                </a:cubicBezTo>
                <a:cubicBezTo>
                  <a:pt x="4531571" y="1219190"/>
                  <a:pt x="4532404" y="1217257"/>
                  <a:pt x="4532404" y="1214856"/>
                </a:cubicBezTo>
                <a:cubicBezTo>
                  <a:pt x="4532404" y="1212323"/>
                  <a:pt x="4531537" y="1210223"/>
                  <a:pt x="4529804" y="1208556"/>
                </a:cubicBezTo>
                <a:cubicBezTo>
                  <a:pt x="4528070" y="1206889"/>
                  <a:pt x="4526203" y="1206055"/>
                  <a:pt x="4524203" y="1206055"/>
                </a:cubicBezTo>
                <a:close/>
                <a:moveTo>
                  <a:pt x="4525203" y="1194854"/>
                </a:moveTo>
                <a:cubicBezTo>
                  <a:pt x="4528404" y="1194854"/>
                  <a:pt x="4531271" y="1195787"/>
                  <a:pt x="4533804" y="1197654"/>
                </a:cubicBezTo>
                <a:cubicBezTo>
                  <a:pt x="4536338" y="1199521"/>
                  <a:pt x="4538338" y="1201988"/>
                  <a:pt x="4539805" y="1205055"/>
                </a:cubicBezTo>
                <a:cubicBezTo>
                  <a:pt x="4541272" y="1208122"/>
                  <a:pt x="4542006" y="1211389"/>
                  <a:pt x="4542006" y="1214856"/>
                </a:cubicBezTo>
                <a:cubicBezTo>
                  <a:pt x="4542006" y="1220057"/>
                  <a:pt x="4540338" y="1224424"/>
                  <a:pt x="4537005" y="1227958"/>
                </a:cubicBezTo>
                <a:cubicBezTo>
                  <a:pt x="4533671" y="1231492"/>
                  <a:pt x="4529404" y="1233259"/>
                  <a:pt x="4524203" y="1233259"/>
                </a:cubicBezTo>
                <a:cubicBezTo>
                  <a:pt x="4518469" y="1233259"/>
                  <a:pt x="4514169" y="1231525"/>
                  <a:pt x="4511302" y="1228058"/>
                </a:cubicBezTo>
                <a:cubicBezTo>
                  <a:pt x="4508435" y="1224591"/>
                  <a:pt x="4507001" y="1220524"/>
                  <a:pt x="4507001" y="1215857"/>
                </a:cubicBezTo>
                <a:cubicBezTo>
                  <a:pt x="4507001" y="1211989"/>
                  <a:pt x="4507768" y="1208489"/>
                  <a:pt x="4509301" y="1205355"/>
                </a:cubicBezTo>
                <a:cubicBezTo>
                  <a:pt x="4510835" y="1202221"/>
                  <a:pt x="4513002" y="1199688"/>
                  <a:pt x="4515802" y="1197754"/>
                </a:cubicBezTo>
                <a:cubicBezTo>
                  <a:pt x="4518603" y="1195821"/>
                  <a:pt x="4521736" y="1194854"/>
                  <a:pt x="4525203" y="1194854"/>
                </a:cubicBezTo>
                <a:close/>
                <a:moveTo>
                  <a:pt x="3438353" y="1187005"/>
                </a:moveTo>
                <a:cubicBezTo>
                  <a:pt x="3435819" y="1187005"/>
                  <a:pt x="3433852" y="1187872"/>
                  <a:pt x="3432452" y="1189606"/>
                </a:cubicBezTo>
                <a:cubicBezTo>
                  <a:pt x="3431052" y="1191339"/>
                  <a:pt x="3430352" y="1193339"/>
                  <a:pt x="3430352" y="1195606"/>
                </a:cubicBezTo>
                <a:cubicBezTo>
                  <a:pt x="3430352" y="1198007"/>
                  <a:pt x="3431085" y="1199974"/>
                  <a:pt x="3432552" y="1201507"/>
                </a:cubicBezTo>
                <a:cubicBezTo>
                  <a:pt x="3434019" y="1203041"/>
                  <a:pt x="3435886" y="1203807"/>
                  <a:pt x="3438153" y="1203807"/>
                </a:cubicBezTo>
                <a:cubicBezTo>
                  <a:pt x="3440420" y="1203807"/>
                  <a:pt x="3442387" y="1203074"/>
                  <a:pt x="3444054" y="1201607"/>
                </a:cubicBezTo>
                <a:cubicBezTo>
                  <a:pt x="3445721" y="1200140"/>
                  <a:pt x="3446554" y="1198207"/>
                  <a:pt x="3446554" y="1195806"/>
                </a:cubicBezTo>
                <a:cubicBezTo>
                  <a:pt x="3446554" y="1193273"/>
                  <a:pt x="3445687" y="1191173"/>
                  <a:pt x="3443954" y="1189506"/>
                </a:cubicBezTo>
                <a:cubicBezTo>
                  <a:pt x="3442220" y="1187839"/>
                  <a:pt x="3440353" y="1187005"/>
                  <a:pt x="3438353" y="1187005"/>
                </a:cubicBezTo>
                <a:close/>
                <a:moveTo>
                  <a:pt x="2272407" y="1180700"/>
                </a:moveTo>
                <a:cubicBezTo>
                  <a:pt x="2273741" y="1183233"/>
                  <a:pt x="2274841" y="1186134"/>
                  <a:pt x="2275708" y="1189401"/>
                </a:cubicBezTo>
                <a:cubicBezTo>
                  <a:pt x="2276575" y="1192668"/>
                  <a:pt x="2277008" y="1195635"/>
                  <a:pt x="2277008" y="1198302"/>
                </a:cubicBezTo>
                <a:cubicBezTo>
                  <a:pt x="2277008" y="1202703"/>
                  <a:pt x="2275774" y="1206670"/>
                  <a:pt x="2273307" y="1210204"/>
                </a:cubicBezTo>
                <a:cubicBezTo>
                  <a:pt x="2270841" y="1213737"/>
                  <a:pt x="2267007" y="1215504"/>
                  <a:pt x="2261806" y="1215504"/>
                </a:cubicBezTo>
                <a:cubicBezTo>
                  <a:pt x="2257672" y="1215504"/>
                  <a:pt x="2254305" y="1214404"/>
                  <a:pt x="2251705" y="1212204"/>
                </a:cubicBezTo>
                <a:lnTo>
                  <a:pt x="2250716" y="1210200"/>
                </a:lnTo>
                <a:lnTo>
                  <a:pt x="2247704" y="1217504"/>
                </a:lnTo>
                <a:cubicBezTo>
                  <a:pt x="2244571" y="1220572"/>
                  <a:pt x="2240670" y="1222105"/>
                  <a:pt x="2236003" y="1222105"/>
                </a:cubicBezTo>
                <a:cubicBezTo>
                  <a:pt x="2230669" y="1222105"/>
                  <a:pt x="2227135" y="1220338"/>
                  <a:pt x="2225402" y="1216804"/>
                </a:cubicBezTo>
                <a:cubicBezTo>
                  <a:pt x="2223668" y="1213271"/>
                  <a:pt x="2222802" y="1209503"/>
                  <a:pt x="2222802" y="1205503"/>
                </a:cubicBezTo>
                <a:cubicBezTo>
                  <a:pt x="2222802" y="1204036"/>
                  <a:pt x="2222901" y="1202469"/>
                  <a:pt x="2223101" y="1200802"/>
                </a:cubicBezTo>
                <a:cubicBezTo>
                  <a:pt x="2223301" y="1199135"/>
                  <a:pt x="2223602" y="1197235"/>
                  <a:pt x="2224002" y="1195102"/>
                </a:cubicBezTo>
                <a:lnTo>
                  <a:pt x="2234003" y="1192301"/>
                </a:lnTo>
                <a:cubicBezTo>
                  <a:pt x="2233602" y="1194568"/>
                  <a:pt x="2233303" y="1196668"/>
                  <a:pt x="2233103" y="1198602"/>
                </a:cubicBezTo>
                <a:cubicBezTo>
                  <a:pt x="2232903" y="1200536"/>
                  <a:pt x="2232803" y="1202236"/>
                  <a:pt x="2232803" y="1203703"/>
                </a:cubicBezTo>
                <a:cubicBezTo>
                  <a:pt x="2232803" y="1206236"/>
                  <a:pt x="2233202" y="1208103"/>
                  <a:pt x="2234003" y="1209303"/>
                </a:cubicBezTo>
                <a:cubicBezTo>
                  <a:pt x="2234803" y="1210504"/>
                  <a:pt x="2236070" y="1211104"/>
                  <a:pt x="2237803" y="1211104"/>
                </a:cubicBezTo>
                <a:cubicBezTo>
                  <a:pt x="2239803" y="1211104"/>
                  <a:pt x="2241470" y="1210070"/>
                  <a:pt x="2242804" y="1208003"/>
                </a:cubicBezTo>
                <a:cubicBezTo>
                  <a:pt x="2244137" y="1205936"/>
                  <a:pt x="2244871" y="1201769"/>
                  <a:pt x="2245004" y="1195502"/>
                </a:cubicBezTo>
                <a:lnTo>
                  <a:pt x="2245004" y="1189501"/>
                </a:lnTo>
                <a:lnTo>
                  <a:pt x="2254605" y="1185900"/>
                </a:lnTo>
                <a:lnTo>
                  <a:pt x="2254605" y="1198102"/>
                </a:lnTo>
                <a:cubicBezTo>
                  <a:pt x="2254605" y="1199969"/>
                  <a:pt x="2254972" y="1201602"/>
                  <a:pt x="2255705" y="1203003"/>
                </a:cubicBezTo>
                <a:cubicBezTo>
                  <a:pt x="2256439" y="1204403"/>
                  <a:pt x="2258006" y="1205103"/>
                  <a:pt x="2260406" y="1205103"/>
                </a:cubicBezTo>
                <a:cubicBezTo>
                  <a:pt x="2262806" y="1205103"/>
                  <a:pt x="2264406" y="1204369"/>
                  <a:pt x="2265206" y="1202903"/>
                </a:cubicBezTo>
                <a:cubicBezTo>
                  <a:pt x="2266007" y="1201436"/>
                  <a:pt x="2266407" y="1199569"/>
                  <a:pt x="2266407" y="1197302"/>
                </a:cubicBezTo>
                <a:cubicBezTo>
                  <a:pt x="2266407" y="1195035"/>
                  <a:pt x="2266140" y="1192735"/>
                  <a:pt x="2265606" y="1190401"/>
                </a:cubicBezTo>
                <a:cubicBezTo>
                  <a:pt x="2265073" y="1188067"/>
                  <a:pt x="2264340" y="1185767"/>
                  <a:pt x="2263406" y="1183500"/>
                </a:cubicBezTo>
                <a:close/>
                <a:moveTo>
                  <a:pt x="3439353" y="1175804"/>
                </a:moveTo>
                <a:cubicBezTo>
                  <a:pt x="3442554" y="1175804"/>
                  <a:pt x="3445421" y="1176737"/>
                  <a:pt x="3447954" y="1178604"/>
                </a:cubicBezTo>
                <a:cubicBezTo>
                  <a:pt x="3450488" y="1180471"/>
                  <a:pt x="3452488" y="1182938"/>
                  <a:pt x="3453955" y="1186005"/>
                </a:cubicBezTo>
                <a:cubicBezTo>
                  <a:pt x="3455422" y="1189072"/>
                  <a:pt x="3456155" y="1192339"/>
                  <a:pt x="3456155" y="1195806"/>
                </a:cubicBezTo>
                <a:cubicBezTo>
                  <a:pt x="3456155" y="1201007"/>
                  <a:pt x="3454488" y="1205374"/>
                  <a:pt x="3451155" y="1208908"/>
                </a:cubicBezTo>
                <a:cubicBezTo>
                  <a:pt x="3447821" y="1212442"/>
                  <a:pt x="3443554" y="1214209"/>
                  <a:pt x="3438353" y="1214209"/>
                </a:cubicBezTo>
                <a:cubicBezTo>
                  <a:pt x="3432619" y="1214209"/>
                  <a:pt x="3428318" y="1212475"/>
                  <a:pt x="3425451" y="1209008"/>
                </a:cubicBezTo>
                <a:cubicBezTo>
                  <a:pt x="3422584" y="1205541"/>
                  <a:pt x="3421151" y="1201474"/>
                  <a:pt x="3421151" y="1196807"/>
                </a:cubicBezTo>
                <a:cubicBezTo>
                  <a:pt x="3421151" y="1192939"/>
                  <a:pt x="3421918" y="1189439"/>
                  <a:pt x="3423451" y="1186305"/>
                </a:cubicBezTo>
                <a:cubicBezTo>
                  <a:pt x="3424985" y="1183172"/>
                  <a:pt x="3427152" y="1180638"/>
                  <a:pt x="3429952" y="1178704"/>
                </a:cubicBezTo>
                <a:cubicBezTo>
                  <a:pt x="3432752" y="1176771"/>
                  <a:pt x="3435886" y="1175804"/>
                  <a:pt x="3439353" y="1175804"/>
                </a:cubicBezTo>
                <a:close/>
                <a:moveTo>
                  <a:pt x="2915307" y="1173956"/>
                </a:moveTo>
                <a:lnTo>
                  <a:pt x="2915307" y="1185358"/>
                </a:lnTo>
                <a:lnTo>
                  <a:pt x="2870501" y="1198359"/>
                </a:lnTo>
                <a:lnTo>
                  <a:pt x="2870501" y="1187158"/>
                </a:lnTo>
                <a:close/>
                <a:moveTo>
                  <a:pt x="3848757" y="1164431"/>
                </a:moveTo>
                <a:lnTo>
                  <a:pt x="3848757" y="1175833"/>
                </a:lnTo>
                <a:lnTo>
                  <a:pt x="3803951" y="1188834"/>
                </a:lnTo>
                <a:lnTo>
                  <a:pt x="3803951" y="1177633"/>
                </a:lnTo>
                <a:close/>
                <a:moveTo>
                  <a:pt x="6190135" y="1040282"/>
                </a:moveTo>
                <a:cubicBezTo>
                  <a:pt x="6192802" y="1040282"/>
                  <a:pt x="6195102" y="1041282"/>
                  <a:pt x="6197036" y="1043283"/>
                </a:cubicBezTo>
                <a:cubicBezTo>
                  <a:pt x="6198969" y="1045283"/>
                  <a:pt x="6199936" y="1047616"/>
                  <a:pt x="6199936" y="1050284"/>
                </a:cubicBezTo>
                <a:cubicBezTo>
                  <a:pt x="6199936" y="1052951"/>
                  <a:pt x="6198969" y="1055251"/>
                  <a:pt x="6197036" y="1057184"/>
                </a:cubicBezTo>
                <a:cubicBezTo>
                  <a:pt x="6195102" y="1059118"/>
                  <a:pt x="6192802" y="1060085"/>
                  <a:pt x="6190135" y="1060085"/>
                </a:cubicBezTo>
                <a:cubicBezTo>
                  <a:pt x="6187335" y="1060085"/>
                  <a:pt x="6184968" y="1059118"/>
                  <a:pt x="6183034" y="1057184"/>
                </a:cubicBezTo>
                <a:cubicBezTo>
                  <a:pt x="6181101" y="1055251"/>
                  <a:pt x="6180134" y="1052951"/>
                  <a:pt x="6180134" y="1050284"/>
                </a:cubicBezTo>
                <a:cubicBezTo>
                  <a:pt x="6180134" y="1047616"/>
                  <a:pt x="6181101" y="1045283"/>
                  <a:pt x="6183034" y="1043283"/>
                </a:cubicBezTo>
                <a:cubicBezTo>
                  <a:pt x="6184968" y="1041282"/>
                  <a:pt x="6187335" y="1040282"/>
                  <a:pt x="6190135" y="1040282"/>
                </a:cubicBezTo>
                <a:close/>
                <a:moveTo>
                  <a:pt x="6162732" y="1040282"/>
                </a:moveTo>
                <a:cubicBezTo>
                  <a:pt x="6165399" y="1040282"/>
                  <a:pt x="6167699" y="1041282"/>
                  <a:pt x="6169633" y="1043283"/>
                </a:cubicBezTo>
                <a:cubicBezTo>
                  <a:pt x="6171566" y="1045283"/>
                  <a:pt x="6172533" y="1047616"/>
                  <a:pt x="6172533" y="1050284"/>
                </a:cubicBezTo>
                <a:cubicBezTo>
                  <a:pt x="6172533" y="1052951"/>
                  <a:pt x="6171566" y="1055251"/>
                  <a:pt x="6169633" y="1057184"/>
                </a:cubicBezTo>
                <a:cubicBezTo>
                  <a:pt x="6167699" y="1059118"/>
                  <a:pt x="6165399" y="1060085"/>
                  <a:pt x="6162732" y="1060085"/>
                </a:cubicBezTo>
                <a:cubicBezTo>
                  <a:pt x="6159931" y="1060085"/>
                  <a:pt x="6157564" y="1059118"/>
                  <a:pt x="6155631" y="1057184"/>
                </a:cubicBezTo>
                <a:cubicBezTo>
                  <a:pt x="6153697" y="1055251"/>
                  <a:pt x="6152730" y="1052951"/>
                  <a:pt x="6152730" y="1050284"/>
                </a:cubicBezTo>
                <a:cubicBezTo>
                  <a:pt x="6152730" y="1047616"/>
                  <a:pt x="6153697" y="1045283"/>
                  <a:pt x="6155631" y="1043283"/>
                </a:cubicBezTo>
                <a:cubicBezTo>
                  <a:pt x="6157564" y="1041282"/>
                  <a:pt x="6159931" y="1040282"/>
                  <a:pt x="6162732" y="1040282"/>
                </a:cubicBezTo>
                <a:close/>
                <a:moveTo>
                  <a:pt x="4132735" y="1040282"/>
                </a:moveTo>
                <a:cubicBezTo>
                  <a:pt x="4135402" y="1040282"/>
                  <a:pt x="4137702" y="1041282"/>
                  <a:pt x="4139636" y="1043283"/>
                </a:cubicBezTo>
                <a:cubicBezTo>
                  <a:pt x="4141569" y="1045283"/>
                  <a:pt x="4142536" y="1047616"/>
                  <a:pt x="4142536" y="1050284"/>
                </a:cubicBezTo>
                <a:cubicBezTo>
                  <a:pt x="4142536" y="1052951"/>
                  <a:pt x="4141569" y="1055251"/>
                  <a:pt x="4139636" y="1057184"/>
                </a:cubicBezTo>
                <a:cubicBezTo>
                  <a:pt x="4137702" y="1059118"/>
                  <a:pt x="4135402" y="1060085"/>
                  <a:pt x="4132735" y="1060085"/>
                </a:cubicBezTo>
                <a:cubicBezTo>
                  <a:pt x="4129935" y="1060085"/>
                  <a:pt x="4127568" y="1059118"/>
                  <a:pt x="4125634" y="1057184"/>
                </a:cubicBezTo>
                <a:cubicBezTo>
                  <a:pt x="4123701" y="1055251"/>
                  <a:pt x="4122734" y="1052951"/>
                  <a:pt x="4122734" y="1050284"/>
                </a:cubicBezTo>
                <a:cubicBezTo>
                  <a:pt x="4122734" y="1047616"/>
                  <a:pt x="4123701" y="1045283"/>
                  <a:pt x="4125634" y="1043283"/>
                </a:cubicBezTo>
                <a:cubicBezTo>
                  <a:pt x="4127568" y="1041282"/>
                  <a:pt x="4129935" y="1040282"/>
                  <a:pt x="4132735" y="1040282"/>
                </a:cubicBezTo>
                <a:close/>
                <a:moveTo>
                  <a:pt x="4105332" y="1040282"/>
                </a:moveTo>
                <a:cubicBezTo>
                  <a:pt x="4107999" y="1040282"/>
                  <a:pt x="4110299" y="1041282"/>
                  <a:pt x="4112232" y="1043283"/>
                </a:cubicBezTo>
                <a:cubicBezTo>
                  <a:pt x="4114166" y="1045283"/>
                  <a:pt x="4115133" y="1047616"/>
                  <a:pt x="4115133" y="1050284"/>
                </a:cubicBezTo>
                <a:cubicBezTo>
                  <a:pt x="4115133" y="1052951"/>
                  <a:pt x="4114166" y="1055251"/>
                  <a:pt x="4112232" y="1057184"/>
                </a:cubicBezTo>
                <a:cubicBezTo>
                  <a:pt x="4110299" y="1059118"/>
                  <a:pt x="4107999" y="1060085"/>
                  <a:pt x="4105332" y="1060085"/>
                </a:cubicBezTo>
                <a:cubicBezTo>
                  <a:pt x="4102531" y="1060085"/>
                  <a:pt x="4100164" y="1059118"/>
                  <a:pt x="4098231" y="1057184"/>
                </a:cubicBezTo>
                <a:cubicBezTo>
                  <a:pt x="4096297" y="1055251"/>
                  <a:pt x="4095330" y="1052951"/>
                  <a:pt x="4095330" y="1050284"/>
                </a:cubicBezTo>
                <a:cubicBezTo>
                  <a:pt x="4095330" y="1047616"/>
                  <a:pt x="4096297" y="1045283"/>
                  <a:pt x="4098231" y="1043283"/>
                </a:cubicBezTo>
                <a:cubicBezTo>
                  <a:pt x="4100164" y="1041282"/>
                  <a:pt x="4102531" y="1040282"/>
                  <a:pt x="4105332" y="1040282"/>
                </a:cubicBezTo>
                <a:close/>
                <a:moveTo>
                  <a:pt x="579911" y="1040282"/>
                </a:moveTo>
                <a:cubicBezTo>
                  <a:pt x="582578" y="1040282"/>
                  <a:pt x="584878" y="1041282"/>
                  <a:pt x="586812" y="1043283"/>
                </a:cubicBezTo>
                <a:cubicBezTo>
                  <a:pt x="588745" y="1045283"/>
                  <a:pt x="589713" y="1047616"/>
                  <a:pt x="589713" y="1050284"/>
                </a:cubicBezTo>
                <a:cubicBezTo>
                  <a:pt x="589713" y="1052951"/>
                  <a:pt x="588745" y="1055251"/>
                  <a:pt x="586812" y="1057184"/>
                </a:cubicBezTo>
                <a:cubicBezTo>
                  <a:pt x="584878" y="1059118"/>
                  <a:pt x="582578" y="1060085"/>
                  <a:pt x="579911" y="1060085"/>
                </a:cubicBezTo>
                <a:cubicBezTo>
                  <a:pt x="577111" y="1060085"/>
                  <a:pt x="574744" y="1059118"/>
                  <a:pt x="572811" y="1057184"/>
                </a:cubicBezTo>
                <a:cubicBezTo>
                  <a:pt x="570877" y="1055251"/>
                  <a:pt x="569910" y="1052951"/>
                  <a:pt x="569910" y="1050284"/>
                </a:cubicBezTo>
                <a:cubicBezTo>
                  <a:pt x="569910" y="1047616"/>
                  <a:pt x="570877" y="1045283"/>
                  <a:pt x="572811" y="1043283"/>
                </a:cubicBezTo>
                <a:cubicBezTo>
                  <a:pt x="574744" y="1041282"/>
                  <a:pt x="577111" y="1040282"/>
                  <a:pt x="579911" y="1040282"/>
                </a:cubicBezTo>
                <a:close/>
                <a:moveTo>
                  <a:pt x="552508" y="1040282"/>
                </a:moveTo>
                <a:cubicBezTo>
                  <a:pt x="555175" y="1040282"/>
                  <a:pt x="557475" y="1041282"/>
                  <a:pt x="559408" y="1043283"/>
                </a:cubicBezTo>
                <a:cubicBezTo>
                  <a:pt x="561342" y="1045283"/>
                  <a:pt x="562309" y="1047616"/>
                  <a:pt x="562309" y="1050284"/>
                </a:cubicBezTo>
                <a:cubicBezTo>
                  <a:pt x="562309" y="1052951"/>
                  <a:pt x="561342" y="1055251"/>
                  <a:pt x="559408" y="1057184"/>
                </a:cubicBezTo>
                <a:cubicBezTo>
                  <a:pt x="557475" y="1059118"/>
                  <a:pt x="555175" y="1060085"/>
                  <a:pt x="552508" y="1060085"/>
                </a:cubicBezTo>
                <a:cubicBezTo>
                  <a:pt x="549707" y="1060085"/>
                  <a:pt x="547341" y="1059118"/>
                  <a:pt x="545407" y="1057184"/>
                </a:cubicBezTo>
                <a:cubicBezTo>
                  <a:pt x="543473" y="1055251"/>
                  <a:pt x="542506" y="1052951"/>
                  <a:pt x="542506" y="1050284"/>
                </a:cubicBezTo>
                <a:cubicBezTo>
                  <a:pt x="542506" y="1047616"/>
                  <a:pt x="543473" y="1045283"/>
                  <a:pt x="545407" y="1043283"/>
                </a:cubicBezTo>
                <a:cubicBezTo>
                  <a:pt x="547341" y="1041282"/>
                  <a:pt x="549707" y="1040282"/>
                  <a:pt x="552508" y="1040282"/>
                </a:cubicBezTo>
                <a:close/>
                <a:moveTo>
                  <a:pt x="5363232" y="1033300"/>
                </a:moveTo>
                <a:lnTo>
                  <a:pt x="5363232" y="1044702"/>
                </a:lnTo>
                <a:lnTo>
                  <a:pt x="5318426" y="1057703"/>
                </a:lnTo>
                <a:lnTo>
                  <a:pt x="5318426" y="1046502"/>
                </a:lnTo>
                <a:close/>
                <a:moveTo>
                  <a:pt x="5829957" y="1023775"/>
                </a:moveTo>
                <a:lnTo>
                  <a:pt x="5829957" y="1035177"/>
                </a:lnTo>
                <a:lnTo>
                  <a:pt x="5785151" y="1048178"/>
                </a:lnTo>
                <a:lnTo>
                  <a:pt x="5785151" y="1036977"/>
                </a:lnTo>
                <a:close/>
                <a:moveTo>
                  <a:pt x="4486932" y="1023775"/>
                </a:moveTo>
                <a:lnTo>
                  <a:pt x="4486932" y="1035177"/>
                </a:lnTo>
                <a:lnTo>
                  <a:pt x="4442126" y="1048178"/>
                </a:lnTo>
                <a:lnTo>
                  <a:pt x="4442126" y="1036977"/>
                </a:lnTo>
                <a:close/>
                <a:moveTo>
                  <a:pt x="3296307" y="1023775"/>
                </a:moveTo>
                <a:lnTo>
                  <a:pt x="3296307" y="1035177"/>
                </a:lnTo>
                <a:lnTo>
                  <a:pt x="3251501" y="1048178"/>
                </a:lnTo>
                <a:lnTo>
                  <a:pt x="3251501" y="1036977"/>
                </a:lnTo>
                <a:close/>
                <a:moveTo>
                  <a:pt x="1134133" y="1023775"/>
                </a:moveTo>
                <a:lnTo>
                  <a:pt x="1134133" y="1035177"/>
                </a:lnTo>
                <a:lnTo>
                  <a:pt x="1089327" y="1048178"/>
                </a:lnTo>
                <a:lnTo>
                  <a:pt x="1089327" y="1036977"/>
                </a:lnTo>
                <a:close/>
                <a:moveTo>
                  <a:pt x="705508" y="1023775"/>
                </a:moveTo>
                <a:lnTo>
                  <a:pt x="705508" y="1035177"/>
                </a:lnTo>
                <a:lnTo>
                  <a:pt x="660702" y="1048178"/>
                </a:lnTo>
                <a:lnTo>
                  <a:pt x="660702" y="1036977"/>
                </a:lnTo>
                <a:close/>
                <a:moveTo>
                  <a:pt x="3269437" y="998277"/>
                </a:moveTo>
                <a:cubicBezTo>
                  <a:pt x="3272104" y="998277"/>
                  <a:pt x="3274404" y="999277"/>
                  <a:pt x="3276338" y="1001277"/>
                </a:cubicBezTo>
                <a:cubicBezTo>
                  <a:pt x="3278271" y="1003278"/>
                  <a:pt x="3279238" y="1005611"/>
                  <a:pt x="3279238" y="1008278"/>
                </a:cubicBezTo>
                <a:cubicBezTo>
                  <a:pt x="3279238" y="1010945"/>
                  <a:pt x="3278271" y="1013245"/>
                  <a:pt x="3276338" y="1015179"/>
                </a:cubicBezTo>
                <a:cubicBezTo>
                  <a:pt x="3274404" y="1017113"/>
                  <a:pt x="3272104" y="1018079"/>
                  <a:pt x="3269437" y="1018079"/>
                </a:cubicBezTo>
                <a:cubicBezTo>
                  <a:pt x="3266636" y="1018079"/>
                  <a:pt x="3264269" y="1017113"/>
                  <a:pt x="3262336" y="1015179"/>
                </a:cubicBezTo>
                <a:cubicBezTo>
                  <a:pt x="3260402" y="1013245"/>
                  <a:pt x="3259435" y="1010945"/>
                  <a:pt x="3259435" y="1008278"/>
                </a:cubicBezTo>
                <a:cubicBezTo>
                  <a:pt x="3259435" y="1005611"/>
                  <a:pt x="3260402" y="1003278"/>
                  <a:pt x="3262336" y="1001277"/>
                </a:cubicBezTo>
                <a:cubicBezTo>
                  <a:pt x="3264269" y="999277"/>
                  <a:pt x="3266636" y="998277"/>
                  <a:pt x="3269437" y="998277"/>
                </a:cubicBezTo>
                <a:close/>
                <a:moveTo>
                  <a:pt x="3446307" y="994877"/>
                </a:moveTo>
                <a:cubicBezTo>
                  <a:pt x="3448974" y="994877"/>
                  <a:pt x="3451274" y="995877"/>
                  <a:pt x="3453207" y="997877"/>
                </a:cubicBezTo>
                <a:cubicBezTo>
                  <a:pt x="3455141" y="999877"/>
                  <a:pt x="3456108" y="1002211"/>
                  <a:pt x="3456108" y="1004878"/>
                </a:cubicBezTo>
                <a:cubicBezTo>
                  <a:pt x="3456108" y="1007545"/>
                  <a:pt x="3455141" y="1009845"/>
                  <a:pt x="3453207" y="1011779"/>
                </a:cubicBezTo>
                <a:cubicBezTo>
                  <a:pt x="3451274" y="1013712"/>
                  <a:pt x="3448974" y="1014679"/>
                  <a:pt x="3446307" y="1014679"/>
                </a:cubicBezTo>
                <a:cubicBezTo>
                  <a:pt x="3443506" y="1014679"/>
                  <a:pt x="3441139" y="1013712"/>
                  <a:pt x="3439206" y="1011779"/>
                </a:cubicBezTo>
                <a:cubicBezTo>
                  <a:pt x="3437272" y="1009845"/>
                  <a:pt x="3436305" y="1007545"/>
                  <a:pt x="3436305" y="1004878"/>
                </a:cubicBezTo>
                <a:cubicBezTo>
                  <a:pt x="3436305" y="1002211"/>
                  <a:pt x="3437272" y="999877"/>
                  <a:pt x="3439206" y="997877"/>
                </a:cubicBezTo>
                <a:cubicBezTo>
                  <a:pt x="3441139" y="995877"/>
                  <a:pt x="3443506" y="994877"/>
                  <a:pt x="3446307" y="994877"/>
                </a:cubicBezTo>
                <a:close/>
                <a:moveTo>
                  <a:pt x="3418903" y="994877"/>
                </a:moveTo>
                <a:cubicBezTo>
                  <a:pt x="3421570" y="994877"/>
                  <a:pt x="3423870" y="995877"/>
                  <a:pt x="3425804" y="997877"/>
                </a:cubicBezTo>
                <a:cubicBezTo>
                  <a:pt x="3427737" y="999877"/>
                  <a:pt x="3428704" y="1002211"/>
                  <a:pt x="3428704" y="1004878"/>
                </a:cubicBezTo>
                <a:cubicBezTo>
                  <a:pt x="3428704" y="1007545"/>
                  <a:pt x="3427737" y="1009845"/>
                  <a:pt x="3425804" y="1011779"/>
                </a:cubicBezTo>
                <a:cubicBezTo>
                  <a:pt x="3423870" y="1013712"/>
                  <a:pt x="3421570" y="1014679"/>
                  <a:pt x="3418903" y="1014679"/>
                </a:cubicBezTo>
                <a:cubicBezTo>
                  <a:pt x="3416103" y="1014679"/>
                  <a:pt x="3413736" y="1013712"/>
                  <a:pt x="3411802" y="1011779"/>
                </a:cubicBezTo>
                <a:cubicBezTo>
                  <a:pt x="3409869" y="1009845"/>
                  <a:pt x="3408902" y="1007545"/>
                  <a:pt x="3408902" y="1004878"/>
                </a:cubicBezTo>
                <a:cubicBezTo>
                  <a:pt x="3408902" y="1002211"/>
                  <a:pt x="3409869" y="999877"/>
                  <a:pt x="3411802" y="997877"/>
                </a:cubicBezTo>
                <a:cubicBezTo>
                  <a:pt x="3413736" y="995877"/>
                  <a:pt x="3416103" y="994877"/>
                  <a:pt x="3418903" y="994877"/>
                </a:cubicBezTo>
                <a:close/>
                <a:moveTo>
                  <a:pt x="1074582" y="994877"/>
                </a:moveTo>
                <a:cubicBezTo>
                  <a:pt x="1077249" y="994877"/>
                  <a:pt x="1079549" y="995877"/>
                  <a:pt x="1081483" y="997877"/>
                </a:cubicBezTo>
                <a:cubicBezTo>
                  <a:pt x="1083416" y="999877"/>
                  <a:pt x="1084383" y="1002211"/>
                  <a:pt x="1084383" y="1004878"/>
                </a:cubicBezTo>
                <a:cubicBezTo>
                  <a:pt x="1084383" y="1007545"/>
                  <a:pt x="1083416" y="1009845"/>
                  <a:pt x="1081483" y="1011779"/>
                </a:cubicBezTo>
                <a:cubicBezTo>
                  <a:pt x="1079549" y="1013712"/>
                  <a:pt x="1077249" y="1014679"/>
                  <a:pt x="1074582" y="1014679"/>
                </a:cubicBezTo>
                <a:cubicBezTo>
                  <a:pt x="1071781" y="1014679"/>
                  <a:pt x="1069414" y="1013712"/>
                  <a:pt x="1067481" y="1011779"/>
                </a:cubicBezTo>
                <a:cubicBezTo>
                  <a:pt x="1065548" y="1009845"/>
                  <a:pt x="1064580" y="1007545"/>
                  <a:pt x="1064580" y="1004878"/>
                </a:cubicBezTo>
                <a:cubicBezTo>
                  <a:pt x="1064580" y="1002211"/>
                  <a:pt x="1065548" y="999877"/>
                  <a:pt x="1067481" y="997877"/>
                </a:cubicBezTo>
                <a:cubicBezTo>
                  <a:pt x="1069414" y="995877"/>
                  <a:pt x="1071781" y="994877"/>
                  <a:pt x="1074582" y="994877"/>
                </a:cubicBezTo>
                <a:close/>
                <a:moveTo>
                  <a:pt x="1047178" y="994877"/>
                </a:moveTo>
                <a:cubicBezTo>
                  <a:pt x="1049846" y="994877"/>
                  <a:pt x="1052146" y="995877"/>
                  <a:pt x="1054079" y="997877"/>
                </a:cubicBezTo>
                <a:cubicBezTo>
                  <a:pt x="1056013" y="999877"/>
                  <a:pt x="1056980" y="1002211"/>
                  <a:pt x="1056980" y="1004878"/>
                </a:cubicBezTo>
                <a:cubicBezTo>
                  <a:pt x="1056980" y="1007545"/>
                  <a:pt x="1056013" y="1009845"/>
                  <a:pt x="1054079" y="1011779"/>
                </a:cubicBezTo>
                <a:cubicBezTo>
                  <a:pt x="1052146" y="1013712"/>
                  <a:pt x="1049846" y="1014679"/>
                  <a:pt x="1047178" y="1014679"/>
                </a:cubicBezTo>
                <a:cubicBezTo>
                  <a:pt x="1044378" y="1014679"/>
                  <a:pt x="1042011" y="1013712"/>
                  <a:pt x="1040078" y="1011779"/>
                </a:cubicBezTo>
                <a:cubicBezTo>
                  <a:pt x="1038144" y="1009845"/>
                  <a:pt x="1037177" y="1007545"/>
                  <a:pt x="1037177" y="1004878"/>
                </a:cubicBezTo>
                <a:cubicBezTo>
                  <a:pt x="1037177" y="1002211"/>
                  <a:pt x="1038144" y="999877"/>
                  <a:pt x="1040078" y="997877"/>
                </a:cubicBezTo>
                <a:cubicBezTo>
                  <a:pt x="1042011" y="995877"/>
                  <a:pt x="1044378" y="994877"/>
                  <a:pt x="1047178" y="994877"/>
                </a:cubicBezTo>
                <a:close/>
                <a:moveTo>
                  <a:pt x="5808078" y="994276"/>
                </a:moveTo>
                <a:cubicBezTo>
                  <a:pt x="5810745" y="994276"/>
                  <a:pt x="5813045" y="995277"/>
                  <a:pt x="5814979" y="997277"/>
                </a:cubicBezTo>
                <a:cubicBezTo>
                  <a:pt x="5816913" y="999277"/>
                  <a:pt x="5817879" y="1001611"/>
                  <a:pt x="5817879" y="1004278"/>
                </a:cubicBezTo>
                <a:cubicBezTo>
                  <a:pt x="5817879" y="1006945"/>
                  <a:pt x="5816913" y="1009245"/>
                  <a:pt x="5814979" y="1011179"/>
                </a:cubicBezTo>
                <a:cubicBezTo>
                  <a:pt x="5813045" y="1013112"/>
                  <a:pt x="5810745" y="1014079"/>
                  <a:pt x="5808078" y="1014079"/>
                </a:cubicBezTo>
                <a:cubicBezTo>
                  <a:pt x="5805278" y="1014079"/>
                  <a:pt x="5802911" y="1013112"/>
                  <a:pt x="5800977" y="1011179"/>
                </a:cubicBezTo>
                <a:cubicBezTo>
                  <a:pt x="5799043" y="1009245"/>
                  <a:pt x="5798077" y="1006945"/>
                  <a:pt x="5798077" y="1004278"/>
                </a:cubicBezTo>
                <a:cubicBezTo>
                  <a:pt x="5798077" y="1001611"/>
                  <a:pt x="5799043" y="999277"/>
                  <a:pt x="5800977" y="997277"/>
                </a:cubicBezTo>
                <a:cubicBezTo>
                  <a:pt x="5802911" y="995277"/>
                  <a:pt x="5805278" y="994276"/>
                  <a:pt x="5808078" y="994276"/>
                </a:cubicBezTo>
                <a:close/>
                <a:moveTo>
                  <a:pt x="4465053" y="994276"/>
                </a:moveTo>
                <a:cubicBezTo>
                  <a:pt x="4467720" y="994276"/>
                  <a:pt x="4470020" y="995277"/>
                  <a:pt x="4471954" y="997277"/>
                </a:cubicBezTo>
                <a:cubicBezTo>
                  <a:pt x="4473887" y="999277"/>
                  <a:pt x="4474854" y="1001611"/>
                  <a:pt x="4474854" y="1004278"/>
                </a:cubicBezTo>
                <a:cubicBezTo>
                  <a:pt x="4474854" y="1006945"/>
                  <a:pt x="4473887" y="1009245"/>
                  <a:pt x="4471954" y="1011179"/>
                </a:cubicBezTo>
                <a:cubicBezTo>
                  <a:pt x="4470020" y="1013112"/>
                  <a:pt x="4467720" y="1014079"/>
                  <a:pt x="4465053" y="1014079"/>
                </a:cubicBezTo>
                <a:cubicBezTo>
                  <a:pt x="4462253" y="1014079"/>
                  <a:pt x="4459886" y="1013112"/>
                  <a:pt x="4457952" y="1011179"/>
                </a:cubicBezTo>
                <a:cubicBezTo>
                  <a:pt x="4456018" y="1009245"/>
                  <a:pt x="4455052" y="1006945"/>
                  <a:pt x="4455052" y="1004278"/>
                </a:cubicBezTo>
                <a:cubicBezTo>
                  <a:pt x="4455052" y="1001611"/>
                  <a:pt x="4456018" y="999277"/>
                  <a:pt x="4457952" y="997277"/>
                </a:cubicBezTo>
                <a:cubicBezTo>
                  <a:pt x="4459886" y="995277"/>
                  <a:pt x="4462253" y="994276"/>
                  <a:pt x="4465053" y="994276"/>
                </a:cubicBezTo>
                <a:close/>
                <a:moveTo>
                  <a:pt x="1112253" y="994276"/>
                </a:moveTo>
                <a:cubicBezTo>
                  <a:pt x="1114920" y="994276"/>
                  <a:pt x="1117221" y="995277"/>
                  <a:pt x="1119154" y="997277"/>
                </a:cubicBezTo>
                <a:cubicBezTo>
                  <a:pt x="1121088" y="999277"/>
                  <a:pt x="1122055" y="1001611"/>
                  <a:pt x="1122055" y="1004278"/>
                </a:cubicBezTo>
                <a:cubicBezTo>
                  <a:pt x="1122055" y="1006945"/>
                  <a:pt x="1121088" y="1009245"/>
                  <a:pt x="1119154" y="1011179"/>
                </a:cubicBezTo>
                <a:cubicBezTo>
                  <a:pt x="1117221" y="1013112"/>
                  <a:pt x="1114920" y="1014079"/>
                  <a:pt x="1112253" y="1014079"/>
                </a:cubicBezTo>
                <a:cubicBezTo>
                  <a:pt x="1109453" y="1014079"/>
                  <a:pt x="1107087" y="1013112"/>
                  <a:pt x="1105153" y="1011179"/>
                </a:cubicBezTo>
                <a:cubicBezTo>
                  <a:pt x="1103219" y="1009245"/>
                  <a:pt x="1102252" y="1006945"/>
                  <a:pt x="1102252" y="1004278"/>
                </a:cubicBezTo>
                <a:cubicBezTo>
                  <a:pt x="1102252" y="1001611"/>
                  <a:pt x="1103219" y="999277"/>
                  <a:pt x="1105153" y="997277"/>
                </a:cubicBezTo>
                <a:cubicBezTo>
                  <a:pt x="1107087" y="995277"/>
                  <a:pt x="1109453" y="994276"/>
                  <a:pt x="1112253" y="994276"/>
                </a:cubicBezTo>
                <a:close/>
                <a:moveTo>
                  <a:pt x="677180" y="994276"/>
                </a:moveTo>
                <a:cubicBezTo>
                  <a:pt x="679847" y="994276"/>
                  <a:pt x="682148" y="995277"/>
                  <a:pt x="684081" y="997277"/>
                </a:cubicBezTo>
                <a:cubicBezTo>
                  <a:pt x="686015" y="999277"/>
                  <a:pt x="686982" y="1001611"/>
                  <a:pt x="686982" y="1004278"/>
                </a:cubicBezTo>
                <a:cubicBezTo>
                  <a:pt x="686982" y="1006945"/>
                  <a:pt x="686015" y="1009245"/>
                  <a:pt x="684081" y="1011179"/>
                </a:cubicBezTo>
                <a:cubicBezTo>
                  <a:pt x="682148" y="1013112"/>
                  <a:pt x="679847" y="1014079"/>
                  <a:pt x="677180" y="1014079"/>
                </a:cubicBezTo>
                <a:cubicBezTo>
                  <a:pt x="674380" y="1014079"/>
                  <a:pt x="672013" y="1013112"/>
                  <a:pt x="670080" y="1011179"/>
                </a:cubicBezTo>
                <a:cubicBezTo>
                  <a:pt x="668146" y="1009245"/>
                  <a:pt x="667179" y="1006945"/>
                  <a:pt x="667179" y="1004278"/>
                </a:cubicBezTo>
                <a:cubicBezTo>
                  <a:pt x="667179" y="1001611"/>
                  <a:pt x="668146" y="999277"/>
                  <a:pt x="670080" y="997277"/>
                </a:cubicBezTo>
                <a:cubicBezTo>
                  <a:pt x="672013" y="995277"/>
                  <a:pt x="674380" y="994276"/>
                  <a:pt x="677180" y="994276"/>
                </a:cubicBezTo>
                <a:close/>
                <a:moveTo>
                  <a:pt x="2105082" y="993276"/>
                </a:moveTo>
                <a:cubicBezTo>
                  <a:pt x="2107750" y="993276"/>
                  <a:pt x="2110050" y="994276"/>
                  <a:pt x="2111983" y="996277"/>
                </a:cubicBezTo>
                <a:cubicBezTo>
                  <a:pt x="2113917" y="998277"/>
                  <a:pt x="2114884" y="1000611"/>
                  <a:pt x="2114884" y="1003278"/>
                </a:cubicBezTo>
                <a:cubicBezTo>
                  <a:pt x="2114884" y="1005945"/>
                  <a:pt x="2113917" y="1008245"/>
                  <a:pt x="2111983" y="1010178"/>
                </a:cubicBezTo>
                <a:cubicBezTo>
                  <a:pt x="2110050" y="1012112"/>
                  <a:pt x="2107750" y="1013079"/>
                  <a:pt x="2105082" y="1013079"/>
                </a:cubicBezTo>
                <a:cubicBezTo>
                  <a:pt x="2102282" y="1013079"/>
                  <a:pt x="2099915" y="1012112"/>
                  <a:pt x="2097981" y="1010178"/>
                </a:cubicBezTo>
                <a:cubicBezTo>
                  <a:pt x="2096048" y="1008245"/>
                  <a:pt x="2095081" y="1005945"/>
                  <a:pt x="2095081" y="1003278"/>
                </a:cubicBezTo>
                <a:cubicBezTo>
                  <a:pt x="2095081" y="1000611"/>
                  <a:pt x="2096048" y="998277"/>
                  <a:pt x="2097981" y="996277"/>
                </a:cubicBezTo>
                <a:cubicBezTo>
                  <a:pt x="2099915" y="994276"/>
                  <a:pt x="2102282" y="993276"/>
                  <a:pt x="2105082" y="993276"/>
                </a:cubicBezTo>
                <a:close/>
                <a:moveTo>
                  <a:pt x="6325257" y="985675"/>
                </a:moveTo>
                <a:lnTo>
                  <a:pt x="6325257" y="997077"/>
                </a:lnTo>
                <a:lnTo>
                  <a:pt x="6280451" y="1010078"/>
                </a:lnTo>
                <a:lnTo>
                  <a:pt x="6280451" y="998877"/>
                </a:lnTo>
                <a:close/>
                <a:moveTo>
                  <a:pt x="6020457" y="985675"/>
                </a:moveTo>
                <a:lnTo>
                  <a:pt x="6020457" y="997077"/>
                </a:lnTo>
                <a:lnTo>
                  <a:pt x="5975651" y="1010078"/>
                </a:lnTo>
                <a:lnTo>
                  <a:pt x="5975651" y="998877"/>
                </a:lnTo>
                <a:close/>
                <a:moveTo>
                  <a:pt x="4420257" y="985675"/>
                </a:moveTo>
                <a:lnTo>
                  <a:pt x="4420257" y="997077"/>
                </a:lnTo>
                <a:lnTo>
                  <a:pt x="4375451" y="1010078"/>
                </a:lnTo>
                <a:lnTo>
                  <a:pt x="4375451" y="998877"/>
                </a:lnTo>
                <a:close/>
                <a:moveTo>
                  <a:pt x="4267857" y="985675"/>
                </a:moveTo>
                <a:lnTo>
                  <a:pt x="4267857" y="997077"/>
                </a:lnTo>
                <a:lnTo>
                  <a:pt x="4223051" y="1010078"/>
                </a:lnTo>
                <a:lnTo>
                  <a:pt x="4223051" y="998877"/>
                </a:lnTo>
                <a:close/>
                <a:moveTo>
                  <a:pt x="3982107" y="985675"/>
                </a:moveTo>
                <a:lnTo>
                  <a:pt x="3982107" y="997077"/>
                </a:lnTo>
                <a:lnTo>
                  <a:pt x="3937301" y="1010078"/>
                </a:lnTo>
                <a:lnTo>
                  <a:pt x="3937301" y="998877"/>
                </a:lnTo>
                <a:close/>
                <a:moveTo>
                  <a:pt x="3810657" y="985675"/>
                </a:moveTo>
                <a:lnTo>
                  <a:pt x="3810657" y="997077"/>
                </a:lnTo>
                <a:lnTo>
                  <a:pt x="3765851" y="1010078"/>
                </a:lnTo>
                <a:lnTo>
                  <a:pt x="3765851" y="998877"/>
                </a:lnTo>
                <a:close/>
                <a:moveTo>
                  <a:pt x="3096282" y="985675"/>
                </a:moveTo>
                <a:lnTo>
                  <a:pt x="3096282" y="997077"/>
                </a:lnTo>
                <a:lnTo>
                  <a:pt x="3051476" y="1010078"/>
                </a:lnTo>
                <a:lnTo>
                  <a:pt x="3051476" y="998877"/>
                </a:lnTo>
                <a:close/>
                <a:moveTo>
                  <a:pt x="5512879" y="931269"/>
                </a:moveTo>
                <a:lnTo>
                  <a:pt x="5524880" y="937469"/>
                </a:lnTo>
                <a:cubicBezTo>
                  <a:pt x="5523547" y="939870"/>
                  <a:pt x="5522281" y="942437"/>
                  <a:pt x="5521080" y="945170"/>
                </a:cubicBezTo>
                <a:cubicBezTo>
                  <a:pt x="5519880" y="947904"/>
                  <a:pt x="5518880" y="950304"/>
                  <a:pt x="5518080" y="952371"/>
                </a:cubicBezTo>
                <a:cubicBezTo>
                  <a:pt x="5517280" y="954438"/>
                  <a:pt x="5516813" y="955872"/>
                  <a:pt x="5516680" y="956672"/>
                </a:cubicBezTo>
                <a:cubicBezTo>
                  <a:pt x="5519746" y="957472"/>
                  <a:pt x="5521980" y="958705"/>
                  <a:pt x="5523380" y="960372"/>
                </a:cubicBezTo>
                <a:cubicBezTo>
                  <a:pt x="5524780" y="962039"/>
                  <a:pt x="5525481" y="963806"/>
                  <a:pt x="5525481" y="965673"/>
                </a:cubicBezTo>
                <a:cubicBezTo>
                  <a:pt x="5525481" y="968607"/>
                  <a:pt x="5524547" y="971174"/>
                  <a:pt x="5522681" y="973374"/>
                </a:cubicBezTo>
                <a:cubicBezTo>
                  <a:pt x="5520813" y="975574"/>
                  <a:pt x="5517813" y="976674"/>
                  <a:pt x="5513679" y="976674"/>
                </a:cubicBezTo>
                <a:cubicBezTo>
                  <a:pt x="5511946" y="976674"/>
                  <a:pt x="5510012" y="976308"/>
                  <a:pt x="5507879" y="975574"/>
                </a:cubicBezTo>
                <a:cubicBezTo>
                  <a:pt x="5505745" y="974841"/>
                  <a:pt x="5503878" y="973507"/>
                  <a:pt x="5502278" y="971574"/>
                </a:cubicBezTo>
                <a:cubicBezTo>
                  <a:pt x="5500678" y="969640"/>
                  <a:pt x="5499877" y="966940"/>
                  <a:pt x="5499877" y="963473"/>
                </a:cubicBezTo>
                <a:cubicBezTo>
                  <a:pt x="5499877" y="960272"/>
                  <a:pt x="5500544" y="956805"/>
                  <a:pt x="5501878" y="953071"/>
                </a:cubicBezTo>
                <a:cubicBezTo>
                  <a:pt x="5503211" y="949338"/>
                  <a:pt x="5504911" y="945570"/>
                  <a:pt x="5506979" y="941770"/>
                </a:cubicBezTo>
                <a:cubicBezTo>
                  <a:pt x="5509045" y="937969"/>
                  <a:pt x="5511012" y="934469"/>
                  <a:pt x="5512879" y="931269"/>
                </a:cubicBezTo>
                <a:close/>
                <a:moveTo>
                  <a:pt x="2569655" y="931269"/>
                </a:moveTo>
                <a:lnTo>
                  <a:pt x="2581656" y="937469"/>
                </a:lnTo>
                <a:cubicBezTo>
                  <a:pt x="2580322" y="939870"/>
                  <a:pt x="2579056" y="942437"/>
                  <a:pt x="2577855" y="945170"/>
                </a:cubicBezTo>
                <a:cubicBezTo>
                  <a:pt x="2576656" y="947904"/>
                  <a:pt x="2575656" y="950304"/>
                  <a:pt x="2574856" y="952371"/>
                </a:cubicBezTo>
                <a:cubicBezTo>
                  <a:pt x="2574055" y="954438"/>
                  <a:pt x="2573588" y="955872"/>
                  <a:pt x="2573455" y="956672"/>
                </a:cubicBezTo>
                <a:cubicBezTo>
                  <a:pt x="2576522" y="957472"/>
                  <a:pt x="2578756" y="958705"/>
                  <a:pt x="2580156" y="960372"/>
                </a:cubicBezTo>
                <a:cubicBezTo>
                  <a:pt x="2581556" y="962039"/>
                  <a:pt x="2582256" y="963806"/>
                  <a:pt x="2582256" y="965673"/>
                </a:cubicBezTo>
                <a:cubicBezTo>
                  <a:pt x="2582256" y="968607"/>
                  <a:pt x="2581323" y="971174"/>
                  <a:pt x="2579455" y="973374"/>
                </a:cubicBezTo>
                <a:cubicBezTo>
                  <a:pt x="2577589" y="975574"/>
                  <a:pt x="2574588" y="976674"/>
                  <a:pt x="2570455" y="976674"/>
                </a:cubicBezTo>
                <a:cubicBezTo>
                  <a:pt x="2568721" y="976674"/>
                  <a:pt x="2566787" y="976308"/>
                  <a:pt x="2564654" y="975574"/>
                </a:cubicBezTo>
                <a:cubicBezTo>
                  <a:pt x="2562521" y="974841"/>
                  <a:pt x="2560654" y="973507"/>
                  <a:pt x="2559053" y="971574"/>
                </a:cubicBezTo>
                <a:cubicBezTo>
                  <a:pt x="2557453" y="969640"/>
                  <a:pt x="2556653" y="966940"/>
                  <a:pt x="2556653" y="963473"/>
                </a:cubicBezTo>
                <a:cubicBezTo>
                  <a:pt x="2556653" y="960272"/>
                  <a:pt x="2557320" y="956805"/>
                  <a:pt x="2558654" y="953071"/>
                </a:cubicBezTo>
                <a:cubicBezTo>
                  <a:pt x="2559987" y="949338"/>
                  <a:pt x="2561687" y="945570"/>
                  <a:pt x="2563754" y="941770"/>
                </a:cubicBezTo>
                <a:cubicBezTo>
                  <a:pt x="2565820" y="937969"/>
                  <a:pt x="2567788" y="934469"/>
                  <a:pt x="2569655" y="931269"/>
                </a:cubicBezTo>
                <a:close/>
                <a:moveTo>
                  <a:pt x="407480" y="931269"/>
                </a:moveTo>
                <a:lnTo>
                  <a:pt x="419481" y="937469"/>
                </a:lnTo>
                <a:cubicBezTo>
                  <a:pt x="418148" y="939870"/>
                  <a:pt x="416881" y="942437"/>
                  <a:pt x="415681" y="945170"/>
                </a:cubicBezTo>
                <a:cubicBezTo>
                  <a:pt x="414481" y="947904"/>
                  <a:pt x="413481" y="950304"/>
                  <a:pt x="412681" y="952371"/>
                </a:cubicBezTo>
                <a:cubicBezTo>
                  <a:pt x="411881" y="954438"/>
                  <a:pt x="411414" y="955872"/>
                  <a:pt x="411281" y="956672"/>
                </a:cubicBezTo>
                <a:cubicBezTo>
                  <a:pt x="414347" y="957472"/>
                  <a:pt x="416581" y="958705"/>
                  <a:pt x="417981" y="960372"/>
                </a:cubicBezTo>
                <a:cubicBezTo>
                  <a:pt x="419381" y="962039"/>
                  <a:pt x="420081" y="963806"/>
                  <a:pt x="420081" y="965673"/>
                </a:cubicBezTo>
                <a:cubicBezTo>
                  <a:pt x="420081" y="968607"/>
                  <a:pt x="419148" y="971174"/>
                  <a:pt x="417281" y="973374"/>
                </a:cubicBezTo>
                <a:cubicBezTo>
                  <a:pt x="415414" y="975574"/>
                  <a:pt x="412414" y="976674"/>
                  <a:pt x="408280" y="976674"/>
                </a:cubicBezTo>
                <a:cubicBezTo>
                  <a:pt x="406547" y="976674"/>
                  <a:pt x="404613" y="976308"/>
                  <a:pt x="402479" y="975574"/>
                </a:cubicBezTo>
                <a:cubicBezTo>
                  <a:pt x="400346" y="974841"/>
                  <a:pt x="398479" y="973507"/>
                  <a:pt x="396879" y="971574"/>
                </a:cubicBezTo>
                <a:cubicBezTo>
                  <a:pt x="395279" y="969640"/>
                  <a:pt x="394478" y="966940"/>
                  <a:pt x="394478" y="963473"/>
                </a:cubicBezTo>
                <a:cubicBezTo>
                  <a:pt x="394478" y="960272"/>
                  <a:pt x="395145" y="956805"/>
                  <a:pt x="396479" y="953071"/>
                </a:cubicBezTo>
                <a:cubicBezTo>
                  <a:pt x="397812" y="949338"/>
                  <a:pt x="399512" y="945570"/>
                  <a:pt x="401579" y="941770"/>
                </a:cubicBezTo>
                <a:cubicBezTo>
                  <a:pt x="403646" y="937969"/>
                  <a:pt x="405613" y="934469"/>
                  <a:pt x="407480" y="931269"/>
                </a:cubicBezTo>
                <a:close/>
                <a:moveTo>
                  <a:pt x="5336181" y="924868"/>
                </a:moveTo>
                <a:cubicBezTo>
                  <a:pt x="5333114" y="924868"/>
                  <a:pt x="5330347" y="926035"/>
                  <a:pt x="5327880" y="928368"/>
                </a:cubicBezTo>
                <a:cubicBezTo>
                  <a:pt x="5325413" y="930702"/>
                  <a:pt x="5323479" y="933669"/>
                  <a:pt x="5322079" y="937269"/>
                </a:cubicBezTo>
                <a:cubicBezTo>
                  <a:pt x="5320679" y="940870"/>
                  <a:pt x="5319979" y="944470"/>
                  <a:pt x="5319979" y="948071"/>
                </a:cubicBezTo>
                <a:cubicBezTo>
                  <a:pt x="5319979" y="950871"/>
                  <a:pt x="5320546" y="953305"/>
                  <a:pt x="5321679" y="955372"/>
                </a:cubicBezTo>
                <a:cubicBezTo>
                  <a:pt x="5322813" y="957438"/>
                  <a:pt x="5324713" y="959005"/>
                  <a:pt x="5327380" y="960072"/>
                </a:cubicBezTo>
                <a:cubicBezTo>
                  <a:pt x="5330047" y="961139"/>
                  <a:pt x="5333514" y="961672"/>
                  <a:pt x="5337781" y="961672"/>
                </a:cubicBezTo>
                <a:cubicBezTo>
                  <a:pt x="5341648" y="961672"/>
                  <a:pt x="5345549" y="961272"/>
                  <a:pt x="5349482" y="960472"/>
                </a:cubicBezTo>
                <a:lnTo>
                  <a:pt x="5353970" y="959050"/>
                </a:lnTo>
                <a:lnTo>
                  <a:pt x="5354183" y="956472"/>
                </a:lnTo>
                <a:cubicBezTo>
                  <a:pt x="5354183" y="952338"/>
                  <a:pt x="5353783" y="948371"/>
                  <a:pt x="5352983" y="944570"/>
                </a:cubicBezTo>
                <a:cubicBezTo>
                  <a:pt x="5352183" y="940770"/>
                  <a:pt x="5350983" y="937403"/>
                  <a:pt x="5349382" y="934469"/>
                </a:cubicBezTo>
                <a:cubicBezTo>
                  <a:pt x="5347782" y="931535"/>
                  <a:pt x="5345882" y="929202"/>
                  <a:pt x="5343682" y="927468"/>
                </a:cubicBezTo>
                <a:cubicBezTo>
                  <a:pt x="5341482" y="925735"/>
                  <a:pt x="5338981" y="924868"/>
                  <a:pt x="5336181" y="924868"/>
                </a:cubicBezTo>
                <a:close/>
                <a:moveTo>
                  <a:pt x="278407" y="924868"/>
                </a:moveTo>
                <a:cubicBezTo>
                  <a:pt x="275340" y="924868"/>
                  <a:pt x="272572" y="926035"/>
                  <a:pt x="270106" y="928368"/>
                </a:cubicBezTo>
                <a:cubicBezTo>
                  <a:pt x="267639" y="930702"/>
                  <a:pt x="265705" y="933669"/>
                  <a:pt x="264305" y="937269"/>
                </a:cubicBezTo>
                <a:cubicBezTo>
                  <a:pt x="262905" y="940870"/>
                  <a:pt x="262205" y="944470"/>
                  <a:pt x="262205" y="948071"/>
                </a:cubicBezTo>
                <a:cubicBezTo>
                  <a:pt x="262205" y="950871"/>
                  <a:pt x="262771" y="953305"/>
                  <a:pt x="263905" y="955372"/>
                </a:cubicBezTo>
                <a:cubicBezTo>
                  <a:pt x="265038" y="957438"/>
                  <a:pt x="266939" y="959005"/>
                  <a:pt x="269606" y="960072"/>
                </a:cubicBezTo>
                <a:cubicBezTo>
                  <a:pt x="272272" y="961139"/>
                  <a:pt x="275740" y="961672"/>
                  <a:pt x="280006" y="961672"/>
                </a:cubicBezTo>
                <a:cubicBezTo>
                  <a:pt x="283874" y="961672"/>
                  <a:pt x="287774" y="961272"/>
                  <a:pt x="291708" y="960472"/>
                </a:cubicBezTo>
                <a:lnTo>
                  <a:pt x="296195" y="959050"/>
                </a:lnTo>
                <a:lnTo>
                  <a:pt x="296409" y="956472"/>
                </a:lnTo>
                <a:cubicBezTo>
                  <a:pt x="296409" y="952338"/>
                  <a:pt x="296009" y="948371"/>
                  <a:pt x="295209" y="944570"/>
                </a:cubicBezTo>
                <a:cubicBezTo>
                  <a:pt x="294409" y="940770"/>
                  <a:pt x="293208" y="937403"/>
                  <a:pt x="291608" y="934469"/>
                </a:cubicBezTo>
                <a:cubicBezTo>
                  <a:pt x="290008" y="931535"/>
                  <a:pt x="288108" y="929202"/>
                  <a:pt x="285908" y="927468"/>
                </a:cubicBezTo>
                <a:cubicBezTo>
                  <a:pt x="283707" y="925735"/>
                  <a:pt x="281207" y="924868"/>
                  <a:pt x="278407" y="924868"/>
                </a:cubicBezTo>
                <a:close/>
                <a:moveTo>
                  <a:pt x="126006" y="924868"/>
                </a:moveTo>
                <a:cubicBezTo>
                  <a:pt x="123206" y="924868"/>
                  <a:pt x="120606" y="925935"/>
                  <a:pt x="118206" y="928068"/>
                </a:cubicBezTo>
                <a:cubicBezTo>
                  <a:pt x="115806" y="930202"/>
                  <a:pt x="113838" y="933069"/>
                  <a:pt x="112305" y="936669"/>
                </a:cubicBezTo>
                <a:cubicBezTo>
                  <a:pt x="110771" y="940270"/>
                  <a:pt x="110004" y="944204"/>
                  <a:pt x="110004" y="948471"/>
                </a:cubicBezTo>
                <a:cubicBezTo>
                  <a:pt x="110004" y="950871"/>
                  <a:pt x="110538" y="952838"/>
                  <a:pt x="111605" y="954371"/>
                </a:cubicBezTo>
                <a:cubicBezTo>
                  <a:pt x="112672" y="955905"/>
                  <a:pt x="114239" y="957105"/>
                  <a:pt x="116305" y="957972"/>
                </a:cubicBezTo>
                <a:cubicBezTo>
                  <a:pt x="118372" y="958839"/>
                  <a:pt x="121006" y="959472"/>
                  <a:pt x="124206" y="959872"/>
                </a:cubicBezTo>
                <a:cubicBezTo>
                  <a:pt x="127407" y="960272"/>
                  <a:pt x="131140" y="960472"/>
                  <a:pt x="135408" y="960472"/>
                </a:cubicBezTo>
                <a:lnTo>
                  <a:pt x="143678" y="960472"/>
                </a:lnTo>
                <a:lnTo>
                  <a:pt x="144009" y="956472"/>
                </a:lnTo>
                <a:cubicBezTo>
                  <a:pt x="144009" y="947404"/>
                  <a:pt x="142342" y="939870"/>
                  <a:pt x="139008" y="933869"/>
                </a:cubicBezTo>
                <a:cubicBezTo>
                  <a:pt x="135675" y="927868"/>
                  <a:pt x="131341" y="924868"/>
                  <a:pt x="126006" y="924868"/>
                </a:cubicBezTo>
                <a:close/>
                <a:moveTo>
                  <a:pt x="3793283" y="921267"/>
                </a:moveTo>
                <a:cubicBezTo>
                  <a:pt x="3791816" y="921267"/>
                  <a:pt x="3789983" y="921601"/>
                  <a:pt x="3787783" y="922267"/>
                </a:cubicBezTo>
                <a:cubicBezTo>
                  <a:pt x="3785582" y="922934"/>
                  <a:pt x="3783249" y="923934"/>
                  <a:pt x="3780782" y="925268"/>
                </a:cubicBezTo>
                <a:cubicBezTo>
                  <a:pt x="3778315" y="926601"/>
                  <a:pt x="3775814" y="928268"/>
                  <a:pt x="3773281" y="930268"/>
                </a:cubicBezTo>
                <a:lnTo>
                  <a:pt x="3766863" y="936508"/>
                </a:lnTo>
                <a:lnTo>
                  <a:pt x="3776981" y="951071"/>
                </a:lnTo>
                <a:cubicBezTo>
                  <a:pt x="3781181" y="955205"/>
                  <a:pt x="3785449" y="958239"/>
                  <a:pt x="3789783" y="960172"/>
                </a:cubicBezTo>
                <a:cubicBezTo>
                  <a:pt x="3794116" y="962106"/>
                  <a:pt x="3797951" y="963073"/>
                  <a:pt x="3801284" y="963073"/>
                </a:cubicBezTo>
                <a:cubicBezTo>
                  <a:pt x="3803684" y="963073"/>
                  <a:pt x="3805651" y="962606"/>
                  <a:pt x="3807185" y="961672"/>
                </a:cubicBezTo>
                <a:cubicBezTo>
                  <a:pt x="3808718" y="960739"/>
                  <a:pt x="3809752" y="959339"/>
                  <a:pt x="3810285" y="957472"/>
                </a:cubicBezTo>
                <a:cubicBezTo>
                  <a:pt x="3810819" y="955605"/>
                  <a:pt x="3810619" y="953271"/>
                  <a:pt x="3809685" y="950471"/>
                </a:cubicBezTo>
                <a:cubicBezTo>
                  <a:pt x="3808085" y="945670"/>
                  <a:pt x="3806618" y="941436"/>
                  <a:pt x="3805285" y="937769"/>
                </a:cubicBezTo>
                <a:cubicBezTo>
                  <a:pt x="3803951" y="934102"/>
                  <a:pt x="3802651" y="931035"/>
                  <a:pt x="3801384" y="928568"/>
                </a:cubicBezTo>
                <a:cubicBezTo>
                  <a:pt x="3800117" y="926101"/>
                  <a:pt x="3798817" y="924268"/>
                  <a:pt x="3797484" y="923068"/>
                </a:cubicBezTo>
                <a:cubicBezTo>
                  <a:pt x="3796150" y="921867"/>
                  <a:pt x="3794750" y="921267"/>
                  <a:pt x="3793283" y="921267"/>
                </a:cubicBezTo>
                <a:close/>
                <a:moveTo>
                  <a:pt x="2412740" y="912266"/>
                </a:moveTo>
                <a:cubicBezTo>
                  <a:pt x="2415407" y="917334"/>
                  <a:pt x="2417841" y="922634"/>
                  <a:pt x="2420041" y="928168"/>
                </a:cubicBezTo>
                <a:cubicBezTo>
                  <a:pt x="2422241" y="933702"/>
                  <a:pt x="2424041" y="939370"/>
                  <a:pt x="2425441" y="945170"/>
                </a:cubicBezTo>
                <a:cubicBezTo>
                  <a:pt x="2426842" y="950971"/>
                  <a:pt x="2427541" y="956872"/>
                  <a:pt x="2427541" y="962873"/>
                </a:cubicBezTo>
                <a:cubicBezTo>
                  <a:pt x="2427541" y="968073"/>
                  <a:pt x="2426908" y="973407"/>
                  <a:pt x="2425642" y="978875"/>
                </a:cubicBezTo>
                <a:cubicBezTo>
                  <a:pt x="2424374" y="984342"/>
                  <a:pt x="2422275" y="989643"/>
                  <a:pt x="2419340" y="994777"/>
                </a:cubicBezTo>
                <a:cubicBezTo>
                  <a:pt x="2416407" y="999910"/>
                  <a:pt x="2412506" y="1004511"/>
                  <a:pt x="2407639" y="1008578"/>
                </a:cubicBezTo>
                <a:cubicBezTo>
                  <a:pt x="2402772" y="1012645"/>
                  <a:pt x="2396771" y="1015879"/>
                  <a:pt x="2389637" y="1018279"/>
                </a:cubicBezTo>
                <a:cubicBezTo>
                  <a:pt x="2382503" y="1020680"/>
                  <a:pt x="2374001" y="1021880"/>
                  <a:pt x="2364134" y="1021880"/>
                </a:cubicBezTo>
                <a:cubicBezTo>
                  <a:pt x="2356399" y="1021880"/>
                  <a:pt x="2349032" y="1020980"/>
                  <a:pt x="2342031" y="1019180"/>
                </a:cubicBezTo>
                <a:cubicBezTo>
                  <a:pt x="2335030" y="1017379"/>
                  <a:pt x="2328896" y="1014612"/>
                  <a:pt x="2323629" y="1010879"/>
                </a:cubicBezTo>
                <a:cubicBezTo>
                  <a:pt x="2318361" y="1007145"/>
                  <a:pt x="2314194" y="1002411"/>
                  <a:pt x="2311127" y="996677"/>
                </a:cubicBezTo>
                <a:cubicBezTo>
                  <a:pt x="2308060" y="990943"/>
                  <a:pt x="2306527" y="984075"/>
                  <a:pt x="2306527" y="976074"/>
                </a:cubicBezTo>
                <a:cubicBezTo>
                  <a:pt x="2306527" y="972874"/>
                  <a:pt x="2306827" y="969440"/>
                  <a:pt x="2307426" y="965773"/>
                </a:cubicBezTo>
                <a:cubicBezTo>
                  <a:pt x="2308026" y="962106"/>
                  <a:pt x="2308960" y="958172"/>
                  <a:pt x="2310227" y="953971"/>
                </a:cubicBezTo>
                <a:cubicBezTo>
                  <a:pt x="2311494" y="949771"/>
                  <a:pt x="2313061" y="945337"/>
                  <a:pt x="2314928" y="940670"/>
                </a:cubicBezTo>
                <a:lnTo>
                  <a:pt x="2329329" y="946270"/>
                </a:lnTo>
                <a:cubicBezTo>
                  <a:pt x="2327996" y="950004"/>
                  <a:pt x="2326829" y="953538"/>
                  <a:pt x="2325829" y="956872"/>
                </a:cubicBezTo>
                <a:cubicBezTo>
                  <a:pt x="2324829" y="960206"/>
                  <a:pt x="2324095" y="963339"/>
                  <a:pt x="2323629" y="966273"/>
                </a:cubicBezTo>
                <a:cubicBezTo>
                  <a:pt x="2323162" y="969207"/>
                  <a:pt x="2322929" y="972007"/>
                  <a:pt x="2322929" y="974674"/>
                </a:cubicBezTo>
                <a:cubicBezTo>
                  <a:pt x="2322929" y="981608"/>
                  <a:pt x="2324728" y="987342"/>
                  <a:pt x="2328329" y="991876"/>
                </a:cubicBezTo>
                <a:cubicBezTo>
                  <a:pt x="2331930" y="996410"/>
                  <a:pt x="2336864" y="999810"/>
                  <a:pt x="2343131" y="1002077"/>
                </a:cubicBezTo>
                <a:cubicBezTo>
                  <a:pt x="2349398" y="1004344"/>
                  <a:pt x="2356467" y="1005478"/>
                  <a:pt x="2364334" y="1005478"/>
                </a:cubicBezTo>
                <a:cubicBezTo>
                  <a:pt x="2373268" y="1005478"/>
                  <a:pt x="2380769" y="1004278"/>
                  <a:pt x="2386837" y="1001877"/>
                </a:cubicBezTo>
                <a:cubicBezTo>
                  <a:pt x="2392904" y="999477"/>
                  <a:pt x="2397737" y="996310"/>
                  <a:pt x="2401339" y="992376"/>
                </a:cubicBezTo>
                <a:cubicBezTo>
                  <a:pt x="2404939" y="988442"/>
                  <a:pt x="2407506" y="984075"/>
                  <a:pt x="2409039" y="979275"/>
                </a:cubicBezTo>
                <a:cubicBezTo>
                  <a:pt x="2410573" y="974474"/>
                  <a:pt x="2411340" y="969740"/>
                  <a:pt x="2411340" y="965073"/>
                </a:cubicBezTo>
                <a:cubicBezTo>
                  <a:pt x="2411340" y="960005"/>
                  <a:pt x="2410373" y="953871"/>
                  <a:pt x="2408439" y="946670"/>
                </a:cubicBezTo>
                <a:cubicBezTo>
                  <a:pt x="2406506" y="939470"/>
                  <a:pt x="2402939" y="930535"/>
                  <a:pt x="2397737" y="919867"/>
                </a:cubicBezTo>
                <a:close/>
                <a:moveTo>
                  <a:pt x="1403090" y="912266"/>
                </a:moveTo>
                <a:cubicBezTo>
                  <a:pt x="1405757" y="917334"/>
                  <a:pt x="1408190" y="922634"/>
                  <a:pt x="1410391" y="928168"/>
                </a:cubicBezTo>
                <a:cubicBezTo>
                  <a:pt x="1412591" y="933702"/>
                  <a:pt x="1414391" y="939370"/>
                  <a:pt x="1415792" y="945170"/>
                </a:cubicBezTo>
                <a:cubicBezTo>
                  <a:pt x="1417192" y="950971"/>
                  <a:pt x="1417892" y="956872"/>
                  <a:pt x="1417892" y="962873"/>
                </a:cubicBezTo>
                <a:cubicBezTo>
                  <a:pt x="1417892" y="968073"/>
                  <a:pt x="1417259" y="973407"/>
                  <a:pt x="1415991" y="978875"/>
                </a:cubicBezTo>
                <a:cubicBezTo>
                  <a:pt x="1414724" y="984342"/>
                  <a:pt x="1412625" y="989643"/>
                  <a:pt x="1409691" y="994777"/>
                </a:cubicBezTo>
                <a:cubicBezTo>
                  <a:pt x="1406756" y="999910"/>
                  <a:pt x="1402856" y="1004511"/>
                  <a:pt x="1397989" y="1008578"/>
                </a:cubicBezTo>
                <a:cubicBezTo>
                  <a:pt x="1393122" y="1012645"/>
                  <a:pt x="1387121" y="1015879"/>
                  <a:pt x="1379987" y="1018279"/>
                </a:cubicBezTo>
                <a:cubicBezTo>
                  <a:pt x="1372853" y="1020680"/>
                  <a:pt x="1364352" y="1021880"/>
                  <a:pt x="1354484" y="1021880"/>
                </a:cubicBezTo>
                <a:cubicBezTo>
                  <a:pt x="1346749" y="1021880"/>
                  <a:pt x="1339382" y="1020980"/>
                  <a:pt x="1332381" y="1019180"/>
                </a:cubicBezTo>
                <a:cubicBezTo>
                  <a:pt x="1325381" y="1017379"/>
                  <a:pt x="1319246" y="1014612"/>
                  <a:pt x="1313979" y="1010879"/>
                </a:cubicBezTo>
                <a:cubicBezTo>
                  <a:pt x="1308712" y="1007145"/>
                  <a:pt x="1304544" y="1002411"/>
                  <a:pt x="1301477" y="996677"/>
                </a:cubicBezTo>
                <a:cubicBezTo>
                  <a:pt x="1298410" y="990943"/>
                  <a:pt x="1296876" y="984075"/>
                  <a:pt x="1296876" y="976074"/>
                </a:cubicBezTo>
                <a:cubicBezTo>
                  <a:pt x="1296876" y="972874"/>
                  <a:pt x="1297176" y="969440"/>
                  <a:pt x="1297776" y="965773"/>
                </a:cubicBezTo>
                <a:cubicBezTo>
                  <a:pt x="1298377" y="962106"/>
                  <a:pt x="1299311" y="958172"/>
                  <a:pt x="1300576" y="953971"/>
                </a:cubicBezTo>
                <a:cubicBezTo>
                  <a:pt x="1301844" y="949771"/>
                  <a:pt x="1303411" y="945337"/>
                  <a:pt x="1305278" y="940670"/>
                </a:cubicBezTo>
                <a:lnTo>
                  <a:pt x="1319679" y="946270"/>
                </a:lnTo>
                <a:cubicBezTo>
                  <a:pt x="1318345" y="950004"/>
                  <a:pt x="1317178" y="953538"/>
                  <a:pt x="1316179" y="956872"/>
                </a:cubicBezTo>
                <a:cubicBezTo>
                  <a:pt x="1315178" y="960206"/>
                  <a:pt x="1314445" y="963339"/>
                  <a:pt x="1313979" y="966273"/>
                </a:cubicBezTo>
                <a:cubicBezTo>
                  <a:pt x="1313511" y="969207"/>
                  <a:pt x="1313279" y="972007"/>
                  <a:pt x="1313279" y="974674"/>
                </a:cubicBezTo>
                <a:cubicBezTo>
                  <a:pt x="1313279" y="981608"/>
                  <a:pt x="1315079" y="987342"/>
                  <a:pt x="1318679" y="991876"/>
                </a:cubicBezTo>
                <a:cubicBezTo>
                  <a:pt x="1322280" y="996410"/>
                  <a:pt x="1327213" y="999810"/>
                  <a:pt x="1333481" y="1002077"/>
                </a:cubicBezTo>
                <a:cubicBezTo>
                  <a:pt x="1339749" y="1004344"/>
                  <a:pt x="1346816" y="1005478"/>
                  <a:pt x="1354683" y="1005478"/>
                </a:cubicBezTo>
                <a:cubicBezTo>
                  <a:pt x="1363618" y="1005478"/>
                  <a:pt x="1371119" y="1004278"/>
                  <a:pt x="1377187" y="1001877"/>
                </a:cubicBezTo>
                <a:cubicBezTo>
                  <a:pt x="1383253" y="999477"/>
                  <a:pt x="1388088" y="996310"/>
                  <a:pt x="1391688" y="992376"/>
                </a:cubicBezTo>
                <a:cubicBezTo>
                  <a:pt x="1395288" y="988442"/>
                  <a:pt x="1397856" y="984075"/>
                  <a:pt x="1399389" y="979275"/>
                </a:cubicBezTo>
                <a:cubicBezTo>
                  <a:pt x="1400923" y="974474"/>
                  <a:pt x="1401690" y="969740"/>
                  <a:pt x="1401690" y="965073"/>
                </a:cubicBezTo>
                <a:cubicBezTo>
                  <a:pt x="1401690" y="960005"/>
                  <a:pt x="1400722" y="953871"/>
                  <a:pt x="1398789" y="946670"/>
                </a:cubicBezTo>
                <a:cubicBezTo>
                  <a:pt x="1396856" y="939470"/>
                  <a:pt x="1393288" y="930535"/>
                  <a:pt x="1388088" y="919867"/>
                </a:cubicBezTo>
                <a:close/>
                <a:moveTo>
                  <a:pt x="3525507" y="909866"/>
                </a:moveTo>
                <a:cubicBezTo>
                  <a:pt x="3522573" y="909866"/>
                  <a:pt x="3519306" y="910266"/>
                  <a:pt x="3515706" y="911066"/>
                </a:cubicBezTo>
                <a:cubicBezTo>
                  <a:pt x="3512105" y="911866"/>
                  <a:pt x="3508671" y="912966"/>
                  <a:pt x="3505404" y="914366"/>
                </a:cubicBezTo>
                <a:cubicBezTo>
                  <a:pt x="3502137" y="915767"/>
                  <a:pt x="3499437" y="917334"/>
                  <a:pt x="3497303" y="919067"/>
                </a:cubicBezTo>
                <a:cubicBezTo>
                  <a:pt x="3500904" y="922001"/>
                  <a:pt x="3504271" y="924868"/>
                  <a:pt x="3507405" y="927668"/>
                </a:cubicBezTo>
                <a:cubicBezTo>
                  <a:pt x="3510538" y="930468"/>
                  <a:pt x="3513772" y="933502"/>
                  <a:pt x="3517106" y="936769"/>
                </a:cubicBezTo>
                <a:lnTo>
                  <a:pt x="3526185" y="946101"/>
                </a:lnTo>
                <a:lnTo>
                  <a:pt x="3531507" y="942970"/>
                </a:lnTo>
                <a:cubicBezTo>
                  <a:pt x="3535775" y="939570"/>
                  <a:pt x="3539075" y="936036"/>
                  <a:pt x="3541409" y="932369"/>
                </a:cubicBezTo>
                <a:cubicBezTo>
                  <a:pt x="3543742" y="928702"/>
                  <a:pt x="3544909" y="925068"/>
                  <a:pt x="3544909" y="921467"/>
                </a:cubicBezTo>
                <a:cubicBezTo>
                  <a:pt x="3544909" y="919734"/>
                  <a:pt x="3544309" y="917967"/>
                  <a:pt x="3543109" y="916167"/>
                </a:cubicBezTo>
                <a:cubicBezTo>
                  <a:pt x="3541909" y="914366"/>
                  <a:pt x="3539875" y="912866"/>
                  <a:pt x="3537008" y="911666"/>
                </a:cubicBezTo>
                <a:cubicBezTo>
                  <a:pt x="3534141" y="910466"/>
                  <a:pt x="3530307" y="909866"/>
                  <a:pt x="3525507" y="909866"/>
                </a:cubicBezTo>
                <a:close/>
                <a:moveTo>
                  <a:pt x="2001508" y="909866"/>
                </a:moveTo>
                <a:cubicBezTo>
                  <a:pt x="1998574" y="909866"/>
                  <a:pt x="1995306" y="910266"/>
                  <a:pt x="1991706" y="911066"/>
                </a:cubicBezTo>
                <a:cubicBezTo>
                  <a:pt x="1988105" y="911866"/>
                  <a:pt x="1984671" y="912966"/>
                  <a:pt x="1981405" y="914366"/>
                </a:cubicBezTo>
                <a:cubicBezTo>
                  <a:pt x="1978137" y="915767"/>
                  <a:pt x="1975438" y="917334"/>
                  <a:pt x="1973304" y="919067"/>
                </a:cubicBezTo>
                <a:cubicBezTo>
                  <a:pt x="1976905" y="922001"/>
                  <a:pt x="1980272" y="924868"/>
                  <a:pt x="1983406" y="927668"/>
                </a:cubicBezTo>
                <a:cubicBezTo>
                  <a:pt x="1986539" y="930468"/>
                  <a:pt x="1989773" y="933502"/>
                  <a:pt x="1993107" y="936769"/>
                </a:cubicBezTo>
                <a:lnTo>
                  <a:pt x="2002185" y="946101"/>
                </a:lnTo>
                <a:lnTo>
                  <a:pt x="2007509" y="942970"/>
                </a:lnTo>
                <a:cubicBezTo>
                  <a:pt x="2011776" y="939570"/>
                  <a:pt x="2015076" y="936036"/>
                  <a:pt x="2017409" y="932369"/>
                </a:cubicBezTo>
                <a:cubicBezTo>
                  <a:pt x="2019743" y="928702"/>
                  <a:pt x="2020910" y="925068"/>
                  <a:pt x="2020910" y="921467"/>
                </a:cubicBezTo>
                <a:cubicBezTo>
                  <a:pt x="2020910" y="919734"/>
                  <a:pt x="2020310" y="917967"/>
                  <a:pt x="2019110" y="916167"/>
                </a:cubicBezTo>
                <a:cubicBezTo>
                  <a:pt x="2017909" y="914366"/>
                  <a:pt x="2015875" y="912866"/>
                  <a:pt x="2013009" y="911666"/>
                </a:cubicBezTo>
                <a:cubicBezTo>
                  <a:pt x="2010141" y="910466"/>
                  <a:pt x="2006309" y="909866"/>
                  <a:pt x="2001508" y="909866"/>
                </a:cubicBezTo>
                <a:close/>
                <a:moveTo>
                  <a:pt x="965682" y="909866"/>
                </a:moveTo>
                <a:cubicBezTo>
                  <a:pt x="962749" y="909866"/>
                  <a:pt x="959482" y="910266"/>
                  <a:pt x="955881" y="911066"/>
                </a:cubicBezTo>
                <a:cubicBezTo>
                  <a:pt x="952281" y="911866"/>
                  <a:pt x="948847" y="912966"/>
                  <a:pt x="945580" y="914366"/>
                </a:cubicBezTo>
                <a:cubicBezTo>
                  <a:pt x="942314" y="915767"/>
                  <a:pt x="939613" y="917334"/>
                  <a:pt x="937479" y="919067"/>
                </a:cubicBezTo>
                <a:cubicBezTo>
                  <a:pt x="941080" y="922001"/>
                  <a:pt x="944446" y="924868"/>
                  <a:pt x="947580" y="927668"/>
                </a:cubicBezTo>
                <a:cubicBezTo>
                  <a:pt x="950714" y="930468"/>
                  <a:pt x="953948" y="933502"/>
                  <a:pt x="957282" y="936769"/>
                </a:cubicBezTo>
                <a:lnTo>
                  <a:pt x="964600" y="944291"/>
                </a:lnTo>
                <a:lnTo>
                  <a:pt x="977584" y="933569"/>
                </a:lnTo>
                <a:cubicBezTo>
                  <a:pt x="980984" y="929902"/>
                  <a:pt x="982685" y="925868"/>
                  <a:pt x="982685" y="921467"/>
                </a:cubicBezTo>
                <a:cubicBezTo>
                  <a:pt x="982685" y="919734"/>
                  <a:pt x="982118" y="917967"/>
                  <a:pt x="980984" y="916167"/>
                </a:cubicBezTo>
                <a:cubicBezTo>
                  <a:pt x="979851" y="914366"/>
                  <a:pt x="978051" y="912866"/>
                  <a:pt x="975584" y="911666"/>
                </a:cubicBezTo>
                <a:cubicBezTo>
                  <a:pt x="973117" y="910466"/>
                  <a:pt x="969816" y="909866"/>
                  <a:pt x="965682" y="909866"/>
                </a:cubicBezTo>
                <a:close/>
                <a:moveTo>
                  <a:pt x="1598657" y="909266"/>
                </a:moveTo>
                <a:cubicBezTo>
                  <a:pt x="1595456" y="909266"/>
                  <a:pt x="1592490" y="910333"/>
                  <a:pt x="1589756" y="912466"/>
                </a:cubicBezTo>
                <a:cubicBezTo>
                  <a:pt x="1587022" y="914600"/>
                  <a:pt x="1584823" y="917367"/>
                  <a:pt x="1583155" y="920767"/>
                </a:cubicBezTo>
                <a:cubicBezTo>
                  <a:pt x="1581488" y="924168"/>
                  <a:pt x="1580654" y="927668"/>
                  <a:pt x="1580654" y="931269"/>
                </a:cubicBezTo>
                <a:cubicBezTo>
                  <a:pt x="1580654" y="935536"/>
                  <a:pt x="1581754" y="939370"/>
                  <a:pt x="1583956" y="942770"/>
                </a:cubicBezTo>
                <a:cubicBezTo>
                  <a:pt x="1586156" y="946170"/>
                  <a:pt x="1588855" y="949071"/>
                  <a:pt x="1592056" y="951471"/>
                </a:cubicBezTo>
                <a:lnTo>
                  <a:pt x="1596261" y="954012"/>
                </a:lnTo>
                <a:lnTo>
                  <a:pt x="1602357" y="951271"/>
                </a:lnTo>
                <a:cubicBezTo>
                  <a:pt x="1606292" y="948871"/>
                  <a:pt x="1609491" y="945937"/>
                  <a:pt x="1611959" y="942470"/>
                </a:cubicBezTo>
                <a:cubicBezTo>
                  <a:pt x="1614426" y="939003"/>
                  <a:pt x="1615659" y="935002"/>
                  <a:pt x="1615659" y="930468"/>
                </a:cubicBezTo>
                <a:cubicBezTo>
                  <a:pt x="1615659" y="927401"/>
                  <a:pt x="1614925" y="924234"/>
                  <a:pt x="1613458" y="920967"/>
                </a:cubicBezTo>
                <a:cubicBezTo>
                  <a:pt x="1611993" y="917700"/>
                  <a:pt x="1609992" y="914933"/>
                  <a:pt x="1607459" y="912666"/>
                </a:cubicBezTo>
                <a:cubicBezTo>
                  <a:pt x="1604924" y="910399"/>
                  <a:pt x="1601991" y="909266"/>
                  <a:pt x="1598657" y="909266"/>
                </a:cubicBezTo>
                <a:close/>
                <a:moveTo>
                  <a:pt x="5337781" y="908466"/>
                </a:moveTo>
                <a:cubicBezTo>
                  <a:pt x="5343115" y="908466"/>
                  <a:pt x="5347782" y="909833"/>
                  <a:pt x="5351783" y="912566"/>
                </a:cubicBezTo>
                <a:cubicBezTo>
                  <a:pt x="5355783" y="915300"/>
                  <a:pt x="5359117" y="919000"/>
                  <a:pt x="5361784" y="923668"/>
                </a:cubicBezTo>
                <a:cubicBezTo>
                  <a:pt x="5364451" y="928335"/>
                  <a:pt x="5366451" y="933602"/>
                  <a:pt x="5367785" y="939470"/>
                </a:cubicBezTo>
                <a:cubicBezTo>
                  <a:pt x="5369118" y="945337"/>
                  <a:pt x="5369785" y="951404"/>
                  <a:pt x="5369785" y="957672"/>
                </a:cubicBezTo>
                <a:cubicBezTo>
                  <a:pt x="5369785" y="970073"/>
                  <a:pt x="5367285" y="980775"/>
                  <a:pt x="5362284" y="989776"/>
                </a:cubicBezTo>
                <a:cubicBezTo>
                  <a:pt x="5357284" y="998777"/>
                  <a:pt x="5349816" y="1005945"/>
                  <a:pt x="5339881" y="1011279"/>
                </a:cubicBezTo>
                <a:cubicBezTo>
                  <a:pt x="5329947" y="1016613"/>
                  <a:pt x="5317645" y="1020146"/>
                  <a:pt x="5302977" y="1021880"/>
                </a:cubicBezTo>
                <a:lnTo>
                  <a:pt x="5299376" y="1005478"/>
                </a:lnTo>
                <a:cubicBezTo>
                  <a:pt x="5307377" y="1004411"/>
                  <a:pt x="5314745" y="1002911"/>
                  <a:pt x="5321479" y="1000977"/>
                </a:cubicBezTo>
                <a:cubicBezTo>
                  <a:pt x="5328213" y="999044"/>
                  <a:pt x="5334014" y="996277"/>
                  <a:pt x="5338881" y="992676"/>
                </a:cubicBezTo>
                <a:cubicBezTo>
                  <a:pt x="5343748" y="989076"/>
                  <a:pt x="5347516" y="984342"/>
                  <a:pt x="5350182" y="978474"/>
                </a:cubicBezTo>
                <a:lnTo>
                  <a:pt x="5351180" y="975183"/>
                </a:lnTo>
                <a:lnTo>
                  <a:pt x="5349082" y="976074"/>
                </a:lnTo>
                <a:cubicBezTo>
                  <a:pt x="5344748" y="977008"/>
                  <a:pt x="5340381" y="977474"/>
                  <a:pt x="5335981" y="977474"/>
                </a:cubicBezTo>
                <a:cubicBezTo>
                  <a:pt x="5330914" y="977474"/>
                  <a:pt x="5326413" y="976941"/>
                  <a:pt x="5322479" y="975874"/>
                </a:cubicBezTo>
                <a:cubicBezTo>
                  <a:pt x="5318545" y="974807"/>
                  <a:pt x="5315212" y="973241"/>
                  <a:pt x="5312478" y="971174"/>
                </a:cubicBezTo>
                <a:cubicBezTo>
                  <a:pt x="5309744" y="969107"/>
                  <a:pt x="5307677" y="966473"/>
                  <a:pt x="5306277" y="963273"/>
                </a:cubicBezTo>
                <a:cubicBezTo>
                  <a:pt x="5304877" y="960072"/>
                  <a:pt x="5304177" y="956338"/>
                  <a:pt x="5304177" y="952071"/>
                </a:cubicBezTo>
                <a:cubicBezTo>
                  <a:pt x="5304177" y="947004"/>
                  <a:pt x="5304977" y="941903"/>
                  <a:pt x="5306577" y="936769"/>
                </a:cubicBezTo>
                <a:cubicBezTo>
                  <a:pt x="5308177" y="931635"/>
                  <a:pt x="5310444" y="926935"/>
                  <a:pt x="5313378" y="922668"/>
                </a:cubicBezTo>
                <a:cubicBezTo>
                  <a:pt x="5316312" y="918400"/>
                  <a:pt x="5319845" y="914967"/>
                  <a:pt x="5323979" y="912366"/>
                </a:cubicBezTo>
                <a:cubicBezTo>
                  <a:pt x="5328113" y="909766"/>
                  <a:pt x="5332714" y="908466"/>
                  <a:pt x="5337781" y="908466"/>
                </a:cubicBezTo>
                <a:close/>
                <a:moveTo>
                  <a:pt x="280006" y="908466"/>
                </a:moveTo>
                <a:cubicBezTo>
                  <a:pt x="285341" y="908466"/>
                  <a:pt x="290008" y="909833"/>
                  <a:pt x="294009" y="912566"/>
                </a:cubicBezTo>
                <a:cubicBezTo>
                  <a:pt x="298009" y="915300"/>
                  <a:pt x="301343" y="919000"/>
                  <a:pt x="304010" y="923668"/>
                </a:cubicBezTo>
                <a:cubicBezTo>
                  <a:pt x="306677" y="928335"/>
                  <a:pt x="308677" y="933602"/>
                  <a:pt x="310011" y="939470"/>
                </a:cubicBezTo>
                <a:cubicBezTo>
                  <a:pt x="311344" y="945337"/>
                  <a:pt x="312011" y="951404"/>
                  <a:pt x="312011" y="957672"/>
                </a:cubicBezTo>
                <a:cubicBezTo>
                  <a:pt x="312011" y="970073"/>
                  <a:pt x="309510" y="980775"/>
                  <a:pt x="304510" y="989776"/>
                </a:cubicBezTo>
                <a:cubicBezTo>
                  <a:pt x="299509" y="998777"/>
                  <a:pt x="292042" y="1005945"/>
                  <a:pt x="282107" y="1011279"/>
                </a:cubicBezTo>
                <a:cubicBezTo>
                  <a:pt x="272173" y="1016613"/>
                  <a:pt x="259871" y="1020146"/>
                  <a:pt x="245203" y="1021880"/>
                </a:cubicBezTo>
                <a:lnTo>
                  <a:pt x="241602" y="1005478"/>
                </a:lnTo>
                <a:cubicBezTo>
                  <a:pt x="249603" y="1004411"/>
                  <a:pt x="256970" y="1002911"/>
                  <a:pt x="263704" y="1000977"/>
                </a:cubicBezTo>
                <a:cubicBezTo>
                  <a:pt x="270439" y="999044"/>
                  <a:pt x="276240" y="996277"/>
                  <a:pt x="281107" y="992676"/>
                </a:cubicBezTo>
                <a:cubicBezTo>
                  <a:pt x="285974" y="989076"/>
                  <a:pt x="289742" y="984342"/>
                  <a:pt x="292409" y="978474"/>
                </a:cubicBezTo>
                <a:lnTo>
                  <a:pt x="293406" y="975183"/>
                </a:lnTo>
                <a:lnTo>
                  <a:pt x="291308" y="976074"/>
                </a:lnTo>
                <a:cubicBezTo>
                  <a:pt x="286974" y="977008"/>
                  <a:pt x="282607" y="977474"/>
                  <a:pt x="278207" y="977474"/>
                </a:cubicBezTo>
                <a:cubicBezTo>
                  <a:pt x="273139" y="977474"/>
                  <a:pt x="268639" y="976941"/>
                  <a:pt x="264705" y="975874"/>
                </a:cubicBezTo>
                <a:cubicBezTo>
                  <a:pt x="260771" y="974807"/>
                  <a:pt x="257437" y="973241"/>
                  <a:pt x="254703" y="971174"/>
                </a:cubicBezTo>
                <a:cubicBezTo>
                  <a:pt x="251970" y="969107"/>
                  <a:pt x="249903" y="966473"/>
                  <a:pt x="248503" y="963273"/>
                </a:cubicBezTo>
                <a:cubicBezTo>
                  <a:pt x="247102" y="960072"/>
                  <a:pt x="246402" y="956338"/>
                  <a:pt x="246402" y="952071"/>
                </a:cubicBezTo>
                <a:cubicBezTo>
                  <a:pt x="246402" y="947004"/>
                  <a:pt x="247203" y="941903"/>
                  <a:pt x="248803" y="936769"/>
                </a:cubicBezTo>
                <a:cubicBezTo>
                  <a:pt x="250403" y="931635"/>
                  <a:pt x="252670" y="926935"/>
                  <a:pt x="255604" y="922668"/>
                </a:cubicBezTo>
                <a:cubicBezTo>
                  <a:pt x="258537" y="918400"/>
                  <a:pt x="262071" y="914967"/>
                  <a:pt x="266205" y="912366"/>
                </a:cubicBezTo>
                <a:cubicBezTo>
                  <a:pt x="270339" y="909766"/>
                  <a:pt x="274940" y="908466"/>
                  <a:pt x="280006" y="908466"/>
                </a:cubicBezTo>
                <a:close/>
                <a:moveTo>
                  <a:pt x="1194006" y="908066"/>
                </a:moveTo>
                <a:cubicBezTo>
                  <a:pt x="1199074" y="916733"/>
                  <a:pt x="1202708" y="924934"/>
                  <a:pt x="1204908" y="932669"/>
                </a:cubicBezTo>
                <a:cubicBezTo>
                  <a:pt x="1207108" y="940403"/>
                  <a:pt x="1208208" y="947204"/>
                  <a:pt x="1208208" y="953071"/>
                </a:cubicBezTo>
                <a:cubicBezTo>
                  <a:pt x="1208208" y="961472"/>
                  <a:pt x="1206841" y="969073"/>
                  <a:pt x="1204108" y="975874"/>
                </a:cubicBezTo>
                <a:cubicBezTo>
                  <a:pt x="1201374" y="982675"/>
                  <a:pt x="1197774" y="988709"/>
                  <a:pt x="1193307" y="993976"/>
                </a:cubicBezTo>
                <a:cubicBezTo>
                  <a:pt x="1188839" y="999244"/>
                  <a:pt x="1183972" y="1003744"/>
                  <a:pt x="1178705" y="1007478"/>
                </a:cubicBezTo>
                <a:cubicBezTo>
                  <a:pt x="1173437" y="1011212"/>
                  <a:pt x="1168170" y="1014279"/>
                  <a:pt x="1162903" y="1016679"/>
                </a:cubicBezTo>
                <a:cubicBezTo>
                  <a:pt x="1157635" y="1019080"/>
                  <a:pt x="1152935" y="1020813"/>
                  <a:pt x="1148801" y="1021880"/>
                </a:cubicBezTo>
                <a:lnTo>
                  <a:pt x="1143000" y="1006678"/>
                </a:lnTo>
                <a:cubicBezTo>
                  <a:pt x="1156468" y="1002411"/>
                  <a:pt x="1166836" y="997310"/>
                  <a:pt x="1174104" y="991376"/>
                </a:cubicBezTo>
                <a:cubicBezTo>
                  <a:pt x="1181372" y="985442"/>
                  <a:pt x="1186373" y="979275"/>
                  <a:pt x="1189106" y="972874"/>
                </a:cubicBezTo>
                <a:cubicBezTo>
                  <a:pt x="1191840" y="966473"/>
                  <a:pt x="1193206" y="960339"/>
                  <a:pt x="1193206" y="954471"/>
                </a:cubicBezTo>
                <a:cubicBezTo>
                  <a:pt x="1193206" y="950738"/>
                  <a:pt x="1192806" y="947137"/>
                  <a:pt x="1192006" y="943670"/>
                </a:cubicBezTo>
                <a:cubicBezTo>
                  <a:pt x="1191206" y="940203"/>
                  <a:pt x="1189806" y="936269"/>
                  <a:pt x="1187806" y="931869"/>
                </a:cubicBezTo>
                <a:cubicBezTo>
                  <a:pt x="1185805" y="927468"/>
                  <a:pt x="1183006" y="922001"/>
                  <a:pt x="1179405" y="915467"/>
                </a:cubicBezTo>
                <a:close/>
                <a:moveTo>
                  <a:pt x="51007" y="908066"/>
                </a:moveTo>
                <a:cubicBezTo>
                  <a:pt x="56074" y="916733"/>
                  <a:pt x="59708" y="924934"/>
                  <a:pt x="61908" y="932669"/>
                </a:cubicBezTo>
                <a:cubicBezTo>
                  <a:pt x="64108" y="940403"/>
                  <a:pt x="65209" y="947204"/>
                  <a:pt x="65209" y="953071"/>
                </a:cubicBezTo>
                <a:cubicBezTo>
                  <a:pt x="65209" y="961472"/>
                  <a:pt x="63842" y="969073"/>
                  <a:pt x="61108" y="975874"/>
                </a:cubicBezTo>
                <a:cubicBezTo>
                  <a:pt x="58374" y="982675"/>
                  <a:pt x="54774" y="988709"/>
                  <a:pt x="50307" y="993976"/>
                </a:cubicBezTo>
                <a:cubicBezTo>
                  <a:pt x="45840" y="999244"/>
                  <a:pt x="40972" y="1003744"/>
                  <a:pt x="35705" y="1007478"/>
                </a:cubicBezTo>
                <a:cubicBezTo>
                  <a:pt x="30437" y="1011212"/>
                  <a:pt x="25170" y="1014279"/>
                  <a:pt x="19902" y="1016679"/>
                </a:cubicBezTo>
                <a:cubicBezTo>
                  <a:pt x="14636" y="1019080"/>
                  <a:pt x="9935" y="1020813"/>
                  <a:pt x="5801" y="1021880"/>
                </a:cubicBezTo>
                <a:lnTo>
                  <a:pt x="0" y="1006678"/>
                </a:lnTo>
                <a:cubicBezTo>
                  <a:pt x="13469" y="1002411"/>
                  <a:pt x="23837" y="997310"/>
                  <a:pt x="31104" y="991376"/>
                </a:cubicBezTo>
                <a:cubicBezTo>
                  <a:pt x="38372" y="985442"/>
                  <a:pt x="43372" y="979275"/>
                  <a:pt x="46106" y="972874"/>
                </a:cubicBezTo>
                <a:cubicBezTo>
                  <a:pt x="48840" y="966473"/>
                  <a:pt x="50207" y="960339"/>
                  <a:pt x="50207" y="954471"/>
                </a:cubicBezTo>
                <a:cubicBezTo>
                  <a:pt x="50207" y="950738"/>
                  <a:pt x="49807" y="947137"/>
                  <a:pt x="49007" y="943670"/>
                </a:cubicBezTo>
                <a:cubicBezTo>
                  <a:pt x="48206" y="940203"/>
                  <a:pt x="46806" y="936269"/>
                  <a:pt x="44806" y="931869"/>
                </a:cubicBezTo>
                <a:cubicBezTo>
                  <a:pt x="42806" y="927468"/>
                  <a:pt x="40005" y="922001"/>
                  <a:pt x="36405" y="915467"/>
                </a:cubicBezTo>
                <a:close/>
                <a:moveTo>
                  <a:pt x="6463491" y="904937"/>
                </a:moveTo>
                <a:lnTo>
                  <a:pt x="6451506" y="906765"/>
                </a:lnTo>
                <a:cubicBezTo>
                  <a:pt x="6446372" y="908299"/>
                  <a:pt x="6442038" y="910266"/>
                  <a:pt x="6438504" y="912666"/>
                </a:cubicBezTo>
                <a:cubicBezTo>
                  <a:pt x="6434971" y="915067"/>
                  <a:pt x="6432270" y="917667"/>
                  <a:pt x="6430403" y="920467"/>
                </a:cubicBezTo>
                <a:cubicBezTo>
                  <a:pt x="6428536" y="923268"/>
                  <a:pt x="6427603" y="926001"/>
                  <a:pt x="6427603" y="928668"/>
                </a:cubicBezTo>
                <a:cubicBezTo>
                  <a:pt x="6427603" y="931602"/>
                  <a:pt x="6428670" y="934002"/>
                  <a:pt x="6430804" y="935869"/>
                </a:cubicBezTo>
                <a:cubicBezTo>
                  <a:pt x="6432937" y="937736"/>
                  <a:pt x="6435671" y="939170"/>
                  <a:pt x="6439004" y="940170"/>
                </a:cubicBezTo>
                <a:cubicBezTo>
                  <a:pt x="6442338" y="941170"/>
                  <a:pt x="6446005" y="941770"/>
                  <a:pt x="6450006" y="941970"/>
                </a:cubicBezTo>
                <a:cubicBezTo>
                  <a:pt x="6454006" y="942170"/>
                  <a:pt x="6457873" y="942037"/>
                  <a:pt x="6461607" y="941570"/>
                </a:cubicBezTo>
                <a:lnTo>
                  <a:pt x="6465140" y="940797"/>
                </a:lnTo>
                <a:close/>
                <a:moveTo>
                  <a:pt x="4406091" y="904937"/>
                </a:moveTo>
                <a:lnTo>
                  <a:pt x="4394106" y="906765"/>
                </a:lnTo>
                <a:cubicBezTo>
                  <a:pt x="4388972" y="908299"/>
                  <a:pt x="4384638" y="910266"/>
                  <a:pt x="4381104" y="912666"/>
                </a:cubicBezTo>
                <a:cubicBezTo>
                  <a:pt x="4377570" y="915067"/>
                  <a:pt x="4374870" y="917667"/>
                  <a:pt x="4373003" y="920467"/>
                </a:cubicBezTo>
                <a:cubicBezTo>
                  <a:pt x="4371136" y="923268"/>
                  <a:pt x="4370203" y="926001"/>
                  <a:pt x="4370203" y="928668"/>
                </a:cubicBezTo>
                <a:cubicBezTo>
                  <a:pt x="4370203" y="931602"/>
                  <a:pt x="4371270" y="934002"/>
                  <a:pt x="4373403" y="935869"/>
                </a:cubicBezTo>
                <a:cubicBezTo>
                  <a:pt x="4375537" y="937736"/>
                  <a:pt x="4378271" y="939170"/>
                  <a:pt x="4381604" y="940170"/>
                </a:cubicBezTo>
                <a:cubicBezTo>
                  <a:pt x="4384938" y="941170"/>
                  <a:pt x="4388605" y="941770"/>
                  <a:pt x="4392606" y="941970"/>
                </a:cubicBezTo>
                <a:cubicBezTo>
                  <a:pt x="4396606" y="942170"/>
                  <a:pt x="4400473" y="942037"/>
                  <a:pt x="4404207" y="941570"/>
                </a:cubicBezTo>
                <a:lnTo>
                  <a:pt x="4407740" y="940797"/>
                </a:lnTo>
                <a:close/>
                <a:moveTo>
                  <a:pt x="6734479" y="895264"/>
                </a:moveTo>
                <a:cubicBezTo>
                  <a:pt x="6736213" y="899531"/>
                  <a:pt x="6737846" y="904399"/>
                  <a:pt x="6739380" y="909866"/>
                </a:cubicBezTo>
                <a:cubicBezTo>
                  <a:pt x="6740914" y="915333"/>
                  <a:pt x="6742214" y="920734"/>
                  <a:pt x="6743280" y="926068"/>
                </a:cubicBezTo>
                <a:cubicBezTo>
                  <a:pt x="6744347" y="931402"/>
                  <a:pt x="6744881" y="936069"/>
                  <a:pt x="6744881" y="940070"/>
                </a:cubicBezTo>
                <a:cubicBezTo>
                  <a:pt x="6744881" y="945404"/>
                  <a:pt x="6744314" y="950104"/>
                  <a:pt x="6743180" y="954171"/>
                </a:cubicBezTo>
                <a:cubicBezTo>
                  <a:pt x="6742047" y="958239"/>
                  <a:pt x="6740347" y="961706"/>
                  <a:pt x="6738080" y="964573"/>
                </a:cubicBezTo>
                <a:cubicBezTo>
                  <a:pt x="6735813" y="967440"/>
                  <a:pt x="6732912" y="969773"/>
                  <a:pt x="6729379" y="971574"/>
                </a:cubicBezTo>
                <a:cubicBezTo>
                  <a:pt x="6725845" y="973374"/>
                  <a:pt x="6721745" y="974707"/>
                  <a:pt x="6717077" y="975574"/>
                </a:cubicBezTo>
                <a:lnTo>
                  <a:pt x="6704918" y="976562"/>
                </a:lnTo>
                <a:lnTo>
                  <a:pt x="6704085" y="976874"/>
                </a:lnTo>
                <a:lnTo>
                  <a:pt x="6703265" y="976696"/>
                </a:lnTo>
                <a:lnTo>
                  <a:pt x="6701075" y="976874"/>
                </a:lnTo>
                <a:lnTo>
                  <a:pt x="6701153" y="976239"/>
                </a:lnTo>
                <a:lnTo>
                  <a:pt x="6689783" y="973774"/>
                </a:lnTo>
                <a:lnTo>
                  <a:pt x="6683070" y="967141"/>
                </a:lnTo>
                <a:lnTo>
                  <a:pt x="6682607" y="971099"/>
                </a:lnTo>
                <a:cubicBezTo>
                  <a:pt x="6681624" y="975116"/>
                  <a:pt x="6680149" y="978941"/>
                  <a:pt x="6678182" y="982575"/>
                </a:cubicBezTo>
                <a:cubicBezTo>
                  <a:pt x="6674248" y="989843"/>
                  <a:pt x="6669214" y="996177"/>
                  <a:pt x="6663080" y="1001577"/>
                </a:cubicBezTo>
                <a:cubicBezTo>
                  <a:pt x="6656946" y="1006978"/>
                  <a:pt x="6650545" y="1011412"/>
                  <a:pt x="6643878" y="1014879"/>
                </a:cubicBezTo>
                <a:cubicBezTo>
                  <a:pt x="6637210" y="1018346"/>
                  <a:pt x="6631143" y="1020813"/>
                  <a:pt x="6625675" y="1022280"/>
                </a:cubicBezTo>
                <a:lnTo>
                  <a:pt x="6619875" y="1007078"/>
                </a:lnTo>
                <a:cubicBezTo>
                  <a:pt x="6629609" y="1003878"/>
                  <a:pt x="6637710" y="1000211"/>
                  <a:pt x="6644178" y="996077"/>
                </a:cubicBezTo>
                <a:cubicBezTo>
                  <a:pt x="6650645" y="991943"/>
                  <a:pt x="6655779" y="987542"/>
                  <a:pt x="6659580" y="982875"/>
                </a:cubicBezTo>
                <a:cubicBezTo>
                  <a:pt x="6663380" y="978208"/>
                  <a:pt x="6666081" y="973440"/>
                  <a:pt x="6667680" y="968573"/>
                </a:cubicBezTo>
                <a:cubicBezTo>
                  <a:pt x="6669281" y="963706"/>
                  <a:pt x="6670081" y="959005"/>
                  <a:pt x="6670081" y="954471"/>
                </a:cubicBezTo>
                <a:cubicBezTo>
                  <a:pt x="6670081" y="947937"/>
                  <a:pt x="6668647" y="941303"/>
                  <a:pt x="6665781" y="934569"/>
                </a:cubicBezTo>
                <a:cubicBezTo>
                  <a:pt x="6662913" y="927835"/>
                  <a:pt x="6659746" y="921467"/>
                  <a:pt x="6656279" y="915467"/>
                </a:cubicBezTo>
                <a:lnTo>
                  <a:pt x="6670881" y="908066"/>
                </a:lnTo>
                <a:cubicBezTo>
                  <a:pt x="6673414" y="912733"/>
                  <a:pt x="6675649" y="917334"/>
                  <a:pt x="6677582" y="921867"/>
                </a:cubicBezTo>
                <a:cubicBezTo>
                  <a:pt x="6679515" y="926401"/>
                  <a:pt x="6681249" y="930669"/>
                  <a:pt x="6682782" y="934669"/>
                </a:cubicBezTo>
                <a:cubicBezTo>
                  <a:pt x="6684316" y="938670"/>
                  <a:pt x="6685550" y="942337"/>
                  <a:pt x="6686483" y="945670"/>
                </a:cubicBezTo>
                <a:cubicBezTo>
                  <a:pt x="6688350" y="951404"/>
                  <a:pt x="6690784" y="955305"/>
                  <a:pt x="6693784" y="957372"/>
                </a:cubicBezTo>
                <a:lnTo>
                  <a:pt x="6705382" y="960295"/>
                </a:lnTo>
                <a:lnTo>
                  <a:pt x="6718677" y="959272"/>
                </a:lnTo>
                <a:cubicBezTo>
                  <a:pt x="6722545" y="958472"/>
                  <a:pt x="6725345" y="956838"/>
                  <a:pt x="6727079" y="954371"/>
                </a:cubicBezTo>
                <a:cubicBezTo>
                  <a:pt x="6728812" y="951905"/>
                  <a:pt x="6729679" y="948204"/>
                  <a:pt x="6729679" y="943270"/>
                </a:cubicBezTo>
                <a:cubicBezTo>
                  <a:pt x="6729679" y="939936"/>
                  <a:pt x="6729145" y="935969"/>
                  <a:pt x="6728078" y="931369"/>
                </a:cubicBezTo>
                <a:cubicBezTo>
                  <a:pt x="6727012" y="926768"/>
                  <a:pt x="6725612" y="921867"/>
                  <a:pt x="6723878" y="916667"/>
                </a:cubicBezTo>
                <a:cubicBezTo>
                  <a:pt x="6722145" y="911466"/>
                  <a:pt x="6720278" y="906332"/>
                  <a:pt x="6718277" y="901265"/>
                </a:cubicBezTo>
                <a:close/>
                <a:moveTo>
                  <a:pt x="4871580" y="895264"/>
                </a:moveTo>
                <a:cubicBezTo>
                  <a:pt x="4873313" y="899531"/>
                  <a:pt x="4874947" y="904399"/>
                  <a:pt x="4876480" y="909866"/>
                </a:cubicBezTo>
                <a:cubicBezTo>
                  <a:pt x="4878014" y="915333"/>
                  <a:pt x="4879314" y="920734"/>
                  <a:pt x="4880381" y="926068"/>
                </a:cubicBezTo>
                <a:cubicBezTo>
                  <a:pt x="4881448" y="931402"/>
                  <a:pt x="4881981" y="936069"/>
                  <a:pt x="4881981" y="940070"/>
                </a:cubicBezTo>
                <a:cubicBezTo>
                  <a:pt x="4881981" y="946737"/>
                  <a:pt x="4881081" y="952405"/>
                  <a:pt x="4879281" y="957072"/>
                </a:cubicBezTo>
                <a:cubicBezTo>
                  <a:pt x="4877480" y="961739"/>
                  <a:pt x="4874647" y="965540"/>
                  <a:pt x="4870780" y="968473"/>
                </a:cubicBezTo>
                <a:cubicBezTo>
                  <a:pt x="4866912" y="971407"/>
                  <a:pt x="4861945" y="973541"/>
                  <a:pt x="4855878" y="974874"/>
                </a:cubicBezTo>
                <a:lnTo>
                  <a:pt x="4838166" y="976506"/>
                </a:lnTo>
                <a:lnTo>
                  <a:pt x="4837185" y="976874"/>
                </a:lnTo>
                <a:lnTo>
                  <a:pt x="4836287" y="976680"/>
                </a:lnTo>
                <a:lnTo>
                  <a:pt x="4834175" y="976874"/>
                </a:lnTo>
                <a:lnTo>
                  <a:pt x="4834253" y="976239"/>
                </a:lnTo>
                <a:lnTo>
                  <a:pt x="4822883" y="973774"/>
                </a:lnTo>
                <a:lnTo>
                  <a:pt x="4815276" y="966259"/>
                </a:lnTo>
                <a:lnTo>
                  <a:pt x="4811282" y="982575"/>
                </a:lnTo>
                <a:cubicBezTo>
                  <a:pt x="4807348" y="989843"/>
                  <a:pt x="4802314" y="996177"/>
                  <a:pt x="4796180" y="1001577"/>
                </a:cubicBezTo>
                <a:cubicBezTo>
                  <a:pt x="4790046" y="1006978"/>
                  <a:pt x="4783645" y="1011412"/>
                  <a:pt x="4776978" y="1014879"/>
                </a:cubicBezTo>
                <a:cubicBezTo>
                  <a:pt x="4770310" y="1018346"/>
                  <a:pt x="4764243" y="1020813"/>
                  <a:pt x="4758775" y="1022280"/>
                </a:cubicBezTo>
                <a:lnTo>
                  <a:pt x="4752975" y="1007078"/>
                </a:lnTo>
                <a:cubicBezTo>
                  <a:pt x="4762709" y="1003878"/>
                  <a:pt x="4770810" y="1000211"/>
                  <a:pt x="4777278" y="996077"/>
                </a:cubicBezTo>
                <a:cubicBezTo>
                  <a:pt x="4783745" y="991943"/>
                  <a:pt x="4788879" y="987542"/>
                  <a:pt x="4792679" y="982875"/>
                </a:cubicBezTo>
                <a:cubicBezTo>
                  <a:pt x="4796480" y="978208"/>
                  <a:pt x="4799181" y="973440"/>
                  <a:pt x="4800781" y="968573"/>
                </a:cubicBezTo>
                <a:cubicBezTo>
                  <a:pt x="4802381" y="963706"/>
                  <a:pt x="4803181" y="959005"/>
                  <a:pt x="4803181" y="954471"/>
                </a:cubicBezTo>
                <a:cubicBezTo>
                  <a:pt x="4803181" y="947937"/>
                  <a:pt x="4801747" y="941303"/>
                  <a:pt x="4798880" y="934569"/>
                </a:cubicBezTo>
                <a:cubicBezTo>
                  <a:pt x="4796013" y="927835"/>
                  <a:pt x="4792846" y="921467"/>
                  <a:pt x="4789379" y="915467"/>
                </a:cubicBezTo>
                <a:lnTo>
                  <a:pt x="4803981" y="908066"/>
                </a:lnTo>
                <a:cubicBezTo>
                  <a:pt x="4806515" y="912733"/>
                  <a:pt x="4808748" y="917334"/>
                  <a:pt x="4810682" y="921867"/>
                </a:cubicBezTo>
                <a:cubicBezTo>
                  <a:pt x="4812615" y="926401"/>
                  <a:pt x="4814349" y="930669"/>
                  <a:pt x="4815882" y="934669"/>
                </a:cubicBezTo>
                <a:cubicBezTo>
                  <a:pt x="4817416" y="938670"/>
                  <a:pt x="4818649" y="942337"/>
                  <a:pt x="4819583" y="945670"/>
                </a:cubicBezTo>
                <a:cubicBezTo>
                  <a:pt x="4821450" y="951404"/>
                  <a:pt x="4823883" y="955305"/>
                  <a:pt x="4826884" y="957372"/>
                </a:cubicBezTo>
                <a:lnTo>
                  <a:pt x="4838696" y="960349"/>
                </a:lnTo>
                <a:lnTo>
                  <a:pt x="4854578" y="959572"/>
                </a:lnTo>
                <a:cubicBezTo>
                  <a:pt x="4858979" y="958972"/>
                  <a:pt x="4862112" y="957438"/>
                  <a:pt x="4863979" y="954972"/>
                </a:cubicBezTo>
                <a:cubicBezTo>
                  <a:pt x="4865846" y="952505"/>
                  <a:pt x="4866779" y="948604"/>
                  <a:pt x="4866779" y="943270"/>
                </a:cubicBezTo>
                <a:cubicBezTo>
                  <a:pt x="4866779" y="939936"/>
                  <a:pt x="4866246" y="935969"/>
                  <a:pt x="4865179" y="931369"/>
                </a:cubicBezTo>
                <a:cubicBezTo>
                  <a:pt x="4864112" y="926768"/>
                  <a:pt x="4862712" y="921867"/>
                  <a:pt x="4860978" y="916667"/>
                </a:cubicBezTo>
                <a:cubicBezTo>
                  <a:pt x="4859245" y="911466"/>
                  <a:pt x="4857378" y="906332"/>
                  <a:pt x="4855378" y="901265"/>
                </a:cubicBezTo>
                <a:close/>
                <a:moveTo>
                  <a:pt x="4736172" y="895264"/>
                </a:moveTo>
                <a:cubicBezTo>
                  <a:pt x="4737906" y="899531"/>
                  <a:pt x="4739540" y="904099"/>
                  <a:pt x="4741073" y="908966"/>
                </a:cubicBezTo>
                <a:cubicBezTo>
                  <a:pt x="4742607" y="913833"/>
                  <a:pt x="4743907" y="918634"/>
                  <a:pt x="4744974" y="923368"/>
                </a:cubicBezTo>
                <a:cubicBezTo>
                  <a:pt x="4746040" y="928102"/>
                  <a:pt x="4746574" y="932469"/>
                  <a:pt x="4746574" y="936469"/>
                </a:cubicBezTo>
                <a:cubicBezTo>
                  <a:pt x="4746574" y="944337"/>
                  <a:pt x="4744774" y="951038"/>
                  <a:pt x="4741173" y="956572"/>
                </a:cubicBezTo>
                <a:cubicBezTo>
                  <a:pt x="4737573" y="962106"/>
                  <a:pt x="4731572" y="966606"/>
                  <a:pt x="4723171" y="970073"/>
                </a:cubicBezTo>
                <a:cubicBezTo>
                  <a:pt x="4714770" y="973541"/>
                  <a:pt x="4703468" y="976074"/>
                  <a:pt x="4689267" y="977674"/>
                </a:cubicBezTo>
                <a:cubicBezTo>
                  <a:pt x="4675065" y="979275"/>
                  <a:pt x="4657296" y="980075"/>
                  <a:pt x="4635960" y="980075"/>
                </a:cubicBezTo>
                <a:cubicBezTo>
                  <a:pt x="4624092" y="980075"/>
                  <a:pt x="4613657" y="979308"/>
                  <a:pt x="4604656" y="977774"/>
                </a:cubicBezTo>
                <a:cubicBezTo>
                  <a:pt x="4595655" y="976241"/>
                  <a:pt x="4588154" y="973874"/>
                  <a:pt x="4582153" y="970674"/>
                </a:cubicBezTo>
                <a:cubicBezTo>
                  <a:pt x="4576153" y="967473"/>
                  <a:pt x="4571619" y="963306"/>
                  <a:pt x="4568552" y="958172"/>
                </a:cubicBezTo>
                <a:cubicBezTo>
                  <a:pt x="4565485" y="953038"/>
                  <a:pt x="4563951" y="946804"/>
                  <a:pt x="4563951" y="939470"/>
                </a:cubicBezTo>
                <a:cubicBezTo>
                  <a:pt x="4563951" y="936136"/>
                  <a:pt x="4564218" y="932702"/>
                  <a:pt x="4564751" y="929168"/>
                </a:cubicBezTo>
                <a:cubicBezTo>
                  <a:pt x="4565285" y="925635"/>
                  <a:pt x="4565985" y="922067"/>
                  <a:pt x="4566851" y="918467"/>
                </a:cubicBezTo>
                <a:cubicBezTo>
                  <a:pt x="4567718" y="914867"/>
                  <a:pt x="4568618" y="911399"/>
                  <a:pt x="4569552" y="908066"/>
                </a:cubicBezTo>
                <a:lnTo>
                  <a:pt x="4584554" y="911866"/>
                </a:lnTo>
                <a:cubicBezTo>
                  <a:pt x="4584020" y="913866"/>
                  <a:pt x="4583420" y="916233"/>
                  <a:pt x="4582753" y="918967"/>
                </a:cubicBezTo>
                <a:cubicBezTo>
                  <a:pt x="4582087" y="921701"/>
                  <a:pt x="4581520" y="924468"/>
                  <a:pt x="4581053" y="927268"/>
                </a:cubicBezTo>
                <a:cubicBezTo>
                  <a:pt x="4580586" y="930068"/>
                  <a:pt x="4580353" y="932602"/>
                  <a:pt x="4580353" y="934869"/>
                </a:cubicBezTo>
                <a:cubicBezTo>
                  <a:pt x="4580353" y="941803"/>
                  <a:pt x="4582120" y="947371"/>
                  <a:pt x="4585654" y="951571"/>
                </a:cubicBezTo>
                <a:cubicBezTo>
                  <a:pt x="4589188" y="955772"/>
                  <a:pt x="4595355" y="958839"/>
                  <a:pt x="4604156" y="960772"/>
                </a:cubicBezTo>
                <a:cubicBezTo>
                  <a:pt x="4612957" y="962706"/>
                  <a:pt x="4625292" y="963673"/>
                  <a:pt x="4641161" y="963673"/>
                </a:cubicBezTo>
                <a:cubicBezTo>
                  <a:pt x="4656762" y="963673"/>
                  <a:pt x="4670198" y="963273"/>
                  <a:pt x="4681466" y="962472"/>
                </a:cubicBezTo>
                <a:cubicBezTo>
                  <a:pt x="4692734" y="961672"/>
                  <a:pt x="4702002" y="960372"/>
                  <a:pt x="4709269" y="958572"/>
                </a:cubicBezTo>
                <a:cubicBezTo>
                  <a:pt x="4716537" y="956772"/>
                  <a:pt x="4721938" y="954305"/>
                  <a:pt x="4725471" y="951171"/>
                </a:cubicBezTo>
                <a:cubicBezTo>
                  <a:pt x="4729005" y="948037"/>
                  <a:pt x="4730772" y="944204"/>
                  <a:pt x="4730772" y="939670"/>
                </a:cubicBezTo>
                <a:cubicBezTo>
                  <a:pt x="4730772" y="934602"/>
                  <a:pt x="4729838" y="928735"/>
                  <a:pt x="4727971" y="922067"/>
                </a:cubicBezTo>
                <a:cubicBezTo>
                  <a:pt x="4726104" y="915400"/>
                  <a:pt x="4723704" y="908266"/>
                  <a:pt x="4720770" y="900665"/>
                </a:cubicBezTo>
                <a:close/>
                <a:moveTo>
                  <a:pt x="209855" y="895264"/>
                </a:moveTo>
                <a:cubicBezTo>
                  <a:pt x="211589" y="899531"/>
                  <a:pt x="213222" y="904399"/>
                  <a:pt x="214756" y="909866"/>
                </a:cubicBezTo>
                <a:cubicBezTo>
                  <a:pt x="216289" y="915333"/>
                  <a:pt x="217590" y="920734"/>
                  <a:pt x="218656" y="926068"/>
                </a:cubicBezTo>
                <a:cubicBezTo>
                  <a:pt x="219723" y="931402"/>
                  <a:pt x="220257" y="936069"/>
                  <a:pt x="220257" y="940070"/>
                </a:cubicBezTo>
                <a:cubicBezTo>
                  <a:pt x="220257" y="945404"/>
                  <a:pt x="219690" y="950104"/>
                  <a:pt x="218556" y="954171"/>
                </a:cubicBezTo>
                <a:cubicBezTo>
                  <a:pt x="217423" y="958239"/>
                  <a:pt x="215723" y="961706"/>
                  <a:pt x="213456" y="964573"/>
                </a:cubicBezTo>
                <a:cubicBezTo>
                  <a:pt x="211188" y="967440"/>
                  <a:pt x="208288" y="969773"/>
                  <a:pt x="204754" y="971574"/>
                </a:cubicBezTo>
                <a:cubicBezTo>
                  <a:pt x="201221" y="973374"/>
                  <a:pt x="197120" y="974707"/>
                  <a:pt x="192453" y="975574"/>
                </a:cubicBezTo>
                <a:cubicBezTo>
                  <a:pt x="187786" y="976441"/>
                  <a:pt x="182452" y="976874"/>
                  <a:pt x="176451" y="976874"/>
                </a:cubicBezTo>
                <a:lnTo>
                  <a:pt x="176491" y="976545"/>
                </a:lnTo>
                <a:lnTo>
                  <a:pt x="175612" y="976874"/>
                </a:lnTo>
                <a:lnTo>
                  <a:pt x="157022" y="976874"/>
                </a:lnTo>
                <a:lnTo>
                  <a:pt x="152110" y="989776"/>
                </a:lnTo>
                <a:cubicBezTo>
                  <a:pt x="147109" y="998777"/>
                  <a:pt x="139642" y="1005945"/>
                  <a:pt x="129707" y="1011279"/>
                </a:cubicBezTo>
                <a:cubicBezTo>
                  <a:pt x="119773" y="1016613"/>
                  <a:pt x="107471" y="1020146"/>
                  <a:pt x="92802" y="1021880"/>
                </a:cubicBezTo>
                <a:lnTo>
                  <a:pt x="89202" y="1005478"/>
                </a:lnTo>
                <a:cubicBezTo>
                  <a:pt x="97203" y="1004411"/>
                  <a:pt x="104570" y="1002911"/>
                  <a:pt x="111305" y="1000977"/>
                </a:cubicBezTo>
                <a:cubicBezTo>
                  <a:pt x="118039" y="999044"/>
                  <a:pt x="123839" y="996277"/>
                  <a:pt x="128707" y="992676"/>
                </a:cubicBezTo>
                <a:cubicBezTo>
                  <a:pt x="133574" y="989076"/>
                  <a:pt x="137341" y="984342"/>
                  <a:pt x="140008" y="978474"/>
                </a:cubicBezTo>
                <a:lnTo>
                  <a:pt x="140493" y="976874"/>
                </a:lnTo>
                <a:lnTo>
                  <a:pt x="127807" y="976874"/>
                </a:lnTo>
                <a:cubicBezTo>
                  <a:pt x="121806" y="976874"/>
                  <a:pt x="116239" y="976007"/>
                  <a:pt x="111105" y="974274"/>
                </a:cubicBezTo>
                <a:cubicBezTo>
                  <a:pt x="105971" y="972540"/>
                  <a:pt x="101837" y="969840"/>
                  <a:pt x="98703" y="966173"/>
                </a:cubicBezTo>
                <a:cubicBezTo>
                  <a:pt x="95570" y="962506"/>
                  <a:pt x="94003" y="957672"/>
                  <a:pt x="94003" y="951671"/>
                </a:cubicBezTo>
                <a:cubicBezTo>
                  <a:pt x="94003" y="946070"/>
                  <a:pt x="94870" y="940703"/>
                  <a:pt x="96603" y="935569"/>
                </a:cubicBezTo>
                <a:cubicBezTo>
                  <a:pt x="98337" y="930435"/>
                  <a:pt x="100703" y="925835"/>
                  <a:pt x="103704" y="921767"/>
                </a:cubicBezTo>
                <a:cubicBezTo>
                  <a:pt x="106704" y="917700"/>
                  <a:pt x="110238" y="914466"/>
                  <a:pt x="114305" y="912066"/>
                </a:cubicBezTo>
                <a:cubicBezTo>
                  <a:pt x="118372" y="909666"/>
                  <a:pt x="122806" y="908466"/>
                  <a:pt x="127607" y="908466"/>
                </a:cubicBezTo>
                <a:cubicBezTo>
                  <a:pt x="133741" y="908466"/>
                  <a:pt x="139208" y="910266"/>
                  <a:pt x="144009" y="913866"/>
                </a:cubicBezTo>
                <a:cubicBezTo>
                  <a:pt x="148810" y="917467"/>
                  <a:pt x="152610" y="922901"/>
                  <a:pt x="155410" y="930168"/>
                </a:cubicBezTo>
                <a:cubicBezTo>
                  <a:pt x="158211" y="937436"/>
                  <a:pt x="159610" y="946604"/>
                  <a:pt x="159610" y="957672"/>
                </a:cubicBezTo>
                <a:lnTo>
                  <a:pt x="159308" y="960472"/>
                </a:lnTo>
                <a:lnTo>
                  <a:pt x="177613" y="960472"/>
                </a:lnTo>
                <a:lnTo>
                  <a:pt x="178414" y="960774"/>
                </a:lnTo>
                <a:lnTo>
                  <a:pt x="178451" y="960472"/>
                </a:lnTo>
                <a:cubicBezTo>
                  <a:pt x="184985" y="960472"/>
                  <a:pt x="190186" y="960072"/>
                  <a:pt x="194053" y="959272"/>
                </a:cubicBezTo>
                <a:cubicBezTo>
                  <a:pt x="197920" y="958472"/>
                  <a:pt x="200721" y="956838"/>
                  <a:pt x="202454" y="954371"/>
                </a:cubicBezTo>
                <a:cubicBezTo>
                  <a:pt x="204188" y="951905"/>
                  <a:pt x="205054" y="948204"/>
                  <a:pt x="205054" y="943270"/>
                </a:cubicBezTo>
                <a:cubicBezTo>
                  <a:pt x="205054" y="939936"/>
                  <a:pt x="204521" y="935969"/>
                  <a:pt x="203454" y="931369"/>
                </a:cubicBezTo>
                <a:cubicBezTo>
                  <a:pt x="202388" y="926768"/>
                  <a:pt x="200987" y="921867"/>
                  <a:pt x="199254" y="916667"/>
                </a:cubicBezTo>
                <a:cubicBezTo>
                  <a:pt x="197520" y="911466"/>
                  <a:pt x="195654" y="906332"/>
                  <a:pt x="193653" y="901265"/>
                </a:cubicBezTo>
                <a:close/>
                <a:moveTo>
                  <a:pt x="968683" y="893664"/>
                </a:moveTo>
                <a:cubicBezTo>
                  <a:pt x="978151" y="893664"/>
                  <a:pt x="985485" y="895997"/>
                  <a:pt x="990686" y="900665"/>
                </a:cubicBezTo>
                <a:cubicBezTo>
                  <a:pt x="995886" y="905332"/>
                  <a:pt x="998487" y="910799"/>
                  <a:pt x="998487" y="917067"/>
                </a:cubicBezTo>
                <a:cubicBezTo>
                  <a:pt x="998487" y="923868"/>
                  <a:pt x="996787" y="929935"/>
                  <a:pt x="993386" y="935269"/>
                </a:cubicBezTo>
                <a:cubicBezTo>
                  <a:pt x="989986" y="940603"/>
                  <a:pt x="985618" y="945470"/>
                  <a:pt x="980284" y="949871"/>
                </a:cubicBezTo>
                <a:lnTo>
                  <a:pt x="976917" y="952422"/>
                </a:lnTo>
                <a:lnTo>
                  <a:pt x="977984" y="952971"/>
                </a:lnTo>
                <a:cubicBezTo>
                  <a:pt x="981251" y="954505"/>
                  <a:pt x="984752" y="955838"/>
                  <a:pt x="988486" y="956972"/>
                </a:cubicBezTo>
                <a:cubicBezTo>
                  <a:pt x="992219" y="958105"/>
                  <a:pt x="996486" y="958972"/>
                  <a:pt x="1001287" y="959572"/>
                </a:cubicBezTo>
                <a:cubicBezTo>
                  <a:pt x="1006088" y="960172"/>
                  <a:pt x="1011689" y="960472"/>
                  <a:pt x="1018089" y="960472"/>
                </a:cubicBezTo>
                <a:cubicBezTo>
                  <a:pt x="1020890" y="960472"/>
                  <a:pt x="1022923" y="961239"/>
                  <a:pt x="1024190" y="962773"/>
                </a:cubicBezTo>
                <a:lnTo>
                  <a:pt x="1025450" y="966421"/>
                </a:lnTo>
                <a:lnTo>
                  <a:pt x="1026176" y="960472"/>
                </a:lnTo>
                <a:cubicBezTo>
                  <a:pt x="1032843" y="960472"/>
                  <a:pt x="1038044" y="959972"/>
                  <a:pt x="1041778" y="958972"/>
                </a:cubicBezTo>
                <a:cubicBezTo>
                  <a:pt x="1045512" y="957972"/>
                  <a:pt x="1048345" y="956038"/>
                  <a:pt x="1050279" y="953171"/>
                </a:cubicBezTo>
                <a:cubicBezTo>
                  <a:pt x="1052213" y="950304"/>
                  <a:pt x="1053780" y="946137"/>
                  <a:pt x="1054980" y="940670"/>
                </a:cubicBezTo>
                <a:cubicBezTo>
                  <a:pt x="1056180" y="935202"/>
                  <a:pt x="1057646" y="928068"/>
                  <a:pt x="1059380" y="919267"/>
                </a:cubicBezTo>
                <a:lnTo>
                  <a:pt x="1074982" y="922267"/>
                </a:lnTo>
                <a:cubicBezTo>
                  <a:pt x="1074449" y="924668"/>
                  <a:pt x="1073849" y="927335"/>
                  <a:pt x="1073182" y="930268"/>
                </a:cubicBezTo>
                <a:cubicBezTo>
                  <a:pt x="1072515" y="933202"/>
                  <a:pt x="1071948" y="936103"/>
                  <a:pt x="1071482" y="938970"/>
                </a:cubicBezTo>
                <a:cubicBezTo>
                  <a:pt x="1071014" y="941837"/>
                  <a:pt x="1070781" y="944337"/>
                  <a:pt x="1070781" y="946470"/>
                </a:cubicBezTo>
                <a:cubicBezTo>
                  <a:pt x="1070781" y="948471"/>
                  <a:pt x="1070915" y="950338"/>
                  <a:pt x="1071182" y="952071"/>
                </a:cubicBezTo>
                <a:cubicBezTo>
                  <a:pt x="1071448" y="953805"/>
                  <a:pt x="1072448" y="955272"/>
                  <a:pt x="1074182" y="956472"/>
                </a:cubicBezTo>
                <a:cubicBezTo>
                  <a:pt x="1075915" y="957672"/>
                  <a:pt x="1078850" y="958639"/>
                  <a:pt x="1082983" y="959372"/>
                </a:cubicBezTo>
                <a:lnTo>
                  <a:pt x="1096386" y="960200"/>
                </a:lnTo>
                <a:lnTo>
                  <a:pt x="1108453" y="959272"/>
                </a:lnTo>
                <a:cubicBezTo>
                  <a:pt x="1112320" y="958472"/>
                  <a:pt x="1115120" y="956838"/>
                  <a:pt x="1116854" y="954371"/>
                </a:cubicBezTo>
                <a:cubicBezTo>
                  <a:pt x="1118588" y="951905"/>
                  <a:pt x="1119454" y="948204"/>
                  <a:pt x="1119454" y="943270"/>
                </a:cubicBezTo>
                <a:cubicBezTo>
                  <a:pt x="1119454" y="939936"/>
                  <a:pt x="1118920" y="935969"/>
                  <a:pt x="1117854" y="931369"/>
                </a:cubicBezTo>
                <a:cubicBezTo>
                  <a:pt x="1116787" y="926768"/>
                  <a:pt x="1115387" y="921867"/>
                  <a:pt x="1113654" y="916667"/>
                </a:cubicBezTo>
                <a:cubicBezTo>
                  <a:pt x="1111920" y="911466"/>
                  <a:pt x="1110053" y="906332"/>
                  <a:pt x="1108053" y="901265"/>
                </a:cubicBezTo>
                <a:lnTo>
                  <a:pt x="1124255" y="895264"/>
                </a:lnTo>
                <a:cubicBezTo>
                  <a:pt x="1125988" y="899531"/>
                  <a:pt x="1127622" y="904399"/>
                  <a:pt x="1129155" y="909866"/>
                </a:cubicBezTo>
                <a:cubicBezTo>
                  <a:pt x="1130689" y="915333"/>
                  <a:pt x="1131989" y="920734"/>
                  <a:pt x="1133056" y="926068"/>
                </a:cubicBezTo>
                <a:cubicBezTo>
                  <a:pt x="1134123" y="931402"/>
                  <a:pt x="1134656" y="936069"/>
                  <a:pt x="1134656" y="940070"/>
                </a:cubicBezTo>
                <a:cubicBezTo>
                  <a:pt x="1134656" y="945404"/>
                  <a:pt x="1134090" y="950104"/>
                  <a:pt x="1132956" y="954171"/>
                </a:cubicBezTo>
                <a:cubicBezTo>
                  <a:pt x="1131822" y="958239"/>
                  <a:pt x="1130122" y="961706"/>
                  <a:pt x="1127855" y="964573"/>
                </a:cubicBezTo>
                <a:cubicBezTo>
                  <a:pt x="1125589" y="967440"/>
                  <a:pt x="1122688" y="969773"/>
                  <a:pt x="1119154" y="971574"/>
                </a:cubicBezTo>
                <a:cubicBezTo>
                  <a:pt x="1115620" y="973374"/>
                  <a:pt x="1111520" y="974707"/>
                  <a:pt x="1106853" y="975574"/>
                </a:cubicBezTo>
                <a:lnTo>
                  <a:pt x="1100980" y="976051"/>
                </a:lnTo>
                <a:lnTo>
                  <a:pt x="1098785" y="976874"/>
                </a:lnTo>
                <a:lnTo>
                  <a:pt x="1094437" y="976583"/>
                </a:lnTo>
                <a:lnTo>
                  <a:pt x="1090850" y="976874"/>
                </a:lnTo>
                <a:lnTo>
                  <a:pt x="1090915" y="976347"/>
                </a:lnTo>
                <a:lnTo>
                  <a:pt x="1079382" y="975574"/>
                </a:lnTo>
                <a:cubicBezTo>
                  <a:pt x="1074582" y="974707"/>
                  <a:pt x="1070948" y="973407"/>
                  <a:pt x="1068481" y="971674"/>
                </a:cubicBezTo>
                <a:cubicBezTo>
                  <a:pt x="1066014" y="969940"/>
                  <a:pt x="1064280" y="967773"/>
                  <a:pt x="1063280" y="965173"/>
                </a:cubicBezTo>
                <a:lnTo>
                  <a:pt x="1062709" y="962911"/>
                </a:lnTo>
                <a:lnTo>
                  <a:pt x="1060080" y="966873"/>
                </a:lnTo>
                <a:cubicBezTo>
                  <a:pt x="1057613" y="969540"/>
                  <a:pt x="1054780" y="971607"/>
                  <a:pt x="1051579" y="973074"/>
                </a:cubicBezTo>
                <a:cubicBezTo>
                  <a:pt x="1048379" y="974541"/>
                  <a:pt x="1044545" y="975541"/>
                  <a:pt x="1040078" y="976074"/>
                </a:cubicBezTo>
                <a:cubicBezTo>
                  <a:pt x="1035610" y="976608"/>
                  <a:pt x="1030310" y="976874"/>
                  <a:pt x="1024176" y="976874"/>
                </a:cubicBezTo>
                <a:lnTo>
                  <a:pt x="1024925" y="970728"/>
                </a:lnTo>
                <a:lnTo>
                  <a:pt x="1023290" y="974174"/>
                </a:lnTo>
                <a:cubicBezTo>
                  <a:pt x="1021423" y="975974"/>
                  <a:pt x="1019022" y="976874"/>
                  <a:pt x="1016089" y="976874"/>
                </a:cubicBezTo>
                <a:cubicBezTo>
                  <a:pt x="1005021" y="976874"/>
                  <a:pt x="995854" y="976007"/>
                  <a:pt x="988585" y="974274"/>
                </a:cubicBezTo>
                <a:cubicBezTo>
                  <a:pt x="981318" y="972540"/>
                  <a:pt x="975150" y="970207"/>
                  <a:pt x="970083" y="967273"/>
                </a:cubicBezTo>
                <a:lnTo>
                  <a:pt x="963311" y="962727"/>
                </a:lnTo>
                <a:lnTo>
                  <a:pt x="946480" y="975574"/>
                </a:lnTo>
                <a:cubicBezTo>
                  <a:pt x="941147" y="980041"/>
                  <a:pt x="936779" y="984942"/>
                  <a:pt x="933379" y="990276"/>
                </a:cubicBezTo>
                <a:cubicBezTo>
                  <a:pt x="929979" y="995610"/>
                  <a:pt x="928279" y="1001811"/>
                  <a:pt x="928279" y="1008878"/>
                </a:cubicBezTo>
                <a:cubicBezTo>
                  <a:pt x="928279" y="1015012"/>
                  <a:pt x="929745" y="1020013"/>
                  <a:pt x="932679" y="1023880"/>
                </a:cubicBezTo>
                <a:cubicBezTo>
                  <a:pt x="935612" y="1027747"/>
                  <a:pt x="939280" y="1030714"/>
                  <a:pt x="943680" y="1032781"/>
                </a:cubicBezTo>
                <a:cubicBezTo>
                  <a:pt x="948081" y="1034848"/>
                  <a:pt x="952615" y="1036282"/>
                  <a:pt x="957282" y="1037082"/>
                </a:cubicBezTo>
                <a:cubicBezTo>
                  <a:pt x="961949" y="1037882"/>
                  <a:pt x="965949" y="1038282"/>
                  <a:pt x="969283" y="1038282"/>
                </a:cubicBezTo>
                <a:cubicBezTo>
                  <a:pt x="973951" y="1038282"/>
                  <a:pt x="978718" y="1037949"/>
                  <a:pt x="983585" y="1037282"/>
                </a:cubicBezTo>
                <a:cubicBezTo>
                  <a:pt x="988452" y="1036615"/>
                  <a:pt x="993520" y="1035548"/>
                  <a:pt x="998787" y="1034081"/>
                </a:cubicBezTo>
                <a:cubicBezTo>
                  <a:pt x="1004054" y="1032615"/>
                  <a:pt x="1009355" y="1030814"/>
                  <a:pt x="1014689" y="1028681"/>
                </a:cubicBezTo>
                <a:lnTo>
                  <a:pt x="1019889" y="1041482"/>
                </a:lnTo>
                <a:cubicBezTo>
                  <a:pt x="1016022" y="1043749"/>
                  <a:pt x="1011288" y="1045916"/>
                  <a:pt x="1005688" y="1047983"/>
                </a:cubicBezTo>
                <a:cubicBezTo>
                  <a:pt x="1000087" y="1050050"/>
                  <a:pt x="994153" y="1051684"/>
                  <a:pt x="987886" y="1052884"/>
                </a:cubicBezTo>
                <a:cubicBezTo>
                  <a:pt x="981618" y="1054084"/>
                  <a:pt x="975417" y="1054684"/>
                  <a:pt x="969283" y="1054684"/>
                </a:cubicBezTo>
                <a:cubicBezTo>
                  <a:pt x="963282" y="1054684"/>
                  <a:pt x="956948" y="1054117"/>
                  <a:pt x="950281" y="1052984"/>
                </a:cubicBezTo>
                <a:cubicBezTo>
                  <a:pt x="943613" y="1051850"/>
                  <a:pt x="937380" y="1049717"/>
                  <a:pt x="931579" y="1046583"/>
                </a:cubicBezTo>
                <a:cubicBezTo>
                  <a:pt x="925778" y="1043449"/>
                  <a:pt x="921044" y="1039049"/>
                  <a:pt x="917377" y="1033381"/>
                </a:cubicBezTo>
                <a:cubicBezTo>
                  <a:pt x="913710" y="1027714"/>
                  <a:pt x="911876" y="1020413"/>
                  <a:pt x="911876" y="1011479"/>
                </a:cubicBezTo>
                <a:cubicBezTo>
                  <a:pt x="911876" y="1002411"/>
                  <a:pt x="913577" y="994510"/>
                  <a:pt x="916977" y="987776"/>
                </a:cubicBezTo>
                <a:cubicBezTo>
                  <a:pt x="920378" y="981041"/>
                  <a:pt x="924778" y="975107"/>
                  <a:pt x="930178" y="969973"/>
                </a:cubicBezTo>
                <a:cubicBezTo>
                  <a:pt x="935579" y="964839"/>
                  <a:pt x="941280" y="960206"/>
                  <a:pt x="947281" y="956072"/>
                </a:cubicBezTo>
                <a:lnTo>
                  <a:pt x="951689" y="953081"/>
                </a:lnTo>
                <a:lnTo>
                  <a:pt x="947880" y="948671"/>
                </a:lnTo>
                <a:cubicBezTo>
                  <a:pt x="945080" y="945737"/>
                  <a:pt x="942047" y="942770"/>
                  <a:pt x="938779" y="939770"/>
                </a:cubicBezTo>
                <a:cubicBezTo>
                  <a:pt x="935513" y="936769"/>
                  <a:pt x="932013" y="933936"/>
                  <a:pt x="928279" y="931269"/>
                </a:cubicBezTo>
                <a:cubicBezTo>
                  <a:pt x="927478" y="930602"/>
                  <a:pt x="926678" y="929402"/>
                  <a:pt x="925878" y="927668"/>
                </a:cubicBezTo>
                <a:cubicBezTo>
                  <a:pt x="925078" y="925935"/>
                  <a:pt x="924411" y="924134"/>
                  <a:pt x="923878" y="922267"/>
                </a:cubicBezTo>
                <a:cubicBezTo>
                  <a:pt x="923344" y="920401"/>
                  <a:pt x="923078" y="919000"/>
                  <a:pt x="923078" y="918067"/>
                </a:cubicBezTo>
                <a:cubicBezTo>
                  <a:pt x="923078" y="916067"/>
                  <a:pt x="924344" y="913666"/>
                  <a:pt x="926878" y="910866"/>
                </a:cubicBezTo>
                <a:cubicBezTo>
                  <a:pt x="929412" y="908066"/>
                  <a:pt x="932812" y="905365"/>
                  <a:pt x="937079" y="902765"/>
                </a:cubicBezTo>
                <a:cubicBezTo>
                  <a:pt x="941346" y="900165"/>
                  <a:pt x="946214" y="897998"/>
                  <a:pt x="951681" y="896264"/>
                </a:cubicBezTo>
                <a:cubicBezTo>
                  <a:pt x="957148" y="894531"/>
                  <a:pt x="962816" y="893664"/>
                  <a:pt x="968683" y="893664"/>
                </a:cubicBezTo>
                <a:close/>
                <a:moveTo>
                  <a:pt x="6309731" y="892064"/>
                </a:moveTo>
                <a:cubicBezTo>
                  <a:pt x="6306664" y="892064"/>
                  <a:pt x="6303897" y="893230"/>
                  <a:pt x="6301430" y="895564"/>
                </a:cubicBezTo>
                <a:cubicBezTo>
                  <a:pt x="6298963" y="897898"/>
                  <a:pt x="6297030" y="900865"/>
                  <a:pt x="6295629" y="904465"/>
                </a:cubicBezTo>
                <a:cubicBezTo>
                  <a:pt x="6294229" y="908066"/>
                  <a:pt x="6293529" y="911666"/>
                  <a:pt x="6293529" y="915267"/>
                </a:cubicBezTo>
                <a:cubicBezTo>
                  <a:pt x="6293529" y="918067"/>
                  <a:pt x="6294096" y="920467"/>
                  <a:pt x="6295229" y="922468"/>
                </a:cubicBezTo>
                <a:cubicBezTo>
                  <a:pt x="6296363" y="924468"/>
                  <a:pt x="6298263" y="926035"/>
                  <a:pt x="6300930" y="927168"/>
                </a:cubicBezTo>
                <a:cubicBezTo>
                  <a:pt x="6303597" y="928302"/>
                  <a:pt x="6307064" y="928868"/>
                  <a:pt x="6311331" y="928868"/>
                </a:cubicBezTo>
                <a:cubicBezTo>
                  <a:pt x="6315198" y="928868"/>
                  <a:pt x="6319099" y="928468"/>
                  <a:pt x="6323033" y="927668"/>
                </a:cubicBezTo>
                <a:lnTo>
                  <a:pt x="6327617" y="926216"/>
                </a:lnTo>
                <a:lnTo>
                  <a:pt x="6327733" y="923668"/>
                </a:lnTo>
                <a:cubicBezTo>
                  <a:pt x="6327733" y="918067"/>
                  <a:pt x="6327000" y="912866"/>
                  <a:pt x="6325533" y="908066"/>
                </a:cubicBezTo>
                <a:cubicBezTo>
                  <a:pt x="6324066" y="903265"/>
                  <a:pt x="6321999" y="899398"/>
                  <a:pt x="6319332" y="896464"/>
                </a:cubicBezTo>
                <a:cubicBezTo>
                  <a:pt x="6316665" y="893531"/>
                  <a:pt x="6313465" y="892064"/>
                  <a:pt x="6309731" y="892064"/>
                </a:cubicBezTo>
                <a:close/>
                <a:moveTo>
                  <a:pt x="4252331" y="892064"/>
                </a:moveTo>
                <a:cubicBezTo>
                  <a:pt x="4249264" y="892064"/>
                  <a:pt x="4246497" y="893230"/>
                  <a:pt x="4244030" y="895564"/>
                </a:cubicBezTo>
                <a:cubicBezTo>
                  <a:pt x="4241563" y="897898"/>
                  <a:pt x="4239629" y="900865"/>
                  <a:pt x="4238229" y="904465"/>
                </a:cubicBezTo>
                <a:cubicBezTo>
                  <a:pt x="4236829" y="908066"/>
                  <a:pt x="4236129" y="911666"/>
                  <a:pt x="4236129" y="915267"/>
                </a:cubicBezTo>
                <a:cubicBezTo>
                  <a:pt x="4236129" y="918067"/>
                  <a:pt x="4236696" y="920467"/>
                  <a:pt x="4237829" y="922468"/>
                </a:cubicBezTo>
                <a:cubicBezTo>
                  <a:pt x="4238963" y="924468"/>
                  <a:pt x="4240863" y="926035"/>
                  <a:pt x="4243530" y="927168"/>
                </a:cubicBezTo>
                <a:cubicBezTo>
                  <a:pt x="4246197" y="928302"/>
                  <a:pt x="4249664" y="928868"/>
                  <a:pt x="4253931" y="928868"/>
                </a:cubicBezTo>
                <a:cubicBezTo>
                  <a:pt x="4257798" y="928868"/>
                  <a:pt x="4261699" y="928468"/>
                  <a:pt x="4265633" y="927668"/>
                </a:cubicBezTo>
                <a:lnTo>
                  <a:pt x="4270217" y="926216"/>
                </a:lnTo>
                <a:lnTo>
                  <a:pt x="4270333" y="923668"/>
                </a:lnTo>
                <a:cubicBezTo>
                  <a:pt x="4270333" y="918067"/>
                  <a:pt x="4269600" y="912866"/>
                  <a:pt x="4268133" y="908066"/>
                </a:cubicBezTo>
                <a:cubicBezTo>
                  <a:pt x="4266666" y="903265"/>
                  <a:pt x="4264599" y="899398"/>
                  <a:pt x="4261932" y="896464"/>
                </a:cubicBezTo>
                <a:cubicBezTo>
                  <a:pt x="4259265" y="893531"/>
                  <a:pt x="4256065" y="892064"/>
                  <a:pt x="4252331" y="892064"/>
                </a:cubicBezTo>
                <a:close/>
                <a:moveTo>
                  <a:pt x="823332" y="892064"/>
                </a:moveTo>
                <a:cubicBezTo>
                  <a:pt x="820265" y="892064"/>
                  <a:pt x="817498" y="893230"/>
                  <a:pt x="815030" y="895564"/>
                </a:cubicBezTo>
                <a:cubicBezTo>
                  <a:pt x="812564" y="897898"/>
                  <a:pt x="810630" y="900865"/>
                  <a:pt x="809231" y="904465"/>
                </a:cubicBezTo>
                <a:cubicBezTo>
                  <a:pt x="807830" y="908066"/>
                  <a:pt x="807130" y="911666"/>
                  <a:pt x="807130" y="915267"/>
                </a:cubicBezTo>
                <a:cubicBezTo>
                  <a:pt x="807130" y="918067"/>
                  <a:pt x="807697" y="920467"/>
                  <a:pt x="808830" y="922468"/>
                </a:cubicBezTo>
                <a:cubicBezTo>
                  <a:pt x="809964" y="924468"/>
                  <a:pt x="811864" y="926035"/>
                  <a:pt x="814531" y="927168"/>
                </a:cubicBezTo>
                <a:cubicBezTo>
                  <a:pt x="817198" y="928302"/>
                  <a:pt x="820665" y="928868"/>
                  <a:pt x="824932" y="928868"/>
                </a:cubicBezTo>
                <a:cubicBezTo>
                  <a:pt x="828799" y="928868"/>
                  <a:pt x="832700" y="928468"/>
                  <a:pt x="836633" y="927668"/>
                </a:cubicBezTo>
                <a:lnTo>
                  <a:pt x="841218" y="926216"/>
                </a:lnTo>
                <a:lnTo>
                  <a:pt x="841335" y="923668"/>
                </a:lnTo>
                <a:cubicBezTo>
                  <a:pt x="841335" y="918067"/>
                  <a:pt x="840601" y="912866"/>
                  <a:pt x="839134" y="908066"/>
                </a:cubicBezTo>
                <a:cubicBezTo>
                  <a:pt x="837667" y="903265"/>
                  <a:pt x="835600" y="899398"/>
                  <a:pt x="832933" y="896464"/>
                </a:cubicBezTo>
                <a:cubicBezTo>
                  <a:pt x="830266" y="893531"/>
                  <a:pt x="827066" y="892064"/>
                  <a:pt x="823332" y="892064"/>
                </a:cubicBezTo>
                <a:close/>
                <a:moveTo>
                  <a:pt x="6152978" y="882205"/>
                </a:moveTo>
                <a:cubicBezTo>
                  <a:pt x="6150445" y="882205"/>
                  <a:pt x="6148478" y="883072"/>
                  <a:pt x="6147077" y="884806"/>
                </a:cubicBezTo>
                <a:cubicBezTo>
                  <a:pt x="6145677" y="886539"/>
                  <a:pt x="6144977" y="888539"/>
                  <a:pt x="6144977" y="890806"/>
                </a:cubicBezTo>
                <a:cubicBezTo>
                  <a:pt x="6144977" y="893207"/>
                  <a:pt x="6145711" y="895174"/>
                  <a:pt x="6147177" y="896707"/>
                </a:cubicBezTo>
                <a:cubicBezTo>
                  <a:pt x="6148644" y="898241"/>
                  <a:pt x="6150511" y="899007"/>
                  <a:pt x="6152778" y="899007"/>
                </a:cubicBezTo>
                <a:cubicBezTo>
                  <a:pt x="6155045" y="899007"/>
                  <a:pt x="6157012" y="898274"/>
                  <a:pt x="6158679" y="896807"/>
                </a:cubicBezTo>
                <a:cubicBezTo>
                  <a:pt x="6160346" y="895340"/>
                  <a:pt x="6161179" y="893407"/>
                  <a:pt x="6161179" y="891006"/>
                </a:cubicBezTo>
                <a:cubicBezTo>
                  <a:pt x="6161179" y="888473"/>
                  <a:pt x="6160313" y="886372"/>
                  <a:pt x="6158579" y="884706"/>
                </a:cubicBezTo>
                <a:cubicBezTo>
                  <a:pt x="6156845" y="883039"/>
                  <a:pt x="6154979" y="882205"/>
                  <a:pt x="6152978" y="882205"/>
                </a:cubicBezTo>
                <a:close/>
                <a:moveTo>
                  <a:pt x="4095578" y="882205"/>
                </a:moveTo>
                <a:cubicBezTo>
                  <a:pt x="4093044" y="882205"/>
                  <a:pt x="4091077" y="883072"/>
                  <a:pt x="4089677" y="884806"/>
                </a:cubicBezTo>
                <a:cubicBezTo>
                  <a:pt x="4088277" y="886539"/>
                  <a:pt x="4087577" y="888539"/>
                  <a:pt x="4087577" y="890806"/>
                </a:cubicBezTo>
                <a:cubicBezTo>
                  <a:pt x="4087577" y="893207"/>
                  <a:pt x="4088310" y="895174"/>
                  <a:pt x="4089777" y="896707"/>
                </a:cubicBezTo>
                <a:cubicBezTo>
                  <a:pt x="4091244" y="898241"/>
                  <a:pt x="4093111" y="899007"/>
                  <a:pt x="4095378" y="899007"/>
                </a:cubicBezTo>
                <a:cubicBezTo>
                  <a:pt x="4097645" y="899007"/>
                  <a:pt x="4099612" y="898274"/>
                  <a:pt x="4101279" y="896807"/>
                </a:cubicBezTo>
                <a:cubicBezTo>
                  <a:pt x="4102946" y="895340"/>
                  <a:pt x="4103779" y="893407"/>
                  <a:pt x="4103779" y="891006"/>
                </a:cubicBezTo>
                <a:cubicBezTo>
                  <a:pt x="4103779" y="888473"/>
                  <a:pt x="4102912" y="886372"/>
                  <a:pt x="4101179" y="884706"/>
                </a:cubicBezTo>
                <a:cubicBezTo>
                  <a:pt x="4099445" y="883039"/>
                  <a:pt x="4097578" y="882205"/>
                  <a:pt x="4095578" y="882205"/>
                </a:cubicBezTo>
                <a:close/>
                <a:moveTo>
                  <a:pt x="542754" y="882205"/>
                </a:moveTo>
                <a:cubicBezTo>
                  <a:pt x="540220" y="882205"/>
                  <a:pt x="538254" y="883072"/>
                  <a:pt x="536854" y="884806"/>
                </a:cubicBezTo>
                <a:cubicBezTo>
                  <a:pt x="535453" y="886539"/>
                  <a:pt x="534753" y="888539"/>
                  <a:pt x="534753" y="890806"/>
                </a:cubicBezTo>
                <a:cubicBezTo>
                  <a:pt x="534753" y="893207"/>
                  <a:pt x="535486" y="895174"/>
                  <a:pt x="536953" y="896707"/>
                </a:cubicBezTo>
                <a:cubicBezTo>
                  <a:pt x="538420" y="898241"/>
                  <a:pt x="540287" y="899007"/>
                  <a:pt x="542554" y="899007"/>
                </a:cubicBezTo>
                <a:cubicBezTo>
                  <a:pt x="544821" y="899007"/>
                  <a:pt x="546788" y="898274"/>
                  <a:pt x="548455" y="896807"/>
                </a:cubicBezTo>
                <a:cubicBezTo>
                  <a:pt x="550121" y="895340"/>
                  <a:pt x="550955" y="893407"/>
                  <a:pt x="550955" y="891006"/>
                </a:cubicBezTo>
                <a:cubicBezTo>
                  <a:pt x="550955" y="888473"/>
                  <a:pt x="550088" y="886372"/>
                  <a:pt x="548355" y="884706"/>
                </a:cubicBezTo>
                <a:cubicBezTo>
                  <a:pt x="546621" y="883039"/>
                  <a:pt x="544755" y="882205"/>
                  <a:pt x="542754" y="882205"/>
                </a:cubicBezTo>
                <a:close/>
                <a:moveTo>
                  <a:pt x="2901258" y="882062"/>
                </a:moveTo>
                <a:cubicBezTo>
                  <a:pt x="2906459" y="889930"/>
                  <a:pt x="2910993" y="897364"/>
                  <a:pt x="2914860" y="904365"/>
                </a:cubicBezTo>
                <a:cubicBezTo>
                  <a:pt x="2918727" y="911366"/>
                  <a:pt x="2921993" y="917900"/>
                  <a:pt x="2924661" y="923968"/>
                </a:cubicBezTo>
                <a:cubicBezTo>
                  <a:pt x="2927328" y="930035"/>
                  <a:pt x="2929462" y="935736"/>
                  <a:pt x="2931062" y="941070"/>
                </a:cubicBezTo>
                <a:cubicBezTo>
                  <a:pt x="2932929" y="946937"/>
                  <a:pt x="2935029" y="951271"/>
                  <a:pt x="2937363" y="954071"/>
                </a:cubicBezTo>
                <a:cubicBezTo>
                  <a:pt x="2939696" y="956872"/>
                  <a:pt x="2942130" y="958639"/>
                  <a:pt x="2944664" y="959372"/>
                </a:cubicBezTo>
                <a:lnTo>
                  <a:pt x="2951061" y="960377"/>
                </a:lnTo>
                <a:lnTo>
                  <a:pt x="2963428" y="958972"/>
                </a:lnTo>
                <a:cubicBezTo>
                  <a:pt x="2966628" y="957972"/>
                  <a:pt x="2969061" y="956038"/>
                  <a:pt x="2970729" y="953171"/>
                </a:cubicBezTo>
                <a:cubicBezTo>
                  <a:pt x="2972396" y="950304"/>
                  <a:pt x="2973829" y="946137"/>
                  <a:pt x="2975029" y="940670"/>
                </a:cubicBezTo>
                <a:cubicBezTo>
                  <a:pt x="2976229" y="935202"/>
                  <a:pt x="2977696" y="928068"/>
                  <a:pt x="2979429" y="919267"/>
                </a:cubicBezTo>
                <a:lnTo>
                  <a:pt x="2995032" y="922267"/>
                </a:lnTo>
                <a:cubicBezTo>
                  <a:pt x="2994498" y="924668"/>
                  <a:pt x="2993898" y="927335"/>
                  <a:pt x="2993231" y="930268"/>
                </a:cubicBezTo>
                <a:cubicBezTo>
                  <a:pt x="2992564" y="933202"/>
                  <a:pt x="2991998" y="936103"/>
                  <a:pt x="2991531" y="938970"/>
                </a:cubicBezTo>
                <a:cubicBezTo>
                  <a:pt x="2991064" y="941837"/>
                  <a:pt x="2990831" y="944337"/>
                  <a:pt x="2990831" y="946470"/>
                </a:cubicBezTo>
                <a:cubicBezTo>
                  <a:pt x="2990831" y="949137"/>
                  <a:pt x="2991431" y="951538"/>
                  <a:pt x="2992631" y="953671"/>
                </a:cubicBezTo>
                <a:cubicBezTo>
                  <a:pt x="2993831" y="955805"/>
                  <a:pt x="2996432" y="957472"/>
                  <a:pt x="3000432" y="958672"/>
                </a:cubicBezTo>
                <a:lnTo>
                  <a:pt x="3018651" y="960454"/>
                </a:lnTo>
                <a:lnTo>
                  <a:pt x="3036403" y="960272"/>
                </a:lnTo>
                <a:cubicBezTo>
                  <a:pt x="3041004" y="960139"/>
                  <a:pt x="3044370" y="959972"/>
                  <a:pt x="3046504" y="959772"/>
                </a:cubicBezTo>
                <a:cubicBezTo>
                  <a:pt x="3048638" y="959572"/>
                  <a:pt x="3050105" y="959472"/>
                  <a:pt x="3050905" y="959472"/>
                </a:cubicBezTo>
                <a:cubicBezTo>
                  <a:pt x="3048504" y="958139"/>
                  <a:pt x="3045704" y="956038"/>
                  <a:pt x="3042504" y="953171"/>
                </a:cubicBezTo>
                <a:cubicBezTo>
                  <a:pt x="3039304" y="950304"/>
                  <a:pt x="3036504" y="946637"/>
                  <a:pt x="3034103" y="942170"/>
                </a:cubicBezTo>
                <a:cubicBezTo>
                  <a:pt x="3031703" y="937703"/>
                  <a:pt x="3030503" y="932402"/>
                  <a:pt x="3030503" y="926268"/>
                </a:cubicBezTo>
                <a:cubicBezTo>
                  <a:pt x="3030503" y="918667"/>
                  <a:pt x="3032270" y="911999"/>
                  <a:pt x="3035803" y="906265"/>
                </a:cubicBezTo>
                <a:cubicBezTo>
                  <a:pt x="3039337" y="900531"/>
                  <a:pt x="3044204" y="896064"/>
                  <a:pt x="3050405" y="892864"/>
                </a:cubicBezTo>
                <a:cubicBezTo>
                  <a:pt x="3056605" y="889663"/>
                  <a:pt x="3063706" y="888063"/>
                  <a:pt x="3071707" y="888063"/>
                </a:cubicBezTo>
                <a:cubicBezTo>
                  <a:pt x="3074774" y="888063"/>
                  <a:pt x="3078041" y="888330"/>
                  <a:pt x="3081508" y="888863"/>
                </a:cubicBezTo>
                <a:cubicBezTo>
                  <a:pt x="3084975" y="889397"/>
                  <a:pt x="3088309" y="890197"/>
                  <a:pt x="3091510" y="891264"/>
                </a:cubicBezTo>
                <a:lnTo>
                  <a:pt x="3088109" y="906666"/>
                </a:lnTo>
                <a:cubicBezTo>
                  <a:pt x="3085442" y="905999"/>
                  <a:pt x="3082642" y="905465"/>
                  <a:pt x="3079708" y="905065"/>
                </a:cubicBezTo>
                <a:cubicBezTo>
                  <a:pt x="3076774" y="904665"/>
                  <a:pt x="3074107" y="904465"/>
                  <a:pt x="3071707" y="904465"/>
                </a:cubicBezTo>
                <a:cubicBezTo>
                  <a:pt x="3066906" y="904465"/>
                  <a:pt x="3062639" y="905365"/>
                  <a:pt x="3058906" y="907166"/>
                </a:cubicBezTo>
                <a:cubicBezTo>
                  <a:pt x="3055172" y="908966"/>
                  <a:pt x="3052238" y="911466"/>
                  <a:pt x="3050105" y="914667"/>
                </a:cubicBezTo>
                <a:cubicBezTo>
                  <a:pt x="3047971" y="917867"/>
                  <a:pt x="3046904" y="921734"/>
                  <a:pt x="3046904" y="926268"/>
                </a:cubicBezTo>
                <a:cubicBezTo>
                  <a:pt x="3046904" y="929735"/>
                  <a:pt x="3047638" y="932902"/>
                  <a:pt x="3049104" y="935769"/>
                </a:cubicBezTo>
                <a:cubicBezTo>
                  <a:pt x="3050571" y="938636"/>
                  <a:pt x="3052505" y="941203"/>
                  <a:pt x="3054905" y="943470"/>
                </a:cubicBezTo>
                <a:cubicBezTo>
                  <a:pt x="3057305" y="945737"/>
                  <a:pt x="3059972" y="947604"/>
                  <a:pt x="3062906" y="949071"/>
                </a:cubicBezTo>
                <a:cubicBezTo>
                  <a:pt x="3065840" y="950538"/>
                  <a:pt x="3068740" y="951671"/>
                  <a:pt x="3071607" y="952471"/>
                </a:cubicBezTo>
                <a:cubicBezTo>
                  <a:pt x="3074474" y="953271"/>
                  <a:pt x="3077041" y="953605"/>
                  <a:pt x="3079308" y="953471"/>
                </a:cubicBezTo>
                <a:cubicBezTo>
                  <a:pt x="3080908" y="952938"/>
                  <a:pt x="3082375" y="952471"/>
                  <a:pt x="3083709" y="952071"/>
                </a:cubicBezTo>
                <a:cubicBezTo>
                  <a:pt x="3085042" y="951671"/>
                  <a:pt x="3086542" y="951171"/>
                  <a:pt x="3088209" y="950571"/>
                </a:cubicBezTo>
                <a:cubicBezTo>
                  <a:pt x="3089876" y="949971"/>
                  <a:pt x="3091943" y="949137"/>
                  <a:pt x="3094410" y="948071"/>
                </a:cubicBezTo>
                <a:cubicBezTo>
                  <a:pt x="3096877" y="947004"/>
                  <a:pt x="3100044" y="945604"/>
                  <a:pt x="3103911" y="943870"/>
                </a:cubicBezTo>
                <a:lnTo>
                  <a:pt x="3109512" y="958472"/>
                </a:lnTo>
                <a:cubicBezTo>
                  <a:pt x="3100577" y="962072"/>
                  <a:pt x="3091476" y="965273"/>
                  <a:pt x="3082208" y="968073"/>
                </a:cubicBezTo>
                <a:cubicBezTo>
                  <a:pt x="3072941" y="970874"/>
                  <a:pt x="3062873" y="973040"/>
                  <a:pt x="3052005" y="974574"/>
                </a:cubicBezTo>
                <a:lnTo>
                  <a:pt x="3017218" y="976731"/>
                </a:lnTo>
                <a:lnTo>
                  <a:pt x="3016834" y="976874"/>
                </a:lnTo>
                <a:lnTo>
                  <a:pt x="3016148" y="976797"/>
                </a:lnTo>
                <a:lnTo>
                  <a:pt x="3014901" y="976874"/>
                </a:lnTo>
                <a:lnTo>
                  <a:pt x="3014927" y="976659"/>
                </a:lnTo>
                <a:lnTo>
                  <a:pt x="2996432" y="974574"/>
                </a:lnTo>
                <a:cubicBezTo>
                  <a:pt x="2991498" y="973040"/>
                  <a:pt x="2987897" y="970707"/>
                  <a:pt x="2985631" y="967573"/>
                </a:cubicBezTo>
                <a:lnTo>
                  <a:pt x="2983386" y="961964"/>
                </a:lnTo>
                <a:lnTo>
                  <a:pt x="2980130" y="966873"/>
                </a:lnTo>
                <a:cubicBezTo>
                  <a:pt x="2977663" y="969540"/>
                  <a:pt x="2974963" y="971607"/>
                  <a:pt x="2972029" y="973074"/>
                </a:cubicBezTo>
                <a:cubicBezTo>
                  <a:pt x="2969095" y="974541"/>
                  <a:pt x="2965695" y="975541"/>
                  <a:pt x="2961828" y="976074"/>
                </a:cubicBezTo>
                <a:lnTo>
                  <a:pt x="2950169" y="976760"/>
                </a:lnTo>
                <a:lnTo>
                  <a:pt x="2949864" y="976874"/>
                </a:lnTo>
                <a:lnTo>
                  <a:pt x="2949482" y="976800"/>
                </a:lnTo>
                <a:lnTo>
                  <a:pt x="2948226" y="976874"/>
                </a:lnTo>
                <a:lnTo>
                  <a:pt x="2948263" y="976564"/>
                </a:lnTo>
                <a:lnTo>
                  <a:pt x="2936963" y="974374"/>
                </a:lnTo>
                <a:cubicBezTo>
                  <a:pt x="2932762" y="972707"/>
                  <a:pt x="2929128" y="969973"/>
                  <a:pt x="2926061" y="966173"/>
                </a:cubicBezTo>
                <a:lnTo>
                  <a:pt x="2923110" y="961123"/>
                </a:lnTo>
                <a:lnTo>
                  <a:pt x="2911959" y="972274"/>
                </a:lnTo>
                <a:cubicBezTo>
                  <a:pt x="2906025" y="975474"/>
                  <a:pt x="2897524" y="977074"/>
                  <a:pt x="2886456" y="977074"/>
                </a:cubicBezTo>
                <a:cubicBezTo>
                  <a:pt x="2881656" y="977074"/>
                  <a:pt x="2877021" y="976674"/>
                  <a:pt x="2872555" y="975874"/>
                </a:cubicBezTo>
                <a:cubicBezTo>
                  <a:pt x="2868087" y="975074"/>
                  <a:pt x="2863987" y="973907"/>
                  <a:pt x="2860253" y="972374"/>
                </a:cubicBezTo>
                <a:cubicBezTo>
                  <a:pt x="2856519" y="970840"/>
                  <a:pt x="2853252" y="969007"/>
                  <a:pt x="2850451" y="966873"/>
                </a:cubicBezTo>
                <a:lnTo>
                  <a:pt x="2858453" y="953071"/>
                </a:lnTo>
                <a:cubicBezTo>
                  <a:pt x="2861120" y="954805"/>
                  <a:pt x="2864854" y="956472"/>
                  <a:pt x="2869654" y="958072"/>
                </a:cubicBezTo>
                <a:cubicBezTo>
                  <a:pt x="2874454" y="959672"/>
                  <a:pt x="2880056" y="960472"/>
                  <a:pt x="2886456" y="960472"/>
                </a:cubicBezTo>
                <a:cubicBezTo>
                  <a:pt x="2893124" y="960472"/>
                  <a:pt x="2898425" y="959806"/>
                  <a:pt x="2902358" y="958472"/>
                </a:cubicBezTo>
                <a:cubicBezTo>
                  <a:pt x="2906292" y="957139"/>
                  <a:pt x="2909159" y="955172"/>
                  <a:pt x="2910959" y="952571"/>
                </a:cubicBezTo>
                <a:cubicBezTo>
                  <a:pt x="2912760" y="949971"/>
                  <a:pt x="2913659" y="946937"/>
                  <a:pt x="2913659" y="943470"/>
                </a:cubicBezTo>
                <a:cubicBezTo>
                  <a:pt x="2913659" y="940803"/>
                  <a:pt x="2912960" y="937603"/>
                  <a:pt x="2911560" y="933869"/>
                </a:cubicBezTo>
                <a:cubicBezTo>
                  <a:pt x="2910159" y="930135"/>
                  <a:pt x="2908259" y="925968"/>
                  <a:pt x="2905859" y="921367"/>
                </a:cubicBezTo>
                <a:cubicBezTo>
                  <a:pt x="2903458" y="916767"/>
                  <a:pt x="2900691" y="911899"/>
                  <a:pt x="2897558" y="906765"/>
                </a:cubicBezTo>
                <a:cubicBezTo>
                  <a:pt x="2894424" y="901632"/>
                  <a:pt x="2891057" y="896398"/>
                  <a:pt x="2887456" y="891064"/>
                </a:cubicBezTo>
                <a:close/>
                <a:moveTo>
                  <a:pt x="6554457" y="878862"/>
                </a:moveTo>
                <a:cubicBezTo>
                  <a:pt x="6557124" y="878862"/>
                  <a:pt x="6559424" y="879862"/>
                  <a:pt x="6561358" y="881862"/>
                </a:cubicBezTo>
                <a:cubicBezTo>
                  <a:pt x="6563291" y="883863"/>
                  <a:pt x="6564258" y="886196"/>
                  <a:pt x="6564258" y="888863"/>
                </a:cubicBezTo>
                <a:cubicBezTo>
                  <a:pt x="6564258" y="891530"/>
                  <a:pt x="6563291" y="893831"/>
                  <a:pt x="6561358" y="895764"/>
                </a:cubicBezTo>
                <a:cubicBezTo>
                  <a:pt x="6559424" y="897698"/>
                  <a:pt x="6557124" y="898665"/>
                  <a:pt x="6554457" y="898665"/>
                </a:cubicBezTo>
                <a:cubicBezTo>
                  <a:pt x="6551657" y="898665"/>
                  <a:pt x="6549289" y="897698"/>
                  <a:pt x="6547356" y="895764"/>
                </a:cubicBezTo>
                <a:cubicBezTo>
                  <a:pt x="6545422" y="893831"/>
                  <a:pt x="6544455" y="891530"/>
                  <a:pt x="6544456" y="888863"/>
                </a:cubicBezTo>
                <a:cubicBezTo>
                  <a:pt x="6544455" y="886196"/>
                  <a:pt x="6545422" y="883863"/>
                  <a:pt x="6547356" y="881862"/>
                </a:cubicBezTo>
                <a:cubicBezTo>
                  <a:pt x="6549289" y="879862"/>
                  <a:pt x="6551657" y="878862"/>
                  <a:pt x="6554457" y="878862"/>
                </a:cubicBezTo>
                <a:close/>
                <a:moveTo>
                  <a:pt x="6527054" y="878862"/>
                </a:moveTo>
                <a:cubicBezTo>
                  <a:pt x="6529720" y="878862"/>
                  <a:pt x="6532021" y="879862"/>
                  <a:pt x="6533954" y="881862"/>
                </a:cubicBezTo>
                <a:cubicBezTo>
                  <a:pt x="6535888" y="883863"/>
                  <a:pt x="6536855" y="886196"/>
                  <a:pt x="6536855" y="888863"/>
                </a:cubicBezTo>
                <a:cubicBezTo>
                  <a:pt x="6536855" y="891530"/>
                  <a:pt x="6535888" y="893831"/>
                  <a:pt x="6533954" y="895764"/>
                </a:cubicBezTo>
                <a:cubicBezTo>
                  <a:pt x="6532021" y="897698"/>
                  <a:pt x="6529720" y="898665"/>
                  <a:pt x="6527054" y="898665"/>
                </a:cubicBezTo>
                <a:cubicBezTo>
                  <a:pt x="6524253" y="898665"/>
                  <a:pt x="6521886" y="897698"/>
                  <a:pt x="6519953" y="895764"/>
                </a:cubicBezTo>
                <a:cubicBezTo>
                  <a:pt x="6518019" y="893831"/>
                  <a:pt x="6517052" y="891530"/>
                  <a:pt x="6517052" y="888863"/>
                </a:cubicBezTo>
                <a:cubicBezTo>
                  <a:pt x="6517052" y="886196"/>
                  <a:pt x="6518019" y="883863"/>
                  <a:pt x="6519953" y="881862"/>
                </a:cubicBezTo>
                <a:cubicBezTo>
                  <a:pt x="6521886" y="879862"/>
                  <a:pt x="6524253" y="878862"/>
                  <a:pt x="6527054" y="878862"/>
                </a:cubicBezTo>
                <a:close/>
                <a:moveTo>
                  <a:pt x="5954382" y="878862"/>
                </a:moveTo>
                <a:cubicBezTo>
                  <a:pt x="5957049" y="878862"/>
                  <a:pt x="5959349" y="879862"/>
                  <a:pt x="5961283" y="881862"/>
                </a:cubicBezTo>
                <a:cubicBezTo>
                  <a:pt x="5963216" y="883863"/>
                  <a:pt x="5964183" y="886196"/>
                  <a:pt x="5964183" y="888863"/>
                </a:cubicBezTo>
                <a:cubicBezTo>
                  <a:pt x="5964183" y="891530"/>
                  <a:pt x="5963216" y="893831"/>
                  <a:pt x="5961283" y="895764"/>
                </a:cubicBezTo>
                <a:cubicBezTo>
                  <a:pt x="5959349" y="897698"/>
                  <a:pt x="5957049" y="898665"/>
                  <a:pt x="5954382" y="898665"/>
                </a:cubicBezTo>
                <a:cubicBezTo>
                  <a:pt x="5951582" y="898665"/>
                  <a:pt x="5949214" y="897698"/>
                  <a:pt x="5947281" y="895764"/>
                </a:cubicBezTo>
                <a:cubicBezTo>
                  <a:pt x="5945347" y="893831"/>
                  <a:pt x="5944380" y="891530"/>
                  <a:pt x="5944380" y="888863"/>
                </a:cubicBezTo>
                <a:cubicBezTo>
                  <a:pt x="5944380" y="886196"/>
                  <a:pt x="5945347" y="883863"/>
                  <a:pt x="5947281" y="881862"/>
                </a:cubicBezTo>
                <a:cubicBezTo>
                  <a:pt x="5949214" y="879862"/>
                  <a:pt x="5951582" y="878862"/>
                  <a:pt x="5954382" y="878862"/>
                </a:cubicBezTo>
                <a:close/>
                <a:moveTo>
                  <a:pt x="5926979" y="878862"/>
                </a:moveTo>
                <a:cubicBezTo>
                  <a:pt x="5929645" y="878862"/>
                  <a:pt x="5931946" y="879862"/>
                  <a:pt x="5933879" y="881862"/>
                </a:cubicBezTo>
                <a:cubicBezTo>
                  <a:pt x="5935813" y="883863"/>
                  <a:pt x="5936780" y="886196"/>
                  <a:pt x="5936780" y="888863"/>
                </a:cubicBezTo>
                <a:cubicBezTo>
                  <a:pt x="5936780" y="891530"/>
                  <a:pt x="5935813" y="893831"/>
                  <a:pt x="5933879" y="895764"/>
                </a:cubicBezTo>
                <a:cubicBezTo>
                  <a:pt x="5931946" y="897698"/>
                  <a:pt x="5929645" y="898665"/>
                  <a:pt x="5926979" y="898665"/>
                </a:cubicBezTo>
                <a:cubicBezTo>
                  <a:pt x="5924178" y="898665"/>
                  <a:pt x="5921811" y="897698"/>
                  <a:pt x="5919878" y="895764"/>
                </a:cubicBezTo>
                <a:cubicBezTo>
                  <a:pt x="5917944" y="893831"/>
                  <a:pt x="5916977" y="891530"/>
                  <a:pt x="5916977" y="888863"/>
                </a:cubicBezTo>
                <a:cubicBezTo>
                  <a:pt x="5916977" y="886196"/>
                  <a:pt x="5917944" y="883863"/>
                  <a:pt x="5919878" y="881862"/>
                </a:cubicBezTo>
                <a:cubicBezTo>
                  <a:pt x="5921811" y="879862"/>
                  <a:pt x="5924178" y="878862"/>
                  <a:pt x="5926979" y="878862"/>
                </a:cubicBezTo>
                <a:close/>
                <a:moveTo>
                  <a:pt x="5011407" y="878862"/>
                </a:moveTo>
                <a:cubicBezTo>
                  <a:pt x="5014074" y="878862"/>
                  <a:pt x="5016374" y="879862"/>
                  <a:pt x="5018308" y="881862"/>
                </a:cubicBezTo>
                <a:cubicBezTo>
                  <a:pt x="5020241" y="883863"/>
                  <a:pt x="5021208" y="886196"/>
                  <a:pt x="5021208" y="888863"/>
                </a:cubicBezTo>
                <a:cubicBezTo>
                  <a:pt x="5021208" y="891530"/>
                  <a:pt x="5020241" y="893831"/>
                  <a:pt x="5018308" y="895764"/>
                </a:cubicBezTo>
                <a:cubicBezTo>
                  <a:pt x="5016374" y="897698"/>
                  <a:pt x="5014074" y="898665"/>
                  <a:pt x="5011407" y="898665"/>
                </a:cubicBezTo>
                <a:cubicBezTo>
                  <a:pt x="5008607" y="898665"/>
                  <a:pt x="5006239" y="897698"/>
                  <a:pt x="5004306" y="895764"/>
                </a:cubicBezTo>
                <a:cubicBezTo>
                  <a:pt x="5002372" y="893831"/>
                  <a:pt x="5001405" y="891530"/>
                  <a:pt x="5001405" y="888863"/>
                </a:cubicBezTo>
                <a:cubicBezTo>
                  <a:pt x="5001405" y="886196"/>
                  <a:pt x="5002372" y="883863"/>
                  <a:pt x="5004306" y="881862"/>
                </a:cubicBezTo>
                <a:cubicBezTo>
                  <a:pt x="5006239" y="879862"/>
                  <a:pt x="5008607" y="878862"/>
                  <a:pt x="5011407" y="878862"/>
                </a:cubicBezTo>
                <a:close/>
                <a:moveTo>
                  <a:pt x="4984004" y="878862"/>
                </a:moveTo>
                <a:cubicBezTo>
                  <a:pt x="4986670" y="878862"/>
                  <a:pt x="4988971" y="879862"/>
                  <a:pt x="4990904" y="881862"/>
                </a:cubicBezTo>
                <a:cubicBezTo>
                  <a:pt x="4992838" y="883863"/>
                  <a:pt x="4993805" y="886196"/>
                  <a:pt x="4993805" y="888863"/>
                </a:cubicBezTo>
                <a:cubicBezTo>
                  <a:pt x="4993805" y="891530"/>
                  <a:pt x="4992838" y="893831"/>
                  <a:pt x="4990904" y="895764"/>
                </a:cubicBezTo>
                <a:cubicBezTo>
                  <a:pt x="4988971" y="897698"/>
                  <a:pt x="4986670" y="898665"/>
                  <a:pt x="4984004" y="898665"/>
                </a:cubicBezTo>
                <a:cubicBezTo>
                  <a:pt x="4981203" y="898665"/>
                  <a:pt x="4978836" y="897698"/>
                  <a:pt x="4976903" y="895764"/>
                </a:cubicBezTo>
                <a:cubicBezTo>
                  <a:pt x="4974969" y="893831"/>
                  <a:pt x="4974002" y="891530"/>
                  <a:pt x="4974002" y="888863"/>
                </a:cubicBezTo>
                <a:cubicBezTo>
                  <a:pt x="4974002" y="886196"/>
                  <a:pt x="4974969" y="883863"/>
                  <a:pt x="4976903" y="881862"/>
                </a:cubicBezTo>
                <a:cubicBezTo>
                  <a:pt x="4978836" y="879862"/>
                  <a:pt x="4981203" y="878862"/>
                  <a:pt x="4984004" y="878862"/>
                </a:cubicBezTo>
                <a:close/>
                <a:moveTo>
                  <a:pt x="2979429" y="878862"/>
                </a:moveTo>
                <a:cubicBezTo>
                  <a:pt x="2982097" y="878862"/>
                  <a:pt x="2984397" y="879862"/>
                  <a:pt x="2986331" y="881862"/>
                </a:cubicBezTo>
                <a:cubicBezTo>
                  <a:pt x="2988264" y="883863"/>
                  <a:pt x="2989231" y="886196"/>
                  <a:pt x="2989231" y="888863"/>
                </a:cubicBezTo>
                <a:cubicBezTo>
                  <a:pt x="2989231" y="891530"/>
                  <a:pt x="2988264" y="893831"/>
                  <a:pt x="2986331" y="895764"/>
                </a:cubicBezTo>
                <a:cubicBezTo>
                  <a:pt x="2984397" y="897698"/>
                  <a:pt x="2982097" y="898665"/>
                  <a:pt x="2979429" y="898665"/>
                </a:cubicBezTo>
                <a:cubicBezTo>
                  <a:pt x="2976629" y="898665"/>
                  <a:pt x="2974263" y="897698"/>
                  <a:pt x="2972329" y="895764"/>
                </a:cubicBezTo>
                <a:cubicBezTo>
                  <a:pt x="2970395" y="893831"/>
                  <a:pt x="2969428" y="891530"/>
                  <a:pt x="2969428" y="888863"/>
                </a:cubicBezTo>
                <a:cubicBezTo>
                  <a:pt x="2969428" y="886196"/>
                  <a:pt x="2970395" y="883863"/>
                  <a:pt x="2972329" y="881862"/>
                </a:cubicBezTo>
                <a:cubicBezTo>
                  <a:pt x="2974263" y="879862"/>
                  <a:pt x="2976629" y="878862"/>
                  <a:pt x="2979429" y="878862"/>
                </a:cubicBezTo>
                <a:close/>
                <a:moveTo>
                  <a:pt x="2366934" y="876462"/>
                </a:moveTo>
                <a:cubicBezTo>
                  <a:pt x="2369601" y="876462"/>
                  <a:pt x="2371901" y="877462"/>
                  <a:pt x="2373834" y="879462"/>
                </a:cubicBezTo>
                <a:cubicBezTo>
                  <a:pt x="2375768" y="881462"/>
                  <a:pt x="2376735" y="883796"/>
                  <a:pt x="2376735" y="886463"/>
                </a:cubicBezTo>
                <a:cubicBezTo>
                  <a:pt x="2376735" y="889130"/>
                  <a:pt x="2375768" y="891430"/>
                  <a:pt x="2373834" y="893364"/>
                </a:cubicBezTo>
                <a:cubicBezTo>
                  <a:pt x="2371901" y="895297"/>
                  <a:pt x="2369601" y="896264"/>
                  <a:pt x="2366934" y="896264"/>
                </a:cubicBezTo>
                <a:cubicBezTo>
                  <a:pt x="2364134" y="896264"/>
                  <a:pt x="2361767" y="895297"/>
                  <a:pt x="2359833" y="893364"/>
                </a:cubicBezTo>
                <a:cubicBezTo>
                  <a:pt x="2357900" y="891430"/>
                  <a:pt x="2356932" y="889130"/>
                  <a:pt x="2356932" y="886463"/>
                </a:cubicBezTo>
                <a:cubicBezTo>
                  <a:pt x="2356932" y="883796"/>
                  <a:pt x="2357900" y="881462"/>
                  <a:pt x="2359833" y="879462"/>
                </a:cubicBezTo>
                <a:cubicBezTo>
                  <a:pt x="2361767" y="877462"/>
                  <a:pt x="2364134" y="876462"/>
                  <a:pt x="2366934" y="876462"/>
                </a:cubicBezTo>
                <a:close/>
                <a:moveTo>
                  <a:pt x="1357284" y="876462"/>
                </a:moveTo>
                <a:cubicBezTo>
                  <a:pt x="1359951" y="876462"/>
                  <a:pt x="1362251" y="877462"/>
                  <a:pt x="1364184" y="879462"/>
                </a:cubicBezTo>
                <a:cubicBezTo>
                  <a:pt x="1366118" y="881462"/>
                  <a:pt x="1367085" y="883796"/>
                  <a:pt x="1367085" y="886463"/>
                </a:cubicBezTo>
                <a:cubicBezTo>
                  <a:pt x="1367085" y="889130"/>
                  <a:pt x="1366118" y="891430"/>
                  <a:pt x="1364184" y="893364"/>
                </a:cubicBezTo>
                <a:cubicBezTo>
                  <a:pt x="1362251" y="895297"/>
                  <a:pt x="1359951" y="896264"/>
                  <a:pt x="1357284" y="896264"/>
                </a:cubicBezTo>
                <a:cubicBezTo>
                  <a:pt x="1354484" y="896264"/>
                  <a:pt x="1352116" y="895297"/>
                  <a:pt x="1350183" y="893364"/>
                </a:cubicBezTo>
                <a:cubicBezTo>
                  <a:pt x="1348250" y="891430"/>
                  <a:pt x="1347283" y="889130"/>
                  <a:pt x="1347283" y="886463"/>
                </a:cubicBezTo>
                <a:cubicBezTo>
                  <a:pt x="1347283" y="883796"/>
                  <a:pt x="1348250" y="881462"/>
                  <a:pt x="1350183" y="879462"/>
                </a:cubicBezTo>
                <a:cubicBezTo>
                  <a:pt x="1352116" y="877462"/>
                  <a:pt x="1354484" y="876462"/>
                  <a:pt x="1357284" y="876462"/>
                </a:cubicBezTo>
                <a:close/>
                <a:moveTo>
                  <a:pt x="4669364" y="875862"/>
                </a:moveTo>
                <a:cubicBezTo>
                  <a:pt x="4672031" y="875862"/>
                  <a:pt x="4674331" y="876862"/>
                  <a:pt x="4676265" y="878862"/>
                </a:cubicBezTo>
                <a:cubicBezTo>
                  <a:pt x="4678199" y="880862"/>
                  <a:pt x="4679165" y="883196"/>
                  <a:pt x="4679165" y="885863"/>
                </a:cubicBezTo>
                <a:cubicBezTo>
                  <a:pt x="4679165" y="888530"/>
                  <a:pt x="4678199" y="890830"/>
                  <a:pt x="4676265" y="892764"/>
                </a:cubicBezTo>
                <a:cubicBezTo>
                  <a:pt x="4674331" y="894697"/>
                  <a:pt x="4672031" y="895664"/>
                  <a:pt x="4669364" y="895664"/>
                </a:cubicBezTo>
                <a:cubicBezTo>
                  <a:pt x="4666564" y="895664"/>
                  <a:pt x="4664197" y="894697"/>
                  <a:pt x="4662263" y="892764"/>
                </a:cubicBezTo>
                <a:cubicBezTo>
                  <a:pt x="4660330" y="890830"/>
                  <a:pt x="4659363" y="888530"/>
                  <a:pt x="4659363" y="885863"/>
                </a:cubicBezTo>
                <a:cubicBezTo>
                  <a:pt x="4659363" y="883196"/>
                  <a:pt x="4660330" y="880862"/>
                  <a:pt x="4662263" y="878862"/>
                </a:cubicBezTo>
                <a:cubicBezTo>
                  <a:pt x="4664197" y="876862"/>
                  <a:pt x="4666564" y="875862"/>
                  <a:pt x="4669364" y="875862"/>
                </a:cubicBezTo>
                <a:close/>
                <a:moveTo>
                  <a:pt x="4641961" y="875862"/>
                </a:moveTo>
                <a:cubicBezTo>
                  <a:pt x="4644628" y="875862"/>
                  <a:pt x="4646928" y="876862"/>
                  <a:pt x="4648861" y="878862"/>
                </a:cubicBezTo>
                <a:cubicBezTo>
                  <a:pt x="4650795" y="880862"/>
                  <a:pt x="4651762" y="883196"/>
                  <a:pt x="4651762" y="885863"/>
                </a:cubicBezTo>
                <a:cubicBezTo>
                  <a:pt x="4651762" y="888530"/>
                  <a:pt x="4650795" y="890830"/>
                  <a:pt x="4648861" y="892764"/>
                </a:cubicBezTo>
                <a:cubicBezTo>
                  <a:pt x="4646928" y="894697"/>
                  <a:pt x="4644628" y="895664"/>
                  <a:pt x="4641961" y="895664"/>
                </a:cubicBezTo>
                <a:cubicBezTo>
                  <a:pt x="4639160" y="895664"/>
                  <a:pt x="4636793" y="894697"/>
                  <a:pt x="4634860" y="892764"/>
                </a:cubicBezTo>
                <a:cubicBezTo>
                  <a:pt x="4632926" y="890830"/>
                  <a:pt x="4631960" y="888530"/>
                  <a:pt x="4631960" y="885863"/>
                </a:cubicBezTo>
                <a:cubicBezTo>
                  <a:pt x="4631960" y="883196"/>
                  <a:pt x="4632926" y="880862"/>
                  <a:pt x="4634860" y="878862"/>
                </a:cubicBezTo>
                <a:cubicBezTo>
                  <a:pt x="4636793" y="876862"/>
                  <a:pt x="4639160" y="875862"/>
                  <a:pt x="4641961" y="875862"/>
                </a:cubicBezTo>
                <a:close/>
                <a:moveTo>
                  <a:pt x="6311331" y="875662"/>
                </a:moveTo>
                <a:cubicBezTo>
                  <a:pt x="6318532" y="875662"/>
                  <a:pt x="6324500" y="877995"/>
                  <a:pt x="6329234" y="882663"/>
                </a:cubicBezTo>
                <a:cubicBezTo>
                  <a:pt x="6333968" y="887330"/>
                  <a:pt x="6337501" y="893431"/>
                  <a:pt x="6339835" y="900965"/>
                </a:cubicBezTo>
                <a:cubicBezTo>
                  <a:pt x="6342168" y="908499"/>
                  <a:pt x="6343335" y="916467"/>
                  <a:pt x="6343335" y="924868"/>
                </a:cubicBezTo>
                <a:cubicBezTo>
                  <a:pt x="6343335" y="934869"/>
                  <a:pt x="6341635" y="943437"/>
                  <a:pt x="6338235" y="950571"/>
                </a:cubicBezTo>
                <a:cubicBezTo>
                  <a:pt x="6334834" y="957705"/>
                  <a:pt x="6329200" y="963606"/>
                  <a:pt x="6321332" y="968273"/>
                </a:cubicBezTo>
                <a:cubicBezTo>
                  <a:pt x="6318266" y="970007"/>
                  <a:pt x="6314565" y="971440"/>
                  <a:pt x="6310231" y="972574"/>
                </a:cubicBezTo>
                <a:cubicBezTo>
                  <a:pt x="6305897" y="973707"/>
                  <a:pt x="6301163" y="974607"/>
                  <a:pt x="6296029" y="975274"/>
                </a:cubicBezTo>
                <a:cubicBezTo>
                  <a:pt x="6290895" y="975941"/>
                  <a:pt x="6285528" y="976374"/>
                  <a:pt x="6279927" y="976574"/>
                </a:cubicBezTo>
                <a:cubicBezTo>
                  <a:pt x="6274327" y="976774"/>
                  <a:pt x="6268659" y="976874"/>
                  <a:pt x="6262925" y="976874"/>
                </a:cubicBezTo>
                <a:lnTo>
                  <a:pt x="6263174" y="974838"/>
                </a:lnTo>
                <a:lnTo>
                  <a:pt x="6257744" y="976874"/>
                </a:lnTo>
                <a:cubicBezTo>
                  <a:pt x="6256943" y="976874"/>
                  <a:pt x="6256143" y="976874"/>
                  <a:pt x="6255343" y="976874"/>
                </a:cubicBezTo>
                <a:cubicBezTo>
                  <a:pt x="6254543" y="976874"/>
                  <a:pt x="6253710" y="976874"/>
                  <a:pt x="6252843" y="976874"/>
                </a:cubicBezTo>
                <a:cubicBezTo>
                  <a:pt x="6251976" y="976874"/>
                  <a:pt x="6251143" y="976874"/>
                  <a:pt x="6250343" y="976874"/>
                </a:cubicBezTo>
                <a:cubicBezTo>
                  <a:pt x="6250609" y="978074"/>
                  <a:pt x="6250809" y="979041"/>
                  <a:pt x="6250943" y="979775"/>
                </a:cubicBezTo>
                <a:cubicBezTo>
                  <a:pt x="6251076" y="980508"/>
                  <a:pt x="6251143" y="981475"/>
                  <a:pt x="6251143" y="982675"/>
                </a:cubicBezTo>
                <a:cubicBezTo>
                  <a:pt x="6251143" y="987609"/>
                  <a:pt x="6249443" y="992410"/>
                  <a:pt x="6246042" y="997077"/>
                </a:cubicBezTo>
                <a:cubicBezTo>
                  <a:pt x="6242642" y="1001744"/>
                  <a:pt x="6237675" y="1005978"/>
                  <a:pt x="6231140" y="1009778"/>
                </a:cubicBezTo>
                <a:cubicBezTo>
                  <a:pt x="6224606" y="1013579"/>
                  <a:pt x="6216705" y="1016613"/>
                  <a:pt x="6207438" y="1018880"/>
                </a:cubicBezTo>
                <a:cubicBezTo>
                  <a:pt x="6198170" y="1021146"/>
                  <a:pt x="6187602" y="1022280"/>
                  <a:pt x="6175733" y="1022280"/>
                </a:cubicBezTo>
                <a:cubicBezTo>
                  <a:pt x="6165199" y="1022280"/>
                  <a:pt x="6155431" y="1020580"/>
                  <a:pt x="6146430" y="1017179"/>
                </a:cubicBezTo>
                <a:cubicBezTo>
                  <a:pt x="6137428" y="1013779"/>
                  <a:pt x="6130195" y="1008678"/>
                  <a:pt x="6124727" y="1001877"/>
                </a:cubicBezTo>
                <a:cubicBezTo>
                  <a:pt x="6119260" y="995077"/>
                  <a:pt x="6116526" y="986475"/>
                  <a:pt x="6116526" y="976074"/>
                </a:cubicBezTo>
                <a:cubicBezTo>
                  <a:pt x="6116526" y="972874"/>
                  <a:pt x="6116826" y="969440"/>
                  <a:pt x="6117426" y="965773"/>
                </a:cubicBezTo>
                <a:cubicBezTo>
                  <a:pt x="6118026" y="962106"/>
                  <a:pt x="6118960" y="958172"/>
                  <a:pt x="6120227" y="953971"/>
                </a:cubicBezTo>
                <a:cubicBezTo>
                  <a:pt x="6121493" y="949771"/>
                  <a:pt x="6123060" y="945337"/>
                  <a:pt x="6124927" y="940670"/>
                </a:cubicBezTo>
                <a:lnTo>
                  <a:pt x="6139329" y="946270"/>
                </a:lnTo>
                <a:cubicBezTo>
                  <a:pt x="6137995" y="950004"/>
                  <a:pt x="6136829" y="953538"/>
                  <a:pt x="6135829" y="956872"/>
                </a:cubicBezTo>
                <a:cubicBezTo>
                  <a:pt x="6134828" y="960206"/>
                  <a:pt x="6134095" y="963339"/>
                  <a:pt x="6133628" y="966273"/>
                </a:cubicBezTo>
                <a:cubicBezTo>
                  <a:pt x="6133161" y="969207"/>
                  <a:pt x="6132928" y="972007"/>
                  <a:pt x="6132928" y="974674"/>
                </a:cubicBezTo>
                <a:cubicBezTo>
                  <a:pt x="6132928" y="980275"/>
                  <a:pt x="6134162" y="985042"/>
                  <a:pt x="6136629" y="988976"/>
                </a:cubicBezTo>
                <a:cubicBezTo>
                  <a:pt x="6139095" y="992910"/>
                  <a:pt x="6142529" y="996143"/>
                  <a:pt x="6146930" y="998677"/>
                </a:cubicBezTo>
                <a:cubicBezTo>
                  <a:pt x="6151331" y="1001211"/>
                  <a:pt x="6156365" y="1003078"/>
                  <a:pt x="6162032" y="1004278"/>
                </a:cubicBezTo>
                <a:cubicBezTo>
                  <a:pt x="6167699" y="1005478"/>
                  <a:pt x="6173733" y="1006078"/>
                  <a:pt x="6180134" y="1006078"/>
                </a:cubicBezTo>
                <a:cubicBezTo>
                  <a:pt x="6187868" y="1006078"/>
                  <a:pt x="6195102" y="1005411"/>
                  <a:pt x="6201837" y="1004078"/>
                </a:cubicBezTo>
                <a:cubicBezTo>
                  <a:pt x="6208571" y="1002744"/>
                  <a:pt x="6214505" y="1000844"/>
                  <a:pt x="6219639" y="998377"/>
                </a:cubicBezTo>
                <a:cubicBezTo>
                  <a:pt x="6224773" y="995910"/>
                  <a:pt x="6228807" y="993110"/>
                  <a:pt x="6231740" y="989976"/>
                </a:cubicBezTo>
                <a:cubicBezTo>
                  <a:pt x="6234674" y="986842"/>
                  <a:pt x="6236141" y="983475"/>
                  <a:pt x="6236141" y="979875"/>
                </a:cubicBezTo>
                <a:cubicBezTo>
                  <a:pt x="6236141" y="978141"/>
                  <a:pt x="6235474" y="976541"/>
                  <a:pt x="6234141" y="975074"/>
                </a:cubicBezTo>
                <a:cubicBezTo>
                  <a:pt x="6232807" y="973607"/>
                  <a:pt x="6230807" y="972207"/>
                  <a:pt x="6228140" y="970874"/>
                </a:cubicBezTo>
                <a:cubicBezTo>
                  <a:pt x="6225473" y="969540"/>
                  <a:pt x="6222273" y="968240"/>
                  <a:pt x="6218539" y="966973"/>
                </a:cubicBezTo>
                <a:cubicBezTo>
                  <a:pt x="6214805" y="965706"/>
                  <a:pt x="6210538" y="964406"/>
                  <a:pt x="6205737" y="963073"/>
                </a:cubicBezTo>
                <a:lnTo>
                  <a:pt x="6209537" y="946470"/>
                </a:lnTo>
                <a:cubicBezTo>
                  <a:pt x="6216472" y="949137"/>
                  <a:pt x="6222606" y="951371"/>
                  <a:pt x="6227940" y="953171"/>
                </a:cubicBezTo>
                <a:cubicBezTo>
                  <a:pt x="6233274" y="954972"/>
                  <a:pt x="6237941" y="956405"/>
                  <a:pt x="6241942" y="957472"/>
                </a:cubicBezTo>
                <a:cubicBezTo>
                  <a:pt x="6245942" y="958539"/>
                  <a:pt x="6249409" y="959305"/>
                  <a:pt x="6252343" y="959772"/>
                </a:cubicBezTo>
                <a:cubicBezTo>
                  <a:pt x="6255277" y="960239"/>
                  <a:pt x="6257744" y="960472"/>
                  <a:pt x="6259744" y="960472"/>
                </a:cubicBezTo>
                <a:lnTo>
                  <a:pt x="6264697" y="962340"/>
                </a:lnTo>
                <a:lnTo>
                  <a:pt x="6264925" y="960472"/>
                </a:lnTo>
                <a:cubicBezTo>
                  <a:pt x="6268259" y="960472"/>
                  <a:pt x="6271960" y="960439"/>
                  <a:pt x="6276027" y="960372"/>
                </a:cubicBezTo>
                <a:cubicBezTo>
                  <a:pt x="6280094" y="960306"/>
                  <a:pt x="6284228" y="960206"/>
                  <a:pt x="6288429" y="960072"/>
                </a:cubicBezTo>
                <a:cubicBezTo>
                  <a:pt x="6292629" y="959939"/>
                  <a:pt x="6296529" y="959639"/>
                  <a:pt x="6300130" y="959172"/>
                </a:cubicBezTo>
                <a:cubicBezTo>
                  <a:pt x="6303731" y="958705"/>
                  <a:pt x="6306731" y="958072"/>
                  <a:pt x="6309131" y="957272"/>
                </a:cubicBezTo>
                <a:cubicBezTo>
                  <a:pt x="6313932" y="955538"/>
                  <a:pt x="6317665" y="953371"/>
                  <a:pt x="6320332" y="950771"/>
                </a:cubicBezTo>
                <a:lnTo>
                  <a:pt x="6324857" y="942517"/>
                </a:lnTo>
                <a:lnTo>
                  <a:pt x="6318332" y="944070"/>
                </a:lnTo>
                <a:cubicBezTo>
                  <a:pt x="6315398" y="944470"/>
                  <a:pt x="6312465" y="944670"/>
                  <a:pt x="6309531" y="944670"/>
                </a:cubicBezTo>
                <a:cubicBezTo>
                  <a:pt x="6302730" y="944670"/>
                  <a:pt x="6296963" y="943570"/>
                  <a:pt x="6292229" y="941370"/>
                </a:cubicBezTo>
                <a:cubicBezTo>
                  <a:pt x="6287495" y="939170"/>
                  <a:pt x="6283895" y="936169"/>
                  <a:pt x="6281428" y="932369"/>
                </a:cubicBezTo>
                <a:cubicBezTo>
                  <a:pt x="6278961" y="928568"/>
                  <a:pt x="6277727" y="924201"/>
                  <a:pt x="6277727" y="919267"/>
                </a:cubicBezTo>
                <a:cubicBezTo>
                  <a:pt x="6277727" y="914200"/>
                  <a:pt x="6278527" y="909099"/>
                  <a:pt x="6280127" y="903965"/>
                </a:cubicBezTo>
                <a:cubicBezTo>
                  <a:pt x="6281728" y="898831"/>
                  <a:pt x="6283995" y="894131"/>
                  <a:pt x="6286928" y="889863"/>
                </a:cubicBezTo>
                <a:cubicBezTo>
                  <a:pt x="6289862" y="885596"/>
                  <a:pt x="6293396" y="882162"/>
                  <a:pt x="6297530" y="879562"/>
                </a:cubicBezTo>
                <a:cubicBezTo>
                  <a:pt x="6301663" y="876962"/>
                  <a:pt x="6306264" y="875662"/>
                  <a:pt x="6311331" y="875662"/>
                </a:cubicBezTo>
                <a:close/>
                <a:moveTo>
                  <a:pt x="4253931" y="875662"/>
                </a:moveTo>
                <a:cubicBezTo>
                  <a:pt x="4261132" y="875662"/>
                  <a:pt x="4267100" y="877995"/>
                  <a:pt x="4271834" y="882663"/>
                </a:cubicBezTo>
                <a:cubicBezTo>
                  <a:pt x="4276567" y="887330"/>
                  <a:pt x="4280101" y="893431"/>
                  <a:pt x="4282435" y="900965"/>
                </a:cubicBezTo>
                <a:cubicBezTo>
                  <a:pt x="4284769" y="908499"/>
                  <a:pt x="4285935" y="916467"/>
                  <a:pt x="4285935" y="924868"/>
                </a:cubicBezTo>
                <a:cubicBezTo>
                  <a:pt x="4285935" y="934869"/>
                  <a:pt x="4284235" y="943437"/>
                  <a:pt x="4280835" y="950571"/>
                </a:cubicBezTo>
                <a:cubicBezTo>
                  <a:pt x="4277434" y="957705"/>
                  <a:pt x="4271800" y="963606"/>
                  <a:pt x="4263933" y="968273"/>
                </a:cubicBezTo>
                <a:cubicBezTo>
                  <a:pt x="4260865" y="970007"/>
                  <a:pt x="4257165" y="971440"/>
                  <a:pt x="4252831" y="972574"/>
                </a:cubicBezTo>
                <a:cubicBezTo>
                  <a:pt x="4248497" y="973707"/>
                  <a:pt x="4243763" y="974607"/>
                  <a:pt x="4238629" y="975274"/>
                </a:cubicBezTo>
                <a:cubicBezTo>
                  <a:pt x="4233495" y="975941"/>
                  <a:pt x="4228128" y="976374"/>
                  <a:pt x="4222527" y="976574"/>
                </a:cubicBezTo>
                <a:cubicBezTo>
                  <a:pt x="4216927" y="976774"/>
                  <a:pt x="4211259" y="976874"/>
                  <a:pt x="4205525" y="976874"/>
                </a:cubicBezTo>
                <a:lnTo>
                  <a:pt x="4205773" y="974838"/>
                </a:lnTo>
                <a:lnTo>
                  <a:pt x="4200344" y="976874"/>
                </a:lnTo>
                <a:cubicBezTo>
                  <a:pt x="4199544" y="976874"/>
                  <a:pt x="4198743" y="976874"/>
                  <a:pt x="4197943" y="976874"/>
                </a:cubicBezTo>
                <a:cubicBezTo>
                  <a:pt x="4197143" y="976874"/>
                  <a:pt x="4196310" y="976874"/>
                  <a:pt x="4195443" y="976874"/>
                </a:cubicBezTo>
                <a:cubicBezTo>
                  <a:pt x="4194576" y="976874"/>
                  <a:pt x="4193743" y="976874"/>
                  <a:pt x="4192943" y="976874"/>
                </a:cubicBezTo>
                <a:cubicBezTo>
                  <a:pt x="4193209" y="978074"/>
                  <a:pt x="4193409" y="979041"/>
                  <a:pt x="4193543" y="979775"/>
                </a:cubicBezTo>
                <a:cubicBezTo>
                  <a:pt x="4193676" y="980508"/>
                  <a:pt x="4193743" y="981475"/>
                  <a:pt x="4193743" y="982675"/>
                </a:cubicBezTo>
                <a:cubicBezTo>
                  <a:pt x="4193743" y="987609"/>
                  <a:pt x="4192043" y="992410"/>
                  <a:pt x="4188642" y="997077"/>
                </a:cubicBezTo>
                <a:cubicBezTo>
                  <a:pt x="4185242" y="1001744"/>
                  <a:pt x="4180274" y="1005978"/>
                  <a:pt x="4173740" y="1009778"/>
                </a:cubicBezTo>
                <a:cubicBezTo>
                  <a:pt x="4167206" y="1013579"/>
                  <a:pt x="4159305" y="1016613"/>
                  <a:pt x="4150037" y="1018880"/>
                </a:cubicBezTo>
                <a:cubicBezTo>
                  <a:pt x="4140769" y="1021146"/>
                  <a:pt x="4130201" y="1022280"/>
                  <a:pt x="4118333" y="1022280"/>
                </a:cubicBezTo>
                <a:cubicBezTo>
                  <a:pt x="4107799" y="1022280"/>
                  <a:pt x="4098031" y="1020580"/>
                  <a:pt x="4089030" y="1017179"/>
                </a:cubicBezTo>
                <a:cubicBezTo>
                  <a:pt x="4080028" y="1013779"/>
                  <a:pt x="4072794" y="1008678"/>
                  <a:pt x="4067327" y="1001877"/>
                </a:cubicBezTo>
                <a:cubicBezTo>
                  <a:pt x="4061859" y="995077"/>
                  <a:pt x="4059126" y="986475"/>
                  <a:pt x="4059126" y="976074"/>
                </a:cubicBezTo>
                <a:cubicBezTo>
                  <a:pt x="4059126" y="972874"/>
                  <a:pt x="4059426" y="969440"/>
                  <a:pt x="4060026" y="965773"/>
                </a:cubicBezTo>
                <a:cubicBezTo>
                  <a:pt x="4060626" y="962106"/>
                  <a:pt x="4061559" y="958172"/>
                  <a:pt x="4062826" y="953971"/>
                </a:cubicBezTo>
                <a:cubicBezTo>
                  <a:pt x="4064093" y="949771"/>
                  <a:pt x="4065660" y="945337"/>
                  <a:pt x="4067527" y="940670"/>
                </a:cubicBezTo>
                <a:lnTo>
                  <a:pt x="4081929" y="946270"/>
                </a:lnTo>
                <a:cubicBezTo>
                  <a:pt x="4080595" y="950004"/>
                  <a:pt x="4079428" y="953538"/>
                  <a:pt x="4078428" y="956872"/>
                </a:cubicBezTo>
                <a:cubicBezTo>
                  <a:pt x="4077428" y="960206"/>
                  <a:pt x="4076695" y="963339"/>
                  <a:pt x="4076228" y="966273"/>
                </a:cubicBezTo>
                <a:cubicBezTo>
                  <a:pt x="4075761" y="969207"/>
                  <a:pt x="4075528" y="972007"/>
                  <a:pt x="4075528" y="974674"/>
                </a:cubicBezTo>
                <a:cubicBezTo>
                  <a:pt x="4075528" y="980275"/>
                  <a:pt x="4076761" y="985042"/>
                  <a:pt x="4079228" y="988976"/>
                </a:cubicBezTo>
                <a:cubicBezTo>
                  <a:pt x="4081695" y="992910"/>
                  <a:pt x="4085129" y="996143"/>
                  <a:pt x="4089530" y="998677"/>
                </a:cubicBezTo>
                <a:cubicBezTo>
                  <a:pt x="4093930" y="1001211"/>
                  <a:pt x="4098964" y="1003078"/>
                  <a:pt x="4104632" y="1004278"/>
                </a:cubicBezTo>
                <a:cubicBezTo>
                  <a:pt x="4110299" y="1005478"/>
                  <a:pt x="4116333" y="1006078"/>
                  <a:pt x="4122734" y="1006078"/>
                </a:cubicBezTo>
                <a:cubicBezTo>
                  <a:pt x="4130468" y="1006078"/>
                  <a:pt x="4137702" y="1005411"/>
                  <a:pt x="4144437" y="1004078"/>
                </a:cubicBezTo>
                <a:cubicBezTo>
                  <a:pt x="4151171" y="1002744"/>
                  <a:pt x="4157105" y="1000844"/>
                  <a:pt x="4162239" y="998377"/>
                </a:cubicBezTo>
                <a:cubicBezTo>
                  <a:pt x="4167373" y="995910"/>
                  <a:pt x="4171407" y="993110"/>
                  <a:pt x="4174340" y="989976"/>
                </a:cubicBezTo>
                <a:cubicBezTo>
                  <a:pt x="4177274" y="986842"/>
                  <a:pt x="4178741" y="983475"/>
                  <a:pt x="4178741" y="979875"/>
                </a:cubicBezTo>
                <a:cubicBezTo>
                  <a:pt x="4178741" y="978141"/>
                  <a:pt x="4178074" y="976541"/>
                  <a:pt x="4176741" y="975074"/>
                </a:cubicBezTo>
                <a:cubicBezTo>
                  <a:pt x="4175407" y="973607"/>
                  <a:pt x="4173407" y="972207"/>
                  <a:pt x="4170740" y="970874"/>
                </a:cubicBezTo>
                <a:cubicBezTo>
                  <a:pt x="4168073" y="969540"/>
                  <a:pt x="4164872" y="968240"/>
                  <a:pt x="4161139" y="966973"/>
                </a:cubicBezTo>
                <a:cubicBezTo>
                  <a:pt x="4157405" y="965706"/>
                  <a:pt x="4153138" y="964406"/>
                  <a:pt x="4148337" y="963073"/>
                </a:cubicBezTo>
                <a:lnTo>
                  <a:pt x="4152138" y="946470"/>
                </a:lnTo>
                <a:cubicBezTo>
                  <a:pt x="4159072" y="949137"/>
                  <a:pt x="4165206" y="951371"/>
                  <a:pt x="4170540" y="953171"/>
                </a:cubicBezTo>
                <a:cubicBezTo>
                  <a:pt x="4175874" y="954972"/>
                  <a:pt x="4180541" y="956405"/>
                  <a:pt x="4184542" y="957472"/>
                </a:cubicBezTo>
                <a:cubicBezTo>
                  <a:pt x="4188542" y="958539"/>
                  <a:pt x="4192009" y="959305"/>
                  <a:pt x="4194943" y="959772"/>
                </a:cubicBezTo>
                <a:cubicBezTo>
                  <a:pt x="4197877" y="960239"/>
                  <a:pt x="4200344" y="960472"/>
                  <a:pt x="4202344" y="960472"/>
                </a:cubicBezTo>
                <a:lnTo>
                  <a:pt x="4207298" y="962340"/>
                </a:lnTo>
                <a:lnTo>
                  <a:pt x="4207526" y="960472"/>
                </a:lnTo>
                <a:cubicBezTo>
                  <a:pt x="4210859" y="960472"/>
                  <a:pt x="4214560" y="960439"/>
                  <a:pt x="4218627" y="960372"/>
                </a:cubicBezTo>
                <a:cubicBezTo>
                  <a:pt x="4222694" y="960306"/>
                  <a:pt x="4226828" y="960206"/>
                  <a:pt x="4231029" y="960072"/>
                </a:cubicBezTo>
                <a:cubicBezTo>
                  <a:pt x="4235229" y="959939"/>
                  <a:pt x="4239130" y="959639"/>
                  <a:pt x="4242730" y="959172"/>
                </a:cubicBezTo>
                <a:cubicBezTo>
                  <a:pt x="4246330" y="958705"/>
                  <a:pt x="4249331" y="958072"/>
                  <a:pt x="4251731" y="957272"/>
                </a:cubicBezTo>
                <a:cubicBezTo>
                  <a:pt x="4256532" y="955538"/>
                  <a:pt x="4260265" y="953371"/>
                  <a:pt x="4262932" y="950771"/>
                </a:cubicBezTo>
                <a:lnTo>
                  <a:pt x="4267456" y="942517"/>
                </a:lnTo>
                <a:lnTo>
                  <a:pt x="4260932" y="944070"/>
                </a:lnTo>
                <a:cubicBezTo>
                  <a:pt x="4257998" y="944470"/>
                  <a:pt x="4255065" y="944670"/>
                  <a:pt x="4252131" y="944670"/>
                </a:cubicBezTo>
                <a:cubicBezTo>
                  <a:pt x="4245330" y="944670"/>
                  <a:pt x="4239563" y="943570"/>
                  <a:pt x="4234829" y="941370"/>
                </a:cubicBezTo>
                <a:cubicBezTo>
                  <a:pt x="4230095" y="939170"/>
                  <a:pt x="4226495" y="936169"/>
                  <a:pt x="4224028" y="932369"/>
                </a:cubicBezTo>
                <a:cubicBezTo>
                  <a:pt x="4221561" y="928568"/>
                  <a:pt x="4220327" y="924201"/>
                  <a:pt x="4220327" y="919267"/>
                </a:cubicBezTo>
                <a:cubicBezTo>
                  <a:pt x="4220327" y="914200"/>
                  <a:pt x="4221127" y="909099"/>
                  <a:pt x="4222727" y="903965"/>
                </a:cubicBezTo>
                <a:cubicBezTo>
                  <a:pt x="4224328" y="898831"/>
                  <a:pt x="4226595" y="894131"/>
                  <a:pt x="4229528" y="889863"/>
                </a:cubicBezTo>
                <a:cubicBezTo>
                  <a:pt x="4232462" y="885596"/>
                  <a:pt x="4235996" y="882162"/>
                  <a:pt x="4240129" y="879562"/>
                </a:cubicBezTo>
                <a:cubicBezTo>
                  <a:pt x="4244264" y="876962"/>
                  <a:pt x="4248864" y="875662"/>
                  <a:pt x="4253931" y="875662"/>
                </a:cubicBezTo>
                <a:close/>
                <a:moveTo>
                  <a:pt x="6462008" y="872661"/>
                </a:moveTo>
                <a:lnTo>
                  <a:pt x="6478209" y="872661"/>
                </a:lnTo>
                <a:lnTo>
                  <a:pt x="6481410" y="938670"/>
                </a:lnTo>
                <a:cubicBezTo>
                  <a:pt x="6481810" y="944937"/>
                  <a:pt x="6482943" y="949638"/>
                  <a:pt x="6484810" y="952771"/>
                </a:cubicBezTo>
                <a:cubicBezTo>
                  <a:pt x="6486677" y="955905"/>
                  <a:pt x="6489310" y="957972"/>
                  <a:pt x="6492711" y="958972"/>
                </a:cubicBezTo>
                <a:lnTo>
                  <a:pt x="6504147" y="960367"/>
                </a:lnTo>
                <a:lnTo>
                  <a:pt x="6518652" y="958972"/>
                </a:lnTo>
                <a:cubicBezTo>
                  <a:pt x="6522386" y="957972"/>
                  <a:pt x="6525220" y="956038"/>
                  <a:pt x="6527154" y="953171"/>
                </a:cubicBezTo>
                <a:cubicBezTo>
                  <a:pt x="6529087" y="950304"/>
                  <a:pt x="6530654" y="946137"/>
                  <a:pt x="6531854" y="940670"/>
                </a:cubicBezTo>
                <a:cubicBezTo>
                  <a:pt x="6533054" y="935202"/>
                  <a:pt x="6534521" y="928068"/>
                  <a:pt x="6536255" y="919267"/>
                </a:cubicBezTo>
                <a:lnTo>
                  <a:pt x="6551857" y="922267"/>
                </a:lnTo>
                <a:cubicBezTo>
                  <a:pt x="6551323" y="924668"/>
                  <a:pt x="6550723" y="927335"/>
                  <a:pt x="6550056" y="930268"/>
                </a:cubicBezTo>
                <a:cubicBezTo>
                  <a:pt x="6549389" y="933202"/>
                  <a:pt x="6548823" y="936103"/>
                  <a:pt x="6548356" y="938970"/>
                </a:cubicBezTo>
                <a:cubicBezTo>
                  <a:pt x="6547889" y="941837"/>
                  <a:pt x="6547656" y="944337"/>
                  <a:pt x="6547656" y="946470"/>
                </a:cubicBezTo>
                <a:cubicBezTo>
                  <a:pt x="6547656" y="948471"/>
                  <a:pt x="6547789" y="950338"/>
                  <a:pt x="6548056" y="952071"/>
                </a:cubicBezTo>
                <a:cubicBezTo>
                  <a:pt x="6548323" y="953805"/>
                  <a:pt x="6549323" y="955272"/>
                  <a:pt x="6551057" y="956472"/>
                </a:cubicBezTo>
                <a:cubicBezTo>
                  <a:pt x="6552790" y="957672"/>
                  <a:pt x="6555724" y="958639"/>
                  <a:pt x="6559857" y="959372"/>
                </a:cubicBezTo>
                <a:cubicBezTo>
                  <a:pt x="6563991" y="960106"/>
                  <a:pt x="6569925" y="960472"/>
                  <a:pt x="6577660" y="960472"/>
                </a:cubicBezTo>
                <a:cubicBezTo>
                  <a:pt x="6580460" y="960472"/>
                  <a:pt x="6582494" y="961239"/>
                  <a:pt x="6583761" y="962773"/>
                </a:cubicBezTo>
                <a:cubicBezTo>
                  <a:pt x="6585027" y="964306"/>
                  <a:pt x="6585661" y="966140"/>
                  <a:pt x="6585661" y="968273"/>
                </a:cubicBezTo>
                <a:cubicBezTo>
                  <a:pt x="6585661" y="970407"/>
                  <a:pt x="6584727" y="972374"/>
                  <a:pt x="6582861" y="974174"/>
                </a:cubicBezTo>
                <a:cubicBezTo>
                  <a:pt x="6580994" y="975974"/>
                  <a:pt x="6578593" y="976874"/>
                  <a:pt x="6575659" y="976874"/>
                </a:cubicBezTo>
                <a:cubicBezTo>
                  <a:pt x="6567525" y="976874"/>
                  <a:pt x="6561058" y="976441"/>
                  <a:pt x="6556257" y="975574"/>
                </a:cubicBezTo>
                <a:cubicBezTo>
                  <a:pt x="6551457" y="974707"/>
                  <a:pt x="6547823" y="973407"/>
                  <a:pt x="6545356" y="971674"/>
                </a:cubicBezTo>
                <a:cubicBezTo>
                  <a:pt x="6542889" y="969940"/>
                  <a:pt x="6541155" y="967773"/>
                  <a:pt x="6540155" y="965173"/>
                </a:cubicBezTo>
                <a:lnTo>
                  <a:pt x="6539584" y="962911"/>
                </a:lnTo>
                <a:lnTo>
                  <a:pt x="6536955" y="966873"/>
                </a:lnTo>
                <a:cubicBezTo>
                  <a:pt x="6534488" y="969540"/>
                  <a:pt x="6531654" y="971607"/>
                  <a:pt x="6528453" y="973074"/>
                </a:cubicBezTo>
                <a:cubicBezTo>
                  <a:pt x="6525253" y="974541"/>
                  <a:pt x="6521420" y="975541"/>
                  <a:pt x="6516952" y="976074"/>
                </a:cubicBezTo>
                <a:lnTo>
                  <a:pt x="6503317" y="976760"/>
                </a:lnTo>
                <a:lnTo>
                  <a:pt x="6503013" y="976874"/>
                </a:lnTo>
                <a:lnTo>
                  <a:pt x="6502548" y="976799"/>
                </a:lnTo>
                <a:lnTo>
                  <a:pt x="6501050" y="976874"/>
                </a:lnTo>
                <a:lnTo>
                  <a:pt x="6501088" y="976562"/>
                </a:lnTo>
                <a:lnTo>
                  <a:pt x="6483910" y="973774"/>
                </a:lnTo>
                <a:cubicBezTo>
                  <a:pt x="6478376" y="971707"/>
                  <a:pt x="6473975" y="968173"/>
                  <a:pt x="6470708" y="963173"/>
                </a:cubicBezTo>
                <a:lnTo>
                  <a:pt x="6467694" y="956099"/>
                </a:lnTo>
                <a:lnTo>
                  <a:pt x="6461557" y="957572"/>
                </a:lnTo>
                <a:cubicBezTo>
                  <a:pt x="6457857" y="958172"/>
                  <a:pt x="6454206" y="958472"/>
                  <a:pt x="6450606" y="958472"/>
                </a:cubicBezTo>
                <a:cubicBezTo>
                  <a:pt x="6443405" y="958472"/>
                  <a:pt x="6436871" y="957405"/>
                  <a:pt x="6431004" y="955272"/>
                </a:cubicBezTo>
                <a:cubicBezTo>
                  <a:pt x="6425136" y="953138"/>
                  <a:pt x="6420469" y="950038"/>
                  <a:pt x="6417002" y="945970"/>
                </a:cubicBezTo>
                <a:cubicBezTo>
                  <a:pt x="6413534" y="941903"/>
                  <a:pt x="6411801" y="937003"/>
                  <a:pt x="6411801" y="931269"/>
                </a:cubicBezTo>
                <a:cubicBezTo>
                  <a:pt x="6411801" y="925668"/>
                  <a:pt x="6413234" y="920401"/>
                  <a:pt x="6416102" y="915467"/>
                </a:cubicBezTo>
                <a:cubicBezTo>
                  <a:pt x="6418969" y="910533"/>
                  <a:pt x="6422902" y="906132"/>
                  <a:pt x="6427903" y="902265"/>
                </a:cubicBezTo>
                <a:cubicBezTo>
                  <a:pt x="6432903" y="898398"/>
                  <a:pt x="6438704" y="895164"/>
                  <a:pt x="6445305" y="892564"/>
                </a:cubicBezTo>
                <a:lnTo>
                  <a:pt x="6462721" y="888189"/>
                </a:lnTo>
                <a:close/>
                <a:moveTo>
                  <a:pt x="4404607" y="872661"/>
                </a:moveTo>
                <a:lnTo>
                  <a:pt x="4420809" y="872661"/>
                </a:lnTo>
                <a:lnTo>
                  <a:pt x="4424010" y="938670"/>
                </a:lnTo>
                <a:cubicBezTo>
                  <a:pt x="4424410" y="944937"/>
                  <a:pt x="4425543" y="949638"/>
                  <a:pt x="4427410" y="952771"/>
                </a:cubicBezTo>
                <a:cubicBezTo>
                  <a:pt x="4429277" y="955905"/>
                  <a:pt x="4431911" y="957972"/>
                  <a:pt x="4435311" y="958972"/>
                </a:cubicBezTo>
                <a:lnTo>
                  <a:pt x="4447184" y="960420"/>
                </a:lnTo>
                <a:lnTo>
                  <a:pt x="4454452" y="960172"/>
                </a:lnTo>
                <a:cubicBezTo>
                  <a:pt x="4457052" y="959972"/>
                  <a:pt x="4459319" y="959672"/>
                  <a:pt x="4461253" y="959272"/>
                </a:cubicBezTo>
                <a:cubicBezTo>
                  <a:pt x="4465120" y="958472"/>
                  <a:pt x="4467920" y="956838"/>
                  <a:pt x="4469654" y="954371"/>
                </a:cubicBezTo>
                <a:cubicBezTo>
                  <a:pt x="4471387" y="951905"/>
                  <a:pt x="4472254" y="948204"/>
                  <a:pt x="4472254" y="943270"/>
                </a:cubicBezTo>
                <a:cubicBezTo>
                  <a:pt x="4472254" y="939936"/>
                  <a:pt x="4471721" y="935969"/>
                  <a:pt x="4470654" y="931369"/>
                </a:cubicBezTo>
                <a:cubicBezTo>
                  <a:pt x="4469587" y="926768"/>
                  <a:pt x="4468187" y="921867"/>
                  <a:pt x="4466453" y="916667"/>
                </a:cubicBezTo>
                <a:cubicBezTo>
                  <a:pt x="4464720" y="911466"/>
                  <a:pt x="4462853" y="906332"/>
                  <a:pt x="4460852" y="901265"/>
                </a:cubicBezTo>
                <a:lnTo>
                  <a:pt x="4477055" y="895264"/>
                </a:lnTo>
                <a:cubicBezTo>
                  <a:pt x="4478788" y="899531"/>
                  <a:pt x="4480421" y="904399"/>
                  <a:pt x="4481955" y="909866"/>
                </a:cubicBezTo>
                <a:cubicBezTo>
                  <a:pt x="4483488" y="915333"/>
                  <a:pt x="4484789" y="920734"/>
                  <a:pt x="4485855" y="926068"/>
                </a:cubicBezTo>
                <a:cubicBezTo>
                  <a:pt x="4486922" y="931402"/>
                  <a:pt x="4487456" y="936069"/>
                  <a:pt x="4487456" y="940070"/>
                </a:cubicBezTo>
                <a:cubicBezTo>
                  <a:pt x="4487456" y="945404"/>
                  <a:pt x="4486889" y="950104"/>
                  <a:pt x="4485755" y="954171"/>
                </a:cubicBezTo>
                <a:cubicBezTo>
                  <a:pt x="4484622" y="958239"/>
                  <a:pt x="4482922" y="961706"/>
                  <a:pt x="4480655" y="964573"/>
                </a:cubicBezTo>
                <a:cubicBezTo>
                  <a:pt x="4478388" y="967440"/>
                  <a:pt x="4475487" y="969773"/>
                  <a:pt x="4471954" y="971574"/>
                </a:cubicBezTo>
                <a:cubicBezTo>
                  <a:pt x="4468420" y="973374"/>
                  <a:pt x="4464320" y="974707"/>
                  <a:pt x="4459652" y="975574"/>
                </a:cubicBezTo>
                <a:lnTo>
                  <a:pt x="4446155" y="976671"/>
                </a:lnTo>
                <a:lnTo>
                  <a:pt x="4445612" y="976874"/>
                </a:lnTo>
                <a:lnTo>
                  <a:pt x="4444958" y="976768"/>
                </a:lnTo>
                <a:lnTo>
                  <a:pt x="4443650" y="976874"/>
                </a:lnTo>
                <a:lnTo>
                  <a:pt x="4443688" y="976562"/>
                </a:lnTo>
                <a:lnTo>
                  <a:pt x="4426510" y="973774"/>
                </a:lnTo>
                <a:cubicBezTo>
                  <a:pt x="4420976" y="971707"/>
                  <a:pt x="4416575" y="968173"/>
                  <a:pt x="4413308" y="963173"/>
                </a:cubicBezTo>
                <a:lnTo>
                  <a:pt x="4410135" y="955727"/>
                </a:lnTo>
                <a:lnTo>
                  <a:pt x="4393206" y="958472"/>
                </a:lnTo>
                <a:cubicBezTo>
                  <a:pt x="4386005" y="958472"/>
                  <a:pt x="4379471" y="957405"/>
                  <a:pt x="4373603" y="955272"/>
                </a:cubicBezTo>
                <a:cubicBezTo>
                  <a:pt x="4367736" y="953138"/>
                  <a:pt x="4363069" y="950038"/>
                  <a:pt x="4359602" y="945970"/>
                </a:cubicBezTo>
                <a:cubicBezTo>
                  <a:pt x="4356135" y="941903"/>
                  <a:pt x="4354401" y="937003"/>
                  <a:pt x="4354401" y="931269"/>
                </a:cubicBezTo>
                <a:cubicBezTo>
                  <a:pt x="4354401" y="925668"/>
                  <a:pt x="4355835" y="920401"/>
                  <a:pt x="4358702" y="915467"/>
                </a:cubicBezTo>
                <a:cubicBezTo>
                  <a:pt x="4361569" y="910533"/>
                  <a:pt x="4365502" y="906132"/>
                  <a:pt x="4370503" y="902265"/>
                </a:cubicBezTo>
                <a:cubicBezTo>
                  <a:pt x="4375504" y="898398"/>
                  <a:pt x="4381304" y="895164"/>
                  <a:pt x="4387905" y="892564"/>
                </a:cubicBezTo>
                <a:lnTo>
                  <a:pt x="4405321" y="888189"/>
                </a:lnTo>
                <a:close/>
                <a:moveTo>
                  <a:pt x="6153978" y="871004"/>
                </a:moveTo>
                <a:cubicBezTo>
                  <a:pt x="6157178" y="871004"/>
                  <a:pt x="6160046" y="871937"/>
                  <a:pt x="6162579" y="873804"/>
                </a:cubicBezTo>
                <a:cubicBezTo>
                  <a:pt x="6165113" y="875671"/>
                  <a:pt x="6167113" y="878138"/>
                  <a:pt x="6168580" y="881205"/>
                </a:cubicBezTo>
                <a:cubicBezTo>
                  <a:pt x="6170047" y="884272"/>
                  <a:pt x="6170781" y="887539"/>
                  <a:pt x="6170781" y="891006"/>
                </a:cubicBezTo>
                <a:cubicBezTo>
                  <a:pt x="6170781" y="896207"/>
                  <a:pt x="6169114" y="900574"/>
                  <a:pt x="6165780" y="904108"/>
                </a:cubicBezTo>
                <a:cubicBezTo>
                  <a:pt x="6162446" y="907642"/>
                  <a:pt x="6158179" y="909409"/>
                  <a:pt x="6152978" y="909409"/>
                </a:cubicBezTo>
                <a:cubicBezTo>
                  <a:pt x="6147244" y="909409"/>
                  <a:pt x="6142944" y="907675"/>
                  <a:pt x="6140077" y="904208"/>
                </a:cubicBezTo>
                <a:cubicBezTo>
                  <a:pt x="6137209" y="900741"/>
                  <a:pt x="6135776" y="896674"/>
                  <a:pt x="6135776" y="892007"/>
                </a:cubicBezTo>
                <a:cubicBezTo>
                  <a:pt x="6135776" y="888139"/>
                  <a:pt x="6136543" y="884639"/>
                  <a:pt x="6138076" y="881505"/>
                </a:cubicBezTo>
                <a:cubicBezTo>
                  <a:pt x="6139610" y="878372"/>
                  <a:pt x="6141777" y="875838"/>
                  <a:pt x="6144577" y="873904"/>
                </a:cubicBezTo>
                <a:cubicBezTo>
                  <a:pt x="6147377" y="871971"/>
                  <a:pt x="6150511" y="871004"/>
                  <a:pt x="6153978" y="871004"/>
                </a:cubicBezTo>
                <a:close/>
                <a:moveTo>
                  <a:pt x="4096578" y="871004"/>
                </a:moveTo>
                <a:cubicBezTo>
                  <a:pt x="4099779" y="871004"/>
                  <a:pt x="4102646" y="871937"/>
                  <a:pt x="4105179" y="873804"/>
                </a:cubicBezTo>
                <a:cubicBezTo>
                  <a:pt x="4107713" y="875671"/>
                  <a:pt x="4109713" y="878138"/>
                  <a:pt x="4111180" y="881205"/>
                </a:cubicBezTo>
                <a:cubicBezTo>
                  <a:pt x="4112647" y="884272"/>
                  <a:pt x="4113380" y="887539"/>
                  <a:pt x="4113380" y="891006"/>
                </a:cubicBezTo>
                <a:cubicBezTo>
                  <a:pt x="4113380" y="896207"/>
                  <a:pt x="4111713" y="900574"/>
                  <a:pt x="4108380" y="904108"/>
                </a:cubicBezTo>
                <a:cubicBezTo>
                  <a:pt x="4105046" y="907642"/>
                  <a:pt x="4100779" y="909409"/>
                  <a:pt x="4095578" y="909409"/>
                </a:cubicBezTo>
                <a:cubicBezTo>
                  <a:pt x="4089844" y="909409"/>
                  <a:pt x="4085543" y="907675"/>
                  <a:pt x="4082676" y="904208"/>
                </a:cubicBezTo>
                <a:cubicBezTo>
                  <a:pt x="4079809" y="900741"/>
                  <a:pt x="4078376" y="896674"/>
                  <a:pt x="4078376" y="892007"/>
                </a:cubicBezTo>
                <a:cubicBezTo>
                  <a:pt x="4078376" y="888139"/>
                  <a:pt x="4079143" y="884639"/>
                  <a:pt x="4080676" y="881505"/>
                </a:cubicBezTo>
                <a:cubicBezTo>
                  <a:pt x="4082210" y="878372"/>
                  <a:pt x="4084377" y="875838"/>
                  <a:pt x="4087177" y="873904"/>
                </a:cubicBezTo>
                <a:cubicBezTo>
                  <a:pt x="4089977" y="871971"/>
                  <a:pt x="4093111" y="871004"/>
                  <a:pt x="4096578" y="871004"/>
                </a:cubicBezTo>
                <a:close/>
                <a:moveTo>
                  <a:pt x="543754" y="871004"/>
                </a:moveTo>
                <a:cubicBezTo>
                  <a:pt x="546954" y="871004"/>
                  <a:pt x="549821" y="871937"/>
                  <a:pt x="552356" y="873804"/>
                </a:cubicBezTo>
                <a:cubicBezTo>
                  <a:pt x="554889" y="875671"/>
                  <a:pt x="556889" y="878138"/>
                  <a:pt x="558356" y="881205"/>
                </a:cubicBezTo>
                <a:cubicBezTo>
                  <a:pt x="559823" y="884272"/>
                  <a:pt x="560556" y="887539"/>
                  <a:pt x="560556" y="891006"/>
                </a:cubicBezTo>
                <a:cubicBezTo>
                  <a:pt x="560556" y="896207"/>
                  <a:pt x="558890" y="900574"/>
                  <a:pt x="555555" y="904108"/>
                </a:cubicBezTo>
                <a:cubicBezTo>
                  <a:pt x="552222" y="907642"/>
                  <a:pt x="547955" y="909409"/>
                  <a:pt x="542754" y="909409"/>
                </a:cubicBezTo>
                <a:cubicBezTo>
                  <a:pt x="537020" y="909409"/>
                  <a:pt x="532720" y="907675"/>
                  <a:pt x="529852" y="904208"/>
                </a:cubicBezTo>
                <a:cubicBezTo>
                  <a:pt x="526985" y="900741"/>
                  <a:pt x="525552" y="896674"/>
                  <a:pt x="525552" y="892007"/>
                </a:cubicBezTo>
                <a:cubicBezTo>
                  <a:pt x="525552" y="888139"/>
                  <a:pt x="526319" y="884639"/>
                  <a:pt x="527852" y="881505"/>
                </a:cubicBezTo>
                <a:cubicBezTo>
                  <a:pt x="529386" y="878372"/>
                  <a:pt x="531552" y="875838"/>
                  <a:pt x="534353" y="873904"/>
                </a:cubicBezTo>
                <a:cubicBezTo>
                  <a:pt x="537154" y="871971"/>
                  <a:pt x="540287" y="871004"/>
                  <a:pt x="543754" y="871004"/>
                </a:cubicBezTo>
                <a:close/>
                <a:moveTo>
                  <a:pt x="5698388" y="867861"/>
                </a:moveTo>
                <a:lnTo>
                  <a:pt x="5704589" y="879262"/>
                </a:lnTo>
                <a:cubicBezTo>
                  <a:pt x="5698455" y="882196"/>
                  <a:pt x="5693954" y="884696"/>
                  <a:pt x="5691087" y="886763"/>
                </a:cubicBezTo>
                <a:cubicBezTo>
                  <a:pt x="5688220" y="888830"/>
                  <a:pt x="5686787" y="890664"/>
                  <a:pt x="5686787" y="892264"/>
                </a:cubicBezTo>
                <a:cubicBezTo>
                  <a:pt x="5686787" y="893464"/>
                  <a:pt x="5687554" y="894731"/>
                  <a:pt x="5689087" y="896064"/>
                </a:cubicBezTo>
                <a:cubicBezTo>
                  <a:pt x="5690620" y="897398"/>
                  <a:pt x="5692354" y="898865"/>
                  <a:pt x="5694288" y="900465"/>
                </a:cubicBezTo>
                <a:cubicBezTo>
                  <a:pt x="5696221" y="902065"/>
                  <a:pt x="5697955" y="903899"/>
                  <a:pt x="5699488" y="905965"/>
                </a:cubicBezTo>
                <a:cubicBezTo>
                  <a:pt x="5701021" y="908032"/>
                  <a:pt x="5701788" y="910466"/>
                  <a:pt x="5701788" y="913266"/>
                </a:cubicBezTo>
                <a:cubicBezTo>
                  <a:pt x="5701788" y="915133"/>
                  <a:pt x="5701388" y="916967"/>
                  <a:pt x="5700588" y="918767"/>
                </a:cubicBezTo>
                <a:cubicBezTo>
                  <a:pt x="5699788" y="920567"/>
                  <a:pt x="5698222" y="922367"/>
                  <a:pt x="5695888" y="924168"/>
                </a:cubicBezTo>
                <a:cubicBezTo>
                  <a:pt x="5693554" y="925968"/>
                  <a:pt x="5690253" y="927768"/>
                  <a:pt x="5685986" y="929568"/>
                </a:cubicBezTo>
                <a:cubicBezTo>
                  <a:pt x="5681719" y="931369"/>
                  <a:pt x="5676052" y="933202"/>
                  <a:pt x="5668984" y="935069"/>
                </a:cubicBezTo>
                <a:lnTo>
                  <a:pt x="5665184" y="922468"/>
                </a:lnTo>
                <a:cubicBezTo>
                  <a:pt x="5670784" y="921001"/>
                  <a:pt x="5675318" y="919734"/>
                  <a:pt x="5678786" y="918667"/>
                </a:cubicBezTo>
                <a:cubicBezTo>
                  <a:pt x="5682253" y="917600"/>
                  <a:pt x="5684753" y="916567"/>
                  <a:pt x="5686286" y="915567"/>
                </a:cubicBezTo>
                <a:cubicBezTo>
                  <a:pt x="5687820" y="914566"/>
                  <a:pt x="5688587" y="913533"/>
                  <a:pt x="5688587" y="912466"/>
                </a:cubicBezTo>
                <a:cubicBezTo>
                  <a:pt x="5688587" y="910999"/>
                  <a:pt x="5687820" y="909633"/>
                  <a:pt x="5686286" y="908366"/>
                </a:cubicBezTo>
                <a:cubicBezTo>
                  <a:pt x="5684753" y="907099"/>
                  <a:pt x="5683020" y="905765"/>
                  <a:pt x="5681086" y="904365"/>
                </a:cubicBezTo>
                <a:cubicBezTo>
                  <a:pt x="5679152" y="902965"/>
                  <a:pt x="5677419" y="901332"/>
                  <a:pt x="5675885" y="899465"/>
                </a:cubicBezTo>
                <a:cubicBezTo>
                  <a:pt x="5674352" y="897598"/>
                  <a:pt x="5673585" y="895331"/>
                  <a:pt x="5673585" y="892664"/>
                </a:cubicBezTo>
                <a:cubicBezTo>
                  <a:pt x="5673585" y="890263"/>
                  <a:pt x="5674285" y="887763"/>
                  <a:pt x="5675685" y="885163"/>
                </a:cubicBezTo>
                <a:cubicBezTo>
                  <a:pt x="5677086" y="882562"/>
                  <a:pt x="5679585" y="879829"/>
                  <a:pt x="5683186" y="876962"/>
                </a:cubicBezTo>
                <a:cubicBezTo>
                  <a:pt x="5686787" y="874095"/>
                  <a:pt x="5691854" y="871061"/>
                  <a:pt x="5698388" y="867861"/>
                </a:cubicBezTo>
                <a:close/>
                <a:moveTo>
                  <a:pt x="2774214" y="867861"/>
                </a:moveTo>
                <a:lnTo>
                  <a:pt x="2780414" y="879262"/>
                </a:lnTo>
                <a:cubicBezTo>
                  <a:pt x="2774281" y="882196"/>
                  <a:pt x="2769779" y="884696"/>
                  <a:pt x="2766913" y="886763"/>
                </a:cubicBezTo>
                <a:cubicBezTo>
                  <a:pt x="2764045" y="888830"/>
                  <a:pt x="2762612" y="890664"/>
                  <a:pt x="2762612" y="892264"/>
                </a:cubicBezTo>
                <a:cubicBezTo>
                  <a:pt x="2762612" y="893464"/>
                  <a:pt x="2763379" y="894731"/>
                  <a:pt x="2764912" y="896064"/>
                </a:cubicBezTo>
                <a:cubicBezTo>
                  <a:pt x="2766446" y="897398"/>
                  <a:pt x="2768180" y="898865"/>
                  <a:pt x="2770113" y="900465"/>
                </a:cubicBezTo>
                <a:cubicBezTo>
                  <a:pt x="2772047" y="902065"/>
                  <a:pt x="2773780" y="903899"/>
                  <a:pt x="2775314" y="905965"/>
                </a:cubicBezTo>
                <a:cubicBezTo>
                  <a:pt x="2776847" y="908032"/>
                  <a:pt x="2777614" y="910466"/>
                  <a:pt x="2777614" y="913266"/>
                </a:cubicBezTo>
                <a:cubicBezTo>
                  <a:pt x="2777614" y="915133"/>
                  <a:pt x="2777214" y="916967"/>
                  <a:pt x="2776414" y="918767"/>
                </a:cubicBezTo>
                <a:cubicBezTo>
                  <a:pt x="2775614" y="920567"/>
                  <a:pt x="2774047" y="922367"/>
                  <a:pt x="2771713" y="924168"/>
                </a:cubicBezTo>
                <a:cubicBezTo>
                  <a:pt x="2769380" y="925968"/>
                  <a:pt x="2766080" y="927768"/>
                  <a:pt x="2761812" y="929568"/>
                </a:cubicBezTo>
                <a:cubicBezTo>
                  <a:pt x="2757546" y="931369"/>
                  <a:pt x="2751878" y="933202"/>
                  <a:pt x="2744810" y="935069"/>
                </a:cubicBezTo>
                <a:lnTo>
                  <a:pt x="2741009" y="922468"/>
                </a:lnTo>
                <a:cubicBezTo>
                  <a:pt x="2746610" y="921001"/>
                  <a:pt x="2751144" y="919734"/>
                  <a:pt x="2754611" y="918667"/>
                </a:cubicBezTo>
                <a:cubicBezTo>
                  <a:pt x="2758078" y="917600"/>
                  <a:pt x="2760579" y="916567"/>
                  <a:pt x="2762112" y="915567"/>
                </a:cubicBezTo>
                <a:cubicBezTo>
                  <a:pt x="2763646" y="914566"/>
                  <a:pt x="2764412" y="913533"/>
                  <a:pt x="2764412" y="912466"/>
                </a:cubicBezTo>
                <a:cubicBezTo>
                  <a:pt x="2764412" y="910999"/>
                  <a:pt x="2763646" y="909633"/>
                  <a:pt x="2762112" y="908366"/>
                </a:cubicBezTo>
                <a:cubicBezTo>
                  <a:pt x="2760579" y="907099"/>
                  <a:pt x="2758845" y="905765"/>
                  <a:pt x="2756912" y="904365"/>
                </a:cubicBezTo>
                <a:cubicBezTo>
                  <a:pt x="2754978" y="902965"/>
                  <a:pt x="2753244" y="901332"/>
                  <a:pt x="2751711" y="899465"/>
                </a:cubicBezTo>
                <a:cubicBezTo>
                  <a:pt x="2750178" y="897598"/>
                  <a:pt x="2749411" y="895331"/>
                  <a:pt x="2749411" y="892664"/>
                </a:cubicBezTo>
                <a:cubicBezTo>
                  <a:pt x="2749411" y="890263"/>
                  <a:pt x="2750110" y="887763"/>
                  <a:pt x="2751511" y="885163"/>
                </a:cubicBezTo>
                <a:cubicBezTo>
                  <a:pt x="2752911" y="882562"/>
                  <a:pt x="2755411" y="879829"/>
                  <a:pt x="2759011" y="876962"/>
                </a:cubicBezTo>
                <a:cubicBezTo>
                  <a:pt x="2762612" y="874095"/>
                  <a:pt x="2767680" y="871061"/>
                  <a:pt x="2774214" y="867861"/>
                </a:cubicBezTo>
                <a:close/>
                <a:moveTo>
                  <a:pt x="6657479" y="865260"/>
                </a:moveTo>
                <a:cubicBezTo>
                  <a:pt x="6660147" y="865260"/>
                  <a:pt x="6662446" y="866260"/>
                  <a:pt x="6664380" y="868261"/>
                </a:cubicBezTo>
                <a:cubicBezTo>
                  <a:pt x="6666314" y="870261"/>
                  <a:pt x="6667280" y="872595"/>
                  <a:pt x="6667280" y="875262"/>
                </a:cubicBezTo>
                <a:cubicBezTo>
                  <a:pt x="6667280" y="877929"/>
                  <a:pt x="6666314" y="880229"/>
                  <a:pt x="6664380" y="882162"/>
                </a:cubicBezTo>
                <a:cubicBezTo>
                  <a:pt x="6662446" y="884096"/>
                  <a:pt x="6660147" y="885063"/>
                  <a:pt x="6657479" y="885063"/>
                </a:cubicBezTo>
                <a:cubicBezTo>
                  <a:pt x="6654679" y="885063"/>
                  <a:pt x="6652312" y="884096"/>
                  <a:pt x="6650379" y="882162"/>
                </a:cubicBezTo>
                <a:cubicBezTo>
                  <a:pt x="6648445" y="880229"/>
                  <a:pt x="6647478" y="877929"/>
                  <a:pt x="6647478" y="875262"/>
                </a:cubicBezTo>
                <a:cubicBezTo>
                  <a:pt x="6647478" y="872595"/>
                  <a:pt x="6648445" y="870261"/>
                  <a:pt x="6650379" y="868261"/>
                </a:cubicBezTo>
                <a:cubicBezTo>
                  <a:pt x="6652312" y="866260"/>
                  <a:pt x="6654679" y="865260"/>
                  <a:pt x="6657479" y="865260"/>
                </a:cubicBezTo>
                <a:close/>
                <a:moveTo>
                  <a:pt x="3428828" y="863155"/>
                </a:moveTo>
                <a:cubicBezTo>
                  <a:pt x="3426294" y="863155"/>
                  <a:pt x="3424327" y="864022"/>
                  <a:pt x="3422927" y="865756"/>
                </a:cubicBezTo>
                <a:cubicBezTo>
                  <a:pt x="3421527" y="867489"/>
                  <a:pt x="3420827" y="869489"/>
                  <a:pt x="3420827" y="871756"/>
                </a:cubicBezTo>
                <a:cubicBezTo>
                  <a:pt x="3420827" y="874157"/>
                  <a:pt x="3421560" y="876124"/>
                  <a:pt x="3423027" y="877657"/>
                </a:cubicBezTo>
                <a:cubicBezTo>
                  <a:pt x="3424494" y="879191"/>
                  <a:pt x="3426361" y="879957"/>
                  <a:pt x="3428628" y="879957"/>
                </a:cubicBezTo>
                <a:cubicBezTo>
                  <a:pt x="3430895" y="879957"/>
                  <a:pt x="3432862" y="879224"/>
                  <a:pt x="3434529" y="877757"/>
                </a:cubicBezTo>
                <a:cubicBezTo>
                  <a:pt x="3436196" y="876290"/>
                  <a:pt x="3437029" y="874357"/>
                  <a:pt x="3437029" y="871956"/>
                </a:cubicBezTo>
                <a:cubicBezTo>
                  <a:pt x="3437029" y="869423"/>
                  <a:pt x="3436162" y="867322"/>
                  <a:pt x="3434429" y="865656"/>
                </a:cubicBezTo>
                <a:cubicBezTo>
                  <a:pt x="3432695" y="863989"/>
                  <a:pt x="3430828" y="863155"/>
                  <a:pt x="3428828" y="863155"/>
                </a:cubicBezTo>
                <a:close/>
                <a:moveTo>
                  <a:pt x="1057104" y="863155"/>
                </a:moveTo>
                <a:cubicBezTo>
                  <a:pt x="1054570" y="863155"/>
                  <a:pt x="1052603" y="864022"/>
                  <a:pt x="1051203" y="865756"/>
                </a:cubicBezTo>
                <a:cubicBezTo>
                  <a:pt x="1049803" y="867489"/>
                  <a:pt x="1049103" y="869489"/>
                  <a:pt x="1049103" y="871756"/>
                </a:cubicBezTo>
                <a:cubicBezTo>
                  <a:pt x="1049103" y="874157"/>
                  <a:pt x="1049836" y="876124"/>
                  <a:pt x="1051303" y="877657"/>
                </a:cubicBezTo>
                <a:cubicBezTo>
                  <a:pt x="1052770" y="879191"/>
                  <a:pt x="1054637" y="879957"/>
                  <a:pt x="1056903" y="879957"/>
                </a:cubicBezTo>
                <a:cubicBezTo>
                  <a:pt x="1059171" y="879957"/>
                  <a:pt x="1061137" y="879224"/>
                  <a:pt x="1062804" y="877757"/>
                </a:cubicBezTo>
                <a:cubicBezTo>
                  <a:pt x="1064471" y="876290"/>
                  <a:pt x="1065305" y="874357"/>
                  <a:pt x="1065305" y="871956"/>
                </a:cubicBezTo>
                <a:cubicBezTo>
                  <a:pt x="1065305" y="869423"/>
                  <a:pt x="1064438" y="867322"/>
                  <a:pt x="1062704" y="865656"/>
                </a:cubicBezTo>
                <a:cubicBezTo>
                  <a:pt x="1060971" y="863989"/>
                  <a:pt x="1059104" y="863155"/>
                  <a:pt x="1057104" y="863155"/>
                </a:cubicBezTo>
                <a:close/>
                <a:moveTo>
                  <a:pt x="295933" y="859631"/>
                </a:moveTo>
                <a:lnTo>
                  <a:pt x="295933" y="871033"/>
                </a:lnTo>
                <a:lnTo>
                  <a:pt x="251127" y="884034"/>
                </a:lnTo>
                <a:lnTo>
                  <a:pt x="251127" y="872833"/>
                </a:lnTo>
                <a:close/>
                <a:moveTo>
                  <a:pt x="6726679" y="854659"/>
                </a:moveTo>
                <a:cubicBezTo>
                  <a:pt x="6729345" y="854659"/>
                  <a:pt x="6731646" y="855659"/>
                  <a:pt x="6733579" y="857659"/>
                </a:cubicBezTo>
                <a:cubicBezTo>
                  <a:pt x="6735513" y="859660"/>
                  <a:pt x="6736480" y="861993"/>
                  <a:pt x="6736480" y="864660"/>
                </a:cubicBezTo>
                <a:cubicBezTo>
                  <a:pt x="6736480" y="867327"/>
                  <a:pt x="6735513" y="869628"/>
                  <a:pt x="6733579" y="871561"/>
                </a:cubicBezTo>
                <a:cubicBezTo>
                  <a:pt x="6731646" y="873495"/>
                  <a:pt x="6729345" y="874462"/>
                  <a:pt x="6726679" y="874462"/>
                </a:cubicBezTo>
                <a:cubicBezTo>
                  <a:pt x="6723878" y="874462"/>
                  <a:pt x="6721511" y="873495"/>
                  <a:pt x="6719578" y="871561"/>
                </a:cubicBezTo>
                <a:cubicBezTo>
                  <a:pt x="6717644" y="869628"/>
                  <a:pt x="6716677" y="867327"/>
                  <a:pt x="6716677" y="864660"/>
                </a:cubicBezTo>
                <a:cubicBezTo>
                  <a:pt x="6716677" y="861993"/>
                  <a:pt x="6717644" y="859660"/>
                  <a:pt x="6719578" y="857659"/>
                </a:cubicBezTo>
                <a:cubicBezTo>
                  <a:pt x="6721511" y="855659"/>
                  <a:pt x="6723878" y="854659"/>
                  <a:pt x="6726679" y="854659"/>
                </a:cubicBezTo>
                <a:close/>
                <a:moveTo>
                  <a:pt x="4877781" y="854659"/>
                </a:moveTo>
                <a:cubicBezTo>
                  <a:pt x="4880448" y="854659"/>
                  <a:pt x="4882748" y="855659"/>
                  <a:pt x="4884682" y="857659"/>
                </a:cubicBezTo>
                <a:cubicBezTo>
                  <a:pt x="4886615" y="859660"/>
                  <a:pt x="4887582" y="861993"/>
                  <a:pt x="4887582" y="864660"/>
                </a:cubicBezTo>
                <a:cubicBezTo>
                  <a:pt x="4887582" y="867327"/>
                  <a:pt x="4886615" y="869628"/>
                  <a:pt x="4884682" y="871561"/>
                </a:cubicBezTo>
                <a:cubicBezTo>
                  <a:pt x="4882748" y="873495"/>
                  <a:pt x="4880448" y="874462"/>
                  <a:pt x="4877781" y="874462"/>
                </a:cubicBezTo>
                <a:cubicBezTo>
                  <a:pt x="4874981" y="874462"/>
                  <a:pt x="4872613" y="873495"/>
                  <a:pt x="4870680" y="871561"/>
                </a:cubicBezTo>
                <a:cubicBezTo>
                  <a:pt x="4868746" y="869628"/>
                  <a:pt x="4867779" y="867327"/>
                  <a:pt x="4867779" y="864660"/>
                </a:cubicBezTo>
                <a:cubicBezTo>
                  <a:pt x="4867779" y="861993"/>
                  <a:pt x="4868746" y="859660"/>
                  <a:pt x="4870680" y="857659"/>
                </a:cubicBezTo>
                <a:cubicBezTo>
                  <a:pt x="4872613" y="855659"/>
                  <a:pt x="4874981" y="854659"/>
                  <a:pt x="4877781" y="854659"/>
                </a:cubicBezTo>
                <a:close/>
                <a:moveTo>
                  <a:pt x="4850577" y="854659"/>
                </a:moveTo>
                <a:cubicBezTo>
                  <a:pt x="4853244" y="854659"/>
                  <a:pt x="4855545" y="855659"/>
                  <a:pt x="4857478" y="857659"/>
                </a:cubicBezTo>
                <a:cubicBezTo>
                  <a:pt x="4859412" y="859660"/>
                  <a:pt x="4860379" y="861993"/>
                  <a:pt x="4860379" y="864660"/>
                </a:cubicBezTo>
                <a:cubicBezTo>
                  <a:pt x="4860379" y="867327"/>
                  <a:pt x="4859412" y="869628"/>
                  <a:pt x="4857478" y="871561"/>
                </a:cubicBezTo>
                <a:cubicBezTo>
                  <a:pt x="4855545" y="873495"/>
                  <a:pt x="4853244" y="874462"/>
                  <a:pt x="4850577" y="874462"/>
                </a:cubicBezTo>
                <a:cubicBezTo>
                  <a:pt x="4847777" y="874462"/>
                  <a:pt x="4845410" y="873495"/>
                  <a:pt x="4843477" y="871561"/>
                </a:cubicBezTo>
                <a:cubicBezTo>
                  <a:pt x="4841543" y="869628"/>
                  <a:pt x="4840576" y="867327"/>
                  <a:pt x="4840576" y="864660"/>
                </a:cubicBezTo>
                <a:cubicBezTo>
                  <a:pt x="4840576" y="861993"/>
                  <a:pt x="4841543" y="859660"/>
                  <a:pt x="4843477" y="857659"/>
                </a:cubicBezTo>
                <a:cubicBezTo>
                  <a:pt x="4845410" y="855659"/>
                  <a:pt x="4847777" y="854659"/>
                  <a:pt x="4850577" y="854659"/>
                </a:cubicBezTo>
                <a:close/>
                <a:moveTo>
                  <a:pt x="2229831" y="854659"/>
                </a:moveTo>
                <a:cubicBezTo>
                  <a:pt x="2232498" y="854659"/>
                  <a:pt x="2234799" y="855659"/>
                  <a:pt x="2236732" y="857659"/>
                </a:cubicBezTo>
                <a:cubicBezTo>
                  <a:pt x="2238666" y="859660"/>
                  <a:pt x="2239632" y="861993"/>
                  <a:pt x="2239632" y="864660"/>
                </a:cubicBezTo>
                <a:cubicBezTo>
                  <a:pt x="2239632" y="867327"/>
                  <a:pt x="2238666" y="869628"/>
                  <a:pt x="2236732" y="871561"/>
                </a:cubicBezTo>
                <a:cubicBezTo>
                  <a:pt x="2234799" y="873495"/>
                  <a:pt x="2232498" y="874462"/>
                  <a:pt x="2229831" y="874462"/>
                </a:cubicBezTo>
                <a:cubicBezTo>
                  <a:pt x="2227031" y="874462"/>
                  <a:pt x="2224664" y="873495"/>
                  <a:pt x="2222730" y="871561"/>
                </a:cubicBezTo>
                <a:cubicBezTo>
                  <a:pt x="2220797" y="869628"/>
                  <a:pt x="2219830" y="867327"/>
                  <a:pt x="2219830" y="864660"/>
                </a:cubicBezTo>
                <a:cubicBezTo>
                  <a:pt x="2219830" y="861993"/>
                  <a:pt x="2220797" y="859660"/>
                  <a:pt x="2222730" y="857659"/>
                </a:cubicBezTo>
                <a:cubicBezTo>
                  <a:pt x="2224664" y="855659"/>
                  <a:pt x="2227031" y="854659"/>
                  <a:pt x="2229831" y="854659"/>
                </a:cubicBezTo>
                <a:close/>
                <a:moveTo>
                  <a:pt x="2202428" y="854659"/>
                </a:moveTo>
                <a:cubicBezTo>
                  <a:pt x="2205095" y="854659"/>
                  <a:pt x="2207395" y="855659"/>
                  <a:pt x="2209329" y="857659"/>
                </a:cubicBezTo>
                <a:cubicBezTo>
                  <a:pt x="2211262" y="859660"/>
                  <a:pt x="2212229" y="861993"/>
                  <a:pt x="2212229" y="864660"/>
                </a:cubicBezTo>
                <a:cubicBezTo>
                  <a:pt x="2212229" y="867327"/>
                  <a:pt x="2211262" y="869628"/>
                  <a:pt x="2209329" y="871561"/>
                </a:cubicBezTo>
                <a:cubicBezTo>
                  <a:pt x="2207395" y="873495"/>
                  <a:pt x="2205095" y="874462"/>
                  <a:pt x="2202428" y="874462"/>
                </a:cubicBezTo>
                <a:cubicBezTo>
                  <a:pt x="2199627" y="874462"/>
                  <a:pt x="2197261" y="873495"/>
                  <a:pt x="2195327" y="871561"/>
                </a:cubicBezTo>
                <a:cubicBezTo>
                  <a:pt x="2193394" y="869628"/>
                  <a:pt x="2192426" y="867327"/>
                  <a:pt x="2192426" y="864660"/>
                </a:cubicBezTo>
                <a:cubicBezTo>
                  <a:pt x="2192426" y="861993"/>
                  <a:pt x="2193394" y="859660"/>
                  <a:pt x="2195327" y="857659"/>
                </a:cubicBezTo>
                <a:cubicBezTo>
                  <a:pt x="2197261" y="855659"/>
                  <a:pt x="2199627" y="854659"/>
                  <a:pt x="2202428" y="854659"/>
                </a:cubicBezTo>
                <a:close/>
                <a:moveTo>
                  <a:pt x="202054" y="854659"/>
                </a:moveTo>
                <a:cubicBezTo>
                  <a:pt x="204721" y="854659"/>
                  <a:pt x="207022" y="855659"/>
                  <a:pt x="208955" y="857659"/>
                </a:cubicBezTo>
                <a:cubicBezTo>
                  <a:pt x="210889" y="859660"/>
                  <a:pt x="211856" y="861993"/>
                  <a:pt x="211856" y="864660"/>
                </a:cubicBezTo>
                <a:cubicBezTo>
                  <a:pt x="211856" y="867327"/>
                  <a:pt x="210889" y="869628"/>
                  <a:pt x="208955" y="871561"/>
                </a:cubicBezTo>
                <a:cubicBezTo>
                  <a:pt x="207022" y="873495"/>
                  <a:pt x="204721" y="874462"/>
                  <a:pt x="202054" y="874462"/>
                </a:cubicBezTo>
                <a:cubicBezTo>
                  <a:pt x="199254" y="874462"/>
                  <a:pt x="196887" y="873495"/>
                  <a:pt x="194953" y="871561"/>
                </a:cubicBezTo>
                <a:cubicBezTo>
                  <a:pt x="193020" y="869628"/>
                  <a:pt x="192053" y="867327"/>
                  <a:pt x="192053" y="864660"/>
                </a:cubicBezTo>
                <a:cubicBezTo>
                  <a:pt x="192053" y="861993"/>
                  <a:pt x="193020" y="859660"/>
                  <a:pt x="194953" y="857659"/>
                </a:cubicBezTo>
                <a:cubicBezTo>
                  <a:pt x="196887" y="855659"/>
                  <a:pt x="199254" y="854659"/>
                  <a:pt x="202054" y="854659"/>
                </a:cubicBezTo>
                <a:close/>
                <a:moveTo>
                  <a:pt x="5114753" y="853630"/>
                </a:moveTo>
                <a:cubicBezTo>
                  <a:pt x="5112220" y="853630"/>
                  <a:pt x="5110253" y="854497"/>
                  <a:pt x="5108852" y="856231"/>
                </a:cubicBezTo>
                <a:cubicBezTo>
                  <a:pt x="5107452" y="857964"/>
                  <a:pt x="5106752" y="859964"/>
                  <a:pt x="5106752" y="862231"/>
                </a:cubicBezTo>
                <a:cubicBezTo>
                  <a:pt x="5106752" y="864632"/>
                  <a:pt x="5107486" y="866599"/>
                  <a:pt x="5108952" y="868132"/>
                </a:cubicBezTo>
                <a:cubicBezTo>
                  <a:pt x="5110419" y="869666"/>
                  <a:pt x="5112286" y="870432"/>
                  <a:pt x="5114553" y="870432"/>
                </a:cubicBezTo>
                <a:cubicBezTo>
                  <a:pt x="5116820" y="870432"/>
                  <a:pt x="5118787" y="869699"/>
                  <a:pt x="5120454" y="868232"/>
                </a:cubicBezTo>
                <a:cubicBezTo>
                  <a:pt x="5122121" y="866765"/>
                  <a:pt x="5122954" y="864832"/>
                  <a:pt x="5122954" y="862431"/>
                </a:cubicBezTo>
                <a:cubicBezTo>
                  <a:pt x="5122954" y="859898"/>
                  <a:pt x="5122088" y="857797"/>
                  <a:pt x="5120354" y="856131"/>
                </a:cubicBezTo>
                <a:cubicBezTo>
                  <a:pt x="5118620" y="854464"/>
                  <a:pt x="5116754" y="853630"/>
                  <a:pt x="5114753" y="853630"/>
                </a:cubicBezTo>
                <a:close/>
                <a:moveTo>
                  <a:pt x="123654" y="853630"/>
                </a:moveTo>
                <a:cubicBezTo>
                  <a:pt x="121120" y="853630"/>
                  <a:pt x="119154" y="854497"/>
                  <a:pt x="117753" y="856231"/>
                </a:cubicBezTo>
                <a:cubicBezTo>
                  <a:pt x="116353" y="857964"/>
                  <a:pt x="115653" y="859964"/>
                  <a:pt x="115653" y="862231"/>
                </a:cubicBezTo>
                <a:cubicBezTo>
                  <a:pt x="115653" y="864632"/>
                  <a:pt x="116386" y="866599"/>
                  <a:pt x="117853" y="868132"/>
                </a:cubicBezTo>
                <a:cubicBezTo>
                  <a:pt x="119320" y="869666"/>
                  <a:pt x="121187" y="870432"/>
                  <a:pt x="123454" y="870432"/>
                </a:cubicBezTo>
                <a:cubicBezTo>
                  <a:pt x="125721" y="870432"/>
                  <a:pt x="127688" y="869699"/>
                  <a:pt x="129355" y="868232"/>
                </a:cubicBezTo>
                <a:cubicBezTo>
                  <a:pt x="131022" y="866765"/>
                  <a:pt x="131855" y="864832"/>
                  <a:pt x="131855" y="862431"/>
                </a:cubicBezTo>
                <a:cubicBezTo>
                  <a:pt x="131855" y="859898"/>
                  <a:pt x="130988" y="857797"/>
                  <a:pt x="129255" y="856131"/>
                </a:cubicBezTo>
                <a:cubicBezTo>
                  <a:pt x="127521" y="854464"/>
                  <a:pt x="125654" y="853630"/>
                  <a:pt x="123654" y="853630"/>
                </a:cubicBezTo>
                <a:close/>
                <a:moveTo>
                  <a:pt x="3527107" y="853259"/>
                </a:moveTo>
                <a:cubicBezTo>
                  <a:pt x="3529774" y="853259"/>
                  <a:pt x="3532074" y="854259"/>
                  <a:pt x="3534008" y="856259"/>
                </a:cubicBezTo>
                <a:cubicBezTo>
                  <a:pt x="3535942" y="858259"/>
                  <a:pt x="3536908" y="860593"/>
                  <a:pt x="3536908" y="863260"/>
                </a:cubicBezTo>
                <a:cubicBezTo>
                  <a:pt x="3536908" y="865927"/>
                  <a:pt x="3535942" y="868227"/>
                  <a:pt x="3534008" y="870161"/>
                </a:cubicBezTo>
                <a:cubicBezTo>
                  <a:pt x="3532074" y="872095"/>
                  <a:pt x="3529774" y="873061"/>
                  <a:pt x="3527107" y="873061"/>
                </a:cubicBezTo>
                <a:cubicBezTo>
                  <a:pt x="3524307" y="873061"/>
                  <a:pt x="3521940" y="872095"/>
                  <a:pt x="3520006" y="870161"/>
                </a:cubicBezTo>
                <a:cubicBezTo>
                  <a:pt x="3518073" y="868227"/>
                  <a:pt x="3517106" y="865927"/>
                  <a:pt x="3517106" y="863260"/>
                </a:cubicBezTo>
                <a:cubicBezTo>
                  <a:pt x="3517106" y="860593"/>
                  <a:pt x="3518073" y="858259"/>
                  <a:pt x="3520006" y="856259"/>
                </a:cubicBezTo>
                <a:cubicBezTo>
                  <a:pt x="3521940" y="854259"/>
                  <a:pt x="3524307" y="853259"/>
                  <a:pt x="3527107" y="853259"/>
                </a:cubicBezTo>
                <a:close/>
                <a:moveTo>
                  <a:pt x="1611459" y="852459"/>
                </a:moveTo>
                <a:cubicBezTo>
                  <a:pt x="1614125" y="852459"/>
                  <a:pt x="1616426" y="853459"/>
                  <a:pt x="1618359" y="855459"/>
                </a:cubicBezTo>
                <a:cubicBezTo>
                  <a:pt x="1620294" y="857459"/>
                  <a:pt x="1621259" y="859793"/>
                  <a:pt x="1621259" y="862460"/>
                </a:cubicBezTo>
                <a:cubicBezTo>
                  <a:pt x="1621259" y="865127"/>
                  <a:pt x="1620294" y="867427"/>
                  <a:pt x="1618359" y="869361"/>
                </a:cubicBezTo>
                <a:cubicBezTo>
                  <a:pt x="1616426" y="871294"/>
                  <a:pt x="1614125" y="872261"/>
                  <a:pt x="1611459" y="872261"/>
                </a:cubicBezTo>
                <a:cubicBezTo>
                  <a:pt x="1608658" y="872261"/>
                  <a:pt x="1606292" y="871294"/>
                  <a:pt x="1604357" y="869361"/>
                </a:cubicBezTo>
                <a:cubicBezTo>
                  <a:pt x="1602424" y="867427"/>
                  <a:pt x="1601457" y="865127"/>
                  <a:pt x="1601457" y="862460"/>
                </a:cubicBezTo>
                <a:cubicBezTo>
                  <a:pt x="1601457" y="859793"/>
                  <a:pt x="1602424" y="857459"/>
                  <a:pt x="1604357" y="855459"/>
                </a:cubicBezTo>
                <a:cubicBezTo>
                  <a:pt x="1606292" y="853459"/>
                  <a:pt x="1608658" y="852459"/>
                  <a:pt x="1611459" y="852459"/>
                </a:cubicBezTo>
                <a:close/>
                <a:moveTo>
                  <a:pt x="1584055" y="852459"/>
                </a:moveTo>
                <a:cubicBezTo>
                  <a:pt x="1586722" y="852459"/>
                  <a:pt x="1589022" y="853459"/>
                  <a:pt x="1590956" y="855459"/>
                </a:cubicBezTo>
                <a:cubicBezTo>
                  <a:pt x="1592889" y="857459"/>
                  <a:pt x="1593856" y="859793"/>
                  <a:pt x="1593856" y="862460"/>
                </a:cubicBezTo>
                <a:cubicBezTo>
                  <a:pt x="1593856" y="865127"/>
                  <a:pt x="1592889" y="867427"/>
                  <a:pt x="1590956" y="869361"/>
                </a:cubicBezTo>
                <a:cubicBezTo>
                  <a:pt x="1589022" y="871294"/>
                  <a:pt x="1586722" y="872261"/>
                  <a:pt x="1584055" y="872261"/>
                </a:cubicBezTo>
                <a:cubicBezTo>
                  <a:pt x="1581254" y="872261"/>
                  <a:pt x="1578887" y="871294"/>
                  <a:pt x="1576954" y="869361"/>
                </a:cubicBezTo>
                <a:cubicBezTo>
                  <a:pt x="1575021" y="867427"/>
                  <a:pt x="1574054" y="865127"/>
                  <a:pt x="1574054" y="862460"/>
                </a:cubicBezTo>
                <a:cubicBezTo>
                  <a:pt x="1574054" y="859793"/>
                  <a:pt x="1575021" y="857459"/>
                  <a:pt x="1576954" y="855459"/>
                </a:cubicBezTo>
                <a:cubicBezTo>
                  <a:pt x="1578887" y="853459"/>
                  <a:pt x="1581254" y="852459"/>
                  <a:pt x="1584055" y="852459"/>
                </a:cubicBezTo>
                <a:close/>
                <a:moveTo>
                  <a:pt x="3429828" y="851954"/>
                </a:moveTo>
                <a:cubicBezTo>
                  <a:pt x="3433029" y="851954"/>
                  <a:pt x="3435896" y="852887"/>
                  <a:pt x="3438429" y="854754"/>
                </a:cubicBezTo>
                <a:cubicBezTo>
                  <a:pt x="3440963" y="856621"/>
                  <a:pt x="3442963" y="859088"/>
                  <a:pt x="3444430" y="862155"/>
                </a:cubicBezTo>
                <a:cubicBezTo>
                  <a:pt x="3445897" y="865222"/>
                  <a:pt x="3446630" y="868489"/>
                  <a:pt x="3446630" y="871956"/>
                </a:cubicBezTo>
                <a:cubicBezTo>
                  <a:pt x="3446630" y="877157"/>
                  <a:pt x="3444963" y="881524"/>
                  <a:pt x="3441630" y="885058"/>
                </a:cubicBezTo>
                <a:cubicBezTo>
                  <a:pt x="3438296" y="888592"/>
                  <a:pt x="3434029" y="890359"/>
                  <a:pt x="3428828" y="890359"/>
                </a:cubicBezTo>
                <a:cubicBezTo>
                  <a:pt x="3423094" y="890359"/>
                  <a:pt x="3418793" y="888625"/>
                  <a:pt x="3415926" y="885158"/>
                </a:cubicBezTo>
                <a:cubicBezTo>
                  <a:pt x="3413059" y="881691"/>
                  <a:pt x="3411626" y="877624"/>
                  <a:pt x="3411626" y="872957"/>
                </a:cubicBezTo>
                <a:cubicBezTo>
                  <a:pt x="3411626" y="869089"/>
                  <a:pt x="3412393" y="865589"/>
                  <a:pt x="3413926" y="862455"/>
                </a:cubicBezTo>
                <a:cubicBezTo>
                  <a:pt x="3415460" y="859322"/>
                  <a:pt x="3417627" y="856788"/>
                  <a:pt x="3420427" y="854854"/>
                </a:cubicBezTo>
                <a:cubicBezTo>
                  <a:pt x="3423227" y="852921"/>
                  <a:pt x="3426361" y="851954"/>
                  <a:pt x="3429828" y="851954"/>
                </a:cubicBezTo>
                <a:close/>
                <a:moveTo>
                  <a:pt x="1058103" y="851954"/>
                </a:moveTo>
                <a:cubicBezTo>
                  <a:pt x="1061304" y="851954"/>
                  <a:pt x="1064171" y="852887"/>
                  <a:pt x="1066704" y="854754"/>
                </a:cubicBezTo>
                <a:cubicBezTo>
                  <a:pt x="1069238" y="856621"/>
                  <a:pt x="1071239" y="859088"/>
                  <a:pt x="1072706" y="862155"/>
                </a:cubicBezTo>
                <a:cubicBezTo>
                  <a:pt x="1074172" y="865222"/>
                  <a:pt x="1074906" y="868489"/>
                  <a:pt x="1074906" y="871956"/>
                </a:cubicBezTo>
                <a:cubicBezTo>
                  <a:pt x="1074906" y="877157"/>
                  <a:pt x="1073239" y="881524"/>
                  <a:pt x="1069906" y="885058"/>
                </a:cubicBezTo>
                <a:cubicBezTo>
                  <a:pt x="1066572" y="888592"/>
                  <a:pt x="1062304" y="890359"/>
                  <a:pt x="1057104" y="890359"/>
                </a:cubicBezTo>
                <a:cubicBezTo>
                  <a:pt x="1051369" y="890359"/>
                  <a:pt x="1047069" y="888625"/>
                  <a:pt x="1044202" y="885158"/>
                </a:cubicBezTo>
                <a:cubicBezTo>
                  <a:pt x="1041335" y="881691"/>
                  <a:pt x="1039902" y="877624"/>
                  <a:pt x="1039902" y="872957"/>
                </a:cubicBezTo>
                <a:cubicBezTo>
                  <a:pt x="1039902" y="869089"/>
                  <a:pt x="1040668" y="865589"/>
                  <a:pt x="1042202" y="862455"/>
                </a:cubicBezTo>
                <a:cubicBezTo>
                  <a:pt x="1043735" y="859322"/>
                  <a:pt x="1045902" y="856788"/>
                  <a:pt x="1048703" y="854854"/>
                </a:cubicBezTo>
                <a:cubicBezTo>
                  <a:pt x="1051503" y="852921"/>
                  <a:pt x="1054637" y="851954"/>
                  <a:pt x="1058103" y="851954"/>
                </a:cubicBezTo>
                <a:close/>
                <a:moveTo>
                  <a:pt x="1200807" y="850106"/>
                </a:moveTo>
                <a:lnTo>
                  <a:pt x="1200807" y="861508"/>
                </a:lnTo>
                <a:lnTo>
                  <a:pt x="1156002" y="874509"/>
                </a:lnTo>
                <a:lnTo>
                  <a:pt x="1156002" y="863308"/>
                </a:lnTo>
                <a:close/>
                <a:moveTo>
                  <a:pt x="57808" y="850106"/>
                </a:moveTo>
                <a:lnTo>
                  <a:pt x="57808" y="861508"/>
                </a:lnTo>
                <a:lnTo>
                  <a:pt x="13002" y="874509"/>
                </a:lnTo>
                <a:lnTo>
                  <a:pt x="13002" y="863308"/>
                </a:lnTo>
                <a:close/>
                <a:moveTo>
                  <a:pt x="6772627" y="847058"/>
                </a:moveTo>
                <a:lnTo>
                  <a:pt x="6788829" y="847058"/>
                </a:lnTo>
                <a:lnTo>
                  <a:pt x="6792229" y="975874"/>
                </a:lnTo>
                <a:lnTo>
                  <a:pt x="6776027" y="975874"/>
                </a:lnTo>
                <a:close/>
                <a:moveTo>
                  <a:pt x="5391502" y="847058"/>
                </a:moveTo>
                <a:lnTo>
                  <a:pt x="5407704" y="847058"/>
                </a:lnTo>
                <a:lnTo>
                  <a:pt x="5411104" y="975874"/>
                </a:lnTo>
                <a:lnTo>
                  <a:pt x="5394902" y="975874"/>
                </a:lnTo>
                <a:close/>
                <a:moveTo>
                  <a:pt x="4915252" y="847058"/>
                </a:moveTo>
                <a:lnTo>
                  <a:pt x="4931654" y="847058"/>
                </a:lnTo>
                <a:lnTo>
                  <a:pt x="4935255" y="936069"/>
                </a:lnTo>
                <a:cubicBezTo>
                  <a:pt x="4935521" y="942603"/>
                  <a:pt x="4936155" y="947637"/>
                  <a:pt x="4937155" y="951171"/>
                </a:cubicBezTo>
                <a:cubicBezTo>
                  <a:pt x="4938155" y="954705"/>
                  <a:pt x="4940422" y="957139"/>
                  <a:pt x="4943955" y="958472"/>
                </a:cubicBezTo>
                <a:lnTo>
                  <a:pt x="4960365" y="960437"/>
                </a:lnTo>
                <a:lnTo>
                  <a:pt x="4975602" y="958972"/>
                </a:lnTo>
                <a:cubicBezTo>
                  <a:pt x="4979336" y="957972"/>
                  <a:pt x="4982170" y="956038"/>
                  <a:pt x="4984104" y="953171"/>
                </a:cubicBezTo>
                <a:cubicBezTo>
                  <a:pt x="4986037" y="950304"/>
                  <a:pt x="4987604" y="946137"/>
                  <a:pt x="4988804" y="940670"/>
                </a:cubicBezTo>
                <a:cubicBezTo>
                  <a:pt x="4990004" y="935202"/>
                  <a:pt x="4991471" y="928068"/>
                  <a:pt x="4993205" y="919267"/>
                </a:cubicBezTo>
                <a:lnTo>
                  <a:pt x="5008807" y="922267"/>
                </a:lnTo>
                <a:cubicBezTo>
                  <a:pt x="5008273" y="924668"/>
                  <a:pt x="5007673" y="927335"/>
                  <a:pt x="5007006" y="930268"/>
                </a:cubicBezTo>
                <a:cubicBezTo>
                  <a:pt x="5006339" y="933202"/>
                  <a:pt x="5005773" y="936103"/>
                  <a:pt x="5005306" y="938970"/>
                </a:cubicBezTo>
                <a:cubicBezTo>
                  <a:pt x="5004839" y="941837"/>
                  <a:pt x="5004606" y="944337"/>
                  <a:pt x="5004606" y="946470"/>
                </a:cubicBezTo>
                <a:cubicBezTo>
                  <a:pt x="5004606" y="948471"/>
                  <a:pt x="5004739" y="950338"/>
                  <a:pt x="5005006" y="952071"/>
                </a:cubicBezTo>
                <a:cubicBezTo>
                  <a:pt x="5005273" y="953805"/>
                  <a:pt x="5006273" y="955272"/>
                  <a:pt x="5008007" y="956472"/>
                </a:cubicBezTo>
                <a:cubicBezTo>
                  <a:pt x="5009740" y="957672"/>
                  <a:pt x="5012674" y="958639"/>
                  <a:pt x="5016807" y="959372"/>
                </a:cubicBezTo>
                <a:cubicBezTo>
                  <a:pt x="5020941" y="960106"/>
                  <a:pt x="5026875" y="960472"/>
                  <a:pt x="5034610" y="960472"/>
                </a:cubicBezTo>
                <a:lnTo>
                  <a:pt x="5036131" y="961046"/>
                </a:lnTo>
                <a:lnTo>
                  <a:pt x="5036200" y="960472"/>
                </a:lnTo>
                <a:cubicBezTo>
                  <a:pt x="5040468" y="960472"/>
                  <a:pt x="5043935" y="960172"/>
                  <a:pt x="5046602" y="959572"/>
                </a:cubicBezTo>
                <a:cubicBezTo>
                  <a:pt x="5049269" y="958972"/>
                  <a:pt x="5051502" y="957438"/>
                  <a:pt x="5053303" y="954972"/>
                </a:cubicBezTo>
                <a:cubicBezTo>
                  <a:pt x="5055103" y="952505"/>
                  <a:pt x="5056803" y="948604"/>
                  <a:pt x="5058403" y="943270"/>
                </a:cubicBezTo>
                <a:cubicBezTo>
                  <a:pt x="5060004" y="937936"/>
                  <a:pt x="5061870" y="930468"/>
                  <a:pt x="5064004" y="920867"/>
                </a:cubicBezTo>
                <a:lnTo>
                  <a:pt x="5079006" y="925068"/>
                </a:lnTo>
                <a:cubicBezTo>
                  <a:pt x="5078472" y="927335"/>
                  <a:pt x="5077872" y="929902"/>
                  <a:pt x="5077205" y="932769"/>
                </a:cubicBezTo>
                <a:cubicBezTo>
                  <a:pt x="5076539" y="935636"/>
                  <a:pt x="5075939" y="938570"/>
                  <a:pt x="5075406" y="941570"/>
                </a:cubicBezTo>
                <a:cubicBezTo>
                  <a:pt x="5074872" y="944570"/>
                  <a:pt x="5074605" y="947337"/>
                  <a:pt x="5074606" y="949871"/>
                </a:cubicBezTo>
                <a:cubicBezTo>
                  <a:pt x="5074605" y="953205"/>
                  <a:pt x="5075872" y="955805"/>
                  <a:pt x="5078406" y="957672"/>
                </a:cubicBezTo>
                <a:cubicBezTo>
                  <a:pt x="5080939" y="959539"/>
                  <a:pt x="5085540" y="960472"/>
                  <a:pt x="5092207" y="960472"/>
                </a:cubicBezTo>
                <a:cubicBezTo>
                  <a:pt x="5096208" y="960472"/>
                  <a:pt x="5099475" y="960139"/>
                  <a:pt x="5102009" y="959472"/>
                </a:cubicBezTo>
                <a:cubicBezTo>
                  <a:pt x="5104542" y="958805"/>
                  <a:pt x="5106643" y="957205"/>
                  <a:pt x="5108309" y="954672"/>
                </a:cubicBezTo>
                <a:cubicBezTo>
                  <a:pt x="5109976" y="952138"/>
                  <a:pt x="5111477" y="948071"/>
                  <a:pt x="5112810" y="942470"/>
                </a:cubicBezTo>
                <a:cubicBezTo>
                  <a:pt x="5114143" y="936869"/>
                  <a:pt x="5115544" y="929202"/>
                  <a:pt x="5117011" y="919467"/>
                </a:cubicBezTo>
                <a:lnTo>
                  <a:pt x="5132213" y="922267"/>
                </a:lnTo>
                <a:cubicBezTo>
                  <a:pt x="5131813" y="924668"/>
                  <a:pt x="5131346" y="927601"/>
                  <a:pt x="5130812" y="931069"/>
                </a:cubicBezTo>
                <a:cubicBezTo>
                  <a:pt x="5130279" y="934536"/>
                  <a:pt x="5129779" y="937969"/>
                  <a:pt x="5129312" y="941370"/>
                </a:cubicBezTo>
                <a:cubicBezTo>
                  <a:pt x="5128845" y="944770"/>
                  <a:pt x="5128612" y="947604"/>
                  <a:pt x="5128612" y="949871"/>
                </a:cubicBezTo>
                <a:cubicBezTo>
                  <a:pt x="5128612" y="951738"/>
                  <a:pt x="5129045" y="953505"/>
                  <a:pt x="5129912" y="955172"/>
                </a:cubicBezTo>
                <a:cubicBezTo>
                  <a:pt x="5130779" y="956838"/>
                  <a:pt x="5132512" y="958139"/>
                  <a:pt x="5135113" y="959072"/>
                </a:cubicBezTo>
                <a:cubicBezTo>
                  <a:pt x="5137713" y="960005"/>
                  <a:pt x="5141614" y="960472"/>
                  <a:pt x="5146815" y="960472"/>
                </a:cubicBezTo>
                <a:cubicBezTo>
                  <a:pt x="5150681" y="960472"/>
                  <a:pt x="5154048" y="960005"/>
                  <a:pt x="5156916" y="959072"/>
                </a:cubicBezTo>
                <a:cubicBezTo>
                  <a:pt x="5159782" y="958139"/>
                  <a:pt x="5161983" y="956405"/>
                  <a:pt x="5163516" y="953871"/>
                </a:cubicBezTo>
                <a:cubicBezTo>
                  <a:pt x="5165050" y="951338"/>
                  <a:pt x="5165817" y="947804"/>
                  <a:pt x="5165817" y="943270"/>
                </a:cubicBezTo>
                <a:cubicBezTo>
                  <a:pt x="5165817" y="938203"/>
                  <a:pt x="5164650" y="931835"/>
                  <a:pt x="5162316" y="924168"/>
                </a:cubicBezTo>
                <a:cubicBezTo>
                  <a:pt x="5159982" y="916500"/>
                  <a:pt x="5157349" y="908866"/>
                  <a:pt x="5154415" y="901265"/>
                </a:cubicBezTo>
                <a:lnTo>
                  <a:pt x="5170617" y="895264"/>
                </a:lnTo>
                <a:cubicBezTo>
                  <a:pt x="5172351" y="899531"/>
                  <a:pt x="5173984" y="904399"/>
                  <a:pt x="5175518" y="909866"/>
                </a:cubicBezTo>
                <a:cubicBezTo>
                  <a:pt x="5177052" y="915333"/>
                  <a:pt x="5178352" y="920734"/>
                  <a:pt x="5179418" y="926068"/>
                </a:cubicBezTo>
                <a:cubicBezTo>
                  <a:pt x="5180485" y="931402"/>
                  <a:pt x="5181018" y="936069"/>
                  <a:pt x="5181019" y="940070"/>
                </a:cubicBezTo>
                <a:cubicBezTo>
                  <a:pt x="5181018" y="946204"/>
                  <a:pt x="5180218" y="951604"/>
                  <a:pt x="5178618" y="956272"/>
                </a:cubicBezTo>
                <a:cubicBezTo>
                  <a:pt x="5177018" y="960939"/>
                  <a:pt x="5174751" y="964773"/>
                  <a:pt x="5171818" y="967773"/>
                </a:cubicBezTo>
                <a:cubicBezTo>
                  <a:pt x="5168884" y="970774"/>
                  <a:pt x="5165283" y="973040"/>
                  <a:pt x="5161016" y="974574"/>
                </a:cubicBezTo>
                <a:cubicBezTo>
                  <a:pt x="5156749" y="976107"/>
                  <a:pt x="5151949" y="976874"/>
                  <a:pt x="5146615" y="976874"/>
                </a:cubicBezTo>
                <a:cubicBezTo>
                  <a:pt x="5140347" y="976874"/>
                  <a:pt x="5135213" y="976141"/>
                  <a:pt x="5131213" y="974674"/>
                </a:cubicBezTo>
                <a:cubicBezTo>
                  <a:pt x="5127212" y="973207"/>
                  <a:pt x="5124145" y="970974"/>
                  <a:pt x="5122011" y="967973"/>
                </a:cubicBezTo>
                <a:lnTo>
                  <a:pt x="5120615" y="964150"/>
                </a:lnTo>
                <a:lnTo>
                  <a:pt x="5116611" y="969473"/>
                </a:lnTo>
                <a:cubicBezTo>
                  <a:pt x="5113810" y="972407"/>
                  <a:pt x="5110343" y="974374"/>
                  <a:pt x="5106209" y="975374"/>
                </a:cubicBezTo>
                <a:cubicBezTo>
                  <a:pt x="5102075" y="976374"/>
                  <a:pt x="5096608" y="976874"/>
                  <a:pt x="5089807" y="976874"/>
                </a:cubicBezTo>
                <a:cubicBezTo>
                  <a:pt x="5086473" y="976874"/>
                  <a:pt x="5082906" y="976341"/>
                  <a:pt x="5079106" y="975274"/>
                </a:cubicBezTo>
                <a:cubicBezTo>
                  <a:pt x="5075306" y="974207"/>
                  <a:pt x="5072005" y="972107"/>
                  <a:pt x="5069205" y="968973"/>
                </a:cubicBezTo>
                <a:lnTo>
                  <a:pt x="5065931" y="963233"/>
                </a:lnTo>
                <a:lnTo>
                  <a:pt x="5061903" y="968773"/>
                </a:lnTo>
                <a:cubicBezTo>
                  <a:pt x="5058637" y="972040"/>
                  <a:pt x="5054736" y="974207"/>
                  <a:pt x="5050202" y="975274"/>
                </a:cubicBezTo>
                <a:cubicBezTo>
                  <a:pt x="5045668" y="976341"/>
                  <a:pt x="5040334" y="976874"/>
                  <a:pt x="5034200" y="976874"/>
                </a:cubicBezTo>
                <a:lnTo>
                  <a:pt x="5034277" y="976249"/>
                </a:lnTo>
                <a:lnTo>
                  <a:pt x="5032609" y="976874"/>
                </a:lnTo>
                <a:cubicBezTo>
                  <a:pt x="5024475" y="976874"/>
                  <a:pt x="5018008" y="976441"/>
                  <a:pt x="5013207" y="975574"/>
                </a:cubicBezTo>
                <a:cubicBezTo>
                  <a:pt x="5008407" y="974707"/>
                  <a:pt x="5004773" y="973407"/>
                  <a:pt x="5002306" y="971674"/>
                </a:cubicBezTo>
                <a:cubicBezTo>
                  <a:pt x="4999839" y="969940"/>
                  <a:pt x="4998105" y="967773"/>
                  <a:pt x="4997105" y="965173"/>
                </a:cubicBezTo>
                <a:lnTo>
                  <a:pt x="4996534" y="962911"/>
                </a:lnTo>
                <a:lnTo>
                  <a:pt x="4993905" y="966873"/>
                </a:lnTo>
                <a:cubicBezTo>
                  <a:pt x="4991438" y="969540"/>
                  <a:pt x="4988604" y="971607"/>
                  <a:pt x="4985403" y="973074"/>
                </a:cubicBezTo>
                <a:cubicBezTo>
                  <a:pt x="4982203" y="974541"/>
                  <a:pt x="4978370" y="975541"/>
                  <a:pt x="4973902" y="976074"/>
                </a:cubicBezTo>
                <a:lnTo>
                  <a:pt x="4958759" y="976836"/>
                </a:lnTo>
                <a:lnTo>
                  <a:pt x="4958657" y="976874"/>
                </a:lnTo>
                <a:lnTo>
                  <a:pt x="4958368" y="976856"/>
                </a:lnTo>
                <a:lnTo>
                  <a:pt x="4958000" y="976874"/>
                </a:lnTo>
                <a:lnTo>
                  <a:pt x="4958005" y="976833"/>
                </a:lnTo>
                <a:lnTo>
                  <a:pt x="4944556" y="975974"/>
                </a:lnTo>
                <a:cubicBezTo>
                  <a:pt x="4940489" y="975374"/>
                  <a:pt x="4937055" y="974474"/>
                  <a:pt x="4934254" y="973274"/>
                </a:cubicBezTo>
                <a:cubicBezTo>
                  <a:pt x="4928653" y="970874"/>
                  <a:pt x="4924787" y="967140"/>
                  <a:pt x="4922653" y="962072"/>
                </a:cubicBezTo>
                <a:cubicBezTo>
                  <a:pt x="4920520" y="957005"/>
                  <a:pt x="4919252" y="950471"/>
                  <a:pt x="4918852" y="942470"/>
                </a:cubicBezTo>
                <a:close/>
                <a:moveTo>
                  <a:pt x="2448278" y="847058"/>
                </a:moveTo>
                <a:lnTo>
                  <a:pt x="2464480" y="847058"/>
                </a:lnTo>
                <a:lnTo>
                  <a:pt x="2467880" y="975874"/>
                </a:lnTo>
                <a:lnTo>
                  <a:pt x="2451678" y="975874"/>
                </a:lnTo>
                <a:close/>
                <a:moveTo>
                  <a:pt x="1438628" y="847058"/>
                </a:moveTo>
                <a:lnTo>
                  <a:pt x="1454829" y="847058"/>
                </a:lnTo>
                <a:lnTo>
                  <a:pt x="1458229" y="975874"/>
                </a:lnTo>
                <a:lnTo>
                  <a:pt x="1442028" y="975874"/>
                </a:lnTo>
                <a:close/>
                <a:moveTo>
                  <a:pt x="4790903" y="844105"/>
                </a:moveTo>
                <a:cubicBezTo>
                  <a:pt x="4788370" y="844105"/>
                  <a:pt x="4786403" y="844972"/>
                  <a:pt x="4785002" y="846706"/>
                </a:cubicBezTo>
                <a:cubicBezTo>
                  <a:pt x="4783602" y="848439"/>
                  <a:pt x="4782902" y="850439"/>
                  <a:pt x="4782902" y="852706"/>
                </a:cubicBezTo>
                <a:cubicBezTo>
                  <a:pt x="4782902" y="855107"/>
                  <a:pt x="4783636" y="857074"/>
                  <a:pt x="4785103" y="858607"/>
                </a:cubicBezTo>
                <a:cubicBezTo>
                  <a:pt x="4786569" y="860141"/>
                  <a:pt x="4788436" y="860907"/>
                  <a:pt x="4790703" y="860907"/>
                </a:cubicBezTo>
                <a:cubicBezTo>
                  <a:pt x="4792970" y="860907"/>
                  <a:pt x="4794937" y="860174"/>
                  <a:pt x="4796604" y="858707"/>
                </a:cubicBezTo>
                <a:cubicBezTo>
                  <a:pt x="4798271" y="857240"/>
                  <a:pt x="4799104" y="855307"/>
                  <a:pt x="4799104" y="852906"/>
                </a:cubicBezTo>
                <a:cubicBezTo>
                  <a:pt x="4799104" y="850373"/>
                  <a:pt x="4798238" y="848272"/>
                  <a:pt x="4796504" y="846606"/>
                </a:cubicBezTo>
                <a:cubicBezTo>
                  <a:pt x="4794770" y="844939"/>
                  <a:pt x="4792903" y="844105"/>
                  <a:pt x="4790903" y="844105"/>
                </a:cubicBezTo>
                <a:close/>
                <a:moveTo>
                  <a:pt x="2085803" y="844105"/>
                </a:moveTo>
                <a:cubicBezTo>
                  <a:pt x="2083270" y="844105"/>
                  <a:pt x="2081304" y="844972"/>
                  <a:pt x="2079903" y="846706"/>
                </a:cubicBezTo>
                <a:cubicBezTo>
                  <a:pt x="2078504" y="848439"/>
                  <a:pt x="2077803" y="850439"/>
                  <a:pt x="2077803" y="852706"/>
                </a:cubicBezTo>
                <a:cubicBezTo>
                  <a:pt x="2077803" y="855107"/>
                  <a:pt x="2078536" y="857074"/>
                  <a:pt x="2080003" y="858607"/>
                </a:cubicBezTo>
                <a:cubicBezTo>
                  <a:pt x="2081470" y="860141"/>
                  <a:pt x="2083337" y="860907"/>
                  <a:pt x="2085604" y="860907"/>
                </a:cubicBezTo>
                <a:cubicBezTo>
                  <a:pt x="2087871" y="860907"/>
                  <a:pt x="2089838" y="860174"/>
                  <a:pt x="2091504" y="858707"/>
                </a:cubicBezTo>
                <a:cubicBezTo>
                  <a:pt x="2093171" y="857240"/>
                  <a:pt x="2094005" y="855307"/>
                  <a:pt x="2094005" y="852906"/>
                </a:cubicBezTo>
                <a:cubicBezTo>
                  <a:pt x="2094005" y="850373"/>
                  <a:pt x="2093138" y="848272"/>
                  <a:pt x="2091405" y="846606"/>
                </a:cubicBezTo>
                <a:cubicBezTo>
                  <a:pt x="2089671" y="844939"/>
                  <a:pt x="2087804" y="844105"/>
                  <a:pt x="2085803" y="844105"/>
                </a:cubicBezTo>
                <a:close/>
                <a:moveTo>
                  <a:pt x="1504778" y="844105"/>
                </a:moveTo>
                <a:cubicBezTo>
                  <a:pt x="1502245" y="844105"/>
                  <a:pt x="1500278" y="844972"/>
                  <a:pt x="1498878" y="846706"/>
                </a:cubicBezTo>
                <a:cubicBezTo>
                  <a:pt x="1497478" y="848439"/>
                  <a:pt x="1496777" y="850439"/>
                  <a:pt x="1496777" y="852706"/>
                </a:cubicBezTo>
                <a:cubicBezTo>
                  <a:pt x="1496777" y="855107"/>
                  <a:pt x="1497512" y="857074"/>
                  <a:pt x="1498978" y="858607"/>
                </a:cubicBezTo>
                <a:cubicBezTo>
                  <a:pt x="1500444" y="860141"/>
                  <a:pt x="1502312" y="860907"/>
                  <a:pt x="1504578" y="860907"/>
                </a:cubicBezTo>
                <a:cubicBezTo>
                  <a:pt x="1506845" y="860907"/>
                  <a:pt x="1508812" y="860174"/>
                  <a:pt x="1510479" y="858707"/>
                </a:cubicBezTo>
                <a:cubicBezTo>
                  <a:pt x="1512147" y="857240"/>
                  <a:pt x="1512980" y="855307"/>
                  <a:pt x="1512980" y="852906"/>
                </a:cubicBezTo>
                <a:cubicBezTo>
                  <a:pt x="1512980" y="850373"/>
                  <a:pt x="1512113" y="848272"/>
                  <a:pt x="1510380" y="846606"/>
                </a:cubicBezTo>
                <a:cubicBezTo>
                  <a:pt x="1508646" y="844939"/>
                  <a:pt x="1506778" y="844105"/>
                  <a:pt x="1504778" y="844105"/>
                </a:cubicBezTo>
                <a:close/>
                <a:moveTo>
                  <a:pt x="5115753" y="842429"/>
                </a:moveTo>
                <a:cubicBezTo>
                  <a:pt x="5118953" y="842429"/>
                  <a:pt x="5121821" y="843362"/>
                  <a:pt x="5124354" y="845229"/>
                </a:cubicBezTo>
                <a:cubicBezTo>
                  <a:pt x="5126888" y="847096"/>
                  <a:pt x="5128888" y="849563"/>
                  <a:pt x="5130355" y="852630"/>
                </a:cubicBezTo>
                <a:cubicBezTo>
                  <a:pt x="5131822" y="855697"/>
                  <a:pt x="5132556" y="858964"/>
                  <a:pt x="5132556" y="862431"/>
                </a:cubicBezTo>
                <a:cubicBezTo>
                  <a:pt x="5132556" y="867632"/>
                  <a:pt x="5130889" y="871999"/>
                  <a:pt x="5127555" y="875533"/>
                </a:cubicBezTo>
                <a:cubicBezTo>
                  <a:pt x="5124221" y="879067"/>
                  <a:pt x="5119954" y="880834"/>
                  <a:pt x="5114753" y="880834"/>
                </a:cubicBezTo>
                <a:cubicBezTo>
                  <a:pt x="5109019" y="880834"/>
                  <a:pt x="5104719" y="879100"/>
                  <a:pt x="5101852" y="875633"/>
                </a:cubicBezTo>
                <a:cubicBezTo>
                  <a:pt x="5098984" y="872166"/>
                  <a:pt x="5097551" y="868099"/>
                  <a:pt x="5097551" y="863432"/>
                </a:cubicBezTo>
                <a:cubicBezTo>
                  <a:pt x="5097551" y="859564"/>
                  <a:pt x="5098317" y="856064"/>
                  <a:pt x="5099851" y="852930"/>
                </a:cubicBezTo>
                <a:cubicBezTo>
                  <a:pt x="5101385" y="849797"/>
                  <a:pt x="5103551" y="847263"/>
                  <a:pt x="5106352" y="845329"/>
                </a:cubicBezTo>
                <a:cubicBezTo>
                  <a:pt x="5109152" y="843396"/>
                  <a:pt x="5112286" y="842429"/>
                  <a:pt x="5115753" y="842429"/>
                </a:cubicBezTo>
                <a:close/>
                <a:moveTo>
                  <a:pt x="124654" y="842429"/>
                </a:moveTo>
                <a:cubicBezTo>
                  <a:pt x="127854" y="842429"/>
                  <a:pt x="130721" y="843362"/>
                  <a:pt x="133255" y="845229"/>
                </a:cubicBezTo>
                <a:cubicBezTo>
                  <a:pt x="135789" y="847096"/>
                  <a:pt x="137789" y="849563"/>
                  <a:pt x="139256" y="852630"/>
                </a:cubicBezTo>
                <a:cubicBezTo>
                  <a:pt x="140723" y="855697"/>
                  <a:pt x="141456" y="858964"/>
                  <a:pt x="141456" y="862431"/>
                </a:cubicBezTo>
                <a:cubicBezTo>
                  <a:pt x="141456" y="867632"/>
                  <a:pt x="139789" y="871999"/>
                  <a:pt x="136456" y="875533"/>
                </a:cubicBezTo>
                <a:cubicBezTo>
                  <a:pt x="133122" y="879067"/>
                  <a:pt x="128855" y="880834"/>
                  <a:pt x="123654" y="880834"/>
                </a:cubicBezTo>
                <a:cubicBezTo>
                  <a:pt x="117920" y="880834"/>
                  <a:pt x="113619" y="879100"/>
                  <a:pt x="110752" y="875633"/>
                </a:cubicBezTo>
                <a:cubicBezTo>
                  <a:pt x="107885" y="872166"/>
                  <a:pt x="106452" y="868099"/>
                  <a:pt x="106452" y="863432"/>
                </a:cubicBezTo>
                <a:cubicBezTo>
                  <a:pt x="106452" y="859564"/>
                  <a:pt x="107218" y="856064"/>
                  <a:pt x="108752" y="852930"/>
                </a:cubicBezTo>
                <a:cubicBezTo>
                  <a:pt x="110286" y="849797"/>
                  <a:pt x="112453" y="847263"/>
                  <a:pt x="115253" y="845329"/>
                </a:cubicBezTo>
                <a:cubicBezTo>
                  <a:pt x="118053" y="843396"/>
                  <a:pt x="121187" y="842429"/>
                  <a:pt x="124654" y="842429"/>
                </a:cubicBezTo>
                <a:close/>
                <a:moveTo>
                  <a:pt x="2019957" y="840581"/>
                </a:moveTo>
                <a:lnTo>
                  <a:pt x="2019957" y="851983"/>
                </a:lnTo>
                <a:lnTo>
                  <a:pt x="1975152" y="864984"/>
                </a:lnTo>
                <a:lnTo>
                  <a:pt x="1975152" y="853783"/>
                </a:lnTo>
                <a:close/>
                <a:moveTo>
                  <a:pt x="991257" y="840581"/>
                </a:moveTo>
                <a:lnTo>
                  <a:pt x="991257" y="851983"/>
                </a:lnTo>
                <a:lnTo>
                  <a:pt x="946452" y="864984"/>
                </a:lnTo>
                <a:lnTo>
                  <a:pt x="946452" y="853783"/>
                </a:lnTo>
                <a:close/>
                <a:moveTo>
                  <a:pt x="6307531" y="835257"/>
                </a:moveTo>
                <a:cubicBezTo>
                  <a:pt x="6310198" y="835257"/>
                  <a:pt x="6312498" y="836257"/>
                  <a:pt x="6314432" y="838257"/>
                </a:cubicBezTo>
                <a:cubicBezTo>
                  <a:pt x="6316365" y="840257"/>
                  <a:pt x="6317332" y="842591"/>
                  <a:pt x="6317332" y="845258"/>
                </a:cubicBezTo>
                <a:cubicBezTo>
                  <a:pt x="6317332" y="847925"/>
                  <a:pt x="6316365" y="850225"/>
                  <a:pt x="6314432" y="852159"/>
                </a:cubicBezTo>
                <a:cubicBezTo>
                  <a:pt x="6312498" y="854092"/>
                  <a:pt x="6310198" y="855059"/>
                  <a:pt x="6307531" y="855059"/>
                </a:cubicBezTo>
                <a:cubicBezTo>
                  <a:pt x="6304730" y="855059"/>
                  <a:pt x="6302364" y="854092"/>
                  <a:pt x="6300430" y="852159"/>
                </a:cubicBezTo>
                <a:cubicBezTo>
                  <a:pt x="6298497" y="850225"/>
                  <a:pt x="6297530" y="847925"/>
                  <a:pt x="6297530" y="845258"/>
                </a:cubicBezTo>
                <a:cubicBezTo>
                  <a:pt x="6297530" y="842591"/>
                  <a:pt x="6298497" y="840257"/>
                  <a:pt x="6300430" y="838257"/>
                </a:cubicBezTo>
                <a:cubicBezTo>
                  <a:pt x="6302364" y="836257"/>
                  <a:pt x="6304730" y="835257"/>
                  <a:pt x="6307531" y="835257"/>
                </a:cubicBezTo>
                <a:close/>
                <a:moveTo>
                  <a:pt x="4250131" y="835257"/>
                </a:moveTo>
                <a:cubicBezTo>
                  <a:pt x="4252798" y="835257"/>
                  <a:pt x="4255098" y="836257"/>
                  <a:pt x="4257032" y="838257"/>
                </a:cubicBezTo>
                <a:cubicBezTo>
                  <a:pt x="4258965" y="840257"/>
                  <a:pt x="4259932" y="842591"/>
                  <a:pt x="4259932" y="845258"/>
                </a:cubicBezTo>
                <a:cubicBezTo>
                  <a:pt x="4259932" y="847925"/>
                  <a:pt x="4258965" y="850225"/>
                  <a:pt x="4257032" y="852159"/>
                </a:cubicBezTo>
                <a:cubicBezTo>
                  <a:pt x="4255098" y="854092"/>
                  <a:pt x="4252798" y="855059"/>
                  <a:pt x="4250131" y="855059"/>
                </a:cubicBezTo>
                <a:cubicBezTo>
                  <a:pt x="4247330" y="855059"/>
                  <a:pt x="4244963" y="854092"/>
                  <a:pt x="4243030" y="852159"/>
                </a:cubicBezTo>
                <a:cubicBezTo>
                  <a:pt x="4241096" y="850225"/>
                  <a:pt x="4240129" y="847925"/>
                  <a:pt x="4240129" y="845258"/>
                </a:cubicBezTo>
                <a:cubicBezTo>
                  <a:pt x="4240129" y="842591"/>
                  <a:pt x="4241096" y="840257"/>
                  <a:pt x="4243030" y="838257"/>
                </a:cubicBezTo>
                <a:cubicBezTo>
                  <a:pt x="4244963" y="836257"/>
                  <a:pt x="4247330" y="835257"/>
                  <a:pt x="4250131" y="835257"/>
                </a:cubicBezTo>
                <a:close/>
                <a:moveTo>
                  <a:pt x="835133" y="835257"/>
                </a:moveTo>
                <a:cubicBezTo>
                  <a:pt x="837800" y="835257"/>
                  <a:pt x="840101" y="836257"/>
                  <a:pt x="842034" y="838257"/>
                </a:cubicBezTo>
                <a:cubicBezTo>
                  <a:pt x="843968" y="840257"/>
                  <a:pt x="844935" y="842591"/>
                  <a:pt x="844935" y="845258"/>
                </a:cubicBezTo>
                <a:cubicBezTo>
                  <a:pt x="844935" y="847925"/>
                  <a:pt x="843968" y="850225"/>
                  <a:pt x="842034" y="852159"/>
                </a:cubicBezTo>
                <a:cubicBezTo>
                  <a:pt x="840101" y="854092"/>
                  <a:pt x="837800" y="855059"/>
                  <a:pt x="835133" y="855059"/>
                </a:cubicBezTo>
                <a:cubicBezTo>
                  <a:pt x="832333" y="855059"/>
                  <a:pt x="829966" y="854092"/>
                  <a:pt x="828033" y="852159"/>
                </a:cubicBezTo>
                <a:cubicBezTo>
                  <a:pt x="826099" y="850225"/>
                  <a:pt x="825132" y="847925"/>
                  <a:pt x="825132" y="845258"/>
                </a:cubicBezTo>
                <a:cubicBezTo>
                  <a:pt x="825132" y="842591"/>
                  <a:pt x="826099" y="840257"/>
                  <a:pt x="828033" y="838257"/>
                </a:cubicBezTo>
                <a:cubicBezTo>
                  <a:pt x="829966" y="836257"/>
                  <a:pt x="832333" y="835257"/>
                  <a:pt x="835133" y="835257"/>
                </a:cubicBezTo>
                <a:close/>
                <a:moveTo>
                  <a:pt x="807730" y="835257"/>
                </a:moveTo>
                <a:cubicBezTo>
                  <a:pt x="810397" y="835257"/>
                  <a:pt x="812698" y="836257"/>
                  <a:pt x="814631" y="838257"/>
                </a:cubicBezTo>
                <a:cubicBezTo>
                  <a:pt x="816565" y="840257"/>
                  <a:pt x="817531" y="842591"/>
                  <a:pt x="817531" y="845258"/>
                </a:cubicBezTo>
                <a:cubicBezTo>
                  <a:pt x="817531" y="847925"/>
                  <a:pt x="816565" y="850225"/>
                  <a:pt x="814631" y="852159"/>
                </a:cubicBezTo>
                <a:cubicBezTo>
                  <a:pt x="812698" y="854092"/>
                  <a:pt x="810397" y="855059"/>
                  <a:pt x="807730" y="855059"/>
                </a:cubicBezTo>
                <a:cubicBezTo>
                  <a:pt x="804930" y="855059"/>
                  <a:pt x="802562" y="854092"/>
                  <a:pt x="800629" y="852159"/>
                </a:cubicBezTo>
                <a:cubicBezTo>
                  <a:pt x="798696" y="850225"/>
                  <a:pt x="797729" y="847925"/>
                  <a:pt x="797729" y="845258"/>
                </a:cubicBezTo>
                <a:cubicBezTo>
                  <a:pt x="797729" y="842591"/>
                  <a:pt x="798696" y="840257"/>
                  <a:pt x="800629" y="838257"/>
                </a:cubicBezTo>
                <a:cubicBezTo>
                  <a:pt x="802562" y="836257"/>
                  <a:pt x="804930" y="835257"/>
                  <a:pt x="807730" y="835257"/>
                </a:cubicBezTo>
                <a:close/>
                <a:moveTo>
                  <a:pt x="6606378" y="833056"/>
                </a:moveTo>
                <a:lnTo>
                  <a:pt x="6622580" y="833056"/>
                </a:lnTo>
                <a:lnTo>
                  <a:pt x="6626580" y="933069"/>
                </a:lnTo>
                <a:cubicBezTo>
                  <a:pt x="6626847" y="940136"/>
                  <a:pt x="6626614" y="946404"/>
                  <a:pt x="6625880" y="951871"/>
                </a:cubicBezTo>
                <a:cubicBezTo>
                  <a:pt x="6625147" y="957339"/>
                  <a:pt x="6623413" y="961939"/>
                  <a:pt x="6620679" y="965673"/>
                </a:cubicBezTo>
                <a:cubicBezTo>
                  <a:pt x="6617946" y="969407"/>
                  <a:pt x="6613878" y="972207"/>
                  <a:pt x="6608478" y="974074"/>
                </a:cubicBezTo>
                <a:cubicBezTo>
                  <a:pt x="6603077" y="975941"/>
                  <a:pt x="6595843" y="976874"/>
                  <a:pt x="6586775" y="976874"/>
                </a:cubicBezTo>
                <a:lnTo>
                  <a:pt x="6588575" y="960472"/>
                </a:lnTo>
                <a:cubicBezTo>
                  <a:pt x="6596177" y="960472"/>
                  <a:pt x="6601511" y="959739"/>
                  <a:pt x="6604577" y="958272"/>
                </a:cubicBezTo>
                <a:cubicBezTo>
                  <a:pt x="6607645" y="956805"/>
                  <a:pt x="6609411" y="954205"/>
                  <a:pt x="6609878" y="950471"/>
                </a:cubicBezTo>
                <a:cubicBezTo>
                  <a:pt x="6610345" y="946737"/>
                  <a:pt x="6610445" y="941537"/>
                  <a:pt x="6610178" y="934869"/>
                </a:cubicBezTo>
                <a:close/>
                <a:moveTo>
                  <a:pt x="5848702" y="833056"/>
                </a:moveTo>
                <a:lnTo>
                  <a:pt x="5865104" y="833056"/>
                </a:lnTo>
                <a:lnTo>
                  <a:pt x="5869105" y="936069"/>
                </a:lnTo>
                <a:cubicBezTo>
                  <a:pt x="5869371" y="942603"/>
                  <a:pt x="5870005" y="947637"/>
                  <a:pt x="5871005" y="951171"/>
                </a:cubicBezTo>
                <a:cubicBezTo>
                  <a:pt x="5872005" y="954705"/>
                  <a:pt x="5874272" y="957139"/>
                  <a:pt x="5877806" y="958472"/>
                </a:cubicBezTo>
                <a:cubicBezTo>
                  <a:pt x="5881339" y="959806"/>
                  <a:pt x="5886907" y="960472"/>
                  <a:pt x="5894508" y="960472"/>
                </a:cubicBezTo>
                <a:cubicBezTo>
                  <a:pt x="5897308" y="960472"/>
                  <a:pt x="5899342" y="961239"/>
                  <a:pt x="5900609" y="962773"/>
                </a:cubicBezTo>
                <a:lnTo>
                  <a:pt x="5902150" y="967236"/>
                </a:lnTo>
                <a:lnTo>
                  <a:pt x="5902975" y="960472"/>
                </a:lnTo>
                <a:cubicBezTo>
                  <a:pt x="5909643" y="960472"/>
                  <a:pt x="5914844" y="959972"/>
                  <a:pt x="5918577" y="958972"/>
                </a:cubicBezTo>
                <a:cubicBezTo>
                  <a:pt x="5922311" y="957972"/>
                  <a:pt x="5925145" y="956038"/>
                  <a:pt x="5927079" y="953171"/>
                </a:cubicBezTo>
                <a:cubicBezTo>
                  <a:pt x="5929012" y="950304"/>
                  <a:pt x="5930579" y="946137"/>
                  <a:pt x="5931779" y="940670"/>
                </a:cubicBezTo>
                <a:cubicBezTo>
                  <a:pt x="5932979" y="935202"/>
                  <a:pt x="5934446" y="928068"/>
                  <a:pt x="5936180" y="919267"/>
                </a:cubicBezTo>
                <a:lnTo>
                  <a:pt x="5951782" y="922267"/>
                </a:lnTo>
                <a:cubicBezTo>
                  <a:pt x="5951248" y="924668"/>
                  <a:pt x="5950648" y="927335"/>
                  <a:pt x="5949981" y="930268"/>
                </a:cubicBezTo>
                <a:cubicBezTo>
                  <a:pt x="5949314" y="933202"/>
                  <a:pt x="5948748" y="936103"/>
                  <a:pt x="5948281" y="938970"/>
                </a:cubicBezTo>
                <a:cubicBezTo>
                  <a:pt x="5947814" y="941837"/>
                  <a:pt x="5947581" y="944337"/>
                  <a:pt x="5947581" y="946470"/>
                </a:cubicBezTo>
                <a:cubicBezTo>
                  <a:pt x="5947581" y="948471"/>
                  <a:pt x="5947714" y="950338"/>
                  <a:pt x="5947981" y="952071"/>
                </a:cubicBezTo>
                <a:cubicBezTo>
                  <a:pt x="5948248" y="953805"/>
                  <a:pt x="5949248" y="955272"/>
                  <a:pt x="5950982" y="956472"/>
                </a:cubicBezTo>
                <a:cubicBezTo>
                  <a:pt x="5952715" y="957672"/>
                  <a:pt x="5955649" y="958639"/>
                  <a:pt x="5959782" y="959372"/>
                </a:cubicBezTo>
                <a:cubicBezTo>
                  <a:pt x="5963916" y="960106"/>
                  <a:pt x="5969850" y="960472"/>
                  <a:pt x="5977585" y="960472"/>
                </a:cubicBezTo>
                <a:lnTo>
                  <a:pt x="5988453" y="960472"/>
                </a:lnTo>
                <a:cubicBezTo>
                  <a:pt x="5996320" y="960472"/>
                  <a:pt x="6002555" y="960039"/>
                  <a:pt x="6007155" y="959172"/>
                </a:cubicBezTo>
                <a:cubicBezTo>
                  <a:pt x="6011756" y="958305"/>
                  <a:pt x="6015156" y="957172"/>
                  <a:pt x="6017357" y="955772"/>
                </a:cubicBezTo>
                <a:cubicBezTo>
                  <a:pt x="6019557" y="954371"/>
                  <a:pt x="6021023" y="952838"/>
                  <a:pt x="6021757" y="951171"/>
                </a:cubicBezTo>
                <a:cubicBezTo>
                  <a:pt x="6022490" y="949504"/>
                  <a:pt x="6022857" y="947804"/>
                  <a:pt x="6022857" y="946070"/>
                </a:cubicBezTo>
                <a:cubicBezTo>
                  <a:pt x="6022857" y="943003"/>
                  <a:pt x="6021690" y="939203"/>
                  <a:pt x="6019357" y="934669"/>
                </a:cubicBezTo>
                <a:cubicBezTo>
                  <a:pt x="6017023" y="930135"/>
                  <a:pt x="6012256" y="924268"/>
                  <a:pt x="6005055" y="917067"/>
                </a:cubicBezTo>
                <a:cubicBezTo>
                  <a:pt x="6001321" y="913333"/>
                  <a:pt x="5997588" y="909899"/>
                  <a:pt x="5993854" y="906765"/>
                </a:cubicBezTo>
                <a:cubicBezTo>
                  <a:pt x="5990119" y="903632"/>
                  <a:pt x="5986686" y="900831"/>
                  <a:pt x="5983552" y="898364"/>
                </a:cubicBezTo>
                <a:cubicBezTo>
                  <a:pt x="5980418" y="895897"/>
                  <a:pt x="5977918" y="893797"/>
                  <a:pt x="5976051" y="892064"/>
                </a:cubicBezTo>
                <a:cubicBezTo>
                  <a:pt x="5974184" y="890330"/>
                  <a:pt x="5973251" y="888997"/>
                  <a:pt x="5973251" y="888063"/>
                </a:cubicBezTo>
                <a:cubicBezTo>
                  <a:pt x="5973251" y="886063"/>
                  <a:pt x="5973418" y="884129"/>
                  <a:pt x="5973751" y="882262"/>
                </a:cubicBezTo>
                <a:cubicBezTo>
                  <a:pt x="5974084" y="880396"/>
                  <a:pt x="5974551" y="878662"/>
                  <a:pt x="5975151" y="877062"/>
                </a:cubicBezTo>
                <a:cubicBezTo>
                  <a:pt x="5975751" y="875462"/>
                  <a:pt x="5976518" y="874195"/>
                  <a:pt x="5977452" y="873261"/>
                </a:cubicBezTo>
                <a:cubicBezTo>
                  <a:pt x="5980118" y="870461"/>
                  <a:pt x="5983552" y="867661"/>
                  <a:pt x="5987753" y="864860"/>
                </a:cubicBezTo>
                <a:cubicBezTo>
                  <a:pt x="5991953" y="862060"/>
                  <a:pt x="5996887" y="859126"/>
                  <a:pt x="6002555" y="856059"/>
                </a:cubicBezTo>
                <a:cubicBezTo>
                  <a:pt x="6008222" y="852992"/>
                  <a:pt x="6014623" y="849692"/>
                  <a:pt x="6021757" y="846158"/>
                </a:cubicBezTo>
                <a:cubicBezTo>
                  <a:pt x="6028892" y="842624"/>
                  <a:pt x="6036725" y="838724"/>
                  <a:pt x="6045260" y="834456"/>
                </a:cubicBezTo>
                <a:lnTo>
                  <a:pt x="6052061" y="849258"/>
                </a:lnTo>
                <a:cubicBezTo>
                  <a:pt x="6041393" y="854326"/>
                  <a:pt x="6032492" y="858626"/>
                  <a:pt x="6025357" y="862160"/>
                </a:cubicBezTo>
                <a:cubicBezTo>
                  <a:pt x="6018223" y="865694"/>
                  <a:pt x="6012189" y="868827"/>
                  <a:pt x="6007255" y="871561"/>
                </a:cubicBezTo>
                <a:cubicBezTo>
                  <a:pt x="6002321" y="874295"/>
                  <a:pt x="5997988" y="876862"/>
                  <a:pt x="5994254" y="879262"/>
                </a:cubicBezTo>
                <a:lnTo>
                  <a:pt x="5989410" y="882661"/>
                </a:lnTo>
                <a:lnTo>
                  <a:pt x="6008156" y="898464"/>
                </a:lnTo>
                <a:cubicBezTo>
                  <a:pt x="6014623" y="904332"/>
                  <a:pt x="6020057" y="909966"/>
                  <a:pt x="6024457" y="915367"/>
                </a:cubicBezTo>
                <a:cubicBezTo>
                  <a:pt x="6028858" y="920767"/>
                  <a:pt x="6032192" y="926068"/>
                  <a:pt x="6034459" y="931269"/>
                </a:cubicBezTo>
                <a:cubicBezTo>
                  <a:pt x="6036725" y="936469"/>
                  <a:pt x="6037859" y="941737"/>
                  <a:pt x="6037859" y="947071"/>
                </a:cubicBezTo>
                <a:cubicBezTo>
                  <a:pt x="6037859" y="950004"/>
                  <a:pt x="6037326" y="953205"/>
                  <a:pt x="6036259" y="956672"/>
                </a:cubicBezTo>
                <a:cubicBezTo>
                  <a:pt x="6035192" y="960139"/>
                  <a:pt x="6032925" y="963406"/>
                  <a:pt x="6029458" y="966473"/>
                </a:cubicBezTo>
                <a:cubicBezTo>
                  <a:pt x="6025991" y="969540"/>
                  <a:pt x="6020790" y="972040"/>
                  <a:pt x="6013856" y="973974"/>
                </a:cubicBezTo>
                <a:cubicBezTo>
                  <a:pt x="6006922" y="975907"/>
                  <a:pt x="5997588" y="976874"/>
                  <a:pt x="5985852" y="976874"/>
                </a:cubicBezTo>
                <a:lnTo>
                  <a:pt x="5975584" y="976874"/>
                </a:lnTo>
                <a:lnTo>
                  <a:pt x="5967650" y="976874"/>
                </a:lnTo>
                <a:lnTo>
                  <a:pt x="5967714" y="976347"/>
                </a:lnTo>
                <a:lnTo>
                  <a:pt x="5956182" y="975574"/>
                </a:lnTo>
                <a:cubicBezTo>
                  <a:pt x="5951382" y="974707"/>
                  <a:pt x="5947748" y="973407"/>
                  <a:pt x="5945281" y="971674"/>
                </a:cubicBezTo>
                <a:cubicBezTo>
                  <a:pt x="5942814" y="969940"/>
                  <a:pt x="5941080" y="967773"/>
                  <a:pt x="5940080" y="965173"/>
                </a:cubicBezTo>
                <a:lnTo>
                  <a:pt x="5939509" y="962911"/>
                </a:lnTo>
                <a:lnTo>
                  <a:pt x="5936880" y="966873"/>
                </a:lnTo>
                <a:cubicBezTo>
                  <a:pt x="5934413" y="969540"/>
                  <a:pt x="5931579" y="971607"/>
                  <a:pt x="5928378" y="973074"/>
                </a:cubicBezTo>
                <a:cubicBezTo>
                  <a:pt x="5925178" y="974541"/>
                  <a:pt x="5921345" y="975541"/>
                  <a:pt x="5916877" y="976074"/>
                </a:cubicBezTo>
                <a:cubicBezTo>
                  <a:pt x="5912410" y="976608"/>
                  <a:pt x="5907109" y="976874"/>
                  <a:pt x="5900975" y="976874"/>
                </a:cubicBezTo>
                <a:lnTo>
                  <a:pt x="5901857" y="969647"/>
                </a:lnTo>
                <a:lnTo>
                  <a:pt x="5899709" y="974174"/>
                </a:lnTo>
                <a:cubicBezTo>
                  <a:pt x="5897841" y="975974"/>
                  <a:pt x="5895441" y="976874"/>
                  <a:pt x="5892507" y="976874"/>
                </a:cubicBezTo>
                <a:cubicBezTo>
                  <a:pt x="5881839" y="976874"/>
                  <a:pt x="5873672" y="975674"/>
                  <a:pt x="5868004" y="973274"/>
                </a:cubicBezTo>
                <a:cubicBezTo>
                  <a:pt x="5862337" y="970874"/>
                  <a:pt x="5858437" y="967140"/>
                  <a:pt x="5856303" y="962072"/>
                </a:cubicBezTo>
                <a:cubicBezTo>
                  <a:pt x="5854170" y="957005"/>
                  <a:pt x="5852969" y="950471"/>
                  <a:pt x="5852702" y="942470"/>
                </a:cubicBezTo>
                <a:close/>
                <a:moveTo>
                  <a:pt x="5740193" y="833056"/>
                </a:moveTo>
                <a:lnTo>
                  <a:pt x="5756395" y="833056"/>
                </a:lnTo>
                <a:lnTo>
                  <a:pt x="5760396" y="934069"/>
                </a:lnTo>
                <a:cubicBezTo>
                  <a:pt x="5760663" y="940870"/>
                  <a:pt x="5761762" y="946204"/>
                  <a:pt x="5763696" y="950071"/>
                </a:cubicBezTo>
                <a:cubicBezTo>
                  <a:pt x="5765630" y="953938"/>
                  <a:pt x="5768263" y="956638"/>
                  <a:pt x="5771597" y="958172"/>
                </a:cubicBezTo>
                <a:cubicBezTo>
                  <a:pt x="5774931" y="959705"/>
                  <a:pt x="5778598" y="960472"/>
                  <a:pt x="5782598" y="960472"/>
                </a:cubicBezTo>
                <a:lnTo>
                  <a:pt x="5788409" y="962663"/>
                </a:lnTo>
                <a:lnTo>
                  <a:pt x="5788675" y="960472"/>
                </a:lnTo>
                <a:cubicBezTo>
                  <a:pt x="5795210" y="960472"/>
                  <a:pt x="5800410" y="960072"/>
                  <a:pt x="5804277" y="959272"/>
                </a:cubicBezTo>
                <a:cubicBezTo>
                  <a:pt x="5808145" y="958472"/>
                  <a:pt x="5810945" y="956838"/>
                  <a:pt x="5812679" y="954371"/>
                </a:cubicBezTo>
                <a:cubicBezTo>
                  <a:pt x="5814412" y="951905"/>
                  <a:pt x="5815279" y="948204"/>
                  <a:pt x="5815279" y="943270"/>
                </a:cubicBezTo>
                <a:cubicBezTo>
                  <a:pt x="5815279" y="939936"/>
                  <a:pt x="5814745" y="935969"/>
                  <a:pt x="5813678" y="931369"/>
                </a:cubicBezTo>
                <a:cubicBezTo>
                  <a:pt x="5812612" y="926768"/>
                  <a:pt x="5811212" y="921867"/>
                  <a:pt x="5809478" y="916667"/>
                </a:cubicBezTo>
                <a:cubicBezTo>
                  <a:pt x="5807745" y="911466"/>
                  <a:pt x="5805878" y="906332"/>
                  <a:pt x="5803877" y="901265"/>
                </a:cubicBezTo>
                <a:lnTo>
                  <a:pt x="5820079" y="895264"/>
                </a:lnTo>
                <a:cubicBezTo>
                  <a:pt x="5821813" y="899531"/>
                  <a:pt x="5823446" y="904399"/>
                  <a:pt x="5824980" y="909866"/>
                </a:cubicBezTo>
                <a:cubicBezTo>
                  <a:pt x="5826514" y="915333"/>
                  <a:pt x="5827814" y="920734"/>
                  <a:pt x="5828880" y="926068"/>
                </a:cubicBezTo>
                <a:cubicBezTo>
                  <a:pt x="5829947" y="931402"/>
                  <a:pt x="5830481" y="936069"/>
                  <a:pt x="5830481" y="940070"/>
                </a:cubicBezTo>
                <a:cubicBezTo>
                  <a:pt x="5830481" y="945404"/>
                  <a:pt x="5829914" y="950104"/>
                  <a:pt x="5828780" y="954171"/>
                </a:cubicBezTo>
                <a:cubicBezTo>
                  <a:pt x="5827647" y="958239"/>
                  <a:pt x="5825947" y="961706"/>
                  <a:pt x="5823680" y="964573"/>
                </a:cubicBezTo>
                <a:cubicBezTo>
                  <a:pt x="5821413" y="967440"/>
                  <a:pt x="5818512" y="969773"/>
                  <a:pt x="5814979" y="971574"/>
                </a:cubicBezTo>
                <a:cubicBezTo>
                  <a:pt x="5811445" y="973374"/>
                  <a:pt x="5807345" y="974707"/>
                  <a:pt x="5802677" y="975574"/>
                </a:cubicBezTo>
                <a:cubicBezTo>
                  <a:pt x="5798010" y="976441"/>
                  <a:pt x="5792676" y="976874"/>
                  <a:pt x="5786675" y="976874"/>
                </a:cubicBezTo>
                <a:lnTo>
                  <a:pt x="5786967" y="974486"/>
                </a:lnTo>
                <a:lnTo>
                  <a:pt x="5780599" y="976874"/>
                </a:lnTo>
                <a:cubicBezTo>
                  <a:pt x="5774331" y="976874"/>
                  <a:pt x="5769264" y="975907"/>
                  <a:pt x="5765397" y="973974"/>
                </a:cubicBezTo>
                <a:cubicBezTo>
                  <a:pt x="5761529" y="972040"/>
                  <a:pt x="5758562" y="969607"/>
                  <a:pt x="5756495" y="966673"/>
                </a:cubicBezTo>
                <a:lnTo>
                  <a:pt x="5753727" y="960461"/>
                </a:lnTo>
                <a:lnTo>
                  <a:pt x="5745794" y="968173"/>
                </a:lnTo>
                <a:cubicBezTo>
                  <a:pt x="5741260" y="971040"/>
                  <a:pt x="5735659" y="973341"/>
                  <a:pt x="5728992" y="975074"/>
                </a:cubicBezTo>
                <a:cubicBezTo>
                  <a:pt x="5722324" y="976808"/>
                  <a:pt x="5714490" y="978074"/>
                  <a:pt x="5705489" y="978875"/>
                </a:cubicBezTo>
                <a:cubicBezTo>
                  <a:pt x="5696488" y="979675"/>
                  <a:pt x="5686053" y="980075"/>
                  <a:pt x="5674185" y="980075"/>
                </a:cubicBezTo>
                <a:cubicBezTo>
                  <a:pt x="5662317" y="980075"/>
                  <a:pt x="5651882" y="979308"/>
                  <a:pt x="5642881" y="977774"/>
                </a:cubicBezTo>
                <a:cubicBezTo>
                  <a:pt x="5633880" y="976241"/>
                  <a:pt x="5626379" y="973874"/>
                  <a:pt x="5620378" y="970674"/>
                </a:cubicBezTo>
                <a:cubicBezTo>
                  <a:pt x="5614377" y="967473"/>
                  <a:pt x="5609844" y="963306"/>
                  <a:pt x="5606777" y="958172"/>
                </a:cubicBezTo>
                <a:cubicBezTo>
                  <a:pt x="5603709" y="953038"/>
                  <a:pt x="5602176" y="946804"/>
                  <a:pt x="5602176" y="939470"/>
                </a:cubicBezTo>
                <a:cubicBezTo>
                  <a:pt x="5602176" y="936136"/>
                  <a:pt x="5602443" y="932702"/>
                  <a:pt x="5602976" y="929168"/>
                </a:cubicBezTo>
                <a:cubicBezTo>
                  <a:pt x="5603509" y="925635"/>
                  <a:pt x="5604210" y="922067"/>
                  <a:pt x="5605076" y="918467"/>
                </a:cubicBezTo>
                <a:cubicBezTo>
                  <a:pt x="5605943" y="914867"/>
                  <a:pt x="5606843" y="911399"/>
                  <a:pt x="5607777" y="908066"/>
                </a:cubicBezTo>
                <a:lnTo>
                  <a:pt x="5622779" y="911866"/>
                </a:lnTo>
                <a:cubicBezTo>
                  <a:pt x="5622245" y="913866"/>
                  <a:pt x="5621645" y="916233"/>
                  <a:pt x="5620979" y="918967"/>
                </a:cubicBezTo>
                <a:cubicBezTo>
                  <a:pt x="5620312" y="921701"/>
                  <a:pt x="5619745" y="924468"/>
                  <a:pt x="5619278" y="927268"/>
                </a:cubicBezTo>
                <a:cubicBezTo>
                  <a:pt x="5618811" y="930068"/>
                  <a:pt x="5618578" y="932602"/>
                  <a:pt x="5618578" y="934869"/>
                </a:cubicBezTo>
                <a:cubicBezTo>
                  <a:pt x="5618578" y="941803"/>
                  <a:pt x="5620345" y="947371"/>
                  <a:pt x="5623878" y="951571"/>
                </a:cubicBezTo>
                <a:cubicBezTo>
                  <a:pt x="5627413" y="955772"/>
                  <a:pt x="5633580" y="958839"/>
                  <a:pt x="5642381" y="960772"/>
                </a:cubicBezTo>
                <a:cubicBezTo>
                  <a:pt x="5651182" y="962706"/>
                  <a:pt x="5663517" y="963673"/>
                  <a:pt x="5679386" y="963673"/>
                </a:cubicBezTo>
                <a:cubicBezTo>
                  <a:pt x="5692454" y="963673"/>
                  <a:pt x="5703256" y="963173"/>
                  <a:pt x="5711790" y="962172"/>
                </a:cubicBezTo>
                <a:cubicBezTo>
                  <a:pt x="5720324" y="961172"/>
                  <a:pt x="5726958" y="959572"/>
                  <a:pt x="5731692" y="957372"/>
                </a:cubicBezTo>
                <a:cubicBezTo>
                  <a:pt x="5736426" y="955172"/>
                  <a:pt x="5739727" y="952305"/>
                  <a:pt x="5741593" y="948771"/>
                </a:cubicBezTo>
                <a:cubicBezTo>
                  <a:pt x="5743460" y="945237"/>
                  <a:pt x="5744261" y="940936"/>
                  <a:pt x="5743994" y="935869"/>
                </a:cubicBezTo>
                <a:close/>
                <a:moveTo>
                  <a:pt x="5201002" y="833056"/>
                </a:moveTo>
                <a:lnTo>
                  <a:pt x="5217204" y="833056"/>
                </a:lnTo>
                <a:lnTo>
                  <a:pt x="5221205" y="975874"/>
                </a:lnTo>
                <a:lnTo>
                  <a:pt x="5205002" y="975874"/>
                </a:lnTo>
                <a:close/>
                <a:moveTo>
                  <a:pt x="3863578" y="833056"/>
                </a:moveTo>
                <a:lnTo>
                  <a:pt x="3880180" y="833056"/>
                </a:lnTo>
                <a:lnTo>
                  <a:pt x="3883380" y="934469"/>
                </a:lnTo>
                <a:cubicBezTo>
                  <a:pt x="3883647" y="941270"/>
                  <a:pt x="3884747" y="946570"/>
                  <a:pt x="3886681" y="950371"/>
                </a:cubicBezTo>
                <a:cubicBezTo>
                  <a:pt x="3888614" y="954171"/>
                  <a:pt x="3891248" y="956805"/>
                  <a:pt x="3894582" y="958272"/>
                </a:cubicBezTo>
                <a:lnTo>
                  <a:pt x="3905520" y="960460"/>
                </a:lnTo>
                <a:lnTo>
                  <a:pt x="3913902" y="960422"/>
                </a:lnTo>
                <a:cubicBezTo>
                  <a:pt x="3917152" y="960389"/>
                  <a:pt x="3919927" y="960339"/>
                  <a:pt x="3922228" y="960272"/>
                </a:cubicBezTo>
                <a:cubicBezTo>
                  <a:pt x="3926828" y="960139"/>
                  <a:pt x="3930195" y="959972"/>
                  <a:pt x="3932329" y="959772"/>
                </a:cubicBezTo>
                <a:cubicBezTo>
                  <a:pt x="3934463" y="959572"/>
                  <a:pt x="3935930" y="959472"/>
                  <a:pt x="3936730" y="959472"/>
                </a:cubicBezTo>
                <a:cubicBezTo>
                  <a:pt x="3934329" y="958139"/>
                  <a:pt x="3931529" y="956038"/>
                  <a:pt x="3928329" y="953171"/>
                </a:cubicBezTo>
                <a:cubicBezTo>
                  <a:pt x="3925128" y="950304"/>
                  <a:pt x="3922328" y="946637"/>
                  <a:pt x="3919928" y="942170"/>
                </a:cubicBezTo>
                <a:cubicBezTo>
                  <a:pt x="3917527" y="937703"/>
                  <a:pt x="3916327" y="932402"/>
                  <a:pt x="3916327" y="926268"/>
                </a:cubicBezTo>
                <a:cubicBezTo>
                  <a:pt x="3916327" y="918667"/>
                  <a:pt x="3918094" y="911999"/>
                  <a:pt x="3921628" y="906265"/>
                </a:cubicBezTo>
                <a:cubicBezTo>
                  <a:pt x="3925162" y="900531"/>
                  <a:pt x="3930029" y="896064"/>
                  <a:pt x="3936230" y="892864"/>
                </a:cubicBezTo>
                <a:cubicBezTo>
                  <a:pt x="3942430" y="889663"/>
                  <a:pt x="3949531" y="888063"/>
                  <a:pt x="3957532" y="888063"/>
                </a:cubicBezTo>
                <a:cubicBezTo>
                  <a:pt x="3960599" y="888063"/>
                  <a:pt x="3963866" y="888330"/>
                  <a:pt x="3967333" y="888863"/>
                </a:cubicBezTo>
                <a:cubicBezTo>
                  <a:pt x="3970800" y="889397"/>
                  <a:pt x="3974134" y="890197"/>
                  <a:pt x="3977335" y="891264"/>
                </a:cubicBezTo>
                <a:lnTo>
                  <a:pt x="3973934" y="906666"/>
                </a:lnTo>
                <a:cubicBezTo>
                  <a:pt x="3971267" y="905999"/>
                  <a:pt x="3968467" y="905465"/>
                  <a:pt x="3965533" y="905065"/>
                </a:cubicBezTo>
                <a:cubicBezTo>
                  <a:pt x="3962599" y="904665"/>
                  <a:pt x="3959932" y="904465"/>
                  <a:pt x="3957532" y="904465"/>
                </a:cubicBezTo>
                <a:cubicBezTo>
                  <a:pt x="3952731" y="904465"/>
                  <a:pt x="3948464" y="905365"/>
                  <a:pt x="3944731" y="907166"/>
                </a:cubicBezTo>
                <a:cubicBezTo>
                  <a:pt x="3940997" y="908966"/>
                  <a:pt x="3938063" y="911466"/>
                  <a:pt x="3935930" y="914667"/>
                </a:cubicBezTo>
                <a:cubicBezTo>
                  <a:pt x="3933796" y="917867"/>
                  <a:pt x="3932729" y="921734"/>
                  <a:pt x="3932729" y="926268"/>
                </a:cubicBezTo>
                <a:cubicBezTo>
                  <a:pt x="3932729" y="929735"/>
                  <a:pt x="3933463" y="932902"/>
                  <a:pt x="3934929" y="935769"/>
                </a:cubicBezTo>
                <a:cubicBezTo>
                  <a:pt x="3936396" y="938636"/>
                  <a:pt x="3938330" y="941203"/>
                  <a:pt x="3940730" y="943470"/>
                </a:cubicBezTo>
                <a:cubicBezTo>
                  <a:pt x="3943130" y="945737"/>
                  <a:pt x="3945797" y="947604"/>
                  <a:pt x="3948731" y="949071"/>
                </a:cubicBezTo>
                <a:cubicBezTo>
                  <a:pt x="3951665" y="950538"/>
                  <a:pt x="3954565" y="951671"/>
                  <a:pt x="3957432" y="952471"/>
                </a:cubicBezTo>
                <a:cubicBezTo>
                  <a:pt x="3960299" y="953271"/>
                  <a:pt x="3962866" y="953605"/>
                  <a:pt x="3965133" y="953471"/>
                </a:cubicBezTo>
                <a:cubicBezTo>
                  <a:pt x="3966733" y="952938"/>
                  <a:pt x="3968200" y="952471"/>
                  <a:pt x="3969534" y="952071"/>
                </a:cubicBezTo>
                <a:cubicBezTo>
                  <a:pt x="3970867" y="951671"/>
                  <a:pt x="3972367" y="951171"/>
                  <a:pt x="3974034" y="950571"/>
                </a:cubicBezTo>
                <a:cubicBezTo>
                  <a:pt x="3975701" y="949971"/>
                  <a:pt x="3977768" y="949137"/>
                  <a:pt x="3980235" y="948071"/>
                </a:cubicBezTo>
                <a:cubicBezTo>
                  <a:pt x="3982702" y="947004"/>
                  <a:pt x="3985869" y="945604"/>
                  <a:pt x="3989736" y="943870"/>
                </a:cubicBezTo>
                <a:lnTo>
                  <a:pt x="3995337" y="958472"/>
                </a:lnTo>
                <a:cubicBezTo>
                  <a:pt x="3986402" y="962072"/>
                  <a:pt x="3977301" y="965273"/>
                  <a:pt x="3968033" y="968073"/>
                </a:cubicBezTo>
                <a:cubicBezTo>
                  <a:pt x="3958766" y="970874"/>
                  <a:pt x="3948698" y="973040"/>
                  <a:pt x="3937830" y="974574"/>
                </a:cubicBezTo>
                <a:cubicBezTo>
                  <a:pt x="3932396" y="975341"/>
                  <a:pt x="3926587" y="975916"/>
                  <a:pt x="3920403" y="976299"/>
                </a:cubicBezTo>
                <a:lnTo>
                  <a:pt x="3903824" y="976784"/>
                </a:lnTo>
                <a:lnTo>
                  <a:pt x="3903583" y="976874"/>
                </a:lnTo>
                <a:lnTo>
                  <a:pt x="3903209" y="976802"/>
                </a:lnTo>
                <a:lnTo>
                  <a:pt x="3900725" y="976874"/>
                </a:lnTo>
                <a:lnTo>
                  <a:pt x="3900791" y="976332"/>
                </a:lnTo>
                <a:lnTo>
                  <a:pt x="3889681" y="974174"/>
                </a:lnTo>
                <a:cubicBezTo>
                  <a:pt x="3886014" y="972374"/>
                  <a:pt x="3883147" y="970040"/>
                  <a:pt x="3881080" y="967173"/>
                </a:cubicBezTo>
                <a:lnTo>
                  <a:pt x="3878815" y="962146"/>
                </a:lnTo>
                <a:lnTo>
                  <a:pt x="3874679" y="968573"/>
                </a:lnTo>
                <a:cubicBezTo>
                  <a:pt x="3871679" y="971307"/>
                  <a:pt x="3867645" y="973374"/>
                  <a:pt x="3862577" y="974774"/>
                </a:cubicBezTo>
                <a:cubicBezTo>
                  <a:pt x="3857510" y="976174"/>
                  <a:pt x="3851176" y="976874"/>
                  <a:pt x="3843575" y="976874"/>
                </a:cubicBezTo>
                <a:lnTo>
                  <a:pt x="3843656" y="976137"/>
                </a:lnTo>
                <a:lnTo>
                  <a:pt x="3841689" y="976874"/>
                </a:lnTo>
                <a:cubicBezTo>
                  <a:pt x="3836489" y="976874"/>
                  <a:pt x="3832055" y="975941"/>
                  <a:pt x="3828388" y="974074"/>
                </a:cubicBezTo>
                <a:lnTo>
                  <a:pt x="3820313" y="967615"/>
                </a:lnTo>
                <a:lnTo>
                  <a:pt x="3817386" y="972174"/>
                </a:lnTo>
                <a:cubicBezTo>
                  <a:pt x="3814919" y="974641"/>
                  <a:pt x="3812185" y="976474"/>
                  <a:pt x="3809185" y="977674"/>
                </a:cubicBezTo>
                <a:cubicBezTo>
                  <a:pt x="3806185" y="978875"/>
                  <a:pt x="3803018" y="979475"/>
                  <a:pt x="3799684" y="979475"/>
                </a:cubicBezTo>
                <a:cubicBezTo>
                  <a:pt x="3795817" y="979475"/>
                  <a:pt x="3791816" y="978775"/>
                  <a:pt x="3787683" y="977374"/>
                </a:cubicBezTo>
                <a:cubicBezTo>
                  <a:pt x="3783548" y="975974"/>
                  <a:pt x="3779481" y="973907"/>
                  <a:pt x="3775481" y="971174"/>
                </a:cubicBezTo>
                <a:cubicBezTo>
                  <a:pt x="3771480" y="968440"/>
                  <a:pt x="3767713" y="965073"/>
                  <a:pt x="3764180" y="961072"/>
                </a:cubicBezTo>
                <a:lnTo>
                  <a:pt x="3756092" y="949245"/>
                </a:lnTo>
                <a:lnTo>
                  <a:pt x="3752228" y="955997"/>
                </a:lnTo>
                <a:cubicBezTo>
                  <a:pt x="3750994" y="958814"/>
                  <a:pt x="3750078" y="961739"/>
                  <a:pt x="3749478" y="964773"/>
                </a:cubicBezTo>
                <a:cubicBezTo>
                  <a:pt x="3748277" y="970840"/>
                  <a:pt x="3747677" y="976208"/>
                  <a:pt x="3747677" y="980875"/>
                </a:cubicBezTo>
                <a:cubicBezTo>
                  <a:pt x="3747677" y="984609"/>
                  <a:pt x="3748077" y="989376"/>
                  <a:pt x="3748878" y="995177"/>
                </a:cubicBezTo>
                <a:cubicBezTo>
                  <a:pt x="3749678" y="1000977"/>
                  <a:pt x="3750711" y="1007145"/>
                  <a:pt x="3751978" y="1013679"/>
                </a:cubicBezTo>
                <a:cubicBezTo>
                  <a:pt x="3753245" y="1020213"/>
                  <a:pt x="3754645" y="1026714"/>
                  <a:pt x="3756178" y="1033181"/>
                </a:cubicBezTo>
                <a:cubicBezTo>
                  <a:pt x="3757712" y="1039649"/>
                  <a:pt x="3759146" y="1045483"/>
                  <a:pt x="3760479" y="1050684"/>
                </a:cubicBezTo>
                <a:lnTo>
                  <a:pt x="3744677" y="1054484"/>
                </a:lnTo>
                <a:cubicBezTo>
                  <a:pt x="3741877" y="1044216"/>
                  <a:pt x="3739476" y="1034181"/>
                  <a:pt x="3737476" y="1024380"/>
                </a:cubicBezTo>
                <a:cubicBezTo>
                  <a:pt x="3735476" y="1014579"/>
                  <a:pt x="3733943" y="1005811"/>
                  <a:pt x="3732876" y="998077"/>
                </a:cubicBezTo>
                <a:cubicBezTo>
                  <a:pt x="3731809" y="990343"/>
                  <a:pt x="3731276" y="984609"/>
                  <a:pt x="3731276" y="980875"/>
                </a:cubicBezTo>
                <a:cubicBezTo>
                  <a:pt x="3731276" y="971007"/>
                  <a:pt x="3732876" y="962006"/>
                  <a:pt x="3736076" y="953871"/>
                </a:cubicBezTo>
                <a:cubicBezTo>
                  <a:pt x="3739276" y="945737"/>
                  <a:pt x="3743410" y="938570"/>
                  <a:pt x="3748478" y="932369"/>
                </a:cubicBezTo>
                <a:cubicBezTo>
                  <a:pt x="3753545" y="926168"/>
                  <a:pt x="3759012" y="920901"/>
                  <a:pt x="3764880" y="916567"/>
                </a:cubicBezTo>
                <a:cubicBezTo>
                  <a:pt x="3770747" y="912233"/>
                  <a:pt x="3776448" y="908966"/>
                  <a:pt x="3781982" y="906765"/>
                </a:cubicBezTo>
                <a:cubicBezTo>
                  <a:pt x="3787516" y="904565"/>
                  <a:pt x="3792216" y="903465"/>
                  <a:pt x="3796083" y="903465"/>
                </a:cubicBezTo>
                <a:cubicBezTo>
                  <a:pt x="3799417" y="903465"/>
                  <a:pt x="3802351" y="904199"/>
                  <a:pt x="3804885" y="905665"/>
                </a:cubicBezTo>
                <a:cubicBezTo>
                  <a:pt x="3807418" y="907132"/>
                  <a:pt x="3809885" y="909999"/>
                  <a:pt x="3812285" y="914266"/>
                </a:cubicBezTo>
                <a:cubicBezTo>
                  <a:pt x="3814686" y="918534"/>
                  <a:pt x="3817219" y="924801"/>
                  <a:pt x="3819886" y="933069"/>
                </a:cubicBezTo>
                <a:cubicBezTo>
                  <a:pt x="3822420" y="940670"/>
                  <a:pt x="3824820" y="946437"/>
                  <a:pt x="3827087" y="950371"/>
                </a:cubicBezTo>
                <a:cubicBezTo>
                  <a:pt x="3829354" y="954305"/>
                  <a:pt x="3831821" y="956972"/>
                  <a:pt x="3834488" y="958372"/>
                </a:cubicBezTo>
                <a:cubicBezTo>
                  <a:pt x="3837155" y="959772"/>
                  <a:pt x="3840222" y="960472"/>
                  <a:pt x="3843689" y="960472"/>
                </a:cubicBezTo>
                <a:lnTo>
                  <a:pt x="3845308" y="961083"/>
                </a:lnTo>
                <a:lnTo>
                  <a:pt x="3845375" y="960472"/>
                </a:lnTo>
                <a:cubicBezTo>
                  <a:pt x="3852976" y="960472"/>
                  <a:pt x="3858310" y="959739"/>
                  <a:pt x="3861377" y="958272"/>
                </a:cubicBezTo>
                <a:cubicBezTo>
                  <a:pt x="3864444" y="956805"/>
                  <a:pt x="3866211" y="954205"/>
                  <a:pt x="3866678" y="950471"/>
                </a:cubicBezTo>
                <a:cubicBezTo>
                  <a:pt x="3867145" y="946737"/>
                  <a:pt x="3867245" y="941537"/>
                  <a:pt x="3866978" y="934869"/>
                </a:cubicBezTo>
                <a:close/>
                <a:moveTo>
                  <a:pt x="3638902" y="833056"/>
                </a:moveTo>
                <a:lnTo>
                  <a:pt x="3655104" y="833056"/>
                </a:lnTo>
                <a:lnTo>
                  <a:pt x="3659104" y="975874"/>
                </a:lnTo>
                <a:lnTo>
                  <a:pt x="3642902" y="975874"/>
                </a:lnTo>
                <a:close/>
                <a:moveTo>
                  <a:pt x="3596478" y="833056"/>
                </a:moveTo>
                <a:lnTo>
                  <a:pt x="3612680" y="833056"/>
                </a:lnTo>
                <a:lnTo>
                  <a:pt x="3616680" y="933069"/>
                </a:lnTo>
                <a:cubicBezTo>
                  <a:pt x="3616947" y="940136"/>
                  <a:pt x="3616713" y="946404"/>
                  <a:pt x="3615980" y="951871"/>
                </a:cubicBezTo>
                <a:cubicBezTo>
                  <a:pt x="3615247" y="957339"/>
                  <a:pt x="3613513" y="961939"/>
                  <a:pt x="3610779" y="965673"/>
                </a:cubicBezTo>
                <a:cubicBezTo>
                  <a:pt x="3608046" y="969407"/>
                  <a:pt x="3603979" y="972207"/>
                  <a:pt x="3598578" y="974074"/>
                </a:cubicBezTo>
                <a:cubicBezTo>
                  <a:pt x="3593177" y="975941"/>
                  <a:pt x="3585943" y="976874"/>
                  <a:pt x="3576875" y="976874"/>
                </a:cubicBezTo>
                <a:lnTo>
                  <a:pt x="3576899" y="976654"/>
                </a:lnTo>
                <a:lnTo>
                  <a:pt x="3576313" y="976874"/>
                </a:lnTo>
                <a:cubicBezTo>
                  <a:pt x="3568979" y="976874"/>
                  <a:pt x="3561478" y="976174"/>
                  <a:pt x="3553810" y="974774"/>
                </a:cubicBezTo>
                <a:cubicBezTo>
                  <a:pt x="3546143" y="973374"/>
                  <a:pt x="3538975" y="971240"/>
                  <a:pt x="3532308" y="968373"/>
                </a:cubicBezTo>
                <a:lnTo>
                  <a:pt x="3525251" y="963849"/>
                </a:lnTo>
                <a:lnTo>
                  <a:pt x="3524507" y="964373"/>
                </a:lnTo>
                <a:cubicBezTo>
                  <a:pt x="3517172" y="968307"/>
                  <a:pt x="3509071" y="971374"/>
                  <a:pt x="3500204" y="973574"/>
                </a:cubicBezTo>
                <a:cubicBezTo>
                  <a:pt x="3491336" y="975774"/>
                  <a:pt x="3481968" y="976874"/>
                  <a:pt x="3472100" y="976874"/>
                </a:cubicBezTo>
                <a:lnTo>
                  <a:pt x="3472177" y="976249"/>
                </a:lnTo>
                <a:lnTo>
                  <a:pt x="3470509" y="976874"/>
                </a:lnTo>
                <a:cubicBezTo>
                  <a:pt x="3462375" y="976874"/>
                  <a:pt x="3455908" y="976441"/>
                  <a:pt x="3451107" y="975574"/>
                </a:cubicBezTo>
                <a:cubicBezTo>
                  <a:pt x="3446306" y="974707"/>
                  <a:pt x="3442672" y="973407"/>
                  <a:pt x="3440206" y="971674"/>
                </a:cubicBezTo>
                <a:cubicBezTo>
                  <a:pt x="3437739" y="969940"/>
                  <a:pt x="3436005" y="967773"/>
                  <a:pt x="3435005" y="965173"/>
                </a:cubicBezTo>
                <a:lnTo>
                  <a:pt x="3434433" y="962911"/>
                </a:lnTo>
                <a:lnTo>
                  <a:pt x="3431805" y="966873"/>
                </a:lnTo>
                <a:cubicBezTo>
                  <a:pt x="3429338" y="969540"/>
                  <a:pt x="3426504" y="971607"/>
                  <a:pt x="3423304" y="973074"/>
                </a:cubicBezTo>
                <a:cubicBezTo>
                  <a:pt x="3420103" y="974541"/>
                  <a:pt x="3416269" y="975541"/>
                  <a:pt x="3411802" y="976074"/>
                </a:cubicBezTo>
                <a:cubicBezTo>
                  <a:pt x="3407335" y="976608"/>
                  <a:pt x="3402034" y="976874"/>
                  <a:pt x="3395900" y="976874"/>
                </a:cubicBezTo>
                <a:lnTo>
                  <a:pt x="3395922" y="976698"/>
                </a:lnTo>
                <a:lnTo>
                  <a:pt x="3395452" y="976874"/>
                </a:lnTo>
                <a:cubicBezTo>
                  <a:pt x="3386918" y="976874"/>
                  <a:pt x="3379417" y="975974"/>
                  <a:pt x="3372950" y="974174"/>
                </a:cubicBezTo>
                <a:cubicBezTo>
                  <a:pt x="3366482" y="972374"/>
                  <a:pt x="3361682" y="969507"/>
                  <a:pt x="3358548" y="965573"/>
                </a:cubicBezTo>
                <a:cubicBezTo>
                  <a:pt x="3356981" y="963606"/>
                  <a:pt x="3355939" y="961347"/>
                  <a:pt x="3355422" y="958797"/>
                </a:cubicBezTo>
                <a:lnTo>
                  <a:pt x="3355437" y="953834"/>
                </a:lnTo>
                <a:lnTo>
                  <a:pt x="3339946" y="963973"/>
                </a:lnTo>
                <a:cubicBezTo>
                  <a:pt x="3332545" y="967506"/>
                  <a:pt x="3324344" y="970473"/>
                  <a:pt x="3315342" y="972874"/>
                </a:cubicBezTo>
                <a:cubicBezTo>
                  <a:pt x="3306341" y="975274"/>
                  <a:pt x="3296740" y="977074"/>
                  <a:pt x="3286539" y="978274"/>
                </a:cubicBezTo>
                <a:cubicBezTo>
                  <a:pt x="3276338" y="979475"/>
                  <a:pt x="3265770" y="980075"/>
                  <a:pt x="3254835" y="980075"/>
                </a:cubicBezTo>
                <a:cubicBezTo>
                  <a:pt x="3242967" y="980075"/>
                  <a:pt x="3232532" y="979308"/>
                  <a:pt x="3223531" y="977774"/>
                </a:cubicBezTo>
                <a:cubicBezTo>
                  <a:pt x="3214530" y="976241"/>
                  <a:pt x="3207029" y="973874"/>
                  <a:pt x="3201028" y="970674"/>
                </a:cubicBezTo>
                <a:cubicBezTo>
                  <a:pt x="3195027" y="967473"/>
                  <a:pt x="3190493" y="963306"/>
                  <a:pt x="3187426" y="958172"/>
                </a:cubicBezTo>
                <a:cubicBezTo>
                  <a:pt x="3184359" y="953038"/>
                  <a:pt x="3182826" y="946804"/>
                  <a:pt x="3182826" y="939470"/>
                </a:cubicBezTo>
                <a:cubicBezTo>
                  <a:pt x="3182826" y="936136"/>
                  <a:pt x="3183093" y="932702"/>
                  <a:pt x="3183626" y="929168"/>
                </a:cubicBezTo>
                <a:cubicBezTo>
                  <a:pt x="3184159" y="925635"/>
                  <a:pt x="3184859" y="922067"/>
                  <a:pt x="3185726" y="918467"/>
                </a:cubicBezTo>
                <a:cubicBezTo>
                  <a:pt x="3186593" y="914867"/>
                  <a:pt x="3187493" y="911399"/>
                  <a:pt x="3188427" y="908066"/>
                </a:cubicBezTo>
                <a:lnTo>
                  <a:pt x="3203428" y="911866"/>
                </a:lnTo>
                <a:cubicBezTo>
                  <a:pt x="3202895" y="913866"/>
                  <a:pt x="3202295" y="916233"/>
                  <a:pt x="3201628" y="918967"/>
                </a:cubicBezTo>
                <a:cubicBezTo>
                  <a:pt x="3200961" y="921701"/>
                  <a:pt x="3200395" y="924468"/>
                  <a:pt x="3199928" y="927268"/>
                </a:cubicBezTo>
                <a:cubicBezTo>
                  <a:pt x="3199461" y="930068"/>
                  <a:pt x="3199228" y="932602"/>
                  <a:pt x="3199228" y="934869"/>
                </a:cubicBezTo>
                <a:cubicBezTo>
                  <a:pt x="3199228" y="941803"/>
                  <a:pt x="3200995" y="947371"/>
                  <a:pt x="3204529" y="951571"/>
                </a:cubicBezTo>
                <a:cubicBezTo>
                  <a:pt x="3208062" y="955772"/>
                  <a:pt x="3214230" y="958839"/>
                  <a:pt x="3223031" y="960772"/>
                </a:cubicBezTo>
                <a:cubicBezTo>
                  <a:pt x="3231832" y="962706"/>
                  <a:pt x="3244167" y="963673"/>
                  <a:pt x="3260036" y="963673"/>
                </a:cubicBezTo>
                <a:cubicBezTo>
                  <a:pt x="3268170" y="963673"/>
                  <a:pt x="3276771" y="963173"/>
                  <a:pt x="3285839" y="962172"/>
                </a:cubicBezTo>
                <a:cubicBezTo>
                  <a:pt x="3294907" y="961172"/>
                  <a:pt x="3303941" y="959372"/>
                  <a:pt x="3312942" y="956772"/>
                </a:cubicBezTo>
                <a:cubicBezTo>
                  <a:pt x="3321943" y="954171"/>
                  <a:pt x="3330511" y="950604"/>
                  <a:pt x="3338645" y="946070"/>
                </a:cubicBezTo>
                <a:cubicBezTo>
                  <a:pt x="3346780" y="941537"/>
                  <a:pt x="3353914" y="935802"/>
                  <a:pt x="3360048" y="928868"/>
                </a:cubicBezTo>
                <a:lnTo>
                  <a:pt x="3372650" y="936269"/>
                </a:lnTo>
                <a:cubicBezTo>
                  <a:pt x="3371450" y="939336"/>
                  <a:pt x="3370649" y="941770"/>
                  <a:pt x="3370249" y="943570"/>
                </a:cubicBezTo>
                <a:cubicBezTo>
                  <a:pt x="3369849" y="945370"/>
                  <a:pt x="3369649" y="947004"/>
                  <a:pt x="3369649" y="948471"/>
                </a:cubicBezTo>
                <a:cubicBezTo>
                  <a:pt x="3369649" y="950471"/>
                  <a:pt x="3370383" y="952371"/>
                  <a:pt x="3371849" y="954171"/>
                </a:cubicBezTo>
                <a:cubicBezTo>
                  <a:pt x="3373316" y="955972"/>
                  <a:pt x="3376083" y="957472"/>
                  <a:pt x="3380150" y="958672"/>
                </a:cubicBezTo>
                <a:cubicBezTo>
                  <a:pt x="3384218" y="959872"/>
                  <a:pt x="3389985" y="960472"/>
                  <a:pt x="3397453" y="960472"/>
                </a:cubicBezTo>
                <a:lnTo>
                  <a:pt x="3397881" y="960634"/>
                </a:lnTo>
                <a:lnTo>
                  <a:pt x="3397901" y="960472"/>
                </a:lnTo>
                <a:cubicBezTo>
                  <a:pt x="3404568" y="960472"/>
                  <a:pt x="3409768" y="959972"/>
                  <a:pt x="3413502" y="958972"/>
                </a:cubicBezTo>
                <a:cubicBezTo>
                  <a:pt x="3417236" y="957972"/>
                  <a:pt x="3420070" y="956038"/>
                  <a:pt x="3422003" y="953171"/>
                </a:cubicBezTo>
                <a:cubicBezTo>
                  <a:pt x="3423937" y="950304"/>
                  <a:pt x="3425504" y="946137"/>
                  <a:pt x="3426704" y="940670"/>
                </a:cubicBezTo>
                <a:cubicBezTo>
                  <a:pt x="3427904" y="935202"/>
                  <a:pt x="3429371" y="928068"/>
                  <a:pt x="3431105" y="919267"/>
                </a:cubicBezTo>
                <a:lnTo>
                  <a:pt x="3446707" y="922267"/>
                </a:lnTo>
                <a:cubicBezTo>
                  <a:pt x="3446173" y="924668"/>
                  <a:pt x="3445573" y="927335"/>
                  <a:pt x="3444906" y="930268"/>
                </a:cubicBezTo>
                <a:cubicBezTo>
                  <a:pt x="3444240" y="933202"/>
                  <a:pt x="3443673" y="936103"/>
                  <a:pt x="3443206" y="938970"/>
                </a:cubicBezTo>
                <a:cubicBezTo>
                  <a:pt x="3442739" y="941837"/>
                  <a:pt x="3442506" y="944337"/>
                  <a:pt x="3442506" y="946470"/>
                </a:cubicBezTo>
                <a:cubicBezTo>
                  <a:pt x="3442506" y="948471"/>
                  <a:pt x="3442639" y="950338"/>
                  <a:pt x="3442906" y="952071"/>
                </a:cubicBezTo>
                <a:cubicBezTo>
                  <a:pt x="3443173" y="953805"/>
                  <a:pt x="3444173" y="955272"/>
                  <a:pt x="3445906" y="956472"/>
                </a:cubicBezTo>
                <a:cubicBezTo>
                  <a:pt x="3447640" y="957672"/>
                  <a:pt x="3450574" y="958639"/>
                  <a:pt x="3454708" y="959372"/>
                </a:cubicBezTo>
                <a:cubicBezTo>
                  <a:pt x="3458841" y="960106"/>
                  <a:pt x="3464776" y="960472"/>
                  <a:pt x="3472510" y="960472"/>
                </a:cubicBezTo>
                <a:lnTo>
                  <a:pt x="3474030" y="961046"/>
                </a:lnTo>
                <a:lnTo>
                  <a:pt x="3474101" y="960472"/>
                </a:lnTo>
                <a:cubicBezTo>
                  <a:pt x="3482101" y="960472"/>
                  <a:pt x="3489636" y="959706"/>
                  <a:pt x="3496703" y="958172"/>
                </a:cubicBezTo>
                <a:lnTo>
                  <a:pt x="3511772" y="953381"/>
                </a:lnTo>
                <a:lnTo>
                  <a:pt x="3507705" y="948671"/>
                </a:lnTo>
                <a:cubicBezTo>
                  <a:pt x="3504904" y="945737"/>
                  <a:pt x="3501871" y="942770"/>
                  <a:pt x="3498603" y="939770"/>
                </a:cubicBezTo>
                <a:cubicBezTo>
                  <a:pt x="3495336" y="936769"/>
                  <a:pt x="3491836" y="933936"/>
                  <a:pt x="3488102" y="931269"/>
                </a:cubicBezTo>
                <a:cubicBezTo>
                  <a:pt x="3487302" y="930602"/>
                  <a:pt x="3486502" y="929402"/>
                  <a:pt x="3485702" y="927668"/>
                </a:cubicBezTo>
                <a:cubicBezTo>
                  <a:pt x="3484902" y="925935"/>
                  <a:pt x="3484235" y="924134"/>
                  <a:pt x="3483702" y="922267"/>
                </a:cubicBezTo>
                <a:cubicBezTo>
                  <a:pt x="3483168" y="920401"/>
                  <a:pt x="3482901" y="919000"/>
                  <a:pt x="3482901" y="918067"/>
                </a:cubicBezTo>
                <a:cubicBezTo>
                  <a:pt x="3482901" y="916067"/>
                  <a:pt x="3484168" y="913666"/>
                  <a:pt x="3486702" y="910866"/>
                </a:cubicBezTo>
                <a:cubicBezTo>
                  <a:pt x="3489236" y="908066"/>
                  <a:pt x="3492636" y="905365"/>
                  <a:pt x="3496903" y="902765"/>
                </a:cubicBezTo>
                <a:cubicBezTo>
                  <a:pt x="3501170" y="900165"/>
                  <a:pt x="3506038" y="897998"/>
                  <a:pt x="3511505" y="896264"/>
                </a:cubicBezTo>
                <a:cubicBezTo>
                  <a:pt x="3516972" y="894531"/>
                  <a:pt x="3522640" y="893664"/>
                  <a:pt x="3528507" y="893664"/>
                </a:cubicBezTo>
                <a:cubicBezTo>
                  <a:pt x="3536108" y="893664"/>
                  <a:pt x="3542275" y="894797"/>
                  <a:pt x="3547009" y="897064"/>
                </a:cubicBezTo>
                <a:cubicBezTo>
                  <a:pt x="3551743" y="899331"/>
                  <a:pt x="3555210" y="902232"/>
                  <a:pt x="3557411" y="905765"/>
                </a:cubicBezTo>
                <a:cubicBezTo>
                  <a:pt x="3559611" y="909299"/>
                  <a:pt x="3560711" y="913066"/>
                  <a:pt x="3560711" y="917067"/>
                </a:cubicBezTo>
                <a:cubicBezTo>
                  <a:pt x="3560711" y="922934"/>
                  <a:pt x="3559244" y="928768"/>
                  <a:pt x="3556311" y="934569"/>
                </a:cubicBezTo>
                <a:cubicBezTo>
                  <a:pt x="3553377" y="940370"/>
                  <a:pt x="3549176" y="945804"/>
                  <a:pt x="3543709" y="950871"/>
                </a:cubicBezTo>
                <a:lnTo>
                  <a:pt x="3539257" y="954001"/>
                </a:lnTo>
                <a:lnTo>
                  <a:pt x="3550610" y="957572"/>
                </a:lnTo>
                <a:cubicBezTo>
                  <a:pt x="3555077" y="958572"/>
                  <a:pt x="3559644" y="959305"/>
                  <a:pt x="3564312" y="959772"/>
                </a:cubicBezTo>
                <a:cubicBezTo>
                  <a:pt x="3568979" y="960239"/>
                  <a:pt x="3573646" y="960472"/>
                  <a:pt x="3578313" y="960472"/>
                </a:cubicBezTo>
                <a:lnTo>
                  <a:pt x="3578661" y="960603"/>
                </a:lnTo>
                <a:lnTo>
                  <a:pt x="3578675" y="960472"/>
                </a:lnTo>
                <a:cubicBezTo>
                  <a:pt x="3586276" y="960472"/>
                  <a:pt x="3591610" y="959739"/>
                  <a:pt x="3594677" y="958272"/>
                </a:cubicBezTo>
                <a:cubicBezTo>
                  <a:pt x="3597744" y="956805"/>
                  <a:pt x="3599511" y="954205"/>
                  <a:pt x="3599978" y="950471"/>
                </a:cubicBezTo>
                <a:cubicBezTo>
                  <a:pt x="3600445" y="946737"/>
                  <a:pt x="3600545" y="941537"/>
                  <a:pt x="3600278" y="934869"/>
                </a:cubicBezTo>
                <a:close/>
                <a:moveTo>
                  <a:pt x="2816019" y="833056"/>
                </a:moveTo>
                <a:lnTo>
                  <a:pt x="2832221" y="833056"/>
                </a:lnTo>
                <a:lnTo>
                  <a:pt x="2836221" y="934069"/>
                </a:lnTo>
                <a:cubicBezTo>
                  <a:pt x="2836488" y="941137"/>
                  <a:pt x="2835621" y="947504"/>
                  <a:pt x="2833621" y="953171"/>
                </a:cubicBezTo>
                <a:cubicBezTo>
                  <a:pt x="2831620" y="958839"/>
                  <a:pt x="2827620" y="963673"/>
                  <a:pt x="2821619" y="967673"/>
                </a:cubicBezTo>
                <a:cubicBezTo>
                  <a:pt x="2815619" y="971674"/>
                  <a:pt x="2806884" y="974741"/>
                  <a:pt x="2795416" y="976874"/>
                </a:cubicBezTo>
                <a:cubicBezTo>
                  <a:pt x="2783948" y="979008"/>
                  <a:pt x="2768813" y="980075"/>
                  <a:pt x="2750011" y="980075"/>
                </a:cubicBezTo>
                <a:cubicBezTo>
                  <a:pt x="2738143" y="980075"/>
                  <a:pt x="2727708" y="979308"/>
                  <a:pt x="2718706" y="977774"/>
                </a:cubicBezTo>
                <a:cubicBezTo>
                  <a:pt x="2709705" y="976241"/>
                  <a:pt x="2702205" y="973874"/>
                  <a:pt x="2696204" y="970674"/>
                </a:cubicBezTo>
                <a:cubicBezTo>
                  <a:pt x="2690203" y="967473"/>
                  <a:pt x="2685669" y="963306"/>
                  <a:pt x="2682602" y="958172"/>
                </a:cubicBezTo>
                <a:cubicBezTo>
                  <a:pt x="2679535" y="953038"/>
                  <a:pt x="2678002" y="946804"/>
                  <a:pt x="2678002" y="939470"/>
                </a:cubicBezTo>
                <a:cubicBezTo>
                  <a:pt x="2678002" y="936136"/>
                  <a:pt x="2678269" y="932702"/>
                  <a:pt x="2678802" y="929168"/>
                </a:cubicBezTo>
                <a:cubicBezTo>
                  <a:pt x="2679335" y="925635"/>
                  <a:pt x="2680035" y="922067"/>
                  <a:pt x="2680902" y="918467"/>
                </a:cubicBezTo>
                <a:cubicBezTo>
                  <a:pt x="2681769" y="914867"/>
                  <a:pt x="2682668" y="911399"/>
                  <a:pt x="2683603" y="908066"/>
                </a:cubicBezTo>
                <a:lnTo>
                  <a:pt x="2698604" y="911866"/>
                </a:lnTo>
                <a:cubicBezTo>
                  <a:pt x="2698071" y="913866"/>
                  <a:pt x="2697470" y="916233"/>
                  <a:pt x="2696804" y="918967"/>
                </a:cubicBezTo>
                <a:cubicBezTo>
                  <a:pt x="2696137" y="921701"/>
                  <a:pt x="2695570" y="924468"/>
                  <a:pt x="2695104" y="927268"/>
                </a:cubicBezTo>
                <a:cubicBezTo>
                  <a:pt x="2694637" y="930068"/>
                  <a:pt x="2694404" y="932602"/>
                  <a:pt x="2694404" y="934869"/>
                </a:cubicBezTo>
                <a:cubicBezTo>
                  <a:pt x="2694404" y="941803"/>
                  <a:pt x="2696171" y="947371"/>
                  <a:pt x="2699705" y="951571"/>
                </a:cubicBezTo>
                <a:cubicBezTo>
                  <a:pt x="2703238" y="955772"/>
                  <a:pt x="2709406" y="958839"/>
                  <a:pt x="2718207" y="960772"/>
                </a:cubicBezTo>
                <a:cubicBezTo>
                  <a:pt x="2727008" y="962706"/>
                  <a:pt x="2739343" y="963673"/>
                  <a:pt x="2755211" y="963673"/>
                </a:cubicBezTo>
                <a:cubicBezTo>
                  <a:pt x="2768413" y="963673"/>
                  <a:pt x="2779281" y="963173"/>
                  <a:pt x="2787815" y="962172"/>
                </a:cubicBezTo>
                <a:cubicBezTo>
                  <a:pt x="2796349" y="961172"/>
                  <a:pt x="2802984" y="959572"/>
                  <a:pt x="2807718" y="957372"/>
                </a:cubicBezTo>
                <a:cubicBezTo>
                  <a:pt x="2812452" y="955172"/>
                  <a:pt x="2815719" y="952305"/>
                  <a:pt x="2817518" y="948771"/>
                </a:cubicBezTo>
                <a:cubicBezTo>
                  <a:pt x="2819319" y="945237"/>
                  <a:pt x="2820086" y="940936"/>
                  <a:pt x="2819820" y="935869"/>
                </a:cubicBezTo>
                <a:close/>
                <a:moveTo>
                  <a:pt x="1911239" y="833056"/>
                </a:moveTo>
                <a:lnTo>
                  <a:pt x="1927842" y="833056"/>
                </a:lnTo>
                <a:lnTo>
                  <a:pt x="1931041" y="934469"/>
                </a:lnTo>
                <a:cubicBezTo>
                  <a:pt x="1931309" y="941270"/>
                  <a:pt x="1932408" y="946570"/>
                  <a:pt x="1934342" y="950371"/>
                </a:cubicBezTo>
                <a:cubicBezTo>
                  <a:pt x="1936275" y="954171"/>
                  <a:pt x="1938910" y="956805"/>
                  <a:pt x="1942243" y="958272"/>
                </a:cubicBezTo>
                <a:lnTo>
                  <a:pt x="1952184" y="960260"/>
                </a:lnTo>
                <a:lnTo>
                  <a:pt x="1972704" y="958172"/>
                </a:lnTo>
                <a:lnTo>
                  <a:pt x="1987774" y="953381"/>
                </a:lnTo>
                <a:lnTo>
                  <a:pt x="1983706" y="948671"/>
                </a:lnTo>
                <a:cubicBezTo>
                  <a:pt x="1980905" y="945737"/>
                  <a:pt x="1977871" y="942770"/>
                  <a:pt x="1974604" y="939770"/>
                </a:cubicBezTo>
                <a:cubicBezTo>
                  <a:pt x="1971337" y="936769"/>
                  <a:pt x="1967836" y="933936"/>
                  <a:pt x="1964103" y="931269"/>
                </a:cubicBezTo>
                <a:cubicBezTo>
                  <a:pt x="1963303" y="930602"/>
                  <a:pt x="1962503" y="929402"/>
                  <a:pt x="1961703" y="927668"/>
                </a:cubicBezTo>
                <a:cubicBezTo>
                  <a:pt x="1960902" y="925935"/>
                  <a:pt x="1960236" y="924134"/>
                  <a:pt x="1959703" y="922267"/>
                </a:cubicBezTo>
                <a:cubicBezTo>
                  <a:pt x="1959169" y="920401"/>
                  <a:pt x="1958902" y="919000"/>
                  <a:pt x="1958902" y="918067"/>
                </a:cubicBezTo>
                <a:cubicBezTo>
                  <a:pt x="1958902" y="916067"/>
                  <a:pt x="1960169" y="913666"/>
                  <a:pt x="1962702" y="910866"/>
                </a:cubicBezTo>
                <a:cubicBezTo>
                  <a:pt x="1965236" y="908066"/>
                  <a:pt x="1968636" y="905365"/>
                  <a:pt x="1972904" y="902765"/>
                </a:cubicBezTo>
                <a:cubicBezTo>
                  <a:pt x="1977172" y="900165"/>
                  <a:pt x="1982039" y="897998"/>
                  <a:pt x="1987507" y="896264"/>
                </a:cubicBezTo>
                <a:cubicBezTo>
                  <a:pt x="1992973" y="894531"/>
                  <a:pt x="1998641" y="893664"/>
                  <a:pt x="2004508" y="893664"/>
                </a:cubicBezTo>
                <a:cubicBezTo>
                  <a:pt x="2012109" y="893664"/>
                  <a:pt x="2018276" y="894797"/>
                  <a:pt x="2023011" y="897064"/>
                </a:cubicBezTo>
                <a:cubicBezTo>
                  <a:pt x="2027745" y="899331"/>
                  <a:pt x="2031212" y="902232"/>
                  <a:pt x="2033412" y="905765"/>
                </a:cubicBezTo>
                <a:cubicBezTo>
                  <a:pt x="2035612" y="909299"/>
                  <a:pt x="2036712" y="913066"/>
                  <a:pt x="2036712" y="917067"/>
                </a:cubicBezTo>
                <a:cubicBezTo>
                  <a:pt x="2036712" y="922934"/>
                  <a:pt x="2035245" y="928768"/>
                  <a:pt x="2032312" y="934569"/>
                </a:cubicBezTo>
                <a:cubicBezTo>
                  <a:pt x="2029377" y="940370"/>
                  <a:pt x="2025178" y="945804"/>
                  <a:pt x="2019710" y="950871"/>
                </a:cubicBezTo>
                <a:lnTo>
                  <a:pt x="2015258" y="954001"/>
                </a:lnTo>
                <a:lnTo>
                  <a:pt x="2026611" y="957572"/>
                </a:lnTo>
                <a:cubicBezTo>
                  <a:pt x="2031078" y="958572"/>
                  <a:pt x="2035645" y="959305"/>
                  <a:pt x="2040313" y="959772"/>
                </a:cubicBezTo>
                <a:cubicBezTo>
                  <a:pt x="2044980" y="960239"/>
                  <a:pt x="2049647" y="960472"/>
                  <a:pt x="2054314" y="960472"/>
                </a:cubicBezTo>
                <a:lnTo>
                  <a:pt x="2054662" y="960603"/>
                </a:lnTo>
                <a:lnTo>
                  <a:pt x="2054676" y="960472"/>
                </a:lnTo>
                <a:cubicBezTo>
                  <a:pt x="2061610" y="960472"/>
                  <a:pt x="2068412" y="959939"/>
                  <a:pt x="2075078" y="958872"/>
                </a:cubicBezTo>
                <a:cubicBezTo>
                  <a:pt x="2081746" y="957805"/>
                  <a:pt x="2088281" y="956272"/>
                  <a:pt x="2094681" y="954271"/>
                </a:cubicBezTo>
                <a:cubicBezTo>
                  <a:pt x="2101082" y="952271"/>
                  <a:pt x="2107250" y="949838"/>
                  <a:pt x="2113184" y="946971"/>
                </a:cubicBezTo>
                <a:cubicBezTo>
                  <a:pt x="2119117" y="944104"/>
                  <a:pt x="2124752" y="940803"/>
                  <a:pt x="2130086" y="937069"/>
                </a:cubicBezTo>
                <a:cubicBezTo>
                  <a:pt x="2126618" y="934002"/>
                  <a:pt x="2122618" y="931335"/>
                  <a:pt x="2118084" y="929068"/>
                </a:cubicBezTo>
                <a:cubicBezTo>
                  <a:pt x="2113551" y="926801"/>
                  <a:pt x="2108583" y="925034"/>
                  <a:pt x="2103182" y="923768"/>
                </a:cubicBezTo>
                <a:cubicBezTo>
                  <a:pt x="2097781" y="922501"/>
                  <a:pt x="2092081" y="921867"/>
                  <a:pt x="2086080" y="921867"/>
                </a:cubicBezTo>
                <a:cubicBezTo>
                  <a:pt x="2083946" y="921867"/>
                  <a:pt x="2081946" y="921934"/>
                  <a:pt x="2080080" y="922067"/>
                </a:cubicBezTo>
                <a:cubicBezTo>
                  <a:pt x="2078212" y="922201"/>
                  <a:pt x="2076346" y="922434"/>
                  <a:pt x="2074478" y="922768"/>
                </a:cubicBezTo>
                <a:cubicBezTo>
                  <a:pt x="2072612" y="923101"/>
                  <a:pt x="2070478" y="923534"/>
                  <a:pt x="2068079" y="924068"/>
                </a:cubicBezTo>
                <a:lnTo>
                  <a:pt x="2064878" y="908866"/>
                </a:lnTo>
                <a:cubicBezTo>
                  <a:pt x="2068478" y="907799"/>
                  <a:pt x="2072078" y="906966"/>
                  <a:pt x="2075678" y="906365"/>
                </a:cubicBezTo>
                <a:cubicBezTo>
                  <a:pt x="2079280" y="905765"/>
                  <a:pt x="2082746" y="905465"/>
                  <a:pt x="2086080" y="905465"/>
                </a:cubicBezTo>
                <a:cubicBezTo>
                  <a:pt x="2093014" y="905465"/>
                  <a:pt x="2099283" y="906299"/>
                  <a:pt x="2104882" y="907966"/>
                </a:cubicBezTo>
                <a:cubicBezTo>
                  <a:pt x="2110483" y="909633"/>
                  <a:pt x="2115585" y="911666"/>
                  <a:pt x="2120185" y="914066"/>
                </a:cubicBezTo>
                <a:cubicBezTo>
                  <a:pt x="2124785" y="916467"/>
                  <a:pt x="2129118" y="918867"/>
                  <a:pt x="2133186" y="921267"/>
                </a:cubicBezTo>
                <a:cubicBezTo>
                  <a:pt x="2137253" y="923668"/>
                  <a:pt x="2141220" y="925701"/>
                  <a:pt x="2145087" y="927368"/>
                </a:cubicBezTo>
                <a:cubicBezTo>
                  <a:pt x="2148955" y="929035"/>
                  <a:pt x="2152955" y="929868"/>
                  <a:pt x="2157089" y="929868"/>
                </a:cubicBezTo>
                <a:lnTo>
                  <a:pt x="2161290" y="929868"/>
                </a:lnTo>
                <a:lnTo>
                  <a:pt x="2162690" y="944270"/>
                </a:lnTo>
                <a:lnTo>
                  <a:pt x="2151017" y="946043"/>
                </a:lnTo>
                <a:lnTo>
                  <a:pt x="2151788" y="947921"/>
                </a:lnTo>
                <a:cubicBezTo>
                  <a:pt x="2152855" y="949954"/>
                  <a:pt x="2154021" y="951671"/>
                  <a:pt x="2155289" y="953071"/>
                </a:cubicBezTo>
                <a:cubicBezTo>
                  <a:pt x="2157822" y="955872"/>
                  <a:pt x="2161256" y="957805"/>
                  <a:pt x="2165590" y="958872"/>
                </a:cubicBezTo>
                <a:cubicBezTo>
                  <a:pt x="2169924" y="959939"/>
                  <a:pt x="2175491" y="960472"/>
                  <a:pt x="2182293" y="960472"/>
                </a:cubicBezTo>
                <a:lnTo>
                  <a:pt x="2187965" y="962611"/>
                </a:lnTo>
                <a:lnTo>
                  <a:pt x="2188226" y="960472"/>
                </a:lnTo>
                <a:cubicBezTo>
                  <a:pt x="2196094" y="960472"/>
                  <a:pt x="2202228" y="960172"/>
                  <a:pt x="2206628" y="959572"/>
                </a:cubicBezTo>
                <a:cubicBezTo>
                  <a:pt x="2211029" y="958972"/>
                  <a:pt x="2214163" y="957438"/>
                  <a:pt x="2216029" y="954972"/>
                </a:cubicBezTo>
                <a:cubicBezTo>
                  <a:pt x="2217897" y="952505"/>
                  <a:pt x="2218830" y="948604"/>
                  <a:pt x="2218830" y="943270"/>
                </a:cubicBezTo>
                <a:cubicBezTo>
                  <a:pt x="2218830" y="939936"/>
                  <a:pt x="2218297" y="935969"/>
                  <a:pt x="2217230" y="931369"/>
                </a:cubicBezTo>
                <a:cubicBezTo>
                  <a:pt x="2216163" y="926768"/>
                  <a:pt x="2214763" y="921867"/>
                  <a:pt x="2213029" y="916667"/>
                </a:cubicBezTo>
                <a:cubicBezTo>
                  <a:pt x="2211295" y="911466"/>
                  <a:pt x="2209429" y="906332"/>
                  <a:pt x="2207429" y="901265"/>
                </a:cubicBezTo>
                <a:lnTo>
                  <a:pt x="2223631" y="895264"/>
                </a:lnTo>
                <a:cubicBezTo>
                  <a:pt x="2225364" y="899531"/>
                  <a:pt x="2226997" y="904399"/>
                  <a:pt x="2228531" y="909866"/>
                </a:cubicBezTo>
                <a:cubicBezTo>
                  <a:pt x="2230065" y="915333"/>
                  <a:pt x="2231365" y="920734"/>
                  <a:pt x="2232432" y="926068"/>
                </a:cubicBezTo>
                <a:cubicBezTo>
                  <a:pt x="2233498" y="931402"/>
                  <a:pt x="2234032" y="936069"/>
                  <a:pt x="2234032" y="940070"/>
                </a:cubicBezTo>
                <a:cubicBezTo>
                  <a:pt x="2234032" y="946737"/>
                  <a:pt x="2233131" y="952405"/>
                  <a:pt x="2231331" y="957072"/>
                </a:cubicBezTo>
                <a:cubicBezTo>
                  <a:pt x="2229531" y="961739"/>
                  <a:pt x="2226698" y="965540"/>
                  <a:pt x="2222830" y="968473"/>
                </a:cubicBezTo>
                <a:cubicBezTo>
                  <a:pt x="2218963" y="971407"/>
                  <a:pt x="2213996" y="973541"/>
                  <a:pt x="2207929" y="974874"/>
                </a:cubicBezTo>
                <a:cubicBezTo>
                  <a:pt x="2201861" y="976208"/>
                  <a:pt x="2194627" y="976874"/>
                  <a:pt x="2186226" y="976874"/>
                </a:cubicBezTo>
                <a:lnTo>
                  <a:pt x="2186510" y="974542"/>
                </a:lnTo>
                <a:lnTo>
                  <a:pt x="2180292" y="976874"/>
                </a:lnTo>
                <a:cubicBezTo>
                  <a:pt x="2174691" y="976874"/>
                  <a:pt x="2169557" y="976508"/>
                  <a:pt x="2164889" y="975774"/>
                </a:cubicBezTo>
                <a:cubicBezTo>
                  <a:pt x="2160223" y="975041"/>
                  <a:pt x="2156022" y="973674"/>
                  <a:pt x="2152288" y="971674"/>
                </a:cubicBezTo>
                <a:cubicBezTo>
                  <a:pt x="2148554" y="969673"/>
                  <a:pt x="2145420" y="966773"/>
                  <a:pt x="2142887" y="962973"/>
                </a:cubicBezTo>
                <a:cubicBezTo>
                  <a:pt x="2141620" y="961072"/>
                  <a:pt x="2140504" y="958864"/>
                  <a:pt x="2139536" y="956347"/>
                </a:cubicBezTo>
                <a:lnTo>
                  <a:pt x="2137868" y="950573"/>
                </a:lnTo>
                <a:lnTo>
                  <a:pt x="2132786" y="952771"/>
                </a:lnTo>
                <a:cubicBezTo>
                  <a:pt x="2128186" y="955238"/>
                  <a:pt x="2123351" y="957839"/>
                  <a:pt x="2118284" y="960572"/>
                </a:cubicBezTo>
                <a:cubicBezTo>
                  <a:pt x="2113217" y="963306"/>
                  <a:pt x="2107616" y="965906"/>
                  <a:pt x="2101482" y="968373"/>
                </a:cubicBezTo>
                <a:cubicBezTo>
                  <a:pt x="2095348" y="970840"/>
                  <a:pt x="2088314" y="972874"/>
                  <a:pt x="2080380" y="974474"/>
                </a:cubicBezTo>
                <a:cubicBezTo>
                  <a:pt x="2072444" y="976074"/>
                  <a:pt x="2063277" y="976874"/>
                  <a:pt x="2052876" y="976874"/>
                </a:cubicBezTo>
                <a:lnTo>
                  <a:pt x="2052900" y="976654"/>
                </a:lnTo>
                <a:lnTo>
                  <a:pt x="2052314" y="976874"/>
                </a:lnTo>
                <a:cubicBezTo>
                  <a:pt x="2044980" y="976874"/>
                  <a:pt x="2037479" y="976174"/>
                  <a:pt x="2029811" y="974774"/>
                </a:cubicBezTo>
                <a:cubicBezTo>
                  <a:pt x="2022143" y="973374"/>
                  <a:pt x="2014976" y="971240"/>
                  <a:pt x="2008309" y="968373"/>
                </a:cubicBezTo>
                <a:lnTo>
                  <a:pt x="2001253" y="963849"/>
                </a:lnTo>
                <a:lnTo>
                  <a:pt x="2000507" y="964373"/>
                </a:lnTo>
                <a:cubicBezTo>
                  <a:pt x="1993174" y="968307"/>
                  <a:pt x="1985072" y="971374"/>
                  <a:pt x="1976205" y="973574"/>
                </a:cubicBezTo>
                <a:lnTo>
                  <a:pt x="1952678" y="976337"/>
                </a:lnTo>
                <a:lnTo>
                  <a:pt x="1951244" y="976874"/>
                </a:lnTo>
                <a:lnTo>
                  <a:pt x="1949916" y="976661"/>
                </a:lnTo>
                <a:lnTo>
                  <a:pt x="1948100" y="976874"/>
                </a:lnTo>
                <a:lnTo>
                  <a:pt x="1948160" y="976380"/>
                </a:lnTo>
                <a:lnTo>
                  <a:pt x="1940643" y="975174"/>
                </a:lnTo>
                <a:cubicBezTo>
                  <a:pt x="1937709" y="974041"/>
                  <a:pt x="1935309" y="972574"/>
                  <a:pt x="1933442" y="970774"/>
                </a:cubicBezTo>
                <a:lnTo>
                  <a:pt x="1931257" y="967694"/>
                </a:lnTo>
                <a:lnTo>
                  <a:pt x="1927741" y="984175"/>
                </a:lnTo>
                <a:cubicBezTo>
                  <a:pt x="1925275" y="991176"/>
                  <a:pt x="1921507" y="997544"/>
                  <a:pt x="1916440" y="1003278"/>
                </a:cubicBezTo>
                <a:cubicBezTo>
                  <a:pt x="1911372" y="1009012"/>
                  <a:pt x="1904605" y="1013612"/>
                  <a:pt x="1896137" y="1017079"/>
                </a:cubicBezTo>
                <a:cubicBezTo>
                  <a:pt x="1887670" y="1020546"/>
                  <a:pt x="1877236" y="1022280"/>
                  <a:pt x="1864834" y="1022280"/>
                </a:cubicBezTo>
                <a:cubicBezTo>
                  <a:pt x="1857899" y="1022280"/>
                  <a:pt x="1851199" y="1021247"/>
                  <a:pt x="1844731" y="1019180"/>
                </a:cubicBezTo>
                <a:cubicBezTo>
                  <a:pt x="1838264" y="1017113"/>
                  <a:pt x="1832530" y="1014079"/>
                  <a:pt x="1827529" y="1010078"/>
                </a:cubicBezTo>
                <a:cubicBezTo>
                  <a:pt x="1822529" y="1006078"/>
                  <a:pt x="1818561" y="1001244"/>
                  <a:pt x="1815628" y="995577"/>
                </a:cubicBezTo>
                <a:cubicBezTo>
                  <a:pt x="1812694" y="989909"/>
                  <a:pt x="1811227" y="983408"/>
                  <a:pt x="1811227" y="976074"/>
                </a:cubicBezTo>
                <a:cubicBezTo>
                  <a:pt x="1811227" y="972874"/>
                  <a:pt x="1811527" y="969440"/>
                  <a:pt x="1812127" y="965773"/>
                </a:cubicBezTo>
                <a:cubicBezTo>
                  <a:pt x="1812727" y="962106"/>
                  <a:pt x="1813661" y="958172"/>
                  <a:pt x="1814927" y="953971"/>
                </a:cubicBezTo>
                <a:cubicBezTo>
                  <a:pt x="1816194" y="949771"/>
                  <a:pt x="1817761" y="945337"/>
                  <a:pt x="1819628" y="940670"/>
                </a:cubicBezTo>
                <a:lnTo>
                  <a:pt x="1834029" y="946270"/>
                </a:lnTo>
                <a:cubicBezTo>
                  <a:pt x="1832696" y="950004"/>
                  <a:pt x="1831529" y="953538"/>
                  <a:pt x="1830529" y="956872"/>
                </a:cubicBezTo>
                <a:cubicBezTo>
                  <a:pt x="1829529" y="960206"/>
                  <a:pt x="1828796" y="963339"/>
                  <a:pt x="1828329" y="966273"/>
                </a:cubicBezTo>
                <a:cubicBezTo>
                  <a:pt x="1827862" y="969207"/>
                  <a:pt x="1827629" y="972007"/>
                  <a:pt x="1827629" y="974674"/>
                </a:cubicBezTo>
                <a:cubicBezTo>
                  <a:pt x="1827629" y="981475"/>
                  <a:pt x="1829429" y="987209"/>
                  <a:pt x="1833030" y="991876"/>
                </a:cubicBezTo>
                <a:cubicBezTo>
                  <a:pt x="1836629" y="996543"/>
                  <a:pt x="1841331" y="1000044"/>
                  <a:pt x="1847132" y="1002377"/>
                </a:cubicBezTo>
                <a:cubicBezTo>
                  <a:pt x="1852931" y="1004711"/>
                  <a:pt x="1859167" y="1005878"/>
                  <a:pt x="1865833" y="1005878"/>
                </a:cubicBezTo>
                <a:cubicBezTo>
                  <a:pt x="1878902" y="1005878"/>
                  <a:pt x="1889103" y="1003578"/>
                  <a:pt x="1896437" y="998977"/>
                </a:cubicBezTo>
                <a:cubicBezTo>
                  <a:pt x="1903772" y="994377"/>
                  <a:pt x="1908906" y="988309"/>
                  <a:pt x="1911840" y="980775"/>
                </a:cubicBezTo>
                <a:cubicBezTo>
                  <a:pt x="1914773" y="973241"/>
                  <a:pt x="1916040" y="965006"/>
                  <a:pt x="1915639" y="956072"/>
                </a:cubicBezTo>
                <a:close/>
                <a:moveTo>
                  <a:pt x="1714852" y="833056"/>
                </a:moveTo>
                <a:lnTo>
                  <a:pt x="1731055" y="833056"/>
                </a:lnTo>
                <a:lnTo>
                  <a:pt x="1735056" y="975874"/>
                </a:lnTo>
                <a:lnTo>
                  <a:pt x="1718853" y="975874"/>
                </a:lnTo>
                <a:close/>
                <a:moveTo>
                  <a:pt x="1672428" y="833056"/>
                </a:moveTo>
                <a:lnTo>
                  <a:pt x="1688631" y="833056"/>
                </a:lnTo>
                <a:lnTo>
                  <a:pt x="1692631" y="933069"/>
                </a:lnTo>
                <a:cubicBezTo>
                  <a:pt x="1692898" y="940136"/>
                  <a:pt x="1692665" y="946404"/>
                  <a:pt x="1691930" y="951871"/>
                </a:cubicBezTo>
                <a:cubicBezTo>
                  <a:pt x="1691198" y="957339"/>
                  <a:pt x="1689464" y="961939"/>
                  <a:pt x="1686730" y="965673"/>
                </a:cubicBezTo>
                <a:cubicBezTo>
                  <a:pt x="1683997" y="969407"/>
                  <a:pt x="1679929" y="972207"/>
                  <a:pt x="1674529" y="974074"/>
                </a:cubicBezTo>
                <a:cubicBezTo>
                  <a:pt x="1669128" y="975941"/>
                  <a:pt x="1661893" y="976874"/>
                  <a:pt x="1652826" y="976874"/>
                </a:cubicBezTo>
                <a:lnTo>
                  <a:pt x="1653074" y="974621"/>
                </a:lnTo>
                <a:lnTo>
                  <a:pt x="1647063" y="976874"/>
                </a:lnTo>
                <a:cubicBezTo>
                  <a:pt x="1640395" y="976874"/>
                  <a:pt x="1633495" y="976441"/>
                  <a:pt x="1626362" y="975574"/>
                </a:cubicBezTo>
                <a:cubicBezTo>
                  <a:pt x="1619226" y="974707"/>
                  <a:pt x="1612492" y="973574"/>
                  <a:pt x="1606157" y="972174"/>
                </a:cubicBezTo>
                <a:lnTo>
                  <a:pt x="1598408" y="969853"/>
                </a:lnTo>
                <a:lnTo>
                  <a:pt x="1591856" y="972474"/>
                </a:lnTo>
                <a:cubicBezTo>
                  <a:pt x="1588790" y="973407"/>
                  <a:pt x="1585488" y="974141"/>
                  <a:pt x="1581956" y="974674"/>
                </a:cubicBezTo>
                <a:cubicBezTo>
                  <a:pt x="1578421" y="975207"/>
                  <a:pt x="1574721" y="975641"/>
                  <a:pt x="1570855" y="975974"/>
                </a:cubicBezTo>
                <a:cubicBezTo>
                  <a:pt x="1566986" y="976308"/>
                  <a:pt x="1563119" y="976541"/>
                  <a:pt x="1559252" y="976674"/>
                </a:cubicBezTo>
                <a:lnTo>
                  <a:pt x="1551211" y="976818"/>
                </a:lnTo>
                <a:lnTo>
                  <a:pt x="1551060" y="976874"/>
                </a:lnTo>
                <a:lnTo>
                  <a:pt x="1550832" y="976825"/>
                </a:lnTo>
                <a:lnTo>
                  <a:pt x="1548051" y="976874"/>
                </a:lnTo>
                <a:lnTo>
                  <a:pt x="1548129" y="976239"/>
                </a:lnTo>
                <a:lnTo>
                  <a:pt x="1536758" y="973774"/>
                </a:lnTo>
                <a:lnTo>
                  <a:pt x="1529152" y="966259"/>
                </a:lnTo>
                <a:lnTo>
                  <a:pt x="1525158" y="982575"/>
                </a:lnTo>
                <a:cubicBezTo>
                  <a:pt x="1521223" y="989843"/>
                  <a:pt x="1516190" y="996177"/>
                  <a:pt x="1510055" y="1001577"/>
                </a:cubicBezTo>
                <a:cubicBezTo>
                  <a:pt x="1503921" y="1006978"/>
                  <a:pt x="1497521" y="1011412"/>
                  <a:pt x="1490854" y="1014879"/>
                </a:cubicBezTo>
                <a:cubicBezTo>
                  <a:pt x="1484186" y="1018346"/>
                  <a:pt x="1478118" y="1020813"/>
                  <a:pt x="1472651" y="1022280"/>
                </a:cubicBezTo>
                <a:lnTo>
                  <a:pt x="1466850" y="1007078"/>
                </a:lnTo>
                <a:cubicBezTo>
                  <a:pt x="1476584" y="1003878"/>
                  <a:pt x="1484685" y="1000211"/>
                  <a:pt x="1491153" y="996077"/>
                </a:cubicBezTo>
                <a:cubicBezTo>
                  <a:pt x="1497621" y="991943"/>
                  <a:pt x="1502755" y="987542"/>
                  <a:pt x="1506556" y="982875"/>
                </a:cubicBezTo>
                <a:cubicBezTo>
                  <a:pt x="1510355" y="978208"/>
                  <a:pt x="1513056" y="973440"/>
                  <a:pt x="1514656" y="968573"/>
                </a:cubicBezTo>
                <a:cubicBezTo>
                  <a:pt x="1516257" y="963706"/>
                  <a:pt x="1517056" y="959005"/>
                  <a:pt x="1517056" y="954471"/>
                </a:cubicBezTo>
                <a:cubicBezTo>
                  <a:pt x="1517056" y="947937"/>
                  <a:pt x="1515623" y="941303"/>
                  <a:pt x="1512755" y="934569"/>
                </a:cubicBezTo>
                <a:cubicBezTo>
                  <a:pt x="1509888" y="927835"/>
                  <a:pt x="1506721" y="921467"/>
                  <a:pt x="1503254" y="915467"/>
                </a:cubicBezTo>
                <a:lnTo>
                  <a:pt x="1517856" y="908066"/>
                </a:lnTo>
                <a:cubicBezTo>
                  <a:pt x="1520390" y="912733"/>
                  <a:pt x="1522624" y="917334"/>
                  <a:pt x="1524558" y="921867"/>
                </a:cubicBezTo>
                <a:cubicBezTo>
                  <a:pt x="1526491" y="926401"/>
                  <a:pt x="1528224" y="930669"/>
                  <a:pt x="1529758" y="934669"/>
                </a:cubicBezTo>
                <a:cubicBezTo>
                  <a:pt x="1531291" y="938670"/>
                  <a:pt x="1532525" y="942337"/>
                  <a:pt x="1533459" y="945670"/>
                </a:cubicBezTo>
                <a:cubicBezTo>
                  <a:pt x="1535325" y="951404"/>
                  <a:pt x="1537759" y="955305"/>
                  <a:pt x="1540759" y="957372"/>
                </a:cubicBezTo>
                <a:lnTo>
                  <a:pt x="1552950" y="960444"/>
                </a:lnTo>
                <a:lnTo>
                  <a:pt x="1560352" y="960372"/>
                </a:lnTo>
                <a:cubicBezTo>
                  <a:pt x="1563887" y="960306"/>
                  <a:pt x="1567387" y="960139"/>
                  <a:pt x="1570855" y="959872"/>
                </a:cubicBezTo>
                <a:lnTo>
                  <a:pt x="1578447" y="959113"/>
                </a:lnTo>
                <a:lnTo>
                  <a:pt x="1575154" y="956172"/>
                </a:lnTo>
                <a:cubicBezTo>
                  <a:pt x="1572288" y="953305"/>
                  <a:pt x="1569753" y="949738"/>
                  <a:pt x="1567553" y="945470"/>
                </a:cubicBezTo>
                <a:cubicBezTo>
                  <a:pt x="1565354" y="941203"/>
                  <a:pt x="1564253" y="936336"/>
                  <a:pt x="1564253" y="930869"/>
                </a:cubicBezTo>
                <a:cubicBezTo>
                  <a:pt x="1564253" y="925535"/>
                  <a:pt x="1565219" y="920567"/>
                  <a:pt x="1567153" y="915967"/>
                </a:cubicBezTo>
                <a:cubicBezTo>
                  <a:pt x="1569088" y="911366"/>
                  <a:pt x="1571687" y="907332"/>
                  <a:pt x="1574954" y="903865"/>
                </a:cubicBezTo>
                <a:cubicBezTo>
                  <a:pt x="1578222" y="900398"/>
                  <a:pt x="1581956" y="897698"/>
                  <a:pt x="1586156" y="895764"/>
                </a:cubicBezTo>
                <a:cubicBezTo>
                  <a:pt x="1590356" y="893831"/>
                  <a:pt x="1594723" y="892864"/>
                  <a:pt x="1599257" y="892864"/>
                </a:cubicBezTo>
                <a:cubicBezTo>
                  <a:pt x="1605791" y="892864"/>
                  <a:pt x="1611525" y="894664"/>
                  <a:pt x="1616459" y="898264"/>
                </a:cubicBezTo>
                <a:cubicBezTo>
                  <a:pt x="1621394" y="901865"/>
                  <a:pt x="1625228" y="906432"/>
                  <a:pt x="1627961" y="911966"/>
                </a:cubicBezTo>
                <a:cubicBezTo>
                  <a:pt x="1630694" y="917500"/>
                  <a:pt x="1632062" y="923268"/>
                  <a:pt x="1632062" y="929268"/>
                </a:cubicBezTo>
                <a:cubicBezTo>
                  <a:pt x="1632062" y="935002"/>
                  <a:pt x="1630994" y="940170"/>
                  <a:pt x="1628861" y="944770"/>
                </a:cubicBezTo>
                <a:cubicBezTo>
                  <a:pt x="1626727" y="949371"/>
                  <a:pt x="1623826" y="953471"/>
                  <a:pt x="1620159" y="957072"/>
                </a:cubicBezTo>
                <a:lnTo>
                  <a:pt x="1617637" y="958885"/>
                </a:lnTo>
                <a:lnTo>
                  <a:pt x="1618459" y="958972"/>
                </a:lnTo>
                <a:cubicBezTo>
                  <a:pt x="1623927" y="959439"/>
                  <a:pt x="1629394" y="959806"/>
                  <a:pt x="1634862" y="960072"/>
                </a:cubicBezTo>
                <a:cubicBezTo>
                  <a:pt x="1640329" y="960339"/>
                  <a:pt x="1645062" y="960472"/>
                  <a:pt x="1649063" y="960472"/>
                </a:cubicBezTo>
                <a:lnTo>
                  <a:pt x="1654406" y="962486"/>
                </a:lnTo>
                <a:lnTo>
                  <a:pt x="1654625" y="960472"/>
                </a:lnTo>
                <a:cubicBezTo>
                  <a:pt x="1662228" y="960472"/>
                  <a:pt x="1667560" y="959739"/>
                  <a:pt x="1670629" y="958272"/>
                </a:cubicBezTo>
                <a:cubicBezTo>
                  <a:pt x="1673696" y="956805"/>
                  <a:pt x="1675462" y="954205"/>
                  <a:pt x="1675929" y="950471"/>
                </a:cubicBezTo>
                <a:cubicBezTo>
                  <a:pt x="1676395" y="946737"/>
                  <a:pt x="1676495" y="941537"/>
                  <a:pt x="1676229" y="934869"/>
                </a:cubicBezTo>
                <a:close/>
                <a:moveTo>
                  <a:pt x="729854" y="833056"/>
                </a:moveTo>
                <a:lnTo>
                  <a:pt x="746456" y="833056"/>
                </a:lnTo>
                <a:lnTo>
                  <a:pt x="749656" y="934469"/>
                </a:lnTo>
                <a:cubicBezTo>
                  <a:pt x="749923" y="941270"/>
                  <a:pt x="751023" y="946570"/>
                  <a:pt x="752956" y="950371"/>
                </a:cubicBezTo>
                <a:cubicBezTo>
                  <a:pt x="754890" y="954171"/>
                  <a:pt x="757524" y="956805"/>
                  <a:pt x="760858" y="958272"/>
                </a:cubicBezTo>
                <a:cubicBezTo>
                  <a:pt x="764191" y="959739"/>
                  <a:pt x="767858" y="960472"/>
                  <a:pt x="771859" y="960472"/>
                </a:cubicBezTo>
                <a:cubicBezTo>
                  <a:pt x="774659" y="960472"/>
                  <a:pt x="776693" y="961239"/>
                  <a:pt x="777959" y="962773"/>
                </a:cubicBezTo>
                <a:lnTo>
                  <a:pt x="778171" y="963385"/>
                </a:lnTo>
                <a:lnTo>
                  <a:pt x="778527" y="960472"/>
                </a:lnTo>
                <a:cubicBezTo>
                  <a:pt x="781860" y="960472"/>
                  <a:pt x="785560" y="960439"/>
                  <a:pt x="789628" y="960372"/>
                </a:cubicBezTo>
                <a:cubicBezTo>
                  <a:pt x="793695" y="960306"/>
                  <a:pt x="797829" y="960206"/>
                  <a:pt x="802029" y="960072"/>
                </a:cubicBezTo>
                <a:cubicBezTo>
                  <a:pt x="806230" y="959939"/>
                  <a:pt x="810130" y="959639"/>
                  <a:pt x="813730" y="959172"/>
                </a:cubicBezTo>
                <a:cubicBezTo>
                  <a:pt x="817331" y="958705"/>
                  <a:pt x="820332" y="958072"/>
                  <a:pt x="822732" y="957272"/>
                </a:cubicBezTo>
                <a:cubicBezTo>
                  <a:pt x="827532" y="955538"/>
                  <a:pt x="831267" y="953371"/>
                  <a:pt x="833933" y="950771"/>
                </a:cubicBezTo>
                <a:lnTo>
                  <a:pt x="838457" y="942517"/>
                </a:lnTo>
                <a:lnTo>
                  <a:pt x="831933" y="944070"/>
                </a:lnTo>
                <a:cubicBezTo>
                  <a:pt x="829000" y="944470"/>
                  <a:pt x="826066" y="944670"/>
                  <a:pt x="823132" y="944670"/>
                </a:cubicBezTo>
                <a:cubicBezTo>
                  <a:pt x="816331" y="944670"/>
                  <a:pt x="810564" y="943570"/>
                  <a:pt x="805830" y="941370"/>
                </a:cubicBezTo>
                <a:cubicBezTo>
                  <a:pt x="801096" y="939170"/>
                  <a:pt x="797495" y="936169"/>
                  <a:pt x="795029" y="932369"/>
                </a:cubicBezTo>
                <a:cubicBezTo>
                  <a:pt x="792561" y="928568"/>
                  <a:pt x="791328" y="924201"/>
                  <a:pt x="791328" y="919267"/>
                </a:cubicBezTo>
                <a:cubicBezTo>
                  <a:pt x="791328" y="914200"/>
                  <a:pt x="792128" y="909099"/>
                  <a:pt x="793728" y="903965"/>
                </a:cubicBezTo>
                <a:cubicBezTo>
                  <a:pt x="795329" y="898831"/>
                  <a:pt x="797595" y="894131"/>
                  <a:pt x="800529" y="889863"/>
                </a:cubicBezTo>
                <a:cubicBezTo>
                  <a:pt x="803462" y="885596"/>
                  <a:pt x="806996" y="882162"/>
                  <a:pt x="811131" y="879562"/>
                </a:cubicBezTo>
                <a:cubicBezTo>
                  <a:pt x="815265" y="876962"/>
                  <a:pt x="819865" y="875662"/>
                  <a:pt x="824932" y="875662"/>
                </a:cubicBezTo>
                <a:cubicBezTo>
                  <a:pt x="832133" y="875662"/>
                  <a:pt x="838100" y="877995"/>
                  <a:pt x="842834" y="882663"/>
                </a:cubicBezTo>
                <a:cubicBezTo>
                  <a:pt x="847569" y="887330"/>
                  <a:pt x="851102" y="893431"/>
                  <a:pt x="853436" y="900965"/>
                </a:cubicBezTo>
                <a:cubicBezTo>
                  <a:pt x="855769" y="908499"/>
                  <a:pt x="856936" y="916467"/>
                  <a:pt x="856936" y="924868"/>
                </a:cubicBezTo>
                <a:cubicBezTo>
                  <a:pt x="856936" y="934869"/>
                  <a:pt x="855236" y="943437"/>
                  <a:pt x="851835" y="950571"/>
                </a:cubicBezTo>
                <a:cubicBezTo>
                  <a:pt x="848435" y="957705"/>
                  <a:pt x="842801" y="963606"/>
                  <a:pt x="834933" y="968273"/>
                </a:cubicBezTo>
                <a:cubicBezTo>
                  <a:pt x="831867" y="970007"/>
                  <a:pt x="828166" y="971440"/>
                  <a:pt x="823832" y="972574"/>
                </a:cubicBezTo>
                <a:cubicBezTo>
                  <a:pt x="819498" y="973707"/>
                  <a:pt x="814764" y="974607"/>
                  <a:pt x="809630" y="975274"/>
                </a:cubicBezTo>
                <a:cubicBezTo>
                  <a:pt x="804496" y="975941"/>
                  <a:pt x="799129" y="976374"/>
                  <a:pt x="793529" y="976574"/>
                </a:cubicBezTo>
                <a:cubicBezTo>
                  <a:pt x="787928" y="976774"/>
                  <a:pt x="782260" y="976874"/>
                  <a:pt x="776526" y="976874"/>
                </a:cubicBezTo>
                <a:lnTo>
                  <a:pt x="776846" y="974254"/>
                </a:lnTo>
                <a:lnTo>
                  <a:pt x="769858" y="976874"/>
                </a:lnTo>
                <a:cubicBezTo>
                  <a:pt x="764258" y="976874"/>
                  <a:pt x="759624" y="975974"/>
                  <a:pt x="755957" y="974174"/>
                </a:cubicBezTo>
                <a:cubicBezTo>
                  <a:pt x="752290" y="972374"/>
                  <a:pt x="749423" y="970040"/>
                  <a:pt x="747356" y="967173"/>
                </a:cubicBezTo>
                <a:lnTo>
                  <a:pt x="745091" y="962146"/>
                </a:lnTo>
                <a:lnTo>
                  <a:pt x="740955" y="968573"/>
                </a:lnTo>
                <a:cubicBezTo>
                  <a:pt x="737954" y="971307"/>
                  <a:pt x="733921" y="973374"/>
                  <a:pt x="728854" y="974774"/>
                </a:cubicBezTo>
                <a:lnTo>
                  <a:pt x="712593" y="976571"/>
                </a:lnTo>
                <a:lnTo>
                  <a:pt x="711785" y="976874"/>
                </a:lnTo>
                <a:lnTo>
                  <a:pt x="710450" y="976808"/>
                </a:lnTo>
                <a:lnTo>
                  <a:pt x="709851" y="976874"/>
                </a:lnTo>
                <a:lnTo>
                  <a:pt x="709861" y="976779"/>
                </a:lnTo>
                <a:lnTo>
                  <a:pt x="700183" y="976299"/>
                </a:lnTo>
                <a:cubicBezTo>
                  <a:pt x="696783" y="975916"/>
                  <a:pt x="693849" y="975341"/>
                  <a:pt x="691382" y="974574"/>
                </a:cubicBezTo>
                <a:cubicBezTo>
                  <a:pt x="686448" y="973040"/>
                  <a:pt x="682847" y="970707"/>
                  <a:pt x="680581" y="967573"/>
                </a:cubicBezTo>
                <a:lnTo>
                  <a:pt x="678337" y="961964"/>
                </a:lnTo>
                <a:lnTo>
                  <a:pt x="675080" y="966873"/>
                </a:lnTo>
                <a:cubicBezTo>
                  <a:pt x="672613" y="969540"/>
                  <a:pt x="669913" y="971607"/>
                  <a:pt x="666979" y="973074"/>
                </a:cubicBezTo>
                <a:cubicBezTo>
                  <a:pt x="664046" y="974541"/>
                  <a:pt x="660645" y="975541"/>
                  <a:pt x="656778" y="976074"/>
                </a:cubicBezTo>
                <a:lnTo>
                  <a:pt x="648328" y="976571"/>
                </a:lnTo>
                <a:lnTo>
                  <a:pt x="647519" y="976874"/>
                </a:lnTo>
                <a:cubicBezTo>
                  <a:pt x="646720" y="976874"/>
                  <a:pt x="645920" y="976874"/>
                  <a:pt x="645119" y="976874"/>
                </a:cubicBezTo>
                <a:lnTo>
                  <a:pt x="643176" y="976874"/>
                </a:lnTo>
                <a:lnTo>
                  <a:pt x="642619" y="976874"/>
                </a:lnTo>
                <a:cubicBezTo>
                  <a:pt x="641752" y="976874"/>
                  <a:pt x="640919" y="976874"/>
                  <a:pt x="640118" y="976874"/>
                </a:cubicBezTo>
                <a:cubicBezTo>
                  <a:pt x="640385" y="978074"/>
                  <a:pt x="640585" y="979041"/>
                  <a:pt x="640719" y="979775"/>
                </a:cubicBezTo>
                <a:cubicBezTo>
                  <a:pt x="640852" y="980508"/>
                  <a:pt x="640919" y="981475"/>
                  <a:pt x="640919" y="982675"/>
                </a:cubicBezTo>
                <a:cubicBezTo>
                  <a:pt x="640919" y="987609"/>
                  <a:pt x="639219" y="992410"/>
                  <a:pt x="635818" y="997077"/>
                </a:cubicBezTo>
                <a:cubicBezTo>
                  <a:pt x="632418" y="1001744"/>
                  <a:pt x="627451" y="1005978"/>
                  <a:pt x="620916" y="1009778"/>
                </a:cubicBezTo>
                <a:cubicBezTo>
                  <a:pt x="614382" y="1013579"/>
                  <a:pt x="606481" y="1016613"/>
                  <a:pt x="597213" y="1018880"/>
                </a:cubicBezTo>
                <a:cubicBezTo>
                  <a:pt x="587946" y="1021146"/>
                  <a:pt x="577377" y="1022280"/>
                  <a:pt x="565510" y="1022280"/>
                </a:cubicBezTo>
                <a:cubicBezTo>
                  <a:pt x="554975" y="1022280"/>
                  <a:pt x="545207" y="1020580"/>
                  <a:pt x="536206" y="1017179"/>
                </a:cubicBezTo>
                <a:cubicBezTo>
                  <a:pt x="527204" y="1013779"/>
                  <a:pt x="519970" y="1008678"/>
                  <a:pt x="514503" y="1001877"/>
                </a:cubicBezTo>
                <a:cubicBezTo>
                  <a:pt x="509036" y="995077"/>
                  <a:pt x="506302" y="986475"/>
                  <a:pt x="506302" y="976074"/>
                </a:cubicBezTo>
                <a:cubicBezTo>
                  <a:pt x="506302" y="972874"/>
                  <a:pt x="506602" y="969440"/>
                  <a:pt x="507202" y="965773"/>
                </a:cubicBezTo>
                <a:cubicBezTo>
                  <a:pt x="507802" y="962106"/>
                  <a:pt x="508736" y="958172"/>
                  <a:pt x="510003" y="953971"/>
                </a:cubicBezTo>
                <a:cubicBezTo>
                  <a:pt x="511269" y="949771"/>
                  <a:pt x="512836" y="945337"/>
                  <a:pt x="514703" y="940670"/>
                </a:cubicBezTo>
                <a:lnTo>
                  <a:pt x="529105" y="946270"/>
                </a:lnTo>
                <a:cubicBezTo>
                  <a:pt x="527771" y="950004"/>
                  <a:pt x="526604" y="953538"/>
                  <a:pt x="525605" y="956872"/>
                </a:cubicBezTo>
                <a:cubicBezTo>
                  <a:pt x="524604" y="960206"/>
                  <a:pt x="523871" y="963339"/>
                  <a:pt x="523404" y="966273"/>
                </a:cubicBezTo>
                <a:cubicBezTo>
                  <a:pt x="522938" y="969207"/>
                  <a:pt x="522704" y="972007"/>
                  <a:pt x="522704" y="974674"/>
                </a:cubicBezTo>
                <a:cubicBezTo>
                  <a:pt x="522704" y="980275"/>
                  <a:pt x="523937" y="985042"/>
                  <a:pt x="526404" y="988976"/>
                </a:cubicBezTo>
                <a:cubicBezTo>
                  <a:pt x="528872" y="992910"/>
                  <a:pt x="532305" y="996143"/>
                  <a:pt x="536706" y="998677"/>
                </a:cubicBezTo>
                <a:cubicBezTo>
                  <a:pt x="541107" y="1001211"/>
                  <a:pt x="546140" y="1003078"/>
                  <a:pt x="551808" y="1004278"/>
                </a:cubicBezTo>
                <a:cubicBezTo>
                  <a:pt x="557475" y="1005478"/>
                  <a:pt x="563509" y="1006078"/>
                  <a:pt x="569910" y="1006078"/>
                </a:cubicBezTo>
                <a:cubicBezTo>
                  <a:pt x="577644" y="1006078"/>
                  <a:pt x="584878" y="1005411"/>
                  <a:pt x="591612" y="1004078"/>
                </a:cubicBezTo>
                <a:cubicBezTo>
                  <a:pt x="598347" y="1002744"/>
                  <a:pt x="604281" y="1000844"/>
                  <a:pt x="609415" y="998377"/>
                </a:cubicBezTo>
                <a:cubicBezTo>
                  <a:pt x="614549" y="995910"/>
                  <a:pt x="618583" y="993110"/>
                  <a:pt x="621516" y="989976"/>
                </a:cubicBezTo>
                <a:cubicBezTo>
                  <a:pt x="624450" y="986842"/>
                  <a:pt x="625917" y="983475"/>
                  <a:pt x="625917" y="979875"/>
                </a:cubicBezTo>
                <a:cubicBezTo>
                  <a:pt x="625917" y="978141"/>
                  <a:pt x="625250" y="976541"/>
                  <a:pt x="623917" y="975074"/>
                </a:cubicBezTo>
                <a:cubicBezTo>
                  <a:pt x="622583" y="973607"/>
                  <a:pt x="620583" y="972207"/>
                  <a:pt x="617916" y="970874"/>
                </a:cubicBezTo>
                <a:cubicBezTo>
                  <a:pt x="615249" y="969540"/>
                  <a:pt x="612048" y="968240"/>
                  <a:pt x="608315" y="966973"/>
                </a:cubicBezTo>
                <a:cubicBezTo>
                  <a:pt x="604581" y="965706"/>
                  <a:pt x="600314" y="964406"/>
                  <a:pt x="595513" y="963073"/>
                </a:cubicBezTo>
                <a:lnTo>
                  <a:pt x="599314" y="946470"/>
                </a:lnTo>
                <a:cubicBezTo>
                  <a:pt x="606248" y="949137"/>
                  <a:pt x="612382" y="951371"/>
                  <a:pt x="617716" y="953171"/>
                </a:cubicBezTo>
                <a:cubicBezTo>
                  <a:pt x="623050" y="954972"/>
                  <a:pt x="627717" y="956405"/>
                  <a:pt x="631718" y="957472"/>
                </a:cubicBezTo>
                <a:cubicBezTo>
                  <a:pt x="635718" y="958539"/>
                  <a:pt x="639185" y="959305"/>
                  <a:pt x="642119" y="959772"/>
                </a:cubicBezTo>
                <a:lnTo>
                  <a:pt x="647149" y="960248"/>
                </a:lnTo>
                <a:lnTo>
                  <a:pt x="658378" y="958972"/>
                </a:lnTo>
                <a:cubicBezTo>
                  <a:pt x="661578" y="957972"/>
                  <a:pt x="664012" y="956038"/>
                  <a:pt x="665679" y="953171"/>
                </a:cubicBezTo>
                <a:cubicBezTo>
                  <a:pt x="667346" y="950304"/>
                  <a:pt x="668780" y="946137"/>
                  <a:pt x="669980" y="940670"/>
                </a:cubicBezTo>
                <a:cubicBezTo>
                  <a:pt x="671180" y="935202"/>
                  <a:pt x="672647" y="928068"/>
                  <a:pt x="674380" y="919267"/>
                </a:cubicBezTo>
                <a:lnTo>
                  <a:pt x="689982" y="922267"/>
                </a:lnTo>
                <a:cubicBezTo>
                  <a:pt x="689449" y="924668"/>
                  <a:pt x="688849" y="927335"/>
                  <a:pt x="688182" y="930268"/>
                </a:cubicBezTo>
                <a:cubicBezTo>
                  <a:pt x="687515" y="933202"/>
                  <a:pt x="686948" y="936103"/>
                  <a:pt x="686482" y="938970"/>
                </a:cubicBezTo>
                <a:cubicBezTo>
                  <a:pt x="686015" y="941837"/>
                  <a:pt x="685782" y="944337"/>
                  <a:pt x="685782" y="946470"/>
                </a:cubicBezTo>
                <a:cubicBezTo>
                  <a:pt x="685782" y="949137"/>
                  <a:pt x="686382" y="951538"/>
                  <a:pt x="687582" y="953671"/>
                </a:cubicBezTo>
                <a:cubicBezTo>
                  <a:pt x="688782" y="955805"/>
                  <a:pt x="691382" y="957472"/>
                  <a:pt x="695383" y="958672"/>
                </a:cubicBezTo>
                <a:cubicBezTo>
                  <a:pt x="697383" y="959272"/>
                  <a:pt x="699916" y="959722"/>
                  <a:pt x="702984" y="960022"/>
                </a:cubicBezTo>
                <a:lnTo>
                  <a:pt x="712555" y="960421"/>
                </a:lnTo>
                <a:lnTo>
                  <a:pt x="721352" y="959922"/>
                </a:lnTo>
                <a:cubicBezTo>
                  <a:pt x="724020" y="959555"/>
                  <a:pt x="726120" y="959005"/>
                  <a:pt x="727653" y="958272"/>
                </a:cubicBezTo>
                <a:cubicBezTo>
                  <a:pt x="730721" y="956805"/>
                  <a:pt x="732487" y="954205"/>
                  <a:pt x="732954" y="950471"/>
                </a:cubicBezTo>
                <a:cubicBezTo>
                  <a:pt x="733421" y="946737"/>
                  <a:pt x="733520" y="941537"/>
                  <a:pt x="733254" y="934869"/>
                </a:cubicBezTo>
                <a:close/>
                <a:moveTo>
                  <a:pt x="4791903" y="832904"/>
                </a:moveTo>
                <a:cubicBezTo>
                  <a:pt x="4795104" y="832904"/>
                  <a:pt x="4797971" y="833837"/>
                  <a:pt x="4800504" y="835704"/>
                </a:cubicBezTo>
                <a:cubicBezTo>
                  <a:pt x="4803038" y="837571"/>
                  <a:pt x="4805038" y="840038"/>
                  <a:pt x="4806505" y="843105"/>
                </a:cubicBezTo>
                <a:cubicBezTo>
                  <a:pt x="4807972" y="846172"/>
                  <a:pt x="4808706" y="849439"/>
                  <a:pt x="4808706" y="852906"/>
                </a:cubicBezTo>
                <a:cubicBezTo>
                  <a:pt x="4808706" y="858107"/>
                  <a:pt x="4807038" y="862474"/>
                  <a:pt x="4803705" y="866008"/>
                </a:cubicBezTo>
                <a:cubicBezTo>
                  <a:pt x="4800371" y="869542"/>
                  <a:pt x="4796104" y="871309"/>
                  <a:pt x="4790903" y="871309"/>
                </a:cubicBezTo>
                <a:cubicBezTo>
                  <a:pt x="4785169" y="871309"/>
                  <a:pt x="4780869" y="869575"/>
                  <a:pt x="4778002" y="866108"/>
                </a:cubicBezTo>
                <a:cubicBezTo>
                  <a:pt x="4775135" y="862641"/>
                  <a:pt x="4773701" y="858574"/>
                  <a:pt x="4773701" y="853907"/>
                </a:cubicBezTo>
                <a:cubicBezTo>
                  <a:pt x="4773701" y="850039"/>
                  <a:pt x="4774468" y="846539"/>
                  <a:pt x="4776001" y="843405"/>
                </a:cubicBezTo>
                <a:cubicBezTo>
                  <a:pt x="4777535" y="840272"/>
                  <a:pt x="4779702" y="837738"/>
                  <a:pt x="4782502" y="835804"/>
                </a:cubicBezTo>
                <a:cubicBezTo>
                  <a:pt x="4785303" y="833871"/>
                  <a:pt x="4788436" y="832904"/>
                  <a:pt x="4791903" y="832904"/>
                </a:cubicBezTo>
                <a:close/>
                <a:moveTo>
                  <a:pt x="2086804" y="832904"/>
                </a:moveTo>
                <a:cubicBezTo>
                  <a:pt x="2090004" y="832904"/>
                  <a:pt x="2092872" y="833837"/>
                  <a:pt x="2095405" y="835704"/>
                </a:cubicBezTo>
                <a:cubicBezTo>
                  <a:pt x="2097939" y="837571"/>
                  <a:pt x="2099939" y="840038"/>
                  <a:pt x="2101405" y="843105"/>
                </a:cubicBezTo>
                <a:cubicBezTo>
                  <a:pt x="2102873" y="846172"/>
                  <a:pt x="2103606" y="849439"/>
                  <a:pt x="2103606" y="852906"/>
                </a:cubicBezTo>
                <a:cubicBezTo>
                  <a:pt x="2103606" y="858107"/>
                  <a:pt x="2101939" y="862474"/>
                  <a:pt x="2098605" y="866008"/>
                </a:cubicBezTo>
                <a:cubicBezTo>
                  <a:pt x="2095272" y="869542"/>
                  <a:pt x="2091004" y="871309"/>
                  <a:pt x="2085803" y="871309"/>
                </a:cubicBezTo>
                <a:cubicBezTo>
                  <a:pt x="2080069" y="871309"/>
                  <a:pt x="2075769" y="869575"/>
                  <a:pt x="2072902" y="866108"/>
                </a:cubicBezTo>
                <a:cubicBezTo>
                  <a:pt x="2070035" y="862641"/>
                  <a:pt x="2068601" y="858574"/>
                  <a:pt x="2068601" y="853907"/>
                </a:cubicBezTo>
                <a:cubicBezTo>
                  <a:pt x="2068601" y="850039"/>
                  <a:pt x="2069368" y="846539"/>
                  <a:pt x="2070902" y="843405"/>
                </a:cubicBezTo>
                <a:cubicBezTo>
                  <a:pt x="2072436" y="840272"/>
                  <a:pt x="2074602" y="837738"/>
                  <a:pt x="2077403" y="835804"/>
                </a:cubicBezTo>
                <a:cubicBezTo>
                  <a:pt x="2080204" y="833871"/>
                  <a:pt x="2083337" y="832904"/>
                  <a:pt x="2086804" y="832904"/>
                </a:cubicBezTo>
                <a:close/>
                <a:moveTo>
                  <a:pt x="1505779" y="832904"/>
                </a:moveTo>
                <a:cubicBezTo>
                  <a:pt x="1508980" y="832904"/>
                  <a:pt x="1511847" y="833837"/>
                  <a:pt x="1514380" y="835704"/>
                </a:cubicBezTo>
                <a:cubicBezTo>
                  <a:pt x="1516913" y="837571"/>
                  <a:pt x="1518914" y="840038"/>
                  <a:pt x="1520381" y="843105"/>
                </a:cubicBezTo>
                <a:cubicBezTo>
                  <a:pt x="1521848" y="846172"/>
                  <a:pt x="1522581" y="849439"/>
                  <a:pt x="1522581" y="852906"/>
                </a:cubicBezTo>
                <a:cubicBezTo>
                  <a:pt x="1522581" y="858107"/>
                  <a:pt x="1520914" y="862474"/>
                  <a:pt x="1517581" y="866008"/>
                </a:cubicBezTo>
                <a:cubicBezTo>
                  <a:pt x="1514246" y="869542"/>
                  <a:pt x="1509979" y="871309"/>
                  <a:pt x="1504778" y="871309"/>
                </a:cubicBezTo>
                <a:cubicBezTo>
                  <a:pt x="1499044" y="871309"/>
                  <a:pt x="1494744" y="869575"/>
                  <a:pt x="1491877" y="866108"/>
                </a:cubicBezTo>
                <a:cubicBezTo>
                  <a:pt x="1489010" y="862641"/>
                  <a:pt x="1487577" y="858574"/>
                  <a:pt x="1487577" y="853907"/>
                </a:cubicBezTo>
                <a:cubicBezTo>
                  <a:pt x="1487577" y="850039"/>
                  <a:pt x="1488344" y="846539"/>
                  <a:pt x="1489877" y="843405"/>
                </a:cubicBezTo>
                <a:cubicBezTo>
                  <a:pt x="1491410" y="840272"/>
                  <a:pt x="1493577" y="837738"/>
                  <a:pt x="1496378" y="835804"/>
                </a:cubicBezTo>
                <a:cubicBezTo>
                  <a:pt x="1499178" y="833871"/>
                  <a:pt x="1502312" y="832904"/>
                  <a:pt x="1505779" y="832904"/>
                </a:cubicBezTo>
                <a:close/>
                <a:moveTo>
                  <a:pt x="4864179" y="832656"/>
                </a:moveTo>
                <a:cubicBezTo>
                  <a:pt x="4866846" y="832656"/>
                  <a:pt x="4869146" y="833656"/>
                  <a:pt x="4871080" y="835657"/>
                </a:cubicBezTo>
                <a:cubicBezTo>
                  <a:pt x="4873013" y="837657"/>
                  <a:pt x="4873980" y="839991"/>
                  <a:pt x="4873980" y="842657"/>
                </a:cubicBezTo>
                <a:cubicBezTo>
                  <a:pt x="4873980" y="845324"/>
                  <a:pt x="4873013" y="847625"/>
                  <a:pt x="4871080" y="849558"/>
                </a:cubicBezTo>
                <a:cubicBezTo>
                  <a:pt x="4869146" y="851492"/>
                  <a:pt x="4866846" y="852459"/>
                  <a:pt x="4864179" y="852459"/>
                </a:cubicBezTo>
                <a:cubicBezTo>
                  <a:pt x="4861378" y="852459"/>
                  <a:pt x="4859012" y="851492"/>
                  <a:pt x="4857078" y="849558"/>
                </a:cubicBezTo>
                <a:cubicBezTo>
                  <a:pt x="4855145" y="847625"/>
                  <a:pt x="4854178" y="845324"/>
                  <a:pt x="4854178" y="842657"/>
                </a:cubicBezTo>
                <a:cubicBezTo>
                  <a:pt x="4854178" y="839991"/>
                  <a:pt x="4855145" y="837657"/>
                  <a:pt x="4857078" y="835657"/>
                </a:cubicBezTo>
                <a:cubicBezTo>
                  <a:pt x="4859012" y="833656"/>
                  <a:pt x="4861378" y="832656"/>
                  <a:pt x="4864179" y="832656"/>
                </a:cubicBezTo>
                <a:close/>
                <a:moveTo>
                  <a:pt x="2905782" y="831056"/>
                </a:moveTo>
                <a:lnTo>
                  <a:pt x="2905782" y="842458"/>
                </a:lnTo>
                <a:lnTo>
                  <a:pt x="2860977" y="855459"/>
                </a:lnTo>
                <a:lnTo>
                  <a:pt x="2860977" y="844258"/>
                </a:lnTo>
                <a:close/>
                <a:moveTo>
                  <a:pt x="1886607" y="831056"/>
                </a:moveTo>
                <a:lnTo>
                  <a:pt x="1886607" y="842458"/>
                </a:lnTo>
                <a:lnTo>
                  <a:pt x="1841802" y="855459"/>
                </a:lnTo>
                <a:lnTo>
                  <a:pt x="1841802" y="844258"/>
                </a:lnTo>
                <a:close/>
                <a:moveTo>
                  <a:pt x="6563382" y="821531"/>
                </a:moveTo>
                <a:lnTo>
                  <a:pt x="6563382" y="832933"/>
                </a:lnTo>
                <a:lnTo>
                  <a:pt x="6518576" y="845934"/>
                </a:lnTo>
                <a:lnTo>
                  <a:pt x="6518576" y="834733"/>
                </a:lnTo>
                <a:close/>
                <a:moveTo>
                  <a:pt x="5963307" y="821531"/>
                </a:moveTo>
                <a:lnTo>
                  <a:pt x="5963307" y="832933"/>
                </a:lnTo>
                <a:lnTo>
                  <a:pt x="5918501" y="845934"/>
                </a:lnTo>
                <a:lnTo>
                  <a:pt x="5918501" y="834733"/>
                </a:lnTo>
                <a:close/>
                <a:moveTo>
                  <a:pt x="5706132" y="821531"/>
                </a:moveTo>
                <a:lnTo>
                  <a:pt x="5706132" y="832933"/>
                </a:lnTo>
                <a:lnTo>
                  <a:pt x="5661326" y="845934"/>
                </a:lnTo>
                <a:lnTo>
                  <a:pt x="5661326" y="834733"/>
                </a:lnTo>
                <a:close/>
                <a:moveTo>
                  <a:pt x="5020332" y="821531"/>
                </a:moveTo>
                <a:lnTo>
                  <a:pt x="5020332" y="832933"/>
                </a:lnTo>
                <a:lnTo>
                  <a:pt x="4975526" y="845934"/>
                </a:lnTo>
                <a:lnTo>
                  <a:pt x="4975526" y="834733"/>
                </a:lnTo>
                <a:close/>
                <a:moveTo>
                  <a:pt x="4677432" y="821531"/>
                </a:moveTo>
                <a:lnTo>
                  <a:pt x="4677432" y="832933"/>
                </a:lnTo>
                <a:lnTo>
                  <a:pt x="4632626" y="845934"/>
                </a:lnTo>
                <a:lnTo>
                  <a:pt x="4632626" y="834733"/>
                </a:lnTo>
                <a:close/>
                <a:moveTo>
                  <a:pt x="2781957" y="821531"/>
                </a:moveTo>
                <a:lnTo>
                  <a:pt x="2781957" y="832933"/>
                </a:lnTo>
                <a:lnTo>
                  <a:pt x="2737152" y="845934"/>
                </a:lnTo>
                <a:lnTo>
                  <a:pt x="2737152" y="834733"/>
                </a:lnTo>
                <a:close/>
                <a:moveTo>
                  <a:pt x="1381782" y="821531"/>
                </a:moveTo>
                <a:lnTo>
                  <a:pt x="1381782" y="832933"/>
                </a:lnTo>
                <a:lnTo>
                  <a:pt x="1336977" y="845934"/>
                </a:lnTo>
                <a:lnTo>
                  <a:pt x="1336977" y="834733"/>
                </a:lnTo>
                <a:close/>
                <a:moveTo>
                  <a:pt x="2981154" y="815530"/>
                </a:moveTo>
                <a:cubicBezTo>
                  <a:pt x="2978620" y="815530"/>
                  <a:pt x="2976653" y="816397"/>
                  <a:pt x="2975252" y="818131"/>
                </a:cubicBezTo>
                <a:cubicBezTo>
                  <a:pt x="2973853" y="819864"/>
                  <a:pt x="2973153" y="821864"/>
                  <a:pt x="2973153" y="824131"/>
                </a:cubicBezTo>
                <a:cubicBezTo>
                  <a:pt x="2973153" y="826532"/>
                  <a:pt x="2973886" y="828499"/>
                  <a:pt x="2975353" y="830032"/>
                </a:cubicBezTo>
                <a:cubicBezTo>
                  <a:pt x="2976820" y="831566"/>
                  <a:pt x="2978686" y="832332"/>
                  <a:pt x="2980954" y="832332"/>
                </a:cubicBezTo>
                <a:cubicBezTo>
                  <a:pt x="2983221" y="832332"/>
                  <a:pt x="2985187" y="831599"/>
                  <a:pt x="2986855" y="830132"/>
                </a:cubicBezTo>
                <a:cubicBezTo>
                  <a:pt x="2988521" y="828665"/>
                  <a:pt x="2989354" y="826732"/>
                  <a:pt x="2989354" y="824331"/>
                </a:cubicBezTo>
                <a:cubicBezTo>
                  <a:pt x="2989354" y="821798"/>
                  <a:pt x="2988488" y="819697"/>
                  <a:pt x="2986755" y="818031"/>
                </a:cubicBezTo>
                <a:cubicBezTo>
                  <a:pt x="2985021" y="816364"/>
                  <a:pt x="2983154" y="815530"/>
                  <a:pt x="2981154" y="815530"/>
                </a:cubicBezTo>
                <a:close/>
                <a:moveTo>
                  <a:pt x="2362028" y="815530"/>
                </a:moveTo>
                <a:cubicBezTo>
                  <a:pt x="2359495" y="815530"/>
                  <a:pt x="2357528" y="816397"/>
                  <a:pt x="2356128" y="818131"/>
                </a:cubicBezTo>
                <a:cubicBezTo>
                  <a:pt x="2354728" y="819864"/>
                  <a:pt x="2354027" y="821864"/>
                  <a:pt x="2354027" y="824131"/>
                </a:cubicBezTo>
                <a:cubicBezTo>
                  <a:pt x="2354027" y="826532"/>
                  <a:pt x="2354761" y="828499"/>
                  <a:pt x="2356228" y="830032"/>
                </a:cubicBezTo>
                <a:cubicBezTo>
                  <a:pt x="2357695" y="831566"/>
                  <a:pt x="2359562" y="832332"/>
                  <a:pt x="2361829" y="832332"/>
                </a:cubicBezTo>
                <a:cubicBezTo>
                  <a:pt x="2364096" y="832332"/>
                  <a:pt x="2366063" y="831599"/>
                  <a:pt x="2367729" y="830132"/>
                </a:cubicBezTo>
                <a:cubicBezTo>
                  <a:pt x="2369396" y="828665"/>
                  <a:pt x="2370230" y="826732"/>
                  <a:pt x="2370230" y="824331"/>
                </a:cubicBezTo>
                <a:cubicBezTo>
                  <a:pt x="2370230" y="821798"/>
                  <a:pt x="2369363" y="819697"/>
                  <a:pt x="2367629" y="818031"/>
                </a:cubicBezTo>
                <a:cubicBezTo>
                  <a:pt x="2365896" y="816364"/>
                  <a:pt x="2364029" y="815530"/>
                  <a:pt x="2362028" y="815530"/>
                </a:cubicBezTo>
                <a:close/>
                <a:moveTo>
                  <a:pt x="6677682" y="812006"/>
                </a:moveTo>
                <a:lnTo>
                  <a:pt x="6677682" y="823408"/>
                </a:lnTo>
                <a:lnTo>
                  <a:pt x="6632876" y="836409"/>
                </a:lnTo>
                <a:lnTo>
                  <a:pt x="6632876" y="825208"/>
                </a:lnTo>
                <a:close/>
                <a:moveTo>
                  <a:pt x="6450730" y="810930"/>
                </a:moveTo>
                <a:cubicBezTo>
                  <a:pt x="6448729" y="810930"/>
                  <a:pt x="6447062" y="811630"/>
                  <a:pt x="6445729" y="813030"/>
                </a:cubicBezTo>
                <a:cubicBezTo>
                  <a:pt x="6444396" y="814430"/>
                  <a:pt x="6443729" y="816130"/>
                  <a:pt x="6443729" y="818131"/>
                </a:cubicBezTo>
                <a:cubicBezTo>
                  <a:pt x="6443729" y="820664"/>
                  <a:pt x="6444796" y="823031"/>
                  <a:pt x="6446929" y="825232"/>
                </a:cubicBezTo>
                <a:lnTo>
                  <a:pt x="6452696" y="828764"/>
                </a:lnTo>
                <a:lnTo>
                  <a:pt x="6453230" y="828432"/>
                </a:lnTo>
                <a:cubicBezTo>
                  <a:pt x="6455831" y="825432"/>
                  <a:pt x="6457130" y="822398"/>
                  <a:pt x="6457130" y="819331"/>
                </a:cubicBezTo>
                <a:cubicBezTo>
                  <a:pt x="6457130" y="816931"/>
                  <a:pt x="6456597" y="814930"/>
                  <a:pt x="6455530" y="813330"/>
                </a:cubicBezTo>
                <a:cubicBezTo>
                  <a:pt x="6454463" y="811730"/>
                  <a:pt x="6452863" y="810930"/>
                  <a:pt x="6450730" y="810930"/>
                </a:cubicBezTo>
                <a:close/>
                <a:moveTo>
                  <a:pt x="1433026" y="807453"/>
                </a:moveTo>
                <a:cubicBezTo>
                  <a:pt x="1436361" y="807453"/>
                  <a:pt x="1439427" y="808120"/>
                  <a:pt x="1442228" y="809453"/>
                </a:cubicBezTo>
                <a:cubicBezTo>
                  <a:pt x="1445028" y="810787"/>
                  <a:pt x="1447863" y="812120"/>
                  <a:pt x="1450729" y="813454"/>
                </a:cubicBezTo>
                <a:cubicBezTo>
                  <a:pt x="1453597" y="814787"/>
                  <a:pt x="1456697" y="815454"/>
                  <a:pt x="1460030" y="815454"/>
                </a:cubicBezTo>
                <a:cubicBezTo>
                  <a:pt x="1462165" y="815454"/>
                  <a:pt x="1464165" y="815087"/>
                  <a:pt x="1466030" y="814354"/>
                </a:cubicBezTo>
                <a:cubicBezTo>
                  <a:pt x="1467898" y="813621"/>
                  <a:pt x="1470165" y="812454"/>
                  <a:pt x="1472832" y="810854"/>
                </a:cubicBezTo>
                <a:lnTo>
                  <a:pt x="1478632" y="819055"/>
                </a:lnTo>
                <a:cubicBezTo>
                  <a:pt x="1474365" y="822788"/>
                  <a:pt x="1470732" y="825155"/>
                  <a:pt x="1467731" y="826155"/>
                </a:cubicBezTo>
                <a:cubicBezTo>
                  <a:pt x="1464731" y="827156"/>
                  <a:pt x="1462165" y="827656"/>
                  <a:pt x="1460030" y="827656"/>
                </a:cubicBezTo>
                <a:cubicBezTo>
                  <a:pt x="1456030" y="827656"/>
                  <a:pt x="1452430" y="826956"/>
                  <a:pt x="1449229" y="825555"/>
                </a:cubicBezTo>
                <a:cubicBezTo>
                  <a:pt x="1446028" y="824155"/>
                  <a:pt x="1443094" y="822788"/>
                  <a:pt x="1440428" y="821455"/>
                </a:cubicBezTo>
                <a:cubicBezTo>
                  <a:pt x="1437761" y="820121"/>
                  <a:pt x="1435294" y="819455"/>
                  <a:pt x="1433026" y="819455"/>
                </a:cubicBezTo>
                <a:cubicBezTo>
                  <a:pt x="1430627" y="819455"/>
                  <a:pt x="1428460" y="820055"/>
                  <a:pt x="1426525" y="821255"/>
                </a:cubicBezTo>
                <a:cubicBezTo>
                  <a:pt x="1424593" y="822455"/>
                  <a:pt x="1422559" y="824122"/>
                  <a:pt x="1420426" y="826255"/>
                </a:cubicBezTo>
                <a:lnTo>
                  <a:pt x="1412824" y="819855"/>
                </a:lnTo>
                <a:cubicBezTo>
                  <a:pt x="1415891" y="815988"/>
                  <a:pt x="1419091" y="812954"/>
                  <a:pt x="1422426" y="810753"/>
                </a:cubicBezTo>
                <a:cubicBezTo>
                  <a:pt x="1425759" y="808553"/>
                  <a:pt x="1429294" y="807453"/>
                  <a:pt x="1433026" y="807453"/>
                </a:cubicBezTo>
                <a:close/>
                <a:moveTo>
                  <a:pt x="2982154" y="804329"/>
                </a:moveTo>
                <a:cubicBezTo>
                  <a:pt x="2985354" y="804329"/>
                  <a:pt x="2988222" y="805262"/>
                  <a:pt x="2990755" y="807129"/>
                </a:cubicBezTo>
                <a:cubicBezTo>
                  <a:pt x="2993288" y="808996"/>
                  <a:pt x="2995289" y="811463"/>
                  <a:pt x="2996756" y="814530"/>
                </a:cubicBezTo>
                <a:cubicBezTo>
                  <a:pt x="2998223" y="817597"/>
                  <a:pt x="2998956" y="820864"/>
                  <a:pt x="2998956" y="824331"/>
                </a:cubicBezTo>
                <a:cubicBezTo>
                  <a:pt x="2998956" y="829532"/>
                  <a:pt x="2997289" y="833899"/>
                  <a:pt x="2993955" y="837433"/>
                </a:cubicBezTo>
                <a:cubicBezTo>
                  <a:pt x="2990622" y="840967"/>
                  <a:pt x="2986354" y="842734"/>
                  <a:pt x="2981154" y="842734"/>
                </a:cubicBezTo>
                <a:cubicBezTo>
                  <a:pt x="2975420" y="842734"/>
                  <a:pt x="2971119" y="841000"/>
                  <a:pt x="2968252" y="837533"/>
                </a:cubicBezTo>
                <a:cubicBezTo>
                  <a:pt x="2965385" y="834066"/>
                  <a:pt x="2963952" y="829999"/>
                  <a:pt x="2963952" y="825332"/>
                </a:cubicBezTo>
                <a:cubicBezTo>
                  <a:pt x="2963952" y="821464"/>
                  <a:pt x="2964718" y="817964"/>
                  <a:pt x="2966252" y="814830"/>
                </a:cubicBezTo>
                <a:cubicBezTo>
                  <a:pt x="2967785" y="811697"/>
                  <a:pt x="2969953" y="809163"/>
                  <a:pt x="2972753" y="807229"/>
                </a:cubicBezTo>
                <a:cubicBezTo>
                  <a:pt x="2975553" y="805296"/>
                  <a:pt x="2978686" y="804329"/>
                  <a:pt x="2982154" y="804329"/>
                </a:cubicBezTo>
                <a:close/>
                <a:moveTo>
                  <a:pt x="2363029" y="804329"/>
                </a:moveTo>
                <a:cubicBezTo>
                  <a:pt x="2366229" y="804329"/>
                  <a:pt x="2369097" y="805262"/>
                  <a:pt x="2371630" y="807129"/>
                </a:cubicBezTo>
                <a:cubicBezTo>
                  <a:pt x="2374163" y="808996"/>
                  <a:pt x="2376163" y="811463"/>
                  <a:pt x="2377631" y="814530"/>
                </a:cubicBezTo>
                <a:cubicBezTo>
                  <a:pt x="2379097" y="817597"/>
                  <a:pt x="2379831" y="820864"/>
                  <a:pt x="2379831" y="824331"/>
                </a:cubicBezTo>
                <a:cubicBezTo>
                  <a:pt x="2379831" y="829532"/>
                  <a:pt x="2378164" y="833899"/>
                  <a:pt x="2374830" y="837433"/>
                </a:cubicBezTo>
                <a:cubicBezTo>
                  <a:pt x="2371496" y="840967"/>
                  <a:pt x="2367229" y="842734"/>
                  <a:pt x="2362028" y="842734"/>
                </a:cubicBezTo>
                <a:cubicBezTo>
                  <a:pt x="2356295" y="842734"/>
                  <a:pt x="2351994" y="841000"/>
                  <a:pt x="2349127" y="837533"/>
                </a:cubicBezTo>
                <a:cubicBezTo>
                  <a:pt x="2346260" y="834066"/>
                  <a:pt x="2344827" y="829999"/>
                  <a:pt x="2344827" y="825332"/>
                </a:cubicBezTo>
                <a:cubicBezTo>
                  <a:pt x="2344827" y="821464"/>
                  <a:pt x="2345594" y="817964"/>
                  <a:pt x="2347127" y="814830"/>
                </a:cubicBezTo>
                <a:cubicBezTo>
                  <a:pt x="2348660" y="811697"/>
                  <a:pt x="2350828" y="809163"/>
                  <a:pt x="2353628" y="807229"/>
                </a:cubicBezTo>
                <a:cubicBezTo>
                  <a:pt x="2356428" y="805296"/>
                  <a:pt x="2359562" y="804329"/>
                  <a:pt x="2363029" y="804329"/>
                </a:cubicBezTo>
                <a:close/>
                <a:moveTo>
                  <a:pt x="3543957" y="802481"/>
                </a:moveTo>
                <a:lnTo>
                  <a:pt x="3543957" y="813883"/>
                </a:lnTo>
                <a:lnTo>
                  <a:pt x="3499151" y="826884"/>
                </a:lnTo>
                <a:lnTo>
                  <a:pt x="3499151" y="815683"/>
                </a:lnTo>
                <a:close/>
                <a:moveTo>
                  <a:pt x="2239032" y="802481"/>
                </a:moveTo>
                <a:lnTo>
                  <a:pt x="2239032" y="813883"/>
                </a:lnTo>
                <a:lnTo>
                  <a:pt x="2194227" y="826884"/>
                </a:lnTo>
                <a:lnTo>
                  <a:pt x="2194227" y="815683"/>
                </a:lnTo>
                <a:close/>
                <a:moveTo>
                  <a:pt x="6451130" y="800728"/>
                </a:moveTo>
                <a:cubicBezTo>
                  <a:pt x="6456464" y="800728"/>
                  <a:pt x="6460498" y="802562"/>
                  <a:pt x="6463231" y="806229"/>
                </a:cubicBezTo>
                <a:cubicBezTo>
                  <a:pt x="6465965" y="809896"/>
                  <a:pt x="6467332" y="814063"/>
                  <a:pt x="6467332" y="818731"/>
                </a:cubicBezTo>
                <a:cubicBezTo>
                  <a:pt x="6467332" y="824598"/>
                  <a:pt x="6465398" y="829799"/>
                  <a:pt x="6461531" y="834333"/>
                </a:cubicBezTo>
                <a:cubicBezTo>
                  <a:pt x="6457664" y="838867"/>
                  <a:pt x="6452230" y="842467"/>
                  <a:pt x="6445229" y="845134"/>
                </a:cubicBezTo>
                <a:cubicBezTo>
                  <a:pt x="6438228" y="847801"/>
                  <a:pt x="6429994" y="849401"/>
                  <a:pt x="6420526" y="849935"/>
                </a:cubicBezTo>
                <a:lnTo>
                  <a:pt x="6418726" y="840333"/>
                </a:lnTo>
                <a:cubicBezTo>
                  <a:pt x="6427793" y="839667"/>
                  <a:pt x="6435161" y="838266"/>
                  <a:pt x="6440829" y="836133"/>
                </a:cubicBezTo>
                <a:lnTo>
                  <a:pt x="6444529" y="833835"/>
                </a:lnTo>
                <a:lnTo>
                  <a:pt x="6437828" y="829532"/>
                </a:lnTo>
                <a:cubicBezTo>
                  <a:pt x="6434828" y="826465"/>
                  <a:pt x="6433327" y="822665"/>
                  <a:pt x="6433327" y="818131"/>
                </a:cubicBezTo>
                <a:cubicBezTo>
                  <a:pt x="6433327" y="813463"/>
                  <a:pt x="6434961" y="809396"/>
                  <a:pt x="6438228" y="805929"/>
                </a:cubicBezTo>
                <a:cubicBezTo>
                  <a:pt x="6441495" y="802462"/>
                  <a:pt x="6445796" y="800728"/>
                  <a:pt x="6451130" y="800728"/>
                </a:cubicBezTo>
                <a:close/>
                <a:moveTo>
                  <a:pt x="6724478" y="796480"/>
                </a:moveTo>
                <a:cubicBezTo>
                  <a:pt x="6721945" y="796480"/>
                  <a:pt x="6719978" y="797347"/>
                  <a:pt x="6718577" y="799081"/>
                </a:cubicBezTo>
                <a:cubicBezTo>
                  <a:pt x="6717177" y="800814"/>
                  <a:pt x="6716477" y="802814"/>
                  <a:pt x="6716477" y="805081"/>
                </a:cubicBezTo>
                <a:cubicBezTo>
                  <a:pt x="6716477" y="807482"/>
                  <a:pt x="6717211" y="809449"/>
                  <a:pt x="6718677" y="810982"/>
                </a:cubicBezTo>
                <a:cubicBezTo>
                  <a:pt x="6720144" y="812516"/>
                  <a:pt x="6722011" y="813282"/>
                  <a:pt x="6724278" y="813282"/>
                </a:cubicBezTo>
                <a:cubicBezTo>
                  <a:pt x="6726545" y="813282"/>
                  <a:pt x="6728512" y="812549"/>
                  <a:pt x="6730179" y="811082"/>
                </a:cubicBezTo>
                <a:cubicBezTo>
                  <a:pt x="6731846" y="809615"/>
                  <a:pt x="6732679" y="807682"/>
                  <a:pt x="6732679" y="805281"/>
                </a:cubicBezTo>
                <a:cubicBezTo>
                  <a:pt x="6732679" y="802748"/>
                  <a:pt x="6731813" y="800647"/>
                  <a:pt x="6730079" y="798981"/>
                </a:cubicBezTo>
                <a:cubicBezTo>
                  <a:pt x="6728345" y="797314"/>
                  <a:pt x="6726479" y="796480"/>
                  <a:pt x="6724478" y="796480"/>
                </a:cubicBezTo>
                <a:close/>
                <a:moveTo>
                  <a:pt x="1602506" y="791880"/>
                </a:moveTo>
                <a:cubicBezTo>
                  <a:pt x="1600505" y="791880"/>
                  <a:pt x="1598839" y="792580"/>
                  <a:pt x="1597504" y="793980"/>
                </a:cubicBezTo>
                <a:cubicBezTo>
                  <a:pt x="1596172" y="795380"/>
                  <a:pt x="1595504" y="797080"/>
                  <a:pt x="1595504" y="799081"/>
                </a:cubicBezTo>
                <a:cubicBezTo>
                  <a:pt x="1595504" y="801614"/>
                  <a:pt x="1596571" y="803981"/>
                  <a:pt x="1598705" y="806182"/>
                </a:cubicBezTo>
                <a:lnTo>
                  <a:pt x="1604472" y="809714"/>
                </a:lnTo>
                <a:lnTo>
                  <a:pt x="1605005" y="809382"/>
                </a:lnTo>
                <a:cubicBezTo>
                  <a:pt x="1607606" y="806382"/>
                  <a:pt x="1608906" y="803348"/>
                  <a:pt x="1608906" y="800281"/>
                </a:cubicBezTo>
                <a:cubicBezTo>
                  <a:pt x="1608906" y="797881"/>
                  <a:pt x="1608372" y="795880"/>
                  <a:pt x="1607306" y="794280"/>
                </a:cubicBezTo>
                <a:cubicBezTo>
                  <a:pt x="1606240" y="792680"/>
                  <a:pt x="1604638" y="791880"/>
                  <a:pt x="1602506" y="791880"/>
                </a:cubicBezTo>
                <a:close/>
                <a:moveTo>
                  <a:pt x="202330" y="791880"/>
                </a:moveTo>
                <a:cubicBezTo>
                  <a:pt x="200330" y="791880"/>
                  <a:pt x="198663" y="792580"/>
                  <a:pt x="197330" y="793980"/>
                </a:cubicBezTo>
                <a:cubicBezTo>
                  <a:pt x="195996" y="795380"/>
                  <a:pt x="195329" y="797080"/>
                  <a:pt x="195329" y="799081"/>
                </a:cubicBezTo>
                <a:cubicBezTo>
                  <a:pt x="195329" y="801614"/>
                  <a:pt x="196397" y="803981"/>
                  <a:pt x="198530" y="806182"/>
                </a:cubicBezTo>
                <a:lnTo>
                  <a:pt x="204296" y="809714"/>
                </a:lnTo>
                <a:lnTo>
                  <a:pt x="204831" y="809382"/>
                </a:lnTo>
                <a:cubicBezTo>
                  <a:pt x="207431" y="806382"/>
                  <a:pt x="208731" y="803348"/>
                  <a:pt x="208731" y="800281"/>
                </a:cubicBezTo>
                <a:cubicBezTo>
                  <a:pt x="208731" y="797881"/>
                  <a:pt x="208198" y="795880"/>
                  <a:pt x="207131" y="794280"/>
                </a:cubicBezTo>
                <a:cubicBezTo>
                  <a:pt x="206064" y="792680"/>
                  <a:pt x="204464" y="791880"/>
                  <a:pt x="202330" y="791880"/>
                </a:cubicBezTo>
                <a:close/>
                <a:moveTo>
                  <a:pt x="6781028" y="787851"/>
                </a:moveTo>
                <a:cubicBezTo>
                  <a:pt x="6782495" y="787851"/>
                  <a:pt x="6784062" y="787984"/>
                  <a:pt x="6785728" y="788251"/>
                </a:cubicBezTo>
                <a:cubicBezTo>
                  <a:pt x="6787396" y="788517"/>
                  <a:pt x="6788963" y="788917"/>
                  <a:pt x="6790429" y="789451"/>
                </a:cubicBezTo>
                <a:lnTo>
                  <a:pt x="6788829" y="799452"/>
                </a:lnTo>
                <a:cubicBezTo>
                  <a:pt x="6787496" y="799185"/>
                  <a:pt x="6786229" y="798919"/>
                  <a:pt x="6785028" y="798652"/>
                </a:cubicBezTo>
                <a:cubicBezTo>
                  <a:pt x="6783829" y="798385"/>
                  <a:pt x="6782495" y="798252"/>
                  <a:pt x="6781028" y="798252"/>
                </a:cubicBezTo>
                <a:cubicBezTo>
                  <a:pt x="6777961" y="798252"/>
                  <a:pt x="6775560" y="798885"/>
                  <a:pt x="6773827" y="800152"/>
                </a:cubicBezTo>
                <a:cubicBezTo>
                  <a:pt x="6772094" y="801419"/>
                  <a:pt x="6771227" y="803186"/>
                  <a:pt x="6771227" y="805453"/>
                </a:cubicBezTo>
                <a:cubicBezTo>
                  <a:pt x="6771227" y="808253"/>
                  <a:pt x="6772127" y="810653"/>
                  <a:pt x="6773927" y="812654"/>
                </a:cubicBezTo>
                <a:cubicBezTo>
                  <a:pt x="6775727" y="814654"/>
                  <a:pt x="6777794" y="816221"/>
                  <a:pt x="6780128" y="817354"/>
                </a:cubicBezTo>
                <a:lnTo>
                  <a:pt x="6783173" y="818262"/>
                </a:lnTo>
                <a:lnTo>
                  <a:pt x="6787729" y="816954"/>
                </a:lnTo>
                <a:cubicBezTo>
                  <a:pt x="6790862" y="815954"/>
                  <a:pt x="6793697" y="814987"/>
                  <a:pt x="6796230" y="814054"/>
                </a:cubicBezTo>
                <a:lnTo>
                  <a:pt x="6799431" y="824255"/>
                </a:lnTo>
                <a:cubicBezTo>
                  <a:pt x="6796230" y="825455"/>
                  <a:pt x="6792463" y="826722"/>
                  <a:pt x="6788129" y="828056"/>
                </a:cubicBezTo>
                <a:cubicBezTo>
                  <a:pt x="6783795" y="829389"/>
                  <a:pt x="6779428" y="830656"/>
                  <a:pt x="6775027" y="831856"/>
                </a:cubicBezTo>
                <a:cubicBezTo>
                  <a:pt x="6770627" y="833056"/>
                  <a:pt x="6766560" y="834123"/>
                  <a:pt x="6762826" y="835057"/>
                </a:cubicBezTo>
                <a:lnTo>
                  <a:pt x="6760425" y="824255"/>
                </a:lnTo>
                <a:cubicBezTo>
                  <a:pt x="6763893" y="823455"/>
                  <a:pt x="6766693" y="822788"/>
                  <a:pt x="6768827" y="822255"/>
                </a:cubicBezTo>
                <a:lnTo>
                  <a:pt x="6769793" y="822013"/>
                </a:lnTo>
                <a:lnTo>
                  <a:pt x="6765126" y="817854"/>
                </a:lnTo>
                <a:cubicBezTo>
                  <a:pt x="6761992" y="814387"/>
                  <a:pt x="6760425" y="810453"/>
                  <a:pt x="6760425" y="806053"/>
                </a:cubicBezTo>
                <a:cubicBezTo>
                  <a:pt x="6760425" y="802052"/>
                  <a:pt x="6761392" y="798685"/>
                  <a:pt x="6763326" y="795952"/>
                </a:cubicBezTo>
                <a:cubicBezTo>
                  <a:pt x="6765259" y="793218"/>
                  <a:pt x="6767793" y="791184"/>
                  <a:pt x="6770927" y="789851"/>
                </a:cubicBezTo>
                <a:cubicBezTo>
                  <a:pt x="6774061" y="788517"/>
                  <a:pt x="6777428" y="787851"/>
                  <a:pt x="6781028" y="787851"/>
                </a:cubicBezTo>
                <a:close/>
                <a:moveTo>
                  <a:pt x="5399903" y="787851"/>
                </a:moveTo>
                <a:cubicBezTo>
                  <a:pt x="5401370" y="787851"/>
                  <a:pt x="5402937" y="787984"/>
                  <a:pt x="5404603" y="788251"/>
                </a:cubicBezTo>
                <a:cubicBezTo>
                  <a:pt x="5406271" y="788517"/>
                  <a:pt x="5407838" y="788917"/>
                  <a:pt x="5409304" y="789451"/>
                </a:cubicBezTo>
                <a:lnTo>
                  <a:pt x="5407704" y="799452"/>
                </a:lnTo>
                <a:cubicBezTo>
                  <a:pt x="5406371" y="799185"/>
                  <a:pt x="5405104" y="798919"/>
                  <a:pt x="5403903" y="798652"/>
                </a:cubicBezTo>
                <a:cubicBezTo>
                  <a:pt x="5402704" y="798385"/>
                  <a:pt x="5401370" y="798252"/>
                  <a:pt x="5399903" y="798252"/>
                </a:cubicBezTo>
                <a:cubicBezTo>
                  <a:pt x="5396836" y="798252"/>
                  <a:pt x="5394435" y="798885"/>
                  <a:pt x="5392702" y="800152"/>
                </a:cubicBezTo>
                <a:cubicBezTo>
                  <a:pt x="5390969" y="801419"/>
                  <a:pt x="5390102" y="803186"/>
                  <a:pt x="5390102" y="805453"/>
                </a:cubicBezTo>
                <a:cubicBezTo>
                  <a:pt x="5390102" y="808253"/>
                  <a:pt x="5391002" y="810653"/>
                  <a:pt x="5392802" y="812654"/>
                </a:cubicBezTo>
                <a:cubicBezTo>
                  <a:pt x="5394602" y="814654"/>
                  <a:pt x="5396670" y="816221"/>
                  <a:pt x="5399003" y="817354"/>
                </a:cubicBezTo>
                <a:lnTo>
                  <a:pt x="5402048" y="818262"/>
                </a:lnTo>
                <a:lnTo>
                  <a:pt x="5406604" y="816954"/>
                </a:lnTo>
                <a:cubicBezTo>
                  <a:pt x="5409737" y="815954"/>
                  <a:pt x="5412572" y="814987"/>
                  <a:pt x="5415105" y="814054"/>
                </a:cubicBezTo>
                <a:lnTo>
                  <a:pt x="5418306" y="824255"/>
                </a:lnTo>
                <a:cubicBezTo>
                  <a:pt x="5415105" y="825455"/>
                  <a:pt x="5411338" y="826722"/>
                  <a:pt x="5407004" y="828056"/>
                </a:cubicBezTo>
                <a:cubicBezTo>
                  <a:pt x="5402670" y="829389"/>
                  <a:pt x="5398303" y="830656"/>
                  <a:pt x="5393902" y="831856"/>
                </a:cubicBezTo>
                <a:cubicBezTo>
                  <a:pt x="5389502" y="833056"/>
                  <a:pt x="5385435" y="834123"/>
                  <a:pt x="5381701" y="835057"/>
                </a:cubicBezTo>
                <a:lnTo>
                  <a:pt x="5379300" y="824255"/>
                </a:lnTo>
                <a:cubicBezTo>
                  <a:pt x="5382768" y="823455"/>
                  <a:pt x="5385568" y="822788"/>
                  <a:pt x="5387702" y="822255"/>
                </a:cubicBezTo>
                <a:lnTo>
                  <a:pt x="5389686" y="821759"/>
                </a:lnTo>
                <a:lnTo>
                  <a:pt x="5384001" y="817854"/>
                </a:lnTo>
                <a:cubicBezTo>
                  <a:pt x="5380867" y="814387"/>
                  <a:pt x="5379300" y="810453"/>
                  <a:pt x="5379300" y="806053"/>
                </a:cubicBezTo>
                <a:cubicBezTo>
                  <a:pt x="5379300" y="802052"/>
                  <a:pt x="5380267" y="798685"/>
                  <a:pt x="5382201" y="795952"/>
                </a:cubicBezTo>
                <a:cubicBezTo>
                  <a:pt x="5384134" y="793218"/>
                  <a:pt x="5386668" y="791184"/>
                  <a:pt x="5389802" y="789851"/>
                </a:cubicBezTo>
                <a:cubicBezTo>
                  <a:pt x="5392936" y="788517"/>
                  <a:pt x="5396303" y="787851"/>
                  <a:pt x="5399903" y="787851"/>
                </a:cubicBezTo>
                <a:close/>
                <a:moveTo>
                  <a:pt x="4923453" y="787851"/>
                </a:moveTo>
                <a:cubicBezTo>
                  <a:pt x="4924920" y="787851"/>
                  <a:pt x="4926487" y="787984"/>
                  <a:pt x="4928153" y="788251"/>
                </a:cubicBezTo>
                <a:cubicBezTo>
                  <a:pt x="4929821" y="788517"/>
                  <a:pt x="4931388" y="788917"/>
                  <a:pt x="4932854" y="789451"/>
                </a:cubicBezTo>
                <a:lnTo>
                  <a:pt x="4931254" y="799452"/>
                </a:lnTo>
                <a:cubicBezTo>
                  <a:pt x="4929921" y="799185"/>
                  <a:pt x="4928653" y="798919"/>
                  <a:pt x="4927454" y="798652"/>
                </a:cubicBezTo>
                <a:cubicBezTo>
                  <a:pt x="4926254" y="798385"/>
                  <a:pt x="4924920" y="798252"/>
                  <a:pt x="4923453" y="798252"/>
                </a:cubicBezTo>
                <a:cubicBezTo>
                  <a:pt x="4920386" y="798252"/>
                  <a:pt x="4917985" y="798885"/>
                  <a:pt x="4916252" y="800152"/>
                </a:cubicBezTo>
                <a:cubicBezTo>
                  <a:pt x="4914519" y="801419"/>
                  <a:pt x="4913652" y="803186"/>
                  <a:pt x="4913652" y="805453"/>
                </a:cubicBezTo>
                <a:cubicBezTo>
                  <a:pt x="4913652" y="808253"/>
                  <a:pt x="4914552" y="810653"/>
                  <a:pt x="4916352" y="812654"/>
                </a:cubicBezTo>
                <a:cubicBezTo>
                  <a:pt x="4918152" y="814654"/>
                  <a:pt x="4920219" y="816221"/>
                  <a:pt x="4922553" y="817354"/>
                </a:cubicBezTo>
                <a:lnTo>
                  <a:pt x="4925598" y="818262"/>
                </a:lnTo>
                <a:lnTo>
                  <a:pt x="4930154" y="816954"/>
                </a:lnTo>
                <a:cubicBezTo>
                  <a:pt x="4933287" y="815954"/>
                  <a:pt x="4936122" y="814987"/>
                  <a:pt x="4938655" y="814054"/>
                </a:cubicBezTo>
                <a:lnTo>
                  <a:pt x="4941856" y="824255"/>
                </a:lnTo>
                <a:cubicBezTo>
                  <a:pt x="4938655" y="825455"/>
                  <a:pt x="4934888" y="826722"/>
                  <a:pt x="4930554" y="828056"/>
                </a:cubicBezTo>
                <a:cubicBezTo>
                  <a:pt x="4926220" y="829389"/>
                  <a:pt x="4921853" y="830656"/>
                  <a:pt x="4917452" y="831856"/>
                </a:cubicBezTo>
                <a:cubicBezTo>
                  <a:pt x="4913051" y="833056"/>
                  <a:pt x="4908985" y="834123"/>
                  <a:pt x="4905251" y="835057"/>
                </a:cubicBezTo>
                <a:lnTo>
                  <a:pt x="4902850" y="824255"/>
                </a:lnTo>
                <a:cubicBezTo>
                  <a:pt x="4906318" y="823455"/>
                  <a:pt x="4909118" y="822788"/>
                  <a:pt x="4911252" y="822255"/>
                </a:cubicBezTo>
                <a:lnTo>
                  <a:pt x="4912218" y="822013"/>
                </a:lnTo>
                <a:lnTo>
                  <a:pt x="4907551" y="817854"/>
                </a:lnTo>
                <a:cubicBezTo>
                  <a:pt x="4904417" y="814387"/>
                  <a:pt x="4902850" y="810453"/>
                  <a:pt x="4902850" y="806053"/>
                </a:cubicBezTo>
                <a:cubicBezTo>
                  <a:pt x="4902850" y="802052"/>
                  <a:pt x="4903817" y="798685"/>
                  <a:pt x="4905751" y="795952"/>
                </a:cubicBezTo>
                <a:cubicBezTo>
                  <a:pt x="4907684" y="793218"/>
                  <a:pt x="4910218" y="791184"/>
                  <a:pt x="4913352" y="789851"/>
                </a:cubicBezTo>
                <a:cubicBezTo>
                  <a:pt x="4916486" y="788517"/>
                  <a:pt x="4919853" y="787851"/>
                  <a:pt x="4923453" y="787851"/>
                </a:cubicBezTo>
                <a:close/>
                <a:moveTo>
                  <a:pt x="2456679" y="787851"/>
                </a:moveTo>
                <a:cubicBezTo>
                  <a:pt x="2458145" y="787851"/>
                  <a:pt x="2459712" y="787984"/>
                  <a:pt x="2461379" y="788251"/>
                </a:cubicBezTo>
                <a:cubicBezTo>
                  <a:pt x="2463045" y="788517"/>
                  <a:pt x="2464613" y="788917"/>
                  <a:pt x="2466080" y="789451"/>
                </a:cubicBezTo>
                <a:lnTo>
                  <a:pt x="2464480" y="799452"/>
                </a:lnTo>
                <a:cubicBezTo>
                  <a:pt x="2463146" y="799185"/>
                  <a:pt x="2461879" y="798919"/>
                  <a:pt x="2460678" y="798652"/>
                </a:cubicBezTo>
                <a:cubicBezTo>
                  <a:pt x="2459479" y="798385"/>
                  <a:pt x="2458145" y="798252"/>
                  <a:pt x="2456679" y="798252"/>
                </a:cubicBezTo>
                <a:cubicBezTo>
                  <a:pt x="2453612" y="798252"/>
                  <a:pt x="2451211" y="798885"/>
                  <a:pt x="2449478" y="800152"/>
                </a:cubicBezTo>
                <a:cubicBezTo>
                  <a:pt x="2447744" y="801419"/>
                  <a:pt x="2446878" y="803186"/>
                  <a:pt x="2446878" y="805453"/>
                </a:cubicBezTo>
                <a:cubicBezTo>
                  <a:pt x="2446878" y="808253"/>
                  <a:pt x="2447777" y="810653"/>
                  <a:pt x="2449577" y="812654"/>
                </a:cubicBezTo>
                <a:cubicBezTo>
                  <a:pt x="2451378" y="814654"/>
                  <a:pt x="2453444" y="816221"/>
                  <a:pt x="2455779" y="817354"/>
                </a:cubicBezTo>
                <a:lnTo>
                  <a:pt x="2458823" y="818262"/>
                </a:lnTo>
                <a:lnTo>
                  <a:pt x="2463379" y="816954"/>
                </a:lnTo>
                <a:cubicBezTo>
                  <a:pt x="2466513" y="815954"/>
                  <a:pt x="2469347" y="814987"/>
                  <a:pt x="2471881" y="814054"/>
                </a:cubicBezTo>
                <a:lnTo>
                  <a:pt x="2475081" y="824255"/>
                </a:lnTo>
                <a:cubicBezTo>
                  <a:pt x="2471881" y="825455"/>
                  <a:pt x="2468113" y="826722"/>
                  <a:pt x="2463780" y="828056"/>
                </a:cubicBezTo>
                <a:cubicBezTo>
                  <a:pt x="2459446" y="829389"/>
                  <a:pt x="2455078" y="830656"/>
                  <a:pt x="2450678" y="831856"/>
                </a:cubicBezTo>
                <a:cubicBezTo>
                  <a:pt x="2446277" y="833056"/>
                  <a:pt x="2442210" y="834123"/>
                  <a:pt x="2438476" y="835057"/>
                </a:cubicBezTo>
                <a:lnTo>
                  <a:pt x="2436076" y="824255"/>
                </a:lnTo>
                <a:cubicBezTo>
                  <a:pt x="2439543" y="823455"/>
                  <a:pt x="2442343" y="822788"/>
                  <a:pt x="2444477" y="822255"/>
                </a:cubicBezTo>
                <a:lnTo>
                  <a:pt x="2446462" y="821759"/>
                </a:lnTo>
                <a:lnTo>
                  <a:pt x="2440776" y="817854"/>
                </a:lnTo>
                <a:cubicBezTo>
                  <a:pt x="2437643" y="814387"/>
                  <a:pt x="2436076" y="810453"/>
                  <a:pt x="2436076" y="806053"/>
                </a:cubicBezTo>
                <a:cubicBezTo>
                  <a:pt x="2436076" y="802052"/>
                  <a:pt x="2437043" y="798685"/>
                  <a:pt x="2438976" y="795952"/>
                </a:cubicBezTo>
                <a:cubicBezTo>
                  <a:pt x="2440910" y="793218"/>
                  <a:pt x="2443444" y="791184"/>
                  <a:pt x="2446577" y="789851"/>
                </a:cubicBezTo>
                <a:cubicBezTo>
                  <a:pt x="2449710" y="788517"/>
                  <a:pt x="2453078" y="787851"/>
                  <a:pt x="2456679" y="787851"/>
                </a:cubicBezTo>
                <a:close/>
                <a:moveTo>
                  <a:pt x="6725478" y="785279"/>
                </a:moveTo>
                <a:cubicBezTo>
                  <a:pt x="6728678" y="785279"/>
                  <a:pt x="6731546" y="786212"/>
                  <a:pt x="6734079" y="788079"/>
                </a:cubicBezTo>
                <a:cubicBezTo>
                  <a:pt x="6736613" y="789946"/>
                  <a:pt x="6738613" y="792413"/>
                  <a:pt x="6740080" y="795480"/>
                </a:cubicBezTo>
                <a:cubicBezTo>
                  <a:pt x="6741547" y="798547"/>
                  <a:pt x="6742281" y="801814"/>
                  <a:pt x="6742281" y="805281"/>
                </a:cubicBezTo>
                <a:cubicBezTo>
                  <a:pt x="6742281" y="810482"/>
                  <a:pt x="6740614" y="814849"/>
                  <a:pt x="6737280" y="818383"/>
                </a:cubicBezTo>
                <a:cubicBezTo>
                  <a:pt x="6733946" y="821917"/>
                  <a:pt x="6729679" y="823684"/>
                  <a:pt x="6724478" y="823684"/>
                </a:cubicBezTo>
                <a:cubicBezTo>
                  <a:pt x="6718744" y="823684"/>
                  <a:pt x="6714444" y="821950"/>
                  <a:pt x="6711577" y="818483"/>
                </a:cubicBezTo>
                <a:cubicBezTo>
                  <a:pt x="6708709" y="815016"/>
                  <a:pt x="6707276" y="810949"/>
                  <a:pt x="6707276" y="806282"/>
                </a:cubicBezTo>
                <a:cubicBezTo>
                  <a:pt x="6707276" y="802414"/>
                  <a:pt x="6708042" y="798914"/>
                  <a:pt x="6709576" y="795780"/>
                </a:cubicBezTo>
                <a:cubicBezTo>
                  <a:pt x="6711110" y="792647"/>
                  <a:pt x="6713276" y="790113"/>
                  <a:pt x="6716077" y="788179"/>
                </a:cubicBezTo>
                <a:cubicBezTo>
                  <a:pt x="6718877" y="786246"/>
                  <a:pt x="6722011" y="785279"/>
                  <a:pt x="6725478" y="785279"/>
                </a:cubicBezTo>
                <a:close/>
                <a:moveTo>
                  <a:pt x="4886982" y="783431"/>
                </a:moveTo>
                <a:lnTo>
                  <a:pt x="4886982" y="794833"/>
                </a:lnTo>
                <a:lnTo>
                  <a:pt x="4842176" y="807834"/>
                </a:lnTo>
                <a:lnTo>
                  <a:pt x="4842176" y="796633"/>
                </a:lnTo>
                <a:close/>
                <a:moveTo>
                  <a:pt x="838858" y="783431"/>
                </a:moveTo>
                <a:lnTo>
                  <a:pt x="838858" y="794833"/>
                </a:lnTo>
                <a:lnTo>
                  <a:pt x="794052" y="807834"/>
                </a:lnTo>
                <a:lnTo>
                  <a:pt x="794052" y="796633"/>
                </a:lnTo>
                <a:close/>
                <a:moveTo>
                  <a:pt x="1602905" y="781678"/>
                </a:moveTo>
                <a:cubicBezTo>
                  <a:pt x="1608240" y="781678"/>
                  <a:pt x="1612274" y="783512"/>
                  <a:pt x="1615006" y="787179"/>
                </a:cubicBezTo>
                <a:cubicBezTo>
                  <a:pt x="1617740" y="790846"/>
                  <a:pt x="1619108" y="795013"/>
                  <a:pt x="1619108" y="799681"/>
                </a:cubicBezTo>
                <a:cubicBezTo>
                  <a:pt x="1619108" y="805548"/>
                  <a:pt x="1617174" y="810749"/>
                  <a:pt x="1613307" y="815283"/>
                </a:cubicBezTo>
                <a:cubicBezTo>
                  <a:pt x="1609439" y="819817"/>
                  <a:pt x="1604005" y="823417"/>
                  <a:pt x="1597005" y="826084"/>
                </a:cubicBezTo>
                <a:cubicBezTo>
                  <a:pt x="1590003" y="828751"/>
                  <a:pt x="1581769" y="830351"/>
                  <a:pt x="1572301" y="830885"/>
                </a:cubicBezTo>
                <a:lnTo>
                  <a:pt x="1570502" y="821283"/>
                </a:lnTo>
                <a:cubicBezTo>
                  <a:pt x="1579569" y="820617"/>
                  <a:pt x="1586936" y="819216"/>
                  <a:pt x="1592603" y="817083"/>
                </a:cubicBezTo>
                <a:lnTo>
                  <a:pt x="1596304" y="814785"/>
                </a:lnTo>
                <a:lnTo>
                  <a:pt x="1589604" y="810482"/>
                </a:lnTo>
                <a:cubicBezTo>
                  <a:pt x="1586603" y="807415"/>
                  <a:pt x="1585102" y="803615"/>
                  <a:pt x="1585102" y="799081"/>
                </a:cubicBezTo>
                <a:cubicBezTo>
                  <a:pt x="1585102" y="794413"/>
                  <a:pt x="1586737" y="790346"/>
                  <a:pt x="1590003" y="786879"/>
                </a:cubicBezTo>
                <a:cubicBezTo>
                  <a:pt x="1593271" y="783412"/>
                  <a:pt x="1597571" y="781678"/>
                  <a:pt x="1602905" y="781678"/>
                </a:cubicBezTo>
                <a:close/>
                <a:moveTo>
                  <a:pt x="202731" y="781678"/>
                </a:moveTo>
                <a:cubicBezTo>
                  <a:pt x="208064" y="781678"/>
                  <a:pt x="212098" y="783512"/>
                  <a:pt x="214832" y="787179"/>
                </a:cubicBezTo>
                <a:cubicBezTo>
                  <a:pt x="217566" y="790846"/>
                  <a:pt x="218932" y="795013"/>
                  <a:pt x="218932" y="799681"/>
                </a:cubicBezTo>
                <a:cubicBezTo>
                  <a:pt x="218932" y="805548"/>
                  <a:pt x="216999" y="810749"/>
                  <a:pt x="213132" y="815283"/>
                </a:cubicBezTo>
                <a:cubicBezTo>
                  <a:pt x="209265" y="819817"/>
                  <a:pt x="203831" y="823417"/>
                  <a:pt x="196830" y="826084"/>
                </a:cubicBezTo>
                <a:cubicBezTo>
                  <a:pt x="189829" y="828751"/>
                  <a:pt x="181594" y="830351"/>
                  <a:pt x="172127" y="830885"/>
                </a:cubicBezTo>
                <a:lnTo>
                  <a:pt x="170326" y="821283"/>
                </a:lnTo>
                <a:cubicBezTo>
                  <a:pt x="179394" y="820617"/>
                  <a:pt x="186762" y="819216"/>
                  <a:pt x="192429" y="817083"/>
                </a:cubicBezTo>
                <a:lnTo>
                  <a:pt x="196130" y="814785"/>
                </a:lnTo>
                <a:lnTo>
                  <a:pt x="189429" y="810482"/>
                </a:lnTo>
                <a:cubicBezTo>
                  <a:pt x="186429" y="807415"/>
                  <a:pt x="184928" y="803615"/>
                  <a:pt x="184928" y="799081"/>
                </a:cubicBezTo>
                <a:cubicBezTo>
                  <a:pt x="184928" y="794413"/>
                  <a:pt x="186562" y="790346"/>
                  <a:pt x="189829" y="786879"/>
                </a:cubicBezTo>
                <a:cubicBezTo>
                  <a:pt x="193096" y="783412"/>
                  <a:pt x="197397" y="781678"/>
                  <a:pt x="202731" y="781678"/>
                </a:cubicBezTo>
                <a:close/>
                <a:moveTo>
                  <a:pt x="6600653" y="777430"/>
                </a:moveTo>
                <a:cubicBezTo>
                  <a:pt x="6598120" y="777430"/>
                  <a:pt x="6596153" y="778297"/>
                  <a:pt x="6594752" y="780031"/>
                </a:cubicBezTo>
                <a:cubicBezTo>
                  <a:pt x="6593352" y="781764"/>
                  <a:pt x="6592652" y="783764"/>
                  <a:pt x="6592652" y="786031"/>
                </a:cubicBezTo>
                <a:cubicBezTo>
                  <a:pt x="6592652" y="788432"/>
                  <a:pt x="6593386" y="790399"/>
                  <a:pt x="6594852" y="791932"/>
                </a:cubicBezTo>
                <a:cubicBezTo>
                  <a:pt x="6596319" y="793466"/>
                  <a:pt x="6598186" y="794232"/>
                  <a:pt x="6600453" y="794232"/>
                </a:cubicBezTo>
                <a:cubicBezTo>
                  <a:pt x="6602720" y="794232"/>
                  <a:pt x="6604687" y="793499"/>
                  <a:pt x="6606354" y="792032"/>
                </a:cubicBezTo>
                <a:cubicBezTo>
                  <a:pt x="6608021" y="790565"/>
                  <a:pt x="6608854" y="788632"/>
                  <a:pt x="6608854" y="786231"/>
                </a:cubicBezTo>
                <a:cubicBezTo>
                  <a:pt x="6608854" y="783698"/>
                  <a:pt x="6607988" y="781597"/>
                  <a:pt x="6606254" y="779931"/>
                </a:cubicBezTo>
                <a:cubicBezTo>
                  <a:pt x="6604520" y="778264"/>
                  <a:pt x="6602654" y="777430"/>
                  <a:pt x="6600653" y="777430"/>
                </a:cubicBezTo>
                <a:close/>
                <a:moveTo>
                  <a:pt x="3866978" y="777430"/>
                </a:moveTo>
                <a:cubicBezTo>
                  <a:pt x="3864444" y="777430"/>
                  <a:pt x="3862477" y="778297"/>
                  <a:pt x="3861077" y="780031"/>
                </a:cubicBezTo>
                <a:cubicBezTo>
                  <a:pt x="3859677" y="781764"/>
                  <a:pt x="3858977" y="783764"/>
                  <a:pt x="3858977" y="786031"/>
                </a:cubicBezTo>
                <a:cubicBezTo>
                  <a:pt x="3858977" y="788432"/>
                  <a:pt x="3859710" y="790399"/>
                  <a:pt x="3861177" y="791932"/>
                </a:cubicBezTo>
                <a:cubicBezTo>
                  <a:pt x="3862644" y="793466"/>
                  <a:pt x="3864511" y="794232"/>
                  <a:pt x="3866778" y="794232"/>
                </a:cubicBezTo>
                <a:cubicBezTo>
                  <a:pt x="3869045" y="794232"/>
                  <a:pt x="3871012" y="793499"/>
                  <a:pt x="3872679" y="792032"/>
                </a:cubicBezTo>
                <a:cubicBezTo>
                  <a:pt x="3874346" y="790565"/>
                  <a:pt x="3875179" y="788632"/>
                  <a:pt x="3875179" y="786231"/>
                </a:cubicBezTo>
                <a:cubicBezTo>
                  <a:pt x="3875179" y="783698"/>
                  <a:pt x="3874312" y="781597"/>
                  <a:pt x="3872579" y="779931"/>
                </a:cubicBezTo>
                <a:cubicBezTo>
                  <a:pt x="3870845" y="778264"/>
                  <a:pt x="3868978" y="777430"/>
                  <a:pt x="3866978" y="777430"/>
                </a:cubicBezTo>
                <a:close/>
                <a:moveTo>
                  <a:pt x="3600278" y="777430"/>
                </a:moveTo>
                <a:cubicBezTo>
                  <a:pt x="3597744" y="777430"/>
                  <a:pt x="3595777" y="778297"/>
                  <a:pt x="3594377" y="780031"/>
                </a:cubicBezTo>
                <a:cubicBezTo>
                  <a:pt x="3592977" y="781764"/>
                  <a:pt x="3592277" y="783764"/>
                  <a:pt x="3592277" y="786031"/>
                </a:cubicBezTo>
                <a:cubicBezTo>
                  <a:pt x="3592277" y="788432"/>
                  <a:pt x="3593010" y="790399"/>
                  <a:pt x="3594477" y="791932"/>
                </a:cubicBezTo>
                <a:cubicBezTo>
                  <a:pt x="3595944" y="793466"/>
                  <a:pt x="3597811" y="794232"/>
                  <a:pt x="3600078" y="794232"/>
                </a:cubicBezTo>
                <a:cubicBezTo>
                  <a:pt x="3602345" y="794232"/>
                  <a:pt x="3604312" y="793499"/>
                  <a:pt x="3605979" y="792032"/>
                </a:cubicBezTo>
                <a:cubicBezTo>
                  <a:pt x="3607646" y="790565"/>
                  <a:pt x="3608479" y="788632"/>
                  <a:pt x="3608479" y="786231"/>
                </a:cubicBezTo>
                <a:cubicBezTo>
                  <a:pt x="3608479" y="783698"/>
                  <a:pt x="3607612" y="781597"/>
                  <a:pt x="3605879" y="779931"/>
                </a:cubicBezTo>
                <a:cubicBezTo>
                  <a:pt x="3604145" y="778264"/>
                  <a:pt x="3602278" y="777430"/>
                  <a:pt x="3600278" y="777430"/>
                </a:cubicBezTo>
                <a:close/>
                <a:moveTo>
                  <a:pt x="1676229" y="777430"/>
                </a:moveTo>
                <a:cubicBezTo>
                  <a:pt x="1673696" y="777430"/>
                  <a:pt x="1671729" y="778297"/>
                  <a:pt x="1670328" y="780031"/>
                </a:cubicBezTo>
                <a:cubicBezTo>
                  <a:pt x="1668929" y="781764"/>
                  <a:pt x="1668228" y="783764"/>
                  <a:pt x="1668228" y="786031"/>
                </a:cubicBezTo>
                <a:cubicBezTo>
                  <a:pt x="1668228" y="788432"/>
                  <a:pt x="1668960" y="790399"/>
                  <a:pt x="1670428" y="791932"/>
                </a:cubicBezTo>
                <a:cubicBezTo>
                  <a:pt x="1671894" y="793466"/>
                  <a:pt x="1673762" y="794232"/>
                  <a:pt x="1676029" y="794232"/>
                </a:cubicBezTo>
                <a:cubicBezTo>
                  <a:pt x="1678297" y="794232"/>
                  <a:pt x="1680263" y="793499"/>
                  <a:pt x="1681929" y="792032"/>
                </a:cubicBezTo>
                <a:cubicBezTo>
                  <a:pt x="1683596" y="790565"/>
                  <a:pt x="1684429" y="788632"/>
                  <a:pt x="1684429" y="786231"/>
                </a:cubicBezTo>
                <a:cubicBezTo>
                  <a:pt x="1684429" y="783698"/>
                  <a:pt x="1683562" y="781597"/>
                  <a:pt x="1681829" y="779931"/>
                </a:cubicBezTo>
                <a:cubicBezTo>
                  <a:pt x="1680095" y="778264"/>
                  <a:pt x="1678229" y="777430"/>
                  <a:pt x="1676229" y="777430"/>
                </a:cubicBezTo>
                <a:close/>
                <a:moveTo>
                  <a:pt x="733254" y="777430"/>
                </a:moveTo>
                <a:cubicBezTo>
                  <a:pt x="730721" y="777430"/>
                  <a:pt x="728754" y="778297"/>
                  <a:pt x="727353" y="780031"/>
                </a:cubicBezTo>
                <a:cubicBezTo>
                  <a:pt x="725953" y="781764"/>
                  <a:pt x="725253" y="783764"/>
                  <a:pt x="725253" y="786031"/>
                </a:cubicBezTo>
                <a:cubicBezTo>
                  <a:pt x="725253" y="788432"/>
                  <a:pt x="725987" y="790399"/>
                  <a:pt x="727454" y="791932"/>
                </a:cubicBezTo>
                <a:cubicBezTo>
                  <a:pt x="728920" y="793466"/>
                  <a:pt x="730787" y="794232"/>
                  <a:pt x="733054" y="794232"/>
                </a:cubicBezTo>
                <a:cubicBezTo>
                  <a:pt x="735320" y="794232"/>
                  <a:pt x="737288" y="793499"/>
                  <a:pt x="738955" y="792032"/>
                </a:cubicBezTo>
                <a:cubicBezTo>
                  <a:pt x="740622" y="790565"/>
                  <a:pt x="741455" y="788632"/>
                  <a:pt x="741455" y="786231"/>
                </a:cubicBezTo>
                <a:cubicBezTo>
                  <a:pt x="741455" y="783698"/>
                  <a:pt x="740589" y="781597"/>
                  <a:pt x="738855" y="779931"/>
                </a:cubicBezTo>
                <a:cubicBezTo>
                  <a:pt x="737121" y="778264"/>
                  <a:pt x="735255" y="777430"/>
                  <a:pt x="733254" y="777430"/>
                </a:cubicBezTo>
                <a:close/>
                <a:moveTo>
                  <a:pt x="6601653" y="766229"/>
                </a:moveTo>
                <a:cubicBezTo>
                  <a:pt x="6604853" y="766229"/>
                  <a:pt x="6607721" y="767162"/>
                  <a:pt x="6610254" y="769029"/>
                </a:cubicBezTo>
                <a:cubicBezTo>
                  <a:pt x="6612788" y="770896"/>
                  <a:pt x="6614788" y="773363"/>
                  <a:pt x="6616255" y="776430"/>
                </a:cubicBezTo>
                <a:cubicBezTo>
                  <a:pt x="6617722" y="779497"/>
                  <a:pt x="6618456" y="782764"/>
                  <a:pt x="6618456" y="786231"/>
                </a:cubicBezTo>
                <a:cubicBezTo>
                  <a:pt x="6618456" y="791432"/>
                  <a:pt x="6616789" y="795799"/>
                  <a:pt x="6613455" y="799333"/>
                </a:cubicBezTo>
                <a:cubicBezTo>
                  <a:pt x="6610121" y="802867"/>
                  <a:pt x="6605854" y="804634"/>
                  <a:pt x="6600653" y="804634"/>
                </a:cubicBezTo>
                <a:cubicBezTo>
                  <a:pt x="6594919" y="804634"/>
                  <a:pt x="6590619" y="802900"/>
                  <a:pt x="6587752" y="799433"/>
                </a:cubicBezTo>
                <a:cubicBezTo>
                  <a:pt x="6584884" y="795966"/>
                  <a:pt x="6583451" y="791899"/>
                  <a:pt x="6583451" y="787232"/>
                </a:cubicBezTo>
                <a:cubicBezTo>
                  <a:pt x="6583451" y="783364"/>
                  <a:pt x="6584218" y="779864"/>
                  <a:pt x="6585751" y="776730"/>
                </a:cubicBezTo>
                <a:cubicBezTo>
                  <a:pt x="6587285" y="773597"/>
                  <a:pt x="6589451" y="771063"/>
                  <a:pt x="6592252" y="769129"/>
                </a:cubicBezTo>
                <a:cubicBezTo>
                  <a:pt x="6595052" y="767196"/>
                  <a:pt x="6598186" y="766229"/>
                  <a:pt x="6601653" y="766229"/>
                </a:cubicBezTo>
                <a:close/>
                <a:moveTo>
                  <a:pt x="3867978" y="766229"/>
                </a:moveTo>
                <a:cubicBezTo>
                  <a:pt x="3871179" y="766229"/>
                  <a:pt x="3874046" y="767162"/>
                  <a:pt x="3876579" y="769029"/>
                </a:cubicBezTo>
                <a:cubicBezTo>
                  <a:pt x="3879113" y="770896"/>
                  <a:pt x="3881113" y="773363"/>
                  <a:pt x="3882580" y="776430"/>
                </a:cubicBezTo>
                <a:cubicBezTo>
                  <a:pt x="3884047" y="779497"/>
                  <a:pt x="3884780" y="782764"/>
                  <a:pt x="3884780" y="786231"/>
                </a:cubicBezTo>
                <a:cubicBezTo>
                  <a:pt x="3884780" y="791432"/>
                  <a:pt x="3883113" y="795799"/>
                  <a:pt x="3879780" y="799333"/>
                </a:cubicBezTo>
                <a:cubicBezTo>
                  <a:pt x="3876446" y="802867"/>
                  <a:pt x="3872179" y="804634"/>
                  <a:pt x="3866978" y="804634"/>
                </a:cubicBezTo>
                <a:cubicBezTo>
                  <a:pt x="3861244" y="804634"/>
                  <a:pt x="3856943" y="802900"/>
                  <a:pt x="3854076" y="799433"/>
                </a:cubicBezTo>
                <a:cubicBezTo>
                  <a:pt x="3851209" y="795966"/>
                  <a:pt x="3849776" y="791899"/>
                  <a:pt x="3849776" y="787232"/>
                </a:cubicBezTo>
                <a:cubicBezTo>
                  <a:pt x="3849776" y="783364"/>
                  <a:pt x="3850543" y="779864"/>
                  <a:pt x="3852076" y="776730"/>
                </a:cubicBezTo>
                <a:cubicBezTo>
                  <a:pt x="3853610" y="773597"/>
                  <a:pt x="3855777" y="771063"/>
                  <a:pt x="3858577" y="769129"/>
                </a:cubicBezTo>
                <a:cubicBezTo>
                  <a:pt x="3861377" y="767196"/>
                  <a:pt x="3864511" y="766229"/>
                  <a:pt x="3867978" y="766229"/>
                </a:cubicBezTo>
                <a:close/>
                <a:moveTo>
                  <a:pt x="3601278" y="766229"/>
                </a:moveTo>
                <a:cubicBezTo>
                  <a:pt x="3604479" y="766229"/>
                  <a:pt x="3607346" y="767162"/>
                  <a:pt x="3609879" y="769029"/>
                </a:cubicBezTo>
                <a:cubicBezTo>
                  <a:pt x="3612413" y="770896"/>
                  <a:pt x="3614413" y="773363"/>
                  <a:pt x="3615880" y="776430"/>
                </a:cubicBezTo>
                <a:cubicBezTo>
                  <a:pt x="3617347" y="779497"/>
                  <a:pt x="3618080" y="782764"/>
                  <a:pt x="3618080" y="786231"/>
                </a:cubicBezTo>
                <a:cubicBezTo>
                  <a:pt x="3618080" y="791432"/>
                  <a:pt x="3616413" y="795799"/>
                  <a:pt x="3613080" y="799333"/>
                </a:cubicBezTo>
                <a:cubicBezTo>
                  <a:pt x="3609746" y="802867"/>
                  <a:pt x="3605479" y="804634"/>
                  <a:pt x="3600278" y="804634"/>
                </a:cubicBezTo>
                <a:cubicBezTo>
                  <a:pt x="3594544" y="804634"/>
                  <a:pt x="3590243" y="802900"/>
                  <a:pt x="3587376" y="799433"/>
                </a:cubicBezTo>
                <a:cubicBezTo>
                  <a:pt x="3584509" y="795966"/>
                  <a:pt x="3583076" y="791899"/>
                  <a:pt x="3583076" y="787232"/>
                </a:cubicBezTo>
                <a:cubicBezTo>
                  <a:pt x="3583076" y="783364"/>
                  <a:pt x="3583843" y="779864"/>
                  <a:pt x="3585376" y="776730"/>
                </a:cubicBezTo>
                <a:cubicBezTo>
                  <a:pt x="3586910" y="773597"/>
                  <a:pt x="3589077" y="771063"/>
                  <a:pt x="3591877" y="769129"/>
                </a:cubicBezTo>
                <a:cubicBezTo>
                  <a:pt x="3594677" y="767196"/>
                  <a:pt x="3597811" y="766229"/>
                  <a:pt x="3601278" y="766229"/>
                </a:cubicBezTo>
                <a:close/>
                <a:moveTo>
                  <a:pt x="1677228" y="766229"/>
                </a:moveTo>
                <a:cubicBezTo>
                  <a:pt x="1680429" y="766229"/>
                  <a:pt x="1683296" y="767162"/>
                  <a:pt x="1685829" y="769029"/>
                </a:cubicBezTo>
                <a:cubicBezTo>
                  <a:pt x="1688364" y="770896"/>
                  <a:pt x="1690365" y="773363"/>
                  <a:pt x="1691830" y="776430"/>
                </a:cubicBezTo>
                <a:cubicBezTo>
                  <a:pt x="1693297" y="779497"/>
                  <a:pt x="1694031" y="782764"/>
                  <a:pt x="1694031" y="786231"/>
                </a:cubicBezTo>
                <a:cubicBezTo>
                  <a:pt x="1694031" y="791432"/>
                  <a:pt x="1692364" y="795799"/>
                  <a:pt x="1689030" y="799333"/>
                </a:cubicBezTo>
                <a:cubicBezTo>
                  <a:pt x="1685697" y="802867"/>
                  <a:pt x="1681430" y="804634"/>
                  <a:pt x="1676229" y="804634"/>
                </a:cubicBezTo>
                <a:cubicBezTo>
                  <a:pt x="1670495" y="804634"/>
                  <a:pt x="1666194" y="802900"/>
                  <a:pt x="1663327" y="799433"/>
                </a:cubicBezTo>
                <a:cubicBezTo>
                  <a:pt x="1660460" y="795966"/>
                  <a:pt x="1659026" y="791899"/>
                  <a:pt x="1659026" y="787232"/>
                </a:cubicBezTo>
                <a:cubicBezTo>
                  <a:pt x="1659026" y="783364"/>
                  <a:pt x="1659793" y="779864"/>
                  <a:pt x="1661327" y="776730"/>
                </a:cubicBezTo>
                <a:cubicBezTo>
                  <a:pt x="1662861" y="773597"/>
                  <a:pt x="1665027" y="771063"/>
                  <a:pt x="1667827" y="769129"/>
                </a:cubicBezTo>
                <a:cubicBezTo>
                  <a:pt x="1670629" y="767196"/>
                  <a:pt x="1673762" y="766229"/>
                  <a:pt x="1677228" y="766229"/>
                </a:cubicBezTo>
                <a:close/>
                <a:moveTo>
                  <a:pt x="734254" y="766229"/>
                </a:moveTo>
                <a:cubicBezTo>
                  <a:pt x="737454" y="766229"/>
                  <a:pt x="740322" y="767162"/>
                  <a:pt x="742855" y="769029"/>
                </a:cubicBezTo>
                <a:cubicBezTo>
                  <a:pt x="745389" y="770896"/>
                  <a:pt x="747389" y="773363"/>
                  <a:pt x="748856" y="776430"/>
                </a:cubicBezTo>
                <a:cubicBezTo>
                  <a:pt x="750323" y="779497"/>
                  <a:pt x="751057" y="782764"/>
                  <a:pt x="751057" y="786231"/>
                </a:cubicBezTo>
                <a:cubicBezTo>
                  <a:pt x="751057" y="791432"/>
                  <a:pt x="749389" y="795799"/>
                  <a:pt x="746056" y="799333"/>
                </a:cubicBezTo>
                <a:cubicBezTo>
                  <a:pt x="742722" y="802867"/>
                  <a:pt x="738455" y="804634"/>
                  <a:pt x="733254" y="804634"/>
                </a:cubicBezTo>
                <a:cubicBezTo>
                  <a:pt x="727520" y="804634"/>
                  <a:pt x="723219" y="802900"/>
                  <a:pt x="720352" y="799433"/>
                </a:cubicBezTo>
                <a:cubicBezTo>
                  <a:pt x="717485" y="795966"/>
                  <a:pt x="716052" y="791899"/>
                  <a:pt x="716052" y="787232"/>
                </a:cubicBezTo>
                <a:cubicBezTo>
                  <a:pt x="716052" y="783364"/>
                  <a:pt x="716819" y="779864"/>
                  <a:pt x="718352" y="776730"/>
                </a:cubicBezTo>
                <a:cubicBezTo>
                  <a:pt x="719886" y="773597"/>
                  <a:pt x="722052" y="771063"/>
                  <a:pt x="724853" y="769129"/>
                </a:cubicBezTo>
                <a:cubicBezTo>
                  <a:pt x="727653" y="767196"/>
                  <a:pt x="730787" y="766229"/>
                  <a:pt x="734254" y="766229"/>
                </a:cubicBezTo>
                <a:close/>
                <a:moveTo>
                  <a:pt x="6801507" y="754856"/>
                </a:moveTo>
                <a:lnTo>
                  <a:pt x="6801507" y="766258"/>
                </a:lnTo>
                <a:lnTo>
                  <a:pt x="6756701" y="779259"/>
                </a:lnTo>
                <a:lnTo>
                  <a:pt x="6756701" y="768058"/>
                </a:lnTo>
                <a:close/>
                <a:moveTo>
                  <a:pt x="5420382" y="754856"/>
                </a:moveTo>
                <a:lnTo>
                  <a:pt x="5420382" y="766258"/>
                </a:lnTo>
                <a:lnTo>
                  <a:pt x="5375576" y="779259"/>
                </a:lnTo>
                <a:lnTo>
                  <a:pt x="5375576" y="768058"/>
                </a:lnTo>
                <a:close/>
                <a:moveTo>
                  <a:pt x="2477157" y="754856"/>
                </a:moveTo>
                <a:lnTo>
                  <a:pt x="2477157" y="766258"/>
                </a:lnTo>
                <a:lnTo>
                  <a:pt x="2432352" y="779259"/>
                </a:lnTo>
                <a:lnTo>
                  <a:pt x="2432352" y="768058"/>
                </a:lnTo>
                <a:close/>
                <a:moveTo>
                  <a:pt x="4914728" y="748855"/>
                </a:moveTo>
                <a:cubicBezTo>
                  <a:pt x="4912195" y="748855"/>
                  <a:pt x="4910228" y="749722"/>
                  <a:pt x="4908827" y="751456"/>
                </a:cubicBezTo>
                <a:cubicBezTo>
                  <a:pt x="4907427" y="753189"/>
                  <a:pt x="4906727" y="755189"/>
                  <a:pt x="4906727" y="757456"/>
                </a:cubicBezTo>
                <a:cubicBezTo>
                  <a:pt x="4906727" y="759857"/>
                  <a:pt x="4907461" y="761824"/>
                  <a:pt x="4908927" y="763357"/>
                </a:cubicBezTo>
                <a:cubicBezTo>
                  <a:pt x="4910394" y="764891"/>
                  <a:pt x="4912261" y="765657"/>
                  <a:pt x="4914528" y="765657"/>
                </a:cubicBezTo>
                <a:cubicBezTo>
                  <a:pt x="4916795" y="765657"/>
                  <a:pt x="4918762" y="764924"/>
                  <a:pt x="4920429" y="763457"/>
                </a:cubicBezTo>
                <a:cubicBezTo>
                  <a:pt x="4922096" y="761990"/>
                  <a:pt x="4922929" y="760057"/>
                  <a:pt x="4922929" y="757656"/>
                </a:cubicBezTo>
                <a:cubicBezTo>
                  <a:pt x="4922929" y="755123"/>
                  <a:pt x="4922063" y="753022"/>
                  <a:pt x="4920329" y="751356"/>
                </a:cubicBezTo>
                <a:cubicBezTo>
                  <a:pt x="4918595" y="749689"/>
                  <a:pt x="4916729" y="748855"/>
                  <a:pt x="4914728" y="748855"/>
                </a:cubicBezTo>
                <a:close/>
                <a:moveTo>
                  <a:pt x="4915728" y="737654"/>
                </a:moveTo>
                <a:cubicBezTo>
                  <a:pt x="4918928" y="737654"/>
                  <a:pt x="4921796" y="738587"/>
                  <a:pt x="4924329" y="740454"/>
                </a:cubicBezTo>
                <a:cubicBezTo>
                  <a:pt x="4926863" y="742321"/>
                  <a:pt x="4928863" y="744788"/>
                  <a:pt x="4930330" y="747855"/>
                </a:cubicBezTo>
                <a:cubicBezTo>
                  <a:pt x="4931797" y="750922"/>
                  <a:pt x="4932531" y="754189"/>
                  <a:pt x="4932531" y="757656"/>
                </a:cubicBezTo>
                <a:cubicBezTo>
                  <a:pt x="4932531" y="762857"/>
                  <a:pt x="4930864" y="767224"/>
                  <a:pt x="4927530" y="770758"/>
                </a:cubicBezTo>
                <a:cubicBezTo>
                  <a:pt x="4924196" y="774292"/>
                  <a:pt x="4919929" y="776059"/>
                  <a:pt x="4914728" y="776059"/>
                </a:cubicBezTo>
                <a:cubicBezTo>
                  <a:pt x="4908994" y="776059"/>
                  <a:pt x="4904694" y="774325"/>
                  <a:pt x="4901827" y="770858"/>
                </a:cubicBezTo>
                <a:cubicBezTo>
                  <a:pt x="4898959" y="767391"/>
                  <a:pt x="4897526" y="763324"/>
                  <a:pt x="4897526" y="758657"/>
                </a:cubicBezTo>
                <a:cubicBezTo>
                  <a:pt x="4897526" y="754789"/>
                  <a:pt x="4898292" y="751289"/>
                  <a:pt x="4899826" y="748155"/>
                </a:cubicBezTo>
                <a:cubicBezTo>
                  <a:pt x="4901360" y="745022"/>
                  <a:pt x="4903527" y="742488"/>
                  <a:pt x="4906327" y="740554"/>
                </a:cubicBezTo>
                <a:cubicBezTo>
                  <a:pt x="4909127" y="738621"/>
                  <a:pt x="4912261" y="737654"/>
                  <a:pt x="4915728" y="737654"/>
                </a:cubicBezTo>
                <a:close/>
                <a:moveTo>
                  <a:pt x="5258457" y="661825"/>
                </a:moveTo>
                <a:lnTo>
                  <a:pt x="5258457" y="673227"/>
                </a:lnTo>
                <a:lnTo>
                  <a:pt x="5213651" y="686228"/>
                </a:lnTo>
                <a:lnTo>
                  <a:pt x="5213651" y="675027"/>
                </a:lnTo>
                <a:close/>
                <a:moveTo>
                  <a:pt x="3229632" y="661825"/>
                </a:moveTo>
                <a:lnTo>
                  <a:pt x="3229632" y="673227"/>
                </a:lnTo>
                <a:lnTo>
                  <a:pt x="3184826" y="686228"/>
                </a:lnTo>
                <a:lnTo>
                  <a:pt x="3184826" y="675027"/>
                </a:lnTo>
                <a:close/>
                <a:moveTo>
                  <a:pt x="4686957" y="644728"/>
                </a:moveTo>
                <a:lnTo>
                  <a:pt x="4686957" y="656129"/>
                </a:lnTo>
                <a:lnTo>
                  <a:pt x="4642151" y="669131"/>
                </a:lnTo>
                <a:lnTo>
                  <a:pt x="4642151" y="657930"/>
                </a:lnTo>
                <a:close/>
                <a:moveTo>
                  <a:pt x="3579657" y="632927"/>
                </a:moveTo>
                <a:cubicBezTo>
                  <a:pt x="3582324" y="632927"/>
                  <a:pt x="3584624" y="633927"/>
                  <a:pt x="3586557" y="635927"/>
                </a:cubicBezTo>
                <a:cubicBezTo>
                  <a:pt x="3588491" y="637927"/>
                  <a:pt x="3589458" y="640261"/>
                  <a:pt x="3589458" y="642928"/>
                </a:cubicBezTo>
                <a:cubicBezTo>
                  <a:pt x="3589458" y="645595"/>
                  <a:pt x="3588491" y="647895"/>
                  <a:pt x="3586557" y="649829"/>
                </a:cubicBezTo>
                <a:cubicBezTo>
                  <a:pt x="3584624" y="651762"/>
                  <a:pt x="3582324" y="652729"/>
                  <a:pt x="3579657" y="652729"/>
                </a:cubicBezTo>
                <a:cubicBezTo>
                  <a:pt x="3576856" y="652729"/>
                  <a:pt x="3574489" y="651762"/>
                  <a:pt x="3572556" y="649829"/>
                </a:cubicBezTo>
                <a:cubicBezTo>
                  <a:pt x="3570622" y="647895"/>
                  <a:pt x="3569655" y="645595"/>
                  <a:pt x="3569655" y="642928"/>
                </a:cubicBezTo>
                <a:cubicBezTo>
                  <a:pt x="3569655" y="640261"/>
                  <a:pt x="3570622" y="637927"/>
                  <a:pt x="3572556" y="635927"/>
                </a:cubicBezTo>
                <a:cubicBezTo>
                  <a:pt x="3574489" y="633927"/>
                  <a:pt x="3576856" y="632927"/>
                  <a:pt x="3579657" y="632927"/>
                </a:cubicBezTo>
                <a:close/>
                <a:moveTo>
                  <a:pt x="3552253" y="632927"/>
                </a:moveTo>
                <a:cubicBezTo>
                  <a:pt x="3554920" y="632927"/>
                  <a:pt x="3557220" y="633927"/>
                  <a:pt x="3559154" y="635927"/>
                </a:cubicBezTo>
                <a:cubicBezTo>
                  <a:pt x="3561087" y="637927"/>
                  <a:pt x="3562054" y="640261"/>
                  <a:pt x="3562054" y="642928"/>
                </a:cubicBezTo>
                <a:cubicBezTo>
                  <a:pt x="3562054" y="645595"/>
                  <a:pt x="3561087" y="647895"/>
                  <a:pt x="3559154" y="649829"/>
                </a:cubicBezTo>
                <a:cubicBezTo>
                  <a:pt x="3557220" y="651762"/>
                  <a:pt x="3554920" y="652729"/>
                  <a:pt x="3552253" y="652729"/>
                </a:cubicBezTo>
                <a:cubicBezTo>
                  <a:pt x="3549453" y="652729"/>
                  <a:pt x="3547086" y="651762"/>
                  <a:pt x="3545152" y="649829"/>
                </a:cubicBezTo>
                <a:cubicBezTo>
                  <a:pt x="3543219" y="647895"/>
                  <a:pt x="3542252" y="645595"/>
                  <a:pt x="3542252" y="642928"/>
                </a:cubicBezTo>
                <a:cubicBezTo>
                  <a:pt x="3542252" y="640261"/>
                  <a:pt x="3543219" y="637927"/>
                  <a:pt x="3545152" y="635927"/>
                </a:cubicBezTo>
                <a:cubicBezTo>
                  <a:pt x="3547086" y="633927"/>
                  <a:pt x="3549453" y="632927"/>
                  <a:pt x="3552253" y="632927"/>
                </a:cubicBezTo>
                <a:close/>
                <a:moveTo>
                  <a:pt x="5236578" y="632326"/>
                </a:moveTo>
                <a:cubicBezTo>
                  <a:pt x="5239245" y="632326"/>
                  <a:pt x="5241545" y="633327"/>
                  <a:pt x="5243479" y="635327"/>
                </a:cubicBezTo>
                <a:cubicBezTo>
                  <a:pt x="5245413" y="637327"/>
                  <a:pt x="5246379" y="639661"/>
                  <a:pt x="5246379" y="642328"/>
                </a:cubicBezTo>
                <a:cubicBezTo>
                  <a:pt x="5246379" y="644995"/>
                  <a:pt x="5245413" y="647295"/>
                  <a:pt x="5243479" y="649229"/>
                </a:cubicBezTo>
                <a:cubicBezTo>
                  <a:pt x="5241545" y="651162"/>
                  <a:pt x="5239245" y="652129"/>
                  <a:pt x="5236578" y="652129"/>
                </a:cubicBezTo>
                <a:cubicBezTo>
                  <a:pt x="5233778" y="652129"/>
                  <a:pt x="5231411" y="651162"/>
                  <a:pt x="5229477" y="649229"/>
                </a:cubicBezTo>
                <a:cubicBezTo>
                  <a:pt x="5227543" y="647295"/>
                  <a:pt x="5226577" y="644995"/>
                  <a:pt x="5226577" y="642328"/>
                </a:cubicBezTo>
                <a:cubicBezTo>
                  <a:pt x="5226577" y="639661"/>
                  <a:pt x="5227543" y="637327"/>
                  <a:pt x="5229477" y="635327"/>
                </a:cubicBezTo>
                <a:cubicBezTo>
                  <a:pt x="5231411" y="633327"/>
                  <a:pt x="5233778" y="632326"/>
                  <a:pt x="5236578" y="632326"/>
                </a:cubicBezTo>
                <a:close/>
                <a:moveTo>
                  <a:pt x="3207753" y="632326"/>
                </a:moveTo>
                <a:cubicBezTo>
                  <a:pt x="3210420" y="632326"/>
                  <a:pt x="3212720" y="633327"/>
                  <a:pt x="3214654" y="635327"/>
                </a:cubicBezTo>
                <a:cubicBezTo>
                  <a:pt x="3216587" y="637327"/>
                  <a:pt x="3217554" y="639661"/>
                  <a:pt x="3217554" y="642328"/>
                </a:cubicBezTo>
                <a:cubicBezTo>
                  <a:pt x="3217554" y="644995"/>
                  <a:pt x="3216587" y="647295"/>
                  <a:pt x="3214654" y="649229"/>
                </a:cubicBezTo>
                <a:cubicBezTo>
                  <a:pt x="3212720" y="651162"/>
                  <a:pt x="3210420" y="652129"/>
                  <a:pt x="3207753" y="652129"/>
                </a:cubicBezTo>
                <a:cubicBezTo>
                  <a:pt x="3204952" y="652129"/>
                  <a:pt x="3202585" y="651162"/>
                  <a:pt x="3200652" y="649229"/>
                </a:cubicBezTo>
                <a:cubicBezTo>
                  <a:pt x="3198718" y="647295"/>
                  <a:pt x="3197751" y="644995"/>
                  <a:pt x="3197752" y="642328"/>
                </a:cubicBezTo>
                <a:cubicBezTo>
                  <a:pt x="3197751" y="639661"/>
                  <a:pt x="3198718" y="637327"/>
                  <a:pt x="3200652" y="635327"/>
                </a:cubicBezTo>
                <a:cubicBezTo>
                  <a:pt x="3202585" y="633327"/>
                  <a:pt x="3204952" y="632326"/>
                  <a:pt x="3207753" y="632326"/>
                </a:cubicBezTo>
                <a:close/>
                <a:moveTo>
                  <a:pt x="4686957" y="623725"/>
                </a:moveTo>
                <a:lnTo>
                  <a:pt x="4686957" y="635127"/>
                </a:lnTo>
                <a:lnTo>
                  <a:pt x="4642151" y="648128"/>
                </a:lnTo>
                <a:lnTo>
                  <a:pt x="4642151" y="636927"/>
                </a:lnTo>
                <a:close/>
                <a:moveTo>
                  <a:pt x="3162957" y="623725"/>
                </a:moveTo>
                <a:lnTo>
                  <a:pt x="3162957" y="635127"/>
                </a:lnTo>
                <a:lnTo>
                  <a:pt x="3118151" y="648128"/>
                </a:lnTo>
                <a:lnTo>
                  <a:pt x="3118151" y="636927"/>
                </a:lnTo>
                <a:close/>
                <a:moveTo>
                  <a:pt x="772183" y="623725"/>
                </a:moveTo>
                <a:lnTo>
                  <a:pt x="772183" y="635127"/>
                </a:lnTo>
                <a:lnTo>
                  <a:pt x="727379" y="648128"/>
                </a:lnTo>
                <a:lnTo>
                  <a:pt x="727379" y="636927"/>
                </a:lnTo>
                <a:close/>
                <a:moveTo>
                  <a:pt x="5912929" y="569319"/>
                </a:moveTo>
                <a:lnTo>
                  <a:pt x="5924930" y="575519"/>
                </a:lnTo>
                <a:cubicBezTo>
                  <a:pt x="5923597" y="577920"/>
                  <a:pt x="5922331" y="580487"/>
                  <a:pt x="5921130" y="583220"/>
                </a:cubicBezTo>
                <a:cubicBezTo>
                  <a:pt x="5919930" y="585954"/>
                  <a:pt x="5918930" y="588354"/>
                  <a:pt x="5918130" y="590421"/>
                </a:cubicBezTo>
                <a:cubicBezTo>
                  <a:pt x="5917330" y="592488"/>
                  <a:pt x="5916863" y="593922"/>
                  <a:pt x="5916730" y="594722"/>
                </a:cubicBezTo>
                <a:cubicBezTo>
                  <a:pt x="5919796" y="595522"/>
                  <a:pt x="5922030" y="596755"/>
                  <a:pt x="5923430" y="598422"/>
                </a:cubicBezTo>
                <a:cubicBezTo>
                  <a:pt x="5924830" y="600089"/>
                  <a:pt x="5925531" y="601856"/>
                  <a:pt x="5925531" y="603723"/>
                </a:cubicBezTo>
                <a:cubicBezTo>
                  <a:pt x="5925531" y="606657"/>
                  <a:pt x="5924597" y="609224"/>
                  <a:pt x="5922731" y="611424"/>
                </a:cubicBezTo>
                <a:cubicBezTo>
                  <a:pt x="5920863" y="613624"/>
                  <a:pt x="5917863" y="614724"/>
                  <a:pt x="5913729" y="614724"/>
                </a:cubicBezTo>
                <a:cubicBezTo>
                  <a:pt x="5911996" y="614724"/>
                  <a:pt x="5910062" y="614358"/>
                  <a:pt x="5907929" y="613624"/>
                </a:cubicBezTo>
                <a:cubicBezTo>
                  <a:pt x="5905795" y="612891"/>
                  <a:pt x="5903928" y="611557"/>
                  <a:pt x="5902328" y="609624"/>
                </a:cubicBezTo>
                <a:cubicBezTo>
                  <a:pt x="5900728" y="607690"/>
                  <a:pt x="5899927" y="604990"/>
                  <a:pt x="5899927" y="601523"/>
                </a:cubicBezTo>
                <a:cubicBezTo>
                  <a:pt x="5899927" y="598322"/>
                  <a:pt x="5900594" y="594855"/>
                  <a:pt x="5901928" y="591121"/>
                </a:cubicBezTo>
                <a:cubicBezTo>
                  <a:pt x="5903261" y="587388"/>
                  <a:pt x="5904961" y="583620"/>
                  <a:pt x="5907029" y="579820"/>
                </a:cubicBezTo>
                <a:cubicBezTo>
                  <a:pt x="5909095" y="576019"/>
                  <a:pt x="5911062" y="572519"/>
                  <a:pt x="5912929" y="569319"/>
                </a:cubicBezTo>
                <a:close/>
                <a:moveTo>
                  <a:pt x="3950779" y="569319"/>
                </a:moveTo>
                <a:lnTo>
                  <a:pt x="3962781" y="575519"/>
                </a:lnTo>
                <a:cubicBezTo>
                  <a:pt x="3961447" y="577920"/>
                  <a:pt x="3960180" y="580487"/>
                  <a:pt x="3958980" y="583220"/>
                </a:cubicBezTo>
                <a:cubicBezTo>
                  <a:pt x="3957780" y="585954"/>
                  <a:pt x="3956780" y="588354"/>
                  <a:pt x="3955980" y="590421"/>
                </a:cubicBezTo>
                <a:cubicBezTo>
                  <a:pt x="3955180" y="592488"/>
                  <a:pt x="3954713" y="593922"/>
                  <a:pt x="3954580" y="594722"/>
                </a:cubicBezTo>
                <a:cubicBezTo>
                  <a:pt x="3957647" y="595522"/>
                  <a:pt x="3959880" y="596755"/>
                  <a:pt x="3961280" y="598422"/>
                </a:cubicBezTo>
                <a:cubicBezTo>
                  <a:pt x="3962681" y="600089"/>
                  <a:pt x="3963381" y="601856"/>
                  <a:pt x="3963381" y="603723"/>
                </a:cubicBezTo>
                <a:cubicBezTo>
                  <a:pt x="3963381" y="606657"/>
                  <a:pt x="3962447" y="609224"/>
                  <a:pt x="3960580" y="611424"/>
                </a:cubicBezTo>
                <a:cubicBezTo>
                  <a:pt x="3958713" y="613624"/>
                  <a:pt x="3955713" y="614724"/>
                  <a:pt x="3951579" y="614724"/>
                </a:cubicBezTo>
                <a:cubicBezTo>
                  <a:pt x="3949846" y="614724"/>
                  <a:pt x="3947912" y="614358"/>
                  <a:pt x="3945778" y="613624"/>
                </a:cubicBezTo>
                <a:cubicBezTo>
                  <a:pt x="3943645" y="612891"/>
                  <a:pt x="3941778" y="611557"/>
                  <a:pt x="3940178" y="609624"/>
                </a:cubicBezTo>
                <a:cubicBezTo>
                  <a:pt x="3938577" y="607690"/>
                  <a:pt x="3937777" y="604990"/>
                  <a:pt x="3937777" y="601523"/>
                </a:cubicBezTo>
                <a:cubicBezTo>
                  <a:pt x="3937777" y="598322"/>
                  <a:pt x="3938444" y="594855"/>
                  <a:pt x="3939778" y="591121"/>
                </a:cubicBezTo>
                <a:cubicBezTo>
                  <a:pt x="3941111" y="587388"/>
                  <a:pt x="3942811" y="583620"/>
                  <a:pt x="3944878" y="579820"/>
                </a:cubicBezTo>
                <a:cubicBezTo>
                  <a:pt x="3946945" y="576019"/>
                  <a:pt x="3948912" y="572519"/>
                  <a:pt x="3950779" y="569319"/>
                </a:cubicBezTo>
                <a:close/>
                <a:moveTo>
                  <a:pt x="2436305" y="569319"/>
                </a:moveTo>
                <a:lnTo>
                  <a:pt x="2448307" y="575519"/>
                </a:lnTo>
                <a:cubicBezTo>
                  <a:pt x="2446972" y="577920"/>
                  <a:pt x="2445706" y="580487"/>
                  <a:pt x="2444505" y="583220"/>
                </a:cubicBezTo>
                <a:cubicBezTo>
                  <a:pt x="2443307" y="585954"/>
                  <a:pt x="2442306" y="588354"/>
                  <a:pt x="2441506" y="590421"/>
                </a:cubicBezTo>
                <a:cubicBezTo>
                  <a:pt x="2440705" y="592488"/>
                  <a:pt x="2440239" y="593922"/>
                  <a:pt x="2440106" y="594722"/>
                </a:cubicBezTo>
                <a:cubicBezTo>
                  <a:pt x="2443172" y="595522"/>
                  <a:pt x="2445407" y="596755"/>
                  <a:pt x="2446806" y="598422"/>
                </a:cubicBezTo>
                <a:cubicBezTo>
                  <a:pt x="2448207" y="600089"/>
                  <a:pt x="2448907" y="601856"/>
                  <a:pt x="2448907" y="603723"/>
                </a:cubicBezTo>
                <a:cubicBezTo>
                  <a:pt x="2448907" y="606657"/>
                  <a:pt x="2447973" y="609224"/>
                  <a:pt x="2446106" y="611424"/>
                </a:cubicBezTo>
                <a:cubicBezTo>
                  <a:pt x="2444239" y="613624"/>
                  <a:pt x="2441238" y="614724"/>
                  <a:pt x="2437106" y="614724"/>
                </a:cubicBezTo>
                <a:cubicBezTo>
                  <a:pt x="2435372" y="614724"/>
                  <a:pt x="2433437" y="614358"/>
                  <a:pt x="2431305" y="613624"/>
                </a:cubicBezTo>
                <a:cubicBezTo>
                  <a:pt x="2429170" y="612891"/>
                  <a:pt x="2427304" y="611557"/>
                  <a:pt x="2425704" y="609624"/>
                </a:cubicBezTo>
                <a:cubicBezTo>
                  <a:pt x="2424104" y="607690"/>
                  <a:pt x="2423303" y="604990"/>
                  <a:pt x="2423303" y="601523"/>
                </a:cubicBezTo>
                <a:cubicBezTo>
                  <a:pt x="2423303" y="598322"/>
                  <a:pt x="2423971" y="594855"/>
                  <a:pt x="2425303" y="591121"/>
                </a:cubicBezTo>
                <a:cubicBezTo>
                  <a:pt x="2426637" y="587388"/>
                  <a:pt x="2428338" y="583620"/>
                  <a:pt x="2430404" y="579820"/>
                </a:cubicBezTo>
                <a:cubicBezTo>
                  <a:pt x="2432472" y="576019"/>
                  <a:pt x="2434438" y="572519"/>
                  <a:pt x="2436305" y="569319"/>
                </a:cubicBezTo>
                <a:close/>
                <a:moveTo>
                  <a:pt x="417008" y="569319"/>
                </a:moveTo>
                <a:lnTo>
                  <a:pt x="429008" y="575519"/>
                </a:lnTo>
                <a:cubicBezTo>
                  <a:pt x="427674" y="577920"/>
                  <a:pt x="426408" y="580487"/>
                  <a:pt x="425209" y="583220"/>
                </a:cubicBezTo>
                <a:cubicBezTo>
                  <a:pt x="424006" y="585954"/>
                  <a:pt x="423007" y="588354"/>
                  <a:pt x="422208" y="590421"/>
                </a:cubicBezTo>
                <a:cubicBezTo>
                  <a:pt x="421408" y="592488"/>
                  <a:pt x="420940" y="593922"/>
                  <a:pt x="420807" y="594722"/>
                </a:cubicBezTo>
                <a:cubicBezTo>
                  <a:pt x="423873" y="595522"/>
                  <a:pt x="426108" y="596755"/>
                  <a:pt x="427508" y="598422"/>
                </a:cubicBezTo>
                <a:cubicBezTo>
                  <a:pt x="428909" y="600089"/>
                  <a:pt x="429609" y="601856"/>
                  <a:pt x="429609" y="603723"/>
                </a:cubicBezTo>
                <a:cubicBezTo>
                  <a:pt x="429609" y="606657"/>
                  <a:pt x="428674" y="609224"/>
                  <a:pt x="426807" y="611424"/>
                </a:cubicBezTo>
                <a:cubicBezTo>
                  <a:pt x="424941" y="613624"/>
                  <a:pt x="421940" y="614724"/>
                  <a:pt x="417806" y="614724"/>
                </a:cubicBezTo>
                <a:cubicBezTo>
                  <a:pt x="416073" y="614724"/>
                  <a:pt x="414139" y="614358"/>
                  <a:pt x="412007" y="613624"/>
                </a:cubicBezTo>
                <a:cubicBezTo>
                  <a:pt x="409872" y="612891"/>
                  <a:pt x="408006" y="611557"/>
                  <a:pt x="406404" y="609624"/>
                </a:cubicBezTo>
                <a:cubicBezTo>
                  <a:pt x="404806" y="607690"/>
                  <a:pt x="404005" y="604990"/>
                  <a:pt x="404005" y="601523"/>
                </a:cubicBezTo>
                <a:cubicBezTo>
                  <a:pt x="404005" y="598322"/>
                  <a:pt x="404672" y="594855"/>
                  <a:pt x="406005" y="591121"/>
                </a:cubicBezTo>
                <a:cubicBezTo>
                  <a:pt x="407339" y="587388"/>
                  <a:pt x="409039" y="583620"/>
                  <a:pt x="411105" y="579820"/>
                </a:cubicBezTo>
                <a:cubicBezTo>
                  <a:pt x="413174" y="576019"/>
                  <a:pt x="415139" y="572519"/>
                  <a:pt x="417008" y="569319"/>
                </a:cubicBezTo>
                <a:close/>
                <a:moveTo>
                  <a:pt x="4508766" y="564624"/>
                </a:moveTo>
                <a:lnTo>
                  <a:pt x="4509135" y="566318"/>
                </a:lnTo>
                <a:cubicBezTo>
                  <a:pt x="4509135" y="574053"/>
                  <a:pt x="4506968" y="580953"/>
                  <a:pt x="4502634" y="587021"/>
                </a:cubicBezTo>
                <a:cubicBezTo>
                  <a:pt x="4500467" y="590055"/>
                  <a:pt x="4497925" y="592847"/>
                  <a:pt x="4495008" y="595397"/>
                </a:cubicBezTo>
                <a:lnTo>
                  <a:pt x="4493459" y="596483"/>
                </a:lnTo>
                <a:lnTo>
                  <a:pt x="4495233" y="597322"/>
                </a:lnTo>
                <a:cubicBezTo>
                  <a:pt x="4500500" y="598922"/>
                  <a:pt x="4505534" y="599722"/>
                  <a:pt x="4510335" y="599722"/>
                </a:cubicBezTo>
                <a:cubicBezTo>
                  <a:pt x="4514869" y="599722"/>
                  <a:pt x="4518202" y="598956"/>
                  <a:pt x="4520336" y="597422"/>
                </a:cubicBezTo>
                <a:cubicBezTo>
                  <a:pt x="4522470" y="595889"/>
                  <a:pt x="4523536" y="593322"/>
                  <a:pt x="4523536" y="589721"/>
                </a:cubicBezTo>
                <a:cubicBezTo>
                  <a:pt x="4523536" y="589054"/>
                  <a:pt x="4523370" y="587821"/>
                  <a:pt x="4523036" y="586021"/>
                </a:cubicBezTo>
                <a:cubicBezTo>
                  <a:pt x="4522703" y="584220"/>
                  <a:pt x="4521636" y="581720"/>
                  <a:pt x="4519836" y="578520"/>
                </a:cubicBezTo>
                <a:cubicBezTo>
                  <a:pt x="4518036" y="575319"/>
                  <a:pt x="4515002" y="571352"/>
                  <a:pt x="4510735" y="566618"/>
                </a:cubicBezTo>
                <a:close/>
                <a:moveTo>
                  <a:pt x="6231531" y="562918"/>
                </a:moveTo>
                <a:cubicBezTo>
                  <a:pt x="6228464" y="562918"/>
                  <a:pt x="6225697" y="564085"/>
                  <a:pt x="6223230" y="566418"/>
                </a:cubicBezTo>
                <a:cubicBezTo>
                  <a:pt x="6220763" y="568752"/>
                  <a:pt x="6218829" y="571719"/>
                  <a:pt x="6217429" y="575319"/>
                </a:cubicBezTo>
                <a:cubicBezTo>
                  <a:pt x="6216029" y="578920"/>
                  <a:pt x="6215329" y="582520"/>
                  <a:pt x="6215329" y="586121"/>
                </a:cubicBezTo>
                <a:cubicBezTo>
                  <a:pt x="6215329" y="588921"/>
                  <a:pt x="6215896" y="591355"/>
                  <a:pt x="6217029" y="593422"/>
                </a:cubicBezTo>
                <a:cubicBezTo>
                  <a:pt x="6218163" y="595488"/>
                  <a:pt x="6220063" y="597055"/>
                  <a:pt x="6222730" y="598122"/>
                </a:cubicBezTo>
                <a:cubicBezTo>
                  <a:pt x="6225397" y="599189"/>
                  <a:pt x="6228864" y="599722"/>
                  <a:pt x="6233131" y="599722"/>
                </a:cubicBezTo>
                <a:cubicBezTo>
                  <a:pt x="6236998" y="599722"/>
                  <a:pt x="6240899" y="599322"/>
                  <a:pt x="6244832" y="598522"/>
                </a:cubicBezTo>
                <a:lnTo>
                  <a:pt x="6249320" y="597100"/>
                </a:lnTo>
                <a:lnTo>
                  <a:pt x="6249533" y="594522"/>
                </a:lnTo>
                <a:cubicBezTo>
                  <a:pt x="6249533" y="590388"/>
                  <a:pt x="6249133" y="586421"/>
                  <a:pt x="6248333" y="582620"/>
                </a:cubicBezTo>
                <a:cubicBezTo>
                  <a:pt x="6247533" y="578820"/>
                  <a:pt x="6246333" y="575453"/>
                  <a:pt x="6244732" y="572519"/>
                </a:cubicBezTo>
                <a:cubicBezTo>
                  <a:pt x="6243132" y="569585"/>
                  <a:pt x="6241232" y="567252"/>
                  <a:pt x="6239032" y="565518"/>
                </a:cubicBezTo>
                <a:cubicBezTo>
                  <a:pt x="6236832" y="563785"/>
                  <a:pt x="6234331" y="562918"/>
                  <a:pt x="6231531" y="562918"/>
                </a:cubicBezTo>
                <a:close/>
                <a:moveTo>
                  <a:pt x="4383681" y="562918"/>
                </a:moveTo>
                <a:cubicBezTo>
                  <a:pt x="4380880" y="562918"/>
                  <a:pt x="4378280" y="563985"/>
                  <a:pt x="4375880" y="566118"/>
                </a:cubicBezTo>
                <a:cubicBezTo>
                  <a:pt x="4373479" y="568252"/>
                  <a:pt x="4371513" y="571119"/>
                  <a:pt x="4369979" y="574719"/>
                </a:cubicBezTo>
                <a:cubicBezTo>
                  <a:pt x="4368445" y="578320"/>
                  <a:pt x="4367679" y="582254"/>
                  <a:pt x="4367679" y="586521"/>
                </a:cubicBezTo>
                <a:cubicBezTo>
                  <a:pt x="4367679" y="588921"/>
                  <a:pt x="4368212" y="590888"/>
                  <a:pt x="4369279" y="592421"/>
                </a:cubicBezTo>
                <a:cubicBezTo>
                  <a:pt x="4370346" y="593955"/>
                  <a:pt x="4371913" y="595155"/>
                  <a:pt x="4373980" y="596022"/>
                </a:cubicBezTo>
                <a:cubicBezTo>
                  <a:pt x="4376046" y="596889"/>
                  <a:pt x="4378680" y="597522"/>
                  <a:pt x="4381881" y="597922"/>
                </a:cubicBezTo>
                <a:cubicBezTo>
                  <a:pt x="4385081" y="598322"/>
                  <a:pt x="4388815" y="598522"/>
                  <a:pt x="4393082" y="598522"/>
                </a:cubicBezTo>
                <a:lnTo>
                  <a:pt x="4401352" y="598522"/>
                </a:lnTo>
                <a:lnTo>
                  <a:pt x="4401683" y="594522"/>
                </a:lnTo>
                <a:cubicBezTo>
                  <a:pt x="4401683" y="585454"/>
                  <a:pt x="4400016" y="577920"/>
                  <a:pt x="4396682" y="571919"/>
                </a:cubicBezTo>
                <a:cubicBezTo>
                  <a:pt x="4393349" y="565918"/>
                  <a:pt x="4389015" y="562918"/>
                  <a:pt x="4383681" y="562918"/>
                </a:cubicBezTo>
                <a:close/>
                <a:moveTo>
                  <a:pt x="2269132" y="562918"/>
                </a:moveTo>
                <a:cubicBezTo>
                  <a:pt x="2266065" y="562918"/>
                  <a:pt x="2263297" y="564085"/>
                  <a:pt x="2260832" y="566418"/>
                </a:cubicBezTo>
                <a:cubicBezTo>
                  <a:pt x="2258364" y="568752"/>
                  <a:pt x="2256430" y="571719"/>
                  <a:pt x="2255030" y="575319"/>
                </a:cubicBezTo>
                <a:cubicBezTo>
                  <a:pt x="2253630" y="578920"/>
                  <a:pt x="2252930" y="582520"/>
                  <a:pt x="2252930" y="586121"/>
                </a:cubicBezTo>
                <a:cubicBezTo>
                  <a:pt x="2252930" y="588921"/>
                  <a:pt x="2253497" y="591355"/>
                  <a:pt x="2254630" y="593422"/>
                </a:cubicBezTo>
                <a:cubicBezTo>
                  <a:pt x="2255763" y="595488"/>
                  <a:pt x="2257664" y="597055"/>
                  <a:pt x="2260331" y="598122"/>
                </a:cubicBezTo>
                <a:cubicBezTo>
                  <a:pt x="2262998" y="599189"/>
                  <a:pt x="2266465" y="599722"/>
                  <a:pt x="2270732" y="599722"/>
                </a:cubicBezTo>
                <a:cubicBezTo>
                  <a:pt x="2274599" y="599722"/>
                  <a:pt x="2278500" y="599322"/>
                  <a:pt x="2282434" y="598522"/>
                </a:cubicBezTo>
                <a:lnTo>
                  <a:pt x="2286920" y="597100"/>
                </a:lnTo>
                <a:lnTo>
                  <a:pt x="2287134" y="594522"/>
                </a:lnTo>
                <a:cubicBezTo>
                  <a:pt x="2287134" y="590388"/>
                  <a:pt x="2286734" y="586421"/>
                  <a:pt x="2285934" y="582620"/>
                </a:cubicBezTo>
                <a:cubicBezTo>
                  <a:pt x="2285133" y="578820"/>
                  <a:pt x="2283934" y="575453"/>
                  <a:pt x="2282334" y="572519"/>
                </a:cubicBezTo>
                <a:cubicBezTo>
                  <a:pt x="2280733" y="569585"/>
                  <a:pt x="2278833" y="567252"/>
                  <a:pt x="2276633" y="565518"/>
                </a:cubicBezTo>
                <a:cubicBezTo>
                  <a:pt x="2274432" y="563785"/>
                  <a:pt x="2271933" y="562918"/>
                  <a:pt x="2269132" y="562918"/>
                </a:cubicBezTo>
                <a:close/>
                <a:moveTo>
                  <a:pt x="249834" y="562918"/>
                </a:moveTo>
                <a:cubicBezTo>
                  <a:pt x="246766" y="562918"/>
                  <a:pt x="243999" y="564085"/>
                  <a:pt x="241531" y="566418"/>
                </a:cubicBezTo>
                <a:cubicBezTo>
                  <a:pt x="239065" y="568752"/>
                  <a:pt x="237132" y="571719"/>
                  <a:pt x="235732" y="575319"/>
                </a:cubicBezTo>
                <a:cubicBezTo>
                  <a:pt x="234331" y="578920"/>
                  <a:pt x="233631" y="582520"/>
                  <a:pt x="233631" y="586121"/>
                </a:cubicBezTo>
                <a:cubicBezTo>
                  <a:pt x="233631" y="588921"/>
                  <a:pt x="234197" y="591355"/>
                  <a:pt x="235331" y="593422"/>
                </a:cubicBezTo>
                <a:cubicBezTo>
                  <a:pt x="236465" y="595488"/>
                  <a:pt x="238365" y="597055"/>
                  <a:pt x="241032" y="598122"/>
                </a:cubicBezTo>
                <a:cubicBezTo>
                  <a:pt x="243698" y="599189"/>
                  <a:pt x="247167" y="599722"/>
                  <a:pt x="251433" y="599722"/>
                </a:cubicBezTo>
                <a:cubicBezTo>
                  <a:pt x="255300" y="599722"/>
                  <a:pt x="259202" y="599322"/>
                  <a:pt x="263134" y="598522"/>
                </a:cubicBezTo>
                <a:lnTo>
                  <a:pt x="267622" y="597100"/>
                </a:lnTo>
                <a:lnTo>
                  <a:pt x="267835" y="594522"/>
                </a:lnTo>
                <a:cubicBezTo>
                  <a:pt x="267835" y="590388"/>
                  <a:pt x="267436" y="586421"/>
                  <a:pt x="266635" y="582620"/>
                </a:cubicBezTo>
                <a:cubicBezTo>
                  <a:pt x="265834" y="578820"/>
                  <a:pt x="264634" y="575453"/>
                  <a:pt x="263036" y="572519"/>
                </a:cubicBezTo>
                <a:cubicBezTo>
                  <a:pt x="261434" y="569585"/>
                  <a:pt x="259535" y="567252"/>
                  <a:pt x="257333" y="565518"/>
                </a:cubicBezTo>
                <a:cubicBezTo>
                  <a:pt x="255133" y="563785"/>
                  <a:pt x="252633" y="562918"/>
                  <a:pt x="249834" y="562918"/>
                </a:cubicBezTo>
                <a:close/>
                <a:moveTo>
                  <a:pt x="4669583" y="559317"/>
                </a:moveTo>
                <a:cubicBezTo>
                  <a:pt x="4668116" y="559317"/>
                  <a:pt x="4666283" y="559651"/>
                  <a:pt x="4664083" y="560317"/>
                </a:cubicBezTo>
                <a:cubicBezTo>
                  <a:pt x="4661882" y="560984"/>
                  <a:pt x="4659549" y="561984"/>
                  <a:pt x="4657082" y="563318"/>
                </a:cubicBezTo>
                <a:cubicBezTo>
                  <a:pt x="4654615" y="564651"/>
                  <a:pt x="4652114" y="566318"/>
                  <a:pt x="4649581" y="568318"/>
                </a:cubicBezTo>
                <a:lnTo>
                  <a:pt x="4643163" y="574558"/>
                </a:lnTo>
                <a:lnTo>
                  <a:pt x="4653281" y="589121"/>
                </a:lnTo>
                <a:cubicBezTo>
                  <a:pt x="4657482" y="593255"/>
                  <a:pt x="4661749" y="596289"/>
                  <a:pt x="4666083" y="598222"/>
                </a:cubicBezTo>
                <a:cubicBezTo>
                  <a:pt x="4670417" y="600156"/>
                  <a:pt x="4674251" y="601123"/>
                  <a:pt x="4677584" y="601123"/>
                </a:cubicBezTo>
                <a:cubicBezTo>
                  <a:pt x="4679985" y="601123"/>
                  <a:pt x="4681951" y="600656"/>
                  <a:pt x="4683485" y="599722"/>
                </a:cubicBezTo>
                <a:cubicBezTo>
                  <a:pt x="4685019" y="598789"/>
                  <a:pt x="4686052" y="597389"/>
                  <a:pt x="4686585" y="595522"/>
                </a:cubicBezTo>
                <a:cubicBezTo>
                  <a:pt x="4687119" y="593655"/>
                  <a:pt x="4686919" y="591321"/>
                  <a:pt x="4685985" y="588521"/>
                </a:cubicBezTo>
                <a:cubicBezTo>
                  <a:pt x="4684385" y="583720"/>
                  <a:pt x="4682918" y="579487"/>
                  <a:pt x="4681585" y="575819"/>
                </a:cubicBezTo>
                <a:cubicBezTo>
                  <a:pt x="4680251" y="572152"/>
                  <a:pt x="4678951" y="569085"/>
                  <a:pt x="4677684" y="566618"/>
                </a:cubicBezTo>
                <a:cubicBezTo>
                  <a:pt x="4676417" y="564151"/>
                  <a:pt x="4675117" y="562318"/>
                  <a:pt x="4673784" y="561118"/>
                </a:cubicBezTo>
                <a:cubicBezTo>
                  <a:pt x="4672450" y="559917"/>
                  <a:pt x="4671050" y="559317"/>
                  <a:pt x="4669583" y="559317"/>
                </a:cubicBezTo>
                <a:close/>
                <a:moveTo>
                  <a:pt x="1236184" y="558717"/>
                </a:moveTo>
                <a:cubicBezTo>
                  <a:pt x="1233784" y="558717"/>
                  <a:pt x="1231450" y="559384"/>
                  <a:pt x="1229183" y="560718"/>
                </a:cubicBezTo>
                <a:cubicBezTo>
                  <a:pt x="1226916" y="562051"/>
                  <a:pt x="1224582" y="564518"/>
                  <a:pt x="1222182" y="568118"/>
                </a:cubicBezTo>
                <a:cubicBezTo>
                  <a:pt x="1219782" y="571719"/>
                  <a:pt x="1217048" y="576920"/>
                  <a:pt x="1213981" y="583720"/>
                </a:cubicBezTo>
                <a:lnTo>
                  <a:pt x="1211689" y="588463"/>
                </a:lnTo>
                <a:lnTo>
                  <a:pt x="1217906" y="591946"/>
                </a:lnTo>
                <a:cubicBezTo>
                  <a:pt x="1220856" y="593363"/>
                  <a:pt x="1223649" y="594455"/>
                  <a:pt x="1226282" y="595222"/>
                </a:cubicBezTo>
                <a:cubicBezTo>
                  <a:pt x="1231550" y="596755"/>
                  <a:pt x="1235917" y="597522"/>
                  <a:pt x="1239384" y="597522"/>
                </a:cubicBezTo>
                <a:cubicBezTo>
                  <a:pt x="1243252" y="597522"/>
                  <a:pt x="1246319" y="596955"/>
                  <a:pt x="1248585" y="595822"/>
                </a:cubicBezTo>
                <a:cubicBezTo>
                  <a:pt x="1250852" y="594688"/>
                  <a:pt x="1252519" y="593055"/>
                  <a:pt x="1253586" y="590921"/>
                </a:cubicBezTo>
                <a:cubicBezTo>
                  <a:pt x="1254653" y="588788"/>
                  <a:pt x="1255186" y="586387"/>
                  <a:pt x="1255186" y="583720"/>
                </a:cubicBezTo>
                <a:cubicBezTo>
                  <a:pt x="1255186" y="579853"/>
                  <a:pt x="1254253" y="575986"/>
                  <a:pt x="1252386" y="572119"/>
                </a:cubicBezTo>
                <a:cubicBezTo>
                  <a:pt x="1250519" y="568252"/>
                  <a:pt x="1248151" y="565051"/>
                  <a:pt x="1245285" y="562518"/>
                </a:cubicBezTo>
                <a:cubicBezTo>
                  <a:pt x="1242418" y="559984"/>
                  <a:pt x="1239384" y="558717"/>
                  <a:pt x="1236184" y="558717"/>
                </a:cubicBezTo>
                <a:close/>
                <a:moveTo>
                  <a:pt x="3655933" y="557517"/>
                </a:moveTo>
                <a:cubicBezTo>
                  <a:pt x="3653932" y="557517"/>
                  <a:pt x="3651832" y="558184"/>
                  <a:pt x="3649632" y="559517"/>
                </a:cubicBezTo>
                <a:cubicBezTo>
                  <a:pt x="3647432" y="560851"/>
                  <a:pt x="3645098" y="563118"/>
                  <a:pt x="3642631" y="566318"/>
                </a:cubicBezTo>
                <a:cubicBezTo>
                  <a:pt x="3640164" y="569519"/>
                  <a:pt x="3637530" y="573919"/>
                  <a:pt x="3634730" y="579520"/>
                </a:cubicBezTo>
                <a:cubicBezTo>
                  <a:pt x="3636997" y="583254"/>
                  <a:pt x="3639431" y="586521"/>
                  <a:pt x="3642031" y="589321"/>
                </a:cubicBezTo>
                <a:cubicBezTo>
                  <a:pt x="3644631" y="592121"/>
                  <a:pt x="3647265" y="594422"/>
                  <a:pt x="3649932" y="596222"/>
                </a:cubicBezTo>
                <a:cubicBezTo>
                  <a:pt x="3652599" y="598022"/>
                  <a:pt x="3655232" y="599356"/>
                  <a:pt x="3657833" y="600222"/>
                </a:cubicBezTo>
                <a:cubicBezTo>
                  <a:pt x="3660433" y="601089"/>
                  <a:pt x="3662800" y="601523"/>
                  <a:pt x="3664934" y="601523"/>
                </a:cubicBezTo>
                <a:cubicBezTo>
                  <a:pt x="3669601" y="601523"/>
                  <a:pt x="3673035" y="599856"/>
                  <a:pt x="3675235" y="596522"/>
                </a:cubicBezTo>
                <a:cubicBezTo>
                  <a:pt x="3677435" y="593188"/>
                  <a:pt x="3677335" y="588521"/>
                  <a:pt x="3674935" y="582520"/>
                </a:cubicBezTo>
                <a:cubicBezTo>
                  <a:pt x="3673735" y="579453"/>
                  <a:pt x="3672501" y="576453"/>
                  <a:pt x="3671234" y="573519"/>
                </a:cubicBezTo>
                <a:cubicBezTo>
                  <a:pt x="3669968" y="570585"/>
                  <a:pt x="3668601" y="567885"/>
                  <a:pt x="3667134" y="565418"/>
                </a:cubicBezTo>
                <a:cubicBezTo>
                  <a:pt x="3665667" y="562951"/>
                  <a:pt x="3664000" y="561018"/>
                  <a:pt x="3662134" y="559617"/>
                </a:cubicBezTo>
                <a:cubicBezTo>
                  <a:pt x="3660266" y="558217"/>
                  <a:pt x="3658199" y="557517"/>
                  <a:pt x="3655933" y="557517"/>
                </a:cubicBezTo>
                <a:close/>
                <a:moveTo>
                  <a:pt x="1950959" y="557517"/>
                </a:moveTo>
                <a:cubicBezTo>
                  <a:pt x="1948959" y="557517"/>
                  <a:pt x="1946858" y="558184"/>
                  <a:pt x="1944659" y="559517"/>
                </a:cubicBezTo>
                <a:cubicBezTo>
                  <a:pt x="1942458" y="560851"/>
                  <a:pt x="1940125" y="563118"/>
                  <a:pt x="1937657" y="566318"/>
                </a:cubicBezTo>
                <a:cubicBezTo>
                  <a:pt x="1935190" y="569519"/>
                  <a:pt x="1932557" y="573919"/>
                  <a:pt x="1929757" y="579520"/>
                </a:cubicBezTo>
                <a:cubicBezTo>
                  <a:pt x="1932023" y="583254"/>
                  <a:pt x="1934457" y="586521"/>
                  <a:pt x="1937056" y="589321"/>
                </a:cubicBezTo>
                <a:cubicBezTo>
                  <a:pt x="1939657" y="592121"/>
                  <a:pt x="1942292" y="594422"/>
                  <a:pt x="1944959" y="596222"/>
                </a:cubicBezTo>
                <a:cubicBezTo>
                  <a:pt x="1947625" y="598022"/>
                  <a:pt x="1950259" y="599356"/>
                  <a:pt x="1952859" y="600222"/>
                </a:cubicBezTo>
                <a:cubicBezTo>
                  <a:pt x="1955459" y="601089"/>
                  <a:pt x="1957827" y="601523"/>
                  <a:pt x="1959960" y="601523"/>
                </a:cubicBezTo>
                <a:cubicBezTo>
                  <a:pt x="1964627" y="601523"/>
                  <a:pt x="1968061" y="599856"/>
                  <a:pt x="1970261" y="596522"/>
                </a:cubicBezTo>
                <a:cubicBezTo>
                  <a:pt x="1972462" y="593188"/>
                  <a:pt x="1972362" y="588521"/>
                  <a:pt x="1969961" y="582520"/>
                </a:cubicBezTo>
                <a:cubicBezTo>
                  <a:pt x="1968762" y="579453"/>
                  <a:pt x="1967528" y="576453"/>
                  <a:pt x="1966260" y="573519"/>
                </a:cubicBezTo>
                <a:cubicBezTo>
                  <a:pt x="1964995" y="570585"/>
                  <a:pt x="1963628" y="567885"/>
                  <a:pt x="1962161" y="565418"/>
                </a:cubicBezTo>
                <a:cubicBezTo>
                  <a:pt x="1960694" y="562951"/>
                  <a:pt x="1959028" y="561018"/>
                  <a:pt x="1957159" y="559617"/>
                </a:cubicBezTo>
                <a:cubicBezTo>
                  <a:pt x="1955294" y="558217"/>
                  <a:pt x="1953227" y="557517"/>
                  <a:pt x="1950959" y="557517"/>
                </a:cubicBezTo>
                <a:close/>
                <a:moveTo>
                  <a:pt x="6474142" y="556517"/>
                </a:moveTo>
                <a:cubicBezTo>
                  <a:pt x="6467741" y="556517"/>
                  <a:pt x="6461374" y="558184"/>
                  <a:pt x="6455040" y="561518"/>
                </a:cubicBezTo>
                <a:cubicBezTo>
                  <a:pt x="6448705" y="564851"/>
                  <a:pt x="6442705" y="569019"/>
                  <a:pt x="6437038" y="574019"/>
                </a:cubicBezTo>
                <a:cubicBezTo>
                  <a:pt x="6431370" y="579020"/>
                  <a:pt x="6426336" y="584120"/>
                  <a:pt x="6421936" y="589321"/>
                </a:cubicBezTo>
                <a:lnTo>
                  <a:pt x="6413336" y="600354"/>
                </a:lnTo>
                <a:lnTo>
                  <a:pt x="6439538" y="601123"/>
                </a:lnTo>
                <a:cubicBezTo>
                  <a:pt x="6448339" y="601123"/>
                  <a:pt x="6456207" y="600589"/>
                  <a:pt x="6463141" y="599522"/>
                </a:cubicBezTo>
                <a:cubicBezTo>
                  <a:pt x="6470075" y="598456"/>
                  <a:pt x="6475909" y="596822"/>
                  <a:pt x="6480643" y="594622"/>
                </a:cubicBezTo>
                <a:cubicBezTo>
                  <a:pt x="6485377" y="592421"/>
                  <a:pt x="6489011" y="589721"/>
                  <a:pt x="6491544" y="586521"/>
                </a:cubicBezTo>
                <a:cubicBezTo>
                  <a:pt x="6494078" y="583320"/>
                  <a:pt x="6495344" y="579653"/>
                  <a:pt x="6495345" y="575519"/>
                </a:cubicBezTo>
                <a:cubicBezTo>
                  <a:pt x="6495344" y="572586"/>
                  <a:pt x="6494611" y="569685"/>
                  <a:pt x="6493145" y="566818"/>
                </a:cubicBezTo>
                <a:cubicBezTo>
                  <a:pt x="6491678" y="563951"/>
                  <a:pt x="6489410" y="561518"/>
                  <a:pt x="6486344" y="559517"/>
                </a:cubicBezTo>
                <a:cubicBezTo>
                  <a:pt x="6483277" y="557517"/>
                  <a:pt x="6479209" y="556517"/>
                  <a:pt x="6474142" y="556517"/>
                </a:cubicBezTo>
                <a:close/>
                <a:moveTo>
                  <a:pt x="2941683" y="547316"/>
                </a:moveTo>
                <a:cubicBezTo>
                  <a:pt x="2938482" y="547316"/>
                  <a:pt x="2935515" y="548383"/>
                  <a:pt x="2932782" y="550516"/>
                </a:cubicBezTo>
                <a:cubicBezTo>
                  <a:pt x="2930048" y="552650"/>
                  <a:pt x="2927847" y="555417"/>
                  <a:pt x="2926181" y="558817"/>
                </a:cubicBezTo>
                <a:cubicBezTo>
                  <a:pt x="2924514" y="562218"/>
                  <a:pt x="2923680" y="565718"/>
                  <a:pt x="2923680" y="569319"/>
                </a:cubicBezTo>
                <a:cubicBezTo>
                  <a:pt x="2923680" y="573586"/>
                  <a:pt x="2924781" y="577420"/>
                  <a:pt x="2926981" y="580820"/>
                </a:cubicBezTo>
                <a:cubicBezTo>
                  <a:pt x="2929182" y="584220"/>
                  <a:pt x="2931882" y="587121"/>
                  <a:pt x="2935082" y="589521"/>
                </a:cubicBezTo>
                <a:lnTo>
                  <a:pt x="2939287" y="592062"/>
                </a:lnTo>
                <a:lnTo>
                  <a:pt x="2945383" y="589321"/>
                </a:lnTo>
                <a:cubicBezTo>
                  <a:pt x="2949317" y="586921"/>
                  <a:pt x="2952517" y="583987"/>
                  <a:pt x="2954984" y="580520"/>
                </a:cubicBezTo>
                <a:cubicBezTo>
                  <a:pt x="2957452" y="577053"/>
                  <a:pt x="2958684" y="573052"/>
                  <a:pt x="2958684" y="568518"/>
                </a:cubicBezTo>
                <a:cubicBezTo>
                  <a:pt x="2958684" y="565451"/>
                  <a:pt x="2957951" y="562284"/>
                  <a:pt x="2956485" y="559017"/>
                </a:cubicBezTo>
                <a:cubicBezTo>
                  <a:pt x="2955018" y="555750"/>
                  <a:pt x="2953017" y="552983"/>
                  <a:pt x="2950484" y="550716"/>
                </a:cubicBezTo>
                <a:cubicBezTo>
                  <a:pt x="2947951" y="548449"/>
                  <a:pt x="2945016" y="547316"/>
                  <a:pt x="2941683" y="547316"/>
                </a:cubicBezTo>
                <a:close/>
                <a:moveTo>
                  <a:pt x="750934" y="547316"/>
                </a:moveTo>
                <a:cubicBezTo>
                  <a:pt x="747734" y="547316"/>
                  <a:pt x="744766" y="548383"/>
                  <a:pt x="742033" y="550516"/>
                </a:cubicBezTo>
                <a:cubicBezTo>
                  <a:pt x="739298" y="552650"/>
                  <a:pt x="737098" y="555417"/>
                  <a:pt x="735431" y="558817"/>
                </a:cubicBezTo>
                <a:cubicBezTo>
                  <a:pt x="733764" y="562218"/>
                  <a:pt x="732933" y="565718"/>
                  <a:pt x="732933" y="569319"/>
                </a:cubicBezTo>
                <a:cubicBezTo>
                  <a:pt x="732933" y="573586"/>
                  <a:pt x="734032" y="577420"/>
                  <a:pt x="736232" y="580820"/>
                </a:cubicBezTo>
                <a:cubicBezTo>
                  <a:pt x="738431" y="584220"/>
                  <a:pt x="741134" y="587121"/>
                  <a:pt x="744334" y="589521"/>
                </a:cubicBezTo>
                <a:lnTo>
                  <a:pt x="748539" y="592062"/>
                </a:lnTo>
                <a:lnTo>
                  <a:pt x="754634" y="589321"/>
                </a:lnTo>
                <a:cubicBezTo>
                  <a:pt x="758569" y="586921"/>
                  <a:pt x="761769" y="583987"/>
                  <a:pt x="764237" y="580520"/>
                </a:cubicBezTo>
                <a:cubicBezTo>
                  <a:pt x="766702" y="577053"/>
                  <a:pt x="767935" y="573052"/>
                  <a:pt x="767935" y="568518"/>
                </a:cubicBezTo>
                <a:cubicBezTo>
                  <a:pt x="767935" y="565451"/>
                  <a:pt x="767202" y="562284"/>
                  <a:pt x="765735" y="559017"/>
                </a:cubicBezTo>
                <a:cubicBezTo>
                  <a:pt x="764270" y="555750"/>
                  <a:pt x="762269" y="552983"/>
                  <a:pt x="759736" y="550716"/>
                </a:cubicBezTo>
                <a:cubicBezTo>
                  <a:pt x="757202" y="548449"/>
                  <a:pt x="754268" y="547316"/>
                  <a:pt x="750934" y="547316"/>
                </a:cubicBezTo>
                <a:close/>
                <a:moveTo>
                  <a:pt x="4480331" y="546916"/>
                </a:moveTo>
                <a:cubicBezTo>
                  <a:pt x="4477397" y="546916"/>
                  <a:pt x="4474764" y="547749"/>
                  <a:pt x="4472430" y="549416"/>
                </a:cubicBezTo>
                <a:cubicBezTo>
                  <a:pt x="4470097" y="551083"/>
                  <a:pt x="4468263" y="553250"/>
                  <a:pt x="4466929" y="555917"/>
                </a:cubicBezTo>
                <a:cubicBezTo>
                  <a:pt x="4465596" y="558584"/>
                  <a:pt x="4464929" y="561384"/>
                  <a:pt x="4464929" y="564318"/>
                </a:cubicBezTo>
                <a:cubicBezTo>
                  <a:pt x="4464929" y="569919"/>
                  <a:pt x="4466363" y="574886"/>
                  <a:pt x="4469230" y="579220"/>
                </a:cubicBezTo>
                <a:lnTo>
                  <a:pt x="4478747" y="588652"/>
                </a:lnTo>
                <a:lnTo>
                  <a:pt x="4484632" y="584220"/>
                </a:lnTo>
                <a:cubicBezTo>
                  <a:pt x="4488165" y="580820"/>
                  <a:pt x="4490666" y="577320"/>
                  <a:pt x="4492132" y="573719"/>
                </a:cubicBezTo>
                <a:cubicBezTo>
                  <a:pt x="4493599" y="570119"/>
                  <a:pt x="4494333" y="566852"/>
                  <a:pt x="4494333" y="563918"/>
                </a:cubicBezTo>
                <a:cubicBezTo>
                  <a:pt x="4494333" y="561118"/>
                  <a:pt x="4493766" y="558417"/>
                  <a:pt x="4492633" y="555817"/>
                </a:cubicBezTo>
                <a:cubicBezTo>
                  <a:pt x="4491499" y="553217"/>
                  <a:pt x="4489899" y="551083"/>
                  <a:pt x="4487832" y="549416"/>
                </a:cubicBezTo>
                <a:cubicBezTo>
                  <a:pt x="4485765" y="547749"/>
                  <a:pt x="4483265" y="546916"/>
                  <a:pt x="4480331" y="546916"/>
                </a:cubicBezTo>
                <a:close/>
                <a:moveTo>
                  <a:pt x="6233131" y="546516"/>
                </a:moveTo>
                <a:cubicBezTo>
                  <a:pt x="6238465" y="546516"/>
                  <a:pt x="6243132" y="547883"/>
                  <a:pt x="6247133" y="550616"/>
                </a:cubicBezTo>
                <a:cubicBezTo>
                  <a:pt x="6251133" y="553350"/>
                  <a:pt x="6254467" y="557050"/>
                  <a:pt x="6257134" y="561718"/>
                </a:cubicBezTo>
                <a:cubicBezTo>
                  <a:pt x="6259801" y="566385"/>
                  <a:pt x="6261801" y="571652"/>
                  <a:pt x="6263135" y="577520"/>
                </a:cubicBezTo>
                <a:cubicBezTo>
                  <a:pt x="6264468" y="583387"/>
                  <a:pt x="6265135" y="589454"/>
                  <a:pt x="6265135" y="595722"/>
                </a:cubicBezTo>
                <a:cubicBezTo>
                  <a:pt x="6265135" y="608123"/>
                  <a:pt x="6262635" y="618825"/>
                  <a:pt x="6257634" y="627826"/>
                </a:cubicBezTo>
                <a:cubicBezTo>
                  <a:pt x="6252634" y="636827"/>
                  <a:pt x="6245166" y="643995"/>
                  <a:pt x="6235231" y="649329"/>
                </a:cubicBezTo>
                <a:cubicBezTo>
                  <a:pt x="6225297" y="654663"/>
                  <a:pt x="6212995" y="658196"/>
                  <a:pt x="6198327" y="659930"/>
                </a:cubicBezTo>
                <a:lnTo>
                  <a:pt x="6194726" y="643528"/>
                </a:lnTo>
                <a:cubicBezTo>
                  <a:pt x="6202727" y="642461"/>
                  <a:pt x="6210095" y="640961"/>
                  <a:pt x="6216829" y="639027"/>
                </a:cubicBezTo>
                <a:cubicBezTo>
                  <a:pt x="6223563" y="637094"/>
                  <a:pt x="6229364" y="634327"/>
                  <a:pt x="6234231" y="630726"/>
                </a:cubicBezTo>
                <a:cubicBezTo>
                  <a:pt x="6239098" y="627126"/>
                  <a:pt x="6242866" y="622392"/>
                  <a:pt x="6245532" y="616524"/>
                </a:cubicBezTo>
                <a:lnTo>
                  <a:pt x="6246530" y="613233"/>
                </a:lnTo>
                <a:lnTo>
                  <a:pt x="6244432" y="614124"/>
                </a:lnTo>
                <a:cubicBezTo>
                  <a:pt x="6240098" y="615058"/>
                  <a:pt x="6235731" y="615524"/>
                  <a:pt x="6231331" y="615524"/>
                </a:cubicBezTo>
                <a:cubicBezTo>
                  <a:pt x="6226264" y="615524"/>
                  <a:pt x="6221763" y="614991"/>
                  <a:pt x="6217829" y="613924"/>
                </a:cubicBezTo>
                <a:cubicBezTo>
                  <a:pt x="6213895" y="612857"/>
                  <a:pt x="6210562" y="611291"/>
                  <a:pt x="6207828" y="609224"/>
                </a:cubicBezTo>
                <a:cubicBezTo>
                  <a:pt x="6205094" y="607157"/>
                  <a:pt x="6203027" y="604523"/>
                  <a:pt x="6201627" y="601323"/>
                </a:cubicBezTo>
                <a:cubicBezTo>
                  <a:pt x="6200227" y="598122"/>
                  <a:pt x="6199527" y="594388"/>
                  <a:pt x="6199527" y="590121"/>
                </a:cubicBezTo>
                <a:cubicBezTo>
                  <a:pt x="6199527" y="585054"/>
                  <a:pt x="6200327" y="579953"/>
                  <a:pt x="6201927" y="574819"/>
                </a:cubicBezTo>
                <a:cubicBezTo>
                  <a:pt x="6203527" y="569685"/>
                  <a:pt x="6205794" y="564985"/>
                  <a:pt x="6208728" y="560718"/>
                </a:cubicBezTo>
                <a:cubicBezTo>
                  <a:pt x="6211662" y="556450"/>
                  <a:pt x="6215195" y="553017"/>
                  <a:pt x="6219329" y="550416"/>
                </a:cubicBezTo>
                <a:cubicBezTo>
                  <a:pt x="6223463" y="547816"/>
                  <a:pt x="6228064" y="546516"/>
                  <a:pt x="6233131" y="546516"/>
                </a:cubicBezTo>
                <a:close/>
                <a:moveTo>
                  <a:pt x="2270732" y="546516"/>
                </a:moveTo>
                <a:cubicBezTo>
                  <a:pt x="2276066" y="546516"/>
                  <a:pt x="2280733" y="547883"/>
                  <a:pt x="2284733" y="550616"/>
                </a:cubicBezTo>
                <a:cubicBezTo>
                  <a:pt x="2288734" y="553350"/>
                  <a:pt x="2292068" y="557050"/>
                  <a:pt x="2294735" y="561718"/>
                </a:cubicBezTo>
                <a:cubicBezTo>
                  <a:pt x="2297402" y="566385"/>
                  <a:pt x="2299403" y="571652"/>
                  <a:pt x="2300736" y="577520"/>
                </a:cubicBezTo>
                <a:cubicBezTo>
                  <a:pt x="2302069" y="583387"/>
                  <a:pt x="2302736" y="589454"/>
                  <a:pt x="2302736" y="595722"/>
                </a:cubicBezTo>
                <a:cubicBezTo>
                  <a:pt x="2302736" y="608123"/>
                  <a:pt x="2300235" y="618825"/>
                  <a:pt x="2295235" y="627826"/>
                </a:cubicBezTo>
                <a:cubicBezTo>
                  <a:pt x="2290234" y="636827"/>
                  <a:pt x="2282767" y="643995"/>
                  <a:pt x="2272832" y="649329"/>
                </a:cubicBezTo>
                <a:cubicBezTo>
                  <a:pt x="2262898" y="654663"/>
                  <a:pt x="2250597" y="658196"/>
                  <a:pt x="2235928" y="659930"/>
                </a:cubicBezTo>
                <a:lnTo>
                  <a:pt x="2232327" y="643528"/>
                </a:lnTo>
                <a:cubicBezTo>
                  <a:pt x="2240328" y="642461"/>
                  <a:pt x="2247696" y="640961"/>
                  <a:pt x="2254430" y="639027"/>
                </a:cubicBezTo>
                <a:cubicBezTo>
                  <a:pt x="2261165" y="637094"/>
                  <a:pt x="2266965" y="634327"/>
                  <a:pt x="2271832" y="630726"/>
                </a:cubicBezTo>
                <a:cubicBezTo>
                  <a:pt x="2276700" y="627126"/>
                  <a:pt x="2280467" y="622392"/>
                  <a:pt x="2283134" y="616524"/>
                </a:cubicBezTo>
                <a:lnTo>
                  <a:pt x="2284131" y="613233"/>
                </a:lnTo>
                <a:lnTo>
                  <a:pt x="2282034" y="614124"/>
                </a:lnTo>
                <a:cubicBezTo>
                  <a:pt x="2277699" y="615058"/>
                  <a:pt x="2273332" y="615524"/>
                  <a:pt x="2268933" y="615524"/>
                </a:cubicBezTo>
                <a:cubicBezTo>
                  <a:pt x="2263865" y="615524"/>
                  <a:pt x="2259364" y="614991"/>
                  <a:pt x="2255430" y="613924"/>
                </a:cubicBezTo>
                <a:cubicBezTo>
                  <a:pt x="2251496" y="612857"/>
                  <a:pt x="2248162" y="611291"/>
                  <a:pt x="2245428" y="609224"/>
                </a:cubicBezTo>
                <a:cubicBezTo>
                  <a:pt x="2242695" y="607157"/>
                  <a:pt x="2240628" y="604523"/>
                  <a:pt x="2239228" y="601323"/>
                </a:cubicBezTo>
                <a:cubicBezTo>
                  <a:pt x="2237828" y="598122"/>
                  <a:pt x="2237128" y="594388"/>
                  <a:pt x="2237128" y="590121"/>
                </a:cubicBezTo>
                <a:cubicBezTo>
                  <a:pt x="2237128" y="585054"/>
                  <a:pt x="2237928" y="579953"/>
                  <a:pt x="2239528" y="574819"/>
                </a:cubicBezTo>
                <a:cubicBezTo>
                  <a:pt x="2241129" y="569685"/>
                  <a:pt x="2243395" y="564985"/>
                  <a:pt x="2246329" y="560718"/>
                </a:cubicBezTo>
                <a:cubicBezTo>
                  <a:pt x="2249262" y="556450"/>
                  <a:pt x="2252797" y="553017"/>
                  <a:pt x="2256930" y="550416"/>
                </a:cubicBezTo>
                <a:cubicBezTo>
                  <a:pt x="2261064" y="547816"/>
                  <a:pt x="2265665" y="546516"/>
                  <a:pt x="2270732" y="546516"/>
                </a:cubicBezTo>
                <a:close/>
                <a:moveTo>
                  <a:pt x="251433" y="546516"/>
                </a:moveTo>
                <a:cubicBezTo>
                  <a:pt x="256767" y="546516"/>
                  <a:pt x="261434" y="547883"/>
                  <a:pt x="265436" y="550616"/>
                </a:cubicBezTo>
                <a:cubicBezTo>
                  <a:pt x="269436" y="553350"/>
                  <a:pt x="272770" y="557050"/>
                  <a:pt x="275437" y="561718"/>
                </a:cubicBezTo>
                <a:cubicBezTo>
                  <a:pt x="278104" y="566385"/>
                  <a:pt x="280103" y="571652"/>
                  <a:pt x="281436" y="577520"/>
                </a:cubicBezTo>
                <a:cubicBezTo>
                  <a:pt x="282770" y="583387"/>
                  <a:pt x="283436" y="589454"/>
                  <a:pt x="283436" y="595722"/>
                </a:cubicBezTo>
                <a:cubicBezTo>
                  <a:pt x="283436" y="608123"/>
                  <a:pt x="280936" y="618825"/>
                  <a:pt x="275938" y="627826"/>
                </a:cubicBezTo>
                <a:cubicBezTo>
                  <a:pt x="270936" y="636827"/>
                  <a:pt x="263468" y="643995"/>
                  <a:pt x="253534" y="649329"/>
                </a:cubicBezTo>
                <a:cubicBezTo>
                  <a:pt x="243600" y="654663"/>
                  <a:pt x="231297" y="658196"/>
                  <a:pt x="216628" y="659930"/>
                </a:cubicBezTo>
                <a:lnTo>
                  <a:pt x="213028" y="643528"/>
                </a:lnTo>
                <a:cubicBezTo>
                  <a:pt x="221030" y="642461"/>
                  <a:pt x="228398" y="640961"/>
                  <a:pt x="235131" y="639027"/>
                </a:cubicBezTo>
                <a:cubicBezTo>
                  <a:pt x="241865" y="637094"/>
                  <a:pt x="247667" y="634327"/>
                  <a:pt x="252534" y="630726"/>
                </a:cubicBezTo>
                <a:cubicBezTo>
                  <a:pt x="257401" y="627126"/>
                  <a:pt x="261167" y="622392"/>
                  <a:pt x="263834" y="616524"/>
                </a:cubicBezTo>
                <a:lnTo>
                  <a:pt x="264833" y="613233"/>
                </a:lnTo>
                <a:lnTo>
                  <a:pt x="262736" y="614124"/>
                </a:lnTo>
                <a:cubicBezTo>
                  <a:pt x="258401" y="615058"/>
                  <a:pt x="254034" y="615524"/>
                  <a:pt x="249634" y="615524"/>
                </a:cubicBezTo>
                <a:cubicBezTo>
                  <a:pt x="244565" y="615524"/>
                  <a:pt x="240064" y="614991"/>
                  <a:pt x="236132" y="613924"/>
                </a:cubicBezTo>
                <a:cubicBezTo>
                  <a:pt x="232197" y="612857"/>
                  <a:pt x="228863" y="611291"/>
                  <a:pt x="226130" y="609224"/>
                </a:cubicBezTo>
                <a:cubicBezTo>
                  <a:pt x="223396" y="607157"/>
                  <a:pt x="221330" y="604523"/>
                  <a:pt x="219929" y="601323"/>
                </a:cubicBezTo>
                <a:cubicBezTo>
                  <a:pt x="218530" y="598122"/>
                  <a:pt x="217830" y="594388"/>
                  <a:pt x="217830" y="590121"/>
                </a:cubicBezTo>
                <a:cubicBezTo>
                  <a:pt x="217830" y="585054"/>
                  <a:pt x="218629" y="579953"/>
                  <a:pt x="220229" y="574819"/>
                </a:cubicBezTo>
                <a:cubicBezTo>
                  <a:pt x="221831" y="569685"/>
                  <a:pt x="224096" y="564985"/>
                  <a:pt x="227031" y="560718"/>
                </a:cubicBezTo>
                <a:cubicBezTo>
                  <a:pt x="229963" y="556450"/>
                  <a:pt x="233497" y="553017"/>
                  <a:pt x="237632" y="550416"/>
                </a:cubicBezTo>
                <a:cubicBezTo>
                  <a:pt x="241767" y="547816"/>
                  <a:pt x="246366" y="546516"/>
                  <a:pt x="251433" y="546516"/>
                </a:cubicBezTo>
                <a:close/>
                <a:moveTo>
                  <a:pt x="3148791" y="542987"/>
                </a:moveTo>
                <a:lnTo>
                  <a:pt x="3136806" y="544816"/>
                </a:lnTo>
                <a:cubicBezTo>
                  <a:pt x="3131672" y="546349"/>
                  <a:pt x="3127338" y="548316"/>
                  <a:pt x="3123804" y="550716"/>
                </a:cubicBezTo>
                <a:cubicBezTo>
                  <a:pt x="3120270" y="553117"/>
                  <a:pt x="3117570" y="555717"/>
                  <a:pt x="3115703" y="558517"/>
                </a:cubicBezTo>
                <a:cubicBezTo>
                  <a:pt x="3113836" y="561318"/>
                  <a:pt x="3112903" y="564051"/>
                  <a:pt x="3112903" y="566718"/>
                </a:cubicBezTo>
                <a:cubicBezTo>
                  <a:pt x="3112903" y="569652"/>
                  <a:pt x="3113970" y="572052"/>
                  <a:pt x="3116103" y="573919"/>
                </a:cubicBezTo>
                <a:cubicBezTo>
                  <a:pt x="3118237" y="575786"/>
                  <a:pt x="3120971" y="577220"/>
                  <a:pt x="3124304" y="578220"/>
                </a:cubicBezTo>
                <a:cubicBezTo>
                  <a:pt x="3127638" y="579220"/>
                  <a:pt x="3131305" y="579820"/>
                  <a:pt x="3135306" y="580020"/>
                </a:cubicBezTo>
                <a:cubicBezTo>
                  <a:pt x="3139306" y="580220"/>
                  <a:pt x="3143173" y="580087"/>
                  <a:pt x="3146907" y="579620"/>
                </a:cubicBezTo>
                <a:lnTo>
                  <a:pt x="3150440" y="578847"/>
                </a:lnTo>
                <a:close/>
                <a:moveTo>
                  <a:pt x="1777192" y="542987"/>
                </a:moveTo>
                <a:lnTo>
                  <a:pt x="1765207" y="544816"/>
                </a:lnTo>
                <a:cubicBezTo>
                  <a:pt x="1760073" y="546349"/>
                  <a:pt x="1755738" y="548316"/>
                  <a:pt x="1752207" y="550716"/>
                </a:cubicBezTo>
                <a:cubicBezTo>
                  <a:pt x="1748672" y="553117"/>
                  <a:pt x="1745971" y="555717"/>
                  <a:pt x="1744105" y="558517"/>
                </a:cubicBezTo>
                <a:cubicBezTo>
                  <a:pt x="1742238" y="561318"/>
                  <a:pt x="1741304" y="564051"/>
                  <a:pt x="1741304" y="566718"/>
                </a:cubicBezTo>
                <a:cubicBezTo>
                  <a:pt x="1741304" y="569652"/>
                  <a:pt x="1742371" y="572052"/>
                  <a:pt x="1744506" y="573919"/>
                </a:cubicBezTo>
                <a:cubicBezTo>
                  <a:pt x="1746638" y="575786"/>
                  <a:pt x="1749372" y="577220"/>
                  <a:pt x="1752706" y="578220"/>
                </a:cubicBezTo>
                <a:cubicBezTo>
                  <a:pt x="1756039" y="579220"/>
                  <a:pt x="1759706" y="579820"/>
                  <a:pt x="1763706" y="580020"/>
                </a:cubicBezTo>
                <a:cubicBezTo>
                  <a:pt x="1767708" y="580220"/>
                  <a:pt x="1771575" y="580087"/>
                  <a:pt x="1775309" y="579620"/>
                </a:cubicBezTo>
                <a:lnTo>
                  <a:pt x="1778840" y="578847"/>
                </a:lnTo>
                <a:close/>
                <a:moveTo>
                  <a:pt x="1237383" y="542315"/>
                </a:moveTo>
                <a:cubicBezTo>
                  <a:pt x="1241918" y="542315"/>
                  <a:pt x="1246119" y="543482"/>
                  <a:pt x="1249985" y="545816"/>
                </a:cubicBezTo>
                <a:cubicBezTo>
                  <a:pt x="1253853" y="548149"/>
                  <a:pt x="1257254" y="551250"/>
                  <a:pt x="1260187" y="555117"/>
                </a:cubicBezTo>
                <a:cubicBezTo>
                  <a:pt x="1263120" y="558984"/>
                  <a:pt x="1265421" y="563218"/>
                  <a:pt x="1267087" y="567818"/>
                </a:cubicBezTo>
                <a:cubicBezTo>
                  <a:pt x="1268755" y="572419"/>
                  <a:pt x="1269588" y="576986"/>
                  <a:pt x="1269588" y="581520"/>
                </a:cubicBezTo>
                <a:cubicBezTo>
                  <a:pt x="1269588" y="589521"/>
                  <a:pt x="1268187" y="595889"/>
                  <a:pt x="1265388" y="600622"/>
                </a:cubicBezTo>
                <a:cubicBezTo>
                  <a:pt x="1262587" y="605356"/>
                  <a:pt x="1259020" y="608757"/>
                  <a:pt x="1254687" y="610824"/>
                </a:cubicBezTo>
                <a:cubicBezTo>
                  <a:pt x="1250352" y="612891"/>
                  <a:pt x="1245852" y="613924"/>
                  <a:pt x="1241185" y="613924"/>
                </a:cubicBezTo>
                <a:cubicBezTo>
                  <a:pt x="1237050" y="613924"/>
                  <a:pt x="1231750" y="613124"/>
                  <a:pt x="1225282" y="611524"/>
                </a:cubicBezTo>
                <a:cubicBezTo>
                  <a:pt x="1222049" y="610724"/>
                  <a:pt x="1218390" y="609307"/>
                  <a:pt x="1214306" y="607273"/>
                </a:cubicBezTo>
                <a:lnTo>
                  <a:pt x="1204331" y="601410"/>
                </a:lnTo>
                <a:lnTo>
                  <a:pt x="1196178" y="610124"/>
                </a:lnTo>
                <a:cubicBezTo>
                  <a:pt x="1193245" y="612124"/>
                  <a:pt x="1190211" y="613424"/>
                  <a:pt x="1187078" y="614024"/>
                </a:cubicBezTo>
                <a:lnTo>
                  <a:pt x="1180651" y="614575"/>
                </a:lnTo>
                <a:lnTo>
                  <a:pt x="1179719" y="614924"/>
                </a:lnTo>
                <a:lnTo>
                  <a:pt x="1178800" y="614734"/>
                </a:lnTo>
                <a:lnTo>
                  <a:pt x="1176577" y="614924"/>
                </a:lnTo>
                <a:lnTo>
                  <a:pt x="1176654" y="614289"/>
                </a:lnTo>
                <a:lnTo>
                  <a:pt x="1165717" y="612024"/>
                </a:lnTo>
                <a:lnTo>
                  <a:pt x="1160706" y="607819"/>
                </a:lnTo>
                <a:lnTo>
                  <a:pt x="1157217" y="625626"/>
                </a:lnTo>
                <a:cubicBezTo>
                  <a:pt x="1155017" y="632093"/>
                  <a:pt x="1151516" y="637960"/>
                  <a:pt x="1146716" y="643228"/>
                </a:cubicBezTo>
                <a:cubicBezTo>
                  <a:pt x="1141915" y="648495"/>
                  <a:pt x="1135414" y="652662"/>
                  <a:pt x="1127213" y="655729"/>
                </a:cubicBezTo>
                <a:cubicBezTo>
                  <a:pt x="1119012" y="658796"/>
                  <a:pt x="1108711" y="660330"/>
                  <a:pt x="1096310" y="660330"/>
                </a:cubicBezTo>
                <a:cubicBezTo>
                  <a:pt x="1088708" y="660330"/>
                  <a:pt x="1081507" y="659397"/>
                  <a:pt x="1074707" y="657530"/>
                </a:cubicBezTo>
                <a:cubicBezTo>
                  <a:pt x="1067906" y="655663"/>
                  <a:pt x="1061871" y="652829"/>
                  <a:pt x="1056605" y="649029"/>
                </a:cubicBezTo>
                <a:cubicBezTo>
                  <a:pt x="1051337" y="645228"/>
                  <a:pt x="1047203" y="640427"/>
                  <a:pt x="1044202" y="634627"/>
                </a:cubicBezTo>
                <a:cubicBezTo>
                  <a:pt x="1041202" y="628826"/>
                  <a:pt x="1039702" y="621992"/>
                  <a:pt x="1039702" y="614124"/>
                </a:cubicBezTo>
                <a:cubicBezTo>
                  <a:pt x="1039702" y="609324"/>
                  <a:pt x="1040369" y="603990"/>
                  <a:pt x="1041703" y="598122"/>
                </a:cubicBezTo>
                <a:cubicBezTo>
                  <a:pt x="1043036" y="592255"/>
                  <a:pt x="1045169" y="585787"/>
                  <a:pt x="1048103" y="578720"/>
                </a:cubicBezTo>
                <a:lnTo>
                  <a:pt x="1062505" y="584320"/>
                </a:lnTo>
                <a:cubicBezTo>
                  <a:pt x="1060372" y="589921"/>
                  <a:pt x="1058771" y="595055"/>
                  <a:pt x="1057704" y="599722"/>
                </a:cubicBezTo>
                <a:cubicBezTo>
                  <a:pt x="1056638" y="604390"/>
                  <a:pt x="1056104" y="608724"/>
                  <a:pt x="1056104" y="612724"/>
                </a:cubicBezTo>
                <a:cubicBezTo>
                  <a:pt x="1056104" y="620058"/>
                  <a:pt x="1057938" y="626026"/>
                  <a:pt x="1061605" y="630626"/>
                </a:cubicBezTo>
                <a:cubicBezTo>
                  <a:pt x="1065272" y="635227"/>
                  <a:pt x="1070206" y="638594"/>
                  <a:pt x="1076407" y="640728"/>
                </a:cubicBezTo>
                <a:cubicBezTo>
                  <a:pt x="1082607" y="642861"/>
                  <a:pt x="1089442" y="643928"/>
                  <a:pt x="1096910" y="643928"/>
                </a:cubicBezTo>
                <a:cubicBezTo>
                  <a:pt x="1105977" y="643928"/>
                  <a:pt x="1113578" y="642961"/>
                  <a:pt x="1119712" y="641028"/>
                </a:cubicBezTo>
                <a:cubicBezTo>
                  <a:pt x="1125846" y="639094"/>
                  <a:pt x="1130713" y="636460"/>
                  <a:pt x="1134314" y="633127"/>
                </a:cubicBezTo>
                <a:cubicBezTo>
                  <a:pt x="1137914" y="629793"/>
                  <a:pt x="1140482" y="626026"/>
                  <a:pt x="1142015" y="621825"/>
                </a:cubicBezTo>
                <a:cubicBezTo>
                  <a:pt x="1143549" y="617625"/>
                  <a:pt x="1144315" y="613257"/>
                  <a:pt x="1144315" y="608724"/>
                </a:cubicBezTo>
                <a:cubicBezTo>
                  <a:pt x="1144315" y="602856"/>
                  <a:pt x="1143882" y="597322"/>
                  <a:pt x="1143014" y="592121"/>
                </a:cubicBezTo>
                <a:cubicBezTo>
                  <a:pt x="1142148" y="586921"/>
                  <a:pt x="1141015" y="581820"/>
                  <a:pt x="1139615" y="576820"/>
                </a:cubicBezTo>
                <a:cubicBezTo>
                  <a:pt x="1138214" y="571819"/>
                  <a:pt x="1136714" y="566718"/>
                  <a:pt x="1135114" y="561518"/>
                </a:cubicBezTo>
                <a:lnTo>
                  <a:pt x="1151315" y="557117"/>
                </a:lnTo>
                <a:cubicBezTo>
                  <a:pt x="1152783" y="562184"/>
                  <a:pt x="1153916" y="566285"/>
                  <a:pt x="1154716" y="569419"/>
                </a:cubicBezTo>
                <a:cubicBezTo>
                  <a:pt x="1155517" y="572552"/>
                  <a:pt x="1156150" y="575053"/>
                  <a:pt x="1156617" y="576920"/>
                </a:cubicBezTo>
                <a:cubicBezTo>
                  <a:pt x="1157083" y="578786"/>
                  <a:pt x="1157517" y="580453"/>
                  <a:pt x="1157917" y="581920"/>
                </a:cubicBezTo>
                <a:cubicBezTo>
                  <a:pt x="1159384" y="586854"/>
                  <a:pt x="1161318" y="590488"/>
                  <a:pt x="1163717" y="592822"/>
                </a:cubicBezTo>
                <a:cubicBezTo>
                  <a:pt x="1166118" y="595155"/>
                  <a:pt x="1168885" y="596689"/>
                  <a:pt x="1172018" y="597422"/>
                </a:cubicBezTo>
                <a:lnTo>
                  <a:pt x="1179544" y="598275"/>
                </a:lnTo>
                <a:lnTo>
                  <a:pt x="1187978" y="596122"/>
                </a:lnTo>
                <a:cubicBezTo>
                  <a:pt x="1190511" y="594522"/>
                  <a:pt x="1192978" y="591855"/>
                  <a:pt x="1195379" y="588121"/>
                </a:cubicBezTo>
                <a:cubicBezTo>
                  <a:pt x="1197779" y="584387"/>
                  <a:pt x="1200380" y="579386"/>
                  <a:pt x="1203180" y="573119"/>
                </a:cubicBezTo>
                <a:cubicBezTo>
                  <a:pt x="1207047" y="564585"/>
                  <a:pt x="1210881" y="558117"/>
                  <a:pt x="1214681" y="553717"/>
                </a:cubicBezTo>
                <a:cubicBezTo>
                  <a:pt x="1218482" y="549316"/>
                  <a:pt x="1222282" y="546316"/>
                  <a:pt x="1226083" y="544716"/>
                </a:cubicBezTo>
                <a:cubicBezTo>
                  <a:pt x="1229883" y="543115"/>
                  <a:pt x="1233649" y="542315"/>
                  <a:pt x="1237383" y="542315"/>
                </a:cubicBezTo>
                <a:close/>
                <a:moveTo>
                  <a:pt x="4856292" y="533314"/>
                </a:moveTo>
                <a:cubicBezTo>
                  <a:pt x="4858026" y="537581"/>
                  <a:pt x="4859659" y="542449"/>
                  <a:pt x="4861193" y="547916"/>
                </a:cubicBezTo>
                <a:cubicBezTo>
                  <a:pt x="4862727" y="553383"/>
                  <a:pt x="4864027" y="558784"/>
                  <a:pt x="4865093" y="564118"/>
                </a:cubicBezTo>
                <a:cubicBezTo>
                  <a:pt x="4866160" y="569452"/>
                  <a:pt x="4866694" y="574119"/>
                  <a:pt x="4866694" y="578120"/>
                </a:cubicBezTo>
                <a:cubicBezTo>
                  <a:pt x="4866694" y="584254"/>
                  <a:pt x="4865893" y="589654"/>
                  <a:pt x="4864293" y="594322"/>
                </a:cubicBezTo>
                <a:cubicBezTo>
                  <a:pt x="4862693" y="598989"/>
                  <a:pt x="4860426" y="602823"/>
                  <a:pt x="4857493" y="605823"/>
                </a:cubicBezTo>
                <a:cubicBezTo>
                  <a:pt x="4854559" y="608824"/>
                  <a:pt x="4850958" y="611090"/>
                  <a:pt x="4846691" y="612624"/>
                </a:cubicBezTo>
                <a:cubicBezTo>
                  <a:pt x="4842424" y="614157"/>
                  <a:pt x="4837624" y="614924"/>
                  <a:pt x="4832290" y="614924"/>
                </a:cubicBezTo>
                <a:cubicBezTo>
                  <a:pt x="4826022" y="614924"/>
                  <a:pt x="4820888" y="614191"/>
                  <a:pt x="4816887" y="612724"/>
                </a:cubicBezTo>
                <a:cubicBezTo>
                  <a:pt x="4812887" y="611257"/>
                  <a:pt x="4809820" y="609024"/>
                  <a:pt x="4807686" y="606023"/>
                </a:cubicBezTo>
                <a:lnTo>
                  <a:pt x="4806290" y="602200"/>
                </a:lnTo>
                <a:lnTo>
                  <a:pt x="4802286" y="607523"/>
                </a:lnTo>
                <a:cubicBezTo>
                  <a:pt x="4799485" y="610457"/>
                  <a:pt x="4796018" y="612424"/>
                  <a:pt x="4791884" y="613424"/>
                </a:cubicBezTo>
                <a:cubicBezTo>
                  <a:pt x="4787750" y="614424"/>
                  <a:pt x="4782283" y="614924"/>
                  <a:pt x="4775482" y="614924"/>
                </a:cubicBezTo>
                <a:cubicBezTo>
                  <a:pt x="4772148" y="614924"/>
                  <a:pt x="4768581" y="614391"/>
                  <a:pt x="4764781" y="613324"/>
                </a:cubicBezTo>
                <a:cubicBezTo>
                  <a:pt x="4760981" y="612257"/>
                  <a:pt x="4757680" y="610157"/>
                  <a:pt x="4754880" y="607023"/>
                </a:cubicBezTo>
                <a:lnTo>
                  <a:pt x="4751606" y="601283"/>
                </a:lnTo>
                <a:lnTo>
                  <a:pt x="4747579" y="606823"/>
                </a:lnTo>
                <a:cubicBezTo>
                  <a:pt x="4744312" y="610090"/>
                  <a:pt x="4740411" y="612257"/>
                  <a:pt x="4735877" y="613324"/>
                </a:cubicBezTo>
                <a:cubicBezTo>
                  <a:pt x="4731343" y="614391"/>
                  <a:pt x="4726009" y="614924"/>
                  <a:pt x="4719875" y="614924"/>
                </a:cubicBezTo>
                <a:lnTo>
                  <a:pt x="4719966" y="614183"/>
                </a:lnTo>
                <a:lnTo>
                  <a:pt x="4717989" y="614924"/>
                </a:lnTo>
                <a:cubicBezTo>
                  <a:pt x="4712789" y="614924"/>
                  <a:pt x="4708355" y="613991"/>
                  <a:pt x="4704688" y="612124"/>
                </a:cubicBezTo>
                <a:lnTo>
                  <a:pt x="4696614" y="605665"/>
                </a:lnTo>
                <a:lnTo>
                  <a:pt x="4693686" y="610224"/>
                </a:lnTo>
                <a:cubicBezTo>
                  <a:pt x="4691219" y="612691"/>
                  <a:pt x="4688486" y="614524"/>
                  <a:pt x="4685485" y="615724"/>
                </a:cubicBezTo>
                <a:cubicBezTo>
                  <a:pt x="4682485" y="616925"/>
                  <a:pt x="4679318" y="617525"/>
                  <a:pt x="4675984" y="617525"/>
                </a:cubicBezTo>
                <a:cubicBezTo>
                  <a:pt x="4672117" y="617525"/>
                  <a:pt x="4668116" y="616825"/>
                  <a:pt x="4663983" y="615424"/>
                </a:cubicBezTo>
                <a:cubicBezTo>
                  <a:pt x="4659849" y="614024"/>
                  <a:pt x="4655781" y="611957"/>
                  <a:pt x="4651781" y="609224"/>
                </a:cubicBezTo>
                <a:cubicBezTo>
                  <a:pt x="4647780" y="606490"/>
                  <a:pt x="4644013" y="603123"/>
                  <a:pt x="4640480" y="599122"/>
                </a:cubicBezTo>
                <a:lnTo>
                  <a:pt x="4632505" y="587460"/>
                </a:lnTo>
                <a:lnTo>
                  <a:pt x="4625778" y="602823"/>
                </a:lnTo>
                <a:cubicBezTo>
                  <a:pt x="4624578" y="608890"/>
                  <a:pt x="4623978" y="614258"/>
                  <a:pt x="4623978" y="618925"/>
                </a:cubicBezTo>
                <a:cubicBezTo>
                  <a:pt x="4623978" y="622659"/>
                  <a:pt x="4624378" y="627426"/>
                  <a:pt x="4625178" y="633227"/>
                </a:cubicBezTo>
                <a:cubicBezTo>
                  <a:pt x="4625978" y="639027"/>
                  <a:pt x="4627011" y="645195"/>
                  <a:pt x="4628278" y="651729"/>
                </a:cubicBezTo>
                <a:cubicBezTo>
                  <a:pt x="4629545" y="658263"/>
                  <a:pt x="4630945" y="664764"/>
                  <a:pt x="4632478" y="671231"/>
                </a:cubicBezTo>
                <a:cubicBezTo>
                  <a:pt x="4634012" y="677699"/>
                  <a:pt x="4635446" y="683533"/>
                  <a:pt x="4636779" y="688734"/>
                </a:cubicBezTo>
                <a:lnTo>
                  <a:pt x="4620977" y="692534"/>
                </a:lnTo>
                <a:cubicBezTo>
                  <a:pt x="4618177" y="682266"/>
                  <a:pt x="4615777" y="672231"/>
                  <a:pt x="4613776" y="662430"/>
                </a:cubicBezTo>
                <a:cubicBezTo>
                  <a:pt x="4611776" y="652629"/>
                  <a:pt x="4610243" y="643861"/>
                  <a:pt x="4609176" y="636127"/>
                </a:cubicBezTo>
                <a:cubicBezTo>
                  <a:pt x="4608109" y="628393"/>
                  <a:pt x="4607576" y="622659"/>
                  <a:pt x="4607576" y="618925"/>
                </a:cubicBezTo>
                <a:cubicBezTo>
                  <a:pt x="4607576" y="609057"/>
                  <a:pt x="4609176" y="600056"/>
                  <a:pt x="4612376" y="591921"/>
                </a:cubicBezTo>
                <a:cubicBezTo>
                  <a:pt x="4615577" y="583787"/>
                  <a:pt x="4619710" y="576620"/>
                  <a:pt x="4624778" y="570419"/>
                </a:cubicBezTo>
                <a:cubicBezTo>
                  <a:pt x="4629845" y="564218"/>
                  <a:pt x="4635312" y="558951"/>
                  <a:pt x="4641180" y="554617"/>
                </a:cubicBezTo>
                <a:cubicBezTo>
                  <a:pt x="4647047" y="550283"/>
                  <a:pt x="4652748" y="547016"/>
                  <a:pt x="4658282" y="544816"/>
                </a:cubicBezTo>
                <a:cubicBezTo>
                  <a:pt x="4663816" y="542615"/>
                  <a:pt x="4668516" y="541515"/>
                  <a:pt x="4672384" y="541515"/>
                </a:cubicBezTo>
                <a:cubicBezTo>
                  <a:pt x="4675717" y="541515"/>
                  <a:pt x="4678651" y="542249"/>
                  <a:pt x="4681185" y="543715"/>
                </a:cubicBezTo>
                <a:cubicBezTo>
                  <a:pt x="4683718" y="545182"/>
                  <a:pt x="4686185" y="548049"/>
                  <a:pt x="4688586" y="552316"/>
                </a:cubicBezTo>
                <a:cubicBezTo>
                  <a:pt x="4690986" y="556584"/>
                  <a:pt x="4693520" y="562851"/>
                  <a:pt x="4696187" y="571119"/>
                </a:cubicBezTo>
                <a:cubicBezTo>
                  <a:pt x="4698720" y="578720"/>
                  <a:pt x="4701121" y="584487"/>
                  <a:pt x="4703388" y="588421"/>
                </a:cubicBezTo>
                <a:cubicBezTo>
                  <a:pt x="4705655" y="592355"/>
                  <a:pt x="4708122" y="595022"/>
                  <a:pt x="4710789" y="596422"/>
                </a:cubicBezTo>
                <a:cubicBezTo>
                  <a:pt x="4713456" y="597822"/>
                  <a:pt x="4716522" y="598522"/>
                  <a:pt x="4719989" y="598522"/>
                </a:cubicBezTo>
                <a:lnTo>
                  <a:pt x="4721793" y="599202"/>
                </a:lnTo>
                <a:lnTo>
                  <a:pt x="4721876" y="598522"/>
                </a:lnTo>
                <a:cubicBezTo>
                  <a:pt x="4726143" y="598522"/>
                  <a:pt x="4729610" y="598222"/>
                  <a:pt x="4732277" y="597622"/>
                </a:cubicBezTo>
                <a:cubicBezTo>
                  <a:pt x="4734944" y="597022"/>
                  <a:pt x="4737177" y="595488"/>
                  <a:pt x="4738978" y="593022"/>
                </a:cubicBezTo>
                <a:cubicBezTo>
                  <a:pt x="4740778" y="590555"/>
                  <a:pt x="4742478" y="586654"/>
                  <a:pt x="4744078" y="581320"/>
                </a:cubicBezTo>
                <a:cubicBezTo>
                  <a:pt x="4745679" y="575986"/>
                  <a:pt x="4747545" y="568518"/>
                  <a:pt x="4749679" y="558917"/>
                </a:cubicBezTo>
                <a:lnTo>
                  <a:pt x="4764681" y="563118"/>
                </a:lnTo>
                <a:cubicBezTo>
                  <a:pt x="4764147" y="565385"/>
                  <a:pt x="4763547" y="567952"/>
                  <a:pt x="4762881" y="570819"/>
                </a:cubicBezTo>
                <a:cubicBezTo>
                  <a:pt x="4762214" y="573686"/>
                  <a:pt x="4761614" y="576620"/>
                  <a:pt x="4761081" y="579620"/>
                </a:cubicBezTo>
                <a:cubicBezTo>
                  <a:pt x="4760547" y="582620"/>
                  <a:pt x="4760280" y="585387"/>
                  <a:pt x="4760280" y="587921"/>
                </a:cubicBezTo>
                <a:cubicBezTo>
                  <a:pt x="4760280" y="591255"/>
                  <a:pt x="4761547" y="593855"/>
                  <a:pt x="4764081" y="595722"/>
                </a:cubicBezTo>
                <a:cubicBezTo>
                  <a:pt x="4766614" y="597589"/>
                  <a:pt x="4771215" y="598522"/>
                  <a:pt x="4777882" y="598522"/>
                </a:cubicBezTo>
                <a:cubicBezTo>
                  <a:pt x="4781883" y="598522"/>
                  <a:pt x="4785150" y="598189"/>
                  <a:pt x="4787684" y="597522"/>
                </a:cubicBezTo>
                <a:cubicBezTo>
                  <a:pt x="4790217" y="596855"/>
                  <a:pt x="4792318" y="595255"/>
                  <a:pt x="4793985" y="592722"/>
                </a:cubicBezTo>
                <a:cubicBezTo>
                  <a:pt x="4795651" y="590188"/>
                  <a:pt x="4797152" y="586121"/>
                  <a:pt x="4798485" y="580520"/>
                </a:cubicBezTo>
                <a:cubicBezTo>
                  <a:pt x="4799819" y="574919"/>
                  <a:pt x="4801219" y="567252"/>
                  <a:pt x="4802686" y="557517"/>
                </a:cubicBezTo>
                <a:lnTo>
                  <a:pt x="4817888" y="560317"/>
                </a:lnTo>
                <a:cubicBezTo>
                  <a:pt x="4817488" y="562718"/>
                  <a:pt x="4817021" y="565651"/>
                  <a:pt x="4816487" y="569119"/>
                </a:cubicBezTo>
                <a:cubicBezTo>
                  <a:pt x="4815954" y="572586"/>
                  <a:pt x="4815454" y="576019"/>
                  <a:pt x="4814987" y="579420"/>
                </a:cubicBezTo>
                <a:cubicBezTo>
                  <a:pt x="4814520" y="582820"/>
                  <a:pt x="4814287" y="585654"/>
                  <a:pt x="4814287" y="587921"/>
                </a:cubicBezTo>
                <a:cubicBezTo>
                  <a:pt x="4814287" y="589788"/>
                  <a:pt x="4814721" y="591555"/>
                  <a:pt x="4815587" y="593222"/>
                </a:cubicBezTo>
                <a:cubicBezTo>
                  <a:pt x="4816454" y="594888"/>
                  <a:pt x="4818187" y="596189"/>
                  <a:pt x="4820788" y="597122"/>
                </a:cubicBezTo>
                <a:cubicBezTo>
                  <a:pt x="4823388" y="598055"/>
                  <a:pt x="4827289" y="598522"/>
                  <a:pt x="4832490" y="598522"/>
                </a:cubicBezTo>
                <a:cubicBezTo>
                  <a:pt x="4836357" y="598522"/>
                  <a:pt x="4839723" y="598055"/>
                  <a:pt x="4842591" y="597122"/>
                </a:cubicBezTo>
                <a:cubicBezTo>
                  <a:pt x="4845457" y="596189"/>
                  <a:pt x="4847658" y="594455"/>
                  <a:pt x="4849191" y="591921"/>
                </a:cubicBezTo>
                <a:cubicBezTo>
                  <a:pt x="4850725" y="589388"/>
                  <a:pt x="4851492" y="585854"/>
                  <a:pt x="4851492" y="581320"/>
                </a:cubicBezTo>
                <a:cubicBezTo>
                  <a:pt x="4851492" y="576253"/>
                  <a:pt x="4850325" y="569885"/>
                  <a:pt x="4847991" y="562218"/>
                </a:cubicBezTo>
                <a:cubicBezTo>
                  <a:pt x="4845658" y="554550"/>
                  <a:pt x="4843024" y="546916"/>
                  <a:pt x="4840090" y="539315"/>
                </a:cubicBezTo>
                <a:close/>
                <a:moveTo>
                  <a:pt x="3856167" y="533314"/>
                </a:moveTo>
                <a:cubicBezTo>
                  <a:pt x="3857901" y="537581"/>
                  <a:pt x="3859534" y="542449"/>
                  <a:pt x="3861068" y="547916"/>
                </a:cubicBezTo>
                <a:cubicBezTo>
                  <a:pt x="3862601" y="553383"/>
                  <a:pt x="3863901" y="558784"/>
                  <a:pt x="3864968" y="564118"/>
                </a:cubicBezTo>
                <a:cubicBezTo>
                  <a:pt x="3866035" y="569452"/>
                  <a:pt x="3866568" y="574119"/>
                  <a:pt x="3866568" y="578120"/>
                </a:cubicBezTo>
                <a:cubicBezTo>
                  <a:pt x="3866568" y="584254"/>
                  <a:pt x="3865768" y="589654"/>
                  <a:pt x="3864168" y="594322"/>
                </a:cubicBezTo>
                <a:cubicBezTo>
                  <a:pt x="3862568" y="598989"/>
                  <a:pt x="3860301" y="602823"/>
                  <a:pt x="3857367" y="605823"/>
                </a:cubicBezTo>
                <a:cubicBezTo>
                  <a:pt x="3854434" y="608824"/>
                  <a:pt x="3850833" y="611090"/>
                  <a:pt x="3846566" y="612624"/>
                </a:cubicBezTo>
                <a:cubicBezTo>
                  <a:pt x="3842299" y="614157"/>
                  <a:pt x="3837498" y="614924"/>
                  <a:pt x="3832164" y="614924"/>
                </a:cubicBezTo>
                <a:cubicBezTo>
                  <a:pt x="3825897" y="614924"/>
                  <a:pt x="3820763" y="614191"/>
                  <a:pt x="3816762" y="612724"/>
                </a:cubicBezTo>
                <a:cubicBezTo>
                  <a:pt x="3812762" y="611257"/>
                  <a:pt x="3809695" y="609024"/>
                  <a:pt x="3807561" y="606023"/>
                </a:cubicBezTo>
                <a:lnTo>
                  <a:pt x="3806165" y="602200"/>
                </a:lnTo>
                <a:lnTo>
                  <a:pt x="3802160" y="607523"/>
                </a:lnTo>
                <a:cubicBezTo>
                  <a:pt x="3799360" y="610457"/>
                  <a:pt x="3795893" y="612424"/>
                  <a:pt x="3791759" y="613424"/>
                </a:cubicBezTo>
                <a:cubicBezTo>
                  <a:pt x="3787625" y="614424"/>
                  <a:pt x="3782158" y="614924"/>
                  <a:pt x="3775357" y="614924"/>
                </a:cubicBezTo>
                <a:cubicBezTo>
                  <a:pt x="3772023" y="614924"/>
                  <a:pt x="3768456" y="614391"/>
                  <a:pt x="3764656" y="613324"/>
                </a:cubicBezTo>
                <a:cubicBezTo>
                  <a:pt x="3760855" y="612257"/>
                  <a:pt x="3757555" y="610157"/>
                  <a:pt x="3754755" y="607023"/>
                </a:cubicBezTo>
                <a:lnTo>
                  <a:pt x="3751481" y="601283"/>
                </a:lnTo>
                <a:lnTo>
                  <a:pt x="3747454" y="606823"/>
                </a:lnTo>
                <a:cubicBezTo>
                  <a:pt x="3744186" y="610090"/>
                  <a:pt x="3740286" y="612257"/>
                  <a:pt x="3735752" y="613324"/>
                </a:cubicBezTo>
                <a:cubicBezTo>
                  <a:pt x="3731218" y="614391"/>
                  <a:pt x="3725884" y="614924"/>
                  <a:pt x="3719750" y="614924"/>
                </a:cubicBezTo>
                <a:lnTo>
                  <a:pt x="3720542" y="608427"/>
                </a:lnTo>
                <a:lnTo>
                  <a:pt x="3718741" y="612224"/>
                </a:lnTo>
                <a:cubicBezTo>
                  <a:pt x="3716873" y="614024"/>
                  <a:pt x="3714473" y="614924"/>
                  <a:pt x="3711540" y="614924"/>
                </a:cubicBezTo>
                <a:cubicBezTo>
                  <a:pt x="3706339" y="614924"/>
                  <a:pt x="3701572" y="614057"/>
                  <a:pt x="3697238" y="612324"/>
                </a:cubicBezTo>
                <a:lnTo>
                  <a:pt x="3686577" y="604304"/>
                </a:lnTo>
                <a:lnTo>
                  <a:pt x="3683236" y="610024"/>
                </a:lnTo>
                <a:cubicBezTo>
                  <a:pt x="3680769" y="612624"/>
                  <a:pt x="3678002" y="614558"/>
                  <a:pt x="3674935" y="615824"/>
                </a:cubicBezTo>
                <a:cubicBezTo>
                  <a:pt x="3671868" y="617091"/>
                  <a:pt x="3668601" y="617725"/>
                  <a:pt x="3665134" y="617725"/>
                </a:cubicBezTo>
                <a:cubicBezTo>
                  <a:pt x="3660733" y="617725"/>
                  <a:pt x="3656233" y="616791"/>
                  <a:pt x="3651632" y="614924"/>
                </a:cubicBezTo>
                <a:cubicBezTo>
                  <a:pt x="3647032" y="613057"/>
                  <a:pt x="3642598" y="610390"/>
                  <a:pt x="3638330" y="606923"/>
                </a:cubicBezTo>
                <a:cubicBezTo>
                  <a:pt x="3634063" y="603456"/>
                  <a:pt x="3630329" y="599389"/>
                  <a:pt x="3627129" y="594722"/>
                </a:cubicBezTo>
                <a:cubicBezTo>
                  <a:pt x="3623662" y="600856"/>
                  <a:pt x="3620362" y="605356"/>
                  <a:pt x="3617228" y="608223"/>
                </a:cubicBezTo>
                <a:lnTo>
                  <a:pt x="3611387" y="611535"/>
                </a:lnTo>
                <a:lnTo>
                  <a:pt x="3611060" y="612224"/>
                </a:lnTo>
                <a:lnTo>
                  <a:pt x="3608438" y="613207"/>
                </a:lnTo>
                <a:lnTo>
                  <a:pt x="3607527" y="613724"/>
                </a:lnTo>
                <a:lnTo>
                  <a:pt x="3606882" y="613791"/>
                </a:lnTo>
                <a:lnTo>
                  <a:pt x="3603859" y="614924"/>
                </a:lnTo>
                <a:lnTo>
                  <a:pt x="3599044" y="614602"/>
                </a:lnTo>
                <a:lnTo>
                  <a:pt x="3595925" y="614924"/>
                </a:lnTo>
                <a:lnTo>
                  <a:pt x="3595990" y="614397"/>
                </a:lnTo>
                <a:lnTo>
                  <a:pt x="3584457" y="613624"/>
                </a:lnTo>
                <a:cubicBezTo>
                  <a:pt x="3579656" y="612757"/>
                  <a:pt x="3576023" y="611457"/>
                  <a:pt x="3573556" y="609724"/>
                </a:cubicBezTo>
                <a:cubicBezTo>
                  <a:pt x="3571089" y="607990"/>
                  <a:pt x="3569355" y="605823"/>
                  <a:pt x="3568355" y="603223"/>
                </a:cubicBezTo>
                <a:lnTo>
                  <a:pt x="3567783" y="600961"/>
                </a:lnTo>
                <a:lnTo>
                  <a:pt x="3565155" y="604923"/>
                </a:lnTo>
                <a:cubicBezTo>
                  <a:pt x="3562688" y="607590"/>
                  <a:pt x="3559854" y="609657"/>
                  <a:pt x="3556654" y="611124"/>
                </a:cubicBezTo>
                <a:cubicBezTo>
                  <a:pt x="3553453" y="612591"/>
                  <a:pt x="3549619" y="613591"/>
                  <a:pt x="3545152" y="614124"/>
                </a:cubicBezTo>
                <a:cubicBezTo>
                  <a:pt x="3540685" y="614658"/>
                  <a:pt x="3535384" y="614924"/>
                  <a:pt x="3529250" y="614924"/>
                </a:cubicBezTo>
                <a:lnTo>
                  <a:pt x="3529272" y="614748"/>
                </a:lnTo>
                <a:lnTo>
                  <a:pt x="3528802" y="614924"/>
                </a:lnTo>
                <a:cubicBezTo>
                  <a:pt x="3520268" y="614924"/>
                  <a:pt x="3512767" y="614024"/>
                  <a:pt x="3506300" y="612224"/>
                </a:cubicBezTo>
                <a:cubicBezTo>
                  <a:pt x="3499832" y="610424"/>
                  <a:pt x="3495032" y="607557"/>
                  <a:pt x="3491898" y="603623"/>
                </a:cubicBezTo>
                <a:lnTo>
                  <a:pt x="3489434" y="591461"/>
                </a:lnTo>
                <a:lnTo>
                  <a:pt x="3473296" y="602023"/>
                </a:lnTo>
                <a:cubicBezTo>
                  <a:pt x="3465895" y="605556"/>
                  <a:pt x="3457694" y="608523"/>
                  <a:pt x="3448692" y="610924"/>
                </a:cubicBezTo>
                <a:cubicBezTo>
                  <a:pt x="3439691" y="613324"/>
                  <a:pt x="3430090" y="615124"/>
                  <a:pt x="3419889" y="616324"/>
                </a:cubicBezTo>
                <a:cubicBezTo>
                  <a:pt x="3409688" y="617525"/>
                  <a:pt x="3399120" y="618125"/>
                  <a:pt x="3388185" y="618125"/>
                </a:cubicBezTo>
                <a:cubicBezTo>
                  <a:pt x="3376317" y="618125"/>
                  <a:pt x="3365882" y="617358"/>
                  <a:pt x="3356881" y="615824"/>
                </a:cubicBezTo>
                <a:cubicBezTo>
                  <a:pt x="3347880" y="614291"/>
                  <a:pt x="3340379" y="611924"/>
                  <a:pt x="3334378" y="608724"/>
                </a:cubicBezTo>
                <a:cubicBezTo>
                  <a:pt x="3328377" y="605523"/>
                  <a:pt x="3323843" y="601356"/>
                  <a:pt x="3320776" y="596222"/>
                </a:cubicBezTo>
                <a:cubicBezTo>
                  <a:pt x="3317709" y="591088"/>
                  <a:pt x="3316176" y="584854"/>
                  <a:pt x="3316176" y="577520"/>
                </a:cubicBezTo>
                <a:cubicBezTo>
                  <a:pt x="3316176" y="574186"/>
                  <a:pt x="3316443" y="570752"/>
                  <a:pt x="3316976" y="567218"/>
                </a:cubicBezTo>
                <a:cubicBezTo>
                  <a:pt x="3317509" y="563685"/>
                  <a:pt x="3318209" y="560117"/>
                  <a:pt x="3319076" y="556517"/>
                </a:cubicBezTo>
                <a:cubicBezTo>
                  <a:pt x="3319943" y="552917"/>
                  <a:pt x="3320843" y="549449"/>
                  <a:pt x="3321777" y="546116"/>
                </a:cubicBezTo>
                <a:lnTo>
                  <a:pt x="3336778" y="549916"/>
                </a:lnTo>
                <a:cubicBezTo>
                  <a:pt x="3336245" y="551916"/>
                  <a:pt x="3335645" y="554283"/>
                  <a:pt x="3334978" y="557017"/>
                </a:cubicBezTo>
                <a:cubicBezTo>
                  <a:pt x="3334311" y="559751"/>
                  <a:pt x="3333745" y="562518"/>
                  <a:pt x="3333278" y="565318"/>
                </a:cubicBezTo>
                <a:cubicBezTo>
                  <a:pt x="3332811" y="568118"/>
                  <a:pt x="3332578" y="570652"/>
                  <a:pt x="3332578" y="572919"/>
                </a:cubicBezTo>
                <a:cubicBezTo>
                  <a:pt x="3332578" y="579853"/>
                  <a:pt x="3334345" y="585421"/>
                  <a:pt x="3337879" y="589621"/>
                </a:cubicBezTo>
                <a:cubicBezTo>
                  <a:pt x="3341412" y="593822"/>
                  <a:pt x="3347580" y="596889"/>
                  <a:pt x="3356381" y="598822"/>
                </a:cubicBezTo>
                <a:cubicBezTo>
                  <a:pt x="3365182" y="600756"/>
                  <a:pt x="3377517" y="601723"/>
                  <a:pt x="3393386" y="601723"/>
                </a:cubicBezTo>
                <a:cubicBezTo>
                  <a:pt x="3401520" y="601723"/>
                  <a:pt x="3410121" y="601223"/>
                  <a:pt x="3419189" y="600222"/>
                </a:cubicBezTo>
                <a:cubicBezTo>
                  <a:pt x="3428257" y="599222"/>
                  <a:pt x="3437291" y="597422"/>
                  <a:pt x="3446292" y="594822"/>
                </a:cubicBezTo>
                <a:cubicBezTo>
                  <a:pt x="3455293" y="592221"/>
                  <a:pt x="3463861" y="588654"/>
                  <a:pt x="3471995" y="584120"/>
                </a:cubicBezTo>
                <a:cubicBezTo>
                  <a:pt x="3480130" y="579587"/>
                  <a:pt x="3487264" y="573852"/>
                  <a:pt x="3493398" y="566918"/>
                </a:cubicBezTo>
                <a:lnTo>
                  <a:pt x="3506000" y="574319"/>
                </a:lnTo>
                <a:cubicBezTo>
                  <a:pt x="3504800" y="577386"/>
                  <a:pt x="3503999" y="579820"/>
                  <a:pt x="3503599" y="581620"/>
                </a:cubicBezTo>
                <a:cubicBezTo>
                  <a:pt x="3503199" y="583420"/>
                  <a:pt x="3502999" y="585054"/>
                  <a:pt x="3502999" y="586521"/>
                </a:cubicBezTo>
                <a:cubicBezTo>
                  <a:pt x="3502999" y="588521"/>
                  <a:pt x="3503733" y="590421"/>
                  <a:pt x="3505199" y="592221"/>
                </a:cubicBezTo>
                <a:cubicBezTo>
                  <a:pt x="3506666" y="594022"/>
                  <a:pt x="3509433" y="595522"/>
                  <a:pt x="3513500" y="596722"/>
                </a:cubicBezTo>
                <a:cubicBezTo>
                  <a:pt x="3517568" y="597922"/>
                  <a:pt x="3523335" y="598522"/>
                  <a:pt x="3530803" y="598522"/>
                </a:cubicBezTo>
                <a:lnTo>
                  <a:pt x="3531231" y="598684"/>
                </a:lnTo>
                <a:lnTo>
                  <a:pt x="3531251" y="598522"/>
                </a:lnTo>
                <a:cubicBezTo>
                  <a:pt x="3537918" y="598522"/>
                  <a:pt x="3543118" y="598022"/>
                  <a:pt x="3546852" y="597022"/>
                </a:cubicBezTo>
                <a:cubicBezTo>
                  <a:pt x="3550586" y="596022"/>
                  <a:pt x="3553420" y="594088"/>
                  <a:pt x="3555353" y="591221"/>
                </a:cubicBezTo>
                <a:cubicBezTo>
                  <a:pt x="3557287" y="588354"/>
                  <a:pt x="3558854" y="584187"/>
                  <a:pt x="3560054" y="578720"/>
                </a:cubicBezTo>
                <a:cubicBezTo>
                  <a:pt x="3561254" y="573252"/>
                  <a:pt x="3562721" y="566118"/>
                  <a:pt x="3564455" y="557317"/>
                </a:cubicBezTo>
                <a:lnTo>
                  <a:pt x="3580057" y="560317"/>
                </a:lnTo>
                <a:cubicBezTo>
                  <a:pt x="3579523" y="562718"/>
                  <a:pt x="3578923" y="565385"/>
                  <a:pt x="3578256" y="568318"/>
                </a:cubicBezTo>
                <a:cubicBezTo>
                  <a:pt x="3577590" y="571252"/>
                  <a:pt x="3577023" y="574153"/>
                  <a:pt x="3576556" y="577020"/>
                </a:cubicBezTo>
                <a:cubicBezTo>
                  <a:pt x="3576089" y="579887"/>
                  <a:pt x="3575856" y="582387"/>
                  <a:pt x="3575856" y="584520"/>
                </a:cubicBezTo>
                <a:cubicBezTo>
                  <a:pt x="3575856" y="586521"/>
                  <a:pt x="3575989" y="588388"/>
                  <a:pt x="3576256" y="590121"/>
                </a:cubicBezTo>
                <a:cubicBezTo>
                  <a:pt x="3576523" y="591855"/>
                  <a:pt x="3577523" y="593322"/>
                  <a:pt x="3579256" y="594522"/>
                </a:cubicBezTo>
                <a:cubicBezTo>
                  <a:pt x="3580990" y="595722"/>
                  <a:pt x="3583924" y="596689"/>
                  <a:pt x="3588058" y="597422"/>
                </a:cubicBezTo>
                <a:lnTo>
                  <a:pt x="3599405" y="598123"/>
                </a:lnTo>
                <a:lnTo>
                  <a:pt x="3606826" y="596122"/>
                </a:lnTo>
                <a:cubicBezTo>
                  <a:pt x="3609027" y="594522"/>
                  <a:pt x="3611160" y="591855"/>
                  <a:pt x="3613227" y="588121"/>
                </a:cubicBezTo>
                <a:cubicBezTo>
                  <a:pt x="3615294" y="584387"/>
                  <a:pt x="3617928" y="579386"/>
                  <a:pt x="3621128" y="573119"/>
                </a:cubicBezTo>
                <a:cubicBezTo>
                  <a:pt x="3624329" y="566718"/>
                  <a:pt x="3627562" y="561484"/>
                  <a:pt x="3630830" y="557417"/>
                </a:cubicBezTo>
                <a:cubicBezTo>
                  <a:pt x="3634097" y="553350"/>
                  <a:pt x="3637297" y="550150"/>
                  <a:pt x="3640431" y="547816"/>
                </a:cubicBezTo>
                <a:cubicBezTo>
                  <a:pt x="3643564" y="545482"/>
                  <a:pt x="3646532" y="543849"/>
                  <a:pt x="3649332" y="542915"/>
                </a:cubicBezTo>
                <a:cubicBezTo>
                  <a:pt x="3652132" y="541982"/>
                  <a:pt x="3654733" y="541515"/>
                  <a:pt x="3657133" y="541515"/>
                </a:cubicBezTo>
                <a:cubicBezTo>
                  <a:pt x="3661533" y="541515"/>
                  <a:pt x="3665467" y="542482"/>
                  <a:pt x="3668934" y="544415"/>
                </a:cubicBezTo>
                <a:cubicBezTo>
                  <a:pt x="3672401" y="546349"/>
                  <a:pt x="3675668" y="549616"/>
                  <a:pt x="3678735" y="554217"/>
                </a:cubicBezTo>
                <a:cubicBezTo>
                  <a:pt x="3681802" y="558817"/>
                  <a:pt x="3684936" y="565118"/>
                  <a:pt x="3688137" y="573119"/>
                </a:cubicBezTo>
                <a:cubicBezTo>
                  <a:pt x="3691204" y="580453"/>
                  <a:pt x="3693971" y="585954"/>
                  <a:pt x="3696438" y="589621"/>
                </a:cubicBezTo>
                <a:cubicBezTo>
                  <a:pt x="3698905" y="593288"/>
                  <a:pt x="3701505" y="595689"/>
                  <a:pt x="3704239" y="596822"/>
                </a:cubicBezTo>
                <a:cubicBezTo>
                  <a:pt x="3706972" y="597955"/>
                  <a:pt x="3710073" y="598522"/>
                  <a:pt x="3713540" y="598522"/>
                </a:cubicBezTo>
                <a:cubicBezTo>
                  <a:pt x="3716340" y="598522"/>
                  <a:pt x="3718374" y="599289"/>
                  <a:pt x="3719640" y="600823"/>
                </a:cubicBezTo>
                <a:lnTo>
                  <a:pt x="3720993" y="604736"/>
                </a:lnTo>
                <a:lnTo>
                  <a:pt x="3721751" y="598522"/>
                </a:lnTo>
                <a:cubicBezTo>
                  <a:pt x="3726018" y="598522"/>
                  <a:pt x="3729485" y="598222"/>
                  <a:pt x="3732152" y="597622"/>
                </a:cubicBezTo>
                <a:cubicBezTo>
                  <a:pt x="3734819" y="597022"/>
                  <a:pt x="3737052" y="595488"/>
                  <a:pt x="3738852" y="593022"/>
                </a:cubicBezTo>
                <a:cubicBezTo>
                  <a:pt x="3740653" y="590555"/>
                  <a:pt x="3742353" y="586654"/>
                  <a:pt x="3743953" y="581320"/>
                </a:cubicBezTo>
                <a:cubicBezTo>
                  <a:pt x="3745553" y="575986"/>
                  <a:pt x="3747420" y="568518"/>
                  <a:pt x="3749554" y="558917"/>
                </a:cubicBezTo>
                <a:lnTo>
                  <a:pt x="3764556" y="563118"/>
                </a:lnTo>
                <a:cubicBezTo>
                  <a:pt x="3764022" y="565385"/>
                  <a:pt x="3763422" y="567952"/>
                  <a:pt x="3762756" y="570819"/>
                </a:cubicBezTo>
                <a:cubicBezTo>
                  <a:pt x="3762089" y="573686"/>
                  <a:pt x="3761488" y="576619"/>
                  <a:pt x="3760955" y="579620"/>
                </a:cubicBezTo>
                <a:cubicBezTo>
                  <a:pt x="3760422" y="582620"/>
                  <a:pt x="3760155" y="585387"/>
                  <a:pt x="3760155" y="587921"/>
                </a:cubicBezTo>
                <a:cubicBezTo>
                  <a:pt x="3760155" y="591255"/>
                  <a:pt x="3761422" y="593855"/>
                  <a:pt x="3763956" y="595722"/>
                </a:cubicBezTo>
                <a:cubicBezTo>
                  <a:pt x="3766489" y="597589"/>
                  <a:pt x="3771090" y="598522"/>
                  <a:pt x="3777757" y="598522"/>
                </a:cubicBezTo>
                <a:cubicBezTo>
                  <a:pt x="3781758" y="598522"/>
                  <a:pt x="3785025" y="598189"/>
                  <a:pt x="3787559" y="597522"/>
                </a:cubicBezTo>
                <a:cubicBezTo>
                  <a:pt x="3790092" y="596855"/>
                  <a:pt x="3792192" y="595255"/>
                  <a:pt x="3793859" y="592722"/>
                </a:cubicBezTo>
                <a:cubicBezTo>
                  <a:pt x="3795526" y="590188"/>
                  <a:pt x="3797026" y="586121"/>
                  <a:pt x="3798360" y="580520"/>
                </a:cubicBezTo>
                <a:cubicBezTo>
                  <a:pt x="3799693" y="574919"/>
                  <a:pt x="3801094" y="567252"/>
                  <a:pt x="3802560" y="557517"/>
                </a:cubicBezTo>
                <a:lnTo>
                  <a:pt x="3817762" y="560317"/>
                </a:lnTo>
                <a:cubicBezTo>
                  <a:pt x="3817362" y="562718"/>
                  <a:pt x="3816896" y="565651"/>
                  <a:pt x="3816362" y="569119"/>
                </a:cubicBezTo>
                <a:cubicBezTo>
                  <a:pt x="3815829" y="572586"/>
                  <a:pt x="3815329" y="576019"/>
                  <a:pt x="3814862" y="579420"/>
                </a:cubicBezTo>
                <a:cubicBezTo>
                  <a:pt x="3814395" y="582820"/>
                  <a:pt x="3814162" y="585654"/>
                  <a:pt x="3814162" y="587921"/>
                </a:cubicBezTo>
                <a:cubicBezTo>
                  <a:pt x="3814162" y="589788"/>
                  <a:pt x="3814595" y="591555"/>
                  <a:pt x="3815462" y="593222"/>
                </a:cubicBezTo>
                <a:cubicBezTo>
                  <a:pt x="3816329" y="594888"/>
                  <a:pt x="3818062" y="596189"/>
                  <a:pt x="3820663" y="597122"/>
                </a:cubicBezTo>
                <a:cubicBezTo>
                  <a:pt x="3823263" y="598055"/>
                  <a:pt x="3827164" y="598522"/>
                  <a:pt x="3832364" y="598522"/>
                </a:cubicBezTo>
                <a:cubicBezTo>
                  <a:pt x="3836231" y="598522"/>
                  <a:pt x="3839598" y="598055"/>
                  <a:pt x="3842466" y="597122"/>
                </a:cubicBezTo>
                <a:cubicBezTo>
                  <a:pt x="3845333" y="596189"/>
                  <a:pt x="3847533" y="594455"/>
                  <a:pt x="3849066" y="591921"/>
                </a:cubicBezTo>
                <a:cubicBezTo>
                  <a:pt x="3850600" y="589388"/>
                  <a:pt x="3851366" y="585854"/>
                  <a:pt x="3851366" y="581320"/>
                </a:cubicBezTo>
                <a:cubicBezTo>
                  <a:pt x="3851366" y="576253"/>
                  <a:pt x="3850200" y="569885"/>
                  <a:pt x="3847866" y="562218"/>
                </a:cubicBezTo>
                <a:cubicBezTo>
                  <a:pt x="3845532" y="554550"/>
                  <a:pt x="3842899" y="546916"/>
                  <a:pt x="3839965" y="539315"/>
                </a:cubicBezTo>
                <a:close/>
                <a:moveTo>
                  <a:pt x="6576431" y="530114"/>
                </a:moveTo>
                <a:cubicBezTo>
                  <a:pt x="6573364" y="530114"/>
                  <a:pt x="6570597" y="531280"/>
                  <a:pt x="6568130" y="533614"/>
                </a:cubicBezTo>
                <a:cubicBezTo>
                  <a:pt x="6565663" y="535948"/>
                  <a:pt x="6563730" y="538915"/>
                  <a:pt x="6562329" y="542515"/>
                </a:cubicBezTo>
                <a:cubicBezTo>
                  <a:pt x="6560929" y="546116"/>
                  <a:pt x="6560229" y="549716"/>
                  <a:pt x="6560229" y="553317"/>
                </a:cubicBezTo>
                <a:cubicBezTo>
                  <a:pt x="6560229" y="556117"/>
                  <a:pt x="6560796" y="558517"/>
                  <a:pt x="6561929" y="560517"/>
                </a:cubicBezTo>
                <a:cubicBezTo>
                  <a:pt x="6563063" y="562518"/>
                  <a:pt x="6564963" y="564085"/>
                  <a:pt x="6567630" y="565218"/>
                </a:cubicBezTo>
                <a:cubicBezTo>
                  <a:pt x="6570297" y="566352"/>
                  <a:pt x="6573764" y="566918"/>
                  <a:pt x="6578031" y="566918"/>
                </a:cubicBezTo>
                <a:cubicBezTo>
                  <a:pt x="6581898" y="566918"/>
                  <a:pt x="6585799" y="566518"/>
                  <a:pt x="6589733" y="565718"/>
                </a:cubicBezTo>
                <a:lnTo>
                  <a:pt x="6594317" y="564266"/>
                </a:lnTo>
                <a:lnTo>
                  <a:pt x="6594433" y="561718"/>
                </a:lnTo>
                <a:cubicBezTo>
                  <a:pt x="6594433" y="556117"/>
                  <a:pt x="6593700" y="550916"/>
                  <a:pt x="6592233" y="546116"/>
                </a:cubicBezTo>
                <a:cubicBezTo>
                  <a:pt x="6590766" y="541315"/>
                  <a:pt x="6588699" y="537448"/>
                  <a:pt x="6586032" y="534514"/>
                </a:cubicBezTo>
                <a:cubicBezTo>
                  <a:pt x="6583365" y="531581"/>
                  <a:pt x="6580165" y="530114"/>
                  <a:pt x="6576431" y="530114"/>
                </a:cubicBezTo>
                <a:close/>
                <a:moveTo>
                  <a:pt x="1443934" y="520112"/>
                </a:moveTo>
                <a:cubicBezTo>
                  <a:pt x="1449135" y="527980"/>
                  <a:pt x="1453668" y="535414"/>
                  <a:pt x="1457536" y="542415"/>
                </a:cubicBezTo>
                <a:cubicBezTo>
                  <a:pt x="1461402" y="549416"/>
                  <a:pt x="1464669" y="555950"/>
                  <a:pt x="1467336" y="562018"/>
                </a:cubicBezTo>
                <a:cubicBezTo>
                  <a:pt x="1470004" y="568085"/>
                  <a:pt x="1472136" y="573786"/>
                  <a:pt x="1473737" y="579120"/>
                </a:cubicBezTo>
                <a:cubicBezTo>
                  <a:pt x="1475605" y="584987"/>
                  <a:pt x="1477705" y="589321"/>
                  <a:pt x="1480039" y="592121"/>
                </a:cubicBezTo>
                <a:cubicBezTo>
                  <a:pt x="1482373" y="594922"/>
                  <a:pt x="1484805" y="596689"/>
                  <a:pt x="1487340" y="597422"/>
                </a:cubicBezTo>
                <a:lnTo>
                  <a:pt x="1493793" y="598436"/>
                </a:lnTo>
                <a:lnTo>
                  <a:pt x="1513104" y="596922"/>
                </a:lnTo>
                <a:cubicBezTo>
                  <a:pt x="1519772" y="595855"/>
                  <a:pt x="1526306" y="594322"/>
                  <a:pt x="1532707" y="592321"/>
                </a:cubicBezTo>
                <a:cubicBezTo>
                  <a:pt x="1539108" y="590321"/>
                  <a:pt x="1545274" y="587888"/>
                  <a:pt x="1551210" y="585021"/>
                </a:cubicBezTo>
                <a:cubicBezTo>
                  <a:pt x="1557143" y="582154"/>
                  <a:pt x="1562776" y="578853"/>
                  <a:pt x="1568110" y="575119"/>
                </a:cubicBezTo>
                <a:cubicBezTo>
                  <a:pt x="1564644" y="572052"/>
                  <a:pt x="1560643" y="569385"/>
                  <a:pt x="1556108" y="567118"/>
                </a:cubicBezTo>
                <a:cubicBezTo>
                  <a:pt x="1551575" y="564851"/>
                  <a:pt x="1546608" y="563084"/>
                  <a:pt x="1541208" y="561818"/>
                </a:cubicBezTo>
                <a:cubicBezTo>
                  <a:pt x="1535808" y="560551"/>
                  <a:pt x="1530108" y="559917"/>
                  <a:pt x="1524105" y="559917"/>
                </a:cubicBezTo>
                <a:cubicBezTo>
                  <a:pt x="1521972" y="559917"/>
                  <a:pt x="1519972" y="559984"/>
                  <a:pt x="1518104" y="560117"/>
                </a:cubicBezTo>
                <a:cubicBezTo>
                  <a:pt x="1516238" y="560251"/>
                  <a:pt x="1514372" y="560484"/>
                  <a:pt x="1512504" y="560818"/>
                </a:cubicBezTo>
                <a:cubicBezTo>
                  <a:pt x="1510639" y="561151"/>
                  <a:pt x="1508504" y="561584"/>
                  <a:pt x="1506102" y="562118"/>
                </a:cubicBezTo>
                <a:lnTo>
                  <a:pt x="1502904" y="546916"/>
                </a:lnTo>
                <a:cubicBezTo>
                  <a:pt x="1506503" y="545849"/>
                  <a:pt x="1510103" y="545016"/>
                  <a:pt x="1513705" y="544415"/>
                </a:cubicBezTo>
                <a:cubicBezTo>
                  <a:pt x="1517305" y="543815"/>
                  <a:pt x="1520772" y="543515"/>
                  <a:pt x="1524105" y="543515"/>
                </a:cubicBezTo>
                <a:cubicBezTo>
                  <a:pt x="1531040" y="543515"/>
                  <a:pt x="1537306" y="544349"/>
                  <a:pt x="1542908" y="546016"/>
                </a:cubicBezTo>
                <a:cubicBezTo>
                  <a:pt x="1548508" y="547683"/>
                  <a:pt x="1553609" y="549716"/>
                  <a:pt x="1558210" y="552116"/>
                </a:cubicBezTo>
                <a:cubicBezTo>
                  <a:pt x="1562810" y="554517"/>
                  <a:pt x="1567144" y="556917"/>
                  <a:pt x="1571212" y="559317"/>
                </a:cubicBezTo>
                <a:cubicBezTo>
                  <a:pt x="1575280" y="561718"/>
                  <a:pt x="1579247" y="563751"/>
                  <a:pt x="1583112" y="565418"/>
                </a:cubicBezTo>
                <a:cubicBezTo>
                  <a:pt x="1586981" y="567085"/>
                  <a:pt x="1590982" y="567918"/>
                  <a:pt x="1595114" y="567918"/>
                </a:cubicBezTo>
                <a:lnTo>
                  <a:pt x="1599316" y="567918"/>
                </a:lnTo>
                <a:lnTo>
                  <a:pt x="1600716" y="582320"/>
                </a:lnTo>
                <a:cubicBezTo>
                  <a:pt x="1594982" y="582320"/>
                  <a:pt x="1589714" y="583120"/>
                  <a:pt x="1584913" y="584720"/>
                </a:cubicBezTo>
                <a:cubicBezTo>
                  <a:pt x="1580112" y="586321"/>
                  <a:pt x="1575411" y="588354"/>
                  <a:pt x="1570810" y="590821"/>
                </a:cubicBezTo>
                <a:cubicBezTo>
                  <a:pt x="1566211" y="593288"/>
                  <a:pt x="1561376" y="595889"/>
                  <a:pt x="1556310" y="598622"/>
                </a:cubicBezTo>
                <a:cubicBezTo>
                  <a:pt x="1551243" y="601356"/>
                  <a:pt x="1545641" y="603956"/>
                  <a:pt x="1539509" y="606423"/>
                </a:cubicBezTo>
                <a:cubicBezTo>
                  <a:pt x="1533374" y="608890"/>
                  <a:pt x="1526340" y="610924"/>
                  <a:pt x="1518405" y="612524"/>
                </a:cubicBezTo>
                <a:lnTo>
                  <a:pt x="1493036" y="614738"/>
                </a:lnTo>
                <a:lnTo>
                  <a:pt x="1492539" y="614924"/>
                </a:lnTo>
                <a:lnTo>
                  <a:pt x="1492032" y="614826"/>
                </a:lnTo>
                <a:lnTo>
                  <a:pt x="1490903" y="614924"/>
                </a:lnTo>
                <a:lnTo>
                  <a:pt x="1490936" y="614613"/>
                </a:lnTo>
                <a:lnTo>
                  <a:pt x="1479638" y="612424"/>
                </a:lnTo>
                <a:cubicBezTo>
                  <a:pt x="1475437" y="610757"/>
                  <a:pt x="1471803" y="608023"/>
                  <a:pt x="1468736" y="604223"/>
                </a:cubicBezTo>
                <a:lnTo>
                  <a:pt x="1465944" y="599442"/>
                </a:lnTo>
                <a:lnTo>
                  <a:pt x="1462161" y="604848"/>
                </a:lnTo>
                <a:cubicBezTo>
                  <a:pt x="1460109" y="606898"/>
                  <a:pt x="1457602" y="608724"/>
                  <a:pt x="1454634" y="610324"/>
                </a:cubicBezTo>
                <a:cubicBezTo>
                  <a:pt x="1448700" y="613524"/>
                  <a:pt x="1440200" y="615124"/>
                  <a:pt x="1429133" y="615124"/>
                </a:cubicBezTo>
                <a:cubicBezTo>
                  <a:pt x="1424330" y="615124"/>
                  <a:pt x="1419698" y="614724"/>
                  <a:pt x="1415229" y="613924"/>
                </a:cubicBezTo>
                <a:cubicBezTo>
                  <a:pt x="1410763" y="613124"/>
                  <a:pt x="1406662" y="611957"/>
                  <a:pt x="1402928" y="610424"/>
                </a:cubicBezTo>
                <a:cubicBezTo>
                  <a:pt x="1399194" y="608890"/>
                  <a:pt x="1395929" y="607057"/>
                  <a:pt x="1393126" y="604923"/>
                </a:cubicBezTo>
                <a:lnTo>
                  <a:pt x="1401127" y="591121"/>
                </a:lnTo>
                <a:cubicBezTo>
                  <a:pt x="1403795" y="592855"/>
                  <a:pt x="1407529" y="594522"/>
                  <a:pt x="1412330" y="596122"/>
                </a:cubicBezTo>
                <a:cubicBezTo>
                  <a:pt x="1417130" y="597722"/>
                  <a:pt x="1422732" y="598522"/>
                  <a:pt x="1429133" y="598522"/>
                </a:cubicBezTo>
                <a:cubicBezTo>
                  <a:pt x="1435800" y="598522"/>
                  <a:pt x="1441100" y="597856"/>
                  <a:pt x="1445033" y="596522"/>
                </a:cubicBezTo>
                <a:cubicBezTo>
                  <a:pt x="1448967" y="595189"/>
                  <a:pt x="1451835" y="593222"/>
                  <a:pt x="1453635" y="590621"/>
                </a:cubicBezTo>
                <a:cubicBezTo>
                  <a:pt x="1455434" y="588021"/>
                  <a:pt x="1456334" y="584987"/>
                  <a:pt x="1456334" y="581520"/>
                </a:cubicBezTo>
                <a:cubicBezTo>
                  <a:pt x="1456334" y="578853"/>
                  <a:pt x="1455635" y="575653"/>
                  <a:pt x="1454235" y="571919"/>
                </a:cubicBezTo>
                <a:cubicBezTo>
                  <a:pt x="1452836" y="568185"/>
                  <a:pt x="1450934" y="564018"/>
                  <a:pt x="1448535" y="559417"/>
                </a:cubicBezTo>
                <a:cubicBezTo>
                  <a:pt x="1446134" y="554817"/>
                  <a:pt x="1443367" y="549949"/>
                  <a:pt x="1440233" y="544816"/>
                </a:cubicBezTo>
                <a:cubicBezTo>
                  <a:pt x="1437100" y="539682"/>
                  <a:pt x="1433733" y="534448"/>
                  <a:pt x="1430132" y="529114"/>
                </a:cubicBezTo>
                <a:close/>
                <a:moveTo>
                  <a:pt x="1868159" y="516912"/>
                </a:moveTo>
                <a:cubicBezTo>
                  <a:pt x="1870826" y="516912"/>
                  <a:pt x="1873125" y="517912"/>
                  <a:pt x="1875060" y="519912"/>
                </a:cubicBezTo>
                <a:cubicBezTo>
                  <a:pt x="1876993" y="521913"/>
                  <a:pt x="1877960" y="524246"/>
                  <a:pt x="1877960" y="526913"/>
                </a:cubicBezTo>
                <a:cubicBezTo>
                  <a:pt x="1877960" y="529580"/>
                  <a:pt x="1876993" y="531881"/>
                  <a:pt x="1875060" y="533814"/>
                </a:cubicBezTo>
                <a:cubicBezTo>
                  <a:pt x="1873125" y="535748"/>
                  <a:pt x="1870826" y="536715"/>
                  <a:pt x="1868159" y="536715"/>
                </a:cubicBezTo>
                <a:cubicBezTo>
                  <a:pt x="1865357" y="536715"/>
                  <a:pt x="1862991" y="535748"/>
                  <a:pt x="1861058" y="533814"/>
                </a:cubicBezTo>
                <a:cubicBezTo>
                  <a:pt x="1859123" y="531881"/>
                  <a:pt x="1858158" y="529580"/>
                  <a:pt x="1858158" y="526913"/>
                </a:cubicBezTo>
                <a:cubicBezTo>
                  <a:pt x="1858158" y="524246"/>
                  <a:pt x="1859123" y="521913"/>
                  <a:pt x="1861058" y="519912"/>
                </a:cubicBezTo>
                <a:cubicBezTo>
                  <a:pt x="1862991" y="517912"/>
                  <a:pt x="1865357" y="516912"/>
                  <a:pt x="1868159" y="516912"/>
                </a:cubicBezTo>
                <a:close/>
                <a:moveTo>
                  <a:pt x="1840756" y="516912"/>
                </a:moveTo>
                <a:cubicBezTo>
                  <a:pt x="1843422" y="516912"/>
                  <a:pt x="1845722" y="517912"/>
                  <a:pt x="1847655" y="519912"/>
                </a:cubicBezTo>
                <a:cubicBezTo>
                  <a:pt x="1849589" y="521913"/>
                  <a:pt x="1850555" y="524246"/>
                  <a:pt x="1850555" y="526913"/>
                </a:cubicBezTo>
                <a:cubicBezTo>
                  <a:pt x="1850555" y="529580"/>
                  <a:pt x="1849589" y="531881"/>
                  <a:pt x="1847655" y="533814"/>
                </a:cubicBezTo>
                <a:cubicBezTo>
                  <a:pt x="1845722" y="535748"/>
                  <a:pt x="1843422" y="536715"/>
                  <a:pt x="1840756" y="536715"/>
                </a:cubicBezTo>
                <a:cubicBezTo>
                  <a:pt x="1837954" y="536715"/>
                  <a:pt x="1835587" y="535748"/>
                  <a:pt x="1833654" y="533814"/>
                </a:cubicBezTo>
                <a:cubicBezTo>
                  <a:pt x="1831721" y="531881"/>
                  <a:pt x="1830755" y="529580"/>
                  <a:pt x="1830755" y="526913"/>
                </a:cubicBezTo>
                <a:cubicBezTo>
                  <a:pt x="1830755" y="524246"/>
                  <a:pt x="1831721" y="521913"/>
                  <a:pt x="1833654" y="519912"/>
                </a:cubicBezTo>
                <a:cubicBezTo>
                  <a:pt x="1835587" y="517912"/>
                  <a:pt x="1837954" y="516912"/>
                  <a:pt x="1840756" y="516912"/>
                </a:cubicBezTo>
                <a:close/>
                <a:moveTo>
                  <a:pt x="1100110" y="514512"/>
                </a:moveTo>
                <a:cubicBezTo>
                  <a:pt x="1102777" y="514512"/>
                  <a:pt x="1105077" y="515512"/>
                  <a:pt x="1107010" y="517512"/>
                </a:cubicBezTo>
                <a:cubicBezTo>
                  <a:pt x="1108944" y="519512"/>
                  <a:pt x="1109911" y="521846"/>
                  <a:pt x="1109911" y="524513"/>
                </a:cubicBezTo>
                <a:cubicBezTo>
                  <a:pt x="1109911" y="527180"/>
                  <a:pt x="1108944" y="529480"/>
                  <a:pt x="1107010" y="531414"/>
                </a:cubicBezTo>
                <a:cubicBezTo>
                  <a:pt x="1105077" y="533347"/>
                  <a:pt x="1102777" y="534314"/>
                  <a:pt x="1100110" y="534314"/>
                </a:cubicBezTo>
                <a:cubicBezTo>
                  <a:pt x="1097309" y="534314"/>
                  <a:pt x="1094943" y="533347"/>
                  <a:pt x="1093009" y="531414"/>
                </a:cubicBezTo>
                <a:cubicBezTo>
                  <a:pt x="1091075" y="529480"/>
                  <a:pt x="1090108" y="527180"/>
                  <a:pt x="1090108" y="524513"/>
                </a:cubicBezTo>
                <a:cubicBezTo>
                  <a:pt x="1090108" y="521846"/>
                  <a:pt x="1091075" y="519512"/>
                  <a:pt x="1093009" y="517512"/>
                </a:cubicBezTo>
                <a:cubicBezTo>
                  <a:pt x="1094943" y="515512"/>
                  <a:pt x="1097309" y="514512"/>
                  <a:pt x="1100110" y="514512"/>
                </a:cubicBezTo>
                <a:close/>
                <a:moveTo>
                  <a:pt x="4472130" y="514112"/>
                </a:moveTo>
                <a:cubicBezTo>
                  <a:pt x="4484932" y="523446"/>
                  <a:pt x="4495500" y="531681"/>
                  <a:pt x="4503834" y="538815"/>
                </a:cubicBezTo>
                <a:cubicBezTo>
                  <a:pt x="4512168" y="545949"/>
                  <a:pt x="4518769" y="552150"/>
                  <a:pt x="4523637" y="557417"/>
                </a:cubicBezTo>
                <a:cubicBezTo>
                  <a:pt x="4528504" y="562684"/>
                  <a:pt x="4532104" y="567285"/>
                  <a:pt x="4534438" y="571219"/>
                </a:cubicBezTo>
                <a:cubicBezTo>
                  <a:pt x="4536772" y="575153"/>
                  <a:pt x="4538272" y="578620"/>
                  <a:pt x="4538938" y="581620"/>
                </a:cubicBezTo>
                <a:cubicBezTo>
                  <a:pt x="4539605" y="584620"/>
                  <a:pt x="4539938" y="587454"/>
                  <a:pt x="4539938" y="590121"/>
                </a:cubicBezTo>
                <a:cubicBezTo>
                  <a:pt x="4539938" y="594522"/>
                  <a:pt x="4538972" y="598656"/>
                  <a:pt x="4537038" y="602523"/>
                </a:cubicBezTo>
                <a:cubicBezTo>
                  <a:pt x="4535104" y="606390"/>
                  <a:pt x="4532038" y="609524"/>
                  <a:pt x="4527837" y="611924"/>
                </a:cubicBezTo>
                <a:cubicBezTo>
                  <a:pt x="4523637" y="614324"/>
                  <a:pt x="4518069" y="615524"/>
                  <a:pt x="4511135" y="615524"/>
                </a:cubicBezTo>
                <a:cubicBezTo>
                  <a:pt x="4505668" y="615524"/>
                  <a:pt x="4500067" y="614758"/>
                  <a:pt x="4494333" y="613224"/>
                </a:cubicBezTo>
                <a:cubicBezTo>
                  <a:pt x="4488599" y="611691"/>
                  <a:pt x="4483098" y="609524"/>
                  <a:pt x="4477831" y="606723"/>
                </a:cubicBezTo>
                <a:lnTo>
                  <a:pt x="4476426" y="605704"/>
                </a:lnTo>
                <a:lnTo>
                  <a:pt x="4460928" y="611724"/>
                </a:lnTo>
                <a:cubicBezTo>
                  <a:pt x="4452128" y="613858"/>
                  <a:pt x="4443193" y="614924"/>
                  <a:pt x="4434125" y="614924"/>
                </a:cubicBezTo>
                <a:lnTo>
                  <a:pt x="4434165" y="614595"/>
                </a:lnTo>
                <a:lnTo>
                  <a:pt x="4433287" y="614924"/>
                </a:lnTo>
                <a:lnTo>
                  <a:pt x="4414696" y="614924"/>
                </a:lnTo>
                <a:lnTo>
                  <a:pt x="4409784" y="627826"/>
                </a:lnTo>
                <a:cubicBezTo>
                  <a:pt x="4404783" y="636827"/>
                  <a:pt x="4397316" y="643995"/>
                  <a:pt x="4387381" y="649329"/>
                </a:cubicBezTo>
                <a:cubicBezTo>
                  <a:pt x="4377447" y="654663"/>
                  <a:pt x="4365145" y="658196"/>
                  <a:pt x="4350477" y="659930"/>
                </a:cubicBezTo>
                <a:lnTo>
                  <a:pt x="4346876" y="643528"/>
                </a:lnTo>
                <a:cubicBezTo>
                  <a:pt x="4354877" y="642461"/>
                  <a:pt x="4362245" y="640961"/>
                  <a:pt x="4368979" y="639027"/>
                </a:cubicBezTo>
                <a:cubicBezTo>
                  <a:pt x="4375713" y="637094"/>
                  <a:pt x="4381514" y="634327"/>
                  <a:pt x="4386381" y="630726"/>
                </a:cubicBezTo>
                <a:cubicBezTo>
                  <a:pt x="4391248" y="627126"/>
                  <a:pt x="4395016" y="622392"/>
                  <a:pt x="4397683" y="616524"/>
                </a:cubicBezTo>
                <a:lnTo>
                  <a:pt x="4398167" y="614924"/>
                </a:lnTo>
                <a:lnTo>
                  <a:pt x="4385481" y="614924"/>
                </a:lnTo>
                <a:cubicBezTo>
                  <a:pt x="4379480" y="614924"/>
                  <a:pt x="4373913" y="614057"/>
                  <a:pt x="4368779" y="612324"/>
                </a:cubicBezTo>
                <a:cubicBezTo>
                  <a:pt x="4363645" y="610590"/>
                  <a:pt x="4359511" y="607890"/>
                  <a:pt x="4356377" y="604223"/>
                </a:cubicBezTo>
                <a:cubicBezTo>
                  <a:pt x="4353244" y="600556"/>
                  <a:pt x="4351677" y="595722"/>
                  <a:pt x="4351677" y="589721"/>
                </a:cubicBezTo>
                <a:cubicBezTo>
                  <a:pt x="4351677" y="584120"/>
                  <a:pt x="4352544" y="578753"/>
                  <a:pt x="4354277" y="573619"/>
                </a:cubicBezTo>
                <a:cubicBezTo>
                  <a:pt x="4356011" y="568485"/>
                  <a:pt x="4358378" y="563885"/>
                  <a:pt x="4361378" y="559817"/>
                </a:cubicBezTo>
                <a:cubicBezTo>
                  <a:pt x="4364379" y="555750"/>
                  <a:pt x="4367912" y="552516"/>
                  <a:pt x="4371979" y="550116"/>
                </a:cubicBezTo>
                <a:cubicBezTo>
                  <a:pt x="4376046" y="547716"/>
                  <a:pt x="4380480" y="546516"/>
                  <a:pt x="4385281" y="546516"/>
                </a:cubicBezTo>
                <a:cubicBezTo>
                  <a:pt x="4391415" y="546516"/>
                  <a:pt x="4396882" y="548316"/>
                  <a:pt x="4401683" y="551916"/>
                </a:cubicBezTo>
                <a:cubicBezTo>
                  <a:pt x="4406484" y="555517"/>
                  <a:pt x="4410284" y="560951"/>
                  <a:pt x="4413085" y="568218"/>
                </a:cubicBezTo>
                <a:cubicBezTo>
                  <a:pt x="4415885" y="575486"/>
                  <a:pt x="4417285" y="584654"/>
                  <a:pt x="4417285" y="595722"/>
                </a:cubicBezTo>
                <a:lnTo>
                  <a:pt x="4416982" y="598522"/>
                </a:lnTo>
                <a:lnTo>
                  <a:pt x="4435287" y="598522"/>
                </a:lnTo>
                <a:lnTo>
                  <a:pt x="4436089" y="598824"/>
                </a:lnTo>
                <a:lnTo>
                  <a:pt x="4436126" y="598522"/>
                </a:lnTo>
                <a:cubicBezTo>
                  <a:pt x="4443326" y="598522"/>
                  <a:pt x="4449761" y="598022"/>
                  <a:pt x="4455428" y="597022"/>
                </a:cubicBezTo>
                <a:lnTo>
                  <a:pt x="4462606" y="595020"/>
                </a:lnTo>
                <a:lnTo>
                  <a:pt x="4453628" y="582720"/>
                </a:lnTo>
                <a:cubicBezTo>
                  <a:pt x="4451161" y="577653"/>
                  <a:pt x="4449927" y="572186"/>
                  <a:pt x="4449927" y="566318"/>
                </a:cubicBezTo>
                <a:cubicBezTo>
                  <a:pt x="4449927" y="560317"/>
                  <a:pt x="4451161" y="554783"/>
                  <a:pt x="4453628" y="549716"/>
                </a:cubicBezTo>
                <a:cubicBezTo>
                  <a:pt x="4456095" y="544649"/>
                  <a:pt x="4459629" y="540548"/>
                  <a:pt x="4464229" y="537415"/>
                </a:cubicBezTo>
                <a:cubicBezTo>
                  <a:pt x="4466529" y="535848"/>
                  <a:pt x="4469021" y="534673"/>
                  <a:pt x="4471705" y="533889"/>
                </a:cubicBezTo>
                <a:lnTo>
                  <a:pt x="4472531" y="533777"/>
                </a:lnTo>
                <a:lnTo>
                  <a:pt x="4462729" y="526513"/>
                </a:lnTo>
                <a:close/>
                <a:moveTo>
                  <a:pt x="3421789" y="513912"/>
                </a:moveTo>
                <a:cubicBezTo>
                  <a:pt x="3424456" y="513912"/>
                  <a:pt x="3426756" y="514912"/>
                  <a:pt x="3428690" y="516912"/>
                </a:cubicBezTo>
                <a:cubicBezTo>
                  <a:pt x="3430624" y="518912"/>
                  <a:pt x="3431590" y="521246"/>
                  <a:pt x="3431590" y="523913"/>
                </a:cubicBezTo>
                <a:cubicBezTo>
                  <a:pt x="3431590" y="526580"/>
                  <a:pt x="3430624" y="528880"/>
                  <a:pt x="3428690" y="530814"/>
                </a:cubicBezTo>
                <a:cubicBezTo>
                  <a:pt x="3426756" y="532747"/>
                  <a:pt x="3424456" y="533714"/>
                  <a:pt x="3421789" y="533714"/>
                </a:cubicBezTo>
                <a:cubicBezTo>
                  <a:pt x="3418989" y="533714"/>
                  <a:pt x="3416622" y="532747"/>
                  <a:pt x="3414688" y="530814"/>
                </a:cubicBezTo>
                <a:cubicBezTo>
                  <a:pt x="3412755" y="528880"/>
                  <a:pt x="3411788" y="526580"/>
                  <a:pt x="3411788" y="523913"/>
                </a:cubicBezTo>
                <a:cubicBezTo>
                  <a:pt x="3411788" y="521246"/>
                  <a:pt x="3412755" y="518912"/>
                  <a:pt x="3414688" y="516912"/>
                </a:cubicBezTo>
                <a:cubicBezTo>
                  <a:pt x="3416622" y="514912"/>
                  <a:pt x="3418989" y="513912"/>
                  <a:pt x="3421789" y="513912"/>
                </a:cubicBezTo>
                <a:close/>
                <a:moveTo>
                  <a:pt x="3394386" y="513912"/>
                </a:moveTo>
                <a:cubicBezTo>
                  <a:pt x="3397053" y="513912"/>
                  <a:pt x="3399353" y="514912"/>
                  <a:pt x="3401287" y="516912"/>
                </a:cubicBezTo>
                <a:cubicBezTo>
                  <a:pt x="3403220" y="518912"/>
                  <a:pt x="3404187" y="521246"/>
                  <a:pt x="3404187" y="523913"/>
                </a:cubicBezTo>
                <a:cubicBezTo>
                  <a:pt x="3404187" y="526580"/>
                  <a:pt x="3403220" y="528880"/>
                  <a:pt x="3401287" y="530814"/>
                </a:cubicBezTo>
                <a:cubicBezTo>
                  <a:pt x="3399353" y="532747"/>
                  <a:pt x="3397053" y="533714"/>
                  <a:pt x="3394386" y="533714"/>
                </a:cubicBezTo>
                <a:cubicBezTo>
                  <a:pt x="3391585" y="533714"/>
                  <a:pt x="3389218" y="532747"/>
                  <a:pt x="3387285" y="530814"/>
                </a:cubicBezTo>
                <a:cubicBezTo>
                  <a:pt x="3385351" y="528880"/>
                  <a:pt x="3384384" y="526580"/>
                  <a:pt x="3384384" y="523913"/>
                </a:cubicBezTo>
                <a:cubicBezTo>
                  <a:pt x="3384384" y="521246"/>
                  <a:pt x="3385351" y="518912"/>
                  <a:pt x="3387285" y="516912"/>
                </a:cubicBezTo>
                <a:cubicBezTo>
                  <a:pt x="3389218" y="514912"/>
                  <a:pt x="3391585" y="513912"/>
                  <a:pt x="3394386" y="513912"/>
                </a:cubicBezTo>
                <a:close/>
                <a:moveTo>
                  <a:pt x="3147307" y="510711"/>
                </a:moveTo>
                <a:lnTo>
                  <a:pt x="3163509" y="510711"/>
                </a:lnTo>
                <a:lnTo>
                  <a:pt x="3166710" y="576720"/>
                </a:lnTo>
                <a:cubicBezTo>
                  <a:pt x="3167110" y="582987"/>
                  <a:pt x="3168243" y="587688"/>
                  <a:pt x="3170110" y="590821"/>
                </a:cubicBezTo>
                <a:cubicBezTo>
                  <a:pt x="3171977" y="593955"/>
                  <a:pt x="3174611" y="596022"/>
                  <a:pt x="3178011" y="597022"/>
                </a:cubicBezTo>
                <a:lnTo>
                  <a:pt x="3189884" y="598470"/>
                </a:lnTo>
                <a:lnTo>
                  <a:pt x="3197151" y="598222"/>
                </a:lnTo>
                <a:cubicBezTo>
                  <a:pt x="3199752" y="598022"/>
                  <a:pt x="3202019" y="597722"/>
                  <a:pt x="3203952" y="597322"/>
                </a:cubicBezTo>
                <a:cubicBezTo>
                  <a:pt x="3207819" y="596522"/>
                  <a:pt x="3210620" y="594888"/>
                  <a:pt x="3212353" y="592421"/>
                </a:cubicBezTo>
                <a:cubicBezTo>
                  <a:pt x="3214087" y="589955"/>
                  <a:pt x="3214954" y="586254"/>
                  <a:pt x="3214954" y="581320"/>
                </a:cubicBezTo>
                <a:cubicBezTo>
                  <a:pt x="3214954" y="577986"/>
                  <a:pt x="3214420" y="574019"/>
                  <a:pt x="3213354" y="569419"/>
                </a:cubicBezTo>
                <a:cubicBezTo>
                  <a:pt x="3212287" y="564818"/>
                  <a:pt x="3210887" y="559917"/>
                  <a:pt x="3209153" y="554717"/>
                </a:cubicBezTo>
                <a:cubicBezTo>
                  <a:pt x="3207419" y="549516"/>
                  <a:pt x="3205553" y="544382"/>
                  <a:pt x="3203552" y="539315"/>
                </a:cubicBezTo>
                <a:lnTo>
                  <a:pt x="3219754" y="533314"/>
                </a:lnTo>
                <a:cubicBezTo>
                  <a:pt x="3221488" y="537581"/>
                  <a:pt x="3223121" y="542449"/>
                  <a:pt x="3224655" y="547916"/>
                </a:cubicBezTo>
                <a:cubicBezTo>
                  <a:pt x="3226188" y="553383"/>
                  <a:pt x="3227489" y="558784"/>
                  <a:pt x="3228555" y="564118"/>
                </a:cubicBezTo>
                <a:cubicBezTo>
                  <a:pt x="3229622" y="569452"/>
                  <a:pt x="3230156" y="574119"/>
                  <a:pt x="3230156" y="578120"/>
                </a:cubicBezTo>
                <a:cubicBezTo>
                  <a:pt x="3230156" y="583454"/>
                  <a:pt x="3229589" y="588154"/>
                  <a:pt x="3228455" y="592221"/>
                </a:cubicBezTo>
                <a:cubicBezTo>
                  <a:pt x="3227322" y="596289"/>
                  <a:pt x="3225622" y="599756"/>
                  <a:pt x="3223355" y="602623"/>
                </a:cubicBezTo>
                <a:cubicBezTo>
                  <a:pt x="3221088" y="605490"/>
                  <a:pt x="3218187" y="607823"/>
                  <a:pt x="3214654" y="609624"/>
                </a:cubicBezTo>
                <a:cubicBezTo>
                  <a:pt x="3211120" y="611424"/>
                  <a:pt x="3207019" y="612757"/>
                  <a:pt x="3202352" y="613624"/>
                </a:cubicBezTo>
                <a:lnTo>
                  <a:pt x="3188855" y="614721"/>
                </a:lnTo>
                <a:lnTo>
                  <a:pt x="3188312" y="614924"/>
                </a:lnTo>
                <a:lnTo>
                  <a:pt x="3187658" y="614818"/>
                </a:lnTo>
                <a:lnTo>
                  <a:pt x="3186350" y="614924"/>
                </a:lnTo>
                <a:lnTo>
                  <a:pt x="3186388" y="614612"/>
                </a:lnTo>
                <a:lnTo>
                  <a:pt x="3169210" y="611824"/>
                </a:lnTo>
                <a:cubicBezTo>
                  <a:pt x="3163676" y="609757"/>
                  <a:pt x="3159275" y="606223"/>
                  <a:pt x="3156008" y="601223"/>
                </a:cubicBezTo>
                <a:lnTo>
                  <a:pt x="3152835" y="593777"/>
                </a:lnTo>
                <a:lnTo>
                  <a:pt x="3135906" y="596522"/>
                </a:lnTo>
                <a:cubicBezTo>
                  <a:pt x="3128705" y="596522"/>
                  <a:pt x="3122171" y="595455"/>
                  <a:pt x="3116303" y="593322"/>
                </a:cubicBezTo>
                <a:cubicBezTo>
                  <a:pt x="3110436" y="591188"/>
                  <a:pt x="3105769" y="588088"/>
                  <a:pt x="3102301" y="584020"/>
                </a:cubicBezTo>
                <a:cubicBezTo>
                  <a:pt x="3098834" y="579953"/>
                  <a:pt x="3097101" y="575053"/>
                  <a:pt x="3097101" y="569319"/>
                </a:cubicBezTo>
                <a:cubicBezTo>
                  <a:pt x="3097101" y="563718"/>
                  <a:pt x="3098534" y="558451"/>
                  <a:pt x="3101401" y="553517"/>
                </a:cubicBezTo>
                <a:cubicBezTo>
                  <a:pt x="3104268" y="548583"/>
                  <a:pt x="3108202" y="544182"/>
                  <a:pt x="3113203" y="540315"/>
                </a:cubicBezTo>
                <a:cubicBezTo>
                  <a:pt x="3118204" y="536448"/>
                  <a:pt x="3124004" y="533214"/>
                  <a:pt x="3130605" y="530614"/>
                </a:cubicBezTo>
                <a:lnTo>
                  <a:pt x="3148021" y="526239"/>
                </a:lnTo>
                <a:close/>
                <a:moveTo>
                  <a:pt x="6117488" y="505911"/>
                </a:moveTo>
                <a:lnTo>
                  <a:pt x="6123689" y="517312"/>
                </a:lnTo>
                <a:cubicBezTo>
                  <a:pt x="6117555" y="520246"/>
                  <a:pt x="6113054" y="522746"/>
                  <a:pt x="6110187" y="524813"/>
                </a:cubicBezTo>
                <a:cubicBezTo>
                  <a:pt x="6107320" y="526880"/>
                  <a:pt x="6105887" y="528714"/>
                  <a:pt x="6105887" y="530314"/>
                </a:cubicBezTo>
                <a:cubicBezTo>
                  <a:pt x="6105887" y="531514"/>
                  <a:pt x="6106654" y="532781"/>
                  <a:pt x="6108187" y="534114"/>
                </a:cubicBezTo>
                <a:cubicBezTo>
                  <a:pt x="6109720" y="535448"/>
                  <a:pt x="6111454" y="536915"/>
                  <a:pt x="6113388" y="538515"/>
                </a:cubicBezTo>
                <a:cubicBezTo>
                  <a:pt x="6115321" y="540115"/>
                  <a:pt x="6117055" y="541948"/>
                  <a:pt x="6118588" y="544015"/>
                </a:cubicBezTo>
                <a:cubicBezTo>
                  <a:pt x="6120121" y="546082"/>
                  <a:pt x="6120888" y="548516"/>
                  <a:pt x="6120888" y="551316"/>
                </a:cubicBezTo>
                <a:cubicBezTo>
                  <a:pt x="6120888" y="553183"/>
                  <a:pt x="6120488" y="555017"/>
                  <a:pt x="6119688" y="556817"/>
                </a:cubicBezTo>
                <a:cubicBezTo>
                  <a:pt x="6118888" y="558617"/>
                  <a:pt x="6117322" y="560417"/>
                  <a:pt x="6114988" y="562218"/>
                </a:cubicBezTo>
                <a:cubicBezTo>
                  <a:pt x="6112654" y="564018"/>
                  <a:pt x="6109353" y="565818"/>
                  <a:pt x="6105086" y="567618"/>
                </a:cubicBezTo>
                <a:cubicBezTo>
                  <a:pt x="6100819" y="569419"/>
                  <a:pt x="6095152" y="571252"/>
                  <a:pt x="6088084" y="573119"/>
                </a:cubicBezTo>
                <a:lnTo>
                  <a:pt x="6084284" y="560517"/>
                </a:lnTo>
                <a:cubicBezTo>
                  <a:pt x="6089884" y="559051"/>
                  <a:pt x="6094418" y="557784"/>
                  <a:pt x="6097886" y="556717"/>
                </a:cubicBezTo>
                <a:cubicBezTo>
                  <a:pt x="6101353" y="555650"/>
                  <a:pt x="6103853" y="554617"/>
                  <a:pt x="6105386" y="553617"/>
                </a:cubicBezTo>
                <a:cubicBezTo>
                  <a:pt x="6106920" y="552617"/>
                  <a:pt x="6107687" y="551583"/>
                  <a:pt x="6107687" y="550516"/>
                </a:cubicBezTo>
                <a:cubicBezTo>
                  <a:pt x="6107687" y="549049"/>
                  <a:pt x="6106920" y="547683"/>
                  <a:pt x="6105386" y="546416"/>
                </a:cubicBezTo>
                <a:cubicBezTo>
                  <a:pt x="6103853" y="545149"/>
                  <a:pt x="6102120" y="543815"/>
                  <a:pt x="6100186" y="542415"/>
                </a:cubicBezTo>
                <a:cubicBezTo>
                  <a:pt x="6098252" y="541015"/>
                  <a:pt x="6096519" y="539382"/>
                  <a:pt x="6094985" y="537515"/>
                </a:cubicBezTo>
                <a:cubicBezTo>
                  <a:pt x="6093452" y="535648"/>
                  <a:pt x="6092685" y="533381"/>
                  <a:pt x="6092685" y="530714"/>
                </a:cubicBezTo>
                <a:cubicBezTo>
                  <a:pt x="6092685" y="528313"/>
                  <a:pt x="6093385" y="525813"/>
                  <a:pt x="6094785" y="523213"/>
                </a:cubicBezTo>
                <a:cubicBezTo>
                  <a:pt x="6096186" y="520613"/>
                  <a:pt x="6098685" y="517879"/>
                  <a:pt x="6102286" y="515012"/>
                </a:cubicBezTo>
                <a:cubicBezTo>
                  <a:pt x="6105887" y="512145"/>
                  <a:pt x="6110954" y="509111"/>
                  <a:pt x="6117488" y="505911"/>
                </a:cubicBezTo>
                <a:close/>
                <a:moveTo>
                  <a:pt x="5441213" y="505911"/>
                </a:moveTo>
                <a:lnTo>
                  <a:pt x="5447414" y="517312"/>
                </a:lnTo>
                <a:cubicBezTo>
                  <a:pt x="5441280" y="520246"/>
                  <a:pt x="5436779" y="522746"/>
                  <a:pt x="5433912" y="524813"/>
                </a:cubicBezTo>
                <a:cubicBezTo>
                  <a:pt x="5431045" y="526880"/>
                  <a:pt x="5429612" y="528714"/>
                  <a:pt x="5429612" y="530314"/>
                </a:cubicBezTo>
                <a:cubicBezTo>
                  <a:pt x="5429612" y="531514"/>
                  <a:pt x="5430379" y="532781"/>
                  <a:pt x="5431912" y="534114"/>
                </a:cubicBezTo>
                <a:cubicBezTo>
                  <a:pt x="5433445" y="535448"/>
                  <a:pt x="5435179" y="536915"/>
                  <a:pt x="5437113" y="538515"/>
                </a:cubicBezTo>
                <a:cubicBezTo>
                  <a:pt x="5439046" y="540115"/>
                  <a:pt x="5440780" y="541948"/>
                  <a:pt x="5442313" y="544015"/>
                </a:cubicBezTo>
                <a:cubicBezTo>
                  <a:pt x="5443846" y="546082"/>
                  <a:pt x="5444613" y="548516"/>
                  <a:pt x="5444613" y="551316"/>
                </a:cubicBezTo>
                <a:cubicBezTo>
                  <a:pt x="5444613" y="553183"/>
                  <a:pt x="5444213" y="555017"/>
                  <a:pt x="5443413" y="556817"/>
                </a:cubicBezTo>
                <a:cubicBezTo>
                  <a:pt x="5442613" y="558617"/>
                  <a:pt x="5441047" y="560417"/>
                  <a:pt x="5438713" y="562218"/>
                </a:cubicBezTo>
                <a:cubicBezTo>
                  <a:pt x="5436379" y="564018"/>
                  <a:pt x="5433078" y="565818"/>
                  <a:pt x="5428811" y="567618"/>
                </a:cubicBezTo>
                <a:cubicBezTo>
                  <a:pt x="5424544" y="569419"/>
                  <a:pt x="5418877" y="571252"/>
                  <a:pt x="5411809" y="573119"/>
                </a:cubicBezTo>
                <a:lnTo>
                  <a:pt x="5408009" y="560517"/>
                </a:lnTo>
                <a:cubicBezTo>
                  <a:pt x="5413609" y="559051"/>
                  <a:pt x="5418143" y="557784"/>
                  <a:pt x="5421611" y="556717"/>
                </a:cubicBezTo>
                <a:cubicBezTo>
                  <a:pt x="5425078" y="555650"/>
                  <a:pt x="5427578" y="554617"/>
                  <a:pt x="5429111" y="553617"/>
                </a:cubicBezTo>
                <a:cubicBezTo>
                  <a:pt x="5430645" y="552617"/>
                  <a:pt x="5431412" y="551583"/>
                  <a:pt x="5431412" y="550516"/>
                </a:cubicBezTo>
                <a:cubicBezTo>
                  <a:pt x="5431412" y="549049"/>
                  <a:pt x="5430645" y="547683"/>
                  <a:pt x="5429111" y="546416"/>
                </a:cubicBezTo>
                <a:cubicBezTo>
                  <a:pt x="5427578" y="545149"/>
                  <a:pt x="5425845" y="543815"/>
                  <a:pt x="5423911" y="542415"/>
                </a:cubicBezTo>
                <a:cubicBezTo>
                  <a:pt x="5421977" y="541015"/>
                  <a:pt x="5420244" y="539382"/>
                  <a:pt x="5418710" y="537515"/>
                </a:cubicBezTo>
                <a:cubicBezTo>
                  <a:pt x="5417177" y="535648"/>
                  <a:pt x="5416410" y="533381"/>
                  <a:pt x="5416410" y="530714"/>
                </a:cubicBezTo>
                <a:cubicBezTo>
                  <a:pt x="5416410" y="528313"/>
                  <a:pt x="5417110" y="525813"/>
                  <a:pt x="5418510" y="523213"/>
                </a:cubicBezTo>
                <a:cubicBezTo>
                  <a:pt x="5419911" y="520613"/>
                  <a:pt x="5422410" y="517879"/>
                  <a:pt x="5426011" y="515012"/>
                </a:cubicBezTo>
                <a:cubicBezTo>
                  <a:pt x="5429612" y="512145"/>
                  <a:pt x="5434679" y="509111"/>
                  <a:pt x="5441213" y="505911"/>
                </a:cubicBezTo>
                <a:close/>
                <a:moveTo>
                  <a:pt x="4145813" y="505911"/>
                </a:moveTo>
                <a:lnTo>
                  <a:pt x="4152014" y="517312"/>
                </a:lnTo>
                <a:cubicBezTo>
                  <a:pt x="4145880" y="520246"/>
                  <a:pt x="4141379" y="522746"/>
                  <a:pt x="4138512" y="524813"/>
                </a:cubicBezTo>
                <a:cubicBezTo>
                  <a:pt x="4135645" y="526880"/>
                  <a:pt x="4134211" y="528714"/>
                  <a:pt x="4134211" y="530314"/>
                </a:cubicBezTo>
                <a:cubicBezTo>
                  <a:pt x="4134211" y="531514"/>
                  <a:pt x="4134978" y="532781"/>
                  <a:pt x="4136512" y="534114"/>
                </a:cubicBezTo>
                <a:cubicBezTo>
                  <a:pt x="4138045" y="535448"/>
                  <a:pt x="4139779" y="536915"/>
                  <a:pt x="4141712" y="538515"/>
                </a:cubicBezTo>
                <a:cubicBezTo>
                  <a:pt x="4143646" y="540115"/>
                  <a:pt x="4145380" y="541948"/>
                  <a:pt x="4146913" y="544015"/>
                </a:cubicBezTo>
                <a:cubicBezTo>
                  <a:pt x="4148447" y="546082"/>
                  <a:pt x="4149214" y="548516"/>
                  <a:pt x="4149214" y="551316"/>
                </a:cubicBezTo>
                <a:cubicBezTo>
                  <a:pt x="4149214" y="553183"/>
                  <a:pt x="4148814" y="555017"/>
                  <a:pt x="4148013" y="556817"/>
                </a:cubicBezTo>
                <a:cubicBezTo>
                  <a:pt x="4147213" y="558617"/>
                  <a:pt x="4145646" y="560417"/>
                  <a:pt x="4143313" y="562218"/>
                </a:cubicBezTo>
                <a:cubicBezTo>
                  <a:pt x="4140979" y="564018"/>
                  <a:pt x="4137679" y="565818"/>
                  <a:pt x="4133411" y="567618"/>
                </a:cubicBezTo>
                <a:cubicBezTo>
                  <a:pt x="4129144" y="569419"/>
                  <a:pt x="4123477" y="571252"/>
                  <a:pt x="4116409" y="573119"/>
                </a:cubicBezTo>
                <a:lnTo>
                  <a:pt x="4112609" y="560517"/>
                </a:lnTo>
                <a:cubicBezTo>
                  <a:pt x="4118209" y="559051"/>
                  <a:pt x="4122743" y="557784"/>
                  <a:pt x="4126210" y="556717"/>
                </a:cubicBezTo>
                <a:cubicBezTo>
                  <a:pt x="4129678" y="555650"/>
                  <a:pt x="4132178" y="554617"/>
                  <a:pt x="4133711" y="553617"/>
                </a:cubicBezTo>
                <a:cubicBezTo>
                  <a:pt x="4135245" y="552617"/>
                  <a:pt x="4136012" y="551583"/>
                  <a:pt x="4136012" y="550516"/>
                </a:cubicBezTo>
                <a:cubicBezTo>
                  <a:pt x="4136012" y="549049"/>
                  <a:pt x="4135245" y="547683"/>
                  <a:pt x="4133711" y="546416"/>
                </a:cubicBezTo>
                <a:cubicBezTo>
                  <a:pt x="4132178" y="545149"/>
                  <a:pt x="4130444" y="543815"/>
                  <a:pt x="4128511" y="542415"/>
                </a:cubicBezTo>
                <a:cubicBezTo>
                  <a:pt x="4126577" y="541015"/>
                  <a:pt x="4124844" y="539382"/>
                  <a:pt x="4123310" y="537515"/>
                </a:cubicBezTo>
                <a:cubicBezTo>
                  <a:pt x="4121777" y="535648"/>
                  <a:pt x="4121010" y="533381"/>
                  <a:pt x="4121010" y="530714"/>
                </a:cubicBezTo>
                <a:cubicBezTo>
                  <a:pt x="4121010" y="528313"/>
                  <a:pt x="4121710" y="525813"/>
                  <a:pt x="4123110" y="523213"/>
                </a:cubicBezTo>
                <a:cubicBezTo>
                  <a:pt x="4124510" y="520613"/>
                  <a:pt x="4127011" y="517879"/>
                  <a:pt x="4130611" y="515012"/>
                </a:cubicBezTo>
                <a:cubicBezTo>
                  <a:pt x="4134211" y="512145"/>
                  <a:pt x="4139279" y="509111"/>
                  <a:pt x="4145813" y="505911"/>
                </a:cubicBezTo>
                <a:close/>
                <a:moveTo>
                  <a:pt x="2640864" y="505911"/>
                </a:moveTo>
                <a:lnTo>
                  <a:pt x="2647065" y="517312"/>
                </a:lnTo>
                <a:cubicBezTo>
                  <a:pt x="2640931" y="520246"/>
                  <a:pt x="2636429" y="522746"/>
                  <a:pt x="2633562" y="524813"/>
                </a:cubicBezTo>
                <a:cubicBezTo>
                  <a:pt x="2630697" y="526880"/>
                  <a:pt x="2629263" y="528714"/>
                  <a:pt x="2629263" y="530314"/>
                </a:cubicBezTo>
                <a:cubicBezTo>
                  <a:pt x="2629263" y="531514"/>
                  <a:pt x="2630030" y="532781"/>
                  <a:pt x="2631563" y="534114"/>
                </a:cubicBezTo>
                <a:cubicBezTo>
                  <a:pt x="2633097" y="535448"/>
                  <a:pt x="2634830" y="536915"/>
                  <a:pt x="2636764" y="538515"/>
                </a:cubicBezTo>
                <a:cubicBezTo>
                  <a:pt x="2638697" y="540115"/>
                  <a:pt x="2640431" y="541948"/>
                  <a:pt x="2641965" y="544015"/>
                </a:cubicBezTo>
                <a:cubicBezTo>
                  <a:pt x="2643497" y="546082"/>
                  <a:pt x="2644266" y="548516"/>
                  <a:pt x="2644266" y="551316"/>
                </a:cubicBezTo>
                <a:cubicBezTo>
                  <a:pt x="2644266" y="553183"/>
                  <a:pt x="2643865" y="555017"/>
                  <a:pt x="2643065" y="556817"/>
                </a:cubicBezTo>
                <a:cubicBezTo>
                  <a:pt x="2642265" y="558617"/>
                  <a:pt x="2640697" y="560417"/>
                  <a:pt x="2638364" y="562218"/>
                </a:cubicBezTo>
                <a:cubicBezTo>
                  <a:pt x="2636030" y="564018"/>
                  <a:pt x="2632730" y="565818"/>
                  <a:pt x="2628463" y="567618"/>
                </a:cubicBezTo>
                <a:cubicBezTo>
                  <a:pt x="2624196" y="569419"/>
                  <a:pt x="2618528" y="571252"/>
                  <a:pt x="2611460" y="573119"/>
                </a:cubicBezTo>
                <a:lnTo>
                  <a:pt x="2607660" y="560517"/>
                </a:lnTo>
                <a:cubicBezTo>
                  <a:pt x="2613260" y="559051"/>
                  <a:pt x="2617795" y="557784"/>
                  <a:pt x="2621262" y="556717"/>
                </a:cubicBezTo>
                <a:cubicBezTo>
                  <a:pt x="2624729" y="555650"/>
                  <a:pt x="2627230" y="554617"/>
                  <a:pt x="2628763" y="553617"/>
                </a:cubicBezTo>
                <a:cubicBezTo>
                  <a:pt x="2630296" y="552617"/>
                  <a:pt x="2631063" y="551583"/>
                  <a:pt x="2631063" y="550516"/>
                </a:cubicBezTo>
                <a:cubicBezTo>
                  <a:pt x="2631063" y="549049"/>
                  <a:pt x="2630296" y="547683"/>
                  <a:pt x="2628763" y="546416"/>
                </a:cubicBezTo>
                <a:cubicBezTo>
                  <a:pt x="2627230" y="545149"/>
                  <a:pt x="2625495" y="543815"/>
                  <a:pt x="2623563" y="542415"/>
                </a:cubicBezTo>
                <a:cubicBezTo>
                  <a:pt x="2621629" y="541015"/>
                  <a:pt x="2619895" y="539382"/>
                  <a:pt x="2618361" y="537515"/>
                </a:cubicBezTo>
                <a:cubicBezTo>
                  <a:pt x="2616828" y="535648"/>
                  <a:pt x="2616061" y="533381"/>
                  <a:pt x="2616061" y="530714"/>
                </a:cubicBezTo>
                <a:cubicBezTo>
                  <a:pt x="2616061" y="528313"/>
                  <a:pt x="2616761" y="525813"/>
                  <a:pt x="2618162" y="523213"/>
                </a:cubicBezTo>
                <a:cubicBezTo>
                  <a:pt x="2619562" y="520613"/>
                  <a:pt x="2622061" y="517879"/>
                  <a:pt x="2625663" y="515012"/>
                </a:cubicBezTo>
                <a:cubicBezTo>
                  <a:pt x="2629263" y="512145"/>
                  <a:pt x="2634330" y="509111"/>
                  <a:pt x="2640864" y="505911"/>
                </a:cubicBezTo>
                <a:close/>
                <a:moveTo>
                  <a:pt x="621565" y="505911"/>
                </a:moveTo>
                <a:lnTo>
                  <a:pt x="627766" y="517312"/>
                </a:lnTo>
                <a:cubicBezTo>
                  <a:pt x="621632" y="520246"/>
                  <a:pt x="617132" y="522746"/>
                  <a:pt x="614266" y="524813"/>
                </a:cubicBezTo>
                <a:cubicBezTo>
                  <a:pt x="611396" y="526880"/>
                  <a:pt x="609965" y="528714"/>
                  <a:pt x="609965" y="530314"/>
                </a:cubicBezTo>
                <a:cubicBezTo>
                  <a:pt x="609965" y="531514"/>
                  <a:pt x="610730" y="532781"/>
                  <a:pt x="612265" y="534114"/>
                </a:cubicBezTo>
                <a:cubicBezTo>
                  <a:pt x="613798" y="535448"/>
                  <a:pt x="615531" y="536915"/>
                  <a:pt x="617466" y="538515"/>
                </a:cubicBezTo>
                <a:cubicBezTo>
                  <a:pt x="619397" y="540115"/>
                  <a:pt x="621133" y="541948"/>
                  <a:pt x="622667" y="544015"/>
                </a:cubicBezTo>
                <a:cubicBezTo>
                  <a:pt x="624199" y="546082"/>
                  <a:pt x="624965" y="548516"/>
                  <a:pt x="624965" y="551316"/>
                </a:cubicBezTo>
                <a:cubicBezTo>
                  <a:pt x="624965" y="553183"/>
                  <a:pt x="624566" y="555017"/>
                  <a:pt x="623765" y="556817"/>
                </a:cubicBezTo>
                <a:cubicBezTo>
                  <a:pt x="622965" y="558617"/>
                  <a:pt x="621398" y="560417"/>
                  <a:pt x="619064" y="562218"/>
                </a:cubicBezTo>
                <a:cubicBezTo>
                  <a:pt x="616731" y="564018"/>
                  <a:pt x="613430" y="565818"/>
                  <a:pt x="609164" y="567618"/>
                </a:cubicBezTo>
                <a:cubicBezTo>
                  <a:pt x="604897" y="569419"/>
                  <a:pt x="599230" y="571252"/>
                  <a:pt x="592161" y="573119"/>
                </a:cubicBezTo>
                <a:lnTo>
                  <a:pt x="588362" y="560517"/>
                </a:lnTo>
                <a:cubicBezTo>
                  <a:pt x="593961" y="559051"/>
                  <a:pt x="598496" y="557784"/>
                  <a:pt x="601962" y="556717"/>
                </a:cubicBezTo>
                <a:cubicBezTo>
                  <a:pt x="605431" y="555650"/>
                  <a:pt x="607931" y="554617"/>
                  <a:pt x="609465" y="553617"/>
                </a:cubicBezTo>
                <a:cubicBezTo>
                  <a:pt x="610997" y="552617"/>
                  <a:pt x="611765" y="551583"/>
                  <a:pt x="611765" y="550516"/>
                </a:cubicBezTo>
                <a:cubicBezTo>
                  <a:pt x="611765" y="549049"/>
                  <a:pt x="610997" y="547683"/>
                  <a:pt x="609465" y="546416"/>
                </a:cubicBezTo>
                <a:cubicBezTo>
                  <a:pt x="607931" y="545149"/>
                  <a:pt x="606195" y="543815"/>
                  <a:pt x="604264" y="542415"/>
                </a:cubicBezTo>
                <a:cubicBezTo>
                  <a:pt x="602330" y="541015"/>
                  <a:pt x="600596" y="539382"/>
                  <a:pt x="599063" y="537515"/>
                </a:cubicBezTo>
                <a:cubicBezTo>
                  <a:pt x="597530" y="535648"/>
                  <a:pt x="596762" y="533381"/>
                  <a:pt x="596762" y="530714"/>
                </a:cubicBezTo>
                <a:cubicBezTo>
                  <a:pt x="596762" y="528313"/>
                  <a:pt x="597462" y="525813"/>
                  <a:pt x="598862" y="523213"/>
                </a:cubicBezTo>
                <a:cubicBezTo>
                  <a:pt x="600263" y="520613"/>
                  <a:pt x="602764" y="517879"/>
                  <a:pt x="606363" y="515012"/>
                </a:cubicBezTo>
                <a:cubicBezTo>
                  <a:pt x="609965" y="512145"/>
                  <a:pt x="615031" y="509111"/>
                  <a:pt x="621565" y="505911"/>
                </a:cubicBezTo>
                <a:close/>
                <a:moveTo>
                  <a:pt x="895655" y="503110"/>
                </a:moveTo>
                <a:cubicBezTo>
                  <a:pt x="898323" y="503110"/>
                  <a:pt x="900624" y="504110"/>
                  <a:pt x="902559" y="506111"/>
                </a:cubicBezTo>
                <a:cubicBezTo>
                  <a:pt x="904491" y="508111"/>
                  <a:pt x="905458" y="510445"/>
                  <a:pt x="905458" y="513112"/>
                </a:cubicBezTo>
                <a:cubicBezTo>
                  <a:pt x="905458" y="515779"/>
                  <a:pt x="904491" y="518079"/>
                  <a:pt x="902559" y="520012"/>
                </a:cubicBezTo>
                <a:cubicBezTo>
                  <a:pt x="900624" y="521946"/>
                  <a:pt x="898323" y="522913"/>
                  <a:pt x="895655" y="522913"/>
                </a:cubicBezTo>
                <a:cubicBezTo>
                  <a:pt x="892857" y="522913"/>
                  <a:pt x="890489" y="521946"/>
                  <a:pt x="888556" y="520012"/>
                </a:cubicBezTo>
                <a:cubicBezTo>
                  <a:pt x="886622" y="518079"/>
                  <a:pt x="885656" y="515779"/>
                  <a:pt x="885656" y="513112"/>
                </a:cubicBezTo>
                <a:cubicBezTo>
                  <a:pt x="885656" y="510445"/>
                  <a:pt x="886622" y="508111"/>
                  <a:pt x="888556" y="506111"/>
                </a:cubicBezTo>
                <a:cubicBezTo>
                  <a:pt x="890489" y="504110"/>
                  <a:pt x="892857" y="503110"/>
                  <a:pt x="895655" y="503110"/>
                </a:cubicBezTo>
                <a:close/>
                <a:moveTo>
                  <a:pt x="3562178" y="501205"/>
                </a:moveTo>
                <a:cubicBezTo>
                  <a:pt x="3559644" y="501205"/>
                  <a:pt x="3557677" y="502072"/>
                  <a:pt x="3556277" y="503806"/>
                </a:cubicBezTo>
                <a:cubicBezTo>
                  <a:pt x="3554877" y="505539"/>
                  <a:pt x="3554177" y="507539"/>
                  <a:pt x="3554177" y="509806"/>
                </a:cubicBezTo>
                <a:cubicBezTo>
                  <a:pt x="3554177" y="512207"/>
                  <a:pt x="3554910" y="514174"/>
                  <a:pt x="3556377" y="515707"/>
                </a:cubicBezTo>
                <a:cubicBezTo>
                  <a:pt x="3557844" y="517241"/>
                  <a:pt x="3559711" y="518007"/>
                  <a:pt x="3561978" y="518007"/>
                </a:cubicBezTo>
                <a:cubicBezTo>
                  <a:pt x="3564245" y="518007"/>
                  <a:pt x="3566212" y="517274"/>
                  <a:pt x="3567879" y="515807"/>
                </a:cubicBezTo>
                <a:cubicBezTo>
                  <a:pt x="3569546" y="514340"/>
                  <a:pt x="3570379" y="512407"/>
                  <a:pt x="3570379" y="510006"/>
                </a:cubicBezTo>
                <a:cubicBezTo>
                  <a:pt x="3570379" y="507473"/>
                  <a:pt x="3569512" y="505373"/>
                  <a:pt x="3567779" y="503706"/>
                </a:cubicBezTo>
                <a:cubicBezTo>
                  <a:pt x="3566045" y="502039"/>
                  <a:pt x="3564178" y="501205"/>
                  <a:pt x="3562178" y="501205"/>
                </a:cubicBezTo>
                <a:close/>
                <a:moveTo>
                  <a:pt x="6469541" y="499710"/>
                </a:moveTo>
                <a:cubicBezTo>
                  <a:pt x="6472209" y="499710"/>
                  <a:pt x="6474509" y="500710"/>
                  <a:pt x="6476443" y="502710"/>
                </a:cubicBezTo>
                <a:cubicBezTo>
                  <a:pt x="6478376" y="504710"/>
                  <a:pt x="6479342" y="507044"/>
                  <a:pt x="6479342" y="509711"/>
                </a:cubicBezTo>
                <a:cubicBezTo>
                  <a:pt x="6479342" y="512378"/>
                  <a:pt x="6478376" y="514678"/>
                  <a:pt x="6476443" y="516612"/>
                </a:cubicBezTo>
                <a:cubicBezTo>
                  <a:pt x="6474509" y="518546"/>
                  <a:pt x="6472209" y="519512"/>
                  <a:pt x="6469541" y="519512"/>
                </a:cubicBezTo>
                <a:cubicBezTo>
                  <a:pt x="6466741" y="519512"/>
                  <a:pt x="6464374" y="518546"/>
                  <a:pt x="6462441" y="516612"/>
                </a:cubicBezTo>
                <a:cubicBezTo>
                  <a:pt x="6460507" y="514678"/>
                  <a:pt x="6459540" y="512378"/>
                  <a:pt x="6459540" y="509711"/>
                </a:cubicBezTo>
                <a:cubicBezTo>
                  <a:pt x="6459540" y="507044"/>
                  <a:pt x="6460507" y="504710"/>
                  <a:pt x="6462441" y="502710"/>
                </a:cubicBezTo>
                <a:cubicBezTo>
                  <a:pt x="6464374" y="500710"/>
                  <a:pt x="6466741" y="499710"/>
                  <a:pt x="6469541" y="499710"/>
                </a:cubicBezTo>
                <a:close/>
                <a:moveTo>
                  <a:pt x="4401207" y="497681"/>
                </a:moveTo>
                <a:lnTo>
                  <a:pt x="4401207" y="509083"/>
                </a:lnTo>
                <a:lnTo>
                  <a:pt x="4356401" y="522084"/>
                </a:lnTo>
                <a:lnTo>
                  <a:pt x="4356401" y="510883"/>
                </a:lnTo>
                <a:close/>
                <a:moveTo>
                  <a:pt x="3829707" y="497681"/>
                </a:moveTo>
                <a:lnTo>
                  <a:pt x="3829707" y="509083"/>
                </a:lnTo>
                <a:lnTo>
                  <a:pt x="3784901" y="522084"/>
                </a:lnTo>
                <a:lnTo>
                  <a:pt x="3784901" y="510883"/>
                </a:lnTo>
                <a:close/>
                <a:moveTo>
                  <a:pt x="2829583" y="497681"/>
                </a:moveTo>
                <a:lnTo>
                  <a:pt x="2829583" y="509083"/>
                </a:lnTo>
                <a:lnTo>
                  <a:pt x="2784778" y="522084"/>
                </a:lnTo>
                <a:lnTo>
                  <a:pt x="2784778" y="510883"/>
                </a:lnTo>
                <a:close/>
                <a:moveTo>
                  <a:pt x="3011929" y="492709"/>
                </a:moveTo>
                <a:cubicBezTo>
                  <a:pt x="3014597" y="492709"/>
                  <a:pt x="3016897" y="493709"/>
                  <a:pt x="3018830" y="495709"/>
                </a:cubicBezTo>
                <a:cubicBezTo>
                  <a:pt x="3020764" y="497710"/>
                  <a:pt x="3021731" y="500043"/>
                  <a:pt x="3021731" y="502710"/>
                </a:cubicBezTo>
                <a:cubicBezTo>
                  <a:pt x="3021731" y="505377"/>
                  <a:pt x="3020764" y="507678"/>
                  <a:pt x="3018830" y="509611"/>
                </a:cubicBezTo>
                <a:cubicBezTo>
                  <a:pt x="3016897" y="511545"/>
                  <a:pt x="3014597" y="512511"/>
                  <a:pt x="3011929" y="512511"/>
                </a:cubicBezTo>
                <a:cubicBezTo>
                  <a:pt x="3009129" y="512511"/>
                  <a:pt x="3006763" y="511545"/>
                  <a:pt x="3004828" y="509611"/>
                </a:cubicBezTo>
                <a:cubicBezTo>
                  <a:pt x="3002895" y="507678"/>
                  <a:pt x="3001929" y="505377"/>
                  <a:pt x="3001929" y="502710"/>
                </a:cubicBezTo>
                <a:cubicBezTo>
                  <a:pt x="3001929" y="500043"/>
                  <a:pt x="3002895" y="497710"/>
                  <a:pt x="3004828" y="495709"/>
                </a:cubicBezTo>
                <a:cubicBezTo>
                  <a:pt x="3006763" y="493709"/>
                  <a:pt x="3009129" y="492709"/>
                  <a:pt x="3011929" y="492709"/>
                </a:cubicBezTo>
                <a:close/>
                <a:moveTo>
                  <a:pt x="5714828" y="491680"/>
                </a:moveTo>
                <a:cubicBezTo>
                  <a:pt x="5712295" y="491680"/>
                  <a:pt x="5710328" y="492547"/>
                  <a:pt x="5708927" y="494281"/>
                </a:cubicBezTo>
                <a:cubicBezTo>
                  <a:pt x="5707527" y="496014"/>
                  <a:pt x="5706827" y="498014"/>
                  <a:pt x="5706827" y="500281"/>
                </a:cubicBezTo>
                <a:cubicBezTo>
                  <a:pt x="5706827" y="502682"/>
                  <a:pt x="5707561" y="504649"/>
                  <a:pt x="5709027" y="506182"/>
                </a:cubicBezTo>
                <a:cubicBezTo>
                  <a:pt x="5710494" y="507716"/>
                  <a:pt x="5712361" y="508482"/>
                  <a:pt x="5714628" y="508482"/>
                </a:cubicBezTo>
                <a:cubicBezTo>
                  <a:pt x="5716895" y="508482"/>
                  <a:pt x="5718862" y="507749"/>
                  <a:pt x="5720529" y="506282"/>
                </a:cubicBezTo>
                <a:cubicBezTo>
                  <a:pt x="5722196" y="504815"/>
                  <a:pt x="5723029" y="502882"/>
                  <a:pt x="5723029" y="500481"/>
                </a:cubicBezTo>
                <a:cubicBezTo>
                  <a:pt x="5723029" y="497948"/>
                  <a:pt x="5722163" y="495848"/>
                  <a:pt x="5720429" y="494181"/>
                </a:cubicBezTo>
                <a:cubicBezTo>
                  <a:pt x="5718695" y="492514"/>
                  <a:pt x="5716829" y="491680"/>
                  <a:pt x="5714828" y="491680"/>
                </a:cubicBezTo>
                <a:close/>
                <a:moveTo>
                  <a:pt x="4800428" y="491680"/>
                </a:moveTo>
                <a:cubicBezTo>
                  <a:pt x="4797895" y="491680"/>
                  <a:pt x="4795928" y="492547"/>
                  <a:pt x="4794527" y="494281"/>
                </a:cubicBezTo>
                <a:cubicBezTo>
                  <a:pt x="4793127" y="496014"/>
                  <a:pt x="4792427" y="498014"/>
                  <a:pt x="4792427" y="500281"/>
                </a:cubicBezTo>
                <a:cubicBezTo>
                  <a:pt x="4792427" y="502682"/>
                  <a:pt x="4793161" y="504649"/>
                  <a:pt x="4794627" y="506182"/>
                </a:cubicBezTo>
                <a:cubicBezTo>
                  <a:pt x="4796094" y="507716"/>
                  <a:pt x="4797961" y="508482"/>
                  <a:pt x="4800228" y="508482"/>
                </a:cubicBezTo>
                <a:cubicBezTo>
                  <a:pt x="4802495" y="508482"/>
                  <a:pt x="4804462" y="507749"/>
                  <a:pt x="4806129" y="506282"/>
                </a:cubicBezTo>
                <a:cubicBezTo>
                  <a:pt x="4807796" y="504815"/>
                  <a:pt x="4808629" y="502882"/>
                  <a:pt x="4808629" y="500481"/>
                </a:cubicBezTo>
                <a:cubicBezTo>
                  <a:pt x="4808629" y="497948"/>
                  <a:pt x="4807763" y="495848"/>
                  <a:pt x="4806029" y="494181"/>
                </a:cubicBezTo>
                <a:cubicBezTo>
                  <a:pt x="4804295" y="492514"/>
                  <a:pt x="4802428" y="491680"/>
                  <a:pt x="4800428" y="491680"/>
                </a:cubicBezTo>
                <a:close/>
                <a:moveTo>
                  <a:pt x="2266779" y="491680"/>
                </a:moveTo>
                <a:cubicBezTo>
                  <a:pt x="2264246" y="491680"/>
                  <a:pt x="2262279" y="492547"/>
                  <a:pt x="2260878" y="494281"/>
                </a:cubicBezTo>
                <a:cubicBezTo>
                  <a:pt x="2259479" y="496014"/>
                  <a:pt x="2258778" y="498014"/>
                  <a:pt x="2258778" y="500281"/>
                </a:cubicBezTo>
                <a:cubicBezTo>
                  <a:pt x="2258778" y="502682"/>
                  <a:pt x="2259511" y="504649"/>
                  <a:pt x="2260979" y="506182"/>
                </a:cubicBezTo>
                <a:cubicBezTo>
                  <a:pt x="2262445" y="507716"/>
                  <a:pt x="2264312" y="508482"/>
                  <a:pt x="2266579" y="508482"/>
                </a:cubicBezTo>
                <a:cubicBezTo>
                  <a:pt x="2268846" y="508482"/>
                  <a:pt x="2270813" y="507749"/>
                  <a:pt x="2272480" y="506282"/>
                </a:cubicBezTo>
                <a:cubicBezTo>
                  <a:pt x="2274147" y="504815"/>
                  <a:pt x="2274981" y="502882"/>
                  <a:pt x="2274981" y="500481"/>
                </a:cubicBezTo>
                <a:cubicBezTo>
                  <a:pt x="2274981" y="497948"/>
                  <a:pt x="2274113" y="495848"/>
                  <a:pt x="2272381" y="494181"/>
                </a:cubicBezTo>
                <a:cubicBezTo>
                  <a:pt x="2270646" y="492514"/>
                  <a:pt x="2268780" y="491680"/>
                  <a:pt x="2266779" y="491680"/>
                </a:cubicBezTo>
                <a:close/>
                <a:moveTo>
                  <a:pt x="247480" y="491680"/>
                </a:moveTo>
                <a:cubicBezTo>
                  <a:pt x="244946" y="491680"/>
                  <a:pt x="242979" y="492547"/>
                  <a:pt x="241580" y="494281"/>
                </a:cubicBezTo>
                <a:cubicBezTo>
                  <a:pt x="240180" y="496014"/>
                  <a:pt x="239479" y="498014"/>
                  <a:pt x="239479" y="500281"/>
                </a:cubicBezTo>
                <a:cubicBezTo>
                  <a:pt x="239479" y="502682"/>
                  <a:pt x="240214" y="504649"/>
                  <a:pt x="241679" y="506182"/>
                </a:cubicBezTo>
                <a:cubicBezTo>
                  <a:pt x="243146" y="507716"/>
                  <a:pt x="245013" y="508482"/>
                  <a:pt x="247280" y="508482"/>
                </a:cubicBezTo>
                <a:cubicBezTo>
                  <a:pt x="249547" y="508482"/>
                  <a:pt x="251514" y="507749"/>
                  <a:pt x="253181" y="506282"/>
                </a:cubicBezTo>
                <a:cubicBezTo>
                  <a:pt x="254847" y="504815"/>
                  <a:pt x="255681" y="502882"/>
                  <a:pt x="255681" y="500481"/>
                </a:cubicBezTo>
                <a:cubicBezTo>
                  <a:pt x="255681" y="497948"/>
                  <a:pt x="254815" y="495848"/>
                  <a:pt x="253082" y="494181"/>
                </a:cubicBezTo>
                <a:cubicBezTo>
                  <a:pt x="251347" y="492514"/>
                  <a:pt x="249480" y="491680"/>
                  <a:pt x="247480" y="491680"/>
                </a:cubicBezTo>
                <a:close/>
                <a:moveTo>
                  <a:pt x="2940483" y="490509"/>
                </a:moveTo>
                <a:cubicBezTo>
                  <a:pt x="2943149" y="490509"/>
                  <a:pt x="2945450" y="491509"/>
                  <a:pt x="2947383" y="493509"/>
                </a:cubicBezTo>
                <a:cubicBezTo>
                  <a:pt x="2949317" y="495509"/>
                  <a:pt x="2950284" y="497843"/>
                  <a:pt x="2950284" y="500510"/>
                </a:cubicBezTo>
                <a:cubicBezTo>
                  <a:pt x="2950284" y="503177"/>
                  <a:pt x="2949317" y="505477"/>
                  <a:pt x="2947383" y="507411"/>
                </a:cubicBezTo>
                <a:cubicBezTo>
                  <a:pt x="2945450" y="509344"/>
                  <a:pt x="2943149" y="510311"/>
                  <a:pt x="2940483" y="510311"/>
                </a:cubicBezTo>
                <a:cubicBezTo>
                  <a:pt x="2937682" y="510311"/>
                  <a:pt x="2935315" y="509344"/>
                  <a:pt x="2933382" y="507411"/>
                </a:cubicBezTo>
                <a:cubicBezTo>
                  <a:pt x="2931448" y="505477"/>
                  <a:pt x="2930481" y="503177"/>
                  <a:pt x="2930481" y="500510"/>
                </a:cubicBezTo>
                <a:cubicBezTo>
                  <a:pt x="2930481" y="497843"/>
                  <a:pt x="2931448" y="495509"/>
                  <a:pt x="2933382" y="493509"/>
                </a:cubicBezTo>
                <a:cubicBezTo>
                  <a:pt x="2935315" y="491509"/>
                  <a:pt x="2937682" y="490509"/>
                  <a:pt x="2940483" y="490509"/>
                </a:cubicBezTo>
                <a:close/>
                <a:moveTo>
                  <a:pt x="763735" y="490509"/>
                </a:moveTo>
                <a:cubicBezTo>
                  <a:pt x="766402" y="490509"/>
                  <a:pt x="768703" y="491509"/>
                  <a:pt x="770637" y="493509"/>
                </a:cubicBezTo>
                <a:cubicBezTo>
                  <a:pt x="772570" y="495509"/>
                  <a:pt x="773536" y="497843"/>
                  <a:pt x="773536" y="500510"/>
                </a:cubicBezTo>
                <a:cubicBezTo>
                  <a:pt x="773536" y="503177"/>
                  <a:pt x="772570" y="505477"/>
                  <a:pt x="770637" y="507411"/>
                </a:cubicBezTo>
                <a:cubicBezTo>
                  <a:pt x="768703" y="509344"/>
                  <a:pt x="766402" y="510311"/>
                  <a:pt x="763735" y="510311"/>
                </a:cubicBezTo>
                <a:cubicBezTo>
                  <a:pt x="760936" y="510311"/>
                  <a:pt x="758569" y="509344"/>
                  <a:pt x="756634" y="507411"/>
                </a:cubicBezTo>
                <a:cubicBezTo>
                  <a:pt x="754702" y="505477"/>
                  <a:pt x="753735" y="503177"/>
                  <a:pt x="753735" y="500510"/>
                </a:cubicBezTo>
                <a:cubicBezTo>
                  <a:pt x="753735" y="497843"/>
                  <a:pt x="754702" y="495509"/>
                  <a:pt x="756634" y="493509"/>
                </a:cubicBezTo>
                <a:cubicBezTo>
                  <a:pt x="758569" y="491509"/>
                  <a:pt x="760936" y="490509"/>
                  <a:pt x="763735" y="490509"/>
                </a:cubicBezTo>
                <a:close/>
                <a:moveTo>
                  <a:pt x="736333" y="490509"/>
                </a:moveTo>
                <a:cubicBezTo>
                  <a:pt x="738999" y="490509"/>
                  <a:pt x="741300" y="491509"/>
                  <a:pt x="743233" y="493509"/>
                </a:cubicBezTo>
                <a:cubicBezTo>
                  <a:pt x="745167" y="495509"/>
                  <a:pt x="746133" y="497843"/>
                  <a:pt x="746133" y="500510"/>
                </a:cubicBezTo>
                <a:cubicBezTo>
                  <a:pt x="746133" y="503177"/>
                  <a:pt x="745167" y="505477"/>
                  <a:pt x="743233" y="507411"/>
                </a:cubicBezTo>
                <a:cubicBezTo>
                  <a:pt x="741300" y="509344"/>
                  <a:pt x="738999" y="510311"/>
                  <a:pt x="736333" y="510311"/>
                </a:cubicBezTo>
                <a:cubicBezTo>
                  <a:pt x="733531" y="510311"/>
                  <a:pt x="731165" y="509344"/>
                  <a:pt x="729231" y="507411"/>
                </a:cubicBezTo>
                <a:cubicBezTo>
                  <a:pt x="727298" y="505477"/>
                  <a:pt x="726331" y="503177"/>
                  <a:pt x="726331" y="500510"/>
                </a:cubicBezTo>
                <a:cubicBezTo>
                  <a:pt x="726331" y="497843"/>
                  <a:pt x="727298" y="495509"/>
                  <a:pt x="729231" y="493509"/>
                </a:cubicBezTo>
                <a:cubicBezTo>
                  <a:pt x="731165" y="491509"/>
                  <a:pt x="733531" y="490509"/>
                  <a:pt x="736333" y="490509"/>
                </a:cubicBezTo>
                <a:close/>
                <a:moveTo>
                  <a:pt x="3563178" y="490004"/>
                </a:moveTo>
                <a:cubicBezTo>
                  <a:pt x="3566379" y="490004"/>
                  <a:pt x="3569246" y="490937"/>
                  <a:pt x="3571779" y="492804"/>
                </a:cubicBezTo>
                <a:cubicBezTo>
                  <a:pt x="3574313" y="494671"/>
                  <a:pt x="3576313" y="497138"/>
                  <a:pt x="3577780" y="500205"/>
                </a:cubicBezTo>
                <a:cubicBezTo>
                  <a:pt x="3579247" y="503272"/>
                  <a:pt x="3579980" y="506539"/>
                  <a:pt x="3579980" y="510006"/>
                </a:cubicBezTo>
                <a:cubicBezTo>
                  <a:pt x="3579980" y="515207"/>
                  <a:pt x="3578313" y="519574"/>
                  <a:pt x="3574980" y="523108"/>
                </a:cubicBezTo>
                <a:cubicBezTo>
                  <a:pt x="3571646" y="526642"/>
                  <a:pt x="3567379" y="528409"/>
                  <a:pt x="3562178" y="528409"/>
                </a:cubicBezTo>
                <a:cubicBezTo>
                  <a:pt x="3556444" y="528409"/>
                  <a:pt x="3552143" y="526675"/>
                  <a:pt x="3549276" y="523208"/>
                </a:cubicBezTo>
                <a:cubicBezTo>
                  <a:pt x="3546409" y="519741"/>
                  <a:pt x="3544976" y="515674"/>
                  <a:pt x="3544976" y="511007"/>
                </a:cubicBezTo>
                <a:cubicBezTo>
                  <a:pt x="3544976" y="507139"/>
                  <a:pt x="3545743" y="503639"/>
                  <a:pt x="3547276" y="500505"/>
                </a:cubicBezTo>
                <a:cubicBezTo>
                  <a:pt x="3548810" y="497372"/>
                  <a:pt x="3550977" y="494838"/>
                  <a:pt x="3553777" y="492904"/>
                </a:cubicBezTo>
                <a:cubicBezTo>
                  <a:pt x="3556577" y="490971"/>
                  <a:pt x="3559711" y="490004"/>
                  <a:pt x="3563178" y="490004"/>
                </a:cubicBezTo>
                <a:close/>
                <a:moveTo>
                  <a:pt x="1543708" y="488156"/>
                </a:moveTo>
                <a:lnTo>
                  <a:pt x="1543708" y="499557"/>
                </a:lnTo>
                <a:lnTo>
                  <a:pt x="1498903" y="512559"/>
                </a:lnTo>
                <a:lnTo>
                  <a:pt x="1498903" y="501358"/>
                </a:lnTo>
                <a:close/>
                <a:moveTo>
                  <a:pt x="1254034" y="488156"/>
                </a:moveTo>
                <a:lnTo>
                  <a:pt x="1254034" y="499557"/>
                </a:lnTo>
                <a:lnTo>
                  <a:pt x="1209228" y="512559"/>
                </a:lnTo>
                <a:lnTo>
                  <a:pt x="1209228" y="501358"/>
                </a:lnTo>
                <a:close/>
                <a:moveTo>
                  <a:pt x="5801077" y="485108"/>
                </a:moveTo>
                <a:lnTo>
                  <a:pt x="5817279" y="485108"/>
                </a:lnTo>
                <a:lnTo>
                  <a:pt x="5820680" y="613924"/>
                </a:lnTo>
                <a:lnTo>
                  <a:pt x="5804477" y="613924"/>
                </a:lnTo>
                <a:close/>
                <a:moveTo>
                  <a:pt x="5591527" y="485108"/>
                </a:moveTo>
                <a:lnTo>
                  <a:pt x="5607929" y="485108"/>
                </a:lnTo>
                <a:lnTo>
                  <a:pt x="5611530" y="574119"/>
                </a:lnTo>
                <a:cubicBezTo>
                  <a:pt x="5611796" y="580653"/>
                  <a:pt x="5612430" y="585687"/>
                  <a:pt x="5613430" y="589221"/>
                </a:cubicBezTo>
                <a:cubicBezTo>
                  <a:pt x="5614430" y="592755"/>
                  <a:pt x="5616697" y="595189"/>
                  <a:pt x="5620230" y="596522"/>
                </a:cubicBezTo>
                <a:lnTo>
                  <a:pt x="5636657" y="598489"/>
                </a:lnTo>
                <a:lnTo>
                  <a:pt x="5646677" y="597622"/>
                </a:lnTo>
                <a:cubicBezTo>
                  <a:pt x="5649344" y="597022"/>
                  <a:pt x="5651577" y="595488"/>
                  <a:pt x="5653378" y="593022"/>
                </a:cubicBezTo>
                <a:cubicBezTo>
                  <a:pt x="5655178" y="590555"/>
                  <a:pt x="5656878" y="586654"/>
                  <a:pt x="5658478" y="581320"/>
                </a:cubicBezTo>
                <a:cubicBezTo>
                  <a:pt x="5660079" y="575986"/>
                  <a:pt x="5661945" y="568518"/>
                  <a:pt x="5664079" y="558917"/>
                </a:cubicBezTo>
                <a:lnTo>
                  <a:pt x="5679081" y="563118"/>
                </a:lnTo>
                <a:cubicBezTo>
                  <a:pt x="5678547" y="565385"/>
                  <a:pt x="5677947" y="567952"/>
                  <a:pt x="5677280" y="570819"/>
                </a:cubicBezTo>
                <a:cubicBezTo>
                  <a:pt x="5676614" y="573686"/>
                  <a:pt x="5676014" y="576619"/>
                  <a:pt x="5675481" y="579620"/>
                </a:cubicBezTo>
                <a:cubicBezTo>
                  <a:pt x="5674947" y="582620"/>
                  <a:pt x="5674681" y="585387"/>
                  <a:pt x="5674681" y="587921"/>
                </a:cubicBezTo>
                <a:cubicBezTo>
                  <a:pt x="5674681" y="591255"/>
                  <a:pt x="5675947" y="593855"/>
                  <a:pt x="5678481" y="595722"/>
                </a:cubicBezTo>
                <a:cubicBezTo>
                  <a:pt x="5681014" y="597589"/>
                  <a:pt x="5685615" y="598522"/>
                  <a:pt x="5692282" y="598522"/>
                </a:cubicBezTo>
                <a:cubicBezTo>
                  <a:pt x="5696283" y="598522"/>
                  <a:pt x="5699550" y="598189"/>
                  <a:pt x="5702084" y="597522"/>
                </a:cubicBezTo>
                <a:cubicBezTo>
                  <a:pt x="5704617" y="596855"/>
                  <a:pt x="5706718" y="595255"/>
                  <a:pt x="5708384" y="592722"/>
                </a:cubicBezTo>
                <a:cubicBezTo>
                  <a:pt x="5710052" y="590188"/>
                  <a:pt x="5711552" y="586121"/>
                  <a:pt x="5712885" y="580520"/>
                </a:cubicBezTo>
                <a:cubicBezTo>
                  <a:pt x="5714219" y="574919"/>
                  <a:pt x="5715619" y="567252"/>
                  <a:pt x="5717086" y="557517"/>
                </a:cubicBezTo>
                <a:lnTo>
                  <a:pt x="5732288" y="560317"/>
                </a:lnTo>
                <a:cubicBezTo>
                  <a:pt x="5731888" y="562718"/>
                  <a:pt x="5731421" y="565651"/>
                  <a:pt x="5730888" y="569119"/>
                </a:cubicBezTo>
                <a:cubicBezTo>
                  <a:pt x="5730354" y="572586"/>
                  <a:pt x="5729854" y="576019"/>
                  <a:pt x="5729387" y="579420"/>
                </a:cubicBezTo>
                <a:cubicBezTo>
                  <a:pt x="5728920" y="582820"/>
                  <a:pt x="5728687" y="585654"/>
                  <a:pt x="5728687" y="587921"/>
                </a:cubicBezTo>
                <a:cubicBezTo>
                  <a:pt x="5728687" y="589788"/>
                  <a:pt x="5729120" y="591555"/>
                  <a:pt x="5729987" y="593222"/>
                </a:cubicBezTo>
                <a:cubicBezTo>
                  <a:pt x="5730854" y="594888"/>
                  <a:pt x="5732587" y="596189"/>
                  <a:pt x="5735188" y="597122"/>
                </a:cubicBezTo>
                <a:cubicBezTo>
                  <a:pt x="5737788" y="598055"/>
                  <a:pt x="5741689" y="598522"/>
                  <a:pt x="5746890" y="598522"/>
                </a:cubicBezTo>
                <a:cubicBezTo>
                  <a:pt x="5750757" y="598522"/>
                  <a:pt x="5754123" y="598055"/>
                  <a:pt x="5756991" y="597122"/>
                </a:cubicBezTo>
                <a:cubicBezTo>
                  <a:pt x="5759857" y="596189"/>
                  <a:pt x="5762058" y="594455"/>
                  <a:pt x="5763591" y="591921"/>
                </a:cubicBezTo>
                <a:cubicBezTo>
                  <a:pt x="5765125" y="589388"/>
                  <a:pt x="5765892" y="585854"/>
                  <a:pt x="5765892" y="581320"/>
                </a:cubicBezTo>
                <a:cubicBezTo>
                  <a:pt x="5765892" y="576253"/>
                  <a:pt x="5764725" y="569885"/>
                  <a:pt x="5762391" y="562218"/>
                </a:cubicBezTo>
                <a:cubicBezTo>
                  <a:pt x="5760058" y="554550"/>
                  <a:pt x="5757424" y="546916"/>
                  <a:pt x="5754490" y="539315"/>
                </a:cubicBezTo>
                <a:lnTo>
                  <a:pt x="5770692" y="533314"/>
                </a:lnTo>
                <a:cubicBezTo>
                  <a:pt x="5772426" y="537581"/>
                  <a:pt x="5774059" y="542449"/>
                  <a:pt x="5775593" y="547916"/>
                </a:cubicBezTo>
                <a:cubicBezTo>
                  <a:pt x="5777127" y="553383"/>
                  <a:pt x="5778427" y="558784"/>
                  <a:pt x="5779493" y="564118"/>
                </a:cubicBezTo>
                <a:cubicBezTo>
                  <a:pt x="5780560" y="569452"/>
                  <a:pt x="5781094" y="574119"/>
                  <a:pt x="5781094" y="578120"/>
                </a:cubicBezTo>
                <a:cubicBezTo>
                  <a:pt x="5781094" y="584254"/>
                  <a:pt x="5780293" y="589654"/>
                  <a:pt x="5778693" y="594322"/>
                </a:cubicBezTo>
                <a:cubicBezTo>
                  <a:pt x="5777093" y="598989"/>
                  <a:pt x="5774826" y="602823"/>
                  <a:pt x="5771893" y="605823"/>
                </a:cubicBezTo>
                <a:cubicBezTo>
                  <a:pt x="5768959" y="608824"/>
                  <a:pt x="5765358" y="611090"/>
                  <a:pt x="5761091" y="612624"/>
                </a:cubicBezTo>
                <a:cubicBezTo>
                  <a:pt x="5756824" y="614157"/>
                  <a:pt x="5752024" y="614924"/>
                  <a:pt x="5746690" y="614924"/>
                </a:cubicBezTo>
                <a:cubicBezTo>
                  <a:pt x="5740422" y="614924"/>
                  <a:pt x="5735288" y="614191"/>
                  <a:pt x="5731288" y="612724"/>
                </a:cubicBezTo>
                <a:cubicBezTo>
                  <a:pt x="5727287" y="611257"/>
                  <a:pt x="5724220" y="609024"/>
                  <a:pt x="5722086" y="606023"/>
                </a:cubicBezTo>
                <a:lnTo>
                  <a:pt x="5720690" y="602200"/>
                </a:lnTo>
                <a:lnTo>
                  <a:pt x="5716686" y="607523"/>
                </a:lnTo>
                <a:cubicBezTo>
                  <a:pt x="5713885" y="610457"/>
                  <a:pt x="5710418" y="612424"/>
                  <a:pt x="5706284" y="613424"/>
                </a:cubicBezTo>
                <a:cubicBezTo>
                  <a:pt x="5702150" y="614424"/>
                  <a:pt x="5696683" y="614924"/>
                  <a:pt x="5689882" y="614924"/>
                </a:cubicBezTo>
                <a:cubicBezTo>
                  <a:pt x="5686548" y="614924"/>
                  <a:pt x="5682981" y="614391"/>
                  <a:pt x="5679181" y="613324"/>
                </a:cubicBezTo>
                <a:cubicBezTo>
                  <a:pt x="5675381" y="612257"/>
                  <a:pt x="5672080" y="610157"/>
                  <a:pt x="5669280" y="607023"/>
                </a:cubicBezTo>
                <a:lnTo>
                  <a:pt x="5666006" y="601283"/>
                </a:lnTo>
                <a:lnTo>
                  <a:pt x="5661979" y="606823"/>
                </a:lnTo>
                <a:cubicBezTo>
                  <a:pt x="5658712" y="610090"/>
                  <a:pt x="5654811" y="612257"/>
                  <a:pt x="5650277" y="613324"/>
                </a:cubicBezTo>
                <a:lnTo>
                  <a:pt x="5635171" y="614835"/>
                </a:lnTo>
                <a:lnTo>
                  <a:pt x="5634932" y="614924"/>
                </a:lnTo>
                <a:lnTo>
                  <a:pt x="5634531" y="614899"/>
                </a:lnTo>
                <a:lnTo>
                  <a:pt x="5634275" y="614924"/>
                </a:lnTo>
                <a:lnTo>
                  <a:pt x="5634280" y="614883"/>
                </a:lnTo>
                <a:lnTo>
                  <a:pt x="5620831" y="614024"/>
                </a:lnTo>
                <a:cubicBezTo>
                  <a:pt x="5616764" y="613424"/>
                  <a:pt x="5613330" y="612524"/>
                  <a:pt x="5610529" y="611324"/>
                </a:cubicBezTo>
                <a:cubicBezTo>
                  <a:pt x="5604929" y="608924"/>
                  <a:pt x="5601062" y="605190"/>
                  <a:pt x="5598928" y="600122"/>
                </a:cubicBezTo>
                <a:cubicBezTo>
                  <a:pt x="5596795" y="595055"/>
                  <a:pt x="5595528" y="588521"/>
                  <a:pt x="5595127" y="580520"/>
                </a:cubicBezTo>
                <a:close/>
                <a:moveTo>
                  <a:pt x="2324454" y="485108"/>
                </a:moveTo>
                <a:lnTo>
                  <a:pt x="2340655" y="485108"/>
                </a:lnTo>
                <a:lnTo>
                  <a:pt x="2344055" y="613924"/>
                </a:lnTo>
                <a:lnTo>
                  <a:pt x="2327854" y="613924"/>
                </a:lnTo>
                <a:close/>
                <a:moveTo>
                  <a:pt x="1619603" y="485108"/>
                </a:moveTo>
                <a:lnTo>
                  <a:pt x="1635806" y="485108"/>
                </a:lnTo>
                <a:lnTo>
                  <a:pt x="1639206" y="613924"/>
                </a:lnTo>
                <a:lnTo>
                  <a:pt x="1623004" y="613924"/>
                </a:lnTo>
                <a:close/>
                <a:moveTo>
                  <a:pt x="305155" y="485108"/>
                </a:moveTo>
                <a:lnTo>
                  <a:pt x="321356" y="485108"/>
                </a:lnTo>
                <a:lnTo>
                  <a:pt x="324758" y="613924"/>
                </a:lnTo>
                <a:lnTo>
                  <a:pt x="308555" y="613924"/>
                </a:lnTo>
                <a:close/>
                <a:moveTo>
                  <a:pt x="1952455" y="482155"/>
                </a:moveTo>
                <a:cubicBezTo>
                  <a:pt x="1949920" y="482155"/>
                  <a:pt x="1947954" y="483022"/>
                  <a:pt x="1946554" y="484756"/>
                </a:cubicBezTo>
                <a:cubicBezTo>
                  <a:pt x="1945154" y="486489"/>
                  <a:pt x="1944453" y="488489"/>
                  <a:pt x="1944453" y="490756"/>
                </a:cubicBezTo>
                <a:cubicBezTo>
                  <a:pt x="1944453" y="493157"/>
                  <a:pt x="1945188" y="495124"/>
                  <a:pt x="1946655" y="496657"/>
                </a:cubicBezTo>
                <a:cubicBezTo>
                  <a:pt x="1948121" y="498191"/>
                  <a:pt x="1949988" y="498957"/>
                  <a:pt x="1952255" y="498957"/>
                </a:cubicBezTo>
                <a:cubicBezTo>
                  <a:pt x="1954522" y="498957"/>
                  <a:pt x="1956488" y="498224"/>
                  <a:pt x="1958156" y="496757"/>
                </a:cubicBezTo>
                <a:cubicBezTo>
                  <a:pt x="1959822" y="495290"/>
                  <a:pt x="1960656" y="493357"/>
                  <a:pt x="1960656" y="490956"/>
                </a:cubicBezTo>
                <a:cubicBezTo>
                  <a:pt x="1960656" y="488423"/>
                  <a:pt x="1959788" y="486323"/>
                  <a:pt x="1958056" y="484656"/>
                </a:cubicBezTo>
                <a:cubicBezTo>
                  <a:pt x="1956322" y="482989"/>
                  <a:pt x="1954454" y="482155"/>
                  <a:pt x="1952455" y="482155"/>
                </a:cubicBezTo>
                <a:close/>
                <a:moveTo>
                  <a:pt x="5715828" y="480479"/>
                </a:moveTo>
                <a:cubicBezTo>
                  <a:pt x="5719029" y="480479"/>
                  <a:pt x="5721896" y="481412"/>
                  <a:pt x="5724429" y="483279"/>
                </a:cubicBezTo>
                <a:cubicBezTo>
                  <a:pt x="5726963" y="485146"/>
                  <a:pt x="5728963" y="487613"/>
                  <a:pt x="5730430" y="490680"/>
                </a:cubicBezTo>
                <a:cubicBezTo>
                  <a:pt x="5731897" y="493747"/>
                  <a:pt x="5732631" y="497014"/>
                  <a:pt x="5732631" y="500481"/>
                </a:cubicBezTo>
                <a:cubicBezTo>
                  <a:pt x="5732631" y="505682"/>
                  <a:pt x="5730964" y="510049"/>
                  <a:pt x="5727630" y="513583"/>
                </a:cubicBezTo>
                <a:cubicBezTo>
                  <a:pt x="5724296" y="517117"/>
                  <a:pt x="5720029" y="518884"/>
                  <a:pt x="5714828" y="518884"/>
                </a:cubicBezTo>
                <a:cubicBezTo>
                  <a:pt x="5709094" y="518884"/>
                  <a:pt x="5704794" y="517150"/>
                  <a:pt x="5701927" y="513683"/>
                </a:cubicBezTo>
                <a:cubicBezTo>
                  <a:pt x="5699059" y="510216"/>
                  <a:pt x="5697626" y="506149"/>
                  <a:pt x="5697626" y="501482"/>
                </a:cubicBezTo>
                <a:cubicBezTo>
                  <a:pt x="5697626" y="497614"/>
                  <a:pt x="5698393" y="494114"/>
                  <a:pt x="5699926" y="490980"/>
                </a:cubicBezTo>
                <a:cubicBezTo>
                  <a:pt x="5701460" y="487846"/>
                  <a:pt x="5703627" y="485313"/>
                  <a:pt x="5706427" y="483379"/>
                </a:cubicBezTo>
                <a:cubicBezTo>
                  <a:pt x="5709227" y="481446"/>
                  <a:pt x="5712361" y="480479"/>
                  <a:pt x="5715828" y="480479"/>
                </a:cubicBezTo>
                <a:close/>
                <a:moveTo>
                  <a:pt x="4801428" y="480479"/>
                </a:moveTo>
                <a:cubicBezTo>
                  <a:pt x="4804629" y="480479"/>
                  <a:pt x="4807496" y="481412"/>
                  <a:pt x="4810029" y="483279"/>
                </a:cubicBezTo>
                <a:cubicBezTo>
                  <a:pt x="4812563" y="485146"/>
                  <a:pt x="4814563" y="487613"/>
                  <a:pt x="4816030" y="490680"/>
                </a:cubicBezTo>
                <a:cubicBezTo>
                  <a:pt x="4817497" y="493747"/>
                  <a:pt x="4818231" y="497014"/>
                  <a:pt x="4818231" y="500481"/>
                </a:cubicBezTo>
                <a:cubicBezTo>
                  <a:pt x="4818231" y="505682"/>
                  <a:pt x="4816563" y="510049"/>
                  <a:pt x="4813230" y="513583"/>
                </a:cubicBezTo>
                <a:cubicBezTo>
                  <a:pt x="4809896" y="517117"/>
                  <a:pt x="4805629" y="518884"/>
                  <a:pt x="4800428" y="518884"/>
                </a:cubicBezTo>
                <a:cubicBezTo>
                  <a:pt x="4794694" y="518884"/>
                  <a:pt x="4790394" y="517150"/>
                  <a:pt x="4787527" y="513683"/>
                </a:cubicBezTo>
                <a:cubicBezTo>
                  <a:pt x="4784660" y="510216"/>
                  <a:pt x="4783226" y="506149"/>
                  <a:pt x="4783226" y="501482"/>
                </a:cubicBezTo>
                <a:cubicBezTo>
                  <a:pt x="4783226" y="497614"/>
                  <a:pt x="4783993" y="494114"/>
                  <a:pt x="4785526" y="490980"/>
                </a:cubicBezTo>
                <a:cubicBezTo>
                  <a:pt x="4787060" y="487846"/>
                  <a:pt x="4789227" y="485313"/>
                  <a:pt x="4792027" y="483379"/>
                </a:cubicBezTo>
                <a:cubicBezTo>
                  <a:pt x="4794828" y="481446"/>
                  <a:pt x="4797961" y="480479"/>
                  <a:pt x="4801428" y="480479"/>
                </a:cubicBezTo>
                <a:close/>
                <a:moveTo>
                  <a:pt x="2267780" y="480479"/>
                </a:moveTo>
                <a:cubicBezTo>
                  <a:pt x="2270980" y="480479"/>
                  <a:pt x="2273846" y="481412"/>
                  <a:pt x="2276381" y="483279"/>
                </a:cubicBezTo>
                <a:cubicBezTo>
                  <a:pt x="2278914" y="485146"/>
                  <a:pt x="2280915" y="487613"/>
                  <a:pt x="2282381" y="490680"/>
                </a:cubicBezTo>
                <a:cubicBezTo>
                  <a:pt x="2283848" y="493747"/>
                  <a:pt x="2284581" y="497014"/>
                  <a:pt x="2284581" y="500481"/>
                </a:cubicBezTo>
                <a:cubicBezTo>
                  <a:pt x="2284581" y="505682"/>
                  <a:pt x="2282915" y="510049"/>
                  <a:pt x="2279580" y="513583"/>
                </a:cubicBezTo>
                <a:cubicBezTo>
                  <a:pt x="2276247" y="517117"/>
                  <a:pt x="2271980" y="518884"/>
                  <a:pt x="2266779" y="518884"/>
                </a:cubicBezTo>
                <a:cubicBezTo>
                  <a:pt x="2261045" y="518884"/>
                  <a:pt x="2256745" y="517150"/>
                  <a:pt x="2253878" y="513683"/>
                </a:cubicBezTo>
                <a:cubicBezTo>
                  <a:pt x="2251010" y="510216"/>
                  <a:pt x="2249577" y="506149"/>
                  <a:pt x="2249577" y="501482"/>
                </a:cubicBezTo>
                <a:cubicBezTo>
                  <a:pt x="2249577" y="497614"/>
                  <a:pt x="2250344" y="494114"/>
                  <a:pt x="2251878" y="490980"/>
                </a:cubicBezTo>
                <a:cubicBezTo>
                  <a:pt x="2253411" y="487846"/>
                  <a:pt x="2255577" y="485313"/>
                  <a:pt x="2258378" y="483379"/>
                </a:cubicBezTo>
                <a:cubicBezTo>
                  <a:pt x="2261179" y="481446"/>
                  <a:pt x="2264312" y="480479"/>
                  <a:pt x="2267780" y="480479"/>
                </a:cubicBezTo>
                <a:close/>
                <a:moveTo>
                  <a:pt x="248480" y="480479"/>
                </a:moveTo>
                <a:cubicBezTo>
                  <a:pt x="251680" y="480479"/>
                  <a:pt x="254547" y="481412"/>
                  <a:pt x="257081" y="483279"/>
                </a:cubicBezTo>
                <a:cubicBezTo>
                  <a:pt x="259616" y="485146"/>
                  <a:pt x="261617" y="487613"/>
                  <a:pt x="263082" y="490680"/>
                </a:cubicBezTo>
                <a:cubicBezTo>
                  <a:pt x="264549" y="493747"/>
                  <a:pt x="265282" y="497014"/>
                  <a:pt x="265282" y="500481"/>
                </a:cubicBezTo>
                <a:cubicBezTo>
                  <a:pt x="265282" y="505682"/>
                  <a:pt x="263617" y="510049"/>
                  <a:pt x="260283" y="513583"/>
                </a:cubicBezTo>
                <a:cubicBezTo>
                  <a:pt x="256949" y="517117"/>
                  <a:pt x="252680" y="518884"/>
                  <a:pt x="247480" y="518884"/>
                </a:cubicBezTo>
                <a:cubicBezTo>
                  <a:pt x="241747" y="518884"/>
                  <a:pt x="237445" y="517150"/>
                  <a:pt x="234578" y="513683"/>
                </a:cubicBezTo>
                <a:cubicBezTo>
                  <a:pt x="231712" y="510216"/>
                  <a:pt x="230278" y="506149"/>
                  <a:pt x="230278" y="501482"/>
                </a:cubicBezTo>
                <a:cubicBezTo>
                  <a:pt x="230278" y="497614"/>
                  <a:pt x="231045" y="494114"/>
                  <a:pt x="232578" y="490980"/>
                </a:cubicBezTo>
                <a:cubicBezTo>
                  <a:pt x="234112" y="487846"/>
                  <a:pt x="236279" y="485313"/>
                  <a:pt x="239079" y="483379"/>
                </a:cubicBezTo>
                <a:cubicBezTo>
                  <a:pt x="241881" y="481446"/>
                  <a:pt x="245013" y="480479"/>
                  <a:pt x="248480" y="480479"/>
                </a:cubicBezTo>
                <a:close/>
                <a:moveTo>
                  <a:pt x="6233331" y="477307"/>
                </a:moveTo>
                <a:cubicBezTo>
                  <a:pt x="6234798" y="477307"/>
                  <a:pt x="6236365" y="477440"/>
                  <a:pt x="6238032" y="477707"/>
                </a:cubicBezTo>
                <a:cubicBezTo>
                  <a:pt x="6239698" y="477974"/>
                  <a:pt x="6241265" y="478374"/>
                  <a:pt x="6242733" y="478907"/>
                </a:cubicBezTo>
                <a:lnTo>
                  <a:pt x="6241132" y="488908"/>
                </a:lnTo>
                <a:cubicBezTo>
                  <a:pt x="6239798" y="488642"/>
                  <a:pt x="6238532" y="488375"/>
                  <a:pt x="6237332" y="488108"/>
                </a:cubicBezTo>
                <a:cubicBezTo>
                  <a:pt x="6236131" y="487842"/>
                  <a:pt x="6234798" y="487708"/>
                  <a:pt x="6233331" y="487708"/>
                </a:cubicBezTo>
                <a:cubicBezTo>
                  <a:pt x="6230264" y="487708"/>
                  <a:pt x="6227864" y="488342"/>
                  <a:pt x="6226130" y="489609"/>
                </a:cubicBezTo>
                <a:cubicBezTo>
                  <a:pt x="6224396" y="490875"/>
                  <a:pt x="6223530" y="492642"/>
                  <a:pt x="6223530" y="494909"/>
                </a:cubicBezTo>
                <a:cubicBezTo>
                  <a:pt x="6223530" y="497710"/>
                  <a:pt x="6224430" y="500110"/>
                  <a:pt x="6226230" y="502110"/>
                </a:cubicBezTo>
                <a:cubicBezTo>
                  <a:pt x="6228031" y="504110"/>
                  <a:pt x="6230097" y="505677"/>
                  <a:pt x="6232431" y="506811"/>
                </a:cubicBezTo>
                <a:lnTo>
                  <a:pt x="6235476" y="507719"/>
                </a:lnTo>
                <a:lnTo>
                  <a:pt x="6240032" y="506411"/>
                </a:lnTo>
                <a:cubicBezTo>
                  <a:pt x="6243166" y="505411"/>
                  <a:pt x="6245999" y="504444"/>
                  <a:pt x="6248533" y="503510"/>
                </a:cubicBezTo>
                <a:lnTo>
                  <a:pt x="6251733" y="513712"/>
                </a:lnTo>
                <a:cubicBezTo>
                  <a:pt x="6248533" y="514912"/>
                  <a:pt x="6244766" y="516179"/>
                  <a:pt x="6240432" y="517512"/>
                </a:cubicBezTo>
                <a:cubicBezTo>
                  <a:pt x="6236098" y="518846"/>
                  <a:pt x="6231731" y="520112"/>
                  <a:pt x="6227331" y="521313"/>
                </a:cubicBezTo>
                <a:cubicBezTo>
                  <a:pt x="6222930" y="522513"/>
                  <a:pt x="6218862" y="523580"/>
                  <a:pt x="6215129" y="524513"/>
                </a:cubicBezTo>
                <a:lnTo>
                  <a:pt x="6212729" y="513712"/>
                </a:lnTo>
                <a:cubicBezTo>
                  <a:pt x="6216196" y="512912"/>
                  <a:pt x="6218996" y="512245"/>
                  <a:pt x="6221130" y="511711"/>
                </a:cubicBezTo>
                <a:lnTo>
                  <a:pt x="6222096" y="511470"/>
                </a:lnTo>
                <a:lnTo>
                  <a:pt x="6217429" y="507311"/>
                </a:lnTo>
                <a:cubicBezTo>
                  <a:pt x="6214295" y="503844"/>
                  <a:pt x="6212729" y="499910"/>
                  <a:pt x="6212729" y="495509"/>
                </a:cubicBezTo>
                <a:cubicBezTo>
                  <a:pt x="6212729" y="491509"/>
                  <a:pt x="6213695" y="488142"/>
                  <a:pt x="6215629" y="485408"/>
                </a:cubicBezTo>
                <a:cubicBezTo>
                  <a:pt x="6217563" y="482674"/>
                  <a:pt x="6220096" y="480641"/>
                  <a:pt x="6223230" y="479307"/>
                </a:cubicBezTo>
                <a:cubicBezTo>
                  <a:pt x="6226364" y="477974"/>
                  <a:pt x="6229730" y="477307"/>
                  <a:pt x="6233331" y="477307"/>
                </a:cubicBezTo>
                <a:close/>
                <a:moveTo>
                  <a:pt x="3679307" y="473354"/>
                </a:moveTo>
                <a:cubicBezTo>
                  <a:pt x="3680641" y="475888"/>
                  <a:pt x="3681741" y="478788"/>
                  <a:pt x="3682607" y="482055"/>
                </a:cubicBezTo>
                <a:cubicBezTo>
                  <a:pt x="3683474" y="485322"/>
                  <a:pt x="3683907" y="488289"/>
                  <a:pt x="3683907" y="490956"/>
                </a:cubicBezTo>
                <a:cubicBezTo>
                  <a:pt x="3683907" y="495357"/>
                  <a:pt x="3682674" y="499324"/>
                  <a:pt x="3680207" y="502858"/>
                </a:cubicBezTo>
                <a:cubicBezTo>
                  <a:pt x="3677740" y="506392"/>
                  <a:pt x="3673906" y="508159"/>
                  <a:pt x="3668706" y="508159"/>
                </a:cubicBezTo>
                <a:cubicBezTo>
                  <a:pt x="3664572" y="508159"/>
                  <a:pt x="3661205" y="507058"/>
                  <a:pt x="3658604" y="504858"/>
                </a:cubicBezTo>
                <a:lnTo>
                  <a:pt x="3657615" y="502855"/>
                </a:lnTo>
                <a:lnTo>
                  <a:pt x="3654604" y="510159"/>
                </a:lnTo>
                <a:cubicBezTo>
                  <a:pt x="3651470" y="513226"/>
                  <a:pt x="3647570" y="514759"/>
                  <a:pt x="3642902" y="514759"/>
                </a:cubicBezTo>
                <a:cubicBezTo>
                  <a:pt x="3637568" y="514759"/>
                  <a:pt x="3634035" y="512993"/>
                  <a:pt x="3632301" y="509459"/>
                </a:cubicBezTo>
                <a:cubicBezTo>
                  <a:pt x="3630567" y="505925"/>
                  <a:pt x="3629701" y="502158"/>
                  <a:pt x="3629701" y="498157"/>
                </a:cubicBezTo>
                <a:cubicBezTo>
                  <a:pt x="3629701" y="496690"/>
                  <a:pt x="3629801" y="495124"/>
                  <a:pt x="3630001" y="493457"/>
                </a:cubicBezTo>
                <a:cubicBezTo>
                  <a:pt x="3630201" y="491790"/>
                  <a:pt x="3630501" y="489890"/>
                  <a:pt x="3630901" y="487756"/>
                </a:cubicBezTo>
                <a:lnTo>
                  <a:pt x="3640902" y="484956"/>
                </a:lnTo>
                <a:cubicBezTo>
                  <a:pt x="3640502" y="487223"/>
                  <a:pt x="3640202" y="489323"/>
                  <a:pt x="3640002" y="491256"/>
                </a:cubicBezTo>
                <a:cubicBezTo>
                  <a:pt x="3639802" y="493190"/>
                  <a:pt x="3639702" y="494890"/>
                  <a:pt x="3639702" y="496357"/>
                </a:cubicBezTo>
                <a:cubicBezTo>
                  <a:pt x="3639702" y="498891"/>
                  <a:pt x="3640102" y="500758"/>
                  <a:pt x="3640902" y="501958"/>
                </a:cubicBezTo>
                <a:cubicBezTo>
                  <a:pt x="3641702" y="503158"/>
                  <a:pt x="3642969" y="503758"/>
                  <a:pt x="3644703" y="503758"/>
                </a:cubicBezTo>
                <a:cubicBezTo>
                  <a:pt x="3646703" y="503758"/>
                  <a:pt x="3648370" y="502725"/>
                  <a:pt x="3649703" y="500658"/>
                </a:cubicBezTo>
                <a:cubicBezTo>
                  <a:pt x="3651037" y="498591"/>
                  <a:pt x="3651770" y="494424"/>
                  <a:pt x="3651904" y="488156"/>
                </a:cubicBezTo>
                <a:lnTo>
                  <a:pt x="3651904" y="482155"/>
                </a:lnTo>
                <a:lnTo>
                  <a:pt x="3661505" y="478555"/>
                </a:lnTo>
                <a:lnTo>
                  <a:pt x="3661505" y="490756"/>
                </a:lnTo>
                <a:cubicBezTo>
                  <a:pt x="3661505" y="492623"/>
                  <a:pt x="3661871" y="494257"/>
                  <a:pt x="3662605" y="495657"/>
                </a:cubicBezTo>
                <a:cubicBezTo>
                  <a:pt x="3663338" y="497057"/>
                  <a:pt x="3664905" y="497757"/>
                  <a:pt x="3667306" y="497757"/>
                </a:cubicBezTo>
                <a:cubicBezTo>
                  <a:pt x="3669706" y="497757"/>
                  <a:pt x="3671306" y="497024"/>
                  <a:pt x="3672106" y="495557"/>
                </a:cubicBezTo>
                <a:cubicBezTo>
                  <a:pt x="3672906" y="494090"/>
                  <a:pt x="3673306" y="492223"/>
                  <a:pt x="3673306" y="489956"/>
                </a:cubicBezTo>
                <a:cubicBezTo>
                  <a:pt x="3673306" y="487689"/>
                  <a:pt x="3673040" y="485389"/>
                  <a:pt x="3672506" y="483055"/>
                </a:cubicBezTo>
                <a:cubicBezTo>
                  <a:pt x="3671973" y="480722"/>
                  <a:pt x="3671239" y="478421"/>
                  <a:pt x="3670306" y="476155"/>
                </a:cubicBezTo>
                <a:close/>
                <a:moveTo>
                  <a:pt x="6588232" y="473307"/>
                </a:moveTo>
                <a:cubicBezTo>
                  <a:pt x="6590900" y="473307"/>
                  <a:pt x="6593200" y="474307"/>
                  <a:pt x="6595134" y="476307"/>
                </a:cubicBezTo>
                <a:cubicBezTo>
                  <a:pt x="6597067" y="478307"/>
                  <a:pt x="6598034" y="480641"/>
                  <a:pt x="6598034" y="483308"/>
                </a:cubicBezTo>
                <a:cubicBezTo>
                  <a:pt x="6598034" y="485975"/>
                  <a:pt x="6597067" y="488275"/>
                  <a:pt x="6595134" y="490209"/>
                </a:cubicBezTo>
                <a:cubicBezTo>
                  <a:pt x="6593200" y="492142"/>
                  <a:pt x="6590900" y="493109"/>
                  <a:pt x="6588232" y="493109"/>
                </a:cubicBezTo>
                <a:cubicBezTo>
                  <a:pt x="6585432" y="493109"/>
                  <a:pt x="6583065" y="492142"/>
                  <a:pt x="6581132" y="490209"/>
                </a:cubicBezTo>
                <a:cubicBezTo>
                  <a:pt x="6579198" y="488275"/>
                  <a:pt x="6578231" y="485975"/>
                  <a:pt x="6578231" y="483308"/>
                </a:cubicBezTo>
                <a:cubicBezTo>
                  <a:pt x="6578231" y="480641"/>
                  <a:pt x="6579198" y="478307"/>
                  <a:pt x="6581132" y="476307"/>
                </a:cubicBezTo>
                <a:cubicBezTo>
                  <a:pt x="6583065" y="474307"/>
                  <a:pt x="6585432" y="473307"/>
                  <a:pt x="6588232" y="473307"/>
                </a:cubicBezTo>
                <a:close/>
                <a:moveTo>
                  <a:pt x="6560829" y="473307"/>
                </a:moveTo>
                <a:cubicBezTo>
                  <a:pt x="6563496" y="473307"/>
                  <a:pt x="6565797" y="474307"/>
                  <a:pt x="6567730" y="476307"/>
                </a:cubicBezTo>
                <a:cubicBezTo>
                  <a:pt x="6569664" y="478307"/>
                  <a:pt x="6570631" y="480641"/>
                  <a:pt x="6570631" y="483308"/>
                </a:cubicBezTo>
                <a:cubicBezTo>
                  <a:pt x="6570631" y="485975"/>
                  <a:pt x="6569664" y="488275"/>
                  <a:pt x="6567730" y="490209"/>
                </a:cubicBezTo>
                <a:cubicBezTo>
                  <a:pt x="6565797" y="492142"/>
                  <a:pt x="6563496" y="493109"/>
                  <a:pt x="6560829" y="493109"/>
                </a:cubicBezTo>
                <a:cubicBezTo>
                  <a:pt x="6558029" y="493109"/>
                  <a:pt x="6555662" y="492142"/>
                  <a:pt x="6553728" y="490209"/>
                </a:cubicBezTo>
                <a:cubicBezTo>
                  <a:pt x="6551794" y="488275"/>
                  <a:pt x="6550828" y="485975"/>
                  <a:pt x="6550828" y="483308"/>
                </a:cubicBezTo>
                <a:cubicBezTo>
                  <a:pt x="6550828" y="480641"/>
                  <a:pt x="6551794" y="478307"/>
                  <a:pt x="6553728" y="476307"/>
                </a:cubicBezTo>
                <a:cubicBezTo>
                  <a:pt x="6555662" y="474307"/>
                  <a:pt x="6558029" y="473307"/>
                  <a:pt x="6560829" y="473307"/>
                </a:cubicBezTo>
                <a:close/>
                <a:moveTo>
                  <a:pt x="663372" y="471106"/>
                </a:moveTo>
                <a:lnTo>
                  <a:pt x="679572" y="471106"/>
                </a:lnTo>
                <a:lnTo>
                  <a:pt x="683572" y="572119"/>
                </a:lnTo>
                <a:cubicBezTo>
                  <a:pt x="683840" y="578920"/>
                  <a:pt x="684939" y="584254"/>
                  <a:pt x="686874" y="588121"/>
                </a:cubicBezTo>
                <a:cubicBezTo>
                  <a:pt x="688808" y="591988"/>
                  <a:pt x="691440" y="594688"/>
                  <a:pt x="694774" y="596222"/>
                </a:cubicBezTo>
                <a:lnTo>
                  <a:pt x="705622" y="598490"/>
                </a:lnTo>
                <a:lnTo>
                  <a:pt x="712629" y="598422"/>
                </a:lnTo>
                <a:cubicBezTo>
                  <a:pt x="716162" y="598356"/>
                  <a:pt x="719663" y="598189"/>
                  <a:pt x="723130" y="597922"/>
                </a:cubicBezTo>
                <a:lnTo>
                  <a:pt x="730723" y="597163"/>
                </a:lnTo>
                <a:lnTo>
                  <a:pt x="727432" y="594222"/>
                </a:lnTo>
                <a:cubicBezTo>
                  <a:pt x="724564" y="591355"/>
                  <a:pt x="722030" y="587788"/>
                  <a:pt x="719830" y="583520"/>
                </a:cubicBezTo>
                <a:cubicBezTo>
                  <a:pt x="717629" y="579253"/>
                  <a:pt x="716530" y="574386"/>
                  <a:pt x="716530" y="568919"/>
                </a:cubicBezTo>
                <a:cubicBezTo>
                  <a:pt x="716530" y="563585"/>
                  <a:pt x="717496" y="558617"/>
                  <a:pt x="719430" y="554017"/>
                </a:cubicBezTo>
                <a:cubicBezTo>
                  <a:pt x="721365" y="549416"/>
                  <a:pt x="723964" y="545382"/>
                  <a:pt x="727230" y="541915"/>
                </a:cubicBezTo>
                <a:cubicBezTo>
                  <a:pt x="730498" y="538448"/>
                  <a:pt x="734232" y="535748"/>
                  <a:pt x="738431" y="533814"/>
                </a:cubicBezTo>
                <a:cubicBezTo>
                  <a:pt x="742634" y="531881"/>
                  <a:pt x="747001" y="530914"/>
                  <a:pt x="751535" y="530914"/>
                </a:cubicBezTo>
                <a:cubicBezTo>
                  <a:pt x="758069" y="530914"/>
                  <a:pt x="763803" y="532714"/>
                  <a:pt x="768736" y="536314"/>
                </a:cubicBezTo>
                <a:cubicBezTo>
                  <a:pt x="773671" y="539915"/>
                  <a:pt x="777505" y="544482"/>
                  <a:pt x="780237" y="550016"/>
                </a:cubicBezTo>
                <a:cubicBezTo>
                  <a:pt x="782970" y="555550"/>
                  <a:pt x="784337" y="561318"/>
                  <a:pt x="784337" y="567318"/>
                </a:cubicBezTo>
                <a:cubicBezTo>
                  <a:pt x="784337" y="573052"/>
                  <a:pt x="783271" y="578220"/>
                  <a:pt x="781137" y="582820"/>
                </a:cubicBezTo>
                <a:cubicBezTo>
                  <a:pt x="779005" y="587421"/>
                  <a:pt x="776103" y="591521"/>
                  <a:pt x="772436" y="595122"/>
                </a:cubicBezTo>
                <a:lnTo>
                  <a:pt x="769913" y="596935"/>
                </a:lnTo>
                <a:lnTo>
                  <a:pt x="770735" y="597022"/>
                </a:lnTo>
                <a:cubicBezTo>
                  <a:pt x="776204" y="597489"/>
                  <a:pt x="781672" y="597856"/>
                  <a:pt x="787138" y="598122"/>
                </a:cubicBezTo>
                <a:lnTo>
                  <a:pt x="798693" y="598448"/>
                </a:lnTo>
                <a:lnTo>
                  <a:pt x="807078" y="597972"/>
                </a:lnTo>
                <a:cubicBezTo>
                  <a:pt x="809745" y="597605"/>
                  <a:pt x="811846" y="597055"/>
                  <a:pt x="813380" y="596322"/>
                </a:cubicBezTo>
                <a:cubicBezTo>
                  <a:pt x="816446" y="594855"/>
                  <a:pt x="818214" y="592255"/>
                  <a:pt x="818681" y="588521"/>
                </a:cubicBezTo>
                <a:cubicBezTo>
                  <a:pt x="819147" y="584787"/>
                  <a:pt x="819246" y="579587"/>
                  <a:pt x="818982" y="572919"/>
                </a:cubicBezTo>
                <a:lnTo>
                  <a:pt x="815580" y="471106"/>
                </a:lnTo>
                <a:lnTo>
                  <a:pt x="832181" y="471106"/>
                </a:lnTo>
                <a:lnTo>
                  <a:pt x="835382" y="572519"/>
                </a:lnTo>
                <a:cubicBezTo>
                  <a:pt x="835649" y="579320"/>
                  <a:pt x="836750" y="584620"/>
                  <a:pt x="838682" y="588421"/>
                </a:cubicBezTo>
                <a:cubicBezTo>
                  <a:pt x="840617" y="592221"/>
                  <a:pt x="843249" y="594855"/>
                  <a:pt x="846584" y="596322"/>
                </a:cubicBezTo>
                <a:cubicBezTo>
                  <a:pt x="849917" y="597789"/>
                  <a:pt x="853584" y="598522"/>
                  <a:pt x="857585" y="598522"/>
                </a:cubicBezTo>
                <a:cubicBezTo>
                  <a:pt x="860386" y="598522"/>
                  <a:pt x="862419" y="599289"/>
                  <a:pt x="863685" y="600823"/>
                </a:cubicBezTo>
                <a:lnTo>
                  <a:pt x="863773" y="601073"/>
                </a:lnTo>
                <a:lnTo>
                  <a:pt x="864054" y="598522"/>
                </a:lnTo>
                <a:cubicBezTo>
                  <a:pt x="870986" y="598522"/>
                  <a:pt x="877789" y="597989"/>
                  <a:pt x="884454" y="596922"/>
                </a:cubicBezTo>
                <a:cubicBezTo>
                  <a:pt x="891122" y="595855"/>
                  <a:pt x="897656" y="594322"/>
                  <a:pt x="904059" y="592321"/>
                </a:cubicBezTo>
                <a:cubicBezTo>
                  <a:pt x="910459" y="590321"/>
                  <a:pt x="916625" y="587888"/>
                  <a:pt x="922560" y="585021"/>
                </a:cubicBezTo>
                <a:cubicBezTo>
                  <a:pt x="928493" y="582154"/>
                  <a:pt x="934128" y="578853"/>
                  <a:pt x="939462" y="575119"/>
                </a:cubicBezTo>
                <a:cubicBezTo>
                  <a:pt x="935995" y="572052"/>
                  <a:pt x="931994" y="569385"/>
                  <a:pt x="927460" y="567118"/>
                </a:cubicBezTo>
                <a:cubicBezTo>
                  <a:pt x="922926" y="564851"/>
                  <a:pt x="917961" y="563084"/>
                  <a:pt x="912558" y="561818"/>
                </a:cubicBezTo>
                <a:cubicBezTo>
                  <a:pt x="907157" y="560551"/>
                  <a:pt x="901458" y="559917"/>
                  <a:pt x="895456" y="559917"/>
                </a:cubicBezTo>
                <a:cubicBezTo>
                  <a:pt x="893323" y="559917"/>
                  <a:pt x="891322" y="559984"/>
                  <a:pt x="889455" y="560117"/>
                </a:cubicBezTo>
                <a:cubicBezTo>
                  <a:pt x="887588" y="560251"/>
                  <a:pt x="885721" y="560484"/>
                  <a:pt x="883855" y="560818"/>
                </a:cubicBezTo>
                <a:cubicBezTo>
                  <a:pt x="881989" y="561151"/>
                  <a:pt x="879855" y="561584"/>
                  <a:pt x="877456" y="562118"/>
                </a:cubicBezTo>
                <a:lnTo>
                  <a:pt x="874253" y="546916"/>
                </a:lnTo>
                <a:cubicBezTo>
                  <a:pt x="877854" y="545849"/>
                  <a:pt x="881454" y="545016"/>
                  <a:pt x="885055" y="544415"/>
                </a:cubicBezTo>
                <a:cubicBezTo>
                  <a:pt x="888657" y="543815"/>
                  <a:pt x="892123" y="543515"/>
                  <a:pt x="895456" y="543515"/>
                </a:cubicBezTo>
                <a:cubicBezTo>
                  <a:pt x="902392" y="543515"/>
                  <a:pt x="908658" y="544349"/>
                  <a:pt x="914257" y="546016"/>
                </a:cubicBezTo>
                <a:cubicBezTo>
                  <a:pt x="919860" y="547683"/>
                  <a:pt x="924959" y="549716"/>
                  <a:pt x="929561" y="552116"/>
                </a:cubicBezTo>
                <a:cubicBezTo>
                  <a:pt x="934161" y="554517"/>
                  <a:pt x="938494" y="556917"/>
                  <a:pt x="942562" y="559317"/>
                </a:cubicBezTo>
                <a:cubicBezTo>
                  <a:pt x="946628" y="561718"/>
                  <a:pt x="950595" y="563751"/>
                  <a:pt x="954463" y="565418"/>
                </a:cubicBezTo>
                <a:cubicBezTo>
                  <a:pt x="958330" y="567085"/>
                  <a:pt x="962330" y="567918"/>
                  <a:pt x="966465" y="567918"/>
                </a:cubicBezTo>
                <a:lnTo>
                  <a:pt x="970664" y="567918"/>
                </a:lnTo>
                <a:lnTo>
                  <a:pt x="972065" y="582320"/>
                </a:lnTo>
                <a:cubicBezTo>
                  <a:pt x="966330" y="582320"/>
                  <a:pt x="961064" y="583120"/>
                  <a:pt x="956263" y="584720"/>
                </a:cubicBezTo>
                <a:cubicBezTo>
                  <a:pt x="951462" y="586321"/>
                  <a:pt x="946762" y="588354"/>
                  <a:pt x="942162" y="590821"/>
                </a:cubicBezTo>
                <a:cubicBezTo>
                  <a:pt x="937563" y="593288"/>
                  <a:pt x="932728" y="595889"/>
                  <a:pt x="927660" y="598622"/>
                </a:cubicBezTo>
                <a:cubicBezTo>
                  <a:pt x="922593" y="601356"/>
                  <a:pt x="916993" y="603956"/>
                  <a:pt x="910857" y="606423"/>
                </a:cubicBezTo>
                <a:cubicBezTo>
                  <a:pt x="904723" y="608890"/>
                  <a:pt x="897692" y="610924"/>
                  <a:pt x="889755" y="612524"/>
                </a:cubicBezTo>
                <a:cubicBezTo>
                  <a:pt x="881822" y="614124"/>
                  <a:pt x="872653" y="614924"/>
                  <a:pt x="862253" y="614924"/>
                </a:cubicBezTo>
                <a:lnTo>
                  <a:pt x="862538" y="612317"/>
                </a:lnTo>
                <a:lnTo>
                  <a:pt x="855585" y="614924"/>
                </a:lnTo>
                <a:cubicBezTo>
                  <a:pt x="849985" y="614924"/>
                  <a:pt x="845351" y="614024"/>
                  <a:pt x="841683" y="612224"/>
                </a:cubicBezTo>
                <a:cubicBezTo>
                  <a:pt x="838016" y="610424"/>
                  <a:pt x="835149" y="608090"/>
                  <a:pt x="833083" y="605223"/>
                </a:cubicBezTo>
                <a:lnTo>
                  <a:pt x="830818" y="600196"/>
                </a:lnTo>
                <a:lnTo>
                  <a:pt x="826683" y="606623"/>
                </a:lnTo>
                <a:cubicBezTo>
                  <a:pt x="823682" y="609357"/>
                  <a:pt x="819648" y="611424"/>
                  <a:pt x="814579" y="612824"/>
                </a:cubicBezTo>
                <a:lnTo>
                  <a:pt x="800913" y="614335"/>
                </a:lnTo>
                <a:lnTo>
                  <a:pt x="799340" y="614924"/>
                </a:lnTo>
                <a:lnTo>
                  <a:pt x="796940" y="614774"/>
                </a:lnTo>
                <a:lnTo>
                  <a:pt x="795578" y="614924"/>
                </a:lnTo>
                <a:lnTo>
                  <a:pt x="795603" y="614690"/>
                </a:lnTo>
                <a:lnTo>
                  <a:pt x="778636" y="613624"/>
                </a:lnTo>
                <a:cubicBezTo>
                  <a:pt x="771503" y="612757"/>
                  <a:pt x="764770" y="611624"/>
                  <a:pt x="758435" y="610224"/>
                </a:cubicBezTo>
                <a:lnTo>
                  <a:pt x="750685" y="607903"/>
                </a:lnTo>
                <a:lnTo>
                  <a:pt x="744135" y="610524"/>
                </a:lnTo>
                <a:cubicBezTo>
                  <a:pt x="741066" y="611457"/>
                  <a:pt x="737765" y="612191"/>
                  <a:pt x="734232" y="612724"/>
                </a:cubicBezTo>
                <a:cubicBezTo>
                  <a:pt x="730698" y="613257"/>
                  <a:pt x="726998" y="613691"/>
                  <a:pt x="723130" y="614024"/>
                </a:cubicBezTo>
                <a:cubicBezTo>
                  <a:pt x="719263" y="614358"/>
                  <a:pt x="715397" y="614591"/>
                  <a:pt x="711530" y="614724"/>
                </a:cubicBezTo>
                <a:lnTo>
                  <a:pt x="703947" y="614860"/>
                </a:lnTo>
                <a:lnTo>
                  <a:pt x="703776" y="614924"/>
                </a:lnTo>
                <a:lnTo>
                  <a:pt x="703480" y="614868"/>
                </a:lnTo>
                <a:lnTo>
                  <a:pt x="700327" y="614924"/>
                </a:lnTo>
                <a:lnTo>
                  <a:pt x="700406" y="614281"/>
                </a:lnTo>
                <a:lnTo>
                  <a:pt x="688573" y="612024"/>
                </a:lnTo>
                <a:cubicBezTo>
                  <a:pt x="684707" y="610090"/>
                  <a:pt x="681739" y="607657"/>
                  <a:pt x="679672" y="604723"/>
                </a:cubicBezTo>
                <a:lnTo>
                  <a:pt x="676903" y="598511"/>
                </a:lnTo>
                <a:lnTo>
                  <a:pt x="668971" y="606223"/>
                </a:lnTo>
                <a:cubicBezTo>
                  <a:pt x="664437" y="609090"/>
                  <a:pt x="658837" y="611391"/>
                  <a:pt x="652170" y="613124"/>
                </a:cubicBezTo>
                <a:cubicBezTo>
                  <a:pt x="645501" y="614858"/>
                  <a:pt x="637666" y="616124"/>
                  <a:pt x="628666" y="616925"/>
                </a:cubicBezTo>
                <a:cubicBezTo>
                  <a:pt x="619666" y="617725"/>
                  <a:pt x="609230" y="618125"/>
                  <a:pt x="597361" y="618125"/>
                </a:cubicBezTo>
                <a:cubicBezTo>
                  <a:pt x="585495" y="618125"/>
                  <a:pt x="575059" y="617358"/>
                  <a:pt x="566060" y="615824"/>
                </a:cubicBezTo>
                <a:cubicBezTo>
                  <a:pt x="557058" y="614291"/>
                  <a:pt x="549556" y="611924"/>
                  <a:pt x="543555" y="608724"/>
                </a:cubicBezTo>
                <a:cubicBezTo>
                  <a:pt x="537554" y="605523"/>
                  <a:pt x="533020" y="601356"/>
                  <a:pt x="529954" y="596222"/>
                </a:cubicBezTo>
                <a:cubicBezTo>
                  <a:pt x="526888" y="591088"/>
                  <a:pt x="525354" y="584854"/>
                  <a:pt x="525354" y="577520"/>
                </a:cubicBezTo>
                <a:cubicBezTo>
                  <a:pt x="525354" y="574186"/>
                  <a:pt x="525620" y="570752"/>
                  <a:pt x="526153" y="567218"/>
                </a:cubicBezTo>
                <a:cubicBezTo>
                  <a:pt x="526686" y="563685"/>
                  <a:pt x="527388" y="560117"/>
                  <a:pt x="528254" y="556517"/>
                </a:cubicBezTo>
                <a:cubicBezTo>
                  <a:pt x="529120" y="552917"/>
                  <a:pt x="530020" y="549449"/>
                  <a:pt x="530954" y="546116"/>
                </a:cubicBezTo>
                <a:lnTo>
                  <a:pt x="545957" y="549916"/>
                </a:lnTo>
                <a:cubicBezTo>
                  <a:pt x="545423" y="551916"/>
                  <a:pt x="544823" y="554283"/>
                  <a:pt x="544157" y="557017"/>
                </a:cubicBezTo>
                <a:cubicBezTo>
                  <a:pt x="543489" y="559751"/>
                  <a:pt x="542924" y="562518"/>
                  <a:pt x="542456" y="565318"/>
                </a:cubicBezTo>
                <a:cubicBezTo>
                  <a:pt x="541989" y="568118"/>
                  <a:pt x="541755" y="570652"/>
                  <a:pt x="541755" y="572919"/>
                </a:cubicBezTo>
                <a:cubicBezTo>
                  <a:pt x="541755" y="579853"/>
                  <a:pt x="543522" y="585421"/>
                  <a:pt x="547056" y="589621"/>
                </a:cubicBezTo>
                <a:cubicBezTo>
                  <a:pt x="550589" y="593822"/>
                  <a:pt x="556757" y="596889"/>
                  <a:pt x="565560" y="598822"/>
                </a:cubicBezTo>
                <a:cubicBezTo>
                  <a:pt x="574359" y="600756"/>
                  <a:pt x="586694" y="601723"/>
                  <a:pt x="602564" y="601723"/>
                </a:cubicBezTo>
                <a:cubicBezTo>
                  <a:pt x="615632" y="601723"/>
                  <a:pt x="626432" y="601223"/>
                  <a:pt x="634967" y="600222"/>
                </a:cubicBezTo>
                <a:cubicBezTo>
                  <a:pt x="643501" y="599222"/>
                  <a:pt x="650136" y="597622"/>
                  <a:pt x="654870" y="595422"/>
                </a:cubicBezTo>
                <a:cubicBezTo>
                  <a:pt x="659603" y="593222"/>
                  <a:pt x="662904" y="590355"/>
                  <a:pt x="664770" y="586821"/>
                </a:cubicBezTo>
                <a:cubicBezTo>
                  <a:pt x="666637" y="583287"/>
                  <a:pt x="667438" y="578986"/>
                  <a:pt x="667170" y="573919"/>
                </a:cubicBezTo>
                <a:close/>
                <a:moveTo>
                  <a:pt x="6296377" y="471106"/>
                </a:moveTo>
                <a:lnTo>
                  <a:pt x="6312779" y="471106"/>
                </a:lnTo>
                <a:lnTo>
                  <a:pt x="6316780" y="574119"/>
                </a:lnTo>
                <a:cubicBezTo>
                  <a:pt x="6317046" y="580653"/>
                  <a:pt x="6317680" y="585687"/>
                  <a:pt x="6318680" y="589221"/>
                </a:cubicBezTo>
                <a:cubicBezTo>
                  <a:pt x="6319680" y="592755"/>
                  <a:pt x="6321947" y="595189"/>
                  <a:pt x="6325481" y="596522"/>
                </a:cubicBezTo>
                <a:lnTo>
                  <a:pt x="6341557" y="598447"/>
                </a:lnTo>
                <a:lnTo>
                  <a:pt x="6352627" y="596522"/>
                </a:lnTo>
                <a:cubicBezTo>
                  <a:pt x="6355627" y="595189"/>
                  <a:pt x="6358094" y="592988"/>
                  <a:pt x="6360028" y="589921"/>
                </a:cubicBezTo>
                <a:cubicBezTo>
                  <a:pt x="6361961" y="586854"/>
                  <a:pt x="6363662" y="582787"/>
                  <a:pt x="6365129" y="577720"/>
                </a:cubicBezTo>
                <a:cubicBezTo>
                  <a:pt x="6366595" y="572652"/>
                  <a:pt x="6368196" y="566385"/>
                  <a:pt x="6369929" y="558917"/>
                </a:cubicBezTo>
                <a:lnTo>
                  <a:pt x="6384531" y="562718"/>
                </a:lnTo>
                <a:cubicBezTo>
                  <a:pt x="6383731" y="565785"/>
                  <a:pt x="6382997" y="568719"/>
                  <a:pt x="6382330" y="571519"/>
                </a:cubicBezTo>
                <a:cubicBezTo>
                  <a:pt x="6381664" y="574319"/>
                  <a:pt x="6381164" y="576753"/>
                  <a:pt x="6380830" y="578820"/>
                </a:cubicBezTo>
                <a:cubicBezTo>
                  <a:pt x="6380497" y="580887"/>
                  <a:pt x="6380331" y="582520"/>
                  <a:pt x="6380331" y="583720"/>
                </a:cubicBezTo>
                <a:cubicBezTo>
                  <a:pt x="6380331" y="586921"/>
                  <a:pt x="6381064" y="589621"/>
                  <a:pt x="6382530" y="591821"/>
                </a:cubicBezTo>
                <a:cubicBezTo>
                  <a:pt x="6383998" y="594022"/>
                  <a:pt x="6386798" y="595822"/>
                  <a:pt x="6390932" y="597222"/>
                </a:cubicBezTo>
                <a:lnTo>
                  <a:pt x="6396880" y="598219"/>
                </a:lnTo>
                <a:lnTo>
                  <a:pt x="6409234" y="581020"/>
                </a:lnTo>
                <a:cubicBezTo>
                  <a:pt x="6415168" y="573752"/>
                  <a:pt x="6421702" y="567018"/>
                  <a:pt x="6428836" y="560818"/>
                </a:cubicBezTo>
                <a:cubicBezTo>
                  <a:pt x="6435971" y="554617"/>
                  <a:pt x="6443471" y="549616"/>
                  <a:pt x="6451339" y="545816"/>
                </a:cubicBezTo>
                <a:cubicBezTo>
                  <a:pt x="6459207" y="542015"/>
                  <a:pt x="6467208" y="540115"/>
                  <a:pt x="6475342" y="540115"/>
                </a:cubicBezTo>
                <a:cubicBezTo>
                  <a:pt x="6482677" y="540115"/>
                  <a:pt x="6488977" y="541615"/>
                  <a:pt x="6494244" y="544616"/>
                </a:cubicBezTo>
                <a:cubicBezTo>
                  <a:pt x="6499512" y="547616"/>
                  <a:pt x="6503579" y="551650"/>
                  <a:pt x="6506446" y="556717"/>
                </a:cubicBezTo>
                <a:cubicBezTo>
                  <a:pt x="6509313" y="561784"/>
                  <a:pt x="6510746" y="567518"/>
                  <a:pt x="6510746" y="573919"/>
                </a:cubicBezTo>
                <a:lnTo>
                  <a:pt x="6504249" y="594356"/>
                </a:lnTo>
                <a:lnTo>
                  <a:pt x="6517048" y="597622"/>
                </a:lnTo>
                <a:cubicBezTo>
                  <a:pt x="6522048" y="598222"/>
                  <a:pt x="6526682" y="598522"/>
                  <a:pt x="6530949" y="598522"/>
                </a:cubicBezTo>
                <a:lnTo>
                  <a:pt x="6531596" y="598766"/>
                </a:lnTo>
                <a:lnTo>
                  <a:pt x="6531625" y="598522"/>
                </a:lnTo>
                <a:cubicBezTo>
                  <a:pt x="6534959" y="598522"/>
                  <a:pt x="6538660" y="598489"/>
                  <a:pt x="6542727" y="598422"/>
                </a:cubicBezTo>
                <a:cubicBezTo>
                  <a:pt x="6546794" y="598356"/>
                  <a:pt x="6550928" y="598256"/>
                  <a:pt x="6555129" y="598122"/>
                </a:cubicBezTo>
                <a:cubicBezTo>
                  <a:pt x="6559329" y="597989"/>
                  <a:pt x="6563229" y="597689"/>
                  <a:pt x="6566830" y="597222"/>
                </a:cubicBezTo>
                <a:cubicBezTo>
                  <a:pt x="6570431" y="596755"/>
                  <a:pt x="6573431" y="596122"/>
                  <a:pt x="6575831" y="595322"/>
                </a:cubicBezTo>
                <a:cubicBezTo>
                  <a:pt x="6580632" y="593588"/>
                  <a:pt x="6584365" y="591421"/>
                  <a:pt x="6587032" y="588821"/>
                </a:cubicBezTo>
                <a:lnTo>
                  <a:pt x="6591557" y="580567"/>
                </a:lnTo>
                <a:lnTo>
                  <a:pt x="6585032" y="582120"/>
                </a:lnTo>
                <a:cubicBezTo>
                  <a:pt x="6582098" y="582520"/>
                  <a:pt x="6579165" y="582720"/>
                  <a:pt x="6576231" y="582720"/>
                </a:cubicBezTo>
                <a:cubicBezTo>
                  <a:pt x="6569430" y="582720"/>
                  <a:pt x="6563663" y="581620"/>
                  <a:pt x="6558929" y="579420"/>
                </a:cubicBezTo>
                <a:cubicBezTo>
                  <a:pt x="6554195" y="577220"/>
                  <a:pt x="6550595" y="574219"/>
                  <a:pt x="6548128" y="570419"/>
                </a:cubicBezTo>
                <a:cubicBezTo>
                  <a:pt x="6545661" y="566618"/>
                  <a:pt x="6544427" y="562251"/>
                  <a:pt x="6544427" y="557317"/>
                </a:cubicBezTo>
                <a:cubicBezTo>
                  <a:pt x="6544427" y="552250"/>
                  <a:pt x="6545227" y="547149"/>
                  <a:pt x="6546827" y="542015"/>
                </a:cubicBezTo>
                <a:cubicBezTo>
                  <a:pt x="6548428" y="536881"/>
                  <a:pt x="6550695" y="532181"/>
                  <a:pt x="6553628" y="527913"/>
                </a:cubicBezTo>
                <a:cubicBezTo>
                  <a:pt x="6556562" y="523646"/>
                  <a:pt x="6560096" y="520212"/>
                  <a:pt x="6564230" y="517612"/>
                </a:cubicBezTo>
                <a:cubicBezTo>
                  <a:pt x="6568363" y="515012"/>
                  <a:pt x="6572964" y="513712"/>
                  <a:pt x="6578031" y="513712"/>
                </a:cubicBezTo>
                <a:cubicBezTo>
                  <a:pt x="6585232" y="513712"/>
                  <a:pt x="6591200" y="516045"/>
                  <a:pt x="6595934" y="520712"/>
                </a:cubicBezTo>
                <a:cubicBezTo>
                  <a:pt x="6600668" y="525380"/>
                  <a:pt x="6604201" y="531481"/>
                  <a:pt x="6606535" y="539015"/>
                </a:cubicBezTo>
                <a:cubicBezTo>
                  <a:pt x="6608868" y="546549"/>
                  <a:pt x="6610035" y="554517"/>
                  <a:pt x="6610035" y="562918"/>
                </a:cubicBezTo>
                <a:cubicBezTo>
                  <a:pt x="6610035" y="572919"/>
                  <a:pt x="6608335" y="581487"/>
                  <a:pt x="6604935" y="588621"/>
                </a:cubicBezTo>
                <a:cubicBezTo>
                  <a:pt x="6601534" y="595755"/>
                  <a:pt x="6595900" y="601656"/>
                  <a:pt x="6588032" y="606323"/>
                </a:cubicBezTo>
                <a:cubicBezTo>
                  <a:pt x="6584966" y="608057"/>
                  <a:pt x="6581265" y="609490"/>
                  <a:pt x="6576931" y="610624"/>
                </a:cubicBezTo>
                <a:cubicBezTo>
                  <a:pt x="6572597" y="611757"/>
                  <a:pt x="6567863" y="612657"/>
                  <a:pt x="6562729" y="613324"/>
                </a:cubicBezTo>
                <a:cubicBezTo>
                  <a:pt x="6557595" y="613991"/>
                  <a:pt x="6552228" y="614424"/>
                  <a:pt x="6546627" y="614624"/>
                </a:cubicBezTo>
                <a:cubicBezTo>
                  <a:pt x="6541027" y="614824"/>
                  <a:pt x="6535359" y="614924"/>
                  <a:pt x="6529625" y="614924"/>
                </a:cubicBezTo>
                <a:lnTo>
                  <a:pt x="6529657" y="614659"/>
                </a:lnTo>
                <a:lnTo>
                  <a:pt x="6528949" y="614924"/>
                </a:lnTo>
                <a:cubicBezTo>
                  <a:pt x="6525482" y="614924"/>
                  <a:pt x="6521114" y="614558"/>
                  <a:pt x="6515847" y="613824"/>
                </a:cubicBezTo>
                <a:cubicBezTo>
                  <a:pt x="6510580" y="613091"/>
                  <a:pt x="6505246" y="611791"/>
                  <a:pt x="6499845" y="609924"/>
                </a:cubicBezTo>
                <a:lnTo>
                  <a:pt x="6492346" y="605654"/>
                </a:lnTo>
                <a:lnTo>
                  <a:pt x="6480543" y="611524"/>
                </a:lnTo>
                <a:cubicBezTo>
                  <a:pt x="6469608" y="615524"/>
                  <a:pt x="6454739" y="617525"/>
                  <a:pt x="6435938" y="617525"/>
                </a:cubicBezTo>
                <a:cubicBezTo>
                  <a:pt x="6424202" y="617525"/>
                  <a:pt x="6414368" y="617091"/>
                  <a:pt x="6406434" y="616224"/>
                </a:cubicBezTo>
                <a:cubicBezTo>
                  <a:pt x="6398499" y="615358"/>
                  <a:pt x="6392065" y="614057"/>
                  <a:pt x="6387131" y="612324"/>
                </a:cubicBezTo>
                <a:cubicBezTo>
                  <a:pt x="6382197" y="610590"/>
                  <a:pt x="6378463" y="608390"/>
                  <a:pt x="6375930" y="605723"/>
                </a:cubicBezTo>
                <a:lnTo>
                  <a:pt x="6372393" y="599194"/>
                </a:lnTo>
                <a:lnTo>
                  <a:pt x="6370129" y="602798"/>
                </a:lnTo>
                <a:cubicBezTo>
                  <a:pt x="6368329" y="605115"/>
                  <a:pt x="6366462" y="606990"/>
                  <a:pt x="6364529" y="608423"/>
                </a:cubicBezTo>
                <a:cubicBezTo>
                  <a:pt x="6360661" y="611291"/>
                  <a:pt x="6356627" y="613091"/>
                  <a:pt x="6352427" y="613824"/>
                </a:cubicBezTo>
                <a:lnTo>
                  <a:pt x="6340482" y="614812"/>
                </a:lnTo>
                <a:lnTo>
                  <a:pt x="6340182" y="614924"/>
                </a:lnTo>
                <a:lnTo>
                  <a:pt x="6339585" y="614886"/>
                </a:lnTo>
                <a:lnTo>
                  <a:pt x="6339125" y="614924"/>
                </a:lnTo>
                <a:lnTo>
                  <a:pt x="6339134" y="614857"/>
                </a:lnTo>
                <a:lnTo>
                  <a:pt x="6326056" y="614024"/>
                </a:lnTo>
                <a:cubicBezTo>
                  <a:pt x="6321972" y="613424"/>
                  <a:pt x="6318513" y="612524"/>
                  <a:pt x="6315679" y="611324"/>
                </a:cubicBezTo>
                <a:cubicBezTo>
                  <a:pt x="6310012" y="608924"/>
                  <a:pt x="6306112" y="605190"/>
                  <a:pt x="6303978" y="600122"/>
                </a:cubicBezTo>
                <a:cubicBezTo>
                  <a:pt x="6301845" y="595055"/>
                  <a:pt x="6300644" y="588521"/>
                  <a:pt x="6300378" y="580520"/>
                </a:cubicBezTo>
                <a:close/>
                <a:moveTo>
                  <a:pt x="6159293" y="471106"/>
                </a:moveTo>
                <a:lnTo>
                  <a:pt x="6175495" y="471106"/>
                </a:lnTo>
                <a:lnTo>
                  <a:pt x="6179496" y="572119"/>
                </a:lnTo>
                <a:cubicBezTo>
                  <a:pt x="6179763" y="579186"/>
                  <a:pt x="6178896" y="585554"/>
                  <a:pt x="6176895" y="591221"/>
                </a:cubicBezTo>
                <a:cubicBezTo>
                  <a:pt x="6174895" y="596889"/>
                  <a:pt x="6170894" y="601723"/>
                  <a:pt x="6164894" y="605723"/>
                </a:cubicBezTo>
                <a:cubicBezTo>
                  <a:pt x="6158893" y="609724"/>
                  <a:pt x="6150159" y="612791"/>
                  <a:pt x="6138691" y="614924"/>
                </a:cubicBezTo>
                <a:cubicBezTo>
                  <a:pt x="6127223" y="617058"/>
                  <a:pt x="6112088" y="618125"/>
                  <a:pt x="6093285" y="618125"/>
                </a:cubicBezTo>
                <a:cubicBezTo>
                  <a:pt x="6081417" y="618125"/>
                  <a:pt x="6070982" y="617358"/>
                  <a:pt x="6061981" y="615824"/>
                </a:cubicBezTo>
                <a:cubicBezTo>
                  <a:pt x="6052980" y="614291"/>
                  <a:pt x="6045479" y="611924"/>
                  <a:pt x="6039478" y="608724"/>
                </a:cubicBezTo>
                <a:cubicBezTo>
                  <a:pt x="6033477" y="605523"/>
                  <a:pt x="6028944" y="601356"/>
                  <a:pt x="6025877" y="596222"/>
                </a:cubicBezTo>
                <a:cubicBezTo>
                  <a:pt x="6022809" y="591088"/>
                  <a:pt x="6021276" y="584854"/>
                  <a:pt x="6021276" y="577520"/>
                </a:cubicBezTo>
                <a:cubicBezTo>
                  <a:pt x="6021276" y="574186"/>
                  <a:pt x="6021543" y="570752"/>
                  <a:pt x="6022076" y="567218"/>
                </a:cubicBezTo>
                <a:cubicBezTo>
                  <a:pt x="6022609" y="563685"/>
                  <a:pt x="6023310" y="560117"/>
                  <a:pt x="6024176" y="556517"/>
                </a:cubicBezTo>
                <a:cubicBezTo>
                  <a:pt x="6025043" y="552917"/>
                  <a:pt x="6025943" y="549449"/>
                  <a:pt x="6026877" y="546116"/>
                </a:cubicBezTo>
                <a:lnTo>
                  <a:pt x="6041879" y="549916"/>
                </a:lnTo>
                <a:cubicBezTo>
                  <a:pt x="6041345" y="551916"/>
                  <a:pt x="6040745" y="554283"/>
                  <a:pt x="6040079" y="557017"/>
                </a:cubicBezTo>
                <a:cubicBezTo>
                  <a:pt x="6039412" y="559751"/>
                  <a:pt x="6038845" y="562518"/>
                  <a:pt x="6038378" y="565318"/>
                </a:cubicBezTo>
                <a:cubicBezTo>
                  <a:pt x="6037911" y="568118"/>
                  <a:pt x="6037678" y="570652"/>
                  <a:pt x="6037678" y="572919"/>
                </a:cubicBezTo>
                <a:cubicBezTo>
                  <a:pt x="6037678" y="579853"/>
                  <a:pt x="6039445" y="585421"/>
                  <a:pt x="6042978" y="589621"/>
                </a:cubicBezTo>
                <a:cubicBezTo>
                  <a:pt x="6046513" y="593822"/>
                  <a:pt x="6052680" y="596889"/>
                  <a:pt x="6061481" y="598822"/>
                </a:cubicBezTo>
                <a:cubicBezTo>
                  <a:pt x="6070282" y="600756"/>
                  <a:pt x="6082617" y="601723"/>
                  <a:pt x="6098486" y="601723"/>
                </a:cubicBezTo>
                <a:cubicBezTo>
                  <a:pt x="6111687" y="601723"/>
                  <a:pt x="6122556" y="601223"/>
                  <a:pt x="6131090" y="600222"/>
                </a:cubicBezTo>
                <a:cubicBezTo>
                  <a:pt x="6139624" y="599222"/>
                  <a:pt x="6146258" y="597622"/>
                  <a:pt x="6150992" y="595422"/>
                </a:cubicBezTo>
                <a:cubicBezTo>
                  <a:pt x="6155726" y="593222"/>
                  <a:pt x="6158993" y="590355"/>
                  <a:pt x="6160793" y="586821"/>
                </a:cubicBezTo>
                <a:cubicBezTo>
                  <a:pt x="6162594" y="583287"/>
                  <a:pt x="6163361" y="578986"/>
                  <a:pt x="6163094" y="573919"/>
                </a:cubicBezTo>
                <a:close/>
                <a:moveTo>
                  <a:pt x="5483018" y="471106"/>
                </a:moveTo>
                <a:lnTo>
                  <a:pt x="5499220" y="471106"/>
                </a:lnTo>
                <a:lnTo>
                  <a:pt x="5503221" y="572119"/>
                </a:lnTo>
                <a:cubicBezTo>
                  <a:pt x="5503488" y="578920"/>
                  <a:pt x="5504587" y="584254"/>
                  <a:pt x="5506521" y="588121"/>
                </a:cubicBezTo>
                <a:cubicBezTo>
                  <a:pt x="5508455" y="591988"/>
                  <a:pt x="5511088" y="594688"/>
                  <a:pt x="5514422" y="596222"/>
                </a:cubicBezTo>
                <a:lnTo>
                  <a:pt x="5523976" y="598220"/>
                </a:lnTo>
                <a:lnTo>
                  <a:pt x="5537777" y="596322"/>
                </a:lnTo>
                <a:cubicBezTo>
                  <a:pt x="5540845" y="594855"/>
                  <a:pt x="5542611" y="592255"/>
                  <a:pt x="5543078" y="588521"/>
                </a:cubicBezTo>
                <a:cubicBezTo>
                  <a:pt x="5543545" y="584787"/>
                  <a:pt x="5543645" y="579587"/>
                  <a:pt x="5543378" y="572919"/>
                </a:cubicBezTo>
                <a:lnTo>
                  <a:pt x="5539578" y="471106"/>
                </a:lnTo>
                <a:lnTo>
                  <a:pt x="5555780" y="471106"/>
                </a:lnTo>
                <a:lnTo>
                  <a:pt x="5559780" y="571119"/>
                </a:lnTo>
                <a:cubicBezTo>
                  <a:pt x="5560047" y="578186"/>
                  <a:pt x="5559814" y="584454"/>
                  <a:pt x="5559080" y="589921"/>
                </a:cubicBezTo>
                <a:cubicBezTo>
                  <a:pt x="5558347" y="595389"/>
                  <a:pt x="5556613" y="599989"/>
                  <a:pt x="5553879" y="603723"/>
                </a:cubicBezTo>
                <a:cubicBezTo>
                  <a:pt x="5551146" y="607457"/>
                  <a:pt x="5547078" y="610257"/>
                  <a:pt x="5541678" y="612124"/>
                </a:cubicBezTo>
                <a:lnTo>
                  <a:pt x="5525232" y="614246"/>
                </a:lnTo>
                <a:lnTo>
                  <a:pt x="5523424" y="614924"/>
                </a:lnTo>
                <a:lnTo>
                  <a:pt x="5522032" y="614659"/>
                </a:lnTo>
                <a:lnTo>
                  <a:pt x="5519975" y="614924"/>
                </a:lnTo>
                <a:lnTo>
                  <a:pt x="5520046" y="614280"/>
                </a:lnTo>
                <a:lnTo>
                  <a:pt x="5508222" y="612024"/>
                </a:lnTo>
                <a:cubicBezTo>
                  <a:pt x="5504354" y="610090"/>
                  <a:pt x="5501387" y="607657"/>
                  <a:pt x="5499320" y="604723"/>
                </a:cubicBezTo>
                <a:lnTo>
                  <a:pt x="5496552" y="598511"/>
                </a:lnTo>
                <a:lnTo>
                  <a:pt x="5488619" y="606223"/>
                </a:lnTo>
                <a:cubicBezTo>
                  <a:pt x="5484085" y="609090"/>
                  <a:pt x="5478484" y="611391"/>
                  <a:pt x="5471817" y="613124"/>
                </a:cubicBezTo>
                <a:cubicBezTo>
                  <a:pt x="5465149" y="614858"/>
                  <a:pt x="5457315" y="616124"/>
                  <a:pt x="5448314" y="616925"/>
                </a:cubicBezTo>
                <a:cubicBezTo>
                  <a:pt x="5439313" y="617725"/>
                  <a:pt x="5428878" y="618125"/>
                  <a:pt x="5417010" y="618125"/>
                </a:cubicBezTo>
                <a:cubicBezTo>
                  <a:pt x="5405142" y="618125"/>
                  <a:pt x="5394707" y="617358"/>
                  <a:pt x="5385706" y="615824"/>
                </a:cubicBezTo>
                <a:cubicBezTo>
                  <a:pt x="5376705" y="614291"/>
                  <a:pt x="5369204" y="611924"/>
                  <a:pt x="5363203" y="608724"/>
                </a:cubicBezTo>
                <a:cubicBezTo>
                  <a:pt x="5357202" y="605523"/>
                  <a:pt x="5352669" y="601356"/>
                  <a:pt x="5349602" y="596222"/>
                </a:cubicBezTo>
                <a:cubicBezTo>
                  <a:pt x="5346534" y="591088"/>
                  <a:pt x="5345001" y="584854"/>
                  <a:pt x="5345001" y="577520"/>
                </a:cubicBezTo>
                <a:cubicBezTo>
                  <a:pt x="5345001" y="574186"/>
                  <a:pt x="5345268" y="570752"/>
                  <a:pt x="5345801" y="567218"/>
                </a:cubicBezTo>
                <a:cubicBezTo>
                  <a:pt x="5346334" y="563685"/>
                  <a:pt x="5347035" y="560117"/>
                  <a:pt x="5347901" y="556517"/>
                </a:cubicBezTo>
                <a:cubicBezTo>
                  <a:pt x="5348768" y="552917"/>
                  <a:pt x="5349668" y="549449"/>
                  <a:pt x="5350602" y="546116"/>
                </a:cubicBezTo>
                <a:lnTo>
                  <a:pt x="5365604" y="549916"/>
                </a:lnTo>
                <a:cubicBezTo>
                  <a:pt x="5365070" y="551916"/>
                  <a:pt x="5364470" y="554283"/>
                  <a:pt x="5363804" y="557017"/>
                </a:cubicBezTo>
                <a:cubicBezTo>
                  <a:pt x="5363137" y="559751"/>
                  <a:pt x="5362570" y="562518"/>
                  <a:pt x="5362103" y="565318"/>
                </a:cubicBezTo>
                <a:cubicBezTo>
                  <a:pt x="5361636" y="568118"/>
                  <a:pt x="5361403" y="570652"/>
                  <a:pt x="5361403" y="572919"/>
                </a:cubicBezTo>
                <a:cubicBezTo>
                  <a:pt x="5361403" y="579853"/>
                  <a:pt x="5363170" y="585421"/>
                  <a:pt x="5366703" y="589621"/>
                </a:cubicBezTo>
                <a:cubicBezTo>
                  <a:pt x="5370238" y="593822"/>
                  <a:pt x="5376405" y="596889"/>
                  <a:pt x="5385206" y="598822"/>
                </a:cubicBezTo>
                <a:cubicBezTo>
                  <a:pt x="5394007" y="600756"/>
                  <a:pt x="5406342" y="601723"/>
                  <a:pt x="5422211" y="601723"/>
                </a:cubicBezTo>
                <a:cubicBezTo>
                  <a:pt x="5435279" y="601723"/>
                  <a:pt x="5446081" y="601223"/>
                  <a:pt x="5454615" y="600222"/>
                </a:cubicBezTo>
                <a:cubicBezTo>
                  <a:pt x="5463149" y="599222"/>
                  <a:pt x="5469783" y="597622"/>
                  <a:pt x="5474517" y="595422"/>
                </a:cubicBezTo>
                <a:cubicBezTo>
                  <a:pt x="5479251" y="593222"/>
                  <a:pt x="5482552" y="590355"/>
                  <a:pt x="5484418" y="586821"/>
                </a:cubicBezTo>
                <a:cubicBezTo>
                  <a:pt x="5486285" y="583287"/>
                  <a:pt x="5487086" y="578986"/>
                  <a:pt x="5486819" y="573919"/>
                </a:cubicBezTo>
                <a:close/>
                <a:moveTo>
                  <a:pt x="5073539" y="471106"/>
                </a:moveTo>
                <a:lnTo>
                  <a:pt x="5090141" y="471106"/>
                </a:lnTo>
                <a:lnTo>
                  <a:pt x="5093341" y="572519"/>
                </a:lnTo>
                <a:cubicBezTo>
                  <a:pt x="5093608" y="579320"/>
                  <a:pt x="5094708" y="584620"/>
                  <a:pt x="5096641" y="588421"/>
                </a:cubicBezTo>
                <a:cubicBezTo>
                  <a:pt x="5098575" y="592221"/>
                  <a:pt x="5101209" y="594855"/>
                  <a:pt x="5104542" y="596322"/>
                </a:cubicBezTo>
                <a:cubicBezTo>
                  <a:pt x="5107876" y="597789"/>
                  <a:pt x="5111543" y="598522"/>
                  <a:pt x="5115544" y="598522"/>
                </a:cubicBezTo>
                <a:cubicBezTo>
                  <a:pt x="5118344" y="598522"/>
                  <a:pt x="5120378" y="599289"/>
                  <a:pt x="5121645" y="600823"/>
                </a:cubicBezTo>
                <a:lnTo>
                  <a:pt x="5121645" y="600824"/>
                </a:lnTo>
                <a:lnTo>
                  <a:pt x="5121925" y="598522"/>
                </a:lnTo>
                <a:lnTo>
                  <a:pt x="5137327" y="598522"/>
                </a:lnTo>
                <a:cubicBezTo>
                  <a:pt x="5148395" y="598522"/>
                  <a:pt x="5156596" y="597922"/>
                  <a:pt x="5161930" y="596722"/>
                </a:cubicBezTo>
                <a:cubicBezTo>
                  <a:pt x="5167264" y="595522"/>
                  <a:pt x="5170765" y="593922"/>
                  <a:pt x="5172432" y="591921"/>
                </a:cubicBezTo>
                <a:cubicBezTo>
                  <a:pt x="5174099" y="589921"/>
                  <a:pt x="5174932" y="587854"/>
                  <a:pt x="5174932" y="585721"/>
                </a:cubicBezTo>
                <a:cubicBezTo>
                  <a:pt x="5174932" y="582520"/>
                  <a:pt x="5173732" y="578986"/>
                  <a:pt x="5171332" y="575119"/>
                </a:cubicBezTo>
                <a:cubicBezTo>
                  <a:pt x="5168931" y="571252"/>
                  <a:pt x="5165865" y="567285"/>
                  <a:pt x="5162130" y="563218"/>
                </a:cubicBezTo>
                <a:cubicBezTo>
                  <a:pt x="5158397" y="559151"/>
                  <a:pt x="5154430" y="555117"/>
                  <a:pt x="5150229" y="551116"/>
                </a:cubicBezTo>
                <a:cubicBezTo>
                  <a:pt x="5146029" y="547116"/>
                  <a:pt x="5142061" y="543449"/>
                  <a:pt x="5138328" y="540115"/>
                </a:cubicBezTo>
                <a:cubicBezTo>
                  <a:pt x="5134594" y="536781"/>
                  <a:pt x="5131527" y="533881"/>
                  <a:pt x="5129127" y="531414"/>
                </a:cubicBezTo>
                <a:cubicBezTo>
                  <a:pt x="5126726" y="528947"/>
                  <a:pt x="5125526" y="527180"/>
                  <a:pt x="5125526" y="526113"/>
                </a:cubicBezTo>
                <a:cubicBezTo>
                  <a:pt x="5125526" y="524113"/>
                  <a:pt x="5125693" y="522179"/>
                  <a:pt x="5126026" y="520312"/>
                </a:cubicBezTo>
                <a:cubicBezTo>
                  <a:pt x="5126359" y="518446"/>
                  <a:pt x="5126826" y="516712"/>
                  <a:pt x="5127426" y="515112"/>
                </a:cubicBezTo>
                <a:cubicBezTo>
                  <a:pt x="5128026" y="513512"/>
                  <a:pt x="5128793" y="512245"/>
                  <a:pt x="5129727" y="511311"/>
                </a:cubicBezTo>
                <a:cubicBezTo>
                  <a:pt x="5132393" y="508511"/>
                  <a:pt x="5136061" y="505544"/>
                  <a:pt x="5140728" y="502410"/>
                </a:cubicBezTo>
                <a:cubicBezTo>
                  <a:pt x="5145395" y="499276"/>
                  <a:pt x="5150796" y="496076"/>
                  <a:pt x="5156930" y="492809"/>
                </a:cubicBezTo>
                <a:cubicBezTo>
                  <a:pt x="5163064" y="489542"/>
                  <a:pt x="5169598" y="486208"/>
                  <a:pt x="5176532" y="482808"/>
                </a:cubicBezTo>
                <a:cubicBezTo>
                  <a:pt x="5183466" y="479407"/>
                  <a:pt x="5190468" y="475974"/>
                  <a:pt x="5197535" y="472506"/>
                </a:cubicBezTo>
                <a:lnTo>
                  <a:pt x="5204336" y="487308"/>
                </a:lnTo>
                <a:cubicBezTo>
                  <a:pt x="5197935" y="490509"/>
                  <a:pt x="5191534" y="493676"/>
                  <a:pt x="5185133" y="496810"/>
                </a:cubicBezTo>
                <a:cubicBezTo>
                  <a:pt x="5178732" y="499943"/>
                  <a:pt x="5172532" y="503044"/>
                  <a:pt x="5166531" y="506111"/>
                </a:cubicBezTo>
                <a:cubicBezTo>
                  <a:pt x="5160531" y="509178"/>
                  <a:pt x="5154896" y="512278"/>
                  <a:pt x="5149629" y="515412"/>
                </a:cubicBezTo>
                <a:lnTo>
                  <a:pt x="5140469" y="521497"/>
                </a:lnTo>
                <a:lnTo>
                  <a:pt x="5153529" y="532714"/>
                </a:lnTo>
                <a:cubicBezTo>
                  <a:pt x="5158863" y="537381"/>
                  <a:pt x="5163931" y="542149"/>
                  <a:pt x="5168731" y="547016"/>
                </a:cubicBezTo>
                <a:cubicBezTo>
                  <a:pt x="5173532" y="551883"/>
                  <a:pt x="5177999" y="557117"/>
                  <a:pt x="5182133" y="562718"/>
                </a:cubicBezTo>
                <a:cubicBezTo>
                  <a:pt x="5186267" y="568318"/>
                  <a:pt x="5190134" y="574519"/>
                  <a:pt x="5193734" y="581320"/>
                </a:cubicBezTo>
                <a:cubicBezTo>
                  <a:pt x="5196535" y="586521"/>
                  <a:pt x="5199802" y="590321"/>
                  <a:pt x="5203535" y="592722"/>
                </a:cubicBezTo>
                <a:cubicBezTo>
                  <a:pt x="5207270" y="595122"/>
                  <a:pt x="5210970" y="596689"/>
                  <a:pt x="5214637" y="597422"/>
                </a:cubicBezTo>
                <a:lnTo>
                  <a:pt x="5222163" y="598352"/>
                </a:lnTo>
                <a:lnTo>
                  <a:pt x="5225977" y="598222"/>
                </a:lnTo>
                <a:cubicBezTo>
                  <a:pt x="5228577" y="598022"/>
                  <a:pt x="5230844" y="597722"/>
                  <a:pt x="5232777" y="597322"/>
                </a:cubicBezTo>
                <a:cubicBezTo>
                  <a:pt x="5236645" y="596522"/>
                  <a:pt x="5239445" y="594888"/>
                  <a:pt x="5241179" y="592421"/>
                </a:cubicBezTo>
                <a:cubicBezTo>
                  <a:pt x="5242912" y="589955"/>
                  <a:pt x="5243779" y="586254"/>
                  <a:pt x="5243779" y="581320"/>
                </a:cubicBezTo>
                <a:cubicBezTo>
                  <a:pt x="5243779" y="577986"/>
                  <a:pt x="5243245" y="574019"/>
                  <a:pt x="5242178" y="569419"/>
                </a:cubicBezTo>
                <a:cubicBezTo>
                  <a:pt x="5241112" y="564818"/>
                  <a:pt x="5239712" y="559917"/>
                  <a:pt x="5237978" y="554717"/>
                </a:cubicBezTo>
                <a:cubicBezTo>
                  <a:pt x="5236245" y="549516"/>
                  <a:pt x="5234378" y="544382"/>
                  <a:pt x="5232377" y="539315"/>
                </a:cubicBezTo>
                <a:lnTo>
                  <a:pt x="5248579" y="533314"/>
                </a:lnTo>
                <a:cubicBezTo>
                  <a:pt x="5250313" y="537581"/>
                  <a:pt x="5251946" y="542449"/>
                  <a:pt x="5253480" y="547916"/>
                </a:cubicBezTo>
                <a:cubicBezTo>
                  <a:pt x="5255014" y="553383"/>
                  <a:pt x="5256314" y="558784"/>
                  <a:pt x="5257380" y="564118"/>
                </a:cubicBezTo>
                <a:cubicBezTo>
                  <a:pt x="5258447" y="569452"/>
                  <a:pt x="5258981" y="574119"/>
                  <a:pt x="5258981" y="578120"/>
                </a:cubicBezTo>
                <a:cubicBezTo>
                  <a:pt x="5258981" y="583454"/>
                  <a:pt x="5258414" y="588154"/>
                  <a:pt x="5257280" y="592221"/>
                </a:cubicBezTo>
                <a:cubicBezTo>
                  <a:pt x="5256147" y="596289"/>
                  <a:pt x="5254447" y="599756"/>
                  <a:pt x="5252180" y="602623"/>
                </a:cubicBezTo>
                <a:cubicBezTo>
                  <a:pt x="5249913" y="605490"/>
                  <a:pt x="5247012" y="607823"/>
                  <a:pt x="5243479" y="609624"/>
                </a:cubicBezTo>
                <a:cubicBezTo>
                  <a:pt x="5239945" y="611424"/>
                  <a:pt x="5235845" y="612757"/>
                  <a:pt x="5231177" y="613624"/>
                </a:cubicBezTo>
                <a:lnTo>
                  <a:pt x="5223298" y="614264"/>
                </a:lnTo>
                <a:lnTo>
                  <a:pt x="5221538" y="614924"/>
                </a:lnTo>
                <a:lnTo>
                  <a:pt x="5219135" y="614603"/>
                </a:lnTo>
                <a:lnTo>
                  <a:pt x="5215175" y="614924"/>
                </a:lnTo>
                <a:lnTo>
                  <a:pt x="5215277" y="614086"/>
                </a:lnTo>
                <a:lnTo>
                  <a:pt x="5208836" y="613224"/>
                </a:lnTo>
                <a:cubicBezTo>
                  <a:pt x="5203969" y="612091"/>
                  <a:pt x="5199202" y="609857"/>
                  <a:pt x="5194534" y="606523"/>
                </a:cubicBezTo>
                <a:cubicBezTo>
                  <a:pt x="5192201" y="604856"/>
                  <a:pt x="5190067" y="602756"/>
                  <a:pt x="5188134" y="600222"/>
                </a:cubicBezTo>
                <a:lnTo>
                  <a:pt x="5186362" y="597189"/>
                </a:lnTo>
                <a:lnTo>
                  <a:pt x="5182033" y="603023"/>
                </a:lnTo>
                <a:cubicBezTo>
                  <a:pt x="5179433" y="605623"/>
                  <a:pt x="5176133" y="607823"/>
                  <a:pt x="5172132" y="609624"/>
                </a:cubicBezTo>
                <a:cubicBezTo>
                  <a:pt x="5168131" y="611424"/>
                  <a:pt x="5163264" y="612757"/>
                  <a:pt x="5157530" y="613624"/>
                </a:cubicBezTo>
                <a:cubicBezTo>
                  <a:pt x="5151796" y="614491"/>
                  <a:pt x="5144795" y="614924"/>
                  <a:pt x="5136527" y="614924"/>
                </a:cubicBezTo>
                <a:lnTo>
                  <a:pt x="5119925" y="614924"/>
                </a:lnTo>
                <a:lnTo>
                  <a:pt x="5120231" y="612416"/>
                </a:lnTo>
                <a:lnTo>
                  <a:pt x="5113543" y="614924"/>
                </a:lnTo>
                <a:cubicBezTo>
                  <a:pt x="5109410" y="614924"/>
                  <a:pt x="5105876" y="614358"/>
                  <a:pt x="5102942" y="613224"/>
                </a:cubicBezTo>
                <a:cubicBezTo>
                  <a:pt x="5100009" y="612091"/>
                  <a:pt x="5097608" y="610624"/>
                  <a:pt x="5095741" y="608824"/>
                </a:cubicBezTo>
                <a:lnTo>
                  <a:pt x="5093556" y="605744"/>
                </a:lnTo>
                <a:lnTo>
                  <a:pt x="5090041" y="622225"/>
                </a:lnTo>
                <a:cubicBezTo>
                  <a:pt x="5087573" y="629226"/>
                  <a:pt x="5083806" y="635594"/>
                  <a:pt x="5078739" y="641328"/>
                </a:cubicBezTo>
                <a:cubicBezTo>
                  <a:pt x="5073672" y="647062"/>
                  <a:pt x="5066904" y="651662"/>
                  <a:pt x="5058437" y="655129"/>
                </a:cubicBezTo>
                <a:cubicBezTo>
                  <a:pt x="5049969" y="658596"/>
                  <a:pt x="5039534" y="660330"/>
                  <a:pt x="5027133" y="660330"/>
                </a:cubicBezTo>
                <a:cubicBezTo>
                  <a:pt x="5020198" y="660330"/>
                  <a:pt x="5013498" y="659297"/>
                  <a:pt x="5007030" y="657230"/>
                </a:cubicBezTo>
                <a:cubicBezTo>
                  <a:pt x="5000563" y="655163"/>
                  <a:pt x="4994828" y="652129"/>
                  <a:pt x="4989828" y="648128"/>
                </a:cubicBezTo>
                <a:cubicBezTo>
                  <a:pt x="4984827" y="644128"/>
                  <a:pt x="4980860" y="639294"/>
                  <a:pt x="4977927" y="633627"/>
                </a:cubicBezTo>
                <a:cubicBezTo>
                  <a:pt x="4974993" y="627959"/>
                  <a:pt x="4973526" y="621458"/>
                  <a:pt x="4973526" y="614124"/>
                </a:cubicBezTo>
                <a:cubicBezTo>
                  <a:pt x="4973526" y="610924"/>
                  <a:pt x="4973826" y="607490"/>
                  <a:pt x="4974426" y="603823"/>
                </a:cubicBezTo>
                <a:cubicBezTo>
                  <a:pt x="4975026" y="600156"/>
                  <a:pt x="4975960" y="596222"/>
                  <a:pt x="4977227" y="592021"/>
                </a:cubicBezTo>
                <a:cubicBezTo>
                  <a:pt x="4978493" y="587821"/>
                  <a:pt x="4980060" y="583387"/>
                  <a:pt x="4981927" y="578720"/>
                </a:cubicBezTo>
                <a:lnTo>
                  <a:pt x="4996329" y="584320"/>
                </a:lnTo>
                <a:cubicBezTo>
                  <a:pt x="4994995" y="588054"/>
                  <a:pt x="4993829" y="591588"/>
                  <a:pt x="4992829" y="594922"/>
                </a:cubicBezTo>
                <a:cubicBezTo>
                  <a:pt x="4991828" y="598256"/>
                  <a:pt x="4991095" y="601389"/>
                  <a:pt x="4990628" y="604323"/>
                </a:cubicBezTo>
                <a:cubicBezTo>
                  <a:pt x="4990161" y="607257"/>
                  <a:pt x="4989928" y="610057"/>
                  <a:pt x="4989928" y="612724"/>
                </a:cubicBezTo>
                <a:cubicBezTo>
                  <a:pt x="4989928" y="619525"/>
                  <a:pt x="4991728" y="625259"/>
                  <a:pt x="4995329" y="629926"/>
                </a:cubicBezTo>
                <a:cubicBezTo>
                  <a:pt x="4998929" y="634593"/>
                  <a:pt x="5003630" y="638094"/>
                  <a:pt x="5009430" y="640427"/>
                </a:cubicBezTo>
                <a:cubicBezTo>
                  <a:pt x="5015231" y="642761"/>
                  <a:pt x="5021465" y="643928"/>
                  <a:pt x="5028133" y="643928"/>
                </a:cubicBezTo>
                <a:cubicBezTo>
                  <a:pt x="5041201" y="643928"/>
                  <a:pt x="5051402" y="641628"/>
                  <a:pt x="5058737" y="637027"/>
                </a:cubicBezTo>
                <a:cubicBezTo>
                  <a:pt x="5066071" y="632427"/>
                  <a:pt x="5071205" y="626359"/>
                  <a:pt x="5074139" y="618825"/>
                </a:cubicBezTo>
                <a:cubicBezTo>
                  <a:pt x="5077072" y="611291"/>
                  <a:pt x="5078339" y="603056"/>
                  <a:pt x="5077939" y="594122"/>
                </a:cubicBezTo>
                <a:close/>
                <a:moveTo>
                  <a:pt x="4886677" y="471106"/>
                </a:moveTo>
                <a:lnTo>
                  <a:pt x="4902879" y="471106"/>
                </a:lnTo>
                <a:lnTo>
                  <a:pt x="4906880" y="613924"/>
                </a:lnTo>
                <a:lnTo>
                  <a:pt x="4890678" y="613924"/>
                </a:lnTo>
                <a:close/>
                <a:moveTo>
                  <a:pt x="4187618" y="471106"/>
                </a:moveTo>
                <a:lnTo>
                  <a:pt x="4203820" y="471106"/>
                </a:lnTo>
                <a:lnTo>
                  <a:pt x="4207821" y="572119"/>
                </a:lnTo>
                <a:cubicBezTo>
                  <a:pt x="4208088" y="578920"/>
                  <a:pt x="4209187" y="584254"/>
                  <a:pt x="4211121" y="588121"/>
                </a:cubicBezTo>
                <a:cubicBezTo>
                  <a:pt x="4213055" y="591988"/>
                  <a:pt x="4215689" y="594688"/>
                  <a:pt x="4219022" y="596222"/>
                </a:cubicBezTo>
                <a:cubicBezTo>
                  <a:pt x="4222356" y="597755"/>
                  <a:pt x="4226023" y="598522"/>
                  <a:pt x="4230024" y="598522"/>
                </a:cubicBezTo>
                <a:lnTo>
                  <a:pt x="4235667" y="600650"/>
                </a:lnTo>
                <a:lnTo>
                  <a:pt x="4235900" y="598522"/>
                </a:lnTo>
                <a:cubicBezTo>
                  <a:pt x="4243501" y="598522"/>
                  <a:pt x="4248835" y="597789"/>
                  <a:pt x="4251903" y="596322"/>
                </a:cubicBezTo>
                <a:cubicBezTo>
                  <a:pt x="4254970" y="594855"/>
                  <a:pt x="4256736" y="592255"/>
                  <a:pt x="4257203" y="588521"/>
                </a:cubicBezTo>
                <a:cubicBezTo>
                  <a:pt x="4257670" y="584787"/>
                  <a:pt x="4257770" y="579587"/>
                  <a:pt x="4257503" y="572919"/>
                </a:cubicBezTo>
                <a:lnTo>
                  <a:pt x="4253703" y="471106"/>
                </a:lnTo>
                <a:lnTo>
                  <a:pt x="4269905" y="471106"/>
                </a:lnTo>
                <a:lnTo>
                  <a:pt x="4273905" y="571119"/>
                </a:lnTo>
                <a:cubicBezTo>
                  <a:pt x="4274172" y="578186"/>
                  <a:pt x="4273938" y="584454"/>
                  <a:pt x="4273205" y="589921"/>
                </a:cubicBezTo>
                <a:cubicBezTo>
                  <a:pt x="4272472" y="595389"/>
                  <a:pt x="4270738" y="599989"/>
                  <a:pt x="4268005" y="603723"/>
                </a:cubicBezTo>
                <a:cubicBezTo>
                  <a:pt x="4265271" y="607457"/>
                  <a:pt x="4261204" y="610257"/>
                  <a:pt x="4255803" y="612124"/>
                </a:cubicBezTo>
                <a:cubicBezTo>
                  <a:pt x="4250402" y="613991"/>
                  <a:pt x="4243168" y="614924"/>
                  <a:pt x="4234100" y="614924"/>
                </a:cubicBezTo>
                <a:lnTo>
                  <a:pt x="4234361" y="612548"/>
                </a:lnTo>
                <a:lnTo>
                  <a:pt x="4228023" y="614924"/>
                </a:lnTo>
                <a:cubicBezTo>
                  <a:pt x="4221756" y="614924"/>
                  <a:pt x="4216688" y="613957"/>
                  <a:pt x="4212821" y="612024"/>
                </a:cubicBezTo>
                <a:cubicBezTo>
                  <a:pt x="4208954" y="610090"/>
                  <a:pt x="4205987" y="607657"/>
                  <a:pt x="4203920" y="604723"/>
                </a:cubicBezTo>
                <a:lnTo>
                  <a:pt x="4201152" y="598511"/>
                </a:lnTo>
                <a:lnTo>
                  <a:pt x="4193219" y="606223"/>
                </a:lnTo>
                <a:cubicBezTo>
                  <a:pt x="4188685" y="609090"/>
                  <a:pt x="4183084" y="611391"/>
                  <a:pt x="4176417" y="613124"/>
                </a:cubicBezTo>
                <a:cubicBezTo>
                  <a:pt x="4169749" y="614858"/>
                  <a:pt x="4161915" y="616124"/>
                  <a:pt x="4152914" y="616925"/>
                </a:cubicBezTo>
                <a:cubicBezTo>
                  <a:pt x="4143913" y="617725"/>
                  <a:pt x="4133478" y="618125"/>
                  <a:pt x="4121610" y="618125"/>
                </a:cubicBezTo>
                <a:cubicBezTo>
                  <a:pt x="4109742" y="618125"/>
                  <a:pt x="4099307" y="617358"/>
                  <a:pt x="4090306" y="615824"/>
                </a:cubicBezTo>
                <a:cubicBezTo>
                  <a:pt x="4081305" y="614291"/>
                  <a:pt x="4073804" y="611924"/>
                  <a:pt x="4067803" y="608724"/>
                </a:cubicBezTo>
                <a:cubicBezTo>
                  <a:pt x="4061802" y="605523"/>
                  <a:pt x="4057268" y="601356"/>
                  <a:pt x="4054201" y="596222"/>
                </a:cubicBezTo>
                <a:cubicBezTo>
                  <a:pt x="4051134" y="591088"/>
                  <a:pt x="4049601" y="584854"/>
                  <a:pt x="4049601" y="577520"/>
                </a:cubicBezTo>
                <a:cubicBezTo>
                  <a:pt x="4049601" y="574186"/>
                  <a:pt x="4049868" y="570752"/>
                  <a:pt x="4050401" y="567218"/>
                </a:cubicBezTo>
                <a:cubicBezTo>
                  <a:pt x="4050934" y="563685"/>
                  <a:pt x="4051634" y="560117"/>
                  <a:pt x="4052501" y="556517"/>
                </a:cubicBezTo>
                <a:cubicBezTo>
                  <a:pt x="4053368" y="552917"/>
                  <a:pt x="4054268" y="549449"/>
                  <a:pt x="4055202" y="546116"/>
                </a:cubicBezTo>
                <a:lnTo>
                  <a:pt x="4070203" y="549916"/>
                </a:lnTo>
                <a:cubicBezTo>
                  <a:pt x="4069670" y="551916"/>
                  <a:pt x="4069070" y="554283"/>
                  <a:pt x="4068403" y="557017"/>
                </a:cubicBezTo>
                <a:cubicBezTo>
                  <a:pt x="4067736" y="559751"/>
                  <a:pt x="4067170" y="562518"/>
                  <a:pt x="4066703" y="565318"/>
                </a:cubicBezTo>
                <a:cubicBezTo>
                  <a:pt x="4066236" y="568118"/>
                  <a:pt x="4066003" y="570652"/>
                  <a:pt x="4066003" y="572919"/>
                </a:cubicBezTo>
                <a:cubicBezTo>
                  <a:pt x="4066003" y="579853"/>
                  <a:pt x="4067770" y="585421"/>
                  <a:pt x="4071304" y="589621"/>
                </a:cubicBezTo>
                <a:cubicBezTo>
                  <a:pt x="4074837" y="593822"/>
                  <a:pt x="4081005" y="596889"/>
                  <a:pt x="4089806" y="598822"/>
                </a:cubicBezTo>
                <a:cubicBezTo>
                  <a:pt x="4098607" y="600756"/>
                  <a:pt x="4110942" y="601723"/>
                  <a:pt x="4126810" y="601723"/>
                </a:cubicBezTo>
                <a:cubicBezTo>
                  <a:pt x="4139879" y="601723"/>
                  <a:pt x="4150680" y="601223"/>
                  <a:pt x="4159215" y="600222"/>
                </a:cubicBezTo>
                <a:cubicBezTo>
                  <a:pt x="4167749" y="599222"/>
                  <a:pt x="4174383" y="597622"/>
                  <a:pt x="4179117" y="595422"/>
                </a:cubicBezTo>
                <a:cubicBezTo>
                  <a:pt x="4183851" y="593222"/>
                  <a:pt x="4187152" y="590355"/>
                  <a:pt x="4189018" y="586821"/>
                </a:cubicBezTo>
                <a:cubicBezTo>
                  <a:pt x="4190885" y="583287"/>
                  <a:pt x="4191685" y="578986"/>
                  <a:pt x="4191419" y="573919"/>
                </a:cubicBezTo>
                <a:close/>
                <a:moveTo>
                  <a:pt x="2682669" y="471106"/>
                </a:moveTo>
                <a:lnTo>
                  <a:pt x="2698871" y="471106"/>
                </a:lnTo>
                <a:lnTo>
                  <a:pt x="2702872" y="572119"/>
                </a:lnTo>
                <a:cubicBezTo>
                  <a:pt x="2703139" y="578920"/>
                  <a:pt x="2704239" y="584254"/>
                  <a:pt x="2706172" y="588121"/>
                </a:cubicBezTo>
                <a:cubicBezTo>
                  <a:pt x="2708106" y="591988"/>
                  <a:pt x="2710739" y="594688"/>
                  <a:pt x="2714073" y="596222"/>
                </a:cubicBezTo>
                <a:lnTo>
                  <a:pt x="2724066" y="598311"/>
                </a:lnTo>
                <a:lnTo>
                  <a:pt x="2732028" y="597622"/>
                </a:lnTo>
                <a:cubicBezTo>
                  <a:pt x="2734695" y="597022"/>
                  <a:pt x="2736929" y="595488"/>
                  <a:pt x="2738729" y="593022"/>
                </a:cubicBezTo>
                <a:cubicBezTo>
                  <a:pt x="2740529" y="590555"/>
                  <a:pt x="2742230" y="586654"/>
                  <a:pt x="2743829" y="581320"/>
                </a:cubicBezTo>
                <a:cubicBezTo>
                  <a:pt x="2745430" y="575986"/>
                  <a:pt x="2747297" y="568518"/>
                  <a:pt x="2749431" y="558917"/>
                </a:cubicBezTo>
                <a:lnTo>
                  <a:pt x="2764432" y="563118"/>
                </a:lnTo>
                <a:cubicBezTo>
                  <a:pt x="2763632" y="566452"/>
                  <a:pt x="2762698" y="570452"/>
                  <a:pt x="2761631" y="575119"/>
                </a:cubicBezTo>
                <a:cubicBezTo>
                  <a:pt x="2760565" y="579787"/>
                  <a:pt x="2760031" y="584054"/>
                  <a:pt x="2760031" y="587921"/>
                </a:cubicBezTo>
                <a:cubicBezTo>
                  <a:pt x="2760031" y="590055"/>
                  <a:pt x="2760565" y="591921"/>
                  <a:pt x="2761631" y="593522"/>
                </a:cubicBezTo>
                <a:cubicBezTo>
                  <a:pt x="2762698" y="595122"/>
                  <a:pt x="2764532" y="596355"/>
                  <a:pt x="2767132" y="597222"/>
                </a:cubicBezTo>
                <a:cubicBezTo>
                  <a:pt x="2769732" y="598089"/>
                  <a:pt x="2773233" y="598522"/>
                  <a:pt x="2777633" y="598522"/>
                </a:cubicBezTo>
                <a:cubicBezTo>
                  <a:pt x="2781634" y="598522"/>
                  <a:pt x="2784902" y="598189"/>
                  <a:pt x="2787435" y="597522"/>
                </a:cubicBezTo>
                <a:cubicBezTo>
                  <a:pt x="2789969" y="596855"/>
                  <a:pt x="2792068" y="595255"/>
                  <a:pt x="2793736" y="592722"/>
                </a:cubicBezTo>
                <a:cubicBezTo>
                  <a:pt x="2795402" y="590188"/>
                  <a:pt x="2796903" y="586121"/>
                  <a:pt x="2798236" y="580520"/>
                </a:cubicBezTo>
                <a:cubicBezTo>
                  <a:pt x="2799570" y="574919"/>
                  <a:pt x="2800971" y="567252"/>
                  <a:pt x="2802437" y="557517"/>
                </a:cubicBezTo>
                <a:lnTo>
                  <a:pt x="2817639" y="560317"/>
                </a:lnTo>
                <a:cubicBezTo>
                  <a:pt x="2817238" y="562718"/>
                  <a:pt x="2816772" y="565651"/>
                  <a:pt x="2816238" y="569119"/>
                </a:cubicBezTo>
                <a:cubicBezTo>
                  <a:pt x="2815705" y="572586"/>
                  <a:pt x="2815205" y="576019"/>
                  <a:pt x="2814739" y="579420"/>
                </a:cubicBezTo>
                <a:cubicBezTo>
                  <a:pt x="2814271" y="582820"/>
                  <a:pt x="2814039" y="585654"/>
                  <a:pt x="2814039" y="587921"/>
                </a:cubicBezTo>
                <a:cubicBezTo>
                  <a:pt x="2814039" y="589788"/>
                  <a:pt x="2814471" y="591555"/>
                  <a:pt x="2815338" y="593222"/>
                </a:cubicBezTo>
                <a:cubicBezTo>
                  <a:pt x="2816205" y="594888"/>
                  <a:pt x="2817939" y="596189"/>
                  <a:pt x="2820539" y="597122"/>
                </a:cubicBezTo>
                <a:cubicBezTo>
                  <a:pt x="2823139" y="598055"/>
                  <a:pt x="2827040" y="598522"/>
                  <a:pt x="2832241" y="598522"/>
                </a:cubicBezTo>
                <a:cubicBezTo>
                  <a:pt x="2838908" y="598522"/>
                  <a:pt x="2843741" y="597122"/>
                  <a:pt x="2846743" y="594322"/>
                </a:cubicBezTo>
                <a:cubicBezTo>
                  <a:pt x="2849742" y="591521"/>
                  <a:pt x="2851243" y="587254"/>
                  <a:pt x="2851243" y="581520"/>
                </a:cubicBezTo>
                <a:cubicBezTo>
                  <a:pt x="2851243" y="578453"/>
                  <a:pt x="2851176" y="575219"/>
                  <a:pt x="2851043" y="571819"/>
                </a:cubicBezTo>
                <a:cubicBezTo>
                  <a:pt x="2850910" y="568418"/>
                  <a:pt x="2850676" y="564618"/>
                  <a:pt x="2850343" y="560417"/>
                </a:cubicBezTo>
                <a:cubicBezTo>
                  <a:pt x="2850010" y="556217"/>
                  <a:pt x="2849510" y="551383"/>
                  <a:pt x="2848843" y="545916"/>
                </a:cubicBezTo>
                <a:lnTo>
                  <a:pt x="2863445" y="544916"/>
                </a:lnTo>
                <a:cubicBezTo>
                  <a:pt x="2864245" y="555717"/>
                  <a:pt x="2865144" y="564585"/>
                  <a:pt x="2866144" y="571519"/>
                </a:cubicBezTo>
                <a:cubicBezTo>
                  <a:pt x="2867145" y="578453"/>
                  <a:pt x="2868612" y="583887"/>
                  <a:pt x="2870545" y="587821"/>
                </a:cubicBezTo>
                <a:cubicBezTo>
                  <a:pt x="2872479" y="591755"/>
                  <a:pt x="2875112" y="594522"/>
                  <a:pt x="2878446" y="596122"/>
                </a:cubicBezTo>
                <a:cubicBezTo>
                  <a:pt x="2881780" y="597722"/>
                  <a:pt x="2886181" y="598522"/>
                  <a:pt x="2891648" y="598522"/>
                </a:cubicBezTo>
                <a:lnTo>
                  <a:pt x="2893013" y="599037"/>
                </a:lnTo>
                <a:lnTo>
                  <a:pt x="2893077" y="598522"/>
                </a:lnTo>
                <a:cubicBezTo>
                  <a:pt x="2896411" y="598522"/>
                  <a:pt x="2899844" y="598489"/>
                  <a:pt x="2903378" y="598422"/>
                </a:cubicBezTo>
                <a:cubicBezTo>
                  <a:pt x="2906912" y="598356"/>
                  <a:pt x="2910412" y="598189"/>
                  <a:pt x="2913880" y="597922"/>
                </a:cubicBezTo>
                <a:lnTo>
                  <a:pt x="2921472" y="597163"/>
                </a:lnTo>
                <a:lnTo>
                  <a:pt x="2918180" y="594222"/>
                </a:lnTo>
                <a:cubicBezTo>
                  <a:pt x="2915313" y="591355"/>
                  <a:pt x="2912779" y="587788"/>
                  <a:pt x="2910579" y="583520"/>
                </a:cubicBezTo>
                <a:cubicBezTo>
                  <a:pt x="2908378" y="579253"/>
                  <a:pt x="2907279" y="574386"/>
                  <a:pt x="2907279" y="568919"/>
                </a:cubicBezTo>
                <a:cubicBezTo>
                  <a:pt x="2907279" y="563585"/>
                  <a:pt x="2908245" y="558617"/>
                  <a:pt x="2910179" y="554017"/>
                </a:cubicBezTo>
                <a:cubicBezTo>
                  <a:pt x="2912112" y="549416"/>
                  <a:pt x="2914713" y="545382"/>
                  <a:pt x="2917980" y="541915"/>
                </a:cubicBezTo>
                <a:cubicBezTo>
                  <a:pt x="2921247" y="538448"/>
                  <a:pt x="2924981" y="535748"/>
                  <a:pt x="2929182" y="533814"/>
                </a:cubicBezTo>
                <a:cubicBezTo>
                  <a:pt x="2933382" y="531881"/>
                  <a:pt x="2937749" y="530914"/>
                  <a:pt x="2942283" y="530914"/>
                </a:cubicBezTo>
                <a:cubicBezTo>
                  <a:pt x="2948817" y="530914"/>
                  <a:pt x="2954551" y="532714"/>
                  <a:pt x="2959485" y="536314"/>
                </a:cubicBezTo>
                <a:cubicBezTo>
                  <a:pt x="2964419" y="539915"/>
                  <a:pt x="2968253" y="544482"/>
                  <a:pt x="2970986" y="550016"/>
                </a:cubicBezTo>
                <a:cubicBezTo>
                  <a:pt x="2973721" y="555550"/>
                  <a:pt x="2975087" y="561318"/>
                  <a:pt x="2975087" y="567318"/>
                </a:cubicBezTo>
                <a:cubicBezTo>
                  <a:pt x="2975087" y="573052"/>
                  <a:pt x="2974020" y="578220"/>
                  <a:pt x="2971886" y="582820"/>
                </a:cubicBezTo>
                <a:cubicBezTo>
                  <a:pt x="2969753" y="587421"/>
                  <a:pt x="2966852" y="591521"/>
                  <a:pt x="2963186" y="595122"/>
                </a:cubicBezTo>
                <a:lnTo>
                  <a:pt x="2960662" y="596935"/>
                </a:lnTo>
                <a:lnTo>
                  <a:pt x="2961485" y="597022"/>
                </a:lnTo>
                <a:cubicBezTo>
                  <a:pt x="2966953" y="597489"/>
                  <a:pt x="2972420" y="597856"/>
                  <a:pt x="2977887" y="598122"/>
                </a:cubicBezTo>
                <a:lnTo>
                  <a:pt x="2989335" y="598445"/>
                </a:lnTo>
                <a:lnTo>
                  <a:pt x="3003928" y="597322"/>
                </a:lnTo>
                <a:cubicBezTo>
                  <a:pt x="3007796" y="596522"/>
                  <a:pt x="3010596" y="594888"/>
                  <a:pt x="3012329" y="592421"/>
                </a:cubicBezTo>
                <a:cubicBezTo>
                  <a:pt x="3014063" y="589955"/>
                  <a:pt x="3014930" y="586254"/>
                  <a:pt x="3014930" y="581320"/>
                </a:cubicBezTo>
                <a:cubicBezTo>
                  <a:pt x="3014930" y="577986"/>
                  <a:pt x="3014396" y="574019"/>
                  <a:pt x="3013330" y="569419"/>
                </a:cubicBezTo>
                <a:cubicBezTo>
                  <a:pt x="3012262" y="564818"/>
                  <a:pt x="3010862" y="559917"/>
                  <a:pt x="3009129" y="554717"/>
                </a:cubicBezTo>
                <a:cubicBezTo>
                  <a:pt x="3007395" y="549516"/>
                  <a:pt x="3005528" y="544382"/>
                  <a:pt x="3003528" y="539315"/>
                </a:cubicBezTo>
                <a:lnTo>
                  <a:pt x="3019731" y="533314"/>
                </a:lnTo>
                <a:cubicBezTo>
                  <a:pt x="3021464" y="537581"/>
                  <a:pt x="3023098" y="542449"/>
                  <a:pt x="3024631" y="547916"/>
                </a:cubicBezTo>
                <a:cubicBezTo>
                  <a:pt x="3026165" y="553383"/>
                  <a:pt x="3027465" y="558784"/>
                  <a:pt x="3028532" y="564118"/>
                </a:cubicBezTo>
                <a:cubicBezTo>
                  <a:pt x="3029598" y="569452"/>
                  <a:pt x="3030132" y="574119"/>
                  <a:pt x="3030132" y="578120"/>
                </a:cubicBezTo>
                <a:cubicBezTo>
                  <a:pt x="3030132" y="583454"/>
                  <a:pt x="3029565" y="588154"/>
                  <a:pt x="3028432" y="592221"/>
                </a:cubicBezTo>
                <a:cubicBezTo>
                  <a:pt x="3027298" y="596289"/>
                  <a:pt x="3025598" y="599756"/>
                  <a:pt x="3023331" y="602623"/>
                </a:cubicBezTo>
                <a:cubicBezTo>
                  <a:pt x="3021064" y="605490"/>
                  <a:pt x="3018164" y="607823"/>
                  <a:pt x="3014630" y="609624"/>
                </a:cubicBezTo>
                <a:cubicBezTo>
                  <a:pt x="3011096" y="611424"/>
                  <a:pt x="3006996" y="612757"/>
                  <a:pt x="3002328" y="613624"/>
                </a:cubicBezTo>
                <a:lnTo>
                  <a:pt x="2991130" y="614534"/>
                </a:lnTo>
                <a:lnTo>
                  <a:pt x="2990089" y="614924"/>
                </a:lnTo>
                <a:lnTo>
                  <a:pt x="2987966" y="614791"/>
                </a:lnTo>
                <a:lnTo>
                  <a:pt x="2986326" y="614924"/>
                </a:lnTo>
                <a:lnTo>
                  <a:pt x="2986355" y="614690"/>
                </a:lnTo>
                <a:lnTo>
                  <a:pt x="2969387" y="613624"/>
                </a:lnTo>
                <a:cubicBezTo>
                  <a:pt x="2962252" y="612757"/>
                  <a:pt x="2955518" y="611624"/>
                  <a:pt x="2949183" y="610224"/>
                </a:cubicBezTo>
                <a:lnTo>
                  <a:pt x="2941433" y="607903"/>
                </a:lnTo>
                <a:lnTo>
                  <a:pt x="2934882" y="610524"/>
                </a:lnTo>
                <a:cubicBezTo>
                  <a:pt x="2931815" y="611457"/>
                  <a:pt x="2928514" y="612191"/>
                  <a:pt x="2924981" y="612724"/>
                </a:cubicBezTo>
                <a:cubicBezTo>
                  <a:pt x="2921447" y="613257"/>
                  <a:pt x="2917747" y="613691"/>
                  <a:pt x="2913880" y="614024"/>
                </a:cubicBezTo>
                <a:cubicBezTo>
                  <a:pt x="2910012" y="614358"/>
                  <a:pt x="2906145" y="614591"/>
                  <a:pt x="2902278" y="614724"/>
                </a:cubicBezTo>
                <a:cubicBezTo>
                  <a:pt x="2898411" y="614858"/>
                  <a:pt x="2894677" y="614924"/>
                  <a:pt x="2891076" y="614924"/>
                </a:cubicBezTo>
                <a:lnTo>
                  <a:pt x="2891145" y="614363"/>
                </a:lnTo>
                <a:lnTo>
                  <a:pt x="2889648" y="614924"/>
                </a:lnTo>
                <a:cubicBezTo>
                  <a:pt x="2885114" y="614924"/>
                  <a:pt x="2881080" y="614291"/>
                  <a:pt x="2877546" y="613024"/>
                </a:cubicBezTo>
                <a:cubicBezTo>
                  <a:pt x="2874012" y="611757"/>
                  <a:pt x="2870946" y="610024"/>
                  <a:pt x="2868345" y="607823"/>
                </a:cubicBezTo>
                <a:cubicBezTo>
                  <a:pt x="2865745" y="605623"/>
                  <a:pt x="2863611" y="603089"/>
                  <a:pt x="2861945" y="600222"/>
                </a:cubicBezTo>
                <a:lnTo>
                  <a:pt x="2860539" y="596570"/>
                </a:lnTo>
                <a:lnTo>
                  <a:pt x="2859219" y="600297"/>
                </a:lnTo>
                <a:cubicBezTo>
                  <a:pt x="2858069" y="602614"/>
                  <a:pt x="2856710" y="604590"/>
                  <a:pt x="2855143" y="606223"/>
                </a:cubicBezTo>
                <a:cubicBezTo>
                  <a:pt x="2852009" y="609490"/>
                  <a:pt x="2848309" y="611757"/>
                  <a:pt x="2844042" y="613024"/>
                </a:cubicBezTo>
                <a:cubicBezTo>
                  <a:pt x="2839775" y="614291"/>
                  <a:pt x="2835241" y="614924"/>
                  <a:pt x="2830441" y="614924"/>
                </a:cubicBezTo>
                <a:cubicBezTo>
                  <a:pt x="2824573" y="614924"/>
                  <a:pt x="2819772" y="614191"/>
                  <a:pt x="2816039" y="612724"/>
                </a:cubicBezTo>
                <a:cubicBezTo>
                  <a:pt x="2812305" y="611257"/>
                  <a:pt x="2809405" y="609024"/>
                  <a:pt x="2807338" y="606023"/>
                </a:cubicBezTo>
                <a:lnTo>
                  <a:pt x="2805996" y="602261"/>
                </a:lnTo>
                <a:lnTo>
                  <a:pt x="2802037" y="607523"/>
                </a:lnTo>
                <a:cubicBezTo>
                  <a:pt x="2799236" y="610457"/>
                  <a:pt x="2795770" y="612424"/>
                  <a:pt x="2791635" y="613424"/>
                </a:cubicBezTo>
                <a:cubicBezTo>
                  <a:pt x="2787502" y="614424"/>
                  <a:pt x="2782034" y="614924"/>
                  <a:pt x="2775234" y="614924"/>
                </a:cubicBezTo>
                <a:cubicBezTo>
                  <a:pt x="2771900" y="614924"/>
                  <a:pt x="2768332" y="614391"/>
                  <a:pt x="2764532" y="613324"/>
                </a:cubicBezTo>
                <a:cubicBezTo>
                  <a:pt x="2760732" y="612257"/>
                  <a:pt x="2757431" y="610157"/>
                  <a:pt x="2754631" y="607023"/>
                </a:cubicBezTo>
                <a:lnTo>
                  <a:pt x="2751358" y="601283"/>
                </a:lnTo>
                <a:lnTo>
                  <a:pt x="2747330" y="606823"/>
                </a:lnTo>
                <a:cubicBezTo>
                  <a:pt x="2744063" y="610090"/>
                  <a:pt x="2740162" y="612257"/>
                  <a:pt x="2735628" y="613324"/>
                </a:cubicBezTo>
                <a:lnTo>
                  <a:pt x="2724328" y="614454"/>
                </a:lnTo>
                <a:lnTo>
                  <a:pt x="2723075" y="614924"/>
                </a:lnTo>
                <a:lnTo>
                  <a:pt x="2721888" y="614698"/>
                </a:lnTo>
                <a:lnTo>
                  <a:pt x="2719627" y="614924"/>
                </a:lnTo>
                <a:lnTo>
                  <a:pt x="2719705" y="614281"/>
                </a:lnTo>
                <a:lnTo>
                  <a:pt x="2707873" y="612024"/>
                </a:lnTo>
                <a:cubicBezTo>
                  <a:pt x="2704005" y="610090"/>
                  <a:pt x="2701038" y="607657"/>
                  <a:pt x="2698971" y="604723"/>
                </a:cubicBezTo>
                <a:lnTo>
                  <a:pt x="2696203" y="598511"/>
                </a:lnTo>
                <a:lnTo>
                  <a:pt x="2688270" y="606223"/>
                </a:lnTo>
                <a:cubicBezTo>
                  <a:pt x="2683735" y="609090"/>
                  <a:pt x="2678136" y="611391"/>
                  <a:pt x="2671469" y="613124"/>
                </a:cubicBezTo>
                <a:cubicBezTo>
                  <a:pt x="2664800" y="614858"/>
                  <a:pt x="2656966" y="616124"/>
                  <a:pt x="2647964" y="616925"/>
                </a:cubicBezTo>
                <a:cubicBezTo>
                  <a:pt x="2638964" y="617725"/>
                  <a:pt x="2628530" y="618125"/>
                  <a:pt x="2616661" y="618125"/>
                </a:cubicBezTo>
                <a:cubicBezTo>
                  <a:pt x="2604793" y="618125"/>
                  <a:pt x="2594359" y="617358"/>
                  <a:pt x="2585357" y="615824"/>
                </a:cubicBezTo>
                <a:cubicBezTo>
                  <a:pt x="2576356" y="614291"/>
                  <a:pt x="2568856" y="611924"/>
                  <a:pt x="2562854" y="608724"/>
                </a:cubicBezTo>
                <a:cubicBezTo>
                  <a:pt x="2556854" y="605523"/>
                  <a:pt x="2552319" y="601356"/>
                  <a:pt x="2549254" y="596222"/>
                </a:cubicBezTo>
                <a:cubicBezTo>
                  <a:pt x="2546185" y="591088"/>
                  <a:pt x="2544653" y="584854"/>
                  <a:pt x="2544653" y="577520"/>
                </a:cubicBezTo>
                <a:cubicBezTo>
                  <a:pt x="2544653" y="574186"/>
                  <a:pt x="2544919" y="570752"/>
                  <a:pt x="2545453" y="567218"/>
                </a:cubicBezTo>
                <a:cubicBezTo>
                  <a:pt x="2545986" y="563685"/>
                  <a:pt x="2546686" y="560117"/>
                  <a:pt x="2547553" y="556517"/>
                </a:cubicBezTo>
                <a:cubicBezTo>
                  <a:pt x="2548419" y="552917"/>
                  <a:pt x="2549319" y="549449"/>
                  <a:pt x="2550253" y="546116"/>
                </a:cubicBezTo>
                <a:lnTo>
                  <a:pt x="2565255" y="549916"/>
                </a:lnTo>
                <a:cubicBezTo>
                  <a:pt x="2564721" y="551916"/>
                  <a:pt x="2564122" y="554283"/>
                  <a:pt x="2563453" y="557017"/>
                </a:cubicBezTo>
                <a:cubicBezTo>
                  <a:pt x="2562787" y="559751"/>
                  <a:pt x="2562221" y="562518"/>
                  <a:pt x="2561754" y="565318"/>
                </a:cubicBezTo>
                <a:cubicBezTo>
                  <a:pt x="2561287" y="568118"/>
                  <a:pt x="2561054" y="570652"/>
                  <a:pt x="2561054" y="572919"/>
                </a:cubicBezTo>
                <a:cubicBezTo>
                  <a:pt x="2561054" y="579853"/>
                  <a:pt x="2562822" y="585421"/>
                  <a:pt x="2566355" y="589621"/>
                </a:cubicBezTo>
                <a:cubicBezTo>
                  <a:pt x="2569889" y="593822"/>
                  <a:pt x="2576056" y="596889"/>
                  <a:pt x="2584857" y="598822"/>
                </a:cubicBezTo>
                <a:cubicBezTo>
                  <a:pt x="2593659" y="600756"/>
                  <a:pt x="2605992" y="601723"/>
                  <a:pt x="2621861" y="601723"/>
                </a:cubicBezTo>
                <a:cubicBezTo>
                  <a:pt x="2634931" y="601723"/>
                  <a:pt x="2645731" y="601223"/>
                  <a:pt x="2654266" y="600222"/>
                </a:cubicBezTo>
                <a:cubicBezTo>
                  <a:pt x="2662800" y="599222"/>
                  <a:pt x="2669435" y="597622"/>
                  <a:pt x="2674168" y="595422"/>
                </a:cubicBezTo>
                <a:cubicBezTo>
                  <a:pt x="2678903" y="593222"/>
                  <a:pt x="2682202" y="590355"/>
                  <a:pt x="2684069" y="586821"/>
                </a:cubicBezTo>
                <a:cubicBezTo>
                  <a:pt x="2685937" y="583287"/>
                  <a:pt x="2686736" y="578986"/>
                  <a:pt x="2686470" y="573919"/>
                </a:cubicBezTo>
                <a:close/>
                <a:moveTo>
                  <a:pt x="2025254" y="471106"/>
                </a:moveTo>
                <a:lnTo>
                  <a:pt x="2041856" y="471106"/>
                </a:lnTo>
                <a:lnTo>
                  <a:pt x="2045057" y="572519"/>
                </a:lnTo>
                <a:cubicBezTo>
                  <a:pt x="2045323" y="579320"/>
                  <a:pt x="2046423" y="584620"/>
                  <a:pt x="2048358" y="588421"/>
                </a:cubicBezTo>
                <a:cubicBezTo>
                  <a:pt x="2050291" y="592221"/>
                  <a:pt x="2052925" y="594855"/>
                  <a:pt x="2056258" y="596322"/>
                </a:cubicBezTo>
                <a:lnTo>
                  <a:pt x="2067120" y="598494"/>
                </a:lnTo>
                <a:lnTo>
                  <a:pt x="2083904" y="598322"/>
                </a:lnTo>
                <a:cubicBezTo>
                  <a:pt x="2088505" y="598189"/>
                  <a:pt x="2091871" y="598022"/>
                  <a:pt x="2094006" y="597822"/>
                </a:cubicBezTo>
                <a:cubicBezTo>
                  <a:pt x="2096138" y="597622"/>
                  <a:pt x="2097606" y="597522"/>
                  <a:pt x="2098406" y="597522"/>
                </a:cubicBezTo>
                <a:cubicBezTo>
                  <a:pt x="2096006" y="596189"/>
                  <a:pt x="2093206" y="594088"/>
                  <a:pt x="2090005" y="591221"/>
                </a:cubicBezTo>
                <a:cubicBezTo>
                  <a:pt x="2086805" y="588354"/>
                  <a:pt x="2084005" y="584687"/>
                  <a:pt x="2081604" y="580220"/>
                </a:cubicBezTo>
                <a:cubicBezTo>
                  <a:pt x="2079203" y="575753"/>
                  <a:pt x="2078005" y="570452"/>
                  <a:pt x="2078005" y="564318"/>
                </a:cubicBezTo>
                <a:cubicBezTo>
                  <a:pt x="2078005" y="556717"/>
                  <a:pt x="2079770" y="550050"/>
                  <a:pt x="2083304" y="544315"/>
                </a:cubicBezTo>
                <a:cubicBezTo>
                  <a:pt x="2086838" y="538581"/>
                  <a:pt x="2091706" y="534114"/>
                  <a:pt x="2097906" y="530914"/>
                </a:cubicBezTo>
                <a:cubicBezTo>
                  <a:pt x="2104106" y="527713"/>
                  <a:pt x="2111208" y="526113"/>
                  <a:pt x="2119208" y="526113"/>
                </a:cubicBezTo>
                <a:cubicBezTo>
                  <a:pt x="2122276" y="526113"/>
                  <a:pt x="2125542" y="526380"/>
                  <a:pt x="2129009" y="526913"/>
                </a:cubicBezTo>
                <a:cubicBezTo>
                  <a:pt x="2132477" y="527447"/>
                  <a:pt x="2135811" y="528247"/>
                  <a:pt x="2139011" y="529314"/>
                </a:cubicBezTo>
                <a:lnTo>
                  <a:pt x="2135610" y="544716"/>
                </a:lnTo>
                <a:cubicBezTo>
                  <a:pt x="2132944" y="544049"/>
                  <a:pt x="2130143" y="543515"/>
                  <a:pt x="2127209" y="543115"/>
                </a:cubicBezTo>
                <a:cubicBezTo>
                  <a:pt x="2124276" y="542715"/>
                  <a:pt x="2121608" y="542515"/>
                  <a:pt x="2119208" y="542515"/>
                </a:cubicBezTo>
                <a:cubicBezTo>
                  <a:pt x="2114408" y="542515"/>
                  <a:pt x="2110140" y="543415"/>
                  <a:pt x="2106407" y="545216"/>
                </a:cubicBezTo>
                <a:cubicBezTo>
                  <a:pt x="2102673" y="547016"/>
                  <a:pt x="2099740" y="549516"/>
                  <a:pt x="2097606" y="552717"/>
                </a:cubicBezTo>
                <a:cubicBezTo>
                  <a:pt x="2095472" y="555917"/>
                  <a:pt x="2094405" y="559784"/>
                  <a:pt x="2094405" y="564318"/>
                </a:cubicBezTo>
                <a:cubicBezTo>
                  <a:pt x="2094405" y="567785"/>
                  <a:pt x="2095140" y="570952"/>
                  <a:pt x="2096606" y="573819"/>
                </a:cubicBezTo>
                <a:cubicBezTo>
                  <a:pt x="2098072" y="576686"/>
                  <a:pt x="2100006" y="579253"/>
                  <a:pt x="2102406" y="581520"/>
                </a:cubicBezTo>
                <a:cubicBezTo>
                  <a:pt x="2104807" y="583787"/>
                  <a:pt x="2107474" y="585654"/>
                  <a:pt x="2110407" y="587121"/>
                </a:cubicBezTo>
                <a:cubicBezTo>
                  <a:pt x="2113341" y="588588"/>
                  <a:pt x="2116242" y="589721"/>
                  <a:pt x="2119109" y="590521"/>
                </a:cubicBezTo>
                <a:cubicBezTo>
                  <a:pt x="2121976" y="591321"/>
                  <a:pt x="2124543" y="591655"/>
                  <a:pt x="2126810" y="591521"/>
                </a:cubicBezTo>
                <a:cubicBezTo>
                  <a:pt x="2128410" y="590988"/>
                  <a:pt x="2129876" y="590521"/>
                  <a:pt x="2131211" y="590121"/>
                </a:cubicBezTo>
                <a:cubicBezTo>
                  <a:pt x="2132544" y="589721"/>
                  <a:pt x="2134044" y="589221"/>
                  <a:pt x="2135711" y="588621"/>
                </a:cubicBezTo>
                <a:cubicBezTo>
                  <a:pt x="2137377" y="588021"/>
                  <a:pt x="2139445" y="587187"/>
                  <a:pt x="2141911" y="586121"/>
                </a:cubicBezTo>
                <a:cubicBezTo>
                  <a:pt x="2144379" y="585054"/>
                  <a:pt x="2147546" y="583654"/>
                  <a:pt x="2151413" y="581920"/>
                </a:cubicBezTo>
                <a:lnTo>
                  <a:pt x="2157013" y="596522"/>
                </a:lnTo>
                <a:cubicBezTo>
                  <a:pt x="2148080" y="600122"/>
                  <a:pt x="2138978" y="603323"/>
                  <a:pt x="2129710" y="606123"/>
                </a:cubicBezTo>
                <a:cubicBezTo>
                  <a:pt x="2120441" y="608924"/>
                  <a:pt x="2110374" y="611090"/>
                  <a:pt x="2099506" y="612624"/>
                </a:cubicBezTo>
                <a:lnTo>
                  <a:pt x="2065824" y="614712"/>
                </a:lnTo>
                <a:lnTo>
                  <a:pt x="2065259" y="614924"/>
                </a:lnTo>
                <a:lnTo>
                  <a:pt x="2064567" y="614790"/>
                </a:lnTo>
                <a:lnTo>
                  <a:pt x="2062401" y="614924"/>
                </a:lnTo>
                <a:lnTo>
                  <a:pt x="2062468" y="614382"/>
                </a:lnTo>
                <a:lnTo>
                  <a:pt x="2051357" y="612224"/>
                </a:lnTo>
                <a:cubicBezTo>
                  <a:pt x="2047690" y="610424"/>
                  <a:pt x="2044823" y="608090"/>
                  <a:pt x="2042756" y="605223"/>
                </a:cubicBezTo>
                <a:lnTo>
                  <a:pt x="2040492" y="600196"/>
                </a:lnTo>
                <a:lnTo>
                  <a:pt x="2036356" y="606623"/>
                </a:lnTo>
                <a:cubicBezTo>
                  <a:pt x="2033355" y="609357"/>
                  <a:pt x="2029321" y="611424"/>
                  <a:pt x="2024254" y="612824"/>
                </a:cubicBezTo>
                <a:lnTo>
                  <a:pt x="2007115" y="614718"/>
                </a:lnTo>
                <a:lnTo>
                  <a:pt x="2006567" y="614924"/>
                </a:lnTo>
                <a:lnTo>
                  <a:pt x="2006069" y="614834"/>
                </a:lnTo>
                <a:lnTo>
                  <a:pt x="2005251" y="614924"/>
                </a:lnTo>
                <a:lnTo>
                  <a:pt x="2005277" y="614690"/>
                </a:lnTo>
                <a:lnTo>
                  <a:pt x="1992263" y="612324"/>
                </a:lnTo>
                <a:lnTo>
                  <a:pt x="1981604" y="604304"/>
                </a:lnTo>
                <a:lnTo>
                  <a:pt x="1978262" y="610024"/>
                </a:lnTo>
                <a:cubicBezTo>
                  <a:pt x="1975795" y="612624"/>
                  <a:pt x="1973029" y="614558"/>
                  <a:pt x="1969961" y="615824"/>
                </a:cubicBezTo>
                <a:cubicBezTo>
                  <a:pt x="1966894" y="617091"/>
                  <a:pt x="1963628" y="617725"/>
                  <a:pt x="1960160" y="617725"/>
                </a:cubicBezTo>
                <a:cubicBezTo>
                  <a:pt x="1955760" y="617725"/>
                  <a:pt x="1951260" y="616791"/>
                  <a:pt x="1946659" y="614924"/>
                </a:cubicBezTo>
                <a:cubicBezTo>
                  <a:pt x="1942058" y="613057"/>
                  <a:pt x="1937624" y="610390"/>
                  <a:pt x="1933357" y="606923"/>
                </a:cubicBezTo>
                <a:cubicBezTo>
                  <a:pt x="1929089" y="603456"/>
                  <a:pt x="1925355" y="599389"/>
                  <a:pt x="1922156" y="594722"/>
                </a:cubicBezTo>
                <a:cubicBezTo>
                  <a:pt x="1918689" y="600856"/>
                  <a:pt x="1915388" y="605356"/>
                  <a:pt x="1912254" y="608223"/>
                </a:cubicBezTo>
                <a:cubicBezTo>
                  <a:pt x="1909121" y="611090"/>
                  <a:pt x="1905886" y="612924"/>
                  <a:pt x="1902553" y="613724"/>
                </a:cubicBezTo>
                <a:cubicBezTo>
                  <a:pt x="1899219" y="614524"/>
                  <a:pt x="1895352" y="614924"/>
                  <a:pt x="1890952" y="614924"/>
                </a:cubicBezTo>
                <a:lnTo>
                  <a:pt x="1891029" y="614299"/>
                </a:lnTo>
                <a:lnTo>
                  <a:pt x="1889362" y="614924"/>
                </a:lnTo>
                <a:cubicBezTo>
                  <a:pt x="1881227" y="614924"/>
                  <a:pt x="1874758" y="614491"/>
                  <a:pt x="1869960" y="613624"/>
                </a:cubicBezTo>
                <a:cubicBezTo>
                  <a:pt x="1865159" y="612757"/>
                  <a:pt x="1861524" y="611457"/>
                  <a:pt x="1859056" y="609724"/>
                </a:cubicBezTo>
                <a:cubicBezTo>
                  <a:pt x="1856590" y="607990"/>
                  <a:pt x="1854856" y="605823"/>
                  <a:pt x="1853857" y="603223"/>
                </a:cubicBezTo>
                <a:lnTo>
                  <a:pt x="1853284" y="600961"/>
                </a:lnTo>
                <a:lnTo>
                  <a:pt x="1850656" y="604923"/>
                </a:lnTo>
                <a:cubicBezTo>
                  <a:pt x="1848190" y="607590"/>
                  <a:pt x="1845355" y="609657"/>
                  <a:pt x="1842156" y="611124"/>
                </a:cubicBezTo>
                <a:cubicBezTo>
                  <a:pt x="1838955" y="612591"/>
                  <a:pt x="1835121" y="613591"/>
                  <a:pt x="1830654" y="614124"/>
                </a:cubicBezTo>
                <a:lnTo>
                  <a:pt x="1817019" y="614810"/>
                </a:lnTo>
                <a:lnTo>
                  <a:pt x="1816713" y="614924"/>
                </a:lnTo>
                <a:lnTo>
                  <a:pt x="1816248" y="614849"/>
                </a:lnTo>
                <a:lnTo>
                  <a:pt x="1814751" y="614924"/>
                </a:lnTo>
                <a:lnTo>
                  <a:pt x="1814791" y="614612"/>
                </a:lnTo>
                <a:lnTo>
                  <a:pt x="1797612" y="611824"/>
                </a:lnTo>
                <a:cubicBezTo>
                  <a:pt x="1792079" y="609757"/>
                  <a:pt x="1787678" y="606223"/>
                  <a:pt x="1784409" y="601223"/>
                </a:cubicBezTo>
                <a:lnTo>
                  <a:pt x="1781395" y="594149"/>
                </a:lnTo>
                <a:lnTo>
                  <a:pt x="1775259" y="595622"/>
                </a:lnTo>
                <a:cubicBezTo>
                  <a:pt x="1771559" y="596222"/>
                  <a:pt x="1767908" y="596522"/>
                  <a:pt x="1764308" y="596522"/>
                </a:cubicBezTo>
                <a:cubicBezTo>
                  <a:pt x="1757105" y="596522"/>
                  <a:pt x="1750573" y="595455"/>
                  <a:pt x="1744705" y="593322"/>
                </a:cubicBezTo>
                <a:cubicBezTo>
                  <a:pt x="1738839" y="591188"/>
                  <a:pt x="1734171" y="588088"/>
                  <a:pt x="1730704" y="584020"/>
                </a:cubicBezTo>
                <a:cubicBezTo>
                  <a:pt x="1727236" y="579953"/>
                  <a:pt x="1725503" y="575053"/>
                  <a:pt x="1725503" y="569319"/>
                </a:cubicBezTo>
                <a:cubicBezTo>
                  <a:pt x="1725503" y="563718"/>
                  <a:pt x="1726935" y="558451"/>
                  <a:pt x="1729803" y="553517"/>
                </a:cubicBezTo>
                <a:cubicBezTo>
                  <a:pt x="1732670" y="548583"/>
                  <a:pt x="1736603" y="544182"/>
                  <a:pt x="1741605" y="540315"/>
                </a:cubicBezTo>
                <a:cubicBezTo>
                  <a:pt x="1746604" y="536448"/>
                  <a:pt x="1752405" y="533214"/>
                  <a:pt x="1759007" y="530614"/>
                </a:cubicBezTo>
                <a:lnTo>
                  <a:pt x="1776424" y="526239"/>
                </a:lnTo>
                <a:lnTo>
                  <a:pt x="1775710" y="510711"/>
                </a:lnTo>
                <a:lnTo>
                  <a:pt x="1791911" y="510711"/>
                </a:lnTo>
                <a:lnTo>
                  <a:pt x="1795112" y="576720"/>
                </a:lnTo>
                <a:cubicBezTo>
                  <a:pt x="1795510" y="582987"/>
                  <a:pt x="1796644" y="587688"/>
                  <a:pt x="1798512" y="590821"/>
                </a:cubicBezTo>
                <a:cubicBezTo>
                  <a:pt x="1800380" y="593955"/>
                  <a:pt x="1803012" y="596022"/>
                  <a:pt x="1806413" y="597022"/>
                </a:cubicBezTo>
                <a:lnTo>
                  <a:pt x="1817850" y="598417"/>
                </a:lnTo>
                <a:lnTo>
                  <a:pt x="1832355" y="597022"/>
                </a:lnTo>
                <a:cubicBezTo>
                  <a:pt x="1836089" y="596022"/>
                  <a:pt x="1838921" y="594088"/>
                  <a:pt x="1840855" y="591221"/>
                </a:cubicBezTo>
                <a:cubicBezTo>
                  <a:pt x="1842789" y="588354"/>
                  <a:pt x="1844356" y="584187"/>
                  <a:pt x="1845556" y="578720"/>
                </a:cubicBezTo>
                <a:cubicBezTo>
                  <a:pt x="1846756" y="573252"/>
                  <a:pt x="1848222" y="566118"/>
                  <a:pt x="1849955" y="557317"/>
                </a:cubicBezTo>
                <a:lnTo>
                  <a:pt x="1865559" y="560317"/>
                </a:lnTo>
                <a:cubicBezTo>
                  <a:pt x="1865025" y="562718"/>
                  <a:pt x="1864425" y="565385"/>
                  <a:pt x="1863757" y="568318"/>
                </a:cubicBezTo>
                <a:cubicBezTo>
                  <a:pt x="1863091" y="571252"/>
                  <a:pt x="1862525" y="574153"/>
                  <a:pt x="1862057" y="577020"/>
                </a:cubicBezTo>
                <a:cubicBezTo>
                  <a:pt x="1861592" y="579887"/>
                  <a:pt x="1861356" y="582387"/>
                  <a:pt x="1861356" y="584520"/>
                </a:cubicBezTo>
                <a:cubicBezTo>
                  <a:pt x="1861356" y="586521"/>
                  <a:pt x="1861491" y="588388"/>
                  <a:pt x="1861758" y="590121"/>
                </a:cubicBezTo>
                <a:cubicBezTo>
                  <a:pt x="1862024" y="591855"/>
                  <a:pt x="1863023" y="593322"/>
                  <a:pt x="1864759" y="594522"/>
                </a:cubicBezTo>
                <a:cubicBezTo>
                  <a:pt x="1866492" y="595722"/>
                  <a:pt x="1869424" y="596689"/>
                  <a:pt x="1873560" y="597422"/>
                </a:cubicBezTo>
                <a:cubicBezTo>
                  <a:pt x="1877692" y="598156"/>
                  <a:pt x="1883628" y="598522"/>
                  <a:pt x="1891362" y="598522"/>
                </a:cubicBezTo>
                <a:lnTo>
                  <a:pt x="1892882" y="599096"/>
                </a:lnTo>
                <a:lnTo>
                  <a:pt x="1892952" y="598522"/>
                </a:lnTo>
                <a:cubicBezTo>
                  <a:pt x="1896687" y="598522"/>
                  <a:pt x="1899652" y="597722"/>
                  <a:pt x="1901852" y="596122"/>
                </a:cubicBezTo>
                <a:cubicBezTo>
                  <a:pt x="1904054" y="594522"/>
                  <a:pt x="1906186" y="591855"/>
                  <a:pt x="1908253" y="588121"/>
                </a:cubicBezTo>
                <a:cubicBezTo>
                  <a:pt x="1910321" y="584387"/>
                  <a:pt x="1912955" y="579386"/>
                  <a:pt x="1916155" y="573119"/>
                </a:cubicBezTo>
                <a:cubicBezTo>
                  <a:pt x="1919354" y="566718"/>
                  <a:pt x="1922589" y="561484"/>
                  <a:pt x="1925857" y="557417"/>
                </a:cubicBezTo>
                <a:cubicBezTo>
                  <a:pt x="1929123" y="553350"/>
                  <a:pt x="1932323" y="550150"/>
                  <a:pt x="1935457" y="547816"/>
                </a:cubicBezTo>
                <a:cubicBezTo>
                  <a:pt x="1938591" y="545482"/>
                  <a:pt x="1941559" y="543849"/>
                  <a:pt x="1944358" y="542915"/>
                </a:cubicBezTo>
                <a:cubicBezTo>
                  <a:pt x="1947158" y="541982"/>
                  <a:pt x="1949759" y="541515"/>
                  <a:pt x="1952158" y="541515"/>
                </a:cubicBezTo>
                <a:cubicBezTo>
                  <a:pt x="1956559" y="541515"/>
                  <a:pt x="1960494" y="542482"/>
                  <a:pt x="1963961" y="544415"/>
                </a:cubicBezTo>
                <a:cubicBezTo>
                  <a:pt x="1967427" y="546349"/>
                  <a:pt x="1970695" y="549616"/>
                  <a:pt x="1973761" y="554217"/>
                </a:cubicBezTo>
                <a:cubicBezTo>
                  <a:pt x="1976830" y="558817"/>
                  <a:pt x="1979963" y="565118"/>
                  <a:pt x="1983163" y="573119"/>
                </a:cubicBezTo>
                <a:cubicBezTo>
                  <a:pt x="1986231" y="580453"/>
                  <a:pt x="1988998" y="585954"/>
                  <a:pt x="1991464" y="589621"/>
                </a:cubicBezTo>
                <a:cubicBezTo>
                  <a:pt x="1993932" y="593288"/>
                  <a:pt x="1996532" y="595689"/>
                  <a:pt x="1999265" y="596822"/>
                </a:cubicBezTo>
                <a:lnTo>
                  <a:pt x="2008208" y="598457"/>
                </a:lnTo>
                <a:lnTo>
                  <a:pt x="2016753" y="597972"/>
                </a:lnTo>
                <a:cubicBezTo>
                  <a:pt x="2019421" y="597605"/>
                  <a:pt x="2021521" y="597055"/>
                  <a:pt x="2023054" y="596322"/>
                </a:cubicBezTo>
                <a:cubicBezTo>
                  <a:pt x="2026120" y="594855"/>
                  <a:pt x="2027888" y="592255"/>
                  <a:pt x="2028355" y="588521"/>
                </a:cubicBezTo>
                <a:cubicBezTo>
                  <a:pt x="2028821" y="584787"/>
                  <a:pt x="2028921" y="579587"/>
                  <a:pt x="2028654" y="572919"/>
                </a:cubicBezTo>
                <a:close/>
                <a:moveTo>
                  <a:pt x="1352904" y="471106"/>
                </a:moveTo>
                <a:lnTo>
                  <a:pt x="1369105" y="471106"/>
                </a:lnTo>
                <a:lnTo>
                  <a:pt x="1373105" y="613924"/>
                </a:lnTo>
                <a:lnTo>
                  <a:pt x="1356904" y="613924"/>
                </a:lnTo>
                <a:close/>
                <a:moveTo>
                  <a:pt x="1953455" y="470954"/>
                </a:moveTo>
                <a:cubicBezTo>
                  <a:pt x="1956654" y="470954"/>
                  <a:pt x="1959523" y="471887"/>
                  <a:pt x="1962056" y="473754"/>
                </a:cubicBezTo>
                <a:cubicBezTo>
                  <a:pt x="1964589" y="475621"/>
                  <a:pt x="1966590" y="478088"/>
                  <a:pt x="1968057" y="481155"/>
                </a:cubicBezTo>
                <a:cubicBezTo>
                  <a:pt x="1969524" y="484222"/>
                  <a:pt x="1970257" y="487489"/>
                  <a:pt x="1970257" y="490956"/>
                </a:cubicBezTo>
                <a:cubicBezTo>
                  <a:pt x="1970257" y="496157"/>
                  <a:pt x="1968590" y="500524"/>
                  <a:pt x="1965256" y="504058"/>
                </a:cubicBezTo>
                <a:cubicBezTo>
                  <a:pt x="1961922" y="507592"/>
                  <a:pt x="1957655" y="509359"/>
                  <a:pt x="1952455" y="509359"/>
                </a:cubicBezTo>
                <a:cubicBezTo>
                  <a:pt x="1946720" y="509359"/>
                  <a:pt x="1942420" y="507625"/>
                  <a:pt x="1939552" y="504158"/>
                </a:cubicBezTo>
                <a:cubicBezTo>
                  <a:pt x="1936687" y="500691"/>
                  <a:pt x="1935252" y="496624"/>
                  <a:pt x="1935252" y="491956"/>
                </a:cubicBezTo>
                <a:cubicBezTo>
                  <a:pt x="1935252" y="488089"/>
                  <a:pt x="1936020" y="484589"/>
                  <a:pt x="1937552" y="481455"/>
                </a:cubicBezTo>
                <a:cubicBezTo>
                  <a:pt x="1939086" y="478321"/>
                  <a:pt x="1941253" y="475788"/>
                  <a:pt x="1944055" y="473854"/>
                </a:cubicBezTo>
                <a:cubicBezTo>
                  <a:pt x="1946854" y="471921"/>
                  <a:pt x="1949988" y="470954"/>
                  <a:pt x="1953455" y="470954"/>
                </a:cubicBezTo>
                <a:close/>
                <a:moveTo>
                  <a:pt x="5044982" y="469106"/>
                </a:moveTo>
                <a:lnTo>
                  <a:pt x="5044982" y="480507"/>
                </a:lnTo>
                <a:lnTo>
                  <a:pt x="5000177" y="493509"/>
                </a:lnTo>
                <a:lnTo>
                  <a:pt x="5000177" y="482308"/>
                </a:lnTo>
                <a:close/>
                <a:moveTo>
                  <a:pt x="2134258" y="469106"/>
                </a:moveTo>
                <a:lnTo>
                  <a:pt x="2134258" y="480507"/>
                </a:lnTo>
                <a:lnTo>
                  <a:pt x="2089453" y="493509"/>
                </a:lnTo>
                <a:lnTo>
                  <a:pt x="2089453" y="482308"/>
                </a:lnTo>
                <a:close/>
                <a:moveTo>
                  <a:pt x="1448457" y="469106"/>
                </a:moveTo>
                <a:lnTo>
                  <a:pt x="1448457" y="480507"/>
                </a:lnTo>
                <a:lnTo>
                  <a:pt x="1403653" y="493509"/>
                </a:lnTo>
                <a:lnTo>
                  <a:pt x="1403653" y="482308"/>
                </a:lnTo>
                <a:close/>
                <a:moveTo>
                  <a:pt x="6125232" y="459581"/>
                </a:moveTo>
                <a:lnTo>
                  <a:pt x="6125232" y="470982"/>
                </a:lnTo>
                <a:lnTo>
                  <a:pt x="6080426" y="483984"/>
                </a:lnTo>
                <a:lnTo>
                  <a:pt x="6080426" y="472783"/>
                </a:lnTo>
                <a:close/>
                <a:moveTo>
                  <a:pt x="5448957" y="459581"/>
                </a:moveTo>
                <a:lnTo>
                  <a:pt x="5448957" y="470982"/>
                </a:lnTo>
                <a:lnTo>
                  <a:pt x="5404151" y="483984"/>
                </a:lnTo>
                <a:lnTo>
                  <a:pt x="5404151" y="472783"/>
                </a:lnTo>
                <a:close/>
                <a:moveTo>
                  <a:pt x="4153557" y="459581"/>
                </a:moveTo>
                <a:lnTo>
                  <a:pt x="4153557" y="470982"/>
                </a:lnTo>
                <a:lnTo>
                  <a:pt x="4108751" y="483984"/>
                </a:lnTo>
                <a:lnTo>
                  <a:pt x="4108751" y="472783"/>
                </a:lnTo>
                <a:close/>
                <a:moveTo>
                  <a:pt x="3429657" y="459581"/>
                </a:moveTo>
                <a:lnTo>
                  <a:pt x="3429657" y="470982"/>
                </a:lnTo>
                <a:lnTo>
                  <a:pt x="3384851" y="483984"/>
                </a:lnTo>
                <a:lnTo>
                  <a:pt x="3384851" y="472783"/>
                </a:lnTo>
                <a:close/>
                <a:moveTo>
                  <a:pt x="2648607" y="459581"/>
                </a:moveTo>
                <a:lnTo>
                  <a:pt x="2648607" y="470982"/>
                </a:lnTo>
                <a:lnTo>
                  <a:pt x="2603802" y="483984"/>
                </a:lnTo>
                <a:lnTo>
                  <a:pt x="2603802" y="472783"/>
                </a:lnTo>
                <a:close/>
                <a:moveTo>
                  <a:pt x="1877083" y="459581"/>
                </a:moveTo>
                <a:lnTo>
                  <a:pt x="1877083" y="470982"/>
                </a:lnTo>
                <a:lnTo>
                  <a:pt x="1832277" y="483984"/>
                </a:lnTo>
                <a:lnTo>
                  <a:pt x="1832277" y="472783"/>
                </a:lnTo>
                <a:close/>
                <a:moveTo>
                  <a:pt x="629308" y="459581"/>
                </a:moveTo>
                <a:lnTo>
                  <a:pt x="629308" y="470982"/>
                </a:lnTo>
                <a:lnTo>
                  <a:pt x="584504" y="483984"/>
                </a:lnTo>
                <a:lnTo>
                  <a:pt x="584504" y="472783"/>
                </a:lnTo>
                <a:close/>
                <a:moveTo>
                  <a:pt x="4479055" y="458505"/>
                </a:moveTo>
                <a:cubicBezTo>
                  <a:pt x="4477055" y="458505"/>
                  <a:pt x="4475387" y="459205"/>
                  <a:pt x="4474054" y="460605"/>
                </a:cubicBezTo>
                <a:cubicBezTo>
                  <a:pt x="4472721" y="462005"/>
                  <a:pt x="4472054" y="463705"/>
                  <a:pt x="4472054" y="465706"/>
                </a:cubicBezTo>
                <a:cubicBezTo>
                  <a:pt x="4472054" y="468239"/>
                  <a:pt x="4473120" y="470606"/>
                  <a:pt x="4475254" y="472807"/>
                </a:cubicBezTo>
                <a:lnTo>
                  <a:pt x="4481097" y="476385"/>
                </a:lnTo>
                <a:lnTo>
                  <a:pt x="4481555" y="476007"/>
                </a:lnTo>
                <a:cubicBezTo>
                  <a:pt x="4484155" y="473006"/>
                  <a:pt x="4485455" y="469973"/>
                  <a:pt x="4485455" y="466906"/>
                </a:cubicBezTo>
                <a:cubicBezTo>
                  <a:pt x="4485455" y="464506"/>
                  <a:pt x="4484922" y="462505"/>
                  <a:pt x="4483855" y="460905"/>
                </a:cubicBezTo>
                <a:cubicBezTo>
                  <a:pt x="4482788" y="459305"/>
                  <a:pt x="4481188" y="458505"/>
                  <a:pt x="4479055" y="458505"/>
                </a:cubicBezTo>
                <a:close/>
                <a:moveTo>
                  <a:pt x="1095204" y="453580"/>
                </a:moveTo>
                <a:cubicBezTo>
                  <a:pt x="1092671" y="453580"/>
                  <a:pt x="1090704" y="454447"/>
                  <a:pt x="1089304" y="456181"/>
                </a:cubicBezTo>
                <a:cubicBezTo>
                  <a:pt x="1087903" y="457914"/>
                  <a:pt x="1087203" y="459914"/>
                  <a:pt x="1087203" y="462181"/>
                </a:cubicBezTo>
                <a:cubicBezTo>
                  <a:pt x="1087203" y="464582"/>
                  <a:pt x="1087937" y="466549"/>
                  <a:pt x="1089403" y="468082"/>
                </a:cubicBezTo>
                <a:cubicBezTo>
                  <a:pt x="1090870" y="469616"/>
                  <a:pt x="1092737" y="470382"/>
                  <a:pt x="1095004" y="470382"/>
                </a:cubicBezTo>
                <a:cubicBezTo>
                  <a:pt x="1097272" y="470382"/>
                  <a:pt x="1099238" y="469649"/>
                  <a:pt x="1100905" y="468182"/>
                </a:cubicBezTo>
                <a:cubicBezTo>
                  <a:pt x="1102572" y="466715"/>
                  <a:pt x="1103405" y="464782"/>
                  <a:pt x="1103405" y="462381"/>
                </a:cubicBezTo>
                <a:cubicBezTo>
                  <a:pt x="1103405" y="459848"/>
                  <a:pt x="1102538" y="457748"/>
                  <a:pt x="1100805" y="456081"/>
                </a:cubicBezTo>
                <a:cubicBezTo>
                  <a:pt x="1099072" y="454414"/>
                  <a:pt x="1097204" y="453580"/>
                  <a:pt x="1095204" y="453580"/>
                </a:cubicBezTo>
                <a:close/>
                <a:moveTo>
                  <a:pt x="6487182" y="450056"/>
                </a:moveTo>
                <a:lnTo>
                  <a:pt x="6487182" y="461457"/>
                </a:lnTo>
                <a:lnTo>
                  <a:pt x="6442376" y="474459"/>
                </a:lnTo>
                <a:lnTo>
                  <a:pt x="6442376" y="463258"/>
                </a:lnTo>
                <a:close/>
                <a:moveTo>
                  <a:pt x="915058" y="450056"/>
                </a:moveTo>
                <a:lnTo>
                  <a:pt x="915058" y="461457"/>
                </a:lnTo>
                <a:lnTo>
                  <a:pt x="870254" y="474459"/>
                </a:lnTo>
                <a:lnTo>
                  <a:pt x="870254" y="463258"/>
                </a:lnTo>
                <a:close/>
                <a:moveTo>
                  <a:pt x="1764430" y="448980"/>
                </a:moveTo>
                <a:cubicBezTo>
                  <a:pt x="1762429" y="448980"/>
                  <a:pt x="1760763" y="449680"/>
                  <a:pt x="1759430" y="451080"/>
                </a:cubicBezTo>
                <a:cubicBezTo>
                  <a:pt x="1758096" y="452480"/>
                  <a:pt x="1757430" y="454180"/>
                  <a:pt x="1757430" y="456181"/>
                </a:cubicBezTo>
                <a:cubicBezTo>
                  <a:pt x="1757430" y="458714"/>
                  <a:pt x="1758497" y="461081"/>
                  <a:pt x="1760632" y="463282"/>
                </a:cubicBezTo>
                <a:lnTo>
                  <a:pt x="1766397" y="466814"/>
                </a:lnTo>
                <a:lnTo>
                  <a:pt x="1766932" y="466482"/>
                </a:lnTo>
                <a:cubicBezTo>
                  <a:pt x="1769530" y="463481"/>
                  <a:pt x="1770832" y="460448"/>
                  <a:pt x="1770832" y="457381"/>
                </a:cubicBezTo>
                <a:cubicBezTo>
                  <a:pt x="1770832" y="454981"/>
                  <a:pt x="1770299" y="452980"/>
                  <a:pt x="1769232" y="451380"/>
                </a:cubicBezTo>
                <a:cubicBezTo>
                  <a:pt x="1768164" y="449780"/>
                  <a:pt x="1766565" y="448980"/>
                  <a:pt x="1764430" y="448980"/>
                </a:cubicBezTo>
                <a:close/>
                <a:moveTo>
                  <a:pt x="4479455" y="448303"/>
                </a:moveTo>
                <a:cubicBezTo>
                  <a:pt x="4484789" y="448303"/>
                  <a:pt x="4488822" y="450137"/>
                  <a:pt x="4491556" y="453804"/>
                </a:cubicBezTo>
                <a:cubicBezTo>
                  <a:pt x="4494290" y="457471"/>
                  <a:pt x="4495657" y="461638"/>
                  <a:pt x="4495657" y="466306"/>
                </a:cubicBezTo>
                <a:cubicBezTo>
                  <a:pt x="4495657" y="472173"/>
                  <a:pt x="4493723" y="477374"/>
                  <a:pt x="4489856" y="481908"/>
                </a:cubicBezTo>
                <a:cubicBezTo>
                  <a:pt x="4485989" y="486442"/>
                  <a:pt x="4480555" y="490042"/>
                  <a:pt x="4473554" y="492709"/>
                </a:cubicBezTo>
                <a:cubicBezTo>
                  <a:pt x="4466553" y="495376"/>
                  <a:pt x="4458319" y="496976"/>
                  <a:pt x="4448851" y="497510"/>
                </a:cubicBezTo>
                <a:lnTo>
                  <a:pt x="4447051" y="487908"/>
                </a:lnTo>
                <a:cubicBezTo>
                  <a:pt x="4456119" y="487242"/>
                  <a:pt x="4463486" y="485841"/>
                  <a:pt x="4469154" y="483708"/>
                </a:cubicBezTo>
                <a:lnTo>
                  <a:pt x="4473320" y="481710"/>
                </a:lnTo>
                <a:lnTo>
                  <a:pt x="4466153" y="477107"/>
                </a:lnTo>
                <a:cubicBezTo>
                  <a:pt x="4463153" y="474040"/>
                  <a:pt x="4461653" y="470239"/>
                  <a:pt x="4461653" y="465706"/>
                </a:cubicBezTo>
                <a:cubicBezTo>
                  <a:pt x="4461653" y="461038"/>
                  <a:pt x="4463286" y="456971"/>
                  <a:pt x="4466553" y="453504"/>
                </a:cubicBezTo>
                <a:cubicBezTo>
                  <a:pt x="4469820" y="450037"/>
                  <a:pt x="4474121" y="448303"/>
                  <a:pt x="4479455" y="448303"/>
                </a:cubicBezTo>
                <a:close/>
                <a:moveTo>
                  <a:pt x="3676907" y="448151"/>
                </a:moveTo>
                <a:lnTo>
                  <a:pt x="3676907" y="459552"/>
                </a:lnTo>
                <a:lnTo>
                  <a:pt x="3632101" y="472554"/>
                </a:lnTo>
                <a:lnTo>
                  <a:pt x="3632101" y="461353"/>
                </a:lnTo>
                <a:close/>
                <a:moveTo>
                  <a:pt x="1448457" y="448103"/>
                </a:moveTo>
                <a:lnTo>
                  <a:pt x="1448457" y="459505"/>
                </a:lnTo>
                <a:lnTo>
                  <a:pt x="1403653" y="472506"/>
                </a:lnTo>
                <a:lnTo>
                  <a:pt x="1403653" y="461305"/>
                </a:lnTo>
                <a:close/>
                <a:moveTo>
                  <a:pt x="1096204" y="442379"/>
                </a:moveTo>
                <a:cubicBezTo>
                  <a:pt x="1099404" y="442379"/>
                  <a:pt x="1102272" y="443312"/>
                  <a:pt x="1104805" y="445179"/>
                </a:cubicBezTo>
                <a:cubicBezTo>
                  <a:pt x="1107339" y="447046"/>
                  <a:pt x="1109339" y="449513"/>
                  <a:pt x="1110806" y="452580"/>
                </a:cubicBezTo>
                <a:cubicBezTo>
                  <a:pt x="1112273" y="455647"/>
                  <a:pt x="1113007" y="458914"/>
                  <a:pt x="1113007" y="462381"/>
                </a:cubicBezTo>
                <a:cubicBezTo>
                  <a:pt x="1113007" y="467582"/>
                  <a:pt x="1111340" y="471949"/>
                  <a:pt x="1108006" y="475483"/>
                </a:cubicBezTo>
                <a:cubicBezTo>
                  <a:pt x="1104672" y="479017"/>
                  <a:pt x="1100405" y="480784"/>
                  <a:pt x="1095204" y="480784"/>
                </a:cubicBezTo>
                <a:cubicBezTo>
                  <a:pt x="1089470" y="480784"/>
                  <a:pt x="1085170" y="479050"/>
                  <a:pt x="1082302" y="475583"/>
                </a:cubicBezTo>
                <a:cubicBezTo>
                  <a:pt x="1079436" y="472116"/>
                  <a:pt x="1078002" y="468049"/>
                  <a:pt x="1078002" y="463381"/>
                </a:cubicBezTo>
                <a:cubicBezTo>
                  <a:pt x="1078002" y="459514"/>
                  <a:pt x="1078769" y="456014"/>
                  <a:pt x="1080302" y="452880"/>
                </a:cubicBezTo>
                <a:cubicBezTo>
                  <a:pt x="1081835" y="449746"/>
                  <a:pt x="1084003" y="447213"/>
                  <a:pt x="1086804" y="445279"/>
                </a:cubicBezTo>
                <a:cubicBezTo>
                  <a:pt x="1089603" y="443346"/>
                  <a:pt x="1092737" y="442379"/>
                  <a:pt x="1096204" y="442379"/>
                </a:cubicBezTo>
                <a:close/>
                <a:moveTo>
                  <a:pt x="3029608" y="440531"/>
                </a:moveTo>
                <a:lnTo>
                  <a:pt x="3029608" y="451932"/>
                </a:lnTo>
                <a:lnTo>
                  <a:pt x="2984803" y="464934"/>
                </a:lnTo>
                <a:lnTo>
                  <a:pt x="2984803" y="453733"/>
                </a:lnTo>
                <a:close/>
                <a:moveTo>
                  <a:pt x="1764831" y="438778"/>
                </a:moveTo>
                <a:cubicBezTo>
                  <a:pt x="1770164" y="438778"/>
                  <a:pt x="1774198" y="440612"/>
                  <a:pt x="1776933" y="444279"/>
                </a:cubicBezTo>
                <a:cubicBezTo>
                  <a:pt x="1779666" y="447946"/>
                  <a:pt x="1781033" y="452113"/>
                  <a:pt x="1781033" y="456781"/>
                </a:cubicBezTo>
                <a:cubicBezTo>
                  <a:pt x="1781033" y="462648"/>
                  <a:pt x="1779099" y="467849"/>
                  <a:pt x="1775233" y="472383"/>
                </a:cubicBezTo>
                <a:cubicBezTo>
                  <a:pt x="1771365" y="476917"/>
                  <a:pt x="1765931" y="480517"/>
                  <a:pt x="1758932" y="483184"/>
                </a:cubicBezTo>
                <a:cubicBezTo>
                  <a:pt x="1751930" y="485851"/>
                  <a:pt x="1743695" y="487451"/>
                  <a:pt x="1734228" y="487985"/>
                </a:cubicBezTo>
                <a:lnTo>
                  <a:pt x="1732427" y="478383"/>
                </a:lnTo>
                <a:cubicBezTo>
                  <a:pt x="1741496" y="477717"/>
                  <a:pt x="1748863" y="476316"/>
                  <a:pt x="1754530" y="474183"/>
                </a:cubicBezTo>
                <a:lnTo>
                  <a:pt x="1758230" y="471885"/>
                </a:lnTo>
                <a:lnTo>
                  <a:pt x="1751530" y="467582"/>
                </a:lnTo>
                <a:cubicBezTo>
                  <a:pt x="1748529" y="464515"/>
                  <a:pt x="1747028" y="460714"/>
                  <a:pt x="1747028" y="456181"/>
                </a:cubicBezTo>
                <a:cubicBezTo>
                  <a:pt x="1747028" y="451513"/>
                  <a:pt x="1748663" y="447446"/>
                  <a:pt x="1751930" y="443979"/>
                </a:cubicBezTo>
                <a:cubicBezTo>
                  <a:pt x="1755197" y="440512"/>
                  <a:pt x="1759496" y="438778"/>
                  <a:pt x="1764831" y="438778"/>
                </a:cubicBezTo>
                <a:close/>
                <a:moveTo>
                  <a:pt x="1253234" y="437750"/>
                </a:moveTo>
                <a:cubicBezTo>
                  <a:pt x="1254567" y="440283"/>
                  <a:pt x="1255667" y="443184"/>
                  <a:pt x="1256534" y="446451"/>
                </a:cubicBezTo>
                <a:cubicBezTo>
                  <a:pt x="1257401" y="449718"/>
                  <a:pt x="1257834" y="452685"/>
                  <a:pt x="1257834" y="455352"/>
                </a:cubicBezTo>
                <a:cubicBezTo>
                  <a:pt x="1257834" y="459753"/>
                  <a:pt x="1256601" y="463720"/>
                  <a:pt x="1254134" y="467253"/>
                </a:cubicBezTo>
                <a:cubicBezTo>
                  <a:pt x="1251667" y="470787"/>
                  <a:pt x="1247832" y="472554"/>
                  <a:pt x="1242633" y="472554"/>
                </a:cubicBezTo>
                <a:cubicBezTo>
                  <a:pt x="1238498" y="472554"/>
                  <a:pt x="1235131" y="471454"/>
                  <a:pt x="1232531" y="469254"/>
                </a:cubicBezTo>
                <a:lnTo>
                  <a:pt x="1232168" y="468805"/>
                </a:lnTo>
                <a:lnTo>
                  <a:pt x="1232055" y="469404"/>
                </a:lnTo>
                <a:cubicBezTo>
                  <a:pt x="1231273" y="471304"/>
                  <a:pt x="1230096" y="473021"/>
                  <a:pt x="1228530" y="474554"/>
                </a:cubicBezTo>
                <a:cubicBezTo>
                  <a:pt x="1225396" y="477621"/>
                  <a:pt x="1221497" y="479155"/>
                  <a:pt x="1216829" y="479155"/>
                </a:cubicBezTo>
                <a:cubicBezTo>
                  <a:pt x="1211495" y="479155"/>
                  <a:pt x="1207961" y="477388"/>
                  <a:pt x="1206228" y="473854"/>
                </a:cubicBezTo>
                <a:cubicBezTo>
                  <a:pt x="1204494" y="470320"/>
                  <a:pt x="1203627" y="466553"/>
                  <a:pt x="1203627" y="462553"/>
                </a:cubicBezTo>
                <a:cubicBezTo>
                  <a:pt x="1203627" y="461086"/>
                  <a:pt x="1203728" y="459519"/>
                  <a:pt x="1203927" y="457852"/>
                </a:cubicBezTo>
                <a:cubicBezTo>
                  <a:pt x="1204127" y="456185"/>
                  <a:pt x="1204427" y="454285"/>
                  <a:pt x="1204828" y="452151"/>
                </a:cubicBezTo>
                <a:lnTo>
                  <a:pt x="1214829" y="449351"/>
                </a:lnTo>
                <a:cubicBezTo>
                  <a:pt x="1214428" y="451618"/>
                  <a:pt x="1214128" y="453718"/>
                  <a:pt x="1213929" y="455652"/>
                </a:cubicBezTo>
                <a:cubicBezTo>
                  <a:pt x="1213729" y="457585"/>
                  <a:pt x="1213629" y="459286"/>
                  <a:pt x="1213629" y="460753"/>
                </a:cubicBezTo>
                <a:cubicBezTo>
                  <a:pt x="1213629" y="463286"/>
                  <a:pt x="1214028" y="465153"/>
                  <a:pt x="1214829" y="466353"/>
                </a:cubicBezTo>
                <a:cubicBezTo>
                  <a:pt x="1215628" y="467553"/>
                  <a:pt x="1216896" y="468153"/>
                  <a:pt x="1218629" y="468153"/>
                </a:cubicBezTo>
                <a:cubicBezTo>
                  <a:pt x="1220630" y="468153"/>
                  <a:pt x="1222297" y="467120"/>
                  <a:pt x="1223630" y="465053"/>
                </a:cubicBezTo>
                <a:cubicBezTo>
                  <a:pt x="1224963" y="462986"/>
                  <a:pt x="1225697" y="458819"/>
                  <a:pt x="1225830" y="452552"/>
                </a:cubicBezTo>
                <a:lnTo>
                  <a:pt x="1225830" y="446551"/>
                </a:lnTo>
                <a:lnTo>
                  <a:pt x="1235432" y="442950"/>
                </a:lnTo>
                <a:lnTo>
                  <a:pt x="1235432" y="455152"/>
                </a:lnTo>
                <a:cubicBezTo>
                  <a:pt x="1235432" y="457019"/>
                  <a:pt x="1235798" y="458652"/>
                  <a:pt x="1236531" y="460052"/>
                </a:cubicBezTo>
                <a:cubicBezTo>
                  <a:pt x="1237265" y="461453"/>
                  <a:pt x="1238832" y="462153"/>
                  <a:pt x="1241232" y="462153"/>
                </a:cubicBezTo>
                <a:cubicBezTo>
                  <a:pt x="1243633" y="462153"/>
                  <a:pt x="1245232" y="461419"/>
                  <a:pt x="1246033" y="459952"/>
                </a:cubicBezTo>
                <a:cubicBezTo>
                  <a:pt x="1246832" y="458486"/>
                  <a:pt x="1247233" y="456619"/>
                  <a:pt x="1247233" y="454352"/>
                </a:cubicBezTo>
                <a:cubicBezTo>
                  <a:pt x="1247233" y="452085"/>
                  <a:pt x="1246967" y="449785"/>
                  <a:pt x="1246432" y="447451"/>
                </a:cubicBezTo>
                <a:cubicBezTo>
                  <a:pt x="1245899" y="445117"/>
                  <a:pt x="1245166" y="442817"/>
                  <a:pt x="1244232" y="440550"/>
                </a:cubicBezTo>
                <a:close/>
                <a:moveTo>
                  <a:pt x="2943054" y="434530"/>
                </a:moveTo>
                <a:cubicBezTo>
                  <a:pt x="2940521" y="434530"/>
                  <a:pt x="2938554" y="435397"/>
                  <a:pt x="2937153" y="437131"/>
                </a:cubicBezTo>
                <a:cubicBezTo>
                  <a:pt x="2935754" y="438864"/>
                  <a:pt x="2935054" y="440864"/>
                  <a:pt x="2935054" y="443131"/>
                </a:cubicBezTo>
                <a:cubicBezTo>
                  <a:pt x="2935054" y="445532"/>
                  <a:pt x="2935787" y="447499"/>
                  <a:pt x="2937254" y="449032"/>
                </a:cubicBezTo>
                <a:cubicBezTo>
                  <a:pt x="2938720" y="450566"/>
                  <a:pt x="2940587" y="451332"/>
                  <a:pt x="2942854" y="451332"/>
                </a:cubicBezTo>
                <a:cubicBezTo>
                  <a:pt x="2945122" y="451332"/>
                  <a:pt x="2947088" y="450599"/>
                  <a:pt x="2948755" y="449132"/>
                </a:cubicBezTo>
                <a:cubicBezTo>
                  <a:pt x="2950422" y="447665"/>
                  <a:pt x="2951255" y="445732"/>
                  <a:pt x="2951255" y="443331"/>
                </a:cubicBezTo>
                <a:cubicBezTo>
                  <a:pt x="2951255" y="440798"/>
                  <a:pt x="2950389" y="438697"/>
                  <a:pt x="2948655" y="437031"/>
                </a:cubicBezTo>
                <a:cubicBezTo>
                  <a:pt x="2946921" y="435364"/>
                  <a:pt x="2945054" y="434530"/>
                  <a:pt x="2943054" y="434530"/>
                </a:cubicBezTo>
                <a:close/>
                <a:moveTo>
                  <a:pt x="6231655" y="429930"/>
                </a:moveTo>
                <a:cubicBezTo>
                  <a:pt x="6229654" y="429930"/>
                  <a:pt x="6227987" y="430630"/>
                  <a:pt x="6226654" y="432030"/>
                </a:cubicBezTo>
                <a:cubicBezTo>
                  <a:pt x="6225321" y="433430"/>
                  <a:pt x="6224654" y="435130"/>
                  <a:pt x="6224654" y="437131"/>
                </a:cubicBezTo>
                <a:cubicBezTo>
                  <a:pt x="6224654" y="439664"/>
                  <a:pt x="6225721" y="442031"/>
                  <a:pt x="6227854" y="444232"/>
                </a:cubicBezTo>
                <a:lnTo>
                  <a:pt x="6233621" y="447764"/>
                </a:lnTo>
                <a:lnTo>
                  <a:pt x="6234155" y="447432"/>
                </a:lnTo>
                <a:cubicBezTo>
                  <a:pt x="6236756" y="444431"/>
                  <a:pt x="6238055" y="441398"/>
                  <a:pt x="6238055" y="438331"/>
                </a:cubicBezTo>
                <a:cubicBezTo>
                  <a:pt x="6238055" y="435930"/>
                  <a:pt x="6237522" y="433930"/>
                  <a:pt x="6236455" y="432330"/>
                </a:cubicBezTo>
                <a:cubicBezTo>
                  <a:pt x="6235388" y="430730"/>
                  <a:pt x="6233788" y="429930"/>
                  <a:pt x="6231655" y="429930"/>
                </a:cubicBezTo>
                <a:close/>
                <a:moveTo>
                  <a:pt x="5155330" y="429930"/>
                </a:moveTo>
                <a:cubicBezTo>
                  <a:pt x="5153329" y="429930"/>
                  <a:pt x="5151662" y="430630"/>
                  <a:pt x="5150329" y="432030"/>
                </a:cubicBezTo>
                <a:cubicBezTo>
                  <a:pt x="5148996" y="433430"/>
                  <a:pt x="5148329" y="435130"/>
                  <a:pt x="5148329" y="437131"/>
                </a:cubicBezTo>
                <a:cubicBezTo>
                  <a:pt x="5148329" y="439664"/>
                  <a:pt x="5149396" y="442031"/>
                  <a:pt x="5151529" y="444232"/>
                </a:cubicBezTo>
                <a:lnTo>
                  <a:pt x="5157372" y="447810"/>
                </a:lnTo>
                <a:lnTo>
                  <a:pt x="5157830" y="447432"/>
                </a:lnTo>
                <a:cubicBezTo>
                  <a:pt x="5160431" y="444431"/>
                  <a:pt x="5161730" y="441398"/>
                  <a:pt x="5161730" y="438331"/>
                </a:cubicBezTo>
                <a:cubicBezTo>
                  <a:pt x="5161730" y="435930"/>
                  <a:pt x="5161197" y="433930"/>
                  <a:pt x="5160130" y="432330"/>
                </a:cubicBezTo>
                <a:cubicBezTo>
                  <a:pt x="5159063" y="430730"/>
                  <a:pt x="5157463" y="429930"/>
                  <a:pt x="5155330" y="429930"/>
                </a:cubicBezTo>
                <a:close/>
                <a:moveTo>
                  <a:pt x="5809478" y="425901"/>
                </a:moveTo>
                <a:cubicBezTo>
                  <a:pt x="5810945" y="425901"/>
                  <a:pt x="5812512" y="426034"/>
                  <a:pt x="5814178" y="426301"/>
                </a:cubicBezTo>
                <a:cubicBezTo>
                  <a:pt x="5815846" y="426567"/>
                  <a:pt x="5817413" y="426967"/>
                  <a:pt x="5818879" y="427501"/>
                </a:cubicBezTo>
                <a:lnTo>
                  <a:pt x="5817279" y="437502"/>
                </a:lnTo>
                <a:cubicBezTo>
                  <a:pt x="5815946" y="437235"/>
                  <a:pt x="5814679" y="436969"/>
                  <a:pt x="5813478" y="436702"/>
                </a:cubicBezTo>
                <a:cubicBezTo>
                  <a:pt x="5812279" y="436435"/>
                  <a:pt x="5810945" y="436302"/>
                  <a:pt x="5809478" y="436302"/>
                </a:cubicBezTo>
                <a:cubicBezTo>
                  <a:pt x="5806411" y="436302"/>
                  <a:pt x="5804011" y="436935"/>
                  <a:pt x="5802277" y="438202"/>
                </a:cubicBezTo>
                <a:cubicBezTo>
                  <a:pt x="5800544" y="439469"/>
                  <a:pt x="5799677" y="441236"/>
                  <a:pt x="5799677" y="443503"/>
                </a:cubicBezTo>
                <a:cubicBezTo>
                  <a:pt x="5799677" y="446303"/>
                  <a:pt x="5800577" y="448703"/>
                  <a:pt x="5802377" y="450704"/>
                </a:cubicBezTo>
                <a:cubicBezTo>
                  <a:pt x="5804177" y="452704"/>
                  <a:pt x="5806245" y="454271"/>
                  <a:pt x="5808578" y="455404"/>
                </a:cubicBezTo>
                <a:lnTo>
                  <a:pt x="5811623" y="456312"/>
                </a:lnTo>
                <a:lnTo>
                  <a:pt x="5816179" y="455004"/>
                </a:lnTo>
                <a:cubicBezTo>
                  <a:pt x="5819312" y="454004"/>
                  <a:pt x="5822147" y="453037"/>
                  <a:pt x="5824680" y="452104"/>
                </a:cubicBezTo>
                <a:lnTo>
                  <a:pt x="5827881" y="462305"/>
                </a:lnTo>
                <a:cubicBezTo>
                  <a:pt x="5824680" y="463505"/>
                  <a:pt x="5820913" y="464772"/>
                  <a:pt x="5816579" y="466106"/>
                </a:cubicBezTo>
                <a:cubicBezTo>
                  <a:pt x="5812245" y="467439"/>
                  <a:pt x="5807878" y="468706"/>
                  <a:pt x="5803477" y="469906"/>
                </a:cubicBezTo>
                <a:cubicBezTo>
                  <a:pt x="5799077" y="471106"/>
                  <a:pt x="5795010" y="472173"/>
                  <a:pt x="5791276" y="473106"/>
                </a:cubicBezTo>
                <a:lnTo>
                  <a:pt x="5788875" y="462305"/>
                </a:lnTo>
                <a:cubicBezTo>
                  <a:pt x="5792343" y="461505"/>
                  <a:pt x="5795143" y="460838"/>
                  <a:pt x="5797277" y="460305"/>
                </a:cubicBezTo>
                <a:lnTo>
                  <a:pt x="5798243" y="460063"/>
                </a:lnTo>
                <a:lnTo>
                  <a:pt x="5793576" y="455904"/>
                </a:lnTo>
                <a:cubicBezTo>
                  <a:pt x="5790443" y="452437"/>
                  <a:pt x="5788875" y="448503"/>
                  <a:pt x="5788875" y="444103"/>
                </a:cubicBezTo>
                <a:cubicBezTo>
                  <a:pt x="5788875" y="440102"/>
                  <a:pt x="5789842" y="436735"/>
                  <a:pt x="5791776" y="434002"/>
                </a:cubicBezTo>
                <a:cubicBezTo>
                  <a:pt x="5793709" y="431268"/>
                  <a:pt x="5796243" y="429234"/>
                  <a:pt x="5799377" y="427901"/>
                </a:cubicBezTo>
                <a:cubicBezTo>
                  <a:pt x="5802511" y="426567"/>
                  <a:pt x="5805878" y="425901"/>
                  <a:pt x="5809478" y="425901"/>
                </a:cubicBezTo>
                <a:close/>
                <a:moveTo>
                  <a:pt x="5599728" y="425901"/>
                </a:moveTo>
                <a:cubicBezTo>
                  <a:pt x="5601195" y="425901"/>
                  <a:pt x="5602762" y="426034"/>
                  <a:pt x="5604428" y="426301"/>
                </a:cubicBezTo>
                <a:cubicBezTo>
                  <a:pt x="5606096" y="426567"/>
                  <a:pt x="5607663" y="426967"/>
                  <a:pt x="5609129" y="427501"/>
                </a:cubicBezTo>
                <a:lnTo>
                  <a:pt x="5607529" y="437502"/>
                </a:lnTo>
                <a:cubicBezTo>
                  <a:pt x="5606196" y="437235"/>
                  <a:pt x="5604929" y="436969"/>
                  <a:pt x="5603729" y="436702"/>
                </a:cubicBezTo>
                <a:cubicBezTo>
                  <a:pt x="5602529" y="436435"/>
                  <a:pt x="5601195" y="436302"/>
                  <a:pt x="5599728" y="436302"/>
                </a:cubicBezTo>
                <a:cubicBezTo>
                  <a:pt x="5596661" y="436302"/>
                  <a:pt x="5594260" y="436935"/>
                  <a:pt x="5592527" y="438202"/>
                </a:cubicBezTo>
                <a:cubicBezTo>
                  <a:pt x="5590794" y="439469"/>
                  <a:pt x="5589927" y="441236"/>
                  <a:pt x="5589927" y="443503"/>
                </a:cubicBezTo>
                <a:cubicBezTo>
                  <a:pt x="5589927" y="446303"/>
                  <a:pt x="5590827" y="448703"/>
                  <a:pt x="5592627" y="450704"/>
                </a:cubicBezTo>
                <a:cubicBezTo>
                  <a:pt x="5594427" y="452704"/>
                  <a:pt x="5596494" y="454271"/>
                  <a:pt x="5598828" y="455404"/>
                </a:cubicBezTo>
                <a:lnTo>
                  <a:pt x="5601873" y="456312"/>
                </a:lnTo>
                <a:lnTo>
                  <a:pt x="5606429" y="455004"/>
                </a:lnTo>
                <a:cubicBezTo>
                  <a:pt x="5609562" y="454004"/>
                  <a:pt x="5612397" y="453037"/>
                  <a:pt x="5614930" y="452104"/>
                </a:cubicBezTo>
                <a:lnTo>
                  <a:pt x="5618131" y="462305"/>
                </a:lnTo>
                <a:cubicBezTo>
                  <a:pt x="5614930" y="463505"/>
                  <a:pt x="5611163" y="464772"/>
                  <a:pt x="5606829" y="466106"/>
                </a:cubicBezTo>
                <a:cubicBezTo>
                  <a:pt x="5602495" y="467439"/>
                  <a:pt x="5598128" y="468706"/>
                  <a:pt x="5593727" y="469906"/>
                </a:cubicBezTo>
                <a:cubicBezTo>
                  <a:pt x="5589327" y="471106"/>
                  <a:pt x="5585260" y="472173"/>
                  <a:pt x="5581526" y="473106"/>
                </a:cubicBezTo>
                <a:lnTo>
                  <a:pt x="5579125" y="462305"/>
                </a:lnTo>
                <a:cubicBezTo>
                  <a:pt x="5582593" y="461505"/>
                  <a:pt x="5585393" y="460838"/>
                  <a:pt x="5587527" y="460305"/>
                </a:cubicBezTo>
                <a:lnTo>
                  <a:pt x="5588493" y="460063"/>
                </a:lnTo>
                <a:lnTo>
                  <a:pt x="5583826" y="455904"/>
                </a:lnTo>
                <a:cubicBezTo>
                  <a:pt x="5580692" y="452437"/>
                  <a:pt x="5579125" y="448503"/>
                  <a:pt x="5579125" y="444103"/>
                </a:cubicBezTo>
                <a:cubicBezTo>
                  <a:pt x="5579125" y="440102"/>
                  <a:pt x="5580092" y="436735"/>
                  <a:pt x="5582026" y="434002"/>
                </a:cubicBezTo>
                <a:cubicBezTo>
                  <a:pt x="5583959" y="431268"/>
                  <a:pt x="5586493" y="429234"/>
                  <a:pt x="5589627" y="427901"/>
                </a:cubicBezTo>
                <a:cubicBezTo>
                  <a:pt x="5592761" y="426567"/>
                  <a:pt x="5596128" y="425901"/>
                  <a:pt x="5599728" y="425901"/>
                </a:cubicBezTo>
                <a:close/>
                <a:moveTo>
                  <a:pt x="2332854" y="425901"/>
                </a:moveTo>
                <a:cubicBezTo>
                  <a:pt x="2334321" y="425901"/>
                  <a:pt x="2335887" y="426034"/>
                  <a:pt x="2337555" y="426301"/>
                </a:cubicBezTo>
                <a:cubicBezTo>
                  <a:pt x="2339221" y="426567"/>
                  <a:pt x="2340789" y="426967"/>
                  <a:pt x="2342255" y="427501"/>
                </a:cubicBezTo>
                <a:lnTo>
                  <a:pt x="2340655" y="437502"/>
                </a:lnTo>
                <a:cubicBezTo>
                  <a:pt x="2339322" y="437235"/>
                  <a:pt x="2338055" y="436969"/>
                  <a:pt x="2336854" y="436702"/>
                </a:cubicBezTo>
                <a:cubicBezTo>
                  <a:pt x="2335654" y="436435"/>
                  <a:pt x="2334321" y="436302"/>
                  <a:pt x="2332854" y="436302"/>
                </a:cubicBezTo>
                <a:cubicBezTo>
                  <a:pt x="2329787" y="436302"/>
                  <a:pt x="2327387" y="436935"/>
                  <a:pt x="2325653" y="438202"/>
                </a:cubicBezTo>
                <a:cubicBezTo>
                  <a:pt x="2323920" y="439469"/>
                  <a:pt x="2323053" y="441236"/>
                  <a:pt x="2323053" y="443503"/>
                </a:cubicBezTo>
                <a:cubicBezTo>
                  <a:pt x="2323053" y="446303"/>
                  <a:pt x="2323953" y="448703"/>
                  <a:pt x="2325753" y="450704"/>
                </a:cubicBezTo>
                <a:cubicBezTo>
                  <a:pt x="2327553" y="452704"/>
                  <a:pt x="2329621" y="454271"/>
                  <a:pt x="2331954" y="455404"/>
                </a:cubicBezTo>
                <a:lnTo>
                  <a:pt x="2334999" y="456312"/>
                </a:lnTo>
                <a:lnTo>
                  <a:pt x="2339555" y="455004"/>
                </a:lnTo>
                <a:cubicBezTo>
                  <a:pt x="2342689" y="454004"/>
                  <a:pt x="2345522" y="453037"/>
                  <a:pt x="2348055" y="452104"/>
                </a:cubicBezTo>
                <a:lnTo>
                  <a:pt x="2351256" y="462305"/>
                </a:lnTo>
                <a:cubicBezTo>
                  <a:pt x="2348055" y="463505"/>
                  <a:pt x="2344289" y="464772"/>
                  <a:pt x="2339955" y="466106"/>
                </a:cubicBezTo>
                <a:cubicBezTo>
                  <a:pt x="2335622" y="467439"/>
                  <a:pt x="2331254" y="468706"/>
                  <a:pt x="2326853" y="469906"/>
                </a:cubicBezTo>
                <a:cubicBezTo>
                  <a:pt x="2322453" y="471106"/>
                  <a:pt x="2318385" y="472173"/>
                  <a:pt x="2314651" y="473106"/>
                </a:cubicBezTo>
                <a:lnTo>
                  <a:pt x="2312251" y="462305"/>
                </a:lnTo>
                <a:cubicBezTo>
                  <a:pt x="2315719" y="461505"/>
                  <a:pt x="2318519" y="460838"/>
                  <a:pt x="2320653" y="460305"/>
                </a:cubicBezTo>
                <a:lnTo>
                  <a:pt x="2322636" y="459809"/>
                </a:lnTo>
                <a:lnTo>
                  <a:pt x="2316952" y="455904"/>
                </a:lnTo>
                <a:cubicBezTo>
                  <a:pt x="2313818" y="452437"/>
                  <a:pt x="2312251" y="448503"/>
                  <a:pt x="2312251" y="444103"/>
                </a:cubicBezTo>
                <a:cubicBezTo>
                  <a:pt x="2312251" y="440102"/>
                  <a:pt x="2313218" y="436735"/>
                  <a:pt x="2315153" y="434002"/>
                </a:cubicBezTo>
                <a:cubicBezTo>
                  <a:pt x="2317086" y="431268"/>
                  <a:pt x="2319619" y="429234"/>
                  <a:pt x="2322753" y="427901"/>
                </a:cubicBezTo>
                <a:cubicBezTo>
                  <a:pt x="2325886" y="426567"/>
                  <a:pt x="2329254" y="425901"/>
                  <a:pt x="2332854" y="425901"/>
                </a:cubicBezTo>
                <a:close/>
                <a:moveTo>
                  <a:pt x="1628006" y="425901"/>
                </a:moveTo>
                <a:cubicBezTo>
                  <a:pt x="1629471" y="425901"/>
                  <a:pt x="1631038" y="426034"/>
                  <a:pt x="1632706" y="426301"/>
                </a:cubicBezTo>
                <a:cubicBezTo>
                  <a:pt x="1634372" y="426567"/>
                  <a:pt x="1635938" y="426967"/>
                  <a:pt x="1637407" y="427501"/>
                </a:cubicBezTo>
                <a:lnTo>
                  <a:pt x="1635806" y="437502"/>
                </a:lnTo>
                <a:cubicBezTo>
                  <a:pt x="1634472" y="437235"/>
                  <a:pt x="1633204" y="436969"/>
                  <a:pt x="1632004" y="436702"/>
                </a:cubicBezTo>
                <a:cubicBezTo>
                  <a:pt x="1630805" y="436435"/>
                  <a:pt x="1629471" y="436302"/>
                  <a:pt x="1628006" y="436302"/>
                </a:cubicBezTo>
                <a:cubicBezTo>
                  <a:pt x="1624936" y="436302"/>
                  <a:pt x="1622536" y="436935"/>
                  <a:pt x="1620804" y="438202"/>
                </a:cubicBezTo>
                <a:cubicBezTo>
                  <a:pt x="1619071" y="439469"/>
                  <a:pt x="1618203" y="441236"/>
                  <a:pt x="1618203" y="443503"/>
                </a:cubicBezTo>
                <a:cubicBezTo>
                  <a:pt x="1618203" y="446303"/>
                  <a:pt x="1619104" y="448703"/>
                  <a:pt x="1620902" y="450704"/>
                </a:cubicBezTo>
                <a:cubicBezTo>
                  <a:pt x="1622704" y="452704"/>
                  <a:pt x="1624771" y="454271"/>
                  <a:pt x="1627105" y="455404"/>
                </a:cubicBezTo>
                <a:lnTo>
                  <a:pt x="1630149" y="456312"/>
                </a:lnTo>
                <a:lnTo>
                  <a:pt x="1634705" y="455004"/>
                </a:lnTo>
                <a:cubicBezTo>
                  <a:pt x="1637839" y="454004"/>
                  <a:pt x="1640672" y="453037"/>
                  <a:pt x="1643208" y="452104"/>
                </a:cubicBezTo>
                <a:lnTo>
                  <a:pt x="1646406" y="462305"/>
                </a:lnTo>
                <a:cubicBezTo>
                  <a:pt x="1643208" y="463505"/>
                  <a:pt x="1639440" y="464772"/>
                  <a:pt x="1635106" y="466106"/>
                </a:cubicBezTo>
                <a:cubicBezTo>
                  <a:pt x="1630772" y="467439"/>
                  <a:pt x="1626404" y="468706"/>
                  <a:pt x="1622005" y="469906"/>
                </a:cubicBezTo>
                <a:cubicBezTo>
                  <a:pt x="1617603" y="471106"/>
                  <a:pt x="1613535" y="472173"/>
                  <a:pt x="1609802" y="473106"/>
                </a:cubicBezTo>
                <a:lnTo>
                  <a:pt x="1607402" y="462305"/>
                </a:lnTo>
                <a:cubicBezTo>
                  <a:pt x="1610868" y="461505"/>
                  <a:pt x="1613671" y="460838"/>
                  <a:pt x="1615802" y="460305"/>
                </a:cubicBezTo>
                <a:lnTo>
                  <a:pt x="1616770" y="460063"/>
                </a:lnTo>
                <a:lnTo>
                  <a:pt x="1612102" y="455904"/>
                </a:lnTo>
                <a:cubicBezTo>
                  <a:pt x="1608969" y="452437"/>
                  <a:pt x="1607402" y="448503"/>
                  <a:pt x="1607402" y="444103"/>
                </a:cubicBezTo>
                <a:cubicBezTo>
                  <a:pt x="1607402" y="440102"/>
                  <a:pt x="1608369" y="436735"/>
                  <a:pt x="1610303" y="434002"/>
                </a:cubicBezTo>
                <a:cubicBezTo>
                  <a:pt x="1612235" y="431268"/>
                  <a:pt x="1614770" y="429234"/>
                  <a:pt x="1617903" y="427901"/>
                </a:cubicBezTo>
                <a:cubicBezTo>
                  <a:pt x="1621037" y="426567"/>
                  <a:pt x="1624404" y="425901"/>
                  <a:pt x="1628006" y="425901"/>
                </a:cubicBezTo>
                <a:close/>
                <a:moveTo>
                  <a:pt x="313556" y="425901"/>
                </a:moveTo>
                <a:cubicBezTo>
                  <a:pt x="315022" y="425901"/>
                  <a:pt x="316589" y="426034"/>
                  <a:pt x="318257" y="426301"/>
                </a:cubicBezTo>
                <a:cubicBezTo>
                  <a:pt x="319924" y="426567"/>
                  <a:pt x="321489" y="426967"/>
                  <a:pt x="322957" y="427501"/>
                </a:cubicBezTo>
                <a:lnTo>
                  <a:pt x="321356" y="437502"/>
                </a:lnTo>
                <a:cubicBezTo>
                  <a:pt x="320022" y="437235"/>
                  <a:pt x="318757" y="436969"/>
                  <a:pt x="317557" y="436702"/>
                </a:cubicBezTo>
                <a:cubicBezTo>
                  <a:pt x="316355" y="436435"/>
                  <a:pt x="315022" y="436302"/>
                  <a:pt x="313556" y="436302"/>
                </a:cubicBezTo>
                <a:cubicBezTo>
                  <a:pt x="310488" y="436302"/>
                  <a:pt x="308088" y="436935"/>
                  <a:pt x="306356" y="438202"/>
                </a:cubicBezTo>
                <a:cubicBezTo>
                  <a:pt x="304620" y="439469"/>
                  <a:pt x="303754" y="441236"/>
                  <a:pt x="303754" y="443503"/>
                </a:cubicBezTo>
                <a:cubicBezTo>
                  <a:pt x="303754" y="446303"/>
                  <a:pt x="304656" y="448703"/>
                  <a:pt x="306454" y="450704"/>
                </a:cubicBezTo>
                <a:cubicBezTo>
                  <a:pt x="308254" y="452704"/>
                  <a:pt x="310321" y="454271"/>
                  <a:pt x="312655" y="455404"/>
                </a:cubicBezTo>
                <a:lnTo>
                  <a:pt x="315700" y="456312"/>
                </a:lnTo>
                <a:lnTo>
                  <a:pt x="320257" y="455004"/>
                </a:lnTo>
                <a:cubicBezTo>
                  <a:pt x="323390" y="454004"/>
                  <a:pt x="326223" y="453037"/>
                  <a:pt x="328758" y="452104"/>
                </a:cubicBezTo>
                <a:lnTo>
                  <a:pt x="331959" y="462305"/>
                </a:lnTo>
                <a:cubicBezTo>
                  <a:pt x="328758" y="463505"/>
                  <a:pt x="324990" y="464772"/>
                  <a:pt x="320656" y="466106"/>
                </a:cubicBezTo>
                <a:cubicBezTo>
                  <a:pt x="316322" y="467439"/>
                  <a:pt x="311955" y="468706"/>
                  <a:pt x="307555" y="469906"/>
                </a:cubicBezTo>
                <a:cubicBezTo>
                  <a:pt x="303155" y="471106"/>
                  <a:pt x="299086" y="472173"/>
                  <a:pt x="295353" y="473106"/>
                </a:cubicBezTo>
                <a:lnTo>
                  <a:pt x="292953" y="462305"/>
                </a:lnTo>
                <a:cubicBezTo>
                  <a:pt x="296419" y="461505"/>
                  <a:pt x="299220" y="460838"/>
                  <a:pt x="301354" y="460305"/>
                </a:cubicBezTo>
                <a:lnTo>
                  <a:pt x="303339" y="459809"/>
                </a:lnTo>
                <a:lnTo>
                  <a:pt x="297655" y="455904"/>
                </a:lnTo>
                <a:cubicBezTo>
                  <a:pt x="294520" y="452437"/>
                  <a:pt x="292953" y="448503"/>
                  <a:pt x="292953" y="444103"/>
                </a:cubicBezTo>
                <a:cubicBezTo>
                  <a:pt x="292953" y="440102"/>
                  <a:pt x="293919" y="436735"/>
                  <a:pt x="295853" y="434002"/>
                </a:cubicBezTo>
                <a:cubicBezTo>
                  <a:pt x="297788" y="431268"/>
                  <a:pt x="300321" y="429234"/>
                  <a:pt x="303453" y="427901"/>
                </a:cubicBezTo>
                <a:cubicBezTo>
                  <a:pt x="306587" y="426567"/>
                  <a:pt x="309955" y="425901"/>
                  <a:pt x="313556" y="425901"/>
                </a:cubicBezTo>
                <a:close/>
                <a:moveTo>
                  <a:pt x="2944054" y="423329"/>
                </a:moveTo>
                <a:cubicBezTo>
                  <a:pt x="2947255" y="423329"/>
                  <a:pt x="2950122" y="424262"/>
                  <a:pt x="2952655" y="426129"/>
                </a:cubicBezTo>
                <a:cubicBezTo>
                  <a:pt x="2955189" y="427996"/>
                  <a:pt x="2957190" y="430463"/>
                  <a:pt x="2958656" y="433530"/>
                </a:cubicBezTo>
                <a:cubicBezTo>
                  <a:pt x="2960122" y="436597"/>
                  <a:pt x="2960857" y="439864"/>
                  <a:pt x="2960857" y="443331"/>
                </a:cubicBezTo>
                <a:cubicBezTo>
                  <a:pt x="2960857" y="448532"/>
                  <a:pt x="2959190" y="452899"/>
                  <a:pt x="2955856" y="456433"/>
                </a:cubicBezTo>
                <a:cubicBezTo>
                  <a:pt x="2952522" y="459967"/>
                  <a:pt x="2948255" y="461734"/>
                  <a:pt x="2943054" y="461734"/>
                </a:cubicBezTo>
                <a:cubicBezTo>
                  <a:pt x="2937320" y="461734"/>
                  <a:pt x="2933020" y="460000"/>
                  <a:pt x="2930152" y="456533"/>
                </a:cubicBezTo>
                <a:cubicBezTo>
                  <a:pt x="2927286" y="453066"/>
                  <a:pt x="2925852" y="448999"/>
                  <a:pt x="2925852" y="444331"/>
                </a:cubicBezTo>
                <a:cubicBezTo>
                  <a:pt x="2925852" y="440464"/>
                  <a:pt x="2926619" y="436964"/>
                  <a:pt x="2928153" y="433830"/>
                </a:cubicBezTo>
                <a:cubicBezTo>
                  <a:pt x="2929686" y="430696"/>
                  <a:pt x="2931854" y="428163"/>
                  <a:pt x="2934654" y="426229"/>
                </a:cubicBezTo>
                <a:cubicBezTo>
                  <a:pt x="2937454" y="424296"/>
                  <a:pt x="2940587" y="423329"/>
                  <a:pt x="2944054" y="423329"/>
                </a:cubicBezTo>
                <a:close/>
                <a:moveTo>
                  <a:pt x="6591957" y="421481"/>
                </a:moveTo>
                <a:lnTo>
                  <a:pt x="6591957" y="432882"/>
                </a:lnTo>
                <a:lnTo>
                  <a:pt x="6547151" y="445884"/>
                </a:lnTo>
                <a:lnTo>
                  <a:pt x="6547151" y="434683"/>
                </a:lnTo>
                <a:close/>
                <a:moveTo>
                  <a:pt x="4277382" y="421481"/>
                </a:moveTo>
                <a:lnTo>
                  <a:pt x="4277382" y="432882"/>
                </a:lnTo>
                <a:lnTo>
                  <a:pt x="4232576" y="445884"/>
                </a:lnTo>
                <a:lnTo>
                  <a:pt x="4232576" y="434683"/>
                </a:lnTo>
                <a:close/>
                <a:moveTo>
                  <a:pt x="6232055" y="419728"/>
                </a:moveTo>
                <a:cubicBezTo>
                  <a:pt x="6237389" y="419728"/>
                  <a:pt x="6241423" y="421562"/>
                  <a:pt x="6244156" y="425229"/>
                </a:cubicBezTo>
                <a:cubicBezTo>
                  <a:pt x="6246890" y="428896"/>
                  <a:pt x="6248257" y="433063"/>
                  <a:pt x="6248257" y="437731"/>
                </a:cubicBezTo>
                <a:cubicBezTo>
                  <a:pt x="6248257" y="443598"/>
                  <a:pt x="6246323" y="448799"/>
                  <a:pt x="6242456" y="453333"/>
                </a:cubicBezTo>
                <a:cubicBezTo>
                  <a:pt x="6238589" y="457867"/>
                  <a:pt x="6233155" y="461467"/>
                  <a:pt x="6226154" y="464134"/>
                </a:cubicBezTo>
                <a:cubicBezTo>
                  <a:pt x="6219153" y="466801"/>
                  <a:pt x="6210919" y="468401"/>
                  <a:pt x="6201451" y="468935"/>
                </a:cubicBezTo>
                <a:lnTo>
                  <a:pt x="6199651" y="459333"/>
                </a:lnTo>
                <a:cubicBezTo>
                  <a:pt x="6208718" y="458667"/>
                  <a:pt x="6216086" y="457266"/>
                  <a:pt x="6221754" y="455133"/>
                </a:cubicBezTo>
                <a:lnTo>
                  <a:pt x="6225454" y="452835"/>
                </a:lnTo>
                <a:lnTo>
                  <a:pt x="6218753" y="448532"/>
                </a:lnTo>
                <a:cubicBezTo>
                  <a:pt x="6215753" y="445465"/>
                  <a:pt x="6214252" y="441664"/>
                  <a:pt x="6214252" y="437131"/>
                </a:cubicBezTo>
                <a:cubicBezTo>
                  <a:pt x="6214252" y="432463"/>
                  <a:pt x="6215886" y="428396"/>
                  <a:pt x="6219153" y="424929"/>
                </a:cubicBezTo>
                <a:cubicBezTo>
                  <a:pt x="6222420" y="421462"/>
                  <a:pt x="6226721" y="419728"/>
                  <a:pt x="6232055" y="419728"/>
                </a:cubicBezTo>
                <a:close/>
                <a:moveTo>
                  <a:pt x="5155730" y="419728"/>
                </a:moveTo>
                <a:cubicBezTo>
                  <a:pt x="5161064" y="419728"/>
                  <a:pt x="5165098" y="421562"/>
                  <a:pt x="5167831" y="425229"/>
                </a:cubicBezTo>
                <a:cubicBezTo>
                  <a:pt x="5170565" y="428896"/>
                  <a:pt x="5171932" y="433063"/>
                  <a:pt x="5171932" y="437731"/>
                </a:cubicBezTo>
                <a:cubicBezTo>
                  <a:pt x="5171932" y="443598"/>
                  <a:pt x="5169998" y="448799"/>
                  <a:pt x="5166131" y="453333"/>
                </a:cubicBezTo>
                <a:cubicBezTo>
                  <a:pt x="5162264" y="457867"/>
                  <a:pt x="5156830" y="461467"/>
                  <a:pt x="5149829" y="464134"/>
                </a:cubicBezTo>
                <a:cubicBezTo>
                  <a:pt x="5142828" y="466801"/>
                  <a:pt x="5134594" y="468401"/>
                  <a:pt x="5125126" y="468935"/>
                </a:cubicBezTo>
                <a:lnTo>
                  <a:pt x="5123326" y="459333"/>
                </a:lnTo>
                <a:cubicBezTo>
                  <a:pt x="5132393" y="458667"/>
                  <a:pt x="5139761" y="457266"/>
                  <a:pt x="5145429" y="455133"/>
                </a:cubicBezTo>
                <a:lnTo>
                  <a:pt x="5149595" y="453135"/>
                </a:lnTo>
                <a:lnTo>
                  <a:pt x="5142428" y="448532"/>
                </a:lnTo>
                <a:cubicBezTo>
                  <a:pt x="5139428" y="445465"/>
                  <a:pt x="5137927" y="441664"/>
                  <a:pt x="5137927" y="437131"/>
                </a:cubicBezTo>
                <a:cubicBezTo>
                  <a:pt x="5137927" y="432463"/>
                  <a:pt x="5139561" y="428396"/>
                  <a:pt x="5142828" y="424929"/>
                </a:cubicBezTo>
                <a:cubicBezTo>
                  <a:pt x="5146095" y="421462"/>
                  <a:pt x="5150396" y="419728"/>
                  <a:pt x="5155730" y="419728"/>
                </a:cubicBezTo>
                <a:close/>
                <a:moveTo>
                  <a:pt x="5044182" y="418700"/>
                </a:moveTo>
                <a:cubicBezTo>
                  <a:pt x="5045516" y="421233"/>
                  <a:pt x="5046616" y="424134"/>
                  <a:pt x="5047483" y="427401"/>
                </a:cubicBezTo>
                <a:cubicBezTo>
                  <a:pt x="5048350" y="430668"/>
                  <a:pt x="5048783" y="433635"/>
                  <a:pt x="5048783" y="436302"/>
                </a:cubicBezTo>
                <a:cubicBezTo>
                  <a:pt x="5048783" y="440703"/>
                  <a:pt x="5047550" y="444670"/>
                  <a:pt x="5045082" y="448203"/>
                </a:cubicBezTo>
                <a:cubicBezTo>
                  <a:pt x="5042616" y="451737"/>
                  <a:pt x="5038782" y="453504"/>
                  <a:pt x="5033581" y="453504"/>
                </a:cubicBezTo>
                <a:cubicBezTo>
                  <a:pt x="5029447" y="453504"/>
                  <a:pt x="5026080" y="452404"/>
                  <a:pt x="5023480" y="450204"/>
                </a:cubicBezTo>
                <a:lnTo>
                  <a:pt x="5023117" y="449755"/>
                </a:lnTo>
                <a:lnTo>
                  <a:pt x="5023005" y="450354"/>
                </a:lnTo>
                <a:cubicBezTo>
                  <a:pt x="5022222" y="452254"/>
                  <a:pt x="5021046" y="453971"/>
                  <a:pt x="5019479" y="455504"/>
                </a:cubicBezTo>
                <a:cubicBezTo>
                  <a:pt x="5016346" y="458571"/>
                  <a:pt x="5012445" y="460105"/>
                  <a:pt x="5007778" y="460105"/>
                </a:cubicBezTo>
                <a:cubicBezTo>
                  <a:pt x="5002444" y="460105"/>
                  <a:pt x="4998910" y="458338"/>
                  <a:pt x="4997177" y="454804"/>
                </a:cubicBezTo>
                <a:cubicBezTo>
                  <a:pt x="4995443" y="451270"/>
                  <a:pt x="4994576" y="447503"/>
                  <a:pt x="4994576" y="443503"/>
                </a:cubicBezTo>
                <a:cubicBezTo>
                  <a:pt x="4994576" y="442036"/>
                  <a:pt x="4994676" y="440469"/>
                  <a:pt x="4994876" y="438802"/>
                </a:cubicBezTo>
                <a:cubicBezTo>
                  <a:pt x="4995076" y="437135"/>
                  <a:pt x="4995376" y="435235"/>
                  <a:pt x="4995777" y="433101"/>
                </a:cubicBezTo>
                <a:lnTo>
                  <a:pt x="5005778" y="430301"/>
                </a:lnTo>
                <a:cubicBezTo>
                  <a:pt x="5005378" y="432568"/>
                  <a:pt x="5005078" y="434668"/>
                  <a:pt x="5004877" y="436602"/>
                </a:cubicBezTo>
                <a:cubicBezTo>
                  <a:pt x="5004677" y="438535"/>
                  <a:pt x="5004577" y="440236"/>
                  <a:pt x="5004577" y="441703"/>
                </a:cubicBezTo>
                <a:cubicBezTo>
                  <a:pt x="5004577" y="444236"/>
                  <a:pt x="5004978" y="446103"/>
                  <a:pt x="5005778" y="447303"/>
                </a:cubicBezTo>
                <a:cubicBezTo>
                  <a:pt x="5006578" y="448503"/>
                  <a:pt x="5007845" y="449103"/>
                  <a:pt x="5009578" y="449103"/>
                </a:cubicBezTo>
                <a:cubicBezTo>
                  <a:pt x="5011579" y="449103"/>
                  <a:pt x="5013245" y="448070"/>
                  <a:pt x="5014579" y="446003"/>
                </a:cubicBezTo>
                <a:cubicBezTo>
                  <a:pt x="5015912" y="443936"/>
                  <a:pt x="5016646" y="439769"/>
                  <a:pt x="5016779" y="433502"/>
                </a:cubicBezTo>
                <a:lnTo>
                  <a:pt x="5016779" y="427501"/>
                </a:lnTo>
                <a:lnTo>
                  <a:pt x="5026380" y="423900"/>
                </a:lnTo>
                <a:lnTo>
                  <a:pt x="5026380" y="436102"/>
                </a:lnTo>
                <a:cubicBezTo>
                  <a:pt x="5026380" y="437969"/>
                  <a:pt x="5026747" y="439602"/>
                  <a:pt x="5027481" y="441002"/>
                </a:cubicBezTo>
                <a:cubicBezTo>
                  <a:pt x="5028214" y="442403"/>
                  <a:pt x="5029780" y="443103"/>
                  <a:pt x="5032181" y="443103"/>
                </a:cubicBezTo>
                <a:cubicBezTo>
                  <a:pt x="5034581" y="443103"/>
                  <a:pt x="5036181" y="442369"/>
                  <a:pt x="5036982" y="440902"/>
                </a:cubicBezTo>
                <a:cubicBezTo>
                  <a:pt x="5037782" y="439436"/>
                  <a:pt x="5038182" y="437569"/>
                  <a:pt x="5038182" y="435302"/>
                </a:cubicBezTo>
                <a:cubicBezTo>
                  <a:pt x="5038182" y="433035"/>
                  <a:pt x="5037915" y="430735"/>
                  <a:pt x="5037382" y="428401"/>
                </a:cubicBezTo>
                <a:cubicBezTo>
                  <a:pt x="5036848" y="426067"/>
                  <a:pt x="5036115" y="423767"/>
                  <a:pt x="5035181" y="421500"/>
                </a:cubicBezTo>
                <a:close/>
                <a:moveTo>
                  <a:pt x="818982" y="415480"/>
                </a:moveTo>
                <a:cubicBezTo>
                  <a:pt x="816446" y="415480"/>
                  <a:pt x="814480" y="416347"/>
                  <a:pt x="813079" y="418081"/>
                </a:cubicBezTo>
                <a:cubicBezTo>
                  <a:pt x="811679" y="419814"/>
                  <a:pt x="810981" y="421814"/>
                  <a:pt x="810981" y="424081"/>
                </a:cubicBezTo>
                <a:cubicBezTo>
                  <a:pt x="810981" y="426482"/>
                  <a:pt x="811713" y="428449"/>
                  <a:pt x="813180" y="429982"/>
                </a:cubicBezTo>
                <a:cubicBezTo>
                  <a:pt x="814648" y="431516"/>
                  <a:pt x="816514" y="432282"/>
                  <a:pt x="818780" y="432282"/>
                </a:cubicBezTo>
                <a:cubicBezTo>
                  <a:pt x="821048" y="432282"/>
                  <a:pt x="823015" y="431549"/>
                  <a:pt x="824682" y="430082"/>
                </a:cubicBezTo>
                <a:cubicBezTo>
                  <a:pt x="826349" y="428615"/>
                  <a:pt x="827180" y="426682"/>
                  <a:pt x="827180" y="424281"/>
                </a:cubicBezTo>
                <a:cubicBezTo>
                  <a:pt x="827180" y="421748"/>
                  <a:pt x="826314" y="419648"/>
                  <a:pt x="824581" y="417981"/>
                </a:cubicBezTo>
                <a:cubicBezTo>
                  <a:pt x="822849" y="416314"/>
                  <a:pt x="820980" y="415480"/>
                  <a:pt x="818982" y="415480"/>
                </a:cubicBezTo>
                <a:close/>
                <a:moveTo>
                  <a:pt x="5545855" y="410880"/>
                </a:moveTo>
                <a:cubicBezTo>
                  <a:pt x="5543854" y="410880"/>
                  <a:pt x="5542187" y="411580"/>
                  <a:pt x="5540854" y="412980"/>
                </a:cubicBezTo>
                <a:cubicBezTo>
                  <a:pt x="5539521" y="414380"/>
                  <a:pt x="5538854" y="416080"/>
                  <a:pt x="5538854" y="418081"/>
                </a:cubicBezTo>
                <a:cubicBezTo>
                  <a:pt x="5538854" y="420614"/>
                  <a:pt x="5539921" y="422981"/>
                  <a:pt x="5542054" y="425182"/>
                </a:cubicBezTo>
                <a:lnTo>
                  <a:pt x="5547821" y="428714"/>
                </a:lnTo>
                <a:lnTo>
                  <a:pt x="5548355" y="428382"/>
                </a:lnTo>
                <a:cubicBezTo>
                  <a:pt x="5550956" y="425381"/>
                  <a:pt x="5552255" y="422348"/>
                  <a:pt x="5552255" y="419281"/>
                </a:cubicBezTo>
                <a:cubicBezTo>
                  <a:pt x="5552255" y="416881"/>
                  <a:pt x="5551722" y="414880"/>
                  <a:pt x="5550656" y="413280"/>
                </a:cubicBezTo>
                <a:cubicBezTo>
                  <a:pt x="5549588" y="411680"/>
                  <a:pt x="5547988" y="410880"/>
                  <a:pt x="5545855" y="410880"/>
                </a:cubicBezTo>
                <a:close/>
                <a:moveTo>
                  <a:pt x="2050534" y="406679"/>
                </a:moveTo>
                <a:cubicBezTo>
                  <a:pt x="2051867" y="409213"/>
                  <a:pt x="2052967" y="412113"/>
                  <a:pt x="2053834" y="415380"/>
                </a:cubicBezTo>
                <a:cubicBezTo>
                  <a:pt x="2054700" y="418647"/>
                  <a:pt x="2055133" y="421614"/>
                  <a:pt x="2055134" y="424281"/>
                </a:cubicBezTo>
                <a:cubicBezTo>
                  <a:pt x="2055133" y="428682"/>
                  <a:pt x="2053901" y="432649"/>
                  <a:pt x="2051434" y="436183"/>
                </a:cubicBezTo>
                <a:cubicBezTo>
                  <a:pt x="2048967" y="439717"/>
                  <a:pt x="2045132" y="441484"/>
                  <a:pt x="2039933" y="441484"/>
                </a:cubicBezTo>
                <a:cubicBezTo>
                  <a:pt x="2035798" y="441484"/>
                  <a:pt x="2032431" y="440383"/>
                  <a:pt x="2029831" y="438183"/>
                </a:cubicBezTo>
                <a:lnTo>
                  <a:pt x="2028842" y="436180"/>
                </a:lnTo>
                <a:lnTo>
                  <a:pt x="2025831" y="443484"/>
                </a:lnTo>
                <a:cubicBezTo>
                  <a:pt x="2022697" y="446551"/>
                  <a:pt x="2018796" y="448084"/>
                  <a:pt x="2014129" y="448084"/>
                </a:cubicBezTo>
                <a:cubicBezTo>
                  <a:pt x="2008795" y="448084"/>
                  <a:pt x="2005262" y="446318"/>
                  <a:pt x="2003528" y="442784"/>
                </a:cubicBezTo>
                <a:cubicBezTo>
                  <a:pt x="2001794" y="439250"/>
                  <a:pt x="2000927" y="435483"/>
                  <a:pt x="2000927" y="431482"/>
                </a:cubicBezTo>
                <a:cubicBezTo>
                  <a:pt x="2000927" y="430015"/>
                  <a:pt x="2001027" y="428449"/>
                  <a:pt x="2001228" y="426782"/>
                </a:cubicBezTo>
                <a:cubicBezTo>
                  <a:pt x="2001427" y="425115"/>
                  <a:pt x="2001727" y="423215"/>
                  <a:pt x="2002128" y="421081"/>
                </a:cubicBezTo>
                <a:lnTo>
                  <a:pt x="2012129" y="418281"/>
                </a:lnTo>
                <a:cubicBezTo>
                  <a:pt x="2011728" y="420548"/>
                  <a:pt x="2011429" y="422648"/>
                  <a:pt x="2011229" y="424581"/>
                </a:cubicBezTo>
                <a:cubicBezTo>
                  <a:pt x="2011029" y="426515"/>
                  <a:pt x="2010928" y="428215"/>
                  <a:pt x="2010928" y="429682"/>
                </a:cubicBezTo>
                <a:cubicBezTo>
                  <a:pt x="2010928" y="432216"/>
                  <a:pt x="2011328" y="434083"/>
                  <a:pt x="2012129" y="435283"/>
                </a:cubicBezTo>
                <a:cubicBezTo>
                  <a:pt x="2012929" y="436483"/>
                  <a:pt x="2014196" y="437083"/>
                  <a:pt x="2015929" y="437083"/>
                </a:cubicBezTo>
                <a:cubicBezTo>
                  <a:pt x="2017930" y="437083"/>
                  <a:pt x="2019596" y="436050"/>
                  <a:pt x="2020930" y="433983"/>
                </a:cubicBezTo>
                <a:cubicBezTo>
                  <a:pt x="2022263" y="431916"/>
                  <a:pt x="2022997" y="427749"/>
                  <a:pt x="2023130" y="421481"/>
                </a:cubicBezTo>
                <a:lnTo>
                  <a:pt x="2023130" y="415480"/>
                </a:lnTo>
                <a:lnTo>
                  <a:pt x="2032731" y="411880"/>
                </a:lnTo>
                <a:lnTo>
                  <a:pt x="2032731" y="424081"/>
                </a:lnTo>
                <a:cubicBezTo>
                  <a:pt x="2032731" y="425948"/>
                  <a:pt x="2033098" y="427582"/>
                  <a:pt x="2033831" y="428982"/>
                </a:cubicBezTo>
                <a:cubicBezTo>
                  <a:pt x="2034564" y="430382"/>
                  <a:pt x="2036132" y="431082"/>
                  <a:pt x="2038532" y="431082"/>
                </a:cubicBezTo>
                <a:cubicBezTo>
                  <a:pt x="2040932" y="431082"/>
                  <a:pt x="2042532" y="430349"/>
                  <a:pt x="2043333" y="428882"/>
                </a:cubicBezTo>
                <a:cubicBezTo>
                  <a:pt x="2044132" y="427415"/>
                  <a:pt x="2044533" y="425548"/>
                  <a:pt x="2044533" y="423281"/>
                </a:cubicBezTo>
                <a:cubicBezTo>
                  <a:pt x="2044533" y="421014"/>
                  <a:pt x="2044266" y="418714"/>
                  <a:pt x="2043732" y="416380"/>
                </a:cubicBezTo>
                <a:cubicBezTo>
                  <a:pt x="2043199" y="414047"/>
                  <a:pt x="2042466" y="411746"/>
                  <a:pt x="2041532" y="409480"/>
                </a:cubicBezTo>
                <a:close/>
                <a:moveTo>
                  <a:pt x="819980" y="404279"/>
                </a:moveTo>
                <a:cubicBezTo>
                  <a:pt x="823182" y="404279"/>
                  <a:pt x="826049" y="405212"/>
                  <a:pt x="828582" y="407079"/>
                </a:cubicBezTo>
                <a:cubicBezTo>
                  <a:pt x="831115" y="408946"/>
                  <a:pt x="833116" y="411413"/>
                  <a:pt x="834584" y="414480"/>
                </a:cubicBezTo>
                <a:cubicBezTo>
                  <a:pt x="836048" y="417547"/>
                  <a:pt x="836783" y="420814"/>
                  <a:pt x="836783" y="424281"/>
                </a:cubicBezTo>
                <a:cubicBezTo>
                  <a:pt x="836783" y="429482"/>
                  <a:pt x="835116" y="433849"/>
                  <a:pt x="831782" y="437383"/>
                </a:cubicBezTo>
                <a:cubicBezTo>
                  <a:pt x="828448" y="440917"/>
                  <a:pt x="824183" y="442684"/>
                  <a:pt x="818982" y="442684"/>
                </a:cubicBezTo>
                <a:cubicBezTo>
                  <a:pt x="813246" y="442684"/>
                  <a:pt x="808945" y="440950"/>
                  <a:pt x="806078" y="437483"/>
                </a:cubicBezTo>
                <a:cubicBezTo>
                  <a:pt x="803211" y="434016"/>
                  <a:pt x="801779" y="429949"/>
                  <a:pt x="801779" y="425281"/>
                </a:cubicBezTo>
                <a:cubicBezTo>
                  <a:pt x="801779" y="421414"/>
                  <a:pt x="802545" y="417914"/>
                  <a:pt x="804078" y="414780"/>
                </a:cubicBezTo>
                <a:cubicBezTo>
                  <a:pt x="805613" y="411646"/>
                  <a:pt x="807780" y="409113"/>
                  <a:pt x="810579" y="407179"/>
                </a:cubicBezTo>
                <a:cubicBezTo>
                  <a:pt x="813380" y="405246"/>
                  <a:pt x="816514" y="404279"/>
                  <a:pt x="819980" y="404279"/>
                </a:cubicBezTo>
                <a:close/>
                <a:moveTo>
                  <a:pt x="5546255" y="400678"/>
                </a:moveTo>
                <a:cubicBezTo>
                  <a:pt x="5551589" y="400678"/>
                  <a:pt x="5555623" y="402512"/>
                  <a:pt x="5558356" y="406179"/>
                </a:cubicBezTo>
                <a:cubicBezTo>
                  <a:pt x="5561090" y="409846"/>
                  <a:pt x="5562457" y="414013"/>
                  <a:pt x="5562457" y="418681"/>
                </a:cubicBezTo>
                <a:cubicBezTo>
                  <a:pt x="5562457" y="424548"/>
                  <a:pt x="5560523" y="429749"/>
                  <a:pt x="5556656" y="434283"/>
                </a:cubicBezTo>
                <a:cubicBezTo>
                  <a:pt x="5552789" y="438817"/>
                  <a:pt x="5547355" y="442417"/>
                  <a:pt x="5540354" y="445084"/>
                </a:cubicBezTo>
                <a:cubicBezTo>
                  <a:pt x="5533353" y="447751"/>
                  <a:pt x="5525119" y="449351"/>
                  <a:pt x="5515651" y="449885"/>
                </a:cubicBezTo>
                <a:lnTo>
                  <a:pt x="5513851" y="440283"/>
                </a:lnTo>
                <a:cubicBezTo>
                  <a:pt x="5522918" y="439617"/>
                  <a:pt x="5530286" y="438216"/>
                  <a:pt x="5535954" y="436083"/>
                </a:cubicBezTo>
                <a:lnTo>
                  <a:pt x="5539654" y="433785"/>
                </a:lnTo>
                <a:lnTo>
                  <a:pt x="5532953" y="429482"/>
                </a:lnTo>
                <a:cubicBezTo>
                  <a:pt x="5529953" y="426415"/>
                  <a:pt x="5528452" y="422614"/>
                  <a:pt x="5528452" y="418081"/>
                </a:cubicBezTo>
                <a:cubicBezTo>
                  <a:pt x="5528452" y="413413"/>
                  <a:pt x="5530086" y="409346"/>
                  <a:pt x="5533353" y="405879"/>
                </a:cubicBezTo>
                <a:cubicBezTo>
                  <a:pt x="5536620" y="402412"/>
                  <a:pt x="5540921" y="400678"/>
                  <a:pt x="5546255" y="400678"/>
                </a:cubicBezTo>
                <a:close/>
                <a:moveTo>
                  <a:pt x="5829957" y="392906"/>
                </a:moveTo>
                <a:lnTo>
                  <a:pt x="5829957" y="404307"/>
                </a:lnTo>
                <a:lnTo>
                  <a:pt x="5785151" y="417309"/>
                </a:lnTo>
                <a:lnTo>
                  <a:pt x="5785151" y="406108"/>
                </a:lnTo>
                <a:close/>
                <a:moveTo>
                  <a:pt x="5620407" y="392906"/>
                </a:moveTo>
                <a:lnTo>
                  <a:pt x="5620407" y="404307"/>
                </a:lnTo>
                <a:lnTo>
                  <a:pt x="5575601" y="417309"/>
                </a:lnTo>
                <a:lnTo>
                  <a:pt x="5575601" y="406108"/>
                </a:lnTo>
                <a:close/>
                <a:moveTo>
                  <a:pt x="2353333" y="392906"/>
                </a:moveTo>
                <a:lnTo>
                  <a:pt x="2353333" y="404307"/>
                </a:lnTo>
                <a:lnTo>
                  <a:pt x="2308527" y="417309"/>
                </a:lnTo>
                <a:lnTo>
                  <a:pt x="2308527" y="406108"/>
                </a:lnTo>
                <a:close/>
                <a:moveTo>
                  <a:pt x="1648484" y="392906"/>
                </a:moveTo>
                <a:lnTo>
                  <a:pt x="1648484" y="404307"/>
                </a:lnTo>
                <a:lnTo>
                  <a:pt x="1603677" y="417309"/>
                </a:lnTo>
                <a:lnTo>
                  <a:pt x="1603677" y="406108"/>
                </a:lnTo>
                <a:close/>
                <a:moveTo>
                  <a:pt x="334034" y="392906"/>
                </a:moveTo>
                <a:lnTo>
                  <a:pt x="334034" y="404307"/>
                </a:lnTo>
                <a:lnTo>
                  <a:pt x="289229" y="417309"/>
                </a:lnTo>
                <a:lnTo>
                  <a:pt x="289229" y="406108"/>
                </a:lnTo>
                <a:close/>
                <a:moveTo>
                  <a:pt x="2048133" y="381476"/>
                </a:moveTo>
                <a:lnTo>
                  <a:pt x="2048133" y="392877"/>
                </a:lnTo>
                <a:lnTo>
                  <a:pt x="2003329" y="405879"/>
                </a:lnTo>
                <a:lnTo>
                  <a:pt x="2003329" y="394678"/>
                </a:lnTo>
                <a:close/>
                <a:moveTo>
                  <a:pt x="6344307" y="309400"/>
                </a:moveTo>
                <a:lnTo>
                  <a:pt x="6344307" y="320802"/>
                </a:lnTo>
                <a:lnTo>
                  <a:pt x="6299501" y="333803"/>
                </a:lnTo>
                <a:lnTo>
                  <a:pt x="6299501" y="322602"/>
                </a:lnTo>
                <a:close/>
                <a:moveTo>
                  <a:pt x="6171085" y="306857"/>
                </a:moveTo>
                <a:cubicBezTo>
                  <a:pt x="6173752" y="306857"/>
                  <a:pt x="6176052" y="307857"/>
                  <a:pt x="6177986" y="309858"/>
                </a:cubicBezTo>
                <a:cubicBezTo>
                  <a:pt x="6179919" y="311858"/>
                  <a:pt x="6180886" y="314191"/>
                  <a:pt x="6180886" y="316858"/>
                </a:cubicBezTo>
                <a:cubicBezTo>
                  <a:pt x="6180886" y="319525"/>
                  <a:pt x="6179919" y="321826"/>
                  <a:pt x="6177986" y="323759"/>
                </a:cubicBezTo>
                <a:cubicBezTo>
                  <a:pt x="6176052" y="325693"/>
                  <a:pt x="6173752" y="326660"/>
                  <a:pt x="6171085" y="326660"/>
                </a:cubicBezTo>
                <a:cubicBezTo>
                  <a:pt x="6168285" y="326660"/>
                  <a:pt x="6165918" y="325693"/>
                  <a:pt x="6163984" y="323759"/>
                </a:cubicBezTo>
                <a:cubicBezTo>
                  <a:pt x="6162051" y="321826"/>
                  <a:pt x="6161084" y="319525"/>
                  <a:pt x="6161084" y="316858"/>
                </a:cubicBezTo>
                <a:cubicBezTo>
                  <a:pt x="6161084" y="314191"/>
                  <a:pt x="6162051" y="311858"/>
                  <a:pt x="6163984" y="309858"/>
                </a:cubicBezTo>
                <a:cubicBezTo>
                  <a:pt x="6165918" y="307857"/>
                  <a:pt x="6168285" y="306857"/>
                  <a:pt x="6171085" y="306857"/>
                </a:cubicBezTo>
                <a:close/>
                <a:moveTo>
                  <a:pt x="6143682" y="306857"/>
                </a:moveTo>
                <a:cubicBezTo>
                  <a:pt x="6146349" y="306857"/>
                  <a:pt x="6148649" y="307857"/>
                  <a:pt x="6150583" y="309858"/>
                </a:cubicBezTo>
                <a:cubicBezTo>
                  <a:pt x="6152516" y="311858"/>
                  <a:pt x="6153483" y="314191"/>
                  <a:pt x="6153483" y="316858"/>
                </a:cubicBezTo>
                <a:cubicBezTo>
                  <a:pt x="6153483" y="319525"/>
                  <a:pt x="6152516" y="321826"/>
                  <a:pt x="6150583" y="323759"/>
                </a:cubicBezTo>
                <a:cubicBezTo>
                  <a:pt x="6148649" y="325693"/>
                  <a:pt x="6146349" y="326660"/>
                  <a:pt x="6143682" y="326660"/>
                </a:cubicBezTo>
                <a:cubicBezTo>
                  <a:pt x="6140881" y="326660"/>
                  <a:pt x="6138514" y="325693"/>
                  <a:pt x="6136581" y="323759"/>
                </a:cubicBezTo>
                <a:cubicBezTo>
                  <a:pt x="6134647" y="321826"/>
                  <a:pt x="6133680" y="319525"/>
                  <a:pt x="6133680" y="316858"/>
                </a:cubicBezTo>
                <a:cubicBezTo>
                  <a:pt x="6133680" y="314191"/>
                  <a:pt x="6134647" y="311858"/>
                  <a:pt x="6136581" y="309858"/>
                </a:cubicBezTo>
                <a:cubicBezTo>
                  <a:pt x="6138514" y="307857"/>
                  <a:pt x="6140881" y="306857"/>
                  <a:pt x="6143682" y="306857"/>
                </a:cubicBezTo>
                <a:close/>
                <a:moveTo>
                  <a:pt x="2894488" y="306857"/>
                </a:moveTo>
                <a:cubicBezTo>
                  <a:pt x="2897155" y="306857"/>
                  <a:pt x="2899455" y="307857"/>
                  <a:pt x="2901389" y="309858"/>
                </a:cubicBezTo>
                <a:cubicBezTo>
                  <a:pt x="2903322" y="311858"/>
                  <a:pt x="2904289" y="314191"/>
                  <a:pt x="2904289" y="316858"/>
                </a:cubicBezTo>
                <a:cubicBezTo>
                  <a:pt x="2904289" y="319525"/>
                  <a:pt x="2903322" y="321826"/>
                  <a:pt x="2901389" y="323759"/>
                </a:cubicBezTo>
                <a:cubicBezTo>
                  <a:pt x="2899455" y="325693"/>
                  <a:pt x="2897155" y="326660"/>
                  <a:pt x="2894488" y="326660"/>
                </a:cubicBezTo>
                <a:cubicBezTo>
                  <a:pt x="2891687" y="326660"/>
                  <a:pt x="2889321" y="325693"/>
                  <a:pt x="2887387" y="323759"/>
                </a:cubicBezTo>
                <a:cubicBezTo>
                  <a:pt x="2885453" y="321826"/>
                  <a:pt x="2884487" y="319525"/>
                  <a:pt x="2884487" y="316858"/>
                </a:cubicBezTo>
                <a:cubicBezTo>
                  <a:pt x="2884487" y="314191"/>
                  <a:pt x="2885453" y="311858"/>
                  <a:pt x="2887387" y="309858"/>
                </a:cubicBezTo>
                <a:cubicBezTo>
                  <a:pt x="2889321" y="307857"/>
                  <a:pt x="2891687" y="306857"/>
                  <a:pt x="2894488" y="306857"/>
                </a:cubicBezTo>
                <a:close/>
                <a:moveTo>
                  <a:pt x="2867085" y="306857"/>
                </a:moveTo>
                <a:cubicBezTo>
                  <a:pt x="2869751" y="306857"/>
                  <a:pt x="2872052" y="307857"/>
                  <a:pt x="2873985" y="309858"/>
                </a:cubicBezTo>
                <a:cubicBezTo>
                  <a:pt x="2875919" y="311858"/>
                  <a:pt x="2876885" y="314191"/>
                  <a:pt x="2876885" y="316858"/>
                </a:cubicBezTo>
                <a:cubicBezTo>
                  <a:pt x="2876885" y="319525"/>
                  <a:pt x="2875919" y="321826"/>
                  <a:pt x="2873985" y="323759"/>
                </a:cubicBezTo>
                <a:cubicBezTo>
                  <a:pt x="2872052" y="325693"/>
                  <a:pt x="2869751" y="326660"/>
                  <a:pt x="2867085" y="326660"/>
                </a:cubicBezTo>
                <a:cubicBezTo>
                  <a:pt x="2864284" y="326660"/>
                  <a:pt x="2861917" y="325693"/>
                  <a:pt x="2859984" y="323759"/>
                </a:cubicBezTo>
                <a:cubicBezTo>
                  <a:pt x="2858049" y="321826"/>
                  <a:pt x="2857083" y="319525"/>
                  <a:pt x="2857083" y="316858"/>
                </a:cubicBezTo>
                <a:cubicBezTo>
                  <a:pt x="2857083" y="314191"/>
                  <a:pt x="2858049" y="311858"/>
                  <a:pt x="2859984" y="309858"/>
                </a:cubicBezTo>
                <a:cubicBezTo>
                  <a:pt x="2861917" y="307857"/>
                  <a:pt x="2864284" y="306857"/>
                  <a:pt x="2867085" y="306857"/>
                </a:cubicBezTo>
                <a:close/>
                <a:moveTo>
                  <a:pt x="1522888" y="306857"/>
                </a:moveTo>
                <a:cubicBezTo>
                  <a:pt x="1525556" y="306857"/>
                  <a:pt x="1527854" y="307857"/>
                  <a:pt x="1529790" y="309858"/>
                </a:cubicBezTo>
                <a:cubicBezTo>
                  <a:pt x="1531726" y="311858"/>
                  <a:pt x="1532686" y="314191"/>
                  <a:pt x="1532686" y="316858"/>
                </a:cubicBezTo>
                <a:cubicBezTo>
                  <a:pt x="1532686" y="319525"/>
                  <a:pt x="1531726" y="321826"/>
                  <a:pt x="1529790" y="323759"/>
                </a:cubicBezTo>
                <a:cubicBezTo>
                  <a:pt x="1527854" y="325693"/>
                  <a:pt x="1525556" y="326660"/>
                  <a:pt x="1522888" y="326660"/>
                </a:cubicBezTo>
                <a:cubicBezTo>
                  <a:pt x="1520088" y="326660"/>
                  <a:pt x="1517722" y="325693"/>
                  <a:pt x="1515786" y="323759"/>
                </a:cubicBezTo>
                <a:cubicBezTo>
                  <a:pt x="1513853" y="321826"/>
                  <a:pt x="1512887" y="319525"/>
                  <a:pt x="1512887" y="316858"/>
                </a:cubicBezTo>
                <a:cubicBezTo>
                  <a:pt x="1512887" y="314191"/>
                  <a:pt x="1513853" y="311858"/>
                  <a:pt x="1515786" y="309858"/>
                </a:cubicBezTo>
                <a:cubicBezTo>
                  <a:pt x="1517722" y="307857"/>
                  <a:pt x="1520088" y="306857"/>
                  <a:pt x="1522888" y="306857"/>
                </a:cubicBezTo>
                <a:close/>
                <a:moveTo>
                  <a:pt x="1495482" y="306857"/>
                </a:moveTo>
                <a:cubicBezTo>
                  <a:pt x="1498153" y="306857"/>
                  <a:pt x="1500450" y="307857"/>
                  <a:pt x="1502386" y="309858"/>
                </a:cubicBezTo>
                <a:cubicBezTo>
                  <a:pt x="1504317" y="311858"/>
                  <a:pt x="1505284" y="314191"/>
                  <a:pt x="1505284" y="316858"/>
                </a:cubicBezTo>
                <a:cubicBezTo>
                  <a:pt x="1505284" y="319525"/>
                  <a:pt x="1504317" y="321826"/>
                  <a:pt x="1502386" y="323759"/>
                </a:cubicBezTo>
                <a:cubicBezTo>
                  <a:pt x="1500450" y="325693"/>
                  <a:pt x="1498153" y="326660"/>
                  <a:pt x="1495482" y="326660"/>
                </a:cubicBezTo>
                <a:cubicBezTo>
                  <a:pt x="1492685" y="326660"/>
                  <a:pt x="1490318" y="325693"/>
                  <a:pt x="1488382" y="323759"/>
                </a:cubicBezTo>
                <a:cubicBezTo>
                  <a:pt x="1486449" y="321826"/>
                  <a:pt x="1485484" y="319525"/>
                  <a:pt x="1485484" y="316858"/>
                </a:cubicBezTo>
                <a:cubicBezTo>
                  <a:pt x="1485484" y="314191"/>
                  <a:pt x="1486449" y="311858"/>
                  <a:pt x="1488382" y="309858"/>
                </a:cubicBezTo>
                <a:cubicBezTo>
                  <a:pt x="1490318" y="307857"/>
                  <a:pt x="1492685" y="306857"/>
                  <a:pt x="1495482" y="306857"/>
                </a:cubicBezTo>
                <a:close/>
                <a:moveTo>
                  <a:pt x="122714" y="306857"/>
                </a:moveTo>
                <a:cubicBezTo>
                  <a:pt x="125381" y="306857"/>
                  <a:pt x="127682" y="307857"/>
                  <a:pt x="129616" y="309858"/>
                </a:cubicBezTo>
                <a:cubicBezTo>
                  <a:pt x="131549" y="311858"/>
                  <a:pt x="132517" y="314191"/>
                  <a:pt x="132517" y="316858"/>
                </a:cubicBezTo>
                <a:cubicBezTo>
                  <a:pt x="132517" y="319525"/>
                  <a:pt x="131549" y="321826"/>
                  <a:pt x="129616" y="323759"/>
                </a:cubicBezTo>
                <a:cubicBezTo>
                  <a:pt x="127682" y="325693"/>
                  <a:pt x="125381" y="326660"/>
                  <a:pt x="122714" y="326660"/>
                </a:cubicBezTo>
                <a:cubicBezTo>
                  <a:pt x="119913" y="326660"/>
                  <a:pt x="117547" y="325693"/>
                  <a:pt x="115615" y="323759"/>
                </a:cubicBezTo>
                <a:cubicBezTo>
                  <a:pt x="113680" y="321826"/>
                  <a:pt x="112712" y="319525"/>
                  <a:pt x="112712" y="316858"/>
                </a:cubicBezTo>
                <a:cubicBezTo>
                  <a:pt x="112712" y="314191"/>
                  <a:pt x="113680" y="311858"/>
                  <a:pt x="115615" y="309858"/>
                </a:cubicBezTo>
                <a:cubicBezTo>
                  <a:pt x="117547" y="307857"/>
                  <a:pt x="119913" y="306857"/>
                  <a:pt x="122714" y="306857"/>
                </a:cubicBezTo>
                <a:close/>
                <a:moveTo>
                  <a:pt x="95310" y="306857"/>
                </a:moveTo>
                <a:cubicBezTo>
                  <a:pt x="97977" y="306857"/>
                  <a:pt x="100278" y="307857"/>
                  <a:pt x="102213" y="309858"/>
                </a:cubicBezTo>
                <a:cubicBezTo>
                  <a:pt x="104145" y="311858"/>
                  <a:pt x="105112" y="314191"/>
                  <a:pt x="105112" y="316858"/>
                </a:cubicBezTo>
                <a:cubicBezTo>
                  <a:pt x="105112" y="319525"/>
                  <a:pt x="104145" y="321826"/>
                  <a:pt x="102213" y="323759"/>
                </a:cubicBezTo>
                <a:cubicBezTo>
                  <a:pt x="100278" y="325693"/>
                  <a:pt x="97977" y="326660"/>
                  <a:pt x="95310" y="326660"/>
                </a:cubicBezTo>
                <a:cubicBezTo>
                  <a:pt x="92511" y="326660"/>
                  <a:pt x="90145" y="325693"/>
                  <a:pt x="88210" y="323759"/>
                </a:cubicBezTo>
                <a:cubicBezTo>
                  <a:pt x="86275" y="321826"/>
                  <a:pt x="85310" y="319525"/>
                  <a:pt x="85310" y="316858"/>
                </a:cubicBezTo>
                <a:cubicBezTo>
                  <a:pt x="85310" y="314191"/>
                  <a:pt x="86275" y="311858"/>
                  <a:pt x="88210" y="309858"/>
                </a:cubicBezTo>
                <a:cubicBezTo>
                  <a:pt x="90145" y="307857"/>
                  <a:pt x="92511" y="306857"/>
                  <a:pt x="95310" y="306857"/>
                </a:cubicBezTo>
                <a:close/>
                <a:moveTo>
                  <a:pt x="2734335" y="290350"/>
                </a:moveTo>
                <a:lnTo>
                  <a:pt x="2734335" y="301752"/>
                </a:lnTo>
                <a:lnTo>
                  <a:pt x="2689529" y="314753"/>
                </a:lnTo>
                <a:lnTo>
                  <a:pt x="2689529" y="303552"/>
                </a:lnTo>
                <a:close/>
                <a:moveTo>
                  <a:pt x="1934234" y="273253"/>
                </a:moveTo>
                <a:lnTo>
                  <a:pt x="1934234" y="284654"/>
                </a:lnTo>
                <a:lnTo>
                  <a:pt x="1889428" y="297656"/>
                </a:lnTo>
                <a:lnTo>
                  <a:pt x="1889428" y="286455"/>
                </a:lnTo>
                <a:close/>
                <a:moveTo>
                  <a:pt x="3084357" y="261451"/>
                </a:moveTo>
                <a:cubicBezTo>
                  <a:pt x="3087024" y="261451"/>
                  <a:pt x="3089324" y="262452"/>
                  <a:pt x="3091257" y="264452"/>
                </a:cubicBezTo>
                <a:cubicBezTo>
                  <a:pt x="3093191" y="266452"/>
                  <a:pt x="3094158" y="268786"/>
                  <a:pt x="3094158" y="271453"/>
                </a:cubicBezTo>
                <a:cubicBezTo>
                  <a:pt x="3094158" y="274120"/>
                  <a:pt x="3093191" y="276420"/>
                  <a:pt x="3091257" y="278354"/>
                </a:cubicBezTo>
                <a:cubicBezTo>
                  <a:pt x="3089324" y="280287"/>
                  <a:pt x="3087024" y="281254"/>
                  <a:pt x="3084357" y="281254"/>
                </a:cubicBezTo>
                <a:cubicBezTo>
                  <a:pt x="3081556" y="281254"/>
                  <a:pt x="3079189" y="280287"/>
                  <a:pt x="3077256" y="278354"/>
                </a:cubicBezTo>
                <a:cubicBezTo>
                  <a:pt x="3075322" y="276420"/>
                  <a:pt x="3074355" y="274120"/>
                  <a:pt x="3074355" y="271453"/>
                </a:cubicBezTo>
                <a:cubicBezTo>
                  <a:pt x="3074355" y="268786"/>
                  <a:pt x="3075322" y="266452"/>
                  <a:pt x="3077256" y="264452"/>
                </a:cubicBezTo>
                <a:cubicBezTo>
                  <a:pt x="3079189" y="262452"/>
                  <a:pt x="3081556" y="261451"/>
                  <a:pt x="3084357" y="261451"/>
                </a:cubicBezTo>
                <a:close/>
                <a:moveTo>
                  <a:pt x="3056953" y="261451"/>
                </a:moveTo>
                <a:cubicBezTo>
                  <a:pt x="3059620" y="261451"/>
                  <a:pt x="3061920" y="262452"/>
                  <a:pt x="3063854" y="264452"/>
                </a:cubicBezTo>
                <a:cubicBezTo>
                  <a:pt x="3065787" y="266452"/>
                  <a:pt x="3066754" y="268786"/>
                  <a:pt x="3066754" y="271453"/>
                </a:cubicBezTo>
                <a:cubicBezTo>
                  <a:pt x="3066754" y="274120"/>
                  <a:pt x="3065787" y="276420"/>
                  <a:pt x="3063854" y="278354"/>
                </a:cubicBezTo>
                <a:cubicBezTo>
                  <a:pt x="3061920" y="280287"/>
                  <a:pt x="3059620" y="281254"/>
                  <a:pt x="3056953" y="281254"/>
                </a:cubicBezTo>
                <a:cubicBezTo>
                  <a:pt x="3054153" y="281254"/>
                  <a:pt x="3051786" y="280287"/>
                  <a:pt x="3049852" y="278354"/>
                </a:cubicBezTo>
                <a:cubicBezTo>
                  <a:pt x="3047919" y="276420"/>
                  <a:pt x="3046952" y="274120"/>
                  <a:pt x="3046952" y="271453"/>
                </a:cubicBezTo>
                <a:cubicBezTo>
                  <a:pt x="3046952" y="268786"/>
                  <a:pt x="3047919" y="266452"/>
                  <a:pt x="3049852" y="264452"/>
                </a:cubicBezTo>
                <a:cubicBezTo>
                  <a:pt x="3051786" y="262452"/>
                  <a:pt x="3054153" y="261451"/>
                  <a:pt x="3056953" y="261451"/>
                </a:cubicBezTo>
                <a:close/>
                <a:moveTo>
                  <a:pt x="2674785" y="261451"/>
                </a:moveTo>
                <a:cubicBezTo>
                  <a:pt x="2677451" y="261451"/>
                  <a:pt x="2679751" y="262452"/>
                  <a:pt x="2681684" y="264452"/>
                </a:cubicBezTo>
                <a:cubicBezTo>
                  <a:pt x="2683619" y="266452"/>
                  <a:pt x="2684585" y="268786"/>
                  <a:pt x="2684585" y="271453"/>
                </a:cubicBezTo>
                <a:cubicBezTo>
                  <a:pt x="2684585" y="274120"/>
                  <a:pt x="2683619" y="276420"/>
                  <a:pt x="2681684" y="278354"/>
                </a:cubicBezTo>
                <a:cubicBezTo>
                  <a:pt x="2679751" y="280287"/>
                  <a:pt x="2677451" y="281254"/>
                  <a:pt x="2674785" y="281254"/>
                </a:cubicBezTo>
                <a:cubicBezTo>
                  <a:pt x="2671983" y="281254"/>
                  <a:pt x="2669617" y="280287"/>
                  <a:pt x="2667682" y="278354"/>
                </a:cubicBezTo>
                <a:cubicBezTo>
                  <a:pt x="2665750" y="276420"/>
                  <a:pt x="2664782" y="274120"/>
                  <a:pt x="2664782" y="271453"/>
                </a:cubicBezTo>
                <a:cubicBezTo>
                  <a:pt x="2664782" y="268786"/>
                  <a:pt x="2665750" y="266452"/>
                  <a:pt x="2667682" y="264452"/>
                </a:cubicBezTo>
                <a:cubicBezTo>
                  <a:pt x="2669617" y="262452"/>
                  <a:pt x="2671983" y="261451"/>
                  <a:pt x="2674785" y="261451"/>
                </a:cubicBezTo>
                <a:close/>
                <a:moveTo>
                  <a:pt x="2647381" y="261451"/>
                </a:moveTo>
                <a:cubicBezTo>
                  <a:pt x="2650048" y="261451"/>
                  <a:pt x="2652348" y="262452"/>
                  <a:pt x="2654281" y="264452"/>
                </a:cubicBezTo>
                <a:cubicBezTo>
                  <a:pt x="2656215" y="266452"/>
                  <a:pt x="2657182" y="268786"/>
                  <a:pt x="2657182" y="271453"/>
                </a:cubicBezTo>
                <a:cubicBezTo>
                  <a:pt x="2657182" y="274120"/>
                  <a:pt x="2656215" y="276420"/>
                  <a:pt x="2654281" y="278354"/>
                </a:cubicBezTo>
                <a:cubicBezTo>
                  <a:pt x="2652348" y="280287"/>
                  <a:pt x="2650048" y="281254"/>
                  <a:pt x="2647381" y="281254"/>
                </a:cubicBezTo>
                <a:cubicBezTo>
                  <a:pt x="2644580" y="281254"/>
                  <a:pt x="2642214" y="280287"/>
                  <a:pt x="2640279" y="278354"/>
                </a:cubicBezTo>
                <a:cubicBezTo>
                  <a:pt x="2638347" y="276420"/>
                  <a:pt x="2637379" y="274120"/>
                  <a:pt x="2637379" y="271453"/>
                </a:cubicBezTo>
                <a:cubicBezTo>
                  <a:pt x="2637379" y="268786"/>
                  <a:pt x="2638347" y="266452"/>
                  <a:pt x="2640279" y="264452"/>
                </a:cubicBezTo>
                <a:cubicBezTo>
                  <a:pt x="2642214" y="262452"/>
                  <a:pt x="2644580" y="261451"/>
                  <a:pt x="2647381" y="261451"/>
                </a:cubicBezTo>
                <a:close/>
                <a:moveTo>
                  <a:pt x="5896879" y="260851"/>
                </a:moveTo>
                <a:cubicBezTo>
                  <a:pt x="5899546" y="260851"/>
                  <a:pt x="5901847" y="261851"/>
                  <a:pt x="5903781" y="263852"/>
                </a:cubicBezTo>
                <a:cubicBezTo>
                  <a:pt x="5905714" y="265852"/>
                  <a:pt x="5906681" y="268186"/>
                  <a:pt x="5906681" y="270853"/>
                </a:cubicBezTo>
                <a:cubicBezTo>
                  <a:pt x="5906681" y="273520"/>
                  <a:pt x="5905714" y="275820"/>
                  <a:pt x="5903781" y="277754"/>
                </a:cubicBezTo>
                <a:cubicBezTo>
                  <a:pt x="5901847" y="279687"/>
                  <a:pt x="5899546" y="280654"/>
                  <a:pt x="5896879" y="280654"/>
                </a:cubicBezTo>
                <a:cubicBezTo>
                  <a:pt x="5894079" y="280654"/>
                  <a:pt x="5891712" y="279687"/>
                  <a:pt x="5889778" y="277754"/>
                </a:cubicBezTo>
                <a:cubicBezTo>
                  <a:pt x="5887845" y="275820"/>
                  <a:pt x="5886878" y="273520"/>
                  <a:pt x="5886878" y="270853"/>
                </a:cubicBezTo>
                <a:cubicBezTo>
                  <a:pt x="5886878" y="268186"/>
                  <a:pt x="5887845" y="265852"/>
                  <a:pt x="5889778" y="263852"/>
                </a:cubicBezTo>
                <a:cubicBezTo>
                  <a:pt x="5891712" y="261851"/>
                  <a:pt x="5894079" y="260851"/>
                  <a:pt x="5896879" y="260851"/>
                </a:cubicBezTo>
                <a:close/>
                <a:moveTo>
                  <a:pt x="5236578" y="260851"/>
                </a:moveTo>
                <a:cubicBezTo>
                  <a:pt x="5239245" y="260851"/>
                  <a:pt x="5241545" y="261851"/>
                  <a:pt x="5243479" y="263852"/>
                </a:cubicBezTo>
                <a:cubicBezTo>
                  <a:pt x="5245413" y="265852"/>
                  <a:pt x="5246379" y="268186"/>
                  <a:pt x="5246379" y="270853"/>
                </a:cubicBezTo>
                <a:cubicBezTo>
                  <a:pt x="5246379" y="273520"/>
                  <a:pt x="5245413" y="275820"/>
                  <a:pt x="5243479" y="277754"/>
                </a:cubicBezTo>
                <a:cubicBezTo>
                  <a:pt x="5241545" y="279687"/>
                  <a:pt x="5239245" y="280654"/>
                  <a:pt x="5236578" y="280654"/>
                </a:cubicBezTo>
                <a:cubicBezTo>
                  <a:pt x="5233778" y="280654"/>
                  <a:pt x="5231411" y="279687"/>
                  <a:pt x="5229477" y="277754"/>
                </a:cubicBezTo>
                <a:cubicBezTo>
                  <a:pt x="5227543" y="275820"/>
                  <a:pt x="5226577" y="273520"/>
                  <a:pt x="5226577" y="270853"/>
                </a:cubicBezTo>
                <a:cubicBezTo>
                  <a:pt x="5226577" y="268186"/>
                  <a:pt x="5227543" y="265852"/>
                  <a:pt x="5229477" y="263852"/>
                </a:cubicBezTo>
                <a:cubicBezTo>
                  <a:pt x="5231411" y="261851"/>
                  <a:pt x="5233778" y="260851"/>
                  <a:pt x="5236578" y="260851"/>
                </a:cubicBezTo>
                <a:close/>
                <a:moveTo>
                  <a:pt x="4877704" y="260851"/>
                </a:moveTo>
                <a:cubicBezTo>
                  <a:pt x="4880371" y="260851"/>
                  <a:pt x="4882672" y="261851"/>
                  <a:pt x="4884606" y="263852"/>
                </a:cubicBezTo>
                <a:cubicBezTo>
                  <a:pt x="4886539" y="265852"/>
                  <a:pt x="4887506" y="268186"/>
                  <a:pt x="4887506" y="270853"/>
                </a:cubicBezTo>
                <a:cubicBezTo>
                  <a:pt x="4887506" y="273520"/>
                  <a:pt x="4886539" y="275820"/>
                  <a:pt x="4884606" y="277754"/>
                </a:cubicBezTo>
                <a:cubicBezTo>
                  <a:pt x="4882672" y="279687"/>
                  <a:pt x="4880371" y="280654"/>
                  <a:pt x="4877704" y="280654"/>
                </a:cubicBezTo>
                <a:cubicBezTo>
                  <a:pt x="4874904" y="280654"/>
                  <a:pt x="4872537" y="279687"/>
                  <a:pt x="4870603" y="277754"/>
                </a:cubicBezTo>
                <a:cubicBezTo>
                  <a:pt x="4868670" y="275820"/>
                  <a:pt x="4867703" y="273520"/>
                  <a:pt x="4867703" y="270853"/>
                </a:cubicBezTo>
                <a:cubicBezTo>
                  <a:pt x="4867703" y="268186"/>
                  <a:pt x="4868670" y="265852"/>
                  <a:pt x="4870603" y="263852"/>
                </a:cubicBezTo>
                <a:cubicBezTo>
                  <a:pt x="4872537" y="261851"/>
                  <a:pt x="4874904" y="260851"/>
                  <a:pt x="4877704" y="260851"/>
                </a:cubicBezTo>
                <a:close/>
                <a:moveTo>
                  <a:pt x="4217403" y="260851"/>
                </a:moveTo>
                <a:cubicBezTo>
                  <a:pt x="4220070" y="260851"/>
                  <a:pt x="4222370" y="261851"/>
                  <a:pt x="4224304" y="263852"/>
                </a:cubicBezTo>
                <a:cubicBezTo>
                  <a:pt x="4226237" y="265852"/>
                  <a:pt x="4227204" y="268186"/>
                  <a:pt x="4227204" y="270853"/>
                </a:cubicBezTo>
                <a:cubicBezTo>
                  <a:pt x="4227204" y="273520"/>
                  <a:pt x="4226237" y="275820"/>
                  <a:pt x="4224304" y="277754"/>
                </a:cubicBezTo>
                <a:cubicBezTo>
                  <a:pt x="4222370" y="279687"/>
                  <a:pt x="4220070" y="280654"/>
                  <a:pt x="4217403" y="280654"/>
                </a:cubicBezTo>
                <a:cubicBezTo>
                  <a:pt x="4214603" y="280654"/>
                  <a:pt x="4212236" y="279687"/>
                  <a:pt x="4210302" y="277754"/>
                </a:cubicBezTo>
                <a:cubicBezTo>
                  <a:pt x="4208368" y="275820"/>
                  <a:pt x="4207402" y="273520"/>
                  <a:pt x="4207402" y="270853"/>
                </a:cubicBezTo>
                <a:cubicBezTo>
                  <a:pt x="4207402" y="268186"/>
                  <a:pt x="4208368" y="265852"/>
                  <a:pt x="4210302" y="263852"/>
                </a:cubicBezTo>
                <a:cubicBezTo>
                  <a:pt x="4212236" y="261851"/>
                  <a:pt x="4214603" y="260851"/>
                  <a:pt x="4217403" y="260851"/>
                </a:cubicBezTo>
                <a:close/>
                <a:moveTo>
                  <a:pt x="2712455" y="260851"/>
                </a:moveTo>
                <a:cubicBezTo>
                  <a:pt x="2715123" y="260851"/>
                  <a:pt x="2717423" y="261851"/>
                  <a:pt x="2719356" y="263852"/>
                </a:cubicBezTo>
                <a:cubicBezTo>
                  <a:pt x="2721290" y="265852"/>
                  <a:pt x="2722257" y="268186"/>
                  <a:pt x="2722257" y="270853"/>
                </a:cubicBezTo>
                <a:cubicBezTo>
                  <a:pt x="2722257" y="273520"/>
                  <a:pt x="2721290" y="275820"/>
                  <a:pt x="2719356" y="277754"/>
                </a:cubicBezTo>
                <a:cubicBezTo>
                  <a:pt x="2717423" y="279687"/>
                  <a:pt x="2715123" y="280654"/>
                  <a:pt x="2712455" y="280654"/>
                </a:cubicBezTo>
                <a:cubicBezTo>
                  <a:pt x="2709655" y="280654"/>
                  <a:pt x="2707289" y="279687"/>
                  <a:pt x="2705355" y="277754"/>
                </a:cubicBezTo>
                <a:cubicBezTo>
                  <a:pt x="2703420" y="275820"/>
                  <a:pt x="2702454" y="273520"/>
                  <a:pt x="2702454" y="270853"/>
                </a:cubicBezTo>
                <a:cubicBezTo>
                  <a:pt x="2702454" y="268186"/>
                  <a:pt x="2703420" y="265852"/>
                  <a:pt x="2705355" y="263852"/>
                </a:cubicBezTo>
                <a:cubicBezTo>
                  <a:pt x="2707289" y="261851"/>
                  <a:pt x="2709655" y="260851"/>
                  <a:pt x="2712455" y="260851"/>
                </a:cubicBezTo>
                <a:close/>
                <a:moveTo>
                  <a:pt x="6322704" y="255851"/>
                </a:moveTo>
                <a:cubicBezTo>
                  <a:pt x="6324171" y="255851"/>
                  <a:pt x="6325738" y="255984"/>
                  <a:pt x="6327405" y="256251"/>
                </a:cubicBezTo>
                <a:cubicBezTo>
                  <a:pt x="6329071" y="256518"/>
                  <a:pt x="6330638" y="256918"/>
                  <a:pt x="6332106" y="257451"/>
                </a:cubicBezTo>
                <a:lnTo>
                  <a:pt x="6330505" y="267452"/>
                </a:lnTo>
                <a:cubicBezTo>
                  <a:pt x="6329171" y="267186"/>
                  <a:pt x="6327905" y="266919"/>
                  <a:pt x="6326705" y="266652"/>
                </a:cubicBezTo>
                <a:cubicBezTo>
                  <a:pt x="6325504" y="266385"/>
                  <a:pt x="6324171" y="266252"/>
                  <a:pt x="6322704" y="266252"/>
                </a:cubicBezTo>
                <a:cubicBezTo>
                  <a:pt x="6319637" y="266252"/>
                  <a:pt x="6317237" y="266885"/>
                  <a:pt x="6315503" y="268152"/>
                </a:cubicBezTo>
                <a:cubicBezTo>
                  <a:pt x="6313769" y="269419"/>
                  <a:pt x="6312903" y="271186"/>
                  <a:pt x="6312903" y="273453"/>
                </a:cubicBezTo>
                <a:cubicBezTo>
                  <a:pt x="6312903" y="276253"/>
                  <a:pt x="6313803" y="278654"/>
                  <a:pt x="6315603" y="280654"/>
                </a:cubicBezTo>
                <a:cubicBezTo>
                  <a:pt x="6317404" y="282654"/>
                  <a:pt x="6319470" y="284221"/>
                  <a:pt x="6321804" y="285354"/>
                </a:cubicBezTo>
                <a:lnTo>
                  <a:pt x="6324849" y="286263"/>
                </a:lnTo>
                <a:lnTo>
                  <a:pt x="6329405" y="284954"/>
                </a:lnTo>
                <a:cubicBezTo>
                  <a:pt x="6332539" y="283954"/>
                  <a:pt x="6335372" y="282988"/>
                  <a:pt x="6337906" y="282054"/>
                </a:cubicBezTo>
                <a:lnTo>
                  <a:pt x="6341106" y="292255"/>
                </a:lnTo>
                <a:cubicBezTo>
                  <a:pt x="6337906" y="293455"/>
                  <a:pt x="6334139" y="294722"/>
                  <a:pt x="6329805" y="296056"/>
                </a:cubicBezTo>
                <a:cubicBezTo>
                  <a:pt x="6325471" y="297389"/>
                  <a:pt x="6321104" y="298656"/>
                  <a:pt x="6316704" y="299856"/>
                </a:cubicBezTo>
                <a:cubicBezTo>
                  <a:pt x="6312303" y="301056"/>
                  <a:pt x="6308235" y="302123"/>
                  <a:pt x="6304502" y="303057"/>
                </a:cubicBezTo>
                <a:lnTo>
                  <a:pt x="6302102" y="292255"/>
                </a:lnTo>
                <a:cubicBezTo>
                  <a:pt x="6305569" y="291455"/>
                  <a:pt x="6308369" y="290788"/>
                  <a:pt x="6310503" y="290255"/>
                </a:cubicBezTo>
                <a:lnTo>
                  <a:pt x="6312487" y="289759"/>
                </a:lnTo>
                <a:lnTo>
                  <a:pt x="6306802" y="285855"/>
                </a:lnTo>
                <a:cubicBezTo>
                  <a:pt x="6303668" y="282387"/>
                  <a:pt x="6302102" y="278454"/>
                  <a:pt x="6302102" y="274053"/>
                </a:cubicBezTo>
                <a:cubicBezTo>
                  <a:pt x="6302102" y="270053"/>
                  <a:pt x="6303068" y="266686"/>
                  <a:pt x="6305002" y="263952"/>
                </a:cubicBezTo>
                <a:cubicBezTo>
                  <a:pt x="6306936" y="261218"/>
                  <a:pt x="6309469" y="259185"/>
                  <a:pt x="6312603" y="257851"/>
                </a:cubicBezTo>
                <a:cubicBezTo>
                  <a:pt x="6315737" y="256518"/>
                  <a:pt x="6319103" y="255851"/>
                  <a:pt x="6322704" y="255851"/>
                </a:cubicBezTo>
                <a:close/>
                <a:moveTo>
                  <a:pt x="4810782" y="252250"/>
                </a:moveTo>
                <a:lnTo>
                  <a:pt x="4810782" y="263652"/>
                </a:lnTo>
                <a:lnTo>
                  <a:pt x="4765976" y="276653"/>
                </a:lnTo>
                <a:lnTo>
                  <a:pt x="4765976" y="265452"/>
                </a:lnTo>
                <a:close/>
                <a:moveTo>
                  <a:pt x="3820182" y="252250"/>
                </a:moveTo>
                <a:lnTo>
                  <a:pt x="3820182" y="263652"/>
                </a:lnTo>
                <a:lnTo>
                  <a:pt x="3775376" y="276653"/>
                </a:lnTo>
                <a:lnTo>
                  <a:pt x="3775376" y="265452"/>
                </a:lnTo>
                <a:close/>
                <a:moveTo>
                  <a:pt x="3229632" y="252250"/>
                </a:moveTo>
                <a:lnTo>
                  <a:pt x="3229632" y="263652"/>
                </a:lnTo>
                <a:lnTo>
                  <a:pt x="3184826" y="276653"/>
                </a:lnTo>
                <a:lnTo>
                  <a:pt x="3184826" y="265452"/>
                </a:lnTo>
                <a:close/>
                <a:moveTo>
                  <a:pt x="3029609" y="252250"/>
                </a:moveTo>
                <a:lnTo>
                  <a:pt x="3029609" y="263652"/>
                </a:lnTo>
                <a:lnTo>
                  <a:pt x="2984803" y="276653"/>
                </a:lnTo>
                <a:lnTo>
                  <a:pt x="2984803" y="265452"/>
                </a:lnTo>
                <a:close/>
                <a:moveTo>
                  <a:pt x="2581934" y="252250"/>
                </a:moveTo>
                <a:lnTo>
                  <a:pt x="2581934" y="263652"/>
                </a:lnTo>
                <a:lnTo>
                  <a:pt x="2537128" y="276653"/>
                </a:lnTo>
                <a:lnTo>
                  <a:pt x="2537128" y="265452"/>
                </a:lnTo>
                <a:close/>
                <a:moveTo>
                  <a:pt x="1934234" y="252250"/>
                </a:moveTo>
                <a:lnTo>
                  <a:pt x="1934234" y="263652"/>
                </a:lnTo>
                <a:lnTo>
                  <a:pt x="1889428" y="276653"/>
                </a:lnTo>
                <a:lnTo>
                  <a:pt x="1889428" y="265452"/>
                </a:lnTo>
                <a:close/>
                <a:moveTo>
                  <a:pt x="1658010" y="252250"/>
                </a:moveTo>
                <a:lnTo>
                  <a:pt x="1658010" y="263652"/>
                </a:lnTo>
                <a:lnTo>
                  <a:pt x="1613202" y="276653"/>
                </a:lnTo>
                <a:lnTo>
                  <a:pt x="1613202" y="265452"/>
                </a:lnTo>
                <a:close/>
                <a:moveTo>
                  <a:pt x="257836" y="252250"/>
                </a:moveTo>
                <a:lnTo>
                  <a:pt x="257836" y="263652"/>
                </a:lnTo>
                <a:lnTo>
                  <a:pt x="213029" y="276653"/>
                </a:lnTo>
                <a:lnTo>
                  <a:pt x="213029" y="265452"/>
                </a:lnTo>
                <a:close/>
                <a:moveTo>
                  <a:pt x="6558781" y="237048"/>
                </a:moveTo>
                <a:cubicBezTo>
                  <a:pt x="6557181" y="237048"/>
                  <a:pt x="6555414" y="237148"/>
                  <a:pt x="6553480" y="237348"/>
                </a:cubicBezTo>
                <a:cubicBezTo>
                  <a:pt x="6551547" y="237549"/>
                  <a:pt x="6549580" y="237815"/>
                  <a:pt x="6547580" y="238149"/>
                </a:cubicBezTo>
                <a:lnTo>
                  <a:pt x="6543755" y="238951"/>
                </a:lnTo>
                <a:lnTo>
                  <a:pt x="6543904" y="241374"/>
                </a:lnTo>
                <a:cubicBezTo>
                  <a:pt x="6544388" y="244858"/>
                  <a:pt x="6545113" y="247916"/>
                  <a:pt x="6546080" y="250550"/>
                </a:cubicBezTo>
                <a:cubicBezTo>
                  <a:pt x="6548013" y="255818"/>
                  <a:pt x="6550514" y="259818"/>
                  <a:pt x="6553580" y="262552"/>
                </a:cubicBezTo>
                <a:cubicBezTo>
                  <a:pt x="6556648" y="265285"/>
                  <a:pt x="6559848" y="267119"/>
                  <a:pt x="6563182" y="268052"/>
                </a:cubicBezTo>
                <a:cubicBezTo>
                  <a:pt x="6566516" y="268986"/>
                  <a:pt x="6569582" y="269453"/>
                  <a:pt x="6572383" y="269453"/>
                </a:cubicBezTo>
                <a:cubicBezTo>
                  <a:pt x="6574783" y="269453"/>
                  <a:pt x="6577150" y="269019"/>
                  <a:pt x="6579484" y="268152"/>
                </a:cubicBezTo>
                <a:cubicBezTo>
                  <a:pt x="6581818" y="267286"/>
                  <a:pt x="6583751" y="265819"/>
                  <a:pt x="6585285" y="263752"/>
                </a:cubicBezTo>
                <a:cubicBezTo>
                  <a:pt x="6586818" y="261685"/>
                  <a:pt x="6587585" y="258918"/>
                  <a:pt x="6587585" y="255451"/>
                </a:cubicBezTo>
                <a:cubicBezTo>
                  <a:pt x="6587585" y="252117"/>
                  <a:pt x="6586752" y="249083"/>
                  <a:pt x="6585084" y="246350"/>
                </a:cubicBezTo>
                <a:cubicBezTo>
                  <a:pt x="6583418" y="243616"/>
                  <a:pt x="6580517" y="241382"/>
                  <a:pt x="6576384" y="239649"/>
                </a:cubicBezTo>
                <a:cubicBezTo>
                  <a:pt x="6572250" y="237915"/>
                  <a:pt x="6566382" y="237048"/>
                  <a:pt x="6558781" y="237048"/>
                </a:cubicBezTo>
                <a:close/>
                <a:moveTo>
                  <a:pt x="5484304" y="197843"/>
                </a:moveTo>
                <a:lnTo>
                  <a:pt x="5496305" y="204044"/>
                </a:lnTo>
                <a:cubicBezTo>
                  <a:pt x="5494972" y="206445"/>
                  <a:pt x="5493706" y="209012"/>
                  <a:pt x="5492505" y="211745"/>
                </a:cubicBezTo>
                <a:cubicBezTo>
                  <a:pt x="5491305" y="214479"/>
                  <a:pt x="5490305" y="216879"/>
                  <a:pt x="5489505" y="218946"/>
                </a:cubicBezTo>
                <a:cubicBezTo>
                  <a:pt x="5488705" y="221013"/>
                  <a:pt x="5488238" y="222447"/>
                  <a:pt x="5488105" y="223247"/>
                </a:cubicBezTo>
                <a:cubicBezTo>
                  <a:pt x="5491171" y="224047"/>
                  <a:pt x="5493405" y="225280"/>
                  <a:pt x="5494805" y="226947"/>
                </a:cubicBezTo>
                <a:cubicBezTo>
                  <a:pt x="5496205" y="228614"/>
                  <a:pt x="5496906" y="230381"/>
                  <a:pt x="5496906" y="232248"/>
                </a:cubicBezTo>
                <a:cubicBezTo>
                  <a:pt x="5496906" y="235182"/>
                  <a:pt x="5495972" y="237748"/>
                  <a:pt x="5494106" y="239949"/>
                </a:cubicBezTo>
                <a:cubicBezTo>
                  <a:pt x="5492238" y="242149"/>
                  <a:pt x="5489238" y="243249"/>
                  <a:pt x="5485104" y="243249"/>
                </a:cubicBezTo>
                <a:cubicBezTo>
                  <a:pt x="5483371" y="243249"/>
                  <a:pt x="5481437" y="242883"/>
                  <a:pt x="5479304" y="242149"/>
                </a:cubicBezTo>
                <a:cubicBezTo>
                  <a:pt x="5477170" y="241416"/>
                  <a:pt x="5475303" y="240082"/>
                  <a:pt x="5473703" y="238149"/>
                </a:cubicBezTo>
                <a:cubicBezTo>
                  <a:pt x="5472103" y="236215"/>
                  <a:pt x="5471302" y="233515"/>
                  <a:pt x="5471302" y="230048"/>
                </a:cubicBezTo>
                <a:cubicBezTo>
                  <a:pt x="5471302" y="226847"/>
                  <a:pt x="5471969" y="223380"/>
                  <a:pt x="5473303" y="219646"/>
                </a:cubicBezTo>
                <a:cubicBezTo>
                  <a:pt x="5474636" y="215912"/>
                  <a:pt x="5476336" y="212145"/>
                  <a:pt x="5478404" y="208345"/>
                </a:cubicBezTo>
                <a:cubicBezTo>
                  <a:pt x="5480470" y="204544"/>
                  <a:pt x="5482437" y="201044"/>
                  <a:pt x="5484304" y="197843"/>
                </a:cubicBezTo>
                <a:close/>
                <a:moveTo>
                  <a:pt x="4465129" y="197843"/>
                </a:moveTo>
                <a:lnTo>
                  <a:pt x="4477131" y="204044"/>
                </a:lnTo>
                <a:cubicBezTo>
                  <a:pt x="4475797" y="206445"/>
                  <a:pt x="4474530" y="209012"/>
                  <a:pt x="4473330" y="211745"/>
                </a:cubicBezTo>
                <a:cubicBezTo>
                  <a:pt x="4472130" y="214479"/>
                  <a:pt x="4471130" y="216879"/>
                  <a:pt x="4470330" y="218946"/>
                </a:cubicBezTo>
                <a:cubicBezTo>
                  <a:pt x="4469530" y="221013"/>
                  <a:pt x="4469063" y="222447"/>
                  <a:pt x="4468930" y="223247"/>
                </a:cubicBezTo>
                <a:cubicBezTo>
                  <a:pt x="4471997" y="224047"/>
                  <a:pt x="4474230" y="225280"/>
                  <a:pt x="4475630" y="226947"/>
                </a:cubicBezTo>
                <a:cubicBezTo>
                  <a:pt x="4477031" y="228614"/>
                  <a:pt x="4477731" y="230381"/>
                  <a:pt x="4477731" y="232248"/>
                </a:cubicBezTo>
                <a:cubicBezTo>
                  <a:pt x="4477731" y="235182"/>
                  <a:pt x="4476797" y="237748"/>
                  <a:pt x="4474930" y="239949"/>
                </a:cubicBezTo>
                <a:cubicBezTo>
                  <a:pt x="4473064" y="242149"/>
                  <a:pt x="4470063" y="243249"/>
                  <a:pt x="4465929" y="243249"/>
                </a:cubicBezTo>
                <a:cubicBezTo>
                  <a:pt x="4464196" y="243249"/>
                  <a:pt x="4462262" y="242883"/>
                  <a:pt x="4460129" y="242149"/>
                </a:cubicBezTo>
                <a:cubicBezTo>
                  <a:pt x="4457995" y="241416"/>
                  <a:pt x="4456128" y="240082"/>
                  <a:pt x="4454528" y="238149"/>
                </a:cubicBezTo>
                <a:cubicBezTo>
                  <a:pt x="4452928" y="236215"/>
                  <a:pt x="4452128" y="233515"/>
                  <a:pt x="4452128" y="230048"/>
                </a:cubicBezTo>
                <a:cubicBezTo>
                  <a:pt x="4452128" y="226847"/>
                  <a:pt x="4452794" y="223380"/>
                  <a:pt x="4454128" y="219646"/>
                </a:cubicBezTo>
                <a:cubicBezTo>
                  <a:pt x="4455461" y="215912"/>
                  <a:pt x="4457162" y="212145"/>
                  <a:pt x="4459228" y="208345"/>
                </a:cubicBezTo>
                <a:cubicBezTo>
                  <a:pt x="4461295" y="204544"/>
                  <a:pt x="4463262" y="201044"/>
                  <a:pt x="4465129" y="197843"/>
                </a:cubicBezTo>
                <a:close/>
                <a:moveTo>
                  <a:pt x="3484054" y="197843"/>
                </a:moveTo>
                <a:lnTo>
                  <a:pt x="3496056" y="204044"/>
                </a:lnTo>
                <a:cubicBezTo>
                  <a:pt x="3494722" y="206445"/>
                  <a:pt x="3493455" y="209012"/>
                  <a:pt x="3492255" y="211745"/>
                </a:cubicBezTo>
                <a:cubicBezTo>
                  <a:pt x="3491055" y="214479"/>
                  <a:pt x="3490055" y="216879"/>
                  <a:pt x="3489255" y="218946"/>
                </a:cubicBezTo>
                <a:cubicBezTo>
                  <a:pt x="3488455" y="221013"/>
                  <a:pt x="3487988" y="222447"/>
                  <a:pt x="3487855" y="223247"/>
                </a:cubicBezTo>
                <a:cubicBezTo>
                  <a:pt x="3490922" y="224047"/>
                  <a:pt x="3493155" y="225280"/>
                  <a:pt x="3494555" y="226947"/>
                </a:cubicBezTo>
                <a:cubicBezTo>
                  <a:pt x="3495956" y="228614"/>
                  <a:pt x="3496656" y="230381"/>
                  <a:pt x="3496656" y="232248"/>
                </a:cubicBezTo>
                <a:cubicBezTo>
                  <a:pt x="3496656" y="235182"/>
                  <a:pt x="3495722" y="237748"/>
                  <a:pt x="3493855" y="239949"/>
                </a:cubicBezTo>
                <a:cubicBezTo>
                  <a:pt x="3491988" y="242149"/>
                  <a:pt x="3488988" y="243249"/>
                  <a:pt x="3484854" y="243249"/>
                </a:cubicBezTo>
                <a:cubicBezTo>
                  <a:pt x="3483121" y="243249"/>
                  <a:pt x="3481187" y="242883"/>
                  <a:pt x="3479053" y="242149"/>
                </a:cubicBezTo>
                <a:cubicBezTo>
                  <a:pt x="3476920" y="241416"/>
                  <a:pt x="3475053" y="240082"/>
                  <a:pt x="3473453" y="238149"/>
                </a:cubicBezTo>
                <a:cubicBezTo>
                  <a:pt x="3471852" y="236215"/>
                  <a:pt x="3471052" y="233515"/>
                  <a:pt x="3471052" y="230048"/>
                </a:cubicBezTo>
                <a:cubicBezTo>
                  <a:pt x="3471052" y="226847"/>
                  <a:pt x="3471719" y="223380"/>
                  <a:pt x="3473053" y="219646"/>
                </a:cubicBezTo>
                <a:cubicBezTo>
                  <a:pt x="3474386" y="215912"/>
                  <a:pt x="3476086" y="212145"/>
                  <a:pt x="3478153" y="208345"/>
                </a:cubicBezTo>
                <a:cubicBezTo>
                  <a:pt x="3480220" y="204544"/>
                  <a:pt x="3482187" y="201044"/>
                  <a:pt x="3484054" y="197843"/>
                </a:cubicBezTo>
                <a:close/>
                <a:moveTo>
                  <a:pt x="2245805" y="197843"/>
                </a:moveTo>
                <a:lnTo>
                  <a:pt x="2257808" y="204044"/>
                </a:lnTo>
                <a:cubicBezTo>
                  <a:pt x="2256474" y="206445"/>
                  <a:pt x="2255207" y="209012"/>
                  <a:pt x="2254007" y="211745"/>
                </a:cubicBezTo>
                <a:cubicBezTo>
                  <a:pt x="2252807" y="214479"/>
                  <a:pt x="2251807" y="216879"/>
                  <a:pt x="2251007" y="218946"/>
                </a:cubicBezTo>
                <a:cubicBezTo>
                  <a:pt x="2250207" y="221013"/>
                  <a:pt x="2249740" y="222447"/>
                  <a:pt x="2249606" y="223247"/>
                </a:cubicBezTo>
                <a:cubicBezTo>
                  <a:pt x="2252673" y="224047"/>
                  <a:pt x="2254907" y="225280"/>
                  <a:pt x="2256306" y="226947"/>
                </a:cubicBezTo>
                <a:cubicBezTo>
                  <a:pt x="2257708" y="228614"/>
                  <a:pt x="2258408" y="230381"/>
                  <a:pt x="2258408" y="232248"/>
                </a:cubicBezTo>
                <a:cubicBezTo>
                  <a:pt x="2258408" y="235182"/>
                  <a:pt x="2257474" y="237748"/>
                  <a:pt x="2255608" y="239949"/>
                </a:cubicBezTo>
                <a:cubicBezTo>
                  <a:pt x="2253741" y="242149"/>
                  <a:pt x="2250740" y="243249"/>
                  <a:pt x="2246606" y="243249"/>
                </a:cubicBezTo>
                <a:cubicBezTo>
                  <a:pt x="2244873" y="243249"/>
                  <a:pt x="2242940" y="242883"/>
                  <a:pt x="2240806" y="242149"/>
                </a:cubicBezTo>
                <a:cubicBezTo>
                  <a:pt x="2238672" y="241416"/>
                  <a:pt x="2236804" y="240082"/>
                  <a:pt x="2235204" y="238149"/>
                </a:cubicBezTo>
                <a:cubicBezTo>
                  <a:pt x="2233604" y="236215"/>
                  <a:pt x="2232805" y="233515"/>
                  <a:pt x="2232805" y="230048"/>
                </a:cubicBezTo>
                <a:cubicBezTo>
                  <a:pt x="2232805" y="226847"/>
                  <a:pt x="2233471" y="223380"/>
                  <a:pt x="2234805" y="219646"/>
                </a:cubicBezTo>
                <a:cubicBezTo>
                  <a:pt x="2236139" y="215912"/>
                  <a:pt x="2237838" y="212145"/>
                  <a:pt x="2239906" y="208345"/>
                </a:cubicBezTo>
                <a:cubicBezTo>
                  <a:pt x="2241972" y="204544"/>
                  <a:pt x="2243939" y="201044"/>
                  <a:pt x="2245805" y="197843"/>
                </a:cubicBezTo>
                <a:close/>
                <a:moveTo>
                  <a:pt x="769434" y="197843"/>
                </a:moveTo>
                <a:lnTo>
                  <a:pt x="781434" y="204044"/>
                </a:lnTo>
                <a:cubicBezTo>
                  <a:pt x="780100" y="206445"/>
                  <a:pt x="778834" y="209012"/>
                  <a:pt x="777635" y="211745"/>
                </a:cubicBezTo>
                <a:cubicBezTo>
                  <a:pt x="776433" y="214479"/>
                  <a:pt x="775435" y="216879"/>
                  <a:pt x="774634" y="218946"/>
                </a:cubicBezTo>
                <a:cubicBezTo>
                  <a:pt x="773833" y="221013"/>
                  <a:pt x="773367" y="222447"/>
                  <a:pt x="773233" y="223247"/>
                </a:cubicBezTo>
                <a:cubicBezTo>
                  <a:pt x="776301" y="224047"/>
                  <a:pt x="778533" y="225280"/>
                  <a:pt x="779936" y="226947"/>
                </a:cubicBezTo>
                <a:cubicBezTo>
                  <a:pt x="781335" y="228614"/>
                  <a:pt x="782034" y="230381"/>
                  <a:pt x="782034" y="232248"/>
                </a:cubicBezTo>
                <a:cubicBezTo>
                  <a:pt x="782034" y="235182"/>
                  <a:pt x="781100" y="237748"/>
                  <a:pt x="779233" y="239949"/>
                </a:cubicBezTo>
                <a:cubicBezTo>
                  <a:pt x="777366" y="242149"/>
                  <a:pt x="774366" y="243249"/>
                  <a:pt x="770234" y="243249"/>
                </a:cubicBezTo>
                <a:cubicBezTo>
                  <a:pt x="768500" y="243249"/>
                  <a:pt x="766566" y="242883"/>
                  <a:pt x="764433" y="242149"/>
                </a:cubicBezTo>
                <a:cubicBezTo>
                  <a:pt x="762298" y="241416"/>
                  <a:pt x="760431" y="240082"/>
                  <a:pt x="758833" y="238149"/>
                </a:cubicBezTo>
                <a:cubicBezTo>
                  <a:pt x="757231" y="236215"/>
                  <a:pt x="756431" y="233515"/>
                  <a:pt x="756431" y="230048"/>
                </a:cubicBezTo>
                <a:cubicBezTo>
                  <a:pt x="756431" y="226847"/>
                  <a:pt x="757099" y="223380"/>
                  <a:pt x="758432" y="219646"/>
                </a:cubicBezTo>
                <a:cubicBezTo>
                  <a:pt x="759765" y="215912"/>
                  <a:pt x="761466" y="212145"/>
                  <a:pt x="763533" y="208345"/>
                </a:cubicBezTo>
                <a:cubicBezTo>
                  <a:pt x="765600" y="204544"/>
                  <a:pt x="767567" y="201044"/>
                  <a:pt x="769434" y="197843"/>
                </a:cubicBezTo>
                <a:close/>
                <a:moveTo>
                  <a:pt x="5364756" y="191443"/>
                </a:moveTo>
                <a:cubicBezTo>
                  <a:pt x="5361689" y="191443"/>
                  <a:pt x="5358922" y="192610"/>
                  <a:pt x="5356455" y="194943"/>
                </a:cubicBezTo>
                <a:cubicBezTo>
                  <a:pt x="5353988" y="197277"/>
                  <a:pt x="5352054" y="200244"/>
                  <a:pt x="5350654" y="203844"/>
                </a:cubicBezTo>
                <a:cubicBezTo>
                  <a:pt x="5349254" y="207445"/>
                  <a:pt x="5348554" y="211045"/>
                  <a:pt x="5348554" y="214646"/>
                </a:cubicBezTo>
                <a:cubicBezTo>
                  <a:pt x="5348554" y="217446"/>
                  <a:pt x="5349121" y="219880"/>
                  <a:pt x="5350254" y="221947"/>
                </a:cubicBezTo>
                <a:cubicBezTo>
                  <a:pt x="5351388" y="224014"/>
                  <a:pt x="5353288" y="225580"/>
                  <a:pt x="5355955" y="226647"/>
                </a:cubicBezTo>
                <a:cubicBezTo>
                  <a:pt x="5358622" y="227714"/>
                  <a:pt x="5362089" y="228247"/>
                  <a:pt x="5366356" y="228247"/>
                </a:cubicBezTo>
                <a:cubicBezTo>
                  <a:pt x="5370223" y="228247"/>
                  <a:pt x="5374124" y="227847"/>
                  <a:pt x="5378057" y="227047"/>
                </a:cubicBezTo>
                <a:lnTo>
                  <a:pt x="5382545" y="225625"/>
                </a:lnTo>
                <a:lnTo>
                  <a:pt x="5382758" y="223047"/>
                </a:lnTo>
                <a:cubicBezTo>
                  <a:pt x="5382758" y="218913"/>
                  <a:pt x="5382358" y="214946"/>
                  <a:pt x="5381558" y="211145"/>
                </a:cubicBezTo>
                <a:cubicBezTo>
                  <a:pt x="5380758" y="207345"/>
                  <a:pt x="5379558" y="203978"/>
                  <a:pt x="5377957" y="201044"/>
                </a:cubicBezTo>
                <a:cubicBezTo>
                  <a:pt x="5376357" y="198110"/>
                  <a:pt x="5374457" y="195777"/>
                  <a:pt x="5372257" y="194043"/>
                </a:cubicBezTo>
                <a:cubicBezTo>
                  <a:pt x="5370057" y="192309"/>
                  <a:pt x="5367556" y="191443"/>
                  <a:pt x="5364756" y="191443"/>
                </a:cubicBezTo>
                <a:close/>
                <a:moveTo>
                  <a:pt x="4345581" y="191443"/>
                </a:moveTo>
                <a:cubicBezTo>
                  <a:pt x="4342514" y="191443"/>
                  <a:pt x="4339747" y="192610"/>
                  <a:pt x="4337280" y="194943"/>
                </a:cubicBezTo>
                <a:cubicBezTo>
                  <a:pt x="4334813" y="197277"/>
                  <a:pt x="4332879" y="200244"/>
                  <a:pt x="4331479" y="203844"/>
                </a:cubicBezTo>
                <a:cubicBezTo>
                  <a:pt x="4330079" y="207445"/>
                  <a:pt x="4329379" y="211045"/>
                  <a:pt x="4329379" y="214646"/>
                </a:cubicBezTo>
                <a:cubicBezTo>
                  <a:pt x="4329379" y="217446"/>
                  <a:pt x="4329945" y="219880"/>
                  <a:pt x="4331079" y="221947"/>
                </a:cubicBezTo>
                <a:cubicBezTo>
                  <a:pt x="4332213" y="224014"/>
                  <a:pt x="4334113" y="225580"/>
                  <a:pt x="4336780" y="226647"/>
                </a:cubicBezTo>
                <a:cubicBezTo>
                  <a:pt x="4339447" y="227714"/>
                  <a:pt x="4342914" y="228247"/>
                  <a:pt x="4347181" y="228247"/>
                </a:cubicBezTo>
                <a:cubicBezTo>
                  <a:pt x="4351048" y="228247"/>
                  <a:pt x="4354949" y="227847"/>
                  <a:pt x="4358882" y="227047"/>
                </a:cubicBezTo>
                <a:lnTo>
                  <a:pt x="4363370" y="225625"/>
                </a:lnTo>
                <a:lnTo>
                  <a:pt x="4363583" y="223047"/>
                </a:lnTo>
                <a:cubicBezTo>
                  <a:pt x="4363583" y="218913"/>
                  <a:pt x="4363183" y="214946"/>
                  <a:pt x="4362383" y="211145"/>
                </a:cubicBezTo>
                <a:cubicBezTo>
                  <a:pt x="4361583" y="207345"/>
                  <a:pt x="4360383" y="203978"/>
                  <a:pt x="4358782" y="201044"/>
                </a:cubicBezTo>
                <a:cubicBezTo>
                  <a:pt x="4357182" y="198110"/>
                  <a:pt x="4355282" y="195777"/>
                  <a:pt x="4353082" y="194043"/>
                </a:cubicBezTo>
                <a:cubicBezTo>
                  <a:pt x="4350881" y="192309"/>
                  <a:pt x="4348381" y="191443"/>
                  <a:pt x="4345581" y="191443"/>
                </a:cubicBezTo>
                <a:close/>
                <a:moveTo>
                  <a:pt x="6460283" y="187842"/>
                </a:moveTo>
                <a:cubicBezTo>
                  <a:pt x="6458816" y="187842"/>
                  <a:pt x="6456983" y="188176"/>
                  <a:pt x="6454782" y="188842"/>
                </a:cubicBezTo>
                <a:cubicBezTo>
                  <a:pt x="6452583" y="189509"/>
                  <a:pt x="6450249" y="190509"/>
                  <a:pt x="6447782" y="191843"/>
                </a:cubicBezTo>
                <a:cubicBezTo>
                  <a:pt x="6445315" y="193176"/>
                  <a:pt x="6442814" y="194843"/>
                  <a:pt x="6440281" y="196843"/>
                </a:cubicBezTo>
                <a:lnTo>
                  <a:pt x="6433863" y="203083"/>
                </a:lnTo>
                <a:lnTo>
                  <a:pt x="6443981" y="217646"/>
                </a:lnTo>
                <a:cubicBezTo>
                  <a:pt x="6448182" y="221780"/>
                  <a:pt x="6452449" y="224814"/>
                  <a:pt x="6456783" y="226747"/>
                </a:cubicBezTo>
                <a:cubicBezTo>
                  <a:pt x="6461117" y="228681"/>
                  <a:pt x="6464950" y="229647"/>
                  <a:pt x="6468284" y="229647"/>
                </a:cubicBezTo>
                <a:cubicBezTo>
                  <a:pt x="6470684" y="229647"/>
                  <a:pt x="6472652" y="229181"/>
                  <a:pt x="6474185" y="228247"/>
                </a:cubicBezTo>
                <a:cubicBezTo>
                  <a:pt x="6475718" y="227314"/>
                  <a:pt x="6476752" y="225914"/>
                  <a:pt x="6477286" y="224047"/>
                </a:cubicBezTo>
                <a:cubicBezTo>
                  <a:pt x="6477819" y="222180"/>
                  <a:pt x="6477619" y="219846"/>
                  <a:pt x="6476685" y="217046"/>
                </a:cubicBezTo>
                <a:cubicBezTo>
                  <a:pt x="6475085" y="212245"/>
                  <a:pt x="6473618" y="208011"/>
                  <a:pt x="6472285" y="204344"/>
                </a:cubicBezTo>
                <a:cubicBezTo>
                  <a:pt x="6470951" y="200677"/>
                  <a:pt x="6469651" y="197610"/>
                  <a:pt x="6468384" y="195143"/>
                </a:cubicBezTo>
                <a:cubicBezTo>
                  <a:pt x="6467118" y="192676"/>
                  <a:pt x="6465817" y="190843"/>
                  <a:pt x="6464484" y="189642"/>
                </a:cubicBezTo>
                <a:cubicBezTo>
                  <a:pt x="6463150" y="188442"/>
                  <a:pt x="6461750" y="187842"/>
                  <a:pt x="6460283" y="187842"/>
                </a:cubicBezTo>
                <a:close/>
                <a:moveTo>
                  <a:pt x="3893657" y="187242"/>
                </a:moveTo>
                <a:cubicBezTo>
                  <a:pt x="3891257" y="187242"/>
                  <a:pt x="3888924" y="187909"/>
                  <a:pt x="3886657" y="189243"/>
                </a:cubicBezTo>
                <a:cubicBezTo>
                  <a:pt x="3884390" y="190576"/>
                  <a:pt x="3882056" y="193043"/>
                  <a:pt x="3879656" y="196643"/>
                </a:cubicBezTo>
                <a:cubicBezTo>
                  <a:pt x="3877256" y="200244"/>
                  <a:pt x="3874522" y="205445"/>
                  <a:pt x="3871455" y="212245"/>
                </a:cubicBezTo>
                <a:lnTo>
                  <a:pt x="3869163" y="216988"/>
                </a:lnTo>
                <a:lnTo>
                  <a:pt x="3875380" y="220471"/>
                </a:lnTo>
                <a:cubicBezTo>
                  <a:pt x="3878331" y="221888"/>
                  <a:pt x="3881123" y="222980"/>
                  <a:pt x="3883756" y="223747"/>
                </a:cubicBezTo>
                <a:cubicBezTo>
                  <a:pt x="3889024" y="225280"/>
                  <a:pt x="3893391" y="226047"/>
                  <a:pt x="3896858" y="226047"/>
                </a:cubicBezTo>
                <a:cubicBezTo>
                  <a:pt x="3900725" y="226047"/>
                  <a:pt x="3903792" y="225480"/>
                  <a:pt x="3906059" y="224347"/>
                </a:cubicBezTo>
                <a:cubicBezTo>
                  <a:pt x="3908326" y="223213"/>
                  <a:pt x="3909993" y="221580"/>
                  <a:pt x="3911060" y="219446"/>
                </a:cubicBezTo>
                <a:cubicBezTo>
                  <a:pt x="3912126" y="217313"/>
                  <a:pt x="3912660" y="214912"/>
                  <a:pt x="3912660" y="212245"/>
                </a:cubicBezTo>
                <a:cubicBezTo>
                  <a:pt x="3912660" y="208378"/>
                  <a:pt x="3911726" y="204511"/>
                  <a:pt x="3909860" y="200644"/>
                </a:cubicBezTo>
                <a:cubicBezTo>
                  <a:pt x="3907993" y="196777"/>
                  <a:pt x="3905626" y="193576"/>
                  <a:pt x="3902759" y="191043"/>
                </a:cubicBezTo>
                <a:cubicBezTo>
                  <a:pt x="3899892" y="188509"/>
                  <a:pt x="3896858" y="187242"/>
                  <a:pt x="3893657" y="187242"/>
                </a:cubicBezTo>
                <a:close/>
                <a:moveTo>
                  <a:pt x="2112485" y="187242"/>
                </a:moveTo>
                <a:cubicBezTo>
                  <a:pt x="2110085" y="187242"/>
                  <a:pt x="2107750" y="187909"/>
                  <a:pt x="2105483" y="189243"/>
                </a:cubicBezTo>
                <a:cubicBezTo>
                  <a:pt x="2103217" y="190576"/>
                  <a:pt x="2100884" y="193043"/>
                  <a:pt x="2098484" y="196643"/>
                </a:cubicBezTo>
                <a:cubicBezTo>
                  <a:pt x="2096083" y="200244"/>
                  <a:pt x="2093349" y="205445"/>
                  <a:pt x="2090282" y="212245"/>
                </a:cubicBezTo>
                <a:lnTo>
                  <a:pt x="2087991" y="216988"/>
                </a:lnTo>
                <a:lnTo>
                  <a:pt x="2094208" y="220471"/>
                </a:lnTo>
                <a:cubicBezTo>
                  <a:pt x="2097158" y="221888"/>
                  <a:pt x="2099950" y="222980"/>
                  <a:pt x="2102584" y="223747"/>
                </a:cubicBezTo>
                <a:cubicBezTo>
                  <a:pt x="2107851" y="225280"/>
                  <a:pt x="2112219" y="226047"/>
                  <a:pt x="2115685" y="226047"/>
                </a:cubicBezTo>
                <a:cubicBezTo>
                  <a:pt x="2119552" y="226047"/>
                  <a:pt x="2122620" y="225480"/>
                  <a:pt x="2124887" y="224347"/>
                </a:cubicBezTo>
                <a:cubicBezTo>
                  <a:pt x="2127153" y="223213"/>
                  <a:pt x="2128821" y="221580"/>
                  <a:pt x="2129887" y="219446"/>
                </a:cubicBezTo>
                <a:cubicBezTo>
                  <a:pt x="2130954" y="217313"/>
                  <a:pt x="2131488" y="214912"/>
                  <a:pt x="2131488" y="212245"/>
                </a:cubicBezTo>
                <a:cubicBezTo>
                  <a:pt x="2131488" y="208378"/>
                  <a:pt x="2130553" y="204511"/>
                  <a:pt x="2128687" y="200644"/>
                </a:cubicBezTo>
                <a:cubicBezTo>
                  <a:pt x="2126820" y="196777"/>
                  <a:pt x="2124453" y="193576"/>
                  <a:pt x="2121586" y="191043"/>
                </a:cubicBezTo>
                <a:cubicBezTo>
                  <a:pt x="2118719" y="188509"/>
                  <a:pt x="2115685" y="187242"/>
                  <a:pt x="2112485" y="187242"/>
                </a:cubicBezTo>
                <a:close/>
                <a:moveTo>
                  <a:pt x="1112761" y="186042"/>
                </a:moveTo>
                <a:cubicBezTo>
                  <a:pt x="1110760" y="186042"/>
                  <a:pt x="1108659" y="186709"/>
                  <a:pt x="1106460" y="188042"/>
                </a:cubicBezTo>
                <a:cubicBezTo>
                  <a:pt x="1104259" y="189376"/>
                  <a:pt x="1101926" y="191643"/>
                  <a:pt x="1099459" y="194843"/>
                </a:cubicBezTo>
                <a:cubicBezTo>
                  <a:pt x="1096992" y="198044"/>
                  <a:pt x="1094358" y="202444"/>
                  <a:pt x="1091557" y="208045"/>
                </a:cubicBezTo>
                <a:cubicBezTo>
                  <a:pt x="1093825" y="211779"/>
                  <a:pt x="1096258" y="215046"/>
                  <a:pt x="1098858" y="217846"/>
                </a:cubicBezTo>
                <a:cubicBezTo>
                  <a:pt x="1101459" y="220646"/>
                  <a:pt x="1104092" y="222947"/>
                  <a:pt x="1106759" y="224747"/>
                </a:cubicBezTo>
                <a:cubicBezTo>
                  <a:pt x="1109426" y="226547"/>
                  <a:pt x="1112060" y="227881"/>
                  <a:pt x="1114660" y="228747"/>
                </a:cubicBezTo>
                <a:cubicBezTo>
                  <a:pt x="1117261" y="229614"/>
                  <a:pt x="1119628" y="230048"/>
                  <a:pt x="1121762" y="230048"/>
                </a:cubicBezTo>
                <a:cubicBezTo>
                  <a:pt x="1126428" y="230048"/>
                  <a:pt x="1129863" y="228381"/>
                  <a:pt x="1132063" y="225047"/>
                </a:cubicBezTo>
                <a:cubicBezTo>
                  <a:pt x="1134263" y="221713"/>
                  <a:pt x="1134163" y="217046"/>
                  <a:pt x="1131763" y="211045"/>
                </a:cubicBezTo>
                <a:cubicBezTo>
                  <a:pt x="1130562" y="207978"/>
                  <a:pt x="1129329" y="204978"/>
                  <a:pt x="1128063" y="202044"/>
                </a:cubicBezTo>
                <a:cubicBezTo>
                  <a:pt x="1126795" y="199110"/>
                  <a:pt x="1125428" y="196410"/>
                  <a:pt x="1123961" y="193943"/>
                </a:cubicBezTo>
                <a:cubicBezTo>
                  <a:pt x="1122495" y="191476"/>
                  <a:pt x="1120827" y="189542"/>
                  <a:pt x="1118962" y="188142"/>
                </a:cubicBezTo>
                <a:cubicBezTo>
                  <a:pt x="1117095" y="186742"/>
                  <a:pt x="1115027" y="186042"/>
                  <a:pt x="1112761" y="186042"/>
                </a:cubicBezTo>
                <a:close/>
                <a:moveTo>
                  <a:pt x="3245167" y="185042"/>
                </a:moveTo>
                <a:cubicBezTo>
                  <a:pt x="3238766" y="185042"/>
                  <a:pt x="3232399" y="186709"/>
                  <a:pt x="3226064" y="190043"/>
                </a:cubicBezTo>
                <a:cubicBezTo>
                  <a:pt x="3219731" y="193376"/>
                  <a:pt x="3213730" y="197543"/>
                  <a:pt x="3208062" y="202544"/>
                </a:cubicBezTo>
                <a:cubicBezTo>
                  <a:pt x="3202395" y="207545"/>
                  <a:pt x="3197361" y="212645"/>
                  <a:pt x="3192960" y="217846"/>
                </a:cubicBezTo>
                <a:lnTo>
                  <a:pt x="3184361" y="228879"/>
                </a:lnTo>
                <a:lnTo>
                  <a:pt x="3210563" y="229647"/>
                </a:lnTo>
                <a:cubicBezTo>
                  <a:pt x="3219364" y="229647"/>
                  <a:pt x="3227231" y="229114"/>
                  <a:pt x="3234165" y="228047"/>
                </a:cubicBezTo>
                <a:cubicBezTo>
                  <a:pt x="3241100" y="226980"/>
                  <a:pt x="3246934" y="225347"/>
                  <a:pt x="3251668" y="223147"/>
                </a:cubicBezTo>
                <a:cubicBezTo>
                  <a:pt x="3256402" y="220946"/>
                  <a:pt x="3260035" y="218246"/>
                  <a:pt x="3262569" y="215046"/>
                </a:cubicBezTo>
                <a:cubicBezTo>
                  <a:pt x="3265103" y="211845"/>
                  <a:pt x="3266370" y="208178"/>
                  <a:pt x="3266370" y="204044"/>
                </a:cubicBezTo>
                <a:cubicBezTo>
                  <a:pt x="3266370" y="201111"/>
                  <a:pt x="3265636" y="198210"/>
                  <a:pt x="3264169" y="195343"/>
                </a:cubicBezTo>
                <a:cubicBezTo>
                  <a:pt x="3262702" y="192476"/>
                  <a:pt x="3260436" y="190043"/>
                  <a:pt x="3257368" y="188042"/>
                </a:cubicBezTo>
                <a:cubicBezTo>
                  <a:pt x="3254301" y="186042"/>
                  <a:pt x="3250234" y="185042"/>
                  <a:pt x="3245167" y="185042"/>
                </a:cubicBezTo>
                <a:close/>
                <a:moveTo>
                  <a:pt x="1944656" y="184042"/>
                </a:moveTo>
                <a:cubicBezTo>
                  <a:pt x="1938254" y="184042"/>
                  <a:pt x="1931887" y="185709"/>
                  <a:pt x="1925553" y="189042"/>
                </a:cubicBezTo>
                <a:cubicBezTo>
                  <a:pt x="1919219" y="192376"/>
                  <a:pt x="1913218" y="196543"/>
                  <a:pt x="1907551" y="201544"/>
                </a:cubicBezTo>
                <a:cubicBezTo>
                  <a:pt x="1901883" y="206545"/>
                  <a:pt x="1896849" y="211645"/>
                  <a:pt x="1892450" y="216846"/>
                </a:cubicBezTo>
                <a:lnTo>
                  <a:pt x="1884311" y="227286"/>
                </a:lnTo>
                <a:lnTo>
                  <a:pt x="1886848" y="227747"/>
                </a:lnTo>
                <a:cubicBezTo>
                  <a:pt x="1893382" y="228347"/>
                  <a:pt x="1901116" y="228647"/>
                  <a:pt x="1910050" y="228647"/>
                </a:cubicBezTo>
                <a:cubicBezTo>
                  <a:pt x="1917117" y="228647"/>
                  <a:pt x="1923553" y="228314"/>
                  <a:pt x="1929353" y="227647"/>
                </a:cubicBezTo>
                <a:cubicBezTo>
                  <a:pt x="1935153" y="226980"/>
                  <a:pt x="1940321" y="225947"/>
                  <a:pt x="1944854" y="224547"/>
                </a:cubicBezTo>
                <a:cubicBezTo>
                  <a:pt x="1949389" y="223147"/>
                  <a:pt x="1953223" y="221413"/>
                  <a:pt x="1956357" y="219346"/>
                </a:cubicBezTo>
                <a:cubicBezTo>
                  <a:pt x="1959490" y="217279"/>
                  <a:pt x="1961857" y="214879"/>
                  <a:pt x="1963456" y="212145"/>
                </a:cubicBezTo>
                <a:cubicBezTo>
                  <a:pt x="1965057" y="209412"/>
                  <a:pt x="1965858" y="206378"/>
                  <a:pt x="1965858" y="203044"/>
                </a:cubicBezTo>
                <a:cubicBezTo>
                  <a:pt x="1965858" y="200111"/>
                  <a:pt x="1965124" y="197210"/>
                  <a:pt x="1963658" y="194343"/>
                </a:cubicBezTo>
                <a:cubicBezTo>
                  <a:pt x="1962191" y="191476"/>
                  <a:pt x="1959923" y="189042"/>
                  <a:pt x="1956857" y="187042"/>
                </a:cubicBezTo>
                <a:cubicBezTo>
                  <a:pt x="1953790" y="185042"/>
                  <a:pt x="1949721" y="184042"/>
                  <a:pt x="1944656" y="184042"/>
                </a:cubicBezTo>
                <a:close/>
                <a:moveTo>
                  <a:pt x="6568382" y="175641"/>
                </a:moveTo>
                <a:cubicBezTo>
                  <a:pt x="6566382" y="175641"/>
                  <a:pt x="6563948" y="176974"/>
                  <a:pt x="6561082" y="179641"/>
                </a:cubicBezTo>
                <a:cubicBezTo>
                  <a:pt x="6558214" y="182308"/>
                  <a:pt x="6555414" y="186042"/>
                  <a:pt x="6552680" y="190843"/>
                </a:cubicBezTo>
                <a:cubicBezTo>
                  <a:pt x="6549947" y="195643"/>
                  <a:pt x="6547680" y="201344"/>
                  <a:pt x="6545880" y="207945"/>
                </a:cubicBezTo>
                <a:lnTo>
                  <a:pt x="6543717" y="225326"/>
                </a:lnTo>
                <a:lnTo>
                  <a:pt x="6555281" y="222747"/>
                </a:lnTo>
                <a:cubicBezTo>
                  <a:pt x="6559481" y="221346"/>
                  <a:pt x="6563182" y="219380"/>
                  <a:pt x="6566382" y="216846"/>
                </a:cubicBezTo>
                <a:cubicBezTo>
                  <a:pt x="6569582" y="214312"/>
                  <a:pt x="6572050" y="210979"/>
                  <a:pt x="6573783" y="206845"/>
                </a:cubicBezTo>
                <a:cubicBezTo>
                  <a:pt x="6575517" y="202711"/>
                  <a:pt x="6576384" y="197643"/>
                  <a:pt x="6576384" y="191643"/>
                </a:cubicBezTo>
                <a:cubicBezTo>
                  <a:pt x="6576384" y="189642"/>
                  <a:pt x="6576150" y="187376"/>
                  <a:pt x="6575683" y="184842"/>
                </a:cubicBezTo>
                <a:cubicBezTo>
                  <a:pt x="6575217" y="182308"/>
                  <a:pt x="6574383" y="180141"/>
                  <a:pt x="6573183" y="178341"/>
                </a:cubicBezTo>
                <a:cubicBezTo>
                  <a:pt x="6571983" y="176541"/>
                  <a:pt x="6570383" y="175641"/>
                  <a:pt x="6568382" y="175641"/>
                </a:cubicBezTo>
                <a:close/>
                <a:moveTo>
                  <a:pt x="5366356" y="175041"/>
                </a:moveTo>
                <a:cubicBezTo>
                  <a:pt x="5371690" y="175041"/>
                  <a:pt x="5376357" y="176408"/>
                  <a:pt x="5380358" y="179141"/>
                </a:cubicBezTo>
                <a:cubicBezTo>
                  <a:pt x="5384358" y="181875"/>
                  <a:pt x="5387692" y="185575"/>
                  <a:pt x="5390359" y="190243"/>
                </a:cubicBezTo>
                <a:cubicBezTo>
                  <a:pt x="5393026" y="194910"/>
                  <a:pt x="5395026" y="200177"/>
                  <a:pt x="5396360" y="206045"/>
                </a:cubicBezTo>
                <a:cubicBezTo>
                  <a:pt x="5397693" y="211912"/>
                  <a:pt x="5398360" y="217979"/>
                  <a:pt x="5398360" y="224247"/>
                </a:cubicBezTo>
                <a:cubicBezTo>
                  <a:pt x="5398360" y="236648"/>
                  <a:pt x="5395860" y="247350"/>
                  <a:pt x="5390859" y="256351"/>
                </a:cubicBezTo>
                <a:cubicBezTo>
                  <a:pt x="5385859" y="265352"/>
                  <a:pt x="5378391" y="272520"/>
                  <a:pt x="5368456" y="277854"/>
                </a:cubicBezTo>
                <a:cubicBezTo>
                  <a:pt x="5358522" y="283188"/>
                  <a:pt x="5346220" y="286721"/>
                  <a:pt x="5331552" y="288455"/>
                </a:cubicBezTo>
                <a:lnTo>
                  <a:pt x="5327951" y="272053"/>
                </a:lnTo>
                <a:cubicBezTo>
                  <a:pt x="5335952" y="270986"/>
                  <a:pt x="5343320" y="269486"/>
                  <a:pt x="5350054" y="267552"/>
                </a:cubicBezTo>
                <a:cubicBezTo>
                  <a:pt x="5356788" y="265619"/>
                  <a:pt x="5362589" y="262852"/>
                  <a:pt x="5367456" y="259251"/>
                </a:cubicBezTo>
                <a:cubicBezTo>
                  <a:pt x="5372323" y="255651"/>
                  <a:pt x="5376091" y="250917"/>
                  <a:pt x="5378757" y="245049"/>
                </a:cubicBezTo>
                <a:lnTo>
                  <a:pt x="5379755" y="241758"/>
                </a:lnTo>
                <a:lnTo>
                  <a:pt x="5377657" y="242649"/>
                </a:lnTo>
                <a:cubicBezTo>
                  <a:pt x="5373323" y="243583"/>
                  <a:pt x="5368956" y="244049"/>
                  <a:pt x="5364556" y="244049"/>
                </a:cubicBezTo>
                <a:cubicBezTo>
                  <a:pt x="5359489" y="244049"/>
                  <a:pt x="5354988" y="243516"/>
                  <a:pt x="5351054" y="242449"/>
                </a:cubicBezTo>
                <a:cubicBezTo>
                  <a:pt x="5347120" y="241382"/>
                  <a:pt x="5343787" y="239815"/>
                  <a:pt x="5341053" y="237748"/>
                </a:cubicBezTo>
                <a:cubicBezTo>
                  <a:pt x="5338319" y="235682"/>
                  <a:pt x="5336252" y="233048"/>
                  <a:pt x="5334852" y="229847"/>
                </a:cubicBezTo>
                <a:cubicBezTo>
                  <a:pt x="5333452" y="226647"/>
                  <a:pt x="5332752" y="222913"/>
                  <a:pt x="5332752" y="218646"/>
                </a:cubicBezTo>
                <a:cubicBezTo>
                  <a:pt x="5332752" y="213579"/>
                  <a:pt x="5333552" y="208478"/>
                  <a:pt x="5335152" y="203344"/>
                </a:cubicBezTo>
                <a:cubicBezTo>
                  <a:pt x="5336752" y="198210"/>
                  <a:pt x="5339019" y="193510"/>
                  <a:pt x="5341953" y="189243"/>
                </a:cubicBezTo>
                <a:cubicBezTo>
                  <a:pt x="5344887" y="184975"/>
                  <a:pt x="5348420" y="181541"/>
                  <a:pt x="5352554" y="178941"/>
                </a:cubicBezTo>
                <a:cubicBezTo>
                  <a:pt x="5356688" y="176341"/>
                  <a:pt x="5361289" y="175041"/>
                  <a:pt x="5366356" y="175041"/>
                </a:cubicBezTo>
                <a:close/>
                <a:moveTo>
                  <a:pt x="4347181" y="175041"/>
                </a:moveTo>
                <a:cubicBezTo>
                  <a:pt x="4352515" y="175041"/>
                  <a:pt x="4357182" y="176408"/>
                  <a:pt x="4361183" y="179141"/>
                </a:cubicBezTo>
                <a:cubicBezTo>
                  <a:pt x="4365183" y="181875"/>
                  <a:pt x="4368517" y="185575"/>
                  <a:pt x="4371184" y="190243"/>
                </a:cubicBezTo>
                <a:cubicBezTo>
                  <a:pt x="4373851" y="194910"/>
                  <a:pt x="4375851" y="200177"/>
                  <a:pt x="4377185" y="206045"/>
                </a:cubicBezTo>
                <a:cubicBezTo>
                  <a:pt x="4378518" y="211912"/>
                  <a:pt x="4379185" y="217979"/>
                  <a:pt x="4379185" y="224247"/>
                </a:cubicBezTo>
                <a:cubicBezTo>
                  <a:pt x="4379185" y="236648"/>
                  <a:pt x="4376685" y="247350"/>
                  <a:pt x="4371684" y="256351"/>
                </a:cubicBezTo>
                <a:cubicBezTo>
                  <a:pt x="4366683" y="265352"/>
                  <a:pt x="4359216" y="272520"/>
                  <a:pt x="4349281" y="277854"/>
                </a:cubicBezTo>
                <a:cubicBezTo>
                  <a:pt x="4339347" y="283188"/>
                  <a:pt x="4327045" y="286721"/>
                  <a:pt x="4312377" y="288455"/>
                </a:cubicBezTo>
                <a:lnTo>
                  <a:pt x="4308776" y="272053"/>
                </a:lnTo>
                <a:cubicBezTo>
                  <a:pt x="4316777" y="270986"/>
                  <a:pt x="4324145" y="269486"/>
                  <a:pt x="4330879" y="267552"/>
                </a:cubicBezTo>
                <a:cubicBezTo>
                  <a:pt x="4337613" y="265619"/>
                  <a:pt x="4343414" y="262852"/>
                  <a:pt x="4348281" y="259251"/>
                </a:cubicBezTo>
                <a:cubicBezTo>
                  <a:pt x="4353148" y="255651"/>
                  <a:pt x="4356916" y="250917"/>
                  <a:pt x="4359583" y="245049"/>
                </a:cubicBezTo>
                <a:lnTo>
                  <a:pt x="4360580" y="241758"/>
                </a:lnTo>
                <a:lnTo>
                  <a:pt x="4358482" y="242649"/>
                </a:lnTo>
                <a:cubicBezTo>
                  <a:pt x="4354149" y="243583"/>
                  <a:pt x="4349781" y="244049"/>
                  <a:pt x="4345381" y="244049"/>
                </a:cubicBezTo>
                <a:cubicBezTo>
                  <a:pt x="4340313" y="244049"/>
                  <a:pt x="4335813" y="243516"/>
                  <a:pt x="4331879" y="242449"/>
                </a:cubicBezTo>
                <a:cubicBezTo>
                  <a:pt x="4327945" y="241382"/>
                  <a:pt x="4324612" y="239815"/>
                  <a:pt x="4321878" y="237748"/>
                </a:cubicBezTo>
                <a:cubicBezTo>
                  <a:pt x="4319144" y="235682"/>
                  <a:pt x="4317077" y="233048"/>
                  <a:pt x="4315677" y="229847"/>
                </a:cubicBezTo>
                <a:cubicBezTo>
                  <a:pt x="4314277" y="226647"/>
                  <a:pt x="4313577" y="222913"/>
                  <a:pt x="4313577" y="218646"/>
                </a:cubicBezTo>
                <a:cubicBezTo>
                  <a:pt x="4313577" y="213579"/>
                  <a:pt x="4314377" y="208478"/>
                  <a:pt x="4315977" y="203344"/>
                </a:cubicBezTo>
                <a:cubicBezTo>
                  <a:pt x="4317577" y="198210"/>
                  <a:pt x="4319844" y="193510"/>
                  <a:pt x="4322778" y="189243"/>
                </a:cubicBezTo>
                <a:cubicBezTo>
                  <a:pt x="4325712" y="184975"/>
                  <a:pt x="4329246" y="181541"/>
                  <a:pt x="4333379" y="178941"/>
                </a:cubicBezTo>
                <a:cubicBezTo>
                  <a:pt x="4337513" y="176341"/>
                  <a:pt x="4342114" y="175041"/>
                  <a:pt x="4347181" y="175041"/>
                </a:cubicBezTo>
                <a:close/>
                <a:moveTo>
                  <a:pt x="3246367" y="168640"/>
                </a:moveTo>
                <a:cubicBezTo>
                  <a:pt x="3253701" y="168640"/>
                  <a:pt x="3260002" y="170140"/>
                  <a:pt x="3265269" y="173140"/>
                </a:cubicBezTo>
                <a:cubicBezTo>
                  <a:pt x="3270537" y="176141"/>
                  <a:pt x="3274604" y="180175"/>
                  <a:pt x="3277471" y="185242"/>
                </a:cubicBezTo>
                <a:cubicBezTo>
                  <a:pt x="3280338" y="190309"/>
                  <a:pt x="3281772" y="196043"/>
                  <a:pt x="3281772" y="202444"/>
                </a:cubicBezTo>
                <a:cubicBezTo>
                  <a:pt x="3281772" y="210312"/>
                  <a:pt x="3279471" y="217546"/>
                  <a:pt x="3274871" y="224147"/>
                </a:cubicBezTo>
                <a:cubicBezTo>
                  <a:pt x="3270270" y="230748"/>
                  <a:pt x="3262502" y="236048"/>
                  <a:pt x="3251568" y="240049"/>
                </a:cubicBezTo>
                <a:cubicBezTo>
                  <a:pt x="3240633" y="244049"/>
                  <a:pt x="3225765" y="246050"/>
                  <a:pt x="3206962" y="246050"/>
                </a:cubicBezTo>
                <a:cubicBezTo>
                  <a:pt x="3195227" y="246050"/>
                  <a:pt x="3185393" y="245616"/>
                  <a:pt x="3177458" y="244749"/>
                </a:cubicBezTo>
                <a:cubicBezTo>
                  <a:pt x="3169524" y="243883"/>
                  <a:pt x="3163090" y="242582"/>
                  <a:pt x="3158156" y="240849"/>
                </a:cubicBezTo>
                <a:cubicBezTo>
                  <a:pt x="3153222" y="239115"/>
                  <a:pt x="3149488" y="236915"/>
                  <a:pt x="3146955" y="234248"/>
                </a:cubicBezTo>
                <a:lnTo>
                  <a:pt x="3143418" y="227719"/>
                </a:lnTo>
                <a:lnTo>
                  <a:pt x="3141154" y="231323"/>
                </a:lnTo>
                <a:cubicBezTo>
                  <a:pt x="3139354" y="233640"/>
                  <a:pt x="3137487" y="235515"/>
                  <a:pt x="3135553" y="236948"/>
                </a:cubicBezTo>
                <a:cubicBezTo>
                  <a:pt x="3131686" y="239815"/>
                  <a:pt x="3127652" y="241616"/>
                  <a:pt x="3123452" y="242349"/>
                </a:cubicBezTo>
                <a:cubicBezTo>
                  <a:pt x="3119251" y="243083"/>
                  <a:pt x="3114818" y="243449"/>
                  <a:pt x="3110150" y="243449"/>
                </a:cubicBezTo>
                <a:lnTo>
                  <a:pt x="3110227" y="242824"/>
                </a:lnTo>
                <a:lnTo>
                  <a:pt x="3108559" y="243449"/>
                </a:lnTo>
                <a:cubicBezTo>
                  <a:pt x="3100425" y="243449"/>
                  <a:pt x="3093958" y="243016"/>
                  <a:pt x="3089157" y="242149"/>
                </a:cubicBezTo>
                <a:cubicBezTo>
                  <a:pt x="3084356" y="241282"/>
                  <a:pt x="3080722" y="239982"/>
                  <a:pt x="3078256" y="238249"/>
                </a:cubicBezTo>
                <a:cubicBezTo>
                  <a:pt x="3075789" y="236515"/>
                  <a:pt x="3074055" y="234348"/>
                  <a:pt x="3073055" y="231748"/>
                </a:cubicBezTo>
                <a:lnTo>
                  <a:pt x="3072483" y="229486"/>
                </a:lnTo>
                <a:lnTo>
                  <a:pt x="3069855" y="233448"/>
                </a:lnTo>
                <a:cubicBezTo>
                  <a:pt x="3067388" y="236115"/>
                  <a:pt x="3064554" y="238182"/>
                  <a:pt x="3061354" y="239649"/>
                </a:cubicBezTo>
                <a:cubicBezTo>
                  <a:pt x="3058153" y="241116"/>
                  <a:pt x="3054319" y="242116"/>
                  <a:pt x="3049852" y="242649"/>
                </a:cubicBezTo>
                <a:lnTo>
                  <a:pt x="3043114" y="242988"/>
                </a:lnTo>
                <a:lnTo>
                  <a:pt x="3041884" y="243449"/>
                </a:lnTo>
                <a:lnTo>
                  <a:pt x="3038485" y="243221"/>
                </a:lnTo>
                <a:lnTo>
                  <a:pt x="3033952" y="243449"/>
                </a:lnTo>
                <a:lnTo>
                  <a:pt x="3034017" y="242922"/>
                </a:lnTo>
                <a:lnTo>
                  <a:pt x="3022485" y="242149"/>
                </a:lnTo>
                <a:cubicBezTo>
                  <a:pt x="3017685" y="241282"/>
                  <a:pt x="3014050" y="239982"/>
                  <a:pt x="3011583" y="238249"/>
                </a:cubicBezTo>
                <a:cubicBezTo>
                  <a:pt x="3009116" y="236515"/>
                  <a:pt x="3007383" y="234348"/>
                  <a:pt x="3006382" y="231748"/>
                </a:cubicBezTo>
                <a:lnTo>
                  <a:pt x="3005811" y="229486"/>
                </a:lnTo>
                <a:lnTo>
                  <a:pt x="3003183" y="233448"/>
                </a:lnTo>
                <a:cubicBezTo>
                  <a:pt x="3000716" y="236115"/>
                  <a:pt x="2997882" y="238182"/>
                  <a:pt x="2994681" y="239649"/>
                </a:cubicBezTo>
                <a:cubicBezTo>
                  <a:pt x="2991481" y="241116"/>
                  <a:pt x="2987647" y="242116"/>
                  <a:pt x="2983180" y="242649"/>
                </a:cubicBezTo>
                <a:cubicBezTo>
                  <a:pt x="2978713" y="243183"/>
                  <a:pt x="2973413" y="243449"/>
                  <a:pt x="2967278" y="243449"/>
                </a:cubicBezTo>
                <a:lnTo>
                  <a:pt x="2967527" y="241413"/>
                </a:lnTo>
                <a:lnTo>
                  <a:pt x="2962097" y="243449"/>
                </a:lnTo>
                <a:cubicBezTo>
                  <a:pt x="2961296" y="243449"/>
                  <a:pt x="2960496" y="243449"/>
                  <a:pt x="2959697" y="243449"/>
                </a:cubicBezTo>
                <a:cubicBezTo>
                  <a:pt x="2958895" y="243449"/>
                  <a:pt x="2958062" y="243449"/>
                  <a:pt x="2957195" y="243449"/>
                </a:cubicBezTo>
                <a:cubicBezTo>
                  <a:pt x="2956328" y="243449"/>
                  <a:pt x="2955495" y="243449"/>
                  <a:pt x="2954695" y="243449"/>
                </a:cubicBezTo>
                <a:cubicBezTo>
                  <a:pt x="2954961" y="244649"/>
                  <a:pt x="2955162" y="245616"/>
                  <a:pt x="2955295" y="246350"/>
                </a:cubicBezTo>
                <a:cubicBezTo>
                  <a:pt x="2955429" y="247083"/>
                  <a:pt x="2955495" y="248050"/>
                  <a:pt x="2955495" y="249250"/>
                </a:cubicBezTo>
                <a:cubicBezTo>
                  <a:pt x="2955495" y="254184"/>
                  <a:pt x="2953795" y="258984"/>
                  <a:pt x="2950394" y="263652"/>
                </a:cubicBezTo>
                <a:cubicBezTo>
                  <a:pt x="2946994" y="268319"/>
                  <a:pt x="2942027" y="272553"/>
                  <a:pt x="2935492" y="276353"/>
                </a:cubicBezTo>
                <a:cubicBezTo>
                  <a:pt x="2928959" y="280154"/>
                  <a:pt x="2921058" y="283188"/>
                  <a:pt x="2911790" y="285454"/>
                </a:cubicBezTo>
                <a:cubicBezTo>
                  <a:pt x="2902522" y="287722"/>
                  <a:pt x="2891954" y="288855"/>
                  <a:pt x="2880086" y="288855"/>
                </a:cubicBezTo>
                <a:cubicBezTo>
                  <a:pt x="2869552" y="288855"/>
                  <a:pt x="2859784" y="287155"/>
                  <a:pt x="2850782" y="283754"/>
                </a:cubicBezTo>
                <a:cubicBezTo>
                  <a:pt x="2841781" y="280354"/>
                  <a:pt x="2834547" y="275253"/>
                  <a:pt x="2829079" y="268452"/>
                </a:cubicBezTo>
                <a:cubicBezTo>
                  <a:pt x="2823613" y="261651"/>
                  <a:pt x="2820878" y="253050"/>
                  <a:pt x="2820878" y="242649"/>
                </a:cubicBezTo>
                <a:cubicBezTo>
                  <a:pt x="2820878" y="239449"/>
                  <a:pt x="2821178" y="236015"/>
                  <a:pt x="2821779" y="232348"/>
                </a:cubicBezTo>
                <a:cubicBezTo>
                  <a:pt x="2822378" y="228681"/>
                  <a:pt x="2823312" y="224747"/>
                  <a:pt x="2824579" y="220546"/>
                </a:cubicBezTo>
                <a:cubicBezTo>
                  <a:pt x="2825847" y="216346"/>
                  <a:pt x="2827413" y="211912"/>
                  <a:pt x="2829279" y="207245"/>
                </a:cubicBezTo>
                <a:lnTo>
                  <a:pt x="2843682" y="212845"/>
                </a:lnTo>
                <a:cubicBezTo>
                  <a:pt x="2842348" y="216579"/>
                  <a:pt x="2841181" y="220113"/>
                  <a:pt x="2840181" y="223447"/>
                </a:cubicBezTo>
                <a:cubicBezTo>
                  <a:pt x="2839181" y="226780"/>
                  <a:pt x="2838447" y="229914"/>
                  <a:pt x="2837981" y="232848"/>
                </a:cubicBezTo>
                <a:cubicBezTo>
                  <a:pt x="2837514" y="235782"/>
                  <a:pt x="2837280" y="238582"/>
                  <a:pt x="2837280" y="241249"/>
                </a:cubicBezTo>
                <a:cubicBezTo>
                  <a:pt x="2837280" y="246850"/>
                  <a:pt x="2838514" y="251617"/>
                  <a:pt x="2840982" y="255551"/>
                </a:cubicBezTo>
                <a:cubicBezTo>
                  <a:pt x="2843448" y="259485"/>
                  <a:pt x="2846882" y="262718"/>
                  <a:pt x="2851283" y="265252"/>
                </a:cubicBezTo>
                <a:cubicBezTo>
                  <a:pt x="2855683" y="267786"/>
                  <a:pt x="2860717" y="269652"/>
                  <a:pt x="2866385" y="270853"/>
                </a:cubicBezTo>
                <a:cubicBezTo>
                  <a:pt x="2872052" y="272053"/>
                  <a:pt x="2878086" y="272653"/>
                  <a:pt x="2884487" y="272653"/>
                </a:cubicBezTo>
                <a:cubicBezTo>
                  <a:pt x="2892221" y="272653"/>
                  <a:pt x="2899455" y="271986"/>
                  <a:pt x="2906189" y="270653"/>
                </a:cubicBezTo>
                <a:cubicBezTo>
                  <a:pt x="2912924" y="269319"/>
                  <a:pt x="2918858" y="267419"/>
                  <a:pt x="2923992" y="264952"/>
                </a:cubicBezTo>
                <a:cubicBezTo>
                  <a:pt x="2929125" y="262485"/>
                  <a:pt x="2933160" y="259685"/>
                  <a:pt x="2936093" y="256551"/>
                </a:cubicBezTo>
                <a:cubicBezTo>
                  <a:pt x="2939027" y="253417"/>
                  <a:pt x="2940494" y="250050"/>
                  <a:pt x="2940494" y="246450"/>
                </a:cubicBezTo>
                <a:cubicBezTo>
                  <a:pt x="2940494" y="244716"/>
                  <a:pt x="2939826" y="243116"/>
                  <a:pt x="2938494" y="241649"/>
                </a:cubicBezTo>
                <a:cubicBezTo>
                  <a:pt x="2937160" y="240182"/>
                  <a:pt x="2935160" y="238782"/>
                  <a:pt x="2932493" y="237449"/>
                </a:cubicBezTo>
                <a:cubicBezTo>
                  <a:pt x="2929825" y="236115"/>
                  <a:pt x="2926625" y="234815"/>
                  <a:pt x="2922892" y="233548"/>
                </a:cubicBezTo>
                <a:cubicBezTo>
                  <a:pt x="2919157" y="232281"/>
                  <a:pt x="2914890" y="230981"/>
                  <a:pt x="2910090" y="229647"/>
                </a:cubicBezTo>
                <a:lnTo>
                  <a:pt x="2913890" y="213046"/>
                </a:lnTo>
                <a:cubicBezTo>
                  <a:pt x="2920825" y="215713"/>
                  <a:pt x="2926958" y="217946"/>
                  <a:pt x="2932293" y="219746"/>
                </a:cubicBezTo>
                <a:cubicBezTo>
                  <a:pt x="2937626" y="221546"/>
                  <a:pt x="2942294" y="222980"/>
                  <a:pt x="2946294" y="224047"/>
                </a:cubicBezTo>
                <a:cubicBezTo>
                  <a:pt x="2950295" y="225114"/>
                  <a:pt x="2953762" y="225880"/>
                  <a:pt x="2956696" y="226347"/>
                </a:cubicBezTo>
                <a:cubicBezTo>
                  <a:pt x="2959629" y="226814"/>
                  <a:pt x="2962097" y="227047"/>
                  <a:pt x="2964096" y="227047"/>
                </a:cubicBezTo>
                <a:lnTo>
                  <a:pt x="2969050" y="228915"/>
                </a:lnTo>
                <a:lnTo>
                  <a:pt x="2969278" y="227047"/>
                </a:lnTo>
                <a:cubicBezTo>
                  <a:pt x="2975946" y="227047"/>
                  <a:pt x="2981147" y="226547"/>
                  <a:pt x="2984880" y="225547"/>
                </a:cubicBezTo>
                <a:cubicBezTo>
                  <a:pt x="2988614" y="224547"/>
                  <a:pt x="2991448" y="222613"/>
                  <a:pt x="2993381" y="219746"/>
                </a:cubicBezTo>
                <a:cubicBezTo>
                  <a:pt x="2995314" y="216879"/>
                  <a:pt x="2996882" y="212712"/>
                  <a:pt x="2998081" y="207245"/>
                </a:cubicBezTo>
                <a:cubicBezTo>
                  <a:pt x="2999281" y="201777"/>
                  <a:pt x="3000748" y="194643"/>
                  <a:pt x="3002482" y="185842"/>
                </a:cubicBezTo>
                <a:lnTo>
                  <a:pt x="3018084" y="188842"/>
                </a:lnTo>
                <a:cubicBezTo>
                  <a:pt x="3017550" y="191243"/>
                  <a:pt x="3016950" y="193910"/>
                  <a:pt x="3016284" y="196843"/>
                </a:cubicBezTo>
                <a:cubicBezTo>
                  <a:pt x="3015617" y="199777"/>
                  <a:pt x="3015051" y="202677"/>
                  <a:pt x="3014584" y="205545"/>
                </a:cubicBezTo>
                <a:cubicBezTo>
                  <a:pt x="3014117" y="208411"/>
                  <a:pt x="3013883" y="210912"/>
                  <a:pt x="3013883" y="213046"/>
                </a:cubicBezTo>
                <a:cubicBezTo>
                  <a:pt x="3013883" y="215046"/>
                  <a:pt x="3014017" y="216913"/>
                  <a:pt x="3014284" y="218646"/>
                </a:cubicBezTo>
                <a:cubicBezTo>
                  <a:pt x="3014551" y="220380"/>
                  <a:pt x="3015550" y="221847"/>
                  <a:pt x="3017284" y="223047"/>
                </a:cubicBezTo>
                <a:cubicBezTo>
                  <a:pt x="3019017" y="224247"/>
                  <a:pt x="3021951" y="225214"/>
                  <a:pt x="3026085" y="225947"/>
                </a:cubicBezTo>
                <a:lnTo>
                  <a:pt x="3039057" y="226749"/>
                </a:lnTo>
                <a:lnTo>
                  <a:pt x="3051552" y="225547"/>
                </a:lnTo>
                <a:cubicBezTo>
                  <a:pt x="3055286" y="224547"/>
                  <a:pt x="3058120" y="222613"/>
                  <a:pt x="3060053" y="219746"/>
                </a:cubicBezTo>
                <a:cubicBezTo>
                  <a:pt x="3061987" y="216879"/>
                  <a:pt x="3063554" y="212712"/>
                  <a:pt x="3064754" y="207245"/>
                </a:cubicBezTo>
                <a:cubicBezTo>
                  <a:pt x="3065954" y="201777"/>
                  <a:pt x="3067421" y="194643"/>
                  <a:pt x="3069155" y="185842"/>
                </a:cubicBezTo>
                <a:lnTo>
                  <a:pt x="3084757" y="188842"/>
                </a:lnTo>
                <a:cubicBezTo>
                  <a:pt x="3084223" y="191243"/>
                  <a:pt x="3083623" y="193910"/>
                  <a:pt x="3082956" y="196843"/>
                </a:cubicBezTo>
                <a:cubicBezTo>
                  <a:pt x="3082290" y="199777"/>
                  <a:pt x="3081723" y="202677"/>
                  <a:pt x="3081256" y="205545"/>
                </a:cubicBezTo>
                <a:cubicBezTo>
                  <a:pt x="3080789" y="208411"/>
                  <a:pt x="3080556" y="210912"/>
                  <a:pt x="3080556" y="213046"/>
                </a:cubicBezTo>
                <a:cubicBezTo>
                  <a:pt x="3080556" y="215046"/>
                  <a:pt x="3080689" y="216913"/>
                  <a:pt x="3080956" y="218646"/>
                </a:cubicBezTo>
                <a:cubicBezTo>
                  <a:pt x="3081223" y="220380"/>
                  <a:pt x="3082223" y="221847"/>
                  <a:pt x="3083956" y="223047"/>
                </a:cubicBezTo>
                <a:cubicBezTo>
                  <a:pt x="3085690" y="224247"/>
                  <a:pt x="3088624" y="225214"/>
                  <a:pt x="3092758" y="225947"/>
                </a:cubicBezTo>
                <a:cubicBezTo>
                  <a:pt x="3096891" y="226681"/>
                  <a:pt x="3102826" y="227047"/>
                  <a:pt x="3110560" y="227047"/>
                </a:cubicBezTo>
                <a:lnTo>
                  <a:pt x="3112080" y="227621"/>
                </a:lnTo>
                <a:lnTo>
                  <a:pt x="3112151" y="227047"/>
                </a:lnTo>
                <a:cubicBezTo>
                  <a:pt x="3116818" y="227047"/>
                  <a:pt x="3120651" y="226380"/>
                  <a:pt x="3123652" y="225047"/>
                </a:cubicBezTo>
                <a:cubicBezTo>
                  <a:pt x="3126652" y="223713"/>
                  <a:pt x="3129119" y="221513"/>
                  <a:pt x="3131053" y="218446"/>
                </a:cubicBezTo>
                <a:cubicBezTo>
                  <a:pt x="3132986" y="215379"/>
                  <a:pt x="3134687" y="211312"/>
                  <a:pt x="3136153" y="206245"/>
                </a:cubicBezTo>
                <a:cubicBezTo>
                  <a:pt x="3137620" y="201177"/>
                  <a:pt x="3139220" y="194910"/>
                  <a:pt x="3140954" y="187442"/>
                </a:cubicBezTo>
                <a:lnTo>
                  <a:pt x="3155556" y="191243"/>
                </a:lnTo>
                <a:cubicBezTo>
                  <a:pt x="3154756" y="194310"/>
                  <a:pt x="3154022" y="197243"/>
                  <a:pt x="3153356" y="200044"/>
                </a:cubicBezTo>
                <a:cubicBezTo>
                  <a:pt x="3152689" y="202844"/>
                  <a:pt x="3152189" y="205278"/>
                  <a:pt x="3151855" y="207345"/>
                </a:cubicBezTo>
                <a:cubicBezTo>
                  <a:pt x="3151522" y="209412"/>
                  <a:pt x="3151355" y="211045"/>
                  <a:pt x="3151355" y="212245"/>
                </a:cubicBezTo>
                <a:cubicBezTo>
                  <a:pt x="3151355" y="215446"/>
                  <a:pt x="3152089" y="218146"/>
                  <a:pt x="3153556" y="220346"/>
                </a:cubicBezTo>
                <a:cubicBezTo>
                  <a:pt x="3155022" y="222547"/>
                  <a:pt x="3157823" y="224347"/>
                  <a:pt x="3161956" y="225747"/>
                </a:cubicBezTo>
                <a:lnTo>
                  <a:pt x="3167905" y="226744"/>
                </a:lnTo>
                <a:lnTo>
                  <a:pt x="3180259" y="209545"/>
                </a:lnTo>
                <a:cubicBezTo>
                  <a:pt x="3186193" y="202277"/>
                  <a:pt x="3192727" y="195543"/>
                  <a:pt x="3199861" y="189343"/>
                </a:cubicBezTo>
                <a:cubicBezTo>
                  <a:pt x="3206996" y="183142"/>
                  <a:pt x="3214497" y="178141"/>
                  <a:pt x="3222364" y="174341"/>
                </a:cubicBezTo>
                <a:cubicBezTo>
                  <a:pt x="3230232" y="170540"/>
                  <a:pt x="3238233" y="168640"/>
                  <a:pt x="3246367" y="168640"/>
                </a:cubicBezTo>
                <a:close/>
                <a:moveTo>
                  <a:pt x="1945856" y="167640"/>
                </a:moveTo>
                <a:cubicBezTo>
                  <a:pt x="1953190" y="167640"/>
                  <a:pt x="1959490" y="169140"/>
                  <a:pt x="1964758" y="172140"/>
                </a:cubicBezTo>
                <a:cubicBezTo>
                  <a:pt x="1970024" y="175141"/>
                  <a:pt x="1974091" y="179175"/>
                  <a:pt x="1976959" y="184242"/>
                </a:cubicBezTo>
                <a:cubicBezTo>
                  <a:pt x="1979827" y="189309"/>
                  <a:pt x="1981260" y="195043"/>
                  <a:pt x="1981260" y="201444"/>
                </a:cubicBezTo>
                <a:cubicBezTo>
                  <a:pt x="1981260" y="207311"/>
                  <a:pt x="1979993" y="212879"/>
                  <a:pt x="1977459" y="218146"/>
                </a:cubicBezTo>
                <a:cubicBezTo>
                  <a:pt x="1974925" y="223413"/>
                  <a:pt x="1970792" y="228047"/>
                  <a:pt x="1965057" y="232048"/>
                </a:cubicBezTo>
                <a:cubicBezTo>
                  <a:pt x="1959324" y="236048"/>
                  <a:pt x="1951655" y="239215"/>
                  <a:pt x="1942055" y="241549"/>
                </a:cubicBezTo>
                <a:cubicBezTo>
                  <a:pt x="1932454" y="243883"/>
                  <a:pt x="1920586" y="245049"/>
                  <a:pt x="1906449" y="245049"/>
                </a:cubicBezTo>
                <a:cubicBezTo>
                  <a:pt x="1896316" y="245049"/>
                  <a:pt x="1887680" y="244416"/>
                  <a:pt x="1880547" y="243149"/>
                </a:cubicBezTo>
                <a:cubicBezTo>
                  <a:pt x="1873413" y="241882"/>
                  <a:pt x="1867544" y="240216"/>
                  <a:pt x="1862943" y="238149"/>
                </a:cubicBezTo>
                <a:lnTo>
                  <a:pt x="1855851" y="233510"/>
                </a:lnTo>
                <a:lnTo>
                  <a:pt x="1856443" y="234248"/>
                </a:lnTo>
                <a:cubicBezTo>
                  <a:pt x="1855776" y="240649"/>
                  <a:pt x="1854345" y="247050"/>
                  <a:pt x="1852143" y="253450"/>
                </a:cubicBezTo>
                <a:cubicBezTo>
                  <a:pt x="1849943" y="259851"/>
                  <a:pt x="1846476" y="265752"/>
                  <a:pt x="1841741" y="271153"/>
                </a:cubicBezTo>
                <a:cubicBezTo>
                  <a:pt x="1837008" y="276553"/>
                  <a:pt x="1830575" y="280854"/>
                  <a:pt x="1822440" y="284054"/>
                </a:cubicBezTo>
                <a:cubicBezTo>
                  <a:pt x="1814304" y="287255"/>
                  <a:pt x="1804037" y="288855"/>
                  <a:pt x="1791637" y="288855"/>
                </a:cubicBezTo>
                <a:cubicBezTo>
                  <a:pt x="1784035" y="288855"/>
                  <a:pt x="1776833" y="287821"/>
                  <a:pt x="1770033" y="285755"/>
                </a:cubicBezTo>
                <a:cubicBezTo>
                  <a:pt x="1763233" y="283688"/>
                  <a:pt x="1757198" y="280654"/>
                  <a:pt x="1751932" y="276653"/>
                </a:cubicBezTo>
                <a:cubicBezTo>
                  <a:pt x="1746664" y="272653"/>
                  <a:pt x="1742531" y="267819"/>
                  <a:pt x="1739530" y="262152"/>
                </a:cubicBezTo>
                <a:cubicBezTo>
                  <a:pt x="1736529" y="256484"/>
                  <a:pt x="1735027" y="249983"/>
                  <a:pt x="1735027" y="242649"/>
                </a:cubicBezTo>
                <a:cubicBezTo>
                  <a:pt x="1735027" y="239449"/>
                  <a:pt x="1735328" y="236015"/>
                  <a:pt x="1735928" y="232348"/>
                </a:cubicBezTo>
                <a:cubicBezTo>
                  <a:pt x="1736529" y="228681"/>
                  <a:pt x="1737463" y="224747"/>
                  <a:pt x="1738730" y="220546"/>
                </a:cubicBezTo>
                <a:cubicBezTo>
                  <a:pt x="1739995" y="216346"/>
                  <a:pt x="1741564" y="211912"/>
                  <a:pt x="1743431" y="207245"/>
                </a:cubicBezTo>
                <a:lnTo>
                  <a:pt x="1757832" y="212845"/>
                </a:lnTo>
                <a:cubicBezTo>
                  <a:pt x="1756499" y="216579"/>
                  <a:pt x="1755332" y="220113"/>
                  <a:pt x="1754331" y="223447"/>
                </a:cubicBezTo>
                <a:cubicBezTo>
                  <a:pt x="1753331" y="226780"/>
                  <a:pt x="1752598" y="229914"/>
                  <a:pt x="1752131" y="232848"/>
                </a:cubicBezTo>
                <a:cubicBezTo>
                  <a:pt x="1751663" y="235782"/>
                  <a:pt x="1751430" y="238582"/>
                  <a:pt x="1751430" y="241249"/>
                </a:cubicBezTo>
                <a:cubicBezTo>
                  <a:pt x="1751430" y="248050"/>
                  <a:pt x="1753265" y="253784"/>
                  <a:pt x="1756932" y="258451"/>
                </a:cubicBezTo>
                <a:cubicBezTo>
                  <a:pt x="1760598" y="263118"/>
                  <a:pt x="1765533" y="266619"/>
                  <a:pt x="1771733" y="268952"/>
                </a:cubicBezTo>
                <a:cubicBezTo>
                  <a:pt x="1777935" y="271286"/>
                  <a:pt x="1784769" y="272453"/>
                  <a:pt x="1792234" y="272453"/>
                </a:cubicBezTo>
                <a:cubicBezTo>
                  <a:pt x="1801304" y="272453"/>
                  <a:pt x="1808904" y="271319"/>
                  <a:pt x="1815039" y="269052"/>
                </a:cubicBezTo>
                <a:cubicBezTo>
                  <a:pt x="1821174" y="266786"/>
                  <a:pt x="1826038" y="263752"/>
                  <a:pt x="1829641" y="259951"/>
                </a:cubicBezTo>
                <a:cubicBezTo>
                  <a:pt x="1833242" y="256151"/>
                  <a:pt x="1835807" y="251884"/>
                  <a:pt x="1837342" y="247150"/>
                </a:cubicBezTo>
                <a:cubicBezTo>
                  <a:pt x="1838873" y="242416"/>
                  <a:pt x="1839642" y="237582"/>
                  <a:pt x="1839642" y="232648"/>
                </a:cubicBezTo>
                <a:cubicBezTo>
                  <a:pt x="1839642" y="226114"/>
                  <a:pt x="1838675" y="219346"/>
                  <a:pt x="1836741" y="212345"/>
                </a:cubicBezTo>
                <a:cubicBezTo>
                  <a:pt x="1834809" y="205344"/>
                  <a:pt x="1832707" y="197910"/>
                  <a:pt x="1830440" y="190043"/>
                </a:cubicBezTo>
                <a:lnTo>
                  <a:pt x="1846644" y="185642"/>
                </a:lnTo>
                <a:cubicBezTo>
                  <a:pt x="1848109" y="190709"/>
                  <a:pt x="1849210" y="194810"/>
                  <a:pt x="1849943" y="197944"/>
                </a:cubicBezTo>
                <a:cubicBezTo>
                  <a:pt x="1850676" y="201077"/>
                  <a:pt x="1851276" y="203611"/>
                  <a:pt x="1851743" y="205545"/>
                </a:cubicBezTo>
                <a:cubicBezTo>
                  <a:pt x="1852210" y="207478"/>
                  <a:pt x="1852710" y="209112"/>
                  <a:pt x="1853243" y="210445"/>
                </a:cubicBezTo>
                <a:cubicBezTo>
                  <a:pt x="1854710" y="213912"/>
                  <a:pt x="1856810" y="216813"/>
                  <a:pt x="1859544" y="219146"/>
                </a:cubicBezTo>
                <a:lnTo>
                  <a:pt x="1868610" y="223847"/>
                </a:lnTo>
                <a:lnTo>
                  <a:pt x="1876246" y="212845"/>
                </a:lnTo>
                <a:cubicBezTo>
                  <a:pt x="1880781" y="206978"/>
                  <a:pt x="1885714" y="201377"/>
                  <a:pt x="1891048" y="196043"/>
                </a:cubicBezTo>
                <a:cubicBezTo>
                  <a:pt x="1896382" y="190709"/>
                  <a:pt x="1902050" y="185909"/>
                  <a:pt x="1908051" y="181641"/>
                </a:cubicBezTo>
                <a:cubicBezTo>
                  <a:pt x="1914051" y="177374"/>
                  <a:pt x="1920217" y="173974"/>
                  <a:pt x="1926553" y="171440"/>
                </a:cubicBezTo>
                <a:cubicBezTo>
                  <a:pt x="1932887" y="168907"/>
                  <a:pt x="1939321" y="167640"/>
                  <a:pt x="1945856" y="167640"/>
                </a:cubicBezTo>
                <a:close/>
                <a:moveTo>
                  <a:pt x="6267754" y="161839"/>
                </a:moveTo>
                <a:cubicBezTo>
                  <a:pt x="6269488" y="166106"/>
                  <a:pt x="6271121" y="170974"/>
                  <a:pt x="6272655" y="176441"/>
                </a:cubicBezTo>
                <a:cubicBezTo>
                  <a:pt x="6274189" y="181908"/>
                  <a:pt x="6275489" y="187309"/>
                  <a:pt x="6276555" y="192643"/>
                </a:cubicBezTo>
                <a:cubicBezTo>
                  <a:pt x="6277622" y="197977"/>
                  <a:pt x="6278156" y="202644"/>
                  <a:pt x="6278156" y="206645"/>
                </a:cubicBezTo>
                <a:cubicBezTo>
                  <a:pt x="6278156" y="211979"/>
                  <a:pt x="6277589" y="216679"/>
                  <a:pt x="6276455" y="220746"/>
                </a:cubicBezTo>
                <a:cubicBezTo>
                  <a:pt x="6275322" y="224814"/>
                  <a:pt x="6273622" y="228281"/>
                  <a:pt x="6271355" y="231148"/>
                </a:cubicBezTo>
                <a:cubicBezTo>
                  <a:pt x="6269088" y="234015"/>
                  <a:pt x="6266187" y="236348"/>
                  <a:pt x="6262654" y="238149"/>
                </a:cubicBezTo>
                <a:cubicBezTo>
                  <a:pt x="6259120" y="239949"/>
                  <a:pt x="6255020" y="241282"/>
                  <a:pt x="6250352" y="242149"/>
                </a:cubicBezTo>
                <a:lnTo>
                  <a:pt x="6239895" y="242999"/>
                </a:lnTo>
                <a:lnTo>
                  <a:pt x="6238694" y="243449"/>
                </a:lnTo>
                <a:cubicBezTo>
                  <a:pt x="6237893" y="243449"/>
                  <a:pt x="6237093" y="243449"/>
                  <a:pt x="6236293" y="243449"/>
                </a:cubicBezTo>
                <a:lnTo>
                  <a:pt x="6234350" y="243449"/>
                </a:lnTo>
                <a:lnTo>
                  <a:pt x="6233793" y="243449"/>
                </a:lnTo>
                <a:cubicBezTo>
                  <a:pt x="6232926" y="243449"/>
                  <a:pt x="6232093" y="243449"/>
                  <a:pt x="6231293" y="243449"/>
                </a:cubicBezTo>
                <a:cubicBezTo>
                  <a:pt x="6231559" y="244649"/>
                  <a:pt x="6231759" y="245616"/>
                  <a:pt x="6231893" y="246350"/>
                </a:cubicBezTo>
                <a:cubicBezTo>
                  <a:pt x="6232026" y="247083"/>
                  <a:pt x="6232093" y="248050"/>
                  <a:pt x="6232093" y="249250"/>
                </a:cubicBezTo>
                <a:cubicBezTo>
                  <a:pt x="6232093" y="254184"/>
                  <a:pt x="6230393" y="258984"/>
                  <a:pt x="6226992" y="263652"/>
                </a:cubicBezTo>
                <a:cubicBezTo>
                  <a:pt x="6223592" y="268319"/>
                  <a:pt x="6218625" y="272553"/>
                  <a:pt x="6212090" y="276353"/>
                </a:cubicBezTo>
                <a:cubicBezTo>
                  <a:pt x="6205556" y="280154"/>
                  <a:pt x="6197655" y="283188"/>
                  <a:pt x="6188388" y="285454"/>
                </a:cubicBezTo>
                <a:cubicBezTo>
                  <a:pt x="6179120" y="287722"/>
                  <a:pt x="6168552" y="288855"/>
                  <a:pt x="6156683" y="288855"/>
                </a:cubicBezTo>
                <a:cubicBezTo>
                  <a:pt x="6146149" y="288855"/>
                  <a:pt x="6136381" y="287155"/>
                  <a:pt x="6127380" y="283754"/>
                </a:cubicBezTo>
                <a:cubicBezTo>
                  <a:pt x="6118378" y="280354"/>
                  <a:pt x="6111145" y="275253"/>
                  <a:pt x="6105677" y="268452"/>
                </a:cubicBezTo>
                <a:cubicBezTo>
                  <a:pt x="6100210" y="261651"/>
                  <a:pt x="6097476" y="253050"/>
                  <a:pt x="6097476" y="242649"/>
                </a:cubicBezTo>
                <a:cubicBezTo>
                  <a:pt x="6097476" y="239449"/>
                  <a:pt x="6097776" y="236015"/>
                  <a:pt x="6098376" y="232348"/>
                </a:cubicBezTo>
                <a:cubicBezTo>
                  <a:pt x="6098976" y="228681"/>
                  <a:pt x="6099910" y="224747"/>
                  <a:pt x="6101177" y="220546"/>
                </a:cubicBezTo>
                <a:cubicBezTo>
                  <a:pt x="6102443" y="216346"/>
                  <a:pt x="6104010" y="211912"/>
                  <a:pt x="6105877" y="207245"/>
                </a:cubicBezTo>
                <a:lnTo>
                  <a:pt x="6120279" y="212845"/>
                </a:lnTo>
                <a:cubicBezTo>
                  <a:pt x="6118945" y="216579"/>
                  <a:pt x="6117779" y="220113"/>
                  <a:pt x="6116779" y="223447"/>
                </a:cubicBezTo>
                <a:cubicBezTo>
                  <a:pt x="6115778" y="226780"/>
                  <a:pt x="6115045" y="229914"/>
                  <a:pt x="6114578" y="232848"/>
                </a:cubicBezTo>
                <a:cubicBezTo>
                  <a:pt x="6114111" y="235782"/>
                  <a:pt x="6113878" y="238582"/>
                  <a:pt x="6113878" y="241249"/>
                </a:cubicBezTo>
                <a:cubicBezTo>
                  <a:pt x="6113878" y="246850"/>
                  <a:pt x="6115112" y="251617"/>
                  <a:pt x="6117579" y="255551"/>
                </a:cubicBezTo>
                <a:cubicBezTo>
                  <a:pt x="6120045" y="259485"/>
                  <a:pt x="6123479" y="262718"/>
                  <a:pt x="6127880" y="265252"/>
                </a:cubicBezTo>
                <a:cubicBezTo>
                  <a:pt x="6132281" y="267786"/>
                  <a:pt x="6137315" y="269652"/>
                  <a:pt x="6142982" y="270853"/>
                </a:cubicBezTo>
                <a:cubicBezTo>
                  <a:pt x="6148649" y="272053"/>
                  <a:pt x="6154683" y="272653"/>
                  <a:pt x="6161084" y="272653"/>
                </a:cubicBezTo>
                <a:cubicBezTo>
                  <a:pt x="6168818" y="272653"/>
                  <a:pt x="6176052" y="271986"/>
                  <a:pt x="6182787" y="270653"/>
                </a:cubicBezTo>
                <a:cubicBezTo>
                  <a:pt x="6189521" y="269319"/>
                  <a:pt x="6195455" y="267419"/>
                  <a:pt x="6200589" y="264952"/>
                </a:cubicBezTo>
                <a:cubicBezTo>
                  <a:pt x="6205723" y="262485"/>
                  <a:pt x="6209757" y="259685"/>
                  <a:pt x="6212690" y="256551"/>
                </a:cubicBezTo>
                <a:cubicBezTo>
                  <a:pt x="6215624" y="253417"/>
                  <a:pt x="6217091" y="250050"/>
                  <a:pt x="6217091" y="246450"/>
                </a:cubicBezTo>
                <a:cubicBezTo>
                  <a:pt x="6217091" y="244716"/>
                  <a:pt x="6216424" y="243116"/>
                  <a:pt x="6215091" y="241649"/>
                </a:cubicBezTo>
                <a:cubicBezTo>
                  <a:pt x="6213757" y="240182"/>
                  <a:pt x="6211757" y="238782"/>
                  <a:pt x="6209090" y="237449"/>
                </a:cubicBezTo>
                <a:cubicBezTo>
                  <a:pt x="6206423" y="236115"/>
                  <a:pt x="6203223" y="234815"/>
                  <a:pt x="6199489" y="233548"/>
                </a:cubicBezTo>
                <a:cubicBezTo>
                  <a:pt x="6195755" y="232281"/>
                  <a:pt x="6191488" y="230981"/>
                  <a:pt x="6186687" y="229647"/>
                </a:cubicBezTo>
                <a:lnTo>
                  <a:pt x="6190487" y="213046"/>
                </a:lnTo>
                <a:cubicBezTo>
                  <a:pt x="6197422" y="215713"/>
                  <a:pt x="6203556" y="217946"/>
                  <a:pt x="6208890" y="219746"/>
                </a:cubicBezTo>
                <a:cubicBezTo>
                  <a:pt x="6214224" y="221546"/>
                  <a:pt x="6218891" y="222980"/>
                  <a:pt x="6222892" y="224047"/>
                </a:cubicBezTo>
                <a:cubicBezTo>
                  <a:pt x="6226892" y="225114"/>
                  <a:pt x="6230359" y="225880"/>
                  <a:pt x="6233293" y="226347"/>
                </a:cubicBezTo>
                <a:lnTo>
                  <a:pt x="6239543" y="226938"/>
                </a:lnTo>
                <a:lnTo>
                  <a:pt x="6245152" y="226747"/>
                </a:lnTo>
                <a:cubicBezTo>
                  <a:pt x="6247752" y="226547"/>
                  <a:pt x="6250019" y="226247"/>
                  <a:pt x="6251952" y="225847"/>
                </a:cubicBezTo>
                <a:cubicBezTo>
                  <a:pt x="6255820" y="225047"/>
                  <a:pt x="6258620" y="223413"/>
                  <a:pt x="6260354" y="220946"/>
                </a:cubicBezTo>
                <a:cubicBezTo>
                  <a:pt x="6262087" y="218480"/>
                  <a:pt x="6262954" y="214779"/>
                  <a:pt x="6262954" y="209845"/>
                </a:cubicBezTo>
                <a:cubicBezTo>
                  <a:pt x="6262954" y="206511"/>
                  <a:pt x="6262420" y="202544"/>
                  <a:pt x="6261353" y="197944"/>
                </a:cubicBezTo>
                <a:cubicBezTo>
                  <a:pt x="6260287" y="193343"/>
                  <a:pt x="6258887" y="188442"/>
                  <a:pt x="6257153" y="183242"/>
                </a:cubicBezTo>
                <a:cubicBezTo>
                  <a:pt x="6255420" y="178041"/>
                  <a:pt x="6253553" y="172907"/>
                  <a:pt x="6251552" y="167840"/>
                </a:cubicBezTo>
                <a:close/>
                <a:moveTo>
                  <a:pt x="5248579" y="161839"/>
                </a:moveTo>
                <a:cubicBezTo>
                  <a:pt x="5250313" y="166106"/>
                  <a:pt x="5251946" y="170974"/>
                  <a:pt x="5253480" y="176441"/>
                </a:cubicBezTo>
                <a:cubicBezTo>
                  <a:pt x="5255014" y="181908"/>
                  <a:pt x="5256314" y="187309"/>
                  <a:pt x="5257380" y="192643"/>
                </a:cubicBezTo>
                <a:cubicBezTo>
                  <a:pt x="5258447" y="197977"/>
                  <a:pt x="5258981" y="202644"/>
                  <a:pt x="5258981" y="206645"/>
                </a:cubicBezTo>
                <a:cubicBezTo>
                  <a:pt x="5258981" y="211979"/>
                  <a:pt x="5258414" y="216679"/>
                  <a:pt x="5257280" y="220746"/>
                </a:cubicBezTo>
                <a:cubicBezTo>
                  <a:pt x="5256147" y="224814"/>
                  <a:pt x="5254447" y="228281"/>
                  <a:pt x="5252180" y="231148"/>
                </a:cubicBezTo>
                <a:cubicBezTo>
                  <a:pt x="5249913" y="234015"/>
                  <a:pt x="5247012" y="236348"/>
                  <a:pt x="5243479" y="238149"/>
                </a:cubicBezTo>
                <a:cubicBezTo>
                  <a:pt x="5239945" y="239949"/>
                  <a:pt x="5235845" y="241282"/>
                  <a:pt x="5231177" y="242149"/>
                </a:cubicBezTo>
                <a:lnTo>
                  <a:pt x="5219188" y="243123"/>
                </a:lnTo>
                <a:lnTo>
                  <a:pt x="5218318" y="243449"/>
                </a:lnTo>
                <a:lnTo>
                  <a:pt x="5217433" y="243266"/>
                </a:lnTo>
                <a:lnTo>
                  <a:pt x="5215175" y="243449"/>
                </a:lnTo>
                <a:lnTo>
                  <a:pt x="5215253" y="242814"/>
                </a:lnTo>
                <a:lnTo>
                  <a:pt x="5204317" y="240549"/>
                </a:lnTo>
                <a:lnTo>
                  <a:pt x="5199306" y="236344"/>
                </a:lnTo>
                <a:lnTo>
                  <a:pt x="5195816" y="254151"/>
                </a:lnTo>
                <a:cubicBezTo>
                  <a:pt x="5193615" y="260618"/>
                  <a:pt x="5190115" y="266485"/>
                  <a:pt x="5185315" y="271753"/>
                </a:cubicBezTo>
                <a:cubicBezTo>
                  <a:pt x="5180514" y="277020"/>
                  <a:pt x="5174013" y="281187"/>
                  <a:pt x="5165812" y="284254"/>
                </a:cubicBezTo>
                <a:cubicBezTo>
                  <a:pt x="5157611" y="287321"/>
                  <a:pt x="5147310" y="288855"/>
                  <a:pt x="5134908" y="288855"/>
                </a:cubicBezTo>
                <a:cubicBezTo>
                  <a:pt x="5127307" y="288855"/>
                  <a:pt x="5120106" y="287921"/>
                  <a:pt x="5113306" y="286055"/>
                </a:cubicBezTo>
                <a:cubicBezTo>
                  <a:pt x="5106505" y="284188"/>
                  <a:pt x="5100470" y="281354"/>
                  <a:pt x="5095203" y="277554"/>
                </a:cubicBezTo>
                <a:cubicBezTo>
                  <a:pt x="5089936" y="273753"/>
                  <a:pt x="5085802" y="268952"/>
                  <a:pt x="5082802" y="263152"/>
                </a:cubicBezTo>
                <a:cubicBezTo>
                  <a:pt x="5079801" y="257351"/>
                  <a:pt x="5078301" y="250517"/>
                  <a:pt x="5078301" y="242649"/>
                </a:cubicBezTo>
                <a:cubicBezTo>
                  <a:pt x="5078301" y="237849"/>
                  <a:pt x="5078968" y="232514"/>
                  <a:pt x="5080301" y="226647"/>
                </a:cubicBezTo>
                <a:cubicBezTo>
                  <a:pt x="5081635" y="220780"/>
                  <a:pt x="5083768" y="214312"/>
                  <a:pt x="5086702" y="207245"/>
                </a:cubicBezTo>
                <a:lnTo>
                  <a:pt x="5101104" y="212845"/>
                </a:lnTo>
                <a:cubicBezTo>
                  <a:pt x="5098970" y="218446"/>
                  <a:pt x="5097370" y="223580"/>
                  <a:pt x="5096303" y="228247"/>
                </a:cubicBezTo>
                <a:cubicBezTo>
                  <a:pt x="5095236" y="232915"/>
                  <a:pt x="5094703" y="237248"/>
                  <a:pt x="5094703" y="241249"/>
                </a:cubicBezTo>
                <a:cubicBezTo>
                  <a:pt x="5094703" y="248583"/>
                  <a:pt x="5096537" y="254551"/>
                  <a:pt x="5100204" y="259151"/>
                </a:cubicBezTo>
                <a:cubicBezTo>
                  <a:pt x="5103871" y="263752"/>
                  <a:pt x="5108805" y="267119"/>
                  <a:pt x="5115005" y="269252"/>
                </a:cubicBezTo>
                <a:cubicBezTo>
                  <a:pt x="5121206" y="271386"/>
                  <a:pt x="5128041" y="272453"/>
                  <a:pt x="5135508" y="272453"/>
                </a:cubicBezTo>
                <a:cubicBezTo>
                  <a:pt x="5144576" y="272453"/>
                  <a:pt x="5152177" y="271486"/>
                  <a:pt x="5158311" y="269553"/>
                </a:cubicBezTo>
                <a:cubicBezTo>
                  <a:pt x="5164445" y="267619"/>
                  <a:pt x="5169313" y="264985"/>
                  <a:pt x="5172913" y="261651"/>
                </a:cubicBezTo>
                <a:cubicBezTo>
                  <a:pt x="5176513" y="258318"/>
                  <a:pt x="5179080" y="254551"/>
                  <a:pt x="5180614" y="250350"/>
                </a:cubicBezTo>
                <a:cubicBezTo>
                  <a:pt x="5182147" y="246150"/>
                  <a:pt x="5182914" y="241782"/>
                  <a:pt x="5182914" y="237248"/>
                </a:cubicBezTo>
                <a:cubicBezTo>
                  <a:pt x="5182914" y="231381"/>
                  <a:pt x="5182481" y="225847"/>
                  <a:pt x="5181614" y="220646"/>
                </a:cubicBezTo>
                <a:cubicBezTo>
                  <a:pt x="5180747" y="215446"/>
                  <a:pt x="5179614" y="210345"/>
                  <a:pt x="5178214" y="205344"/>
                </a:cubicBezTo>
                <a:cubicBezTo>
                  <a:pt x="5176813" y="200344"/>
                  <a:pt x="5175313" y="195243"/>
                  <a:pt x="5173713" y="190043"/>
                </a:cubicBezTo>
                <a:lnTo>
                  <a:pt x="5189915" y="185642"/>
                </a:lnTo>
                <a:cubicBezTo>
                  <a:pt x="5191382" y="190709"/>
                  <a:pt x="5192515" y="194810"/>
                  <a:pt x="5193315" y="197944"/>
                </a:cubicBezTo>
                <a:cubicBezTo>
                  <a:pt x="5194116" y="201077"/>
                  <a:pt x="5194749" y="203578"/>
                  <a:pt x="5195216" y="205445"/>
                </a:cubicBezTo>
                <a:cubicBezTo>
                  <a:pt x="5195682" y="207311"/>
                  <a:pt x="5196116" y="208978"/>
                  <a:pt x="5196516" y="210445"/>
                </a:cubicBezTo>
                <a:cubicBezTo>
                  <a:pt x="5197982" y="215379"/>
                  <a:pt x="5199916" y="219013"/>
                  <a:pt x="5202316" y="221346"/>
                </a:cubicBezTo>
                <a:cubicBezTo>
                  <a:pt x="5204717" y="223680"/>
                  <a:pt x="5207484" y="225214"/>
                  <a:pt x="5210618" y="225947"/>
                </a:cubicBezTo>
                <a:lnTo>
                  <a:pt x="5219048" y="226903"/>
                </a:lnTo>
                <a:lnTo>
                  <a:pt x="5232777" y="225847"/>
                </a:lnTo>
                <a:cubicBezTo>
                  <a:pt x="5236645" y="225047"/>
                  <a:pt x="5239445" y="223413"/>
                  <a:pt x="5241179" y="220946"/>
                </a:cubicBezTo>
                <a:cubicBezTo>
                  <a:pt x="5242912" y="218480"/>
                  <a:pt x="5243779" y="214779"/>
                  <a:pt x="5243779" y="209845"/>
                </a:cubicBezTo>
                <a:cubicBezTo>
                  <a:pt x="5243779" y="206511"/>
                  <a:pt x="5243245" y="202544"/>
                  <a:pt x="5242178" y="197944"/>
                </a:cubicBezTo>
                <a:cubicBezTo>
                  <a:pt x="5241112" y="193343"/>
                  <a:pt x="5239712" y="188442"/>
                  <a:pt x="5237978" y="183242"/>
                </a:cubicBezTo>
                <a:cubicBezTo>
                  <a:pt x="5236245" y="178041"/>
                  <a:pt x="5234378" y="172907"/>
                  <a:pt x="5232377" y="167840"/>
                </a:cubicBezTo>
                <a:close/>
                <a:moveTo>
                  <a:pt x="4229405" y="161839"/>
                </a:moveTo>
                <a:cubicBezTo>
                  <a:pt x="4231138" y="166106"/>
                  <a:pt x="4232771" y="170974"/>
                  <a:pt x="4234305" y="176441"/>
                </a:cubicBezTo>
                <a:cubicBezTo>
                  <a:pt x="4235838" y="181908"/>
                  <a:pt x="4237139" y="187309"/>
                  <a:pt x="4238205" y="192643"/>
                </a:cubicBezTo>
                <a:cubicBezTo>
                  <a:pt x="4239272" y="197977"/>
                  <a:pt x="4239806" y="202644"/>
                  <a:pt x="4239806" y="206645"/>
                </a:cubicBezTo>
                <a:cubicBezTo>
                  <a:pt x="4239806" y="211979"/>
                  <a:pt x="4239239" y="216679"/>
                  <a:pt x="4238105" y="220746"/>
                </a:cubicBezTo>
                <a:cubicBezTo>
                  <a:pt x="4236972" y="224814"/>
                  <a:pt x="4235272" y="228281"/>
                  <a:pt x="4233005" y="231148"/>
                </a:cubicBezTo>
                <a:cubicBezTo>
                  <a:pt x="4230738" y="234015"/>
                  <a:pt x="4227837" y="236348"/>
                  <a:pt x="4224304" y="238149"/>
                </a:cubicBezTo>
                <a:cubicBezTo>
                  <a:pt x="4220770" y="239949"/>
                  <a:pt x="4216670" y="241282"/>
                  <a:pt x="4212002" y="242149"/>
                </a:cubicBezTo>
                <a:lnTo>
                  <a:pt x="4200013" y="243123"/>
                </a:lnTo>
                <a:lnTo>
                  <a:pt x="4199144" y="243449"/>
                </a:lnTo>
                <a:lnTo>
                  <a:pt x="4198258" y="243266"/>
                </a:lnTo>
                <a:lnTo>
                  <a:pt x="4196000" y="243449"/>
                </a:lnTo>
                <a:lnTo>
                  <a:pt x="4196078" y="242814"/>
                </a:lnTo>
                <a:lnTo>
                  <a:pt x="4185142" y="240549"/>
                </a:lnTo>
                <a:lnTo>
                  <a:pt x="4180131" y="236344"/>
                </a:lnTo>
                <a:lnTo>
                  <a:pt x="4176641" y="254151"/>
                </a:lnTo>
                <a:cubicBezTo>
                  <a:pt x="4174440" y="260618"/>
                  <a:pt x="4170940" y="266485"/>
                  <a:pt x="4166140" y="271753"/>
                </a:cubicBezTo>
                <a:cubicBezTo>
                  <a:pt x="4161339" y="277020"/>
                  <a:pt x="4154838" y="281187"/>
                  <a:pt x="4146637" y="284254"/>
                </a:cubicBezTo>
                <a:cubicBezTo>
                  <a:pt x="4138436" y="287321"/>
                  <a:pt x="4128134" y="288855"/>
                  <a:pt x="4115733" y="288855"/>
                </a:cubicBezTo>
                <a:cubicBezTo>
                  <a:pt x="4108132" y="288855"/>
                  <a:pt x="4100931" y="287921"/>
                  <a:pt x="4094130" y="286055"/>
                </a:cubicBezTo>
                <a:cubicBezTo>
                  <a:pt x="4087329" y="284188"/>
                  <a:pt x="4081295" y="281354"/>
                  <a:pt x="4076028" y="277554"/>
                </a:cubicBezTo>
                <a:cubicBezTo>
                  <a:pt x="4070761" y="273753"/>
                  <a:pt x="4066627" y="268952"/>
                  <a:pt x="4063626" y="263152"/>
                </a:cubicBezTo>
                <a:cubicBezTo>
                  <a:pt x="4060626" y="257351"/>
                  <a:pt x="4059126" y="250517"/>
                  <a:pt x="4059126" y="242649"/>
                </a:cubicBezTo>
                <a:cubicBezTo>
                  <a:pt x="4059126" y="237849"/>
                  <a:pt x="4059793" y="232514"/>
                  <a:pt x="4061126" y="226647"/>
                </a:cubicBezTo>
                <a:cubicBezTo>
                  <a:pt x="4062460" y="220780"/>
                  <a:pt x="4064593" y="214312"/>
                  <a:pt x="4067527" y="207245"/>
                </a:cubicBezTo>
                <a:lnTo>
                  <a:pt x="4081929" y="212845"/>
                </a:lnTo>
                <a:cubicBezTo>
                  <a:pt x="4079795" y="218446"/>
                  <a:pt x="4078195" y="223580"/>
                  <a:pt x="4077128" y="228247"/>
                </a:cubicBezTo>
                <a:cubicBezTo>
                  <a:pt x="4076061" y="232915"/>
                  <a:pt x="4075528" y="237248"/>
                  <a:pt x="4075528" y="241249"/>
                </a:cubicBezTo>
                <a:cubicBezTo>
                  <a:pt x="4075528" y="248583"/>
                  <a:pt x="4077361" y="254551"/>
                  <a:pt x="4081029" y="259151"/>
                </a:cubicBezTo>
                <a:cubicBezTo>
                  <a:pt x="4084696" y="263752"/>
                  <a:pt x="4089630" y="267119"/>
                  <a:pt x="4095831" y="269252"/>
                </a:cubicBezTo>
                <a:cubicBezTo>
                  <a:pt x="4102031" y="271386"/>
                  <a:pt x="4108866" y="272453"/>
                  <a:pt x="4116333" y="272453"/>
                </a:cubicBezTo>
                <a:cubicBezTo>
                  <a:pt x="4125401" y="272453"/>
                  <a:pt x="4133002" y="271486"/>
                  <a:pt x="4139136" y="269553"/>
                </a:cubicBezTo>
                <a:cubicBezTo>
                  <a:pt x="4145270" y="267619"/>
                  <a:pt x="4150137" y="264985"/>
                  <a:pt x="4153738" y="261651"/>
                </a:cubicBezTo>
                <a:cubicBezTo>
                  <a:pt x="4157338" y="258318"/>
                  <a:pt x="4159905" y="254551"/>
                  <a:pt x="4161439" y="250350"/>
                </a:cubicBezTo>
                <a:cubicBezTo>
                  <a:pt x="4162972" y="246150"/>
                  <a:pt x="4163739" y="241782"/>
                  <a:pt x="4163739" y="237248"/>
                </a:cubicBezTo>
                <a:cubicBezTo>
                  <a:pt x="4163739" y="231381"/>
                  <a:pt x="4163306" y="225847"/>
                  <a:pt x="4162439" y="220646"/>
                </a:cubicBezTo>
                <a:cubicBezTo>
                  <a:pt x="4161572" y="215446"/>
                  <a:pt x="4160439" y="210345"/>
                  <a:pt x="4159038" y="205344"/>
                </a:cubicBezTo>
                <a:cubicBezTo>
                  <a:pt x="4157638" y="200344"/>
                  <a:pt x="4156138" y="195243"/>
                  <a:pt x="4154538" y="190043"/>
                </a:cubicBezTo>
                <a:lnTo>
                  <a:pt x="4170740" y="185642"/>
                </a:lnTo>
                <a:cubicBezTo>
                  <a:pt x="4172207" y="190709"/>
                  <a:pt x="4173340" y="194810"/>
                  <a:pt x="4174140" y="197944"/>
                </a:cubicBezTo>
                <a:cubicBezTo>
                  <a:pt x="4174940" y="201077"/>
                  <a:pt x="4175574" y="203578"/>
                  <a:pt x="4176041" y="205445"/>
                </a:cubicBezTo>
                <a:cubicBezTo>
                  <a:pt x="4176507" y="207311"/>
                  <a:pt x="4176941" y="208978"/>
                  <a:pt x="4177341" y="210445"/>
                </a:cubicBezTo>
                <a:cubicBezTo>
                  <a:pt x="4178808" y="215379"/>
                  <a:pt x="4180741" y="219013"/>
                  <a:pt x="4183141" y="221346"/>
                </a:cubicBezTo>
                <a:cubicBezTo>
                  <a:pt x="4185542" y="223680"/>
                  <a:pt x="4188309" y="225214"/>
                  <a:pt x="4191443" y="225947"/>
                </a:cubicBezTo>
                <a:lnTo>
                  <a:pt x="4199873" y="226903"/>
                </a:lnTo>
                <a:lnTo>
                  <a:pt x="4213603" y="225847"/>
                </a:lnTo>
                <a:cubicBezTo>
                  <a:pt x="4217470" y="225047"/>
                  <a:pt x="4220270" y="223413"/>
                  <a:pt x="4222004" y="220946"/>
                </a:cubicBezTo>
                <a:cubicBezTo>
                  <a:pt x="4223737" y="218480"/>
                  <a:pt x="4224604" y="214779"/>
                  <a:pt x="4224604" y="209845"/>
                </a:cubicBezTo>
                <a:cubicBezTo>
                  <a:pt x="4224604" y="206511"/>
                  <a:pt x="4224071" y="202544"/>
                  <a:pt x="4223004" y="197944"/>
                </a:cubicBezTo>
                <a:cubicBezTo>
                  <a:pt x="4221937" y="193343"/>
                  <a:pt x="4220537" y="188442"/>
                  <a:pt x="4218803" y="183242"/>
                </a:cubicBezTo>
                <a:cubicBezTo>
                  <a:pt x="4217070" y="178041"/>
                  <a:pt x="4215203" y="172907"/>
                  <a:pt x="4213202" y="167840"/>
                </a:cubicBezTo>
                <a:close/>
                <a:moveTo>
                  <a:pt x="1642484" y="158639"/>
                </a:moveTo>
                <a:cubicBezTo>
                  <a:pt x="1639417" y="158639"/>
                  <a:pt x="1636649" y="159805"/>
                  <a:pt x="1634182" y="162139"/>
                </a:cubicBezTo>
                <a:cubicBezTo>
                  <a:pt x="1631717" y="164473"/>
                  <a:pt x="1629781" y="167440"/>
                  <a:pt x="1628382" y="171040"/>
                </a:cubicBezTo>
                <a:cubicBezTo>
                  <a:pt x="1626985" y="174641"/>
                  <a:pt x="1626283" y="178241"/>
                  <a:pt x="1626283" y="181842"/>
                </a:cubicBezTo>
                <a:cubicBezTo>
                  <a:pt x="1626283" y="184642"/>
                  <a:pt x="1626846" y="187042"/>
                  <a:pt x="1627984" y="189042"/>
                </a:cubicBezTo>
                <a:cubicBezTo>
                  <a:pt x="1629114" y="191043"/>
                  <a:pt x="1631017" y="192610"/>
                  <a:pt x="1633684" y="193743"/>
                </a:cubicBezTo>
                <a:cubicBezTo>
                  <a:pt x="1636349" y="194876"/>
                  <a:pt x="1639816" y="195443"/>
                  <a:pt x="1644086" y="195443"/>
                </a:cubicBezTo>
                <a:cubicBezTo>
                  <a:pt x="1647949" y="195443"/>
                  <a:pt x="1651851" y="195043"/>
                  <a:pt x="1655787" y="194243"/>
                </a:cubicBezTo>
                <a:lnTo>
                  <a:pt x="1660371" y="192791"/>
                </a:lnTo>
                <a:lnTo>
                  <a:pt x="1660486" y="190243"/>
                </a:lnTo>
                <a:cubicBezTo>
                  <a:pt x="1660486" y="184642"/>
                  <a:pt x="1659754" y="179441"/>
                  <a:pt x="1658287" y="174641"/>
                </a:cubicBezTo>
                <a:cubicBezTo>
                  <a:pt x="1656820" y="169840"/>
                  <a:pt x="1654752" y="165973"/>
                  <a:pt x="1652084" y="163039"/>
                </a:cubicBezTo>
                <a:cubicBezTo>
                  <a:pt x="1649417" y="160106"/>
                  <a:pt x="1646218" y="158639"/>
                  <a:pt x="1642484" y="158639"/>
                </a:cubicBezTo>
                <a:close/>
                <a:moveTo>
                  <a:pt x="242311" y="158639"/>
                </a:moveTo>
                <a:cubicBezTo>
                  <a:pt x="239242" y="158639"/>
                  <a:pt x="236477" y="159805"/>
                  <a:pt x="234009" y="162139"/>
                </a:cubicBezTo>
                <a:cubicBezTo>
                  <a:pt x="231541" y="164473"/>
                  <a:pt x="229609" y="167440"/>
                  <a:pt x="228209" y="171040"/>
                </a:cubicBezTo>
                <a:cubicBezTo>
                  <a:pt x="226808" y="174641"/>
                  <a:pt x="226109" y="178241"/>
                  <a:pt x="226109" y="181842"/>
                </a:cubicBezTo>
                <a:cubicBezTo>
                  <a:pt x="226109" y="184642"/>
                  <a:pt x="226674" y="187042"/>
                  <a:pt x="227808" y="189042"/>
                </a:cubicBezTo>
                <a:cubicBezTo>
                  <a:pt x="228942" y="191043"/>
                  <a:pt x="230841" y="192610"/>
                  <a:pt x="233509" y="193743"/>
                </a:cubicBezTo>
                <a:cubicBezTo>
                  <a:pt x="236176" y="194876"/>
                  <a:pt x="239644" y="195443"/>
                  <a:pt x="243910" y="195443"/>
                </a:cubicBezTo>
                <a:cubicBezTo>
                  <a:pt x="247777" y="195443"/>
                  <a:pt x="251680" y="195043"/>
                  <a:pt x="255612" y="194243"/>
                </a:cubicBezTo>
                <a:lnTo>
                  <a:pt x="260196" y="192791"/>
                </a:lnTo>
                <a:lnTo>
                  <a:pt x="260312" y="190243"/>
                </a:lnTo>
                <a:cubicBezTo>
                  <a:pt x="260312" y="184642"/>
                  <a:pt x="259580" y="179441"/>
                  <a:pt x="258112" y="174641"/>
                </a:cubicBezTo>
                <a:cubicBezTo>
                  <a:pt x="256646" y="169840"/>
                  <a:pt x="254579" y="165973"/>
                  <a:pt x="251911" y="163039"/>
                </a:cubicBezTo>
                <a:cubicBezTo>
                  <a:pt x="249244" y="160106"/>
                  <a:pt x="246044" y="158639"/>
                  <a:pt x="242311" y="158639"/>
                </a:cubicBezTo>
                <a:close/>
                <a:moveTo>
                  <a:pt x="6133928" y="148780"/>
                </a:moveTo>
                <a:cubicBezTo>
                  <a:pt x="6131395" y="148780"/>
                  <a:pt x="6129428" y="149647"/>
                  <a:pt x="6128027" y="151381"/>
                </a:cubicBezTo>
                <a:cubicBezTo>
                  <a:pt x="6126627" y="153114"/>
                  <a:pt x="6125927" y="155114"/>
                  <a:pt x="6125927" y="157381"/>
                </a:cubicBezTo>
                <a:cubicBezTo>
                  <a:pt x="6125927" y="159782"/>
                  <a:pt x="6126661" y="161749"/>
                  <a:pt x="6128127" y="163282"/>
                </a:cubicBezTo>
                <a:cubicBezTo>
                  <a:pt x="6129594" y="164816"/>
                  <a:pt x="6131461" y="165582"/>
                  <a:pt x="6133728" y="165582"/>
                </a:cubicBezTo>
                <a:cubicBezTo>
                  <a:pt x="6135995" y="165582"/>
                  <a:pt x="6137962" y="164849"/>
                  <a:pt x="6139629" y="163382"/>
                </a:cubicBezTo>
                <a:cubicBezTo>
                  <a:pt x="6141296" y="161915"/>
                  <a:pt x="6142129" y="159982"/>
                  <a:pt x="6142129" y="157581"/>
                </a:cubicBezTo>
                <a:cubicBezTo>
                  <a:pt x="6142129" y="155048"/>
                  <a:pt x="6141263" y="152947"/>
                  <a:pt x="6139529" y="151281"/>
                </a:cubicBezTo>
                <a:cubicBezTo>
                  <a:pt x="6137795" y="149614"/>
                  <a:pt x="6135929" y="148780"/>
                  <a:pt x="6133928" y="148780"/>
                </a:cubicBezTo>
                <a:close/>
                <a:moveTo>
                  <a:pt x="2857331" y="148780"/>
                </a:moveTo>
                <a:cubicBezTo>
                  <a:pt x="2854797" y="148780"/>
                  <a:pt x="2852830" y="149647"/>
                  <a:pt x="2851430" y="151381"/>
                </a:cubicBezTo>
                <a:cubicBezTo>
                  <a:pt x="2850030" y="153114"/>
                  <a:pt x="2849330" y="155114"/>
                  <a:pt x="2849330" y="157381"/>
                </a:cubicBezTo>
                <a:cubicBezTo>
                  <a:pt x="2849330" y="159782"/>
                  <a:pt x="2850063" y="161749"/>
                  <a:pt x="2851530" y="163282"/>
                </a:cubicBezTo>
                <a:cubicBezTo>
                  <a:pt x="2852998" y="164816"/>
                  <a:pt x="2854863" y="165582"/>
                  <a:pt x="2857131" y="165582"/>
                </a:cubicBezTo>
                <a:cubicBezTo>
                  <a:pt x="2859398" y="165582"/>
                  <a:pt x="2861364" y="164849"/>
                  <a:pt x="2863032" y="163382"/>
                </a:cubicBezTo>
                <a:cubicBezTo>
                  <a:pt x="2864699" y="161915"/>
                  <a:pt x="2865531" y="159982"/>
                  <a:pt x="2865531" y="157581"/>
                </a:cubicBezTo>
                <a:cubicBezTo>
                  <a:pt x="2865531" y="155048"/>
                  <a:pt x="2864665" y="152947"/>
                  <a:pt x="2862932" y="151281"/>
                </a:cubicBezTo>
                <a:cubicBezTo>
                  <a:pt x="2861198" y="149614"/>
                  <a:pt x="2859331" y="148780"/>
                  <a:pt x="2857331" y="148780"/>
                </a:cubicBezTo>
                <a:close/>
                <a:moveTo>
                  <a:pt x="5815907" y="148637"/>
                </a:moveTo>
                <a:cubicBezTo>
                  <a:pt x="5821108" y="156505"/>
                  <a:pt x="5825642" y="163939"/>
                  <a:pt x="5829509" y="170940"/>
                </a:cubicBezTo>
                <a:cubicBezTo>
                  <a:pt x="5833376" y="177941"/>
                  <a:pt x="5836643" y="184475"/>
                  <a:pt x="5839311" y="190543"/>
                </a:cubicBezTo>
                <a:cubicBezTo>
                  <a:pt x="5841977" y="196610"/>
                  <a:pt x="5844111" y="202311"/>
                  <a:pt x="5845711" y="207645"/>
                </a:cubicBezTo>
                <a:cubicBezTo>
                  <a:pt x="5847578" y="213512"/>
                  <a:pt x="5849679" y="217846"/>
                  <a:pt x="5852012" y="220646"/>
                </a:cubicBezTo>
                <a:cubicBezTo>
                  <a:pt x="5854346" y="223447"/>
                  <a:pt x="5856779" y="225214"/>
                  <a:pt x="5859313" y="225947"/>
                </a:cubicBezTo>
                <a:lnTo>
                  <a:pt x="5865710" y="226952"/>
                </a:lnTo>
                <a:lnTo>
                  <a:pt x="5878077" y="225547"/>
                </a:lnTo>
                <a:cubicBezTo>
                  <a:pt x="5881277" y="224547"/>
                  <a:pt x="5883711" y="222613"/>
                  <a:pt x="5885378" y="219746"/>
                </a:cubicBezTo>
                <a:cubicBezTo>
                  <a:pt x="5887045" y="216879"/>
                  <a:pt x="5888479" y="212712"/>
                  <a:pt x="5889678" y="207245"/>
                </a:cubicBezTo>
                <a:cubicBezTo>
                  <a:pt x="5890879" y="201777"/>
                  <a:pt x="5892346" y="194643"/>
                  <a:pt x="5894079" y="185842"/>
                </a:cubicBezTo>
                <a:lnTo>
                  <a:pt x="5909681" y="188842"/>
                </a:lnTo>
                <a:cubicBezTo>
                  <a:pt x="5909148" y="191243"/>
                  <a:pt x="5908548" y="193910"/>
                  <a:pt x="5907881" y="196843"/>
                </a:cubicBezTo>
                <a:cubicBezTo>
                  <a:pt x="5907214" y="199777"/>
                  <a:pt x="5906647" y="202677"/>
                  <a:pt x="5906180" y="205545"/>
                </a:cubicBezTo>
                <a:cubicBezTo>
                  <a:pt x="5905714" y="208411"/>
                  <a:pt x="5905480" y="210912"/>
                  <a:pt x="5905480" y="213046"/>
                </a:cubicBezTo>
                <a:cubicBezTo>
                  <a:pt x="5905480" y="215712"/>
                  <a:pt x="5906080" y="218113"/>
                  <a:pt x="5907281" y="220246"/>
                </a:cubicBezTo>
                <a:cubicBezTo>
                  <a:pt x="5908481" y="222380"/>
                  <a:pt x="5911081" y="224047"/>
                  <a:pt x="5915082" y="225247"/>
                </a:cubicBezTo>
                <a:lnTo>
                  <a:pt x="5933301" y="227029"/>
                </a:lnTo>
                <a:lnTo>
                  <a:pt x="5951053" y="226847"/>
                </a:lnTo>
                <a:cubicBezTo>
                  <a:pt x="5955654" y="226714"/>
                  <a:pt x="5959021" y="226547"/>
                  <a:pt x="5961154" y="226347"/>
                </a:cubicBezTo>
                <a:cubicBezTo>
                  <a:pt x="5963288" y="226147"/>
                  <a:pt x="5964755" y="226047"/>
                  <a:pt x="5965555" y="226047"/>
                </a:cubicBezTo>
                <a:cubicBezTo>
                  <a:pt x="5963154" y="224714"/>
                  <a:pt x="5960354" y="222613"/>
                  <a:pt x="5957153" y="219746"/>
                </a:cubicBezTo>
                <a:cubicBezTo>
                  <a:pt x="5953953" y="216879"/>
                  <a:pt x="5951153" y="213212"/>
                  <a:pt x="5948753" y="208745"/>
                </a:cubicBezTo>
                <a:cubicBezTo>
                  <a:pt x="5946352" y="204278"/>
                  <a:pt x="5945152" y="198977"/>
                  <a:pt x="5945152" y="192843"/>
                </a:cubicBezTo>
                <a:cubicBezTo>
                  <a:pt x="5945152" y="185242"/>
                  <a:pt x="5946919" y="178574"/>
                  <a:pt x="5950453" y="172840"/>
                </a:cubicBezTo>
                <a:cubicBezTo>
                  <a:pt x="5953987" y="167106"/>
                  <a:pt x="5958854" y="162639"/>
                  <a:pt x="5965055" y="159439"/>
                </a:cubicBezTo>
                <a:cubicBezTo>
                  <a:pt x="5971255" y="156238"/>
                  <a:pt x="5978356" y="154638"/>
                  <a:pt x="5986357" y="154638"/>
                </a:cubicBezTo>
                <a:cubicBezTo>
                  <a:pt x="5989424" y="154638"/>
                  <a:pt x="5992691" y="154905"/>
                  <a:pt x="5996159" y="155438"/>
                </a:cubicBezTo>
                <a:cubicBezTo>
                  <a:pt x="5999626" y="155972"/>
                  <a:pt x="6002959" y="156772"/>
                  <a:pt x="6006160" y="157839"/>
                </a:cubicBezTo>
                <a:lnTo>
                  <a:pt x="6002759" y="173240"/>
                </a:lnTo>
                <a:cubicBezTo>
                  <a:pt x="6000092" y="172574"/>
                  <a:pt x="5997292" y="172040"/>
                  <a:pt x="5994358" y="171640"/>
                </a:cubicBezTo>
                <a:cubicBezTo>
                  <a:pt x="5991425" y="171240"/>
                  <a:pt x="5988758" y="171040"/>
                  <a:pt x="5986357" y="171040"/>
                </a:cubicBezTo>
                <a:cubicBezTo>
                  <a:pt x="5981557" y="171040"/>
                  <a:pt x="5977289" y="171940"/>
                  <a:pt x="5973556" y="173740"/>
                </a:cubicBezTo>
                <a:cubicBezTo>
                  <a:pt x="5969822" y="175541"/>
                  <a:pt x="5966888" y="178041"/>
                  <a:pt x="5964755" y="181241"/>
                </a:cubicBezTo>
                <a:cubicBezTo>
                  <a:pt x="5962621" y="184442"/>
                  <a:pt x="5961554" y="188309"/>
                  <a:pt x="5961554" y="192843"/>
                </a:cubicBezTo>
                <a:cubicBezTo>
                  <a:pt x="5961554" y="196310"/>
                  <a:pt x="5962287" y="199477"/>
                  <a:pt x="5963755" y="202344"/>
                </a:cubicBezTo>
                <a:cubicBezTo>
                  <a:pt x="5965222" y="205211"/>
                  <a:pt x="5967155" y="207778"/>
                  <a:pt x="5969555" y="210045"/>
                </a:cubicBezTo>
                <a:cubicBezTo>
                  <a:pt x="5971955" y="212312"/>
                  <a:pt x="5974623" y="214179"/>
                  <a:pt x="5977556" y="215646"/>
                </a:cubicBezTo>
                <a:cubicBezTo>
                  <a:pt x="5980490" y="217113"/>
                  <a:pt x="5983390" y="218246"/>
                  <a:pt x="5986257" y="219046"/>
                </a:cubicBezTo>
                <a:cubicBezTo>
                  <a:pt x="5989124" y="219846"/>
                  <a:pt x="5991691" y="220180"/>
                  <a:pt x="5993958" y="220046"/>
                </a:cubicBezTo>
                <a:cubicBezTo>
                  <a:pt x="5995559" y="219513"/>
                  <a:pt x="5997025" y="219046"/>
                  <a:pt x="5998359" y="218646"/>
                </a:cubicBezTo>
                <a:cubicBezTo>
                  <a:pt x="5999692" y="218246"/>
                  <a:pt x="6001193" y="217746"/>
                  <a:pt x="6002859" y="217146"/>
                </a:cubicBezTo>
                <a:cubicBezTo>
                  <a:pt x="6004526" y="216546"/>
                  <a:pt x="6006593" y="215712"/>
                  <a:pt x="6009060" y="214646"/>
                </a:cubicBezTo>
                <a:cubicBezTo>
                  <a:pt x="6011527" y="213579"/>
                  <a:pt x="6014694" y="212179"/>
                  <a:pt x="6018561" y="210445"/>
                </a:cubicBezTo>
                <a:lnTo>
                  <a:pt x="6024162" y="225047"/>
                </a:lnTo>
                <a:cubicBezTo>
                  <a:pt x="6015228" y="228647"/>
                  <a:pt x="6006127" y="231848"/>
                  <a:pt x="5996859" y="234648"/>
                </a:cubicBezTo>
                <a:cubicBezTo>
                  <a:pt x="5987591" y="237449"/>
                  <a:pt x="5977523" y="239615"/>
                  <a:pt x="5966655" y="241149"/>
                </a:cubicBezTo>
                <a:lnTo>
                  <a:pt x="5931867" y="243306"/>
                </a:lnTo>
                <a:lnTo>
                  <a:pt x="5931484" y="243449"/>
                </a:lnTo>
                <a:lnTo>
                  <a:pt x="5930798" y="243372"/>
                </a:lnTo>
                <a:lnTo>
                  <a:pt x="5929550" y="243449"/>
                </a:lnTo>
                <a:lnTo>
                  <a:pt x="5929577" y="243234"/>
                </a:lnTo>
                <a:lnTo>
                  <a:pt x="5911081" y="241149"/>
                </a:lnTo>
                <a:cubicBezTo>
                  <a:pt x="5906147" y="239615"/>
                  <a:pt x="5902547" y="237282"/>
                  <a:pt x="5900280" y="234148"/>
                </a:cubicBezTo>
                <a:lnTo>
                  <a:pt x="5898036" y="228539"/>
                </a:lnTo>
                <a:lnTo>
                  <a:pt x="5894779" y="233448"/>
                </a:lnTo>
                <a:cubicBezTo>
                  <a:pt x="5892312" y="236115"/>
                  <a:pt x="5889612" y="238182"/>
                  <a:pt x="5886678" y="239649"/>
                </a:cubicBezTo>
                <a:cubicBezTo>
                  <a:pt x="5883745" y="241116"/>
                  <a:pt x="5880344" y="242116"/>
                  <a:pt x="5876477" y="242649"/>
                </a:cubicBezTo>
                <a:lnTo>
                  <a:pt x="5864818" y="243335"/>
                </a:lnTo>
                <a:lnTo>
                  <a:pt x="5864514" y="243449"/>
                </a:lnTo>
                <a:lnTo>
                  <a:pt x="5864132" y="243375"/>
                </a:lnTo>
                <a:lnTo>
                  <a:pt x="5862875" y="243449"/>
                </a:lnTo>
                <a:lnTo>
                  <a:pt x="5862913" y="243139"/>
                </a:lnTo>
                <a:lnTo>
                  <a:pt x="5851612" y="240949"/>
                </a:lnTo>
                <a:cubicBezTo>
                  <a:pt x="5847411" y="239282"/>
                  <a:pt x="5843778" y="236548"/>
                  <a:pt x="5840711" y="232748"/>
                </a:cubicBezTo>
                <a:lnTo>
                  <a:pt x="5837760" y="227698"/>
                </a:lnTo>
                <a:lnTo>
                  <a:pt x="5826609" y="238849"/>
                </a:lnTo>
                <a:cubicBezTo>
                  <a:pt x="5820675" y="242049"/>
                  <a:pt x="5812174" y="243649"/>
                  <a:pt x="5801105" y="243649"/>
                </a:cubicBezTo>
                <a:cubicBezTo>
                  <a:pt x="5796305" y="243649"/>
                  <a:pt x="5791671" y="243249"/>
                  <a:pt x="5787204" y="242449"/>
                </a:cubicBezTo>
                <a:cubicBezTo>
                  <a:pt x="5782737" y="241649"/>
                  <a:pt x="5778636" y="240482"/>
                  <a:pt x="5774902" y="238949"/>
                </a:cubicBezTo>
                <a:cubicBezTo>
                  <a:pt x="5771168" y="237415"/>
                  <a:pt x="5767902" y="235582"/>
                  <a:pt x="5765101" y="233448"/>
                </a:cubicBezTo>
                <a:lnTo>
                  <a:pt x="5773102" y="219646"/>
                </a:lnTo>
                <a:cubicBezTo>
                  <a:pt x="5775769" y="221380"/>
                  <a:pt x="5779503" y="223047"/>
                  <a:pt x="5784304" y="224647"/>
                </a:cubicBezTo>
                <a:cubicBezTo>
                  <a:pt x="5789104" y="226247"/>
                  <a:pt x="5794705" y="227047"/>
                  <a:pt x="5801105" y="227047"/>
                </a:cubicBezTo>
                <a:cubicBezTo>
                  <a:pt x="5807773" y="227047"/>
                  <a:pt x="5813074" y="226380"/>
                  <a:pt x="5817007" y="225047"/>
                </a:cubicBezTo>
                <a:cubicBezTo>
                  <a:pt x="5820941" y="223713"/>
                  <a:pt x="5823809" y="221746"/>
                  <a:pt x="5825609" y="219146"/>
                </a:cubicBezTo>
                <a:cubicBezTo>
                  <a:pt x="5827409" y="216546"/>
                  <a:pt x="5828309" y="213512"/>
                  <a:pt x="5828309" y="210045"/>
                </a:cubicBezTo>
                <a:cubicBezTo>
                  <a:pt x="5828309" y="207378"/>
                  <a:pt x="5827609" y="204178"/>
                  <a:pt x="5826209" y="200444"/>
                </a:cubicBezTo>
                <a:cubicBezTo>
                  <a:pt x="5824809" y="196710"/>
                  <a:pt x="5822908" y="192543"/>
                  <a:pt x="5820508" y="187942"/>
                </a:cubicBezTo>
                <a:cubicBezTo>
                  <a:pt x="5818108" y="183342"/>
                  <a:pt x="5815341" y="178474"/>
                  <a:pt x="5812207" y="173340"/>
                </a:cubicBezTo>
                <a:cubicBezTo>
                  <a:pt x="5809074" y="168207"/>
                  <a:pt x="5805706" y="162972"/>
                  <a:pt x="5802106" y="157638"/>
                </a:cubicBezTo>
                <a:close/>
                <a:moveTo>
                  <a:pt x="4796732" y="148637"/>
                </a:moveTo>
                <a:cubicBezTo>
                  <a:pt x="4801933" y="156505"/>
                  <a:pt x="4806467" y="163939"/>
                  <a:pt x="4810334" y="170940"/>
                </a:cubicBezTo>
                <a:cubicBezTo>
                  <a:pt x="4814201" y="177941"/>
                  <a:pt x="4817468" y="184475"/>
                  <a:pt x="4820135" y="190543"/>
                </a:cubicBezTo>
                <a:cubicBezTo>
                  <a:pt x="4822802" y="196610"/>
                  <a:pt x="4824936" y="202311"/>
                  <a:pt x="4826536" y="207645"/>
                </a:cubicBezTo>
                <a:cubicBezTo>
                  <a:pt x="4828403" y="213512"/>
                  <a:pt x="4830504" y="217846"/>
                  <a:pt x="4832837" y="220646"/>
                </a:cubicBezTo>
                <a:cubicBezTo>
                  <a:pt x="4835171" y="223447"/>
                  <a:pt x="4837604" y="225214"/>
                  <a:pt x="4840138" y="225947"/>
                </a:cubicBezTo>
                <a:lnTo>
                  <a:pt x="4846535" y="226952"/>
                </a:lnTo>
                <a:lnTo>
                  <a:pt x="4858902" y="225547"/>
                </a:lnTo>
                <a:cubicBezTo>
                  <a:pt x="4862102" y="224547"/>
                  <a:pt x="4864536" y="222613"/>
                  <a:pt x="4866203" y="219746"/>
                </a:cubicBezTo>
                <a:cubicBezTo>
                  <a:pt x="4867870" y="216879"/>
                  <a:pt x="4869304" y="212712"/>
                  <a:pt x="4870503" y="207245"/>
                </a:cubicBezTo>
                <a:cubicBezTo>
                  <a:pt x="4871704" y="201777"/>
                  <a:pt x="4873171" y="194643"/>
                  <a:pt x="4874904" y="185842"/>
                </a:cubicBezTo>
                <a:lnTo>
                  <a:pt x="4890506" y="188842"/>
                </a:lnTo>
                <a:cubicBezTo>
                  <a:pt x="4889973" y="191243"/>
                  <a:pt x="4889373" y="193910"/>
                  <a:pt x="4888706" y="196843"/>
                </a:cubicBezTo>
                <a:cubicBezTo>
                  <a:pt x="4888039" y="199777"/>
                  <a:pt x="4887472" y="202677"/>
                  <a:pt x="4887005" y="205545"/>
                </a:cubicBezTo>
                <a:cubicBezTo>
                  <a:pt x="4886539" y="208411"/>
                  <a:pt x="4886305" y="210912"/>
                  <a:pt x="4886305" y="213046"/>
                </a:cubicBezTo>
                <a:cubicBezTo>
                  <a:pt x="4886305" y="215713"/>
                  <a:pt x="4886905" y="218113"/>
                  <a:pt x="4888106" y="220246"/>
                </a:cubicBezTo>
                <a:cubicBezTo>
                  <a:pt x="4889306" y="222380"/>
                  <a:pt x="4891906" y="224047"/>
                  <a:pt x="4895907" y="225247"/>
                </a:cubicBezTo>
                <a:lnTo>
                  <a:pt x="4914126" y="227029"/>
                </a:lnTo>
                <a:lnTo>
                  <a:pt x="4931878" y="226847"/>
                </a:lnTo>
                <a:cubicBezTo>
                  <a:pt x="4936479" y="226714"/>
                  <a:pt x="4939846" y="226547"/>
                  <a:pt x="4941979" y="226347"/>
                </a:cubicBezTo>
                <a:cubicBezTo>
                  <a:pt x="4944113" y="226147"/>
                  <a:pt x="4945580" y="226047"/>
                  <a:pt x="4946380" y="226047"/>
                </a:cubicBezTo>
                <a:cubicBezTo>
                  <a:pt x="4943979" y="224714"/>
                  <a:pt x="4941179" y="222613"/>
                  <a:pt x="4937978" y="219746"/>
                </a:cubicBezTo>
                <a:cubicBezTo>
                  <a:pt x="4934778" y="216879"/>
                  <a:pt x="4931978" y="213212"/>
                  <a:pt x="4929578" y="208745"/>
                </a:cubicBezTo>
                <a:cubicBezTo>
                  <a:pt x="4927177" y="204278"/>
                  <a:pt x="4925977" y="198977"/>
                  <a:pt x="4925977" y="192843"/>
                </a:cubicBezTo>
                <a:cubicBezTo>
                  <a:pt x="4925977" y="185242"/>
                  <a:pt x="4927744" y="178574"/>
                  <a:pt x="4931278" y="172840"/>
                </a:cubicBezTo>
                <a:cubicBezTo>
                  <a:pt x="4934812" y="167106"/>
                  <a:pt x="4939679" y="162639"/>
                  <a:pt x="4945880" y="159439"/>
                </a:cubicBezTo>
                <a:cubicBezTo>
                  <a:pt x="4952080" y="156238"/>
                  <a:pt x="4959181" y="154638"/>
                  <a:pt x="4967182" y="154638"/>
                </a:cubicBezTo>
                <a:cubicBezTo>
                  <a:pt x="4970249" y="154638"/>
                  <a:pt x="4973516" y="154905"/>
                  <a:pt x="4976984" y="155438"/>
                </a:cubicBezTo>
                <a:cubicBezTo>
                  <a:pt x="4980451" y="155972"/>
                  <a:pt x="4983784" y="156772"/>
                  <a:pt x="4986985" y="157839"/>
                </a:cubicBezTo>
                <a:lnTo>
                  <a:pt x="4983584" y="173240"/>
                </a:lnTo>
                <a:cubicBezTo>
                  <a:pt x="4980917" y="172574"/>
                  <a:pt x="4978117" y="172040"/>
                  <a:pt x="4975183" y="171640"/>
                </a:cubicBezTo>
                <a:cubicBezTo>
                  <a:pt x="4972250" y="171240"/>
                  <a:pt x="4969583" y="171040"/>
                  <a:pt x="4967182" y="171040"/>
                </a:cubicBezTo>
                <a:cubicBezTo>
                  <a:pt x="4962382" y="171040"/>
                  <a:pt x="4958114" y="171940"/>
                  <a:pt x="4954381" y="173740"/>
                </a:cubicBezTo>
                <a:cubicBezTo>
                  <a:pt x="4950647" y="175541"/>
                  <a:pt x="4947713" y="178041"/>
                  <a:pt x="4945580" y="181241"/>
                </a:cubicBezTo>
                <a:cubicBezTo>
                  <a:pt x="4943446" y="184442"/>
                  <a:pt x="4942379" y="188309"/>
                  <a:pt x="4942379" y="192843"/>
                </a:cubicBezTo>
                <a:cubicBezTo>
                  <a:pt x="4942379" y="196310"/>
                  <a:pt x="4943112" y="199477"/>
                  <a:pt x="4944580" y="202344"/>
                </a:cubicBezTo>
                <a:cubicBezTo>
                  <a:pt x="4946047" y="205211"/>
                  <a:pt x="4947980" y="207778"/>
                  <a:pt x="4950380" y="210045"/>
                </a:cubicBezTo>
                <a:cubicBezTo>
                  <a:pt x="4952780" y="212312"/>
                  <a:pt x="4955448" y="214179"/>
                  <a:pt x="4958381" y="215646"/>
                </a:cubicBezTo>
                <a:cubicBezTo>
                  <a:pt x="4961315" y="217113"/>
                  <a:pt x="4964215" y="218246"/>
                  <a:pt x="4967082" y="219046"/>
                </a:cubicBezTo>
                <a:cubicBezTo>
                  <a:pt x="4969949" y="219846"/>
                  <a:pt x="4972516" y="220180"/>
                  <a:pt x="4974783" y="220046"/>
                </a:cubicBezTo>
                <a:cubicBezTo>
                  <a:pt x="4976384" y="219513"/>
                  <a:pt x="4977850" y="219046"/>
                  <a:pt x="4979184" y="218646"/>
                </a:cubicBezTo>
                <a:cubicBezTo>
                  <a:pt x="4980517" y="218246"/>
                  <a:pt x="4982018" y="217746"/>
                  <a:pt x="4983684" y="217146"/>
                </a:cubicBezTo>
                <a:cubicBezTo>
                  <a:pt x="4985351" y="216546"/>
                  <a:pt x="4987418" y="215713"/>
                  <a:pt x="4989885" y="214646"/>
                </a:cubicBezTo>
                <a:cubicBezTo>
                  <a:pt x="4992352" y="213579"/>
                  <a:pt x="4995519" y="212179"/>
                  <a:pt x="4999386" y="210445"/>
                </a:cubicBezTo>
                <a:lnTo>
                  <a:pt x="5004987" y="225047"/>
                </a:lnTo>
                <a:cubicBezTo>
                  <a:pt x="4996053" y="228647"/>
                  <a:pt x="4986952" y="231848"/>
                  <a:pt x="4977684" y="234648"/>
                </a:cubicBezTo>
                <a:cubicBezTo>
                  <a:pt x="4968416" y="237449"/>
                  <a:pt x="4958348" y="239615"/>
                  <a:pt x="4947480" y="241149"/>
                </a:cubicBezTo>
                <a:lnTo>
                  <a:pt x="4912692" y="243306"/>
                </a:lnTo>
                <a:lnTo>
                  <a:pt x="4912309" y="243449"/>
                </a:lnTo>
                <a:lnTo>
                  <a:pt x="4911623" y="243372"/>
                </a:lnTo>
                <a:lnTo>
                  <a:pt x="4910375" y="243449"/>
                </a:lnTo>
                <a:lnTo>
                  <a:pt x="4910402" y="243234"/>
                </a:lnTo>
                <a:lnTo>
                  <a:pt x="4891906" y="241149"/>
                </a:lnTo>
                <a:cubicBezTo>
                  <a:pt x="4886972" y="239615"/>
                  <a:pt x="4883372" y="237282"/>
                  <a:pt x="4881105" y="234148"/>
                </a:cubicBezTo>
                <a:lnTo>
                  <a:pt x="4878861" y="228539"/>
                </a:lnTo>
                <a:lnTo>
                  <a:pt x="4875604" y="233448"/>
                </a:lnTo>
                <a:cubicBezTo>
                  <a:pt x="4873137" y="236115"/>
                  <a:pt x="4870437" y="238182"/>
                  <a:pt x="4867503" y="239649"/>
                </a:cubicBezTo>
                <a:cubicBezTo>
                  <a:pt x="4864570" y="241116"/>
                  <a:pt x="4861169" y="242116"/>
                  <a:pt x="4857302" y="242649"/>
                </a:cubicBezTo>
                <a:lnTo>
                  <a:pt x="4845643" y="243335"/>
                </a:lnTo>
                <a:lnTo>
                  <a:pt x="4845339" y="243449"/>
                </a:lnTo>
                <a:lnTo>
                  <a:pt x="4844957" y="243375"/>
                </a:lnTo>
                <a:lnTo>
                  <a:pt x="4843700" y="243449"/>
                </a:lnTo>
                <a:lnTo>
                  <a:pt x="4843738" y="243139"/>
                </a:lnTo>
                <a:lnTo>
                  <a:pt x="4832437" y="240949"/>
                </a:lnTo>
                <a:cubicBezTo>
                  <a:pt x="4828236" y="239282"/>
                  <a:pt x="4824603" y="236548"/>
                  <a:pt x="4821536" y="232748"/>
                </a:cubicBezTo>
                <a:lnTo>
                  <a:pt x="4818585" y="227698"/>
                </a:lnTo>
                <a:lnTo>
                  <a:pt x="4807434" y="238849"/>
                </a:lnTo>
                <a:cubicBezTo>
                  <a:pt x="4801500" y="242049"/>
                  <a:pt x="4792999" y="243649"/>
                  <a:pt x="4781931" y="243649"/>
                </a:cubicBezTo>
                <a:cubicBezTo>
                  <a:pt x="4777130" y="243649"/>
                  <a:pt x="4772496" y="243249"/>
                  <a:pt x="4768029" y="242449"/>
                </a:cubicBezTo>
                <a:cubicBezTo>
                  <a:pt x="4763562" y="241649"/>
                  <a:pt x="4759461" y="240482"/>
                  <a:pt x="4755727" y="238949"/>
                </a:cubicBezTo>
                <a:cubicBezTo>
                  <a:pt x="4751994" y="237415"/>
                  <a:pt x="4748727" y="235582"/>
                  <a:pt x="4745926" y="233448"/>
                </a:cubicBezTo>
                <a:lnTo>
                  <a:pt x="4753927" y="219646"/>
                </a:lnTo>
                <a:cubicBezTo>
                  <a:pt x="4756594" y="221380"/>
                  <a:pt x="4760328" y="223047"/>
                  <a:pt x="4765129" y="224647"/>
                </a:cubicBezTo>
                <a:cubicBezTo>
                  <a:pt x="4769929" y="226247"/>
                  <a:pt x="4775530" y="227047"/>
                  <a:pt x="4781931" y="227047"/>
                </a:cubicBezTo>
                <a:cubicBezTo>
                  <a:pt x="4788598" y="227047"/>
                  <a:pt x="4793899" y="226380"/>
                  <a:pt x="4797833" y="225047"/>
                </a:cubicBezTo>
                <a:cubicBezTo>
                  <a:pt x="4801766" y="223713"/>
                  <a:pt x="4804633" y="221746"/>
                  <a:pt x="4806434" y="219146"/>
                </a:cubicBezTo>
                <a:cubicBezTo>
                  <a:pt x="4808234" y="216546"/>
                  <a:pt x="4809134" y="213512"/>
                  <a:pt x="4809134" y="210045"/>
                </a:cubicBezTo>
                <a:cubicBezTo>
                  <a:pt x="4809134" y="207378"/>
                  <a:pt x="4808434" y="204178"/>
                  <a:pt x="4807034" y="200444"/>
                </a:cubicBezTo>
                <a:cubicBezTo>
                  <a:pt x="4805634" y="196710"/>
                  <a:pt x="4803733" y="192543"/>
                  <a:pt x="4801333" y="187942"/>
                </a:cubicBezTo>
                <a:cubicBezTo>
                  <a:pt x="4798933" y="183342"/>
                  <a:pt x="4796166" y="178474"/>
                  <a:pt x="4793032" y="173340"/>
                </a:cubicBezTo>
                <a:cubicBezTo>
                  <a:pt x="4789898" y="168207"/>
                  <a:pt x="4786531" y="162972"/>
                  <a:pt x="4782931" y="157638"/>
                </a:cubicBezTo>
                <a:close/>
                <a:moveTo>
                  <a:pt x="2567884" y="148637"/>
                </a:moveTo>
                <a:cubicBezTo>
                  <a:pt x="2573085" y="156505"/>
                  <a:pt x="2577619" y="163939"/>
                  <a:pt x="2581486" y="170940"/>
                </a:cubicBezTo>
                <a:cubicBezTo>
                  <a:pt x="2585353" y="177941"/>
                  <a:pt x="2588620" y="184475"/>
                  <a:pt x="2591288" y="190543"/>
                </a:cubicBezTo>
                <a:cubicBezTo>
                  <a:pt x="2593954" y="196610"/>
                  <a:pt x="2596089" y="202311"/>
                  <a:pt x="2597687" y="207645"/>
                </a:cubicBezTo>
                <a:cubicBezTo>
                  <a:pt x="2599555" y="213512"/>
                  <a:pt x="2601655" y="217846"/>
                  <a:pt x="2603989" y="220646"/>
                </a:cubicBezTo>
                <a:cubicBezTo>
                  <a:pt x="2606322" y="223447"/>
                  <a:pt x="2608757" y="225214"/>
                  <a:pt x="2611290" y="225947"/>
                </a:cubicBezTo>
                <a:cubicBezTo>
                  <a:pt x="2613823" y="226681"/>
                  <a:pt x="2616158" y="227047"/>
                  <a:pt x="2618291" y="227047"/>
                </a:cubicBezTo>
                <a:cubicBezTo>
                  <a:pt x="2621091" y="227047"/>
                  <a:pt x="2623157" y="227814"/>
                  <a:pt x="2624492" y="229348"/>
                </a:cubicBezTo>
                <a:lnTo>
                  <a:pt x="2625694" y="232654"/>
                </a:lnTo>
                <a:lnTo>
                  <a:pt x="2626377" y="227047"/>
                </a:lnTo>
                <a:cubicBezTo>
                  <a:pt x="2633046" y="227047"/>
                  <a:pt x="2638246" y="226547"/>
                  <a:pt x="2641981" y="225547"/>
                </a:cubicBezTo>
                <a:cubicBezTo>
                  <a:pt x="2645714" y="224547"/>
                  <a:pt x="2648547" y="222613"/>
                  <a:pt x="2650481" y="219746"/>
                </a:cubicBezTo>
                <a:cubicBezTo>
                  <a:pt x="2652415" y="216879"/>
                  <a:pt x="2653981" y="212712"/>
                  <a:pt x="2655182" y="207245"/>
                </a:cubicBezTo>
                <a:cubicBezTo>
                  <a:pt x="2656381" y="201777"/>
                  <a:pt x="2657850" y="194643"/>
                  <a:pt x="2659582" y="185842"/>
                </a:cubicBezTo>
                <a:lnTo>
                  <a:pt x="2675184" y="188842"/>
                </a:lnTo>
                <a:cubicBezTo>
                  <a:pt x="2674650" y="191243"/>
                  <a:pt x="2674049" y="193910"/>
                  <a:pt x="2673384" y="196843"/>
                </a:cubicBezTo>
                <a:cubicBezTo>
                  <a:pt x="2672717" y="199777"/>
                  <a:pt x="2672151" y="202677"/>
                  <a:pt x="2671683" y="205545"/>
                </a:cubicBezTo>
                <a:cubicBezTo>
                  <a:pt x="2671217" y="208411"/>
                  <a:pt x="2670983" y="210912"/>
                  <a:pt x="2670983" y="213046"/>
                </a:cubicBezTo>
                <a:cubicBezTo>
                  <a:pt x="2670983" y="215046"/>
                  <a:pt x="2671117" y="216913"/>
                  <a:pt x="2671382" y="218646"/>
                </a:cubicBezTo>
                <a:cubicBezTo>
                  <a:pt x="2671650" y="220380"/>
                  <a:pt x="2672649" y="221847"/>
                  <a:pt x="2674385" y="223047"/>
                </a:cubicBezTo>
                <a:cubicBezTo>
                  <a:pt x="2676117" y="224247"/>
                  <a:pt x="2679052" y="225214"/>
                  <a:pt x="2683185" y="225947"/>
                </a:cubicBezTo>
                <a:lnTo>
                  <a:pt x="2696588" y="226775"/>
                </a:lnTo>
                <a:lnTo>
                  <a:pt x="2708655" y="225847"/>
                </a:lnTo>
                <a:cubicBezTo>
                  <a:pt x="2712523" y="225047"/>
                  <a:pt x="2715322" y="223413"/>
                  <a:pt x="2717056" y="220946"/>
                </a:cubicBezTo>
                <a:cubicBezTo>
                  <a:pt x="2718789" y="218480"/>
                  <a:pt x="2719657" y="214779"/>
                  <a:pt x="2719657" y="209845"/>
                </a:cubicBezTo>
                <a:cubicBezTo>
                  <a:pt x="2719657" y="206511"/>
                  <a:pt x="2719123" y="202544"/>
                  <a:pt x="2718056" y="197944"/>
                </a:cubicBezTo>
                <a:cubicBezTo>
                  <a:pt x="2716990" y="193343"/>
                  <a:pt x="2715590" y="188442"/>
                  <a:pt x="2713855" y="183242"/>
                </a:cubicBezTo>
                <a:cubicBezTo>
                  <a:pt x="2712122" y="178041"/>
                  <a:pt x="2710254" y="172907"/>
                  <a:pt x="2708255" y="167840"/>
                </a:cubicBezTo>
                <a:lnTo>
                  <a:pt x="2724458" y="161839"/>
                </a:lnTo>
                <a:cubicBezTo>
                  <a:pt x="2726189" y="166106"/>
                  <a:pt x="2727824" y="170974"/>
                  <a:pt x="2729358" y="176441"/>
                </a:cubicBezTo>
                <a:cubicBezTo>
                  <a:pt x="2730891" y="181908"/>
                  <a:pt x="2732192" y="187309"/>
                  <a:pt x="2733258" y="192643"/>
                </a:cubicBezTo>
                <a:cubicBezTo>
                  <a:pt x="2734324" y="197977"/>
                  <a:pt x="2734858" y="202644"/>
                  <a:pt x="2734858" y="206645"/>
                </a:cubicBezTo>
                <a:cubicBezTo>
                  <a:pt x="2734858" y="211979"/>
                  <a:pt x="2734291" y="216679"/>
                  <a:pt x="2733157" y="220746"/>
                </a:cubicBezTo>
                <a:cubicBezTo>
                  <a:pt x="2732024" y="224814"/>
                  <a:pt x="2730324" y="228281"/>
                  <a:pt x="2728056" y="231148"/>
                </a:cubicBezTo>
                <a:cubicBezTo>
                  <a:pt x="2725791" y="234015"/>
                  <a:pt x="2722891" y="236348"/>
                  <a:pt x="2719356" y="238149"/>
                </a:cubicBezTo>
                <a:cubicBezTo>
                  <a:pt x="2715822" y="239949"/>
                  <a:pt x="2711722" y="241282"/>
                  <a:pt x="2707055" y="242149"/>
                </a:cubicBezTo>
                <a:lnTo>
                  <a:pt x="2701182" y="242626"/>
                </a:lnTo>
                <a:lnTo>
                  <a:pt x="2698988" y="243449"/>
                </a:lnTo>
                <a:lnTo>
                  <a:pt x="2694639" y="243158"/>
                </a:lnTo>
                <a:lnTo>
                  <a:pt x="2691052" y="243449"/>
                </a:lnTo>
                <a:lnTo>
                  <a:pt x="2691118" y="242922"/>
                </a:lnTo>
                <a:lnTo>
                  <a:pt x="2679585" y="242149"/>
                </a:lnTo>
                <a:cubicBezTo>
                  <a:pt x="2674785" y="241282"/>
                  <a:pt x="2671150" y="239982"/>
                  <a:pt x="2668684" y="238249"/>
                </a:cubicBezTo>
                <a:cubicBezTo>
                  <a:pt x="2666216" y="236515"/>
                  <a:pt x="2664483" y="234348"/>
                  <a:pt x="2663483" y="231748"/>
                </a:cubicBezTo>
                <a:lnTo>
                  <a:pt x="2662912" y="229486"/>
                </a:lnTo>
                <a:lnTo>
                  <a:pt x="2660282" y="233448"/>
                </a:lnTo>
                <a:cubicBezTo>
                  <a:pt x="2657815" y="236115"/>
                  <a:pt x="2654981" y="238182"/>
                  <a:pt x="2651780" y="239649"/>
                </a:cubicBezTo>
                <a:cubicBezTo>
                  <a:pt x="2648580" y="241116"/>
                  <a:pt x="2644748" y="242116"/>
                  <a:pt x="2640279" y="242649"/>
                </a:cubicBezTo>
                <a:cubicBezTo>
                  <a:pt x="2635813" y="243183"/>
                  <a:pt x="2630513" y="243449"/>
                  <a:pt x="2624378" y="243449"/>
                </a:cubicBezTo>
                <a:lnTo>
                  <a:pt x="2625057" y="237870"/>
                </a:lnTo>
                <a:lnTo>
                  <a:pt x="2623693" y="240749"/>
                </a:lnTo>
                <a:cubicBezTo>
                  <a:pt x="2621824" y="242549"/>
                  <a:pt x="2619423" y="243449"/>
                  <a:pt x="2616491" y="243449"/>
                </a:cubicBezTo>
                <a:cubicBezTo>
                  <a:pt x="2612090" y="243449"/>
                  <a:pt x="2607790" y="242616"/>
                  <a:pt x="2603590" y="240949"/>
                </a:cubicBezTo>
                <a:cubicBezTo>
                  <a:pt x="2599389" y="239282"/>
                  <a:pt x="2595755" y="236548"/>
                  <a:pt x="2592689" y="232748"/>
                </a:cubicBezTo>
                <a:lnTo>
                  <a:pt x="2589737" y="227698"/>
                </a:lnTo>
                <a:lnTo>
                  <a:pt x="2578587" y="238849"/>
                </a:lnTo>
                <a:cubicBezTo>
                  <a:pt x="2572652" y="242049"/>
                  <a:pt x="2564151" y="243649"/>
                  <a:pt x="2553082" y="243649"/>
                </a:cubicBezTo>
                <a:cubicBezTo>
                  <a:pt x="2548282" y="243649"/>
                  <a:pt x="2543648" y="243249"/>
                  <a:pt x="2539182" y="242449"/>
                </a:cubicBezTo>
                <a:cubicBezTo>
                  <a:pt x="2534715" y="241649"/>
                  <a:pt x="2530613" y="240482"/>
                  <a:pt x="2526880" y="238949"/>
                </a:cubicBezTo>
                <a:cubicBezTo>
                  <a:pt x="2523147" y="237415"/>
                  <a:pt x="2519879" y="235582"/>
                  <a:pt x="2517078" y="233448"/>
                </a:cubicBezTo>
                <a:lnTo>
                  <a:pt x="2525079" y="219646"/>
                </a:lnTo>
                <a:cubicBezTo>
                  <a:pt x="2527746" y="221380"/>
                  <a:pt x="2531479" y="223047"/>
                  <a:pt x="2536280" y="224647"/>
                </a:cubicBezTo>
                <a:cubicBezTo>
                  <a:pt x="2541081" y="226247"/>
                  <a:pt x="2546683" y="227047"/>
                  <a:pt x="2553082" y="227047"/>
                </a:cubicBezTo>
                <a:cubicBezTo>
                  <a:pt x="2559750" y="227047"/>
                  <a:pt x="2565051" y="226380"/>
                  <a:pt x="2568985" y="225047"/>
                </a:cubicBezTo>
                <a:cubicBezTo>
                  <a:pt x="2572919" y="223713"/>
                  <a:pt x="2575786" y="221746"/>
                  <a:pt x="2577587" y="219146"/>
                </a:cubicBezTo>
                <a:cubicBezTo>
                  <a:pt x="2579386" y="216546"/>
                  <a:pt x="2580286" y="213512"/>
                  <a:pt x="2580286" y="210045"/>
                </a:cubicBezTo>
                <a:cubicBezTo>
                  <a:pt x="2580286" y="207378"/>
                  <a:pt x="2579587" y="204178"/>
                  <a:pt x="2578186" y="200444"/>
                </a:cubicBezTo>
                <a:cubicBezTo>
                  <a:pt x="2576786" y="196710"/>
                  <a:pt x="2574885" y="192543"/>
                  <a:pt x="2572486" y="187942"/>
                </a:cubicBezTo>
                <a:cubicBezTo>
                  <a:pt x="2570085" y="183342"/>
                  <a:pt x="2567317" y="178474"/>
                  <a:pt x="2564184" y="173340"/>
                </a:cubicBezTo>
                <a:cubicBezTo>
                  <a:pt x="2561051" y="168207"/>
                  <a:pt x="2557683" y="162972"/>
                  <a:pt x="2554083" y="157638"/>
                </a:cubicBezTo>
                <a:close/>
                <a:moveTo>
                  <a:pt x="539061" y="148637"/>
                </a:moveTo>
                <a:cubicBezTo>
                  <a:pt x="544262" y="156505"/>
                  <a:pt x="548796" y="163939"/>
                  <a:pt x="552662" y="170940"/>
                </a:cubicBezTo>
                <a:cubicBezTo>
                  <a:pt x="556531" y="177941"/>
                  <a:pt x="559798" y="184475"/>
                  <a:pt x="562466" y="190543"/>
                </a:cubicBezTo>
                <a:cubicBezTo>
                  <a:pt x="565130" y="196610"/>
                  <a:pt x="567264" y="202311"/>
                  <a:pt x="568865" y="207645"/>
                </a:cubicBezTo>
                <a:cubicBezTo>
                  <a:pt x="570732" y="213512"/>
                  <a:pt x="572833" y="217846"/>
                  <a:pt x="575165" y="220646"/>
                </a:cubicBezTo>
                <a:cubicBezTo>
                  <a:pt x="577501" y="223447"/>
                  <a:pt x="579933" y="225214"/>
                  <a:pt x="582466" y="225947"/>
                </a:cubicBezTo>
                <a:lnTo>
                  <a:pt x="589379" y="227033"/>
                </a:lnTo>
                <a:lnTo>
                  <a:pt x="607533" y="226847"/>
                </a:lnTo>
                <a:cubicBezTo>
                  <a:pt x="612132" y="226714"/>
                  <a:pt x="615500" y="226547"/>
                  <a:pt x="617634" y="226347"/>
                </a:cubicBezTo>
                <a:cubicBezTo>
                  <a:pt x="619768" y="226147"/>
                  <a:pt x="621236" y="226047"/>
                  <a:pt x="622034" y="226047"/>
                </a:cubicBezTo>
                <a:cubicBezTo>
                  <a:pt x="619634" y="224714"/>
                  <a:pt x="616832" y="222613"/>
                  <a:pt x="613633" y="219746"/>
                </a:cubicBezTo>
                <a:cubicBezTo>
                  <a:pt x="610432" y="216879"/>
                  <a:pt x="607633" y="213212"/>
                  <a:pt x="605231" y="208745"/>
                </a:cubicBezTo>
                <a:cubicBezTo>
                  <a:pt x="602833" y="204278"/>
                  <a:pt x="601630" y="198977"/>
                  <a:pt x="601630" y="192843"/>
                </a:cubicBezTo>
                <a:cubicBezTo>
                  <a:pt x="601630" y="185242"/>
                  <a:pt x="603398" y="178574"/>
                  <a:pt x="606931" y="172840"/>
                </a:cubicBezTo>
                <a:cubicBezTo>
                  <a:pt x="610465" y="167106"/>
                  <a:pt x="615332" y="162639"/>
                  <a:pt x="621534" y="159439"/>
                </a:cubicBezTo>
                <a:cubicBezTo>
                  <a:pt x="627733" y="156238"/>
                  <a:pt x="634836" y="154638"/>
                  <a:pt x="642837" y="154638"/>
                </a:cubicBezTo>
                <a:cubicBezTo>
                  <a:pt x="645903" y="154638"/>
                  <a:pt x="649171" y="154905"/>
                  <a:pt x="652637" y="155438"/>
                </a:cubicBezTo>
                <a:cubicBezTo>
                  <a:pt x="656105" y="155972"/>
                  <a:pt x="659440" y="156772"/>
                  <a:pt x="662640" y="157839"/>
                </a:cubicBezTo>
                <a:lnTo>
                  <a:pt x="659240" y="173240"/>
                </a:lnTo>
                <a:cubicBezTo>
                  <a:pt x="656570" y="172574"/>
                  <a:pt x="653771" y="172040"/>
                  <a:pt x="650838" y="171640"/>
                </a:cubicBezTo>
                <a:cubicBezTo>
                  <a:pt x="647905" y="171240"/>
                  <a:pt x="645237" y="171040"/>
                  <a:pt x="642837" y="171040"/>
                </a:cubicBezTo>
                <a:cubicBezTo>
                  <a:pt x="638037" y="171040"/>
                  <a:pt x="633770" y="171940"/>
                  <a:pt x="630035" y="173740"/>
                </a:cubicBezTo>
                <a:cubicBezTo>
                  <a:pt x="626302" y="175541"/>
                  <a:pt x="623366" y="178041"/>
                  <a:pt x="621236" y="181241"/>
                </a:cubicBezTo>
                <a:cubicBezTo>
                  <a:pt x="619100" y="184442"/>
                  <a:pt x="618032" y="188309"/>
                  <a:pt x="618032" y="192843"/>
                </a:cubicBezTo>
                <a:cubicBezTo>
                  <a:pt x="618032" y="196310"/>
                  <a:pt x="618767" y="199477"/>
                  <a:pt x="620233" y="202344"/>
                </a:cubicBezTo>
                <a:cubicBezTo>
                  <a:pt x="621699" y="205211"/>
                  <a:pt x="623635" y="207778"/>
                  <a:pt x="626034" y="210045"/>
                </a:cubicBezTo>
                <a:cubicBezTo>
                  <a:pt x="628434" y="212312"/>
                  <a:pt x="631101" y="214179"/>
                  <a:pt x="634036" y="215646"/>
                </a:cubicBezTo>
                <a:cubicBezTo>
                  <a:pt x="636968" y="217113"/>
                  <a:pt x="639870" y="218246"/>
                  <a:pt x="642736" y="219046"/>
                </a:cubicBezTo>
                <a:cubicBezTo>
                  <a:pt x="645603" y="219846"/>
                  <a:pt x="648169" y="220180"/>
                  <a:pt x="650438" y="220046"/>
                </a:cubicBezTo>
                <a:cubicBezTo>
                  <a:pt x="652039" y="219513"/>
                  <a:pt x="653504" y="219046"/>
                  <a:pt x="654837" y="218646"/>
                </a:cubicBezTo>
                <a:cubicBezTo>
                  <a:pt x="656171" y="218246"/>
                  <a:pt x="657671" y="217746"/>
                  <a:pt x="659338" y="217146"/>
                </a:cubicBezTo>
                <a:cubicBezTo>
                  <a:pt x="661005" y="216546"/>
                  <a:pt x="663072" y="215713"/>
                  <a:pt x="665539" y="214646"/>
                </a:cubicBezTo>
                <a:cubicBezTo>
                  <a:pt x="668007" y="213579"/>
                  <a:pt x="671174" y="212179"/>
                  <a:pt x="675041" y="210445"/>
                </a:cubicBezTo>
                <a:lnTo>
                  <a:pt x="680640" y="225047"/>
                </a:lnTo>
                <a:cubicBezTo>
                  <a:pt x="671707" y="228647"/>
                  <a:pt x="662605" y="231848"/>
                  <a:pt x="653337" y="234648"/>
                </a:cubicBezTo>
                <a:cubicBezTo>
                  <a:pt x="644071" y="237449"/>
                  <a:pt x="634003" y="239615"/>
                  <a:pt x="623135" y="241149"/>
                </a:cubicBezTo>
                <a:lnTo>
                  <a:pt x="587992" y="243328"/>
                </a:lnTo>
                <a:lnTo>
                  <a:pt x="587667" y="243449"/>
                </a:lnTo>
                <a:lnTo>
                  <a:pt x="587272" y="243372"/>
                </a:lnTo>
                <a:lnTo>
                  <a:pt x="586029" y="243449"/>
                </a:lnTo>
                <a:lnTo>
                  <a:pt x="586066" y="243139"/>
                </a:lnTo>
                <a:lnTo>
                  <a:pt x="574765" y="240949"/>
                </a:lnTo>
                <a:cubicBezTo>
                  <a:pt x="570565" y="239282"/>
                  <a:pt x="566932" y="236548"/>
                  <a:pt x="563864" y="232748"/>
                </a:cubicBezTo>
                <a:lnTo>
                  <a:pt x="561071" y="227967"/>
                </a:lnTo>
                <a:lnTo>
                  <a:pt x="557289" y="233373"/>
                </a:lnTo>
                <a:cubicBezTo>
                  <a:pt x="555240" y="235423"/>
                  <a:pt x="552731" y="237248"/>
                  <a:pt x="549763" y="238849"/>
                </a:cubicBezTo>
                <a:cubicBezTo>
                  <a:pt x="543828" y="242049"/>
                  <a:pt x="535326" y="243649"/>
                  <a:pt x="524261" y="243649"/>
                </a:cubicBezTo>
                <a:cubicBezTo>
                  <a:pt x="519459" y="243649"/>
                  <a:pt x="514825" y="243249"/>
                  <a:pt x="510360" y="242449"/>
                </a:cubicBezTo>
                <a:cubicBezTo>
                  <a:pt x="505891" y="241649"/>
                  <a:pt x="501789" y="240482"/>
                  <a:pt x="498056" y="238949"/>
                </a:cubicBezTo>
                <a:cubicBezTo>
                  <a:pt x="494323" y="237415"/>
                  <a:pt x="491056" y="235582"/>
                  <a:pt x="488255" y="233448"/>
                </a:cubicBezTo>
                <a:lnTo>
                  <a:pt x="496256" y="219646"/>
                </a:lnTo>
                <a:cubicBezTo>
                  <a:pt x="498923" y="221380"/>
                  <a:pt x="502658" y="223047"/>
                  <a:pt x="507458" y="224647"/>
                </a:cubicBezTo>
                <a:cubicBezTo>
                  <a:pt x="512258" y="226247"/>
                  <a:pt x="517858" y="227047"/>
                  <a:pt x="524261" y="227047"/>
                </a:cubicBezTo>
                <a:cubicBezTo>
                  <a:pt x="530929" y="227047"/>
                  <a:pt x="536228" y="226380"/>
                  <a:pt x="540163" y="225047"/>
                </a:cubicBezTo>
                <a:cubicBezTo>
                  <a:pt x="544096" y="223713"/>
                  <a:pt x="546962" y="221746"/>
                  <a:pt x="548763" y="219146"/>
                </a:cubicBezTo>
                <a:cubicBezTo>
                  <a:pt x="550562" y="216546"/>
                  <a:pt x="551463" y="213512"/>
                  <a:pt x="551463" y="210045"/>
                </a:cubicBezTo>
                <a:cubicBezTo>
                  <a:pt x="551463" y="207378"/>
                  <a:pt x="550763" y="204178"/>
                  <a:pt x="549364" y="200444"/>
                </a:cubicBezTo>
                <a:cubicBezTo>
                  <a:pt x="547962" y="196710"/>
                  <a:pt x="546063" y="192543"/>
                  <a:pt x="543662" y="187942"/>
                </a:cubicBezTo>
                <a:cubicBezTo>
                  <a:pt x="541261" y="183342"/>
                  <a:pt x="538496" y="178474"/>
                  <a:pt x="535362" y="173340"/>
                </a:cubicBezTo>
                <a:cubicBezTo>
                  <a:pt x="532227" y="168207"/>
                  <a:pt x="528860" y="162972"/>
                  <a:pt x="525259" y="157638"/>
                </a:cubicBezTo>
                <a:close/>
                <a:moveTo>
                  <a:pt x="3811257" y="145437"/>
                </a:moveTo>
                <a:cubicBezTo>
                  <a:pt x="3813924" y="145437"/>
                  <a:pt x="3816224" y="146437"/>
                  <a:pt x="3818158" y="148437"/>
                </a:cubicBezTo>
                <a:cubicBezTo>
                  <a:pt x="3820091" y="150438"/>
                  <a:pt x="3821058" y="152771"/>
                  <a:pt x="3821058" y="155438"/>
                </a:cubicBezTo>
                <a:cubicBezTo>
                  <a:pt x="3821058" y="158105"/>
                  <a:pt x="3820091" y="160405"/>
                  <a:pt x="3818158" y="162339"/>
                </a:cubicBezTo>
                <a:cubicBezTo>
                  <a:pt x="3816224" y="164273"/>
                  <a:pt x="3813924" y="165239"/>
                  <a:pt x="3811257" y="165239"/>
                </a:cubicBezTo>
                <a:cubicBezTo>
                  <a:pt x="3808457" y="165239"/>
                  <a:pt x="3806090" y="164273"/>
                  <a:pt x="3804156" y="162339"/>
                </a:cubicBezTo>
                <a:cubicBezTo>
                  <a:pt x="3802222" y="160405"/>
                  <a:pt x="3801256" y="158105"/>
                  <a:pt x="3801256" y="155438"/>
                </a:cubicBezTo>
                <a:cubicBezTo>
                  <a:pt x="3801256" y="152771"/>
                  <a:pt x="3802222" y="150438"/>
                  <a:pt x="3804156" y="148437"/>
                </a:cubicBezTo>
                <a:cubicBezTo>
                  <a:pt x="3806090" y="146437"/>
                  <a:pt x="3808457" y="145437"/>
                  <a:pt x="3811257" y="145437"/>
                </a:cubicBezTo>
                <a:close/>
                <a:moveTo>
                  <a:pt x="3783853" y="145437"/>
                </a:moveTo>
                <a:cubicBezTo>
                  <a:pt x="3786520" y="145437"/>
                  <a:pt x="3788821" y="146437"/>
                  <a:pt x="3790754" y="148437"/>
                </a:cubicBezTo>
                <a:cubicBezTo>
                  <a:pt x="3792688" y="150438"/>
                  <a:pt x="3793655" y="152771"/>
                  <a:pt x="3793655" y="155438"/>
                </a:cubicBezTo>
                <a:cubicBezTo>
                  <a:pt x="3793655" y="158105"/>
                  <a:pt x="3792688" y="160405"/>
                  <a:pt x="3790754" y="162339"/>
                </a:cubicBezTo>
                <a:cubicBezTo>
                  <a:pt x="3788821" y="164273"/>
                  <a:pt x="3786520" y="165239"/>
                  <a:pt x="3783853" y="165239"/>
                </a:cubicBezTo>
                <a:cubicBezTo>
                  <a:pt x="3781053" y="165239"/>
                  <a:pt x="3778686" y="164273"/>
                  <a:pt x="3776752" y="162339"/>
                </a:cubicBezTo>
                <a:cubicBezTo>
                  <a:pt x="3774819" y="160405"/>
                  <a:pt x="3773852" y="158105"/>
                  <a:pt x="3773852" y="155438"/>
                </a:cubicBezTo>
                <a:cubicBezTo>
                  <a:pt x="3773852" y="152771"/>
                  <a:pt x="3774819" y="150438"/>
                  <a:pt x="3776752" y="148437"/>
                </a:cubicBezTo>
                <a:cubicBezTo>
                  <a:pt x="3778686" y="146437"/>
                  <a:pt x="3781053" y="145437"/>
                  <a:pt x="3783853" y="145437"/>
                </a:cubicBezTo>
                <a:close/>
                <a:moveTo>
                  <a:pt x="3020685" y="145437"/>
                </a:moveTo>
                <a:cubicBezTo>
                  <a:pt x="3023351" y="145437"/>
                  <a:pt x="3025652" y="146437"/>
                  <a:pt x="3027585" y="148437"/>
                </a:cubicBezTo>
                <a:cubicBezTo>
                  <a:pt x="3029519" y="150438"/>
                  <a:pt x="3030485" y="152771"/>
                  <a:pt x="3030485" y="155438"/>
                </a:cubicBezTo>
                <a:cubicBezTo>
                  <a:pt x="3030485" y="158105"/>
                  <a:pt x="3029519" y="160405"/>
                  <a:pt x="3027585" y="162339"/>
                </a:cubicBezTo>
                <a:cubicBezTo>
                  <a:pt x="3025652" y="164273"/>
                  <a:pt x="3023351" y="165239"/>
                  <a:pt x="3020685" y="165239"/>
                </a:cubicBezTo>
                <a:cubicBezTo>
                  <a:pt x="3017885" y="165239"/>
                  <a:pt x="3015518" y="164273"/>
                  <a:pt x="3013583" y="162339"/>
                </a:cubicBezTo>
                <a:cubicBezTo>
                  <a:pt x="3011650" y="160405"/>
                  <a:pt x="3010683" y="158105"/>
                  <a:pt x="3010683" y="155438"/>
                </a:cubicBezTo>
                <a:cubicBezTo>
                  <a:pt x="3010683" y="152771"/>
                  <a:pt x="3011650" y="150438"/>
                  <a:pt x="3013583" y="148437"/>
                </a:cubicBezTo>
                <a:cubicBezTo>
                  <a:pt x="3015518" y="146437"/>
                  <a:pt x="3017885" y="145437"/>
                  <a:pt x="3020685" y="145437"/>
                </a:cubicBezTo>
                <a:close/>
                <a:moveTo>
                  <a:pt x="2993281" y="145437"/>
                </a:moveTo>
                <a:cubicBezTo>
                  <a:pt x="2995948" y="145437"/>
                  <a:pt x="2998249" y="146437"/>
                  <a:pt x="3000182" y="148437"/>
                </a:cubicBezTo>
                <a:cubicBezTo>
                  <a:pt x="3002115" y="150438"/>
                  <a:pt x="3003082" y="152771"/>
                  <a:pt x="3003082" y="155438"/>
                </a:cubicBezTo>
                <a:cubicBezTo>
                  <a:pt x="3003082" y="158105"/>
                  <a:pt x="3002115" y="160405"/>
                  <a:pt x="3000182" y="162339"/>
                </a:cubicBezTo>
                <a:cubicBezTo>
                  <a:pt x="2998249" y="164273"/>
                  <a:pt x="2995948" y="165239"/>
                  <a:pt x="2993281" y="165239"/>
                </a:cubicBezTo>
                <a:cubicBezTo>
                  <a:pt x="2990481" y="165239"/>
                  <a:pt x="2988113" y="164273"/>
                  <a:pt x="2986180" y="162339"/>
                </a:cubicBezTo>
                <a:cubicBezTo>
                  <a:pt x="2984246" y="160405"/>
                  <a:pt x="2983280" y="158105"/>
                  <a:pt x="2983280" y="155438"/>
                </a:cubicBezTo>
                <a:cubicBezTo>
                  <a:pt x="2983280" y="152771"/>
                  <a:pt x="2984246" y="150438"/>
                  <a:pt x="2986180" y="148437"/>
                </a:cubicBezTo>
                <a:cubicBezTo>
                  <a:pt x="2988113" y="146437"/>
                  <a:pt x="2990481" y="145437"/>
                  <a:pt x="2993281" y="145437"/>
                </a:cubicBezTo>
                <a:close/>
                <a:moveTo>
                  <a:pt x="5138709" y="143037"/>
                </a:moveTo>
                <a:cubicBezTo>
                  <a:pt x="5141375" y="143037"/>
                  <a:pt x="5143676" y="144037"/>
                  <a:pt x="5145609" y="146037"/>
                </a:cubicBezTo>
                <a:cubicBezTo>
                  <a:pt x="5147543" y="148037"/>
                  <a:pt x="5148510" y="150371"/>
                  <a:pt x="5148510" y="153038"/>
                </a:cubicBezTo>
                <a:cubicBezTo>
                  <a:pt x="5148510" y="155705"/>
                  <a:pt x="5147543" y="158005"/>
                  <a:pt x="5145609" y="159939"/>
                </a:cubicBezTo>
                <a:cubicBezTo>
                  <a:pt x="5143676" y="161872"/>
                  <a:pt x="5141375" y="162839"/>
                  <a:pt x="5138709" y="162839"/>
                </a:cubicBezTo>
                <a:cubicBezTo>
                  <a:pt x="5135908" y="162839"/>
                  <a:pt x="5133542" y="161872"/>
                  <a:pt x="5131608" y="159939"/>
                </a:cubicBezTo>
                <a:cubicBezTo>
                  <a:pt x="5129674" y="158005"/>
                  <a:pt x="5128707" y="155705"/>
                  <a:pt x="5128707" y="153038"/>
                </a:cubicBezTo>
                <a:cubicBezTo>
                  <a:pt x="5128707" y="150371"/>
                  <a:pt x="5129674" y="148037"/>
                  <a:pt x="5131608" y="146037"/>
                </a:cubicBezTo>
                <a:cubicBezTo>
                  <a:pt x="5133542" y="144037"/>
                  <a:pt x="5135908" y="143037"/>
                  <a:pt x="5138709" y="143037"/>
                </a:cubicBezTo>
                <a:close/>
                <a:moveTo>
                  <a:pt x="4119534" y="143037"/>
                </a:moveTo>
                <a:cubicBezTo>
                  <a:pt x="4122200" y="143037"/>
                  <a:pt x="4124501" y="144037"/>
                  <a:pt x="4126434" y="146037"/>
                </a:cubicBezTo>
                <a:cubicBezTo>
                  <a:pt x="4128368" y="148037"/>
                  <a:pt x="4129335" y="150371"/>
                  <a:pt x="4129335" y="153038"/>
                </a:cubicBezTo>
                <a:cubicBezTo>
                  <a:pt x="4129335" y="155705"/>
                  <a:pt x="4128368" y="158005"/>
                  <a:pt x="4126434" y="159939"/>
                </a:cubicBezTo>
                <a:cubicBezTo>
                  <a:pt x="4124501" y="161872"/>
                  <a:pt x="4122200" y="162839"/>
                  <a:pt x="4119534" y="162839"/>
                </a:cubicBezTo>
                <a:cubicBezTo>
                  <a:pt x="4116733" y="162839"/>
                  <a:pt x="4114366" y="161872"/>
                  <a:pt x="4112432" y="159939"/>
                </a:cubicBezTo>
                <a:cubicBezTo>
                  <a:pt x="4110499" y="158005"/>
                  <a:pt x="4109532" y="155705"/>
                  <a:pt x="4109532" y="153038"/>
                </a:cubicBezTo>
                <a:cubicBezTo>
                  <a:pt x="4109532" y="150371"/>
                  <a:pt x="4110499" y="148037"/>
                  <a:pt x="4112432" y="146037"/>
                </a:cubicBezTo>
                <a:cubicBezTo>
                  <a:pt x="4114366" y="144037"/>
                  <a:pt x="4116733" y="143037"/>
                  <a:pt x="4119534" y="143037"/>
                </a:cubicBezTo>
                <a:close/>
                <a:moveTo>
                  <a:pt x="1644086" y="142237"/>
                </a:moveTo>
                <a:cubicBezTo>
                  <a:pt x="1651283" y="142237"/>
                  <a:pt x="1657251" y="144570"/>
                  <a:pt x="1661984" y="149237"/>
                </a:cubicBezTo>
                <a:cubicBezTo>
                  <a:pt x="1666719" y="153905"/>
                  <a:pt x="1670255" y="160006"/>
                  <a:pt x="1672588" y="167540"/>
                </a:cubicBezTo>
                <a:cubicBezTo>
                  <a:pt x="1674922" y="175074"/>
                  <a:pt x="1676090" y="183042"/>
                  <a:pt x="1676090" y="191443"/>
                </a:cubicBezTo>
                <a:cubicBezTo>
                  <a:pt x="1676090" y="201444"/>
                  <a:pt x="1674387" y="210012"/>
                  <a:pt x="1670987" y="217146"/>
                </a:cubicBezTo>
                <a:cubicBezTo>
                  <a:pt x="1667586" y="224280"/>
                  <a:pt x="1661954" y="230181"/>
                  <a:pt x="1654088" y="234848"/>
                </a:cubicBezTo>
                <a:cubicBezTo>
                  <a:pt x="1651019" y="236582"/>
                  <a:pt x="1647319" y="238015"/>
                  <a:pt x="1642986" y="239149"/>
                </a:cubicBezTo>
                <a:cubicBezTo>
                  <a:pt x="1638652" y="240282"/>
                  <a:pt x="1633913" y="241182"/>
                  <a:pt x="1628782" y="241849"/>
                </a:cubicBezTo>
                <a:cubicBezTo>
                  <a:pt x="1623649" y="242516"/>
                  <a:pt x="1618280" y="242949"/>
                  <a:pt x="1612680" y="243149"/>
                </a:cubicBezTo>
                <a:cubicBezTo>
                  <a:pt x="1607078" y="243349"/>
                  <a:pt x="1601410" y="243449"/>
                  <a:pt x="1595679" y="243449"/>
                </a:cubicBezTo>
                <a:lnTo>
                  <a:pt x="1595925" y="241413"/>
                </a:lnTo>
                <a:lnTo>
                  <a:pt x="1590495" y="243449"/>
                </a:lnTo>
                <a:cubicBezTo>
                  <a:pt x="1589698" y="243449"/>
                  <a:pt x="1588897" y="243449"/>
                  <a:pt x="1588096" y="243449"/>
                </a:cubicBezTo>
                <a:cubicBezTo>
                  <a:pt x="1587296" y="243449"/>
                  <a:pt x="1586463" y="243449"/>
                  <a:pt x="1585593" y="243449"/>
                </a:cubicBezTo>
                <a:cubicBezTo>
                  <a:pt x="1584729" y="243449"/>
                  <a:pt x="1583897" y="243449"/>
                  <a:pt x="1583097" y="243449"/>
                </a:cubicBezTo>
                <a:cubicBezTo>
                  <a:pt x="1583363" y="244649"/>
                  <a:pt x="1583562" y="245616"/>
                  <a:pt x="1583697" y="246350"/>
                </a:cubicBezTo>
                <a:cubicBezTo>
                  <a:pt x="1583828" y="247083"/>
                  <a:pt x="1583897" y="248050"/>
                  <a:pt x="1583897" y="249250"/>
                </a:cubicBezTo>
                <a:cubicBezTo>
                  <a:pt x="1583897" y="254184"/>
                  <a:pt x="1582196" y="258984"/>
                  <a:pt x="1578796" y="263652"/>
                </a:cubicBezTo>
                <a:cubicBezTo>
                  <a:pt x="1575394" y="268319"/>
                  <a:pt x="1570428" y="272553"/>
                  <a:pt x="1563890" y="276353"/>
                </a:cubicBezTo>
                <a:cubicBezTo>
                  <a:pt x="1557360" y="280154"/>
                  <a:pt x="1549456" y="283188"/>
                  <a:pt x="1540192" y="285454"/>
                </a:cubicBezTo>
                <a:cubicBezTo>
                  <a:pt x="1530920" y="287722"/>
                  <a:pt x="1520356" y="288855"/>
                  <a:pt x="1508486" y="288855"/>
                </a:cubicBezTo>
                <a:cubicBezTo>
                  <a:pt x="1497953" y="288855"/>
                  <a:pt x="1488182" y="287155"/>
                  <a:pt x="1479181" y="283754"/>
                </a:cubicBezTo>
                <a:cubicBezTo>
                  <a:pt x="1470183" y="280354"/>
                  <a:pt x="1462945" y="275253"/>
                  <a:pt x="1457479" y="268452"/>
                </a:cubicBezTo>
                <a:cubicBezTo>
                  <a:pt x="1452014" y="261651"/>
                  <a:pt x="1449278" y="253050"/>
                  <a:pt x="1449278" y="242649"/>
                </a:cubicBezTo>
                <a:cubicBezTo>
                  <a:pt x="1449278" y="239449"/>
                  <a:pt x="1449578" y="236015"/>
                  <a:pt x="1450178" y="232348"/>
                </a:cubicBezTo>
                <a:cubicBezTo>
                  <a:pt x="1450779" y="228681"/>
                  <a:pt x="1451714" y="224747"/>
                  <a:pt x="1452979" y="220546"/>
                </a:cubicBezTo>
                <a:cubicBezTo>
                  <a:pt x="1454245" y="216346"/>
                  <a:pt x="1455812" y="211912"/>
                  <a:pt x="1457678" y="207245"/>
                </a:cubicBezTo>
                <a:lnTo>
                  <a:pt x="1472079" y="212845"/>
                </a:lnTo>
                <a:cubicBezTo>
                  <a:pt x="1470747" y="216579"/>
                  <a:pt x="1469581" y="220113"/>
                  <a:pt x="1468581" y="223447"/>
                </a:cubicBezTo>
                <a:cubicBezTo>
                  <a:pt x="1467580" y="226780"/>
                  <a:pt x="1466849" y="229914"/>
                  <a:pt x="1466380" y="232848"/>
                </a:cubicBezTo>
                <a:cubicBezTo>
                  <a:pt x="1465913" y="235782"/>
                  <a:pt x="1465681" y="238582"/>
                  <a:pt x="1465681" y="241249"/>
                </a:cubicBezTo>
                <a:cubicBezTo>
                  <a:pt x="1465681" y="246850"/>
                  <a:pt x="1466913" y="251617"/>
                  <a:pt x="1469382" y="255551"/>
                </a:cubicBezTo>
                <a:cubicBezTo>
                  <a:pt x="1471851" y="259485"/>
                  <a:pt x="1475282" y="262718"/>
                  <a:pt x="1479682" y="265252"/>
                </a:cubicBezTo>
                <a:cubicBezTo>
                  <a:pt x="1484081" y="267786"/>
                  <a:pt x="1489117" y="269652"/>
                  <a:pt x="1494783" y="270853"/>
                </a:cubicBezTo>
                <a:cubicBezTo>
                  <a:pt x="1500450" y="272053"/>
                  <a:pt x="1506485" y="272653"/>
                  <a:pt x="1512887" y="272653"/>
                </a:cubicBezTo>
                <a:cubicBezTo>
                  <a:pt x="1520618" y="272653"/>
                  <a:pt x="1527854" y="271986"/>
                  <a:pt x="1534590" y="270653"/>
                </a:cubicBezTo>
                <a:cubicBezTo>
                  <a:pt x="1541322" y="269319"/>
                  <a:pt x="1547258" y="267419"/>
                  <a:pt x="1552389" y="264952"/>
                </a:cubicBezTo>
                <a:cubicBezTo>
                  <a:pt x="1557523" y="262485"/>
                  <a:pt x="1561557" y="259685"/>
                  <a:pt x="1564491" y="256551"/>
                </a:cubicBezTo>
                <a:cubicBezTo>
                  <a:pt x="1567426" y="253417"/>
                  <a:pt x="1568891" y="250050"/>
                  <a:pt x="1568891" y="246450"/>
                </a:cubicBezTo>
                <a:cubicBezTo>
                  <a:pt x="1568891" y="244716"/>
                  <a:pt x="1568225" y="243116"/>
                  <a:pt x="1566896" y="241649"/>
                </a:cubicBezTo>
                <a:cubicBezTo>
                  <a:pt x="1565557" y="240182"/>
                  <a:pt x="1563561" y="238782"/>
                  <a:pt x="1560895" y="237449"/>
                </a:cubicBezTo>
                <a:cubicBezTo>
                  <a:pt x="1558224" y="236115"/>
                  <a:pt x="1555026" y="234815"/>
                  <a:pt x="1551292" y="233548"/>
                </a:cubicBezTo>
                <a:cubicBezTo>
                  <a:pt x="1547559" y="232281"/>
                  <a:pt x="1543289" y="230981"/>
                  <a:pt x="1538488" y="229647"/>
                </a:cubicBezTo>
                <a:lnTo>
                  <a:pt x="1542289" y="213046"/>
                </a:lnTo>
                <a:cubicBezTo>
                  <a:pt x="1549225" y="215712"/>
                  <a:pt x="1555357" y="217946"/>
                  <a:pt x="1560693" y="219746"/>
                </a:cubicBezTo>
                <a:cubicBezTo>
                  <a:pt x="1566027" y="221546"/>
                  <a:pt x="1570694" y="222980"/>
                  <a:pt x="1574694" y="224047"/>
                </a:cubicBezTo>
                <a:cubicBezTo>
                  <a:pt x="1578695" y="225114"/>
                  <a:pt x="1582160" y="225880"/>
                  <a:pt x="1585095" y="226347"/>
                </a:cubicBezTo>
                <a:cubicBezTo>
                  <a:pt x="1588029" y="226814"/>
                  <a:pt x="1590495" y="227047"/>
                  <a:pt x="1592497" y="227047"/>
                </a:cubicBezTo>
                <a:lnTo>
                  <a:pt x="1597451" y="228915"/>
                </a:lnTo>
                <a:lnTo>
                  <a:pt x="1597676" y="227047"/>
                </a:lnTo>
                <a:cubicBezTo>
                  <a:pt x="1601010" y="227047"/>
                  <a:pt x="1604713" y="227014"/>
                  <a:pt x="1608777" y="226947"/>
                </a:cubicBezTo>
                <a:cubicBezTo>
                  <a:pt x="1612849" y="226880"/>
                  <a:pt x="1616981" y="226780"/>
                  <a:pt x="1621184" y="226647"/>
                </a:cubicBezTo>
                <a:cubicBezTo>
                  <a:pt x="1625382" y="226514"/>
                  <a:pt x="1629282" y="226214"/>
                  <a:pt x="1632885" y="225747"/>
                </a:cubicBezTo>
                <a:cubicBezTo>
                  <a:pt x="1636483" y="225280"/>
                  <a:pt x="1639482" y="224647"/>
                  <a:pt x="1641884" y="223847"/>
                </a:cubicBezTo>
                <a:cubicBezTo>
                  <a:pt x="1646684" y="222113"/>
                  <a:pt x="1650417" y="219946"/>
                  <a:pt x="1653086" y="217346"/>
                </a:cubicBezTo>
                <a:lnTo>
                  <a:pt x="1657609" y="209092"/>
                </a:lnTo>
                <a:lnTo>
                  <a:pt x="1651085" y="210645"/>
                </a:lnTo>
                <a:cubicBezTo>
                  <a:pt x="1648151" y="211045"/>
                  <a:pt x="1645216" y="211245"/>
                  <a:pt x="1642285" y="211245"/>
                </a:cubicBezTo>
                <a:cubicBezTo>
                  <a:pt x="1635482" y="211245"/>
                  <a:pt x="1629717" y="210145"/>
                  <a:pt x="1624981" y="207945"/>
                </a:cubicBezTo>
                <a:cubicBezTo>
                  <a:pt x="1620246" y="205744"/>
                  <a:pt x="1616647" y="202744"/>
                  <a:pt x="1614178" y="198944"/>
                </a:cubicBezTo>
                <a:cubicBezTo>
                  <a:pt x="1611712" y="195143"/>
                  <a:pt x="1610481" y="190776"/>
                  <a:pt x="1610481" y="185842"/>
                </a:cubicBezTo>
                <a:cubicBezTo>
                  <a:pt x="1610481" y="180775"/>
                  <a:pt x="1611280" y="175674"/>
                  <a:pt x="1612879" y="170540"/>
                </a:cubicBezTo>
                <a:cubicBezTo>
                  <a:pt x="1614478" y="165406"/>
                  <a:pt x="1616747" y="160706"/>
                  <a:pt x="1619680" y="156438"/>
                </a:cubicBezTo>
                <a:cubicBezTo>
                  <a:pt x="1622614" y="152171"/>
                  <a:pt x="1626146" y="148737"/>
                  <a:pt x="1630280" y="146137"/>
                </a:cubicBezTo>
                <a:cubicBezTo>
                  <a:pt x="1634416" y="143537"/>
                  <a:pt x="1639017" y="142237"/>
                  <a:pt x="1644086" y="142237"/>
                </a:cubicBezTo>
                <a:close/>
                <a:moveTo>
                  <a:pt x="243910" y="142237"/>
                </a:moveTo>
                <a:cubicBezTo>
                  <a:pt x="251112" y="142237"/>
                  <a:pt x="257080" y="144570"/>
                  <a:pt x="261812" y="149237"/>
                </a:cubicBezTo>
                <a:cubicBezTo>
                  <a:pt x="266545" y="153905"/>
                  <a:pt x="270080" y="160006"/>
                  <a:pt x="272414" y="167540"/>
                </a:cubicBezTo>
                <a:cubicBezTo>
                  <a:pt x="274747" y="175074"/>
                  <a:pt x="275914" y="183042"/>
                  <a:pt x="275914" y="191443"/>
                </a:cubicBezTo>
                <a:cubicBezTo>
                  <a:pt x="275914" y="201444"/>
                  <a:pt x="274214" y="210012"/>
                  <a:pt x="270814" y="217146"/>
                </a:cubicBezTo>
                <a:cubicBezTo>
                  <a:pt x="267415" y="224280"/>
                  <a:pt x="261780" y="230181"/>
                  <a:pt x="253912" y="234848"/>
                </a:cubicBezTo>
                <a:cubicBezTo>
                  <a:pt x="250846" y="236582"/>
                  <a:pt x="247143" y="238015"/>
                  <a:pt x="242812" y="239149"/>
                </a:cubicBezTo>
                <a:cubicBezTo>
                  <a:pt x="238478" y="240282"/>
                  <a:pt x="233742" y="241182"/>
                  <a:pt x="228609" y="241849"/>
                </a:cubicBezTo>
                <a:cubicBezTo>
                  <a:pt x="223474" y="242516"/>
                  <a:pt x="218107" y="242949"/>
                  <a:pt x="212508" y="243149"/>
                </a:cubicBezTo>
                <a:cubicBezTo>
                  <a:pt x="206906" y="243349"/>
                  <a:pt x="201237" y="243449"/>
                  <a:pt x="195505" y="243449"/>
                </a:cubicBezTo>
                <a:lnTo>
                  <a:pt x="195753" y="241413"/>
                </a:lnTo>
                <a:lnTo>
                  <a:pt x="190324" y="243449"/>
                </a:lnTo>
                <a:cubicBezTo>
                  <a:pt x="189523" y="243449"/>
                  <a:pt x="188722" y="243449"/>
                  <a:pt x="187921" y="243449"/>
                </a:cubicBezTo>
                <a:cubicBezTo>
                  <a:pt x="187124" y="243449"/>
                  <a:pt x="186290" y="243449"/>
                  <a:pt x="185421" y="243449"/>
                </a:cubicBezTo>
                <a:cubicBezTo>
                  <a:pt x="184555" y="243449"/>
                  <a:pt x="183722" y="243449"/>
                  <a:pt x="182921" y="243449"/>
                </a:cubicBezTo>
                <a:cubicBezTo>
                  <a:pt x="183188" y="244649"/>
                  <a:pt x="183389" y="245616"/>
                  <a:pt x="183521" y="246350"/>
                </a:cubicBezTo>
                <a:cubicBezTo>
                  <a:pt x="183655" y="247083"/>
                  <a:pt x="183722" y="248050"/>
                  <a:pt x="183722" y="249250"/>
                </a:cubicBezTo>
                <a:cubicBezTo>
                  <a:pt x="183722" y="254184"/>
                  <a:pt x="182022" y="258984"/>
                  <a:pt x="178621" y="263652"/>
                </a:cubicBezTo>
                <a:cubicBezTo>
                  <a:pt x="175220" y="268319"/>
                  <a:pt x="170253" y="272553"/>
                  <a:pt x="163720" y="276353"/>
                </a:cubicBezTo>
                <a:cubicBezTo>
                  <a:pt x="157186" y="280154"/>
                  <a:pt x="149284" y="283188"/>
                  <a:pt x="140015" y="285454"/>
                </a:cubicBezTo>
                <a:cubicBezTo>
                  <a:pt x="130749" y="287722"/>
                  <a:pt x="120181" y="288855"/>
                  <a:pt x="108313" y="288855"/>
                </a:cubicBezTo>
                <a:cubicBezTo>
                  <a:pt x="97777" y="288855"/>
                  <a:pt x="88010" y="287155"/>
                  <a:pt x="79008" y="283754"/>
                </a:cubicBezTo>
                <a:cubicBezTo>
                  <a:pt x="70008" y="280354"/>
                  <a:pt x="62773" y="275253"/>
                  <a:pt x="57305" y="268452"/>
                </a:cubicBezTo>
                <a:cubicBezTo>
                  <a:pt x="51840" y="261651"/>
                  <a:pt x="49104" y="253050"/>
                  <a:pt x="49104" y="242649"/>
                </a:cubicBezTo>
                <a:cubicBezTo>
                  <a:pt x="49104" y="239449"/>
                  <a:pt x="49404" y="236015"/>
                  <a:pt x="50005" y="232348"/>
                </a:cubicBezTo>
                <a:cubicBezTo>
                  <a:pt x="50607" y="228681"/>
                  <a:pt x="51538" y="224747"/>
                  <a:pt x="52805" y="220546"/>
                </a:cubicBezTo>
                <a:cubicBezTo>
                  <a:pt x="54072" y="216346"/>
                  <a:pt x="55638" y="211912"/>
                  <a:pt x="57505" y="207245"/>
                </a:cubicBezTo>
                <a:lnTo>
                  <a:pt x="71907" y="212845"/>
                </a:lnTo>
                <a:cubicBezTo>
                  <a:pt x="70575" y="216579"/>
                  <a:pt x="69409" y="220113"/>
                  <a:pt x="68408" y="223447"/>
                </a:cubicBezTo>
                <a:cubicBezTo>
                  <a:pt x="67408" y="226780"/>
                  <a:pt x="66675" y="229914"/>
                  <a:pt x="66206" y="232848"/>
                </a:cubicBezTo>
                <a:cubicBezTo>
                  <a:pt x="65741" y="235782"/>
                  <a:pt x="65506" y="238582"/>
                  <a:pt x="65506" y="241249"/>
                </a:cubicBezTo>
                <a:cubicBezTo>
                  <a:pt x="65506" y="246850"/>
                  <a:pt x="66741" y="251617"/>
                  <a:pt x="69206" y="255551"/>
                </a:cubicBezTo>
                <a:cubicBezTo>
                  <a:pt x="71674" y="259485"/>
                  <a:pt x="75109" y="262718"/>
                  <a:pt x="79508" y="265252"/>
                </a:cubicBezTo>
                <a:cubicBezTo>
                  <a:pt x="83911" y="267786"/>
                  <a:pt x="88942" y="269652"/>
                  <a:pt x="94611" y="270853"/>
                </a:cubicBezTo>
                <a:cubicBezTo>
                  <a:pt x="100278" y="272053"/>
                  <a:pt x="106312" y="272653"/>
                  <a:pt x="112712" y="272653"/>
                </a:cubicBezTo>
                <a:cubicBezTo>
                  <a:pt x="120449" y="272653"/>
                  <a:pt x="127682" y="271986"/>
                  <a:pt x="134416" y="270653"/>
                </a:cubicBezTo>
                <a:cubicBezTo>
                  <a:pt x="141150" y="269319"/>
                  <a:pt x="147083" y="267419"/>
                  <a:pt x="152217" y="264952"/>
                </a:cubicBezTo>
                <a:cubicBezTo>
                  <a:pt x="157353" y="262485"/>
                  <a:pt x="161386" y="259685"/>
                  <a:pt x="164319" y="256551"/>
                </a:cubicBezTo>
                <a:cubicBezTo>
                  <a:pt x="167253" y="253417"/>
                  <a:pt x="168720" y="250050"/>
                  <a:pt x="168720" y="246450"/>
                </a:cubicBezTo>
                <a:cubicBezTo>
                  <a:pt x="168720" y="244716"/>
                  <a:pt x="168054" y="243116"/>
                  <a:pt x="166720" y="241649"/>
                </a:cubicBezTo>
                <a:cubicBezTo>
                  <a:pt x="165387" y="240182"/>
                  <a:pt x="163386" y="238782"/>
                  <a:pt x="160719" y="237449"/>
                </a:cubicBezTo>
                <a:cubicBezTo>
                  <a:pt x="158052" y="236115"/>
                  <a:pt x="154851" y="234815"/>
                  <a:pt x="151119" y="233548"/>
                </a:cubicBezTo>
                <a:cubicBezTo>
                  <a:pt x="147384" y="232281"/>
                  <a:pt x="143117" y="230981"/>
                  <a:pt x="138316" y="229647"/>
                </a:cubicBezTo>
                <a:lnTo>
                  <a:pt x="142117" y="213046"/>
                </a:lnTo>
                <a:cubicBezTo>
                  <a:pt x="149050" y="215712"/>
                  <a:pt x="155185" y="217946"/>
                  <a:pt x="160520" y="219746"/>
                </a:cubicBezTo>
                <a:cubicBezTo>
                  <a:pt x="165855" y="221546"/>
                  <a:pt x="170522" y="222980"/>
                  <a:pt x="174520" y="224047"/>
                </a:cubicBezTo>
                <a:cubicBezTo>
                  <a:pt x="178522" y="225114"/>
                  <a:pt x="181988" y="225880"/>
                  <a:pt x="184921" y="226347"/>
                </a:cubicBezTo>
                <a:cubicBezTo>
                  <a:pt x="187856" y="226814"/>
                  <a:pt x="190324" y="227047"/>
                  <a:pt x="192324" y="227047"/>
                </a:cubicBezTo>
                <a:lnTo>
                  <a:pt x="197277" y="228915"/>
                </a:lnTo>
                <a:lnTo>
                  <a:pt x="197505" y="227047"/>
                </a:lnTo>
                <a:cubicBezTo>
                  <a:pt x="200838" y="227047"/>
                  <a:pt x="204538" y="227014"/>
                  <a:pt x="208605" y="226947"/>
                </a:cubicBezTo>
                <a:cubicBezTo>
                  <a:pt x="212674" y="226880"/>
                  <a:pt x="216806" y="226780"/>
                  <a:pt x="221008" y="226647"/>
                </a:cubicBezTo>
                <a:cubicBezTo>
                  <a:pt x="225207" y="226514"/>
                  <a:pt x="229109" y="226214"/>
                  <a:pt x="232708" y="225747"/>
                </a:cubicBezTo>
                <a:cubicBezTo>
                  <a:pt x="236311" y="225280"/>
                  <a:pt x="239311" y="224647"/>
                  <a:pt x="241710" y="223847"/>
                </a:cubicBezTo>
                <a:cubicBezTo>
                  <a:pt x="246512" y="222113"/>
                  <a:pt x="250245" y="219946"/>
                  <a:pt x="252912" y="217346"/>
                </a:cubicBezTo>
                <a:lnTo>
                  <a:pt x="257437" y="209092"/>
                </a:lnTo>
                <a:lnTo>
                  <a:pt x="250911" y="210645"/>
                </a:lnTo>
                <a:cubicBezTo>
                  <a:pt x="247977" y="211045"/>
                  <a:pt x="245044" y="211245"/>
                  <a:pt x="242112" y="211245"/>
                </a:cubicBezTo>
                <a:cubicBezTo>
                  <a:pt x="235310" y="211245"/>
                  <a:pt x="229542" y="210145"/>
                  <a:pt x="224807" y="207945"/>
                </a:cubicBezTo>
                <a:cubicBezTo>
                  <a:pt x="220075" y="205744"/>
                  <a:pt x="216474" y="202744"/>
                  <a:pt x="214006" y="198944"/>
                </a:cubicBezTo>
                <a:cubicBezTo>
                  <a:pt x="211540" y="195143"/>
                  <a:pt x="210308" y="190776"/>
                  <a:pt x="210308" y="185842"/>
                </a:cubicBezTo>
                <a:cubicBezTo>
                  <a:pt x="210308" y="180775"/>
                  <a:pt x="211105" y="175674"/>
                  <a:pt x="212707" y="170540"/>
                </a:cubicBezTo>
                <a:cubicBezTo>
                  <a:pt x="214306" y="165406"/>
                  <a:pt x="216574" y="160706"/>
                  <a:pt x="219506" y="156438"/>
                </a:cubicBezTo>
                <a:cubicBezTo>
                  <a:pt x="222441" y="152171"/>
                  <a:pt x="225974" y="148737"/>
                  <a:pt x="230109" y="146137"/>
                </a:cubicBezTo>
                <a:cubicBezTo>
                  <a:pt x="234242" y="143537"/>
                  <a:pt x="238844" y="142237"/>
                  <a:pt x="243910" y="142237"/>
                </a:cubicBezTo>
                <a:close/>
                <a:moveTo>
                  <a:pt x="1507611" y="139979"/>
                </a:moveTo>
                <a:cubicBezTo>
                  <a:pt x="1508943" y="142513"/>
                  <a:pt x="1510046" y="145413"/>
                  <a:pt x="1510910" y="148680"/>
                </a:cubicBezTo>
                <a:cubicBezTo>
                  <a:pt x="1511776" y="151947"/>
                  <a:pt x="1512212" y="154914"/>
                  <a:pt x="1512212" y="157581"/>
                </a:cubicBezTo>
                <a:cubicBezTo>
                  <a:pt x="1512212" y="161982"/>
                  <a:pt x="1510974" y="165949"/>
                  <a:pt x="1508508" y="169483"/>
                </a:cubicBezTo>
                <a:cubicBezTo>
                  <a:pt x="1506043" y="173017"/>
                  <a:pt x="1502210" y="174783"/>
                  <a:pt x="1497009" y="174783"/>
                </a:cubicBezTo>
                <a:cubicBezTo>
                  <a:pt x="1492877" y="174783"/>
                  <a:pt x="1489507" y="173683"/>
                  <a:pt x="1486905" y="171483"/>
                </a:cubicBezTo>
                <a:lnTo>
                  <a:pt x="1486543" y="171034"/>
                </a:lnTo>
                <a:lnTo>
                  <a:pt x="1486430" y="171633"/>
                </a:lnTo>
                <a:cubicBezTo>
                  <a:pt x="1485649" y="173533"/>
                  <a:pt x="1484471" y="175250"/>
                  <a:pt x="1482905" y="176784"/>
                </a:cubicBezTo>
                <a:cubicBezTo>
                  <a:pt x="1479772" y="179851"/>
                  <a:pt x="1475874" y="181384"/>
                  <a:pt x="1471205" y="181384"/>
                </a:cubicBezTo>
                <a:cubicBezTo>
                  <a:pt x="1465873" y="181384"/>
                  <a:pt x="1462338" y="179618"/>
                  <a:pt x="1460603" y="176084"/>
                </a:cubicBezTo>
                <a:cubicBezTo>
                  <a:pt x="1458870" y="172550"/>
                  <a:pt x="1458005" y="168783"/>
                  <a:pt x="1458005" y="164782"/>
                </a:cubicBezTo>
                <a:cubicBezTo>
                  <a:pt x="1458005" y="163315"/>
                  <a:pt x="1458105" y="161749"/>
                  <a:pt x="1458304" y="160082"/>
                </a:cubicBezTo>
                <a:cubicBezTo>
                  <a:pt x="1458506" y="158415"/>
                  <a:pt x="1458806" y="156515"/>
                  <a:pt x="1459204" y="154381"/>
                </a:cubicBezTo>
                <a:lnTo>
                  <a:pt x="1469206" y="151581"/>
                </a:lnTo>
                <a:cubicBezTo>
                  <a:pt x="1468807" y="153848"/>
                  <a:pt x="1468507" y="155948"/>
                  <a:pt x="1468305" y="157881"/>
                </a:cubicBezTo>
                <a:cubicBezTo>
                  <a:pt x="1468105" y="159815"/>
                  <a:pt x="1468005" y="161515"/>
                  <a:pt x="1468005" y="162982"/>
                </a:cubicBezTo>
                <a:cubicBezTo>
                  <a:pt x="1468005" y="165516"/>
                  <a:pt x="1468406" y="167383"/>
                  <a:pt x="1469206" y="168583"/>
                </a:cubicBezTo>
                <a:cubicBezTo>
                  <a:pt x="1470005" y="169783"/>
                  <a:pt x="1471273" y="170383"/>
                  <a:pt x="1473006" y="170383"/>
                </a:cubicBezTo>
                <a:cubicBezTo>
                  <a:pt x="1475007" y="170383"/>
                  <a:pt x="1476673" y="169349"/>
                  <a:pt x="1478005" y="167283"/>
                </a:cubicBezTo>
                <a:cubicBezTo>
                  <a:pt x="1479339" y="165216"/>
                  <a:pt x="1480072" y="161048"/>
                  <a:pt x="1480208" y="154781"/>
                </a:cubicBezTo>
                <a:lnTo>
                  <a:pt x="1480208" y="148780"/>
                </a:lnTo>
                <a:lnTo>
                  <a:pt x="1489808" y="145180"/>
                </a:lnTo>
                <a:lnTo>
                  <a:pt x="1489808" y="157381"/>
                </a:lnTo>
                <a:cubicBezTo>
                  <a:pt x="1489808" y="159248"/>
                  <a:pt x="1490172" y="160882"/>
                  <a:pt x="1490911" y="162282"/>
                </a:cubicBezTo>
                <a:cubicBezTo>
                  <a:pt x="1491640" y="163682"/>
                  <a:pt x="1493205" y="164382"/>
                  <a:pt x="1495610" y="164382"/>
                </a:cubicBezTo>
                <a:cubicBezTo>
                  <a:pt x="1498007" y="164382"/>
                  <a:pt x="1499606" y="163649"/>
                  <a:pt x="1500409" y="162182"/>
                </a:cubicBezTo>
                <a:cubicBezTo>
                  <a:pt x="1501209" y="160715"/>
                  <a:pt x="1501611" y="158848"/>
                  <a:pt x="1501611" y="156581"/>
                </a:cubicBezTo>
                <a:cubicBezTo>
                  <a:pt x="1501611" y="154314"/>
                  <a:pt x="1501340" y="152014"/>
                  <a:pt x="1500810" y="149680"/>
                </a:cubicBezTo>
                <a:cubicBezTo>
                  <a:pt x="1500274" y="147347"/>
                  <a:pt x="1499543" y="145047"/>
                  <a:pt x="1498607" y="142779"/>
                </a:cubicBezTo>
                <a:close/>
                <a:moveTo>
                  <a:pt x="107437" y="139979"/>
                </a:moveTo>
                <a:cubicBezTo>
                  <a:pt x="108769" y="142513"/>
                  <a:pt x="109870" y="145413"/>
                  <a:pt x="110736" y="148680"/>
                </a:cubicBezTo>
                <a:cubicBezTo>
                  <a:pt x="111603" y="151947"/>
                  <a:pt x="112037" y="154914"/>
                  <a:pt x="112037" y="157581"/>
                </a:cubicBezTo>
                <a:cubicBezTo>
                  <a:pt x="112037" y="161982"/>
                  <a:pt x="110805" y="165949"/>
                  <a:pt x="108337" y="169483"/>
                </a:cubicBezTo>
                <a:cubicBezTo>
                  <a:pt x="105869" y="173017"/>
                  <a:pt x="102035" y="174783"/>
                  <a:pt x="96834" y="174783"/>
                </a:cubicBezTo>
                <a:cubicBezTo>
                  <a:pt x="92702" y="174783"/>
                  <a:pt x="89333" y="173683"/>
                  <a:pt x="86734" y="171483"/>
                </a:cubicBezTo>
                <a:lnTo>
                  <a:pt x="86372" y="171034"/>
                </a:lnTo>
                <a:lnTo>
                  <a:pt x="86259" y="171633"/>
                </a:lnTo>
                <a:cubicBezTo>
                  <a:pt x="85475" y="173533"/>
                  <a:pt x="84302" y="175250"/>
                  <a:pt x="82733" y="176784"/>
                </a:cubicBezTo>
                <a:cubicBezTo>
                  <a:pt x="79598" y="179851"/>
                  <a:pt x="75699" y="181384"/>
                  <a:pt x="71032" y="181384"/>
                </a:cubicBezTo>
                <a:cubicBezTo>
                  <a:pt x="65698" y="181384"/>
                  <a:pt x="62163" y="179618"/>
                  <a:pt x="60431" y="176084"/>
                </a:cubicBezTo>
                <a:cubicBezTo>
                  <a:pt x="58696" y="172550"/>
                  <a:pt x="57830" y="168783"/>
                  <a:pt x="57830" y="164782"/>
                </a:cubicBezTo>
                <a:cubicBezTo>
                  <a:pt x="57830" y="163315"/>
                  <a:pt x="57930" y="161749"/>
                  <a:pt x="58130" y="160082"/>
                </a:cubicBezTo>
                <a:cubicBezTo>
                  <a:pt x="58330" y="158415"/>
                  <a:pt x="58629" y="156515"/>
                  <a:pt x="59029" y="154381"/>
                </a:cubicBezTo>
                <a:lnTo>
                  <a:pt x="69032" y="151581"/>
                </a:lnTo>
                <a:cubicBezTo>
                  <a:pt x="68632" y="153848"/>
                  <a:pt x="68331" y="155948"/>
                  <a:pt x="68132" y="157881"/>
                </a:cubicBezTo>
                <a:cubicBezTo>
                  <a:pt x="67932" y="159815"/>
                  <a:pt x="67831" y="161515"/>
                  <a:pt x="67831" y="162982"/>
                </a:cubicBezTo>
                <a:cubicBezTo>
                  <a:pt x="67831" y="165516"/>
                  <a:pt x="68233" y="167383"/>
                  <a:pt x="69032" y="168583"/>
                </a:cubicBezTo>
                <a:cubicBezTo>
                  <a:pt x="69832" y="169783"/>
                  <a:pt x="71100" y="170383"/>
                  <a:pt x="72832" y="170383"/>
                </a:cubicBezTo>
                <a:cubicBezTo>
                  <a:pt x="74833" y="170383"/>
                  <a:pt x="76500" y="169349"/>
                  <a:pt x="77833" y="167283"/>
                </a:cubicBezTo>
                <a:cubicBezTo>
                  <a:pt x="79166" y="165216"/>
                  <a:pt x="79899" y="161048"/>
                  <a:pt x="80033" y="154781"/>
                </a:cubicBezTo>
                <a:lnTo>
                  <a:pt x="80033" y="148780"/>
                </a:lnTo>
                <a:lnTo>
                  <a:pt x="89633" y="145180"/>
                </a:lnTo>
                <a:lnTo>
                  <a:pt x="89633" y="157381"/>
                </a:lnTo>
                <a:cubicBezTo>
                  <a:pt x="89633" y="159248"/>
                  <a:pt x="90002" y="160882"/>
                  <a:pt x="90735" y="162282"/>
                </a:cubicBezTo>
                <a:cubicBezTo>
                  <a:pt x="91467" y="163682"/>
                  <a:pt x="93036" y="164382"/>
                  <a:pt x="95435" y="164382"/>
                </a:cubicBezTo>
                <a:cubicBezTo>
                  <a:pt x="97834" y="164382"/>
                  <a:pt x="99436" y="163649"/>
                  <a:pt x="100234" y="162182"/>
                </a:cubicBezTo>
                <a:cubicBezTo>
                  <a:pt x="101035" y="160715"/>
                  <a:pt x="101437" y="158848"/>
                  <a:pt x="101437" y="156581"/>
                </a:cubicBezTo>
                <a:cubicBezTo>
                  <a:pt x="101437" y="154314"/>
                  <a:pt x="101168" y="152014"/>
                  <a:pt x="100636" y="149680"/>
                </a:cubicBezTo>
                <a:cubicBezTo>
                  <a:pt x="100103" y="147347"/>
                  <a:pt x="99369" y="145047"/>
                  <a:pt x="98436" y="142779"/>
                </a:cubicBezTo>
                <a:close/>
                <a:moveTo>
                  <a:pt x="6134928" y="137579"/>
                </a:moveTo>
                <a:cubicBezTo>
                  <a:pt x="6138128" y="137579"/>
                  <a:pt x="6140996" y="138512"/>
                  <a:pt x="6143529" y="140379"/>
                </a:cubicBezTo>
                <a:cubicBezTo>
                  <a:pt x="6146063" y="142246"/>
                  <a:pt x="6148063" y="144713"/>
                  <a:pt x="6149530" y="147780"/>
                </a:cubicBezTo>
                <a:cubicBezTo>
                  <a:pt x="6150997" y="150847"/>
                  <a:pt x="6151731" y="154114"/>
                  <a:pt x="6151731" y="157581"/>
                </a:cubicBezTo>
                <a:cubicBezTo>
                  <a:pt x="6151731" y="162782"/>
                  <a:pt x="6150064" y="167149"/>
                  <a:pt x="6146730" y="170683"/>
                </a:cubicBezTo>
                <a:cubicBezTo>
                  <a:pt x="6143396" y="174217"/>
                  <a:pt x="6139129" y="175984"/>
                  <a:pt x="6133928" y="175984"/>
                </a:cubicBezTo>
                <a:cubicBezTo>
                  <a:pt x="6128194" y="175984"/>
                  <a:pt x="6123894" y="174250"/>
                  <a:pt x="6121027" y="170783"/>
                </a:cubicBezTo>
                <a:cubicBezTo>
                  <a:pt x="6118159" y="167316"/>
                  <a:pt x="6116726" y="163249"/>
                  <a:pt x="6116726" y="158582"/>
                </a:cubicBezTo>
                <a:cubicBezTo>
                  <a:pt x="6116726" y="154714"/>
                  <a:pt x="6117493" y="151214"/>
                  <a:pt x="6119026" y="148080"/>
                </a:cubicBezTo>
                <a:cubicBezTo>
                  <a:pt x="6120560" y="144947"/>
                  <a:pt x="6122727" y="142413"/>
                  <a:pt x="6125527" y="140479"/>
                </a:cubicBezTo>
                <a:cubicBezTo>
                  <a:pt x="6128327" y="138546"/>
                  <a:pt x="6131461" y="137579"/>
                  <a:pt x="6134928" y="137579"/>
                </a:cubicBezTo>
                <a:close/>
                <a:moveTo>
                  <a:pt x="2858331" y="137579"/>
                </a:moveTo>
                <a:cubicBezTo>
                  <a:pt x="2861532" y="137579"/>
                  <a:pt x="2864399" y="138512"/>
                  <a:pt x="2866933" y="140379"/>
                </a:cubicBezTo>
                <a:cubicBezTo>
                  <a:pt x="2869466" y="142246"/>
                  <a:pt x="2871466" y="144713"/>
                  <a:pt x="2872932" y="147780"/>
                </a:cubicBezTo>
                <a:cubicBezTo>
                  <a:pt x="2874400" y="150847"/>
                  <a:pt x="2875133" y="154114"/>
                  <a:pt x="2875133" y="157581"/>
                </a:cubicBezTo>
                <a:cubicBezTo>
                  <a:pt x="2875133" y="162782"/>
                  <a:pt x="2873466" y="167149"/>
                  <a:pt x="2870132" y="170683"/>
                </a:cubicBezTo>
                <a:cubicBezTo>
                  <a:pt x="2866799" y="174217"/>
                  <a:pt x="2862532" y="175984"/>
                  <a:pt x="2857331" y="175984"/>
                </a:cubicBezTo>
                <a:cubicBezTo>
                  <a:pt x="2851597" y="175984"/>
                  <a:pt x="2847297" y="174250"/>
                  <a:pt x="2844429" y="170783"/>
                </a:cubicBezTo>
                <a:cubicBezTo>
                  <a:pt x="2841562" y="167316"/>
                  <a:pt x="2840128" y="163249"/>
                  <a:pt x="2840128" y="158582"/>
                </a:cubicBezTo>
                <a:cubicBezTo>
                  <a:pt x="2840128" y="154714"/>
                  <a:pt x="2840895" y="151214"/>
                  <a:pt x="2842429" y="148080"/>
                </a:cubicBezTo>
                <a:cubicBezTo>
                  <a:pt x="2843962" y="144947"/>
                  <a:pt x="2846129" y="142413"/>
                  <a:pt x="2848930" y="140479"/>
                </a:cubicBezTo>
                <a:cubicBezTo>
                  <a:pt x="2851731" y="138546"/>
                  <a:pt x="2854863" y="137579"/>
                  <a:pt x="2858331" y="137579"/>
                </a:cubicBezTo>
                <a:close/>
                <a:moveTo>
                  <a:pt x="3096282" y="135731"/>
                </a:moveTo>
                <a:lnTo>
                  <a:pt x="3096282" y="147133"/>
                </a:lnTo>
                <a:lnTo>
                  <a:pt x="3051476" y="160134"/>
                </a:lnTo>
                <a:lnTo>
                  <a:pt x="3051476" y="148933"/>
                </a:lnTo>
                <a:close/>
                <a:moveTo>
                  <a:pt x="2686709" y="135731"/>
                </a:moveTo>
                <a:lnTo>
                  <a:pt x="2686709" y="147133"/>
                </a:lnTo>
                <a:lnTo>
                  <a:pt x="2641903" y="160134"/>
                </a:lnTo>
                <a:lnTo>
                  <a:pt x="2641903" y="148933"/>
                </a:lnTo>
                <a:close/>
                <a:moveTo>
                  <a:pt x="5688863" y="134436"/>
                </a:moveTo>
                <a:lnTo>
                  <a:pt x="5695064" y="145837"/>
                </a:lnTo>
                <a:cubicBezTo>
                  <a:pt x="5688930" y="148771"/>
                  <a:pt x="5684429" y="151271"/>
                  <a:pt x="5681562" y="153338"/>
                </a:cubicBezTo>
                <a:cubicBezTo>
                  <a:pt x="5678695" y="155405"/>
                  <a:pt x="5677262" y="157239"/>
                  <a:pt x="5677262" y="158839"/>
                </a:cubicBezTo>
                <a:cubicBezTo>
                  <a:pt x="5677262" y="160039"/>
                  <a:pt x="5678029" y="161306"/>
                  <a:pt x="5679562" y="162639"/>
                </a:cubicBezTo>
                <a:cubicBezTo>
                  <a:pt x="5681095" y="163973"/>
                  <a:pt x="5682829" y="165440"/>
                  <a:pt x="5684763" y="167040"/>
                </a:cubicBezTo>
                <a:cubicBezTo>
                  <a:pt x="5686696" y="168640"/>
                  <a:pt x="5688430" y="170473"/>
                  <a:pt x="5689963" y="172540"/>
                </a:cubicBezTo>
                <a:cubicBezTo>
                  <a:pt x="5691496" y="174607"/>
                  <a:pt x="5692263" y="177041"/>
                  <a:pt x="5692263" y="179841"/>
                </a:cubicBezTo>
                <a:cubicBezTo>
                  <a:pt x="5692263" y="181708"/>
                  <a:pt x="5691863" y="183542"/>
                  <a:pt x="5691063" y="185342"/>
                </a:cubicBezTo>
                <a:cubicBezTo>
                  <a:pt x="5690263" y="187142"/>
                  <a:pt x="5688697" y="188942"/>
                  <a:pt x="5686363" y="190743"/>
                </a:cubicBezTo>
                <a:cubicBezTo>
                  <a:pt x="5684029" y="192543"/>
                  <a:pt x="5680728" y="194343"/>
                  <a:pt x="5676461" y="196143"/>
                </a:cubicBezTo>
                <a:cubicBezTo>
                  <a:pt x="5672194" y="197944"/>
                  <a:pt x="5666527" y="199777"/>
                  <a:pt x="5659459" y="201644"/>
                </a:cubicBezTo>
                <a:lnTo>
                  <a:pt x="5655659" y="189042"/>
                </a:lnTo>
                <a:cubicBezTo>
                  <a:pt x="5661259" y="187576"/>
                  <a:pt x="5665793" y="186309"/>
                  <a:pt x="5669261" y="185242"/>
                </a:cubicBezTo>
                <a:cubicBezTo>
                  <a:pt x="5672728" y="184175"/>
                  <a:pt x="5675228" y="183142"/>
                  <a:pt x="5676761" y="182142"/>
                </a:cubicBezTo>
                <a:cubicBezTo>
                  <a:pt x="5678295" y="181142"/>
                  <a:pt x="5679062" y="180108"/>
                  <a:pt x="5679062" y="179041"/>
                </a:cubicBezTo>
                <a:cubicBezTo>
                  <a:pt x="5679062" y="177574"/>
                  <a:pt x="5678295" y="176208"/>
                  <a:pt x="5676761" y="174941"/>
                </a:cubicBezTo>
                <a:cubicBezTo>
                  <a:pt x="5675228" y="173674"/>
                  <a:pt x="5673495" y="172340"/>
                  <a:pt x="5671561" y="170940"/>
                </a:cubicBezTo>
                <a:cubicBezTo>
                  <a:pt x="5669627" y="169540"/>
                  <a:pt x="5667894" y="167906"/>
                  <a:pt x="5666360" y="166040"/>
                </a:cubicBezTo>
                <a:cubicBezTo>
                  <a:pt x="5664827" y="164173"/>
                  <a:pt x="5664060" y="161906"/>
                  <a:pt x="5664060" y="159239"/>
                </a:cubicBezTo>
                <a:cubicBezTo>
                  <a:pt x="5664060" y="156838"/>
                  <a:pt x="5664760" y="154338"/>
                  <a:pt x="5666160" y="151738"/>
                </a:cubicBezTo>
                <a:cubicBezTo>
                  <a:pt x="5667561" y="149138"/>
                  <a:pt x="5670060" y="146404"/>
                  <a:pt x="5673661" y="143537"/>
                </a:cubicBezTo>
                <a:cubicBezTo>
                  <a:pt x="5677262" y="140670"/>
                  <a:pt x="5682329" y="137636"/>
                  <a:pt x="5688863" y="134436"/>
                </a:cubicBezTo>
                <a:close/>
                <a:moveTo>
                  <a:pt x="4669688" y="134436"/>
                </a:moveTo>
                <a:lnTo>
                  <a:pt x="4675889" y="145837"/>
                </a:lnTo>
                <a:cubicBezTo>
                  <a:pt x="4669755" y="148771"/>
                  <a:pt x="4665254" y="151271"/>
                  <a:pt x="4662387" y="153338"/>
                </a:cubicBezTo>
                <a:cubicBezTo>
                  <a:pt x="4659520" y="155405"/>
                  <a:pt x="4658087" y="157239"/>
                  <a:pt x="4658087" y="158839"/>
                </a:cubicBezTo>
                <a:cubicBezTo>
                  <a:pt x="4658087" y="160039"/>
                  <a:pt x="4658853" y="161306"/>
                  <a:pt x="4660387" y="162639"/>
                </a:cubicBezTo>
                <a:cubicBezTo>
                  <a:pt x="4661920" y="163973"/>
                  <a:pt x="4663654" y="165440"/>
                  <a:pt x="4665588" y="167040"/>
                </a:cubicBezTo>
                <a:cubicBezTo>
                  <a:pt x="4667521" y="168640"/>
                  <a:pt x="4669255" y="170473"/>
                  <a:pt x="4670788" y="172540"/>
                </a:cubicBezTo>
                <a:cubicBezTo>
                  <a:pt x="4672322" y="174607"/>
                  <a:pt x="4673089" y="177041"/>
                  <a:pt x="4673089" y="179841"/>
                </a:cubicBezTo>
                <a:cubicBezTo>
                  <a:pt x="4673089" y="181708"/>
                  <a:pt x="4672689" y="183542"/>
                  <a:pt x="4671888" y="185342"/>
                </a:cubicBezTo>
                <a:cubicBezTo>
                  <a:pt x="4671088" y="187142"/>
                  <a:pt x="4669521" y="188942"/>
                  <a:pt x="4667188" y="190743"/>
                </a:cubicBezTo>
                <a:cubicBezTo>
                  <a:pt x="4664854" y="192543"/>
                  <a:pt x="4661554" y="194343"/>
                  <a:pt x="4657287" y="196143"/>
                </a:cubicBezTo>
                <a:cubicBezTo>
                  <a:pt x="4653019" y="197944"/>
                  <a:pt x="4647352" y="199777"/>
                  <a:pt x="4640284" y="201644"/>
                </a:cubicBezTo>
                <a:lnTo>
                  <a:pt x="4636484" y="189042"/>
                </a:lnTo>
                <a:cubicBezTo>
                  <a:pt x="4642085" y="187576"/>
                  <a:pt x="4646619" y="186309"/>
                  <a:pt x="4650086" y="185242"/>
                </a:cubicBezTo>
                <a:cubicBezTo>
                  <a:pt x="4653553" y="184175"/>
                  <a:pt x="4656053" y="183142"/>
                  <a:pt x="4657587" y="182142"/>
                </a:cubicBezTo>
                <a:cubicBezTo>
                  <a:pt x="4659120" y="181142"/>
                  <a:pt x="4659887" y="180108"/>
                  <a:pt x="4659887" y="179041"/>
                </a:cubicBezTo>
                <a:cubicBezTo>
                  <a:pt x="4659887" y="177574"/>
                  <a:pt x="4659120" y="176208"/>
                  <a:pt x="4657587" y="174941"/>
                </a:cubicBezTo>
                <a:cubicBezTo>
                  <a:pt x="4656053" y="173674"/>
                  <a:pt x="4654319" y="172340"/>
                  <a:pt x="4652386" y="170940"/>
                </a:cubicBezTo>
                <a:cubicBezTo>
                  <a:pt x="4650452" y="169540"/>
                  <a:pt x="4648719" y="167906"/>
                  <a:pt x="4647185" y="166040"/>
                </a:cubicBezTo>
                <a:cubicBezTo>
                  <a:pt x="4645652" y="164173"/>
                  <a:pt x="4644885" y="161906"/>
                  <a:pt x="4644885" y="159239"/>
                </a:cubicBezTo>
                <a:cubicBezTo>
                  <a:pt x="4644885" y="156838"/>
                  <a:pt x="4645585" y="154338"/>
                  <a:pt x="4646985" y="151738"/>
                </a:cubicBezTo>
                <a:cubicBezTo>
                  <a:pt x="4648385" y="149138"/>
                  <a:pt x="4650886" y="146404"/>
                  <a:pt x="4654486" y="143537"/>
                </a:cubicBezTo>
                <a:cubicBezTo>
                  <a:pt x="4658087" y="140670"/>
                  <a:pt x="4663154" y="137636"/>
                  <a:pt x="4669688" y="134436"/>
                </a:cubicBezTo>
                <a:close/>
                <a:moveTo>
                  <a:pt x="3679088" y="134436"/>
                </a:moveTo>
                <a:lnTo>
                  <a:pt x="3685289" y="145837"/>
                </a:lnTo>
                <a:cubicBezTo>
                  <a:pt x="3679155" y="148771"/>
                  <a:pt x="3674654" y="151271"/>
                  <a:pt x="3671787" y="153338"/>
                </a:cubicBezTo>
                <a:cubicBezTo>
                  <a:pt x="3668920" y="155405"/>
                  <a:pt x="3667486" y="157239"/>
                  <a:pt x="3667486" y="158839"/>
                </a:cubicBezTo>
                <a:cubicBezTo>
                  <a:pt x="3667486" y="160039"/>
                  <a:pt x="3668253" y="161306"/>
                  <a:pt x="3669787" y="162639"/>
                </a:cubicBezTo>
                <a:cubicBezTo>
                  <a:pt x="3671320" y="163973"/>
                  <a:pt x="3673054" y="165440"/>
                  <a:pt x="3674987" y="167040"/>
                </a:cubicBezTo>
                <a:cubicBezTo>
                  <a:pt x="3676921" y="168640"/>
                  <a:pt x="3678655" y="170473"/>
                  <a:pt x="3680188" y="172540"/>
                </a:cubicBezTo>
                <a:cubicBezTo>
                  <a:pt x="3681722" y="174607"/>
                  <a:pt x="3682488" y="177041"/>
                  <a:pt x="3682488" y="179841"/>
                </a:cubicBezTo>
                <a:cubicBezTo>
                  <a:pt x="3682488" y="181708"/>
                  <a:pt x="3682088" y="183542"/>
                  <a:pt x="3681288" y="185342"/>
                </a:cubicBezTo>
                <a:cubicBezTo>
                  <a:pt x="3680488" y="187142"/>
                  <a:pt x="3678921" y="188942"/>
                  <a:pt x="3676588" y="190743"/>
                </a:cubicBezTo>
                <a:cubicBezTo>
                  <a:pt x="3674254" y="192543"/>
                  <a:pt x="3670954" y="194343"/>
                  <a:pt x="3666686" y="196143"/>
                </a:cubicBezTo>
                <a:cubicBezTo>
                  <a:pt x="3662419" y="197944"/>
                  <a:pt x="3656752" y="199777"/>
                  <a:pt x="3649684" y="201644"/>
                </a:cubicBezTo>
                <a:lnTo>
                  <a:pt x="3645884" y="189042"/>
                </a:lnTo>
                <a:cubicBezTo>
                  <a:pt x="3651484" y="187576"/>
                  <a:pt x="3656018" y="186309"/>
                  <a:pt x="3659485" y="185242"/>
                </a:cubicBezTo>
                <a:cubicBezTo>
                  <a:pt x="3662953" y="184175"/>
                  <a:pt x="3665453" y="183142"/>
                  <a:pt x="3666986" y="182142"/>
                </a:cubicBezTo>
                <a:cubicBezTo>
                  <a:pt x="3668520" y="181142"/>
                  <a:pt x="3669287" y="180108"/>
                  <a:pt x="3669287" y="179041"/>
                </a:cubicBezTo>
                <a:cubicBezTo>
                  <a:pt x="3669287" y="177574"/>
                  <a:pt x="3668520" y="176208"/>
                  <a:pt x="3666986" y="174941"/>
                </a:cubicBezTo>
                <a:cubicBezTo>
                  <a:pt x="3665453" y="173674"/>
                  <a:pt x="3663719" y="172340"/>
                  <a:pt x="3661786" y="170940"/>
                </a:cubicBezTo>
                <a:cubicBezTo>
                  <a:pt x="3659852" y="169540"/>
                  <a:pt x="3658119" y="167906"/>
                  <a:pt x="3656585" y="166040"/>
                </a:cubicBezTo>
                <a:cubicBezTo>
                  <a:pt x="3655052" y="164173"/>
                  <a:pt x="3654285" y="161906"/>
                  <a:pt x="3654285" y="159239"/>
                </a:cubicBezTo>
                <a:cubicBezTo>
                  <a:pt x="3654285" y="156838"/>
                  <a:pt x="3654985" y="154338"/>
                  <a:pt x="3656385" y="151738"/>
                </a:cubicBezTo>
                <a:cubicBezTo>
                  <a:pt x="3657785" y="149138"/>
                  <a:pt x="3660286" y="146404"/>
                  <a:pt x="3663886" y="143537"/>
                </a:cubicBezTo>
                <a:cubicBezTo>
                  <a:pt x="3667486" y="140670"/>
                  <a:pt x="3672554" y="137636"/>
                  <a:pt x="3679088" y="134436"/>
                </a:cubicBezTo>
                <a:close/>
                <a:moveTo>
                  <a:pt x="2440840" y="134436"/>
                </a:moveTo>
                <a:lnTo>
                  <a:pt x="2447042" y="145837"/>
                </a:lnTo>
                <a:cubicBezTo>
                  <a:pt x="2440906" y="148771"/>
                  <a:pt x="2436407" y="151271"/>
                  <a:pt x="2433538" y="153338"/>
                </a:cubicBezTo>
                <a:cubicBezTo>
                  <a:pt x="2430673" y="155405"/>
                  <a:pt x="2429239" y="157239"/>
                  <a:pt x="2429239" y="158839"/>
                </a:cubicBezTo>
                <a:cubicBezTo>
                  <a:pt x="2429239" y="160039"/>
                  <a:pt x="2430005" y="161306"/>
                  <a:pt x="2431538" y="162639"/>
                </a:cubicBezTo>
                <a:cubicBezTo>
                  <a:pt x="2433071" y="163973"/>
                  <a:pt x="2434807" y="165440"/>
                  <a:pt x="2436738" y="167040"/>
                </a:cubicBezTo>
                <a:cubicBezTo>
                  <a:pt x="2438672" y="168640"/>
                  <a:pt x="2440406" y="170473"/>
                  <a:pt x="2441940" y="172540"/>
                </a:cubicBezTo>
                <a:cubicBezTo>
                  <a:pt x="2443475" y="174607"/>
                  <a:pt x="2444239" y="177041"/>
                  <a:pt x="2444239" y="179841"/>
                </a:cubicBezTo>
                <a:cubicBezTo>
                  <a:pt x="2444239" y="181708"/>
                  <a:pt x="2443841" y="183542"/>
                  <a:pt x="2443041" y="185342"/>
                </a:cubicBezTo>
                <a:cubicBezTo>
                  <a:pt x="2442239" y="187142"/>
                  <a:pt x="2440672" y="188942"/>
                  <a:pt x="2438341" y="190743"/>
                </a:cubicBezTo>
                <a:cubicBezTo>
                  <a:pt x="2436007" y="192543"/>
                  <a:pt x="2432707" y="194343"/>
                  <a:pt x="2428438" y="196143"/>
                </a:cubicBezTo>
                <a:cubicBezTo>
                  <a:pt x="2424170" y="197944"/>
                  <a:pt x="2418505" y="199777"/>
                  <a:pt x="2411438" y="201644"/>
                </a:cubicBezTo>
                <a:lnTo>
                  <a:pt x="2407637" y="189042"/>
                </a:lnTo>
                <a:cubicBezTo>
                  <a:pt x="2413237" y="187576"/>
                  <a:pt x="2417771" y="186309"/>
                  <a:pt x="2421237" y="185242"/>
                </a:cubicBezTo>
                <a:cubicBezTo>
                  <a:pt x="2424704" y="184175"/>
                  <a:pt x="2427207" y="183142"/>
                  <a:pt x="2428740" y="182142"/>
                </a:cubicBezTo>
                <a:cubicBezTo>
                  <a:pt x="2430272" y="181142"/>
                  <a:pt x="2431040" y="180108"/>
                  <a:pt x="2431040" y="179041"/>
                </a:cubicBezTo>
                <a:cubicBezTo>
                  <a:pt x="2431040" y="177574"/>
                  <a:pt x="2430272" y="176208"/>
                  <a:pt x="2428740" y="174941"/>
                </a:cubicBezTo>
                <a:cubicBezTo>
                  <a:pt x="2427207" y="173674"/>
                  <a:pt x="2425472" y="172340"/>
                  <a:pt x="2423539" y="170940"/>
                </a:cubicBezTo>
                <a:cubicBezTo>
                  <a:pt x="2421605" y="169540"/>
                  <a:pt x="2419872" y="167906"/>
                  <a:pt x="2418339" y="166040"/>
                </a:cubicBezTo>
                <a:cubicBezTo>
                  <a:pt x="2416805" y="164173"/>
                  <a:pt x="2416038" y="161906"/>
                  <a:pt x="2416038" y="159239"/>
                </a:cubicBezTo>
                <a:cubicBezTo>
                  <a:pt x="2416038" y="156838"/>
                  <a:pt x="2416737" y="154338"/>
                  <a:pt x="2418138" y="151738"/>
                </a:cubicBezTo>
                <a:cubicBezTo>
                  <a:pt x="2419537" y="149138"/>
                  <a:pt x="2422039" y="146404"/>
                  <a:pt x="2425639" y="143537"/>
                </a:cubicBezTo>
                <a:cubicBezTo>
                  <a:pt x="2429239" y="140670"/>
                  <a:pt x="2434307" y="137636"/>
                  <a:pt x="2440840" y="134436"/>
                </a:cubicBezTo>
                <a:close/>
                <a:moveTo>
                  <a:pt x="964466" y="134436"/>
                </a:moveTo>
                <a:lnTo>
                  <a:pt x="970666" y="145837"/>
                </a:lnTo>
                <a:cubicBezTo>
                  <a:pt x="964532" y="148771"/>
                  <a:pt x="960031" y="151271"/>
                  <a:pt x="957164" y="153338"/>
                </a:cubicBezTo>
                <a:cubicBezTo>
                  <a:pt x="954297" y="155405"/>
                  <a:pt x="952864" y="157239"/>
                  <a:pt x="952864" y="158839"/>
                </a:cubicBezTo>
                <a:cubicBezTo>
                  <a:pt x="952864" y="160039"/>
                  <a:pt x="953630" y="161306"/>
                  <a:pt x="955164" y="162639"/>
                </a:cubicBezTo>
                <a:cubicBezTo>
                  <a:pt x="956697" y="163973"/>
                  <a:pt x="958431" y="165440"/>
                  <a:pt x="960364" y="167040"/>
                </a:cubicBezTo>
                <a:cubicBezTo>
                  <a:pt x="962298" y="168640"/>
                  <a:pt x="964032" y="170473"/>
                  <a:pt x="965566" y="172540"/>
                </a:cubicBezTo>
                <a:cubicBezTo>
                  <a:pt x="967099" y="174607"/>
                  <a:pt x="967866" y="177041"/>
                  <a:pt x="967866" y="179841"/>
                </a:cubicBezTo>
                <a:cubicBezTo>
                  <a:pt x="967866" y="181708"/>
                  <a:pt x="967466" y="183542"/>
                  <a:pt x="966666" y="185342"/>
                </a:cubicBezTo>
                <a:cubicBezTo>
                  <a:pt x="965865" y="187142"/>
                  <a:pt x="964299" y="188942"/>
                  <a:pt x="961965" y="190743"/>
                </a:cubicBezTo>
                <a:cubicBezTo>
                  <a:pt x="959631" y="192543"/>
                  <a:pt x="956331" y="194343"/>
                  <a:pt x="952063" y="196143"/>
                </a:cubicBezTo>
                <a:cubicBezTo>
                  <a:pt x="947797" y="197944"/>
                  <a:pt x="942131" y="199777"/>
                  <a:pt x="935064" y="201644"/>
                </a:cubicBezTo>
                <a:lnTo>
                  <a:pt x="931261" y="189042"/>
                </a:lnTo>
                <a:cubicBezTo>
                  <a:pt x="936864" y="187576"/>
                  <a:pt x="941397" y="186309"/>
                  <a:pt x="944863" y="185242"/>
                </a:cubicBezTo>
                <a:cubicBezTo>
                  <a:pt x="948330" y="184175"/>
                  <a:pt x="950830" y="183142"/>
                  <a:pt x="952363" y="182142"/>
                </a:cubicBezTo>
                <a:cubicBezTo>
                  <a:pt x="953897" y="181142"/>
                  <a:pt x="954664" y="180108"/>
                  <a:pt x="954664" y="179041"/>
                </a:cubicBezTo>
                <a:cubicBezTo>
                  <a:pt x="954664" y="177574"/>
                  <a:pt x="953897" y="176208"/>
                  <a:pt x="952363" y="174941"/>
                </a:cubicBezTo>
                <a:cubicBezTo>
                  <a:pt x="950830" y="173674"/>
                  <a:pt x="949097" y="172340"/>
                  <a:pt x="947163" y="170940"/>
                </a:cubicBezTo>
                <a:cubicBezTo>
                  <a:pt x="945228" y="169540"/>
                  <a:pt x="943500" y="167906"/>
                  <a:pt x="941963" y="166040"/>
                </a:cubicBezTo>
                <a:cubicBezTo>
                  <a:pt x="940430" y="164173"/>
                  <a:pt x="939665" y="161906"/>
                  <a:pt x="939665" y="159239"/>
                </a:cubicBezTo>
                <a:cubicBezTo>
                  <a:pt x="939665" y="156838"/>
                  <a:pt x="940365" y="154338"/>
                  <a:pt x="941763" y="151738"/>
                </a:cubicBezTo>
                <a:cubicBezTo>
                  <a:pt x="943166" y="149138"/>
                  <a:pt x="945663" y="146404"/>
                  <a:pt x="949263" y="143537"/>
                </a:cubicBezTo>
                <a:cubicBezTo>
                  <a:pt x="952864" y="140670"/>
                  <a:pt x="957931" y="137636"/>
                  <a:pt x="964466" y="134436"/>
                </a:cubicBezTo>
                <a:close/>
                <a:moveTo>
                  <a:pt x="5895803" y="129730"/>
                </a:moveTo>
                <a:cubicBezTo>
                  <a:pt x="5893270" y="129730"/>
                  <a:pt x="5891303" y="130597"/>
                  <a:pt x="5889902" y="132331"/>
                </a:cubicBezTo>
                <a:cubicBezTo>
                  <a:pt x="5888502" y="134064"/>
                  <a:pt x="5887802" y="136064"/>
                  <a:pt x="5887802" y="138331"/>
                </a:cubicBezTo>
                <a:cubicBezTo>
                  <a:pt x="5887802" y="140732"/>
                  <a:pt x="5888536" y="142699"/>
                  <a:pt x="5890002" y="144232"/>
                </a:cubicBezTo>
                <a:cubicBezTo>
                  <a:pt x="5891469" y="145766"/>
                  <a:pt x="5893336" y="146532"/>
                  <a:pt x="5895603" y="146532"/>
                </a:cubicBezTo>
                <a:cubicBezTo>
                  <a:pt x="5897870" y="146532"/>
                  <a:pt x="5899837" y="145799"/>
                  <a:pt x="5901504" y="144332"/>
                </a:cubicBezTo>
                <a:cubicBezTo>
                  <a:pt x="5903171" y="142865"/>
                  <a:pt x="5904004" y="140932"/>
                  <a:pt x="5904004" y="138531"/>
                </a:cubicBezTo>
                <a:cubicBezTo>
                  <a:pt x="5904004" y="135998"/>
                  <a:pt x="5903138" y="133897"/>
                  <a:pt x="5901404" y="132231"/>
                </a:cubicBezTo>
                <a:cubicBezTo>
                  <a:pt x="5899670" y="130564"/>
                  <a:pt x="5897804" y="129730"/>
                  <a:pt x="5895803" y="129730"/>
                </a:cubicBezTo>
                <a:close/>
                <a:moveTo>
                  <a:pt x="4876628" y="129730"/>
                </a:moveTo>
                <a:cubicBezTo>
                  <a:pt x="4874095" y="129730"/>
                  <a:pt x="4872128" y="130597"/>
                  <a:pt x="4870727" y="132331"/>
                </a:cubicBezTo>
                <a:cubicBezTo>
                  <a:pt x="4869327" y="134064"/>
                  <a:pt x="4868627" y="136064"/>
                  <a:pt x="4868627" y="138331"/>
                </a:cubicBezTo>
                <a:cubicBezTo>
                  <a:pt x="4868627" y="140732"/>
                  <a:pt x="4869361" y="142699"/>
                  <a:pt x="4870827" y="144232"/>
                </a:cubicBezTo>
                <a:cubicBezTo>
                  <a:pt x="4872294" y="145766"/>
                  <a:pt x="4874161" y="146532"/>
                  <a:pt x="4876428" y="146532"/>
                </a:cubicBezTo>
                <a:cubicBezTo>
                  <a:pt x="4878695" y="146532"/>
                  <a:pt x="4880662" y="145799"/>
                  <a:pt x="4882329" y="144332"/>
                </a:cubicBezTo>
                <a:cubicBezTo>
                  <a:pt x="4883996" y="142865"/>
                  <a:pt x="4884829" y="140932"/>
                  <a:pt x="4884829" y="138531"/>
                </a:cubicBezTo>
                <a:cubicBezTo>
                  <a:pt x="4884829" y="135998"/>
                  <a:pt x="4883963" y="133897"/>
                  <a:pt x="4882229" y="132231"/>
                </a:cubicBezTo>
                <a:cubicBezTo>
                  <a:pt x="4880495" y="130564"/>
                  <a:pt x="4878629" y="129730"/>
                  <a:pt x="4876628" y="129730"/>
                </a:cubicBezTo>
                <a:close/>
                <a:moveTo>
                  <a:pt x="1940055" y="127235"/>
                </a:moveTo>
                <a:cubicBezTo>
                  <a:pt x="1942722" y="127235"/>
                  <a:pt x="1945021" y="128235"/>
                  <a:pt x="1946954" y="130235"/>
                </a:cubicBezTo>
                <a:cubicBezTo>
                  <a:pt x="1948888" y="132235"/>
                  <a:pt x="1949855" y="134569"/>
                  <a:pt x="1949855" y="137236"/>
                </a:cubicBezTo>
                <a:cubicBezTo>
                  <a:pt x="1949855" y="139903"/>
                  <a:pt x="1948888" y="142203"/>
                  <a:pt x="1946954" y="144137"/>
                </a:cubicBezTo>
                <a:cubicBezTo>
                  <a:pt x="1945021" y="146070"/>
                  <a:pt x="1942722" y="147037"/>
                  <a:pt x="1940055" y="147037"/>
                </a:cubicBezTo>
                <a:cubicBezTo>
                  <a:pt x="1937255" y="147037"/>
                  <a:pt x="1934887" y="146070"/>
                  <a:pt x="1932953" y="144137"/>
                </a:cubicBezTo>
                <a:cubicBezTo>
                  <a:pt x="1931021" y="142203"/>
                  <a:pt x="1930053" y="139903"/>
                  <a:pt x="1930053" y="137236"/>
                </a:cubicBezTo>
                <a:cubicBezTo>
                  <a:pt x="1930053" y="134569"/>
                  <a:pt x="1931021" y="132235"/>
                  <a:pt x="1932953" y="130235"/>
                </a:cubicBezTo>
                <a:cubicBezTo>
                  <a:pt x="1934887" y="128235"/>
                  <a:pt x="1937255" y="127235"/>
                  <a:pt x="1940055" y="127235"/>
                </a:cubicBezTo>
                <a:close/>
                <a:moveTo>
                  <a:pt x="5382282" y="126206"/>
                </a:moveTo>
                <a:lnTo>
                  <a:pt x="5382282" y="137608"/>
                </a:lnTo>
                <a:lnTo>
                  <a:pt x="5337476" y="150609"/>
                </a:lnTo>
                <a:lnTo>
                  <a:pt x="5337476" y="139408"/>
                </a:lnTo>
                <a:close/>
                <a:moveTo>
                  <a:pt x="4363107" y="126206"/>
                </a:moveTo>
                <a:lnTo>
                  <a:pt x="4363107" y="137608"/>
                </a:lnTo>
                <a:lnTo>
                  <a:pt x="4318301" y="150609"/>
                </a:lnTo>
                <a:lnTo>
                  <a:pt x="4318301" y="139408"/>
                </a:lnTo>
                <a:close/>
                <a:moveTo>
                  <a:pt x="6259954" y="121234"/>
                </a:moveTo>
                <a:cubicBezTo>
                  <a:pt x="6262620" y="121234"/>
                  <a:pt x="6264921" y="122234"/>
                  <a:pt x="6266854" y="124234"/>
                </a:cubicBezTo>
                <a:cubicBezTo>
                  <a:pt x="6268788" y="126235"/>
                  <a:pt x="6269755" y="128568"/>
                  <a:pt x="6269755" y="131235"/>
                </a:cubicBezTo>
                <a:cubicBezTo>
                  <a:pt x="6269755" y="133902"/>
                  <a:pt x="6268788" y="136203"/>
                  <a:pt x="6266854" y="138136"/>
                </a:cubicBezTo>
                <a:cubicBezTo>
                  <a:pt x="6264921" y="140070"/>
                  <a:pt x="6262620" y="141037"/>
                  <a:pt x="6259954" y="141036"/>
                </a:cubicBezTo>
                <a:cubicBezTo>
                  <a:pt x="6257153" y="141037"/>
                  <a:pt x="6254786" y="140070"/>
                  <a:pt x="6252853" y="138136"/>
                </a:cubicBezTo>
                <a:cubicBezTo>
                  <a:pt x="6250919" y="136203"/>
                  <a:pt x="6249952" y="133902"/>
                  <a:pt x="6249952" y="131235"/>
                </a:cubicBezTo>
                <a:cubicBezTo>
                  <a:pt x="6249952" y="128568"/>
                  <a:pt x="6250919" y="126235"/>
                  <a:pt x="6252853" y="124234"/>
                </a:cubicBezTo>
                <a:cubicBezTo>
                  <a:pt x="6254786" y="122234"/>
                  <a:pt x="6257153" y="121234"/>
                  <a:pt x="6259954" y="121234"/>
                </a:cubicBezTo>
                <a:close/>
                <a:moveTo>
                  <a:pt x="3373878" y="121234"/>
                </a:moveTo>
                <a:cubicBezTo>
                  <a:pt x="3376545" y="121234"/>
                  <a:pt x="3378846" y="122234"/>
                  <a:pt x="3380779" y="124234"/>
                </a:cubicBezTo>
                <a:cubicBezTo>
                  <a:pt x="3382713" y="126235"/>
                  <a:pt x="3383680" y="128568"/>
                  <a:pt x="3383680" y="131235"/>
                </a:cubicBezTo>
                <a:cubicBezTo>
                  <a:pt x="3383680" y="133902"/>
                  <a:pt x="3382713" y="136203"/>
                  <a:pt x="3380779" y="138136"/>
                </a:cubicBezTo>
                <a:cubicBezTo>
                  <a:pt x="3378846" y="140070"/>
                  <a:pt x="3376545" y="141037"/>
                  <a:pt x="3373878" y="141036"/>
                </a:cubicBezTo>
                <a:cubicBezTo>
                  <a:pt x="3371078" y="141037"/>
                  <a:pt x="3368711" y="140070"/>
                  <a:pt x="3366777" y="138136"/>
                </a:cubicBezTo>
                <a:cubicBezTo>
                  <a:pt x="3364844" y="136203"/>
                  <a:pt x="3363877" y="133902"/>
                  <a:pt x="3363877" y="131235"/>
                </a:cubicBezTo>
                <a:cubicBezTo>
                  <a:pt x="3363877" y="128568"/>
                  <a:pt x="3364844" y="126235"/>
                  <a:pt x="3366777" y="124234"/>
                </a:cubicBezTo>
                <a:cubicBezTo>
                  <a:pt x="3368711" y="122234"/>
                  <a:pt x="3371078" y="121234"/>
                  <a:pt x="3373878" y="121234"/>
                </a:cubicBezTo>
                <a:close/>
                <a:moveTo>
                  <a:pt x="5896803" y="118529"/>
                </a:moveTo>
                <a:cubicBezTo>
                  <a:pt x="5900003" y="118529"/>
                  <a:pt x="5902871" y="119462"/>
                  <a:pt x="5905404" y="121329"/>
                </a:cubicBezTo>
                <a:cubicBezTo>
                  <a:pt x="5907938" y="123196"/>
                  <a:pt x="5909938" y="125663"/>
                  <a:pt x="5911405" y="128730"/>
                </a:cubicBezTo>
                <a:cubicBezTo>
                  <a:pt x="5912872" y="131797"/>
                  <a:pt x="5913606" y="135064"/>
                  <a:pt x="5913606" y="138531"/>
                </a:cubicBezTo>
                <a:cubicBezTo>
                  <a:pt x="5913606" y="143732"/>
                  <a:pt x="5911939" y="148099"/>
                  <a:pt x="5908605" y="151633"/>
                </a:cubicBezTo>
                <a:cubicBezTo>
                  <a:pt x="5905271" y="155167"/>
                  <a:pt x="5901004" y="156934"/>
                  <a:pt x="5895803" y="156934"/>
                </a:cubicBezTo>
                <a:cubicBezTo>
                  <a:pt x="5890069" y="156934"/>
                  <a:pt x="5885769" y="155200"/>
                  <a:pt x="5882902" y="151733"/>
                </a:cubicBezTo>
                <a:cubicBezTo>
                  <a:pt x="5880034" y="148266"/>
                  <a:pt x="5878601" y="144199"/>
                  <a:pt x="5878601" y="139532"/>
                </a:cubicBezTo>
                <a:cubicBezTo>
                  <a:pt x="5878601" y="135664"/>
                  <a:pt x="5879367" y="132164"/>
                  <a:pt x="5880901" y="129030"/>
                </a:cubicBezTo>
                <a:cubicBezTo>
                  <a:pt x="5882435" y="125897"/>
                  <a:pt x="5884601" y="123363"/>
                  <a:pt x="5887402" y="121429"/>
                </a:cubicBezTo>
                <a:cubicBezTo>
                  <a:pt x="5890202" y="119496"/>
                  <a:pt x="5893336" y="118529"/>
                  <a:pt x="5896803" y="118529"/>
                </a:cubicBezTo>
                <a:close/>
                <a:moveTo>
                  <a:pt x="4877628" y="118529"/>
                </a:moveTo>
                <a:cubicBezTo>
                  <a:pt x="4880828" y="118529"/>
                  <a:pt x="4883696" y="119462"/>
                  <a:pt x="4886229" y="121329"/>
                </a:cubicBezTo>
                <a:cubicBezTo>
                  <a:pt x="4888763" y="123196"/>
                  <a:pt x="4890763" y="125663"/>
                  <a:pt x="4892230" y="128730"/>
                </a:cubicBezTo>
                <a:cubicBezTo>
                  <a:pt x="4893697" y="131797"/>
                  <a:pt x="4894431" y="135064"/>
                  <a:pt x="4894431" y="138531"/>
                </a:cubicBezTo>
                <a:cubicBezTo>
                  <a:pt x="4894431" y="143732"/>
                  <a:pt x="4892764" y="148099"/>
                  <a:pt x="4889430" y="151633"/>
                </a:cubicBezTo>
                <a:cubicBezTo>
                  <a:pt x="4886096" y="155167"/>
                  <a:pt x="4881829" y="156934"/>
                  <a:pt x="4876628" y="156934"/>
                </a:cubicBezTo>
                <a:cubicBezTo>
                  <a:pt x="4870894" y="156934"/>
                  <a:pt x="4866594" y="155200"/>
                  <a:pt x="4863727" y="151733"/>
                </a:cubicBezTo>
                <a:cubicBezTo>
                  <a:pt x="4860859" y="148266"/>
                  <a:pt x="4859426" y="144199"/>
                  <a:pt x="4859426" y="139532"/>
                </a:cubicBezTo>
                <a:cubicBezTo>
                  <a:pt x="4859426" y="135664"/>
                  <a:pt x="4860192" y="132164"/>
                  <a:pt x="4861726" y="129030"/>
                </a:cubicBezTo>
                <a:cubicBezTo>
                  <a:pt x="4863260" y="125897"/>
                  <a:pt x="4865426" y="123363"/>
                  <a:pt x="4868227" y="121429"/>
                </a:cubicBezTo>
                <a:cubicBezTo>
                  <a:pt x="4871027" y="119496"/>
                  <a:pt x="4874161" y="118529"/>
                  <a:pt x="4877628" y="118529"/>
                </a:cubicBezTo>
                <a:close/>
                <a:moveTo>
                  <a:pt x="3915432" y="116681"/>
                </a:moveTo>
                <a:lnTo>
                  <a:pt x="3915432" y="128083"/>
                </a:lnTo>
                <a:lnTo>
                  <a:pt x="3870626" y="141084"/>
                </a:lnTo>
                <a:lnTo>
                  <a:pt x="3870626" y="129883"/>
                </a:lnTo>
                <a:close/>
                <a:moveTo>
                  <a:pt x="2134259" y="116681"/>
                </a:moveTo>
                <a:lnTo>
                  <a:pt x="2134259" y="128083"/>
                </a:lnTo>
                <a:lnTo>
                  <a:pt x="2089454" y="141084"/>
                </a:lnTo>
                <a:lnTo>
                  <a:pt x="2089454" y="129883"/>
                </a:lnTo>
                <a:close/>
                <a:moveTo>
                  <a:pt x="1505209" y="114776"/>
                </a:moveTo>
                <a:lnTo>
                  <a:pt x="1505209" y="126177"/>
                </a:lnTo>
                <a:lnTo>
                  <a:pt x="1460401" y="139179"/>
                </a:lnTo>
                <a:lnTo>
                  <a:pt x="1460401" y="127978"/>
                </a:lnTo>
                <a:close/>
                <a:moveTo>
                  <a:pt x="105035" y="114776"/>
                </a:moveTo>
                <a:lnTo>
                  <a:pt x="105035" y="126177"/>
                </a:lnTo>
                <a:lnTo>
                  <a:pt x="60232" y="139179"/>
                </a:lnTo>
                <a:lnTo>
                  <a:pt x="60232" y="127978"/>
                </a:lnTo>
                <a:close/>
                <a:moveTo>
                  <a:pt x="3953227" y="113633"/>
                </a:moveTo>
                <a:lnTo>
                  <a:pt x="3969429" y="113633"/>
                </a:lnTo>
                <a:lnTo>
                  <a:pt x="3972829" y="242449"/>
                </a:lnTo>
                <a:lnTo>
                  <a:pt x="3956627" y="242449"/>
                </a:lnTo>
                <a:close/>
                <a:moveTo>
                  <a:pt x="1307233" y="106080"/>
                </a:moveTo>
                <a:cubicBezTo>
                  <a:pt x="1305232" y="106080"/>
                  <a:pt x="1303564" y="106780"/>
                  <a:pt x="1302231" y="108180"/>
                </a:cubicBezTo>
                <a:cubicBezTo>
                  <a:pt x="1300898" y="109580"/>
                  <a:pt x="1300231" y="111280"/>
                  <a:pt x="1300231" y="113281"/>
                </a:cubicBezTo>
                <a:cubicBezTo>
                  <a:pt x="1300231" y="115814"/>
                  <a:pt x="1301299" y="118181"/>
                  <a:pt x="1303431" y="120381"/>
                </a:cubicBezTo>
                <a:lnTo>
                  <a:pt x="1309198" y="123914"/>
                </a:lnTo>
                <a:lnTo>
                  <a:pt x="1309732" y="123582"/>
                </a:lnTo>
                <a:cubicBezTo>
                  <a:pt x="1312333" y="120582"/>
                  <a:pt x="1313634" y="117548"/>
                  <a:pt x="1313634" y="114481"/>
                </a:cubicBezTo>
                <a:cubicBezTo>
                  <a:pt x="1313634" y="112080"/>
                  <a:pt x="1313099" y="110080"/>
                  <a:pt x="1312033" y="108480"/>
                </a:cubicBezTo>
                <a:cubicBezTo>
                  <a:pt x="1310966" y="106880"/>
                  <a:pt x="1309365" y="106080"/>
                  <a:pt x="1307233" y="106080"/>
                </a:cubicBezTo>
                <a:close/>
                <a:moveTo>
                  <a:pt x="1116732" y="106080"/>
                </a:moveTo>
                <a:cubicBezTo>
                  <a:pt x="1114732" y="106080"/>
                  <a:pt x="1113065" y="106780"/>
                  <a:pt x="1111732" y="108180"/>
                </a:cubicBezTo>
                <a:cubicBezTo>
                  <a:pt x="1110398" y="109580"/>
                  <a:pt x="1109731" y="111280"/>
                  <a:pt x="1109731" y="113281"/>
                </a:cubicBezTo>
                <a:cubicBezTo>
                  <a:pt x="1109731" y="115814"/>
                  <a:pt x="1110798" y="118181"/>
                  <a:pt x="1112931" y="120381"/>
                </a:cubicBezTo>
                <a:lnTo>
                  <a:pt x="1118698" y="123914"/>
                </a:lnTo>
                <a:lnTo>
                  <a:pt x="1119233" y="123582"/>
                </a:lnTo>
                <a:cubicBezTo>
                  <a:pt x="1121833" y="120582"/>
                  <a:pt x="1123133" y="117548"/>
                  <a:pt x="1123133" y="114481"/>
                </a:cubicBezTo>
                <a:cubicBezTo>
                  <a:pt x="1123133" y="112080"/>
                  <a:pt x="1122599" y="110080"/>
                  <a:pt x="1121533" y="108480"/>
                </a:cubicBezTo>
                <a:cubicBezTo>
                  <a:pt x="1120466" y="106880"/>
                  <a:pt x="1118866" y="106080"/>
                  <a:pt x="1116732" y="106080"/>
                </a:cubicBezTo>
                <a:close/>
                <a:moveTo>
                  <a:pt x="6479657" y="101879"/>
                </a:moveTo>
                <a:cubicBezTo>
                  <a:pt x="6480991" y="104413"/>
                  <a:pt x="6482091" y="107313"/>
                  <a:pt x="6482957" y="110580"/>
                </a:cubicBezTo>
                <a:cubicBezTo>
                  <a:pt x="6483824" y="113847"/>
                  <a:pt x="6484258" y="116814"/>
                  <a:pt x="6484258" y="119481"/>
                </a:cubicBezTo>
                <a:cubicBezTo>
                  <a:pt x="6484258" y="123882"/>
                  <a:pt x="6483024" y="127849"/>
                  <a:pt x="6480557" y="131383"/>
                </a:cubicBezTo>
                <a:cubicBezTo>
                  <a:pt x="6478090" y="134917"/>
                  <a:pt x="6474256" y="136683"/>
                  <a:pt x="6469056" y="136683"/>
                </a:cubicBezTo>
                <a:cubicBezTo>
                  <a:pt x="6464922" y="136683"/>
                  <a:pt x="6461555" y="135583"/>
                  <a:pt x="6458955" y="133383"/>
                </a:cubicBezTo>
                <a:lnTo>
                  <a:pt x="6458631" y="132728"/>
                </a:lnTo>
                <a:lnTo>
                  <a:pt x="6458479" y="133533"/>
                </a:lnTo>
                <a:cubicBezTo>
                  <a:pt x="6457696" y="135433"/>
                  <a:pt x="6456521" y="137150"/>
                  <a:pt x="6454954" y="138684"/>
                </a:cubicBezTo>
                <a:cubicBezTo>
                  <a:pt x="6451820" y="141751"/>
                  <a:pt x="6447920" y="143284"/>
                  <a:pt x="6443253" y="143284"/>
                </a:cubicBezTo>
                <a:cubicBezTo>
                  <a:pt x="6437918" y="143284"/>
                  <a:pt x="6434385" y="141518"/>
                  <a:pt x="6432651" y="137984"/>
                </a:cubicBezTo>
                <a:cubicBezTo>
                  <a:pt x="6430918" y="134450"/>
                  <a:pt x="6430051" y="130683"/>
                  <a:pt x="6430051" y="126682"/>
                </a:cubicBezTo>
                <a:cubicBezTo>
                  <a:pt x="6430051" y="125215"/>
                  <a:pt x="6430151" y="123649"/>
                  <a:pt x="6430351" y="121982"/>
                </a:cubicBezTo>
                <a:cubicBezTo>
                  <a:pt x="6430551" y="120315"/>
                  <a:pt x="6430851" y="118415"/>
                  <a:pt x="6431251" y="116281"/>
                </a:cubicBezTo>
                <a:lnTo>
                  <a:pt x="6441252" y="113481"/>
                </a:lnTo>
                <a:cubicBezTo>
                  <a:pt x="6440852" y="115748"/>
                  <a:pt x="6440552" y="117848"/>
                  <a:pt x="6440352" y="119781"/>
                </a:cubicBezTo>
                <a:cubicBezTo>
                  <a:pt x="6440152" y="121715"/>
                  <a:pt x="6440052" y="123415"/>
                  <a:pt x="6440052" y="124882"/>
                </a:cubicBezTo>
                <a:cubicBezTo>
                  <a:pt x="6440052" y="127416"/>
                  <a:pt x="6440452" y="129283"/>
                  <a:pt x="6441252" y="130483"/>
                </a:cubicBezTo>
                <a:cubicBezTo>
                  <a:pt x="6442052" y="131683"/>
                  <a:pt x="6443319" y="132283"/>
                  <a:pt x="6445053" y="132283"/>
                </a:cubicBezTo>
                <a:cubicBezTo>
                  <a:pt x="6447053" y="132283"/>
                  <a:pt x="6448720" y="131249"/>
                  <a:pt x="6450054" y="129183"/>
                </a:cubicBezTo>
                <a:cubicBezTo>
                  <a:pt x="6451387" y="127116"/>
                  <a:pt x="6452120" y="122948"/>
                  <a:pt x="6452253" y="116681"/>
                </a:cubicBezTo>
                <a:lnTo>
                  <a:pt x="6452253" y="110680"/>
                </a:lnTo>
                <a:lnTo>
                  <a:pt x="6461855" y="107080"/>
                </a:lnTo>
                <a:lnTo>
                  <a:pt x="6461855" y="119281"/>
                </a:lnTo>
                <a:cubicBezTo>
                  <a:pt x="6461855" y="121148"/>
                  <a:pt x="6462221" y="122782"/>
                  <a:pt x="6462955" y="124182"/>
                </a:cubicBezTo>
                <a:cubicBezTo>
                  <a:pt x="6463688" y="125582"/>
                  <a:pt x="6465256" y="126282"/>
                  <a:pt x="6467655" y="126282"/>
                </a:cubicBezTo>
                <a:cubicBezTo>
                  <a:pt x="6470056" y="126282"/>
                  <a:pt x="6471656" y="125549"/>
                  <a:pt x="6472456" y="124082"/>
                </a:cubicBezTo>
                <a:cubicBezTo>
                  <a:pt x="6473256" y="122615"/>
                  <a:pt x="6473656" y="120748"/>
                  <a:pt x="6473656" y="118481"/>
                </a:cubicBezTo>
                <a:cubicBezTo>
                  <a:pt x="6473656" y="116214"/>
                  <a:pt x="6473389" y="113914"/>
                  <a:pt x="6472856" y="111580"/>
                </a:cubicBezTo>
                <a:cubicBezTo>
                  <a:pt x="6472323" y="109247"/>
                  <a:pt x="6471589" y="106947"/>
                  <a:pt x="6470656" y="104679"/>
                </a:cubicBezTo>
                <a:close/>
                <a:moveTo>
                  <a:pt x="1640281" y="101832"/>
                </a:moveTo>
                <a:cubicBezTo>
                  <a:pt x="1642949" y="101832"/>
                  <a:pt x="1645254" y="102832"/>
                  <a:pt x="1647184" y="104832"/>
                </a:cubicBezTo>
                <a:cubicBezTo>
                  <a:pt x="1649118" y="106832"/>
                  <a:pt x="1650085" y="109166"/>
                  <a:pt x="1650085" y="111833"/>
                </a:cubicBezTo>
                <a:cubicBezTo>
                  <a:pt x="1650085" y="114500"/>
                  <a:pt x="1649118" y="116800"/>
                  <a:pt x="1647184" y="118734"/>
                </a:cubicBezTo>
                <a:cubicBezTo>
                  <a:pt x="1645254" y="120667"/>
                  <a:pt x="1642949" y="121634"/>
                  <a:pt x="1640281" y="121634"/>
                </a:cubicBezTo>
                <a:cubicBezTo>
                  <a:pt x="1637483" y="121634"/>
                  <a:pt x="1635117" y="120667"/>
                  <a:pt x="1633182" y="118734"/>
                </a:cubicBezTo>
                <a:cubicBezTo>
                  <a:pt x="1631248" y="116800"/>
                  <a:pt x="1630280" y="114500"/>
                  <a:pt x="1630280" y="111833"/>
                </a:cubicBezTo>
                <a:cubicBezTo>
                  <a:pt x="1630280" y="109166"/>
                  <a:pt x="1631248" y="106832"/>
                  <a:pt x="1633182" y="104832"/>
                </a:cubicBezTo>
                <a:cubicBezTo>
                  <a:pt x="1635117" y="102832"/>
                  <a:pt x="1637483" y="101832"/>
                  <a:pt x="1640281" y="101832"/>
                </a:cubicBezTo>
                <a:close/>
                <a:moveTo>
                  <a:pt x="240112" y="101832"/>
                </a:moveTo>
                <a:cubicBezTo>
                  <a:pt x="242776" y="101832"/>
                  <a:pt x="245077" y="102832"/>
                  <a:pt x="247011" y="104832"/>
                </a:cubicBezTo>
                <a:cubicBezTo>
                  <a:pt x="248944" y="106832"/>
                  <a:pt x="249911" y="109166"/>
                  <a:pt x="249911" y="111833"/>
                </a:cubicBezTo>
                <a:cubicBezTo>
                  <a:pt x="249911" y="114500"/>
                  <a:pt x="248944" y="116800"/>
                  <a:pt x="247011" y="118734"/>
                </a:cubicBezTo>
                <a:cubicBezTo>
                  <a:pt x="245077" y="120667"/>
                  <a:pt x="242776" y="121634"/>
                  <a:pt x="240112" y="121634"/>
                </a:cubicBezTo>
                <a:cubicBezTo>
                  <a:pt x="237311" y="121634"/>
                  <a:pt x="234944" y="120667"/>
                  <a:pt x="233009" y="118734"/>
                </a:cubicBezTo>
                <a:cubicBezTo>
                  <a:pt x="231077" y="116800"/>
                  <a:pt x="230109" y="114500"/>
                  <a:pt x="230109" y="111833"/>
                </a:cubicBezTo>
                <a:cubicBezTo>
                  <a:pt x="230109" y="109166"/>
                  <a:pt x="231077" y="106832"/>
                  <a:pt x="233009" y="104832"/>
                </a:cubicBezTo>
                <a:cubicBezTo>
                  <a:pt x="234944" y="102832"/>
                  <a:pt x="237311" y="101832"/>
                  <a:pt x="240112" y="101832"/>
                </a:cubicBezTo>
                <a:close/>
                <a:moveTo>
                  <a:pt x="5238578" y="101155"/>
                </a:moveTo>
                <a:cubicBezTo>
                  <a:pt x="5236045" y="101155"/>
                  <a:pt x="5234078" y="102022"/>
                  <a:pt x="5232677" y="103756"/>
                </a:cubicBezTo>
                <a:cubicBezTo>
                  <a:pt x="5231277" y="105489"/>
                  <a:pt x="5230577" y="107489"/>
                  <a:pt x="5230577" y="109756"/>
                </a:cubicBezTo>
                <a:cubicBezTo>
                  <a:pt x="5230577" y="112157"/>
                  <a:pt x="5231311" y="114124"/>
                  <a:pt x="5232777" y="115657"/>
                </a:cubicBezTo>
                <a:cubicBezTo>
                  <a:pt x="5234244" y="117191"/>
                  <a:pt x="5236111" y="117957"/>
                  <a:pt x="5238378" y="117957"/>
                </a:cubicBezTo>
                <a:cubicBezTo>
                  <a:pt x="5240645" y="117957"/>
                  <a:pt x="5242612" y="117224"/>
                  <a:pt x="5244279" y="115757"/>
                </a:cubicBezTo>
                <a:cubicBezTo>
                  <a:pt x="5245946" y="114290"/>
                  <a:pt x="5246779" y="112357"/>
                  <a:pt x="5246779" y="109956"/>
                </a:cubicBezTo>
                <a:cubicBezTo>
                  <a:pt x="5246779" y="107423"/>
                  <a:pt x="5245913" y="105322"/>
                  <a:pt x="5244179" y="103656"/>
                </a:cubicBezTo>
                <a:cubicBezTo>
                  <a:pt x="5242445" y="101989"/>
                  <a:pt x="5240579" y="101155"/>
                  <a:pt x="5238578" y="101155"/>
                </a:cubicBezTo>
                <a:close/>
                <a:moveTo>
                  <a:pt x="4219403" y="101155"/>
                </a:moveTo>
                <a:cubicBezTo>
                  <a:pt x="4216870" y="101155"/>
                  <a:pt x="4214903" y="102022"/>
                  <a:pt x="4213502" y="103756"/>
                </a:cubicBezTo>
                <a:cubicBezTo>
                  <a:pt x="4212102" y="105489"/>
                  <a:pt x="4211402" y="107489"/>
                  <a:pt x="4211402" y="109756"/>
                </a:cubicBezTo>
                <a:cubicBezTo>
                  <a:pt x="4211402" y="112157"/>
                  <a:pt x="4212136" y="114124"/>
                  <a:pt x="4213603" y="115657"/>
                </a:cubicBezTo>
                <a:cubicBezTo>
                  <a:pt x="4215069" y="117191"/>
                  <a:pt x="4216936" y="117957"/>
                  <a:pt x="4219203" y="117957"/>
                </a:cubicBezTo>
                <a:cubicBezTo>
                  <a:pt x="4221470" y="117957"/>
                  <a:pt x="4223437" y="117224"/>
                  <a:pt x="4225104" y="115757"/>
                </a:cubicBezTo>
                <a:cubicBezTo>
                  <a:pt x="4226771" y="114290"/>
                  <a:pt x="4227604" y="112357"/>
                  <a:pt x="4227604" y="109956"/>
                </a:cubicBezTo>
                <a:cubicBezTo>
                  <a:pt x="4227604" y="107423"/>
                  <a:pt x="4226738" y="105322"/>
                  <a:pt x="4225004" y="103656"/>
                </a:cubicBezTo>
                <a:cubicBezTo>
                  <a:pt x="4223270" y="101989"/>
                  <a:pt x="4221404" y="101155"/>
                  <a:pt x="4219403" y="101155"/>
                </a:cubicBezTo>
                <a:close/>
                <a:moveTo>
                  <a:pt x="6734527" y="99631"/>
                </a:moveTo>
                <a:lnTo>
                  <a:pt x="6750729" y="99631"/>
                </a:lnTo>
                <a:lnTo>
                  <a:pt x="6754730" y="242449"/>
                </a:lnTo>
                <a:lnTo>
                  <a:pt x="6738528" y="242449"/>
                </a:lnTo>
                <a:close/>
                <a:moveTo>
                  <a:pt x="6625828" y="99631"/>
                </a:moveTo>
                <a:lnTo>
                  <a:pt x="6642430" y="99631"/>
                </a:lnTo>
                <a:lnTo>
                  <a:pt x="6645630" y="201044"/>
                </a:lnTo>
                <a:cubicBezTo>
                  <a:pt x="6645897" y="207845"/>
                  <a:pt x="6646997" y="213145"/>
                  <a:pt x="6648930" y="216946"/>
                </a:cubicBezTo>
                <a:cubicBezTo>
                  <a:pt x="6650864" y="220746"/>
                  <a:pt x="6653498" y="223380"/>
                  <a:pt x="6656832" y="224847"/>
                </a:cubicBezTo>
                <a:cubicBezTo>
                  <a:pt x="6660165" y="226314"/>
                  <a:pt x="6663832" y="227047"/>
                  <a:pt x="6667833" y="227047"/>
                </a:cubicBezTo>
                <a:cubicBezTo>
                  <a:pt x="6670633" y="227047"/>
                  <a:pt x="6672667" y="227814"/>
                  <a:pt x="6673934" y="229348"/>
                </a:cubicBezTo>
                <a:lnTo>
                  <a:pt x="6674021" y="229598"/>
                </a:lnTo>
                <a:lnTo>
                  <a:pt x="6674300" y="227047"/>
                </a:lnTo>
                <a:cubicBezTo>
                  <a:pt x="6681902" y="227047"/>
                  <a:pt x="6687236" y="226314"/>
                  <a:pt x="6690302" y="224847"/>
                </a:cubicBezTo>
                <a:cubicBezTo>
                  <a:pt x="6693370" y="223380"/>
                  <a:pt x="6695136" y="220780"/>
                  <a:pt x="6695603" y="217046"/>
                </a:cubicBezTo>
                <a:cubicBezTo>
                  <a:pt x="6696070" y="213312"/>
                  <a:pt x="6696170" y="208111"/>
                  <a:pt x="6695903" y="201444"/>
                </a:cubicBezTo>
                <a:lnTo>
                  <a:pt x="6692103" y="99631"/>
                </a:lnTo>
                <a:lnTo>
                  <a:pt x="6708305" y="99631"/>
                </a:lnTo>
                <a:lnTo>
                  <a:pt x="6712305" y="199644"/>
                </a:lnTo>
                <a:cubicBezTo>
                  <a:pt x="6712572" y="206711"/>
                  <a:pt x="6712339" y="212979"/>
                  <a:pt x="6711605" y="218446"/>
                </a:cubicBezTo>
                <a:cubicBezTo>
                  <a:pt x="6710872" y="223914"/>
                  <a:pt x="6709138" y="228514"/>
                  <a:pt x="6706404" y="232248"/>
                </a:cubicBezTo>
                <a:cubicBezTo>
                  <a:pt x="6703671" y="235982"/>
                  <a:pt x="6699603" y="238782"/>
                  <a:pt x="6694203" y="240649"/>
                </a:cubicBezTo>
                <a:cubicBezTo>
                  <a:pt x="6688802" y="242516"/>
                  <a:pt x="6681568" y="243449"/>
                  <a:pt x="6672500" y="243449"/>
                </a:cubicBezTo>
                <a:lnTo>
                  <a:pt x="6672787" y="240842"/>
                </a:lnTo>
                <a:lnTo>
                  <a:pt x="6665833" y="243449"/>
                </a:lnTo>
                <a:cubicBezTo>
                  <a:pt x="6660232" y="243449"/>
                  <a:pt x="6655598" y="242549"/>
                  <a:pt x="6651931" y="240749"/>
                </a:cubicBezTo>
                <a:cubicBezTo>
                  <a:pt x="6648264" y="238949"/>
                  <a:pt x="6645397" y="236615"/>
                  <a:pt x="6643330" y="233748"/>
                </a:cubicBezTo>
                <a:lnTo>
                  <a:pt x="6641065" y="228721"/>
                </a:lnTo>
                <a:lnTo>
                  <a:pt x="6636929" y="235148"/>
                </a:lnTo>
                <a:cubicBezTo>
                  <a:pt x="6633929" y="237882"/>
                  <a:pt x="6629895" y="239949"/>
                  <a:pt x="6624828" y="241349"/>
                </a:cubicBezTo>
                <a:lnTo>
                  <a:pt x="6614563" y="242483"/>
                </a:lnTo>
                <a:lnTo>
                  <a:pt x="6611988" y="243449"/>
                </a:lnTo>
                <a:lnTo>
                  <a:pt x="6607790" y="243232"/>
                </a:lnTo>
                <a:lnTo>
                  <a:pt x="6605825" y="243449"/>
                </a:lnTo>
                <a:lnTo>
                  <a:pt x="6605860" y="243132"/>
                </a:lnTo>
                <a:lnTo>
                  <a:pt x="6600386" y="242849"/>
                </a:lnTo>
                <a:lnTo>
                  <a:pt x="6595731" y="242286"/>
                </a:lnTo>
                <a:lnTo>
                  <a:pt x="6600486" y="250350"/>
                </a:lnTo>
                <a:cubicBezTo>
                  <a:pt x="6601753" y="254551"/>
                  <a:pt x="6602087" y="258751"/>
                  <a:pt x="6601487" y="262952"/>
                </a:cubicBezTo>
                <a:cubicBezTo>
                  <a:pt x="6600886" y="267152"/>
                  <a:pt x="6599353" y="270986"/>
                  <a:pt x="6596886" y="274453"/>
                </a:cubicBezTo>
                <a:cubicBezTo>
                  <a:pt x="6594419" y="277920"/>
                  <a:pt x="6591119" y="280687"/>
                  <a:pt x="6586985" y="282754"/>
                </a:cubicBezTo>
                <a:cubicBezTo>
                  <a:pt x="6582851" y="284821"/>
                  <a:pt x="6577850" y="285855"/>
                  <a:pt x="6571983" y="285855"/>
                </a:cubicBezTo>
                <a:cubicBezTo>
                  <a:pt x="6563582" y="285855"/>
                  <a:pt x="6555981" y="283921"/>
                  <a:pt x="6549180" y="280054"/>
                </a:cubicBezTo>
                <a:cubicBezTo>
                  <a:pt x="6542379" y="276187"/>
                  <a:pt x="6536979" y="270353"/>
                  <a:pt x="6532978" y="262552"/>
                </a:cubicBezTo>
                <a:cubicBezTo>
                  <a:pt x="6530978" y="258651"/>
                  <a:pt x="6529478" y="254259"/>
                  <a:pt x="6528477" y="249375"/>
                </a:cubicBezTo>
                <a:lnTo>
                  <a:pt x="6527784" y="241922"/>
                </a:lnTo>
                <a:lnTo>
                  <a:pt x="6520277" y="242949"/>
                </a:lnTo>
                <a:cubicBezTo>
                  <a:pt x="6517009" y="243283"/>
                  <a:pt x="6513776" y="243449"/>
                  <a:pt x="6510575" y="243449"/>
                </a:cubicBezTo>
                <a:lnTo>
                  <a:pt x="6510666" y="242708"/>
                </a:lnTo>
                <a:lnTo>
                  <a:pt x="6508690" y="243449"/>
                </a:lnTo>
                <a:cubicBezTo>
                  <a:pt x="6503489" y="243449"/>
                  <a:pt x="6499055" y="242516"/>
                  <a:pt x="6495387" y="240649"/>
                </a:cubicBezTo>
                <a:lnTo>
                  <a:pt x="6487314" y="234190"/>
                </a:lnTo>
                <a:lnTo>
                  <a:pt x="6484386" y="238749"/>
                </a:lnTo>
                <a:cubicBezTo>
                  <a:pt x="6481919" y="241216"/>
                  <a:pt x="6479186" y="243049"/>
                  <a:pt x="6476185" y="244249"/>
                </a:cubicBezTo>
                <a:cubicBezTo>
                  <a:pt x="6473185" y="245449"/>
                  <a:pt x="6470018" y="246050"/>
                  <a:pt x="6466684" y="246050"/>
                </a:cubicBezTo>
                <a:cubicBezTo>
                  <a:pt x="6462817" y="246050"/>
                  <a:pt x="6458816" y="245349"/>
                  <a:pt x="6454682" y="243949"/>
                </a:cubicBezTo>
                <a:cubicBezTo>
                  <a:pt x="6450549" y="242549"/>
                  <a:pt x="6446482" y="240482"/>
                  <a:pt x="6442481" y="237748"/>
                </a:cubicBezTo>
                <a:cubicBezTo>
                  <a:pt x="6438480" y="235015"/>
                  <a:pt x="6434713" y="231648"/>
                  <a:pt x="6431180" y="227647"/>
                </a:cubicBezTo>
                <a:lnTo>
                  <a:pt x="6423205" y="215985"/>
                </a:lnTo>
                <a:lnTo>
                  <a:pt x="6416478" y="231348"/>
                </a:lnTo>
                <a:cubicBezTo>
                  <a:pt x="6415278" y="237415"/>
                  <a:pt x="6414678" y="242782"/>
                  <a:pt x="6414678" y="247450"/>
                </a:cubicBezTo>
                <a:cubicBezTo>
                  <a:pt x="6414678" y="251184"/>
                  <a:pt x="6415078" y="255951"/>
                  <a:pt x="6415878" y="261751"/>
                </a:cubicBezTo>
                <a:cubicBezTo>
                  <a:pt x="6416678" y="267552"/>
                  <a:pt x="6417711" y="273720"/>
                  <a:pt x="6418978" y="280254"/>
                </a:cubicBezTo>
                <a:cubicBezTo>
                  <a:pt x="6420245" y="286788"/>
                  <a:pt x="6421645" y="293289"/>
                  <a:pt x="6423178" y="299756"/>
                </a:cubicBezTo>
                <a:cubicBezTo>
                  <a:pt x="6424712" y="306224"/>
                  <a:pt x="6426146" y="312058"/>
                  <a:pt x="6427479" y="317258"/>
                </a:cubicBezTo>
                <a:lnTo>
                  <a:pt x="6411677" y="321059"/>
                </a:lnTo>
                <a:cubicBezTo>
                  <a:pt x="6408877" y="310791"/>
                  <a:pt x="6406477" y="300756"/>
                  <a:pt x="6404476" y="290955"/>
                </a:cubicBezTo>
                <a:cubicBezTo>
                  <a:pt x="6402476" y="281154"/>
                  <a:pt x="6400943" y="272386"/>
                  <a:pt x="6399876" y="264652"/>
                </a:cubicBezTo>
                <a:cubicBezTo>
                  <a:pt x="6398809" y="256918"/>
                  <a:pt x="6398275" y="251184"/>
                  <a:pt x="6398275" y="247450"/>
                </a:cubicBezTo>
                <a:cubicBezTo>
                  <a:pt x="6398275" y="237582"/>
                  <a:pt x="6399876" y="228581"/>
                  <a:pt x="6403076" y="220446"/>
                </a:cubicBezTo>
                <a:cubicBezTo>
                  <a:pt x="6406277" y="212312"/>
                  <a:pt x="6410410" y="205144"/>
                  <a:pt x="6415478" y="198944"/>
                </a:cubicBezTo>
                <a:cubicBezTo>
                  <a:pt x="6420545" y="192743"/>
                  <a:pt x="6426012" y="187476"/>
                  <a:pt x="6431880" y="183142"/>
                </a:cubicBezTo>
                <a:cubicBezTo>
                  <a:pt x="6437747" y="178808"/>
                  <a:pt x="6443448" y="175541"/>
                  <a:pt x="6448982" y="173340"/>
                </a:cubicBezTo>
                <a:cubicBezTo>
                  <a:pt x="6454516" y="171140"/>
                  <a:pt x="6459216" y="170040"/>
                  <a:pt x="6463084" y="170040"/>
                </a:cubicBezTo>
                <a:cubicBezTo>
                  <a:pt x="6466417" y="170040"/>
                  <a:pt x="6469351" y="170774"/>
                  <a:pt x="6471885" y="172240"/>
                </a:cubicBezTo>
                <a:cubicBezTo>
                  <a:pt x="6474418" y="173707"/>
                  <a:pt x="6476885" y="176574"/>
                  <a:pt x="6479286" y="180841"/>
                </a:cubicBezTo>
                <a:cubicBezTo>
                  <a:pt x="6481686" y="185109"/>
                  <a:pt x="6484220" y="191376"/>
                  <a:pt x="6486887" y="199644"/>
                </a:cubicBezTo>
                <a:cubicBezTo>
                  <a:pt x="6489420" y="207245"/>
                  <a:pt x="6491821" y="213012"/>
                  <a:pt x="6494088" y="216946"/>
                </a:cubicBezTo>
                <a:cubicBezTo>
                  <a:pt x="6496354" y="220880"/>
                  <a:pt x="6498822" y="223547"/>
                  <a:pt x="6501488" y="224947"/>
                </a:cubicBezTo>
                <a:cubicBezTo>
                  <a:pt x="6504156" y="226347"/>
                  <a:pt x="6507222" y="227047"/>
                  <a:pt x="6510689" y="227047"/>
                </a:cubicBezTo>
                <a:lnTo>
                  <a:pt x="6512493" y="227727"/>
                </a:lnTo>
                <a:lnTo>
                  <a:pt x="6512575" y="227047"/>
                </a:lnTo>
                <a:cubicBezTo>
                  <a:pt x="6515376" y="227047"/>
                  <a:pt x="6518176" y="227047"/>
                  <a:pt x="6520977" y="227047"/>
                </a:cubicBezTo>
                <a:lnTo>
                  <a:pt x="6527790" y="226877"/>
                </a:lnTo>
                <a:lnTo>
                  <a:pt x="6530778" y="203444"/>
                </a:lnTo>
                <a:cubicBezTo>
                  <a:pt x="6533311" y="194376"/>
                  <a:pt x="6536679" y="186542"/>
                  <a:pt x="6540879" y="179941"/>
                </a:cubicBezTo>
                <a:cubicBezTo>
                  <a:pt x="6545080" y="173340"/>
                  <a:pt x="6549713" y="168240"/>
                  <a:pt x="6554781" y="164639"/>
                </a:cubicBezTo>
                <a:cubicBezTo>
                  <a:pt x="6559848" y="161039"/>
                  <a:pt x="6564849" y="159239"/>
                  <a:pt x="6569783" y="159239"/>
                </a:cubicBezTo>
                <a:cubicBezTo>
                  <a:pt x="6574183" y="159239"/>
                  <a:pt x="6578117" y="160506"/>
                  <a:pt x="6581584" y="163039"/>
                </a:cubicBezTo>
                <a:cubicBezTo>
                  <a:pt x="6585051" y="165573"/>
                  <a:pt x="6587785" y="169107"/>
                  <a:pt x="6589785" y="173641"/>
                </a:cubicBezTo>
                <a:cubicBezTo>
                  <a:pt x="6591786" y="178174"/>
                  <a:pt x="6592786" y="183575"/>
                  <a:pt x="6592786" y="189843"/>
                </a:cubicBezTo>
                <a:cubicBezTo>
                  <a:pt x="6592786" y="195443"/>
                  <a:pt x="6591919" y="201044"/>
                  <a:pt x="6590185" y="206645"/>
                </a:cubicBezTo>
                <a:cubicBezTo>
                  <a:pt x="6588452" y="212245"/>
                  <a:pt x="6585218" y="217313"/>
                  <a:pt x="6580484" y="221847"/>
                </a:cubicBezTo>
                <a:lnTo>
                  <a:pt x="6579353" y="222634"/>
                </a:lnTo>
                <a:lnTo>
                  <a:pt x="6586085" y="224147"/>
                </a:lnTo>
                <a:cubicBezTo>
                  <a:pt x="6590418" y="225014"/>
                  <a:pt x="6594886" y="225714"/>
                  <a:pt x="6599486" y="226247"/>
                </a:cubicBezTo>
                <a:lnTo>
                  <a:pt x="6610764" y="226869"/>
                </a:lnTo>
                <a:lnTo>
                  <a:pt x="6617327" y="226497"/>
                </a:lnTo>
                <a:cubicBezTo>
                  <a:pt x="6619994" y="226130"/>
                  <a:pt x="6622094" y="225580"/>
                  <a:pt x="6623627" y="224847"/>
                </a:cubicBezTo>
                <a:cubicBezTo>
                  <a:pt x="6626695" y="223380"/>
                  <a:pt x="6628461" y="220780"/>
                  <a:pt x="6628928" y="217046"/>
                </a:cubicBezTo>
                <a:cubicBezTo>
                  <a:pt x="6629395" y="213312"/>
                  <a:pt x="6629495" y="208111"/>
                  <a:pt x="6629228" y="201444"/>
                </a:cubicBezTo>
                <a:close/>
                <a:moveTo>
                  <a:pt x="6305902" y="99631"/>
                </a:moveTo>
                <a:lnTo>
                  <a:pt x="6322104" y="99631"/>
                </a:lnTo>
                <a:lnTo>
                  <a:pt x="6326105" y="242449"/>
                </a:lnTo>
                <a:lnTo>
                  <a:pt x="6309902" y="242449"/>
                </a:lnTo>
                <a:close/>
                <a:moveTo>
                  <a:pt x="5730668" y="99631"/>
                </a:moveTo>
                <a:lnTo>
                  <a:pt x="5746870" y="99631"/>
                </a:lnTo>
                <a:lnTo>
                  <a:pt x="5750871" y="200644"/>
                </a:lnTo>
                <a:cubicBezTo>
                  <a:pt x="5751138" y="207711"/>
                  <a:pt x="5750271" y="214079"/>
                  <a:pt x="5748270" y="219746"/>
                </a:cubicBezTo>
                <a:cubicBezTo>
                  <a:pt x="5746270" y="225414"/>
                  <a:pt x="5742269" y="230248"/>
                  <a:pt x="5736269" y="234248"/>
                </a:cubicBezTo>
                <a:cubicBezTo>
                  <a:pt x="5730268" y="238249"/>
                  <a:pt x="5721534" y="241316"/>
                  <a:pt x="5710066" y="243449"/>
                </a:cubicBezTo>
                <a:cubicBezTo>
                  <a:pt x="5698598" y="245583"/>
                  <a:pt x="5683463" y="246650"/>
                  <a:pt x="5664660" y="246650"/>
                </a:cubicBezTo>
                <a:cubicBezTo>
                  <a:pt x="5652792" y="246650"/>
                  <a:pt x="5642357" y="245883"/>
                  <a:pt x="5633356" y="244349"/>
                </a:cubicBezTo>
                <a:cubicBezTo>
                  <a:pt x="5624355" y="242816"/>
                  <a:pt x="5616854" y="240449"/>
                  <a:pt x="5610853" y="237248"/>
                </a:cubicBezTo>
                <a:cubicBezTo>
                  <a:pt x="5604852" y="234048"/>
                  <a:pt x="5600319" y="229881"/>
                  <a:pt x="5597252" y="224747"/>
                </a:cubicBezTo>
                <a:cubicBezTo>
                  <a:pt x="5594184" y="219613"/>
                  <a:pt x="5592651" y="213379"/>
                  <a:pt x="5592651" y="206045"/>
                </a:cubicBezTo>
                <a:cubicBezTo>
                  <a:pt x="5592651" y="202711"/>
                  <a:pt x="5592918" y="199277"/>
                  <a:pt x="5593451" y="195743"/>
                </a:cubicBezTo>
                <a:cubicBezTo>
                  <a:pt x="5593984" y="192209"/>
                  <a:pt x="5594685" y="188642"/>
                  <a:pt x="5595551" y="185042"/>
                </a:cubicBezTo>
                <a:cubicBezTo>
                  <a:pt x="5596418" y="181441"/>
                  <a:pt x="5597318" y="177974"/>
                  <a:pt x="5598252" y="174641"/>
                </a:cubicBezTo>
                <a:lnTo>
                  <a:pt x="5613254" y="178441"/>
                </a:lnTo>
                <a:cubicBezTo>
                  <a:pt x="5612720" y="180441"/>
                  <a:pt x="5612120" y="182808"/>
                  <a:pt x="5611454" y="185542"/>
                </a:cubicBezTo>
                <a:cubicBezTo>
                  <a:pt x="5610787" y="188276"/>
                  <a:pt x="5610220" y="191043"/>
                  <a:pt x="5609753" y="193843"/>
                </a:cubicBezTo>
                <a:cubicBezTo>
                  <a:pt x="5609286" y="196643"/>
                  <a:pt x="5609053" y="199177"/>
                  <a:pt x="5609053" y="201444"/>
                </a:cubicBezTo>
                <a:cubicBezTo>
                  <a:pt x="5609053" y="208378"/>
                  <a:pt x="5610820" y="213946"/>
                  <a:pt x="5614353" y="218146"/>
                </a:cubicBezTo>
                <a:cubicBezTo>
                  <a:pt x="5617888" y="222347"/>
                  <a:pt x="5624055" y="225414"/>
                  <a:pt x="5632856" y="227347"/>
                </a:cubicBezTo>
                <a:cubicBezTo>
                  <a:pt x="5641657" y="229281"/>
                  <a:pt x="5653992" y="230248"/>
                  <a:pt x="5669861" y="230248"/>
                </a:cubicBezTo>
                <a:cubicBezTo>
                  <a:pt x="5683062" y="230248"/>
                  <a:pt x="5693931" y="229747"/>
                  <a:pt x="5702465" y="228747"/>
                </a:cubicBezTo>
                <a:cubicBezTo>
                  <a:pt x="5710999" y="227747"/>
                  <a:pt x="5717633" y="226147"/>
                  <a:pt x="5722367" y="223947"/>
                </a:cubicBezTo>
                <a:cubicBezTo>
                  <a:pt x="5727101" y="221746"/>
                  <a:pt x="5730368" y="218879"/>
                  <a:pt x="5732168" y="215346"/>
                </a:cubicBezTo>
                <a:cubicBezTo>
                  <a:pt x="5733969" y="211812"/>
                  <a:pt x="5734736" y="207511"/>
                  <a:pt x="5734469" y="202444"/>
                </a:cubicBezTo>
                <a:close/>
                <a:moveTo>
                  <a:pt x="5286727" y="99631"/>
                </a:moveTo>
                <a:lnTo>
                  <a:pt x="5302929" y="99631"/>
                </a:lnTo>
                <a:lnTo>
                  <a:pt x="5306930" y="242449"/>
                </a:lnTo>
                <a:lnTo>
                  <a:pt x="5290727" y="242449"/>
                </a:lnTo>
                <a:close/>
                <a:moveTo>
                  <a:pt x="4711493" y="99631"/>
                </a:moveTo>
                <a:lnTo>
                  <a:pt x="4727695" y="99631"/>
                </a:lnTo>
                <a:lnTo>
                  <a:pt x="4731696" y="200644"/>
                </a:lnTo>
                <a:cubicBezTo>
                  <a:pt x="4731963" y="207711"/>
                  <a:pt x="4731096" y="214079"/>
                  <a:pt x="4729096" y="219746"/>
                </a:cubicBezTo>
                <a:cubicBezTo>
                  <a:pt x="4727095" y="225414"/>
                  <a:pt x="4723095" y="230248"/>
                  <a:pt x="4717094" y="234248"/>
                </a:cubicBezTo>
                <a:cubicBezTo>
                  <a:pt x="4711093" y="238249"/>
                  <a:pt x="4702359" y="241316"/>
                  <a:pt x="4690891" y="243449"/>
                </a:cubicBezTo>
                <a:cubicBezTo>
                  <a:pt x="4679423" y="245583"/>
                  <a:pt x="4664287" y="246650"/>
                  <a:pt x="4645485" y="246650"/>
                </a:cubicBezTo>
                <a:cubicBezTo>
                  <a:pt x="4633617" y="246650"/>
                  <a:pt x="4623182" y="245883"/>
                  <a:pt x="4614181" y="244349"/>
                </a:cubicBezTo>
                <a:cubicBezTo>
                  <a:pt x="4605180" y="242816"/>
                  <a:pt x="4597679" y="240449"/>
                  <a:pt x="4591678" y="237248"/>
                </a:cubicBezTo>
                <a:cubicBezTo>
                  <a:pt x="4585678" y="234048"/>
                  <a:pt x="4581144" y="229881"/>
                  <a:pt x="4578077" y="224747"/>
                </a:cubicBezTo>
                <a:cubicBezTo>
                  <a:pt x="4575010" y="219613"/>
                  <a:pt x="4573476" y="213379"/>
                  <a:pt x="4573476" y="206045"/>
                </a:cubicBezTo>
                <a:cubicBezTo>
                  <a:pt x="4573476" y="202711"/>
                  <a:pt x="4573743" y="199277"/>
                  <a:pt x="4574276" y="195743"/>
                </a:cubicBezTo>
                <a:cubicBezTo>
                  <a:pt x="4574810" y="192209"/>
                  <a:pt x="4575510" y="188642"/>
                  <a:pt x="4576376" y="185042"/>
                </a:cubicBezTo>
                <a:cubicBezTo>
                  <a:pt x="4577243" y="181441"/>
                  <a:pt x="4578143" y="177974"/>
                  <a:pt x="4579077" y="174641"/>
                </a:cubicBezTo>
                <a:lnTo>
                  <a:pt x="4594079" y="178441"/>
                </a:lnTo>
                <a:cubicBezTo>
                  <a:pt x="4593545" y="180441"/>
                  <a:pt x="4592945" y="182808"/>
                  <a:pt x="4592278" y="185542"/>
                </a:cubicBezTo>
                <a:cubicBezTo>
                  <a:pt x="4591612" y="188276"/>
                  <a:pt x="4591045" y="191043"/>
                  <a:pt x="4590578" y="193843"/>
                </a:cubicBezTo>
                <a:cubicBezTo>
                  <a:pt x="4590111" y="196643"/>
                  <a:pt x="4589878" y="199177"/>
                  <a:pt x="4589878" y="201444"/>
                </a:cubicBezTo>
                <a:cubicBezTo>
                  <a:pt x="4589878" y="208378"/>
                  <a:pt x="4591645" y="213946"/>
                  <a:pt x="4595179" y="218146"/>
                </a:cubicBezTo>
                <a:cubicBezTo>
                  <a:pt x="4598713" y="222347"/>
                  <a:pt x="4604880" y="225414"/>
                  <a:pt x="4613681" y="227347"/>
                </a:cubicBezTo>
                <a:cubicBezTo>
                  <a:pt x="4622482" y="229281"/>
                  <a:pt x="4634817" y="230248"/>
                  <a:pt x="4650686" y="230248"/>
                </a:cubicBezTo>
                <a:cubicBezTo>
                  <a:pt x="4663887" y="230248"/>
                  <a:pt x="4674755" y="229747"/>
                  <a:pt x="4683290" y="228747"/>
                </a:cubicBezTo>
                <a:cubicBezTo>
                  <a:pt x="4691824" y="227747"/>
                  <a:pt x="4698458" y="226147"/>
                  <a:pt x="4703192" y="223947"/>
                </a:cubicBezTo>
                <a:cubicBezTo>
                  <a:pt x="4707926" y="221746"/>
                  <a:pt x="4711193" y="218879"/>
                  <a:pt x="4712993" y="215346"/>
                </a:cubicBezTo>
                <a:cubicBezTo>
                  <a:pt x="4714794" y="211812"/>
                  <a:pt x="4715560" y="207511"/>
                  <a:pt x="4715294" y="202444"/>
                </a:cubicBezTo>
                <a:close/>
                <a:moveTo>
                  <a:pt x="4267552" y="99631"/>
                </a:moveTo>
                <a:lnTo>
                  <a:pt x="4283754" y="99631"/>
                </a:lnTo>
                <a:lnTo>
                  <a:pt x="4287754" y="242449"/>
                </a:lnTo>
                <a:lnTo>
                  <a:pt x="4271553" y="242449"/>
                </a:lnTo>
                <a:close/>
                <a:moveTo>
                  <a:pt x="3720893" y="99631"/>
                </a:moveTo>
                <a:lnTo>
                  <a:pt x="3737095" y="99631"/>
                </a:lnTo>
                <a:lnTo>
                  <a:pt x="3741096" y="200644"/>
                </a:lnTo>
                <a:cubicBezTo>
                  <a:pt x="3741362" y="207445"/>
                  <a:pt x="3742462" y="212779"/>
                  <a:pt x="3744396" y="216646"/>
                </a:cubicBezTo>
                <a:cubicBezTo>
                  <a:pt x="3746330" y="220513"/>
                  <a:pt x="3748963" y="223213"/>
                  <a:pt x="3752297" y="224747"/>
                </a:cubicBezTo>
                <a:lnTo>
                  <a:pt x="3762212" y="226820"/>
                </a:lnTo>
                <a:lnTo>
                  <a:pt x="3775452" y="225547"/>
                </a:lnTo>
                <a:cubicBezTo>
                  <a:pt x="3779186" y="224547"/>
                  <a:pt x="3782020" y="222613"/>
                  <a:pt x="3783953" y="219746"/>
                </a:cubicBezTo>
                <a:cubicBezTo>
                  <a:pt x="3785887" y="216879"/>
                  <a:pt x="3787454" y="212712"/>
                  <a:pt x="3788654" y="207245"/>
                </a:cubicBezTo>
                <a:cubicBezTo>
                  <a:pt x="3789854" y="201777"/>
                  <a:pt x="3791321" y="194643"/>
                  <a:pt x="3793055" y="185842"/>
                </a:cubicBezTo>
                <a:lnTo>
                  <a:pt x="3808657" y="188842"/>
                </a:lnTo>
                <a:cubicBezTo>
                  <a:pt x="3808123" y="191243"/>
                  <a:pt x="3807523" y="193910"/>
                  <a:pt x="3806856" y="196843"/>
                </a:cubicBezTo>
                <a:cubicBezTo>
                  <a:pt x="3806190" y="199777"/>
                  <a:pt x="3805623" y="202677"/>
                  <a:pt x="3805156" y="205545"/>
                </a:cubicBezTo>
                <a:cubicBezTo>
                  <a:pt x="3804689" y="208411"/>
                  <a:pt x="3804456" y="210912"/>
                  <a:pt x="3804456" y="213046"/>
                </a:cubicBezTo>
                <a:cubicBezTo>
                  <a:pt x="3804456" y="215046"/>
                  <a:pt x="3804589" y="216913"/>
                  <a:pt x="3804856" y="218646"/>
                </a:cubicBezTo>
                <a:cubicBezTo>
                  <a:pt x="3805123" y="220380"/>
                  <a:pt x="3806123" y="221847"/>
                  <a:pt x="3807856" y="223047"/>
                </a:cubicBezTo>
                <a:cubicBezTo>
                  <a:pt x="3809590" y="224247"/>
                  <a:pt x="3812524" y="225214"/>
                  <a:pt x="3816658" y="225947"/>
                </a:cubicBezTo>
                <a:cubicBezTo>
                  <a:pt x="3820791" y="226681"/>
                  <a:pt x="3826726" y="227047"/>
                  <a:pt x="3834460" y="227047"/>
                </a:cubicBezTo>
                <a:lnTo>
                  <a:pt x="3835980" y="227621"/>
                </a:lnTo>
                <a:lnTo>
                  <a:pt x="3836051" y="227047"/>
                </a:lnTo>
                <a:cubicBezTo>
                  <a:pt x="3839784" y="227047"/>
                  <a:pt x="3842918" y="226247"/>
                  <a:pt x="3845452" y="224647"/>
                </a:cubicBezTo>
                <a:cubicBezTo>
                  <a:pt x="3847985" y="223047"/>
                  <a:pt x="3850452" y="220380"/>
                  <a:pt x="3852852" y="216646"/>
                </a:cubicBezTo>
                <a:cubicBezTo>
                  <a:pt x="3855253" y="212912"/>
                  <a:pt x="3857853" y="207911"/>
                  <a:pt x="3860653" y="201644"/>
                </a:cubicBezTo>
                <a:cubicBezTo>
                  <a:pt x="3864521" y="193110"/>
                  <a:pt x="3868354" y="186642"/>
                  <a:pt x="3872155" y="182242"/>
                </a:cubicBezTo>
                <a:cubicBezTo>
                  <a:pt x="3875955" y="177841"/>
                  <a:pt x="3879756" y="174841"/>
                  <a:pt x="3883556" y="173240"/>
                </a:cubicBezTo>
                <a:cubicBezTo>
                  <a:pt x="3887357" y="171640"/>
                  <a:pt x="3891124" y="170840"/>
                  <a:pt x="3894858" y="170840"/>
                </a:cubicBezTo>
                <a:cubicBezTo>
                  <a:pt x="3899392" y="170840"/>
                  <a:pt x="3903592" y="172007"/>
                  <a:pt x="3907459" y="174341"/>
                </a:cubicBezTo>
                <a:cubicBezTo>
                  <a:pt x="3911326" y="176674"/>
                  <a:pt x="3914727" y="179775"/>
                  <a:pt x="3917661" y="183642"/>
                </a:cubicBezTo>
                <a:cubicBezTo>
                  <a:pt x="3920594" y="187509"/>
                  <a:pt x="3922895" y="191743"/>
                  <a:pt x="3924561" y="196343"/>
                </a:cubicBezTo>
                <a:cubicBezTo>
                  <a:pt x="3926228" y="200944"/>
                  <a:pt x="3927062" y="205511"/>
                  <a:pt x="3927062" y="210045"/>
                </a:cubicBezTo>
                <a:cubicBezTo>
                  <a:pt x="3927062" y="218046"/>
                  <a:pt x="3925662" y="224413"/>
                  <a:pt x="3922861" y="229147"/>
                </a:cubicBezTo>
                <a:cubicBezTo>
                  <a:pt x="3920061" y="233881"/>
                  <a:pt x="3916494" y="237282"/>
                  <a:pt x="3912160" y="239349"/>
                </a:cubicBezTo>
                <a:cubicBezTo>
                  <a:pt x="3907826" y="241416"/>
                  <a:pt x="3903325" y="242449"/>
                  <a:pt x="3898658" y="242449"/>
                </a:cubicBezTo>
                <a:cubicBezTo>
                  <a:pt x="3894524" y="242449"/>
                  <a:pt x="3889224" y="241649"/>
                  <a:pt x="3882756" y="240049"/>
                </a:cubicBezTo>
                <a:cubicBezTo>
                  <a:pt x="3879523" y="239249"/>
                  <a:pt x="3875864" y="237832"/>
                  <a:pt x="3871780" y="235798"/>
                </a:cubicBezTo>
                <a:lnTo>
                  <a:pt x="3861804" y="229935"/>
                </a:lnTo>
                <a:lnTo>
                  <a:pt x="3853653" y="238649"/>
                </a:lnTo>
                <a:cubicBezTo>
                  <a:pt x="3850719" y="240649"/>
                  <a:pt x="3847685" y="241949"/>
                  <a:pt x="3844551" y="242549"/>
                </a:cubicBezTo>
                <a:cubicBezTo>
                  <a:pt x="3841418" y="243149"/>
                  <a:pt x="3837917" y="243449"/>
                  <a:pt x="3834050" y="243449"/>
                </a:cubicBezTo>
                <a:lnTo>
                  <a:pt x="3834127" y="242824"/>
                </a:lnTo>
                <a:lnTo>
                  <a:pt x="3832459" y="243449"/>
                </a:lnTo>
                <a:cubicBezTo>
                  <a:pt x="3824325" y="243449"/>
                  <a:pt x="3817858" y="243016"/>
                  <a:pt x="3813057" y="242149"/>
                </a:cubicBezTo>
                <a:cubicBezTo>
                  <a:pt x="3808257" y="241282"/>
                  <a:pt x="3804622" y="239982"/>
                  <a:pt x="3802156" y="238249"/>
                </a:cubicBezTo>
                <a:cubicBezTo>
                  <a:pt x="3799689" y="236515"/>
                  <a:pt x="3797955" y="234348"/>
                  <a:pt x="3796955" y="231748"/>
                </a:cubicBezTo>
                <a:lnTo>
                  <a:pt x="3796383" y="229486"/>
                </a:lnTo>
                <a:lnTo>
                  <a:pt x="3793755" y="233448"/>
                </a:lnTo>
                <a:cubicBezTo>
                  <a:pt x="3791288" y="236115"/>
                  <a:pt x="3788454" y="238182"/>
                  <a:pt x="3785254" y="239649"/>
                </a:cubicBezTo>
                <a:cubicBezTo>
                  <a:pt x="3782053" y="241116"/>
                  <a:pt x="3778219" y="242116"/>
                  <a:pt x="3773752" y="242649"/>
                </a:cubicBezTo>
                <a:lnTo>
                  <a:pt x="3761832" y="243249"/>
                </a:lnTo>
                <a:lnTo>
                  <a:pt x="3761298" y="243449"/>
                </a:lnTo>
                <a:lnTo>
                  <a:pt x="3760579" y="243312"/>
                </a:lnTo>
                <a:lnTo>
                  <a:pt x="3757850" y="243449"/>
                </a:lnTo>
                <a:lnTo>
                  <a:pt x="3757929" y="242806"/>
                </a:lnTo>
                <a:lnTo>
                  <a:pt x="3746096" y="240549"/>
                </a:lnTo>
                <a:cubicBezTo>
                  <a:pt x="3742229" y="238615"/>
                  <a:pt x="3739262" y="236182"/>
                  <a:pt x="3737195" y="233248"/>
                </a:cubicBezTo>
                <a:lnTo>
                  <a:pt x="3734427" y="227036"/>
                </a:lnTo>
                <a:lnTo>
                  <a:pt x="3726494" y="234748"/>
                </a:lnTo>
                <a:cubicBezTo>
                  <a:pt x="3721960" y="237615"/>
                  <a:pt x="3716359" y="239915"/>
                  <a:pt x="3709692" y="241649"/>
                </a:cubicBezTo>
                <a:cubicBezTo>
                  <a:pt x="3703024" y="243383"/>
                  <a:pt x="3695190" y="244649"/>
                  <a:pt x="3686189" y="245449"/>
                </a:cubicBezTo>
                <a:cubicBezTo>
                  <a:pt x="3677188" y="246250"/>
                  <a:pt x="3666753" y="246650"/>
                  <a:pt x="3654885" y="246650"/>
                </a:cubicBezTo>
                <a:cubicBezTo>
                  <a:pt x="3643017" y="246650"/>
                  <a:pt x="3632582" y="245883"/>
                  <a:pt x="3623581" y="244349"/>
                </a:cubicBezTo>
                <a:cubicBezTo>
                  <a:pt x="3614580" y="242816"/>
                  <a:pt x="3607079" y="240449"/>
                  <a:pt x="3601078" y="237248"/>
                </a:cubicBezTo>
                <a:cubicBezTo>
                  <a:pt x="3595077" y="234048"/>
                  <a:pt x="3590543" y="229881"/>
                  <a:pt x="3587476" y="224747"/>
                </a:cubicBezTo>
                <a:cubicBezTo>
                  <a:pt x="3584409" y="219613"/>
                  <a:pt x="3582876" y="213379"/>
                  <a:pt x="3582876" y="206045"/>
                </a:cubicBezTo>
                <a:cubicBezTo>
                  <a:pt x="3582876" y="202711"/>
                  <a:pt x="3583143" y="199277"/>
                  <a:pt x="3583676" y="195743"/>
                </a:cubicBezTo>
                <a:cubicBezTo>
                  <a:pt x="3584209" y="192209"/>
                  <a:pt x="3584909" y="188642"/>
                  <a:pt x="3585776" y="185042"/>
                </a:cubicBezTo>
                <a:cubicBezTo>
                  <a:pt x="3586643" y="181441"/>
                  <a:pt x="3587543" y="177974"/>
                  <a:pt x="3588477" y="174641"/>
                </a:cubicBezTo>
                <a:lnTo>
                  <a:pt x="3603478" y="178441"/>
                </a:lnTo>
                <a:cubicBezTo>
                  <a:pt x="3602945" y="180441"/>
                  <a:pt x="3602345" y="182808"/>
                  <a:pt x="3601678" y="185542"/>
                </a:cubicBezTo>
                <a:cubicBezTo>
                  <a:pt x="3601011" y="188276"/>
                  <a:pt x="3600445" y="191043"/>
                  <a:pt x="3599978" y="193843"/>
                </a:cubicBezTo>
                <a:cubicBezTo>
                  <a:pt x="3599511" y="196643"/>
                  <a:pt x="3599278" y="199177"/>
                  <a:pt x="3599278" y="201444"/>
                </a:cubicBezTo>
                <a:cubicBezTo>
                  <a:pt x="3599278" y="208378"/>
                  <a:pt x="3601045" y="213946"/>
                  <a:pt x="3604579" y="218146"/>
                </a:cubicBezTo>
                <a:cubicBezTo>
                  <a:pt x="3608112" y="222347"/>
                  <a:pt x="3614280" y="225414"/>
                  <a:pt x="3623081" y="227347"/>
                </a:cubicBezTo>
                <a:cubicBezTo>
                  <a:pt x="3631882" y="229281"/>
                  <a:pt x="3644217" y="230248"/>
                  <a:pt x="3660086" y="230248"/>
                </a:cubicBezTo>
                <a:cubicBezTo>
                  <a:pt x="3673154" y="230248"/>
                  <a:pt x="3683955" y="229747"/>
                  <a:pt x="3692490" y="228747"/>
                </a:cubicBezTo>
                <a:cubicBezTo>
                  <a:pt x="3701024" y="227747"/>
                  <a:pt x="3707658" y="226147"/>
                  <a:pt x="3712392" y="223947"/>
                </a:cubicBezTo>
                <a:cubicBezTo>
                  <a:pt x="3717126" y="221746"/>
                  <a:pt x="3720426" y="218879"/>
                  <a:pt x="3722293" y="215346"/>
                </a:cubicBezTo>
                <a:cubicBezTo>
                  <a:pt x="3724160" y="211812"/>
                  <a:pt x="3724960" y="207511"/>
                  <a:pt x="3724694" y="202444"/>
                </a:cubicBezTo>
                <a:close/>
                <a:moveTo>
                  <a:pt x="3305527" y="99631"/>
                </a:moveTo>
                <a:lnTo>
                  <a:pt x="3321929" y="99631"/>
                </a:lnTo>
                <a:lnTo>
                  <a:pt x="3325930" y="202644"/>
                </a:lnTo>
                <a:cubicBezTo>
                  <a:pt x="3326196" y="209178"/>
                  <a:pt x="3326830" y="214212"/>
                  <a:pt x="3327830" y="217746"/>
                </a:cubicBezTo>
                <a:cubicBezTo>
                  <a:pt x="3328830" y="221280"/>
                  <a:pt x="3331097" y="223713"/>
                  <a:pt x="3334631" y="225047"/>
                </a:cubicBezTo>
                <a:lnTo>
                  <a:pt x="3350919" y="226998"/>
                </a:lnTo>
                <a:lnTo>
                  <a:pt x="3365877" y="225847"/>
                </a:lnTo>
                <a:cubicBezTo>
                  <a:pt x="3369744" y="225047"/>
                  <a:pt x="3372545" y="223413"/>
                  <a:pt x="3374278" y="220946"/>
                </a:cubicBezTo>
                <a:cubicBezTo>
                  <a:pt x="3376012" y="218480"/>
                  <a:pt x="3376879" y="214779"/>
                  <a:pt x="3376879" y="209845"/>
                </a:cubicBezTo>
                <a:cubicBezTo>
                  <a:pt x="3376879" y="206511"/>
                  <a:pt x="3376345" y="202544"/>
                  <a:pt x="3375279" y="197944"/>
                </a:cubicBezTo>
                <a:cubicBezTo>
                  <a:pt x="3374212" y="193343"/>
                  <a:pt x="3372812" y="188442"/>
                  <a:pt x="3371078" y="183242"/>
                </a:cubicBezTo>
                <a:cubicBezTo>
                  <a:pt x="3369344" y="178041"/>
                  <a:pt x="3367478" y="172907"/>
                  <a:pt x="3365477" y="167840"/>
                </a:cubicBezTo>
                <a:lnTo>
                  <a:pt x="3381679" y="161839"/>
                </a:lnTo>
                <a:cubicBezTo>
                  <a:pt x="3383413" y="166106"/>
                  <a:pt x="3385046" y="170974"/>
                  <a:pt x="3386580" y="176441"/>
                </a:cubicBezTo>
                <a:cubicBezTo>
                  <a:pt x="3388113" y="181908"/>
                  <a:pt x="3389414" y="187309"/>
                  <a:pt x="3390480" y="192643"/>
                </a:cubicBezTo>
                <a:cubicBezTo>
                  <a:pt x="3391547" y="197977"/>
                  <a:pt x="3392081" y="202644"/>
                  <a:pt x="3392081" y="206645"/>
                </a:cubicBezTo>
                <a:cubicBezTo>
                  <a:pt x="3392081" y="211979"/>
                  <a:pt x="3391514" y="216679"/>
                  <a:pt x="3390380" y="220746"/>
                </a:cubicBezTo>
                <a:cubicBezTo>
                  <a:pt x="3389247" y="224814"/>
                  <a:pt x="3387547" y="228281"/>
                  <a:pt x="3385280" y="231148"/>
                </a:cubicBezTo>
                <a:cubicBezTo>
                  <a:pt x="3383013" y="234015"/>
                  <a:pt x="3380112" y="236348"/>
                  <a:pt x="3376579" y="238149"/>
                </a:cubicBezTo>
                <a:cubicBezTo>
                  <a:pt x="3373045" y="239949"/>
                  <a:pt x="3368944" y="241282"/>
                  <a:pt x="3364277" y="242149"/>
                </a:cubicBezTo>
                <a:lnTo>
                  <a:pt x="3349625" y="243340"/>
                </a:lnTo>
                <a:lnTo>
                  <a:pt x="3349333" y="243449"/>
                </a:lnTo>
                <a:lnTo>
                  <a:pt x="3348740" y="243412"/>
                </a:lnTo>
                <a:lnTo>
                  <a:pt x="3348275" y="243449"/>
                </a:lnTo>
                <a:lnTo>
                  <a:pt x="3348283" y="243382"/>
                </a:lnTo>
                <a:lnTo>
                  <a:pt x="3335206" y="242549"/>
                </a:lnTo>
                <a:cubicBezTo>
                  <a:pt x="3331122" y="241949"/>
                  <a:pt x="3327663" y="241049"/>
                  <a:pt x="3324829" y="239849"/>
                </a:cubicBezTo>
                <a:cubicBezTo>
                  <a:pt x="3319162" y="237449"/>
                  <a:pt x="3315261" y="233715"/>
                  <a:pt x="3313128" y="228647"/>
                </a:cubicBezTo>
                <a:cubicBezTo>
                  <a:pt x="3310994" y="223580"/>
                  <a:pt x="3309794" y="217046"/>
                  <a:pt x="3309527" y="209045"/>
                </a:cubicBezTo>
                <a:close/>
                <a:moveTo>
                  <a:pt x="2482646" y="99631"/>
                </a:moveTo>
                <a:lnTo>
                  <a:pt x="2498848" y="99631"/>
                </a:lnTo>
                <a:lnTo>
                  <a:pt x="2502848" y="200644"/>
                </a:lnTo>
                <a:cubicBezTo>
                  <a:pt x="2503115" y="207711"/>
                  <a:pt x="2502248" y="214079"/>
                  <a:pt x="2500247" y="219746"/>
                </a:cubicBezTo>
                <a:cubicBezTo>
                  <a:pt x="2498246" y="225414"/>
                  <a:pt x="2494246" y="230248"/>
                  <a:pt x="2488247" y="234248"/>
                </a:cubicBezTo>
                <a:cubicBezTo>
                  <a:pt x="2482246" y="238249"/>
                  <a:pt x="2473512" y="241316"/>
                  <a:pt x="2462041" y="243449"/>
                </a:cubicBezTo>
                <a:cubicBezTo>
                  <a:pt x="2450576" y="245583"/>
                  <a:pt x="2435439" y="246650"/>
                  <a:pt x="2416638" y="246650"/>
                </a:cubicBezTo>
                <a:cubicBezTo>
                  <a:pt x="2404769" y="246650"/>
                  <a:pt x="2394334" y="245883"/>
                  <a:pt x="2385332" y="244349"/>
                </a:cubicBezTo>
                <a:cubicBezTo>
                  <a:pt x="2376332" y="242816"/>
                  <a:pt x="2368830" y="240449"/>
                  <a:pt x="2362831" y="237248"/>
                </a:cubicBezTo>
                <a:cubicBezTo>
                  <a:pt x="2356830" y="234048"/>
                  <a:pt x="2352295" y="229881"/>
                  <a:pt x="2349228" y="224747"/>
                </a:cubicBezTo>
                <a:cubicBezTo>
                  <a:pt x="2346161" y="219613"/>
                  <a:pt x="2344628" y="213379"/>
                  <a:pt x="2344628" y="206045"/>
                </a:cubicBezTo>
                <a:cubicBezTo>
                  <a:pt x="2344628" y="202711"/>
                  <a:pt x="2344895" y="199277"/>
                  <a:pt x="2345428" y="195743"/>
                </a:cubicBezTo>
                <a:cubicBezTo>
                  <a:pt x="2345962" y="192209"/>
                  <a:pt x="2346661" y="188642"/>
                  <a:pt x="2347528" y="185042"/>
                </a:cubicBezTo>
                <a:cubicBezTo>
                  <a:pt x="2348396" y="181441"/>
                  <a:pt x="2349295" y="177974"/>
                  <a:pt x="2350228" y="174641"/>
                </a:cubicBezTo>
                <a:lnTo>
                  <a:pt x="2365230" y="178441"/>
                </a:lnTo>
                <a:cubicBezTo>
                  <a:pt x="2364698" y="180441"/>
                  <a:pt x="2364097" y="182808"/>
                  <a:pt x="2363430" y="185542"/>
                </a:cubicBezTo>
                <a:cubicBezTo>
                  <a:pt x="2362764" y="188276"/>
                  <a:pt x="2362197" y="191043"/>
                  <a:pt x="2361730" y="193843"/>
                </a:cubicBezTo>
                <a:cubicBezTo>
                  <a:pt x="2361263" y="196643"/>
                  <a:pt x="2361030" y="199177"/>
                  <a:pt x="2361030" y="201444"/>
                </a:cubicBezTo>
                <a:cubicBezTo>
                  <a:pt x="2361030" y="208378"/>
                  <a:pt x="2362798" y="213946"/>
                  <a:pt x="2366332" y="218146"/>
                </a:cubicBezTo>
                <a:cubicBezTo>
                  <a:pt x="2369865" y="222347"/>
                  <a:pt x="2376032" y="225414"/>
                  <a:pt x="2384833" y="227347"/>
                </a:cubicBezTo>
                <a:cubicBezTo>
                  <a:pt x="2393634" y="229281"/>
                  <a:pt x="2405970" y="230248"/>
                  <a:pt x="2421839" y="230248"/>
                </a:cubicBezTo>
                <a:cubicBezTo>
                  <a:pt x="2435039" y="230248"/>
                  <a:pt x="2445906" y="229747"/>
                  <a:pt x="2454443" y="228747"/>
                </a:cubicBezTo>
                <a:cubicBezTo>
                  <a:pt x="2462977" y="227747"/>
                  <a:pt x="2469610" y="226147"/>
                  <a:pt x="2474343" y="223947"/>
                </a:cubicBezTo>
                <a:cubicBezTo>
                  <a:pt x="2479080" y="221746"/>
                  <a:pt x="2482346" y="218879"/>
                  <a:pt x="2484145" y="215346"/>
                </a:cubicBezTo>
                <a:cubicBezTo>
                  <a:pt x="2485946" y="211812"/>
                  <a:pt x="2486712" y="207511"/>
                  <a:pt x="2486448" y="202444"/>
                </a:cubicBezTo>
                <a:close/>
                <a:moveTo>
                  <a:pt x="2010130" y="99631"/>
                </a:moveTo>
                <a:lnTo>
                  <a:pt x="2026532" y="99631"/>
                </a:lnTo>
                <a:lnTo>
                  <a:pt x="2030533" y="202644"/>
                </a:lnTo>
                <a:cubicBezTo>
                  <a:pt x="2030799" y="209178"/>
                  <a:pt x="2031432" y="214212"/>
                  <a:pt x="2032432" y="217746"/>
                </a:cubicBezTo>
                <a:cubicBezTo>
                  <a:pt x="2033433" y="221280"/>
                  <a:pt x="2035700" y="223713"/>
                  <a:pt x="2039233" y="225047"/>
                </a:cubicBezTo>
                <a:lnTo>
                  <a:pt x="2055215" y="226961"/>
                </a:lnTo>
                <a:lnTo>
                  <a:pt x="2064279" y="224647"/>
                </a:lnTo>
                <a:cubicBezTo>
                  <a:pt x="2066813" y="223047"/>
                  <a:pt x="2069280" y="220380"/>
                  <a:pt x="2071681" y="216646"/>
                </a:cubicBezTo>
                <a:cubicBezTo>
                  <a:pt x="2074080" y="212912"/>
                  <a:pt x="2076681" y="207911"/>
                  <a:pt x="2079480" y="201644"/>
                </a:cubicBezTo>
                <a:cubicBezTo>
                  <a:pt x="2083349" y="193110"/>
                  <a:pt x="2087183" y="186642"/>
                  <a:pt x="2090982" y="182242"/>
                </a:cubicBezTo>
                <a:cubicBezTo>
                  <a:pt x="2094782" y="177841"/>
                  <a:pt x="2098584" y="174841"/>
                  <a:pt x="2102383" y="173240"/>
                </a:cubicBezTo>
                <a:cubicBezTo>
                  <a:pt x="2106185" y="171640"/>
                  <a:pt x="2109952" y="170840"/>
                  <a:pt x="2113685" y="170840"/>
                </a:cubicBezTo>
                <a:cubicBezTo>
                  <a:pt x="2118219" y="170840"/>
                  <a:pt x="2122419" y="172007"/>
                  <a:pt x="2126287" y="174341"/>
                </a:cubicBezTo>
                <a:cubicBezTo>
                  <a:pt x="2130153" y="176674"/>
                  <a:pt x="2133554" y="179775"/>
                  <a:pt x="2136488" y="183642"/>
                </a:cubicBezTo>
                <a:cubicBezTo>
                  <a:pt x="2139423" y="187509"/>
                  <a:pt x="2141722" y="191743"/>
                  <a:pt x="2143389" y="196343"/>
                </a:cubicBezTo>
                <a:cubicBezTo>
                  <a:pt x="2145056" y="200944"/>
                  <a:pt x="2145889" y="205511"/>
                  <a:pt x="2145889" y="210045"/>
                </a:cubicBezTo>
                <a:cubicBezTo>
                  <a:pt x="2145889" y="218046"/>
                  <a:pt x="2144488" y="224413"/>
                  <a:pt x="2141689" y="229147"/>
                </a:cubicBezTo>
                <a:cubicBezTo>
                  <a:pt x="2138888" y="233881"/>
                  <a:pt x="2135321" y="237282"/>
                  <a:pt x="2130987" y="239349"/>
                </a:cubicBezTo>
                <a:cubicBezTo>
                  <a:pt x="2126654" y="241416"/>
                  <a:pt x="2122153" y="242449"/>
                  <a:pt x="2117486" y="242449"/>
                </a:cubicBezTo>
                <a:cubicBezTo>
                  <a:pt x="2113352" y="242449"/>
                  <a:pt x="2108050" y="241649"/>
                  <a:pt x="2101584" y="240049"/>
                </a:cubicBezTo>
                <a:cubicBezTo>
                  <a:pt x="2098350" y="239249"/>
                  <a:pt x="2094690" y="237832"/>
                  <a:pt x="2090608" y="235798"/>
                </a:cubicBezTo>
                <a:lnTo>
                  <a:pt x="2080632" y="229935"/>
                </a:lnTo>
                <a:lnTo>
                  <a:pt x="2072480" y="238649"/>
                </a:lnTo>
                <a:cubicBezTo>
                  <a:pt x="2069546" y="240649"/>
                  <a:pt x="2066514" y="241949"/>
                  <a:pt x="2063379" y="242549"/>
                </a:cubicBezTo>
                <a:lnTo>
                  <a:pt x="2054248" y="243332"/>
                </a:lnTo>
                <a:lnTo>
                  <a:pt x="2053935" y="243449"/>
                </a:lnTo>
                <a:lnTo>
                  <a:pt x="2053328" y="243411"/>
                </a:lnTo>
                <a:lnTo>
                  <a:pt x="2052877" y="243449"/>
                </a:lnTo>
                <a:lnTo>
                  <a:pt x="2052886" y="243382"/>
                </a:lnTo>
                <a:lnTo>
                  <a:pt x="2039808" y="242549"/>
                </a:lnTo>
                <a:cubicBezTo>
                  <a:pt x="2035725" y="241949"/>
                  <a:pt x="2032266" y="241049"/>
                  <a:pt x="2029433" y="239849"/>
                </a:cubicBezTo>
                <a:cubicBezTo>
                  <a:pt x="2023766" y="237449"/>
                  <a:pt x="2019865" y="233715"/>
                  <a:pt x="2017732" y="228647"/>
                </a:cubicBezTo>
                <a:cubicBezTo>
                  <a:pt x="2015598" y="223580"/>
                  <a:pt x="2014397" y="217046"/>
                  <a:pt x="2014130" y="209045"/>
                </a:cubicBezTo>
                <a:close/>
                <a:moveTo>
                  <a:pt x="1006270" y="99631"/>
                </a:moveTo>
                <a:lnTo>
                  <a:pt x="1022473" y="99631"/>
                </a:lnTo>
                <a:lnTo>
                  <a:pt x="1026473" y="200644"/>
                </a:lnTo>
                <a:cubicBezTo>
                  <a:pt x="1026740" y="207445"/>
                  <a:pt x="1027840" y="212779"/>
                  <a:pt x="1029774" y="216646"/>
                </a:cubicBezTo>
                <a:cubicBezTo>
                  <a:pt x="1031707" y="220513"/>
                  <a:pt x="1034341" y="223213"/>
                  <a:pt x="1037675" y="224747"/>
                </a:cubicBezTo>
                <a:cubicBezTo>
                  <a:pt x="1041008" y="226280"/>
                  <a:pt x="1044676" y="227047"/>
                  <a:pt x="1048675" y="227047"/>
                </a:cubicBezTo>
                <a:lnTo>
                  <a:pt x="1054486" y="229238"/>
                </a:lnTo>
                <a:lnTo>
                  <a:pt x="1054753" y="227047"/>
                </a:lnTo>
                <a:cubicBezTo>
                  <a:pt x="1058487" y="227047"/>
                  <a:pt x="1061454" y="226247"/>
                  <a:pt x="1063654" y="224647"/>
                </a:cubicBezTo>
                <a:cubicBezTo>
                  <a:pt x="1065854" y="223047"/>
                  <a:pt x="1067988" y="220380"/>
                  <a:pt x="1070055" y="216646"/>
                </a:cubicBezTo>
                <a:cubicBezTo>
                  <a:pt x="1072121" y="212912"/>
                  <a:pt x="1074756" y="207911"/>
                  <a:pt x="1077956" y="201644"/>
                </a:cubicBezTo>
                <a:cubicBezTo>
                  <a:pt x="1081156" y="195243"/>
                  <a:pt x="1084390" y="190009"/>
                  <a:pt x="1087658" y="185942"/>
                </a:cubicBezTo>
                <a:cubicBezTo>
                  <a:pt x="1090924" y="181875"/>
                  <a:pt x="1094124" y="178674"/>
                  <a:pt x="1097258" y="176341"/>
                </a:cubicBezTo>
                <a:cubicBezTo>
                  <a:pt x="1100392" y="174007"/>
                  <a:pt x="1103358" y="172374"/>
                  <a:pt x="1106159" y="171440"/>
                </a:cubicBezTo>
                <a:cubicBezTo>
                  <a:pt x="1108960" y="170507"/>
                  <a:pt x="1111560" y="170040"/>
                  <a:pt x="1113960" y="170040"/>
                </a:cubicBezTo>
                <a:cubicBezTo>
                  <a:pt x="1118361" y="170040"/>
                  <a:pt x="1122295" y="171007"/>
                  <a:pt x="1125761" y="172940"/>
                </a:cubicBezTo>
                <a:cubicBezTo>
                  <a:pt x="1129229" y="174874"/>
                  <a:pt x="1132496" y="178141"/>
                  <a:pt x="1135563" y="182742"/>
                </a:cubicBezTo>
                <a:cubicBezTo>
                  <a:pt x="1138630" y="187342"/>
                  <a:pt x="1141764" y="193643"/>
                  <a:pt x="1144964" y="201644"/>
                </a:cubicBezTo>
                <a:cubicBezTo>
                  <a:pt x="1148031" y="208978"/>
                  <a:pt x="1150798" y="214479"/>
                  <a:pt x="1153265" y="218146"/>
                </a:cubicBezTo>
                <a:cubicBezTo>
                  <a:pt x="1155733" y="221813"/>
                  <a:pt x="1158332" y="224213"/>
                  <a:pt x="1161066" y="225347"/>
                </a:cubicBezTo>
                <a:cubicBezTo>
                  <a:pt x="1163801" y="226481"/>
                  <a:pt x="1166900" y="227047"/>
                  <a:pt x="1170367" y="227047"/>
                </a:cubicBezTo>
                <a:lnTo>
                  <a:pt x="1184455" y="227047"/>
                </a:lnTo>
                <a:cubicBezTo>
                  <a:pt x="1195523" y="227047"/>
                  <a:pt x="1203723" y="226447"/>
                  <a:pt x="1209058" y="225247"/>
                </a:cubicBezTo>
                <a:cubicBezTo>
                  <a:pt x="1214391" y="224047"/>
                  <a:pt x="1217892" y="222447"/>
                  <a:pt x="1219559" y="220446"/>
                </a:cubicBezTo>
                <a:cubicBezTo>
                  <a:pt x="1221226" y="218446"/>
                  <a:pt x="1222060" y="216379"/>
                  <a:pt x="1222060" y="214246"/>
                </a:cubicBezTo>
                <a:cubicBezTo>
                  <a:pt x="1222060" y="211045"/>
                  <a:pt x="1220859" y="207511"/>
                  <a:pt x="1218459" y="203644"/>
                </a:cubicBezTo>
                <a:cubicBezTo>
                  <a:pt x="1216059" y="199777"/>
                  <a:pt x="1212991" y="195810"/>
                  <a:pt x="1209259" y="191743"/>
                </a:cubicBezTo>
                <a:cubicBezTo>
                  <a:pt x="1205525" y="187676"/>
                  <a:pt x="1201557" y="183642"/>
                  <a:pt x="1197356" y="179641"/>
                </a:cubicBezTo>
                <a:cubicBezTo>
                  <a:pt x="1193157" y="175641"/>
                  <a:pt x="1189188" y="171974"/>
                  <a:pt x="1185455" y="168640"/>
                </a:cubicBezTo>
                <a:cubicBezTo>
                  <a:pt x="1181721" y="165306"/>
                  <a:pt x="1178654" y="162406"/>
                  <a:pt x="1176254" y="159939"/>
                </a:cubicBezTo>
                <a:cubicBezTo>
                  <a:pt x="1173853" y="157472"/>
                  <a:pt x="1172653" y="155705"/>
                  <a:pt x="1172653" y="154638"/>
                </a:cubicBezTo>
                <a:cubicBezTo>
                  <a:pt x="1172653" y="152638"/>
                  <a:pt x="1172820" y="150704"/>
                  <a:pt x="1173154" y="148837"/>
                </a:cubicBezTo>
                <a:cubicBezTo>
                  <a:pt x="1173486" y="146971"/>
                  <a:pt x="1173953" y="145237"/>
                  <a:pt x="1174554" y="143637"/>
                </a:cubicBezTo>
                <a:cubicBezTo>
                  <a:pt x="1175154" y="142037"/>
                  <a:pt x="1175921" y="140770"/>
                  <a:pt x="1176854" y="139836"/>
                </a:cubicBezTo>
                <a:cubicBezTo>
                  <a:pt x="1179522" y="137036"/>
                  <a:pt x="1183188" y="134069"/>
                  <a:pt x="1187855" y="130935"/>
                </a:cubicBezTo>
                <a:cubicBezTo>
                  <a:pt x="1192522" y="127801"/>
                  <a:pt x="1197923" y="124601"/>
                  <a:pt x="1204057" y="121334"/>
                </a:cubicBezTo>
                <a:cubicBezTo>
                  <a:pt x="1210191" y="118067"/>
                  <a:pt x="1216726" y="114733"/>
                  <a:pt x="1223660" y="111333"/>
                </a:cubicBezTo>
                <a:cubicBezTo>
                  <a:pt x="1230593" y="107932"/>
                  <a:pt x="1237594" y="104499"/>
                  <a:pt x="1244662" y="101031"/>
                </a:cubicBezTo>
                <a:lnTo>
                  <a:pt x="1251464" y="115833"/>
                </a:lnTo>
                <a:cubicBezTo>
                  <a:pt x="1245062" y="119034"/>
                  <a:pt x="1238661" y="122201"/>
                  <a:pt x="1232260" y="125335"/>
                </a:cubicBezTo>
                <a:cubicBezTo>
                  <a:pt x="1225860" y="128468"/>
                  <a:pt x="1219660" y="131569"/>
                  <a:pt x="1213658" y="134636"/>
                </a:cubicBezTo>
                <a:cubicBezTo>
                  <a:pt x="1207657" y="137703"/>
                  <a:pt x="1202023" y="140803"/>
                  <a:pt x="1196756" y="143937"/>
                </a:cubicBezTo>
                <a:lnTo>
                  <a:pt x="1187596" y="150022"/>
                </a:lnTo>
                <a:lnTo>
                  <a:pt x="1200656" y="161239"/>
                </a:lnTo>
                <a:cubicBezTo>
                  <a:pt x="1205991" y="165906"/>
                  <a:pt x="1211058" y="170673"/>
                  <a:pt x="1215858" y="175541"/>
                </a:cubicBezTo>
                <a:cubicBezTo>
                  <a:pt x="1220660" y="180408"/>
                  <a:pt x="1225127" y="185642"/>
                  <a:pt x="1229260" y="191243"/>
                </a:cubicBezTo>
                <a:cubicBezTo>
                  <a:pt x="1233395" y="196843"/>
                  <a:pt x="1237261" y="203044"/>
                  <a:pt x="1240862" y="209845"/>
                </a:cubicBezTo>
                <a:cubicBezTo>
                  <a:pt x="1243662" y="215046"/>
                  <a:pt x="1246930" y="218846"/>
                  <a:pt x="1250664" y="221247"/>
                </a:cubicBezTo>
                <a:cubicBezTo>
                  <a:pt x="1254397" y="223647"/>
                  <a:pt x="1258097" y="225214"/>
                  <a:pt x="1261765" y="225947"/>
                </a:cubicBezTo>
                <a:cubicBezTo>
                  <a:pt x="1265432" y="226681"/>
                  <a:pt x="1268398" y="227047"/>
                  <a:pt x="1270666" y="227047"/>
                </a:cubicBezTo>
                <a:lnTo>
                  <a:pt x="1273510" y="228120"/>
                </a:lnTo>
                <a:lnTo>
                  <a:pt x="1273627" y="227047"/>
                </a:lnTo>
                <a:cubicBezTo>
                  <a:pt x="1280562" y="227047"/>
                  <a:pt x="1287362" y="226514"/>
                  <a:pt x="1294030" y="225447"/>
                </a:cubicBezTo>
                <a:cubicBezTo>
                  <a:pt x="1300698" y="224380"/>
                  <a:pt x="1307233" y="222847"/>
                  <a:pt x="1313634" y="220846"/>
                </a:cubicBezTo>
                <a:cubicBezTo>
                  <a:pt x="1320034" y="218846"/>
                  <a:pt x="1326200" y="216413"/>
                  <a:pt x="1332136" y="213545"/>
                </a:cubicBezTo>
                <a:cubicBezTo>
                  <a:pt x="1338070" y="210678"/>
                  <a:pt x="1343703" y="207378"/>
                  <a:pt x="1349038" y="203644"/>
                </a:cubicBezTo>
                <a:cubicBezTo>
                  <a:pt x="1345570" y="200577"/>
                  <a:pt x="1341570" y="197910"/>
                  <a:pt x="1337037" y="195643"/>
                </a:cubicBezTo>
                <a:cubicBezTo>
                  <a:pt x="1332501" y="193376"/>
                  <a:pt x="1327535" y="191609"/>
                  <a:pt x="1322134" y="190343"/>
                </a:cubicBezTo>
                <a:cubicBezTo>
                  <a:pt x="1316733" y="189076"/>
                  <a:pt x="1311033" y="188442"/>
                  <a:pt x="1305031" y="188442"/>
                </a:cubicBezTo>
                <a:cubicBezTo>
                  <a:pt x="1302899" y="188442"/>
                  <a:pt x="1300898" y="188509"/>
                  <a:pt x="1299030" y="188642"/>
                </a:cubicBezTo>
                <a:cubicBezTo>
                  <a:pt x="1297164" y="188776"/>
                  <a:pt x="1295297" y="189009"/>
                  <a:pt x="1293430" y="189343"/>
                </a:cubicBezTo>
                <a:cubicBezTo>
                  <a:pt x="1291564" y="189676"/>
                  <a:pt x="1289430" y="190109"/>
                  <a:pt x="1287030" y="190643"/>
                </a:cubicBezTo>
                <a:lnTo>
                  <a:pt x="1283829" y="175441"/>
                </a:lnTo>
                <a:cubicBezTo>
                  <a:pt x="1287430" y="174374"/>
                  <a:pt x="1291029" y="173541"/>
                  <a:pt x="1294631" y="172940"/>
                </a:cubicBezTo>
                <a:cubicBezTo>
                  <a:pt x="1298231" y="172340"/>
                  <a:pt x="1301698" y="172040"/>
                  <a:pt x="1305031" y="172040"/>
                </a:cubicBezTo>
                <a:cubicBezTo>
                  <a:pt x="1311966" y="172040"/>
                  <a:pt x="1318233" y="172874"/>
                  <a:pt x="1323834" y="174541"/>
                </a:cubicBezTo>
                <a:cubicBezTo>
                  <a:pt x="1329434" y="176208"/>
                  <a:pt x="1334535" y="178241"/>
                  <a:pt x="1339136" y="180641"/>
                </a:cubicBezTo>
                <a:cubicBezTo>
                  <a:pt x="1343737" y="183042"/>
                  <a:pt x="1348070" y="185442"/>
                  <a:pt x="1352138" y="187842"/>
                </a:cubicBezTo>
                <a:cubicBezTo>
                  <a:pt x="1356206" y="190243"/>
                  <a:pt x="1360173" y="192276"/>
                  <a:pt x="1364038" y="193943"/>
                </a:cubicBezTo>
                <a:cubicBezTo>
                  <a:pt x="1367907" y="195610"/>
                  <a:pt x="1371907" y="196443"/>
                  <a:pt x="1376040" y="196443"/>
                </a:cubicBezTo>
                <a:lnTo>
                  <a:pt x="1380243" y="196443"/>
                </a:lnTo>
                <a:lnTo>
                  <a:pt x="1381642" y="210845"/>
                </a:lnTo>
                <a:cubicBezTo>
                  <a:pt x="1375908" y="210845"/>
                  <a:pt x="1370640" y="211645"/>
                  <a:pt x="1365840" y="213245"/>
                </a:cubicBezTo>
                <a:cubicBezTo>
                  <a:pt x="1361038" y="214846"/>
                  <a:pt x="1356338" y="216879"/>
                  <a:pt x="1351738" y="219346"/>
                </a:cubicBezTo>
                <a:cubicBezTo>
                  <a:pt x="1347138" y="221813"/>
                  <a:pt x="1342302" y="224413"/>
                  <a:pt x="1337236" y="227147"/>
                </a:cubicBezTo>
                <a:cubicBezTo>
                  <a:pt x="1332169" y="229881"/>
                  <a:pt x="1326567" y="232481"/>
                  <a:pt x="1320434" y="234948"/>
                </a:cubicBezTo>
                <a:cubicBezTo>
                  <a:pt x="1314300" y="237415"/>
                  <a:pt x="1307266" y="239449"/>
                  <a:pt x="1299331" y="241049"/>
                </a:cubicBezTo>
                <a:cubicBezTo>
                  <a:pt x="1291396" y="242649"/>
                  <a:pt x="1282229" y="243449"/>
                  <a:pt x="1271827" y="243449"/>
                </a:cubicBezTo>
                <a:lnTo>
                  <a:pt x="1271963" y="242212"/>
                </a:lnTo>
                <a:lnTo>
                  <a:pt x="1268666" y="243449"/>
                </a:lnTo>
                <a:cubicBezTo>
                  <a:pt x="1265064" y="243449"/>
                  <a:pt x="1260831" y="242883"/>
                  <a:pt x="1255963" y="241749"/>
                </a:cubicBezTo>
                <a:cubicBezTo>
                  <a:pt x="1251096" y="240616"/>
                  <a:pt x="1246330" y="238382"/>
                  <a:pt x="1241662" y="235048"/>
                </a:cubicBezTo>
                <a:cubicBezTo>
                  <a:pt x="1239328" y="233381"/>
                  <a:pt x="1237195" y="231281"/>
                  <a:pt x="1235262" y="228747"/>
                </a:cubicBezTo>
                <a:lnTo>
                  <a:pt x="1233488" y="225714"/>
                </a:lnTo>
                <a:lnTo>
                  <a:pt x="1229161" y="231548"/>
                </a:lnTo>
                <a:cubicBezTo>
                  <a:pt x="1226559" y="234148"/>
                  <a:pt x="1223260" y="236348"/>
                  <a:pt x="1219260" y="238149"/>
                </a:cubicBezTo>
                <a:cubicBezTo>
                  <a:pt x="1215259" y="239949"/>
                  <a:pt x="1210391" y="241282"/>
                  <a:pt x="1204657" y="242149"/>
                </a:cubicBezTo>
                <a:cubicBezTo>
                  <a:pt x="1198924" y="243016"/>
                  <a:pt x="1191922" y="243449"/>
                  <a:pt x="1183655" y="243449"/>
                </a:cubicBezTo>
                <a:lnTo>
                  <a:pt x="1168366" y="243449"/>
                </a:lnTo>
                <a:lnTo>
                  <a:pt x="1167053" y="243449"/>
                </a:lnTo>
                <a:lnTo>
                  <a:pt x="1167082" y="243215"/>
                </a:lnTo>
                <a:lnTo>
                  <a:pt x="1154066" y="240849"/>
                </a:lnTo>
                <a:lnTo>
                  <a:pt x="1143404" y="232829"/>
                </a:lnTo>
                <a:lnTo>
                  <a:pt x="1140063" y="238549"/>
                </a:lnTo>
                <a:cubicBezTo>
                  <a:pt x="1137597" y="241149"/>
                  <a:pt x="1134830" y="243083"/>
                  <a:pt x="1131763" y="244349"/>
                </a:cubicBezTo>
                <a:cubicBezTo>
                  <a:pt x="1128695" y="245616"/>
                  <a:pt x="1125428" y="246250"/>
                  <a:pt x="1121961" y="246250"/>
                </a:cubicBezTo>
                <a:cubicBezTo>
                  <a:pt x="1117561" y="246250"/>
                  <a:pt x="1113059" y="245316"/>
                  <a:pt x="1108460" y="243449"/>
                </a:cubicBezTo>
                <a:cubicBezTo>
                  <a:pt x="1103859" y="241582"/>
                  <a:pt x="1099425" y="238915"/>
                  <a:pt x="1095157" y="235448"/>
                </a:cubicBezTo>
                <a:cubicBezTo>
                  <a:pt x="1090891" y="231981"/>
                  <a:pt x="1087157" y="227914"/>
                  <a:pt x="1083957" y="223247"/>
                </a:cubicBezTo>
                <a:cubicBezTo>
                  <a:pt x="1080489" y="229381"/>
                  <a:pt x="1077189" y="233881"/>
                  <a:pt x="1074055" y="236748"/>
                </a:cubicBezTo>
                <a:cubicBezTo>
                  <a:pt x="1070922" y="239615"/>
                  <a:pt x="1067688" y="241449"/>
                  <a:pt x="1064354" y="242249"/>
                </a:cubicBezTo>
                <a:cubicBezTo>
                  <a:pt x="1061020" y="243049"/>
                  <a:pt x="1057153" y="243449"/>
                  <a:pt x="1052753" y="243449"/>
                </a:cubicBezTo>
                <a:lnTo>
                  <a:pt x="1053043" y="241061"/>
                </a:lnTo>
                <a:lnTo>
                  <a:pt x="1046675" y="243449"/>
                </a:lnTo>
                <a:cubicBezTo>
                  <a:pt x="1040408" y="243449"/>
                  <a:pt x="1035341" y="242482"/>
                  <a:pt x="1031473" y="240549"/>
                </a:cubicBezTo>
                <a:cubicBezTo>
                  <a:pt x="1027606" y="238615"/>
                  <a:pt x="1024639" y="236182"/>
                  <a:pt x="1022573" y="233248"/>
                </a:cubicBezTo>
                <a:lnTo>
                  <a:pt x="1019804" y="227036"/>
                </a:lnTo>
                <a:lnTo>
                  <a:pt x="1011871" y="234748"/>
                </a:lnTo>
                <a:cubicBezTo>
                  <a:pt x="1007337" y="237615"/>
                  <a:pt x="1001737" y="239915"/>
                  <a:pt x="995069" y="241649"/>
                </a:cubicBezTo>
                <a:cubicBezTo>
                  <a:pt x="988401" y="243383"/>
                  <a:pt x="980567" y="244649"/>
                  <a:pt x="971566" y="245449"/>
                </a:cubicBezTo>
                <a:cubicBezTo>
                  <a:pt x="962565" y="246250"/>
                  <a:pt x="952131" y="246650"/>
                  <a:pt x="940264" y="246650"/>
                </a:cubicBezTo>
                <a:cubicBezTo>
                  <a:pt x="928394" y="246650"/>
                  <a:pt x="917961" y="245883"/>
                  <a:pt x="908959" y="244349"/>
                </a:cubicBezTo>
                <a:cubicBezTo>
                  <a:pt x="899961" y="242816"/>
                  <a:pt x="892457" y="240449"/>
                  <a:pt x="886458" y="237248"/>
                </a:cubicBezTo>
                <a:cubicBezTo>
                  <a:pt x="880457" y="234048"/>
                  <a:pt x="875923" y="229881"/>
                  <a:pt x="872855" y="224747"/>
                </a:cubicBezTo>
                <a:cubicBezTo>
                  <a:pt x="869788" y="219613"/>
                  <a:pt x="868254" y="213379"/>
                  <a:pt x="868254" y="206045"/>
                </a:cubicBezTo>
                <a:cubicBezTo>
                  <a:pt x="868254" y="202711"/>
                  <a:pt x="868522" y="199277"/>
                  <a:pt x="869055" y="195743"/>
                </a:cubicBezTo>
                <a:cubicBezTo>
                  <a:pt x="869588" y="192209"/>
                  <a:pt x="870288" y="188642"/>
                  <a:pt x="871153" y="185042"/>
                </a:cubicBezTo>
                <a:cubicBezTo>
                  <a:pt x="872020" y="181441"/>
                  <a:pt x="872922" y="177974"/>
                  <a:pt x="873856" y="174641"/>
                </a:cubicBezTo>
                <a:lnTo>
                  <a:pt x="888858" y="178441"/>
                </a:lnTo>
                <a:cubicBezTo>
                  <a:pt x="888324" y="180441"/>
                  <a:pt x="887725" y="182808"/>
                  <a:pt x="887056" y="185542"/>
                </a:cubicBezTo>
                <a:cubicBezTo>
                  <a:pt x="886393" y="188276"/>
                  <a:pt x="885823" y="191043"/>
                  <a:pt x="885357" y="193843"/>
                </a:cubicBezTo>
                <a:cubicBezTo>
                  <a:pt x="884890" y="196643"/>
                  <a:pt x="884656" y="199177"/>
                  <a:pt x="884656" y="201444"/>
                </a:cubicBezTo>
                <a:cubicBezTo>
                  <a:pt x="884656" y="208378"/>
                  <a:pt x="886423" y="213946"/>
                  <a:pt x="889958" y="218146"/>
                </a:cubicBezTo>
                <a:cubicBezTo>
                  <a:pt x="893491" y="222347"/>
                  <a:pt x="899660" y="225414"/>
                  <a:pt x="908459" y="227347"/>
                </a:cubicBezTo>
                <a:cubicBezTo>
                  <a:pt x="917261" y="229281"/>
                  <a:pt x="929598" y="230248"/>
                  <a:pt x="945463" y="230248"/>
                </a:cubicBezTo>
                <a:cubicBezTo>
                  <a:pt x="958532" y="230248"/>
                  <a:pt x="969332" y="229747"/>
                  <a:pt x="977867" y="228747"/>
                </a:cubicBezTo>
                <a:cubicBezTo>
                  <a:pt x="986401" y="227747"/>
                  <a:pt x="993036" y="226147"/>
                  <a:pt x="997769" y="223947"/>
                </a:cubicBezTo>
                <a:cubicBezTo>
                  <a:pt x="1002503" y="221746"/>
                  <a:pt x="1005804" y="218879"/>
                  <a:pt x="1007671" y="215346"/>
                </a:cubicBezTo>
                <a:cubicBezTo>
                  <a:pt x="1009537" y="211812"/>
                  <a:pt x="1010337" y="207511"/>
                  <a:pt x="1010071" y="202444"/>
                </a:cubicBezTo>
                <a:close/>
                <a:moveTo>
                  <a:pt x="453916" y="99631"/>
                </a:moveTo>
                <a:lnTo>
                  <a:pt x="470520" y="99631"/>
                </a:lnTo>
                <a:lnTo>
                  <a:pt x="473920" y="206445"/>
                </a:lnTo>
                <a:cubicBezTo>
                  <a:pt x="474188" y="215379"/>
                  <a:pt x="473822" y="223947"/>
                  <a:pt x="472819" y="232148"/>
                </a:cubicBezTo>
                <a:cubicBezTo>
                  <a:pt x="471822" y="240349"/>
                  <a:pt x="469919" y="247883"/>
                  <a:pt x="467118" y="254751"/>
                </a:cubicBezTo>
                <a:cubicBezTo>
                  <a:pt x="464320" y="261618"/>
                  <a:pt x="460451" y="267619"/>
                  <a:pt x="455518" y="272753"/>
                </a:cubicBezTo>
                <a:cubicBezTo>
                  <a:pt x="450583" y="277887"/>
                  <a:pt x="444384" y="281854"/>
                  <a:pt x="436916" y="284654"/>
                </a:cubicBezTo>
                <a:cubicBezTo>
                  <a:pt x="429448" y="287455"/>
                  <a:pt x="420448" y="288855"/>
                  <a:pt x="409913" y="288855"/>
                </a:cubicBezTo>
                <a:cubicBezTo>
                  <a:pt x="402844" y="288855"/>
                  <a:pt x="395976" y="287921"/>
                  <a:pt x="389310" y="286055"/>
                </a:cubicBezTo>
                <a:cubicBezTo>
                  <a:pt x="382642" y="284188"/>
                  <a:pt x="376641" y="281387"/>
                  <a:pt x="371307" y="277654"/>
                </a:cubicBezTo>
                <a:cubicBezTo>
                  <a:pt x="365972" y="273920"/>
                  <a:pt x="361739" y="269152"/>
                  <a:pt x="358605" y="263352"/>
                </a:cubicBezTo>
                <a:cubicBezTo>
                  <a:pt x="355472" y="257551"/>
                  <a:pt x="353903" y="250650"/>
                  <a:pt x="353903" y="242649"/>
                </a:cubicBezTo>
                <a:cubicBezTo>
                  <a:pt x="353903" y="239449"/>
                  <a:pt x="354205" y="236015"/>
                  <a:pt x="354806" y="232348"/>
                </a:cubicBezTo>
                <a:cubicBezTo>
                  <a:pt x="355405" y="228681"/>
                  <a:pt x="356339" y="224747"/>
                  <a:pt x="357607" y="220546"/>
                </a:cubicBezTo>
                <a:cubicBezTo>
                  <a:pt x="358872" y="216346"/>
                  <a:pt x="360439" y="211912"/>
                  <a:pt x="362305" y="207245"/>
                </a:cubicBezTo>
                <a:lnTo>
                  <a:pt x="376710" y="212845"/>
                </a:lnTo>
                <a:cubicBezTo>
                  <a:pt x="375376" y="216579"/>
                  <a:pt x="374209" y="220113"/>
                  <a:pt x="373209" y="223447"/>
                </a:cubicBezTo>
                <a:cubicBezTo>
                  <a:pt x="372206" y="226780"/>
                  <a:pt x="371473" y="229914"/>
                  <a:pt x="371009" y="232848"/>
                </a:cubicBezTo>
                <a:cubicBezTo>
                  <a:pt x="370541" y="235782"/>
                  <a:pt x="370306" y="238582"/>
                  <a:pt x="370306" y="241249"/>
                </a:cubicBezTo>
                <a:cubicBezTo>
                  <a:pt x="370306" y="247650"/>
                  <a:pt x="372007" y="253184"/>
                  <a:pt x="375408" y="257851"/>
                </a:cubicBezTo>
                <a:cubicBezTo>
                  <a:pt x="378808" y="262518"/>
                  <a:pt x="383508" y="266119"/>
                  <a:pt x="389510" y="268652"/>
                </a:cubicBezTo>
                <a:cubicBezTo>
                  <a:pt x="395511" y="271186"/>
                  <a:pt x="402510" y="272453"/>
                  <a:pt x="410511" y="272453"/>
                </a:cubicBezTo>
                <a:cubicBezTo>
                  <a:pt x="420246" y="272453"/>
                  <a:pt x="428280" y="271053"/>
                  <a:pt x="434614" y="268252"/>
                </a:cubicBezTo>
                <a:cubicBezTo>
                  <a:pt x="440949" y="265452"/>
                  <a:pt x="445885" y="261185"/>
                  <a:pt x="449418" y="255451"/>
                </a:cubicBezTo>
                <a:cubicBezTo>
                  <a:pt x="452952" y="249717"/>
                  <a:pt x="455318" y="242416"/>
                  <a:pt x="456517" y="233548"/>
                </a:cubicBezTo>
                <a:cubicBezTo>
                  <a:pt x="457718" y="224680"/>
                  <a:pt x="458119" y="214246"/>
                  <a:pt x="457718" y="202244"/>
                </a:cubicBezTo>
                <a:close/>
                <a:moveTo>
                  <a:pt x="6001407" y="97631"/>
                </a:moveTo>
                <a:lnTo>
                  <a:pt x="6001407" y="109033"/>
                </a:lnTo>
                <a:lnTo>
                  <a:pt x="5956601" y="122034"/>
                </a:lnTo>
                <a:lnTo>
                  <a:pt x="5956601" y="110833"/>
                </a:lnTo>
                <a:close/>
                <a:moveTo>
                  <a:pt x="4982232" y="97631"/>
                </a:moveTo>
                <a:lnTo>
                  <a:pt x="4982232" y="109033"/>
                </a:lnTo>
                <a:lnTo>
                  <a:pt x="4937426" y="122034"/>
                </a:lnTo>
                <a:lnTo>
                  <a:pt x="4937426" y="110833"/>
                </a:lnTo>
                <a:close/>
                <a:moveTo>
                  <a:pt x="657887" y="97631"/>
                </a:moveTo>
                <a:lnTo>
                  <a:pt x="657887" y="109033"/>
                </a:lnTo>
                <a:lnTo>
                  <a:pt x="613080" y="122034"/>
                </a:lnTo>
                <a:lnTo>
                  <a:pt x="613080" y="110833"/>
                </a:lnTo>
                <a:close/>
                <a:moveTo>
                  <a:pt x="6565030" y="96555"/>
                </a:moveTo>
                <a:cubicBezTo>
                  <a:pt x="6563029" y="96555"/>
                  <a:pt x="6561362" y="97255"/>
                  <a:pt x="6560029" y="98655"/>
                </a:cubicBezTo>
                <a:cubicBezTo>
                  <a:pt x="6558696" y="100055"/>
                  <a:pt x="6558029" y="101755"/>
                  <a:pt x="6558029" y="103756"/>
                </a:cubicBezTo>
                <a:cubicBezTo>
                  <a:pt x="6558029" y="106289"/>
                  <a:pt x="6559096" y="108656"/>
                  <a:pt x="6561229" y="110856"/>
                </a:cubicBezTo>
                <a:lnTo>
                  <a:pt x="6567072" y="114435"/>
                </a:lnTo>
                <a:lnTo>
                  <a:pt x="6567530" y="114057"/>
                </a:lnTo>
                <a:cubicBezTo>
                  <a:pt x="6570131" y="111057"/>
                  <a:pt x="6571430" y="108023"/>
                  <a:pt x="6571430" y="104956"/>
                </a:cubicBezTo>
                <a:cubicBezTo>
                  <a:pt x="6571430" y="102555"/>
                  <a:pt x="6570897" y="100555"/>
                  <a:pt x="6569830" y="98955"/>
                </a:cubicBezTo>
                <a:cubicBezTo>
                  <a:pt x="6568763" y="97355"/>
                  <a:pt x="6567163" y="96555"/>
                  <a:pt x="6565030" y="96555"/>
                </a:cubicBezTo>
                <a:close/>
                <a:moveTo>
                  <a:pt x="1307632" y="95878"/>
                </a:moveTo>
                <a:cubicBezTo>
                  <a:pt x="1312967" y="95878"/>
                  <a:pt x="1317001" y="97712"/>
                  <a:pt x="1319734" y="101379"/>
                </a:cubicBezTo>
                <a:cubicBezTo>
                  <a:pt x="1322467" y="105046"/>
                  <a:pt x="1323834" y="109213"/>
                  <a:pt x="1323834" y="113881"/>
                </a:cubicBezTo>
                <a:cubicBezTo>
                  <a:pt x="1323834" y="119748"/>
                  <a:pt x="1321901" y="124949"/>
                  <a:pt x="1318034" y="129483"/>
                </a:cubicBezTo>
                <a:cubicBezTo>
                  <a:pt x="1314165" y="134016"/>
                  <a:pt x="1308731" y="137617"/>
                  <a:pt x="1301731" y="140284"/>
                </a:cubicBezTo>
                <a:cubicBezTo>
                  <a:pt x="1294732" y="142951"/>
                  <a:pt x="1286496" y="144551"/>
                  <a:pt x="1277028" y="145085"/>
                </a:cubicBezTo>
                <a:lnTo>
                  <a:pt x="1275229" y="135483"/>
                </a:lnTo>
                <a:cubicBezTo>
                  <a:pt x="1284296" y="134817"/>
                  <a:pt x="1291663" y="133417"/>
                  <a:pt x="1297330" y="131283"/>
                </a:cubicBezTo>
                <a:lnTo>
                  <a:pt x="1301031" y="128985"/>
                </a:lnTo>
                <a:lnTo>
                  <a:pt x="1294331" y="124682"/>
                </a:lnTo>
                <a:cubicBezTo>
                  <a:pt x="1291330" y="121615"/>
                  <a:pt x="1289831" y="117815"/>
                  <a:pt x="1289831" y="113281"/>
                </a:cubicBezTo>
                <a:cubicBezTo>
                  <a:pt x="1289831" y="108613"/>
                  <a:pt x="1291464" y="104546"/>
                  <a:pt x="1294732" y="101079"/>
                </a:cubicBezTo>
                <a:cubicBezTo>
                  <a:pt x="1297998" y="97612"/>
                  <a:pt x="1302298" y="95878"/>
                  <a:pt x="1307632" y="95878"/>
                </a:cubicBezTo>
                <a:close/>
                <a:moveTo>
                  <a:pt x="1117132" y="95878"/>
                </a:moveTo>
                <a:cubicBezTo>
                  <a:pt x="1122467" y="95878"/>
                  <a:pt x="1126501" y="97712"/>
                  <a:pt x="1129234" y="101379"/>
                </a:cubicBezTo>
                <a:cubicBezTo>
                  <a:pt x="1131968" y="105046"/>
                  <a:pt x="1133335" y="109213"/>
                  <a:pt x="1133335" y="113881"/>
                </a:cubicBezTo>
                <a:cubicBezTo>
                  <a:pt x="1133335" y="119748"/>
                  <a:pt x="1131401" y="124949"/>
                  <a:pt x="1127533" y="129483"/>
                </a:cubicBezTo>
                <a:cubicBezTo>
                  <a:pt x="1123666" y="134016"/>
                  <a:pt x="1118232" y="137617"/>
                  <a:pt x="1111231" y="140284"/>
                </a:cubicBezTo>
                <a:cubicBezTo>
                  <a:pt x="1104230" y="142951"/>
                  <a:pt x="1095996" y="144551"/>
                  <a:pt x="1086528" y="145085"/>
                </a:cubicBezTo>
                <a:lnTo>
                  <a:pt x="1084728" y="135483"/>
                </a:lnTo>
                <a:cubicBezTo>
                  <a:pt x="1093796" y="134817"/>
                  <a:pt x="1101164" y="133417"/>
                  <a:pt x="1106831" y="131283"/>
                </a:cubicBezTo>
                <a:lnTo>
                  <a:pt x="1110531" y="128985"/>
                </a:lnTo>
                <a:lnTo>
                  <a:pt x="1103830" y="124682"/>
                </a:lnTo>
                <a:cubicBezTo>
                  <a:pt x="1100830" y="121615"/>
                  <a:pt x="1099330" y="117815"/>
                  <a:pt x="1099330" y="113281"/>
                </a:cubicBezTo>
                <a:cubicBezTo>
                  <a:pt x="1099330" y="108613"/>
                  <a:pt x="1100964" y="104546"/>
                  <a:pt x="1104230" y="101079"/>
                </a:cubicBezTo>
                <a:cubicBezTo>
                  <a:pt x="1107498" y="97612"/>
                  <a:pt x="1111798" y="95878"/>
                  <a:pt x="1117132" y="95878"/>
                </a:cubicBezTo>
                <a:close/>
                <a:moveTo>
                  <a:pt x="523706" y="91630"/>
                </a:moveTo>
                <a:cubicBezTo>
                  <a:pt x="521175" y="91630"/>
                  <a:pt x="519207" y="92497"/>
                  <a:pt x="517805" y="94231"/>
                </a:cubicBezTo>
                <a:cubicBezTo>
                  <a:pt x="516407" y="95964"/>
                  <a:pt x="515706" y="97964"/>
                  <a:pt x="515706" y="100231"/>
                </a:cubicBezTo>
                <a:cubicBezTo>
                  <a:pt x="515706" y="102632"/>
                  <a:pt x="516438" y="104599"/>
                  <a:pt x="517906" y="106132"/>
                </a:cubicBezTo>
                <a:cubicBezTo>
                  <a:pt x="519374" y="107666"/>
                  <a:pt x="521240" y="108432"/>
                  <a:pt x="523506" y="108432"/>
                </a:cubicBezTo>
                <a:cubicBezTo>
                  <a:pt x="525774" y="108432"/>
                  <a:pt x="527742" y="107699"/>
                  <a:pt x="529409" y="106232"/>
                </a:cubicBezTo>
                <a:cubicBezTo>
                  <a:pt x="531076" y="104765"/>
                  <a:pt x="531907" y="102832"/>
                  <a:pt x="531907" y="100431"/>
                </a:cubicBezTo>
                <a:cubicBezTo>
                  <a:pt x="531907" y="97898"/>
                  <a:pt x="531043" y="95797"/>
                  <a:pt x="529308" y="94131"/>
                </a:cubicBezTo>
                <a:cubicBezTo>
                  <a:pt x="527575" y="92464"/>
                  <a:pt x="525708" y="91630"/>
                  <a:pt x="523706" y="91630"/>
                </a:cubicBezTo>
                <a:close/>
                <a:moveTo>
                  <a:pt x="5239578" y="89954"/>
                </a:moveTo>
                <a:cubicBezTo>
                  <a:pt x="5242778" y="89954"/>
                  <a:pt x="5245646" y="90887"/>
                  <a:pt x="5248179" y="92754"/>
                </a:cubicBezTo>
                <a:cubicBezTo>
                  <a:pt x="5250713" y="94621"/>
                  <a:pt x="5252713" y="97088"/>
                  <a:pt x="5254180" y="100155"/>
                </a:cubicBezTo>
                <a:cubicBezTo>
                  <a:pt x="5255647" y="103222"/>
                  <a:pt x="5256381" y="106489"/>
                  <a:pt x="5256381" y="109956"/>
                </a:cubicBezTo>
                <a:cubicBezTo>
                  <a:pt x="5256381" y="115157"/>
                  <a:pt x="5254714" y="119524"/>
                  <a:pt x="5251380" y="123058"/>
                </a:cubicBezTo>
                <a:cubicBezTo>
                  <a:pt x="5248046" y="126592"/>
                  <a:pt x="5243779" y="128359"/>
                  <a:pt x="5238578" y="128359"/>
                </a:cubicBezTo>
                <a:cubicBezTo>
                  <a:pt x="5232844" y="128359"/>
                  <a:pt x="5228544" y="126625"/>
                  <a:pt x="5225677" y="123158"/>
                </a:cubicBezTo>
                <a:cubicBezTo>
                  <a:pt x="5222809" y="119691"/>
                  <a:pt x="5221376" y="115624"/>
                  <a:pt x="5221376" y="110957"/>
                </a:cubicBezTo>
                <a:cubicBezTo>
                  <a:pt x="5221376" y="107089"/>
                  <a:pt x="5222143" y="103589"/>
                  <a:pt x="5223676" y="100455"/>
                </a:cubicBezTo>
                <a:cubicBezTo>
                  <a:pt x="5225210" y="97322"/>
                  <a:pt x="5227377" y="94788"/>
                  <a:pt x="5230177" y="92854"/>
                </a:cubicBezTo>
                <a:cubicBezTo>
                  <a:pt x="5232977" y="90921"/>
                  <a:pt x="5236111" y="89954"/>
                  <a:pt x="5239578" y="89954"/>
                </a:cubicBezTo>
                <a:close/>
                <a:moveTo>
                  <a:pt x="4220403" y="89954"/>
                </a:moveTo>
                <a:cubicBezTo>
                  <a:pt x="4223604" y="89954"/>
                  <a:pt x="4226471" y="90887"/>
                  <a:pt x="4229004" y="92754"/>
                </a:cubicBezTo>
                <a:cubicBezTo>
                  <a:pt x="4231538" y="94621"/>
                  <a:pt x="4233538" y="97088"/>
                  <a:pt x="4235005" y="100155"/>
                </a:cubicBezTo>
                <a:cubicBezTo>
                  <a:pt x="4236472" y="103222"/>
                  <a:pt x="4237206" y="106489"/>
                  <a:pt x="4237206" y="109956"/>
                </a:cubicBezTo>
                <a:cubicBezTo>
                  <a:pt x="4237206" y="115157"/>
                  <a:pt x="4235538" y="119524"/>
                  <a:pt x="4232205" y="123058"/>
                </a:cubicBezTo>
                <a:cubicBezTo>
                  <a:pt x="4228871" y="126592"/>
                  <a:pt x="4224604" y="128359"/>
                  <a:pt x="4219403" y="128359"/>
                </a:cubicBezTo>
                <a:cubicBezTo>
                  <a:pt x="4213669" y="128359"/>
                  <a:pt x="4209369" y="126625"/>
                  <a:pt x="4206502" y="123158"/>
                </a:cubicBezTo>
                <a:cubicBezTo>
                  <a:pt x="4203635" y="119691"/>
                  <a:pt x="4202201" y="115624"/>
                  <a:pt x="4202201" y="110957"/>
                </a:cubicBezTo>
                <a:cubicBezTo>
                  <a:pt x="4202201" y="107089"/>
                  <a:pt x="4202968" y="103589"/>
                  <a:pt x="4204501" y="100455"/>
                </a:cubicBezTo>
                <a:cubicBezTo>
                  <a:pt x="4206035" y="97322"/>
                  <a:pt x="4208202" y="94788"/>
                  <a:pt x="4211002" y="92854"/>
                </a:cubicBezTo>
                <a:cubicBezTo>
                  <a:pt x="4213803" y="90921"/>
                  <a:pt x="4216936" y="89954"/>
                  <a:pt x="4220403" y="89954"/>
                </a:cubicBezTo>
                <a:close/>
                <a:moveTo>
                  <a:pt x="5696607" y="88106"/>
                </a:moveTo>
                <a:lnTo>
                  <a:pt x="5696607" y="99508"/>
                </a:lnTo>
                <a:lnTo>
                  <a:pt x="5651801" y="112509"/>
                </a:lnTo>
                <a:lnTo>
                  <a:pt x="5651801" y="101308"/>
                </a:lnTo>
                <a:close/>
                <a:moveTo>
                  <a:pt x="4677432" y="88106"/>
                </a:moveTo>
                <a:lnTo>
                  <a:pt x="4677432" y="99508"/>
                </a:lnTo>
                <a:lnTo>
                  <a:pt x="4632626" y="112509"/>
                </a:lnTo>
                <a:lnTo>
                  <a:pt x="4632626" y="101308"/>
                </a:lnTo>
                <a:close/>
                <a:moveTo>
                  <a:pt x="3686832" y="88106"/>
                </a:moveTo>
                <a:lnTo>
                  <a:pt x="3686832" y="99508"/>
                </a:lnTo>
                <a:lnTo>
                  <a:pt x="3642026" y="112509"/>
                </a:lnTo>
                <a:lnTo>
                  <a:pt x="3642026" y="101308"/>
                </a:lnTo>
                <a:close/>
                <a:moveTo>
                  <a:pt x="2448585" y="88106"/>
                </a:moveTo>
                <a:lnTo>
                  <a:pt x="2448585" y="99508"/>
                </a:lnTo>
                <a:lnTo>
                  <a:pt x="2403778" y="112509"/>
                </a:lnTo>
                <a:lnTo>
                  <a:pt x="2403778" y="101308"/>
                </a:lnTo>
                <a:close/>
                <a:moveTo>
                  <a:pt x="972209" y="88106"/>
                </a:moveTo>
                <a:lnTo>
                  <a:pt x="972209" y="99508"/>
                </a:lnTo>
                <a:lnTo>
                  <a:pt x="927406" y="112509"/>
                </a:lnTo>
                <a:lnTo>
                  <a:pt x="927406" y="101308"/>
                </a:lnTo>
                <a:close/>
                <a:moveTo>
                  <a:pt x="5803030" y="87030"/>
                </a:moveTo>
                <a:cubicBezTo>
                  <a:pt x="5801029" y="87030"/>
                  <a:pt x="5799362" y="87730"/>
                  <a:pt x="5798029" y="89130"/>
                </a:cubicBezTo>
                <a:cubicBezTo>
                  <a:pt x="5796696" y="90530"/>
                  <a:pt x="5796029" y="92230"/>
                  <a:pt x="5796029" y="94231"/>
                </a:cubicBezTo>
                <a:cubicBezTo>
                  <a:pt x="5796029" y="96764"/>
                  <a:pt x="5797096" y="99131"/>
                  <a:pt x="5799229" y="101331"/>
                </a:cubicBezTo>
                <a:lnTo>
                  <a:pt x="5804996" y="104864"/>
                </a:lnTo>
                <a:lnTo>
                  <a:pt x="5805530" y="104532"/>
                </a:lnTo>
                <a:cubicBezTo>
                  <a:pt x="5808131" y="101532"/>
                  <a:pt x="5809430" y="98498"/>
                  <a:pt x="5809430" y="95431"/>
                </a:cubicBezTo>
                <a:cubicBezTo>
                  <a:pt x="5809430" y="93030"/>
                  <a:pt x="5808897" y="91030"/>
                  <a:pt x="5807830" y="89430"/>
                </a:cubicBezTo>
                <a:cubicBezTo>
                  <a:pt x="5806763" y="87830"/>
                  <a:pt x="5805163" y="87030"/>
                  <a:pt x="5803030" y="87030"/>
                </a:cubicBezTo>
                <a:close/>
                <a:moveTo>
                  <a:pt x="6565430" y="86353"/>
                </a:moveTo>
                <a:cubicBezTo>
                  <a:pt x="6570764" y="86353"/>
                  <a:pt x="6574798" y="88187"/>
                  <a:pt x="6577531" y="91854"/>
                </a:cubicBezTo>
                <a:cubicBezTo>
                  <a:pt x="6580265" y="95521"/>
                  <a:pt x="6581632" y="99688"/>
                  <a:pt x="6581632" y="104356"/>
                </a:cubicBezTo>
                <a:cubicBezTo>
                  <a:pt x="6581632" y="110223"/>
                  <a:pt x="6579698" y="115424"/>
                  <a:pt x="6575831" y="119958"/>
                </a:cubicBezTo>
                <a:cubicBezTo>
                  <a:pt x="6571964" y="124491"/>
                  <a:pt x="6566530" y="128092"/>
                  <a:pt x="6559529" y="130759"/>
                </a:cubicBezTo>
                <a:cubicBezTo>
                  <a:pt x="6552528" y="133426"/>
                  <a:pt x="6544294" y="135026"/>
                  <a:pt x="6534826" y="135560"/>
                </a:cubicBezTo>
                <a:lnTo>
                  <a:pt x="6533026" y="125958"/>
                </a:lnTo>
                <a:cubicBezTo>
                  <a:pt x="6542093" y="125292"/>
                  <a:pt x="6549461" y="123892"/>
                  <a:pt x="6555129" y="121758"/>
                </a:cubicBezTo>
                <a:lnTo>
                  <a:pt x="6559295" y="119760"/>
                </a:lnTo>
                <a:lnTo>
                  <a:pt x="6552128" y="115157"/>
                </a:lnTo>
                <a:cubicBezTo>
                  <a:pt x="6549128" y="112090"/>
                  <a:pt x="6547627" y="108290"/>
                  <a:pt x="6547627" y="103756"/>
                </a:cubicBezTo>
                <a:cubicBezTo>
                  <a:pt x="6547627" y="99088"/>
                  <a:pt x="6549261" y="95021"/>
                  <a:pt x="6552528" y="91554"/>
                </a:cubicBezTo>
                <a:cubicBezTo>
                  <a:pt x="6555795" y="88087"/>
                  <a:pt x="6560096" y="86353"/>
                  <a:pt x="6565430" y="86353"/>
                </a:cubicBezTo>
                <a:close/>
                <a:moveTo>
                  <a:pt x="423286" y="85029"/>
                </a:moveTo>
                <a:cubicBezTo>
                  <a:pt x="421286" y="85029"/>
                  <a:pt x="419618" y="85729"/>
                  <a:pt x="418285" y="87130"/>
                </a:cubicBezTo>
                <a:cubicBezTo>
                  <a:pt x="416951" y="88530"/>
                  <a:pt x="416284" y="90230"/>
                  <a:pt x="416284" y="92230"/>
                </a:cubicBezTo>
                <a:cubicBezTo>
                  <a:pt x="416284" y="93830"/>
                  <a:pt x="416784" y="95431"/>
                  <a:pt x="417784" y="97031"/>
                </a:cubicBezTo>
                <a:cubicBezTo>
                  <a:pt x="418785" y="98631"/>
                  <a:pt x="420118" y="100065"/>
                  <a:pt x="421785" y="101331"/>
                </a:cubicBezTo>
                <a:lnTo>
                  <a:pt x="425059" y="102997"/>
                </a:lnTo>
                <a:lnTo>
                  <a:pt x="427836" y="100056"/>
                </a:lnTo>
                <a:cubicBezTo>
                  <a:pt x="429069" y="97973"/>
                  <a:pt x="429686" y="95764"/>
                  <a:pt x="429686" y="93431"/>
                </a:cubicBezTo>
                <a:cubicBezTo>
                  <a:pt x="429686" y="91030"/>
                  <a:pt x="429153" y="89030"/>
                  <a:pt x="428085" y="87430"/>
                </a:cubicBezTo>
                <a:cubicBezTo>
                  <a:pt x="427018" y="85830"/>
                  <a:pt x="425420" y="85029"/>
                  <a:pt x="423286" y="85029"/>
                </a:cubicBezTo>
                <a:close/>
                <a:moveTo>
                  <a:pt x="524708" y="80429"/>
                </a:moveTo>
                <a:cubicBezTo>
                  <a:pt x="527909" y="80429"/>
                  <a:pt x="530775" y="81362"/>
                  <a:pt x="533308" y="83229"/>
                </a:cubicBezTo>
                <a:cubicBezTo>
                  <a:pt x="535842" y="85096"/>
                  <a:pt x="537842" y="87563"/>
                  <a:pt x="539310" y="90630"/>
                </a:cubicBezTo>
                <a:cubicBezTo>
                  <a:pt x="540775" y="93697"/>
                  <a:pt x="541509" y="96964"/>
                  <a:pt x="541509" y="100431"/>
                </a:cubicBezTo>
                <a:cubicBezTo>
                  <a:pt x="541509" y="105632"/>
                  <a:pt x="539843" y="109999"/>
                  <a:pt x="536508" y="113533"/>
                </a:cubicBezTo>
                <a:cubicBezTo>
                  <a:pt x="533174" y="117067"/>
                  <a:pt x="528909" y="118834"/>
                  <a:pt x="523706" y="118834"/>
                </a:cubicBezTo>
                <a:cubicBezTo>
                  <a:pt x="517974" y="118834"/>
                  <a:pt x="513673" y="117100"/>
                  <a:pt x="510807" y="113633"/>
                </a:cubicBezTo>
                <a:cubicBezTo>
                  <a:pt x="507937" y="110166"/>
                  <a:pt x="506505" y="106099"/>
                  <a:pt x="506505" y="101432"/>
                </a:cubicBezTo>
                <a:cubicBezTo>
                  <a:pt x="506505" y="97564"/>
                  <a:pt x="507273" y="94064"/>
                  <a:pt x="508806" y="90930"/>
                </a:cubicBezTo>
                <a:cubicBezTo>
                  <a:pt x="510339" y="87797"/>
                  <a:pt x="512506" y="85263"/>
                  <a:pt x="515305" y="83329"/>
                </a:cubicBezTo>
                <a:cubicBezTo>
                  <a:pt x="518105" y="81396"/>
                  <a:pt x="521240" y="80429"/>
                  <a:pt x="524708" y="80429"/>
                </a:cubicBezTo>
                <a:close/>
                <a:moveTo>
                  <a:pt x="5136280" y="77505"/>
                </a:moveTo>
                <a:cubicBezTo>
                  <a:pt x="5134279" y="77505"/>
                  <a:pt x="5132612" y="78205"/>
                  <a:pt x="5131279" y="79605"/>
                </a:cubicBezTo>
                <a:cubicBezTo>
                  <a:pt x="5129946" y="81005"/>
                  <a:pt x="5129279" y="82705"/>
                  <a:pt x="5129279" y="84706"/>
                </a:cubicBezTo>
                <a:cubicBezTo>
                  <a:pt x="5129279" y="87239"/>
                  <a:pt x="5130346" y="89606"/>
                  <a:pt x="5132479" y="91806"/>
                </a:cubicBezTo>
                <a:lnTo>
                  <a:pt x="5138246" y="95339"/>
                </a:lnTo>
                <a:lnTo>
                  <a:pt x="5138780" y="95007"/>
                </a:lnTo>
                <a:cubicBezTo>
                  <a:pt x="5141381" y="92007"/>
                  <a:pt x="5142680" y="88973"/>
                  <a:pt x="5142680" y="85906"/>
                </a:cubicBezTo>
                <a:cubicBezTo>
                  <a:pt x="5142680" y="83505"/>
                  <a:pt x="5142147" y="81505"/>
                  <a:pt x="5141080" y="79905"/>
                </a:cubicBezTo>
                <a:cubicBezTo>
                  <a:pt x="5140013" y="78305"/>
                  <a:pt x="5138413" y="77505"/>
                  <a:pt x="5136280" y="77505"/>
                </a:cubicBezTo>
                <a:close/>
                <a:moveTo>
                  <a:pt x="4117105" y="77505"/>
                </a:moveTo>
                <a:cubicBezTo>
                  <a:pt x="4115104" y="77505"/>
                  <a:pt x="4113437" y="78205"/>
                  <a:pt x="4112104" y="79605"/>
                </a:cubicBezTo>
                <a:cubicBezTo>
                  <a:pt x="4110770" y="81005"/>
                  <a:pt x="4110104" y="82705"/>
                  <a:pt x="4110104" y="84706"/>
                </a:cubicBezTo>
                <a:cubicBezTo>
                  <a:pt x="4110104" y="87239"/>
                  <a:pt x="4111170" y="89606"/>
                  <a:pt x="4113304" y="91806"/>
                </a:cubicBezTo>
                <a:lnTo>
                  <a:pt x="4119071" y="95339"/>
                </a:lnTo>
                <a:lnTo>
                  <a:pt x="4119605" y="95007"/>
                </a:lnTo>
                <a:cubicBezTo>
                  <a:pt x="4122205" y="92007"/>
                  <a:pt x="4123505" y="88973"/>
                  <a:pt x="4123505" y="85906"/>
                </a:cubicBezTo>
                <a:cubicBezTo>
                  <a:pt x="4123505" y="83505"/>
                  <a:pt x="4122972" y="81505"/>
                  <a:pt x="4121905" y="79905"/>
                </a:cubicBezTo>
                <a:cubicBezTo>
                  <a:pt x="4120838" y="78305"/>
                  <a:pt x="4119238" y="77505"/>
                  <a:pt x="4117105" y="77505"/>
                </a:cubicBezTo>
                <a:close/>
                <a:moveTo>
                  <a:pt x="5803430" y="76828"/>
                </a:moveTo>
                <a:cubicBezTo>
                  <a:pt x="5808764" y="76828"/>
                  <a:pt x="5812798" y="78662"/>
                  <a:pt x="5815531" y="82329"/>
                </a:cubicBezTo>
                <a:cubicBezTo>
                  <a:pt x="5818265" y="85996"/>
                  <a:pt x="5819632" y="90163"/>
                  <a:pt x="5819632" y="94831"/>
                </a:cubicBezTo>
                <a:cubicBezTo>
                  <a:pt x="5819632" y="100698"/>
                  <a:pt x="5817698" y="105899"/>
                  <a:pt x="5813831" y="110433"/>
                </a:cubicBezTo>
                <a:cubicBezTo>
                  <a:pt x="5809964" y="114966"/>
                  <a:pt x="5804530" y="118567"/>
                  <a:pt x="5797529" y="121234"/>
                </a:cubicBezTo>
                <a:cubicBezTo>
                  <a:pt x="5790528" y="123901"/>
                  <a:pt x="5782294" y="125501"/>
                  <a:pt x="5772826" y="126035"/>
                </a:cubicBezTo>
                <a:lnTo>
                  <a:pt x="5771026" y="116433"/>
                </a:lnTo>
                <a:cubicBezTo>
                  <a:pt x="5780093" y="115767"/>
                  <a:pt x="5787461" y="114367"/>
                  <a:pt x="5793129" y="112233"/>
                </a:cubicBezTo>
                <a:lnTo>
                  <a:pt x="5796829" y="109935"/>
                </a:lnTo>
                <a:lnTo>
                  <a:pt x="5790128" y="105632"/>
                </a:lnTo>
                <a:cubicBezTo>
                  <a:pt x="5787128" y="102565"/>
                  <a:pt x="5785627" y="98765"/>
                  <a:pt x="5785627" y="94231"/>
                </a:cubicBezTo>
                <a:cubicBezTo>
                  <a:pt x="5785627" y="89563"/>
                  <a:pt x="5787261" y="85496"/>
                  <a:pt x="5790528" y="82029"/>
                </a:cubicBezTo>
                <a:cubicBezTo>
                  <a:pt x="5793795" y="78562"/>
                  <a:pt x="5798096" y="76828"/>
                  <a:pt x="5803430" y="76828"/>
                </a:cubicBezTo>
                <a:close/>
                <a:moveTo>
                  <a:pt x="6477257" y="76676"/>
                </a:moveTo>
                <a:lnTo>
                  <a:pt x="6477257" y="88077"/>
                </a:lnTo>
                <a:lnTo>
                  <a:pt x="6432451" y="101079"/>
                </a:lnTo>
                <a:lnTo>
                  <a:pt x="6432451" y="89878"/>
                </a:lnTo>
                <a:close/>
                <a:moveTo>
                  <a:pt x="423684" y="74828"/>
                </a:moveTo>
                <a:cubicBezTo>
                  <a:pt x="429019" y="74828"/>
                  <a:pt x="433052" y="76662"/>
                  <a:pt x="435787" y="80329"/>
                </a:cubicBezTo>
                <a:cubicBezTo>
                  <a:pt x="438522" y="83996"/>
                  <a:pt x="439888" y="88163"/>
                  <a:pt x="439888" y="92830"/>
                </a:cubicBezTo>
                <a:cubicBezTo>
                  <a:pt x="439888" y="98698"/>
                  <a:pt x="438021" y="103865"/>
                  <a:pt x="434285" y="108332"/>
                </a:cubicBezTo>
                <a:cubicBezTo>
                  <a:pt x="430552" y="112800"/>
                  <a:pt x="425185" y="116367"/>
                  <a:pt x="418183" y="119034"/>
                </a:cubicBezTo>
                <a:cubicBezTo>
                  <a:pt x="411185" y="121701"/>
                  <a:pt x="402815" y="123368"/>
                  <a:pt x="393080" y="124034"/>
                </a:cubicBezTo>
                <a:lnTo>
                  <a:pt x="390080" y="114833"/>
                </a:lnTo>
                <a:cubicBezTo>
                  <a:pt x="391414" y="112966"/>
                  <a:pt x="392315" y="111033"/>
                  <a:pt x="392780" y="109033"/>
                </a:cubicBezTo>
                <a:cubicBezTo>
                  <a:pt x="393249" y="107032"/>
                  <a:pt x="393249" y="105365"/>
                  <a:pt x="392780" y="104032"/>
                </a:cubicBezTo>
                <a:cubicBezTo>
                  <a:pt x="392315" y="102698"/>
                  <a:pt x="391282" y="102032"/>
                  <a:pt x="389680" y="102032"/>
                </a:cubicBezTo>
                <a:cubicBezTo>
                  <a:pt x="388213" y="102032"/>
                  <a:pt x="386916" y="102398"/>
                  <a:pt x="385781" y="103132"/>
                </a:cubicBezTo>
                <a:cubicBezTo>
                  <a:pt x="384647" y="103865"/>
                  <a:pt x="383747" y="104565"/>
                  <a:pt x="383081" y="105232"/>
                </a:cubicBezTo>
                <a:lnTo>
                  <a:pt x="377681" y="98031"/>
                </a:lnTo>
                <a:cubicBezTo>
                  <a:pt x="379279" y="96164"/>
                  <a:pt x="381146" y="94564"/>
                  <a:pt x="383280" y="93230"/>
                </a:cubicBezTo>
                <a:cubicBezTo>
                  <a:pt x="385415" y="91897"/>
                  <a:pt x="388080" y="91230"/>
                  <a:pt x="391282" y="91230"/>
                </a:cubicBezTo>
                <a:cubicBezTo>
                  <a:pt x="395281" y="91230"/>
                  <a:pt x="398317" y="92397"/>
                  <a:pt x="400383" y="94731"/>
                </a:cubicBezTo>
                <a:cubicBezTo>
                  <a:pt x="402448" y="97064"/>
                  <a:pt x="403549" y="99931"/>
                  <a:pt x="403683" y="103332"/>
                </a:cubicBezTo>
                <a:cubicBezTo>
                  <a:pt x="403817" y="106732"/>
                  <a:pt x="402815" y="109966"/>
                  <a:pt x="400683" y="113033"/>
                </a:cubicBezTo>
                <a:cubicBezTo>
                  <a:pt x="405415" y="112500"/>
                  <a:pt x="409583" y="111641"/>
                  <a:pt x="413186" y="110458"/>
                </a:cubicBezTo>
                <a:lnTo>
                  <a:pt x="417254" y="108434"/>
                </a:lnTo>
                <a:lnTo>
                  <a:pt x="413585" y="106432"/>
                </a:lnTo>
                <a:cubicBezTo>
                  <a:pt x="411251" y="104699"/>
                  <a:pt x="409384" y="102665"/>
                  <a:pt x="407985" y="100331"/>
                </a:cubicBezTo>
                <a:cubicBezTo>
                  <a:pt x="406583" y="97998"/>
                  <a:pt x="405883" y="95297"/>
                  <a:pt x="405883" y="92230"/>
                </a:cubicBezTo>
                <a:cubicBezTo>
                  <a:pt x="405883" y="87563"/>
                  <a:pt x="407517" y="83496"/>
                  <a:pt x="410784" y="80029"/>
                </a:cubicBezTo>
                <a:cubicBezTo>
                  <a:pt x="414051" y="76562"/>
                  <a:pt x="418351" y="74828"/>
                  <a:pt x="423684" y="74828"/>
                </a:cubicBezTo>
                <a:close/>
                <a:moveTo>
                  <a:pt x="6283232" y="69056"/>
                </a:moveTo>
                <a:lnTo>
                  <a:pt x="6283232" y="80458"/>
                </a:lnTo>
                <a:lnTo>
                  <a:pt x="6238427" y="93459"/>
                </a:lnTo>
                <a:lnTo>
                  <a:pt x="6238427" y="82258"/>
                </a:lnTo>
                <a:close/>
                <a:moveTo>
                  <a:pt x="3391557" y="69056"/>
                </a:moveTo>
                <a:lnTo>
                  <a:pt x="3391557" y="80458"/>
                </a:lnTo>
                <a:lnTo>
                  <a:pt x="3346751" y="93459"/>
                </a:lnTo>
                <a:lnTo>
                  <a:pt x="3346751" y="82258"/>
                </a:lnTo>
                <a:close/>
                <a:moveTo>
                  <a:pt x="5136680" y="67303"/>
                </a:moveTo>
                <a:cubicBezTo>
                  <a:pt x="5142014" y="67303"/>
                  <a:pt x="5146048" y="69137"/>
                  <a:pt x="5148781" y="72804"/>
                </a:cubicBezTo>
                <a:cubicBezTo>
                  <a:pt x="5151515" y="76471"/>
                  <a:pt x="5152882" y="80638"/>
                  <a:pt x="5152882" y="85306"/>
                </a:cubicBezTo>
                <a:cubicBezTo>
                  <a:pt x="5152882" y="91173"/>
                  <a:pt x="5150948" y="96374"/>
                  <a:pt x="5147081" y="100908"/>
                </a:cubicBezTo>
                <a:cubicBezTo>
                  <a:pt x="5143214" y="105441"/>
                  <a:pt x="5137780" y="109042"/>
                  <a:pt x="5130779" y="111709"/>
                </a:cubicBezTo>
                <a:cubicBezTo>
                  <a:pt x="5123778" y="114376"/>
                  <a:pt x="5115544" y="115976"/>
                  <a:pt x="5106076" y="116510"/>
                </a:cubicBezTo>
                <a:lnTo>
                  <a:pt x="5104276" y="106908"/>
                </a:lnTo>
                <a:cubicBezTo>
                  <a:pt x="5113343" y="106242"/>
                  <a:pt x="5120711" y="104842"/>
                  <a:pt x="5126379" y="102708"/>
                </a:cubicBezTo>
                <a:lnTo>
                  <a:pt x="5130079" y="100410"/>
                </a:lnTo>
                <a:lnTo>
                  <a:pt x="5123378" y="96107"/>
                </a:lnTo>
                <a:cubicBezTo>
                  <a:pt x="5120378" y="93040"/>
                  <a:pt x="5118877" y="89240"/>
                  <a:pt x="5118877" y="84706"/>
                </a:cubicBezTo>
                <a:cubicBezTo>
                  <a:pt x="5118877" y="80038"/>
                  <a:pt x="5120511" y="75971"/>
                  <a:pt x="5123778" y="72504"/>
                </a:cubicBezTo>
                <a:cubicBezTo>
                  <a:pt x="5127045" y="69037"/>
                  <a:pt x="5131346" y="67303"/>
                  <a:pt x="5136680" y="67303"/>
                </a:cubicBezTo>
                <a:close/>
                <a:moveTo>
                  <a:pt x="4117505" y="67303"/>
                </a:moveTo>
                <a:cubicBezTo>
                  <a:pt x="4122839" y="67303"/>
                  <a:pt x="4126872" y="69137"/>
                  <a:pt x="4129606" y="72804"/>
                </a:cubicBezTo>
                <a:cubicBezTo>
                  <a:pt x="4132340" y="76471"/>
                  <a:pt x="4133707" y="80638"/>
                  <a:pt x="4133707" y="85306"/>
                </a:cubicBezTo>
                <a:cubicBezTo>
                  <a:pt x="4133707" y="91173"/>
                  <a:pt x="4131773" y="96374"/>
                  <a:pt x="4127906" y="100908"/>
                </a:cubicBezTo>
                <a:cubicBezTo>
                  <a:pt x="4124039" y="105441"/>
                  <a:pt x="4118605" y="109042"/>
                  <a:pt x="4111604" y="111709"/>
                </a:cubicBezTo>
                <a:cubicBezTo>
                  <a:pt x="4104603" y="114376"/>
                  <a:pt x="4096369" y="115976"/>
                  <a:pt x="4086901" y="116510"/>
                </a:cubicBezTo>
                <a:lnTo>
                  <a:pt x="4085100" y="106908"/>
                </a:lnTo>
                <a:cubicBezTo>
                  <a:pt x="4094168" y="106242"/>
                  <a:pt x="4101536" y="104842"/>
                  <a:pt x="4107203" y="102708"/>
                </a:cubicBezTo>
                <a:lnTo>
                  <a:pt x="4110904" y="100410"/>
                </a:lnTo>
                <a:lnTo>
                  <a:pt x="4104203" y="96107"/>
                </a:lnTo>
                <a:cubicBezTo>
                  <a:pt x="4101203" y="93040"/>
                  <a:pt x="4099702" y="89240"/>
                  <a:pt x="4099702" y="84706"/>
                </a:cubicBezTo>
                <a:cubicBezTo>
                  <a:pt x="4099702" y="80038"/>
                  <a:pt x="4101336" y="75971"/>
                  <a:pt x="4104603" y="72504"/>
                </a:cubicBezTo>
                <a:cubicBezTo>
                  <a:pt x="4107870" y="69037"/>
                  <a:pt x="4112171" y="67303"/>
                  <a:pt x="4117505" y="67303"/>
                </a:cubicBezTo>
                <a:close/>
                <a:moveTo>
                  <a:pt x="1199980" y="63055"/>
                </a:moveTo>
                <a:cubicBezTo>
                  <a:pt x="1197446" y="63055"/>
                  <a:pt x="1195480" y="63922"/>
                  <a:pt x="1194080" y="65656"/>
                </a:cubicBezTo>
                <a:cubicBezTo>
                  <a:pt x="1192680" y="67389"/>
                  <a:pt x="1191980" y="69389"/>
                  <a:pt x="1191980" y="71656"/>
                </a:cubicBezTo>
                <a:cubicBezTo>
                  <a:pt x="1191980" y="74057"/>
                  <a:pt x="1192712" y="76024"/>
                  <a:pt x="1194179" y="77557"/>
                </a:cubicBezTo>
                <a:cubicBezTo>
                  <a:pt x="1195646" y="79091"/>
                  <a:pt x="1197513" y="79857"/>
                  <a:pt x="1199780" y="79857"/>
                </a:cubicBezTo>
                <a:cubicBezTo>
                  <a:pt x="1202047" y="79857"/>
                  <a:pt x="1204014" y="79124"/>
                  <a:pt x="1205681" y="77657"/>
                </a:cubicBezTo>
                <a:cubicBezTo>
                  <a:pt x="1207348" y="76190"/>
                  <a:pt x="1208182" y="74257"/>
                  <a:pt x="1208182" y="71856"/>
                </a:cubicBezTo>
                <a:cubicBezTo>
                  <a:pt x="1208182" y="69323"/>
                  <a:pt x="1207314" y="67222"/>
                  <a:pt x="1205581" y="65556"/>
                </a:cubicBezTo>
                <a:cubicBezTo>
                  <a:pt x="1203849" y="63889"/>
                  <a:pt x="1201981" y="63055"/>
                  <a:pt x="1199980" y="63055"/>
                </a:cubicBezTo>
                <a:close/>
                <a:moveTo>
                  <a:pt x="3961628" y="54426"/>
                </a:moveTo>
                <a:cubicBezTo>
                  <a:pt x="3963095" y="54426"/>
                  <a:pt x="3964662" y="54559"/>
                  <a:pt x="3966329" y="54826"/>
                </a:cubicBezTo>
                <a:cubicBezTo>
                  <a:pt x="3967995" y="55092"/>
                  <a:pt x="3969562" y="55492"/>
                  <a:pt x="3971029" y="56026"/>
                </a:cubicBezTo>
                <a:lnTo>
                  <a:pt x="3969429" y="66027"/>
                </a:lnTo>
                <a:cubicBezTo>
                  <a:pt x="3968095" y="65760"/>
                  <a:pt x="3966829" y="65494"/>
                  <a:pt x="3965628" y="65227"/>
                </a:cubicBezTo>
                <a:cubicBezTo>
                  <a:pt x="3964428" y="64960"/>
                  <a:pt x="3963095" y="64827"/>
                  <a:pt x="3961628" y="64827"/>
                </a:cubicBezTo>
                <a:cubicBezTo>
                  <a:pt x="3958561" y="64827"/>
                  <a:pt x="3956161" y="65460"/>
                  <a:pt x="3954427" y="66727"/>
                </a:cubicBezTo>
                <a:cubicBezTo>
                  <a:pt x="3952693" y="67994"/>
                  <a:pt x="3951827" y="69761"/>
                  <a:pt x="3951827" y="72028"/>
                </a:cubicBezTo>
                <a:cubicBezTo>
                  <a:pt x="3951827" y="74828"/>
                  <a:pt x="3952727" y="77228"/>
                  <a:pt x="3954527" y="79229"/>
                </a:cubicBezTo>
                <a:cubicBezTo>
                  <a:pt x="3956327" y="81229"/>
                  <a:pt x="3958394" y="82796"/>
                  <a:pt x="3960728" y="83929"/>
                </a:cubicBezTo>
                <a:lnTo>
                  <a:pt x="3963773" y="84837"/>
                </a:lnTo>
                <a:lnTo>
                  <a:pt x="3968329" y="83529"/>
                </a:lnTo>
                <a:cubicBezTo>
                  <a:pt x="3971463" y="82529"/>
                  <a:pt x="3974296" y="81562"/>
                  <a:pt x="3976830" y="80629"/>
                </a:cubicBezTo>
                <a:lnTo>
                  <a:pt x="3980030" y="90830"/>
                </a:lnTo>
                <a:cubicBezTo>
                  <a:pt x="3976830" y="92030"/>
                  <a:pt x="3973063" y="93297"/>
                  <a:pt x="3968729" y="94631"/>
                </a:cubicBezTo>
                <a:cubicBezTo>
                  <a:pt x="3964395" y="95964"/>
                  <a:pt x="3960028" y="97231"/>
                  <a:pt x="3955627" y="98431"/>
                </a:cubicBezTo>
                <a:cubicBezTo>
                  <a:pt x="3951227" y="99631"/>
                  <a:pt x="3947159" y="100698"/>
                  <a:pt x="3943426" y="101632"/>
                </a:cubicBezTo>
                <a:lnTo>
                  <a:pt x="3941026" y="90830"/>
                </a:lnTo>
                <a:cubicBezTo>
                  <a:pt x="3944492" y="90030"/>
                  <a:pt x="3947293" y="89363"/>
                  <a:pt x="3949426" y="88830"/>
                </a:cubicBezTo>
                <a:lnTo>
                  <a:pt x="3950393" y="88588"/>
                </a:lnTo>
                <a:lnTo>
                  <a:pt x="3945726" y="84429"/>
                </a:lnTo>
                <a:cubicBezTo>
                  <a:pt x="3942592" y="80962"/>
                  <a:pt x="3941026" y="77029"/>
                  <a:pt x="3941026" y="72628"/>
                </a:cubicBezTo>
                <a:cubicBezTo>
                  <a:pt x="3941026" y="68627"/>
                  <a:pt x="3941992" y="65260"/>
                  <a:pt x="3943926" y="62527"/>
                </a:cubicBezTo>
                <a:cubicBezTo>
                  <a:pt x="3945859" y="59793"/>
                  <a:pt x="3948393" y="57759"/>
                  <a:pt x="3951527" y="56426"/>
                </a:cubicBezTo>
                <a:cubicBezTo>
                  <a:pt x="3954660" y="55092"/>
                  <a:pt x="3958028" y="54426"/>
                  <a:pt x="3961628" y="54426"/>
                </a:cubicBezTo>
                <a:close/>
                <a:moveTo>
                  <a:pt x="1200981" y="51854"/>
                </a:moveTo>
                <a:cubicBezTo>
                  <a:pt x="1204181" y="51854"/>
                  <a:pt x="1207048" y="52787"/>
                  <a:pt x="1209582" y="54654"/>
                </a:cubicBezTo>
                <a:cubicBezTo>
                  <a:pt x="1212116" y="56521"/>
                  <a:pt x="1214116" y="58988"/>
                  <a:pt x="1215581" y="62055"/>
                </a:cubicBezTo>
                <a:cubicBezTo>
                  <a:pt x="1217049" y="65122"/>
                  <a:pt x="1217782" y="68389"/>
                  <a:pt x="1217782" y="71856"/>
                </a:cubicBezTo>
                <a:cubicBezTo>
                  <a:pt x="1217782" y="77057"/>
                  <a:pt x="1216117" y="81424"/>
                  <a:pt x="1212783" y="84958"/>
                </a:cubicBezTo>
                <a:cubicBezTo>
                  <a:pt x="1209449" y="88492"/>
                  <a:pt x="1205181" y="90259"/>
                  <a:pt x="1199980" y="90259"/>
                </a:cubicBezTo>
                <a:cubicBezTo>
                  <a:pt x="1194246" y="90259"/>
                  <a:pt x="1189945" y="88525"/>
                  <a:pt x="1187079" y="85058"/>
                </a:cubicBezTo>
                <a:cubicBezTo>
                  <a:pt x="1184213" y="81591"/>
                  <a:pt x="1182778" y="77524"/>
                  <a:pt x="1182778" y="72857"/>
                </a:cubicBezTo>
                <a:cubicBezTo>
                  <a:pt x="1182778" y="68989"/>
                  <a:pt x="1183546" y="65489"/>
                  <a:pt x="1185079" y="62355"/>
                </a:cubicBezTo>
                <a:cubicBezTo>
                  <a:pt x="1186612" y="59221"/>
                  <a:pt x="1188779" y="56688"/>
                  <a:pt x="1191580" y="54754"/>
                </a:cubicBezTo>
                <a:cubicBezTo>
                  <a:pt x="1194380" y="52821"/>
                  <a:pt x="1197513" y="51854"/>
                  <a:pt x="1200981" y="51854"/>
                </a:cubicBezTo>
                <a:close/>
                <a:moveTo>
                  <a:pt x="6763407" y="50006"/>
                </a:moveTo>
                <a:lnTo>
                  <a:pt x="6763407" y="61408"/>
                </a:lnTo>
                <a:lnTo>
                  <a:pt x="6718601" y="74409"/>
                </a:lnTo>
                <a:lnTo>
                  <a:pt x="6718601" y="63208"/>
                </a:lnTo>
                <a:close/>
                <a:moveTo>
                  <a:pt x="6651107" y="35204"/>
                </a:moveTo>
                <a:cubicBezTo>
                  <a:pt x="6652441" y="37738"/>
                  <a:pt x="6653541" y="40638"/>
                  <a:pt x="6654407" y="43905"/>
                </a:cubicBezTo>
                <a:cubicBezTo>
                  <a:pt x="6655274" y="47172"/>
                  <a:pt x="6655708" y="50139"/>
                  <a:pt x="6655708" y="52806"/>
                </a:cubicBezTo>
                <a:cubicBezTo>
                  <a:pt x="6655708" y="57207"/>
                  <a:pt x="6654474" y="61174"/>
                  <a:pt x="6652007" y="64708"/>
                </a:cubicBezTo>
                <a:cubicBezTo>
                  <a:pt x="6649540" y="68242"/>
                  <a:pt x="6645706" y="70008"/>
                  <a:pt x="6640506" y="70008"/>
                </a:cubicBezTo>
                <a:cubicBezTo>
                  <a:pt x="6636372" y="70008"/>
                  <a:pt x="6633005" y="68908"/>
                  <a:pt x="6630405" y="66708"/>
                </a:cubicBezTo>
                <a:lnTo>
                  <a:pt x="6630081" y="66053"/>
                </a:lnTo>
                <a:lnTo>
                  <a:pt x="6629929" y="66858"/>
                </a:lnTo>
                <a:cubicBezTo>
                  <a:pt x="6629146" y="68758"/>
                  <a:pt x="6627971" y="70475"/>
                  <a:pt x="6626404" y="72009"/>
                </a:cubicBezTo>
                <a:cubicBezTo>
                  <a:pt x="6623270" y="75076"/>
                  <a:pt x="6619370" y="76609"/>
                  <a:pt x="6614703" y="76609"/>
                </a:cubicBezTo>
                <a:cubicBezTo>
                  <a:pt x="6609369" y="76609"/>
                  <a:pt x="6605835" y="74842"/>
                  <a:pt x="6604101" y="71309"/>
                </a:cubicBezTo>
                <a:cubicBezTo>
                  <a:pt x="6602368" y="67775"/>
                  <a:pt x="6601501" y="64008"/>
                  <a:pt x="6601501" y="60007"/>
                </a:cubicBezTo>
                <a:cubicBezTo>
                  <a:pt x="6601501" y="58541"/>
                  <a:pt x="6601601" y="56974"/>
                  <a:pt x="6601801" y="55307"/>
                </a:cubicBezTo>
                <a:cubicBezTo>
                  <a:pt x="6602001" y="53640"/>
                  <a:pt x="6602301" y="51740"/>
                  <a:pt x="6602701" y="49606"/>
                </a:cubicBezTo>
                <a:lnTo>
                  <a:pt x="6612702" y="46806"/>
                </a:lnTo>
                <a:cubicBezTo>
                  <a:pt x="6612302" y="49073"/>
                  <a:pt x="6612002" y="51173"/>
                  <a:pt x="6611802" y="53106"/>
                </a:cubicBezTo>
                <a:cubicBezTo>
                  <a:pt x="6611602" y="55040"/>
                  <a:pt x="6611502" y="56740"/>
                  <a:pt x="6611502" y="58207"/>
                </a:cubicBezTo>
                <a:cubicBezTo>
                  <a:pt x="6611502" y="60741"/>
                  <a:pt x="6611902" y="62608"/>
                  <a:pt x="6612702" y="63808"/>
                </a:cubicBezTo>
                <a:cubicBezTo>
                  <a:pt x="6613502" y="65008"/>
                  <a:pt x="6614769" y="65608"/>
                  <a:pt x="6616503" y="65608"/>
                </a:cubicBezTo>
                <a:cubicBezTo>
                  <a:pt x="6618503" y="65608"/>
                  <a:pt x="6620170" y="64574"/>
                  <a:pt x="6621504" y="62508"/>
                </a:cubicBezTo>
                <a:cubicBezTo>
                  <a:pt x="6622837" y="60441"/>
                  <a:pt x="6623570" y="56273"/>
                  <a:pt x="6623703" y="50006"/>
                </a:cubicBezTo>
                <a:lnTo>
                  <a:pt x="6623703" y="44005"/>
                </a:lnTo>
                <a:lnTo>
                  <a:pt x="6633305" y="40405"/>
                </a:lnTo>
                <a:lnTo>
                  <a:pt x="6633305" y="52606"/>
                </a:lnTo>
                <a:cubicBezTo>
                  <a:pt x="6633305" y="54473"/>
                  <a:pt x="6633671" y="56107"/>
                  <a:pt x="6634405" y="57507"/>
                </a:cubicBezTo>
                <a:cubicBezTo>
                  <a:pt x="6635138" y="58907"/>
                  <a:pt x="6636706" y="59607"/>
                  <a:pt x="6639105" y="59607"/>
                </a:cubicBezTo>
                <a:cubicBezTo>
                  <a:pt x="6641506" y="59607"/>
                  <a:pt x="6643106" y="58874"/>
                  <a:pt x="6643906" y="57407"/>
                </a:cubicBezTo>
                <a:cubicBezTo>
                  <a:pt x="6644706" y="55940"/>
                  <a:pt x="6645106" y="54073"/>
                  <a:pt x="6645106" y="51806"/>
                </a:cubicBezTo>
                <a:cubicBezTo>
                  <a:pt x="6645106" y="49539"/>
                  <a:pt x="6644839" y="47239"/>
                  <a:pt x="6644306" y="44905"/>
                </a:cubicBezTo>
                <a:cubicBezTo>
                  <a:pt x="6643773" y="42572"/>
                  <a:pt x="6643039" y="40272"/>
                  <a:pt x="6642106" y="38004"/>
                </a:cubicBezTo>
                <a:close/>
                <a:moveTo>
                  <a:pt x="3982107" y="21431"/>
                </a:moveTo>
                <a:lnTo>
                  <a:pt x="3982107" y="32833"/>
                </a:lnTo>
                <a:lnTo>
                  <a:pt x="3937301" y="45834"/>
                </a:lnTo>
                <a:lnTo>
                  <a:pt x="3937301" y="34633"/>
                </a:lnTo>
                <a:close/>
                <a:moveTo>
                  <a:pt x="6282432" y="18650"/>
                </a:moveTo>
                <a:cubicBezTo>
                  <a:pt x="6283766" y="21183"/>
                  <a:pt x="6284866" y="24084"/>
                  <a:pt x="6285733" y="27351"/>
                </a:cubicBezTo>
                <a:cubicBezTo>
                  <a:pt x="6286600" y="30618"/>
                  <a:pt x="6287033" y="33585"/>
                  <a:pt x="6287033" y="36252"/>
                </a:cubicBezTo>
                <a:cubicBezTo>
                  <a:pt x="6287033" y="40652"/>
                  <a:pt x="6285800" y="44620"/>
                  <a:pt x="6283332" y="48153"/>
                </a:cubicBezTo>
                <a:cubicBezTo>
                  <a:pt x="6280866" y="51687"/>
                  <a:pt x="6277032" y="53454"/>
                  <a:pt x="6271831" y="53454"/>
                </a:cubicBezTo>
                <a:cubicBezTo>
                  <a:pt x="6267697" y="53454"/>
                  <a:pt x="6264330" y="52354"/>
                  <a:pt x="6261730" y="50154"/>
                </a:cubicBezTo>
                <a:lnTo>
                  <a:pt x="6261367" y="49704"/>
                </a:lnTo>
                <a:lnTo>
                  <a:pt x="6261255" y="50304"/>
                </a:lnTo>
                <a:cubicBezTo>
                  <a:pt x="6260472" y="52204"/>
                  <a:pt x="6259296" y="53921"/>
                  <a:pt x="6257729" y="55454"/>
                </a:cubicBezTo>
                <a:cubicBezTo>
                  <a:pt x="6254596" y="58521"/>
                  <a:pt x="6250695" y="60055"/>
                  <a:pt x="6246028" y="60055"/>
                </a:cubicBezTo>
                <a:cubicBezTo>
                  <a:pt x="6240694" y="60055"/>
                  <a:pt x="6237160" y="58288"/>
                  <a:pt x="6235427" y="54754"/>
                </a:cubicBezTo>
                <a:cubicBezTo>
                  <a:pt x="6233693" y="51221"/>
                  <a:pt x="6232826" y="47453"/>
                  <a:pt x="6232826" y="43453"/>
                </a:cubicBezTo>
                <a:cubicBezTo>
                  <a:pt x="6232826" y="41986"/>
                  <a:pt x="6232926" y="40419"/>
                  <a:pt x="6233126" y="38752"/>
                </a:cubicBezTo>
                <a:cubicBezTo>
                  <a:pt x="6233326" y="37085"/>
                  <a:pt x="6233626" y="35185"/>
                  <a:pt x="6234027" y="33051"/>
                </a:cubicBezTo>
                <a:lnTo>
                  <a:pt x="6244028" y="30251"/>
                </a:lnTo>
                <a:cubicBezTo>
                  <a:pt x="6243628" y="32518"/>
                  <a:pt x="6243328" y="34618"/>
                  <a:pt x="6243127" y="36552"/>
                </a:cubicBezTo>
                <a:cubicBezTo>
                  <a:pt x="6242927" y="38485"/>
                  <a:pt x="6242827" y="40186"/>
                  <a:pt x="6242827" y="41653"/>
                </a:cubicBezTo>
                <a:cubicBezTo>
                  <a:pt x="6242827" y="44186"/>
                  <a:pt x="6243228" y="46053"/>
                  <a:pt x="6244028" y="47253"/>
                </a:cubicBezTo>
                <a:cubicBezTo>
                  <a:pt x="6244828" y="48454"/>
                  <a:pt x="6246095" y="49053"/>
                  <a:pt x="6247828" y="49053"/>
                </a:cubicBezTo>
                <a:cubicBezTo>
                  <a:pt x="6249829" y="49053"/>
                  <a:pt x="6251495" y="48020"/>
                  <a:pt x="6252829" y="45953"/>
                </a:cubicBezTo>
                <a:cubicBezTo>
                  <a:pt x="6254162" y="43886"/>
                  <a:pt x="6254896" y="39719"/>
                  <a:pt x="6255029" y="33452"/>
                </a:cubicBezTo>
                <a:lnTo>
                  <a:pt x="6255029" y="27451"/>
                </a:lnTo>
                <a:lnTo>
                  <a:pt x="6264630" y="23850"/>
                </a:lnTo>
                <a:lnTo>
                  <a:pt x="6264630" y="36052"/>
                </a:lnTo>
                <a:cubicBezTo>
                  <a:pt x="6264630" y="37919"/>
                  <a:pt x="6264997" y="39552"/>
                  <a:pt x="6265731" y="40953"/>
                </a:cubicBezTo>
                <a:cubicBezTo>
                  <a:pt x="6266464" y="42353"/>
                  <a:pt x="6268030" y="43053"/>
                  <a:pt x="6270431" y="43053"/>
                </a:cubicBezTo>
                <a:cubicBezTo>
                  <a:pt x="6272831" y="43053"/>
                  <a:pt x="6274432" y="42319"/>
                  <a:pt x="6275232" y="40852"/>
                </a:cubicBezTo>
                <a:cubicBezTo>
                  <a:pt x="6276032" y="39386"/>
                  <a:pt x="6276432" y="37519"/>
                  <a:pt x="6276432" y="35252"/>
                </a:cubicBezTo>
                <a:cubicBezTo>
                  <a:pt x="6276432" y="32985"/>
                  <a:pt x="6276165" y="30685"/>
                  <a:pt x="6275632" y="28351"/>
                </a:cubicBezTo>
                <a:cubicBezTo>
                  <a:pt x="6275098" y="26017"/>
                  <a:pt x="6274365" y="23717"/>
                  <a:pt x="6273431" y="21450"/>
                </a:cubicBezTo>
                <a:close/>
                <a:moveTo>
                  <a:pt x="6620503" y="0"/>
                </a:moveTo>
                <a:lnTo>
                  <a:pt x="6631505" y="0"/>
                </a:lnTo>
                <a:lnTo>
                  <a:pt x="6632705" y="34604"/>
                </a:lnTo>
                <a:lnTo>
                  <a:pt x="6621704" y="34604"/>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Google Shape;60;p11">
            <a:extLst>
              <a:ext uri="{FF2B5EF4-FFF2-40B4-BE49-F238E27FC236}">
                <a16:creationId xmlns:a16="http://schemas.microsoft.com/office/drawing/2014/main" id="{C00471B1-33F1-9C20-68F7-5DC07A423B74}"/>
              </a:ext>
            </a:extLst>
          </p:cNvPr>
          <p:cNvSpPr txBox="1"/>
          <p:nvPr/>
        </p:nvSpPr>
        <p:spPr>
          <a:xfrm>
            <a:off x="1082477" y="3179632"/>
            <a:ext cx="6965100" cy="8157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000" b="0" i="0" u="none" strike="noStrike" cap="none">
                <a:solidFill>
                  <a:schemeClr val="dk1"/>
                </a:solidFill>
                <a:latin typeface="Inter Light"/>
                <a:ea typeface="Inter Light"/>
                <a:cs typeface="Inter Light"/>
                <a:sym typeface="Inter Light"/>
              </a:rPr>
              <a:t>O Allah, I am Your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male </a:t>
            </a:r>
            <a:r>
              <a:rPr lang="en-GB" sz="1000">
                <a:solidFill>
                  <a:schemeClr val="dk1"/>
                </a:solidFill>
                <a:latin typeface="Inter Light"/>
                <a:ea typeface="Inter Light"/>
                <a:cs typeface="Inter Light"/>
                <a:sym typeface="Inter Light"/>
              </a:rPr>
              <a:t>servant </a:t>
            </a:r>
            <a:r>
              <a:rPr lang="en-GB" sz="1000" b="0" i="0" u="none" strike="noStrike" cap="none">
                <a:solidFill>
                  <a:schemeClr val="dk1"/>
                </a:solidFill>
                <a:latin typeface="Inter Light"/>
                <a:ea typeface="Inter Light"/>
                <a:cs typeface="Inter Light"/>
                <a:sym typeface="Inter Light"/>
              </a:rPr>
              <a:t>and the son of Your female </a:t>
            </a:r>
            <a:r>
              <a:rPr lang="en-GB" sz="1000">
                <a:solidFill>
                  <a:schemeClr val="dk1"/>
                </a:solidFill>
                <a:latin typeface="Inter Light"/>
                <a:ea typeface="Inter Light"/>
                <a:cs typeface="Inter Light"/>
                <a:sym typeface="Inter Light"/>
              </a:rPr>
              <a:t>servant</a:t>
            </a:r>
            <a:r>
              <a:rPr lang="en-GB" sz="1000" b="0" i="0" u="none" strike="noStrike" cap="none">
                <a:solidFill>
                  <a:schemeClr val="dk1"/>
                </a:solidFill>
                <a:latin typeface="Inter Light"/>
                <a:ea typeface="Inter Light"/>
                <a:cs typeface="Inter Light"/>
                <a:sym typeface="Inter Light"/>
              </a:rPr>
              <a:t>. My forehead is in Your Hand (i.e. you have control over me). I am subject to Your judgement and Your decree concerning me is just. I ask You – by every name that is Yours, by which You have named Yourself, or taught any one of Your creation, or revealed in Your Book, or kept unto Yourself in the knowledge of the unseen that is with You – to make the Qur’ān the spring of my heart, the light of my chest, the banisher of my grief and the reliever of my anxiety.</a:t>
            </a:r>
            <a:endParaRPr sz="800" b="0" i="0" u="none" strike="noStrike" cap="none">
              <a:solidFill>
                <a:schemeClr val="dk1"/>
              </a:solidFill>
              <a:latin typeface="Inter Light"/>
              <a:ea typeface="Inter Light"/>
              <a:cs typeface="Inter Light"/>
              <a:sym typeface="Inter Light"/>
            </a:endParaRPr>
          </a:p>
        </p:txBody>
      </p:sp>
      <p:pic>
        <p:nvPicPr>
          <p:cNvPr id="5" name="Google Shape;62;p11">
            <a:extLst>
              <a:ext uri="{FF2B5EF4-FFF2-40B4-BE49-F238E27FC236}">
                <a16:creationId xmlns:a16="http://schemas.microsoft.com/office/drawing/2014/main" id="{17672D3B-FB99-0DAE-36EC-9CA16D101989}"/>
              </a:ext>
            </a:extLst>
          </p:cNvPr>
          <p:cNvPicPr preferRelativeResize="0"/>
          <p:nvPr/>
        </p:nvPicPr>
        <p:blipFill rotWithShape="1">
          <a:blip r:embed="rId3">
            <a:alphaModFix/>
          </a:blip>
          <a:srcRect/>
          <a:stretch/>
        </p:blipFill>
        <p:spPr>
          <a:xfrm>
            <a:off x="3909291" y="1043119"/>
            <a:ext cx="1311564" cy="317537"/>
          </a:xfrm>
          <a:prstGeom prst="rect">
            <a:avLst/>
          </a:prstGeom>
          <a:noFill/>
          <a:ln>
            <a:noFill/>
          </a:ln>
        </p:spPr>
      </p:pic>
      <p:sp>
        <p:nvSpPr>
          <p:cNvPr id="6" name="Google Shape;63;p11">
            <a:extLst>
              <a:ext uri="{FF2B5EF4-FFF2-40B4-BE49-F238E27FC236}">
                <a16:creationId xmlns:a16="http://schemas.microsoft.com/office/drawing/2014/main" id="{A67A17B2-AA9E-EF09-3714-96969F7A3E23}"/>
              </a:ext>
            </a:extLst>
          </p:cNvPr>
          <p:cNvSpPr/>
          <p:nvPr/>
        </p:nvSpPr>
        <p:spPr>
          <a:xfrm>
            <a:off x="3038083" y="364943"/>
            <a:ext cx="3067800" cy="503100"/>
          </a:xfrm>
          <a:prstGeom prst="roundRect">
            <a:avLst>
              <a:gd name="adj" fmla="val 50000"/>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1E1E1E"/>
                </a:solidFill>
                <a:latin typeface="Inter Tight"/>
                <a:ea typeface="Inter Tight"/>
                <a:cs typeface="Inter Tight"/>
                <a:sym typeface="Inter Tight"/>
              </a:rPr>
              <a:t>Duʿā for opening of the heart</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2"/>
          <p:cNvSpPr txBox="1"/>
          <p:nvPr/>
        </p:nvSpPr>
        <p:spPr>
          <a:xfrm>
            <a:off x="1015059" y="989484"/>
            <a:ext cx="3759000" cy="11544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Learning</a:t>
            </a:r>
            <a:endParaRPr sz="700"/>
          </a:p>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rgbClr val="1E1E1E"/>
                </a:solidFill>
                <a:latin typeface="Inter Tight Medium"/>
                <a:ea typeface="Inter Tight Medium"/>
                <a:cs typeface="Inter Tight Medium"/>
                <a:sym typeface="Inter Tight Medium"/>
              </a:rPr>
              <a:t>Objectives</a:t>
            </a:r>
            <a:endParaRPr sz="700" b="0" i="0" u="none" strike="noStrike" cap="none">
              <a:solidFill>
                <a:srgbClr val="000000"/>
              </a:solidFill>
              <a:latin typeface="Arial"/>
              <a:ea typeface="Arial"/>
              <a:cs typeface="Arial"/>
              <a:sym typeface="Arial"/>
            </a:endParaRPr>
          </a:p>
        </p:txBody>
      </p:sp>
      <p:sp>
        <p:nvSpPr>
          <p:cNvPr id="68" name="Google Shape;68;p12"/>
          <p:cNvSpPr/>
          <p:nvPr/>
        </p:nvSpPr>
        <p:spPr>
          <a:xfrm>
            <a:off x="5024229" y="1156442"/>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69" name="Google Shape;69;p12"/>
          <p:cNvSpPr txBox="1"/>
          <p:nvPr/>
        </p:nvSpPr>
        <p:spPr>
          <a:xfrm>
            <a:off x="5024230" y="1227865"/>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01</a:t>
            </a:r>
            <a:endParaRPr sz="700" b="0" i="0" u="none" strike="noStrike" cap="none">
              <a:solidFill>
                <a:srgbClr val="000000"/>
              </a:solidFill>
              <a:latin typeface="Arial"/>
              <a:ea typeface="Arial"/>
              <a:cs typeface="Arial"/>
              <a:sym typeface="Arial"/>
            </a:endParaRPr>
          </a:p>
        </p:txBody>
      </p:sp>
      <p:sp>
        <p:nvSpPr>
          <p:cNvPr id="70" name="Google Shape;70;p12"/>
          <p:cNvSpPr txBox="1"/>
          <p:nvPr/>
        </p:nvSpPr>
        <p:spPr>
          <a:xfrm>
            <a:off x="5504429" y="1120162"/>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Reflect on the impact of being aware of Allah’s closeness to us</a:t>
            </a:r>
            <a:endParaRPr sz="1200">
              <a:solidFill>
                <a:srgbClr val="1E1E1E"/>
              </a:solidFill>
              <a:latin typeface="Inter"/>
              <a:ea typeface="Inter"/>
              <a:cs typeface="Inter"/>
              <a:sym typeface="Inter"/>
            </a:endParaRPr>
          </a:p>
        </p:txBody>
      </p:sp>
      <p:sp>
        <p:nvSpPr>
          <p:cNvPr id="71" name="Google Shape;71;p12"/>
          <p:cNvSpPr/>
          <p:nvPr/>
        </p:nvSpPr>
        <p:spPr>
          <a:xfrm>
            <a:off x="5024229" y="1948761"/>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2" name="Google Shape;72;p12"/>
          <p:cNvSpPr txBox="1"/>
          <p:nvPr/>
        </p:nvSpPr>
        <p:spPr>
          <a:xfrm>
            <a:off x="5024230" y="2020183"/>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02</a:t>
            </a:r>
            <a:endParaRPr sz="700" b="0" i="0" u="none" strike="noStrike" cap="none">
              <a:solidFill>
                <a:srgbClr val="000000"/>
              </a:solidFill>
              <a:latin typeface="Arial"/>
              <a:ea typeface="Arial"/>
              <a:cs typeface="Arial"/>
              <a:sym typeface="Arial"/>
            </a:endParaRPr>
          </a:p>
        </p:txBody>
      </p:sp>
      <p:sp>
        <p:nvSpPr>
          <p:cNvPr id="73" name="Google Shape;73;p12"/>
          <p:cNvSpPr txBox="1"/>
          <p:nvPr/>
        </p:nvSpPr>
        <p:spPr>
          <a:xfrm>
            <a:off x="5504429" y="1912468"/>
            <a:ext cx="2610300"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Practise taking an ‘audit’ of your actions</a:t>
            </a:r>
            <a:endParaRPr sz="1200">
              <a:solidFill>
                <a:srgbClr val="1E1E1E"/>
              </a:solidFill>
              <a:latin typeface="Inter"/>
              <a:ea typeface="Inter"/>
              <a:cs typeface="Inter"/>
              <a:sym typeface="Inter"/>
            </a:endParaRPr>
          </a:p>
        </p:txBody>
      </p:sp>
      <p:sp>
        <p:nvSpPr>
          <p:cNvPr id="74" name="Google Shape;74;p12"/>
          <p:cNvSpPr/>
          <p:nvPr/>
        </p:nvSpPr>
        <p:spPr>
          <a:xfrm>
            <a:off x="5024229" y="2741079"/>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5" name="Google Shape;75;p12"/>
          <p:cNvSpPr txBox="1"/>
          <p:nvPr/>
        </p:nvSpPr>
        <p:spPr>
          <a:xfrm>
            <a:off x="5024230" y="2812502"/>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03</a:t>
            </a:r>
            <a:endParaRPr sz="700" b="0" i="0" u="none" strike="noStrike" cap="none">
              <a:solidFill>
                <a:srgbClr val="000000"/>
              </a:solidFill>
              <a:latin typeface="Arial"/>
              <a:ea typeface="Arial"/>
              <a:cs typeface="Arial"/>
              <a:sym typeface="Arial"/>
            </a:endParaRPr>
          </a:p>
        </p:txBody>
      </p:sp>
      <p:sp>
        <p:nvSpPr>
          <p:cNvPr id="76" name="Google Shape;76;p12"/>
          <p:cNvSpPr txBox="1"/>
          <p:nvPr/>
        </p:nvSpPr>
        <p:spPr>
          <a:xfrm>
            <a:off x="5530079" y="2612399"/>
            <a:ext cx="25590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Explore the characteristics of the People of Hell and develop strategies to avoid them</a:t>
            </a:r>
            <a:endParaRPr sz="1200">
              <a:solidFill>
                <a:srgbClr val="1E1E1E"/>
              </a:solidFill>
              <a:latin typeface="Inter"/>
              <a:ea typeface="Inter"/>
              <a:cs typeface="Inter"/>
              <a:sym typeface="Inter"/>
            </a:endParaRPr>
          </a:p>
        </p:txBody>
      </p:sp>
      <p:sp>
        <p:nvSpPr>
          <p:cNvPr id="77" name="Google Shape;77;p12"/>
          <p:cNvSpPr/>
          <p:nvPr/>
        </p:nvSpPr>
        <p:spPr>
          <a:xfrm>
            <a:off x="5024229" y="3533398"/>
            <a:ext cx="342900" cy="342900"/>
          </a:xfrm>
          <a:prstGeom prst="ellipse">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78" name="Google Shape;78;p12"/>
          <p:cNvSpPr txBox="1"/>
          <p:nvPr/>
        </p:nvSpPr>
        <p:spPr>
          <a:xfrm>
            <a:off x="5024230" y="3604820"/>
            <a:ext cx="342900" cy="2001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GB" sz="1000" b="0" i="0" u="none" strike="noStrike" cap="none">
                <a:solidFill>
                  <a:srgbClr val="1E1E1E"/>
                </a:solidFill>
                <a:latin typeface="Inter Tight Medium"/>
                <a:ea typeface="Inter Tight Medium"/>
                <a:cs typeface="Inter Tight Medium"/>
                <a:sym typeface="Inter Tight Medium"/>
              </a:rPr>
              <a:t>04</a:t>
            </a:r>
            <a:endParaRPr sz="700" b="0" i="0" u="none" strike="noStrike" cap="none">
              <a:solidFill>
                <a:srgbClr val="000000"/>
              </a:solidFill>
              <a:latin typeface="Arial"/>
              <a:ea typeface="Arial"/>
              <a:cs typeface="Arial"/>
              <a:sym typeface="Arial"/>
            </a:endParaRPr>
          </a:p>
        </p:txBody>
      </p:sp>
      <p:sp>
        <p:nvSpPr>
          <p:cNvPr id="79" name="Google Shape;79;p12"/>
          <p:cNvSpPr txBox="1"/>
          <p:nvPr/>
        </p:nvSpPr>
        <p:spPr>
          <a:xfrm>
            <a:off x="5504429" y="3497093"/>
            <a:ext cx="2427897" cy="415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a:ea typeface="Inter"/>
                <a:cs typeface="Inter"/>
                <a:sym typeface="Inter"/>
              </a:rPr>
              <a:t>Read and reflect upon verses 15-29 of Surah Qāf</a:t>
            </a:r>
            <a:endParaRPr sz="1200">
              <a:solidFill>
                <a:srgbClr val="1E1E1E"/>
              </a:solidFill>
              <a:latin typeface="Inter"/>
              <a:ea typeface="Inter"/>
              <a:cs typeface="Inter"/>
              <a:sym typeface="Inter"/>
            </a:endParaRPr>
          </a:p>
        </p:txBody>
      </p:sp>
      <p:pic>
        <p:nvPicPr>
          <p:cNvPr id="80" name="Google Shape;80;p12"/>
          <p:cNvPicPr preferRelativeResize="0"/>
          <p:nvPr/>
        </p:nvPicPr>
        <p:blipFill rotWithShape="1">
          <a:blip r:embed="rId3">
            <a:alphaModFix/>
          </a:blip>
          <a:srcRect/>
          <a:stretch/>
        </p:blipFill>
        <p:spPr>
          <a:xfrm>
            <a:off x="1015059" y="4843591"/>
            <a:ext cx="1183126" cy="1248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3"/>
          <p:cNvPicPr preferRelativeResize="0"/>
          <p:nvPr/>
        </p:nvPicPr>
        <p:blipFill>
          <a:blip r:embed="rId3">
            <a:alphaModFix/>
          </a:blip>
          <a:stretch>
            <a:fillRect/>
          </a:stretch>
        </p:blipFill>
        <p:spPr>
          <a:xfrm>
            <a:off x="5848300" y="265575"/>
            <a:ext cx="4382899" cy="4382899"/>
          </a:xfrm>
          <a:prstGeom prst="rect">
            <a:avLst/>
          </a:prstGeom>
          <a:noFill/>
          <a:ln>
            <a:noFill/>
          </a:ln>
        </p:spPr>
      </p:pic>
      <p:sp>
        <p:nvSpPr>
          <p:cNvPr id="86" name="Google Shape;86;p13"/>
          <p:cNvSpPr txBox="1"/>
          <p:nvPr/>
        </p:nvSpPr>
        <p:spPr>
          <a:xfrm>
            <a:off x="1004425" y="749075"/>
            <a:ext cx="4655100" cy="600300"/>
          </a:xfrm>
          <a:prstGeom prst="rect">
            <a:avLst/>
          </a:prstGeom>
          <a:noFill/>
          <a:ln>
            <a:noFill/>
          </a:ln>
        </p:spPr>
        <p:txBody>
          <a:bodyPr spcFirstLastPara="1" wrap="square" lIns="45725" tIns="22850" rIns="45725" bIns="22850" anchor="t" anchorCtr="0">
            <a:spAutoFit/>
          </a:bodyPr>
          <a:lstStyle/>
          <a:p>
            <a:pPr marL="0" lvl="0" indent="0" algn="l" rtl="0">
              <a:spcBef>
                <a:spcPts val="0"/>
              </a:spcBef>
              <a:spcAft>
                <a:spcPts val="0"/>
              </a:spcAft>
              <a:buClr>
                <a:schemeClr val="dk1"/>
              </a:buClr>
              <a:buSzPts val="3600"/>
              <a:buFont typeface="Arial"/>
              <a:buNone/>
            </a:pPr>
            <a:r>
              <a:rPr lang="en-GB" sz="3600">
                <a:solidFill>
                  <a:srgbClr val="1E1E1E"/>
                </a:solidFill>
                <a:latin typeface="Inter Tight Medium"/>
                <a:ea typeface="Inter Tight Medium"/>
                <a:cs typeface="Inter Tight Medium"/>
                <a:sym typeface="Inter Tight Medium"/>
              </a:rPr>
              <a:t>The 4 Stages of Life</a:t>
            </a:r>
            <a:endParaRPr sz="3600">
              <a:solidFill>
                <a:srgbClr val="1E1E1E"/>
              </a:solidFill>
              <a:latin typeface="Inter Tight Medium"/>
              <a:ea typeface="Inter Tight Medium"/>
              <a:cs typeface="Inter Tight Medium"/>
              <a:sym typeface="Inter Tight Medium"/>
            </a:endParaRPr>
          </a:p>
        </p:txBody>
      </p:sp>
      <p:sp>
        <p:nvSpPr>
          <p:cNvPr id="87" name="Google Shape;87;p13"/>
          <p:cNvSpPr/>
          <p:nvPr/>
        </p:nvSpPr>
        <p:spPr>
          <a:xfrm>
            <a:off x="5315100" y="2377675"/>
            <a:ext cx="2364900" cy="14655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88" name="Google Shape;88;p13"/>
          <p:cNvSpPr/>
          <p:nvPr/>
        </p:nvSpPr>
        <p:spPr>
          <a:xfrm>
            <a:off x="4879525" y="1810902"/>
            <a:ext cx="2008500" cy="969000"/>
          </a:xfrm>
          <a:prstGeom prst="roundRect">
            <a:avLst>
              <a:gd name="adj" fmla="val 14871"/>
            </a:avLst>
          </a:prstGeom>
          <a:solidFill>
            <a:srgbClr val="FAAC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89" name="Google Shape;89;p13"/>
          <p:cNvSpPr txBox="1"/>
          <p:nvPr/>
        </p:nvSpPr>
        <p:spPr>
          <a:xfrm>
            <a:off x="5079629" y="1995240"/>
            <a:ext cx="16083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a:solidFill>
                  <a:srgbClr val="1E1E1E"/>
                </a:solidFill>
                <a:latin typeface="Inter Tight Medium"/>
                <a:ea typeface="Inter Tight Medium"/>
                <a:cs typeface="Inter Tight Medium"/>
                <a:sym typeface="Inter Tight Medium"/>
              </a:rPr>
              <a:t>The first, shortest and most important stage is on the ground.</a:t>
            </a:r>
            <a:endParaRPr sz="1200">
              <a:solidFill>
                <a:srgbClr val="1E1E1E"/>
              </a:solidFill>
              <a:latin typeface="Inter Tight Medium"/>
              <a:ea typeface="Inter Tight Medium"/>
              <a:cs typeface="Inter Tight Medium"/>
              <a:sym typeface="Inter Tight Medium"/>
            </a:endParaRPr>
          </a:p>
        </p:txBody>
      </p:sp>
      <p:sp>
        <p:nvSpPr>
          <p:cNvPr id="90" name="Google Shape;90;p13"/>
          <p:cNvSpPr txBox="1"/>
          <p:nvPr/>
        </p:nvSpPr>
        <p:spPr>
          <a:xfrm>
            <a:off x="5493300" y="2934950"/>
            <a:ext cx="20085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Our status in all of the other stages is dependent on how we behave in the first stage of life.</a:t>
            </a:r>
            <a:endParaRPr sz="1000">
              <a:solidFill>
                <a:srgbClr val="1E1E1E"/>
              </a:solidFill>
              <a:latin typeface="Inter Light"/>
              <a:ea typeface="Inter Light"/>
              <a:cs typeface="Inter Light"/>
              <a:sym typeface="Inter Light"/>
            </a:endParaRPr>
          </a:p>
        </p:txBody>
      </p:sp>
      <p:sp>
        <p:nvSpPr>
          <p:cNvPr id="91" name="Google Shape;91;p13"/>
          <p:cNvSpPr txBox="1"/>
          <p:nvPr/>
        </p:nvSpPr>
        <p:spPr>
          <a:xfrm>
            <a:off x="1081200" y="1605575"/>
            <a:ext cx="3598500" cy="10620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On the ground</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Under the ground</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The Day of Judgement </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AutoNum type="arabicPeriod"/>
            </a:pPr>
            <a:r>
              <a:rPr lang="en-GB" sz="1200">
                <a:solidFill>
                  <a:srgbClr val="1E1E1E"/>
                </a:solidFill>
                <a:latin typeface="Inter Light"/>
                <a:ea typeface="Inter Light"/>
                <a:cs typeface="Inter Light"/>
                <a:sym typeface="Inter Light"/>
              </a:rPr>
              <a:t>The eternal abode: Paradise or Hell-Fire</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5772D1F2-9FF8-ED7A-CB44-7E34D706913A}"/>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3A9E43FC-6EA8-D8CD-7DC6-7240BB734613}"/>
              </a:ext>
            </a:extLst>
          </p:cNvPr>
          <p:cNvSpPr/>
          <p:nvPr/>
        </p:nvSpPr>
        <p:spPr>
          <a:xfrm>
            <a:off x="1340073" y="2361234"/>
            <a:ext cx="3492017" cy="800100"/>
          </a:xfrm>
          <a:custGeom>
            <a:avLst/>
            <a:gdLst/>
            <a:ahLst/>
            <a:cxnLst/>
            <a:rect l="l" t="t" r="r" b="b"/>
            <a:pathLst>
              <a:path w="3492017" h="800100">
                <a:moveTo>
                  <a:pt x="1901342" y="772211"/>
                </a:moveTo>
                <a:lnTo>
                  <a:pt x="1901342" y="785241"/>
                </a:lnTo>
                <a:lnTo>
                  <a:pt x="1850136" y="800100"/>
                </a:lnTo>
                <a:lnTo>
                  <a:pt x="1850136" y="787298"/>
                </a:lnTo>
                <a:close/>
                <a:moveTo>
                  <a:pt x="1901342" y="748208"/>
                </a:moveTo>
                <a:lnTo>
                  <a:pt x="1901342" y="761238"/>
                </a:lnTo>
                <a:lnTo>
                  <a:pt x="1850136" y="776097"/>
                </a:lnTo>
                <a:lnTo>
                  <a:pt x="1850136" y="763295"/>
                </a:lnTo>
                <a:close/>
                <a:moveTo>
                  <a:pt x="1377467" y="705536"/>
                </a:moveTo>
                <a:lnTo>
                  <a:pt x="1377467" y="718566"/>
                </a:lnTo>
                <a:lnTo>
                  <a:pt x="1326261" y="733425"/>
                </a:lnTo>
                <a:lnTo>
                  <a:pt x="1326261" y="720623"/>
                </a:lnTo>
                <a:close/>
                <a:moveTo>
                  <a:pt x="1464183" y="692048"/>
                </a:moveTo>
                <a:cubicBezTo>
                  <a:pt x="1467231" y="692048"/>
                  <a:pt x="1469860" y="693191"/>
                  <a:pt x="1472069" y="695477"/>
                </a:cubicBezTo>
                <a:cubicBezTo>
                  <a:pt x="1474279" y="697763"/>
                  <a:pt x="1475384" y="700430"/>
                  <a:pt x="1475384" y="703478"/>
                </a:cubicBezTo>
                <a:cubicBezTo>
                  <a:pt x="1475384" y="706526"/>
                  <a:pt x="1474279" y="709155"/>
                  <a:pt x="1472069" y="711365"/>
                </a:cubicBezTo>
                <a:cubicBezTo>
                  <a:pt x="1469860" y="713575"/>
                  <a:pt x="1467231" y="714680"/>
                  <a:pt x="1464183" y="714680"/>
                </a:cubicBezTo>
                <a:cubicBezTo>
                  <a:pt x="1460982" y="714680"/>
                  <a:pt x="1458277" y="713575"/>
                  <a:pt x="1456067" y="711365"/>
                </a:cubicBezTo>
                <a:cubicBezTo>
                  <a:pt x="1453858" y="709155"/>
                  <a:pt x="1452753" y="706526"/>
                  <a:pt x="1452753" y="703478"/>
                </a:cubicBezTo>
                <a:cubicBezTo>
                  <a:pt x="1452753" y="700430"/>
                  <a:pt x="1453858" y="697763"/>
                  <a:pt x="1456067" y="695477"/>
                </a:cubicBezTo>
                <a:cubicBezTo>
                  <a:pt x="1458277" y="693191"/>
                  <a:pt x="1460982" y="692048"/>
                  <a:pt x="1464183" y="692048"/>
                </a:cubicBezTo>
                <a:close/>
                <a:moveTo>
                  <a:pt x="1432865" y="692048"/>
                </a:moveTo>
                <a:cubicBezTo>
                  <a:pt x="1435912" y="692048"/>
                  <a:pt x="1438541" y="693191"/>
                  <a:pt x="1440751" y="695477"/>
                </a:cubicBezTo>
                <a:cubicBezTo>
                  <a:pt x="1442961" y="697763"/>
                  <a:pt x="1444066" y="700430"/>
                  <a:pt x="1444066" y="703478"/>
                </a:cubicBezTo>
                <a:cubicBezTo>
                  <a:pt x="1444066" y="706526"/>
                  <a:pt x="1442961" y="709155"/>
                  <a:pt x="1440751" y="711365"/>
                </a:cubicBezTo>
                <a:cubicBezTo>
                  <a:pt x="1438541" y="713575"/>
                  <a:pt x="1435912" y="714680"/>
                  <a:pt x="1432865" y="714680"/>
                </a:cubicBezTo>
                <a:cubicBezTo>
                  <a:pt x="1429664" y="714680"/>
                  <a:pt x="1426959" y="713575"/>
                  <a:pt x="1424749" y="711365"/>
                </a:cubicBezTo>
                <a:cubicBezTo>
                  <a:pt x="1422539" y="709155"/>
                  <a:pt x="1421434" y="706526"/>
                  <a:pt x="1421434" y="703478"/>
                </a:cubicBezTo>
                <a:cubicBezTo>
                  <a:pt x="1421434" y="700430"/>
                  <a:pt x="1422539" y="697763"/>
                  <a:pt x="1424749" y="695477"/>
                </a:cubicBezTo>
                <a:cubicBezTo>
                  <a:pt x="1426959" y="693191"/>
                  <a:pt x="1429664" y="692048"/>
                  <a:pt x="1432865" y="692048"/>
                </a:cubicBezTo>
                <a:close/>
                <a:moveTo>
                  <a:pt x="1676171" y="690219"/>
                </a:moveTo>
                <a:cubicBezTo>
                  <a:pt x="1679219" y="690219"/>
                  <a:pt x="1681848" y="691362"/>
                  <a:pt x="1684058" y="693648"/>
                </a:cubicBezTo>
                <a:cubicBezTo>
                  <a:pt x="1686268" y="695934"/>
                  <a:pt x="1687372" y="698601"/>
                  <a:pt x="1687372" y="701649"/>
                </a:cubicBezTo>
                <a:cubicBezTo>
                  <a:pt x="1687372" y="704697"/>
                  <a:pt x="1686268" y="707326"/>
                  <a:pt x="1684058" y="709536"/>
                </a:cubicBezTo>
                <a:cubicBezTo>
                  <a:pt x="1681848" y="711746"/>
                  <a:pt x="1679219" y="712851"/>
                  <a:pt x="1676171" y="712851"/>
                </a:cubicBezTo>
                <a:cubicBezTo>
                  <a:pt x="1672971" y="712851"/>
                  <a:pt x="1670266" y="711746"/>
                  <a:pt x="1668056" y="709536"/>
                </a:cubicBezTo>
                <a:cubicBezTo>
                  <a:pt x="1665846" y="707326"/>
                  <a:pt x="1664741" y="704697"/>
                  <a:pt x="1664741" y="701649"/>
                </a:cubicBezTo>
                <a:cubicBezTo>
                  <a:pt x="1664741" y="698601"/>
                  <a:pt x="1665846" y="695934"/>
                  <a:pt x="1668056" y="693648"/>
                </a:cubicBezTo>
                <a:cubicBezTo>
                  <a:pt x="1670266" y="691362"/>
                  <a:pt x="1672971" y="690219"/>
                  <a:pt x="1676171" y="690219"/>
                </a:cubicBezTo>
                <a:close/>
                <a:moveTo>
                  <a:pt x="1567967" y="681533"/>
                </a:moveTo>
                <a:lnTo>
                  <a:pt x="1567967" y="694563"/>
                </a:lnTo>
                <a:lnTo>
                  <a:pt x="1516761" y="709422"/>
                </a:lnTo>
                <a:lnTo>
                  <a:pt x="1516761" y="696620"/>
                </a:lnTo>
                <a:close/>
                <a:moveTo>
                  <a:pt x="1377467" y="681533"/>
                </a:moveTo>
                <a:lnTo>
                  <a:pt x="1377467" y="694563"/>
                </a:lnTo>
                <a:lnTo>
                  <a:pt x="1326261" y="709422"/>
                </a:lnTo>
                <a:lnTo>
                  <a:pt x="1326261" y="696620"/>
                </a:lnTo>
                <a:close/>
                <a:moveTo>
                  <a:pt x="1930908" y="613181"/>
                </a:moveTo>
                <a:cubicBezTo>
                  <a:pt x="1928469" y="613181"/>
                  <a:pt x="1926145" y="613905"/>
                  <a:pt x="1923935" y="615353"/>
                </a:cubicBezTo>
                <a:cubicBezTo>
                  <a:pt x="1921726" y="616801"/>
                  <a:pt x="1919782" y="618744"/>
                  <a:pt x="1918106" y="621182"/>
                </a:cubicBezTo>
                <a:cubicBezTo>
                  <a:pt x="1916430" y="623621"/>
                  <a:pt x="1915096" y="626402"/>
                  <a:pt x="1914106" y="629526"/>
                </a:cubicBezTo>
                <a:cubicBezTo>
                  <a:pt x="1913115" y="632650"/>
                  <a:pt x="1912620" y="635889"/>
                  <a:pt x="1912620" y="639242"/>
                </a:cubicBezTo>
                <a:cubicBezTo>
                  <a:pt x="1912620" y="641985"/>
                  <a:pt x="1913229" y="644233"/>
                  <a:pt x="1914449" y="645985"/>
                </a:cubicBezTo>
                <a:cubicBezTo>
                  <a:pt x="1915668" y="647738"/>
                  <a:pt x="1917458" y="649109"/>
                  <a:pt x="1919821" y="650100"/>
                </a:cubicBezTo>
                <a:cubicBezTo>
                  <a:pt x="1922183" y="651091"/>
                  <a:pt x="1925193" y="651776"/>
                  <a:pt x="1928850" y="652157"/>
                </a:cubicBezTo>
                <a:cubicBezTo>
                  <a:pt x="1932508" y="652538"/>
                  <a:pt x="1936775" y="652729"/>
                  <a:pt x="1941652" y="652729"/>
                </a:cubicBezTo>
                <a:lnTo>
                  <a:pt x="1951482" y="652729"/>
                </a:lnTo>
                <a:cubicBezTo>
                  <a:pt x="1951482" y="644195"/>
                  <a:pt x="1950567" y="636994"/>
                  <a:pt x="1948738" y="631126"/>
                </a:cubicBezTo>
                <a:cubicBezTo>
                  <a:pt x="1946910" y="625259"/>
                  <a:pt x="1944433" y="620801"/>
                  <a:pt x="1941309" y="617753"/>
                </a:cubicBezTo>
                <a:cubicBezTo>
                  <a:pt x="1938185" y="614705"/>
                  <a:pt x="1934718" y="613181"/>
                  <a:pt x="1930908" y="613181"/>
                </a:cubicBezTo>
                <a:close/>
                <a:moveTo>
                  <a:pt x="1554632" y="563118"/>
                </a:moveTo>
                <a:cubicBezTo>
                  <a:pt x="1560576" y="572109"/>
                  <a:pt x="1565757" y="580606"/>
                  <a:pt x="1570177" y="588607"/>
                </a:cubicBezTo>
                <a:cubicBezTo>
                  <a:pt x="1574596" y="596608"/>
                  <a:pt x="1578330" y="604075"/>
                  <a:pt x="1581378" y="611009"/>
                </a:cubicBezTo>
                <a:cubicBezTo>
                  <a:pt x="1584426" y="617944"/>
                  <a:pt x="1586865" y="624459"/>
                  <a:pt x="1588694" y="630555"/>
                </a:cubicBezTo>
                <a:cubicBezTo>
                  <a:pt x="1590827" y="637260"/>
                  <a:pt x="1593227" y="642213"/>
                  <a:pt x="1595894" y="645414"/>
                </a:cubicBezTo>
                <a:cubicBezTo>
                  <a:pt x="1598561" y="648614"/>
                  <a:pt x="1601343" y="650633"/>
                  <a:pt x="1604238" y="651472"/>
                </a:cubicBezTo>
                <a:cubicBezTo>
                  <a:pt x="1607134" y="652310"/>
                  <a:pt x="1609801" y="652729"/>
                  <a:pt x="1612239" y="652729"/>
                </a:cubicBezTo>
                <a:lnTo>
                  <a:pt x="1614363" y="653517"/>
                </a:lnTo>
                <a:lnTo>
                  <a:pt x="1614449" y="652729"/>
                </a:lnTo>
                <a:cubicBezTo>
                  <a:pt x="1622374" y="652729"/>
                  <a:pt x="1630146" y="652119"/>
                  <a:pt x="1637766" y="650900"/>
                </a:cubicBezTo>
                <a:cubicBezTo>
                  <a:pt x="1645386" y="649681"/>
                  <a:pt x="1652854" y="647928"/>
                  <a:pt x="1660169" y="645642"/>
                </a:cubicBezTo>
                <a:cubicBezTo>
                  <a:pt x="1667484" y="643356"/>
                  <a:pt x="1674533" y="640575"/>
                  <a:pt x="1681314" y="637298"/>
                </a:cubicBezTo>
                <a:cubicBezTo>
                  <a:pt x="1688096" y="634022"/>
                  <a:pt x="1694535" y="630250"/>
                  <a:pt x="1700631" y="625983"/>
                </a:cubicBezTo>
                <a:cubicBezTo>
                  <a:pt x="1696669" y="622478"/>
                  <a:pt x="1692097" y="619430"/>
                  <a:pt x="1686915" y="616839"/>
                </a:cubicBezTo>
                <a:cubicBezTo>
                  <a:pt x="1681734" y="614248"/>
                  <a:pt x="1676057" y="612229"/>
                  <a:pt x="1669885" y="610781"/>
                </a:cubicBezTo>
                <a:cubicBezTo>
                  <a:pt x="1663712" y="609333"/>
                  <a:pt x="1657197" y="608609"/>
                  <a:pt x="1650339" y="608609"/>
                </a:cubicBezTo>
                <a:cubicBezTo>
                  <a:pt x="1647901" y="608609"/>
                  <a:pt x="1645615" y="608685"/>
                  <a:pt x="1643481" y="608838"/>
                </a:cubicBezTo>
                <a:cubicBezTo>
                  <a:pt x="1641348" y="608990"/>
                  <a:pt x="1639214" y="609257"/>
                  <a:pt x="1637080" y="609638"/>
                </a:cubicBezTo>
                <a:cubicBezTo>
                  <a:pt x="1634947" y="610019"/>
                  <a:pt x="1632508" y="610514"/>
                  <a:pt x="1629765" y="611124"/>
                </a:cubicBezTo>
                <a:lnTo>
                  <a:pt x="1626108" y="593750"/>
                </a:lnTo>
                <a:cubicBezTo>
                  <a:pt x="1630222" y="592531"/>
                  <a:pt x="1634337" y="591578"/>
                  <a:pt x="1638452" y="590893"/>
                </a:cubicBezTo>
                <a:cubicBezTo>
                  <a:pt x="1642567" y="590207"/>
                  <a:pt x="1646529" y="589864"/>
                  <a:pt x="1650339" y="589864"/>
                </a:cubicBezTo>
                <a:cubicBezTo>
                  <a:pt x="1658264" y="589864"/>
                  <a:pt x="1665427" y="590816"/>
                  <a:pt x="1671828" y="592721"/>
                </a:cubicBezTo>
                <a:cubicBezTo>
                  <a:pt x="1678228" y="594626"/>
                  <a:pt x="1684058" y="596951"/>
                  <a:pt x="1689316" y="599694"/>
                </a:cubicBezTo>
                <a:cubicBezTo>
                  <a:pt x="1694573" y="602437"/>
                  <a:pt x="1699526" y="605180"/>
                  <a:pt x="1704175" y="607923"/>
                </a:cubicBezTo>
                <a:cubicBezTo>
                  <a:pt x="1708823" y="610667"/>
                  <a:pt x="1713357" y="612991"/>
                  <a:pt x="1717776" y="614896"/>
                </a:cubicBezTo>
                <a:cubicBezTo>
                  <a:pt x="1722196" y="616801"/>
                  <a:pt x="1726768" y="617753"/>
                  <a:pt x="1731492" y="617753"/>
                </a:cubicBezTo>
                <a:lnTo>
                  <a:pt x="1736293" y="617753"/>
                </a:lnTo>
                <a:lnTo>
                  <a:pt x="1737893" y="634212"/>
                </a:lnTo>
                <a:cubicBezTo>
                  <a:pt x="1731340" y="634212"/>
                  <a:pt x="1725320" y="635127"/>
                  <a:pt x="1719834" y="636956"/>
                </a:cubicBezTo>
                <a:cubicBezTo>
                  <a:pt x="1714347" y="638784"/>
                  <a:pt x="1708975" y="641108"/>
                  <a:pt x="1703717" y="643928"/>
                </a:cubicBezTo>
                <a:cubicBezTo>
                  <a:pt x="1698460" y="646747"/>
                  <a:pt x="1692935" y="649719"/>
                  <a:pt x="1687144" y="652843"/>
                </a:cubicBezTo>
                <a:cubicBezTo>
                  <a:pt x="1681353" y="655967"/>
                  <a:pt x="1674952" y="658939"/>
                  <a:pt x="1667941" y="661759"/>
                </a:cubicBezTo>
                <a:cubicBezTo>
                  <a:pt x="1660931" y="664578"/>
                  <a:pt x="1652892" y="666902"/>
                  <a:pt x="1643824" y="668731"/>
                </a:cubicBezTo>
                <a:cubicBezTo>
                  <a:pt x="1634756" y="670560"/>
                  <a:pt x="1624279" y="671474"/>
                  <a:pt x="1612392" y="671474"/>
                </a:cubicBezTo>
                <a:lnTo>
                  <a:pt x="1612487" y="670610"/>
                </a:lnTo>
                <a:lnTo>
                  <a:pt x="1610182" y="671474"/>
                </a:lnTo>
                <a:cubicBezTo>
                  <a:pt x="1605153" y="671474"/>
                  <a:pt x="1600238" y="670522"/>
                  <a:pt x="1595437" y="668617"/>
                </a:cubicBezTo>
                <a:cubicBezTo>
                  <a:pt x="1590637" y="666712"/>
                  <a:pt x="1586484" y="663587"/>
                  <a:pt x="1582978" y="659244"/>
                </a:cubicBezTo>
                <a:lnTo>
                  <a:pt x="1579606" y="653472"/>
                </a:lnTo>
                <a:lnTo>
                  <a:pt x="1566862" y="666216"/>
                </a:lnTo>
                <a:cubicBezTo>
                  <a:pt x="1560080" y="669874"/>
                  <a:pt x="1550365" y="671703"/>
                  <a:pt x="1537716" y="671703"/>
                </a:cubicBezTo>
                <a:cubicBezTo>
                  <a:pt x="1532229" y="671703"/>
                  <a:pt x="1526933" y="671246"/>
                  <a:pt x="1521828" y="670331"/>
                </a:cubicBezTo>
                <a:cubicBezTo>
                  <a:pt x="1516723" y="669417"/>
                  <a:pt x="1512036" y="668083"/>
                  <a:pt x="1507769" y="666331"/>
                </a:cubicBezTo>
                <a:cubicBezTo>
                  <a:pt x="1503502" y="664578"/>
                  <a:pt x="1499768" y="662483"/>
                  <a:pt x="1496568" y="660044"/>
                </a:cubicBezTo>
                <a:lnTo>
                  <a:pt x="1505712" y="644271"/>
                </a:lnTo>
                <a:cubicBezTo>
                  <a:pt x="1508760" y="646252"/>
                  <a:pt x="1513027" y="648157"/>
                  <a:pt x="1518513" y="649986"/>
                </a:cubicBezTo>
                <a:cubicBezTo>
                  <a:pt x="1524000" y="651815"/>
                  <a:pt x="1530400" y="652729"/>
                  <a:pt x="1537716" y="652729"/>
                </a:cubicBezTo>
                <a:cubicBezTo>
                  <a:pt x="1545336" y="652729"/>
                  <a:pt x="1551394" y="651967"/>
                  <a:pt x="1555889" y="650443"/>
                </a:cubicBezTo>
                <a:cubicBezTo>
                  <a:pt x="1560385" y="648919"/>
                  <a:pt x="1563662" y="646671"/>
                  <a:pt x="1565719" y="643699"/>
                </a:cubicBezTo>
                <a:cubicBezTo>
                  <a:pt x="1567777" y="640727"/>
                  <a:pt x="1568805" y="637260"/>
                  <a:pt x="1568805" y="633298"/>
                </a:cubicBezTo>
                <a:cubicBezTo>
                  <a:pt x="1568805" y="630250"/>
                  <a:pt x="1568005" y="626592"/>
                  <a:pt x="1566405" y="622325"/>
                </a:cubicBezTo>
                <a:cubicBezTo>
                  <a:pt x="1564805" y="618058"/>
                  <a:pt x="1562633" y="613295"/>
                  <a:pt x="1559890" y="608038"/>
                </a:cubicBezTo>
                <a:cubicBezTo>
                  <a:pt x="1557147" y="602780"/>
                  <a:pt x="1553984" y="597217"/>
                  <a:pt x="1550403" y="591350"/>
                </a:cubicBezTo>
                <a:cubicBezTo>
                  <a:pt x="1546822" y="585482"/>
                  <a:pt x="1542974" y="579501"/>
                  <a:pt x="1538859" y="573405"/>
                </a:cubicBezTo>
                <a:close/>
                <a:moveTo>
                  <a:pt x="1364132" y="563118"/>
                </a:moveTo>
                <a:cubicBezTo>
                  <a:pt x="1370076" y="572109"/>
                  <a:pt x="1375257" y="580606"/>
                  <a:pt x="1379677" y="588607"/>
                </a:cubicBezTo>
                <a:cubicBezTo>
                  <a:pt x="1384096" y="596608"/>
                  <a:pt x="1387830" y="604075"/>
                  <a:pt x="1390878" y="611009"/>
                </a:cubicBezTo>
                <a:cubicBezTo>
                  <a:pt x="1393926" y="617944"/>
                  <a:pt x="1396365" y="624459"/>
                  <a:pt x="1398194" y="630555"/>
                </a:cubicBezTo>
                <a:cubicBezTo>
                  <a:pt x="1400327" y="637260"/>
                  <a:pt x="1402727" y="642213"/>
                  <a:pt x="1405394" y="645414"/>
                </a:cubicBezTo>
                <a:cubicBezTo>
                  <a:pt x="1408061" y="648614"/>
                  <a:pt x="1410843" y="650633"/>
                  <a:pt x="1413738" y="651472"/>
                </a:cubicBezTo>
                <a:cubicBezTo>
                  <a:pt x="1416634" y="652310"/>
                  <a:pt x="1419301" y="652729"/>
                  <a:pt x="1421739" y="652729"/>
                </a:cubicBezTo>
                <a:lnTo>
                  <a:pt x="1424072" y="653594"/>
                </a:lnTo>
                <a:lnTo>
                  <a:pt x="1424178" y="652729"/>
                </a:lnTo>
                <a:cubicBezTo>
                  <a:pt x="1433169" y="652729"/>
                  <a:pt x="1440180" y="652386"/>
                  <a:pt x="1445209" y="651700"/>
                </a:cubicBezTo>
                <a:cubicBezTo>
                  <a:pt x="1450238" y="651014"/>
                  <a:pt x="1453820" y="649262"/>
                  <a:pt x="1455953" y="646442"/>
                </a:cubicBezTo>
                <a:cubicBezTo>
                  <a:pt x="1458087" y="643623"/>
                  <a:pt x="1459153" y="639165"/>
                  <a:pt x="1459153" y="633069"/>
                </a:cubicBezTo>
                <a:cubicBezTo>
                  <a:pt x="1459153" y="629259"/>
                  <a:pt x="1458544" y="624725"/>
                  <a:pt x="1457325" y="619468"/>
                </a:cubicBezTo>
                <a:cubicBezTo>
                  <a:pt x="1456105" y="614210"/>
                  <a:pt x="1454505" y="608609"/>
                  <a:pt x="1452524" y="602666"/>
                </a:cubicBezTo>
                <a:cubicBezTo>
                  <a:pt x="1450543" y="596722"/>
                  <a:pt x="1448409" y="590855"/>
                  <a:pt x="1446123" y="585063"/>
                </a:cubicBezTo>
                <a:lnTo>
                  <a:pt x="1464640" y="578205"/>
                </a:lnTo>
                <a:cubicBezTo>
                  <a:pt x="1466621" y="583082"/>
                  <a:pt x="1468488" y="588645"/>
                  <a:pt x="1470241" y="594893"/>
                </a:cubicBezTo>
                <a:cubicBezTo>
                  <a:pt x="1471993" y="601142"/>
                  <a:pt x="1473479" y="607314"/>
                  <a:pt x="1474698" y="613410"/>
                </a:cubicBezTo>
                <a:cubicBezTo>
                  <a:pt x="1475917" y="619506"/>
                  <a:pt x="1476527" y="624840"/>
                  <a:pt x="1476527" y="629412"/>
                </a:cubicBezTo>
                <a:cubicBezTo>
                  <a:pt x="1476527" y="637032"/>
                  <a:pt x="1475498" y="643509"/>
                  <a:pt x="1473441" y="648843"/>
                </a:cubicBezTo>
                <a:cubicBezTo>
                  <a:pt x="1471384" y="654177"/>
                  <a:pt x="1468145" y="658520"/>
                  <a:pt x="1463725" y="661873"/>
                </a:cubicBezTo>
                <a:cubicBezTo>
                  <a:pt x="1459306" y="665226"/>
                  <a:pt x="1453629" y="667664"/>
                  <a:pt x="1446695" y="669188"/>
                </a:cubicBezTo>
                <a:cubicBezTo>
                  <a:pt x="1439761" y="670712"/>
                  <a:pt x="1431493" y="671474"/>
                  <a:pt x="1421892" y="671474"/>
                </a:cubicBezTo>
                <a:lnTo>
                  <a:pt x="1421998" y="670606"/>
                </a:lnTo>
                <a:lnTo>
                  <a:pt x="1419682" y="671474"/>
                </a:lnTo>
                <a:cubicBezTo>
                  <a:pt x="1414653" y="671474"/>
                  <a:pt x="1409738" y="670522"/>
                  <a:pt x="1404937" y="668617"/>
                </a:cubicBezTo>
                <a:cubicBezTo>
                  <a:pt x="1400137" y="666712"/>
                  <a:pt x="1395984" y="663587"/>
                  <a:pt x="1392478" y="659244"/>
                </a:cubicBezTo>
                <a:lnTo>
                  <a:pt x="1389106" y="653472"/>
                </a:lnTo>
                <a:lnTo>
                  <a:pt x="1376362" y="666216"/>
                </a:lnTo>
                <a:cubicBezTo>
                  <a:pt x="1369580" y="669874"/>
                  <a:pt x="1359865" y="671703"/>
                  <a:pt x="1347216" y="671703"/>
                </a:cubicBezTo>
                <a:cubicBezTo>
                  <a:pt x="1341729" y="671703"/>
                  <a:pt x="1336433" y="671246"/>
                  <a:pt x="1331328" y="670331"/>
                </a:cubicBezTo>
                <a:cubicBezTo>
                  <a:pt x="1326223" y="669417"/>
                  <a:pt x="1321536" y="668083"/>
                  <a:pt x="1317269" y="666331"/>
                </a:cubicBezTo>
                <a:cubicBezTo>
                  <a:pt x="1313002" y="664578"/>
                  <a:pt x="1309268" y="662483"/>
                  <a:pt x="1306068" y="660044"/>
                </a:cubicBezTo>
                <a:lnTo>
                  <a:pt x="1315212" y="644271"/>
                </a:lnTo>
                <a:cubicBezTo>
                  <a:pt x="1318260" y="646252"/>
                  <a:pt x="1322527" y="648157"/>
                  <a:pt x="1328013" y="649986"/>
                </a:cubicBezTo>
                <a:cubicBezTo>
                  <a:pt x="1333500" y="651815"/>
                  <a:pt x="1339900" y="652729"/>
                  <a:pt x="1347216" y="652729"/>
                </a:cubicBezTo>
                <a:cubicBezTo>
                  <a:pt x="1354836" y="652729"/>
                  <a:pt x="1360894" y="651967"/>
                  <a:pt x="1365389" y="650443"/>
                </a:cubicBezTo>
                <a:cubicBezTo>
                  <a:pt x="1369885" y="648919"/>
                  <a:pt x="1373162" y="646671"/>
                  <a:pt x="1375219" y="643699"/>
                </a:cubicBezTo>
                <a:cubicBezTo>
                  <a:pt x="1377277" y="640727"/>
                  <a:pt x="1378305" y="637260"/>
                  <a:pt x="1378305" y="633298"/>
                </a:cubicBezTo>
                <a:cubicBezTo>
                  <a:pt x="1378305" y="630250"/>
                  <a:pt x="1377505" y="626592"/>
                  <a:pt x="1375905" y="622325"/>
                </a:cubicBezTo>
                <a:cubicBezTo>
                  <a:pt x="1374305" y="618058"/>
                  <a:pt x="1372133" y="613295"/>
                  <a:pt x="1369390" y="608038"/>
                </a:cubicBezTo>
                <a:cubicBezTo>
                  <a:pt x="1366647" y="602780"/>
                  <a:pt x="1363484" y="597217"/>
                  <a:pt x="1359903" y="591350"/>
                </a:cubicBezTo>
                <a:cubicBezTo>
                  <a:pt x="1356322" y="585482"/>
                  <a:pt x="1352474" y="579501"/>
                  <a:pt x="1348359" y="573405"/>
                </a:cubicBezTo>
                <a:close/>
                <a:moveTo>
                  <a:pt x="1948967" y="548487"/>
                </a:moveTo>
                <a:cubicBezTo>
                  <a:pt x="1952015" y="548487"/>
                  <a:pt x="1954644" y="549630"/>
                  <a:pt x="1956854" y="551916"/>
                </a:cubicBezTo>
                <a:cubicBezTo>
                  <a:pt x="1959064" y="554202"/>
                  <a:pt x="1960169" y="556869"/>
                  <a:pt x="1960169" y="559917"/>
                </a:cubicBezTo>
                <a:cubicBezTo>
                  <a:pt x="1960169" y="562965"/>
                  <a:pt x="1959064" y="565594"/>
                  <a:pt x="1956854" y="567804"/>
                </a:cubicBezTo>
                <a:cubicBezTo>
                  <a:pt x="1954644" y="570014"/>
                  <a:pt x="1952015" y="571119"/>
                  <a:pt x="1948967" y="571119"/>
                </a:cubicBezTo>
                <a:cubicBezTo>
                  <a:pt x="1945767" y="571119"/>
                  <a:pt x="1943062" y="570014"/>
                  <a:pt x="1940852" y="567804"/>
                </a:cubicBezTo>
                <a:cubicBezTo>
                  <a:pt x="1938642" y="565594"/>
                  <a:pt x="1937537" y="562965"/>
                  <a:pt x="1937537" y="559917"/>
                </a:cubicBezTo>
                <a:cubicBezTo>
                  <a:pt x="1937537" y="556869"/>
                  <a:pt x="1938642" y="554202"/>
                  <a:pt x="1940852" y="551916"/>
                </a:cubicBezTo>
                <a:cubicBezTo>
                  <a:pt x="1943062" y="549630"/>
                  <a:pt x="1945767" y="548487"/>
                  <a:pt x="1948967" y="548487"/>
                </a:cubicBezTo>
                <a:close/>
                <a:moveTo>
                  <a:pt x="1917649" y="548487"/>
                </a:moveTo>
                <a:cubicBezTo>
                  <a:pt x="1920697" y="548487"/>
                  <a:pt x="1923326" y="549630"/>
                  <a:pt x="1925536" y="551916"/>
                </a:cubicBezTo>
                <a:cubicBezTo>
                  <a:pt x="1927745" y="554202"/>
                  <a:pt x="1928850" y="556869"/>
                  <a:pt x="1928850" y="559917"/>
                </a:cubicBezTo>
                <a:cubicBezTo>
                  <a:pt x="1928850" y="562965"/>
                  <a:pt x="1927745" y="565594"/>
                  <a:pt x="1925536" y="567804"/>
                </a:cubicBezTo>
                <a:cubicBezTo>
                  <a:pt x="1923326" y="570014"/>
                  <a:pt x="1920697" y="571119"/>
                  <a:pt x="1917649" y="571119"/>
                </a:cubicBezTo>
                <a:cubicBezTo>
                  <a:pt x="1914449" y="571119"/>
                  <a:pt x="1911743" y="570014"/>
                  <a:pt x="1909534" y="567804"/>
                </a:cubicBezTo>
                <a:cubicBezTo>
                  <a:pt x="1907324" y="565594"/>
                  <a:pt x="1906219" y="562965"/>
                  <a:pt x="1906219" y="559917"/>
                </a:cubicBezTo>
                <a:cubicBezTo>
                  <a:pt x="1906219" y="556869"/>
                  <a:pt x="1907324" y="554202"/>
                  <a:pt x="1909534" y="551916"/>
                </a:cubicBezTo>
                <a:cubicBezTo>
                  <a:pt x="1911743" y="549630"/>
                  <a:pt x="1914449" y="548487"/>
                  <a:pt x="1917649" y="548487"/>
                </a:cubicBezTo>
                <a:close/>
                <a:moveTo>
                  <a:pt x="2098243" y="543687"/>
                </a:moveTo>
                <a:cubicBezTo>
                  <a:pt x="2101291" y="543687"/>
                  <a:pt x="2103920" y="544830"/>
                  <a:pt x="2106129" y="547116"/>
                </a:cubicBezTo>
                <a:cubicBezTo>
                  <a:pt x="2108339" y="549402"/>
                  <a:pt x="2109444" y="552069"/>
                  <a:pt x="2109444" y="555117"/>
                </a:cubicBezTo>
                <a:cubicBezTo>
                  <a:pt x="2109444" y="558165"/>
                  <a:pt x="2108339" y="560794"/>
                  <a:pt x="2106129" y="563003"/>
                </a:cubicBezTo>
                <a:cubicBezTo>
                  <a:pt x="2103920" y="565213"/>
                  <a:pt x="2101291" y="566318"/>
                  <a:pt x="2098243" y="566318"/>
                </a:cubicBezTo>
                <a:cubicBezTo>
                  <a:pt x="2095042" y="566318"/>
                  <a:pt x="2092337" y="565213"/>
                  <a:pt x="2090128" y="563003"/>
                </a:cubicBezTo>
                <a:cubicBezTo>
                  <a:pt x="2087918" y="560794"/>
                  <a:pt x="2086813" y="558165"/>
                  <a:pt x="2086813" y="555117"/>
                </a:cubicBezTo>
                <a:cubicBezTo>
                  <a:pt x="2086813" y="552069"/>
                  <a:pt x="2087918" y="549402"/>
                  <a:pt x="2090128" y="547116"/>
                </a:cubicBezTo>
                <a:cubicBezTo>
                  <a:pt x="2092337" y="544830"/>
                  <a:pt x="2095042" y="543687"/>
                  <a:pt x="2098243" y="543687"/>
                </a:cubicBezTo>
                <a:close/>
                <a:moveTo>
                  <a:pt x="1672742" y="533400"/>
                </a:moveTo>
                <a:lnTo>
                  <a:pt x="1672742" y="546430"/>
                </a:lnTo>
                <a:lnTo>
                  <a:pt x="1621536" y="561289"/>
                </a:lnTo>
                <a:lnTo>
                  <a:pt x="1621536" y="548487"/>
                </a:lnTo>
                <a:close/>
                <a:moveTo>
                  <a:pt x="2016252" y="507111"/>
                </a:moveTo>
                <a:lnTo>
                  <a:pt x="2035225" y="507111"/>
                </a:lnTo>
                <a:lnTo>
                  <a:pt x="2038883" y="623011"/>
                </a:lnTo>
                <a:cubicBezTo>
                  <a:pt x="2039188" y="630783"/>
                  <a:pt x="2040445" y="636841"/>
                  <a:pt x="2042655" y="641185"/>
                </a:cubicBezTo>
                <a:cubicBezTo>
                  <a:pt x="2044865" y="645528"/>
                  <a:pt x="2047875" y="648538"/>
                  <a:pt x="2051685" y="650214"/>
                </a:cubicBezTo>
                <a:lnTo>
                  <a:pt x="2063657" y="652609"/>
                </a:lnTo>
                <a:lnTo>
                  <a:pt x="2085441" y="650900"/>
                </a:lnTo>
                <a:cubicBezTo>
                  <a:pt x="2093061" y="649681"/>
                  <a:pt x="2100529" y="647928"/>
                  <a:pt x="2107844" y="645642"/>
                </a:cubicBezTo>
                <a:cubicBezTo>
                  <a:pt x="2115159" y="643356"/>
                  <a:pt x="2122208" y="640575"/>
                  <a:pt x="2128989" y="637298"/>
                </a:cubicBezTo>
                <a:cubicBezTo>
                  <a:pt x="2135771" y="634022"/>
                  <a:pt x="2142210" y="630250"/>
                  <a:pt x="2148306" y="625983"/>
                </a:cubicBezTo>
                <a:cubicBezTo>
                  <a:pt x="2144344" y="622478"/>
                  <a:pt x="2139772" y="619430"/>
                  <a:pt x="2134590" y="616839"/>
                </a:cubicBezTo>
                <a:cubicBezTo>
                  <a:pt x="2129409" y="614248"/>
                  <a:pt x="2123732" y="612229"/>
                  <a:pt x="2117559" y="610781"/>
                </a:cubicBezTo>
                <a:cubicBezTo>
                  <a:pt x="2111387" y="609333"/>
                  <a:pt x="2104872" y="608609"/>
                  <a:pt x="2098014" y="608609"/>
                </a:cubicBezTo>
                <a:cubicBezTo>
                  <a:pt x="2095576" y="608609"/>
                  <a:pt x="2093290" y="608685"/>
                  <a:pt x="2091156" y="608838"/>
                </a:cubicBezTo>
                <a:cubicBezTo>
                  <a:pt x="2089023" y="608990"/>
                  <a:pt x="2086889" y="609257"/>
                  <a:pt x="2084755" y="609638"/>
                </a:cubicBezTo>
                <a:cubicBezTo>
                  <a:pt x="2082622" y="610019"/>
                  <a:pt x="2080183" y="610514"/>
                  <a:pt x="2077440" y="611124"/>
                </a:cubicBezTo>
                <a:lnTo>
                  <a:pt x="2073783" y="593750"/>
                </a:lnTo>
                <a:cubicBezTo>
                  <a:pt x="2077897" y="592531"/>
                  <a:pt x="2082012" y="591578"/>
                  <a:pt x="2086127" y="590893"/>
                </a:cubicBezTo>
                <a:cubicBezTo>
                  <a:pt x="2090242" y="590207"/>
                  <a:pt x="2094204" y="589864"/>
                  <a:pt x="2098014" y="589864"/>
                </a:cubicBezTo>
                <a:cubicBezTo>
                  <a:pt x="2105939" y="589864"/>
                  <a:pt x="2113102" y="590816"/>
                  <a:pt x="2119503" y="592721"/>
                </a:cubicBezTo>
                <a:cubicBezTo>
                  <a:pt x="2125903" y="594626"/>
                  <a:pt x="2131733" y="596951"/>
                  <a:pt x="2136991" y="599694"/>
                </a:cubicBezTo>
                <a:cubicBezTo>
                  <a:pt x="2142248" y="602437"/>
                  <a:pt x="2147201" y="605180"/>
                  <a:pt x="2151850" y="607923"/>
                </a:cubicBezTo>
                <a:cubicBezTo>
                  <a:pt x="2156498" y="610667"/>
                  <a:pt x="2161032" y="612991"/>
                  <a:pt x="2165451" y="614896"/>
                </a:cubicBezTo>
                <a:cubicBezTo>
                  <a:pt x="2169871" y="616801"/>
                  <a:pt x="2174443" y="617753"/>
                  <a:pt x="2179167" y="617753"/>
                </a:cubicBezTo>
                <a:lnTo>
                  <a:pt x="2183968" y="617753"/>
                </a:lnTo>
                <a:lnTo>
                  <a:pt x="2185568" y="634212"/>
                </a:lnTo>
                <a:cubicBezTo>
                  <a:pt x="2179015" y="634212"/>
                  <a:pt x="2172995" y="635127"/>
                  <a:pt x="2167509" y="636956"/>
                </a:cubicBezTo>
                <a:cubicBezTo>
                  <a:pt x="2162022" y="638784"/>
                  <a:pt x="2156650" y="641108"/>
                  <a:pt x="2151392" y="643928"/>
                </a:cubicBezTo>
                <a:cubicBezTo>
                  <a:pt x="2146134" y="646747"/>
                  <a:pt x="2140610" y="649719"/>
                  <a:pt x="2134819" y="652843"/>
                </a:cubicBezTo>
                <a:cubicBezTo>
                  <a:pt x="2129028" y="655967"/>
                  <a:pt x="2122627" y="658939"/>
                  <a:pt x="2115616" y="661759"/>
                </a:cubicBezTo>
                <a:cubicBezTo>
                  <a:pt x="2108606" y="664578"/>
                  <a:pt x="2100567" y="666902"/>
                  <a:pt x="2091499" y="668731"/>
                </a:cubicBezTo>
                <a:cubicBezTo>
                  <a:pt x="2086965" y="669645"/>
                  <a:pt x="2082079" y="670331"/>
                  <a:pt x="2076840" y="670788"/>
                </a:cubicBezTo>
                <a:lnTo>
                  <a:pt x="2062205" y="671387"/>
                </a:lnTo>
                <a:lnTo>
                  <a:pt x="2061972" y="671474"/>
                </a:lnTo>
                <a:lnTo>
                  <a:pt x="2061640" y="671410"/>
                </a:lnTo>
                <a:lnTo>
                  <a:pt x="2060067" y="671474"/>
                </a:lnTo>
                <a:lnTo>
                  <a:pt x="2060106" y="671112"/>
                </a:lnTo>
                <a:lnTo>
                  <a:pt x="2046084" y="668388"/>
                </a:lnTo>
                <a:cubicBezTo>
                  <a:pt x="2041893" y="666331"/>
                  <a:pt x="2038616" y="663664"/>
                  <a:pt x="2036254" y="660387"/>
                </a:cubicBezTo>
                <a:lnTo>
                  <a:pt x="2033666" y="654642"/>
                </a:lnTo>
                <a:lnTo>
                  <a:pt x="2028939" y="661987"/>
                </a:lnTo>
                <a:cubicBezTo>
                  <a:pt x="2025510" y="665111"/>
                  <a:pt x="2020900" y="667474"/>
                  <a:pt x="2015109" y="669074"/>
                </a:cubicBezTo>
                <a:cubicBezTo>
                  <a:pt x="2009317" y="670674"/>
                  <a:pt x="2002078" y="671474"/>
                  <a:pt x="1993392" y="671474"/>
                </a:cubicBezTo>
                <a:lnTo>
                  <a:pt x="1993640" y="669209"/>
                </a:lnTo>
                <a:lnTo>
                  <a:pt x="1987600" y="671474"/>
                </a:lnTo>
                <a:lnTo>
                  <a:pt x="1968084" y="671474"/>
                </a:lnTo>
                <a:lnTo>
                  <a:pt x="1967827" y="672846"/>
                </a:lnTo>
                <a:cubicBezTo>
                  <a:pt x="1966226" y="680009"/>
                  <a:pt x="1963902" y="686867"/>
                  <a:pt x="1960854" y="693420"/>
                </a:cubicBezTo>
                <a:cubicBezTo>
                  <a:pt x="1957197" y="700583"/>
                  <a:pt x="1952549" y="706640"/>
                  <a:pt x="1946910" y="711593"/>
                </a:cubicBezTo>
                <a:cubicBezTo>
                  <a:pt x="1941271" y="716546"/>
                  <a:pt x="1934832" y="720585"/>
                  <a:pt x="1927593" y="723709"/>
                </a:cubicBezTo>
                <a:cubicBezTo>
                  <a:pt x="1920354" y="726833"/>
                  <a:pt x="1912544" y="729081"/>
                  <a:pt x="1904162" y="730453"/>
                </a:cubicBezTo>
                <a:cubicBezTo>
                  <a:pt x="1895779" y="731825"/>
                  <a:pt x="1886864" y="732510"/>
                  <a:pt x="1877415" y="732510"/>
                </a:cubicBezTo>
                <a:cubicBezTo>
                  <a:pt x="1868271" y="732510"/>
                  <a:pt x="1859661" y="731482"/>
                  <a:pt x="1851583" y="729424"/>
                </a:cubicBezTo>
                <a:cubicBezTo>
                  <a:pt x="1843506" y="727367"/>
                  <a:pt x="1836305" y="724166"/>
                  <a:pt x="1829981" y="719823"/>
                </a:cubicBezTo>
                <a:cubicBezTo>
                  <a:pt x="1823656" y="715480"/>
                  <a:pt x="1818703" y="709879"/>
                  <a:pt x="1815122" y="703021"/>
                </a:cubicBezTo>
                <a:cubicBezTo>
                  <a:pt x="1811540" y="696163"/>
                  <a:pt x="1809750" y="687933"/>
                  <a:pt x="1809750" y="678332"/>
                </a:cubicBezTo>
                <a:cubicBezTo>
                  <a:pt x="1809750" y="676046"/>
                  <a:pt x="1810016" y="672808"/>
                  <a:pt x="1810550" y="668617"/>
                </a:cubicBezTo>
                <a:cubicBezTo>
                  <a:pt x="1811083" y="664426"/>
                  <a:pt x="1812264" y="659358"/>
                  <a:pt x="1814093" y="653415"/>
                </a:cubicBezTo>
                <a:cubicBezTo>
                  <a:pt x="1815922" y="647471"/>
                  <a:pt x="1818817" y="640918"/>
                  <a:pt x="1822780" y="633755"/>
                </a:cubicBezTo>
                <a:lnTo>
                  <a:pt x="1839468" y="641528"/>
                </a:lnTo>
                <a:cubicBezTo>
                  <a:pt x="1837182" y="646252"/>
                  <a:pt x="1835277" y="650557"/>
                  <a:pt x="1833753" y="654443"/>
                </a:cubicBezTo>
                <a:cubicBezTo>
                  <a:pt x="1832229" y="658330"/>
                  <a:pt x="1831124" y="661911"/>
                  <a:pt x="1830438" y="665188"/>
                </a:cubicBezTo>
                <a:cubicBezTo>
                  <a:pt x="1829752" y="668464"/>
                  <a:pt x="1829409" y="671703"/>
                  <a:pt x="1829409" y="674903"/>
                </a:cubicBezTo>
                <a:cubicBezTo>
                  <a:pt x="1829409" y="684352"/>
                  <a:pt x="1831810" y="691896"/>
                  <a:pt x="1836610" y="697535"/>
                </a:cubicBezTo>
                <a:cubicBezTo>
                  <a:pt x="1841411" y="703173"/>
                  <a:pt x="1847812" y="707212"/>
                  <a:pt x="1855813" y="709650"/>
                </a:cubicBezTo>
                <a:cubicBezTo>
                  <a:pt x="1863814" y="712089"/>
                  <a:pt x="1872691" y="713308"/>
                  <a:pt x="1882445" y="713308"/>
                </a:cubicBezTo>
                <a:cubicBezTo>
                  <a:pt x="1889455" y="713308"/>
                  <a:pt x="1896008" y="712775"/>
                  <a:pt x="1902104" y="711708"/>
                </a:cubicBezTo>
                <a:cubicBezTo>
                  <a:pt x="1908200" y="710641"/>
                  <a:pt x="1913725" y="709117"/>
                  <a:pt x="1918678" y="707136"/>
                </a:cubicBezTo>
                <a:cubicBezTo>
                  <a:pt x="1923631" y="705155"/>
                  <a:pt x="1928012" y="702792"/>
                  <a:pt x="1931822" y="700049"/>
                </a:cubicBezTo>
                <a:cubicBezTo>
                  <a:pt x="1935632" y="697306"/>
                  <a:pt x="1938832" y="694296"/>
                  <a:pt x="1941423" y="691019"/>
                </a:cubicBezTo>
                <a:cubicBezTo>
                  <a:pt x="1944014" y="687743"/>
                  <a:pt x="1945919" y="684200"/>
                  <a:pt x="1947138" y="680390"/>
                </a:cubicBezTo>
                <a:lnTo>
                  <a:pt x="1949097" y="671474"/>
                </a:lnTo>
                <a:lnTo>
                  <a:pt x="1932965" y="671474"/>
                </a:lnTo>
                <a:cubicBezTo>
                  <a:pt x="1927783" y="671474"/>
                  <a:pt x="1922907" y="670941"/>
                  <a:pt x="1918335" y="669874"/>
                </a:cubicBezTo>
                <a:cubicBezTo>
                  <a:pt x="1913763" y="668807"/>
                  <a:pt x="1909686" y="667131"/>
                  <a:pt x="1906105" y="664845"/>
                </a:cubicBezTo>
                <a:cubicBezTo>
                  <a:pt x="1902523" y="662559"/>
                  <a:pt x="1899704" y="659587"/>
                  <a:pt x="1897646" y="655929"/>
                </a:cubicBezTo>
                <a:cubicBezTo>
                  <a:pt x="1895589" y="652272"/>
                  <a:pt x="1894484" y="647852"/>
                  <a:pt x="1894332" y="642671"/>
                </a:cubicBezTo>
                <a:cubicBezTo>
                  <a:pt x="1894179" y="637032"/>
                  <a:pt x="1895056" y="631393"/>
                  <a:pt x="1896961" y="625754"/>
                </a:cubicBezTo>
                <a:cubicBezTo>
                  <a:pt x="1898866" y="620115"/>
                  <a:pt x="1901571" y="614934"/>
                  <a:pt x="1905076" y="610209"/>
                </a:cubicBezTo>
                <a:cubicBezTo>
                  <a:pt x="1908581" y="605485"/>
                  <a:pt x="1912696" y="601713"/>
                  <a:pt x="1917420" y="598894"/>
                </a:cubicBezTo>
                <a:cubicBezTo>
                  <a:pt x="1922145" y="596074"/>
                  <a:pt x="1927250" y="594665"/>
                  <a:pt x="1932737" y="594665"/>
                </a:cubicBezTo>
                <a:cubicBezTo>
                  <a:pt x="1939747" y="594665"/>
                  <a:pt x="1946071" y="596798"/>
                  <a:pt x="1951710" y="601065"/>
                </a:cubicBezTo>
                <a:cubicBezTo>
                  <a:pt x="1957349" y="605333"/>
                  <a:pt x="1961845" y="612000"/>
                  <a:pt x="1965198" y="621068"/>
                </a:cubicBezTo>
                <a:cubicBezTo>
                  <a:pt x="1966874" y="625602"/>
                  <a:pt x="1968131" y="630774"/>
                  <a:pt x="1968970" y="636584"/>
                </a:cubicBezTo>
                <a:lnTo>
                  <a:pt x="1970019" y="652729"/>
                </a:lnTo>
                <a:lnTo>
                  <a:pt x="1989886" y="652729"/>
                </a:lnTo>
                <a:lnTo>
                  <a:pt x="1995228" y="654743"/>
                </a:lnTo>
                <a:lnTo>
                  <a:pt x="1995449" y="652729"/>
                </a:lnTo>
                <a:cubicBezTo>
                  <a:pt x="2004136" y="652729"/>
                  <a:pt x="2010232" y="651891"/>
                  <a:pt x="2013737" y="650214"/>
                </a:cubicBezTo>
                <a:cubicBezTo>
                  <a:pt x="2017242" y="648538"/>
                  <a:pt x="2019262" y="645566"/>
                  <a:pt x="2019795" y="641299"/>
                </a:cubicBezTo>
                <a:cubicBezTo>
                  <a:pt x="2020328" y="637032"/>
                  <a:pt x="2020443" y="631088"/>
                  <a:pt x="2020138" y="623468"/>
                </a:cubicBezTo>
                <a:close/>
                <a:moveTo>
                  <a:pt x="2120417" y="485775"/>
                </a:moveTo>
                <a:lnTo>
                  <a:pt x="2120417" y="498805"/>
                </a:lnTo>
                <a:lnTo>
                  <a:pt x="2069211" y="513664"/>
                </a:lnTo>
                <a:lnTo>
                  <a:pt x="2069211" y="500862"/>
                </a:lnTo>
                <a:close/>
                <a:moveTo>
                  <a:pt x="2020138" y="440817"/>
                </a:moveTo>
                <a:cubicBezTo>
                  <a:pt x="2017242" y="440817"/>
                  <a:pt x="2014994" y="441807"/>
                  <a:pt x="2013394" y="443789"/>
                </a:cubicBezTo>
                <a:cubicBezTo>
                  <a:pt x="2011794" y="445770"/>
                  <a:pt x="2010994" y="448056"/>
                  <a:pt x="2010994" y="450647"/>
                </a:cubicBezTo>
                <a:cubicBezTo>
                  <a:pt x="2010994" y="453390"/>
                  <a:pt x="2011832" y="455638"/>
                  <a:pt x="2013508" y="457390"/>
                </a:cubicBezTo>
                <a:cubicBezTo>
                  <a:pt x="2015185" y="459143"/>
                  <a:pt x="2017318" y="460019"/>
                  <a:pt x="2019909" y="460019"/>
                </a:cubicBezTo>
                <a:cubicBezTo>
                  <a:pt x="2022500" y="460019"/>
                  <a:pt x="2024748" y="459181"/>
                  <a:pt x="2026653" y="457505"/>
                </a:cubicBezTo>
                <a:cubicBezTo>
                  <a:pt x="2028558" y="455828"/>
                  <a:pt x="2029510" y="453618"/>
                  <a:pt x="2029510" y="450875"/>
                </a:cubicBezTo>
                <a:cubicBezTo>
                  <a:pt x="2029510" y="447980"/>
                  <a:pt x="2028520" y="445579"/>
                  <a:pt x="2026539" y="443674"/>
                </a:cubicBezTo>
                <a:cubicBezTo>
                  <a:pt x="2024557" y="441769"/>
                  <a:pt x="2022424" y="440817"/>
                  <a:pt x="2020138" y="440817"/>
                </a:cubicBezTo>
                <a:close/>
                <a:moveTo>
                  <a:pt x="2021281" y="428015"/>
                </a:moveTo>
                <a:cubicBezTo>
                  <a:pt x="2024938" y="428015"/>
                  <a:pt x="2028215" y="429082"/>
                  <a:pt x="2031111" y="431216"/>
                </a:cubicBezTo>
                <a:cubicBezTo>
                  <a:pt x="2034006" y="433349"/>
                  <a:pt x="2036292" y="436169"/>
                  <a:pt x="2037969" y="439674"/>
                </a:cubicBezTo>
                <a:cubicBezTo>
                  <a:pt x="2039645" y="443179"/>
                  <a:pt x="2040483" y="446913"/>
                  <a:pt x="2040483" y="450875"/>
                </a:cubicBezTo>
                <a:cubicBezTo>
                  <a:pt x="2040483" y="456819"/>
                  <a:pt x="2038578" y="461810"/>
                  <a:pt x="2034768" y="465848"/>
                </a:cubicBezTo>
                <a:cubicBezTo>
                  <a:pt x="2030958" y="469887"/>
                  <a:pt x="2026081" y="471906"/>
                  <a:pt x="2020138" y="471906"/>
                </a:cubicBezTo>
                <a:cubicBezTo>
                  <a:pt x="2013585" y="471906"/>
                  <a:pt x="2008670" y="469925"/>
                  <a:pt x="2005393" y="465963"/>
                </a:cubicBezTo>
                <a:cubicBezTo>
                  <a:pt x="2002117" y="462000"/>
                  <a:pt x="2000478" y="457352"/>
                  <a:pt x="2000478" y="452018"/>
                </a:cubicBezTo>
                <a:cubicBezTo>
                  <a:pt x="2000478" y="447599"/>
                  <a:pt x="2001354" y="443598"/>
                  <a:pt x="2003107" y="440017"/>
                </a:cubicBezTo>
                <a:cubicBezTo>
                  <a:pt x="2004860" y="436435"/>
                  <a:pt x="2007336" y="433540"/>
                  <a:pt x="2010537" y="431330"/>
                </a:cubicBezTo>
                <a:cubicBezTo>
                  <a:pt x="2013737" y="429120"/>
                  <a:pt x="2017318" y="428015"/>
                  <a:pt x="2021281" y="428015"/>
                </a:cubicBezTo>
                <a:close/>
                <a:moveTo>
                  <a:pt x="2358542" y="338633"/>
                </a:moveTo>
                <a:lnTo>
                  <a:pt x="2358542" y="351663"/>
                </a:lnTo>
                <a:lnTo>
                  <a:pt x="2307336" y="366522"/>
                </a:lnTo>
                <a:lnTo>
                  <a:pt x="2307336" y="353720"/>
                </a:lnTo>
                <a:close/>
                <a:moveTo>
                  <a:pt x="1853717" y="329108"/>
                </a:moveTo>
                <a:lnTo>
                  <a:pt x="1853717" y="342138"/>
                </a:lnTo>
                <a:lnTo>
                  <a:pt x="1802511" y="356997"/>
                </a:lnTo>
                <a:lnTo>
                  <a:pt x="1802511" y="344195"/>
                </a:lnTo>
                <a:close/>
                <a:moveTo>
                  <a:pt x="3206267" y="319583"/>
                </a:moveTo>
                <a:lnTo>
                  <a:pt x="3206267" y="332613"/>
                </a:lnTo>
                <a:lnTo>
                  <a:pt x="3155061" y="347472"/>
                </a:lnTo>
                <a:lnTo>
                  <a:pt x="3155061" y="334670"/>
                </a:lnTo>
                <a:close/>
                <a:moveTo>
                  <a:pt x="2844317" y="319583"/>
                </a:moveTo>
                <a:lnTo>
                  <a:pt x="2844317" y="332613"/>
                </a:lnTo>
                <a:lnTo>
                  <a:pt x="2793111" y="347472"/>
                </a:lnTo>
                <a:lnTo>
                  <a:pt x="2793111" y="334670"/>
                </a:lnTo>
                <a:close/>
                <a:moveTo>
                  <a:pt x="558317" y="295961"/>
                </a:moveTo>
                <a:lnTo>
                  <a:pt x="558317" y="308991"/>
                </a:lnTo>
                <a:lnTo>
                  <a:pt x="507111" y="323850"/>
                </a:lnTo>
                <a:lnTo>
                  <a:pt x="507111" y="311048"/>
                </a:lnTo>
                <a:close/>
                <a:moveTo>
                  <a:pt x="3193999" y="282473"/>
                </a:moveTo>
                <a:cubicBezTo>
                  <a:pt x="3197047" y="282473"/>
                  <a:pt x="3199676" y="283616"/>
                  <a:pt x="3201886" y="285902"/>
                </a:cubicBezTo>
                <a:cubicBezTo>
                  <a:pt x="3204095" y="288188"/>
                  <a:pt x="3205200" y="290855"/>
                  <a:pt x="3205200" y="293903"/>
                </a:cubicBezTo>
                <a:cubicBezTo>
                  <a:pt x="3205200" y="296951"/>
                  <a:pt x="3204095" y="299580"/>
                  <a:pt x="3201886" y="301790"/>
                </a:cubicBezTo>
                <a:cubicBezTo>
                  <a:pt x="3199676" y="304000"/>
                  <a:pt x="3197047" y="305105"/>
                  <a:pt x="3193999" y="305105"/>
                </a:cubicBezTo>
                <a:cubicBezTo>
                  <a:pt x="3190798" y="305105"/>
                  <a:pt x="3188093" y="304000"/>
                  <a:pt x="3185884" y="301790"/>
                </a:cubicBezTo>
                <a:cubicBezTo>
                  <a:pt x="3183674" y="299580"/>
                  <a:pt x="3182569" y="296951"/>
                  <a:pt x="3182569" y="293903"/>
                </a:cubicBezTo>
                <a:cubicBezTo>
                  <a:pt x="3182569" y="290855"/>
                  <a:pt x="3183674" y="288188"/>
                  <a:pt x="3185884" y="285902"/>
                </a:cubicBezTo>
                <a:cubicBezTo>
                  <a:pt x="3188093" y="283616"/>
                  <a:pt x="3190798" y="282473"/>
                  <a:pt x="3193999" y="282473"/>
                </a:cubicBezTo>
                <a:close/>
                <a:moveTo>
                  <a:pt x="3162681" y="282473"/>
                </a:moveTo>
                <a:cubicBezTo>
                  <a:pt x="3165728" y="282473"/>
                  <a:pt x="3168357" y="283616"/>
                  <a:pt x="3170567" y="285902"/>
                </a:cubicBezTo>
                <a:cubicBezTo>
                  <a:pt x="3172777" y="288188"/>
                  <a:pt x="3173882" y="290855"/>
                  <a:pt x="3173882" y="293903"/>
                </a:cubicBezTo>
                <a:cubicBezTo>
                  <a:pt x="3173882" y="296951"/>
                  <a:pt x="3172777" y="299580"/>
                  <a:pt x="3170567" y="301790"/>
                </a:cubicBezTo>
                <a:cubicBezTo>
                  <a:pt x="3168357" y="304000"/>
                  <a:pt x="3165728" y="305105"/>
                  <a:pt x="3162681" y="305105"/>
                </a:cubicBezTo>
                <a:cubicBezTo>
                  <a:pt x="3159480" y="305105"/>
                  <a:pt x="3156775" y="304000"/>
                  <a:pt x="3154565" y="301790"/>
                </a:cubicBezTo>
                <a:cubicBezTo>
                  <a:pt x="3152355" y="299580"/>
                  <a:pt x="3151251" y="296951"/>
                  <a:pt x="3151251" y="293903"/>
                </a:cubicBezTo>
                <a:cubicBezTo>
                  <a:pt x="3151251" y="290855"/>
                  <a:pt x="3152355" y="288188"/>
                  <a:pt x="3154565" y="285902"/>
                </a:cubicBezTo>
                <a:cubicBezTo>
                  <a:pt x="3156775" y="283616"/>
                  <a:pt x="3159480" y="282473"/>
                  <a:pt x="3162681" y="282473"/>
                </a:cubicBezTo>
                <a:close/>
                <a:moveTo>
                  <a:pt x="3108274" y="282473"/>
                </a:moveTo>
                <a:cubicBezTo>
                  <a:pt x="3111322" y="282473"/>
                  <a:pt x="3113951" y="283616"/>
                  <a:pt x="3116161" y="285902"/>
                </a:cubicBezTo>
                <a:cubicBezTo>
                  <a:pt x="3118370" y="288188"/>
                  <a:pt x="3119475" y="290855"/>
                  <a:pt x="3119475" y="293903"/>
                </a:cubicBezTo>
                <a:cubicBezTo>
                  <a:pt x="3119475" y="296951"/>
                  <a:pt x="3118370" y="299580"/>
                  <a:pt x="3116161" y="301790"/>
                </a:cubicBezTo>
                <a:cubicBezTo>
                  <a:pt x="3113951" y="304000"/>
                  <a:pt x="3111322" y="305105"/>
                  <a:pt x="3108274" y="305105"/>
                </a:cubicBezTo>
                <a:cubicBezTo>
                  <a:pt x="3105073" y="305105"/>
                  <a:pt x="3102368" y="304000"/>
                  <a:pt x="3100159" y="301790"/>
                </a:cubicBezTo>
                <a:cubicBezTo>
                  <a:pt x="3097949" y="299580"/>
                  <a:pt x="3096844" y="296951"/>
                  <a:pt x="3096844" y="293903"/>
                </a:cubicBezTo>
                <a:cubicBezTo>
                  <a:pt x="3096844" y="290855"/>
                  <a:pt x="3097949" y="288188"/>
                  <a:pt x="3100159" y="285902"/>
                </a:cubicBezTo>
                <a:cubicBezTo>
                  <a:pt x="3102368" y="283616"/>
                  <a:pt x="3105073" y="282473"/>
                  <a:pt x="3108274" y="282473"/>
                </a:cubicBezTo>
                <a:close/>
                <a:moveTo>
                  <a:pt x="3076956" y="282473"/>
                </a:moveTo>
                <a:cubicBezTo>
                  <a:pt x="3080004" y="282473"/>
                  <a:pt x="3082633" y="283616"/>
                  <a:pt x="3084842" y="285902"/>
                </a:cubicBezTo>
                <a:cubicBezTo>
                  <a:pt x="3087052" y="288188"/>
                  <a:pt x="3088157" y="290855"/>
                  <a:pt x="3088157" y="293903"/>
                </a:cubicBezTo>
                <a:cubicBezTo>
                  <a:pt x="3088157" y="296951"/>
                  <a:pt x="3087052" y="299580"/>
                  <a:pt x="3084842" y="301790"/>
                </a:cubicBezTo>
                <a:cubicBezTo>
                  <a:pt x="3082633" y="304000"/>
                  <a:pt x="3080004" y="305105"/>
                  <a:pt x="3076956" y="305105"/>
                </a:cubicBezTo>
                <a:cubicBezTo>
                  <a:pt x="3073755" y="305105"/>
                  <a:pt x="3071050" y="304000"/>
                  <a:pt x="3068840" y="301790"/>
                </a:cubicBezTo>
                <a:cubicBezTo>
                  <a:pt x="3066630" y="299580"/>
                  <a:pt x="3065526" y="296951"/>
                  <a:pt x="3065526" y="293903"/>
                </a:cubicBezTo>
                <a:cubicBezTo>
                  <a:pt x="3065526" y="290855"/>
                  <a:pt x="3066630" y="288188"/>
                  <a:pt x="3068840" y="285902"/>
                </a:cubicBezTo>
                <a:cubicBezTo>
                  <a:pt x="3071050" y="283616"/>
                  <a:pt x="3073755" y="282473"/>
                  <a:pt x="3076956" y="282473"/>
                </a:cubicBezTo>
                <a:close/>
                <a:moveTo>
                  <a:pt x="2817952" y="281787"/>
                </a:moveTo>
                <a:cubicBezTo>
                  <a:pt x="2821000" y="281787"/>
                  <a:pt x="2823629" y="282930"/>
                  <a:pt x="2825838" y="285216"/>
                </a:cubicBezTo>
                <a:cubicBezTo>
                  <a:pt x="2828048" y="287502"/>
                  <a:pt x="2829153" y="290169"/>
                  <a:pt x="2829153" y="293217"/>
                </a:cubicBezTo>
                <a:cubicBezTo>
                  <a:pt x="2829153" y="296265"/>
                  <a:pt x="2828048" y="298894"/>
                  <a:pt x="2825838" y="301104"/>
                </a:cubicBezTo>
                <a:cubicBezTo>
                  <a:pt x="2823629" y="303314"/>
                  <a:pt x="2821000" y="304419"/>
                  <a:pt x="2817952" y="304419"/>
                </a:cubicBezTo>
                <a:cubicBezTo>
                  <a:pt x="2814751" y="304419"/>
                  <a:pt x="2812046" y="303314"/>
                  <a:pt x="2809837" y="301104"/>
                </a:cubicBezTo>
                <a:cubicBezTo>
                  <a:pt x="2807627" y="298894"/>
                  <a:pt x="2806522" y="296265"/>
                  <a:pt x="2806522" y="293217"/>
                </a:cubicBezTo>
                <a:cubicBezTo>
                  <a:pt x="2806522" y="290169"/>
                  <a:pt x="2807627" y="287502"/>
                  <a:pt x="2809837" y="285216"/>
                </a:cubicBezTo>
                <a:cubicBezTo>
                  <a:pt x="2812046" y="282930"/>
                  <a:pt x="2814751" y="281787"/>
                  <a:pt x="2817952" y="281787"/>
                </a:cubicBezTo>
                <a:close/>
                <a:moveTo>
                  <a:pt x="1665427" y="281787"/>
                </a:moveTo>
                <a:cubicBezTo>
                  <a:pt x="1668475" y="281787"/>
                  <a:pt x="1671104" y="282930"/>
                  <a:pt x="1673314" y="285216"/>
                </a:cubicBezTo>
                <a:cubicBezTo>
                  <a:pt x="1675523" y="287502"/>
                  <a:pt x="1676628" y="290169"/>
                  <a:pt x="1676628" y="293217"/>
                </a:cubicBezTo>
                <a:cubicBezTo>
                  <a:pt x="1676628" y="296265"/>
                  <a:pt x="1675523" y="298894"/>
                  <a:pt x="1673314" y="301104"/>
                </a:cubicBezTo>
                <a:cubicBezTo>
                  <a:pt x="1671104" y="303314"/>
                  <a:pt x="1668475" y="304419"/>
                  <a:pt x="1665427" y="304419"/>
                </a:cubicBezTo>
                <a:cubicBezTo>
                  <a:pt x="1662226" y="304419"/>
                  <a:pt x="1659521" y="303314"/>
                  <a:pt x="1657312" y="301104"/>
                </a:cubicBezTo>
                <a:cubicBezTo>
                  <a:pt x="1655102" y="298894"/>
                  <a:pt x="1653997" y="296265"/>
                  <a:pt x="1653997" y="293217"/>
                </a:cubicBezTo>
                <a:cubicBezTo>
                  <a:pt x="1653997" y="290169"/>
                  <a:pt x="1655102" y="287502"/>
                  <a:pt x="1657312" y="285216"/>
                </a:cubicBezTo>
                <a:cubicBezTo>
                  <a:pt x="1659521" y="282930"/>
                  <a:pt x="1662226" y="281787"/>
                  <a:pt x="1665427" y="281787"/>
                </a:cubicBezTo>
                <a:close/>
                <a:moveTo>
                  <a:pt x="670179" y="281787"/>
                </a:moveTo>
                <a:cubicBezTo>
                  <a:pt x="673227" y="281787"/>
                  <a:pt x="675856" y="282930"/>
                  <a:pt x="678066" y="285216"/>
                </a:cubicBezTo>
                <a:cubicBezTo>
                  <a:pt x="680275" y="287502"/>
                  <a:pt x="681380" y="290169"/>
                  <a:pt x="681380" y="293217"/>
                </a:cubicBezTo>
                <a:cubicBezTo>
                  <a:pt x="681380" y="296265"/>
                  <a:pt x="680275" y="298894"/>
                  <a:pt x="678066" y="301104"/>
                </a:cubicBezTo>
                <a:cubicBezTo>
                  <a:pt x="675856" y="303314"/>
                  <a:pt x="673227" y="304419"/>
                  <a:pt x="670179" y="304419"/>
                </a:cubicBezTo>
                <a:cubicBezTo>
                  <a:pt x="666978" y="304419"/>
                  <a:pt x="664273" y="303314"/>
                  <a:pt x="662064" y="301104"/>
                </a:cubicBezTo>
                <a:cubicBezTo>
                  <a:pt x="659854" y="298894"/>
                  <a:pt x="658749" y="296265"/>
                  <a:pt x="658749" y="293217"/>
                </a:cubicBezTo>
                <a:cubicBezTo>
                  <a:pt x="658749" y="290169"/>
                  <a:pt x="659854" y="287502"/>
                  <a:pt x="662064" y="285216"/>
                </a:cubicBezTo>
                <a:cubicBezTo>
                  <a:pt x="664273" y="282930"/>
                  <a:pt x="666978" y="281787"/>
                  <a:pt x="670179" y="281787"/>
                </a:cubicBezTo>
                <a:close/>
                <a:moveTo>
                  <a:pt x="1053617" y="271958"/>
                </a:moveTo>
                <a:lnTo>
                  <a:pt x="1053617" y="284988"/>
                </a:lnTo>
                <a:lnTo>
                  <a:pt x="1002411" y="299847"/>
                </a:lnTo>
                <a:lnTo>
                  <a:pt x="1002411" y="287045"/>
                </a:lnTo>
                <a:close/>
                <a:moveTo>
                  <a:pt x="558317" y="271958"/>
                </a:moveTo>
                <a:lnTo>
                  <a:pt x="558317" y="284988"/>
                </a:lnTo>
                <a:lnTo>
                  <a:pt x="507111" y="299847"/>
                </a:lnTo>
                <a:lnTo>
                  <a:pt x="507111" y="287045"/>
                </a:lnTo>
                <a:close/>
                <a:moveTo>
                  <a:pt x="2100650" y="206402"/>
                </a:moveTo>
                <a:lnTo>
                  <a:pt x="2087880" y="223151"/>
                </a:lnTo>
                <a:cubicBezTo>
                  <a:pt x="2081631" y="229781"/>
                  <a:pt x="2074316" y="236067"/>
                  <a:pt x="2065934" y="242011"/>
                </a:cubicBezTo>
                <a:lnTo>
                  <a:pt x="2094738" y="242011"/>
                </a:lnTo>
                <a:cubicBezTo>
                  <a:pt x="2099919" y="242011"/>
                  <a:pt x="2103882" y="241363"/>
                  <a:pt x="2106625" y="240068"/>
                </a:cubicBezTo>
                <a:cubicBezTo>
                  <a:pt x="2109368" y="238772"/>
                  <a:pt x="2111235" y="237058"/>
                  <a:pt x="2112225" y="234924"/>
                </a:cubicBezTo>
                <a:cubicBezTo>
                  <a:pt x="2113216" y="232791"/>
                  <a:pt x="2113711" y="230505"/>
                  <a:pt x="2113711" y="228066"/>
                </a:cubicBezTo>
                <a:cubicBezTo>
                  <a:pt x="2113711" y="223952"/>
                  <a:pt x="2111235" y="218808"/>
                  <a:pt x="2106282" y="212636"/>
                </a:cubicBezTo>
                <a:close/>
                <a:moveTo>
                  <a:pt x="1364562" y="204657"/>
                </a:moveTo>
                <a:lnTo>
                  <a:pt x="1364742" y="206349"/>
                </a:lnTo>
                <a:cubicBezTo>
                  <a:pt x="1364742" y="215189"/>
                  <a:pt x="1362265" y="223075"/>
                  <a:pt x="1357312" y="230009"/>
                </a:cubicBezTo>
                <a:cubicBezTo>
                  <a:pt x="1354836" y="233477"/>
                  <a:pt x="1351931" y="236667"/>
                  <a:pt x="1348597" y="239582"/>
                </a:cubicBezTo>
                <a:lnTo>
                  <a:pt x="1346827" y="240823"/>
                </a:lnTo>
                <a:lnTo>
                  <a:pt x="1348854" y="241782"/>
                </a:lnTo>
                <a:cubicBezTo>
                  <a:pt x="1354874" y="243611"/>
                  <a:pt x="1360627" y="244526"/>
                  <a:pt x="1366113" y="244526"/>
                </a:cubicBezTo>
                <a:cubicBezTo>
                  <a:pt x="1371295" y="244526"/>
                  <a:pt x="1375105" y="243649"/>
                  <a:pt x="1377543" y="241897"/>
                </a:cubicBezTo>
                <a:cubicBezTo>
                  <a:pt x="1379982" y="240144"/>
                  <a:pt x="1381201" y="237210"/>
                  <a:pt x="1381201" y="233096"/>
                </a:cubicBezTo>
                <a:cubicBezTo>
                  <a:pt x="1381201" y="232334"/>
                  <a:pt x="1381010" y="230924"/>
                  <a:pt x="1380629" y="228866"/>
                </a:cubicBezTo>
                <a:cubicBezTo>
                  <a:pt x="1380248" y="226809"/>
                  <a:pt x="1379029" y="223952"/>
                  <a:pt x="1376972" y="220294"/>
                </a:cubicBezTo>
                <a:cubicBezTo>
                  <a:pt x="1374914" y="216636"/>
                  <a:pt x="1371447" y="212102"/>
                  <a:pt x="1366570" y="206692"/>
                </a:cubicBezTo>
                <a:close/>
                <a:moveTo>
                  <a:pt x="2388108" y="203606"/>
                </a:moveTo>
                <a:cubicBezTo>
                  <a:pt x="2385669" y="203606"/>
                  <a:pt x="2383345" y="204330"/>
                  <a:pt x="2381135" y="205778"/>
                </a:cubicBezTo>
                <a:cubicBezTo>
                  <a:pt x="2378926" y="207226"/>
                  <a:pt x="2376982" y="209169"/>
                  <a:pt x="2375306" y="211607"/>
                </a:cubicBezTo>
                <a:cubicBezTo>
                  <a:pt x="2373630" y="214046"/>
                  <a:pt x="2372296" y="216827"/>
                  <a:pt x="2371305" y="219951"/>
                </a:cubicBezTo>
                <a:cubicBezTo>
                  <a:pt x="2370315" y="223075"/>
                  <a:pt x="2369819" y="226314"/>
                  <a:pt x="2369819" y="229667"/>
                </a:cubicBezTo>
                <a:cubicBezTo>
                  <a:pt x="2369819" y="232410"/>
                  <a:pt x="2370429" y="234658"/>
                  <a:pt x="2371648" y="236410"/>
                </a:cubicBezTo>
                <a:cubicBezTo>
                  <a:pt x="2372868" y="238163"/>
                  <a:pt x="2374658" y="239534"/>
                  <a:pt x="2377021" y="240525"/>
                </a:cubicBezTo>
                <a:cubicBezTo>
                  <a:pt x="2379383" y="241516"/>
                  <a:pt x="2382393" y="242201"/>
                  <a:pt x="2386050" y="242582"/>
                </a:cubicBezTo>
                <a:cubicBezTo>
                  <a:pt x="2389708" y="242963"/>
                  <a:pt x="2393975" y="243154"/>
                  <a:pt x="2398852" y="243154"/>
                </a:cubicBezTo>
                <a:lnTo>
                  <a:pt x="2408682" y="243154"/>
                </a:lnTo>
                <a:cubicBezTo>
                  <a:pt x="2408682" y="234620"/>
                  <a:pt x="2407767" y="227419"/>
                  <a:pt x="2405939" y="221551"/>
                </a:cubicBezTo>
                <a:cubicBezTo>
                  <a:pt x="2404110" y="215684"/>
                  <a:pt x="2401633" y="211226"/>
                  <a:pt x="2398509" y="208178"/>
                </a:cubicBezTo>
                <a:cubicBezTo>
                  <a:pt x="2395385" y="205130"/>
                  <a:pt x="2391918" y="203606"/>
                  <a:pt x="2388108" y="203606"/>
                </a:cubicBezTo>
                <a:close/>
                <a:moveTo>
                  <a:pt x="1968398" y="202463"/>
                </a:moveTo>
                <a:cubicBezTo>
                  <a:pt x="1964893" y="202463"/>
                  <a:pt x="1961731" y="203797"/>
                  <a:pt x="1958911" y="206464"/>
                </a:cubicBezTo>
                <a:cubicBezTo>
                  <a:pt x="1956092" y="209131"/>
                  <a:pt x="1953882" y="212522"/>
                  <a:pt x="1952282" y="216636"/>
                </a:cubicBezTo>
                <a:cubicBezTo>
                  <a:pt x="1950682" y="220751"/>
                  <a:pt x="1949882" y="224866"/>
                  <a:pt x="1949882" y="228981"/>
                </a:cubicBezTo>
                <a:cubicBezTo>
                  <a:pt x="1949882" y="232181"/>
                  <a:pt x="1950529" y="234962"/>
                  <a:pt x="1951825" y="237325"/>
                </a:cubicBezTo>
                <a:cubicBezTo>
                  <a:pt x="1953120" y="239687"/>
                  <a:pt x="1955292" y="241478"/>
                  <a:pt x="1958340" y="242697"/>
                </a:cubicBezTo>
                <a:cubicBezTo>
                  <a:pt x="1961388" y="243916"/>
                  <a:pt x="1965350" y="244526"/>
                  <a:pt x="1970227" y="244526"/>
                </a:cubicBezTo>
                <a:cubicBezTo>
                  <a:pt x="1974646" y="244526"/>
                  <a:pt x="1979104" y="244068"/>
                  <a:pt x="1983600" y="243154"/>
                </a:cubicBezTo>
                <a:lnTo>
                  <a:pt x="1988729" y="241529"/>
                </a:lnTo>
                <a:lnTo>
                  <a:pt x="1988972" y="238582"/>
                </a:lnTo>
                <a:cubicBezTo>
                  <a:pt x="1988972" y="233858"/>
                  <a:pt x="1988515" y="229324"/>
                  <a:pt x="1987600" y="224980"/>
                </a:cubicBezTo>
                <a:cubicBezTo>
                  <a:pt x="1986686" y="220637"/>
                  <a:pt x="1985315" y="216789"/>
                  <a:pt x="1983486" y="213436"/>
                </a:cubicBezTo>
                <a:cubicBezTo>
                  <a:pt x="1981657" y="210083"/>
                  <a:pt x="1979485" y="207416"/>
                  <a:pt x="1976971" y="205435"/>
                </a:cubicBezTo>
                <a:cubicBezTo>
                  <a:pt x="1974456" y="203454"/>
                  <a:pt x="1971599" y="202463"/>
                  <a:pt x="1968398" y="202463"/>
                </a:cubicBezTo>
                <a:close/>
                <a:moveTo>
                  <a:pt x="1228344" y="198348"/>
                </a:moveTo>
                <a:cubicBezTo>
                  <a:pt x="1226667" y="198348"/>
                  <a:pt x="1224572" y="198729"/>
                  <a:pt x="1222057" y="199491"/>
                </a:cubicBezTo>
                <a:cubicBezTo>
                  <a:pt x="1219543" y="200253"/>
                  <a:pt x="1216876" y="201396"/>
                  <a:pt x="1214056" y="202920"/>
                </a:cubicBezTo>
                <a:cubicBezTo>
                  <a:pt x="1211237" y="204444"/>
                  <a:pt x="1208379" y="206349"/>
                  <a:pt x="1205484" y="208635"/>
                </a:cubicBezTo>
                <a:lnTo>
                  <a:pt x="1198149" y="215766"/>
                </a:lnTo>
                <a:lnTo>
                  <a:pt x="1209713" y="232410"/>
                </a:lnTo>
                <a:cubicBezTo>
                  <a:pt x="1214513" y="237134"/>
                  <a:pt x="1219390" y="240601"/>
                  <a:pt x="1224343" y="242811"/>
                </a:cubicBezTo>
                <a:cubicBezTo>
                  <a:pt x="1229296" y="245021"/>
                  <a:pt x="1233678" y="246126"/>
                  <a:pt x="1237488" y="246126"/>
                </a:cubicBezTo>
                <a:cubicBezTo>
                  <a:pt x="1240231" y="246126"/>
                  <a:pt x="1242479" y="245592"/>
                  <a:pt x="1244231" y="244526"/>
                </a:cubicBezTo>
                <a:cubicBezTo>
                  <a:pt x="1245984" y="243459"/>
                  <a:pt x="1247165" y="241859"/>
                  <a:pt x="1247775" y="239725"/>
                </a:cubicBezTo>
                <a:cubicBezTo>
                  <a:pt x="1248384" y="237591"/>
                  <a:pt x="1248156" y="234924"/>
                  <a:pt x="1247089" y="231724"/>
                </a:cubicBezTo>
                <a:cubicBezTo>
                  <a:pt x="1245260" y="226238"/>
                  <a:pt x="1243584" y="221399"/>
                  <a:pt x="1242060" y="217208"/>
                </a:cubicBezTo>
                <a:cubicBezTo>
                  <a:pt x="1240536" y="213017"/>
                  <a:pt x="1239050" y="209512"/>
                  <a:pt x="1237602" y="206692"/>
                </a:cubicBezTo>
                <a:cubicBezTo>
                  <a:pt x="1236154" y="203873"/>
                  <a:pt x="1234668" y="201777"/>
                  <a:pt x="1233144" y="200406"/>
                </a:cubicBezTo>
                <a:cubicBezTo>
                  <a:pt x="1231620" y="199034"/>
                  <a:pt x="1230020" y="198348"/>
                  <a:pt x="1228344" y="198348"/>
                </a:cubicBezTo>
                <a:close/>
                <a:moveTo>
                  <a:pt x="223190" y="197663"/>
                </a:moveTo>
                <a:cubicBezTo>
                  <a:pt x="220446" y="197663"/>
                  <a:pt x="217779" y="198425"/>
                  <a:pt x="215188" y="199949"/>
                </a:cubicBezTo>
                <a:cubicBezTo>
                  <a:pt x="212598" y="201473"/>
                  <a:pt x="209931" y="204292"/>
                  <a:pt x="207187" y="208407"/>
                </a:cubicBezTo>
                <a:cubicBezTo>
                  <a:pt x="204444" y="212522"/>
                  <a:pt x="201320" y="218465"/>
                  <a:pt x="197815" y="226238"/>
                </a:cubicBezTo>
                <a:lnTo>
                  <a:pt x="195196" y="231658"/>
                </a:lnTo>
                <a:lnTo>
                  <a:pt x="202301" y="235639"/>
                </a:lnTo>
                <a:cubicBezTo>
                  <a:pt x="205673" y="237258"/>
                  <a:pt x="208864" y="238506"/>
                  <a:pt x="211874" y="239382"/>
                </a:cubicBezTo>
                <a:cubicBezTo>
                  <a:pt x="217894" y="241135"/>
                  <a:pt x="222885" y="242011"/>
                  <a:pt x="226847" y="242011"/>
                </a:cubicBezTo>
                <a:cubicBezTo>
                  <a:pt x="231267" y="242011"/>
                  <a:pt x="234772" y="241363"/>
                  <a:pt x="237363" y="240068"/>
                </a:cubicBezTo>
                <a:cubicBezTo>
                  <a:pt x="239954" y="238772"/>
                  <a:pt x="241859" y="236906"/>
                  <a:pt x="243078" y="234467"/>
                </a:cubicBezTo>
                <a:cubicBezTo>
                  <a:pt x="244297" y="232029"/>
                  <a:pt x="244906" y="229286"/>
                  <a:pt x="244906" y="226238"/>
                </a:cubicBezTo>
                <a:cubicBezTo>
                  <a:pt x="244906" y="221818"/>
                  <a:pt x="243840" y="217398"/>
                  <a:pt x="241706" y="212979"/>
                </a:cubicBezTo>
                <a:cubicBezTo>
                  <a:pt x="239573" y="208559"/>
                  <a:pt x="236867" y="204902"/>
                  <a:pt x="233591" y="202006"/>
                </a:cubicBezTo>
                <a:cubicBezTo>
                  <a:pt x="230314" y="199110"/>
                  <a:pt x="226847" y="197663"/>
                  <a:pt x="223190" y="197663"/>
                </a:cubicBezTo>
                <a:close/>
                <a:moveTo>
                  <a:pt x="3283153" y="185318"/>
                </a:moveTo>
                <a:cubicBezTo>
                  <a:pt x="3279800" y="185318"/>
                  <a:pt x="3276066" y="185775"/>
                  <a:pt x="3271951" y="186690"/>
                </a:cubicBezTo>
                <a:cubicBezTo>
                  <a:pt x="3267836" y="187604"/>
                  <a:pt x="3263912" y="188861"/>
                  <a:pt x="3260179" y="190462"/>
                </a:cubicBezTo>
                <a:cubicBezTo>
                  <a:pt x="3256445" y="192062"/>
                  <a:pt x="3253359" y="193853"/>
                  <a:pt x="3250920" y="195834"/>
                </a:cubicBezTo>
                <a:cubicBezTo>
                  <a:pt x="3255035" y="199187"/>
                  <a:pt x="3258883" y="202463"/>
                  <a:pt x="3262464" y="205664"/>
                </a:cubicBezTo>
                <a:cubicBezTo>
                  <a:pt x="3266046" y="208864"/>
                  <a:pt x="3269742" y="212331"/>
                  <a:pt x="3273552" y="216065"/>
                </a:cubicBezTo>
                <a:lnTo>
                  <a:pt x="3283928" y="226730"/>
                </a:lnTo>
                <a:lnTo>
                  <a:pt x="3290011" y="223151"/>
                </a:lnTo>
                <a:cubicBezTo>
                  <a:pt x="3294887" y="219265"/>
                  <a:pt x="3298660" y="215227"/>
                  <a:pt x="3301327" y="211036"/>
                </a:cubicBezTo>
                <a:cubicBezTo>
                  <a:pt x="3303994" y="206845"/>
                  <a:pt x="3305327" y="202692"/>
                  <a:pt x="3305327" y="198577"/>
                </a:cubicBezTo>
                <a:cubicBezTo>
                  <a:pt x="3305327" y="196596"/>
                  <a:pt x="3304641" y="194576"/>
                  <a:pt x="3303269" y="192519"/>
                </a:cubicBezTo>
                <a:cubicBezTo>
                  <a:pt x="3301898" y="190462"/>
                  <a:pt x="3299574" y="188747"/>
                  <a:pt x="3296297" y="187376"/>
                </a:cubicBezTo>
                <a:cubicBezTo>
                  <a:pt x="3293021" y="186004"/>
                  <a:pt x="3288639" y="185318"/>
                  <a:pt x="3283153" y="185318"/>
                </a:cubicBezTo>
                <a:close/>
                <a:moveTo>
                  <a:pt x="1331823" y="184175"/>
                </a:moveTo>
                <a:cubicBezTo>
                  <a:pt x="1328470" y="184175"/>
                  <a:pt x="1325461" y="185128"/>
                  <a:pt x="1322794" y="187033"/>
                </a:cubicBezTo>
                <a:cubicBezTo>
                  <a:pt x="1320127" y="188938"/>
                  <a:pt x="1318031" y="191414"/>
                  <a:pt x="1316507" y="194462"/>
                </a:cubicBezTo>
                <a:cubicBezTo>
                  <a:pt x="1314983" y="197510"/>
                  <a:pt x="1314221" y="200711"/>
                  <a:pt x="1314221" y="204063"/>
                </a:cubicBezTo>
                <a:cubicBezTo>
                  <a:pt x="1314221" y="210464"/>
                  <a:pt x="1315859" y="216141"/>
                  <a:pt x="1319136" y="221094"/>
                </a:cubicBezTo>
                <a:lnTo>
                  <a:pt x="1330013" y="231873"/>
                </a:lnTo>
                <a:lnTo>
                  <a:pt x="1336738" y="226809"/>
                </a:lnTo>
                <a:cubicBezTo>
                  <a:pt x="1340777" y="222923"/>
                  <a:pt x="1343634" y="218922"/>
                  <a:pt x="1345311" y="214808"/>
                </a:cubicBezTo>
                <a:cubicBezTo>
                  <a:pt x="1346987" y="210693"/>
                  <a:pt x="1347825" y="206959"/>
                  <a:pt x="1347825" y="203606"/>
                </a:cubicBezTo>
                <a:cubicBezTo>
                  <a:pt x="1347825" y="200406"/>
                  <a:pt x="1347178" y="197320"/>
                  <a:pt x="1345882" y="194348"/>
                </a:cubicBezTo>
                <a:cubicBezTo>
                  <a:pt x="1344587" y="191376"/>
                  <a:pt x="1342758" y="188938"/>
                  <a:pt x="1340396" y="187033"/>
                </a:cubicBezTo>
                <a:cubicBezTo>
                  <a:pt x="1338034" y="185128"/>
                  <a:pt x="1335176" y="184175"/>
                  <a:pt x="1331823" y="184175"/>
                </a:cubicBezTo>
                <a:close/>
                <a:moveTo>
                  <a:pt x="1970227" y="183718"/>
                </a:moveTo>
                <a:cubicBezTo>
                  <a:pt x="1976323" y="183718"/>
                  <a:pt x="1981657" y="185280"/>
                  <a:pt x="1986229" y="188404"/>
                </a:cubicBezTo>
                <a:cubicBezTo>
                  <a:pt x="1990801" y="191528"/>
                  <a:pt x="1994611" y="195758"/>
                  <a:pt x="1997659" y="201092"/>
                </a:cubicBezTo>
                <a:cubicBezTo>
                  <a:pt x="2000707" y="206426"/>
                  <a:pt x="2002993" y="212445"/>
                  <a:pt x="2004517" y="219151"/>
                </a:cubicBezTo>
                <a:cubicBezTo>
                  <a:pt x="2006041" y="225857"/>
                  <a:pt x="2006803" y="232791"/>
                  <a:pt x="2006803" y="239954"/>
                </a:cubicBezTo>
                <a:cubicBezTo>
                  <a:pt x="2006803" y="254127"/>
                  <a:pt x="2003945" y="266357"/>
                  <a:pt x="1998230" y="276644"/>
                </a:cubicBezTo>
                <a:cubicBezTo>
                  <a:pt x="1992515" y="286931"/>
                  <a:pt x="1983981" y="295122"/>
                  <a:pt x="1972627" y="301218"/>
                </a:cubicBezTo>
                <a:cubicBezTo>
                  <a:pt x="1961273" y="307314"/>
                  <a:pt x="1947215" y="311353"/>
                  <a:pt x="1930450" y="313334"/>
                </a:cubicBezTo>
                <a:lnTo>
                  <a:pt x="1926336" y="294589"/>
                </a:lnTo>
                <a:cubicBezTo>
                  <a:pt x="1935480" y="293370"/>
                  <a:pt x="1943900" y="291655"/>
                  <a:pt x="1951596" y="289445"/>
                </a:cubicBezTo>
                <a:cubicBezTo>
                  <a:pt x="1959292" y="287236"/>
                  <a:pt x="1965922" y="284073"/>
                  <a:pt x="1971484" y="279959"/>
                </a:cubicBezTo>
                <a:cubicBezTo>
                  <a:pt x="1977047" y="275844"/>
                  <a:pt x="1981352" y="270434"/>
                  <a:pt x="1984400" y="263728"/>
                </a:cubicBezTo>
                <a:lnTo>
                  <a:pt x="1985540" y="259966"/>
                </a:lnTo>
                <a:lnTo>
                  <a:pt x="1983143" y="260985"/>
                </a:lnTo>
                <a:cubicBezTo>
                  <a:pt x="1978190" y="262052"/>
                  <a:pt x="1973199" y="262585"/>
                  <a:pt x="1968170" y="262585"/>
                </a:cubicBezTo>
                <a:cubicBezTo>
                  <a:pt x="1962378" y="262585"/>
                  <a:pt x="1957235" y="261975"/>
                  <a:pt x="1952739" y="260756"/>
                </a:cubicBezTo>
                <a:cubicBezTo>
                  <a:pt x="1948243" y="259537"/>
                  <a:pt x="1944433" y="257746"/>
                  <a:pt x="1941309" y="255384"/>
                </a:cubicBezTo>
                <a:cubicBezTo>
                  <a:pt x="1938185" y="253022"/>
                  <a:pt x="1935823" y="250012"/>
                  <a:pt x="1934222" y="246354"/>
                </a:cubicBezTo>
                <a:cubicBezTo>
                  <a:pt x="1932622" y="242697"/>
                  <a:pt x="1931822" y="238430"/>
                  <a:pt x="1931822" y="233553"/>
                </a:cubicBezTo>
                <a:cubicBezTo>
                  <a:pt x="1931822" y="227762"/>
                  <a:pt x="1932737" y="221932"/>
                  <a:pt x="1934565" y="216065"/>
                </a:cubicBezTo>
                <a:cubicBezTo>
                  <a:pt x="1936394" y="210197"/>
                  <a:pt x="1938985" y="204825"/>
                  <a:pt x="1942338" y="199949"/>
                </a:cubicBezTo>
                <a:cubicBezTo>
                  <a:pt x="1945691" y="195072"/>
                  <a:pt x="1949729" y="191147"/>
                  <a:pt x="1954453" y="188176"/>
                </a:cubicBezTo>
                <a:cubicBezTo>
                  <a:pt x="1959178" y="185204"/>
                  <a:pt x="1964436" y="183718"/>
                  <a:pt x="1970227" y="183718"/>
                </a:cubicBezTo>
                <a:close/>
                <a:moveTo>
                  <a:pt x="224561" y="178917"/>
                </a:moveTo>
                <a:cubicBezTo>
                  <a:pt x="229743" y="178917"/>
                  <a:pt x="234543" y="180251"/>
                  <a:pt x="238963" y="182918"/>
                </a:cubicBezTo>
                <a:cubicBezTo>
                  <a:pt x="243382" y="185585"/>
                  <a:pt x="247269" y="189128"/>
                  <a:pt x="250621" y="193548"/>
                </a:cubicBezTo>
                <a:cubicBezTo>
                  <a:pt x="253974" y="197967"/>
                  <a:pt x="256603" y="202806"/>
                  <a:pt x="258508" y="208064"/>
                </a:cubicBezTo>
                <a:cubicBezTo>
                  <a:pt x="260413" y="213322"/>
                  <a:pt x="261366" y="218541"/>
                  <a:pt x="261366" y="223723"/>
                </a:cubicBezTo>
                <a:cubicBezTo>
                  <a:pt x="261366" y="232867"/>
                  <a:pt x="259765" y="240144"/>
                  <a:pt x="256565" y="245554"/>
                </a:cubicBezTo>
                <a:cubicBezTo>
                  <a:pt x="253365" y="250964"/>
                  <a:pt x="249288" y="254851"/>
                  <a:pt x="244335" y="257213"/>
                </a:cubicBezTo>
                <a:cubicBezTo>
                  <a:pt x="239382" y="259575"/>
                  <a:pt x="234238" y="260756"/>
                  <a:pt x="228904" y="260756"/>
                </a:cubicBezTo>
                <a:cubicBezTo>
                  <a:pt x="224180" y="260756"/>
                  <a:pt x="218122" y="259842"/>
                  <a:pt x="210731" y="258013"/>
                </a:cubicBezTo>
                <a:cubicBezTo>
                  <a:pt x="207035" y="257099"/>
                  <a:pt x="202853" y="255479"/>
                  <a:pt x="198186" y="253155"/>
                </a:cubicBezTo>
                <a:lnTo>
                  <a:pt x="186853" y="246493"/>
                </a:lnTo>
                <a:lnTo>
                  <a:pt x="182470" y="252041"/>
                </a:lnTo>
                <a:cubicBezTo>
                  <a:pt x="180813" y="253812"/>
                  <a:pt x="179146" y="255270"/>
                  <a:pt x="177469" y="256413"/>
                </a:cubicBezTo>
                <a:cubicBezTo>
                  <a:pt x="174117" y="258699"/>
                  <a:pt x="170649" y="260185"/>
                  <a:pt x="167068" y="260870"/>
                </a:cubicBezTo>
                <a:lnTo>
                  <a:pt x="161487" y="261349"/>
                </a:lnTo>
                <a:lnTo>
                  <a:pt x="160020" y="261899"/>
                </a:lnTo>
                <a:lnTo>
                  <a:pt x="158570" y="261599"/>
                </a:lnTo>
                <a:lnTo>
                  <a:pt x="155067" y="261899"/>
                </a:lnTo>
                <a:lnTo>
                  <a:pt x="155189" y="260898"/>
                </a:lnTo>
                <a:lnTo>
                  <a:pt x="144018" y="258584"/>
                </a:lnTo>
                <a:lnTo>
                  <a:pt x="138290" y="253779"/>
                </a:lnTo>
                <a:lnTo>
                  <a:pt x="134302" y="274129"/>
                </a:lnTo>
                <a:cubicBezTo>
                  <a:pt x="131788" y="281521"/>
                  <a:pt x="127787" y="288226"/>
                  <a:pt x="122301" y="294246"/>
                </a:cubicBezTo>
                <a:cubicBezTo>
                  <a:pt x="116814" y="300266"/>
                  <a:pt x="109385" y="305028"/>
                  <a:pt x="100012" y="308534"/>
                </a:cubicBezTo>
                <a:cubicBezTo>
                  <a:pt x="90640" y="312039"/>
                  <a:pt x="78867" y="313791"/>
                  <a:pt x="64694" y="313791"/>
                </a:cubicBezTo>
                <a:cubicBezTo>
                  <a:pt x="56007" y="313791"/>
                  <a:pt x="47777" y="312725"/>
                  <a:pt x="40005" y="310591"/>
                </a:cubicBezTo>
                <a:cubicBezTo>
                  <a:pt x="32232" y="308457"/>
                  <a:pt x="25336" y="305219"/>
                  <a:pt x="19316" y="300875"/>
                </a:cubicBezTo>
                <a:cubicBezTo>
                  <a:pt x="13296" y="296532"/>
                  <a:pt x="8572" y="291046"/>
                  <a:pt x="5143" y="284416"/>
                </a:cubicBezTo>
                <a:cubicBezTo>
                  <a:pt x="1714" y="277787"/>
                  <a:pt x="0" y="269976"/>
                  <a:pt x="0" y="260985"/>
                </a:cubicBezTo>
                <a:cubicBezTo>
                  <a:pt x="0" y="255498"/>
                  <a:pt x="762" y="249402"/>
                  <a:pt x="2286" y="242697"/>
                </a:cubicBezTo>
                <a:cubicBezTo>
                  <a:pt x="3810" y="235991"/>
                  <a:pt x="6248" y="228600"/>
                  <a:pt x="9601" y="220523"/>
                </a:cubicBezTo>
                <a:lnTo>
                  <a:pt x="26060" y="226923"/>
                </a:lnTo>
                <a:cubicBezTo>
                  <a:pt x="23622" y="233324"/>
                  <a:pt x="21793" y="239192"/>
                  <a:pt x="20574" y="244526"/>
                </a:cubicBezTo>
                <a:cubicBezTo>
                  <a:pt x="19354" y="249860"/>
                  <a:pt x="18745" y="254813"/>
                  <a:pt x="18745" y="259385"/>
                </a:cubicBezTo>
                <a:cubicBezTo>
                  <a:pt x="18745" y="267767"/>
                  <a:pt x="20840" y="274586"/>
                  <a:pt x="25031" y="279844"/>
                </a:cubicBezTo>
                <a:cubicBezTo>
                  <a:pt x="29222" y="285102"/>
                  <a:pt x="34861" y="288950"/>
                  <a:pt x="41948" y="291389"/>
                </a:cubicBezTo>
                <a:cubicBezTo>
                  <a:pt x="49034" y="293827"/>
                  <a:pt x="56845" y="295046"/>
                  <a:pt x="65379" y="295046"/>
                </a:cubicBezTo>
                <a:cubicBezTo>
                  <a:pt x="75742" y="295046"/>
                  <a:pt x="84429" y="293941"/>
                  <a:pt x="91440" y="291731"/>
                </a:cubicBezTo>
                <a:cubicBezTo>
                  <a:pt x="98450" y="289522"/>
                  <a:pt x="104013" y="286512"/>
                  <a:pt x="108127" y="282702"/>
                </a:cubicBezTo>
                <a:cubicBezTo>
                  <a:pt x="112242" y="278892"/>
                  <a:pt x="115176" y="274586"/>
                  <a:pt x="116928" y="269786"/>
                </a:cubicBezTo>
                <a:cubicBezTo>
                  <a:pt x="118681" y="264985"/>
                  <a:pt x="119558" y="259994"/>
                  <a:pt x="119558" y="254813"/>
                </a:cubicBezTo>
                <a:cubicBezTo>
                  <a:pt x="119558" y="248107"/>
                  <a:pt x="119062" y="241782"/>
                  <a:pt x="118072" y="235839"/>
                </a:cubicBezTo>
                <a:cubicBezTo>
                  <a:pt x="117081" y="229895"/>
                  <a:pt x="115786" y="224066"/>
                  <a:pt x="114185" y="218351"/>
                </a:cubicBezTo>
                <a:cubicBezTo>
                  <a:pt x="112585" y="212636"/>
                  <a:pt x="110871" y="206807"/>
                  <a:pt x="109042" y="200863"/>
                </a:cubicBezTo>
                <a:lnTo>
                  <a:pt x="127558" y="195834"/>
                </a:lnTo>
                <a:cubicBezTo>
                  <a:pt x="129235" y="201625"/>
                  <a:pt x="130530" y="206311"/>
                  <a:pt x="131445" y="209893"/>
                </a:cubicBezTo>
                <a:cubicBezTo>
                  <a:pt x="132359" y="213474"/>
                  <a:pt x="133083" y="216332"/>
                  <a:pt x="133616" y="218465"/>
                </a:cubicBezTo>
                <a:cubicBezTo>
                  <a:pt x="134150" y="220599"/>
                  <a:pt x="134645" y="222504"/>
                  <a:pt x="135102" y="224180"/>
                </a:cubicBezTo>
                <a:cubicBezTo>
                  <a:pt x="136779" y="229819"/>
                  <a:pt x="138988" y="233972"/>
                  <a:pt x="141732" y="236639"/>
                </a:cubicBezTo>
                <a:cubicBezTo>
                  <a:pt x="144475" y="239306"/>
                  <a:pt x="147637" y="241058"/>
                  <a:pt x="151218" y="241897"/>
                </a:cubicBezTo>
                <a:lnTo>
                  <a:pt x="158876" y="242765"/>
                </a:lnTo>
                <a:lnTo>
                  <a:pt x="168097" y="240411"/>
                </a:lnTo>
                <a:cubicBezTo>
                  <a:pt x="170993" y="238582"/>
                  <a:pt x="173812" y="235534"/>
                  <a:pt x="176555" y="231267"/>
                </a:cubicBezTo>
                <a:cubicBezTo>
                  <a:pt x="179298" y="227000"/>
                  <a:pt x="182270" y="221285"/>
                  <a:pt x="185470" y="214122"/>
                </a:cubicBezTo>
                <a:cubicBezTo>
                  <a:pt x="189890" y="204368"/>
                  <a:pt x="194271" y="196977"/>
                  <a:pt x="198615" y="191948"/>
                </a:cubicBezTo>
                <a:cubicBezTo>
                  <a:pt x="202958" y="186918"/>
                  <a:pt x="207302" y="183489"/>
                  <a:pt x="211645" y="181661"/>
                </a:cubicBezTo>
                <a:cubicBezTo>
                  <a:pt x="215989" y="179832"/>
                  <a:pt x="220294" y="178917"/>
                  <a:pt x="224561" y="178917"/>
                </a:cubicBezTo>
                <a:close/>
                <a:moveTo>
                  <a:pt x="3399434" y="164973"/>
                </a:moveTo>
                <a:cubicBezTo>
                  <a:pt x="3395929" y="164973"/>
                  <a:pt x="3392766" y="166306"/>
                  <a:pt x="3389947" y="168973"/>
                </a:cubicBezTo>
                <a:cubicBezTo>
                  <a:pt x="3387128" y="171640"/>
                  <a:pt x="3384918" y="175031"/>
                  <a:pt x="3383318" y="179146"/>
                </a:cubicBezTo>
                <a:cubicBezTo>
                  <a:pt x="3381717" y="183261"/>
                  <a:pt x="3380917" y="187376"/>
                  <a:pt x="3380917" y="191490"/>
                </a:cubicBezTo>
                <a:cubicBezTo>
                  <a:pt x="3380917" y="194691"/>
                  <a:pt x="3381565" y="197434"/>
                  <a:pt x="3382861" y="199720"/>
                </a:cubicBezTo>
                <a:cubicBezTo>
                  <a:pt x="3384156" y="202006"/>
                  <a:pt x="3386328" y="203797"/>
                  <a:pt x="3389376" y="205092"/>
                </a:cubicBezTo>
                <a:cubicBezTo>
                  <a:pt x="3392424" y="206387"/>
                  <a:pt x="3396386" y="207035"/>
                  <a:pt x="3401263" y="207035"/>
                </a:cubicBezTo>
                <a:cubicBezTo>
                  <a:pt x="3405682" y="207035"/>
                  <a:pt x="3410140" y="206578"/>
                  <a:pt x="3414636" y="205664"/>
                </a:cubicBezTo>
                <a:lnTo>
                  <a:pt x="3419875" y="204004"/>
                </a:lnTo>
                <a:lnTo>
                  <a:pt x="3420008" y="201092"/>
                </a:lnTo>
                <a:cubicBezTo>
                  <a:pt x="3420008" y="194691"/>
                  <a:pt x="3419170" y="188747"/>
                  <a:pt x="3417493" y="183261"/>
                </a:cubicBezTo>
                <a:cubicBezTo>
                  <a:pt x="3415817" y="177774"/>
                  <a:pt x="3413455" y="173355"/>
                  <a:pt x="3410407" y="170002"/>
                </a:cubicBezTo>
                <a:cubicBezTo>
                  <a:pt x="3407359" y="166649"/>
                  <a:pt x="3403701" y="164973"/>
                  <a:pt x="3399434" y="164973"/>
                </a:cubicBezTo>
                <a:close/>
                <a:moveTo>
                  <a:pt x="1037234" y="164973"/>
                </a:moveTo>
                <a:cubicBezTo>
                  <a:pt x="1033729" y="164973"/>
                  <a:pt x="1030567" y="166306"/>
                  <a:pt x="1027747" y="168973"/>
                </a:cubicBezTo>
                <a:cubicBezTo>
                  <a:pt x="1024928" y="171640"/>
                  <a:pt x="1022718" y="175031"/>
                  <a:pt x="1021118" y="179146"/>
                </a:cubicBezTo>
                <a:cubicBezTo>
                  <a:pt x="1019518" y="183261"/>
                  <a:pt x="1018718" y="187376"/>
                  <a:pt x="1018718" y="191490"/>
                </a:cubicBezTo>
                <a:cubicBezTo>
                  <a:pt x="1018718" y="194691"/>
                  <a:pt x="1019365" y="197434"/>
                  <a:pt x="1020661" y="199720"/>
                </a:cubicBezTo>
                <a:cubicBezTo>
                  <a:pt x="1021956" y="202006"/>
                  <a:pt x="1024128" y="203797"/>
                  <a:pt x="1027176" y="205092"/>
                </a:cubicBezTo>
                <a:cubicBezTo>
                  <a:pt x="1030224" y="206387"/>
                  <a:pt x="1034186" y="207035"/>
                  <a:pt x="1039063" y="207035"/>
                </a:cubicBezTo>
                <a:cubicBezTo>
                  <a:pt x="1043482" y="207035"/>
                  <a:pt x="1047940" y="206578"/>
                  <a:pt x="1052436" y="205664"/>
                </a:cubicBezTo>
                <a:lnTo>
                  <a:pt x="1057675" y="204004"/>
                </a:lnTo>
                <a:lnTo>
                  <a:pt x="1057808" y="201092"/>
                </a:lnTo>
                <a:cubicBezTo>
                  <a:pt x="1057808" y="194691"/>
                  <a:pt x="1056970" y="188747"/>
                  <a:pt x="1055293" y="183261"/>
                </a:cubicBezTo>
                <a:cubicBezTo>
                  <a:pt x="1053617" y="177774"/>
                  <a:pt x="1051255" y="173355"/>
                  <a:pt x="1048207" y="170002"/>
                </a:cubicBezTo>
                <a:cubicBezTo>
                  <a:pt x="1045159" y="166649"/>
                  <a:pt x="1041501" y="164973"/>
                  <a:pt x="1037234" y="164973"/>
                </a:cubicBezTo>
                <a:close/>
                <a:moveTo>
                  <a:pt x="3010128" y="149885"/>
                </a:moveTo>
                <a:cubicBezTo>
                  <a:pt x="3013176" y="149885"/>
                  <a:pt x="3015805" y="151028"/>
                  <a:pt x="3018015" y="153314"/>
                </a:cubicBezTo>
                <a:cubicBezTo>
                  <a:pt x="3020225" y="155600"/>
                  <a:pt x="3021330" y="158267"/>
                  <a:pt x="3021330" y="161315"/>
                </a:cubicBezTo>
                <a:cubicBezTo>
                  <a:pt x="3021330" y="164363"/>
                  <a:pt x="3020225" y="166992"/>
                  <a:pt x="3018015" y="169202"/>
                </a:cubicBezTo>
                <a:cubicBezTo>
                  <a:pt x="3015805" y="171412"/>
                  <a:pt x="3013176" y="172517"/>
                  <a:pt x="3010128" y="172517"/>
                </a:cubicBezTo>
                <a:cubicBezTo>
                  <a:pt x="3006928" y="172517"/>
                  <a:pt x="3004223" y="171412"/>
                  <a:pt x="3002013" y="169202"/>
                </a:cubicBezTo>
                <a:cubicBezTo>
                  <a:pt x="2999803" y="166992"/>
                  <a:pt x="2998698" y="164363"/>
                  <a:pt x="2998698" y="161315"/>
                </a:cubicBezTo>
                <a:cubicBezTo>
                  <a:pt x="2998698" y="158267"/>
                  <a:pt x="2999803" y="155600"/>
                  <a:pt x="3002013" y="153314"/>
                </a:cubicBezTo>
                <a:cubicBezTo>
                  <a:pt x="3004223" y="151028"/>
                  <a:pt x="3006928" y="149885"/>
                  <a:pt x="3010128" y="149885"/>
                </a:cubicBezTo>
                <a:close/>
                <a:moveTo>
                  <a:pt x="69037" y="147142"/>
                </a:moveTo>
                <a:cubicBezTo>
                  <a:pt x="72085" y="147142"/>
                  <a:pt x="74714" y="148285"/>
                  <a:pt x="76924" y="150571"/>
                </a:cubicBezTo>
                <a:cubicBezTo>
                  <a:pt x="79133" y="152857"/>
                  <a:pt x="80238" y="155524"/>
                  <a:pt x="80238" y="158572"/>
                </a:cubicBezTo>
                <a:cubicBezTo>
                  <a:pt x="80238" y="161620"/>
                  <a:pt x="79133" y="164249"/>
                  <a:pt x="76924" y="166459"/>
                </a:cubicBezTo>
                <a:cubicBezTo>
                  <a:pt x="74714" y="168668"/>
                  <a:pt x="72085" y="169773"/>
                  <a:pt x="69037" y="169773"/>
                </a:cubicBezTo>
                <a:cubicBezTo>
                  <a:pt x="65837" y="169773"/>
                  <a:pt x="63131" y="168668"/>
                  <a:pt x="60921" y="166459"/>
                </a:cubicBezTo>
                <a:cubicBezTo>
                  <a:pt x="58712" y="164249"/>
                  <a:pt x="57607" y="161620"/>
                  <a:pt x="57607" y="158572"/>
                </a:cubicBezTo>
                <a:cubicBezTo>
                  <a:pt x="57607" y="155524"/>
                  <a:pt x="58712" y="152857"/>
                  <a:pt x="60921" y="150571"/>
                </a:cubicBezTo>
                <a:cubicBezTo>
                  <a:pt x="63131" y="148285"/>
                  <a:pt x="65837" y="147142"/>
                  <a:pt x="69037" y="147142"/>
                </a:cubicBezTo>
                <a:close/>
                <a:moveTo>
                  <a:pt x="1322451" y="146685"/>
                </a:moveTo>
                <a:cubicBezTo>
                  <a:pt x="1337081" y="157353"/>
                  <a:pt x="1349159" y="166763"/>
                  <a:pt x="1358684" y="174917"/>
                </a:cubicBezTo>
                <a:cubicBezTo>
                  <a:pt x="1368209" y="183070"/>
                  <a:pt x="1375753" y="190157"/>
                  <a:pt x="1381315" y="196177"/>
                </a:cubicBezTo>
                <a:cubicBezTo>
                  <a:pt x="1386878" y="202196"/>
                  <a:pt x="1390993" y="207454"/>
                  <a:pt x="1393660" y="211950"/>
                </a:cubicBezTo>
                <a:cubicBezTo>
                  <a:pt x="1396327" y="216446"/>
                  <a:pt x="1398041" y="220408"/>
                  <a:pt x="1398803" y="223837"/>
                </a:cubicBezTo>
                <a:cubicBezTo>
                  <a:pt x="1399565" y="227266"/>
                  <a:pt x="1399946" y="230505"/>
                  <a:pt x="1399946" y="233553"/>
                </a:cubicBezTo>
                <a:cubicBezTo>
                  <a:pt x="1399946" y="238582"/>
                  <a:pt x="1398841" y="243306"/>
                  <a:pt x="1396631" y="247726"/>
                </a:cubicBezTo>
                <a:cubicBezTo>
                  <a:pt x="1394422" y="252146"/>
                  <a:pt x="1390916" y="255727"/>
                  <a:pt x="1386116" y="258470"/>
                </a:cubicBezTo>
                <a:cubicBezTo>
                  <a:pt x="1381315" y="261213"/>
                  <a:pt x="1374953" y="262585"/>
                  <a:pt x="1367028" y="262585"/>
                </a:cubicBezTo>
                <a:cubicBezTo>
                  <a:pt x="1360779" y="262585"/>
                  <a:pt x="1354378" y="261709"/>
                  <a:pt x="1347825" y="259956"/>
                </a:cubicBezTo>
                <a:cubicBezTo>
                  <a:pt x="1341272" y="258203"/>
                  <a:pt x="1334986" y="255727"/>
                  <a:pt x="1328966" y="252527"/>
                </a:cubicBezTo>
                <a:lnTo>
                  <a:pt x="1327360" y="251362"/>
                </a:lnTo>
                <a:lnTo>
                  <a:pt x="1309649" y="258242"/>
                </a:lnTo>
                <a:lnTo>
                  <a:pt x="1285836" y="261085"/>
                </a:lnTo>
                <a:lnTo>
                  <a:pt x="1283665" y="261899"/>
                </a:lnTo>
                <a:lnTo>
                  <a:pt x="1281983" y="261545"/>
                </a:lnTo>
                <a:lnTo>
                  <a:pt x="1279017" y="261899"/>
                </a:lnTo>
                <a:lnTo>
                  <a:pt x="1279133" y="260945"/>
                </a:lnTo>
                <a:lnTo>
                  <a:pt x="1268463" y="258699"/>
                </a:lnTo>
                <a:lnTo>
                  <a:pt x="1259235" y="251317"/>
                </a:lnTo>
                <a:lnTo>
                  <a:pt x="1255890" y="256527"/>
                </a:lnTo>
                <a:cubicBezTo>
                  <a:pt x="1253071" y="259346"/>
                  <a:pt x="1249946" y="261442"/>
                  <a:pt x="1246517" y="262814"/>
                </a:cubicBezTo>
                <a:cubicBezTo>
                  <a:pt x="1243088" y="264185"/>
                  <a:pt x="1239469" y="264871"/>
                  <a:pt x="1235659" y="264871"/>
                </a:cubicBezTo>
                <a:cubicBezTo>
                  <a:pt x="1231239" y="264871"/>
                  <a:pt x="1226667" y="264071"/>
                  <a:pt x="1221943" y="262471"/>
                </a:cubicBezTo>
                <a:cubicBezTo>
                  <a:pt x="1217219" y="260870"/>
                  <a:pt x="1212570" y="258508"/>
                  <a:pt x="1207998" y="255384"/>
                </a:cubicBezTo>
                <a:cubicBezTo>
                  <a:pt x="1203426" y="252260"/>
                  <a:pt x="1199121" y="248412"/>
                  <a:pt x="1195082" y="243840"/>
                </a:cubicBezTo>
                <a:lnTo>
                  <a:pt x="1185839" y="230323"/>
                </a:lnTo>
                <a:lnTo>
                  <a:pt x="1181423" y="238039"/>
                </a:lnTo>
                <a:cubicBezTo>
                  <a:pt x="1180014" y="241258"/>
                  <a:pt x="1178966" y="244602"/>
                  <a:pt x="1178280" y="248069"/>
                </a:cubicBezTo>
                <a:cubicBezTo>
                  <a:pt x="1176909" y="255003"/>
                  <a:pt x="1176223" y="261137"/>
                  <a:pt x="1176223" y="266471"/>
                </a:cubicBezTo>
                <a:cubicBezTo>
                  <a:pt x="1176223" y="270738"/>
                  <a:pt x="1176680" y="276187"/>
                  <a:pt x="1177595" y="282816"/>
                </a:cubicBezTo>
                <a:cubicBezTo>
                  <a:pt x="1178509" y="289445"/>
                  <a:pt x="1179690" y="296494"/>
                  <a:pt x="1181138" y="303962"/>
                </a:cubicBezTo>
                <a:cubicBezTo>
                  <a:pt x="1182586" y="311429"/>
                  <a:pt x="1184186" y="318859"/>
                  <a:pt x="1185938" y="326250"/>
                </a:cubicBezTo>
                <a:cubicBezTo>
                  <a:pt x="1187691" y="333641"/>
                  <a:pt x="1189329" y="340309"/>
                  <a:pt x="1190853" y="346253"/>
                </a:cubicBezTo>
                <a:lnTo>
                  <a:pt x="1172794" y="350596"/>
                </a:lnTo>
                <a:cubicBezTo>
                  <a:pt x="1169594" y="338861"/>
                  <a:pt x="1166850" y="327393"/>
                  <a:pt x="1164564" y="316192"/>
                </a:cubicBezTo>
                <a:cubicBezTo>
                  <a:pt x="1162278" y="304990"/>
                  <a:pt x="1160526" y="294970"/>
                  <a:pt x="1159307" y="286131"/>
                </a:cubicBezTo>
                <a:cubicBezTo>
                  <a:pt x="1158087" y="277292"/>
                  <a:pt x="1157478" y="270738"/>
                  <a:pt x="1157478" y="266471"/>
                </a:cubicBezTo>
                <a:cubicBezTo>
                  <a:pt x="1157478" y="255194"/>
                  <a:pt x="1159307" y="244907"/>
                  <a:pt x="1162964" y="235610"/>
                </a:cubicBezTo>
                <a:cubicBezTo>
                  <a:pt x="1166622" y="226314"/>
                  <a:pt x="1171346" y="218122"/>
                  <a:pt x="1177137" y="211036"/>
                </a:cubicBezTo>
                <a:cubicBezTo>
                  <a:pt x="1182928" y="203949"/>
                  <a:pt x="1189177" y="197929"/>
                  <a:pt x="1195882" y="192976"/>
                </a:cubicBezTo>
                <a:cubicBezTo>
                  <a:pt x="1202588" y="188023"/>
                  <a:pt x="1209103" y="184289"/>
                  <a:pt x="1215428" y="181775"/>
                </a:cubicBezTo>
                <a:cubicBezTo>
                  <a:pt x="1221752" y="179260"/>
                  <a:pt x="1227124" y="178003"/>
                  <a:pt x="1231544" y="178003"/>
                </a:cubicBezTo>
                <a:cubicBezTo>
                  <a:pt x="1235354" y="178003"/>
                  <a:pt x="1238707" y="178841"/>
                  <a:pt x="1241603" y="180518"/>
                </a:cubicBezTo>
                <a:cubicBezTo>
                  <a:pt x="1244498" y="182194"/>
                  <a:pt x="1247317" y="185471"/>
                  <a:pt x="1250061" y="190347"/>
                </a:cubicBezTo>
                <a:cubicBezTo>
                  <a:pt x="1252804" y="195224"/>
                  <a:pt x="1255699" y="202387"/>
                  <a:pt x="1258747" y="211836"/>
                </a:cubicBezTo>
                <a:cubicBezTo>
                  <a:pt x="1261643" y="220523"/>
                  <a:pt x="1264386" y="227114"/>
                  <a:pt x="1266977" y="231610"/>
                </a:cubicBezTo>
                <a:cubicBezTo>
                  <a:pt x="1269568" y="236105"/>
                  <a:pt x="1272387" y="239153"/>
                  <a:pt x="1275435" y="240754"/>
                </a:cubicBezTo>
                <a:lnTo>
                  <a:pt x="1284770" y="242884"/>
                </a:lnTo>
                <a:lnTo>
                  <a:pt x="1303363" y="241439"/>
                </a:lnTo>
                <a:lnTo>
                  <a:pt x="1311566" y="239151"/>
                </a:lnTo>
                <a:lnTo>
                  <a:pt x="1301305" y="225095"/>
                </a:lnTo>
                <a:cubicBezTo>
                  <a:pt x="1298486" y="219303"/>
                  <a:pt x="1297076" y="213055"/>
                  <a:pt x="1297076" y="206349"/>
                </a:cubicBezTo>
                <a:cubicBezTo>
                  <a:pt x="1297076" y="199491"/>
                  <a:pt x="1298486" y="193167"/>
                  <a:pt x="1301305" y="187376"/>
                </a:cubicBezTo>
                <a:cubicBezTo>
                  <a:pt x="1304125" y="181584"/>
                  <a:pt x="1308163" y="176898"/>
                  <a:pt x="1313421" y="173317"/>
                </a:cubicBezTo>
                <a:cubicBezTo>
                  <a:pt x="1316050" y="171526"/>
                  <a:pt x="1318898" y="170183"/>
                  <a:pt x="1321965" y="169288"/>
                </a:cubicBezTo>
                <a:lnTo>
                  <a:pt x="1322909" y="169159"/>
                </a:lnTo>
                <a:lnTo>
                  <a:pt x="1311707" y="160858"/>
                </a:lnTo>
                <a:close/>
                <a:moveTo>
                  <a:pt x="1039063" y="146228"/>
                </a:moveTo>
                <a:cubicBezTo>
                  <a:pt x="1047293" y="146228"/>
                  <a:pt x="1054112" y="148895"/>
                  <a:pt x="1059523" y="154229"/>
                </a:cubicBezTo>
                <a:cubicBezTo>
                  <a:pt x="1064933" y="159563"/>
                  <a:pt x="1068971" y="166535"/>
                  <a:pt x="1071638" y="175145"/>
                </a:cubicBezTo>
                <a:cubicBezTo>
                  <a:pt x="1074305" y="183756"/>
                  <a:pt x="1075639" y="192862"/>
                  <a:pt x="1075639" y="202463"/>
                </a:cubicBezTo>
                <a:cubicBezTo>
                  <a:pt x="1075639" y="213893"/>
                  <a:pt x="1073696" y="223685"/>
                  <a:pt x="1069810" y="231838"/>
                </a:cubicBezTo>
                <a:cubicBezTo>
                  <a:pt x="1065923" y="239992"/>
                  <a:pt x="1059484" y="246735"/>
                  <a:pt x="1050493" y="252069"/>
                </a:cubicBezTo>
                <a:cubicBezTo>
                  <a:pt x="1046988" y="254051"/>
                  <a:pt x="1042759" y="255689"/>
                  <a:pt x="1037806" y="256984"/>
                </a:cubicBezTo>
                <a:cubicBezTo>
                  <a:pt x="1032853" y="258280"/>
                  <a:pt x="1027442" y="259308"/>
                  <a:pt x="1021575" y="260070"/>
                </a:cubicBezTo>
                <a:cubicBezTo>
                  <a:pt x="1015708" y="260832"/>
                  <a:pt x="1009573" y="261328"/>
                  <a:pt x="1003173" y="261556"/>
                </a:cubicBezTo>
                <a:lnTo>
                  <a:pt x="990379" y="261782"/>
                </a:lnTo>
                <a:lnTo>
                  <a:pt x="990066" y="261899"/>
                </a:lnTo>
                <a:cubicBezTo>
                  <a:pt x="989152" y="261899"/>
                  <a:pt x="988237" y="261899"/>
                  <a:pt x="987323" y="261899"/>
                </a:cubicBezTo>
                <a:cubicBezTo>
                  <a:pt x="986409" y="261899"/>
                  <a:pt x="985456" y="261899"/>
                  <a:pt x="984466" y="261899"/>
                </a:cubicBezTo>
                <a:lnTo>
                  <a:pt x="983742" y="261899"/>
                </a:lnTo>
                <a:lnTo>
                  <a:pt x="981608" y="261899"/>
                </a:lnTo>
                <a:cubicBezTo>
                  <a:pt x="981913" y="263271"/>
                  <a:pt x="982141" y="264376"/>
                  <a:pt x="982294" y="265214"/>
                </a:cubicBezTo>
                <a:cubicBezTo>
                  <a:pt x="982446" y="266052"/>
                  <a:pt x="982522" y="267157"/>
                  <a:pt x="982522" y="268529"/>
                </a:cubicBezTo>
                <a:cubicBezTo>
                  <a:pt x="982522" y="274167"/>
                  <a:pt x="980579" y="279654"/>
                  <a:pt x="976693" y="284988"/>
                </a:cubicBezTo>
                <a:cubicBezTo>
                  <a:pt x="972807" y="290322"/>
                  <a:pt x="967130" y="295160"/>
                  <a:pt x="959662" y="299504"/>
                </a:cubicBezTo>
                <a:cubicBezTo>
                  <a:pt x="952195" y="303847"/>
                  <a:pt x="943165" y="307314"/>
                  <a:pt x="932573" y="309905"/>
                </a:cubicBezTo>
                <a:cubicBezTo>
                  <a:pt x="921982" y="312496"/>
                  <a:pt x="909904" y="313791"/>
                  <a:pt x="896340" y="313791"/>
                </a:cubicBezTo>
                <a:cubicBezTo>
                  <a:pt x="884301" y="313791"/>
                  <a:pt x="873137" y="311848"/>
                  <a:pt x="862850" y="307962"/>
                </a:cubicBezTo>
                <a:cubicBezTo>
                  <a:pt x="852563" y="304076"/>
                  <a:pt x="844296" y="298247"/>
                  <a:pt x="838047" y="290474"/>
                </a:cubicBezTo>
                <a:cubicBezTo>
                  <a:pt x="831799" y="282702"/>
                  <a:pt x="828675" y="272872"/>
                  <a:pt x="828675" y="260985"/>
                </a:cubicBezTo>
                <a:cubicBezTo>
                  <a:pt x="828675" y="257327"/>
                  <a:pt x="829018" y="253403"/>
                  <a:pt x="829703" y="249212"/>
                </a:cubicBezTo>
                <a:cubicBezTo>
                  <a:pt x="830389" y="245021"/>
                  <a:pt x="831456" y="240525"/>
                  <a:pt x="832904" y="235724"/>
                </a:cubicBezTo>
                <a:cubicBezTo>
                  <a:pt x="834352" y="230924"/>
                  <a:pt x="836142" y="225857"/>
                  <a:pt x="838276" y="220523"/>
                </a:cubicBezTo>
                <a:lnTo>
                  <a:pt x="854735" y="226923"/>
                </a:lnTo>
                <a:cubicBezTo>
                  <a:pt x="853211" y="231191"/>
                  <a:pt x="851878" y="235229"/>
                  <a:pt x="850735" y="239039"/>
                </a:cubicBezTo>
                <a:cubicBezTo>
                  <a:pt x="849592" y="242849"/>
                  <a:pt x="848753" y="246431"/>
                  <a:pt x="848220" y="249783"/>
                </a:cubicBezTo>
                <a:cubicBezTo>
                  <a:pt x="847687" y="253136"/>
                  <a:pt x="847420" y="256337"/>
                  <a:pt x="847420" y="259385"/>
                </a:cubicBezTo>
                <a:cubicBezTo>
                  <a:pt x="847420" y="265785"/>
                  <a:pt x="848830" y="271234"/>
                  <a:pt x="851649" y="275729"/>
                </a:cubicBezTo>
                <a:cubicBezTo>
                  <a:pt x="854468" y="280225"/>
                  <a:pt x="858393" y="283921"/>
                  <a:pt x="863422" y="286817"/>
                </a:cubicBezTo>
                <a:cubicBezTo>
                  <a:pt x="868451" y="289712"/>
                  <a:pt x="874204" y="291846"/>
                  <a:pt x="880681" y="293217"/>
                </a:cubicBezTo>
                <a:cubicBezTo>
                  <a:pt x="887158" y="294589"/>
                  <a:pt x="894054" y="295275"/>
                  <a:pt x="901369" y="295275"/>
                </a:cubicBezTo>
                <a:cubicBezTo>
                  <a:pt x="910209" y="295275"/>
                  <a:pt x="918476" y="294513"/>
                  <a:pt x="926173" y="292989"/>
                </a:cubicBezTo>
                <a:cubicBezTo>
                  <a:pt x="933869" y="291465"/>
                  <a:pt x="940651" y="289293"/>
                  <a:pt x="946518" y="286474"/>
                </a:cubicBezTo>
                <a:cubicBezTo>
                  <a:pt x="952385" y="283654"/>
                  <a:pt x="956995" y="280454"/>
                  <a:pt x="960348" y="276872"/>
                </a:cubicBezTo>
                <a:cubicBezTo>
                  <a:pt x="963701" y="273291"/>
                  <a:pt x="965377" y="269443"/>
                  <a:pt x="965377" y="265328"/>
                </a:cubicBezTo>
                <a:cubicBezTo>
                  <a:pt x="965377" y="263347"/>
                  <a:pt x="964615" y="261518"/>
                  <a:pt x="963091" y="259842"/>
                </a:cubicBezTo>
                <a:cubicBezTo>
                  <a:pt x="961567" y="258165"/>
                  <a:pt x="959281" y="256565"/>
                  <a:pt x="956233" y="255041"/>
                </a:cubicBezTo>
                <a:cubicBezTo>
                  <a:pt x="953185" y="253517"/>
                  <a:pt x="949528" y="252031"/>
                  <a:pt x="945261" y="250583"/>
                </a:cubicBezTo>
                <a:cubicBezTo>
                  <a:pt x="940993" y="249136"/>
                  <a:pt x="936117" y="247650"/>
                  <a:pt x="930630" y="246126"/>
                </a:cubicBezTo>
                <a:lnTo>
                  <a:pt x="934974" y="227152"/>
                </a:lnTo>
                <a:cubicBezTo>
                  <a:pt x="942898" y="230200"/>
                  <a:pt x="949909" y="232753"/>
                  <a:pt x="956005" y="234810"/>
                </a:cubicBezTo>
                <a:cubicBezTo>
                  <a:pt x="962101" y="236867"/>
                  <a:pt x="967435" y="238506"/>
                  <a:pt x="972007" y="239725"/>
                </a:cubicBezTo>
                <a:cubicBezTo>
                  <a:pt x="976579" y="240944"/>
                  <a:pt x="980541" y="241820"/>
                  <a:pt x="983894" y="242354"/>
                </a:cubicBezTo>
                <a:lnTo>
                  <a:pt x="991802" y="243102"/>
                </a:lnTo>
                <a:lnTo>
                  <a:pt x="998715" y="243040"/>
                </a:lnTo>
                <a:cubicBezTo>
                  <a:pt x="1003363" y="242963"/>
                  <a:pt x="1008088" y="242849"/>
                  <a:pt x="1012888" y="242697"/>
                </a:cubicBezTo>
                <a:cubicBezTo>
                  <a:pt x="1017689" y="242544"/>
                  <a:pt x="1022147" y="242201"/>
                  <a:pt x="1026261" y="241668"/>
                </a:cubicBezTo>
                <a:cubicBezTo>
                  <a:pt x="1030376" y="241135"/>
                  <a:pt x="1033805" y="240411"/>
                  <a:pt x="1036548" y="239496"/>
                </a:cubicBezTo>
                <a:cubicBezTo>
                  <a:pt x="1042035" y="237515"/>
                  <a:pt x="1046302" y="235039"/>
                  <a:pt x="1049350" y="232067"/>
                </a:cubicBezTo>
                <a:lnTo>
                  <a:pt x="1054520" y="222633"/>
                </a:lnTo>
                <a:lnTo>
                  <a:pt x="1047064" y="224409"/>
                </a:lnTo>
                <a:cubicBezTo>
                  <a:pt x="1043711" y="224866"/>
                  <a:pt x="1040358" y="225095"/>
                  <a:pt x="1037005" y="225095"/>
                </a:cubicBezTo>
                <a:cubicBezTo>
                  <a:pt x="1029233" y="225095"/>
                  <a:pt x="1022642" y="223837"/>
                  <a:pt x="1017232" y="221323"/>
                </a:cubicBezTo>
                <a:cubicBezTo>
                  <a:pt x="1011821" y="218808"/>
                  <a:pt x="1007707" y="215379"/>
                  <a:pt x="1004887" y="211036"/>
                </a:cubicBezTo>
                <a:cubicBezTo>
                  <a:pt x="1002068" y="206692"/>
                  <a:pt x="1000658" y="201701"/>
                  <a:pt x="1000658" y="196062"/>
                </a:cubicBezTo>
                <a:cubicBezTo>
                  <a:pt x="1000658" y="190271"/>
                  <a:pt x="1001572" y="184442"/>
                  <a:pt x="1003401" y="178574"/>
                </a:cubicBezTo>
                <a:cubicBezTo>
                  <a:pt x="1005230" y="172707"/>
                  <a:pt x="1007821" y="167335"/>
                  <a:pt x="1011174" y="162458"/>
                </a:cubicBezTo>
                <a:cubicBezTo>
                  <a:pt x="1014526" y="157581"/>
                  <a:pt x="1018565" y="153657"/>
                  <a:pt x="1023289" y="150685"/>
                </a:cubicBezTo>
                <a:cubicBezTo>
                  <a:pt x="1028014" y="147713"/>
                  <a:pt x="1033272" y="146228"/>
                  <a:pt x="1039063" y="146228"/>
                </a:cubicBezTo>
                <a:close/>
                <a:moveTo>
                  <a:pt x="2406167" y="138912"/>
                </a:moveTo>
                <a:cubicBezTo>
                  <a:pt x="2409215" y="138912"/>
                  <a:pt x="2411844" y="140055"/>
                  <a:pt x="2414054" y="142341"/>
                </a:cubicBezTo>
                <a:cubicBezTo>
                  <a:pt x="2416263" y="144627"/>
                  <a:pt x="2417368" y="147294"/>
                  <a:pt x="2417368" y="150342"/>
                </a:cubicBezTo>
                <a:cubicBezTo>
                  <a:pt x="2417368" y="153390"/>
                  <a:pt x="2416263" y="156019"/>
                  <a:pt x="2414054" y="158229"/>
                </a:cubicBezTo>
                <a:cubicBezTo>
                  <a:pt x="2411844" y="160439"/>
                  <a:pt x="2409215" y="161544"/>
                  <a:pt x="2406167" y="161544"/>
                </a:cubicBezTo>
                <a:cubicBezTo>
                  <a:pt x="2402967" y="161544"/>
                  <a:pt x="2400262" y="160439"/>
                  <a:pt x="2398052" y="158229"/>
                </a:cubicBezTo>
                <a:cubicBezTo>
                  <a:pt x="2395842" y="156019"/>
                  <a:pt x="2394737" y="153390"/>
                  <a:pt x="2394737" y="150342"/>
                </a:cubicBezTo>
                <a:cubicBezTo>
                  <a:pt x="2394737" y="147294"/>
                  <a:pt x="2395842" y="144627"/>
                  <a:pt x="2398052" y="142341"/>
                </a:cubicBezTo>
                <a:cubicBezTo>
                  <a:pt x="2400262" y="140055"/>
                  <a:pt x="2402967" y="138912"/>
                  <a:pt x="2406167" y="138912"/>
                </a:cubicBezTo>
                <a:close/>
                <a:moveTo>
                  <a:pt x="2374849" y="138912"/>
                </a:moveTo>
                <a:cubicBezTo>
                  <a:pt x="2377897" y="138912"/>
                  <a:pt x="2380526" y="140055"/>
                  <a:pt x="2382736" y="142341"/>
                </a:cubicBezTo>
                <a:cubicBezTo>
                  <a:pt x="2384945" y="144627"/>
                  <a:pt x="2386050" y="147294"/>
                  <a:pt x="2386050" y="150342"/>
                </a:cubicBezTo>
                <a:cubicBezTo>
                  <a:pt x="2386050" y="153390"/>
                  <a:pt x="2384945" y="156019"/>
                  <a:pt x="2382736" y="158229"/>
                </a:cubicBezTo>
                <a:cubicBezTo>
                  <a:pt x="2380526" y="160439"/>
                  <a:pt x="2377897" y="161544"/>
                  <a:pt x="2374849" y="161544"/>
                </a:cubicBezTo>
                <a:cubicBezTo>
                  <a:pt x="2371648" y="161544"/>
                  <a:pt x="2368943" y="160439"/>
                  <a:pt x="2366734" y="158229"/>
                </a:cubicBezTo>
                <a:cubicBezTo>
                  <a:pt x="2364524" y="156019"/>
                  <a:pt x="2363419" y="153390"/>
                  <a:pt x="2363419" y="150342"/>
                </a:cubicBezTo>
                <a:cubicBezTo>
                  <a:pt x="2363419" y="147294"/>
                  <a:pt x="2364524" y="144627"/>
                  <a:pt x="2366734" y="142341"/>
                </a:cubicBezTo>
                <a:cubicBezTo>
                  <a:pt x="2368943" y="140055"/>
                  <a:pt x="2371648" y="138912"/>
                  <a:pt x="2374849" y="138912"/>
                </a:cubicBezTo>
                <a:close/>
                <a:moveTo>
                  <a:pt x="2553157" y="134112"/>
                </a:moveTo>
                <a:cubicBezTo>
                  <a:pt x="2556205" y="134112"/>
                  <a:pt x="2558834" y="135255"/>
                  <a:pt x="2561044" y="137541"/>
                </a:cubicBezTo>
                <a:cubicBezTo>
                  <a:pt x="2563253" y="139827"/>
                  <a:pt x="2564358" y="142494"/>
                  <a:pt x="2564358" y="145542"/>
                </a:cubicBezTo>
                <a:cubicBezTo>
                  <a:pt x="2564358" y="148590"/>
                  <a:pt x="2563253" y="151219"/>
                  <a:pt x="2561044" y="153428"/>
                </a:cubicBezTo>
                <a:cubicBezTo>
                  <a:pt x="2558834" y="155638"/>
                  <a:pt x="2556205" y="156743"/>
                  <a:pt x="2553157" y="156743"/>
                </a:cubicBezTo>
                <a:cubicBezTo>
                  <a:pt x="2549956" y="156743"/>
                  <a:pt x="2547251" y="155638"/>
                  <a:pt x="2545042" y="153428"/>
                </a:cubicBezTo>
                <a:cubicBezTo>
                  <a:pt x="2542832" y="151219"/>
                  <a:pt x="2541727" y="148590"/>
                  <a:pt x="2541727" y="145542"/>
                </a:cubicBezTo>
                <a:cubicBezTo>
                  <a:pt x="2541727" y="142494"/>
                  <a:pt x="2542832" y="139827"/>
                  <a:pt x="2545042" y="137541"/>
                </a:cubicBezTo>
                <a:cubicBezTo>
                  <a:pt x="2547251" y="135255"/>
                  <a:pt x="2549956" y="134112"/>
                  <a:pt x="2553157" y="134112"/>
                </a:cubicBezTo>
                <a:close/>
                <a:moveTo>
                  <a:pt x="667588" y="126492"/>
                </a:moveTo>
                <a:cubicBezTo>
                  <a:pt x="664692" y="126492"/>
                  <a:pt x="662444" y="127482"/>
                  <a:pt x="660844" y="129464"/>
                </a:cubicBezTo>
                <a:cubicBezTo>
                  <a:pt x="659244" y="131445"/>
                  <a:pt x="658444" y="133731"/>
                  <a:pt x="658444" y="136322"/>
                </a:cubicBezTo>
                <a:cubicBezTo>
                  <a:pt x="658444" y="139065"/>
                  <a:pt x="659282" y="141313"/>
                  <a:pt x="660958" y="143065"/>
                </a:cubicBezTo>
                <a:cubicBezTo>
                  <a:pt x="662635" y="144818"/>
                  <a:pt x="664769" y="145694"/>
                  <a:pt x="667359" y="145694"/>
                </a:cubicBezTo>
                <a:cubicBezTo>
                  <a:pt x="669950" y="145694"/>
                  <a:pt x="672198" y="144856"/>
                  <a:pt x="674103" y="143180"/>
                </a:cubicBezTo>
                <a:cubicBezTo>
                  <a:pt x="676008" y="141503"/>
                  <a:pt x="676960" y="139293"/>
                  <a:pt x="676960" y="136550"/>
                </a:cubicBezTo>
                <a:cubicBezTo>
                  <a:pt x="676960" y="133655"/>
                  <a:pt x="675970" y="131254"/>
                  <a:pt x="673989" y="129349"/>
                </a:cubicBezTo>
                <a:cubicBezTo>
                  <a:pt x="672007" y="127444"/>
                  <a:pt x="669874" y="126492"/>
                  <a:pt x="667588" y="126492"/>
                </a:cubicBezTo>
                <a:close/>
                <a:moveTo>
                  <a:pt x="250393" y="114300"/>
                </a:moveTo>
                <a:lnTo>
                  <a:pt x="250393" y="127330"/>
                </a:lnTo>
                <a:lnTo>
                  <a:pt x="199186" y="142189"/>
                </a:lnTo>
                <a:lnTo>
                  <a:pt x="199186" y="129387"/>
                </a:lnTo>
                <a:close/>
                <a:moveTo>
                  <a:pt x="668731" y="113690"/>
                </a:moveTo>
                <a:cubicBezTo>
                  <a:pt x="672389" y="113690"/>
                  <a:pt x="675665" y="114757"/>
                  <a:pt x="678561" y="116891"/>
                </a:cubicBezTo>
                <a:cubicBezTo>
                  <a:pt x="681456" y="119024"/>
                  <a:pt x="683743" y="121844"/>
                  <a:pt x="685419" y="125349"/>
                </a:cubicBezTo>
                <a:cubicBezTo>
                  <a:pt x="687095" y="128854"/>
                  <a:pt x="687933" y="132588"/>
                  <a:pt x="687933" y="136550"/>
                </a:cubicBezTo>
                <a:cubicBezTo>
                  <a:pt x="687933" y="142494"/>
                  <a:pt x="686028" y="147485"/>
                  <a:pt x="682218" y="151523"/>
                </a:cubicBezTo>
                <a:cubicBezTo>
                  <a:pt x="678408" y="155562"/>
                  <a:pt x="673531" y="157581"/>
                  <a:pt x="667588" y="157581"/>
                </a:cubicBezTo>
                <a:cubicBezTo>
                  <a:pt x="661035" y="157581"/>
                  <a:pt x="656120" y="155600"/>
                  <a:pt x="652843" y="151638"/>
                </a:cubicBezTo>
                <a:cubicBezTo>
                  <a:pt x="649567" y="147675"/>
                  <a:pt x="647928" y="143027"/>
                  <a:pt x="647928" y="137693"/>
                </a:cubicBezTo>
                <a:cubicBezTo>
                  <a:pt x="647928" y="133274"/>
                  <a:pt x="648805" y="129273"/>
                  <a:pt x="650557" y="125692"/>
                </a:cubicBezTo>
                <a:cubicBezTo>
                  <a:pt x="652310" y="122110"/>
                  <a:pt x="654786" y="119215"/>
                  <a:pt x="657987" y="117005"/>
                </a:cubicBezTo>
                <a:cubicBezTo>
                  <a:pt x="661187" y="114795"/>
                  <a:pt x="664769" y="113690"/>
                  <a:pt x="668731" y="113690"/>
                </a:cubicBezTo>
                <a:close/>
                <a:moveTo>
                  <a:pt x="3457651" y="113538"/>
                </a:moveTo>
                <a:lnTo>
                  <a:pt x="3476167" y="113538"/>
                </a:lnTo>
                <a:lnTo>
                  <a:pt x="3480053" y="260756"/>
                </a:lnTo>
                <a:lnTo>
                  <a:pt x="3461537" y="260756"/>
                </a:lnTo>
                <a:close/>
                <a:moveTo>
                  <a:pt x="2743276" y="113538"/>
                </a:moveTo>
                <a:lnTo>
                  <a:pt x="2762021" y="113538"/>
                </a:lnTo>
                <a:lnTo>
                  <a:pt x="2766136" y="215265"/>
                </a:lnTo>
                <a:cubicBezTo>
                  <a:pt x="2766441" y="222732"/>
                  <a:pt x="2767164" y="228485"/>
                  <a:pt x="2768307" y="232524"/>
                </a:cubicBezTo>
                <a:cubicBezTo>
                  <a:pt x="2769451" y="236563"/>
                  <a:pt x="2772041" y="239344"/>
                  <a:pt x="2776080" y="240868"/>
                </a:cubicBezTo>
                <a:cubicBezTo>
                  <a:pt x="2780119" y="242392"/>
                  <a:pt x="2786481" y="243154"/>
                  <a:pt x="2795168" y="243154"/>
                </a:cubicBezTo>
                <a:lnTo>
                  <a:pt x="2795751" y="243374"/>
                </a:lnTo>
                <a:lnTo>
                  <a:pt x="2795778" y="243154"/>
                </a:lnTo>
                <a:cubicBezTo>
                  <a:pt x="2803245" y="243154"/>
                  <a:pt x="2809189" y="242697"/>
                  <a:pt x="2813608" y="241782"/>
                </a:cubicBezTo>
                <a:cubicBezTo>
                  <a:pt x="2818028" y="240868"/>
                  <a:pt x="2821228" y="239001"/>
                  <a:pt x="2823210" y="236182"/>
                </a:cubicBezTo>
                <a:cubicBezTo>
                  <a:pt x="2825191" y="233362"/>
                  <a:pt x="2826181" y="229133"/>
                  <a:pt x="2826181" y="223494"/>
                </a:cubicBezTo>
                <a:cubicBezTo>
                  <a:pt x="2826181" y="219684"/>
                  <a:pt x="2825572" y="215150"/>
                  <a:pt x="2824353" y="209893"/>
                </a:cubicBezTo>
                <a:cubicBezTo>
                  <a:pt x="2823133" y="204635"/>
                  <a:pt x="2821533" y="199034"/>
                  <a:pt x="2819552" y="193091"/>
                </a:cubicBezTo>
                <a:cubicBezTo>
                  <a:pt x="2817571" y="187147"/>
                  <a:pt x="2815437" y="181280"/>
                  <a:pt x="2813151" y="175488"/>
                </a:cubicBezTo>
                <a:lnTo>
                  <a:pt x="2831668" y="168630"/>
                </a:lnTo>
                <a:cubicBezTo>
                  <a:pt x="2833649" y="173507"/>
                  <a:pt x="2835516" y="179070"/>
                  <a:pt x="2837269" y="185318"/>
                </a:cubicBezTo>
                <a:cubicBezTo>
                  <a:pt x="2839021" y="191567"/>
                  <a:pt x="2840507" y="197739"/>
                  <a:pt x="2841726" y="203835"/>
                </a:cubicBezTo>
                <a:cubicBezTo>
                  <a:pt x="2842945" y="209931"/>
                  <a:pt x="2843555" y="215265"/>
                  <a:pt x="2843555" y="219837"/>
                </a:cubicBezTo>
                <a:cubicBezTo>
                  <a:pt x="2843555" y="225933"/>
                  <a:pt x="2842907" y="231305"/>
                  <a:pt x="2841612" y="235953"/>
                </a:cubicBezTo>
                <a:cubicBezTo>
                  <a:pt x="2840316" y="240601"/>
                  <a:pt x="2838373" y="244564"/>
                  <a:pt x="2835783" y="247840"/>
                </a:cubicBezTo>
                <a:cubicBezTo>
                  <a:pt x="2833192" y="251117"/>
                  <a:pt x="2829877" y="253784"/>
                  <a:pt x="2825838" y="255841"/>
                </a:cubicBezTo>
                <a:cubicBezTo>
                  <a:pt x="2821800" y="257899"/>
                  <a:pt x="2817114" y="259423"/>
                  <a:pt x="2811780" y="260413"/>
                </a:cubicBezTo>
                <a:cubicBezTo>
                  <a:pt x="2806445" y="261404"/>
                  <a:pt x="2800350" y="261899"/>
                  <a:pt x="2793492" y="261899"/>
                </a:cubicBezTo>
                <a:lnTo>
                  <a:pt x="2793521" y="261660"/>
                </a:lnTo>
                <a:lnTo>
                  <a:pt x="2792882" y="261899"/>
                </a:lnTo>
                <a:cubicBezTo>
                  <a:pt x="2780690" y="261899"/>
                  <a:pt x="2771394" y="260528"/>
                  <a:pt x="2764993" y="257784"/>
                </a:cubicBezTo>
                <a:cubicBezTo>
                  <a:pt x="2758592" y="255041"/>
                  <a:pt x="2754172" y="250774"/>
                  <a:pt x="2751734" y="244983"/>
                </a:cubicBezTo>
                <a:cubicBezTo>
                  <a:pt x="2749295" y="239192"/>
                  <a:pt x="2747848" y="231724"/>
                  <a:pt x="2747391" y="222580"/>
                </a:cubicBezTo>
                <a:close/>
                <a:moveTo>
                  <a:pt x="2162251" y="113538"/>
                </a:moveTo>
                <a:lnTo>
                  <a:pt x="2180767" y="113538"/>
                </a:lnTo>
                <a:lnTo>
                  <a:pt x="2184654" y="260756"/>
                </a:lnTo>
                <a:lnTo>
                  <a:pt x="2166137" y="260756"/>
                </a:lnTo>
                <a:close/>
                <a:moveTo>
                  <a:pt x="1229563" y="107442"/>
                </a:moveTo>
                <a:cubicBezTo>
                  <a:pt x="1226667" y="107442"/>
                  <a:pt x="1224419" y="108432"/>
                  <a:pt x="1222819" y="110414"/>
                </a:cubicBezTo>
                <a:cubicBezTo>
                  <a:pt x="1221219" y="112395"/>
                  <a:pt x="1220419" y="114681"/>
                  <a:pt x="1220419" y="117272"/>
                </a:cubicBezTo>
                <a:cubicBezTo>
                  <a:pt x="1220419" y="120015"/>
                  <a:pt x="1221257" y="122263"/>
                  <a:pt x="1222933" y="124015"/>
                </a:cubicBezTo>
                <a:cubicBezTo>
                  <a:pt x="1224610" y="125768"/>
                  <a:pt x="1226744" y="126644"/>
                  <a:pt x="1229334" y="126644"/>
                </a:cubicBezTo>
                <a:cubicBezTo>
                  <a:pt x="1231925" y="126644"/>
                  <a:pt x="1234173" y="125806"/>
                  <a:pt x="1236078" y="124130"/>
                </a:cubicBezTo>
                <a:cubicBezTo>
                  <a:pt x="1237983" y="122453"/>
                  <a:pt x="1238936" y="120243"/>
                  <a:pt x="1238936" y="117500"/>
                </a:cubicBezTo>
                <a:cubicBezTo>
                  <a:pt x="1238936" y="114605"/>
                  <a:pt x="1237945" y="112204"/>
                  <a:pt x="1235964" y="110299"/>
                </a:cubicBezTo>
                <a:cubicBezTo>
                  <a:pt x="1233982" y="108394"/>
                  <a:pt x="1231849" y="107442"/>
                  <a:pt x="1229563" y="107442"/>
                </a:cubicBezTo>
                <a:close/>
                <a:moveTo>
                  <a:pt x="1989353" y="106908"/>
                </a:moveTo>
                <a:cubicBezTo>
                  <a:pt x="1990877" y="109804"/>
                  <a:pt x="1992134" y="113119"/>
                  <a:pt x="1993125" y="116852"/>
                </a:cubicBezTo>
                <a:cubicBezTo>
                  <a:pt x="1994116" y="120586"/>
                  <a:pt x="1994611" y="123977"/>
                  <a:pt x="1994611" y="127025"/>
                </a:cubicBezTo>
                <a:cubicBezTo>
                  <a:pt x="1994611" y="132054"/>
                  <a:pt x="1993201" y="136588"/>
                  <a:pt x="1990382" y="140627"/>
                </a:cubicBezTo>
                <a:cubicBezTo>
                  <a:pt x="1987562" y="144665"/>
                  <a:pt x="1983181" y="146685"/>
                  <a:pt x="1977237" y="146685"/>
                </a:cubicBezTo>
                <a:cubicBezTo>
                  <a:pt x="1972513" y="146685"/>
                  <a:pt x="1968665" y="145427"/>
                  <a:pt x="1965693" y="142913"/>
                </a:cubicBezTo>
                <a:lnTo>
                  <a:pt x="1965323" y="142164"/>
                </a:lnTo>
                <a:lnTo>
                  <a:pt x="1965150" y="143084"/>
                </a:lnTo>
                <a:cubicBezTo>
                  <a:pt x="1964255" y="145256"/>
                  <a:pt x="1962912" y="147218"/>
                  <a:pt x="1961121" y="148971"/>
                </a:cubicBezTo>
                <a:cubicBezTo>
                  <a:pt x="1957540" y="152476"/>
                  <a:pt x="1953082" y="154229"/>
                  <a:pt x="1947748" y="154229"/>
                </a:cubicBezTo>
                <a:cubicBezTo>
                  <a:pt x="1941652" y="154229"/>
                  <a:pt x="1937613" y="152209"/>
                  <a:pt x="1935632" y="148171"/>
                </a:cubicBezTo>
                <a:cubicBezTo>
                  <a:pt x="1933651" y="144132"/>
                  <a:pt x="1932660" y="139827"/>
                  <a:pt x="1932660" y="135255"/>
                </a:cubicBezTo>
                <a:cubicBezTo>
                  <a:pt x="1932660" y="133578"/>
                  <a:pt x="1932775" y="131788"/>
                  <a:pt x="1933003" y="129883"/>
                </a:cubicBezTo>
                <a:cubicBezTo>
                  <a:pt x="1933232" y="127978"/>
                  <a:pt x="1933575" y="125806"/>
                  <a:pt x="1934032" y="123368"/>
                </a:cubicBezTo>
                <a:lnTo>
                  <a:pt x="1945462" y="120167"/>
                </a:lnTo>
                <a:cubicBezTo>
                  <a:pt x="1945005" y="122758"/>
                  <a:pt x="1944662" y="125158"/>
                  <a:pt x="1944433" y="127368"/>
                </a:cubicBezTo>
                <a:cubicBezTo>
                  <a:pt x="1944205" y="129578"/>
                  <a:pt x="1944090" y="131521"/>
                  <a:pt x="1944090" y="133197"/>
                </a:cubicBezTo>
                <a:cubicBezTo>
                  <a:pt x="1944090" y="136093"/>
                  <a:pt x="1944548" y="138227"/>
                  <a:pt x="1945462" y="139598"/>
                </a:cubicBezTo>
                <a:cubicBezTo>
                  <a:pt x="1946376" y="140970"/>
                  <a:pt x="1947824" y="141656"/>
                  <a:pt x="1949805" y="141656"/>
                </a:cubicBezTo>
                <a:cubicBezTo>
                  <a:pt x="1952091" y="141656"/>
                  <a:pt x="1953996" y="140474"/>
                  <a:pt x="1955520" y="138112"/>
                </a:cubicBezTo>
                <a:cubicBezTo>
                  <a:pt x="1957044" y="135750"/>
                  <a:pt x="1957882" y="130988"/>
                  <a:pt x="1958035" y="123825"/>
                </a:cubicBezTo>
                <a:lnTo>
                  <a:pt x="1958035" y="116967"/>
                </a:lnTo>
                <a:lnTo>
                  <a:pt x="1969008" y="112852"/>
                </a:lnTo>
                <a:lnTo>
                  <a:pt x="1969008" y="126797"/>
                </a:lnTo>
                <a:cubicBezTo>
                  <a:pt x="1969008" y="128930"/>
                  <a:pt x="1969427" y="130797"/>
                  <a:pt x="1970265" y="132397"/>
                </a:cubicBezTo>
                <a:cubicBezTo>
                  <a:pt x="1971103" y="133997"/>
                  <a:pt x="1972894" y="134798"/>
                  <a:pt x="1975637" y="134798"/>
                </a:cubicBezTo>
                <a:cubicBezTo>
                  <a:pt x="1978380" y="134798"/>
                  <a:pt x="1980209" y="133959"/>
                  <a:pt x="1981124" y="132283"/>
                </a:cubicBezTo>
                <a:cubicBezTo>
                  <a:pt x="1982038" y="130607"/>
                  <a:pt x="1982495" y="128473"/>
                  <a:pt x="1982495" y="125882"/>
                </a:cubicBezTo>
                <a:cubicBezTo>
                  <a:pt x="1982495" y="123291"/>
                  <a:pt x="1982190" y="120662"/>
                  <a:pt x="1981581" y="117995"/>
                </a:cubicBezTo>
                <a:cubicBezTo>
                  <a:pt x="1980971" y="115328"/>
                  <a:pt x="1980133" y="112700"/>
                  <a:pt x="1979066" y="110109"/>
                </a:cubicBezTo>
                <a:close/>
                <a:moveTo>
                  <a:pt x="3311042" y="104775"/>
                </a:moveTo>
                <a:lnTo>
                  <a:pt x="3311042" y="117805"/>
                </a:lnTo>
                <a:lnTo>
                  <a:pt x="3259836" y="132664"/>
                </a:lnTo>
                <a:lnTo>
                  <a:pt x="3259836" y="119862"/>
                </a:lnTo>
                <a:close/>
                <a:moveTo>
                  <a:pt x="1691792" y="104775"/>
                </a:moveTo>
                <a:lnTo>
                  <a:pt x="1691792" y="117805"/>
                </a:lnTo>
                <a:lnTo>
                  <a:pt x="1640586" y="132664"/>
                </a:lnTo>
                <a:lnTo>
                  <a:pt x="1640586" y="119862"/>
                </a:lnTo>
                <a:close/>
                <a:moveTo>
                  <a:pt x="3396919" y="100050"/>
                </a:moveTo>
                <a:cubicBezTo>
                  <a:pt x="3399967" y="100050"/>
                  <a:pt x="3402596" y="101193"/>
                  <a:pt x="3404806" y="103479"/>
                </a:cubicBezTo>
                <a:cubicBezTo>
                  <a:pt x="3407016" y="105765"/>
                  <a:pt x="3408121" y="108432"/>
                  <a:pt x="3408121" y="111480"/>
                </a:cubicBezTo>
                <a:cubicBezTo>
                  <a:pt x="3408121" y="114528"/>
                  <a:pt x="3407016" y="117157"/>
                  <a:pt x="3404806" y="119367"/>
                </a:cubicBezTo>
                <a:cubicBezTo>
                  <a:pt x="3402596" y="121577"/>
                  <a:pt x="3399967" y="122682"/>
                  <a:pt x="3396919" y="122682"/>
                </a:cubicBezTo>
                <a:cubicBezTo>
                  <a:pt x="3393719" y="122682"/>
                  <a:pt x="3391014" y="121577"/>
                  <a:pt x="3388804" y="119367"/>
                </a:cubicBezTo>
                <a:cubicBezTo>
                  <a:pt x="3386594" y="117157"/>
                  <a:pt x="3385489" y="114528"/>
                  <a:pt x="3385489" y="111480"/>
                </a:cubicBezTo>
                <a:cubicBezTo>
                  <a:pt x="3385489" y="108432"/>
                  <a:pt x="3386594" y="105765"/>
                  <a:pt x="3388804" y="103479"/>
                </a:cubicBezTo>
                <a:cubicBezTo>
                  <a:pt x="3391014" y="101193"/>
                  <a:pt x="3393719" y="100050"/>
                  <a:pt x="3396919" y="100050"/>
                </a:cubicBezTo>
                <a:close/>
                <a:moveTo>
                  <a:pt x="1034720" y="100050"/>
                </a:moveTo>
                <a:cubicBezTo>
                  <a:pt x="1037768" y="100050"/>
                  <a:pt x="1040396" y="101193"/>
                  <a:pt x="1042606" y="103479"/>
                </a:cubicBezTo>
                <a:cubicBezTo>
                  <a:pt x="1044816" y="105765"/>
                  <a:pt x="1045921" y="108432"/>
                  <a:pt x="1045921" y="111480"/>
                </a:cubicBezTo>
                <a:cubicBezTo>
                  <a:pt x="1045921" y="114528"/>
                  <a:pt x="1044816" y="117157"/>
                  <a:pt x="1042606" y="119367"/>
                </a:cubicBezTo>
                <a:cubicBezTo>
                  <a:pt x="1040396" y="121577"/>
                  <a:pt x="1037768" y="122682"/>
                  <a:pt x="1034720" y="122682"/>
                </a:cubicBezTo>
                <a:cubicBezTo>
                  <a:pt x="1031519" y="122682"/>
                  <a:pt x="1028814" y="121577"/>
                  <a:pt x="1026604" y="119367"/>
                </a:cubicBezTo>
                <a:cubicBezTo>
                  <a:pt x="1024394" y="117157"/>
                  <a:pt x="1023289" y="114528"/>
                  <a:pt x="1023289" y="111480"/>
                </a:cubicBezTo>
                <a:cubicBezTo>
                  <a:pt x="1023289" y="108432"/>
                  <a:pt x="1024394" y="105765"/>
                  <a:pt x="1026604" y="103479"/>
                </a:cubicBezTo>
                <a:cubicBezTo>
                  <a:pt x="1028814" y="101193"/>
                  <a:pt x="1031519" y="100050"/>
                  <a:pt x="1034720" y="100050"/>
                </a:cubicBezTo>
                <a:close/>
                <a:moveTo>
                  <a:pt x="2924251" y="97536"/>
                </a:moveTo>
                <a:lnTo>
                  <a:pt x="2942996" y="97536"/>
                </a:lnTo>
                <a:lnTo>
                  <a:pt x="2947568" y="215265"/>
                </a:lnTo>
                <a:cubicBezTo>
                  <a:pt x="2947873" y="222732"/>
                  <a:pt x="2948597" y="228485"/>
                  <a:pt x="2949740" y="232524"/>
                </a:cubicBezTo>
                <a:cubicBezTo>
                  <a:pt x="2950883" y="236563"/>
                  <a:pt x="2953473" y="239344"/>
                  <a:pt x="2957512" y="240868"/>
                </a:cubicBezTo>
                <a:cubicBezTo>
                  <a:pt x="2961551" y="242392"/>
                  <a:pt x="2967914" y="243154"/>
                  <a:pt x="2976600" y="243154"/>
                </a:cubicBezTo>
                <a:lnTo>
                  <a:pt x="2976746" y="243209"/>
                </a:lnTo>
                <a:lnTo>
                  <a:pt x="2976753" y="243154"/>
                </a:lnTo>
                <a:cubicBezTo>
                  <a:pt x="2983154" y="243154"/>
                  <a:pt x="2988183" y="242582"/>
                  <a:pt x="2991840" y="241439"/>
                </a:cubicBezTo>
                <a:cubicBezTo>
                  <a:pt x="2995498" y="240296"/>
                  <a:pt x="2998279" y="238087"/>
                  <a:pt x="3000184" y="234810"/>
                </a:cubicBezTo>
                <a:cubicBezTo>
                  <a:pt x="3002089" y="231533"/>
                  <a:pt x="3003727" y="226771"/>
                  <a:pt x="3005099" y="220523"/>
                </a:cubicBezTo>
                <a:cubicBezTo>
                  <a:pt x="3006471" y="214274"/>
                  <a:pt x="3008147" y="206121"/>
                  <a:pt x="3010128" y="196062"/>
                </a:cubicBezTo>
                <a:lnTo>
                  <a:pt x="3027959" y="199491"/>
                </a:lnTo>
                <a:cubicBezTo>
                  <a:pt x="3027349" y="202235"/>
                  <a:pt x="3026664" y="205283"/>
                  <a:pt x="3025902" y="208635"/>
                </a:cubicBezTo>
                <a:cubicBezTo>
                  <a:pt x="3025140" y="211988"/>
                  <a:pt x="3024492" y="215303"/>
                  <a:pt x="3023959" y="218579"/>
                </a:cubicBezTo>
                <a:cubicBezTo>
                  <a:pt x="3023425" y="221856"/>
                  <a:pt x="3023158" y="224714"/>
                  <a:pt x="3023158" y="227152"/>
                </a:cubicBezTo>
                <a:cubicBezTo>
                  <a:pt x="3023158" y="230200"/>
                  <a:pt x="3023844" y="232943"/>
                  <a:pt x="3025216" y="235382"/>
                </a:cubicBezTo>
                <a:cubicBezTo>
                  <a:pt x="3026588" y="237820"/>
                  <a:pt x="3029559" y="239725"/>
                  <a:pt x="3034131" y="241097"/>
                </a:cubicBezTo>
                <a:cubicBezTo>
                  <a:pt x="3036417" y="241782"/>
                  <a:pt x="3039313" y="242297"/>
                  <a:pt x="3042818" y="242640"/>
                </a:cubicBezTo>
                <a:lnTo>
                  <a:pt x="3053621" y="243090"/>
                </a:lnTo>
                <a:lnTo>
                  <a:pt x="3070783" y="241439"/>
                </a:lnTo>
                <a:cubicBezTo>
                  <a:pt x="3075051" y="240296"/>
                  <a:pt x="3078289" y="238087"/>
                  <a:pt x="3080499" y="234810"/>
                </a:cubicBezTo>
                <a:cubicBezTo>
                  <a:pt x="3082709" y="231533"/>
                  <a:pt x="3084499" y="226771"/>
                  <a:pt x="3085871" y="220523"/>
                </a:cubicBezTo>
                <a:cubicBezTo>
                  <a:pt x="3087243" y="214274"/>
                  <a:pt x="3088919" y="206121"/>
                  <a:pt x="3090900" y="196062"/>
                </a:cubicBezTo>
                <a:lnTo>
                  <a:pt x="3108731" y="199491"/>
                </a:lnTo>
                <a:cubicBezTo>
                  <a:pt x="3108122" y="202235"/>
                  <a:pt x="3107436" y="205283"/>
                  <a:pt x="3106674" y="208635"/>
                </a:cubicBezTo>
                <a:cubicBezTo>
                  <a:pt x="3105911" y="211988"/>
                  <a:pt x="3105264" y="215303"/>
                  <a:pt x="3104730" y="218579"/>
                </a:cubicBezTo>
                <a:cubicBezTo>
                  <a:pt x="3104197" y="221856"/>
                  <a:pt x="3103931" y="224714"/>
                  <a:pt x="3103931" y="227152"/>
                </a:cubicBezTo>
                <a:cubicBezTo>
                  <a:pt x="3103931" y="229438"/>
                  <a:pt x="3104083" y="231572"/>
                  <a:pt x="3104388" y="233553"/>
                </a:cubicBezTo>
                <a:cubicBezTo>
                  <a:pt x="3104692" y="235534"/>
                  <a:pt x="3105835" y="237210"/>
                  <a:pt x="3107817" y="238582"/>
                </a:cubicBezTo>
                <a:cubicBezTo>
                  <a:pt x="3109798" y="239954"/>
                  <a:pt x="3113151" y="241058"/>
                  <a:pt x="3117875" y="241897"/>
                </a:cubicBezTo>
                <a:cubicBezTo>
                  <a:pt x="3122599" y="242735"/>
                  <a:pt x="3129381" y="243154"/>
                  <a:pt x="3138220" y="243154"/>
                </a:cubicBezTo>
                <a:lnTo>
                  <a:pt x="3138657" y="243319"/>
                </a:lnTo>
                <a:lnTo>
                  <a:pt x="3138678" y="243154"/>
                </a:lnTo>
                <a:cubicBezTo>
                  <a:pt x="3146298" y="243154"/>
                  <a:pt x="3152241" y="242582"/>
                  <a:pt x="3156508" y="241439"/>
                </a:cubicBezTo>
                <a:cubicBezTo>
                  <a:pt x="3160776" y="240296"/>
                  <a:pt x="3164014" y="238087"/>
                  <a:pt x="3166224" y="234810"/>
                </a:cubicBezTo>
                <a:cubicBezTo>
                  <a:pt x="3168434" y="231533"/>
                  <a:pt x="3170224" y="226771"/>
                  <a:pt x="3171596" y="220523"/>
                </a:cubicBezTo>
                <a:cubicBezTo>
                  <a:pt x="3172968" y="214274"/>
                  <a:pt x="3174644" y="206121"/>
                  <a:pt x="3176625" y="196062"/>
                </a:cubicBezTo>
                <a:lnTo>
                  <a:pt x="3194456" y="199491"/>
                </a:lnTo>
                <a:cubicBezTo>
                  <a:pt x="3193847" y="202235"/>
                  <a:pt x="3193161" y="205283"/>
                  <a:pt x="3192399" y="208635"/>
                </a:cubicBezTo>
                <a:cubicBezTo>
                  <a:pt x="3191636" y="211988"/>
                  <a:pt x="3190989" y="215303"/>
                  <a:pt x="3190455" y="218579"/>
                </a:cubicBezTo>
                <a:cubicBezTo>
                  <a:pt x="3189922" y="221856"/>
                  <a:pt x="3189656" y="224714"/>
                  <a:pt x="3189656" y="227152"/>
                </a:cubicBezTo>
                <a:cubicBezTo>
                  <a:pt x="3189656" y="229438"/>
                  <a:pt x="3189808" y="231572"/>
                  <a:pt x="3190113" y="233553"/>
                </a:cubicBezTo>
                <a:cubicBezTo>
                  <a:pt x="3190417" y="235534"/>
                  <a:pt x="3191560" y="237210"/>
                  <a:pt x="3193542" y="238582"/>
                </a:cubicBezTo>
                <a:cubicBezTo>
                  <a:pt x="3195523" y="239954"/>
                  <a:pt x="3198876" y="241058"/>
                  <a:pt x="3203600" y="241897"/>
                </a:cubicBezTo>
                <a:cubicBezTo>
                  <a:pt x="3208324" y="242735"/>
                  <a:pt x="3215106" y="243154"/>
                  <a:pt x="3223945" y="243154"/>
                </a:cubicBezTo>
                <a:lnTo>
                  <a:pt x="3224382" y="243319"/>
                </a:lnTo>
                <a:lnTo>
                  <a:pt x="3224403" y="243154"/>
                </a:lnTo>
                <a:cubicBezTo>
                  <a:pt x="3233547" y="243154"/>
                  <a:pt x="3242157" y="242278"/>
                  <a:pt x="3250234" y="240525"/>
                </a:cubicBezTo>
                <a:lnTo>
                  <a:pt x="3267456" y="235049"/>
                </a:lnTo>
                <a:lnTo>
                  <a:pt x="3262807" y="229667"/>
                </a:lnTo>
                <a:cubicBezTo>
                  <a:pt x="3259607" y="226314"/>
                  <a:pt x="3256140" y="222923"/>
                  <a:pt x="3252406" y="219494"/>
                </a:cubicBezTo>
                <a:cubicBezTo>
                  <a:pt x="3248672" y="216065"/>
                  <a:pt x="3244672" y="212826"/>
                  <a:pt x="3240405" y="209778"/>
                </a:cubicBezTo>
                <a:cubicBezTo>
                  <a:pt x="3239490" y="209016"/>
                  <a:pt x="3238576" y="207645"/>
                  <a:pt x="3237661" y="205664"/>
                </a:cubicBezTo>
                <a:cubicBezTo>
                  <a:pt x="3236747" y="203682"/>
                  <a:pt x="3235985" y="201625"/>
                  <a:pt x="3235375" y="199491"/>
                </a:cubicBezTo>
                <a:cubicBezTo>
                  <a:pt x="3234766" y="197358"/>
                  <a:pt x="3234461" y="195758"/>
                  <a:pt x="3234461" y="194691"/>
                </a:cubicBezTo>
                <a:cubicBezTo>
                  <a:pt x="3234461" y="192405"/>
                  <a:pt x="3235909" y="189662"/>
                  <a:pt x="3238805" y="186461"/>
                </a:cubicBezTo>
                <a:cubicBezTo>
                  <a:pt x="3241700" y="183261"/>
                  <a:pt x="3245586" y="180175"/>
                  <a:pt x="3250463" y="177203"/>
                </a:cubicBezTo>
                <a:cubicBezTo>
                  <a:pt x="3255340" y="174231"/>
                  <a:pt x="3260902" y="171755"/>
                  <a:pt x="3267151" y="169773"/>
                </a:cubicBezTo>
                <a:cubicBezTo>
                  <a:pt x="3273399" y="167792"/>
                  <a:pt x="3279876" y="166802"/>
                  <a:pt x="3286582" y="166802"/>
                </a:cubicBezTo>
                <a:cubicBezTo>
                  <a:pt x="3295269" y="166802"/>
                  <a:pt x="3302317" y="168097"/>
                  <a:pt x="3307727" y="170688"/>
                </a:cubicBezTo>
                <a:cubicBezTo>
                  <a:pt x="3313137" y="173279"/>
                  <a:pt x="3317100" y="176593"/>
                  <a:pt x="3319614" y="180632"/>
                </a:cubicBezTo>
                <a:cubicBezTo>
                  <a:pt x="3322129" y="184670"/>
                  <a:pt x="3323386" y="188976"/>
                  <a:pt x="3323386" y="193548"/>
                </a:cubicBezTo>
                <a:cubicBezTo>
                  <a:pt x="3323386" y="200253"/>
                  <a:pt x="3321710" y="206921"/>
                  <a:pt x="3318357" y="213550"/>
                </a:cubicBezTo>
                <a:cubicBezTo>
                  <a:pt x="3315004" y="220180"/>
                  <a:pt x="3310204" y="226390"/>
                  <a:pt x="3303956" y="232181"/>
                </a:cubicBezTo>
                <a:lnTo>
                  <a:pt x="3298867" y="235759"/>
                </a:lnTo>
                <a:lnTo>
                  <a:pt x="3311842" y="239839"/>
                </a:lnTo>
                <a:cubicBezTo>
                  <a:pt x="3316947" y="240982"/>
                  <a:pt x="3322167" y="241820"/>
                  <a:pt x="3327501" y="242354"/>
                </a:cubicBezTo>
                <a:cubicBezTo>
                  <a:pt x="3332835" y="242887"/>
                  <a:pt x="3338169" y="243154"/>
                  <a:pt x="3343503" y="243154"/>
                </a:cubicBezTo>
                <a:lnTo>
                  <a:pt x="3348020" y="244857"/>
                </a:lnTo>
                <a:lnTo>
                  <a:pt x="3348228" y="243154"/>
                </a:lnTo>
                <a:cubicBezTo>
                  <a:pt x="3352038" y="243154"/>
                  <a:pt x="3356267" y="243116"/>
                  <a:pt x="3360915" y="243040"/>
                </a:cubicBezTo>
                <a:cubicBezTo>
                  <a:pt x="3365563" y="242963"/>
                  <a:pt x="3370287" y="242849"/>
                  <a:pt x="3375088" y="242697"/>
                </a:cubicBezTo>
                <a:cubicBezTo>
                  <a:pt x="3379889" y="242544"/>
                  <a:pt x="3384346" y="242201"/>
                  <a:pt x="3388461" y="241668"/>
                </a:cubicBezTo>
                <a:cubicBezTo>
                  <a:pt x="3392576" y="241135"/>
                  <a:pt x="3396005" y="240411"/>
                  <a:pt x="3398748" y="239496"/>
                </a:cubicBezTo>
                <a:cubicBezTo>
                  <a:pt x="3404235" y="237515"/>
                  <a:pt x="3408502" y="235039"/>
                  <a:pt x="3411550" y="232067"/>
                </a:cubicBezTo>
                <a:lnTo>
                  <a:pt x="3416720" y="222633"/>
                </a:lnTo>
                <a:lnTo>
                  <a:pt x="3409264" y="224409"/>
                </a:lnTo>
                <a:cubicBezTo>
                  <a:pt x="3405911" y="224866"/>
                  <a:pt x="3402558" y="225095"/>
                  <a:pt x="3399206" y="225095"/>
                </a:cubicBezTo>
                <a:cubicBezTo>
                  <a:pt x="3391433" y="225095"/>
                  <a:pt x="3384842" y="223837"/>
                  <a:pt x="3379431" y="221323"/>
                </a:cubicBezTo>
                <a:cubicBezTo>
                  <a:pt x="3374021" y="218808"/>
                  <a:pt x="3369906" y="215379"/>
                  <a:pt x="3367087" y="211036"/>
                </a:cubicBezTo>
                <a:cubicBezTo>
                  <a:pt x="3364268" y="206692"/>
                  <a:pt x="3362858" y="201701"/>
                  <a:pt x="3362858" y="196062"/>
                </a:cubicBezTo>
                <a:cubicBezTo>
                  <a:pt x="3362858" y="190271"/>
                  <a:pt x="3363772" y="184442"/>
                  <a:pt x="3365601" y="178574"/>
                </a:cubicBezTo>
                <a:cubicBezTo>
                  <a:pt x="3367430" y="172707"/>
                  <a:pt x="3370021" y="167335"/>
                  <a:pt x="3373374" y="162458"/>
                </a:cubicBezTo>
                <a:cubicBezTo>
                  <a:pt x="3376726" y="157581"/>
                  <a:pt x="3380765" y="153657"/>
                  <a:pt x="3385489" y="150685"/>
                </a:cubicBezTo>
                <a:cubicBezTo>
                  <a:pt x="3390214" y="147713"/>
                  <a:pt x="3395471" y="146228"/>
                  <a:pt x="3401263" y="146228"/>
                </a:cubicBezTo>
                <a:cubicBezTo>
                  <a:pt x="3409492" y="146228"/>
                  <a:pt x="3416312" y="148895"/>
                  <a:pt x="3421722" y="154229"/>
                </a:cubicBezTo>
                <a:cubicBezTo>
                  <a:pt x="3427133" y="159563"/>
                  <a:pt x="3431171" y="166535"/>
                  <a:pt x="3433838" y="175145"/>
                </a:cubicBezTo>
                <a:cubicBezTo>
                  <a:pt x="3436505" y="183756"/>
                  <a:pt x="3437839" y="192862"/>
                  <a:pt x="3437839" y="202463"/>
                </a:cubicBezTo>
                <a:cubicBezTo>
                  <a:pt x="3437839" y="213893"/>
                  <a:pt x="3435896" y="223685"/>
                  <a:pt x="3432010" y="231838"/>
                </a:cubicBezTo>
                <a:cubicBezTo>
                  <a:pt x="3428123" y="239992"/>
                  <a:pt x="3421684" y="246735"/>
                  <a:pt x="3412693" y="252069"/>
                </a:cubicBezTo>
                <a:cubicBezTo>
                  <a:pt x="3409188" y="254051"/>
                  <a:pt x="3404959" y="255689"/>
                  <a:pt x="3400005" y="256984"/>
                </a:cubicBezTo>
                <a:cubicBezTo>
                  <a:pt x="3395053" y="258280"/>
                  <a:pt x="3389642" y="259308"/>
                  <a:pt x="3383775" y="260070"/>
                </a:cubicBezTo>
                <a:cubicBezTo>
                  <a:pt x="3377907" y="260832"/>
                  <a:pt x="3371773" y="261328"/>
                  <a:pt x="3365373" y="261556"/>
                </a:cubicBezTo>
                <a:cubicBezTo>
                  <a:pt x="3358972" y="261785"/>
                  <a:pt x="3352495" y="261899"/>
                  <a:pt x="3345942" y="261899"/>
                </a:cubicBezTo>
                <a:lnTo>
                  <a:pt x="3346168" y="260043"/>
                </a:lnTo>
                <a:lnTo>
                  <a:pt x="3341217" y="261899"/>
                </a:lnTo>
                <a:cubicBezTo>
                  <a:pt x="3332835" y="261899"/>
                  <a:pt x="3324263" y="261099"/>
                  <a:pt x="3315500" y="259499"/>
                </a:cubicBezTo>
                <a:cubicBezTo>
                  <a:pt x="3306737" y="257899"/>
                  <a:pt x="3298545" y="255460"/>
                  <a:pt x="3290925" y="252184"/>
                </a:cubicBezTo>
                <a:lnTo>
                  <a:pt x="3282861" y="247013"/>
                </a:lnTo>
                <a:lnTo>
                  <a:pt x="3282010" y="247612"/>
                </a:lnTo>
                <a:cubicBezTo>
                  <a:pt x="3273628" y="252107"/>
                  <a:pt x="3264370" y="255613"/>
                  <a:pt x="3254235" y="258127"/>
                </a:cubicBezTo>
                <a:cubicBezTo>
                  <a:pt x="3244100" y="260642"/>
                  <a:pt x="3233394" y="261899"/>
                  <a:pt x="3222117" y="261899"/>
                </a:cubicBezTo>
                <a:lnTo>
                  <a:pt x="3222138" y="261719"/>
                </a:lnTo>
                <a:lnTo>
                  <a:pt x="3221659" y="261899"/>
                </a:lnTo>
                <a:cubicBezTo>
                  <a:pt x="3212363" y="261899"/>
                  <a:pt x="3204972" y="261404"/>
                  <a:pt x="3199485" y="260413"/>
                </a:cubicBezTo>
                <a:cubicBezTo>
                  <a:pt x="3193999" y="259423"/>
                  <a:pt x="3189846" y="257937"/>
                  <a:pt x="3187027" y="255956"/>
                </a:cubicBezTo>
                <a:cubicBezTo>
                  <a:pt x="3184207" y="253974"/>
                  <a:pt x="3182226" y="251498"/>
                  <a:pt x="3181083" y="248526"/>
                </a:cubicBezTo>
                <a:lnTo>
                  <a:pt x="3180430" y="245941"/>
                </a:lnTo>
                <a:lnTo>
                  <a:pt x="3177425" y="250469"/>
                </a:lnTo>
                <a:cubicBezTo>
                  <a:pt x="3174606" y="253517"/>
                  <a:pt x="3171367" y="255879"/>
                  <a:pt x="3167710" y="257556"/>
                </a:cubicBezTo>
                <a:cubicBezTo>
                  <a:pt x="3164052" y="259232"/>
                  <a:pt x="3159671" y="260375"/>
                  <a:pt x="3154565" y="260985"/>
                </a:cubicBezTo>
                <a:cubicBezTo>
                  <a:pt x="3149460" y="261594"/>
                  <a:pt x="3143402" y="261899"/>
                  <a:pt x="3136392" y="261899"/>
                </a:cubicBezTo>
                <a:lnTo>
                  <a:pt x="3136413" y="261719"/>
                </a:lnTo>
                <a:lnTo>
                  <a:pt x="3135934" y="261899"/>
                </a:lnTo>
                <a:cubicBezTo>
                  <a:pt x="3126638" y="261899"/>
                  <a:pt x="3119247" y="261404"/>
                  <a:pt x="3113760" y="260413"/>
                </a:cubicBezTo>
                <a:cubicBezTo>
                  <a:pt x="3108274" y="259423"/>
                  <a:pt x="3104121" y="257937"/>
                  <a:pt x="3101302" y="255956"/>
                </a:cubicBezTo>
                <a:cubicBezTo>
                  <a:pt x="3098482" y="253974"/>
                  <a:pt x="3096501" y="251498"/>
                  <a:pt x="3095358" y="248526"/>
                </a:cubicBezTo>
                <a:lnTo>
                  <a:pt x="3094705" y="245941"/>
                </a:lnTo>
                <a:lnTo>
                  <a:pt x="3091700" y="250469"/>
                </a:lnTo>
                <a:cubicBezTo>
                  <a:pt x="3088881" y="253517"/>
                  <a:pt x="3085642" y="255879"/>
                  <a:pt x="3081985" y="257556"/>
                </a:cubicBezTo>
                <a:cubicBezTo>
                  <a:pt x="3078327" y="259232"/>
                  <a:pt x="3073946" y="260375"/>
                  <a:pt x="3068840" y="260985"/>
                </a:cubicBezTo>
                <a:lnTo>
                  <a:pt x="3053219" y="261771"/>
                </a:lnTo>
                <a:lnTo>
                  <a:pt x="3052876" y="261899"/>
                </a:lnTo>
                <a:lnTo>
                  <a:pt x="3051763" y="261844"/>
                </a:lnTo>
                <a:lnTo>
                  <a:pt x="3050667" y="261899"/>
                </a:lnTo>
                <a:lnTo>
                  <a:pt x="3050680" y="261790"/>
                </a:lnTo>
                <a:lnTo>
                  <a:pt x="3039618" y="261242"/>
                </a:lnTo>
                <a:cubicBezTo>
                  <a:pt x="3035731" y="260804"/>
                  <a:pt x="3032379" y="260147"/>
                  <a:pt x="3029559" y="259270"/>
                </a:cubicBezTo>
                <a:cubicBezTo>
                  <a:pt x="3023921" y="257518"/>
                  <a:pt x="3019806" y="254851"/>
                  <a:pt x="3017215" y="251269"/>
                </a:cubicBezTo>
                <a:lnTo>
                  <a:pt x="3014650" y="244859"/>
                </a:lnTo>
                <a:lnTo>
                  <a:pt x="3010928" y="250469"/>
                </a:lnTo>
                <a:cubicBezTo>
                  <a:pt x="3008109" y="253517"/>
                  <a:pt x="3005023" y="255879"/>
                  <a:pt x="3001670" y="257556"/>
                </a:cubicBezTo>
                <a:cubicBezTo>
                  <a:pt x="2998317" y="259232"/>
                  <a:pt x="2994431" y="260375"/>
                  <a:pt x="2990011" y="260985"/>
                </a:cubicBezTo>
                <a:cubicBezTo>
                  <a:pt x="2985592" y="261594"/>
                  <a:pt x="2980410" y="261899"/>
                  <a:pt x="2974467" y="261899"/>
                </a:cubicBezTo>
                <a:lnTo>
                  <a:pt x="2974474" y="261839"/>
                </a:lnTo>
                <a:lnTo>
                  <a:pt x="2974314" y="261899"/>
                </a:lnTo>
                <a:cubicBezTo>
                  <a:pt x="2962122" y="261899"/>
                  <a:pt x="2952788" y="260528"/>
                  <a:pt x="2946311" y="257784"/>
                </a:cubicBezTo>
                <a:cubicBezTo>
                  <a:pt x="2939834" y="255041"/>
                  <a:pt x="2935376" y="250774"/>
                  <a:pt x="2932938" y="244983"/>
                </a:cubicBezTo>
                <a:cubicBezTo>
                  <a:pt x="2930499" y="239192"/>
                  <a:pt x="2929128" y="231724"/>
                  <a:pt x="2928823" y="222580"/>
                </a:cubicBezTo>
                <a:close/>
                <a:moveTo>
                  <a:pt x="2473452" y="97536"/>
                </a:moveTo>
                <a:lnTo>
                  <a:pt x="2492425" y="97536"/>
                </a:lnTo>
                <a:lnTo>
                  <a:pt x="2496083" y="213436"/>
                </a:lnTo>
                <a:cubicBezTo>
                  <a:pt x="2496388" y="221208"/>
                  <a:pt x="2497645" y="227266"/>
                  <a:pt x="2499855" y="231610"/>
                </a:cubicBezTo>
                <a:cubicBezTo>
                  <a:pt x="2502065" y="235953"/>
                  <a:pt x="2505075" y="238963"/>
                  <a:pt x="2508885" y="240639"/>
                </a:cubicBezTo>
                <a:lnTo>
                  <a:pt x="2520856" y="243034"/>
                </a:lnTo>
                <a:lnTo>
                  <a:pt x="2542641" y="241325"/>
                </a:lnTo>
                <a:cubicBezTo>
                  <a:pt x="2550261" y="240106"/>
                  <a:pt x="2557729" y="238353"/>
                  <a:pt x="2565044" y="236067"/>
                </a:cubicBezTo>
                <a:cubicBezTo>
                  <a:pt x="2572359" y="233781"/>
                  <a:pt x="2579408" y="231000"/>
                  <a:pt x="2586189" y="227723"/>
                </a:cubicBezTo>
                <a:cubicBezTo>
                  <a:pt x="2592971" y="224447"/>
                  <a:pt x="2599410" y="220675"/>
                  <a:pt x="2605506" y="216408"/>
                </a:cubicBezTo>
                <a:cubicBezTo>
                  <a:pt x="2601544" y="212903"/>
                  <a:pt x="2596972" y="209855"/>
                  <a:pt x="2591790" y="207264"/>
                </a:cubicBezTo>
                <a:cubicBezTo>
                  <a:pt x="2586609" y="204673"/>
                  <a:pt x="2580932" y="202654"/>
                  <a:pt x="2574760" y="201206"/>
                </a:cubicBezTo>
                <a:cubicBezTo>
                  <a:pt x="2568587" y="199758"/>
                  <a:pt x="2562072" y="199034"/>
                  <a:pt x="2555214" y="199034"/>
                </a:cubicBezTo>
                <a:cubicBezTo>
                  <a:pt x="2552776" y="199034"/>
                  <a:pt x="2550490" y="199110"/>
                  <a:pt x="2548356" y="199263"/>
                </a:cubicBezTo>
                <a:cubicBezTo>
                  <a:pt x="2546223" y="199415"/>
                  <a:pt x="2544089" y="199682"/>
                  <a:pt x="2541956" y="200063"/>
                </a:cubicBezTo>
                <a:cubicBezTo>
                  <a:pt x="2539822" y="200444"/>
                  <a:pt x="2537383" y="200939"/>
                  <a:pt x="2534640" y="201549"/>
                </a:cubicBezTo>
                <a:lnTo>
                  <a:pt x="2530983" y="184175"/>
                </a:lnTo>
                <a:cubicBezTo>
                  <a:pt x="2535097" y="182956"/>
                  <a:pt x="2539212" y="182003"/>
                  <a:pt x="2543327" y="181318"/>
                </a:cubicBezTo>
                <a:cubicBezTo>
                  <a:pt x="2547442" y="180632"/>
                  <a:pt x="2551404" y="180289"/>
                  <a:pt x="2555214" y="180289"/>
                </a:cubicBezTo>
                <a:cubicBezTo>
                  <a:pt x="2563139" y="180289"/>
                  <a:pt x="2570302" y="181241"/>
                  <a:pt x="2576703" y="183146"/>
                </a:cubicBezTo>
                <a:cubicBezTo>
                  <a:pt x="2583103" y="185051"/>
                  <a:pt x="2588933" y="187376"/>
                  <a:pt x="2594190" y="190119"/>
                </a:cubicBezTo>
                <a:cubicBezTo>
                  <a:pt x="2599448" y="192862"/>
                  <a:pt x="2604401" y="195605"/>
                  <a:pt x="2609049" y="198348"/>
                </a:cubicBezTo>
                <a:cubicBezTo>
                  <a:pt x="2613698" y="201092"/>
                  <a:pt x="2618232" y="203416"/>
                  <a:pt x="2622651" y="205321"/>
                </a:cubicBezTo>
                <a:cubicBezTo>
                  <a:pt x="2627071" y="207226"/>
                  <a:pt x="2631643" y="208178"/>
                  <a:pt x="2636367" y="208178"/>
                </a:cubicBezTo>
                <a:lnTo>
                  <a:pt x="2641168" y="208178"/>
                </a:lnTo>
                <a:lnTo>
                  <a:pt x="2642768" y="224637"/>
                </a:lnTo>
                <a:lnTo>
                  <a:pt x="2629427" y="226664"/>
                </a:lnTo>
                <a:lnTo>
                  <a:pt x="2630309" y="228809"/>
                </a:lnTo>
                <a:cubicBezTo>
                  <a:pt x="2631529" y="231133"/>
                  <a:pt x="2632862" y="233096"/>
                  <a:pt x="2634310" y="234696"/>
                </a:cubicBezTo>
                <a:cubicBezTo>
                  <a:pt x="2637206" y="237896"/>
                  <a:pt x="2641130" y="240106"/>
                  <a:pt x="2646083" y="241325"/>
                </a:cubicBezTo>
                <a:lnTo>
                  <a:pt x="2664066" y="243048"/>
                </a:lnTo>
                <a:lnTo>
                  <a:pt x="2673286" y="242525"/>
                </a:lnTo>
                <a:cubicBezTo>
                  <a:pt x="2676334" y="242106"/>
                  <a:pt x="2678734" y="241478"/>
                  <a:pt x="2680487" y="240639"/>
                </a:cubicBezTo>
                <a:cubicBezTo>
                  <a:pt x="2683992" y="238963"/>
                  <a:pt x="2686012" y="235991"/>
                  <a:pt x="2686545" y="231724"/>
                </a:cubicBezTo>
                <a:cubicBezTo>
                  <a:pt x="2687078" y="227457"/>
                  <a:pt x="2687193" y="221513"/>
                  <a:pt x="2686888" y="213893"/>
                </a:cubicBezTo>
                <a:lnTo>
                  <a:pt x="2682544" y="97536"/>
                </a:lnTo>
                <a:lnTo>
                  <a:pt x="2701061" y="97536"/>
                </a:lnTo>
                <a:lnTo>
                  <a:pt x="2705633" y="211836"/>
                </a:lnTo>
                <a:cubicBezTo>
                  <a:pt x="2705938" y="219913"/>
                  <a:pt x="2705671" y="227076"/>
                  <a:pt x="2704833" y="233324"/>
                </a:cubicBezTo>
                <a:cubicBezTo>
                  <a:pt x="2703995" y="239573"/>
                  <a:pt x="2702013" y="244830"/>
                  <a:pt x="2698889" y="249098"/>
                </a:cubicBezTo>
                <a:cubicBezTo>
                  <a:pt x="2695765" y="253365"/>
                  <a:pt x="2691117" y="256565"/>
                  <a:pt x="2684945" y="258699"/>
                </a:cubicBezTo>
                <a:cubicBezTo>
                  <a:pt x="2681859" y="259766"/>
                  <a:pt x="2678249" y="260566"/>
                  <a:pt x="2674115" y="261099"/>
                </a:cubicBezTo>
                <a:lnTo>
                  <a:pt x="2663379" y="261714"/>
                </a:lnTo>
                <a:lnTo>
                  <a:pt x="2662885" y="261899"/>
                </a:lnTo>
                <a:lnTo>
                  <a:pt x="2661664" y="261812"/>
                </a:lnTo>
                <a:lnTo>
                  <a:pt x="2660142" y="261899"/>
                </a:lnTo>
                <a:lnTo>
                  <a:pt x="2660163" y="261705"/>
                </a:lnTo>
                <a:lnTo>
                  <a:pt x="2645283" y="260642"/>
                </a:lnTo>
                <a:cubicBezTo>
                  <a:pt x="2639949" y="259804"/>
                  <a:pt x="2635148" y="258242"/>
                  <a:pt x="2630881" y="255956"/>
                </a:cubicBezTo>
                <a:cubicBezTo>
                  <a:pt x="2626614" y="253670"/>
                  <a:pt x="2623032" y="250355"/>
                  <a:pt x="2620136" y="246011"/>
                </a:cubicBezTo>
                <a:cubicBezTo>
                  <a:pt x="2618689" y="243840"/>
                  <a:pt x="2617413" y="241316"/>
                  <a:pt x="2616308" y="238439"/>
                </a:cubicBezTo>
                <a:lnTo>
                  <a:pt x="2614400" y="231840"/>
                </a:lnTo>
                <a:lnTo>
                  <a:pt x="2608592" y="234353"/>
                </a:lnTo>
                <a:cubicBezTo>
                  <a:pt x="2603335" y="237172"/>
                  <a:pt x="2597810" y="240144"/>
                  <a:pt x="2592019" y="243268"/>
                </a:cubicBezTo>
                <a:cubicBezTo>
                  <a:pt x="2586228" y="246392"/>
                  <a:pt x="2579827" y="249364"/>
                  <a:pt x="2572816" y="252184"/>
                </a:cubicBezTo>
                <a:cubicBezTo>
                  <a:pt x="2565806" y="255003"/>
                  <a:pt x="2557767" y="257327"/>
                  <a:pt x="2548699" y="259156"/>
                </a:cubicBezTo>
                <a:lnTo>
                  <a:pt x="2519750" y="261682"/>
                </a:lnTo>
                <a:lnTo>
                  <a:pt x="2519172" y="261899"/>
                </a:lnTo>
                <a:lnTo>
                  <a:pt x="2518581" y="261784"/>
                </a:lnTo>
                <a:lnTo>
                  <a:pt x="2517267" y="261899"/>
                </a:lnTo>
                <a:lnTo>
                  <a:pt x="2517306" y="261537"/>
                </a:lnTo>
                <a:lnTo>
                  <a:pt x="2503284" y="258813"/>
                </a:lnTo>
                <a:cubicBezTo>
                  <a:pt x="2499093" y="256756"/>
                  <a:pt x="2495816" y="254089"/>
                  <a:pt x="2493454" y="250812"/>
                </a:cubicBezTo>
                <a:lnTo>
                  <a:pt x="2490866" y="245067"/>
                </a:lnTo>
                <a:lnTo>
                  <a:pt x="2486139" y="252412"/>
                </a:lnTo>
                <a:cubicBezTo>
                  <a:pt x="2482710" y="255536"/>
                  <a:pt x="2478100" y="257899"/>
                  <a:pt x="2472309" y="259499"/>
                </a:cubicBezTo>
                <a:cubicBezTo>
                  <a:pt x="2466517" y="261099"/>
                  <a:pt x="2459279" y="261899"/>
                  <a:pt x="2450592" y="261899"/>
                </a:cubicBezTo>
                <a:lnTo>
                  <a:pt x="2450840" y="259634"/>
                </a:lnTo>
                <a:lnTo>
                  <a:pt x="2444800" y="261899"/>
                </a:lnTo>
                <a:lnTo>
                  <a:pt x="2425284" y="261899"/>
                </a:lnTo>
                <a:lnTo>
                  <a:pt x="2425027" y="263271"/>
                </a:lnTo>
                <a:cubicBezTo>
                  <a:pt x="2423426" y="270434"/>
                  <a:pt x="2421102" y="277292"/>
                  <a:pt x="2418054" y="283845"/>
                </a:cubicBezTo>
                <a:cubicBezTo>
                  <a:pt x="2414397" y="291008"/>
                  <a:pt x="2409748" y="297065"/>
                  <a:pt x="2404110" y="302018"/>
                </a:cubicBezTo>
                <a:cubicBezTo>
                  <a:pt x="2398471" y="306971"/>
                  <a:pt x="2392032" y="311010"/>
                  <a:pt x="2384793" y="314134"/>
                </a:cubicBezTo>
                <a:cubicBezTo>
                  <a:pt x="2377554" y="317258"/>
                  <a:pt x="2369743" y="319506"/>
                  <a:pt x="2361361" y="320878"/>
                </a:cubicBezTo>
                <a:cubicBezTo>
                  <a:pt x="2352980" y="322250"/>
                  <a:pt x="2344064" y="322935"/>
                  <a:pt x="2334615" y="322935"/>
                </a:cubicBezTo>
                <a:cubicBezTo>
                  <a:pt x="2325471" y="322935"/>
                  <a:pt x="2316861" y="321907"/>
                  <a:pt x="2308783" y="319849"/>
                </a:cubicBezTo>
                <a:cubicBezTo>
                  <a:pt x="2300706" y="317792"/>
                  <a:pt x="2293505" y="314591"/>
                  <a:pt x="2287181" y="310248"/>
                </a:cubicBezTo>
                <a:cubicBezTo>
                  <a:pt x="2280856" y="305905"/>
                  <a:pt x="2275903" y="300304"/>
                  <a:pt x="2272322" y="293446"/>
                </a:cubicBezTo>
                <a:cubicBezTo>
                  <a:pt x="2268740" y="286588"/>
                  <a:pt x="2266950" y="278358"/>
                  <a:pt x="2266950" y="268757"/>
                </a:cubicBezTo>
                <a:cubicBezTo>
                  <a:pt x="2266950" y="266471"/>
                  <a:pt x="2267216" y="263233"/>
                  <a:pt x="2267750" y="259042"/>
                </a:cubicBezTo>
                <a:cubicBezTo>
                  <a:pt x="2268283" y="254851"/>
                  <a:pt x="2269464" y="249783"/>
                  <a:pt x="2271293" y="243840"/>
                </a:cubicBezTo>
                <a:cubicBezTo>
                  <a:pt x="2273122" y="237896"/>
                  <a:pt x="2276017" y="231343"/>
                  <a:pt x="2279980" y="224180"/>
                </a:cubicBezTo>
                <a:lnTo>
                  <a:pt x="2296668" y="231953"/>
                </a:lnTo>
                <a:cubicBezTo>
                  <a:pt x="2294382" y="236677"/>
                  <a:pt x="2292477" y="240982"/>
                  <a:pt x="2290953" y="244868"/>
                </a:cubicBezTo>
                <a:cubicBezTo>
                  <a:pt x="2289429" y="248755"/>
                  <a:pt x="2288324" y="252336"/>
                  <a:pt x="2287638" y="255613"/>
                </a:cubicBezTo>
                <a:cubicBezTo>
                  <a:pt x="2286952" y="258889"/>
                  <a:pt x="2286609" y="262128"/>
                  <a:pt x="2286609" y="265328"/>
                </a:cubicBezTo>
                <a:cubicBezTo>
                  <a:pt x="2286609" y="274777"/>
                  <a:pt x="2289010" y="282321"/>
                  <a:pt x="2293810" y="287960"/>
                </a:cubicBezTo>
                <a:cubicBezTo>
                  <a:pt x="2298611" y="293598"/>
                  <a:pt x="2305012" y="297637"/>
                  <a:pt x="2313012" y="300075"/>
                </a:cubicBezTo>
                <a:cubicBezTo>
                  <a:pt x="2321013" y="302514"/>
                  <a:pt x="2329891" y="303733"/>
                  <a:pt x="2339644" y="303733"/>
                </a:cubicBezTo>
                <a:cubicBezTo>
                  <a:pt x="2346655" y="303733"/>
                  <a:pt x="2353208" y="303200"/>
                  <a:pt x="2359304" y="302133"/>
                </a:cubicBezTo>
                <a:cubicBezTo>
                  <a:pt x="2365400" y="301066"/>
                  <a:pt x="2370925" y="299542"/>
                  <a:pt x="2375878" y="297561"/>
                </a:cubicBezTo>
                <a:cubicBezTo>
                  <a:pt x="2380830" y="295580"/>
                  <a:pt x="2385212" y="293217"/>
                  <a:pt x="2389022" y="290474"/>
                </a:cubicBezTo>
                <a:cubicBezTo>
                  <a:pt x="2392832" y="287731"/>
                  <a:pt x="2396032" y="284721"/>
                  <a:pt x="2398623" y="281444"/>
                </a:cubicBezTo>
                <a:cubicBezTo>
                  <a:pt x="2401214" y="278168"/>
                  <a:pt x="2403119" y="274625"/>
                  <a:pt x="2404338" y="270815"/>
                </a:cubicBezTo>
                <a:lnTo>
                  <a:pt x="2406297" y="261899"/>
                </a:lnTo>
                <a:lnTo>
                  <a:pt x="2390165" y="261899"/>
                </a:lnTo>
                <a:cubicBezTo>
                  <a:pt x="2384983" y="261899"/>
                  <a:pt x="2380107" y="261366"/>
                  <a:pt x="2375535" y="260299"/>
                </a:cubicBezTo>
                <a:cubicBezTo>
                  <a:pt x="2370963" y="259232"/>
                  <a:pt x="2366886" y="257556"/>
                  <a:pt x="2363304" y="255270"/>
                </a:cubicBezTo>
                <a:cubicBezTo>
                  <a:pt x="2359723" y="252984"/>
                  <a:pt x="2356904" y="250012"/>
                  <a:pt x="2354846" y="246354"/>
                </a:cubicBezTo>
                <a:cubicBezTo>
                  <a:pt x="2352789" y="242697"/>
                  <a:pt x="2351684" y="238277"/>
                  <a:pt x="2351532" y="233096"/>
                </a:cubicBezTo>
                <a:cubicBezTo>
                  <a:pt x="2351379" y="227457"/>
                  <a:pt x="2352255" y="221818"/>
                  <a:pt x="2354161" y="216179"/>
                </a:cubicBezTo>
                <a:cubicBezTo>
                  <a:pt x="2356065" y="210540"/>
                  <a:pt x="2358771" y="205359"/>
                  <a:pt x="2362276" y="200634"/>
                </a:cubicBezTo>
                <a:cubicBezTo>
                  <a:pt x="2365781" y="195910"/>
                  <a:pt x="2369896" y="192138"/>
                  <a:pt x="2374620" y="189319"/>
                </a:cubicBezTo>
                <a:cubicBezTo>
                  <a:pt x="2379344" y="186499"/>
                  <a:pt x="2384450" y="185090"/>
                  <a:pt x="2389936" y="185090"/>
                </a:cubicBezTo>
                <a:cubicBezTo>
                  <a:pt x="2396947" y="185090"/>
                  <a:pt x="2403272" y="187223"/>
                  <a:pt x="2408910" y="191490"/>
                </a:cubicBezTo>
                <a:cubicBezTo>
                  <a:pt x="2414549" y="195758"/>
                  <a:pt x="2419045" y="202425"/>
                  <a:pt x="2422398" y="211493"/>
                </a:cubicBezTo>
                <a:cubicBezTo>
                  <a:pt x="2424074" y="216027"/>
                  <a:pt x="2425331" y="221199"/>
                  <a:pt x="2426170" y="227009"/>
                </a:cubicBezTo>
                <a:lnTo>
                  <a:pt x="2427219" y="243154"/>
                </a:lnTo>
                <a:lnTo>
                  <a:pt x="2447086" y="243154"/>
                </a:lnTo>
                <a:lnTo>
                  <a:pt x="2452428" y="245168"/>
                </a:lnTo>
                <a:lnTo>
                  <a:pt x="2452649" y="243154"/>
                </a:lnTo>
                <a:cubicBezTo>
                  <a:pt x="2461336" y="243154"/>
                  <a:pt x="2467432" y="242316"/>
                  <a:pt x="2470937" y="240639"/>
                </a:cubicBezTo>
                <a:cubicBezTo>
                  <a:pt x="2474442" y="238963"/>
                  <a:pt x="2476462" y="235991"/>
                  <a:pt x="2476995" y="231724"/>
                </a:cubicBezTo>
                <a:cubicBezTo>
                  <a:pt x="2477528" y="227457"/>
                  <a:pt x="2477643" y="221513"/>
                  <a:pt x="2477338" y="213893"/>
                </a:cubicBezTo>
                <a:close/>
                <a:moveTo>
                  <a:pt x="2117826" y="97536"/>
                </a:moveTo>
                <a:cubicBezTo>
                  <a:pt x="2118283" y="100584"/>
                  <a:pt x="2118779" y="104584"/>
                  <a:pt x="2119312" y="109537"/>
                </a:cubicBezTo>
                <a:cubicBezTo>
                  <a:pt x="2119846" y="114490"/>
                  <a:pt x="2120265" y="119405"/>
                  <a:pt x="2120569" y="124282"/>
                </a:cubicBezTo>
                <a:cubicBezTo>
                  <a:pt x="2120874" y="129159"/>
                  <a:pt x="2121027" y="133197"/>
                  <a:pt x="2121027" y="136398"/>
                </a:cubicBezTo>
                <a:cubicBezTo>
                  <a:pt x="2121027" y="143713"/>
                  <a:pt x="2120531" y="150838"/>
                  <a:pt x="2119541" y="157772"/>
                </a:cubicBezTo>
                <a:cubicBezTo>
                  <a:pt x="2118550" y="164706"/>
                  <a:pt x="2116988" y="171488"/>
                  <a:pt x="2114854" y="178117"/>
                </a:cubicBezTo>
                <a:lnTo>
                  <a:pt x="2109276" y="190858"/>
                </a:lnTo>
                <a:lnTo>
                  <a:pt x="2116112" y="197777"/>
                </a:lnTo>
                <a:cubicBezTo>
                  <a:pt x="2121065" y="203644"/>
                  <a:pt x="2124722" y="209207"/>
                  <a:pt x="2127084" y="214465"/>
                </a:cubicBezTo>
                <a:cubicBezTo>
                  <a:pt x="2129447" y="219722"/>
                  <a:pt x="2130628" y="224866"/>
                  <a:pt x="2130628" y="229895"/>
                </a:cubicBezTo>
                <a:cubicBezTo>
                  <a:pt x="2130628" y="233248"/>
                  <a:pt x="2130056" y="236715"/>
                  <a:pt x="2128913" y="240296"/>
                </a:cubicBezTo>
                <a:cubicBezTo>
                  <a:pt x="2127770" y="243878"/>
                  <a:pt x="2125789" y="247231"/>
                  <a:pt x="2122970" y="250355"/>
                </a:cubicBezTo>
                <a:cubicBezTo>
                  <a:pt x="2120150" y="253479"/>
                  <a:pt x="2116188" y="255994"/>
                  <a:pt x="2111083" y="257899"/>
                </a:cubicBezTo>
                <a:cubicBezTo>
                  <a:pt x="2105977" y="259804"/>
                  <a:pt x="2099386" y="260756"/>
                  <a:pt x="2091309" y="260756"/>
                </a:cubicBezTo>
                <a:lnTo>
                  <a:pt x="2038731" y="260756"/>
                </a:lnTo>
                <a:lnTo>
                  <a:pt x="2038731" y="242240"/>
                </a:lnTo>
                <a:cubicBezTo>
                  <a:pt x="2054428" y="230962"/>
                  <a:pt x="2066887" y="219989"/>
                  <a:pt x="2076107" y="209321"/>
                </a:cubicBezTo>
                <a:lnTo>
                  <a:pt x="2087532" y="193649"/>
                </a:lnTo>
                <a:lnTo>
                  <a:pt x="2085822" y="192062"/>
                </a:lnTo>
                <a:cubicBezTo>
                  <a:pt x="2077135" y="184518"/>
                  <a:pt x="2067306" y="176555"/>
                  <a:pt x="2056333" y="168173"/>
                </a:cubicBezTo>
                <a:cubicBezTo>
                  <a:pt x="2045360" y="159791"/>
                  <a:pt x="2033778" y="151257"/>
                  <a:pt x="2021586" y="142570"/>
                </a:cubicBezTo>
                <a:lnTo>
                  <a:pt x="2032330" y="127482"/>
                </a:lnTo>
                <a:cubicBezTo>
                  <a:pt x="2046351" y="137846"/>
                  <a:pt x="2058733" y="147218"/>
                  <a:pt x="2069477" y="155600"/>
                </a:cubicBezTo>
                <a:lnTo>
                  <a:pt x="2095505" y="177218"/>
                </a:lnTo>
                <a:lnTo>
                  <a:pt x="2096109" y="175946"/>
                </a:lnTo>
                <a:cubicBezTo>
                  <a:pt x="2100224" y="164363"/>
                  <a:pt x="2102281" y="151790"/>
                  <a:pt x="2102281" y="138227"/>
                </a:cubicBezTo>
                <a:cubicBezTo>
                  <a:pt x="2102281" y="134874"/>
                  <a:pt x="2102053" y="130835"/>
                  <a:pt x="2101596" y="126111"/>
                </a:cubicBezTo>
                <a:cubicBezTo>
                  <a:pt x="2101138" y="121386"/>
                  <a:pt x="2100605" y="116662"/>
                  <a:pt x="2099995" y="111938"/>
                </a:cubicBezTo>
                <a:cubicBezTo>
                  <a:pt x="2099386" y="107213"/>
                  <a:pt x="2098776" y="103175"/>
                  <a:pt x="2098167" y="99822"/>
                </a:cubicBezTo>
                <a:close/>
                <a:moveTo>
                  <a:pt x="1876425" y="97536"/>
                </a:moveTo>
                <a:lnTo>
                  <a:pt x="1895399" y="97536"/>
                </a:lnTo>
                <a:lnTo>
                  <a:pt x="1899285" y="219608"/>
                </a:lnTo>
                <a:cubicBezTo>
                  <a:pt x="1899590" y="229819"/>
                  <a:pt x="1899170" y="239611"/>
                  <a:pt x="1898027" y="248983"/>
                </a:cubicBezTo>
                <a:cubicBezTo>
                  <a:pt x="1896884" y="258356"/>
                  <a:pt x="1894713" y="266966"/>
                  <a:pt x="1891512" y="274815"/>
                </a:cubicBezTo>
                <a:cubicBezTo>
                  <a:pt x="1888312" y="282664"/>
                  <a:pt x="1883892" y="289522"/>
                  <a:pt x="1878253" y="295389"/>
                </a:cubicBezTo>
                <a:cubicBezTo>
                  <a:pt x="1872615" y="301256"/>
                  <a:pt x="1865528" y="305790"/>
                  <a:pt x="1856994" y="308991"/>
                </a:cubicBezTo>
                <a:cubicBezTo>
                  <a:pt x="1848459" y="312191"/>
                  <a:pt x="1838172" y="313791"/>
                  <a:pt x="1826133" y="313791"/>
                </a:cubicBezTo>
                <a:cubicBezTo>
                  <a:pt x="1818055" y="313791"/>
                  <a:pt x="1810207" y="312725"/>
                  <a:pt x="1802587" y="310591"/>
                </a:cubicBezTo>
                <a:cubicBezTo>
                  <a:pt x="1794967" y="308457"/>
                  <a:pt x="1788109" y="305257"/>
                  <a:pt x="1782013" y="300990"/>
                </a:cubicBezTo>
                <a:cubicBezTo>
                  <a:pt x="1775917" y="296723"/>
                  <a:pt x="1771078" y="291274"/>
                  <a:pt x="1767497" y="284645"/>
                </a:cubicBezTo>
                <a:cubicBezTo>
                  <a:pt x="1763915" y="278015"/>
                  <a:pt x="1762125" y="270129"/>
                  <a:pt x="1762125" y="260985"/>
                </a:cubicBezTo>
                <a:cubicBezTo>
                  <a:pt x="1762125" y="257327"/>
                  <a:pt x="1762468" y="253403"/>
                  <a:pt x="1763153" y="249212"/>
                </a:cubicBezTo>
                <a:cubicBezTo>
                  <a:pt x="1763839" y="245021"/>
                  <a:pt x="1764906" y="240525"/>
                  <a:pt x="1766354" y="235724"/>
                </a:cubicBezTo>
                <a:cubicBezTo>
                  <a:pt x="1767802" y="230924"/>
                  <a:pt x="1769592" y="225857"/>
                  <a:pt x="1771726" y="220523"/>
                </a:cubicBezTo>
                <a:lnTo>
                  <a:pt x="1788185" y="226923"/>
                </a:lnTo>
                <a:cubicBezTo>
                  <a:pt x="1786661" y="231191"/>
                  <a:pt x="1785328" y="235229"/>
                  <a:pt x="1784185" y="239039"/>
                </a:cubicBezTo>
                <a:cubicBezTo>
                  <a:pt x="1783042" y="242849"/>
                  <a:pt x="1782203" y="246431"/>
                  <a:pt x="1781670" y="249783"/>
                </a:cubicBezTo>
                <a:cubicBezTo>
                  <a:pt x="1781137" y="253136"/>
                  <a:pt x="1780870" y="256337"/>
                  <a:pt x="1780870" y="259385"/>
                </a:cubicBezTo>
                <a:cubicBezTo>
                  <a:pt x="1780870" y="266700"/>
                  <a:pt x="1782813" y="273024"/>
                  <a:pt x="1786699" y="278358"/>
                </a:cubicBezTo>
                <a:cubicBezTo>
                  <a:pt x="1790585" y="283692"/>
                  <a:pt x="1795957" y="287807"/>
                  <a:pt x="1802816" y="290703"/>
                </a:cubicBezTo>
                <a:cubicBezTo>
                  <a:pt x="1809674" y="293598"/>
                  <a:pt x="1817674" y="295046"/>
                  <a:pt x="1826819" y="295046"/>
                </a:cubicBezTo>
                <a:cubicBezTo>
                  <a:pt x="1837944" y="295046"/>
                  <a:pt x="1847126" y="293446"/>
                  <a:pt x="1854365" y="290246"/>
                </a:cubicBezTo>
                <a:cubicBezTo>
                  <a:pt x="1861604" y="287045"/>
                  <a:pt x="1867243" y="282168"/>
                  <a:pt x="1871281" y="275615"/>
                </a:cubicBezTo>
                <a:cubicBezTo>
                  <a:pt x="1875320" y="269062"/>
                  <a:pt x="1878025" y="260718"/>
                  <a:pt x="1879396" y="250583"/>
                </a:cubicBezTo>
                <a:cubicBezTo>
                  <a:pt x="1880768" y="240449"/>
                  <a:pt x="1881225" y="228524"/>
                  <a:pt x="1880768" y="214808"/>
                </a:cubicBezTo>
                <a:close/>
                <a:moveTo>
                  <a:pt x="1590675" y="97536"/>
                </a:moveTo>
                <a:lnTo>
                  <a:pt x="1609649" y="97536"/>
                </a:lnTo>
                <a:lnTo>
                  <a:pt x="1613306" y="213436"/>
                </a:lnTo>
                <a:cubicBezTo>
                  <a:pt x="1613611" y="221208"/>
                  <a:pt x="1614868" y="227266"/>
                  <a:pt x="1617078" y="231610"/>
                </a:cubicBezTo>
                <a:cubicBezTo>
                  <a:pt x="1619288" y="235953"/>
                  <a:pt x="1622298" y="238963"/>
                  <a:pt x="1626108" y="240639"/>
                </a:cubicBezTo>
                <a:cubicBezTo>
                  <a:pt x="1629918" y="242316"/>
                  <a:pt x="1634109" y="243154"/>
                  <a:pt x="1638681" y="243154"/>
                </a:cubicBezTo>
                <a:lnTo>
                  <a:pt x="1643052" y="244802"/>
                </a:lnTo>
                <a:lnTo>
                  <a:pt x="1643253" y="243154"/>
                </a:lnTo>
                <a:cubicBezTo>
                  <a:pt x="1650720" y="243154"/>
                  <a:pt x="1656664" y="242697"/>
                  <a:pt x="1661083" y="241782"/>
                </a:cubicBezTo>
                <a:cubicBezTo>
                  <a:pt x="1665503" y="240868"/>
                  <a:pt x="1668703" y="239001"/>
                  <a:pt x="1670685" y="236182"/>
                </a:cubicBezTo>
                <a:cubicBezTo>
                  <a:pt x="1672666" y="233362"/>
                  <a:pt x="1673657" y="229133"/>
                  <a:pt x="1673657" y="223494"/>
                </a:cubicBezTo>
                <a:cubicBezTo>
                  <a:pt x="1673657" y="219684"/>
                  <a:pt x="1673047" y="215150"/>
                  <a:pt x="1671828" y="209893"/>
                </a:cubicBezTo>
                <a:cubicBezTo>
                  <a:pt x="1670608" y="204635"/>
                  <a:pt x="1669008" y="199034"/>
                  <a:pt x="1667027" y="193091"/>
                </a:cubicBezTo>
                <a:cubicBezTo>
                  <a:pt x="1665046" y="187147"/>
                  <a:pt x="1662912" y="181280"/>
                  <a:pt x="1660626" y="175488"/>
                </a:cubicBezTo>
                <a:lnTo>
                  <a:pt x="1679143" y="168630"/>
                </a:lnTo>
                <a:cubicBezTo>
                  <a:pt x="1681124" y="173507"/>
                  <a:pt x="1682991" y="179070"/>
                  <a:pt x="1684744" y="185318"/>
                </a:cubicBezTo>
                <a:cubicBezTo>
                  <a:pt x="1686496" y="191567"/>
                  <a:pt x="1687982" y="197739"/>
                  <a:pt x="1689201" y="203835"/>
                </a:cubicBezTo>
                <a:cubicBezTo>
                  <a:pt x="1690420" y="209931"/>
                  <a:pt x="1691030" y="215265"/>
                  <a:pt x="1691030" y="219837"/>
                </a:cubicBezTo>
                <a:cubicBezTo>
                  <a:pt x="1691030" y="225933"/>
                  <a:pt x="1690382" y="231305"/>
                  <a:pt x="1689087" y="235953"/>
                </a:cubicBezTo>
                <a:cubicBezTo>
                  <a:pt x="1687792" y="240601"/>
                  <a:pt x="1685849" y="244564"/>
                  <a:pt x="1683258" y="247840"/>
                </a:cubicBezTo>
                <a:cubicBezTo>
                  <a:pt x="1680667" y="251117"/>
                  <a:pt x="1677352" y="253784"/>
                  <a:pt x="1673314" y="255841"/>
                </a:cubicBezTo>
                <a:cubicBezTo>
                  <a:pt x="1669275" y="257899"/>
                  <a:pt x="1664589" y="259423"/>
                  <a:pt x="1659255" y="260413"/>
                </a:cubicBezTo>
                <a:cubicBezTo>
                  <a:pt x="1653921" y="261404"/>
                  <a:pt x="1647825" y="261899"/>
                  <a:pt x="1640967" y="261899"/>
                </a:cubicBezTo>
                <a:lnTo>
                  <a:pt x="1641186" y="260102"/>
                </a:lnTo>
                <a:lnTo>
                  <a:pt x="1636395" y="261899"/>
                </a:lnTo>
                <a:cubicBezTo>
                  <a:pt x="1631670" y="261899"/>
                  <a:pt x="1627632" y="261251"/>
                  <a:pt x="1624279" y="259956"/>
                </a:cubicBezTo>
                <a:cubicBezTo>
                  <a:pt x="1620926" y="258661"/>
                  <a:pt x="1618183" y="256984"/>
                  <a:pt x="1616049" y="254927"/>
                </a:cubicBezTo>
                <a:lnTo>
                  <a:pt x="1613551" y="251407"/>
                </a:lnTo>
                <a:lnTo>
                  <a:pt x="1609534" y="270243"/>
                </a:lnTo>
                <a:cubicBezTo>
                  <a:pt x="1606715" y="278244"/>
                  <a:pt x="1602409" y="285521"/>
                  <a:pt x="1596618" y="292074"/>
                </a:cubicBezTo>
                <a:cubicBezTo>
                  <a:pt x="1590827" y="298628"/>
                  <a:pt x="1583093" y="303885"/>
                  <a:pt x="1573415" y="307848"/>
                </a:cubicBezTo>
                <a:cubicBezTo>
                  <a:pt x="1563738" y="311810"/>
                  <a:pt x="1551813" y="313791"/>
                  <a:pt x="1537640" y="313791"/>
                </a:cubicBezTo>
                <a:cubicBezTo>
                  <a:pt x="1529715" y="313791"/>
                  <a:pt x="1522057" y="312610"/>
                  <a:pt x="1514665" y="310248"/>
                </a:cubicBezTo>
                <a:cubicBezTo>
                  <a:pt x="1507274" y="307886"/>
                  <a:pt x="1500721" y="304419"/>
                  <a:pt x="1495006" y="299847"/>
                </a:cubicBezTo>
                <a:cubicBezTo>
                  <a:pt x="1489291" y="295275"/>
                  <a:pt x="1484757" y="289750"/>
                  <a:pt x="1481404" y="283273"/>
                </a:cubicBezTo>
                <a:cubicBezTo>
                  <a:pt x="1478051" y="276796"/>
                  <a:pt x="1476375" y="269367"/>
                  <a:pt x="1476375" y="260985"/>
                </a:cubicBezTo>
                <a:cubicBezTo>
                  <a:pt x="1476375" y="257327"/>
                  <a:pt x="1476718" y="253403"/>
                  <a:pt x="1477403" y="249212"/>
                </a:cubicBezTo>
                <a:cubicBezTo>
                  <a:pt x="1478089" y="245021"/>
                  <a:pt x="1479156" y="240525"/>
                  <a:pt x="1480604" y="235724"/>
                </a:cubicBezTo>
                <a:cubicBezTo>
                  <a:pt x="1482052" y="230924"/>
                  <a:pt x="1483842" y="225857"/>
                  <a:pt x="1485976" y="220523"/>
                </a:cubicBezTo>
                <a:lnTo>
                  <a:pt x="1502435" y="226923"/>
                </a:lnTo>
                <a:cubicBezTo>
                  <a:pt x="1500911" y="231191"/>
                  <a:pt x="1499578" y="235229"/>
                  <a:pt x="1498435" y="239039"/>
                </a:cubicBezTo>
                <a:cubicBezTo>
                  <a:pt x="1497292" y="242849"/>
                  <a:pt x="1496453" y="246431"/>
                  <a:pt x="1495920" y="249783"/>
                </a:cubicBezTo>
                <a:cubicBezTo>
                  <a:pt x="1495387" y="253136"/>
                  <a:pt x="1495120" y="256337"/>
                  <a:pt x="1495120" y="259385"/>
                </a:cubicBezTo>
                <a:cubicBezTo>
                  <a:pt x="1495120" y="267157"/>
                  <a:pt x="1497177" y="273710"/>
                  <a:pt x="1501292" y="279044"/>
                </a:cubicBezTo>
                <a:cubicBezTo>
                  <a:pt x="1505407" y="284378"/>
                  <a:pt x="1510779" y="288379"/>
                  <a:pt x="1517408" y="291046"/>
                </a:cubicBezTo>
                <a:cubicBezTo>
                  <a:pt x="1524038" y="293713"/>
                  <a:pt x="1531162" y="295046"/>
                  <a:pt x="1538782" y="295046"/>
                </a:cubicBezTo>
                <a:cubicBezTo>
                  <a:pt x="1553718" y="295046"/>
                  <a:pt x="1565376" y="292417"/>
                  <a:pt x="1573758" y="287159"/>
                </a:cubicBezTo>
                <a:cubicBezTo>
                  <a:pt x="1582140" y="281902"/>
                  <a:pt x="1588008" y="274967"/>
                  <a:pt x="1591361" y="266357"/>
                </a:cubicBezTo>
                <a:cubicBezTo>
                  <a:pt x="1594713" y="257746"/>
                  <a:pt x="1596161" y="248336"/>
                  <a:pt x="1595704" y="238125"/>
                </a:cubicBezTo>
                <a:close/>
                <a:moveTo>
                  <a:pt x="729920" y="97536"/>
                </a:moveTo>
                <a:lnTo>
                  <a:pt x="748436" y="97536"/>
                </a:lnTo>
                <a:lnTo>
                  <a:pt x="753008" y="211836"/>
                </a:lnTo>
                <a:cubicBezTo>
                  <a:pt x="753313" y="219913"/>
                  <a:pt x="753046" y="227076"/>
                  <a:pt x="752208" y="233324"/>
                </a:cubicBezTo>
                <a:cubicBezTo>
                  <a:pt x="751370" y="239573"/>
                  <a:pt x="749389" y="244830"/>
                  <a:pt x="746264" y="249098"/>
                </a:cubicBezTo>
                <a:cubicBezTo>
                  <a:pt x="743140" y="253365"/>
                  <a:pt x="738492" y="256565"/>
                  <a:pt x="732320" y="258699"/>
                </a:cubicBezTo>
                <a:cubicBezTo>
                  <a:pt x="729234" y="259766"/>
                  <a:pt x="725624" y="260566"/>
                  <a:pt x="721490" y="261099"/>
                </a:cubicBezTo>
                <a:lnTo>
                  <a:pt x="710125" y="261750"/>
                </a:lnTo>
                <a:lnTo>
                  <a:pt x="709726" y="261899"/>
                </a:lnTo>
                <a:lnTo>
                  <a:pt x="708542" y="261840"/>
                </a:lnTo>
                <a:lnTo>
                  <a:pt x="707517" y="261899"/>
                </a:lnTo>
                <a:lnTo>
                  <a:pt x="707529" y="261790"/>
                </a:lnTo>
                <a:lnTo>
                  <a:pt x="696468" y="261242"/>
                </a:lnTo>
                <a:cubicBezTo>
                  <a:pt x="692581" y="260804"/>
                  <a:pt x="689229" y="260147"/>
                  <a:pt x="686409" y="259270"/>
                </a:cubicBezTo>
                <a:cubicBezTo>
                  <a:pt x="680770" y="257518"/>
                  <a:pt x="676656" y="254851"/>
                  <a:pt x="674065" y="251269"/>
                </a:cubicBezTo>
                <a:lnTo>
                  <a:pt x="671501" y="244859"/>
                </a:lnTo>
                <a:lnTo>
                  <a:pt x="667778" y="250469"/>
                </a:lnTo>
                <a:cubicBezTo>
                  <a:pt x="664959" y="253517"/>
                  <a:pt x="661873" y="255879"/>
                  <a:pt x="658520" y="257556"/>
                </a:cubicBezTo>
                <a:cubicBezTo>
                  <a:pt x="655167" y="259232"/>
                  <a:pt x="651281" y="260375"/>
                  <a:pt x="646862" y="260985"/>
                </a:cubicBezTo>
                <a:cubicBezTo>
                  <a:pt x="642442" y="261594"/>
                  <a:pt x="637260" y="261899"/>
                  <a:pt x="631317" y="261899"/>
                </a:cubicBezTo>
                <a:lnTo>
                  <a:pt x="631565" y="259863"/>
                </a:lnTo>
                <a:lnTo>
                  <a:pt x="626135" y="261899"/>
                </a:lnTo>
                <a:cubicBezTo>
                  <a:pt x="619277" y="261899"/>
                  <a:pt x="613372" y="260680"/>
                  <a:pt x="608419" y="258242"/>
                </a:cubicBezTo>
                <a:cubicBezTo>
                  <a:pt x="603466" y="255803"/>
                  <a:pt x="599503" y="252488"/>
                  <a:pt x="596531" y="248297"/>
                </a:cubicBezTo>
                <a:lnTo>
                  <a:pt x="593036" y="240449"/>
                </a:lnTo>
                <a:lnTo>
                  <a:pt x="591359" y="245183"/>
                </a:lnTo>
                <a:cubicBezTo>
                  <a:pt x="590045" y="247831"/>
                  <a:pt x="588492" y="250088"/>
                  <a:pt x="586702" y="251955"/>
                </a:cubicBezTo>
                <a:cubicBezTo>
                  <a:pt x="583120" y="255689"/>
                  <a:pt x="578891" y="258280"/>
                  <a:pt x="574014" y="259727"/>
                </a:cubicBezTo>
                <a:cubicBezTo>
                  <a:pt x="569137" y="261175"/>
                  <a:pt x="563956" y="261899"/>
                  <a:pt x="558469" y="261899"/>
                </a:cubicBezTo>
                <a:cubicBezTo>
                  <a:pt x="551764" y="261899"/>
                  <a:pt x="546278" y="261061"/>
                  <a:pt x="542010" y="259385"/>
                </a:cubicBezTo>
                <a:cubicBezTo>
                  <a:pt x="537743" y="257708"/>
                  <a:pt x="534428" y="255155"/>
                  <a:pt x="532066" y="251726"/>
                </a:cubicBezTo>
                <a:lnTo>
                  <a:pt x="530231" y="246579"/>
                </a:lnTo>
                <a:lnTo>
                  <a:pt x="526923" y="251955"/>
                </a:lnTo>
                <a:cubicBezTo>
                  <a:pt x="523875" y="255384"/>
                  <a:pt x="520255" y="257899"/>
                  <a:pt x="516064" y="259499"/>
                </a:cubicBezTo>
                <a:cubicBezTo>
                  <a:pt x="511873" y="261099"/>
                  <a:pt x="506730" y="261899"/>
                  <a:pt x="500634" y="261899"/>
                </a:cubicBezTo>
                <a:cubicBezTo>
                  <a:pt x="495909" y="261899"/>
                  <a:pt x="491871" y="261251"/>
                  <a:pt x="488518" y="259956"/>
                </a:cubicBezTo>
                <a:lnTo>
                  <a:pt x="480839" y="255328"/>
                </a:lnTo>
                <a:lnTo>
                  <a:pt x="476973" y="273901"/>
                </a:lnTo>
                <a:cubicBezTo>
                  <a:pt x="474459" y="281292"/>
                  <a:pt x="470458" y="287998"/>
                  <a:pt x="464972" y="294017"/>
                </a:cubicBezTo>
                <a:cubicBezTo>
                  <a:pt x="459486" y="300037"/>
                  <a:pt x="452094" y="304838"/>
                  <a:pt x="442798" y="308419"/>
                </a:cubicBezTo>
                <a:cubicBezTo>
                  <a:pt x="433501" y="312001"/>
                  <a:pt x="421767" y="313791"/>
                  <a:pt x="407593" y="313791"/>
                </a:cubicBezTo>
                <a:cubicBezTo>
                  <a:pt x="398907" y="313791"/>
                  <a:pt x="390677" y="312610"/>
                  <a:pt x="382905" y="310248"/>
                </a:cubicBezTo>
                <a:cubicBezTo>
                  <a:pt x="375132" y="307886"/>
                  <a:pt x="368236" y="304419"/>
                  <a:pt x="362217" y="299847"/>
                </a:cubicBezTo>
                <a:cubicBezTo>
                  <a:pt x="356196" y="295275"/>
                  <a:pt x="351472" y="289750"/>
                  <a:pt x="348043" y="283273"/>
                </a:cubicBezTo>
                <a:cubicBezTo>
                  <a:pt x="344614" y="276796"/>
                  <a:pt x="342900" y="269367"/>
                  <a:pt x="342900" y="260985"/>
                </a:cubicBezTo>
                <a:cubicBezTo>
                  <a:pt x="342900" y="257327"/>
                  <a:pt x="343243" y="253403"/>
                  <a:pt x="343928" y="249212"/>
                </a:cubicBezTo>
                <a:cubicBezTo>
                  <a:pt x="344614" y="245021"/>
                  <a:pt x="345681" y="240525"/>
                  <a:pt x="347129" y="235724"/>
                </a:cubicBezTo>
                <a:cubicBezTo>
                  <a:pt x="348577" y="230924"/>
                  <a:pt x="350367" y="225857"/>
                  <a:pt x="352501" y="220523"/>
                </a:cubicBezTo>
                <a:lnTo>
                  <a:pt x="368960" y="226923"/>
                </a:lnTo>
                <a:cubicBezTo>
                  <a:pt x="367436" y="231191"/>
                  <a:pt x="366103" y="235229"/>
                  <a:pt x="364960" y="239039"/>
                </a:cubicBezTo>
                <a:cubicBezTo>
                  <a:pt x="363817" y="242849"/>
                  <a:pt x="362978" y="246431"/>
                  <a:pt x="362445" y="249783"/>
                </a:cubicBezTo>
                <a:cubicBezTo>
                  <a:pt x="361912" y="253136"/>
                  <a:pt x="361645" y="256337"/>
                  <a:pt x="361645" y="259385"/>
                </a:cubicBezTo>
                <a:cubicBezTo>
                  <a:pt x="361645" y="267157"/>
                  <a:pt x="363741" y="273710"/>
                  <a:pt x="367931" y="279044"/>
                </a:cubicBezTo>
                <a:cubicBezTo>
                  <a:pt x="372123" y="284378"/>
                  <a:pt x="377761" y="288379"/>
                  <a:pt x="384848" y="291046"/>
                </a:cubicBezTo>
                <a:cubicBezTo>
                  <a:pt x="391934" y="293713"/>
                  <a:pt x="399745" y="295046"/>
                  <a:pt x="408279" y="295046"/>
                </a:cubicBezTo>
                <a:cubicBezTo>
                  <a:pt x="418642" y="295046"/>
                  <a:pt x="427329" y="293865"/>
                  <a:pt x="434340" y="291503"/>
                </a:cubicBezTo>
                <a:cubicBezTo>
                  <a:pt x="441350" y="289141"/>
                  <a:pt x="446913" y="286016"/>
                  <a:pt x="451027" y="282130"/>
                </a:cubicBezTo>
                <a:cubicBezTo>
                  <a:pt x="455142" y="278244"/>
                  <a:pt x="458076" y="273901"/>
                  <a:pt x="459828" y="269100"/>
                </a:cubicBezTo>
                <a:cubicBezTo>
                  <a:pt x="461581" y="264299"/>
                  <a:pt x="462457" y="259537"/>
                  <a:pt x="462457" y="254813"/>
                </a:cubicBezTo>
                <a:cubicBezTo>
                  <a:pt x="462457" y="248107"/>
                  <a:pt x="461962" y="241782"/>
                  <a:pt x="460972" y="235839"/>
                </a:cubicBezTo>
                <a:cubicBezTo>
                  <a:pt x="459981" y="229895"/>
                  <a:pt x="458686" y="224066"/>
                  <a:pt x="457085" y="218351"/>
                </a:cubicBezTo>
                <a:cubicBezTo>
                  <a:pt x="455485" y="212636"/>
                  <a:pt x="453771" y="206807"/>
                  <a:pt x="451942" y="200863"/>
                </a:cubicBezTo>
                <a:lnTo>
                  <a:pt x="470458" y="195834"/>
                </a:lnTo>
                <a:cubicBezTo>
                  <a:pt x="472897" y="204521"/>
                  <a:pt x="474611" y="210807"/>
                  <a:pt x="475602" y="214693"/>
                </a:cubicBezTo>
                <a:cubicBezTo>
                  <a:pt x="476592" y="218579"/>
                  <a:pt x="477393" y="221742"/>
                  <a:pt x="478002" y="224180"/>
                </a:cubicBezTo>
                <a:cubicBezTo>
                  <a:pt x="479679" y="229819"/>
                  <a:pt x="481622" y="233972"/>
                  <a:pt x="483832" y="236639"/>
                </a:cubicBezTo>
                <a:cubicBezTo>
                  <a:pt x="486042" y="239306"/>
                  <a:pt x="488632" y="241058"/>
                  <a:pt x="491604" y="241897"/>
                </a:cubicBezTo>
                <a:cubicBezTo>
                  <a:pt x="494576" y="242735"/>
                  <a:pt x="497967" y="243154"/>
                  <a:pt x="501777" y="243154"/>
                </a:cubicBezTo>
                <a:cubicBezTo>
                  <a:pt x="504825" y="243154"/>
                  <a:pt x="507530" y="242773"/>
                  <a:pt x="509892" y="242011"/>
                </a:cubicBezTo>
                <a:cubicBezTo>
                  <a:pt x="512254" y="241249"/>
                  <a:pt x="514464" y="239420"/>
                  <a:pt x="516521" y="236525"/>
                </a:cubicBezTo>
                <a:cubicBezTo>
                  <a:pt x="518579" y="233629"/>
                  <a:pt x="520408" y="228981"/>
                  <a:pt x="522008" y="222580"/>
                </a:cubicBezTo>
                <a:cubicBezTo>
                  <a:pt x="523608" y="216179"/>
                  <a:pt x="525094" y="207416"/>
                  <a:pt x="526466" y="196291"/>
                </a:cubicBezTo>
                <a:lnTo>
                  <a:pt x="543839" y="199491"/>
                </a:lnTo>
                <a:cubicBezTo>
                  <a:pt x="543382" y="202235"/>
                  <a:pt x="542848" y="205587"/>
                  <a:pt x="542239" y="209550"/>
                </a:cubicBezTo>
                <a:cubicBezTo>
                  <a:pt x="541629" y="213512"/>
                  <a:pt x="541058" y="217436"/>
                  <a:pt x="540524" y="221323"/>
                </a:cubicBezTo>
                <a:cubicBezTo>
                  <a:pt x="539991" y="225209"/>
                  <a:pt x="539724" y="228447"/>
                  <a:pt x="539724" y="231038"/>
                </a:cubicBezTo>
                <a:cubicBezTo>
                  <a:pt x="539724" y="233172"/>
                  <a:pt x="540220" y="235191"/>
                  <a:pt x="541210" y="237096"/>
                </a:cubicBezTo>
                <a:cubicBezTo>
                  <a:pt x="542201" y="239001"/>
                  <a:pt x="544182" y="240487"/>
                  <a:pt x="547154" y="241554"/>
                </a:cubicBezTo>
                <a:cubicBezTo>
                  <a:pt x="550126" y="242621"/>
                  <a:pt x="554583" y="243154"/>
                  <a:pt x="560527" y="243154"/>
                </a:cubicBezTo>
                <a:cubicBezTo>
                  <a:pt x="568147" y="243154"/>
                  <a:pt x="573672" y="241554"/>
                  <a:pt x="577100" y="238353"/>
                </a:cubicBezTo>
                <a:cubicBezTo>
                  <a:pt x="580530" y="235153"/>
                  <a:pt x="582244" y="230276"/>
                  <a:pt x="582244" y="223723"/>
                </a:cubicBezTo>
                <a:cubicBezTo>
                  <a:pt x="582244" y="220218"/>
                  <a:pt x="582168" y="216522"/>
                  <a:pt x="582015" y="212636"/>
                </a:cubicBezTo>
                <a:cubicBezTo>
                  <a:pt x="581863" y="208750"/>
                  <a:pt x="581596" y="204406"/>
                  <a:pt x="581215" y="199606"/>
                </a:cubicBezTo>
                <a:cubicBezTo>
                  <a:pt x="580834" y="194805"/>
                  <a:pt x="580263" y="189281"/>
                  <a:pt x="579501" y="183032"/>
                </a:cubicBezTo>
                <a:lnTo>
                  <a:pt x="596188" y="181889"/>
                </a:lnTo>
                <a:cubicBezTo>
                  <a:pt x="597103" y="194234"/>
                  <a:pt x="598132" y="204368"/>
                  <a:pt x="599275" y="212293"/>
                </a:cubicBezTo>
                <a:cubicBezTo>
                  <a:pt x="600418" y="220218"/>
                  <a:pt x="602094" y="226428"/>
                  <a:pt x="604304" y="230924"/>
                </a:cubicBezTo>
                <a:cubicBezTo>
                  <a:pt x="606514" y="235420"/>
                  <a:pt x="609523" y="238582"/>
                  <a:pt x="613333" y="240411"/>
                </a:cubicBezTo>
                <a:cubicBezTo>
                  <a:pt x="617143" y="242240"/>
                  <a:pt x="622173" y="243154"/>
                  <a:pt x="628421" y="243154"/>
                </a:cubicBezTo>
                <a:lnTo>
                  <a:pt x="633375" y="245022"/>
                </a:lnTo>
                <a:lnTo>
                  <a:pt x="633603" y="243154"/>
                </a:lnTo>
                <a:cubicBezTo>
                  <a:pt x="640004" y="243154"/>
                  <a:pt x="645033" y="242582"/>
                  <a:pt x="648691" y="241439"/>
                </a:cubicBezTo>
                <a:cubicBezTo>
                  <a:pt x="652348" y="240296"/>
                  <a:pt x="655129" y="238087"/>
                  <a:pt x="657034" y="234810"/>
                </a:cubicBezTo>
                <a:cubicBezTo>
                  <a:pt x="658939" y="231533"/>
                  <a:pt x="660577" y="226771"/>
                  <a:pt x="661949" y="220523"/>
                </a:cubicBezTo>
                <a:cubicBezTo>
                  <a:pt x="663321" y="214274"/>
                  <a:pt x="664997" y="206121"/>
                  <a:pt x="666978" y="196062"/>
                </a:cubicBezTo>
                <a:lnTo>
                  <a:pt x="684809" y="199491"/>
                </a:lnTo>
                <a:cubicBezTo>
                  <a:pt x="684199" y="202235"/>
                  <a:pt x="683514" y="205283"/>
                  <a:pt x="682752" y="208635"/>
                </a:cubicBezTo>
                <a:cubicBezTo>
                  <a:pt x="681990" y="211988"/>
                  <a:pt x="681342" y="215303"/>
                  <a:pt x="680809" y="218579"/>
                </a:cubicBezTo>
                <a:cubicBezTo>
                  <a:pt x="680275" y="221856"/>
                  <a:pt x="680008" y="224714"/>
                  <a:pt x="680008" y="227152"/>
                </a:cubicBezTo>
                <a:cubicBezTo>
                  <a:pt x="680008" y="230200"/>
                  <a:pt x="680694" y="232943"/>
                  <a:pt x="682066" y="235382"/>
                </a:cubicBezTo>
                <a:cubicBezTo>
                  <a:pt x="683438" y="237820"/>
                  <a:pt x="686409" y="239725"/>
                  <a:pt x="690981" y="241097"/>
                </a:cubicBezTo>
                <a:cubicBezTo>
                  <a:pt x="693267" y="241782"/>
                  <a:pt x="696163" y="242297"/>
                  <a:pt x="699668" y="242640"/>
                </a:cubicBezTo>
                <a:lnTo>
                  <a:pt x="710607" y="243095"/>
                </a:lnTo>
                <a:lnTo>
                  <a:pt x="720661" y="242525"/>
                </a:lnTo>
                <a:cubicBezTo>
                  <a:pt x="723709" y="242106"/>
                  <a:pt x="726110" y="241478"/>
                  <a:pt x="727862" y="240639"/>
                </a:cubicBezTo>
                <a:cubicBezTo>
                  <a:pt x="731367" y="238963"/>
                  <a:pt x="733387" y="235991"/>
                  <a:pt x="733920" y="231724"/>
                </a:cubicBezTo>
                <a:cubicBezTo>
                  <a:pt x="734454" y="227457"/>
                  <a:pt x="734568" y="221513"/>
                  <a:pt x="734263" y="213893"/>
                </a:cubicBezTo>
                <a:close/>
                <a:moveTo>
                  <a:pt x="1230706" y="94640"/>
                </a:moveTo>
                <a:cubicBezTo>
                  <a:pt x="1234363" y="94640"/>
                  <a:pt x="1237640" y="95707"/>
                  <a:pt x="1240536" y="97841"/>
                </a:cubicBezTo>
                <a:cubicBezTo>
                  <a:pt x="1243431" y="99974"/>
                  <a:pt x="1245717" y="102794"/>
                  <a:pt x="1247394" y="106299"/>
                </a:cubicBezTo>
                <a:cubicBezTo>
                  <a:pt x="1249070" y="109804"/>
                  <a:pt x="1249908" y="113538"/>
                  <a:pt x="1249908" y="117500"/>
                </a:cubicBezTo>
                <a:cubicBezTo>
                  <a:pt x="1249908" y="123444"/>
                  <a:pt x="1248003" y="128435"/>
                  <a:pt x="1244193" y="132473"/>
                </a:cubicBezTo>
                <a:cubicBezTo>
                  <a:pt x="1240383" y="136512"/>
                  <a:pt x="1235507" y="138531"/>
                  <a:pt x="1229563" y="138531"/>
                </a:cubicBezTo>
                <a:cubicBezTo>
                  <a:pt x="1223010" y="138531"/>
                  <a:pt x="1218095" y="136550"/>
                  <a:pt x="1214818" y="132588"/>
                </a:cubicBezTo>
                <a:cubicBezTo>
                  <a:pt x="1211542" y="128625"/>
                  <a:pt x="1209903" y="123977"/>
                  <a:pt x="1209903" y="118643"/>
                </a:cubicBezTo>
                <a:cubicBezTo>
                  <a:pt x="1209903" y="114224"/>
                  <a:pt x="1210780" y="110223"/>
                  <a:pt x="1212532" y="106642"/>
                </a:cubicBezTo>
                <a:cubicBezTo>
                  <a:pt x="1214285" y="103060"/>
                  <a:pt x="1216761" y="100165"/>
                  <a:pt x="1219962" y="97955"/>
                </a:cubicBezTo>
                <a:cubicBezTo>
                  <a:pt x="1223162" y="95745"/>
                  <a:pt x="1226744" y="94640"/>
                  <a:pt x="1230706" y="94640"/>
                </a:cubicBezTo>
                <a:close/>
                <a:moveTo>
                  <a:pt x="1534363" y="88392"/>
                </a:moveTo>
                <a:cubicBezTo>
                  <a:pt x="1531467" y="88392"/>
                  <a:pt x="1529219" y="89382"/>
                  <a:pt x="1527619" y="91364"/>
                </a:cubicBezTo>
                <a:cubicBezTo>
                  <a:pt x="1526019" y="93345"/>
                  <a:pt x="1525219" y="95631"/>
                  <a:pt x="1525219" y="98222"/>
                </a:cubicBezTo>
                <a:cubicBezTo>
                  <a:pt x="1525219" y="100965"/>
                  <a:pt x="1526057" y="103213"/>
                  <a:pt x="1527733" y="104965"/>
                </a:cubicBezTo>
                <a:cubicBezTo>
                  <a:pt x="1529410" y="106718"/>
                  <a:pt x="1531544" y="107594"/>
                  <a:pt x="1534134" y="107594"/>
                </a:cubicBezTo>
                <a:cubicBezTo>
                  <a:pt x="1536725" y="107594"/>
                  <a:pt x="1538973" y="106756"/>
                  <a:pt x="1540878" y="105080"/>
                </a:cubicBezTo>
                <a:cubicBezTo>
                  <a:pt x="1542783" y="103403"/>
                  <a:pt x="1543736" y="101193"/>
                  <a:pt x="1543736" y="98450"/>
                </a:cubicBezTo>
                <a:cubicBezTo>
                  <a:pt x="1543736" y="95555"/>
                  <a:pt x="1542745" y="93154"/>
                  <a:pt x="1540764" y="91249"/>
                </a:cubicBezTo>
                <a:cubicBezTo>
                  <a:pt x="1538782" y="89344"/>
                  <a:pt x="1536649" y="88392"/>
                  <a:pt x="1534363" y="88392"/>
                </a:cubicBezTo>
                <a:close/>
                <a:moveTo>
                  <a:pt x="3034817" y="85725"/>
                </a:moveTo>
                <a:lnTo>
                  <a:pt x="3034817" y="98755"/>
                </a:lnTo>
                <a:lnTo>
                  <a:pt x="2983611" y="113614"/>
                </a:lnTo>
                <a:lnTo>
                  <a:pt x="2983611" y="100812"/>
                </a:lnTo>
                <a:close/>
                <a:moveTo>
                  <a:pt x="1338529" y="83134"/>
                </a:moveTo>
                <a:cubicBezTo>
                  <a:pt x="1336243" y="83134"/>
                  <a:pt x="1334338" y="83934"/>
                  <a:pt x="1332814" y="85534"/>
                </a:cubicBezTo>
                <a:cubicBezTo>
                  <a:pt x="1331290" y="87134"/>
                  <a:pt x="1330528" y="89078"/>
                  <a:pt x="1330528" y="91364"/>
                </a:cubicBezTo>
                <a:cubicBezTo>
                  <a:pt x="1330528" y="94259"/>
                  <a:pt x="1331747" y="96964"/>
                  <a:pt x="1334186" y="99479"/>
                </a:cubicBezTo>
                <a:lnTo>
                  <a:pt x="1340863" y="103569"/>
                </a:lnTo>
                <a:lnTo>
                  <a:pt x="1341386" y="103136"/>
                </a:lnTo>
                <a:cubicBezTo>
                  <a:pt x="1344358" y="99707"/>
                  <a:pt x="1345844" y="96240"/>
                  <a:pt x="1345844" y="92735"/>
                </a:cubicBezTo>
                <a:cubicBezTo>
                  <a:pt x="1345844" y="89992"/>
                  <a:pt x="1345234" y="87706"/>
                  <a:pt x="1344015" y="85877"/>
                </a:cubicBezTo>
                <a:cubicBezTo>
                  <a:pt x="1342796" y="84048"/>
                  <a:pt x="1340967" y="83134"/>
                  <a:pt x="1338529" y="83134"/>
                </a:cubicBezTo>
                <a:close/>
                <a:moveTo>
                  <a:pt x="67513" y="78867"/>
                </a:moveTo>
                <a:cubicBezTo>
                  <a:pt x="64617" y="78867"/>
                  <a:pt x="62369" y="79857"/>
                  <a:pt x="60769" y="81839"/>
                </a:cubicBezTo>
                <a:cubicBezTo>
                  <a:pt x="59169" y="83820"/>
                  <a:pt x="58369" y="86106"/>
                  <a:pt x="58369" y="88697"/>
                </a:cubicBezTo>
                <a:cubicBezTo>
                  <a:pt x="58369" y="91440"/>
                  <a:pt x="59207" y="93688"/>
                  <a:pt x="60883" y="95440"/>
                </a:cubicBezTo>
                <a:cubicBezTo>
                  <a:pt x="62560" y="97193"/>
                  <a:pt x="64694" y="98069"/>
                  <a:pt x="67284" y="98069"/>
                </a:cubicBezTo>
                <a:cubicBezTo>
                  <a:pt x="69875" y="98069"/>
                  <a:pt x="72123" y="97231"/>
                  <a:pt x="74028" y="95555"/>
                </a:cubicBezTo>
                <a:cubicBezTo>
                  <a:pt x="75933" y="93878"/>
                  <a:pt x="76885" y="91668"/>
                  <a:pt x="76885" y="88925"/>
                </a:cubicBezTo>
                <a:cubicBezTo>
                  <a:pt x="76885" y="86030"/>
                  <a:pt x="75895" y="83629"/>
                  <a:pt x="73914" y="81724"/>
                </a:cubicBezTo>
                <a:cubicBezTo>
                  <a:pt x="71932" y="79819"/>
                  <a:pt x="69799" y="78867"/>
                  <a:pt x="67513" y="78867"/>
                </a:cubicBezTo>
                <a:close/>
                <a:moveTo>
                  <a:pt x="1986610" y="78105"/>
                </a:moveTo>
                <a:lnTo>
                  <a:pt x="1986610" y="91135"/>
                </a:lnTo>
                <a:lnTo>
                  <a:pt x="1935403" y="105994"/>
                </a:lnTo>
                <a:lnTo>
                  <a:pt x="1935403" y="93192"/>
                </a:lnTo>
                <a:close/>
                <a:moveTo>
                  <a:pt x="2577617" y="76200"/>
                </a:moveTo>
                <a:lnTo>
                  <a:pt x="2577617" y="89230"/>
                </a:lnTo>
                <a:lnTo>
                  <a:pt x="2526411" y="104089"/>
                </a:lnTo>
                <a:lnTo>
                  <a:pt x="2526411" y="91287"/>
                </a:lnTo>
                <a:close/>
                <a:moveTo>
                  <a:pt x="1535506" y="75590"/>
                </a:moveTo>
                <a:cubicBezTo>
                  <a:pt x="1539163" y="75590"/>
                  <a:pt x="1542440" y="76657"/>
                  <a:pt x="1545336" y="78791"/>
                </a:cubicBezTo>
                <a:cubicBezTo>
                  <a:pt x="1548231" y="80924"/>
                  <a:pt x="1550517" y="83744"/>
                  <a:pt x="1552194" y="87249"/>
                </a:cubicBezTo>
                <a:cubicBezTo>
                  <a:pt x="1553870" y="90754"/>
                  <a:pt x="1554708" y="94488"/>
                  <a:pt x="1554708" y="98450"/>
                </a:cubicBezTo>
                <a:cubicBezTo>
                  <a:pt x="1554708" y="104394"/>
                  <a:pt x="1552803" y="109385"/>
                  <a:pt x="1548993" y="113423"/>
                </a:cubicBezTo>
                <a:cubicBezTo>
                  <a:pt x="1545183" y="117462"/>
                  <a:pt x="1540307" y="119481"/>
                  <a:pt x="1534363" y="119481"/>
                </a:cubicBezTo>
                <a:cubicBezTo>
                  <a:pt x="1527810" y="119481"/>
                  <a:pt x="1522895" y="117500"/>
                  <a:pt x="1519618" y="113538"/>
                </a:cubicBezTo>
                <a:cubicBezTo>
                  <a:pt x="1516342" y="109575"/>
                  <a:pt x="1514703" y="104927"/>
                  <a:pt x="1514703" y="99593"/>
                </a:cubicBezTo>
                <a:cubicBezTo>
                  <a:pt x="1514703" y="95174"/>
                  <a:pt x="1515580" y="91173"/>
                  <a:pt x="1517332" y="87592"/>
                </a:cubicBezTo>
                <a:cubicBezTo>
                  <a:pt x="1519085" y="84010"/>
                  <a:pt x="1521561" y="81115"/>
                  <a:pt x="1524762" y="78905"/>
                </a:cubicBezTo>
                <a:cubicBezTo>
                  <a:pt x="1527962" y="76695"/>
                  <a:pt x="1531544" y="75590"/>
                  <a:pt x="1535506" y="75590"/>
                </a:cubicBezTo>
                <a:close/>
                <a:moveTo>
                  <a:pt x="1338986" y="71475"/>
                </a:moveTo>
                <a:cubicBezTo>
                  <a:pt x="1345082" y="71475"/>
                  <a:pt x="1349692" y="73571"/>
                  <a:pt x="1352816" y="77762"/>
                </a:cubicBezTo>
                <a:cubicBezTo>
                  <a:pt x="1355941" y="81953"/>
                  <a:pt x="1357503" y="86715"/>
                  <a:pt x="1357503" y="92049"/>
                </a:cubicBezTo>
                <a:cubicBezTo>
                  <a:pt x="1357503" y="98755"/>
                  <a:pt x="1355293" y="104699"/>
                  <a:pt x="1350873" y="109880"/>
                </a:cubicBezTo>
                <a:cubicBezTo>
                  <a:pt x="1346454" y="115062"/>
                  <a:pt x="1340243" y="119177"/>
                  <a:pt x="1332242" y="122225"/>
                </a:cubicBezTo>
                <a:cubicBezTo>
                  <a:pt x="1324241" y="125273"/>
                  <a:pt x="1314831" y="127101"/>
                  <a:pt x="1304010" y="127711"/>
                </a:cubicBezTo>
                <a:lnTo>
                  <a:pt x="1301953" y="116738"/>
                </a:lnTo>
                <a:cubicBezTo>
                  <a:pt x="1312316" y="115976"/>
                  <a:pt x="1320736" y="114376"/>
                  <a:pt x="1327213" y="111938"/>
                </a:cubicBezTo>
                <a:lnTo>
                  <a:pt x="1331975" y="109654"/>
                </a:lnTo>
                <a:lnTo>
                  <a:pt x="1323784" y="104394"/>
                </a:lnTo>
                <a:cubicBezTo>
                  <a:pt x="1320355" y="100889"/>
                  <a:pt x="1318641" y="96545"/>
                  <a:pt x="1318641" y="91364"/>
                </a:cubicBezTo>
                <a:cubicBezTo>
                  <a:pt x="1318641" y="86030"/>
                  <a:pt x="1320508" y="81381"/>
                  <a:pt x="1324241" y="77419"/>
                </a:cubicBezTo>
                <a:cubicBezTo>
                  <a:pt x="1327975" y="73457"/>
                  <a:pt x="1332890" y="71475"/>
                  <a:pt x="1338986" y="71475"/>
                </a:cubicBezTo>
                <a:close/>
                <a:moveTo>
                  <a:pt x="68656" y="66065"/>
                </a:moveTo>
                <a:cubicBezTo>
                  <a:pt x="72313" y="66065"/>
                  <a:pt x="75590" y="67132"/>
                  <a:pt x="78486" y="69266"/>
                </a:cubicBezTo>
                <a:cubicBezTo>
                  <a:pt x="81381" y="71399"/>
                  <a:pt x="83667" y="74219"/>
                  <a:pt x="85344" y="77724"/>
                </a:cubicBezTo>
                <a:cubicBezTo>
                  <a:pt x="87020" y="81229"/>
                  <a:pt x="87858" y="84963"/>
                  <a:pt x="87858" y="88925"/>
                </a:cubicBezTo>
                <a:cubicBezTo>
                  <a:pt x="87858" y="94869"/>
                  <a:pt x="85953" y="99860"/>
                  <a:pt x="82143" y="103898"/>
                </a:cubicBezTo>
                <a:cubicBezTo>
                  <a:pt x="78333" y="107937"/>
                  <a:pt x="73456" y="109956"/>
                  <a:pt x="67513" y="109956"/>
                </a:cubicBezTo>
                <a:cubicBezTo>
                  <a:pt x="60960" y="109956"/>
                  <a:pt x="56045" y="107975"/>
                  <a:pt x="52768" y="104013"/>
                </a:cubicBezTo>
                <a:cubicBezTo>
                  <a:pt x="49492" y="100050"/>
                  <a:pt x="47853" y="95402"/>
                  <a:pt x="47853" y="90068"/>
                </a:cubicBezTo>
                <a:cubicBezTo>
                  <a:pt x="47853" y="85649"/>
                  <a:pt x="48730" y="81648"/>
                  <a:pt x="50482" y="78067"/>
                </a:cubicBezTo>
                <a:cubicBezTo>
                  <a:pt x="52235" y="74485"/>
                  <a:pt x="54711" y="71590"/>
                  <a:pt x="57912" y="69380"/>
                </a:cubicBezTo>
                <a:cubicBezTo>
                  <a:pt x="61112" y="67170"/>
                  <a:pt x="64694" y="66065"/>
                  <a:pt x="68656" y="66065"/>
                </a:cubicBezTo>
                <a:close/>
                <a:moveTo>
                  <a:pt x="2762250" y="62789"/>
                </a:moveTo>
                <a:cubicBezTo>
                  <a:pt x="2759659" y="62789"/>
                  <a:pt x="2757144" y="63589"/>
                  <a:pt x="2754706" y="65189"/>
                </a:cubicBezTo>
                <a:cubicBezTo>
                  <a:pt x="2752267" y="66789"/>
                  <a:pt x="2749943" y="69075"/>
                  <a:pt x="2747734" y="72047"/>
                </a:cubicBezTo>
                <a:lnTo>
                  <a:pt x="2741778" y="81435"/>
                </a:lnTo>
                <a:lnTo>
                  <a:pt x="2750134" y="81762"/>
                </a:lnTo>
                <a:cubicBezTo>
                  <a:pt x="2758820" y="81762"/>
                  <a:pt x="2764497" y="80772"/>
                  <a:pt x="2767164" y="78791"/>
                </a:cubicBezTo>
                <a:cubicBezTo>
                  <a:pt x="2769831" y="76809"/>
                  <a:pt x="2771165" y="74371"/>
                  <a:pt x="2771165" y="71475"/>
                </a:cubicBezTo>
                <a:cubicBezTo>
                  <a:pt x="2771165" y="68427"/>
                  <a:pt x="2770251" y="66218"/>
                  <a:pt x="2768422" y="64846"/>
                </a:cubicBezTo>
                <a:cubicBezTo>
                  <a:pt x="2766593" y="63474"/>
                  <a:pt x="2764536" y="62789"/>
                  <a:pt x="2762250" y="62789"/>
                </a:cubicBezTo>
                <a:close/>
                <a:moveTo>
                  <a:pt x="2181453" y="62789"/>
                </a:moveTo>
                <a:cubicBezTo>
                  <a:pt x="2178862" y="62789"/>
                  <a:pt x="2176348" y="63589"/>
                  <a:pt x="2173909" y="65189"/>
                </a:cubicBezTo>
                <a:cubicBezTo>
                  <a:pt x="2171471" y="66789"/>
                  <a:pt x="2169147" y="69075"/>
                  <a:pt x="2166937" y="72047"/>
                </a:cubicBezTo>
                <a:lnTo>
                  <a:pt x="2160981" y="81435"/>
                </a:lnTo>
                <a:lnTo>
                  <a:pt x="2169337" y="81762"/>
                </a:lnTo>
                <a:cubicBezTo>
                  <a:pt x="2178024" y="81762"/>
                  <a:pt x="2183701" y="80772"/>
                  <a:pt x="2186368" y="78791"/>
                </a:cubicBezTo>
                <a:cubicBezTo>
                  <a:pt x="2189035" y="76809"/>
                  <a:pt x="2190369" y="74371"/>
                  <a:pt x="2190369" y="71475"/>
                </a:cubicBezTo>
                <a:cubicBezTo>
                  <a:pt x="2190369" y="68427"/>
                  <a:pt x="2189454" y="66218"/>
                  <a:pt x="2187625" y="64846"/>
                </a:cubicBezTo>
                <a:cubicBezTo>
                  <a:pt x="2185797" y="63474"/>
                  <a:pt x="2183739" y="62789"/>
                  <a:pt x="2181453" y="62789"/>
                </a:cubicBezTo>
                <a:close/>
                <a:moveTo>
                  <a:pt x="2039188" y="61417"/>
                </a:moveTo>
                <a:cubicBezTo>
                  <a:pt x="2040864" y="61417"/>
                  <a:pt x="2042655" y="61569"/>
                  <a:pt x="2044560" y="61874"/>
                </a:cubicBezTo>
                <a:cubicBezTo>
                  <a:pt x="2046465" y="62179"/>
                  <a:pt x="2048256" y="62636"/>
                  <a:pt x="2049932" y="63246"/>
                </a:cubicBezTo>
                <a:lnTo>
                  <a:pt x="2048103" y="74676"/>
                </a:lnTo>
                <a:cubicBezTo>
                  <a:pt x="2046579" y="74371"/>
                  <a:pt x="2045131" y="74066"/>
                  <a:pt x="2043760" y="73761"/>
                </a:cubicBezTo>
                <a:cubicBezTo>
                  <a:pt x="2042388" y="73457"/>
                  <a:pt x="2040864" y="73304"/>
                  <a:pt x="2039188" y="73304"/>
                </a:cubicBezTo>
                <a:cubicBezTo>
                  <a:pt x="2035683" y="73304"/>
                  <a:pt x="2032939" y="74028"/>
                  <a:pt x="2030958" y="75476"/>
                </a:cubicBezTo>
                <a:cubicBezTo>
                  <a:pt x="2028977" y="76924"/>
                  <a:pt x="2027986" y="78943"/>
                  <a:pt x="2027986" y="81534"/>
                </a:cubicBezTo>
                <a:lnTo>
                  <a:pt x="2028748" y="83564"/>
                </a:lnTo>
                <a:lnTo>
                  <a:pt x="2053742" y="76200"/>
                </a:lnTo>
                <a:lnTo>
                  <a:pt x="2053742" y="89230"/>
                </a:lnTo>
                <a:lnTo>
                  <a:pt x="2036839" y="94135"/>
                </a:lnTo>
                <a:lnTo>
                  <a:pt x="2038159" y="95135"/>
                </a:lnTo>
                <a:lnTo>
                  <a:pt x="2041639" y="96173"/>
                </a:lnTo>
                <a:lnTo>
                  <a:pt x="2046846" y="94678"/>
                </a:lnTo>
                <a:cubicBezTo>
                  <a:pt x="2050427" y="93535"/>
                  <a:pt x="2053666" y="92430"/>
                  <a:pt x="2056561" y="91364"/>
                </a:cubicBezTo>
                <a:lnTo>
                  <a:pt x="2060219" y="103022"/>
                </a:lnTo>
                <a:cubicBezTo>
                  <a:pt x="2056561" y="104394"/>
                  <a:pt x="2052256" y="105842"/>
                  <a:pt x="2047303" y="107366"/>
                </a:cubicBezTo>
                <a:cubicBezTo>
                  <a:pt x="2042350" y="108890"/>
                  <a:pt x="2037359" y="110337"/>
                  <a:pt x="2032330" y="111709"/>
                </a:cubicBezTo>
                <a:cubicBezTo>
                  <a:pt x="2027301" y="113081"/>
                  <a:pt x="2022652" y="114300"/>
                  <a:pt x="2018385" y="115367"/>
                </a:cubicBezTo>
                <a:lnTo>
                  <a:pt x="2015642" y="103022"/>
                </a:lnTo>
                <a:cubicBezTo>
                  <a:pt x="2019604" y="102108"/>
                  <a:pt x="2022805" y="101346"/>
                  <a:pt x="2025243" y="100736"/>
                </a:cubicBezTo>
                <a:lnTo>
                  <a:pt x="2026348" y="100460"/>
                </a:lnTo>
                <a:lnTo>
                  <a:pt x="2023570" y="97985"/>
                </a:lnTo>
                <a:lnTo>
                  <a:pt x="2002536" y="104089"/>
                </a:lnTo>
                <a:lnTo>
                  <a:pt x="2002536" y="91287"/>
                </a:lnTo>
                <a:lnTo>
                  <a:pt x="2016569" y="87152"/>
                </a:lnTo>
                <a:lnTo>
                  <a:pt x="2015642" y="82220"/>
                </a:lnTo>
                <a:cubicBezTo>
                  <a:pt x="2015642" y="77648"/>
                  <a:pt x="2016747" y="73799"/>
                  <a:pt x="2018957" y="70675"/>
                </a:cubicBezTo>
                <a:cubicBezTo>
                  <a:pt x="2021167" y="67551"/>
                  <a:pt x="2024062" y="65227"/>
                  <a:pt x="2027644" y="63703"/>
                </a:cubicBezTo>
                <a:cubicBezTo>
                  <a:pt x="2031225" y="62179"/>
                  <a:pt x="2035073" y="61417"/>
                  <a:pt x="2039188" y="61417"/>
                </a:cubicBezTo>
                <a:close/>
                <a:moveTo>
                  <a:pt x="249478" y="56693"/>
                </a:moveTo>
                <a:cubicBezTo>
                  <a:pt x="251002" y="59588"/>
                  <a:pt x="252260" y="62903"/>
                  <a:pt x="253251" y="66637"/>
                </a:cubicBezTo>
                <a:cubicBezTo>
                  <a:pt x="254241" y="70370"/>
                  <a:pt x="254736" y="73761"/>
                  <a:pt x="254736" y="76809"/>
                </a:cubicBezTo>
                <a:cubicBezTo>
                  <a:pt x="254736" y="81839"/>
                  <a:pt x="253327" y="86372"/>
                  <a:pt x="250507" y="90411"/>
                </a:cubicBezTo>
                <a:cubicBezTo>
                  <a:pt x="247688" y="94450"/>
                  <a:pt x="243306" y="96469"/>
                  <a:pt x="237363" y="96469"/>
                </a:cubicBezTo>
                <a:cubicBezTo>
                  <a:pt x="232638" y="96469"/>
                  <a:pt x="228790" y="95212"/>
                  <a:pt x="225818" y="92697"/>
                </a:cubicBezTo>
                <a:lnTo>
                  <a:pt x="225404" y="92184"/>
                </a:lnTo>
                <a:lnTo>
                  <a:pt x="225275" y="92868"/>
                </a:lnTo>
                <a:cubicBezTo>
                  <a:pt x="224380" y="95040"/>
                  <a:pt x="223037" y="97002"/>
                  <a:pt x="221246" y="98755"/>
                </a:cubicBezTo>
                <a:cubicBezTo>
                  <a:pt x="217665" y="102260"/>
                  <a:pt x="213207" y="104013"/>
                  <a:pt x="207873" y="104013"/>
                </a:cubicBezTo>
                <a:cubicBezTo>
                  <a:pt x="201777" y="104013"/>
                  <a:pt x="197739" y="101993"/>
                  <a:pt x="195757" y="97955"/>
                </a:cubicBezTo>
                <a:cubicBezTo>
                  <a:pt x="193776" y="93916"/>
                  <a:pt x="192786" y="89611"/>
                  <a:pt x="192786" y="85039"/>
                </a:cubicBezTo>
                <a:cubicBezTo>
                  <a:pt x="192786" y="83363"/>
                  <a:pt x="192900" y="81572"/>
                  <a:pt x="193129" y="79667"/>
                </a:cubicBezTo>
                <a:cubicBezTo>
                  <a:pt x="193357" y="77762"/>
                  <a:pt x="193700" y="75590"/>
                  <a:pt x="194157" y="73152"/>
                </a:cubicBezTo>
                <a:lnTo>
                  <a:pt x="205587" y="69951"/>
                </a:lnTo>
                <a:cubicBezTo>
                  <a:pt x="205130" y="72542"/>
                  <a:pt x="204787" y="74942"/>
                  <a:pt x="204558" y="77152"/>
                </a:cubicBezTo>
                <a:cubicBezTo>
                  <a:pt x="204330" y="79362"/>
                  <a:pt x="204216" y="81305"/>
                  <a:pt x="204216" y="82982"/>
                </a:cubicBezTo>
                <a:cubicBezTo>
                  <a:pt x="204216" y="85877"/>
                  <a:pt x="204673" y="88011"/>
                  <a:pt x="205587" y="89382"/>
                </a:cubicBezTo>
                <a:cubicBezTo>
                  <a:pt x="206502" y="90754"/>
                  <a:pt x="207950" y="91440"/>
                  <a:pt x="209931" y="91440"/>
                </a:cubicBezTo>
                <a:cubicBezTo>
                  <a:pt x="212217" y="91440"/>
                  <a:pt x="214122" y="90259"/>
                  <a:pt x="215646" y="87896"/>
                </a:cubicBezTo>
                <a:cubicBezTo>
                  <a:pt x="217170" y="85534"/>
                  <a:pt x="218008" y="80772"/>
                  <a:pt x="218160" y="73609"/>
                </a:cubicBezTo>
                <a:lnTo>
                  <a:pt x="218160" y="66751"/>
                </a:lnTo>
                <a:lnTo>
                  <a:pt x="229133" y="62636"/>
                </a:lnTo>
                <a:lnTo>
                  <a:pt x="229133" y="76581"/>
                </a:lnTo>
                <a:cubicBezTo>
                  <a:pt x="229133" y="78714"/>
                  <a:pt x="229552" y="80581"/>
                  <a:pt x="230390" y="82181"/>
                </a:cubicBezTo>
                <a:cubicBezTo>
                  <a:pt x="231229" y="83782"/>
                  <a:pt x="233019" y="84582"/>
                  <a:pt x="235762" y="84582"/>
                </a:cubicBezTo>
                <a:cubicBezTo>
                  <a:pt x="238506" y="84582"/>
                  <a:pt x="240335" y="83744"/>
                  <a:pt x="241249" y="82067"/>
                </a:cubicBezTo>
                <a:cubicBezTo>
                  <a:pt x="242163" y="80391"/>
                  <a:pt x="242620" y="78257"/>
                  <a:pt x="242620" y="75666"/>
                </a:cubicBezTo>
                <a:cubicBezTo>
                  <a:pt x="242620" y="73076"/>
                  <a:pt x="242316" y="70447"/>
                  <a:pt x="241706" y="67780"/>
                </a:cubicBezTo>
                <a:cubicBezTo>
                  <a:pt x="241096" y="65113"/>
                  <a:pt x="240258" y="62484"/>
                  <a:pt x="239191" y="59893"/>
                </a:cubicBezTo>
                <a:close/>
                <a:moveTo>
                  <a:pt x="2763164" y="50444"/>
                </a:moveTo>
                <a:cubicBezTo>
                  <a:pt x="2768041" y="50444"/>
                  <a:pt x="2772651" y="51968"/>
                  <a:pt x="2776994" y="55016"/>
                </a:cubicBezTo>
                <a:cubicBezTo>
                  <a:pt x="2781338" y="58064"/>
                  <a:pt x="2783509" y="63170"/>
                  <a:pt x="2783509" y="70332"/>
                </a:cubicBezTo>
                <a:cubicBezTo>
                  <a:pt x="2783509" y="73990"/>
                  <a:pt x="2782595" y="77609"/>
                  <a:pt x="2780766" y="81191"/>
                </a:cubicBezTo>
                <a:cubicBezTo>
                  <a:pt x="2778937" y="84772"/>
                  <a:pt x="2775623" y="87744"/>
                  <a:pt x="2770822" y="90106"/>
                </a:cubicBezTo>
                <a:cubicBezTo>
                  <a:pt x="2766021" y="92468"/>
                  <a:pt x="2759125" y="93650"/>
                  <a:pt x="2750134" y="93650"/>
                </a:cubicBezTo>
                <a:cubicBezTo>
                  <a:pt x="2746781" y="93650"/>
                  <a:pt x="2742780" y="93497"/>
                  <a:pt x="2738132" y="93192"/>
                </a:cubicBezTo>
                <a:cubicBezTo>
                  <a:pt x="2733484" y="92888"/>
                  <a:pt x="2729103" y="92468"/>
                  <a:pt x="2724988" y="91935"/>
                </a:cubicBezTo>
                <a:cubicBezTo>
                  <a:pt x="2720873" y="91402"/>
                  <a:pt x="2717749" y="90983"/>
                  <a:pt x="2715615" y="90678"/>
                </a:cubicBezTo>
                <a:lnTo>
                  <a:pt x="2717215" y="79019"/>
                </a:lnTo>
                <a:cubicBezTo>
                  <a:pt x="2719349" y="79324"/>
                  <a:pt x="2722359" y="79705"/>
                  <a:pt x="2726245" y="80162"/>
                </a:cubicBezTo>
                <a:lnTo>
                  <a:pt x="2729711" y="80486"/>
                </a:lnTo>
                <a:lnTo>
                  <a:pt x="2736532" y="67932"/>
                </a:lnTo>
                <a:cubicBezTo>
                  <a:pt x="2739656" y="62979"/>
                  <a:pt x="2743428" y="58826"/>
                  <a:pt x="2747848" y="55473"/>
                </a:cubicBezTo>
                <a:cubicBezTo>
                  <a:pt x="2752267" y="52121"/>
                  <a:pt x="2757373" y="50444"/>
                  <a:pt x="2763164" y="50444"/>
                </a:cubicBezTo>
                <a:close/>
                <a:moveTo>
                  <a:pt x="2182368" y="50444"/>
                </a:moveTo>
                <a:cubicBezTo>
                  <a:pt x="2187244" y="50444"/>
                  <a:pt x="2191854" y="51968"/>
                  <a:pt x="2196198" y="55016"/>
                </a:cubicBezTo>
                <a:cubicBezTo>
                  <a:pt x="2200541" y="58064"/>
                  <a:pt x="2202713" y="63170"/>
                  <a:pt x="2202713" y="70332"/>
                </a:cubicBezTo>
                <a:cubicBezTo>
                  <a:pt x="2202713" y="73990"/>
                  <a:pt x="2201799" y="77609"/>
                  <a:pt x="2199970" y="81191"/>
                </a:cubicBezTo>
                <a:cubicBezTo>
                  <a:pt x="2198141" y="84772"/>
                  <a:pt x="2194826" y="87744"/>
                  <a:pt x="2190026" y="90106"/>
                </a:cubicBezTo>
                <a:cubicBezTo>
                  <a:pt x="2185225" y="92468"/>
                  <a:pt x="2178329" y="93650"/>
                  <a:pt x="2169337" y="93650"/>
                </a:cubicBezTo>
                <a:cubicBezTo>
                  <a:pt x="2165985" y="93650"/>
                  <a:pt x="2161984" y="93497"/>
                  <a:pt x="2157336" y="93192"/>
                </a:cubicBezTo>
                <a:cubicBezTo>
                  <a:pt x="2152688" y="92888"/>
                  <a:pt x="2148306" y="92468"/>
                  <a:pt x="2144191" y="91935"/>
                </a:cubicBezTo>
                <a:cubicBezTo>
                  <a:pt x="2140077" y="91402"/>
                  <a:pt x="2136952" y="90983"/>
                  <a:pt x="2134819" y="90678"/>
                </a:cubicBezTo>
                <a:lnTo>
                  <a:pt x="2136419" y="79019"/>
                </a:lnTo>
                <a:cubicBezTo>
                  <a:pt x="2138705" y="79324"/>
                  <a:pt x="2141753" y="79705"/>
                  <a:pt x="2145563" y="80162"/>
                </a:cubicBezTo>
                <a:lnTo>
                  <a:pt x="2148919" y="80479"/>
                </a:lnTo>
                <a:lnTo>
                  <a:pt x="2155736" y="67932"/>
                </a:lnTo>
                <a:cubicBezTo>
                  <a:pt x="2158860" y="62979"/>
                  <a:pt x="2162632" y="58826"/>
                  <a:pt x="2167051" y="55473"/>
                </a:cubicBezTo>
                <a:cubicBezTo>
                  <a:pt x="2171471" y="52121"/>
                  <a:pt x="2176576" y="50444"/>
                  <a:pt x="2182368" y="50444"/>
                </a:cubicBezTo>
                <a:close/>
                <a:moveTo>
                  <a:pt x="3467252" y="45872"/>
                </a:moveTo>
                <a:cubicBezTo>
                  <a:pt x="3468928" y="45872"/>
                  <a:pt x="3470719" y="46025"/>
                  <a:pt x="3472624" y="46329"/>
                </a:cubicBezTo>
                <a:cubicBezTo>
                  <a:pt x="3474529" y="46634"/>
                  <a:pt x="3476320" y="47091"/>
                  <a:pt x="3477996" y="47701"/>
                </a:cubicBezTo>
                <a:lnTo>
                  <a:pt x="3476167" y="59131"/>
                </a:lnTo>
                <a:cubicBezTo>
                  <a:pt x="3474643" y="58826"/>
                  <a:pt x="3473196" y="58521"/>
                  <a:pt x="3471824" y="58217"/>
                </a:cubicBezTo>
                <a:cubicBezTo>
                  <a:pt x="3470452" y="57912"/>
                  <a:pt x="3468928" y="57759"/>
                  <a:pt x="3467252" y="57759"/>
                </a:cubicBezTo>
                <a:cubicBezTo>
                  <a:pt x="3463747" y="57759"/>
                  <a:pt x="3461003" y="58483"/>
                  <a:pt x="3459022" y="59931"/>
                </a:cubicBezTo>
                <a:cubicBezTo>
                  <a:pt x="3457041" y="61379"/>
                  <a:pt x="3456051" y="63398"/>
                  <a:pt x="3456051" y="65989"/>
                </a:cubicBezTo>
                <a:cubicBezTo>
                  <a:pt x="3456051" y="69189"/>
                  <a:pt x="3457079" y="71933"/>
                  <a:pt x="3459137" y="74219"/>
                </a:cubicBezTo>
                <a:cubicBezTo>
                  <a:pt x="3461194" y="76505"/>
                  <a:pt x="3463556" y="78295"/>
                  <a:pt x="3466223" y="79591"/>
                </a:cubicBezTo>
                <a:lnTo>
                  <a:pt x="3469703" y="80628"/>
                </a:lnTo>
                <a:lnTo>
                  <a:pt x="3474910" y="79133"/>
                </a:lnTo>
                <a:cubicBezTo>
                  <a:pt x="3478491" y="77990"/>
                  <a:pt x="3481730" y="76886"/>
                  <a:pt x="3484626" y="75819"/>
                </a:cubicBezTo>
                <a:lnTo>
                  <a:pt x="3488283" y="87477"/>
                </a:lnTo>
                <a:cubicBezTo>
                  <a:pt x="3484626" y="88849"/>
                  <a:pt x="3480320" y="90297"/>
                  <a:pt x="3475367" y="91821"/>
                </a:cubicBezTo>
                <a:cubicBezTo>
                  <a:pt x="3470414" y="93345"/>
                  <a:pt x="3465423" y="94793"/>
                  <a:pt x="3460394" y="96164"/>
                </a:cubicBezTo>
                <a:cubicBezTo>
                  <a:pt x="3455365" y="97536"/>
                  <a:pt x="3450717" y="98755"/>
                  <a:pt x="3446449" y="99822"/>
                </a:cubicBezTo>
                <a:lnTo>
                  <a:pt x="3443706" y="87477"/>
                </a:lnTo>
                <a:cubicBezTo>
                  <a:pt x="3447669" y="86563"/>
                  <a:pt x="3450869" y="85801"/>
                  <a:pt x="3453307" y="85191"/>
                </a:cubicBezTo>
                <a:lnTo>
                  <a:pt x="3454412" y="84915"/>
                </a:lnTo>
                <a:lnTo>
                  <a:pt x="3449078" y="80162"/>
                </a:lnTo>
                <a:cubicBezTo>
                  <a:pt x="3445497" y="76200"/>
                  <a:pt x="3443706" y="71704"/>
                  <a:pt x="3443706" y="66675"/>
                </a:cubicBezTo>
                <a:cubicBezTo>
                  <a:pt x="3443706" y="62103"/>
                  <a:pt x="3444811" y="58255"/>
                  <a:pt x="3447021" y="55130"/>
                </a:cubicBezTo>
                <a:cubicBezTo>
                  <a:pt x="3449231" y="52006"/>
                  <a:pt x="3452126" y="49682"/>
                  <a:pt x="3455708" y="48158"/>
                </a:cubicBezTo>
                <a:cubicBezTo>
                  <a:pt x="3459289" y="46634"/>
                  <a:pt x="3463137" y="45872"/>
                  <a:pt x="3467252" y="45872"/>
                </a:cubicBezTo>
                <a:close/>
                <a:moveTo>
                  <a:pt x="3415817" y="38100"/>
                </a:moveTo>
                <a:lnTo>
                  <a:pt x="3415817" y="51130"/>
                </a:lnTo>
                <a:lnTo>
                  <a:pt x="3364611" y="65989"/>
                </a:lnTo>
                <a:lnTo>
                  <a:pt x="3364611" y="53187"/>
                </a:lnTo>
                <a:close/>
                <a:moveTo>
                  <a:pt x="758342" y="38100"/>
                </a:moveTo>
                <a:lnTo>
                  <a:pt x="758342" y="51130"/>
                </a:lnTo>
                <a:lnTo>
                  <a:pt x="707136" y="65989"/>
                </a:lnTo>
                <a:lnTo>
                  <a:pt x="707136" y="53187"/>
                </a:lnTo>
                <a:close/>
                <a:moveTo>
                  <a:pt x="2686888" y="31242"/>
                </a:moveTo>
                <a:cubicBezTo>
                  <a:pt x="2683992" y="31242"/>
                  <a:pt x="2681744" y="32232"/>
                  <a:pt x="2680144" y="34214"/>
                </a:cubicBezTo>
                <a:cubicBezTo>
                  <a:pt x="2678544" y="36195"/>
                  <a:pt x="2677744" y="38481"/>
                  <a:pt x="2677744" y="41072"/>
                </a:cubicBezTo>
                <a:cubicBezTo>
                  <a:pt x="2677744" y="43815"/>
                  <a:pt x="2678582" y="46063"/>
                  <a:pt x="2680258" y="47815"/>
                </a:cubicBezTo>
                <a:cubicBezTo>
                  <a:pt x="2681935" y="49568"/>
                  <a:pt x="2684068" y="50444"/>
                  <a:pt x="2686659" y="50444"/>
                </a:cubicBezTo>
                <a:cubicBezTo>
                  <a:pt x="2689250" y="50444"/>
                  <a:pt x="2691498" y="49606"/>
                  <a:pt x="2693403" y="47930"/>
                </a:cubicBezTo>
                <a:cubicBezTo>
                  <a:pt x="2695308" y="46253"/>
                  <a:pt x="2696260" y="44043"/>
                  <a:pt x="2696260" y="41300"/>
                </a:cubicBezTo>
                <a:cubicBezTo>
                  <a:pt x="2696260" y="38405"/>
                  <a:pt x="2695270" y="36004"/>
                  <a:pt x="2693289" y="34099"/>
                </a:cubicBezTo>
                <a:cubicBezTo>
                  <a:pt x="2691307" y="32194"/>
                  <a:pt x="2689174" y="31242"/>
                  <a:pt x="2686888" y="31242"/>
                </a:cubicBezTo>
                <a:close/>
                <a:moveTo>
                  <a:pt x="2477338" y="31242"/>
                </a:moveTo>
                <a:cubicBezTo>
                  <a:pt x="2474442" y="31242"/>
                  <a:pt x="2472194" y="32232"/>
                  <a:pt x="2470594" y="34214"/>
                </a:cubicBezTo>
                <a:cubicBezTo>
                  <a:pt x="2468994" y="36195"/>
                  <a:pt x="2468194" y="38481"/>
                  <a:pt x="2468194" y="41072"/>
                </a:cubicBezTo>
                <a:cubicBezTo>
                  <a:pt x="2468194" y="43815"/>
                  <a:pt x="2469032" y="46063"/>
                  <a:pt x="2470708" y="47815"/>
                </a:cubicBezTo>
                <a:cubicBezTo>
                  <a:pt x="2472385" y="49568"/>
                  <a:pt x="2474518" y="50444"/>
                  <a:pt x="2477109" y="50444"/>
                </a:cubicBezTo>
                <a:cubicBezTo>
                  <a:pt x="2479700" y="50444"/>
                  <a:pt x="2481948" y="49606"/>
                  <a:pt x="2483853" y="47930"/>
                </a:cubicBezTo>
                <a:cubicBezTo>
                  <a:pt x="2485758" y="46253"/>
                  <a:pt x="2486710" y="44043"/>
                  <a:pt x="2486710" y="41300"/>
                </a:cubicBezTo>
                <a:cubicBezTo>
                  <a:pt x="2486710" y="38405"/>
                  <a:pt x="2485720" y="36004"/>
                  <a:pt x="2483739" y="34099"/>
                </a:cubicBezTo>
                <a:cubicBezTo>
                  <a:pt x="2481757" y="32194"/>
                  <a:pt x="2479624" y="31242"/>
                  <a:pt x="2477338" y="31242"/>
                </a:cubicBezTo>
                <a:close/>
                <a:moveTo>
                  <a:pt x="2105863" y="31242"/>
                </a:moveTo>
                <a:cubicBezTo>
                  <a:pt x="2102967" y="31242"/>
                  <a:pt x="2100719" y="32232"/>
                  <a:pt x="2099119" y="34214"/>
                </a:cubicBezTo>
                <a:cubicBezTo>
                  <a:pt x="2097519" y="36195"/>
                  <a:pt x="2096719" y="38481"/>
                  <a:pt x="2096719" y="41072"/>
                </a:cubicBezTo>
                <a:cubicBezTo>
                  <a:pt x="2096719" y="43815"/>
                  <a:pt x="2097557" y="46063"/>
                  <a:pt x="2099233" y="47815"/>
                </a:cubicBezTo>
                <a:cubicBezTo>
                  <a:pt x="2100910" y="49568"/>
                  <a:pt x="2103043" y="50444"/>
                  <a:pt x="2105634" y="50444"/>
                </a:cubicBezTo>
                <a:cubicBezTo>
                  <a:pt x="2108225" y="50444"/>
                  <a:pt x="2110473" y="49606"/>
                  <a:pt x="2112378" y="47930"/>
                </a:cubicBezTo>
                <a:cubicBezTo>
                  <a:pt x="2114283" y="46253"/>
                  <a:pt x="2115235" y="44043"/>
                  <a:pt x="2115235" y="41300"/>
                </a:cubicBezTo>
                <a:cubicBezTo>
                  <a:pt x="2115235" y="38405"/>
                  <a:pt x="2114245" y="36004"/>
                  <a:pt x="2112264" y="34099"/>
                </a:cubicBezTo>
                <a:cubicBezTo>
                  <a:pt x="2110282" y="32194"/>
                  <a:pt x="2108149" y="31242"/>
                  <a:pt x="2105863" y="31242"/>
                </a:cubicBezTo>
                <a:close/>
                <a:moveTo>
                  <a:pt x="2688031" y="18440"/>
                </a:moveTo>
                <a:cubicBezTo>
                  <a:pt x="2691688" y="18440"/>
                  <a:pt x="2694965" y="19507"/>
                  <a:pt x="2697861" y="21641"/>
                </a:cubicBezTo>
                <a:cubicBezTo>
                  <a:pt x="2700756" y="23774"/>
                  <a:pt x="2703042" y="26594"/>
                  <a:pt x="2704719" y="30099"/>
                </a:cubicBezTo>
                <a:cubicBezTo>
                  <a:pt x="2706395" y="33604"/>
                  <a:pt x="2707233" y="37338"/>
                  <a:pt x="2707233" y="41300"/>
                </a:cubicBezTo>
                <a:cubicBezTo>
                  <a:pt x="2707233" y="47244"/>
                  <a:pt x="2705328" y="52235"/>
                  <a:pt x="2701518" y="56273"/>
                </a:cubicBezTo>
                <a:cubicBezTo>
                  <a:pt x="2697708" y="60312"/>
                  <a:pt x="2692831" y="62331"/>
                  <a:pt x="2686888" y="62331"/>
                </a:cubicBezTo>
                <a:cubicBezTo>
                  <a:pt x="2680335" y="62331"/>
                  <a:pt x="2675420" y="60350"/>
                  <a:pt x="2672143" y="56388"/>
                </a:cubicBezTo>
                <a:cubicBezTo>
                  <a:pt x="2668866" y="52425"/>
                  <a:pt x="2667228" y="47777"/>
                  <a:pt x="2667228" y="42443"/>
                </a:cubicBezTo>
                <a:cubicBezTo>
                  <a:pt x="2667228" y="38024"/>
                  <a:pt x="2668104" y="34023"/>
                  <a:pt x="2669857" y="30442"/>
                </a:cubicBezTo>
                <a:cubicBezTo>
                  <a:pt x="2671610" y="26860"/>
                  <a:pt x="2674086" y="23965"/>
                  <a:pt x="2677286" y="21755"/>
                </a:cubicBezTo>
                <a:cubicBezTo>
                  <a:pt x="2680487" y="19545"/>
                  <a:pt x="2684068" y="18440"/>
                  <a:pt x="2688031" y="18440"/>
                </a:cubicBezTo>
                <a:close/>
                <a:moveTo>
                  <a:pt x="2478481" y="18440"/>
                </a:moveTo>
                <a:cubicBezTo>
                  <a:pt x="2482139" y="18440"/>
                  <a:pt x="2485415" y="19507"/>
                  <a:pt x="2488311" y="21641"/>
                </a:cubicBezTo>
                <a:cubicBezTo>
                  <a:pt x="2491206" y="23774"/>
                  <a:pt x="2493492" y="26594"/>
                  <a:pt x="2495169" y="30099"/>
                </a:cubicBezTo>
                <a:cubicBezTo>
                  <a:pt x="2496845" y="33604"/>
                  <a:pt x="2497683" y="37338"/>
                  <a:pt x="2497683" y="41300"/>
                </a:cubicBezTo>
                <a:cubicBezTo>
                  <a:pt x="2497683" y="47244"/>
                  <a:pt x="2495778" y="52235"/>
                  <a:pt x="2491968" y="56273"/>
                </a:cubicBezTo>
                <a:cubicBezTo>
                  <a:pt x="2488158" y="60312"/>
                  <a:pt x="2483281" y="62331"/>
                  <a:pt x="2477338" y="62331"/>
                </a:cubicBezTo>
                <a:cubicBezTo>
                  <a:pt x="2470785" y="62331"/>
                  <a:pt x="2465870" y="60350"/>
                  <a:pt x="2462593" y="56388"/>
                </a:cubicBezTo>
                <a:cubicBezTo>
                  <a:pt x="2459317" y="52425"/>
                  <a:pt x="2457678" y="47777"/>
                  <a:pt x="2457678" y="42443"/>
                </a:cubicBezTo>
                <a:cubicBezTo>
                  <a:pt x="2457678" y="38024"/>
                  <a:pt x="2458554" y="34023"/>
                  <a:pt x="2460307" y="30442"/>
                </a:cubicBezTo>
                <a:cubicBezTo>
                  <a:pt x="2462060" y="26860"/>
                  <a:pt x="2464536" y="23965"/>
                  <a:pt x="2467736" y="21755"/>
                </a:cubicBezTo>
                <a:cubicBezTo>
                  <a:pt x="2470937" y="19545"/>
                  <a:pt x="2474518" y="18440"/>
                  <a:pt x="2478481" y="18440"/>
                </a:cubicBezTo>
                <a:close/>
                <a:moveTo>
                  <a:pt x="2107006" y="18440"/>
                </a:moveTo>
                <a:cubicBezTo>
                  <a:pt x="2110663" y="18440"/>
                  <a:pt x="2113940" y="19507"/>
                  <a:pt x="2116836" y="21641"/>
                </a:cubicBezTo>
                <a:cubicBezTo>
                  <a:pt x="2119731" y="23774"/>
                  <a:pt x="2122017" y="26594"/>
                  <a:pt x="2123694" y="30099"/>
                </a:cubicBezTo>
                <a:cubicBezTo>
                  <a:pt x="2125370" y="33604"/>
                  <a:pt x="2126208" y="37338"/>
                  <a:pt x="2126208" y="41300"/>
                </a:cubicBezTo>
                <a:cubicBezTo>
                  <a:pt x="2126208" y="47244"/>
                  <a:pt x="2124303" y="52235"/>
                  <a:pt x="2120493" y="56273"/>
                </a:cubicBezTo>
                <a:cubicBezTo>
                  <a:pt x="2116683" y="60312"/>
                  <a:pt x="2111806" y="62331"/>
                  <a:pt x="2105863" y="62331"/>
                </a:cubicBezTo>
                <a:cubicBezTo>
                  <a:pt x="2099310" y="62331"/>
                  <a:pt x="2094395" y="60350"/>
                  <a:pt x="2091118" y="56388"/>
                </a:cubicBezTo>
                <a:cubicBezTo>
                  <a:pt x="2087842" y="52425"/>
                  <a:pt x="2086203" y="47777"/>
                  <a:pt x="2086203" y="42443"/>
                </a:cubicBezTo>
                <a:cubicBezTo>
                  <a:pt x="2086203" y="38024"/>
                  <a:pt x="2087079" y="34023"/>
                  <a:pt x="2088832" y="30442"/>
                </a:cubicBezTo>
                <a:cubicBezTo>
                  <a:pt x="2090585" y="26860"/>
                  <a:pt x="2093061" y="23965"/>
                  <a:pt x="2096262" y="21755"/>
                </a:cubicBezTo>
                <a:cubicBezTo>
                  <a:pt x="2099462" y="19545"/>
                  <a:pt x="2103043" y="18440"/>
                  <a:pt x="2107006" y="18440"/>
                </a:cubicBezTo>
                <a:close/>
                <a:moveTo>
                  <a:pt x="3492017" y="0"/>
                </a:moveTo>
                <a:lnTo>
                  <a:pt x="3492017" y="13030"/>
                </a:lnTo>
                <a:lnTo>
                  <a:pt x="3440811" y="27889"/>
                </a:lnTo>
                <a:lnTo>
                  <a:pt x="3440811" y="15087"/>
                </a:ln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98" name="Google Shape;98;p14"/>
          <p:cNvSpPr txBox="1"/>
          <p:nvPr/>
        </p:nvSpPr>
        <p:spPr>
          <a:xfrm>
            <a:off x="1230150" y="3437700"/>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a:solidFill>
                  <a:schemeClr val="dk1"/>
                </a:solidFill>
                <a:latin typeface="Inter Light"/>
                <a:ea typeface="Inter Light"/>
                <a:cs typeface="Inter Light"/>
                <a:sym typeface="Inter Light"/>
              </a:rPr>
              <a:t>15. Were We incapable of creating ˹them˺ the first time? In fact, they are in doubt about ˹their˺ re-creation.</a:t>
            </a:r>
            <a:endParaRPr sz="1200">
              <a:solidFill>
                <a:schemeClr val="dk1"/>
              </a:solidFill>
              <a:latin typeface="Inter Light"/>
              <a:ea typeface="Inter Light"/>
              <a:cs typeface="Inter Light"/>
              <a:sym typeface="Inter Light"/>
            </a:endParaRPr>
          </a:p>
        </p:txBody>
      </p:sp>
      <p:sp>
        <p:nvSpPr>
          <p:cNvPr id="100" name="Google Shape;100;p14"/>
          <p:cNvSpPr txBox="1"/>
          <p:nvPr/>
        </p:nvSpPr>
        <p:spPr>
          <a:xfrm>
            <a:off x="1004400" y="748800"/>
            <a:ext cx="33954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Allah’s Might</a:t>
            </a:r>
            <a:endParaRPr sz="3600">
              <a:solidFill>
                <a:srgbClr val="1E1E1E"/>
              </a:solidFill>
              <a:latin typeface="Inter Tight Medium"/>
              <a:ea typeface="Inter Tight Medium"/>
              <a:cs typeface="Inter Tight Medium"/>
              <a:sym typeface="Inter Tight Medium"/>
            </a:endParaRPr>
          </a:p>
        </p:txBody>
      </p:sp>
      <p:sp>
        <p:nvSpPr>
          <p:cNvPr id="101" name="Google Shape;101;p14"/>
          <p:cNvSpPr/>
          <p:nvPr/>
        </p:nvSpPr>
        <p:spPr>
          <a:xfrm>
            <a:off x="5701100" y="1549875"/>
            <a:ext cx="2364900" cy="14355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02" name="Google Shape;102;p14"/>
          <p:cNvSpPr txBox="1"/>
          <p:nvPr/>
        </p:nvSpPr>
        <p:spPr>
          <a:xfrm>
            <a:off x="5934944" y="1821219"/>
            <a:ext cx="1897200" cy="892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Noto Sans Arabic"/>
                <a:ea typeface="Noto Sans Arabic"/>
                <a:cs typeface="Noto Sans Arabic"/>
                <a:sym typeface="Noto Sans Arabic"/>
              </a:rPr>
              <a:t>لَبْسٍ</a:t>
            </a:r>
            <a:r>
              <a:rPr lang="en-GB" sz="1000">
                <a:solidFill>
                  <a:srgbClr val="1E1E1E"/>
                </a:solidFill>
                <a:latin typeface="Inter Light"/>
                <a:ea typeface="Inter Light"/>
                <a:cs typeface="Inter Light"/>
                <a:sym typeface="Inter Light"/>
              </a:rPr>
              <a:t> - confusion. </a:t>
            </a:r>
            <a:br>
              <a:rPr lang="en-GB" sz="1000">
                <a:solidFill>
                  <a:srgbClr val="1E1E1E"/>
                </a:solidFill>
                <a:latin typeface="Inter Light"/>
                <a:ea typeface="Inter Light"/>
                <a:cs typeface="Inter Light"/>
                <a:sym typeface="Inter Light"/>
              </a:rPr>
            </a:br>
            <a:r>
              <a:rPr lang="en-GB" sz="1000">
                <a:solidFill>
                  <a:srgbClr val="1E1E1E"/>
                </a:solidFill>
                <a:latin typeface="Noto Sans Arabic"/>
                <a:ea typeface="Noto Sans Arabic"/>
                <a:cs typeface="Noto Sans Arabic"/>
                <a:sym typeface="Noto Sans Arabic"/>
              </a:rPr>
              <a:t>يَلْبِسُ</a:t>
            </a:r>
            <a:r>
              <a:rPr lang="en-GB" sz="1000">
                <a:solidFill>
                  <a:srgbClr val="1E1E1E"/>
                </a:solidFill>
                <a:latin typeface="Inter Light"/>
                <a:ea typeface="Inter Light"/>
                <a:cs typeface="Inter Light"/>
                <a:sym typeface="Inter Light"/>
              </a:rPr>
              <a:t> means to mix something; confusion arises when things are mixed up and are unclear.</a:t>
            </a:r>
            <a:endParaRPr sz="1000">
              <a:solidFill>
                <a:srgbClr val="1E1E1E"/>
              </a:solidFill>
              <a:latin typeface="Inter Light"/>
              <a:ea typeface="Inter Light"/>
              <a:cs typeface="Inter Light"/>
              <a:sym typeface="Inter Light"/>
            </a:endParaRPr>
          </a:p>
        </p:txBody>
      </p:sp>
      <p:sp>
        <p:nvSpPr>
          <p:cNvPr id="103" name="Google Shape;103;p14"/>
          <p:cNvSpPr/>
          <p:nvPr/>
        </p:nvSpPr>
        <p:spPr>
          <a:xfrm>
            <a:off x="5707104" y="3211029"/>
            <a:ext cx="2358895" cy="1268855"/>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04" name="Google Shape;104;p14"/>
          <p:cNvSpPr txBox="1"/>
          <p:nvPr/>
        </p:nvSpPr>
        <p:spPr>
          <a:xfrm>
            <a:off x="6536089" y="3406834"/>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1E1E1E"/>
                </a:solidFill>
                <a:latin typeface="Inter Tight Medium"/>
                <a:ea typeface="Inter Tight Medium"/>
                <a:cs typeface="Inter Tight Medium"/>
                <a:sym typeface="Inter Tight Medium"/>
              </a:rPr>
              <a:t>Reflect</a:t>
            </a:r>
            <a:endParaRPr sz="700" b="0" i="0" u="none" strike="noStrike" cap="none">
              <a:solidFill>
                <a:srgbClr val="000000"/>
              </a:solidFill>
              <a:latin typeface="Arial"/>
              <a:ea typeface="Arial"/>
              <a:cs typeface="Arial"/>
              <a:sym typeface="Arial"/>
            </a:endParaRPr>
          </a:p>
        </p:txBody>
      </p:sp>
      <p:sp>
        <p:nvSpPr>
          <p:cNvPr id="105" name="Google Shape;105;p14"/>
          <p:cNvSpPr txBox="1"/>
          <p:nvPr/>
        </p:nvSpPr>
        <p:spPr>
          <a:xfrm>
            <a:off x="6536083" y="3693205"/>
            <a:ext cx="1433874" cy="661699"/>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dirty="0">
                <a:solidFill>
                  <a:srgbClr val="1E1E1E"/>
                </a:solidFill>
                <a:latin typeface="Inter Tight Medium"/>
                <a:ea typeface="Inter Tight Medium"/>
                <a:cs typeface="Inter Tight Medium"/>
                <a:sym typeface="Inter Tight Medium"/>
              </a:rPr>
              <a:t>Is it easier to create something from scratch or to re-create something?</a:t>
            </a:r>
            <a:endParaRPr sz="1000" dirty="0">
              <a:solidFill>
                <a:srgbClr val="1E1E1E"/>
              </a:solidFill>
              <a:latin typeface="Inter Tight Medium"/>
              <a:ea typeface="Inter Tight Medium"/>
              <a:cs typeface="Inter Tight Medium"/>
              <a:sym typeface="Inter Tight Medium"/>
            </a:endParaRPr>
          </a:p>
        </p:txBody>
      </p:sp>
      <p:pic>
        <p:nvPicPr>
          <p:cNvPr id="106" name="Google Shape;106;p14"/>
          <p:cNvPicPr preferRelativeResize="0"/>
          <p:nvPr/>
        </p:nvPicPr>
        <p:blipFill rotWithShape="1">
          <a:blip r:embed="rId3">
            <a:alphaModFix/>
          </a:blip>
          <a:srcRect/>
          <a:stretch/>
        </p:blipFill>
        <p:spPr>
          <a:xfrm>
            <a:off x="5934944" y="3406834"/>
            <a:ext cx="497928" cy="497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5"/>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5" name="Google Shape;97;p14">
            <a:extLst>
              <a:ext uri="{FF2B5EF4-FFF2-40B4-BE49-F238E27FC236}">
                <a16:creationId xmlns:a16="http://schemas.microsoft.com/office/drawing/2014/main" id="{5BB92F82-A0D5-721B-8F6E-E01E0D3C3DFD}"/>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4" name="Freeform: Shape 3">
            <a:extLst>
              <a:ext uri="{FF2B5EF4-FFF2-40B4-BE49-F238E27FC236}">
                <a16:creationId xmlns:a16="http://schemas.microsoft.com/office/drawing/2014/main" id="{26DE154F-2E5E-17E9-0461-892B28F61617}"/>
              </a:ext>
            </a:extLst>
          </p:cNvPr>
          <p:cNvSpPr/>
          <p:nvPr/>
        </p:nvSpPr>
        <p:spPr>
          <a:xfrm>
            <a:off x="1284065" y="2324945"/>
            <a:ext cx="3595650" cy="762929"/>
          </a:xfrm>
          <a:custGeom>
            <a:avLst/>
            <a:gdLst/>
            <a:ahLst/>
            <a:cxnLst/>
            <a:rect l="l" t="t" r="r" b="b"/>
            <a:pathLst>
              <a:path w="3595650" h="762929">
                <a:moveTo>
                  <a:pt x="1643025" y="735040"/>
                </a:moveTo>
                <a:lnTo>
                  <a:pt x="1643025" y="748070"/>
                </a:lnTo>
                <a:lnTo>
                  <a:pt x="1591818" y="762929"/>
                </a:lnTo>
                <a:lnTo>
                  <a:pt x="1591818" y="750127"/>
                </a:lnTo>
                <a:close/>
                <a:moveTo>
                  <a:pt x="642900" y="735040"/>
                </a:moveTo>
                <a:lnTo>
                  <a:pt x="642900" y="748070"/>
                </a:lnTo>
                <a:lnTo>
                  <a:pt x="591693" y="762929"/>
                </a:lnTo>
                <a:lnTo>
                  <a:pt x="591693" y="750127"/>
                </a:lnTo>
                <a:close/>
                <a:moveTo>
                  <a:pt x="3595650" y="725515"/>
                </a:moveTo>
                <a:lnTo>
                  <a:pt x="3595650" y="738545"/>
                </a:lnTo>
                <a:lnTo>
                  <a:pt x="3544443" y="753404"/>
                </a:lnTo>
                <a:lnTo>
                  <a:pt x="3544443" y="740602"/>
                </a:lnTo>
                <a:close/>
                <a:moveTo>
                  <a:pt x="242850" y="725515"/>
                </a:moveTo>
                <a:lnTo>
                  <a:pt x="242850" y="738545"/>
                </a:lnTo>
                <a:lnTo>
                  <a:pt x="191643" y="753404"/>
                </a:lnTo>
                <a:lnTo>
                  <a:pt x="191643" y="740602"/>
                </a:lnTo>
                <a:close/>
                <a:moveTo>
                  <a:pt x="1808074" y="692291"/>
                </a:moveTo>
                <a:cubicBezTo>
                  <a:pt x="1811122" y="692291"/>
                  <a:pt x="1813751" y="693434"/>
                  <a:pt x="1815960" y="695720"/>
                </a:cubicBezTo>
                <a:cubicBezTo>
                  <a:pt x="1818170" y="698006"/>
                  <a:pt x="1819275" y="700673"/>
                  <a:pt x="1819275" y="703721"/>
                </a:cubicBezTo>
                <a:cubicBezTo>
                  <a:pt x="1819275" y="706769"/>
                  <a:pt x="1818170" y="709398"/>
                  <a:pt x="1815960" y="711608"/>
                </a:cubicBezTo>
                <a:cubicBezTo>
                  <a:pt x="1813751" y="713818"/>
                  <a:pt x="1811122" y="714923"/>
                  <a:pt x="1808074" y="714923"/>
                </a:cubicBezTo>
                <a:cubicBezTo>
                  <a:pt x="1804873" y="714923"/>
                  <a:pt x="1802168" y="713818"/>
                  <a:pt x="1799959" y="711608"/>
                </a:cubicBezTo>
                <a:cubicBezTo>
                  <a:pt x="1797749" y="709398"/>
                  <a:pt x="1796644" y="706769"/>
                  <a:pt x="1796644" y="703721"/>
                </a:cubicBezTo>
                <a:cubicBezTo>
                  <a:pt x="1796644" y="700673"/>
                  <a:pt x="1797749" y="698006"/>
                  <a:pt x="1799959" y="695720"/>
                </a:cubicBezTo>
                <a:cubicBezTo>
                  <a:pt x="1802168" y="693434"/>
                  <a:pt x="1804873" y="692291"/>
                  <a:pt x="1808074" y="692291"/>
                </a:cubicBezTo>
                <a:close/>
                <a:moveTo>
                  <a:pt x="1497406" y="688405"/>
                </a:moveTo>
                <a:cubicBezTo>
                  <a:pt x="1500454" y="688405"/>
                  <a:pt x="1503083" y="689548"/>
                  <a:pt x="1505293" y="691834"/>
                </a:cubicBezTo>
                <a:cubicBezTo>
                  <a:pt x="1507503" y="694120"/>
                  <a:pt x="1508608" y="696787"/>
                  <a:pt x="1508608" y="699835"/>
                </a:cubicBezTo>
                <a:cubicBezTo>
                  <a:pt x="1508608" y="702883"/>
                  <a:pt x="1507503" y="705512"/>
                  <a:pt x="1505293" y="707722"/>
                </a:cubicBezTo>
                <a:cubicBezTo>
                  <a:pt x="1503083" y="709932"/>
                  <a:pt x="1500454" y="711037"/>
                  <a:pt x="1497406" y="711037"/>
                </a:cubicBezTo>
                <a:cubicBezTo>
                  <a:pt x="1494206" y="711037"/>
                  <a:pt x="1491501" y="709932"/>
                  <a:pt x="1489291" y="707722"/>
                </a:cubicBezTo>
                <a:cubicBezTo>
                  <a:pt x="1487081" y="705512"/>
                  <a:pt x="1485976" y="702883"/>
                  <a:pt x="1485976" y="699835"/>
                </a:cubicBezTo>
                <a:cubicBezTo>
                  <a:pt x="1485976" y="696787"/>
                  <a:pt x="1487081" y="694120"/>
                  <a:pt x="1489291" y="691834"/>
                </a:cubicBezTo>
                <a:cubicBezTo>
                  <a:pt x="1491501" y="689548"/>
                  <a:pt x="1494206" y="688405"/>
                  <a:pt x="1497406" y="688405"/>
                </a:cubicBezTo>
                <a:close/>
                <a:moveTo>
                  <a:pt x="1466088" y="688405"/>
                </a:moveTo>
                <a:cubicBezTo>
                  <a:pt x="1469136" y="688405"/>
                  <a:pt x="1471765" y="689548"/>
                  <a:pt x="1473975" y="691834"/>
                </a:cubicBezTo>
                <a:cubicBezTo>
                  <a:pt x="1476185" y="694120"/>
                  <a:pt x="1477290" y="696787"/>
                  <a:pt x="1477290" y="699835"/>
                </a:cubicBezTo>
                <a:cubicBezTo>
                  <a:pt x="1477290" y="702883"/>
                  <a:pt x="1476185" y="705512"/>
                  <a:pt x="1473975" y="707722"/>
                </a:cubicBezTo>
                <a:cubicBezTo>
                  <a:pt x="1471765" y="709932"/>
                  <a:pt x="1469136" y="711037"/>
                  <a:pt x="1466088" y="711037"/>
                </a:cubicBezTo>
                <a:cubicBezTo>
                  <a:pt x="1462888" y="711037"/>
                  <a:pt x="1460183" y="709932"/>
                  <a:pt x="1457973" y="707722"/>
                </a:cubicBezTo>
                <a:cubicBezTo>
                  <a:pt x="1455763" y="705512"/>
                  <a:pt x="1454658" y="702883"/>
                  <a:pt x="1454658" y="699835"/>
                </a:cubicBezTo>
                <a:cubicBezTo>
                  <a:pt x="1454658" y="696787"/>
                  <a:pt x="1455763" y="694120"/>
                  <a:pt x="1457973" y="691834"/>
                </a:cubicBezTo>
                <a:cubicBezTo>
                  <a:pt x="1460183" y="689548"/>
                  <a:pt x="1462888" y="688405"/>
                  <a:pt x="1466088" y="688405"/>
                </a:cubicBezTo>
                <a:close/>
                <a:moveTo>
                  <a:pt x="148590" y="688405"/>
                </a:moveTo>
                <a:cubicBezTo>
                  <a:pt x="151638" y="688405"/>
                  <a:pt x="154267" y="689548"/>
                  <a:pt x="156477" y="691834"/>
                </a:cubicBezTo>
                <a:cubicBezTo>
                  <a:pt x="158687" y="694120"/>
                  <a:pt x="159792" y="696787"/>
                  <a:pt x="159792" y="699835"/>
                </a:cubicBezTo>
                <a:cubicBezTo>
                  <a:pt x="159792" y="702883"/>
                  <a:pt x="158687" y="705512"/>
                  <a:pt x="156477" y="707722"/>
                </a:cubicBezTo>
                <a:cubicBezTo>
                  <a:pt x="154267" y="709932"/>
                  <a:pt x="151638" y="711037"/>
                  <a:pt x="148590" y="711037"/>
                </a:cubicBezTo>
                <a:cubicBezTo>
                  <a:pt x="145390" y="711037"/>
                  <a:pt x="142685" y="709932"/>
                  <a:pt x="140475" y="707722"/>
                </a:cubicBezTo>
                <a:cubicBezTo>
                  <a:pt x="138265" y="705512"/>
                  <a:pt x="137160" y="702883"/>
                  <a:pt x="137160" y="699835"/>
                </a:cubicBezTo>
                <a:cubicBezTo>
                  <a:pt x="137160" y="696787"/>
                  <a:pt x="138265" y="694120"/>
                  <a:pt x="140475" y="691834"/>
                </a:cubicBezTo>
                <a:cubicBezTo>
                  <a:pt x="142685" y="689548"/>
                  <a:pt x="145390" y="688405"/>
                  <a:pt x="148590" y="688405"/>
                </a:cubicBezTo>
                <a:close/>
                <a:moveTo>
                  <a:pt x="117272" y="688405"/>
                </a:moveTo>
                <a:cubicBezTo>
                  <a:pt x="120320" y="688405"/>
                  <a:pt x="122949" y="689548"/>
                  <a:pt x="125159" y="691834"/>
                </a:cubicBezTo>
                <a:cubicBezTo>
                  <a:pt x="127368" y="694120"/>
                  <a:pt x="128473" y="696787"/>
                  <a:pt x="128473" y="699835"/>
                </a:cubicBezTo>
                <a:cubicBezTo>
                  <a:pt x="128473" y="702883"/>
                  <a:pt x="127368" y="705512"/>
                  <a:pt x="125159" y="707722"/>
                </a:cubicBezTo>
                <a:cubicBezTo>
                  <a:pt x="122949" y="709932"/>
                  <a:pt x="120320" y="711037"/>
                  <a:pt x="117272" y="711037"/>
                </a:cubicBezTo>
                <a:cubicBezTo>
                  <a:pt x="114072" y="711037"/>
                  <a:pt x="111366" y="709932"/>
                  <a:pt x="109157" y="707722"/>
                </a:cubicBezTo>
                <a:cubicBezTo>
                  <a:pt x="106947" y="705512"/>
                  <a:pt x="105842" y="702883"/>
                  <a:pt x="105842" y="699835"/>
                </a:cubicBezTo>
                <a:cubicBezTo>
                  <a:pt x="105842" y="696787"/>
                  <a:pt x="106947" y="694120"/>
                  <a:pt x="109157" y="691834"/>
                </a:cubicBezTo>
                <a:cubicBezTo>
                  <a:pt x="111366" y="689548"/>
                  <a:pt x="114072" y="688405"/>
                  <a:pt x="117272" y="688405"/>
                </a:cubicBezTo>
                <a:close/>
                <a:moveTo>
                  <a:pt x="3569284" y="687719"/>
                </a:moveTo>
                <a:cubicBezTo>
                  <a:pt x="3572332" y="687719"/>
                  <a:pt x="3574961" y="688862"/>
                  <a:pt x="3577171" y="691148"/>
                </a:cubicBezTo>
                <a:cubicBezTo>
                  <a:pt x="3579381" y="693434"/>
                  <a:pt x="3580486" y="696101"/>
                  <a:pt x="3580486" y="699149"/>
                </a:cubicBezTo>
                <a:cubicBezTo>
                  <a:pt x="3580486" y="702197"/>
                  <a:pt x="3579381" y="704826"/>
                  <a:pt x="3577171" y="707036"/>
                </a:cubicBezTo>
                <a:cubicBezTo>
                  <a:pt x="3574961" y="709246"/>
                  <a:pt x="3572332" y="710351"/>
                  <a:pt x="3569284" y="710351"/>
                </a:cubicBezTo>
                <a:cubicBezTo>
                  <a:pt x="3566084" y="710351"/>
                  <a:pt x="3563379" y="709246"/>
                  <a:pt x="3561169" y="707036"/>
                </a:cubicBezTo>
                <a:cubicBezTo>
                  <a:pt x="3558959" y="704826"/>
                  <a:pt x="3557854" y="702197"/>
                  <a:pt x="3557854" y="699149"/>
                </a:cubicBezTo>
                <a:cubicBezTo>
                  <a:pt x="3557854" y="696101"/>
                  <a:pt x="3558959" y="693434"/>
                  <a:pt x="3561169" y="691148"/>
                </a:cubicBezTo>
                <a:cubicBezTo>
                  <a:pt x="3563379" y="688862"/>
                  <a:pt x="3566084" y="687719"/>
                  <a:pt x="3569284" y="687719"/>
                </a:cubicBezTo>
                <a:close/>
                <a:moveTo>
                  <a:pt x="754761" y="687719"/>
                </a:moveTo>
                <a:cubicBezTo>
                  <a:pt x="757809" y="687719"/>
                  <a:pt x="760438" y="688862"/>
                  <a:pt x="762648" y="691148"/>
                </a:cubicBezTo>
                <a:cubicBezTo>
                  <a:pt x="764858" y="693434"/>
                  <a:pt x="765963" y="696101"/>
                  <a:pt x="765963" y="699149"/>
                </a:cubicBezTo>
                <a:cubicBezTo>
                  <a:pt x="765963" y="702197"/>
                  <a:pt x="764858" y="704826"/>
                  <a:pt x="762648" y="707036"/>
                </a:cubicBezTo>
                <a:cubicBezTo>
                  <a:pt x="760438" y="709246"/>
                  <a:pt x="757809" y="710351"/>
                  <a:pt x="754761" y="710351"/>
                </a:cubicBezTo>
                <a:cubicBezTo>
                  <a:pt x="751561" y="710351"/>
                  <a:pt x="748856" y="709246"/>
                  <a:pt x="746646" y="707036"/>
                </a:cubicBezTo>
                <a:cubicBezTo>
                  <a:pt x="744436" y="704826"/>
                  <a:pt x="743331" y="702197"/>
                  <a:pt x="743331" y="699149"/>
                </a:cubicBezTo>
                <a:cubicBezTo>
                  <a:pt x="743331" y="696101"/>
                  <a:pt x="744436" y="693434"/>
                  <a:pt x="746646" y="691148"/>
                </a:cubicBezTo>
                <a:cubicBezTo>
                  <a:pt x="748856" y="688862"/>
                  <a:pt x="751561" y="687719"/>
                  <a:pt x="754761" y="687719"/>
                </a:cubicBezTo>
                <a:close/>
                <a:moveTo>
                  <a:pt x="1618336" y="682004"/>
                </a:moveTo>
                <a:cubicBezTo>
                  <a:pt x="1620012" y="682004"/>
                  <a:pt x="1621803" y="682157"/>
                  <a:pt x="1623708" y="682462"/>
                </a:cubicBezTo>
                <a:cubicBezTo>
                  <a:pt x="1625613" y="682766"/>
                  <a:pt x="1627403" y="683224"/>
                  <a:pt x="1629080" y="683833"/>
                </a:cubicBezTo>
                <a:lnTo>
                  <a:pt x="1627251" y="695263"/>
                </a:lnTo>
                <a:cubicBezTo>
                  <a:pt x="1625727" y="694958"/>
                  <a:pt x="1624279" y="694654"/>
                  <a:pt x="1622908" y="694349"/>
                </a:cubicBezTo>
                <a:cubicBezTo>
                  <a:pt x="1621536" y="694044"/>
                  <a:pt x="1620012" y="693892"/>
                  <a:pt x="1618336" y="693892"/>
                </a:cubicBezTo>
                <a:cubicBezTo>
                  <a:pt x="1614831" y="693892"/>
                  <a:pt x="1612087" y="694615"/>
                  <a:pt x="1610106" y="696063"/>
                </a:cubicBezTo>
                <a:cubicBezTo>
                  <a:pt x="1608125" y="697511"/>
                  <a:pt x="1607134" y="699530"/>
                  <a:pt x="1607134" y="702121"/>
                </a:cubicBezTo>
                <a:cubicBezTo>
                  <a:pt x="1607134" y="705322"/>
                  <a:pt x="1608163" y="708065"/>
                  <a:pt x="1610221" y="710351"/>
                </a:cubicBezTo>
                <a:cubicBezTo>
                  <a:pt x="1612278" y="712637"/>
                  <a:pt x="1614640" y="714427"/>
                  <a:pt x="1617307" y="715723"/>
                </a:cubicBezTo>
                <a:lnTo>
                  <a:pt x="1620787" y="716761"/>
                </a:lnTo>
                <a:lnTo>
                  <a:pt x="1625994" y="715266"/>
                </a:lnTo>
                <a:cubicBezTo>
                  <a:pt x="1629575" y="714123"/>
                  <a:pt x="1632814" y="713018"/>
                  <a:pt x="1635709" y="711951"/>
                </a:cubicBezTo>
                <a:lnTo>
                  <a:pt x="1639367" y="723610"/>
                </a:lnTo>
                <a:cubicBezTo>
                  <a:pt x="1635709" y="724981"/>
                  <a:pt x="1631404" y="726429"/>
                  <a:pt x="1626451" y="727953"/>
                </a:cubicBezTo>
                <a:cubicBezTo>
                  <a:pt x="1621498" y="729477"/>
                  <a:pt x="1616507" y="730925"/>
                  <a:pt x="1611478" y="732296"/>
                </a:cubicBezTo>
                <a:cubicBezTo>
                  <a:pt x="1606449" y="733668"/>
                  <a:pt x="1601800" y="734887"/>
                  <a:pt x="1597533" y="735954"/>
                </a:cubicBezTo>
                <a:lnTo>
                  <a:pt x="1594790" y="723610"/>
                </a:lnTo>
                <a:cubicBezTo>
                  <a:pt x="1598752" y="722695"/>
                  <a:pt x="1601953" y="721933"/>
                  <a:pt x="1604391" y="721324"/>
                </a:cubicBezTo>
                <a:lnTo>
                  <a:pt x="1605496" y="721048"/>
                </a:lnTo>
                <a:lnTo>
                  <a:pt x="1600162" y="716294"/>
                </a:lnTo>
                <a:cubicBezTo>
                  <a:pt x="1596581" y="712332"/>
                  <a:pt x="1594790" y="707836"/>
                  <a:pt x="1594790" y="702807"/>
                </a:cubicBezTo>
                <a:cubicBezTo>
                  <a:pt x="1594790" y="698235"/>
                  <a:pt x="1595895" y="694387"/>
                  <a:pt x="1598105" y="691263"/>
                </a:cubicBezTo>
                <a:cubicBezTo>
                  <a:pt x="1600314" y="688138"/>
                  <a:pt x="1603210" y="685814"/>
                  <a:pt x="1606792" y="684290"/>
                </a:cubicBezTo>
                <a:cubicBezTo>
                  <a:pt x="1610373" y="682766"/>
                  <a:pt x="1614221" y="682004"/>
                  <a:pt x="1618336" y="682004"/>
                </a:cubicBezTo>
                <a:close/>
                <a:moveTo>
                  <a:pt x="3519450" y="677890"/>
                </a:moveTo>
                <a:lnTo>
                  <a:pt x="3519450" y="690920"/>
                </a:lnTo>
                <a:lnTo>
                  <a:pt x="3468243" y="705779"/>
                </a:lnTo>
                <a:lnTo>
                  <a:pt x="3468243" y="692977"/>
                </a:lnTo>
                <a:close/>
                <a:moveTo>
                  <a:pt x="1414425" y="677890"/>
                </a:moveTo>
                <a:lnTo>
                  <a:pt x="1414425" y="690920"/>
                </a:lnTo>
                <a:lnTo>
                  <a:pt x="1363218" y="705779"/>
                </a:lnTo>
                <a:lnTo>
                  <a:pt x="1363218" y="692977"/>
                </a:lnTo>
                <a:close/>
                <a:moveTo>
                  <a:pt x="1242975" y="677890"/>
                </a:moveTo>
                <a:lnTo>
                  <a:pt x="1242975" y="690920"/>
                </a:lnTo>
                <a:lnTo>
                  <a:pt x="1191768" y="705779"/>
                </a:lnTo>
                <a:lnTo>
                  <a:pt x="1191768" y="692977"/>
                </a:lnTo>
                <a:close/>
                <a:moveTo>
                  <a:pt x="71400" y="677890"/>
                </a:moveTo>
                <a:lnTo>
                  <a:pt x="71400" y="690920"/>
                </a:lnTo>
                <a:lnTo>
                  <a:pt x="20193" y="705779"/>
                </a:lnTo>
                <a:lnTo>
                  <a:pt x="20193" y="692977"/>
                </a:lnTo>
                <a:close/>
                <a:moveTo>
                  <a:pt x="2787549" y="624626"/>
                </a:moveTo>
                <a:cubicBezTo>
                  <a:pt x="2785262" y="624626"/>
                  <a:pt x="2783586" y="625540"/>
                  <a:pt x="2782519" y="627369"/>
                </a:cubicBezTo>
                <a:cubicBezTo>
                  <a:pt x="2781452" y="629198"/>
                  <a:pt x="2780919" y="631408"/>
                  <a:pt x="2780919" y="633998"/>
                </a:cubicBezTo>
                <a:cubicBezTo>
                  <a:pt x="2780919" y="635675"/>
                  <a:pt x="2781376" y="636932"/>
                  <a:pt x="2782291" y="637770"/>
                </a:cubicBezTo>
                <a:cubicBezTo>
                  <a:pt x="2783205" y="638608"/>
                  <a:pt x="2785110" y="639028"/>
                  <a:pt x="2788006" y="639028"/>
                </a:cubicBezTo>
                <a:cubicBezTo>
                  <a:pt x="2789682" y="639028"/>
                  <a:pt x="2791397" y="638913"/>
                  <a:pt x="2793149" y="638685"/>
                </a:cubicBezTo>
                <a:lnTo>
                  <a:pt x="2794018" y="638427"/>
                </a:lnTo>
                <a:lnTo>
                  <a:pt x="2794178" y="637427"/>
                </a:lnTo>
                <a:cubicBezTo>
                  <a:pt x="2794178" y="633770"/>
                  <a:pt x="2793644" y="630722"/>
                  <a:pt x="2792578" y="628283"/>
                </a:cubicBezTo>
                <a:cubicBezTo>
                  <a:pt x="2791511" y="625845"/>
                  <a:pt x="2789835" y="624626"/>
                  <a:pt x="2787549" y="624626"/>
                </a:cubicBezTo>
                <a:close/>
                <a:moveTo>
                  <a:pt x="3374517" y="623483"/>
                </a:moveTo>
                <a:cubicBezTo>
                  <a:pt x="3377108" y="623483"/>
                  <a:pt x="3379546" y="624359"/>
                  <a:pt x="3381832" y="626112"/>
                </a:cubicBezTo>
                <a:cubicBezTo>
                  <a:pt x="3384118" y="627864"/>
                  <a:pt x="3386176" y="630188"/>
                  <a:pt x="3388004" y="633084"/>
                </a:cubicBezTo>
                <a:cubicBezTo>
                  <a:pt x="3389833" y="635980"/>
                  <a:pt x="3391281" y="639180"/>
                  <a:pt x="3392348" y="642685"/>
                </a:cubicBezTo>
                <a:lnTo>
                  <a:pt x="3381832" y="647029"/>
                </a:lnTo>
                <a:cubicBezTo>
                  <a:pt x="3380613" y="643981"/>
                  <a:pt x="3379089" y="641085"/>
                  <a:pt x="3377260" y="638342"/>
                </a:cubicBezTo>
                <a:lnTo>
                  <a:pt x="3374365" y="635546"/>
                </a:lnTo>
                <a:lnTo>
                  <a:pt x="3373831" y="637313"/>
                </a:lnTo>
                <a:cubicBezTo>
                  <a:pt x="3372917" y="639523"/>
                  <a:pt x="3371545" y="641695"/>
                  <a:pt x="3369717" y="643828"/>
                </a:cubicBezTo>
                <a:cubicBezTo>
                  <a:pt x="3367888" y="645809"/>
                  <a:pt x="3366287" y="647257"/>
                  <a:pt x="3364916" y="648172"/>
                </a:cubicBezTo>
                <a:cubicBezTo>
                  <a:pt x="3363544" y="649086"/>
                  <a:pt x="3362859" y="650229"/>
                  <a:pt x="3362859" y="651601"/>
                </a:cubicBezTo>
                <a:cubicBezTo>
                  <a:pt x="3362859" y="652820"/>
                  <a:pt x="3364764" y="653887"/>
                  <a:pt x="3368574" y="654801"/>
                </a:cubicBezTo>
                <a:cubicBezTo>
                  <a:pt x="3372384" y="655715"/>
                  <a:pt x="3377718" y="656173"/>
                  <a:pt x="3384576" y="656173"/>
                </a:cubicBezTo>
                <a:cubicBezTo>
                  <a:pt x="3389300" y="656173"/>
                  <a:pt x="3394101" y="655944"/>
                  <a:pt x="3398977" y="655487"/>
                </a:cubicBezTo>
                <a:cubicBezTo>
                  <a:pt x="3403854" y="655030"/>
                  <a:pt x="3408236" y="654534"/>
                  <a:pt x="3412122" y="654001"/>
                </a:cubicBezTo>
                <a:cubicBezTo>
                  <a:pt x="3416008" y="653467"/>
                  <a:pt x="3418789" y="653048"/>
                  <a:pt x="3420466" y="652744"/>
                </a:cubicBezTo>
                <a:lnTo>
                  <a:pt x="3419551" y="664402"/>
                </a:lnTo>
                <a:cubicBezTo>
                  <a:pt x="3417113" y="665012"/>
                  <a:pt x="3412960" y="665774"/>
                  <a:pt x="3407093" y="666688"/>
                </a:cubicBezTo>
                <a:cubicBezTo>
                  <a:pt x="3401225" y="667603"/>
                  <a:pt x="3393719" y="668060"/>
                  <a:pt x="3384576" y="668060"/>
                </a:cubicBezTo>
                <a:cubicBezTo>
                  <a:pt x="3377108" y="668060"/>
                  <a:pt x="3370783" y="667526"/>
                  <a:pt x="3365602" y="666460"/>
                </a:cubicBezTo>
                <a:cubicBezTo>
                  <a:pt x="3360420" y="665393"/>
                  <a:pt x="3356420" y="663716"/>
                  <a:pt x="3353600" y="661430"/>
                </a:cubicBezTo>
                <a:cubicBezTo>
                  <a:pt x="3350781" y="659144"/>
                  <a:pt x="3349371" y="656325"/>
                  <a:pt x="3349371" y="652972"/>
                </a:cubicBezTo>
                <a:cubicBezTo>
                  <a:pt x="3349371" y="650686"/>
                  <a:pt x="3350019" y="648705"/>
                  <a:pt x="3351314" y="647029"/>
                </a:cubicBezTo>
                <a:cubicBezTo>
                  <a:pt x="3352610" y="645352"/>
                  <a:pt x="3354133" y="643752"/>
                  <a:pt x="3355886" y="642228"/>
                </a:cubicBezTo>
                <a:cubicBezTo>
                  <a:pt x="3357639" y="640704"/>
                  <a:pt x="3359125" y="639104"/>
                  <a:pt x="3360344" y="637427"/>
                </a:cubicBezTo>
                <a:cubicBezTo>
                  <a:pt x="3362173" y="635294"/>
                  <a:pt x="3363620" y="633160"/>
                  <a:pt x="3364687" y="631027"/>
                </a:cubicBezTo>
                <a:cubicBezTo>
                  <a:pt x="3365754" y="628893"/>
                  <a:pt x="3367011" y="627102"/>
                  <a:pt x="3368459" y="625654"/>
                </a:cubicBezTo>
                <a:cubicBezTo>
                  <a:pt x="3369907" y="624207"/>
                  <a:pt x="3371926" y="623483"/>
                  <a:pt x="3374517" y="623483"/>
                </a:cubicBezTo>
                <a:close/>
                <a:moveTo>
                  <a:pt x="2788006" y="615939"/>
                </a:moveTo>
                <a:cubicBezTo>
                  <a:pt x="2792730" y="615939"/>
                  <a:pt x="2796464" y="617958"/>
                  <a:pt x="2799207" y="621997"/>
                </a:cubicBezTo>
                <a:cubicBezTo>
                  <a:pt x="2801950" y="626035"/>
                  <a:pt x="2803322" y="631408"/>
                  <a:pt x="2803322" y="638113"/>
                </a:cubicBezTo>
                <a:cubicBezTo>
                  <a:pt x="2803322" y="646952"/>
                  <a:pt x="2800617" y="653925"/>
                  <a:pt x="2795207" y="659030"/>
                </a:cubicBezTo>
                <a:cubicBezTo>
                  <a:pt x="2789796" y="664135"/>
                  <a:pt x="2782595" y="666688"/>
                  <a:pt x="2773604" y="666688"/>
                </a:cubicBezTo>
                <a:cubicBezTo>
                  <a:pt x="2772994" y="666688"/>
                  <a:pt x="2772613" y="666688"/>
                  <a:pt x="2772461" y="666688"/>
                </a:cubicBezTo>
                <a:cubicBezTo>
                  <a:pt x="2772309" y="666688"/>
                  <a:pt x="2771927" y="666688"/>
                  <a:pt x="2771318" y="666688"/>
                </a:cubicBezTo>
                <a:lnTo>
                  <a:pt x="2770632" y="658230"/>
                </a:lnTo>
                <a:cubicBezTo>
                  <a:pt x="2777795" y="657925"/>
                  <a:pt x="2783510" y="656363"/>
                  <a:pt x="2787777" y="653544"/>
                </a:cubicBezTo>
                <a:cubicBezTo>
                  <a:pt x="2789911" y="652134"/>
                  <a:pt x="2791511" y="650086"/>
                  <a:pt x="2792578" y="647400"/>
                </a:cubicBezTo>
                <a:lnTo>
                  <a:pt x="2792669" y="646830"/>
                </a:lnTo>
                <a:lnTo>
                  <a:pt x="2787091" y="647486"/>
                </a:lnTo>
                <a:cubicBezTo>
                  <a:pt x="2782519" y="647486"/>
                  <a:pt x="2778938" y="646609"/>
                  <a:pt x="2776347" y="644857"/>
                </a:cubicBezTo>
                <a:cubicBezTo>
                  <a:pt x="2773756" y="643104"/>
                  <a:pt x="2772461" y="639942"/>
                  <a:pt x="2772461" y="635370"/>
                </a:cubicBezTo>
                <a:cubicBezTo>
                  <a:pt x="2772461" y="630341"/>
                  <a:pt x="2773871" y="625845"/>
                  <a:pt x="2776690" y="621883"/>
                </a:cubicBezTo>
                <a:cubicBezTo>
                  <a:pt x="2779510" y="617920"/>
                  <a:pt x="2783281" y="615939"/>
                  <a:pt x="2788006" y="615939"/>
                </a:cubicBezTo>
                <a:close/>
                <a:moveTo>
                  <a:pt x="2653055" y="608395"/>
                </a:moveTo>
                <a:cubicBezTo>
                  <a:pt x="2649550" y="608395"/>
                  <a:pt x="2646388" y="609729"/>
                  <a:pt x="2643569" y="612396"/>
                </a:cubicBezTo>
                <a:cubicBezTo>
                  <a:pt x="2640749" y="615063"/>
                  <a:pt x="2638539" y="618454"/>
                  <a:pt x="2636939" y="622568"/>
                </a:cubicBezTo>
                <a:cubicBezTo>
                  <a:pt x="2635339" y="626683"/>
                  <a:pt x="2634539" y="630798"/>
                  <a:pt x="2634539" y="634913"/>
                </a:cubicBezTo>
                <a:cubicBezTo>
                  <a:pt x="2634539" y="638113"/>
                  <a:pt x="2635187" y="640894"/>
                  <a:pt x="2636482" y="643257"/>
                </a:cubicBezTo>
                <a:cubicBezTo>
                  <a:pt x="2637777" y="645619"/>
                  <a:pt x="2639949" y="647410"/>
                  <a:pt x="2642997" y="648629"/>
                </a:cubicBezTo>
                <a:cubicBezTo>
                  <a:pt x="2646045" y="649848"/>
                  <a:pt x="2650008" y="650458"/>
                  <a:pt x="2654884" y="650458"/>
                </a:cubicBezTo>
                <a:cubicBezTo>
                  <a:pt x="2659304" y="650458"/>
                  <a:pt x="2663762" y="650000"/>
                  <a:pt x="2668257" y="649086"/>
                </a:cubicBezTo>
                <a:lnTo>
                  <a:pt x="2673386" y="647461"/>
                </a:lnTo>
                <a:lnTo>
                  <a:pt x="2673629" y="644514"/>
                </a:lnTo>
                <a:cubicBezTo>
                  <a:pt x="2673629" y="639790"/>
                  <a:pt x="2673172" y="635256"/>
                  <a:pt x="2672258" y="630912"/>
                </a:cubicBezTo>
                <a:cubicBezTo>
                  <a:pt x="2671343" y="626569"/>
                  <a:pt x="2669972" y="622721"/>
                  <a:pt x="2668143" y="619368"/>
                </a:cubicBezTo>
                <a:cubicBezTo>
                  <a:pt x="2666314" y="616015"/>
                  <a:pt x="2664142" y="613348"/>
                  <a:pt x="2661628" y="611367"/>
                </a:cubicBezTo>
                <a:cubicBezTo>
                  <a:pt x="2659113" y="609386"/>
                  <a:pt x="2656256" y="608395"/>
                  <a:pt x="2653055" y="608395"/>
                </a:cubicBezTo>
                <a:close/>
                <a:moveTo>
                  <a:pt x="309905" y="608395"/>
                </a:moveTo>
                <a:cubicBezTo>
                  <a:pt x="306705" y="608395"/>
                  <a:pt x="303733" y="609614"/>
                  <a:pt x="300990" y="612053"/>
                </a:cubicBezTo>
                <a:cubicBezTo>
                  <a:pt x="298247" y="614491"/>
                  <a:pt x="295999" y="617768"/>
                  <a:pt x="294247" y="621883"/>
                </a:cubicBezTo>
                <a:cubicBezTo>
                  <a:pt x="292494" y="625997"/>
                  <a:pt x="291618" y="630493"/>
                  <a:pt x="291618" y="635370"/>
                </a:cubicBezTo>
                <a:cubicBezTo>
                  <a:pt x="291618" y="638113"/>
                  <a:pt x="292227" y="640361"/>
                  <a:pt x="293446" y="642114"/>
                </a:cubicBezTo>
                <a:cubicBezTo>
                  <a:pt x="294665" y="643866"/>
                  <a:pt x="296456" y="645238"/>
                  <a:pt x="298818" y="646228"/>
                </a:cubicBezTo>
                <a:cubicBezTo>
                  <a:pt x="301181" y="647219"/>
                  <a:pt x="304191" y="647943"/>
                  <a:pt x="307848" y="648400"/>
                </a:cubicBezTo>
                <a:cubicBezTo>
                  <a:pt x="311506" y="648857"/>
                  <a:pt x="315773" y="649086"/>
                  <a:pt x="320650" y="649086"/>
                </a:cubicBezTo>
                <a:lnTo>
                  <a:pt x="330102" y="649086"/>
                </a:lnTo>
                <a:lnTo>
                  <a:pt x="330480" y="644514"/>
                </a:lnTo>
                <a:cubicBezTo>
                  <a:pt x="330480" y="634151"/>
                  <a:pt x="328575" y="625540"/>
                  <a:pt x="324764" y="618682"/>
                </a:cubicBezTo>
                <a:cubicBezTo>
                  <a:pt x="320955" y="611824"/>
                  <a:pt x="316001" y="608395"/>
                  <a:pt x="309905" y="608395"/>
                </a:cubicBezTo>
                <a:close/>
                <a:moveTo>
                  <a:pt x="1222172" y="603595"/>
                </a:moveTo>
                <a:cubicBezTo>
                  <a:pt x="1219429" y="603595"/>
                  <a:pt x="1216762" y="604357"/>
                  <a:pt x="1214171" y="605881"/>
                </a:cubicBezTo>
                <a:cubicBezTo>
                  <a:pt x="1211580" y="607405"/>
                  <a:pt x="1208913" y="610224"/>
                  <a:pt x="1206170" y="614339"/>
                </a:cubicBezTo>
                <a:cubicBezTo>
                  <a:pt x="1203427" y="618454"/>
                  <a:pt x="1200303" y="624397"/>
                  <a:pt x="1196797" y="632170"/>
                </a:cubicBezTo>
                <a:lnTo>
                  <a:pt x="1194178" y="637589"/>
                </a:lnTo>
                <a:lnTo>
                  <a:pt x="1201284" y="641571"/>
                </a:lnTo>
                <a:cubicBezTo>
                  <a:pt x="1204655" y="643190"/>
                  <a:pt x="1207846" y="644438"/>
                  <a:pt x="1210856" y="645314"/>
                </a:cubicBezTo>
                <a:cubicBezTo>
                  <a:pt x="1216876" y="647067"/>
                  <a:pt x="1221867" y="647943"/>
                  <a:pt x="1225830" y="647943"/>
                </a:cubicBezTo>
                <a:cubicBezTo>
                  <a:pt x="1230249" y="647943"/>
                  <a:pt x="1233754" y="647295"/>
                  <a:pt x="1236345" y="646000"/>
                </a:cubicBezTo>
                <a:cubicBezTo>
                  <a:pt x="1238936" y="644704"/>
                  <a:pt x="1240841" y="642838"/>
                  <a:pt x="1242060" y="640399"/>
                </a:cubicBezTo>
                <a:cubicBezTo>
                  <a:pt x="1243279" y="637961"/>
                  <a:pt x="1243889" y="635218"/>
                  <a:pt x="1243889" y="632170"/>
                </a:cubicBezTo>
                <a:cubicBezTo>
                  <a:pt x="1243889" y="627750"/>
                  <a:pt x="1242822" y="623330"/>
                  <a:pt x="1240689" y="618911"/>
                </a:cubicBezTo>
                <a:cubicBezTo>
                  <a:pt x="1238555" y="614491"/>
                  <a:pt x="1235850" y="610834"/>
                  <a:pt x="1232573" y="607938"/>
                </a:cubicBezTo>
                <a:cubicBezTo>
                  <a:pt x="1229297" y="605042"/>
                  <a:pt x="1225830" y="603595"/>
                  <a:pt x="1222172" y="603595"/>
                </a:cubicBezTo>
                <a:close/>
                <a:moveTo>
                  <a:pt x="3174035" y="590564"/>
                </a:moveTo>
                <a:cubicBezTo>
                  <a:pt x="3170377" y="590564"/>
                  <a:pt x="3166986" y="591784"/>
                  <a:pt x="3163862" y="594222"/>
                </a:cubicBezTo>
                <a:cubicBezTo>
                  <a:pt x="3160738" y="596660"/>
                  <a:pt x="3158223" y="599823"/>
                  <a:pt x="3156319" y="603709"/>
                </a:cubicBezTo>
                <a:cubicBezTo>
                  <a:pt x="3154413" y="607595"/>
                  <a:pt x="3153461" y="611596"/>
                  <a:pt x="3153461" y="615710"/>
                </a:cubicBezTo>
                <a:cubicBezTo>
                  <a:pt x="3153461" y="620587"/>
                  <a:pt x="3154718" y="624969"/>
                  <a:pt x="3157233" y="628855"/>
                </a:cubicBezTo>
                <a:cubicBezTo>
                  <a:pt x="3159747" y="632741"/>
                  <a:pt x="3162834" y="636056"/>
                  <a:pt x="3166491" y="638799"/>
                </a:cubicBezTo>
                <a:lnTo>
                  <a:pt x="3171297" y="641703"/>
                </a:lnTo>
                <a:lnTo>
                  <a:pt x="3178264" y="638570"/>
                </a:lnTo>
                <a:cubicBezTo>
                  <a:pt x="3182760" y="635827"/>
                  <a:pt x="3186417" y="632474"/>
                  <a:pt x="3189237" y="628512"/>
                </a:cubicBezTo>
                <a:cubicBezTo>
                  <a:pt x="3192056" y="624550"/>
                  <a:pt x="3193466" y="619978"/>
                  <a:pt x="3193466" y="614796"/>
                </a:cubicBezTo>
                <a:cubicBezTo>
                  <a:pt x="3193466" y="611291"/>
                  <a:pt x="3192628" y="607671"/>
                  <a:pt x="3190951" y="603937"/>
                </a:cubicBezTo>
                <a:cubicBezTo>
                  <a:pt x="3189275" y="600204"/>
                  <a:pt x="3186989" y="597041"/>
                  <a:pt x="3184093" y="594451"/>
                </a:cubicBezTo>
                <a:cubicBezTo>
                  <a:pt x="3181198" y="591860"/>
                  <a:pt x="3177845" y="590564"/>
                  <a:pt x="3174035" y="590564"/>
                </a:cubicBezTo>
                <a:close/>
                <a:moveTo>
                  <a:pt x="2654884" y="589650"/>
                </a:moveTo>
                <a:cubicBezTo>
                  <a:pt x="2660980" y="589650"/>
                  <a:pt x="2666314" y="591212"/>
                  <a:pt x="2670886" y="594336"/>
                </a:cubicBezTo>
                <a:cubicBezTo>
                  <a:pt x="2675458" y="597460"/>
                  <a:pt x="2679268" y="601690"/>
                  <a:pt x="2682316" y="607024"/>
                </a:cubicBezTo>
                <a:cubicBezTo>
                  <a:pt x="2685364" y="612358"/>
                  <a:pt x="2687650" y="618377"/>
                  <a:pt x="2689174" y="625083"/>
                </a:cubicBezTo>
                <a:cubicBezTo>
                  <a:pt x="2690698" y="631789"/>
                  <a:pt x="2691460" y="638723"/>
                  <a:pt x="2691460" y="645886"/>
                </a:cubicBezTo>
                <a:cubicBezTo>
                  <a:pt x="2691460" y="660059"/>
                  <a:pt x="2688603" y="672289"/>
                  <a:pt x="2682888" y="682576"/>
                </a:cubicBezTo>
                <a:cubicBezTo>
                  <a:pt x="2677173" y="692863"/>
                  <a:pt x="2668638" y="701054"/>
                  <a:pt x="2657284" y="707150"/>
                </a:cubicBezTo>
                <a:cubicBezTo>
                  <a:pt x="2645931" y="713246"/>
                  <a:pt x="2631872" y="717285"/>
                  <a:pt x="2615108" y="719266"/>
                </a:cubicBezTo>
                <a:lnTo>
                  <a:pt x="2610993" y="700521"/>
                </a:lnTo>
                <a:cubicBezTo>
                  <a:pt x="2620137" y="699302"/>
                  <a:pt x="2628557" y="697587"/>
                  <a:pt x="2636253" y="695377"/>
                </a:cubicBezTo>
                <a:cubicBezTo>
                  <a:pt x="2643950" y="693168"/>
                  <a:pt x="2650579" y="690005"/>
                  <a:pt x="2656142" y="685891"/>
                </a:cubicBezTo>
                <a:cubicBezTo>
                  <a:pt x="2661704" y="681776"/>
                  <a:pt x="2666010" y="676366"/>
                  <a:pt x="2669058" y="669660"/>
                </a:cubicBezTo>
                <a:lnTo>
                  <a:pt x="2670197" y="665899"/>
                </a:lnTo>
                <a:lnTo>
                  <a:pt x="2667800" y="666917"/>
                </a:lnTo>
                <a:cubicBezTo>
                  <a:pt x="2662847" y="667984"/>
                  <a:pt x="2657856" y="668517"/>
                  <a:pt x="2652827" y="668517"/>
                </a:cubicBezTo>
                <a:cubicBezTo>
                  <a:pt x="2647036" y="668517"/>
                  <a:pt x="2641892" y="667907"/>
                  <a:pt x="2637396" y="666688"/>
                </a:cubicBezTo>
                <a:cubicBezTo>
                  <a:pt x="2632900" y="665469"/>
                  <a:pt x="2629091" y="663678"/>
                  <a:pt x="2625966" y="661316"/>
                </a:cubicBezTo>
                <a:cubicBezTo>
                  <a:pt x="2622842" y="658954"/>
                  <a:pt x="2620480" y="655944"/>
                  <a:pt x="2618880" y="652286"/>
                </a:cubicBezTo>
                <a:cubicBezTo>
                  <a:pt x="2617280" y="648629"/>
                  <a:pt x="2616479" y="644362"/>
                  <a:pt x="2616479" y="639485"/>
                </a:cubicBezTo>
                <a:cubicBezTo>
                  <a:pt x="2616479" y="633694"/>
                  <a:pt x="2617394" y="627864"/>
                  <a:pt x="2619223" y="621997"/>
                </a:cubicBezTo>
                <a:cubicBezTo>
                  <a:pt x="2621051" y="616129"/>
                  <a:pt x="2623642" y="610757"/>
                  <a:pt x="2626995" y="605881"/>
                </a:cubicBezTo>
                <a:cubicBezTo>
                  <a:pt x="2630348" y="601004"/>
                  <a:pt x="2634386" y="597079"/>
                  <a:pt x="2639111" y="594108"/>
                </a:cubicBezTo>
                <a:cubicBezTo>
                  <a:pt x="2643835" y="591136"/>
                  <a:pt x="2649093" y="589650"/>
                  <a:pt x="2654884" y="589650"/>
                </a:cubicBezTo>
                <a:close/>
                <a:moveTo>
                  <a:pt x="235077" y="589193"/>
                </a:moveTo>
                <a:cubicBezTo>
                  <a:pt x="240869" y="599099"/>
                  <a:pt x="245021" y="608471"/>
                  <a:pt x="247536" y="617311"/>
                </a:cubicBezTo>
                <a:cubicBezTo>
                  <a:pt x="250050" y="626150"/>
                  <a:pt x="251308" y="633922"/>
                  <a:pt x="251308" y="640628"/>
                </a:cubicBezTo>
                <a:cubicBezTo>
                  <a:pt x="251308" y="650229"/>
                  <a:pt x="249746" y="658916"/>
                  <a:pt x="246621" y="666688"/>
                </a:cubicBezTo>
                <a:cubicBezTo>
                  <a:pt x="243497" y="674461"/>
                  <a:pt x="239382" y="681357"/>
                  <a:pt x="234277" y="687376"/>
                </a:cubicBezTo>
                <a:cubicBezTo>
                  <a:pt x="229172" y="693396"/>
                  <a:pt x="223609" y="698540"/>
                  <a:pt x="217589" y="702807"/>
                </a:cubicBezTo>
                <a:cubicBezTo>
                  <a:pt x="211569" y="707074"/>
                  <a:pt x="205550" y="710579"/>
                  <a:pt x="199530" y="713323"/>
                </a:cubicBezTo>
                <a:cubicBezTo>
                  <a:pt x="193510" y="716066"/>
                  <a:pt x="188138" y="718047"/>
                  <a:pt x="183413" y="719266"/>
                </a:cubicBezTo>
                <a:lnTo>
                  <a:pt x="176784" y="701893"/>
                </a:lnTo>
                <a:cubicBezTo>
                  <a:pt x="192176" y="697016"/>
                  <a:pt x="204026" y="691186"/>
                  <a:pt x="212332" y="684405"/>
                </a:cubicBezTo>
                <a:cubicBezTo>
                  <a:pt x="220637" y="677623"/>
                  <a:pt x="226352" y="670574"/>
                  <a:pt x="229477" y="663259"/>
                </a:cubicBezTo>
                <a:cubicBezTo>
                  <a:pt x="232601" y="655944"/>
                  <a:pt x="234163" y="648934"/>
                  <a:pt x="234163" y="642228"/>
                </a:cubicBezTo>
                <a:cubicBezTo>
                  <a:pt x="234163" y="637961"/>
                  <a:pt x="233706" y="633846"/>
                  <a:pt x="232791" y="629884"/>
                </a:cubicBezTo>
                <a:cubicBezTo>
                  <a:pt x="231877" y="625921"/>
                  <a:pt x="230276" y="621425"/>
                  <a:pt x="227991" y="616396"/>
                </a:cubicBezTo>
                <a:cubicBezTo>
                  <a:pt x="225705" y="611367"/>
                  <a:pt x="222504" y="605119"/>
                  <a:pt x="218389" y="597651"/>
                </a:cubicBezTo>
                <a:close/>
                <a:moveTo>
                  <a:pt x="3496457" y="585617"/>
                </a:moveTo>
                <a:lnTo>
                  <a:pt x="3482759" y="587707"/>
                </a:lnTo>
                <a:cubicBezTo>
                  <a:pt x="3476892" y="589459"/>
                  <a:pt x="3471939" y="591707"/>
                  <a:pt x="3467900" y="594451"/>
                </a:cubicBezTo>
                <a:cubicBezTo>
                  <a:pt x="3463862" y="597194"/>
                  <a:pt x="3460776" y="600166"/>
                  <a:pt x="3458642" y="603366"/>
                </a:cubicBezTo>
                <a:cubicBezTo>
                  <a:pt x="3456508" y="606566"/>
                  <a:pt x="3455442" y="609691"/>
                  <a:pt x="3455442" y="612739"/>
                </a:cubicBezTo>
                <a:cubicBezTo>
                  <a:pt x="3455442" y="616091"/>
                  <a:pt x="3456661" y="618835"/>
                  <a:pt x="3459099" y="620968"/>
                </a:cubicBezTo>
                <a:cubicBezTo>
                  <a:pt x="3461537" y="623102"/>
                  <a:pt x="3464662" y="624740"/>
                  <a:pt x="3468472" y="625883"/>
                </a:cubicBezTo>
                <a:cubicBezTo>
                  <a:pt x="3472282" y="627026"/>
                  <a:pt x="3476473" y="627712"/>
                  <a:pt x="3481045" y="627940"/>
                </a:cubicBezTo>
                <a:cubicBezTo>
                  <a:pt x="3485617" y="628169"/>
                  <a:pt x="3490036" y="628017"/>
                  <a:pt x="3494303" y="627483"/>
                </a:cubicBezTo>
                <a:lnTo>
                  <a:pt x="3498341" y="626600"/>
                </a:lnTo>
                <a:close/>
                <a:moveTo>
                  <a:pt x="2877332" y="585617"/>
                </a:moveTo>
                <a:lnTo>
                  <a:pt x="2863634" y="587707"/>
                </a:lnTo>
                <a:cubicBezTo>
                  <a:pt x="2857767" y="589459"/>
                  <a:pt x="2852814" y="591707"/>
                  <a:pt x="2848775" y="594451"/>
                </a:cubicBezTo>
                <a:cubicBezTo>
                  <a:pt x="2844737" y="597194"/>
                  <a:pt x="2841651" y="600166"/>
                  <a:pt x="2839517" y="603366"/>
                </a:cubicBezTo>
                <a:cubicBezTo>
                  <a:pt x="2837383" y="606566"/>
                  <a:pt x="2836317" y="609691"/>
                  <a:pt x="2836317" y="612739"/>
                </a:cubicBezTo>
                <a:cubicBezTo>
                  <a:pt x="2836317" y="616091"/>
                  <a:pt x="2837536" y="618835"/>
                  <a:pt x="2839974" y="620968"/>
                </a:cubicBezTo>
                <a:cubicBezTo>
                  <a:pt x="2842412" y="623102"/>
                  <a:pt x="2845537" y="624740"/>
                  <a:pt x="2849347" y="625883"/>
                </a:cubicBezTo>
                <a:cubicBezTo>
                  <a:pt x="2853157" y="627026"/>
                  <a:pt x="2857348" y="627712"/>
                  <a:pt x="2861920" y="627940"/>
                </a:cubicBezTo>
                <a:cubicBezTo>
                  <a:pt x="2866492" y="628169"/>
                  <a:pt x="2870911" y="628017"/>
                  <a:pt x="2875178" y="627483"/>
                </a:cubicBezTo>
                <a:lnTo>
                  <a:pt x="2879216" y="626600"/>
                </a:lnTo>
                <a:close/>
                <a:moveTo>
                  <a:pt x="1391432" y="585617"/>
                </a:moveTo>
                <a:lnTo>
                  <a:pt x="1377734" y="587707"/>
                </a:lnTo>
                <a:cubicBezTo>
                  <a:pt x="1371867" y="589460"/>
                  <a:pt x="1366914" y="591707"/>
                  <a:pt x="1362875" y="594451"/>
                </a:cubicBezTo>
                <a:cubicBezTo>
                  <a:pt x="1358837" y="597194"/>
                  <a:pt x="1355751" y="600166"/>
                  <a:pt x="1353617" y="603366"/>
                </a:cubicBezTo>
                <a:cubicBezTo>
                  <a:pt x="1351483" y="606566"/>
                  <a:pt x="1350417" y="609691"/>
                  <a:pt x="1350417" y="612739"/>
                </a:cubicBezTo>
                <a:cubicBezTo>
                  <a:pt x="1350417" y="616091"/>
                  <a:pt x="1351636" y="618835"/>
                  <a:pt x="1354074" y="620968"/>
                </a:cubicBezTo>
                <a:cubicBezTo>
                  <a:pt x="1356513" y="623102"/>
                  <a:pt x="1359637" y="624740"/>
                  <a:pt x="1363447" y="625883"/>
                </a:cubicBezTo>
                <a:cubicBezTo>
                  <a:pt x="1367257" y="627026"/>
                  <a:pt x="1371448" y="627712"/>
                  <a:pt x="1376020" y="627940"/>
                </a:cubicBezTo>
                <a:cubicBezTo>
                  <a:pt x="1380592" y="628169"/>
                  <a:pt x="1385011" y="628017"/>
                  <a:pt x="1389279" y="627483"/>
                </a:cubicBezTo>
                <a:lnTo>
                  <a:pt x="1393316" y="626600"/>
                </a:lnTo>
                <a:close/>
                <a:moveTo>
                  <a:pt x="1223544" y="584849"/>
                </a:moveTo>
                <a:cubicBezTo>
                  <a:pt x="1228725" y="584849"/>
                  <a:pt x="1233526" y="586183"/>
                  <a:pt x="1237945" y="588850"/>
                </a:cubicBezTo>
                <a:cubicBezTo>
                  <a:pt x="1242365" y="591517"/>
                  <a:pt x="1246251" y="595060"/>
                  <a:pt x="1249604" y="599480"/>
                </a:cubicBezTo>
                <a:cubicBezTo>
                  <a:pt x="1252957" y="603899"/>
                  <a:pt x="1255586" y="608738"/>
                  <a:pt x="1257491" y="613996"/>
                </a:cubicBezTo>
                <a:cubicBezTo>
                  <a:pt x="1259396" y="619254"/>
                  <a:pt x="1260348" y="624473"/>
                  <a:pt x="1260348" y="629655"/>
                </a:cubicBezTo>
                <a:cubicBezTo>
                  <a:pt x="1260348" y="638799"/>
                  <a:pt x="1258748" y="646076"/>
                  <a:pt x="1255548" y="651486"/>
                </a:cubicBezTo>
                <a:cubicBezTo>
                  <a:pt x="1252347" y="656896"/>
                  <a:pt x="1248271" y="660783"/>
                  <a:pt x="1243317" y="663145"/>
                </a:cubicBezTo>
                <a:cubicBezTo>
                  <a:pt x="1238364" y="665507"/>
                  <a:pt x="1233221" y="666688"/>
                  <a:pt x="1227887" y="666688"/>
                </a:cubicBezTo>
                <a:cubicBezTo>
                  <a:pt x="1223163" y="666688"/>
                  <a:pt x="1217105" y="665774"/>
                  <a:pt x="1209713" y="663945"/>
                </a:cubicBezTo>
                <a:cubicBezTo>
                  <a:pt x="1206018" y="663031"/>
                  <a:pt x="1201836" y="661411"/>
                  <a:pt x="1197169" y="659087"/>
                </a:cubicBezTo>
                <a:lnTo>
                  <a:pt x="1185835" y="652425"/>
                </a:lnTo>
                <a:lnTo>
                  <a:pt x="1181453" y="657973"/>
                </a:lnTo>
                <a:cubicBezTo>
                  <a:pt x="1179795" y="659744"/>
                  <a:pt x="1178128" y="661202"/>
                  <a:pt x="1176452" y="662345"/>
                </a:cubicBezTo>
                <a:cubicBezTo>
                  <a:pt x="1173099" y="664631"/>
                  <a:pt x="1169632" y="666117"/>
                  <a:pt x="1166051" y="666802"/>
                </a:cubicBezTo>
                <a:lnTo>
                  <a:pt x="1160470" y="667281"/>
                </a:lnTo>
                <a:lnTo>
                  <a:pt x="1159002" y="667831"/>
                </a:lnTo>
                <a:lnTo>
                  <a:pt x="1157553" y="667531"/>
                </a:lnTo>
                <a:lnTo>
                  <a:pt x="1154049" y="667831"/>
                </a:lnTo>
                <a:lnTo>
                  <a:pt x="1154171" y="666830"/>
                </a:lnTo>
                <a:lnTo>
                  <a:pt x="1143000" y="664516"/>
                </a:lnTo>
                <a:lnTo>
                  <a:pt x="1137273" y="659711"/>
                </a:lnTo>
                <a:lnTo>
                  <a:pt x="1133285" y="680061"/>
                </a:lnTo>
                <a:cubicBezTo>
                  <a:pt x="1130770" y="687453"/>
                  <a:pt x="1126770" y="694158"/>
                  <a:pt x="1121283" y="700178"/>
                </a:cubicBezTo>
                <a:cubicBezTo>
                  <a:pt x="1115797" y="706198"/>
                  <a:pt x="1108367" y="710960"/>
                  <a:pt x="1098995" y="714466"/>
                </a:cubicBezTo>
                <a:cubicBezTo>
                  <a:pt x="1089622" y="717971"/>
                  <a:pt x="1077849" y="719723"/>
                  <a:pt x="1063676" y="719723"/>
                </a:cubicBezTo>
                <a:cubicBezTo>
                  <a:pt x="1054989" y="719723"/>
                  <a:pt x="1046760" y="718657"/>
                  <a:pt x="1038987" y="716523"/>
                </a:cubicBezTo>
                <a:cubicBezTo>
                  <a:pt x="1031215" y="714389"/>
                  <a:pt x="1024319" y="711151"/>
                  <a:pt x="1018299" y="706807"/>
                </a:cubicBezTo>
                <a:cubicBezTo>
                  <a:pt x="1012279" y="702464"/>
                  <a:pt x="1007555" y="696978"/>
                  <a:pt x="1004126" y="690348"/>
                </a:cubicBezTo>
                <a:cubicBezTo>
                  <a:pt x="1000697" y="683719"/>
                  <a:pt x="998982" y="675908"/>
                  <a:pt x="998982" y="666917"/>
                </a:cubicBezTo>
                <a:cubicBezTo>
                  <a:pt x="998982" y="661430"/>
                  <a:pt x="999744" y="655334"/>
                  <a:pt x="1001268" y="648629"/>
                </a:cubicBezTo>
                <a:cubicBezTo>
                  <a:pt x="1002792" y="641923"/>
                  <a:pt x="1005231" y="634532"/>
                  <a:pt x="1008583" y="626455"/>
                </a:cubicBezTo>
                <a:lnTo>
                  <a:pt x="1025043" y="632855"/>
                </a:lnTo>
                <a:cubicBezTo>
                  <a:pt x="1022604" y="639256"/>
                  <a:pt x="1020775" y="645124"/>
                  <a:pt x="1019556" y="650458"/>
                </a:cubicBezTo>
                <a:cubicBezTo>
                  <a:pt x="1018337" y="655792"/>
                  <a:pt x="1017727" y="660745"/>
                  <a:pt x="1017727" y="665317"/>
                </a:cubicBezTo>
                <a:cubicBezTo>
                  <a:pt x="1017727" y="673699"/>
                  <a:pt x="1019823" y="680519"/>
                  <a:pt x="1024014" y="685776"/>
                </a:cubicBezTo>
                <a:cubicBezTo>
                  <a:pt x="1028205" y="691034"/>
                  <a:pt x="1033844" y="694882"/>
                  <a:pt x="1040930" y="697321"/>
                </a:cubicBezTo>
                <a:cubicBezTo>
                  <a:pt x="1048017" y="699759"/>
                  <a:pt x="1055827" y="700978"/>
                  <a:pt x="1064362" y="700978"/>
                </a:cubicBezTo>
                <a:cubicBezTo>
                  <a:pt x="1074725" y="700978"/>
                  <a:pt x="1083412" y="699873"/>
                  <a:pt x="1090422" y="697663"/>
                </a:cubicBezTo>
                <a:cubicBezTo>
                  <a:pt x="1097433" y="695454"/>
                  <a:pt x="1102995" y="692444"/>
                  <a:pt x="1107110" y="688634"/>
                </a:cubicBezTo>
                <a:cubicBezTo>
                  <a:pt x="1111225" y="684824"/>
                  <a:pt x="1114158" y="680519"/>
                  <a:pt x="1115911" y="675718"/>
                </a:cubicBezTo>
                <a:cubicBezTo>
                  <a:pt x="1117664" y="670917"/>
                  <a:pt x="1118540" y="665926"/>
                  <a:pt x="1118540" y="660745"/>
                </a:cubicBezTo>
                <a:cubicBezTo>
                  <a:pt x="1118540" y="654039"/>
                  <a:pt x="1118045" y="647714"/>
                  <a:pt x="1117054" y="641771"/>
                </a:cubicBezTo>
                <a:cubicBezTo>
                  <a:pt x="1116063" y="635827"/>
                  <a:pt x="1114768" y="629998"/>
                  <a:pt x="1113168" y="624283"/>
                </a:cubicBezTo>
                <a:cubicBezTo>
                  <a:pt x="1111568" y="618568"/>
                  <a:pt x="1109853" y="612739"/>
                  <a:pt x="1108024" y="606795"/>
                </a:cubicBezTo>
                <a:lnTo>
                  <a:pt x="1126541" y="601766"/>
                </a:lnTo>
                <a:cubicBezTo>
                  <a:pt x="1128217" y="607557"/>
                  <a:pt x="1129513" y="612243"/>
                  <a:pt x="1130427" y="615825"/>
                </a:cubicBezTo>
                <a:cubicBezTo>
                  <a:pt x="1131342" y="619406"/>
                  <a:pt x="1132065" y="622264"/>
                  <a:pt x="1132599" y="624397"/>
                </a:cubicBezTo>
                <a:cubicBezTo>
                  <a:pt x="1133132" y="626531"/>
                  <a:pt x="1133628" y="628436"/>
                  <a:pt x="1134085" y="630112"/>
                </a:cubicBezTo>
                <a:cubicBezTo>
                  <a:pt x="1135761" y="635751"/>
                  <a:pt x="1137971" y="639904"/>
                  <a:pt x="1140714" y="642571"/>
                </a:cubicBezTo>
                <a:cubicBezTo>
                  <a:pt x="1143457" y="645238"/>
                  <a:pt x="1146620" y="646990"/>
                  <a:pt x="1150201" y="647829"/>
                </a:cubicBezTo>
                <a:lnTo>
                  <a:pt x="1157858" y="648697"/>
                </a:lnTo>
                <a:lnTo>
                  <a:pt x="1167079" y="646343"/>
                </a:lnTo>
                <a:cubicBezTo>
                  <a:pt x="1169975" y="644514"/>
                  <a:pt x="1172794" y="641466"/>
                  <a:pt x="1175538" y="637199"/>
                </a:cubicBezTo>
                <a:cubicBezTo>
                  <a:pt x="1178281" y="632932"/>
                  <a:pt x="1181253" y="627217"/>
                  <a:pt x="1184453" y="620054"/>
                </a:cubicBezTo>
                <a:cubicBezTo>
                  <a:pt x="1188873" y="610300"/>
                  <a:pt x="1193254" y="602909"/>
                  <a:pt x="1197597" y="597880"/>
                </a:cubicBezTo>
                <a:cubicBezTo>
                  <a:pt x="1201941" y="592850"/>
                  <a:pt x="1206284" y="589421"/>
                  <a:pt x="1210628" y="587593"/>
                </a:cubicBezTo>
                <a:cubicBezTo>
                  <a:pt x="1214971" y="585764"/>
                  <a:pt x="1219276" y="584849"/>
                  <a:pt x="1223544" y="584849"/>
                </a:cubicBezTo>
                <a:close/>
                <a:moveTo>
                  <a:pt x="2582875" y="574562"/>
                </a:moveTo>
                <a:cubicBezTo>
                  <a:pt x="2584857" y="579439"/>
                  <a:pt x="2586723" y="585002"/>
                  <a:pt x="2588476" y="591250"/>
                </a:cubicBezTo>
                <a:cubicBezTo>
                  <a:pt x="2590229" y="597499"/>
                  <a:pt x="2591714" y="603671"/>
                  <a:pt x="2592934" y="609767"/>
                </a:cubicBezTo>
                <a:cubicBezTo>
                  <a:pt x="2594153" y="615863"/>
                  <a:pt x="2594762" y="621197"/>
                  <a:pt x="2594762" y="625769"/>
                </a:cubicBezTo>
                <a:cubicBezTo>
                  <a:pt x="2594762" y="631865"/>
                  <a:pt x="2594115" y="637237"/>
                  <a:pt x="2592820" y="641885"/>
                </a:cubicBezTo>
                <a:cubicBezTo>
                  <a:pt x="2591524" y="646533"/>
                  <a:pt x="2589581" y="650496"/>
                  <a:pt x="2586990" y="653772"/>
                </a:cubicBezTo>
                <a:cubicBezTo>
                  <a:pt x="2584399" y="657049"/>
                  <a:pt x="2581084" y="659716"/>
                  <a:pt x="2577046" y="661773"/>
                </a:cubicBezTo>
                <a:cubicBezTo>
                  <a:pt x="2573007" y="663831"/>
                  <a:pt x="2568321" y="665355"/>
                  <a:pt x="2562987" y="666345"/>
                </a:cubicBezTo>
                <a:lnTo>
                  <a:pt x="2548201" y="667547"/>
                </a:lnTo>
                <a:lnTo>
                  <a:pt x="2547442" y="667831"/>
                </a:lnTo>
                <a:lnTo>
                  <a:pt x="2545983" y="667727"/>
                </a:lnTo>
                <a:lnTo>
                  <a:pt x="2544699" y="667831"/>
                </a:lnTo>
                <a:lnTo>
                  <a:pt x="2544723" y="667637"/>
                </a:lnTo>
                <a:lnTo>
                  <a:pt x="2529840" y="666574"/>
                </a:lnTo>
                <a:cubicBezTo>
                  <a:pt x="2524506" y="665736"/>
                  <a:pt x="2519705" y="664174"/>
                  <a:pt x="2515438" y="661888"/>
                </a:cubicBezTo>
                <a:cubicBezTo>
                  <a:pt x="2511171" y="659602"/>
                  <a:pt x="2507590" y="656287"/>
                  <a:pt x="2504694" y="651943"/>
                </a:cubicBezTo>
                <a:cubicBezTo>
                  <a:pt x="2503246" y="649772"/>
                  <a:pt x="2501970" y="647248"/>
                  <a:pt x="2500865" y="644371"/>
                </a:cubicBezTo>
                <a:lnTo>
                  <a:pt x="2498957" y="637772"/>
                </a:lnTo>
                <a:lnTo>
                  <a:pt x="2493150" y="640285"/>
                </a:lnTo>
                <a:cubicBezTo>
                  <a:pt x="2487892" y="643104"/>
                  <a:pt x="2482368" y="646076"/>
                  <a:pt x="2476576" y="649200"/>
                </a:cubicBezTo>
                <a:cubicBezTo>
                  <a:pt x="2470785" y="652324"/>
                  <a:pt x="2464384" y="655296"/>
                  <a:pt x="2457374" y="658116"/>
                </a:cubicBezTo>
                <a:cubicBezTo>
                  <a:pt x="2450363" y="660935"/>
                  <a:pt x="2442324" y="663259"/>
                  <a:pt x="2433257" y="665088"/>
                </a:cubicBezTo>
                <a:cubicBezTo>
                  <a:pt x="2424189" y="666917"/>
                  <a:pt x="2413711" y="667831"/>
                  <a:pt x="2401824" y="667831"/>
                </a:cubicBezTo>
                <a:lnTo>
                  <a:pt x="2402020" y="666043"/>
                </a:lnTo>
                <a:lnTo>
                  <a:pt x="2397252" y="667831"/>
                </a:lnTo>
                <a:cubicBezTo>
                  <a:pt x="2390851" y="667831"/>
                  <a:pt x="2385517" y="666726"/>
                  <a:pt x="2381250" y="664516"/>
                </a:cubicBezTo>
                <a:lnTo>
                  <a:pt x="2375523" y="659711"/>
                </a:lnTo>
                <a:lnTo>
                  <a:pt x="2371535" y="680061"/>
                </a:lnTo>
                <a:cubicBezTo>
                  <a:pt x="2369020" y="687453"/>
                  <a:pt x="2365019" y="694158"/>
                  <a:pt x="2359533" y="700178"/>
                </a:cubicBezTo>
                <a:cubicBezTo>
                  <a:pt x="2354047" y="706198"/>
                  <a:pt x="2346617" y="710960"/>
                  <a:pt x="2337245" y="714466"/>
                </a:cubicBezTo>
                <a:cubicBezTo>
                  <a:pt x="2327872" y="717971"/>
                  <a:pt x="2316099" y="719723"/>
                  <a:pt x="2301926" y="719723"/>
                </a:cubicBezTo>
                <a:cubicBezTo>
                  <a:pt x="2293239" y="719723"/>
                  <a:pt x="2285010" y="718657"/>
                  <a:pt x="2277237" y="716523"/>
                </a:cubicBezTo>
                <a:cubicBezTo>
                  <a:pt x="2269465" y="714389"/>
                  <a:pt x="2262569" y="711151"/>
                  <a:pt x="2256549" y="706807"/>
                </a:cubicBezTo>
                <a:cubicBezTo>
                  <a:pt x="2250529" y="702464"/>
                  <a:pt x="2245805" y="696978"/>
                  <a:pt x="2242376" y="690348"/>
                </a:cubicBezTo>
                <a:cubicBezTo>
                  <a:pt x="2238947" y="683719"/>
                  <a:pt x="2237232" y="675908"/>
                  <a:pt x="2237232" y="666917"/>
                </a:cubicBezTo>
                <a:cubicBezTo>
                  <a:pt x="2237232" y="661430"/>
                  <a:pt x="2237994" y="655334"/>
                  <a:pt x="2239518" y="648629"/>
                </a:cubicBezTo>
                <a:cubicBezTo>
                  <a:pt x="2241042" y="641923"/>
                  <a:pt x="2243481" y="634532"/>
                  <a:pt x="2246833" y="626455"/>
                </a:cubicBezTo>
                <a:lnTo>
                  <a:pt x="2263293" y="632855"/>
                </a:lnTo>
                <a:cubicBezTo>
                  <a:pt x="2260854" y="639256"/>
                  <a:pt x="2259025" y="645124"/>
                  <a:pt x="2257806" y="650458"/>
                </a:cubicBezTo>
                <a:cubicBezTo>
                  <a:pt x="2256587" y="655792"/>
                  <a:pt x="2255977" y="660745"/>
                  <a:pt x="2255977" y="665317"/>
                </a:cubicBezTo>
                <a:cubicBezTo>
                  <a:pt x="2255977" y="673699"/>
                  <a:pt x="2258073" y="680519"/>
                  <a:pt x="2262264" y="685776"/>
                </a:cubicBezTo>
                <a:cubicBezTo>
                  <a:pt x="2266455" y="691034"/>
                  <a:pt x="2272094" y="694882"/>
                  <a:pt x="2279180" y="697321"/>
                </a:cubicBezTo>
                <a:cubicBezTo>
                  <a:pt x="2286267" y="699759"/>
                  <a:pt x="2294077" y="700978"/>
                  <a:pt x="2302612" y="700978"/>
                </a:cubicBezTo>
                <a:cubicBezTo>
                  <a:pt x="2312975" y="700978"/>
                  <a:pt x="2321662" y="699873"/>
                  <a:pt x="2328672" y="697663"/>
                </a:cubicBezTo>
                <a:cubicBezTo>
                  <a:pt x="2335683" y="695454"/>
                  <a:pt x="2341245" y="692444"/>
                  <a:pt x="2345360" y="688634"/>
                </a:cubicBezTo>
                <a:cubicBezTo>
                  <a:pt x="2349475" y="684824"/>
                  <a:pt x="2352408" y="680519"/>
                  <a:pt x="2354161" y="675718"/>
                </a:cubicBezTo>
                <a:cubicBezTo>
                  <a:pt x="2355914" y="670917"/>
                  <a:pt x="2356790" y="665926"/>
                  <a:pt x="2356790" y="660745"/>
                </a:cubicBezTo>
                <a:cubicBezTo>
                  <a:pt x="2356790" y="654039"/>
                  <a:pt x="2356295" y="647714"/>
                  <a:pt x="2355304" y="641771"/>
                </a:cubicBezTo>
                <a:cubicBezTo>
                  <a:pt x="2354313" y="635827"/>
                  <a:pt x="2353018" y="629998"/>
                  <a:pt x="2351418" y="624283"/>
                </a:cubicBezTo>
                <a:cubicBezTo>
                  <a:pt x="2349818" y="618568"/>
                  <a:pt x="2348103" y="612739"/>
                  <a:pt x="2346274" y="606795"/>
                </a:cubicBezTo>
                <a:lnTo>
                  <a:pt x="2364791" y="601766"/>
                </a:lnTo>
                <a:cubicBezTo>
                  <a:pt x="2366467" y="607557"/>
                  <a:pt x="2367763" y="612243"/>
                  <a:pt x="2368677" y="615825"/>
                </a:cubicBezTo>
                <a:cubicBezTo>
                  <a:pt x="2369592" y="619406"/>
                  <a:pt x="2370315" y="622264"/>
                  <a:pt x="2370849" y="624397"/>
                </a:cubicBezTo>
                <a:cubicBezTo>
                  <a:pt x="2371382" y="626531"/>
                  <a:pt x="2371877" y="628436"/>
                  <a:pt x="2372335" y="630112"/>
                </a:cubicBezTo>
                <a:cubicBezTo>
                  <a:pt x="2374011" y="635751"/>
                  <a:pt x="2376221" y="639904"/>
                  <a:pt x="2378964" y="642571"/>
                </a:cubicBezTo>
                <a:cubicBezTo>
                  <a:pt x="2381707" y="645238"/>
                  <a:pt x="2384870" y="646990"/>
                  <a:pt x="2388451" y="647829"/>
                </a:cubicBezTo>
                <a:cubicBezTo>
                  <a:pt x="2392032" y="648667"/>
                  <a:pt x="2395728" y="649086"/>
                  <a:pt x="2399538" y="649086"/>
                </a:cubicBezTo>
                <a:lnTo>
                  <a:pt x="2403709" y="650659"/>
                </a:lnTo>
                <a:lnTo>
                  <a:pt x="2403882" y="649086"/>
                </a:lnTo>
                <a:cubicBezTo>
                  <a:pt x="2411806" y="649086"/>
                  <a:pt x="2419579" y="648476"/>
                  <a:pt x="2427199" y="647257"/>
                </a:cubicBezTo>
                <a:cubicBezTo>
                  <a:pt x="2434819" y="646038"/>
                  <a:pt x="2442286" y="644285"/>
                  <a:pt x="2449601" y="641999"/>
                </a:cubicBezTo>
                <a:cubicBezTo>
                  <a:pt x="2456917" y="639713"/>
                  <a:pt x="2463965" y="636932"/>
                  <a:pt x="2470747" y="633655"/>
                </a:cubicBezTo>
                <a:cubicBezTo>
                  <a:pt x="2477529" y="630379"/>
                  <a:pt x="2483968" y="626607"/>
                  <a:pt x="2490064" y="622340"/>
                </a:cubicBezTo>
                <a:cubicBezTo>
                  <a:pt x="2486101" y="618835"/>
                  <a:pt x="2481529" y="615787"/>
                  <a:pt x="2476348" y="613196"/>
                </a:cubicBezTo>
                <a:cubicBezTo>
                  <a:pt x="2471166" y="610605"/>
                  <a:pt x="2465489" y="608586"/>
                  <a:pt x="2459317" y="607138"/>
                </a:cubicBezTo>
                <a:cubicBezTo>
                  <a:pt x="2453145" y="605690"/>
                  <a:pt x="2446630" y="604966"/>
                  <a:pt x="2439772" y="604966"/>
                </a:cubicBezTo>
                <a:cubicBezTo>
                  <a:pt x="2437333" y="604966"/>
                  <a:pt x="2435047" y="605042"/>
                  <a:pt x="2432914" y="605195"/>
                </a:cubicBezTo>
                <a:cubicBezTo>
                  <a:pt x="2430780" y="605347"/>
                  <a:pt x="2428646" y="605614"/>
                  <a:pt x="2426513" y="605995"/>
                </a:cubicBezTo>
                <a:cubicBezTo>
                  <a:pt x="2424379" y="606376"/>
                  <a:pt x="2421941" y="606871"/>
                  <a:pt x="2419198" y="607481"/>
                </a:cubicBezTo>
                <a:lnTo>
                  <a:pt x="2415540" y="590107"/>
                </a:lnTo>
                <a:cubicBezTo>
                  <a:pt x="2419655" y="588888"/>
                  <a:pt x="2423770" y="587935"/>
                  <a:pt x="2427885" y="587250"/>
                </a:cubicBezTo>
                <a:cubicBezTo>
                  <a:pt x="2431999" y="586564"/>
                  <a:pt x="2435962" y="586221"/>
                  <a:pt x="2439772" y="586221"/>
                </a:cubicBezTo>
                <a:cubicBezTo>
                  <a:pt x="2447696" y="586221"/>
                  <a:pt x="2454859" y="587173"/>
                  <a:pt x="2461260" y="589078"/>
                </a:cubicBezTo>
                <a:cubicBezTo>
                  <a:pt x="2467661" y="590983"/>
                  <a:pt x="2473490" y="593308"/>
                  <a:pt x="2478748" y="596051"/>
                </a:cubicBezTo>
                <a:cubicBezTo>
                  <a:pt x="2484006" y="598794"/>
                  <a:pt x="2488959" y="601537"/>
                  <a:pt x="2493607" y="604280"/>
                </a:cubicBezTo>
                <a:cubicBezTo>
                  <a:pt x="2498255" y="607024"/>
                  <a:pt x="2502789" y="609348"/>
                  <a:pt x="2507209" y="611253"/>
                </a:cubicBezTo>
                <a:cubicBezTo>
                  <a:pt x="2511628" y="613158"/>
                  <a:pt x="2516200" y="614110"/>
                  <a:pt x="2520925" y="614110"/>
                </a:cubicBezTo>
                <a:lnTo>
                  <a:pt x="2525725" y="614110"/>
                </a:lnTo>
                <a:lnTo>
                  <a:pt x="2527326" y="630569"/>
                </a:lnTo>
                <a:lnTo>
                  <a:pt x="2513984" y="632596"/>
                </a:lnTo>
                <a:lnTo>
                  <a:pt x="2514867" y="634741"/>
                </a:lnTo>
                <a:cubicBezTo>
                  <a:pt x="2516086" y="637065"/>
                  <a:pt x="2517419" y="639028"/>
                  <a:pt x="2518867" y="640628"/>
                </a:cubicBezTo>
                <a:cubicBezTo>
                  <a:pt x="2521763" y="643828"/>
                  <a:pt x="2525687" y="646038"/>
                  <a:pt x="2530640" y="647257"/>
                </a:cubicBezTo>
                <a:lnTo>
                  <a:pt x="2548507" y="648969"/>
                </a:lnTo>
                <a:lnTo>
                  <a:pt x="2564816" y="647714"/>
                </a:lnTo>
                <a:cubicBezTo>
                  <a:pt x="2569235" y="646800"/>
                  <a:pt x="2572436" y="644933"/>
                  <a:pt x="2574417" y="642114"/>
                </a:cubicBezTo>
                <a:cubicBezTo>
                  <a:pt x="2576398" y="639294"/>
                  <a:pt x="2577389" y="635065"/>
                  <a:pt x="2577389" y="629426"/>
                </a:cubicBezTo>
                <a:cubicBezTo>
                  <a:pt x="2577389" y="625616"/>
                  <a:pt x="2576779" y="621082"/>
                  <a:pt x="2575560" y="615825"/>
                </a:cubicBezTo>
                <a:cubicBezTo>
                  <a:pt x="2574341" y="610567"/>
                  <a:pt x="2572741" y="604966"/>
                  <a:pt x="2570760" y="599023"/>
                </a:cubicBezTo>
                <a:cubicBezTo>
                  <a:pt x="2568778" y="593079"/>
                  <a:pt x="2566645" y="587212"/>
                  <a:pt x="2564359" y="581420"/>
                </a:cubicBezTo>
                <a:close/>
                <a:moveTo>
                  <a:pt x="1900657" y="574562"/>
                </a:moveTo>
                <a:cubicBezTo>
                  <a:pt x="1902638" y="579439"/>
                  <a:pt x="1904505" y="584659"/>
                  <a:pt x="1906257" y="590221"/>
                </a:cubicBezTo>
                <a:cubicBezTo>
                  <a:pt x="1908010" y="595784"/>
                  <a:pt x="1909496" y="601270"/>
                  <a:pt x="1910715" y="606681"/>
                </a:cubicBezTo>
                <a:cubicBezTo>
                  <a:pt x="1911934" y="612091"/>
                  <a:pt x="1912544" y="617082"/>
                  <a:pt x="1912544" y="621654"/>
                </a:cubicBezTo>
                <a:cubicBezTo>
                  <a:pt x="1912544" y="630646"/>
                  <a:pt x="1910487" y="638304"/>
                  <a:pt x="1906372" y="644628"/>
                </a:cubicBezTo>
                <a:cubicBezTo>
                  <a:pt x="1902257" y="650953"/>
                  <a:pt x="1895399" y="656096"/>
                  <a:pt x="1885798" y="660059"/>
                </a:cubicBezTo>
                <a:cubicBezTo>
                  <a:pt x="1876197" y="664021"/>
                  <a:pt x="1863281" y="666917"/>
                  <a:pt x="1847050" y="668746"/>
                </a:cubicBezTo>
                <a:cubicBezTo>
                  <a:pt x="1830819" y="670574"/>
                  <a:pt x="1810512" y="671489"/>
                  <a:pt x="1786128" y="671489"/>
                </a:cubicBezTo>
                <a:cubicBezTo>
                  <a:pt x="1772565" y="671489"/>
                  <a:pt x="1760639" y="670612"/>
                  <a:pt x="1750352" y="668860"/>
                </a:cubicBezTo>
                <a:cubicBezTo>
                  <a:pt x="1740065" y="667107"/>
                  <a:pt x="1731493" y="664402"/>
                  <a:pt x="1724635" y="660745"/>
                </a:cubicBezTo>
                <a:cubicBezTo>
                  <a:pt x="1717777" y="657087"/>
                  <a:pt x="1712595" y="652324"/>
                  <a:pt x="1709090" y="646457"/>
                </a:cubicBezTo>
                <a:cubicBezTo>
                  <a:pt x="1705585" y="640590"/>
                  <a:pt x="1703832" y="633465"/>
                  <a:pt x="1703832" y="625083"/>
                </a:cubicBezTo>
                <a:cubicBezTo>
                  <a:pt x="1703832" y="621273"/>
                  <a:pt x="1704137" y="617349"/>
                  <a:pt x="1704747" y="613310"/>
                </a:cubicBezTo>
                <a:cubicBezTo>
                  <a:pt x="1705356" y="609271"/>
                  <a:pt x="1706156" y="605195"/>
                  <a:pt x="1707147" y="601080"/>
                </a:cubicBezTo>
                <a:cubicBezTo>
                  <a:pt x="1708138" y="596965"/>
                  <a:pt x="1709166" y="593003"/>
                  <a:pt x="1710233" y="589193"/>
                </a:cubicBezTo>
                <a:lnTo>
                  <a:pt x="1727378" y="593536"/>
                </a:lnTo>
                <a:cubicBezTo>
                  <a:pt x="1726768" y="595822"/>
                  <a:pt x="1726083" y="598527"/>
                  <a:pt x="1725321" y="601651"/>
                </a:cubicBezTo>
                <a:cubicBezTo>
                  <a:pt x="1724559" y="604776"/>
                  <a:pt x="1723911" y="607938"/>
                  <a:pt x="1723377" y="611138"/>
                </a:cubicBezTo>
                <a:cubicBezTo>
                  <a:pt x="1722844" y="614339"/>
                  <a:pt x="1722577" y="617234"/>
                  <a:pt x="1722577" y="619825"/>
                </a:cubicBezTo>
                <a:cubicBezTo>
                  <a:pt x="1722577" y="627750"/>
                  <a:pt x="1724597" y="634113"/>
                  <a:pt x="1728635" y="638913"/>
                </a:cubicBezTo>
                <a:cubicBezTo>
                  <a:pt x="1732674" y="643714"/>
                  <a:pt x="1739722" y="647219"/>
                  <a:pt x="1749781" y="649429"/>
                </a:cubicBezTo>
                <a:cubicBezTo>
                  <a:pt x="1759839" y="651639"/>
                  <a:pt x="1773936" y="652744"/>
                  <a:pt x="1792072" y="652744"/>
                </a:cubicBezTo>
                <a:cubicBezTo>
                  <a:pt x="1809903" y="652744"/>
                  <a:pt x="1825257" y="652286"/>
                  <a:pt x="1838135" y="651372"/>
                </a:cubicBezTo>
                <a:cubicBezTo>
                  <a:pt x="1851013" y="650458"/>
                  <a:pt x="1861604" y="648972"/>
                  <a:pt x="1869910" y="646914"/>
                </a:cubicBezTo>
                <a:cubicBezTo>
                  <a:pt x="1878216" y="644857"/>
                  <a:pt x="1884388" y="642037"/>
                  <a:pt x="1888427" y="638456"/>
                </a:cubicBezTo>
                <a:cubicBezTo>
                  <a:pt x="1892465" y="634875"/>
                  <a:pt x="1894485" y="630493"/>
                  <a:pt x="1894485" y="625312"/>
                </a:cubicBezTo>
                <a:cubicBezTo>
                  <a:pt x="1894485" y="619520"/>
                  <a:pt x="1893418" y="612815"/>
                  <a:pt x="1891284" y="605195"/>
                </a:cubicBezTo>
                <a:cubicBezTo>
                  <a:pt x="1889151" y="597575"/>
                  <a:pt x="1886407" y="589421"/>
                  <a:pt x="1883055" y="580735"/>
                </a:cubicBezTo>
                <a:close/>
                <a:moveTo>
                  <a:pt x="2074317" y="570905"/>
                </a:moveTo>
                <a:cubicBezTo>
                  <a:pt x="2070811" y="570905"/>
                  <a:pt x="2067649" y="572238"/>
                  <a:pt x="2064830" y="574905"/>
                </a:cubicBezTo>
                <a:cubicBezTo>
                  <a:pt x="2062010" y="577572"/>
                  <a:pt x="2059800" y="580963"/>
                  <a:pt x="2058200" y="585078"/>
                </a:cubicBezTo>
                <a:cubicBezTo>
                  <a:pt x="2056600" y="589193"/>
                  <a:pt x="2055800" y="593308"/>
                  <a:pt x="2055800" y="597422"/>
                </a:cubicBezTo>
                <a:cubicBezTo>
                  <a:pt x="2055800" y="600623"/>
                  <a:pt x="2056448" y="603366"/>
                  <a:pt x="2057743" y="605652"/>
                </a:cubicBezTo>
                <a:cubicBezTo>
                  <a:pt x="2059038" y="607938"/>
                  <a:pt x="2061210" y="609729"/>
                  <a:pt x="2064258" y="611024"/>
                </a:cubicBezTo>
                <a:cubicBezTo>
                  <a:pt x="2067306" y="612319"/>
                  <a:pt x="2071268" y="612967"/>
                  <a:pt x="2076145" y="612967"/>
                </a:cubicBezTo>
                <a:cubicBezTo>
                  <a:pt x="2080565" y="612967"/>
                  <a:pt x="2085023" y="612510"/>
                  <a:pt x="2089518" y="611596"/>
                </a:cubicBezTo>
                <a:lnTo>
                  <a:pt x="2094757" y="609936"/>
                </a:lnTo>
                <a:lnTo>
                  <a:pt x="2094891" y="607024"/>
                </a:lnTo>
                <a:cubicBezTo>
                  <a:pt x="2094891" y="600623"/>
                  <a:pt x="2094052" y="594679"/>
                  <a:pt x="2092376" y="589193"/>
                </a:cubicBezTo>
                <a:cubicBezTo>
                  <a:pt x="2090699" y="583706"/>
                  <a:pt x="2088337" y="579287"/>
                  <a:pt x="2085289" y="575934"/>
                </a:cubicBezTo>
                <a:cubicBezTo>
                  <a:pt x="2082241" y="572581"/>
                  <a:pt x="2078584" y="570905"/>
                  <a:pt x="2074317" y="570905"/>
                </a:cubicBezTo>
                <a:close/>
                <a:moveTo>
                  <a:pt x="58065" y="559475"/>
                </a:moveTo>
                <a:cubicBezTo>
                  <a:pt x="64008" y="568466"/>
                  <a:pt x="69190" y="576963"/>
                  <a:pt x="73609" y="584964"/>
                </a:cubicBezTo>
                <a:cubicBezTo>
                  <a:pt x="78029" y="592965"/>
                  <a:pt x="81763" y="600432"/>
                  <a:pt x="84811" y="607366"/>
                </a:cubicBezTo>
                <a:cubicBezTo>
                  <a:pt x="87859" y="614301"/>
                  <a:pt x="90297" y="620816"/>
                  <a:pt x="92126" y="626912"/>
                </a:cubicBezTo>
                <a:cubicBezTo>
                  <a:pt x="94260" y="633617"/>
                  <a:pt x="96660" y="638570"/>
                  <a:pt x="99327" y="641771"/>
                </a:cubicBezTo>
                <a:cubicBezTo>
                  <a:pt x="101994" y="644971"/>
                  <a:pt x="104775" y="646990"/>
                  <a:pt x="107671" y="647829"/>
                </a:cubicBezTo>
                <a:lnTo>
                  <a:pt x="113989" y="648822"/>
                </a:lnTo>
                <a:lnTo>
                  <a:pt x="129616" y="648057"/>
                </a:lnTo>
                <a:cubicBezTo>
                  <a:pt x="134645" y="647371"/>
                  <a:pt x="138227" y="645619"/>
                  <a:pt x="140360" y="642799"/>
                </a:cubicBezTo>
                <a:cubicBezTo>
                  <a:pt x="142494" y="639980"/>
                  <a:pt x="143561" y="635522"/>
                  <a:pt x="143561" y="629426"/>
                </a:cubicBezTo>
                <a:cubicBezTo>
                  <a:pt x="143561" y="625616"/>
                  <a:pt x="142951" y="621082"/>
                  <a:pt x="141732" y="615825"/>
                </a:cubicBezTo>
                <a:cubicBezTo>
                  <a:pt x="140513" y="610567"/>
                  <a:pt x="138913" y="604966"/>
                  <a:pt x="136932" y="599023"/>
                </a:cubicBezTo>
                <a:cubicBezTo>
                  <a:pt x="134950" y="593079"/>
                  <a:pt x="132817" y="587212"/>
                  <a:pt x="130531" y="581420"/>
                </a:cubicBezTo>
                <a:lnTo>
                  <a:pt x="149047" y="574562"/>
                </a:lnTo>
                <a:cubicBezTo>
                  <a:pt x="151029" y="579439"/>
                  <a:pt x="152895" y="585002"/>
                  <a:pt x="154648" y="591250"/>
                </a:cubicBezTo>
                <a:cubicBezTo>
                  <a:pt x="156401" y="597499"/>
                  <a:pt x="157887" y="603671"/>
                  <a:pt x="159106" y="609767"/>
                </a:cubicBezTo>
                <a:cubicBezTo>
                  <a:pt x="160325" y="615863"/>
                  <a:pt x="160935" y="621197"/>
                  <a:pt x="160935" y="625769"/>
                </a:cubicBezTo>
                <a:cubicBezTo>
                  <a:pt x="160935" y="633389"/>
                  <a:pt x="159906" y="639866"/>
                  <a:pt x="157848" y="645200"/>
                </a:cubicBezTo>
                <a:cubicBezTo>
                  <a:pt x="155791" y="650534"/>
                  <a:pt x="152553" y="654877"/>
                  <a:pt x="148133" y="658230"/>
                </a:cubicBezTo>
                <a:cubicBezTo>
                  <a:pt x="143713" y="661583"/>
                  <a:pt x="138036" y="664021"/>
                  <a:pt x="131102" y="665545"/>
                </a:cubicBezTo>
                <a:lnTo>
                  <a:pt x="115998" y="666937"/>
                </a:lnTo>
                <a:lnTo>
                  <a:pt x="113614" y="667831"/>
                </a:lnTo>
                <a:lnTo>
                  <a:pt x="111257" y="667374"/>
                </a:lnTo>
                <a:lnTo>
                  <a:pt x="106299" y="667831"/>
                </a:lnTo>
                <a:lnTo>
                  <a:pt x="106468" y="666446"/>
                </a:lnTo>
                <a:lnTo>
                  <a:pt x="98870" y="664974"/>
                </a:lnTo>
                <a:cubicBezTo>
                  <a:pt x="94069" y="663069"/>
                  <a:pt x="89916" y="659944"/>
                  <a:pt x="86411" y="655601"/>
                </a:cubicBezTo>
                <a:lnTo>
                  <a:pt x="83218" y="650137"/>
                </a:lnTo>
                <a:lnTo>
                  <a:pt x="78896" y="656315"/>
                </a:lnTo>
                <a:cubicBezTo>
                  <a:pt x="76553" y="658659"/>
                  <a:pt x="73686" y="660745"/>
                  <a:pt x="70295" y="662573"/>
                </a:cubicBezTo>
                <a:cubicBezTo>
                  <a:pt x="63513" y="666231"/>
                  <a:pt x="53797" y="668060"/>
                  <a:pt x="41148" y="668060"/>
                </a:cubicBezTo>
                <a:cubicBezTo>
                  <a:pt x="35662" y="668060"/>
                  <a:pt x="30366" y="667603"/>
                  <a:pt x="25260" y="666688"/>
                </a:cubicBezTo>
                <a:cubicBezTo>
                  <a:pt x="20155" y="665774"/>
                  <a:pt x="15469" y="664440"/>
                  <a:pt x="11202" y="662688"/>
                </a:cubicBezTo>
                <a:cubicBezTo>
                  <a:pt x="6935" y="660935"/>
                  <a:pt x="3200" y="658840"/>
                  <a:pt x="0" y="656401"/>
                </a:cubicBezTo>
                <a:lnTo>
                  <a:pt x="9144" y="640628"/>
                </a:lnTo>
                <a:cubicBezTo>
                  <a:pt x="12192" y="642609"/>
                  <a:pt x="16459" y="644514"/>
                  <a:pt x="21946" y="646343"/>
                </a:cubicBezTo>
                <a:cubicBezTo>
                  <a:pt x="27432" y="648172"/>
                  <a:pt x="33833" y="649086"/>
                  <a:pt x="41148" y="649086"/>
                </a:cubicBezTo>
                <a:cubicBezTo>
                  <a:pt x="48768" y="649086"/>
                  <a:pt x="54826" y="648324"/>
                  <a:pt x="59322" y="646800"/>
                </a:cubicBezTo>
                <a:cubicBezTo>
                  <a:pt x="63818" y="645276"/>
                  <a:pt x="67094" y="643028"/>
                  <a:pt x="69152" y="640056"/>
                </a:cubicBezTo>
                <a:cubicBezTo>
                  <a:pt x="71209" y="637084"/>
                  <a:pt x="72238" y="633617"/>
                  <a:pt x="72238" y="629655"/>
                </a:cubicBezTo>
                <a:cubicBezTo>
                  <a:pt x="72238" y="626607"/>
                  <a:pt x="71438" y="622949"/>
                  <a:pt x="69837" y="618682"/>
                </a:cubicBezTo>
                <a:cubicBezTo>
                  <a:pt x="68237" y="614415"/>
                  <a:pt x="66065" y="609652"/>
                  <a:pt x="63322" y="604395"/>
                </a:cubicBezTo>
                <a:cubicBezTo>
                  <a:pt x="60579" y="599137"/>
                  <a:pt x="57417" y="593574"/>
                  <a:pt x="53835" y="587707"/>
                </a:cubicBezTo>
                <a:cubicBezTo>
                  <a:pt x="50254" y="581839"/>
                  <a:pt x="46406" y="575858"/>
                  <a:pt x="42291" y="569762"/>
                </a:cubicBezTo>
                <a:close/>
                <a:moveTo>
                  <a:pt x="2306269" y="553074"/>
                </a:moveTo>
                <a:cubicBezTo>
                  <a:pt x="2309317" y="553074"/>
                  <a:pt x="2311946" y="554217"/>
                  <a:pt x="2314156" y="556503"/>
                </a:cubicBezTo>
                <a:cubicBezTo>
                  <a:pt x="2316366" y="558789"/>
                  <a:pt x="2317471" y="561456"/>
                  <a:pt x="2317471" y="564504"/>
                </a:cubicBezTo>
                <a:cubicBezTo>
                  <a:pt x="2317471" y="567552"/>
                  <a:pt x="2316366" y="570181"/>
                  <a:pt x="2314156" y="572391"/>
                </a:cubicBezTo>
                <a:cubicBezTo>
                  <a:pt x="2311946" y="574600"/>
                  <a:pt x="2309317" y="575705"/>
                  <a:pt x="2306269" y="575705"/>
                </a:cubicBezTo>
                <a:cubicBezTo>
                  <a:pt x="2303069" y="575705"/>
                  <a:pt x="2300364" y="574600"/>
                  <a:pt x="2298154" y="572391"/>
                </a:cubicBezTo>
                <a:cubicBezTo>
                  <a:pt x="2295944" y="570181"/>
                  <a:pt x="2294839" y="567552"/>
                  <a:pt x="2294839" y="564504"/>
                </a:cubicBezTo>
                <a:cubicBezTo>
                  <a:pt x="2294839" y="561456"/>
                  <a:pt x="2295944" y="558789"/>
                  <a:pt x="2298154" y="556503"/>
                </a:cubicBezTo>
                <a:cubicBezTo>
                  <a:pt x="2300364" y="554217"/>
                  <a:pt x="2303069" y="553074"/>
                  <a:pt x="2306269" y="553074"/>
                </a:cubicBezTo>
                <a:close/>
                <a:moveTo>
                  <a:pt x="1068019" y="553074"/>
                </a:moveTo>
                <a:cubicBezTo>
                  <a:pt x="1071067" y="553074"/>
                  <a:pt x="1073696" y="554217"/>
                  <a:pt x="1075906" y="556503"/>
                </a:cubicBezTo>
                <a:cubicBezTo>
                  <a:pt x="1078116" y="558789"/>
                  <a:pt x="1079221" y="561456"/>
                  <a:pt x="1079221" y="564504"/>
                </a:cubicBezTo>
                <a:cubicBezTo>
                  <a:pt x="1079221" y="567552"/>
                  <a:pt x="1078116" y="570181"/>
                  <a:pt x="1075906" y="572391"/>
                </a:cubicBezTo>
                <a:cubicBezTo>
                  <a:pt x="1073696" y="574600"/>
                  <a:pt x="1071067" y="575705"/>
                  <a:pt x="1068019" y="575705"/>
                </a:cubicBezTo>
                <a:cubicBezTo>
                  <a:pt x="1064819" y="575705"/>
                  <a:pt x="1062114" y="574600"/>
                  <a:pt x="1059904" y="572391"/>
                </a:cubicBezTo>
                <a:cubicBezTo>
                  <a:pt x="1057694" y="570181"/>
                  <a:pt x="1056589" y="567552"/>
                  <a:pt x="1056589" y="564504"/>
                </a:cubicBezTo>
                <a:cubicBezTo>
                  <a:pt x="1056589" y="561456"/>
                  <a:pt x="1057694" y="558789"/>
                  <a:pt x="1059904" y="556503"/>
                </a:cubicBezTo>
                <a:cubicBezTo>
                  <a:pt x="1062114" y="554217"/>
                  <a:pt x="1064819" y="553074"/>
                  <a:pt x="1068019" y="553074"/>
                </a:cubicBezTo>
                <a:close/>
                <a:moveTo>
                  <a:pt x="2076145" y="552160"/>
                </a:moveTo>
                <a:cubicBezTo>
                  <a:pt x="2084375" y="552160"/>
                  <a:pt x="2091195" y="554827"/>
                  <a:pt x="2096605" y="560161"/>
                </a:cubicBezTo>
                <a:cubicBezTo>
                  <a:pt x="2102015" y="565495"/>
                  <a:pt x="2106054" y="572467"/>
                  <a:pt x="2108721" y="581077"/>
                </a:cubicBezTo>
                <a:cubicBezTo>
                  <a:pt x="2111388" y="589688"/>
                  <a:pt x="2112721" y="598794"/>
                  <a:pt x="2112721" y="608395"/>
                </a:cubicBezTo>
                <a:cubicBezTo>
                  <a:pt x="2112721" y="619825"/>
                  <a:pt x="2110778" y="629617"/>
                  <a:pt x="2106892" y="637770"/>
                </a:cubicBezTo>
                <a:cubicBezTo>
                  <a:pt x="2103006" y="645924"/>
                  <a:pt x="2096567" y="652667"/>
                  <a:pt x="2087575" y="658001"/>
                </a:cubicBezTo>
                <a:cubicBezTo>
                  <a:pt x="2084070" y="659983"/>
                  <a:pt x="2079841" y="661621"/>
                  <a:pt x="2074888" y="662916"/>
                </a:cubicBezTo>
                <a:cubicBezTo>
                  <a:pt x="2069935" y="664212"/>
                  <a:pt x="2064525" y="665240"/>
                  <a:pt x="2058657" y="666002"/>
                </a:cubicBezTo>
                <a:cubicBezTo>
                  <a:pt x="2052790" y="666764"/>
                  <a:pt x="2046656" y="667260"/>
                  <a:pt x="2040255" y="667488"/>
                </a:cubicBezTo>
                <a:cubicBezTo>
                  <a:pt x="2033854" y="667717"/>
                  <a:pt x="2027377" y="667831"/>
                  <a:pt x="2020824" y="667831"/>
                </a:cubicBezTo>
                <a:lnTo>
                  <a:pt x="2021051" y="665975"/>
                </a:lnTo>
                <a:lnTo>
                  <a:pt x="2016100" y="667831"/>
                </a:lnTo>
                <a:cubicBezTo>
                  <a:pt x="2009394" y="667831"/>
                  <a:pt x="2003946" y="666650"/>
                  <a:pt x="1999755" y="664288"/>
                </a:cubicBezTo>
                <a:lnTo>
                  <a:pt x="1992082" y="656708"/>
                </a:lnTo>
                <a:lnTo>
                  <a:pt x="1991554" y="661230"/>
                </a:lnTo>
                <a:cubicBezTo>
                  <a:pt x="1990430" y="665821"/>
                  <a:pt x="1988744" y="670193"/>
                  <a:pt x="1986496" y="674346"/>
                </a:cubicBezTo>
                <a:cubicBezTo>
                  <a:pt x="1982000" y="682652"/>
                  <a:pt x="1976247" y="689891"/>
                  <a:pt x="1969237" y="696063"/>
                </a:cubicBezTo>
                <a:cubicBezTo>
                  <a:pt x="1962226" y="702236"/>
                  <a:pt x="1954911" y="707303"/>
                  <a:pt x="1947291" y="711265"/>
                </a:cubicBezTo>
                <a:cubicBezTo>
                  <a:pt x="1939671" y="715228"/>
                  <a:pt x="1932737" y="718047"/>
                  <a:pt x="1926489" y="719723"/>
                </a:cubicBezTo>
                <a:lnTo>
                  <a:pt x="1919859" y="702350"/>
                </a:lnTo>
                <a:cubicBezTo>
                  <a:pt x="1930984" y="698692"/>
                  <a:pt x="1940243" y="694501"/>
                  <a:pt x="1947634" y="689777"/>
                </a:cubicBezTo>
                <a:cubicBezTo>
                  <a:pt x="1955026" y="685052"/>
                  <a:pt x="1960893" y="680023"/>
                  <a:pt x="1965236" y="674689"/>
                </a:cubicBezTo>
                <a:cubicBezTo>
                  <a:pt x="1969580" y="669355"/>
                  <a:pt x="1972666" y="663907"/>
                  <a:pt x="1974495" y="658344"/>
                </a:cubicBezTo>
                <a:cubicBezTo>
                  <a:pt x="1976323" y="652782"/>
                  <a:pt x="1977238" y="647410"/>
                  <a:pt x="1977238" y="642228"/>
                </a:cubicBezTo>
                <a:cubicBezTo>
                  <a:pt x="1977238" y="634760"/>
                  <a:pt x="1975599" y="627178"/>
                  <a:pt x="1972323" y="619482"/>
                </a:cubicBezTo>
                <a:cubicBezTo>
                  <a:pt x="1969046" y="611786"/>
                  <a:pt x="1965427" y="604509"/>
                  <a:pt x="1961464" y="597651"/>
                </a:cubicBezTo>
                <a:lnTo>
                  <a:pt x="1978152" y="589193"/>
                </a:lnTo>
                <a:cubicBezTo>
                  <a:pt x="1981048" y="594527"/>
                  <a:pt x="1983601" y="599785"/>
                  <a:pt x="1985810" y="604966"/>
                </a:cubicBezTo>
                <a:cubicBezTo>
                  <a:pt x="1988020" y="610148"/>
                  <a:pt x="1990001" y="615025"/>
                  <a:pt x="1991754" y="619597"/>
                </a:cubicBezTo>
                <a:cubicBezTo>
                  <a:pt x="1993506" y="624169"/>
                  <a:pt x="1994916" y="628360"/>
                  <a:pt x="1995983" y="632170"/>
                </a:cubicBezTo>
                <a:cubicBezTo>
                  <a:pt x="1998116" y="638723"/>
                  <a:pt x="2000898" y="643180"/>
                  <a:pt x="2004327" y="645543"/>
                </a:cubicBezTo>
                <a:cubicBezTo>
                  <a:pt x="2007756" y="647905"/>
                  <a:pt x="2012442" y="649086"/>
                  <a:pt x="2018386" y="649086"/>
                </a:cubicBezTo>
                <a:lnTo>
                  <a:pt x="2022902" y="650789"/>
                </a:lnTo>
                <a:lnTo>
                  <a:pt x="2023110" y="649086"/>
                </a:lnTo>
                <a:cubicBezTo>
                  <a:pt x="2026920" y="649086"/>
                  <a:pt x="2031149" y="649048"/>
                  <a:pt x="2035797" y="648972"/>
                </a:cubicBezTo>
                <a:cubicBezTo>
                  <a:pt x="2040446" y="648895"/>
                  <a:pt x="2045170" y="648781"/>
                  <a:pt x="2049971" y="648629"/>
                </a:cubicBezTo>
                <a:cubicBezTo>
                  <a:pt x="2054771" y="648476"/>
                  <a:pt x="2059229" y="648133"/>
                  <a:pt x="2063344" y="647600"/>
                </a:cubicBezTo>
                <a:cubicBezTo>
                  <a:pt x="2067459" y="647067"/>
                  <a:pt x="2070888" y="646343"/>
                  <a:pt x="2073631" y="645428"/>
                </a:cubicBezTo>
                <a:cubicBezTo>
                  <a:pt x="2079117" y="643447"/>
                  <a:pt x="2083384" y="640971"/>
                  <a:pt x="2086432" y="637999"/>
                </a:cubicBezTo>
                <a:lnTo>
                  <a:pt x="2091603" y="628565"/>
                </a:lnTo>
                <a:lnTo>
                  <a:pt x="2084146" y="630341"/>
                </a:lnTo>
                <a:cubicBezTo>
                  <a:pt x="2080793" y="630798"/>
                  <a:pt x="2077441" y="631027"/>
                  <a:pt x="2074088" y="631027"/>
                </a:cubicBezTo>
                <a:cubicBezTo>
                  <a:pt x="2066315" y="631027"/>
                  <a:pt x="2059724" y="629769"/>
                  <a:pt x="2054314" y="627255"/>
                </a:cubicBezTo>
                <a:cubicBezTo>
                  <a:pt x="2048904" y="624740"/>
                  <a:pt x="2044789" y="621311"/>
                  <a:pt x="2041970" y="616968"/>
                </a:cubicBezTo>
                <a:cubicBezTo>
                  <a:pt x="2039150" y="612624"/>
                  <a:pt x="2037741" y="607633"/>
                  <a:pt x="2037741" y="601994"/>
                </a:cubicBezTo>
                <a:cubicBezTo>
                  <a:pt x="2037741" y="596203"/>
                  <a:pt x="2038655" y="590374"/>
                  <a:pt x="2040484" y="584506"/>
                </a:cubicBezTo>
                <a:cubicBezTo>
                  <a:pt x="2042313" y="578639"/>
                  <a:pt x="2044903" y="573267"/>
                  <a:pt x="2048256" y="568390"/>
                </a:cubicBezTo>
                <a:cubicBezTo>
                  <a:pt x="2051609" y="563513"/>
                  <a:pt x="2055647" y="559589"/>
                  <a:pt x="2060372" y="556617"/>
                </a:cubicBezTo>
                <a:cubicBezTo>
                  <a:pt x="2065096" y="553645"/>
                  <a:pt x="2070354" y="552160"/>
                  <a:pt x="2076145" y="552160"/>
                </a:cubicBezTo>
                <a:close/>
                <a:moveTo>
                  <a:pt x="3494761" y="548731"/>
                </a:moveTo>
                <a:lnTo>
                  <a:pt x="3513277" y="548731"/>
                </a:lnTo>
                <a:lnTo>
                  <a:pt x="3516935" y="624169"/>
                </a:lnTo>
                <a:cubicBezTo>
                  <a:pt x="3517392" y="631331"/>
                  <a:pt x="3518687" y="636703"/>
                  <a:pt x="3520821" y="640285"/>
                </a:cubicBezTo>
                <a:cubicBezTo>
                  <a:pt x="3522955" y="643866"/>
                  <a:pt x="3525965" y="646228"/>
                  <a:pt x="3529851" y="647371"/>
                </a:cubicBezTo>
                <a:cubicBezTo>
                  <a:pt x="3533737" y="648514"/>
                  <a:pt x="3538423" y="649086"/>
                  <a:pt x="3543910" y="649086"/>
                </a:cubicBezTo>
                <a:lnTo>
                  <a:pt x="3546969" y="650240"/>
                </a:lnTo>
                <a:lnTo>
                  <a:pt x="3547110" y="649086"/>
                </a:lnTo>
                <a:cubicBezTo>
                  <a:pt x="3554578" y="649086"/>
                  <a:pt x="3560521" y="648629"/>
                  <a:pt x="3564941" y="647714"/>
                </a:cubicBezTo>
                <a:cubicBezTo>
                  <a:pt x="3569360" y="646800"/>
                  <a:pt x="3572561" y="644933"/>
                  <a:pt x="3574542" y="642114"/>
                </a:cubicBezTo>
                <a:cubicBezTo>
                  <a:pt x="3576523" y="639294"/>
                  <a:pt x="3577514" y="635065"/>
                  <a:pt x="3577514" y="629426"/>
                </a:cubicBezTo>
                <a:cubicBezTo>
                  <a:pt x="3577514" y="625616"/>
                  <a:pt x="3576904" y="621082"/>
                  <a:pt x="3575685" y="615825"/>
                </a:cubicBezTo>
                <a:cubicBezTo>
                  <a:pt x="3574466" y="610567"/>
                  <a:pt x="3572866" y="604966"/>
                  <a:pt x="3570885" y="599023"/>
                </a:cubicBezTo>
                <a:cubicBezTo>
                  <a:pt x="3568903" y="593079"/>
                  <a:pt x="3566770" y="587212"/>
                  <a:pt x="3564484" y="581420"/>
                </a:cubicBezTo>
                <a:lnTo>
                  <a:pt x="3583000" y="574562"/>
                </a:lnTo>
                <a:cubicBezTo>
                  <a:pt x="3584982" y="579439"/>
                  <a:pt x="3586848" y="585002"/>
                  <a:pt x="3588601" y="591250"/>
                </a:cubicBezTo>
                <a:cubicBezTo>
                  <a:pt x="3590354" y="597499"/>
                  <a:pt x="3591840" y="603671"/>
                  <a:pt x="3593059" y="609767"/>
                </a:cubicBezTo>
                <a:cubicBezTo>
                  <a:pt x="3594278" y="615863"/>
                  <a:pt x="3594887" y="621197"/>
                  <a:pt x="3594887" y="625769"/>
                </a:cubicBezTo>
                <a:cubicBezTo>
                  <a:pt x="3594887" y="631865"/>
                  <a:pt x="3594240" y="637237"/>
                  <a:pt x="3592945" y="641885"/>
                </a:cubicBezTo>
                <a:cubicBezTo>
                  <a:pt x="3591649" y="646533"/>
                  <a:pt x="3589706" y="650496"/>
                  <a:pt x="3587115" y="653772"/>
                </a:cubicBezTo>
                <a:cubicBezTo>
                  <a:pt x="3584524" y="657049"/>
                  <a:pt x="3581209" y="659716"/>
                  <a:pt x="3577171" y="661773"/>
                </a:cubicBezTo>
                <a:cubicBezTo>
                  <a:pt x="3573132" y="663831"/>
                  <a:pt x="3568446" y="665355"/>
                  <a:pt x="3563112" y="666345"/>
                </a:cubicBezTo>
                <a:cubicBezTo>
                  <a:pt x="3557778" y="667336"/>
                  <a:pt x="3551682" y="667831"/>
                  <a:pt x="3544824" y="667831"/>
                </a:cubicBezTo>
                <a:lnTo>
                  <a:pt x="3544977" y="666573"/>
                </a:lnTo>
                <a:lnTo>
                  <a:pt x="3541624" y="667831"/>
                </a:lnTo>
                <a:cubicBezTo>
                  <a:pt x="3533394" y="667831"/>
                  <a:pt x="3526117" y="666650"/>
                  <a:pt x="3519792" y="664288"/>
                </a:cubicBezTo>
                <a:cubicBezTo>
                  <a:pt x="3513468" y="661926"/>
                  <a:pt x="3508439" y="657887"/>
                  <a:pt x="3504705" y="652172"/>
                </a:cubicBezTo>
                <a:lnTo>
                  <a:pt x="3501260" y="644088"/>
                </a:lnTo>
                <a:lnTo>
                  <a:pt x="3494246" y="645771"/>
                </a:lnTo>
                <a:cubicBezTo>
                  <a:pt x="3490017" y="646457"/>
                  <a:pt x="3485845" y="646800"/>
                  <a:pt x="3481731" y="646800"/>
                </a:cubicBezTo>
                <a:cubicBezTo>
                  <a:pt x="3473501" y="646800"/>
                  <a:pt x="3466033" y="645581"/>
                  <a:pt x="3459328" y="643142"/>
                </a:cubicBezTo>
                <a:cubicBezTo>
                  <a:pt x="3452622" y="640704"/>
                  <a:pt x="3447288" y="637161"/>
                  <a:pt x="3443326" y="632512"/>
                </a:cubicBezTo>
                <a:cubicBezTo>
                  <a:pt x="3439363" y="627864"/>
                  <a:pt x="3437382" y="622264"/>
                  <a:pt x="3437382" y="615710"/>
                </a:cubicBezTo>
                <a:cubicBezTo>
                  <a:pt x="3437382" y="609310"/>
                  <a:pt x="3439020" y="603290"/>
                  <a:pt x="3442297" y="597651"/>
                </a:cubicBezTo>
                <a:cubicBezTo>
                  <a:pt x="3445574" y="592012"/>
                  <a:pt x="3450070" y="586983"/>
                  <a:pt x="3455785" y="582563"/>
                </a:cubicBezTo>
                <a:cubicBezTo>
                  <a:pt x="3461499" y="578144"/>
                  <a:pt x="3468129" y="574448"/>
                  <a:pt x="3475673" y="571476"/>
                </a:cubicBezTo>
                <a:lnTo>
                  <a:pt x="3495577" y="566477"/>
                </a:lnTo>
                <a:close/>
                <a:moveTo>
                  <a:pt x="2875636" y="548731"/>
                </a:moveTo>
                <a:lnTo>
                  <a:pt x="2894152" y="548731"/>
                </a:lnTo>
                <a:lnTo>
                  <a:pt x="2897810" y="624169"/>
                </a:lnTo>
                <a:cubicBezTo>
                  <a:pt x="2898267" y="631331"/>
                  <a:pt x="2899562" y="636703"/>
                  <a:pt x="2901696" y="640285"/>
                </a:cubicBezTo>
                <a:cubicBezTo>
                  <a:pt x="2903830" y="643866"/>
                  <a:pt x="2906840" y="646228"/>
                  <a:pt x="2910726" y="647371"/>
                </a:cubicBezTo>
                <a:lnTo>
                  <a:pt x="2922160" y="648766"/>
                </a:lnTo>
                <a:lnTo>
                  <a:pt x="2930347" y="648057"/>
                </a:lnTo>
                <a:cubicBezTo>
                  <a:pt x="2933395" y="647371"/>
                  <a:pt x="2935948" y="645619"/>
                  <a:pt x="2938005" y="642799"/>
                </a:cubicBezTo>
                <a:cubicBezTo>
                  <a:pt x="2940063" y="639980"/>
                  <a:pt x="2942006" y="635522"/>
                  <a:pt x="2943835" y="629426"/>
                </a:cubicBezTo>
                <a:cubicBezTo>
                  <a:pt x="2945663" y="623330"/>
                  <a:pt x="2947797" y="614796"/>
                  <a:pt x="2950235" y="603823"/>
                </a:cubicBezTo>
                <a:lnTo>
                  <a:pt x="2967381" y="608624"/>
                </a:lnTo>
                <a:cubicBezTo>
                  <a:pt x="2966466" y="612434"/>
                  <a:pt x="2965399" y="617006"/>
                  <a:pt x="2964180" y="622340"/>
                </a:cubicBezTo>
                <a:cubicBezTo>
                  <a:pt x="2962961" y="627674"/>
                  <a:pt x="2962351" y="632551"/>
                  <a:pt x="2962351" y="636970"/>
                </a:cubicBezTo>
                <a:cubicBezTo>
                  <a:pt x="2962351" y="639409"/>
                  <a:pt x="2962961" y="641542"/>
                  <a:pt x="2964180" y="643371"/>
                </a:cubicBezTo>
                <a:cubicBezTo>
                  <a:pt x="2965399" y="645200"/>
                  <a:pt x="2967495" y="646609"/>
                  <a:pt x="2970467" y="647600"/>
                </a:cubicBezTo>
                <a:cubicBezTo>
                  <a:pt x="2973438" y="648591"/>
                  <a:pt x="2977439" y="649086"/>
                  <a:pt x="2982468" y="649086"/>
                </a:cubicBezTo>
                <a:cubicBezTo>
                  <a:pt x="2987040" y="649086"/>
                  <a:pt x="2990774" y="648705"/>
                  <a:pt x="2993669" y="647943"/>
                </a:cubicBezTo>
                <a:cubicBezTo>
                  <a:pt x="2996565" y="647181"/>
                  <a:pt x="2998965" y="645352"/>
                  <a:pt x="3000870" y="642457"/>
                </a:cubicBezTo>
                <a:cubicBezTo>
                  <a:pt x="3002775" y="639561"/>
                  <a:pt x="3004490" y="634913"/>
                  <a:pt x="3006014" y="628512"/>
                </a:cubicBezTo>
                <a:cubicBezTo>
                  <a:pt x="3007538" y="622111"/>
                  <a:pt x="3009138" y="613348"/>
                  <a:pt x="3010815" y="602223"/>
                </a:cubicBezTo>
                <a:lnTo>
                  <a:pt x="3028188" y="605423"/>
                </a:lnTo>
                <a:cubicBezTo>
                  <a:pt x="3027731" y="608167"/>
                  <a:pt x="3027198" y="611519"/>
                  <a:pt x="3026588" y="615482"/>
                </a:cubicBezTo>
                <a:cubicBezTo>
                  <a:pt x="3025978" y="619444"/>
                  <a:pt x="3025407" y="623368"/>
                  <a:pt x="3024873" y="627255"/>
                </a:cubicBezTo>
                <a:cubicBezTo>
                  <a:pt x="3024340" y="631141"/>
                  <a:pt x="3024073" y="634379"/>
                  <a:pt x="3024073" y="636970"/>
                </a:cubicBezTo>
                <a:cubicBezTo>
                  <a:pt x="3024073" y="639104"/>
                  <a:pt x="3024569" y="641123"/>
                  <a:pt x="3025559" y="643028"/>
                </a:cubicBezTo>
                <a:cubicBezTo>
                  <a:pt x="3026550" y="644933"/>
                  <a:pt x="3028531" y="646419"/>
                  <a:pt x="3031503" y="647486"/>
                </a:cubicBezTo>
                <a:cubicBezTo>
                  <a:pt x="3034475" y="648553"/>
                  <a:pt x="3038932" y="649086"/>
                  <a:pt x="3044876" y="649086"/>
                </a:cubicBezTo>
                <a:cubicBezTo>
                  <a:pt x="3052496" y="649086"/>
                  <a:pt x="3058020" y="647486"/>
                  <a:pt x="3061449" y="644285"/>
                </a:cubicBezTo>
                <a:cubicBezTo>
                  <a:pt x="3064878" y="641085"/>
                  <a:pt x="3066593" y="636208"/>
                  <a:pt x="3066593" y="629655"/>
                </a:cubicBezTo>
                <a:cubicBezTo>
                  <a:pt x="3066593" y="626150"/>
                  <a:pt x="3066517" y="622454"/>
                  <a:pt x="3066364" y="618568"/>
                </a:cubicBezTo>
                <a:cubicBezTo>
                  <a:pt x="3066212" y="614682"/>
                  <a:pt x="3065945" y="610338"/>
                  <a:pt x="3065564" y="605538"/>
                </a:cubicBezTo>
                <a:cubicBezTo>
                  <a:pt x="3065183" y="600737"/>
                  <a:pt x="3064612" y="595213"/>
                  <a:pt x="3063850" y="588964"/>
                </a:cubicBezTo>
                <a:lnTo>
                  <a:pt x="3080537" y="587821"/>
                </a:lnTo>
                <a:cubicBezTo>
                  <a:pt x="3081452" y="600166"/>
                  <a:pt x="3082481" y="610300"/>
                  <a:pt x="3083624" y="618225"/>
                </a:cubicBezTo>
                <a:cubicBezTo>
                  <a:pt x="3084767" y="626150"/>
                  <a:pt x="3086443" y="632360"/>
                  <a:pt x="3088653" y="636856"/>
                </a:cubicBezTo>
                <a:cubicBezTo>
                  <a:pt x="3090863" y="641352"/>
                  <a:pt x="3093873" y="644514"/>
                  <a:pt x="3097683" y="646343"/>
                </a:cubicBezTo>
                <a:cubicBezTo>
                  <a:pt x="3101493" y="648172"/>
                  <a:pt x="3106522" y="649086"/>
                  <a:pt x="3112770" y="649086"/>
                </a:cubicBezTo>
                <a:lnTo>
                  <a:pt x="3118234" y="651146"/>
                </a:lnTo>
                <a:lnTo>
                  <a:pt x="3118485" y="649086"/>
                </a:lnTo>
                <a:cubicBezTo>
                  <a:pt x="3122295" y="649086"/>
                  <a:pt x="3126220" y="649048"/>
                  <a:pt x="3130258" y="648972"/>
                </a:cubicBezTo>
                <a:cubicBezTo>
                  <a:pt x="3134297" y="648895"/>
                  <a:pt x="3138297" y="648705"/>
                  <a:pt x="3142260" y="648400"/>
                </a:cubicBezTo>
                <a:lnTo>
                  <a:pt x="3150937" y="647532"/>
                </a:lnTo>
                <a:lnTo>
                  <a:pt x="3147174" y="644171"/>
                </a:lnTo>
                <a:cubicBezTo>
                  <a:pt x="3143898" y="640894"/>
                  <a:pt x="3141002" y="636818"/>
                  <a:pt x="3138488" y="631941"/>
                </a:cubicBezTo>
                <a:cubicBezTo>
                  <a:pt x="3135973" y="627064"/>
                  <a:pt x="3134716" y="621502"/>
                  <a:pt x="3134716" y="615253"/>
                </a:cubicBezTo>
                <a:cubicBezTo>
                  <a:pt x="3134716" y="609157"/>
                  <a:pt x="3135821" y="603480"/>
                  <a:pt x="3138030" y="598222"/>
                </a:cubicBezTo>
                <a:cubicBezTo>
                  <a:pt x="3140240" y="592965"/>
                  <a:pt x="3143212" y="588355"/>
                  <a:pt x="3146946" y="584392"/>
                </a:cubicBezTo>
                <a:cubicBezTo>
                  <a:pt x="3150680" y="580430"/>
                  <a:pt x="3154947" y="577344"/>
                  <a:pt x="3159747" y="575134"/>
                </a:cubicBezTo>
                <a:cubicBezTo>
                  <a:pt x="3164548" y="572924"/>
                  <a:pt x="3169539" y="571819"/>
                  <a:pt x="3174721" y="571819"/>
                </a:cubicBezTo>
                <a:cubicBezTo>
                  <a:pt x="3182188" y="571819"/>
                  <a:pt x="3188742" y="573877"/>
                  <a:pt x="3194380" y="577991"/>
                </a:cubicBezTo>
                <a:cubicBezTo>
                  <a:pt x="3200019" y="582106"/>
                  <a:pt x="3204400" y="587326"/>
                  <a:pt x="3207525" y="593650"/>
                </a:cubicBezTo>
                <a:cubicBezTo>
                  <a:pt x="3210649" y="599975"/>
                  <a:pt x="3212211" y="606566"/>
                  <a:pt x="3212211" y="613424"/>
                </a:cubicBezTo>
                <a:cubicBezTo>
                  <a:pt x="3212211" y="619978"/>
                  <a:pt x="3210992" y="625883"/>
                  <a:pt x="3208553" y="631141"/>
                </a:cubicBezTo>
                <a:cubicBezTo>
                  <a:pt x="3206115" y="636399"/>
                  <a:pt x="3202800" y="641085"/>
                  <a:pt x="3198610" y="645200"/>
                </a:cubicBezTo>
                <a:lnTo>
                  <a:pt x="3195726" y="647272"/>
                </a:lnTo>
                <a:lnTo>
                  <a:pt x="3196666" y="647371"/>
                </a:lnTo>
                <a:cubicBezTo>
                  <a:pt x="3202915" y="647905"/>
                  <a:pt x="3209163" y="648324"/>
                  <a:pt x="3215411" y="648629"/>
                </a:cubicBezTo>
                <a:cubicBezTo>
                  <a:pt x="3221660" y="648934"/>
                  <a:pt x="3227070" y="649086"/>
                  <a:pt x="3231642" y="649086"/>
                </a:cubicBezTo>
                <a:lnTo>
                  <a:pt x="3232735" y="649498"/>
                </a:lnTo>
                <a:lnTo>
                  <a:pt x="3232785" y="649086"/>
                </a:lnTo>
                <a:cubicBezTo>
                  <a:pt x="3240253" y="649086"/>
                  <a:pt x="3246196" y="648629"/>
                  <a:pt x="3250616" y="647714"/>
                </a:cubicBezTo>
                <a:cubicBezTo>
                  <a:pt x="3255035" y="646800"/>
                  <a:pt x="3258236" y="644933"/>
                  <a:pt x="3260217" y="642114"/>
                </a:cubicBezTo>
                <a:cubicBezTo>
                  <a:pt x="3262198" y="639294"/>
                  <a:pt x="3263189" y="635065"/>
                  <a:pt x="3263189" y="629426"/>
                </a:cubicBezTo>
                <a:cubicBezTo>
                  <a:pt x="3263189" y="625616"/>
                  <a:pt x="3262579" y="621082"/>
                  <a:pt x="3261360" y="615825"/>
                </a:cubicBezTo>
                <a:cubicBezTo>
                  <a:pt x="3260141" y="610567"/>
                  <a:pt x="3258541" y="604966"/>
                  <a:pt x="3256560" y="599023"/>
                </a:cubicBezTo>
                <a:cubicBezTo>
                  <a:pt x="3254578" y="593079"/>
                  <a:pt x="3252445" y="587212"/>
                  <a:pt x="3250159" y="581420"/>
                </a:cubicBezTo>
                <a:lnTo>
                  <a:pt x="3268675" y="574562"/>
                </a:lnTo>
                <a:cubicBezTo>
                  <a:pt x="3270657" y="579439"/>
                  <a:pt x="3272523" y="585002"/>
                  <a:pt x="3274276" y="591250"/>
                </a:cubicBezTo>
                <a:cubicBezTo>
                  <a:pt x="3276029" y="597499"/>
                  <a:pt x="3277515" y="603671"/>
                  <a:pt x="3278734" y="609767"/>
                </a:cubicBezTo>
                <a:cubicBezTo>
                  <a:pt x="3279953" y="615863"/>
                  <a:pt x="3280562" y="621197"/>
                  <a:pt x="3280562" y="625769"/>
                </a:cubicBezTo>
                <a:cubicBezTo>
                  <a:pt x="3280562" y="631865"/>
                  <a:pt x="3279915" y="637237"/>
                  <a:pt x="3278620" y="641885"/>
                </a:cubicBezTo>
                <a:cubicBezTo>
                  <a:pt x="3277324" y="646533"/>
                  <a:pt x="3275381" y="650496"/>
                  <a:pt x="3272790" y="653772"/>
                </a:cubicBezTo>
                <a:cubicBezTo>
                  <a:pt x="3270199" y="657049"/>
                  <a:pt x="3266885" y="659716"/>
                  <a:pt x="3262846" y="661773"/>
                </a:cubicBezTo>
                <a:cubicBezTo>
                  <a:pt x="3258807" y="663831"/>
                  <a:pt x="3254121" y="665355"/>
                  <a:pt x="3248787" y="666345"/>
                </a:cubicBezTo>
                <a:cubicBezTo>
                  <a:pt x="3243453" y="667336"/>
                  <a:pt x="3237357" y="667831"/>
                  <a:pt x="3230499" y="667831"/>
                </a:cubicBezTo>
                <a:lnTo>
                  <a:pt x="3230554" y="667382"/>
                </a:lnTo>
                <a:lnTo>
                  <a:pt x="3229356" y="667831"/>
                </a:lnTo>
                <a:cubicBezTo>
                  <a:pt x="3221736" y="667831"/>
                  <a:pt x="3213849" y="667336"/>
                  <a:pt x="3205696" y="666345"/>
                </a:cubicBezTo>
                <a:cubicBezTo>
                  <a:pt x="3197542" y="665355"/>
                  <a:pt x="3189846" y="664059"/>
                  <a:pt x="3182607" y="662459"/>
                </a:cubicBezTo>
                <a:lnTo>
                  <a:pt x="3173749" y="659807"/>
                </a:lnTo>
                <a:lnTo>
                  <a:pt x="3166262" y="662802"/>
                </a:lnTo>
                <a:cubicBezTo>
                  <a:pt x="3162757" y="663869"/>
                  <a:pt x="3158986" y="664707"/>
                  <a:pt x="3154947" y="665317"/>
                </a:cubicBezTo>
                <a:cubicBezTo>
                  <a:pt x="3150908" y="665926"/>
                  <a:pt x="3146679" y="666421"/>
                  <a:pt x="3142260" y="666802"/>
                </a:cubicBezTo>
                <a:cubicBezTo>
                  <a:pt x="3137840" y="667183"/>
                  <a:pt x="3133420" y="667450"/>
                  <a:pt x="3129001" y="667603"/>
                </a:cubicBezTo>
                <a:cubicBezTo>
                  <a:pt x="3124581" y="667755"/>
                  <a:pt x="3120314" y="667831"/>
                  <a:pt x="3116199" y="667831"/>
                </a:cubicBezTo>
                <a:lnTo>
                  <a:pt x="3116473" y="665585"/>
                </a:lnTo>
                <a:lnTo>
                  <a:pt x="3110484" y="667831"/>
                </a:lnTo>
                <a:cubicBezTo>
                  <a:pt x="3105302" y="667831"/>
                  <a:pt x="3100692" y="667107"/>
                  <a:pt x="3096654" y="665659"/>
                </a:cubicBezTo>
                <a:cubicBezTo>
                  <a:pt x="3092615" y="664212"/>
                  <a:pt x="3089110" y="662230"/>
                  <a:pt x="3086138" y="659716"/>
                </a:cubicBezTo>
                <a:cubicBezTo>
                  <a:pt x="3083166" y="657201"/>
                  <a:pt x="3080728" y="654306"/>
                  <a:pt x="3078823" y="651029"/>
                </a:cubicBezTo>
                <a:lnTo>
                  <a:pt x="3077218" y="646855"/>
                </a:lnTo>
                <a:lnTo>
                  <a:pt x="3075708" y="651115"/>
                </a:lnTo>
                <a:cubicBezTo>
                  <a:pt x="3074394" y="653763"/>
                  <a:pt x="3072841" y="656020"/>
                  <a:pt x="3071050" y="657887"/>
                </a:cubicBezTo>
                <a:cubicBezTo>
                  <a:pt x="3067469" y="661621"/>
                  <a:pt x="3063240" y="664212"/>
                  <a:pt x="3058363" y="665659"/>
                </a:cubicBezTo>
                <a:cubicBezTo>
                  <a:pt x="3053486" y="667107"/>
                  <a:pt x="3048305" y="667831"/>
                  <a:pt x="3042818" y="667831"/>
                </a:cubicBezTo>
                <a:cubicBezTo>
                  <a:pt x="3036113" y="667831"/>
                  <a:pt x="3030626" y="666993"/>
                  <a:pt x="3026359" y="665317"/>
                </a:cubicBezTo>
                <a:cubicBezTo>
                  <a:pt x="3022092" y="663640"/>
                  <a:pt x="3018778" y="661087"/>
                  <a:pt x="3016415" y="657658"/>
                </a:cubicBezTo>
                <a:lnTo>
                  <a:pt x="3014882" y="653358"/>
                </a:lnTo>
                <a:lnTo>
                  <a:pt x="3010357" y="659373"/>
                </a:lnTo>
                <a:cubicBezTo>
                  <a:pt x="3007157" y="662726"/>
                  <a:pt x="3003194" y="664974"/>
                  <a:pt x="2998470" y="666117"/>
                </a:cubicBezTo>
                <a:cubicBezTo>
                  <a:pt x="2993746" y="667260"/>
                  <a:pt x="2987497" y="667831"/>
                  <a:pt x="2979725" y="667831"/>
                </a:cubicBezTo>
                <a:cubicBezTo>
                  <a:pt x="2975915" y="667831"/>
                  <a:pt x="2971838" y="667222"/>
                  <a:pt x="2967495" y="666002"/>
                </a:cubicBezTo>
                <a:cubicBezTo>
                  <a:pt x="2963151" y="664783"/>
                  <a:pt x="2959379" y="662383"/>
                  <a:pt x="2956179" y="658801"/>
                </a:cubicBezTo>
                <a:lnTo>
                  <a:pt x="2952438" y="652241"/>
                </a:lnTo>
                <a:lnTo>
                  <a:pt x="2947835" y="658573"/>
                </a:lnTo>
                <a:cubicBezTo>
                  <a:pt x="2944101" y="662307"/>
                  <a:pt x="2939644" y="664783"/>
                  <a:pt x="2934462" y="666002"/>
                </a:cubicBezTo>
                <a:lnTo>
                  <a:pt x="2924799" y="666969"/>
                </a:lnTo>
                <a:lnTo>
                  <a:pt x="2922499" y="667831"/>
                </a:lnTo>
                <a:lnTo>
                  <a:pt x="2920088" y="667440"/>
                </a:lnTo>
                <a:lnTo>
                  <a:pt x="2916174" y="667831"/>
                </a:lnTo>
                <a:lnTo>
                  <a:pt x="2916297" y="666825"/>
                </a:lnTo>
                <a:lnTo>
                  <a:pt x="2900668" y="664288"/>
                </a:lnTo>
                <a:cubicBezTo>
                  <a:pt x="2894343" y="661926"/>
                  <a:pt x="2889314" y="657887"/>
                  <a:pt x="2885580" y="652172"/>
                </a:cubicBezTo>
                <a:lnTo>
                  <a:pt x="2882135" y="644088"/>
                </a:lnTo>
                <a:lnTo>
                  <a:pt x="2875121" y="645771"/>
                </a:lnTo>
                <a:cubicBezTo>
                  <a:pt x="2870892" y="646457"/>
                  <a:pt x="2866720" y="646800"/>
                  <a:pt x="2862606" y="646800"/>
                </a:cubicBezTo>
                <a:cubicBezTo>
                  <a:pt x="2854376" y="646800"/>
                  <a:pt x="2846908" y="645581"/>
                  <a:pt x="2840203" y="643142"/>
                </a:cubicBezTo>
                <a:cubicBezTo>
                  <a:pt x="2833497" y="640704"/>
                  <a:pt x="2828163" y="637161"/>
                  <a:pt x="2824201" y="632512"/>
                </a:cubicBezTo>
                <a:cubicBezTo>
                  <a:pt x="2820238" y="627864"/>
                  <a:pt x="2818257" y="622264"/>
                  <a:pt x="2818257" y="615710"/>
                </a:cubicBezTo>
                <a:cubicBezTo>
                  <a:pt x="2818257" y="609310"/>
                  <a:pt x="2819895" y="603290"/>
                  <a:pt x="2823172" y="597651"/>
                </a:cubicBezTo>
                <a:cubicBezTo>
                  <a:pt x="2826449" y="592012"/>
                  <a:pt x="2830945" y="586983"/>
                  <a:pt x="2836660" y="582563"/>
                </a:cubicBezTo>
                <a:cubicBezTo>
                  <a:pt x="2842374" y="578144"/>
                  <a:pt x="2849004" y="574448"/>
                  <a:pt x="2856548" y="571476"/>
                </a:cubicBezTo>
                <a:lnTo>
                  <a:pt x="2876452" y="566477"/>
                </a:lnTo>
                <a:close/>
                <a:moveTo>
                  <a:pt x="1485595" y="532424"/>
                </a:moveTo>
                <a:cubicBezTo>
                  <a:pt x="1482700" y="532424"/>
                  <a:pt x="1480452" y="533414"/>
                  <a:pt x="1478852" y="535396"/>
                </a:cubicBezTo>
                <a:cubicBezTo>
                  <a:pt x="1477251" y="537377"/>
                  <a:pt x="1476451" y="539663"/>
                  <a:pt x="1476451" y="542254"/>
                </a:cubicBezTo>
                <a:cubicBezTo>
                  <a:pt x="1476451" y="544997"/>
                  <a:pt x="1477290" y="547245"/>
                  <a:pt x="1478966" y="548997"/>
                </a:cubicBezTo>
                <a:cubicBezTo>
                  <a:pt x="1480642" y="550750"/>
                  <a:pt x="1482776" y="551626"/>
                  <a:pt x="1485367" y="551626"/>
                </a:cubicBezTo>
                <a:cubicBezTo>
                  <a:pt x="1487957" y="551626"/>
                  <a:pt x="1490205" y="550788"/>
                  <a:pt x="1492110" y="549112"/>
                </a:cubicBezTo>
                <a:cubicBezTo>
                  <a:pt x="1494015" y="547435"/>
                  <a:pt x="1494968" y="545225"/>
                  <a:pt x="1494968" y="542482"/>
                </a:cubicBezTo>
                <a:cubicBezTo>
                  <a:pt x="1494968" y="539587"/>
                  <a:pt x="1493977" y="537186"/>
                  <a:pt x="1491996" y="535281"/>
                </a:cubicBezTo>
                <a:cubicBezTo>
                  <a:pt x="1490015" y="533376"/>
                  <a:pt x="1487881" y="532424"/>
                  <a:pt x="1485595" y="532424"/>
                </a:cubicBezTo>
                <a:close/>
                <a:moveTo>
                  <a:pt x="752171" y="532424"/>
                </a:moveTo>
                <a:cubicBezTo>
                  <a:pt x="749275" y="532424"/>
                  <a:pt x="747027" y="533414"/>
                  <a:pt x="745427" y="535396"/>
                </a:cubicBezTo>
                <a:cubicBezTo>
                  <a:pt x="743827" y="537377"/>
                  <a:pt x="743026" y="539663"/>
                  <a:pt x="743026" y="542254"/>
                </a:cubicBezTo>
                <a:cubicBezTo>
                  <a:pt x="743026" y="544997"/>
                  <a:pt x="743865" y="547245"/>
                  <a:pt x="745541" y="548997"/>
                </a:cubicBezTo>
                <a:cubicBezTo>
                  <a:pt x="747217" y="550750"/>
                  <a:pt x="749351" y="551626"/>
                  <a:pt x="751942" y="551626"/>
                </a:cubicBezTo>
                <a:cubicBezTo>
                  <a:pt x="754533" y="551626"/>
                  <a:pt x="756781" y="550788"/>
                  <a:pt x="758685" y="549112"/>
                </a:cubicBezTo>
                <a:cubicBezTo>
                  <a:pt x="760590" y="547435"/>
                  <a:pt x="761543" y="545225"/>
                  <a:pt x="761543" y="542482"/>
                </a:cubicBezTo>
                <a:cubicBezTo>
                  <a:pt x="761543" y="539587"/>
                  <a:pt x="760552" y="537186"/>
                  <a:pt x="758571" y="535281"/>
                </a:cubicBezTo>
                <a:cubicBezTo>
                  <a:pt x="756590" y="533376"/>
                  <a:pt x="754456" y="532424"/>
                  <a:pt x="752171" y="532424"/>
                </a:cubicBezTo>
                <a:close/>
                <a:moveTo>
                  <a:pt x="2681250" y="529757"/>
                </a:moveTo>
                <a:lnTo>
                  <a:pt x="2681250" y="542787"/>
                </a:lnTo>
                <a:lnTo>
                  <a:pt x="2630043" y="557646"/>
                </a:lnTo>
                <a:lnTo>
                  <a:pt x="2630043" y="544844"/>
                </a:lnTo>
                <a:close/>
                <a:moveTo>
                  <a:pt x="1985925" y="529757"/>
                </a:moveTo>
                <a:lnTo>
                  <a:pt x="1985925" y="542787"/>
                </a:lnTo>
                <a:lnTo>
                  <a:pt x="1934718" y="557646"/>
                </a:lnTo>
                <a:lnTo>
                  <a:pt x="1934718" y="544844"/>
                </a:lnTo>
                <a:close/>
                <a:moveTo>
                  <a:pt x="852450" y="529757"/>
                </a:moveTo>
                <a:lnTo>
                  <a:pt x="852450" y="542787"/>
                </a:lnTo>
                <a:lnTo>
                  <a:pt x="801243" y="557646"/>
                </a:lnTo>
                <a:lnTo>
                  <a:pt x="801243" y="544844"/>
                </a:lnTo>
                <a:close/>
                <a:moveTo>
                  <a:pt x="338099" y="529757"/>
                </a:moveTo>
                <a:lnTo>
                  <a:pt x="338099" y="542787"/>
                </a:lnTo>
                <a:lnTo>
                  <a:pt x="286893" y="557646"/>
                </a:lnTo>
                <a:lnTo>
                  <a:pt x="286893" y="544844"/>
                </a:lnTo>
                <a:close/>
                <a:moveTo>
                  <a:pt x="3259760" y="528157"/>
                </a:moveTo>
                <a:cubicBezTo>
                  <a:pt x="3262808" y="528157"/>
                  <a:pt x="3265437" y="529300"/>
                  <a:pt x="3267647" y="531586"/>
                </a:cubicBezTo>
                <a:cubicBezTo>
                  <a:pt x="3269856" y="533872"/>
                  <a:pt x="3270961" y="536539"/>
                  <a:pt x="3270961" y="539587"/>
                </a:cubicBezTo>
                <a:cubicBezTo>
                  <a:pt x="3270961" y="542635"/>
                  <a:pt x="3269856" y="545263"/>
                  <a:pt x="3267647" y="547473"/>
                </a:cubicBezTo>
                <a:cubicBezTo>
                  <a:pt x="3265437" y="549683"/>
                  <a:pt x="3262808" y="550788"/>
                  <a:pt x="3259760" y="550788"/>
                </a:cubicBezTo>
                <a:cubicBezTo>
                  <a:pt x="3256560" y="550788"/>
                  <a:pt x="3253854" y="549683"/>
                  <a:pt x="3251645" y="547473"/>
                </a:cubicBezTo>
                <a:cubicBezTo>
                  <a:pt x="3249435" y="545263"/>
                  <a:pt x="3248330" y="542635"/>
                  <a:pt x="3248330" y="539587"/>
                </a:cubicBezTo>
                <a:cubicBezTo>
                  <a:pt x="3248330" y="536539"/>
                  <a:pt x="3249435" y="533872"/>
                  <a:pt x="3251645" y="531586"/>
                </a:cubicBezTo>
                <a:cubicBezTo>
                  <a:pt x="3253854" y="529300"/>
                  <a:pt x="3256560" y="528157"/>
                  <a:pt x="3259760" y="528157"/>
                </a:cubicBezTo>
                <a:close/>
                <a:moveTo>
                  <a:pt x="2573960" y="528157"/>
                </a:moveTo>
                <a:cubicBezTo>
                  <a:pt x="2577008" y="528157"/>
                  <a:pt x="2579637" y="529300"/>
                  <a:pt x="2581847" y="531586"/>
                </a:cubicBezTo>
                <a:cubicBezTo>
                  <a:pt x="2584056" y="533872"/>
                  <a:pt x="2585161" y="536539"/>
                  <a:pt x="2585161" y="539587"/>
                </a:cubicBezTo>
                <a:cubicBezTo>
                  <a:pt x="2585161" y="542635"/>
                  <a:pt x="2584056" y="545263"/>
                  <a:pt x="2581847" y="547473"/>
                </a:cubicBezTo>
                <a:cubicBezTo>
                  <a:pt x="2579637" y="549683"/>
                  <a:pt x="2577008" y="550788"/>
                  <a:pt x="2573960" y="550788"/>
                </a:cubicBezTo>
                <a:cubicBezTo>
                  <a:pt x="2570760" y="550788"/>
                  <a:pt x="2568054" y="549683"/>
                  <a:pt x="2565845" y="547473"/>
                </a:cubicBezTo>
                <a:cubicBezTo>
                  <a:pt x="2563635" y="545263"/>
                  <a:pt x="2562530" y="542635"/>
                  <a:pt x="2562530" y="539587"/>
                </a:cubicBezTo>
                <a:cubicBezTo>
                  <a:pt x="2562530" y="536539"/>
                  <a:pt x="2563635" y="533872"/>
                  <a:pt x="2565845" y="531586"/>
                </a:cubicBezTo>
                <a:cubicBezTo>
                  <a:pt x="2568054" y="529300"/>
                  <a:pt x="2570760" y="528157"/>
                  <a:pt x="2573960" y="528157"/>
                </a:cubicBezTo>
                <a:close/>
                <a:moveTo>
                  <a:pt x="1804111" y="527166"/>
                </a:moveTo>
                <a:cubicBezTo>
                  <a:pt x="1801825" y="527166"/>
                  <a:pt x="1799920" y="527966"/>
                  <a:pt x="1798396" y="529566"/>
                </a:cubicBezTo>
                <a:cubicBezTo>
                  <a:pt x="1796872" y="531166"/>
                  <a:pt x="1796110" y="533110"/>
                  <a:pt x="1796110" y="535396"/>
                </a:cubicBezTo>
                <a:cubicBezTo>
                  <a:pt x="1796110" y="538291"/>
                  <a:pt x="1797330" y="540996"/>
                  <a:pt x="1799768" y="543511"/>
                </a:cubicBezTo>
                <a:lnTo>
                  <a:pt x="1806358" y="547548"/>
                </a:lnTo>
                <a:lnTo>
                  <a:pt x="1806969" y="547168"/>
                </a:lnTo>
                <a:cubicBezTo>
                  <a:pt x="1809941" y="543739"/>
                  <a:pt x="1811427" y="540272"/>
                  <a:pt x="1811427" y="536767"/>
                </a:cubicBezTo>
                <a:cubicBezTo>
                  <a:pt x="1811427" y="534024"/>
                  <a:pt x="1810817" y="531738"/>
                  <a:pt x="1809598" y="529909"/>
                </a:cubicBezTo>
                <a:cubicBezTo>
                  <a:pt x="1808379" y="528080"/>
                  <a:pt x="1806550" y="527166"/>
                  <a:pt x="1804111" y="527166"/>
                </a:cubicBezTo>
                <a:close/>
                <a:moveTo>
                  <a:pt x="3172663" y="525642"/>
                </a:moveTo>
                <a:cubicBezTo>
                  <a:pt x="3175711" y="525642"/>
                  <a:pt x="3178340" y="526785"/>
                  <a:pt x="3180550" y="529071"/>
                </a:cubicBezTo>
                <a:cubicBezTo>
                  <a:pt x="3182760" y="531357"/>
                  <a:pt x="3183865" y="534024"/>
                  <a:pt x="3183865" y="537072"/>
                </a:cubicBezTo>
                <a:cubicBezTo>
                  <a:pt x="3183865" y="540120"/>
                  <a:pt x="3182760" y="542749"/>
                  <a:pt x="3180550" y="544959"/>
                </a:cubicBezTo>
                <a:cubicBezTo>
                  <a:pt x="3178340" y="547168"/>
                  <a:pt x="3175711" y="548273"/>
                  <a:pt x="3172663" y="548273"/>
                </a:cubicBezTo>
                <a:cubicBezTo>
                  <a:pt x="3169463" y="548273"/>
                  <a:pt x="3166758" y="547168"/>
                  <a:pt x="3164548" y="544959"/>
                </a:cubicBezTo>
                <a:cubicBezTo>
                  <a:pt x="3162338" y="542749"/>
                  <a:pt x="3161233" y="540120"/>
                  <a:pt x="3161233" y="537072"/>
                </a:cubicBezTo>
                <a:cubicBezTo>
                  <a:pt x="3161233" y="534024"/>
                  <a:pt x="3162338" y="531357"/>
                  <a:pt x="3164548" y="529071"/>
                </a:cubicBezTo>
                <a:cubicBezTo>
                  <a:pt x="3166758" y="526785"/>
                  <a:pt x="3169463" y="525642"/>
                  <a:pt x="3172663" y="525642"/>
                </a:cubicBezTo>
                <a:close/>
                <a:moveTo>
                  <a:pt x="2438095" y="522899"/>
                </a:moveTo>
                <a:cubicBezTo>
                  <a:pt x="2435200" y="522899"/>
                  <a:pt x="2432952" y="523889"/>
                  <a:pt x="2431352" y="525871"/>
                </a:cubicBezTo>
                <a:cubicBezTo>
                  <a:pt x="2429751" y="527852"/>
                  <a:pt x="2428951" y="530138"/>
                  <a:pt x="2428951" y="532729"/>
                </a:cubicBezTo>
                <a:cubicBezTo>
                  <a:pt x="2428951" y="535472"/>
                  <a:pt x="2429790" y="537720"/>
                  <a:pt x="2431466" y="539472"/>
                </a:cubicBezTo>
                <a:cubicBezTo>
                  <a:pt x="2433142" y="541225"/>
                  <a:pt x="2435276" y="542101"/>
                  <a:pt x="2437867" y="542101"/>
                </a:cubicBezTo>
                <a:cubicBezTo>
                  <a:pt x="2440458" y="542101"/>
                  <a:pt x="2442705" y="541263"/>
                  <a:pt x="2444611" y="539587"/>
                </a:cubicBezTo>
                <a:cubicBezTo>
                  <a:pt x="2446515" y="537910"/>
                  <a:pt x="2447468" y="535700"/>
                  <a:pt x="2447468" y="532957"/>
                </a:cubicBezTo>
                <a:cubicBezTo>
                  <a:pt x="2447468" y="530062"/>
                  <a:pt x="2446477" y="527661"/>
                  <a:pt x="2444496" y="525756"/>
                </a:cubicBezTo>
                <a:cubicBezTo>
                  <a:pt x="2442515" y="523851"/>
                  <a:pt x="2440381" y="522899"/>
                  <a:pt x="2438095" y="522899"/>
                </a:cubicBezTo>
                <a:close/>
                <a:moveTo>
                  <a:pt x="1486738" y="519622"/>
                </a:moveTo>
                <a:cubicBezTo>
                  <a:pt x="1490396" y="519622"/>
                  <a:pt x="1493673" y="520689"/>
                  <a:pt x="1496568" y="522823"/>
                </a:cubicBezTo>
                <a:cubicBezTo>
                  <a:pt x="1499464" y="524956"/>
                  <a:pt x="1501750" y="527776"/>
                  <a:pt x="1503426" y="531281"/>
                </a:cubicBezTo>
                <a:cubicBezTo>
                  <a:pt x="1505103" y="534786"/>
                  <a:pt x="1505941" y="538520"/>
                  <a:pt x="1505941" y="542482"/>
                </a:cubicBezTo>
                <a:cubicBezTo>
                  <a:pt x="1505941" y="548426"/>
                  <a:pt x="1504036" y="553417"/>
                  <a:pt x="1500226" y="557456"/>
                </a:cubicBezTo>
                <a:cubicBezTo>
                  <a:pt x="1496416" y="561494"/>
                  <a:pt x="1491539" y="563513"/>
                  <a:pt x="1485595" y="563513"/>
                </a:cubicBezTo>
                <a:cubicBezTo>
                  <a:pt x="1479042" y="563513"/>
                  <a:pt x="1474127" y="561532"/>
                  <a:pt x="1470851" y="557570"/>
                </a:cubicBezTo>
                <a:cubicBezTo>
                  <a:pt x="1467574" y="553607"/>
                  <a:pt x="1465936" y="548959"/>
                  <a:pt x="1465936" y="543625"/>
                </a:cubicBezTo>
                <a:cubicBezTo>
                  <a:pt x="1465936" y="539206"/>
                  <a:pt x="1466812" y="535205"/>
                  <a:pt x="1468565" y="531624"/>
                </a:cubicBezTo>
                <a:cubicBezTo>
                  <a:pt x="1470317" y="528042"/>
                  <a:pt x="1472794" y="525147"/>
                  <a:pt x="1475994" y="522937"/>
                </a:cubicBezTo>
                <a:cubicBezTo>
                  <a:pt x="1479195" y="520727"/>
                  <a:pt x="1482776" y="519622"/>
                  <a:pt x="1486738" y="519622"/>
                </a:cubicBezTo>
                <a:close/>
                <a:moveTo>
                  <a:pt x="753313" y="519622"/>
                </a:moveTo>
                <a:cubicBezTo>
                  <a:pt x="756971" y="519622"/>
                  <a:pt x="760248" y="520689"/>
                  <a:pt x="763143" y="522823"/>
                </a:cubicBezTo>
                <a:cubicBezTo>
                  <a:pt x="766039" y="524956"/>
                  <a:pt x="768325" y="527776"/>
                  <a:pt x="770001" y="531281"/>
                </a:cubicBezTo>
                <a:cubicBezTo>
                  <a:pt x="771678" y="534786"/>
                  <a:pt x="772516" y="538520"/>
                  <a:pt x="772516" y="542482"/>
                </a:cubicBezTo>
                <a:cubicBezTo>
                  <a:pt x="772516" y="548426"/>
                  <a:pt x="770611" y="553417"/>
                  <a:pt x="766801" y="557456"/>
                </a:cubicBezTo>
                <a:cubicBezTo>
                  <a:pt x="762991" y="561494"/>
                  <a:pt x="758114" y="563513"/>
                  <a:pt x="752171" y="563513"/>
                </a:cubicBezTo>
                <a:cubicBezTo>
                  <a:pt x="745617" y="563513"/>
                  <a:pt x="740702" y="561532"/>
                  <a:pt x="737426" y="557570"/>
                </a:cubicBezTo>
                <a:cubicBezTo>
                  <a:pt x="734149" y="553607"/>
                  <a:pt x="732511" y="548959"/>
                  <a:pt x="732511" y="543625"/>
                </a:cubicBezTo>
                <a:cubicBezTo>
                  <a:pt x="732511" y="539206"/>
                  <a:pt x="733387" y="535205"/>
                  <a:pt x="735140" y="531624"/>
                </a:cubicBezTo>
                <a:cubicBezTo>
                  <a:pt x="736892" y="528042"/>
                  <a:pt x="739369" y="525147"/>
                  <a:pt x="742569" y="522937"/>
                </a:cubicBezTo>
                <a:cubicBezTo>
                  <a:pt x="745770" y="520727"/>
                  <a:pt x="749351" y="519622"/>
                  <a:pt x="753313" y="519622"/>
                </a:cubicBezTo>
                <a:close/>
                <a:moveTo>
                  <a:pt x="2132533" y="519470"/>
                </a:moveTo>
                <a:lnTo>
                  <a:pt x="2151050" y="519470"/>
                </a:lnTo>
                <a:lnTo>
                  <a:pt x="2154936" y="666688"/>
                </a:lnTo>
                <a:lnTo>
                  <a:pt x="2136420" y="666688"/>
                </a:lnTo>
                <a:close/>
                <a:moveTo>
                  <a:pt x="446609" y="519470"/>
                </a:moveTo>
                <a:lnTo>
                  <a:pt x="465125" y="519470"/>
                </a:lnTo>
                <a:lnTo>
                  <a:pt x="469011" y="666688"/>
                </a:lnTo>
                <a:lnTo>
                  <a:pt x="450495" y="666688"/>
                </a:lnTo>
                <a:close/>
                <a:moveTo>
                  <a:pt x="3013786" y="517641"/>
                </a:moveTo>
                <a:cubicBezTo>
                  <a:pt x="3011500" y="517641"/>
                  <a:pt x="3009595" y="518441"/>
                  <a:pt x="3008071" y="520041"/>
                </a:cubicBezTo>
                <a:cubicBezTo>
                  <a:pt x="3006547" y="521641"/>
                  <a:pt x="3005785" y="523585"/>
                  <a:pt x="3005785" y="525871"/>
                </a:cubicBezTo>
                <a:cubicBezTo>
                  <a:pt x="3005785" y="528766"/>
                  <a:pt x="3007004" y="531471"/>
                  <a:pt x="3009443" y="533986"/>
                </a:cubicBezTo>
                <a:lnTo>
                  <a:pt x="3016033" y="538023"/>
                </a:lnTo>
                <a:lnTo>
                  <a:pt x="3016644" y="537643"/>
                </a:lnTo>
                <a:cubicBezTo>
                  <a:pt x="3019616" y="534214"/>
                  <a:pt x="3021101" y="530747"/>
                  <a:pt x="3021101" y="527242"/>
                </a:cubicBezTo>
                <a:cubicBezTo>
                  <a:pt x="3021101" y="524499"/>
                  <a:pt x="3020492" y="522213"/>
                  <a:pt x="3019273" y="520384"/>
                </a:cubicBezTo>
                <a:cubicBezTo>
                  <a:pt x="3018053" y="518555"/>
                  <a:pt x="3016225" y="517641"/>
                  <a:pt x="3013786" y="517641"/>
                </a:cubicBezTo>
                <a:close/>
                <a:moveTo>
                  <a:pt x="1804569" y="515507"/>
                </a:moveTo>
                <a:cubicBezTo>
                  <a:pt x="1810665" y="515507"/>
                  <a:pt x="1815275" y="517603"/>
                  <a:pt x="1818399" y="521794"/>
                </a:cubicBezTo>
                <a:cubicBezTo>
                  <a:pt x="1821523" y="525985"/>
                  <a:pt x="1823085" y="530747"/>
                  <a:pt x="1823085" y="536081"/>
                </a:cubicBezTo>
                <a:cubicBezTo>
                  <a:pt x="1823085" y="542787"/>
                  <a:pt x="1820875" y="548731"/>
                  <a:pt x="1816456" y="553912"/>
                </a:cubicBezTo>
                <a:cubicBezTo>
                  <a:pt x="1812036" y="559094"/>
                  <a:pt x="1805826" y="563209"/>
                  <a:pt x="1797825" y="566257"/>
                </a:cubicBezTo>
                <a:cubicBezTo>
                  <a:pt x="1789824" y="569305"/>
                  <a:pt x="1780413" y="571133"/>
                  <a:pt x="1769593" y="571743"/>
                </a:cubicBezTo>
                <a:lnTo>
                  <a:pt x="1767535" y="560770"/>
                </a:lnTo>
                <a:cubicBezTo>
                  <a:pt x="1777899" y="560008"/>
                  <a:pt x="1786319" y="558408"/>
                  <a:pt x="1792796" y="555970"/>
                </a:cubicBezTo>
                <a:lnTo>
                  <a:pt x="1797025" y="553344"/>
                </a:lnTo>
                <a:lnTo>
                  <a:pt x="1789367" y="548426"/>
                </a:lnTo>
                <a:cubicBezTo>
                  <a:pt x="1785938" y="544921"/>
                  <a:pt x="1784223" y="540577"/>
                  <a:pt x="1784223" y="535396"/>
                </a:cubicBezTo>
                <a:cubicBezTo>
                  <a:pt x="1784223" y="530062"/>
                  <a:pt x="1786090" y="525413"/>
                  <a:pt x="1789824" y="521451"/>
                </a:cubicBezTo>
                <a:cubicBezTo>
                  <a:pt x="1793558" y="517489"/>
                  <a:pt x="1798473" y="515507"/>
                  <a:pt x="1804569" y="515507"/>
                </a:cubicBezTo>
                <a:close/>
                <a:moveTo>
                  <a:pt x="2439238" y="510097"/>
                </a:moveTo>
                <a:cubicBezTo>
                  <a:pt x="2442896" y="510097"/>
                  <a:pt x="2446173" y="511164"/>
                  <a:pt x="2449068" y="513298"/>
                </a:cubicBezTo>
                <a:cubicBezTo>
                  <a:pt x="2451964" y="515431"/>
                  <a:pt x="2454250" y="518251"/>
                  <a:pt x="2455926" y="521756"/>
                </a:cubicBezTo>
                <a:cubicBezTo>
                  <a:pt x="2457602" y="525261"/>
                  <a:pt x="2458441" y="528995"/>
                  <a:pt x="2458441" y="532957"/>
                </a:cubicBezTo>
                <a:cubicBezTo>
                  <a:pt x="2458441" y="538901"/>
                  <a:pt x="2456536" y="543892"/>
                  <a:pt x="2452726" y="547931"/>
                </a:cubicBezTo>
                <a:cubicBezTo>
                  <a:pt x="2448916" y="551969"/>
                  <a:pt x="2444039" y="553988"/>
                  <a:pt x="2438095" y="553988"/>
                </a:cubicBezTo>
                <a:cubicBezTo>
                  <a:pt x="2431542" y="553988"/>
                  <a:pt x="2426627" y="552007"/>
                  <a:pt x="2423350" y="548045"/>
                </a:cubicBezTo>
                <a:cubicBezTo>
                  <a:pt x="2420074" y="544082"/>
                  <a:pt x="2418436" y="539434"/>
                  <a:pt x="2418436" y="534100"/>
                </a:cubicBezTo>
                <a:cubicBezTo>
                  <a:pt x="2418436" y="529681"/>
                  <a:pt x="2419312" y="525680"/>
                  <a:pt x="2421065" y="522099"/>
                </a:cubicBezTo>
                <a:cubicBezTo>
                  <a:pt x="2422817" y="518517"/>
                  <a:pt x="2425294" y="515622"/>
                  <a:pt x="2428494" y="513412"/>
                </a:cubicBezTo>
                <a:cubicBezTo>
                  <a:pt x="2431694" y="511202"/>
                  <a:pt x="2435276" y="510097"/>
                  <a:pt x="2439238" y="510097"/>
                </a:cubicBezTo>
                <a:close/>
                <a:moveTo>
                  <a:pt x="3014243" y="505982"/>
                </a:moveTo>
                <a:cubicBezTo>
                  <a:pt x="3020340" y="505982"/>
                  <a:pt x="3024950" y="508078"/>
                  <a:pt x="3028074" y="512269"/>
                </a:cubicBezTo>
                <a:cubicBezTo>
                  <a:pt x="3031198" y="516460"/>
                  <a:pt x="3032760" y="521222"/>
                  <a:pt x="3032760" y="526556"/>
                </a:cubicBezTo>
                <a:cubicBezTo>
                  <a:pt x="3032760" y="533262"/>
                  <a:pt x="3030550" y="539206"/>
                  <a:pt x="3026131" y="544387"/>
                </a:cubicBezTo>
                <a:cubicBezTo>
                  <a:pt x="3021711" y="549569"/>
                  <a:pt x="3015501" y="553684"/>
                  <a:pt x="3007500" y="556732"/>
                </a:cubicBezTo>
                <a:cubicBezTo>
                  <a:pt x="2999499" y="559780"/>
                  <a:pt x="2990088" y="561608"/>
                  <a:pt x="2979268" y="562218"/>
                </a:cubicBezTo>
                <a:lnTo>
                  <a:pt x="2977210" y="551245"/>
                </a:lnTo>
                <a:cubicBezTo>
                  <a:pt x="2987574" y="550483"/>
                  <a:pt x="2995994" y="548883"/>
                  <a:pt x="3002471" y="546445"/>
                </a:cubicBezTo>
                <a:lnTo>
                  <a:pt x="3006699" y="543819"/>
                </a:lnTo>
                <a:lnTo>
                  <a:pt x="2999042" y="538901"/>
                </a:lnTo>
                <a:cubicBezTo>
                  <a:pt x="2995613" y="535396"/>
                  <a:pt x="2993898" y="531052"/>
                  <a:pt x="2993898" y="525871"/>
                </a:cubicBezTo>
                <a:cubicBezTo>
                  <a:pt x="2993898" y="520537"/>
                  <a:pt x="2995765" y="515888"/>
                  <a:pt x="2999499" y="511926"/>
                </a:cubicBezTo>
                <a:cubicBezTo>
                  <a:pt x="3003233" y="507964"/>
                  <a:pt x="3008148" y="505982"/>
                  <a:pt x="3014243" y="505982"/>
                </a:cubicBezTo>
                <a:close/>
                <a:moveTo>
                  <a:pt x="2087804" y="505982"/>
                </a:moveTo>
                <a:cubicBezTo>
                  <a:pt x="2090852" y="505982"/>
                  <a:pt x="2093481" y="507125"/>
                  <a:pt x="2095691" y="509411"/>
                </a:cubicBezTo>
                <a:cubicBezTo>
                  <a:pt x="2097900" y="511697"/>
                  <a:pt x="2099005" y="514364"/>
                  <a:pt x="2099005" y="517412"/>
                </a:cubicBezTo>
                <a:cubicBezTo>
                  <a:pt x="2099005" y="520460"/>
                  <a:pt x="2097900" y="523089"/>
                  <a:pt x="2095691" y="525299"/>
                </a:cubicBezTo>
                <a:cubicBezTo>
                  <a:pt x="2093481" y="527509"/>
                  <a:pt x="2090852" y="528614"/>
                  <a:pt x="2087804" y="528614"/>
                </a:cubicBezTo>
                <a:cubicBezTo>
                  <a:pt x="2084603" y="528614"/>
                  <a:pt x="2081898" y="527509"/>
                  <a:pt x="2079689" y="525299"/>
                </a:cubicBezTo>
                <a:cubicBezTo>
                  <a:pt x="2077479" y="523089"/>
                  <a:pt x="2076374" y="520460"/>
                  <a:pt x="2076374" y="517412"/>
                </a:cubicBezTo>
                <a:cubicBezTo>
                  <a:pt x="2076374" y="514364"/>
                  <a:pt x="2077479" y="511697"/>
                  <a:pt x="2079689" y="509411"/>
                </a:cubicBezTo>
                <a:cubicBezTo>
                  <a:pt x="2081898" y="507125"/>
                  <a:pt x="2084603" y="505982"/>
                  <a:pt x="2087804" y="505982"/>
                </a:cubicBezTo>
                <a:close/>
                <a:moveTo>
                  <a:pt x="2056486" y="505982"/>
                </a:moveTo>
                <a:cubicBezTo>
                  <a:pt x="2059534" y="505982"/>
                  <a:pt x="2062163" y="507125"/>
                  <a:pt x="2064372" y="509411"/>
                </a:cubicBezTo>
                <a:cubicBezTo>
                  <a:pt x="2066582" y="511697"/>
                  <a:pt x="2067687" y="514364"/>
                  <a:pt x="2067687" y="517412"/>
                </a:cubicBezTo>
                <a:cubicBezTo>
                  <a:pt x="2067687" y="520460"/>
                  <a:pt x="2066582" y="523089"/>
                  <a:pt x="2064372" y="525299"/>
                </a:cubicBezTo>
                <a:cubicBezTo>
                  <a:pt x="2062163" y="527509"/>
                  <a:pt x="2059534" y="528614"/>
                  <a:pt x="2056486" y="528614"/>
                </a:cubicBezTo>
                <a:cubicBezTo>
                  <a:pt x="2053285" y="528614"/>
                  <a:pt x="2050580" y="527509"/>
                  <a:pt x="2048370" y="525299"/>
                </a:cubicBezTo>
                <a:cubicBezTo>
                  <a:pt x="2046161" y="523089"/>
                  <a:pt x="2045056" y="520460"/>
                  <a:pt x="2045056" y="517412"/>
                </a:cubicBezTo>
                <a:cubicBezTo>
                  <a:pt x="2045056" y="514364"/>
                  <a:pt x="2046161" y="511697"/>
                  <a:pt x="2048370" y="509411"/>
                </a:cubicBezTo>
                <a:cubicBezTo>
                  <a:pt x="2050580" y="507125"/>
                  <a:pt x="2053285" y="505982"/>
                  <a:pt x="2056486" y="505982"/>
                </a:cubicBezTo>
                <a:close/>
                <a:moveTo>
                  <a:pt x="1599133" y="503468"/>
                </a:moveTo>
                <a:lnTo>
                  <a:pt x="1617650" y="503468"/>
                </a:lnTo>
                <a:lnTo>
                  <a:pt x="1622222" y="666688"/>
                </a:lnTo>
                <a:lnTo>
                  <a:pt x="1603705" y="666688"/>
                </a:lnTo>
                <a:close/>
                <a:moveTo>
                  <a:pt x="1547927" y="503468"/>
                </a:moveTo>
                <a:lnTo>
                  <a:pt x="1566444" y="503468"/>
                </a:lnTo>
                <a:lnTo>
                  <a:pt x="1571016" y="617768"/>
                </a:lnTo>
                <a:cubicBezTo>
                  <a:pt x="1571320" y="625845"/>
                  <a:pt x="1571054" y="633008"/>
                  <a:pt x="1570215" y="639256"/>
                </a:cubicBezTo>
                <a:cubicBezTo>
                  <a:pt x="1569377" y="645505"/>
                  <a:pt x="1567396" y="650762"/>
                  <a:pt x="1564272" y="655030"/>
                </a:cubicBezTo>
                <a:cubicBezTo>
                  <a:pt x="1561148" y="659297"/>
                  <a:pt x="1556500" y="662497"/>
                  <a:pt x="1550327" y="664631"/>
                </a:cubicBezTo>
                <a:cubicBezTo>
                  <a:pt x="1544155" y="666764"/>
                  <a:pt x="1535887" y="667831"/>
                  <a:pt x="1525524" y="667831"/>
                </a:cubicBezTo>
                <a:lnTo>
                  <a:pt x="1525544" y="667652"/>
                </a:lnTo>
                <a:lnTo>
                  <a:pt x="1525067" y="667831"/>
                </a:lnTo>
                <a:cubicBezTo>
                  <a:pt x="1515771" y="667831"/>
                  <a:pt x="1508379" y="667336"/>
                  <a:pt x="1502893" y="666345"/>
                </a:cubicBezTo>
                <a:cubicBezTo>
                  <a:pt x="1497406" y="665355"/>
                  <a:pt x="1493253" y="663869"/>
                  <a:pt x="1490434" y="661888"/>
                </a:cubicBezTo>
                <a:cubicBezTo>
                  <a:pt x="1487615" y="659906"/>
                  <a:pt x="1485634" y="657430"/>
                  <a:pt x="1484490" y="654458"/>
                </a:cubicBezTo>
                <a:lnTo>
                  <a:pt x="1483837" y="651873"/>
                </a:lnTo>
                <a:lnTo>
                  <a:pt x="1480833" y="656401"/>
                </a:lnTo>
                <a:cubicBezTo>
                  <a:pt x="1478013" y="659449"/>
                  <a:pt x="1474775" y="661811"/>
                  <a:pt x="1471117" y="663488"/>
                </a:cubicBezTo>
                <a:cubicBezTo>
                  <a:pt x="1467460" y="665164"/>
                  <a:pt x="1463078" y="666307"/>
                  <a:pt x="1457973" y="666917"/>
                </a:cubicBezTo>
                <a:cubicBezTo>
                  <a:pt x="1452867" y="667526"/>
                  <a:pt x="1446810" y="667831"/>
                  <a:pt x="1439799" y="667831"/>
                </a:cubicBezTo>
                <a:lnTo>
                  <a:pt x="1439953" y="666573"/>
                </a:lnTo>
                <a:lnTo>
                  <a:pt x="1436599" y="667831"/>
                </a:lnTo>
                <a:cubicBezTo>
                  <a:pt x="1428369" y="667831"/>
                  <a:pt x="1421092" y="666650"/>
                  <a:pt x="1414767" y="664288"/>
                </a:cubicBezTo>
                <a:cubicBezTo>
                  <a:pt x="1408443" y="661926"/>
                  <a:pt x="1403414" y="657887"/>
                  <a:pt x="1399680" y="652172"/>
                </a:cubicBezTo>
                <a:lnTo>
                  <a:pt x="1396235" y="644088"/>
                </a:lnTo>
                <a:lnTo>
                  <a:pt x="1389221" y="645771"/>
                </a:lnTo>
                <a:cubicBezTo>
                  <a:pt x="1384992" y="646457"/>
                  <a:pt x="1380820" y="646800"/>
                  <a:pt x="1376706" y="646800"/>
                </a:cubicBezTo>
                <a:cubicBezTo>
                  <a:pt x="1368476" y="646800"/>
                  <a:pt x="1361008" y="645581"/>
                  <a:pt x="1354303" y="643142"/>
                </a:cubicBezTo>
                <a:cubicBezTo>
                  <a:pt x="1347597" y="640704"/>
                  <a:pt x="1342263" y="637161"/>
                  <a:pt x="1338301" y="632512"/>
                </a:cubicBezTo>
                <a:cubicBezTo>
                  <a:pt x="1334338" y="627864"/>
                  <a:pt x="1332357" y="622264"/>
                  <a:pt x="1332357" y="615710"/>
                </a:cubicBezTo>
                <a:cubicBezTo>
                  <a:pt x="1332357" y="609310"/>
                  <a:pt x="1333996" y="603290"/>
                  <a:pt x="1337272" y="597651"/>
                </a:cubicBezTo>
                <a:cubicBezTo>
                  <a:pt x="1340549" y="592012"/>
                  <a:pt x="1345045" y="586983"/>
                  <a:pt x="1350759" y="582563"/>
                </a:cubicBezTo>
                <a:cubicBezTo>
                  <a:pt x="1356475" y="578144"/>
                  <a:pt x="1363104" y="574448"/>
                  <a:pt x="1370648" y="571476"/>
                </a:cubicBezTo>
                <a:lnTo>
                  <a:pt x="1390552" y="566477"/>
                </a:lnTo>
                <a:lnTo>
                  <a:pt x="1389736" y="548731"/>
                </a:lnTo>
                <a:lnTo>
                  <a:pt x="1408252" y="548731"/>
                </a:lnTo>
                <a:lnTo>
                  <a:pt x="1411910" y="624169"/>
                </a:lnTo>
                <a:cubicBezTo>
                  <a:pt x="1412367" y="631331"/>
                  <a:pt x="1413663" y="636703"/>
                  <a:pt x="1415796" y="640285"/>
                </a:cubicBezTo>
                <a:cubicBezTo>
                  <a:pt x="1417930" y="643866"/>
                  <a:pt x="1420940" y="646228"/>
                  <a:pt x="1424826" y="647371"/>
                </a:cubicBezTo>
                <a:cubicBezTo>
                  <a:pt x="1428712" y="648514"/>
                  <a:pt x="1433398" y="649086"/>
                  <a:pt x="1438885" y="649086"/>
                </a:cubicBezTo>
                <a:lnTo>
                  <a:pt x="1441944" y="650240"/>
                </a:lnTo>
                <a:lnTo>
                  <a:pt x="1442085" y="649086"/>
                </a:lnTo>
                <a:cubicBezTo>
                  <a:pt x="1449705" y="649086"/>
                  <a:pt x="1455649" y="648514"/>
                  <a:pt x="1459916" y="647371"/>
                </a:cubicBezTo>
                <a:cubicBezTo>
                  <a:pt x="1464183" y="646228"/>
                  <a:pt x="1467422" y="644019"/>
                  <a:pt x="1469631" y="640742"/>
                </a:cubicBezTo>
                <a:cubicBezTo>
                  <a:pt x="1471841" y="637465"/>
                  <a:pt x="1473632" y="632703"/>
                  <a:pt x="1475004" y="626455"/>
                </a:cubicBezTo>
                <a:cubicBezTo>
                  <a:pt x="1476375" y="620206"/>
                  <a:pt x="1478052" y="612053"/>
                  <a:pt x="1480033" y="601994"/>
                </a:cubicBezTo>
                <a:lnTo>
                  <a:pt x="1497864" y="605423"/>
                </a:lnTo>
                <a:cubicBezTo>
                  <a:pt x="1497254" y="608167"/>
                  <a:pt x="1496568" y="611215"/>
                  <a:pt x="1495806" y="614567"/>
                </a:cubicBezTo>
                <a:cubicBezTo>
                  <a:pt x="1495044" y="617920"/>
                  <a:pt x="1494396" y="621235"/>
                  <a:pt x="1493863" y="624511"/>
                </a:cubicBezTo>
                <a:cubicBezTo>
                  <a:pt x="1493330" y="627788"/>
                  <a:pt x="1493063" y="630646"/>
                  <a:pt x="1493063" y="633084"/>
                </a:cubicBezTo>
                <a:cubicBezTo>
                  <a:pt x="1493063" y="635370"/>
                  <a:pt x="1493215" y="637504"/>
                  <a:pt x="1493520" y="639485"/>
                </a:cubicBezTo>
                <a:cubicBezTo>
                  <a:pt x="1493825" y="641466"/>
                  <a:pt x="1494968" y="643142"/>
                  <a:pt x="1496949" y="644514"/>
                </a:cubicBezTo>
                <a:cubicBezTo>
                  <a:pt x="1498930" y="645886"/>
                  <a:pt x="1502283" y="646990"/>
                  <a:pt x="1507007" y="647829"/>
                </a:cubicBezTo>
                <a:cubicBezTo>
                  <a:pt x="1511732" y="648667"/>
                  <a:pt x="1518514" y="649086"/>
                  <a:pt x="1527353" y="649086"/>
                </a:cubicBezTo>
                <a:lnTo>
                  <a:pt x="1527573" y="649169"/>
                </a:lnTo>
                <a:lnTo>
                  <a:pt x="1527582" y="649086"/>
                </a:lnTo>
                <a:cubicBezTo>
                  <a:pt x="1536268" y="649086"/>
                  <a:pt x="1542364" y="648248"/>
                  <a:pt x="1545870" y="646571"/>
                </a:cubicBezTo>
                <a:cubicBezTo>
                  <a:pt x="1549375" y="644895"/>
                  <a:pt x="1551394" y="641923"/>
                  <a:pt x="1551927" y="637656"/>
                </a:cubicBezTo>
                <a:cubicBezTo>
                  <a:pt x="1552461" y="633389"/>
                  <a:pt x="1552575" y="627445"/>
                  <a:pt x="1552270" y="619825"/>
                </a:cubicBezTo>
                <a:close/>
                <a:moveTo>
                  <a:pt x="665607" y="503468"/>
                </a:moveTo>
                <a:lnTo>
                  <a:pt x="684581" y="503468"/>
                </a:lnTo>
                <a:lnTo>
                  <a:pt x="688239" y="619368"/>
                </a:lnTo>
                <a:cubicBezTo>
                  <a:pt x="688544" y="627140"/>
                  <a:pt x="689801" y="633198"/>
                  <a:pt x="692011" y="637542"/>
                </a:cubicBezTo>
                <a:cubicBezTo>
                  <a:pt x="694220" y="641885"/>
                  <a:pt x="697230" y="644895"/>
                  <a:pt x="701040" y="646571"/>
                </a:cubicBezTo>
                <a:cubicBezTo>
                  <a:pt x="704850" y="648248"/>
                  <a:pt x="709041" y="649086"/>
                  <a:pt x="713613" y="649086"/>
                </a:cubicBezTo>
                <a:lnTo>
                  <a:pt x="717984" y="650734"/>
                </a:lnTo>
                <a:lnTo>
                  <a:pt x="718185" y="649086"/>
                </a:lnTo>
                <a:cubicBezTo>
                  <a:pt x="724586" y="649086"/>
                  <a:pt x="729615" y="648514"/>
                  <a:pt x="733273" y="647371"/>
                </a:cubicBezTo>
                <a:cubicBezTo>
                  <a:pt x="736930" y="646228"/>
                  <a:pt x="739712" y="644019"/>
                  <a:pt x="741617" y="640742"/>
                </a:cubicBezTo>
                <a:cubicBezTo>
                  <a:pt x="743522" y="637465"/>
                  <a:pt x="745160" y="632703"/>
                  <a:pt x="746532" y="626455"/>
                </a:cubicBezTo>
                <a:cubicBezTo>
                  <a:pt x="747903" y="620206"/>
                  <a:pt x="749579" y="612053"/>
                  <a:pt x="751561" y="601994"/>
                </a:cubicBezTo>
                <a:lnTo>
                  <a:pt x="769392" y="605423"/>
                </a:lnTo>
                <a:cubicBezTo>
                  <a:pt x="768782" y="608167"/>
                  <a:pt x="768096" y="611215"/>
                  <a:pt x="767334" y="614567"/>
                </a:cubicBezTo>
                <a:cubicBezTo>
                  <a:pt x="766572" y="617920"/>
                  <a:pt x="765924" y="621235"/>
                  <a:pt x="765391" y="624511"/>
                </a:cubicBezTo>
                <a:cubicBezTo>
                  <a:pt x="764858" y="627788"/>
                  <a:pt x="764591" y="630646"/>
                  <a:pt x="764591" y="633084"/>
                </a:cubicBezTo>
                <a:cubicBezTo>
                  <a:pt x="764591" y="636132"/>
                  <a:pt x="765277" y="638875"/>
                  <a:pt x="766649" y="641314"/>
                </a:cubicBezTo>
                <a:cubicBezTo>
                  <a:pt x="768020" y="643752"/>
                  <a:pt x="770992" y="645657"/>
                  <a:pt x="775564" y="647029"/>
                </a:cubicBezTo>
                <a:cubicBezTo>
                  <a:pt x="777850" y="647714"/>
                  <a:pt x="780745" y="648229"/>
                  <a:pt x="784251" y="648572"/>
                </a:cubicBezTo>
                <a:lnTo>
                  <a:pt x="795003" y="649020"/>
                </a:lnTo>
                <a:lnTo>
                  <a:pt x="817474" y="647257"/>
                </a:lnTo>
                <a:cubicBezTo>
                  <a:pt x="825094" y="646038"/>
                  <a:pt x="832561" y="644285"/>
                  <a:pt x="839877" y="641999"/>
                </a:cubicBezTo>
                <a:cubicBezTo>
                  <a:pt x="847192" y="639713"/>
                  <a:pt x="854240" y="636932"/>
                  <a:pt x="861022" y="633655"/>
                </a:cubicBezTo>
                <a:cubicBezTo>
                  <a:pt x="867804" y="630379"/>
                  <a:pt x="874243" y="626607"/>
                  <a:pt x="880339" y="622340"/>
                </a:cubicBezTo>
                <a:cubicBezTo>
                  <a:pt x="876376" y="618835"/>
                  <a:pt x="871804" y="615787"/>
                  <a:pt x="866623" y="613196"/>
                </a:cubicBezTo>
                <a:cubicBezTo>
                  <a:pt x="861441" y="610605"/>
                  <a:pt x="855764" y="608586"/>
                  <a:pt x="849592" y="607138"/>
                </a:cubicBezTo>
                <a:cubicBezTo>
                  <a:pt x="843420" y="605690"/>
                  <a:pt x="836905" y="604966"/>
                  <a:pt x="830047" y="604966"/>
                </a:cubicBezTo>
                <a:cubicBezTo>
                  <a:pt x="827608" y="604966"/>
                  <a:pt x="825322" y="605042"/>
                  <a:pt x="823189" y="605195"/>
                </a:cubicBezTo>
                <a:cubicBezTo>
                  <a:pt x="821055" y="605347"/>
                  <a:pt x="818922" y="605614"/>
                  <a:pt x="816788" y="605995"/>
                </a:cubicBezTo>
                <a:cubicBezTo>
                  <a:pt x="814654" y="606376"/>
                  <a:pt x="812216" y="606871"/>
                  <a:pt x="809473" y="607481"/>
                </a:cubicBezTo>
                <a:lnTo>
                  <a:pt x="805815" y="590107"/>
                </a:lnTo>
                <a:cubicBezTo>
                  <a:pt x="809930" y="588888"/>
                  <a:pt x="814045" y="587935"/>
                  <a:pt x="818160" y="587250"/>
                </a:cubicBezTo>
                <a:cubicBezTo>
                  <a:pt x="822274" y="586564"/>
                  <a:pt x="826237" y="586221"/>
                  <a:pt x="830047" y="586221"/>
                </a:cubicBezTo>
                <a:cubicBezTo>
                  <a:pt x="837972" y="586221"/>
                  <a:pt x="845134" y="587173"/>
                  <a:pt x="851535" y="589078"/>
                </a:cubicBezTo>
                <a:cubicBezTo>
                  <a:pt x="857936" y="590983"/>
                  <a:pt x="863765" y="593308"/>
                  <a:pt x="869023" y="596051"/>
                </a:cubicBezTo>
                <a:cubicBezTo>
                  <a:pt x="874281" y="598794"/>
                  <a:pt x="879234" y="601537"/>
                  <a:pt x="883882" y="604280"/>
                </a:cubicBezTo>
                <a:cubicBezTo>
                  <a:pt x="888530" y="607024"/>
                  <a:pt x="893064" y="609348"/>
                  <a:pt x="897484" y="611253"/>
                </a:cubicBezTo>
                <a:cubicBezTo>
                  <a:pt x="901903" y="613158"/>
                  <a:pt x="906475" y="614110"/>
                  <a:pt x="911200" y="614110"/>
                </a:cubicBezTo>
                <a:lnTo>
                  <a:pt x="916000" y="614110"/>
                </a:lnTo>
                <a:lnTo>
                  <a:pt x="917601" y="630569"/>
                </a:lnTo>
                <a:cubicBezTo>
                  <a:pt x="911047" y="630569"/>
                  <a:pt x="905028" y="631484"/>
                  <a:pt x="899541" y="633313"/>
                </a:cubicBezTo>
                <a:cubicBezTo>
                  <a:pt x="894055" y="635141"/>
                  <a:pt x="888683" y="637465"/>
                  <a:pt x="883425" y="640285"/>
                </a:cubicBezTo>
                <a:cubicBezTo>
                  <a:pt x="878167" y="643104"/>
                  <a:pt x="872643" y="646076"/>
                  <a:pt x="866851" y="649200"/>
                </a:cubicBezTo>
                <a:cubicBezTo>
                  <a:pt x="861060" y="652324"/>
                  <a:pt x="854659" y="655296"/>
                  <a:pt x="847649" y="658116"/>
                </a:cubicBezTo>
                <a:cubicBezTo>
                  <a:pt x="840639" y="660935"/>
                  <a:pt x="832599" y="663259"/>
                  <a:pt x="823532" y="665088"/>
                </a:cubicBezTo>
                <a:lnTo>
                  <a:pt x="794979" y="667580"/>
                </a:lnTo>
                <a:lnTo>
                  <a:pt x="794309" y="667831"/>
                </a:lnTo>
                <a:lnTo>
                  <a:pt x="792900" y="667761"/>
                </a:lnTo>
                <a:lnTo>
                  <a:pt x="792099" y="667831"/>
                </a:lnTo>
                <a:lnTo>
                  <a:pt x="792111" y="667722"/>
                </a:lnTo>
                <a:lnTo>
                  <a:pt x="781050" y="667174"/>
                </a:lnTo>
                <a:cubicBezTo>
                  <a:pt x="777164" y="666736"/>
                  <a:pt x="773811" y="666079"/>
                  <a:pt x="770992" y="665202"/>
                </a:cubicBezTo>
                <a:cubicBezTo>
                  <a:pt x="765353" y="663450"/>
                  <a:pt x="761238" y="660783"/>
                  <a:pt x="758648" y="657201"/>
                </a:cubicBezTo>
                <a:lnTo>
                  <a:pt x="756083" y="650791"/>
                </a:lnTo>
                <a:lnTo>
                  <a:pt x="752361" y="656401"/>
                </a:lnTo>
                <a:cubicBezTo>
                  <a:pt x="749541" y="659449"/>
                  <a:pt x="746455" y="661811"/>
                  <a:pt x="743103" y="663488"/>
                </a:cubicBezTo>
                <a:cubicBezTo>
                  <a:pt x="739750" y="665164"/>
                  <a:pt x="735863" y="666307"/>
                  <a:pt x="731444" y="666917"/>
                </a:cubicBezTo>
                <a:cubicBezTo>
                  <a:pt x="727025" y="667526"/>
                  <a:pt x="721843" y="667831"/>
                  <a:pt x="715899" y="667831"/>
                </a:cubicBezTo>
                <a:lnTo>
                  <a:pt x="716118" y="666034"/>
                </a:lnTo>
                <a:lnTo>
                  <a:pt x="711327" y="667831"/>
                </a:lnTo>
                <a:cubicBezTo>
                  <a:pt x="706603" y="667831"/>
                  <a:pt x="702564" y="667183"/>
                  <a:pt x="699211" y="665888"/>
                </a:cubicBezTo>
                <a:cubicBezTo>
                  <a:pt x="695859" y="664593"/>
                  <a:pt x="693116" y="662916"/>
                  <a:pt x="690982" y="660859"/>
                </a:cubicBezTo>
                <a:lnTo>
                  <a:pt x="688484" y="657339"/>
                </a:lnTo>
                <a:lnTo>
                  <a:pt x="684467" y="676175"/>
                </a:lnTo>
                <a:cubicBezTo>
                  <a:pt x="681647" y="684176"/>
                  <a:pt x="677342" y="691453"/>
                  <a:pt x="671551" y="698006"/>
                </a:cubicBezTo>
                <a:cubicBezTo>
                  <a:pt x="665760" y="704560"/>
                  <a:pt x="658026" y="709817"/>
                  <a:pt x="648348" y="713780"/>
                </a:cubicBezTo>
                <a:cubicBezTo>
                  <a:pt x="638671" y="717742"/>
                  <a:pt x="626745" y="719723"/>
                  <a:pt x="612572" y="719723"/>
                </a:cubicBezTo>
                <a:cubicBezTo>
                  <a:pt x="604647" y="719723"/>
                  <a:pt x="596989" y="718542"/>
                  <a:pt x="589598" y="716180"/>
                </a:cubicBezTo>
                <a:cubicBezTo>
                  <a:pt x="582206" y="713818"/>
                  <a:pt x="575653" y="710351"/>
                  <a:pt x="569938" y="705779"/>
                </a:cubicBezTo>
                <a:cubicBezTo>
                  <a:pt x="564223" y="701207"/>
                  <a:pt x="559689" y="695682"/>
                  <a:pt x="556336" y="689205"/>
                </a:cubicBezTo>
                <a:cubicBezTo>
                  <a:pt x="552984" y="682728"/>
                  <a:pt x="551307" y="675299"/>
                  <a:pt x="551307" y="666917"/>
                </a:cubicBezTo>
                <a:cubicBezTo>
                  <a:pt x="551307" y="663259"/>
                  <a:pt x="551650" y="659335"/>
                  <a:pt x="552336" y="655144"/>
                </a:cubicBezTo>
                <a:cubicBezTo>
                  <a:pt x="553022" y="650953"/>
                  <a:pt x="554088" y="646457"/>
                  <a:pt x="555536" y="641656"/>
                </a:cubicBezTo>
                <a:cubicBezTo>
                  <a:pt x="556984" y="636856"/>
                  <a:pt x="558775" y="631789"/>
                  <a:pt x="560908" y="626455"/>
                </a:cubicBezTo>
                <a:lnTo>
                  <a:pt x="577368" y="632855"/>
                </a:lnTo>
                <a:cubicBezTo>
                  <a:pt x="575844" y="637123"/>
                  <a:pt x="574510" y="641161"/>
                  <a:pt x="573367" y="644971"/>
                </a:cubicBezTo>
                <a:cubicBezTo>
                  <a:pt x="572224" y="648781"/>
                  <a:pt x="571386" y="652363"/>
                  <a:pt x="570852" y="655715"/>
                </a:cubicBezTo>
                <a:cubicBezTo>
                  <a:pt x="570319" y="659068"/>
                  <a:pt x="570052" y="662269"/>
                  <a:pt x="570052" y="665317"/>
                </a:cubicBezTo>
                <a:cubicBezTo>
                  <a:pt x="570052" y="673089"/>
                  <a:pt x="572110" y="679642"/>
                  <a:pt x="576225" y="684976"/>
                </a:cubicBezTo>
                <a:cubicBezTo>
                  <a:pt x="580339" y="690310"/>
                  <a:pt x="585712" y="694311"/>
                  <a:pt x="592341" y="696978"/>
                </a:cubicBezTo>
                <a:cubicBezTo>
                  <a:pt x="598970" y="699645"/>
                  <a:pt x="606095" y="700978"/>
                  <a:pt x="613715" y="700978"/>
                </a:cubicBezTo>
                <a:cubicBezTo>
                  <a:pt x="628650" y="700978"/>
                  <a:pt x="640309" y="698349"/>
                  <a:pt x="648691" y="693092"/>
                </a:cubicBezTo>
                <a:cubicBezTo>
                  <a:pt x="657073" y="687834"/>
                  <a:pt x="662940" y="680899"/>
                  <a:pt x="666293" y="672289"/>
                </a:cubicBezTo>
                <a:cubicBezTo>
                  <a:pt x="669646" y="663678"/>
                  <a:pt x="671094" y="654268"/>
                  <a:pt x="670636" y="644057"/>
                </a:cubicBezTo>
                <a:close/>
                <a:moveTo>
                  <a:pt x="395402" y="503468"/>
                </a:moveTo>
                <a:lnTo>
                  <a:pt x="413919" y="503468"/>
                </a:lnTo>
                <a:lnTo>
                  <a:pt x="418491" y="617768"/>
                </a:lnTo>
                <a:cubicBezTo>
                  <a:pt x="418795" y="625845"/>
                  <a:pt x="418529" y="633008"/>
                  <a:pt x="417690" y="639256"/>
                </a:cubicBezTo>
                <a:cubicBezTo>
                  <a:pt x="416852" y="645505"/>
                  <a:pt x="414871" y="650762"/>
                  <a:pt x="411747" y="655030"/>
                </a:cubicBezTo>
                <a:cubicBezTo>
                  <a:pt x="408623" y="659297"/>
                  <a:pt x="403974" y="662497"/>
                  <a:pt x="397802" y="664631"/>
                </a:cubicBezTo>
                <a:cubicBezTo>
                  <a:pt x="391630" y="666764"/>
                  <a:pt x="383363" y="667831"/>
                  <a:pt x="372999" y="667831"/>
                </a:cubicBezTo>
                <a:lnTo>
                  <a:pt x="373274" y="665328"/>
                </a:lnTo>
                <a:lnTo>
                  <a:pt x="366599" y="667831"/>
                </a:lnTo>
                <a:lnTo>
                  <a:pt x="345351" y="667831"/>
                </a:lnTo>
                <a:lnTo>
                  <a:pt x="339738" y="682576"/>
                </a:lnTo>
                <a:cubicBezTo>
                  <a:pt x="334023" y="692863"/>
                  <a:pt x="325488" y="701054"/>
                  <a:pt x="314135" y="707150"/>
                </a:cubicBezTo>
                <a:cubicBezTo>
                  <a:pt x="302781" y="713246"/>
                  <a:pt x="288722" y="717285"/>
                  <a:pt x="271958" y="719266"/>
                </a:cubicBezTo>
                <a:lnTo>
                  <a:pt x="267843" y="700521"/>
                </a:lnTo>
                <a:cubicBezTo>
                  <a:pt x="276987" y="699302"/>
                  <a:pt x="285407" y="697587"/>
                  <a:pt x="293103" y="695377"/>
                </a:cubicBezTo>
                <a:cubicBezTo>
                  <a:pt x="300800" y="693168"/>
                  <a:pt x="307429" y="690005"/>
                  <a:pt x="312992" y="685891"/>
                </a:cubicBezTo>
                <a:cubicBezTo>
                  <a:pt x="318554" y="681776"/>
                  <a:pt x="322859" y="676366"/>
                  <a:pt x="325908" y="669660"/>
                </a:cubicBezTo>
                <a:lnTo>
                  <a:pt x="326462" y="667831"/>
                </a:lnTo>
                <a:lnTo>
                  <a:pt x="311963" y="667831"/>
                </a:lnTo>
                <a:cubicBezTo>
                  <a:pt x="305105" y="667831"/>
                  <a:pt x="298742" y="666841"/>
                  <a:pt x="292875" y="664859"/>
                </a:cubicBezTo>
                <a:cubicBezTo>
                  <a:pt x="287007" y="662878"/>
                  <a:pt x="282283" y="659792"/>
                  <a:pt x="278702" y="655601"/>
                </a:cubicBezTo>
                <a:cubicBezTo>
                  <a:pt x="275120" y="651410"/>
                  <a:pt x="273329" y="645886"/>
                  <a:pt x="273329" y="639028"/>
                </a:cubicBezTo>
                <a:cubicBezTo>
                  <a:pt x="273329" y="632627"/>
                  <a:pt x="274320" y="626493"/>
                  <a:pt x="276301" y="620625"/>
                </a:cubicBezTo>
                <a:cubicBezTo>
                  <a:pt x="278282" y="614758"/>
                  <a:pt x="280988" y="609500"/>
                  <a:pt x="284417" y="604852"/>
                </a:cubicBezTo>
                <a:cubicBezTo>
                  <a:pt x="287846" y="600204"/>
                  <a:pt x="291884" y="596508"/>
                  <a:pt x="296532" y="593765"/>
                </a:cubicBezTo>
                <a:cubicBezTo>
                  <a:pt x="301181" y="591022"/>
                  <a:pt x="306248" y="589650"/>
                  <a:pt x="311734" y="589650"/>
                </a:cubicBezTo>
                <a:cubicBezTo>
                  <a:pt x="318745" y="589650"/>
                  <a:pt x="324993" y="591707"/>
                  <a:pt x="330480" y="595822"/>
                </a:cubicBezTo>
                <a:cubicBezTo>
                  <a:pt x="335966" y="599937"/>
                  <a:pt x="340309" y="606147"/>
                  <a:pt x="343510" y="614453"/>
                </a:cubicBezTo>
                <a:cubicBezTo>
                  <a:pt x="346710" y="622759"/>
                  <a:pt x="348310" y="633236"/>
                  <a:pt x="348310" y="645886"/>
                </a:cubicBezTo>
                <a:lnTo>
                  <a:pt x="347964" y="649086"/>
                </a:lnTo>
                <a:lnTo>
                  <a:pt x="368884" y="649086"/>
                </a:lnTo>
                <a:lnTo>
                  <a:pt x="374811" y="651321"/>
                </a:lnTo>
                <a:lnTo>
                  <a:pt x="375057" y="649086"/>
                </a:lnTo>
                <a:cubicBezTo>
                  <a:pt x="383744" y="649086"/>
                  <a:pt x="389839" y="648248"/>
                  <a:pt x="393345" y="646571"/>
                </a:cubicBezTo>
                <a:cubicBezTo>
                  <a:pt x="396850" y="644895"/>
                  <a:pt x="398869" y="641923"/>
                  <a:pt x="399402" y="637656"/>
                </a:cubicBezTo>
                <a:cubicBezTo>
                  <a:pt x="399936" y="633389"/>
                  <a:pt x="400050" y="627445"/>
                  <a:pt x="399745" y="619825"/>
                </a:cubicBezTo>
                <a:close/>
                <a:moveTo>
                  <a:pt x="1066495" y="484799"/>
                </a:moveTo>
                <a:cubicBezTo>
                  <a:pt x="1063600" y="484799"/>
                  <a:pt x="1061352" y="485789"/>
                  <a:pt x="1059752" y="487771"/>
                </a:cubicBezTo>
                <a:cubicBezTo>
                  <a:pt x="1058151" y="489752"/>
                  <a:pt x="1057351" y="492038"/>
                  <a:pt x="1057351" y="494629"/>
                </a:cubicBezTo>
                <a:cubicBezTo>
                  <a:pt x="1057351" y="497372"/>
                  <a:pt x="1058190" y="499620"/>
                  <a:pt x="1059866" y="501372"/>
                </a:cubicBezTo>
                <a:cubicBezTo>
                  <a:pt x="1061542" y="503125"/>
                  <a:pt x="1063676" y="504001"/>
                  <a:pt x="1066267" y="504001"/>
                </a:cubicBezTo>
                <a:cubicBezTo>
                  <a:pt x="1068858" y="504001"/>
                  <a:pt x="1071105" y="503163"/>
                  <a:pt x="1073011" y="501487"/>
                </a:cubicBezTo>
                <a:cubicBezTo>
                  <a:pt x="1074915" y="499810"/>
                  <a:pt x="1075868" y="497600"/>
                  <a:pt x="1075868" y="494857"/>
                </a:cubicBezTo>
                <a:cubicBezTo>
                  <a:pt x="1075868" y="491962"/>
                  <a:pt x="1074877" y="489561"/>
                  <a:pt x="1072896" y="487656"/>
                </a:cubicBezTo>
                <a:cubicBezTo>
                  <a:pt x="1070915" y="485751"/>
                  <a:pt x="1068781" y="484799"/>
                  <a:pt x="1066495" y="484799"/>
                </a:cubicBezTo>
                <a:close/>
                <a:moveTo>
                  <a:pt x="2308936" y="479541"/>
                </a:moveTo>
                <a:cubicBezTo>
                  <a:pt x="2306650" y="479541"/>
                  <a:pt x="2304745" y="480341"/>
                  <a:pt x="2303221" y="481941"/>
                </a:cubicBezTo>
                <a:cubicBezTo>
                  <a:pt x="2301697" y="483541"/>
                  <a:pt x="2300935" y="485485"/>
                  <a:pt x="2300935" y="487771"/>
                </a:cubicBezTo>
                <a:cubicBezTo>
                  <a:pt x="2300935" y="490666"/>
                  <a:pt x="2302155" y="493371"/>
                  <a:pt x="2304593" y="495886"/>
                </a:cubicBezTo>
                <a:lnTo>
                  <a:pt x="2311183" y="499923"/>
                </a:lnTo>
                <a:lnTo>
                  <a:pt x="2311794" y="499543"/>
                </a:lnTo>
                <a:cubicBezTo>
                  <a:pt x="2314766" y="496114"/>
                  <a:pt x="2316251" y="492647"/>
                  <a:pt x="2316251" y="489142"/>
                </a:cubicBezTo>
                <a:cubicBezTo>
                  <a:pt x="2316251" y="486399"/>
                  <a:pt x="2315642" y="484113"/>
                  <a:pt x="2314423" y="482284"/>
                </a:cubicBezTo>
                <a:cubicBezTo>
                  <a:pt x="2313204" y="480455"/>
                  <a:pt x="2311375" y="479541"/>
                  <a:pt x="2308936" y="479541"/>
                </a:cubicBezTo>
                <a:close/>
                <a:moveTo>
                  <a:pt x="1067638" y="471997"/>
                </a:moveTo>
                <a:cubicBezTo>
                  <a:pt x="1071296" y="471997"/>
                  <a:pt x="1074573" y="473064"/>
                  <a:pt x="1077468" y="475198"/>
                </a:cubicBezTo>
                <a:cubicBezTo>
                  <a:pt x="1080364" y="477331"/>
                  <a:pt x="1082650" y="480151"/>
                  <a:pt x="1084326" y="483656"/>
                </a:cubicBezTo>
                <a:cubicBezTo>
                  <a:pt x="1086003" y="487161"/>
                  <a:pt x="1086841" y="490895"/>
                  <a:pt x="1086841" y="494857"/>
                </a:cubicBezTo>
                <a:cubicBezTo>
                  <a:pt x="1086841" y="500801"/>
                  <a:pt x="1084936" y="505792"/>
                  <a:pt x="1081126" y="509831"/>
                </a:cubicBezTo>
                <a:cubicBezTo>
                  <a:pt x="1077316" y="513869"/>
                  <a:pt x="1072439" y="515888"/>
                  <a:pt x="1066495" y="515888"/>
                </a:cubicBezTo>
                <a:cubicBezTo>
                  <a:pt x="1059942" y="515888"/>
                  <a:pt x="1055027" y="513907"/>
                  <a:pt x="1051751" y="509945"/>
                </a:cubicBezTo>
                <a:cubicBezTo>
                  <a:pt x="1048474" y="505982"/>
                  <a:pt x="1046836" y="501334"/>
                  <a:pt x="1046836" y="496000"/>
                </a:cubicBezTo>
                <a:cubicBezTo>
                  <a:pt x="1046836" y="491581"/>
                  <a:pt x="1047712" y="487580"/>
                  <a:pt x="1049465" y="483999"/>
                </a:cubicBezTo>
                <a:cubicBezTo>
                  <a:pt x="1051217" y="480417"/>
                  <a:pt x="1053694" y="477522"/>
                  <a:pt x="1056894" y="475312"/>
                </a:cubicBezTo>
                <a:cubicBezTo>
                  <a:pt x="1060095" y="473102"/>
                  <a:pt x="1063676" y="471997"/>
                  <a:pt x="1067638" y="471997"/>
                </a:cubicBezTo>
                <a:close/>
                <a:moveTo>
                  <a:pt x="2870911" y="470016"/>
                </a:moveTo>
                <a:cubicBezTo>
                  <a:pt x="2868625" y="470016"/>
                  <a:pt x="2866720" y="470816"/>
                  <a:pt x="2865196" y="472416"/>
                </a:cubicBezTo>
                <a:cubicBezTo>
                  <a:pt x="2863672" y="474016"/>
                  <a:pt x="2862910" y="475960"/>
                  <a:pt x="2862910" y="478246"/>
                </a:cubicBezTo>
                <a:cubicBezTo>
                  <a:pt x="2862910" y="481141"/>
                  <a:pt x="2864129" y="483846"/>
                  <a:pt x="2866568" y="486361"/>
                </a:cubicBezTo>
                <a:lnTo>
                  <a:pt x="2873158" y="490398"/>
                </a:lnTo>
                <a:lnTo>
                  <a:pt x="2873769" y="490018"/>
                </a:lnTo>
                <a:cubicBezTo>
                  <a:pt x="2876741" y="486589"/>
                  <a:pt x="2878226" y="483122"/>
                  <a:pt x="2878226" y="479617"/>
                </a:cubicBezTo>
                <a:cubicBezTo>
                  <a:pt x="2878226" y="476874"/>
                  <a:pt x="2877617" y="474588"/>
                  <a:pt x="2876398" y="472759"/>
                </a:cubicBezTo>
                <a:cubicBezTo>
                  <a:pt x="2875178" y="470930"/>
                  <a:pt x="2873350" y="470016"/>
                  <a:pt x="2870911" y="470016"/>
                </a:cubicBezTo>
                <a:close/>
                <a:moveTo>
                  <a:pt x="465811" y="468721"/>
                </a:moveTo>
                <a:cubicBezTo>
                  <a:pt x="463220" y="468721"/>
                  <a:pt x="460706" y="469521"/>
                  <a:pt x="458267" y="471121"/>
                </a:cubicBezTo>
                <a:cubicBezTo>
                  <a:pt x="455829" y="472721"/>
                  <a:pt x="453504" y="475007"/>
                  <a:pt x="451295" y="477979"/>
                </a:cubicBezTo>
                <a:lnTo>
                  <a:pt x="445339" y="487367"/>
                </a:lnTo>
                <a:lnTo>
                  <a:pt x="453695" y="487694"/>
                </a:lnTo>
                <a:cubicBezTo>
                  <a:pt x="462382" y="487694"/>
                  <a:pt x="468059" y="486704"/>
                  <a:pt x="470726" y="484723"/>
                </a:cubicBezTo>
                <a:cubicBezTo>
                  <a:pt x="473393" y="482741"/>
                  <a:pt x="474726" y="480303"/>
                  <a:pt x="474726" y="477407"/>
                </a:cubicBezTo>
                <a:cubicBezTo>
                  <a:pt x="474726" y="474359"/>
                  <a:pt x="473812" y="472150"/>
                  <a:pt x="471983" y="470778"/>
                </a:cubicBezTo>
                <a:cubicBezTo>
                  <a:pt x="470154" y="469406"/>
                  <a:pt x="468097" y="468721"/>
                  <a:pt x="465811" y="468721"/>
                </a:cubicBezTo>
                <a:close/>
                <a:moveTo>
                  <a:pt x="2309393" y="467882"/>
                </a:moveTo>
                <a:cubicBezTo>
                  <a:pt x="2315489" y="467882"/>
                  <a:pt x="2320100" y="469978"/>
                  <a:pt x="2323224" y="474169"/>
                </a:cubicBezTo>
                <a:cubicBezTo>
                  <a:pt x="2326348" y="478360"/>
                  <a:pt x="2327910" y="483122"/>
                  <a:pt x="2327910" y="488456"/>
                </a:cubicBezTo>
                <a:cubicBezTo>
                  <a:pt x="2327910" y="495162"/>
                  <a:pt x="2325700" y="501106"/>
                  <a:pt x="2321281" y="506287"/>
                </a:cubicBezTo>
                <a:cubicBezTo>
                  <a:pt x="2316861" y="511469"/>
                  <a:pt x="2310651" y="515584"/>
                  <a:pt x="2302650" y="518632"/>
                </a:cubicBezTo>
                <a:cubicBezTo>
                  <a:pt x="2294649" y="521680"/>
                  <a:pt x="2285238" y="523508"/>
                  <a:pt x="2274418" y="524118"/>
                </a:cubicBezTo>
                <a:lnTo>
                  <a:pt x="2272360" y="513145"/>
                </a:lnTo>
                <a:cubicBezTo>
                  <a:pt x="2282724" y="512383"/>
                  <a:pt x="2291144" y="510783"/>
                  <a:pt x="2297621" y="508345"/>
                </a:cubicBezTo>
                <a:lnTo>
                  <a:pt x="2301849" y="505719"/>
                </a:lnTo>
                <a:lnTo>
                  <a:pt x="2294192" y="500801"/>
                </a:lnTo>
                <a:cubicBezTo>
                  <a:pt x="2290763" y="497296"/>
                  <a:pt x="2289048" y="492952"/>
                  <a:pt x="2289048" y="487771"/>
                </a:cubicBezTo>
                <a:cubicBezTo>
                  <a:pt x="2289048" y="482437"/>
                  <a:pt x="2290915" y="477788"/>
                  <a:pt x="2294649" y="473826"/>
                </a:cubicBezTo>
                <a:cubicBezTo>
                  <a:pt x="2298383" y="469864"/>
                  <a:pt x="2303297" y="467882"/>
                  <a:pt x="2309393" y="467882"/>
                </a:cubicBezTo>
                <a:close/>
                <a:moveTo>
                  <a:pt x="3281325" y="463082"/>
                </a:moveTo>
                <a:lnTo>
                  <a:pt x="3281325" y="476112"/>
                </a:lnTo>
                <a:lnTo>
                  <a:pt x="3230118" y="490971"/>
                </a:lnTo>
                <a:lnTo>
                  <a:pt x="3230118" y="478169"/>
                </a:lnTo>
                <a:close/>
                <a:moveTo>
                  <a:pt x="2595525" y="463082"/>
                </a:moveTo>
                <a:lnTo>
                  <a:pt x="2595525" y="476112"/>
                </a:lnTo>
                <a:lnTo>
                  <a:pt x="2544318" y="490971"/>
                </a:lnTo>
                <a:lnTo>
                  <a:pt x="2544318" y="478169"/>
                </a:lnTo>
                <a:close/>
                <a:moveTo>
                  <a:pt x="2871368" y="458357"/>
                </a:moveTo>
                <a:cubicBezTo>
                  <a:pt x="2877465" y="458357"/>
                  <a:pt x="2882075" y="460453"/>
                  <a:pt x="2885199" y="464644"/>
                </a:cubicBezTo>
                <a:cubicBezTo>
                  <a:pt x="2888323" y="468835"/>
                  <a:pt x="2889885" y="473597"/>
                  <a:pt x="2889885" y="478931"/>
                </a:cubicBezTo>
                <a:cubicBezTo>
                  <a:pt x="2889885" y="485637"/>
                  <a:pt x="2887675" y="491581"/>
                  <a:pt x="2883256" y="496762"/>
                </a:cubicBezTo>
                <a:cubicBezTo>
                  <a:pt x="2878836" y="501944"/>
                  <a:pt x="2872626" y="506059"/>
                  <a:pt x="2864625" y="509107"/>
                </a:cubicBezTo>
                <a:cubicBezTo>
                  <a:pt x="2856624" y="512155"/>
                  <a:pt x="2847213" y="513983"/>
                  <a:pt x="2836393" y="514593"/>
                </a:cubicBezTo>
                <a:lnTo>
                  <a:pt x="2834335" y="503620"/>
                </a:lnTo>
                <a:cubicBezTo>
                  <a:pt x="2844699" y="502858"/>
                  <a:pt x="2853119" y="501258"/>
                  <a:pt x="2859596" y="498820"/>
                </a:cubicBezTo>
                <a:lnTo>
                  <a:pt x="2863824" y="496194"/>
                </a:lnTo>
                <a:lnTo>
                  <a:pt x="2856167" y="491276"/>
                </a:lnTo>
                <a:cubicBezTo>
                  <a:pt x="2852738" y="487771"/>
                  <a:pt x="2851023" y="483427"/>
                  <a:pt x="2851023" y="478246"/>
                </a:cubicBezTo>
                <a:cubicBezTo>
                  <a:pt x="2851023" y="472912"/>
                  <a:pt x="2852890" y="468263"/>
                  <a:pt x="2856624" y="464301"/>
                </a:cubicBezTo>
                <a:cubicBezTo>
                  <a:pt x="2860358" y="460339"/>
                  <a:pt x="2865273" y="458357"/>
                  <a:pt x="2871368" y="458357"/>
                </a:cubicBezTo>
                <a:close/>
                <a:moveTo>
                  <a:pt x="466725" y="456376"/>
                </a:moveTo>
                <a:cubicBezTo>
                  <a:pt x="471602" y="456376"/>
                  <a:pt x="476212" y="457900"/>
                  <a:pt x="480555" y="460948"/>
                </a:cubicBezTo>
                <a:cubicBezTo>
                  <a:pt x="484899" y="463996"/>
                  <a:pt x="487071" y="469102"/>
                  <a:pt x="487071" y="476264"/>
                </a:cubicBezTo>
                <a:cubicBezTo>
                  <a:pt x="487071" y="479922"/>
                  <a:pt x="486156" y="483541"/>
                  <a:pt x="484328" y="487123"/>
                </a:cubicBezTo>
                <a:cubicBezTo>
                  <a:pt x="482499" y="490704"/>
                  <a:pt x="479184" y="493676"/>
                  <a:pt x="474383" y="496038"/>
                </a:cubicBezTo>
                <a:cubicBezTo>
                  <a:pt x="469583" y="498400"/>
                  <a:pt x="462687" y="499582"/>
                  <a:pt x="453695" y="499582"/>
                </a:cubicBezTo>
                <a:cubicBezTo>
                  <a:pt x="450342" y="499582"/>
                  <a:pt x="446342" y="499429"/>
                  <a:pt x="441694" y="499124"/>
                </a:cubicBezTo>
                <a:cubicBezTo>
                  <a:pt x="437045" y="498820"/>
                  <a:pt x="432664" y="498400"/>
                  <a:pt x="428549" y="497867"/>
                </a:cubicBezTo>
                <a:cubicBezTo>
                  <a:pt x="424434" y="497334"/>
                  <a:pt x="421310" y="496915"/>
                  <a:pt x="419176" y="496610"/>
                </a:cubicBezTo>
                <a:lnTo>
                  <a:pt x="420777" y="484951"/>
                </a:lnTo>
                <a:cubicBezTo>
                  <a:pt x="423063" y="485256"/>
                  <a:pt x="426110" y="485637"/>
                  <a:pt x="429921" y="486094"/>
                </a:cubicBezTo>
                <a:lnTo>
                  <a:pt x="433277" y="486411"/>
                </a:lnTo>
                <a:lnTo>
                  <a:pt x="440093" y="473864"/>
                </a:lnTo>
                <a:cubicBezTo>
                  <a:pt x="443218" y="468911"/>
                  <a:pt x="446989" y="464758"/>
                  <a:pt x="451409" y="461405"/>
                </a:cubicBezTo>
                <a:cubicBezTo>
                  <a:pt x="455829" y="458053"/>
                  <a:pt x="460934" y="456376"/>
                  <a:pt x="466725" y="456376"/>
                </a:cubicBezTo>
                <a:close/>
                <a:moveTo>
                  <a:pt x="3171520" y="456224"/>
                </a:moveTo>
                <a:cubicBezTo>
                  <a:pt x="3168625" y="456224"/>
                  <a:pt x="3166377" y="457214"/>
                  <a:pt x="3164777" y="459196"/>
                </a:cubicBezTo>
                <a:cubicBezTo>
                  <a:pt x="3163177" y="461177"/>
                  <a:pt x="3162376" y="463463"/>
                  <a:pt x="3162376" y="466054"/>
                </a:cubicBezTo>
                <a:cubicBezTo>
                  <a:pt x="3162376" y="468797"/>
                  <a:pt x="3163215" y="471045"/>
                  <a:pt x="3164891" y="472797"/>
                </a:cubicBezTo>
                <a:cubicBezTo>
                  <a:pt x="3166567" y="474550"/>
                  <a:pt x="3168701" y="475426"/>
                  <a:pt x="3171292" y="475426"/>
                </a:cubicBezTo>
                <a:cubicBezTo>
                  <a:pt x="3173883" y="475426"/>
                  <a:pt x="3176130" y="474588"/>
                  <a:pt x="3178036" y="472912"/>
                </a:cubicBezTo>
                <a:cubicBezTo>
                  <a:pt x="3179940" y="471235"/>
                  <a:pt x="3180893" y="469025"/>
                  <a:pt x="3180893" y="466282"/>
                </a:cubicBezTo>
                <a:cubicBezTo>
                  <a:pt x="3180893" y="463387"/>
                  <a:pt x="3179902" y="460986"/>
                  <a:pt x="3177921" y="459081"/>
                </a:cubicBezTo>
                <a:cubicBezTo>
                  <a:pt x="3175940" y="457176"/>
                  <a:pt x="3173806" y="456224"/>
                  <a:pt x="3171520" y="456224"/>
                </a:cubicBezTo>
                <a:close/>
                <a:moveTo>
                  <a:pt x="2142135" y="451804"/>
                </a:moveTo>
                <a:cubicBezTo>
                  <a:pt x="2143811" y="451804"/>
                  <a:pt x="2145602" y="451957"/>
                  <a:pt x="2147507" y="452261"/>
                </a:cubicBezTo>
                <a:cubicBezTo>
                  <a:pt x="2149412" y="452566"/>
                  <a:pt x="2151202" y="453023"/>
                  <a:pt x="2152879" y="453633"/>
                </a:cubicBezTo>
                <a:lnTo>
                  <a:pt x="2151050" y="465063"/>
                </a:lnTo>
                <a:cubicBezTo>
                  <a:pt x="2149526" y="464758"/>
                  <a:pt x="2148078" y="464453"/>
                  <a:pt x="2146706" y="464149"/>
                </a:cubicBezTo>
                <a:cubicBezTo>
                  <a:pt x="2145335" y="463844"/>
                  <a:pt x="2143811" y="463691"/>
                  <a:pt x="2142135" y="463691"/>
                </a:cubicBezTo>
                <a:cubicBezTo>
                  <a:pt x="2138629" y="463691"/>
                  <a:pt x="2135886" y="464415"/>
                  <a:pt x="2133905" y="465863"/>
                </a:cubicBezTo>
                <a:cubicBezTo>
                  <a:pt x="2131924" y="467311"/>
                  <a:pt x="2130933" y="469330"/>
                  <a:pt x="2130933" y="471921"/>
                </a:cubicBezTo>
                <a:cubicBezTo>
                  <a:pt x="2130933" y="475121"/>
                  <a:pt x="2131962" y="477865"/>
                  <a:pt x="2134019" y="480151"/>
                </a:cubicBezTo>
                <a:cubicBezTo>
                  <a:pt x="2136077" y="482437"/>
                  <a:pt x="2138439" y="484227"/>
                  <a:pt x="2141106" y="485523"/>
                </a:cubicBezTo>
                <a:lnTo>
                  <a:pt x="2144586" y="486561"/>
                </a:lnTo>
                <a:lnTo>
                  <a:pt x="2149793" y="485065"/>
                </a:lnTo>
                <a:cubicBezTo>
                  <a:pt x="2153374" y="483922"/>
                  <a:pt x="2156613" y="482818"/>
                  <a:pt x="2159508" y="481751"/>
                </a:cubicBezTo>
                <a:lnTo>
                  <a:pt x="2163166" y="493409"/>
                </a:lnTo>
                <a:cubicBezTo>
                  <a:pt x="2159508" y="494781"/>
                  <a:pt x="2155203" y="496229"/>
                  <a:pt x="2150250" y="497753"/>
                </a:cubicBezTo>
                <a:cubicBezTo>
                  <a:pt x="2145297" y="499277"/>
                  <a:pt x="2140306" y="500725"/>
                  <a:pt x="2135276" y="502096"/>
                </a:cubicBezTo>
                <a:cubicBezTo>
                  <a:pt x="2130247" y="503468"/>
                  <a:pt x="2125599" y="504687"/>
                  <a:pt x="2121332" y="505754"/>
                </a:cubicBezTo>
                <a:lnTo>
                  <a:pt x="2118589" y="493409"/>
                </a:lnTo>
                <a:cubicBezTo>
                  <a:pt x="2122551" y="492495"/>
                  <a:pt x="2125751" y="491733"/>
                  <a:pt x="2128190" y="491123"/>
                </a:cubicBezTo>
                <a:lnTo>
                  <a:pt x="2129294" y="490847"/>
                </a:lnTo>
                <a:lnTo>
                  <a:pt x="2123961" y="486094"/>
                </a:lnTo>
                <a:cubicBezTo>
                  <a:pt x="2120379" y="482132"/>
                  <a:pt x="2118589" y="477636"/>
                  <a:pt x="2118589" y="472607"/>
                </a:cubicBezTo>
                <a:cubicBezTo>
                  <a:pt x="2118589" y="468035"/>
                  <a:pt x="2119694" y="464187"/>
                  <a:pt x="2121903" y="461062"/>
                </a:cubicBezTo>
                <a:cubicBezTo>
                  <a:pt x="2124113" y="457938"/>
                  <a:pt x="2127009" y="455614"/>
                  <a:pt x="2130590" y="454090"/>
                </a:cubicBezTo>
                <a:cubicBezTo>
                  <a:pt x="2134172" y="452566"/>
                  <a:pt x="2138020" y="451804"/>
                  <a:pt x="2142135" y="451804"/>
                </a:cubicBezTo>
                <a:close/>
                <a:moveTo>
                  <a:pt x="1576349" y="444032"/>
                </a:moveTo>
                <a:lnTo>
                  <a:pt x="1576349" y="457062"/>
                </a:lnTo>
                <a:lnTo>
                  <a:pt x="1525143" y="471921"/>
                </a:lnTo>
                <a:lnTo>
                  <a:pt x="1525143" y="459119"/>
                </a:lnTo>
                <a:close/>
                <a:moveTo>
                  <a:pt x="3172663" y="443422"/>
                </a:moveTo>
                <a:cubicBezTo>
                  <a:pt x="3176321" y="443422"/>
                  <a:pt x="3179598" y="444489"/>
                  <a:pt x="3182493" y="446623"/>
                </a:cubicBezTo>
                <a:cubicBezTo>
                  <a:pt x="3185389" y="448756"/>
                  <a:pt x="3187675" y="451576"/>
                  <a:pt x="3189351" y="455081"/>
                </a:cubicBezTo>
                <a:cubicBezTo>
                  <a:pt x="3191027" y="458586"/>
                  <a:pt x="3191866" y="462320"/>
                  <a:pt x="3191866" y="466282"/>
                </a:cubicBezTo>
                <a:cubicBezTo>
                  <a:pt x="3191866" y="472226"/>
                  <a:pt x="3189961" y="477217"/>
                  <a:pt x="3186151" y="481256"/>
                </a:cubicBezTo>
                <a:cubicBezTo>
                  <a:pt x="3182341" y="485294"/>
                  <a:pt x="3177464" y="487313"/>
                  <a:pt x="3171520" y="487313"/>
                </a:cubicBezTo>
                <a:cubicBezTo>
                  <a:pt x="3164967" y="487313"/>
                  <a:pt x="3160052" y="485332"/>
                  <a:pt x="3156775" y="481370"/>
                </a:cubicBezTo>
                <a:cubicBezTo>
                  <a:pt x="3153499" y="477407"/>
                  <a:pt x="3151861" y="472759"/>
                  <a:pt x="3151861" y="467425"/>
                </a:cubicBezTo>
                <a:cubicBezTo>
                  <a:pt x="3151861" y="463006"/>
                  <a:pt x="3152737" y="459005"/>
                  <a:pt x="3154490" y="455424"/>
                </a:cubicBezTo>
                <a:cubicBezTo>
                  <a:pt x="3156242" y="451842"/>
                  <a:pt x="3158719" y="448947"/>
                  <a:pt x="3161919" y="446737"/>
                </a:cubicBezTo>
                <a:cubicBezTo>
                  <a:pt x="3165119" y="444527"/>
                  <a:pt x="3168701" y="443422"/>
                  <a:pt x="3172663" y="443422"/>
                </a:cubicBezTo>
                <a:close/>
                <a:moveTo>
                  <a:pt x="2066620" y="437174"/>
                </a:moveTo>
                <a:cubicBezTo>
                  <a:pt x="2063725" y="437174"/>
                  <a:pt x="2061477" y="438164"/>
                  <a:pt x="2059877" y="440146"/>
                </a:cubicBezTo>
                <a:cubicBezTo>
                  <a:pt x="2058276" y="442127"/>
                  <a:pt x="2057476" y="444413"/>
                  <a:pt x="2057476" y="447004"/>
                </a:cubicBezTo>
                <a:cubicBezTo>
                  <a:pt x="2057476" y="449747"/>
                  <a:pt x="2058314" y="451995"/>
                  <a:pt x="2059991" y="453747"/>
                </a:cubicBezTo>
                <a:cubicBezTo>
                  <a:pt x="2061667" y="455500"/>
                  <a:pt x="2063801" y="456376"/>
                  <a:pt x="2066392" y="456376"/>
                </a:cubicBezTo>
                <a:cubicBezTo>
                  <a:pt x="2068983" y="456376"/>
                  <a:pt x="2071230" y="455538"/>
                  <a:pt x="2073135" y="453862"/>
                </a:cubicBezTo>
                <a:cubicBezTo>
                  <a:pt x="2075040" y="452185"/>
                  <a:pt x="2075993" y="449975"/>
                  <a:pt x="2075993" y="447232"/>
                </a:cubicBezTo>
                <a:cubicBezTo>
                  <a:pt x="2075993" y="444337"/>
                  <a:pt x="2075002" y="441936"/>
                  <a:pt x="2073021" y="440031"/>
                </a:cubicBezTo>
                <a:cubicBezTo>
                  <a:pt x="2071040" y="438126"/>
                  <a:pt x="2068906" y="437174"/>
                  <a:pt x="2066620" y="437174"/>
                </a:cubicBezTo>
                <a:close/>
                <a:moveTo>
                  <a:pt x="399745" y="437174"/>
                </a:moveTo>
                <a:cubicBezTo>
                  <a:pt x="396850" y="437174"/>
                  <a:pt x="394602" y="438164"/>
                  <a:pt x="393002" y="440146"/>
                </a:cubicBezTo>
                <a:cubicBezTo>
                  <a:pt x="391401" y="442127"/>
                  <a:pt x="390601" y="444413"/>
                  <a:pt x="390601" y="447004"/>
                </a:cubicBezTo>
                <a:cubicBezTo>
                  <a:pt x="390601" y="449747"/>
                  <a:pt x="391440" y="451995"/>
                  <a:pt x="393116" y="453747"/>
                </a:cubicBezTo>
                <a:cubicBezTo>
                  <a:pt x="394793" y="455500"/>
                  <a:pt x="396926" y="456376"/>
                  <a:pt x="399517" y="456376"/>
                </a:cubicBezTo>
                <a:cubicBezTo>
                  <a:pt x="402108" y="456376"/>
                  <a:pt x="404355" y="455538"/>
                  <a:pt x="406260" y="453862"/>
                </a:cubicBezTo>
                <a:cubicBezTo>
                  <a:pt x="408165" y="452185"/>
                  <a:pt x="409118" y="449975"/>
                  <a:pt x="409118" y="447232"/>
                </a:cubicBezTo>
                <a:cubicBezTo>
                  <a:pt x="409118" y="444337"/>
                  <a:pt x="408127" y="441936"/>
                  <a:pt x="406146" y="440031"/>
                </a:cubicBezTo>
                <a:cubicBezTo>
                  <a:pt x="404165" y="438126"/>
                  <a:pt x="402031" y="437174"/>
                  <a:pt x="399745" y="437174"/>
                </a:cubicBezTo>
                <a:close/>
                <a:moveTo>
                  <a:pt x="2067763" y="424372"/>
                </a:moveTo>
                <a:cubicBezTo>
                  <a:pt x="2071421" y="424372"/>
                  <a:pt x="2074697" y="425439"/>
                  <a:pt x="2077593" y="427573"/>
                </a:cubicBezTo>
                <a:cubicBezTo>
                  <a:pt x="2080489" y="429706"/>
                  <a:pt x="2082775" y="432526"/>
                  <a:pt x="2084451" y="436031"/>
                </a:cubicBezTo>
                <a:cubicBezTo>
                  <a:pt x="2086128" y="439536"/>
                  <a:pt x="2086966" y="443270"/>
                  <a:pt x="2086966" y="447232"/>
                </a:cubicBezTo>
                <a:cubicBezTo>
                  <a:pt x="2086966" y="453176"/>
                  <a:pt x="2085061" y="458167"/>
                  <a:pt x="2081251" y="462206"/>
                </a:cubicBezTo>
                <a:cubicBezTo>
                  <a:pt x="2077441" y="466244"/>
                  <a:pt x="2072564" y="468263"/>
                  <a:pt x="2066620" y="468263"/>
                </a:cubicBezTo>
                <a:cubicBezTo>
                  <a:pt x="2060067" y="468263"/>
                  <a:pt x="2055152" y="466282"/>
                  <a:pt x="2051876" y="462320"/>
                </a:cubicBezTo>
                <a:cubicBezTo>
                  <a:pt x="2048599" y="458357"/>
                  <a:pt x="2046961" y="453709"/>
                  <a:pt x="2046961" y="448375"/>
                </a:cubicBezTo>
                <a:cubicBezTo>
                  <a:pt x="2046961" y="443956"/>
                  <a:pt x="2047837" y="439955"/>
                  <a:pt x="2049590" y="436374"/>
                </a:cubicBezTo>
                <a:cubicBezTo>
                  <a:pt x="2051342" y="432792"/>
                  <a:pt x="2053819" y="429897"/>
                  <a:pt x="2057019" y="427687"/>
                </a:cubicBezTo>
                <a:cubicBezTo>
                  <a:pt x="2060219" y="425477"/>
                  <a:pt x="2063801" y="424372"/>
                  <a:pt x="2067763" y="424372"/>
                </a:cubicBezTo>
                <a:close/>
                <a:moveTo>
                  <a:pt x="400888" y="424372"/>
                </a:moveTo>
                <a:cubicBezTo>
                  <a:pt x="404546" y="424372"/>
                  <a:pt x="407823" y="425439"/>
                  <a:pt x="410718" y="427573"/>
                </a:cubicBezTo>
                <a:cubicBezTo>
                  <a:pt x="413614" y="429706"/>
                  <a:pt x="415900" y="432526"/>
                  <a:pt x="417576" y="436031"/>
                </a:cubicBezTo>
                <a:cubicBezTo>
                  <a:pt x="419252" y="439536"/>
                  <a:pt x="420091" y="443270"/>
                  <a:pt x="420091" y="447232"/>
                </a:cubicBezTo>
                <a:cubicBezTo>
                  <a:pt x="420091" y="453176"/>
                  <a:pt x="418186" y="458167"/>
                  <a:pt x="414376" y="462206"/>
                </a:cubicBezTo>
                <a:cubicBezTo>
                  <a:pt x="410566" y="466244"/>
                  <a:pt x="405689" y="468263"/>
                  <a:pt x="399745" y="468263"/>
                </a:cubicBezTo>
                <a:cubicBezTo>
                  <a:pt x="393192" y="468263"/>
                  <a:pt x="388277" y="466282"/>
                  <a:pt x="385001" y="462320"/>
                </a:cubicBezTo>
                <a:cubicBezTo>
                  <a:pt x="381724" y="458357"/>
                  <a:pt x="380086" y="453709"/>
                  <a:pt x="380086" y="448375"/>
                </a:cubicBezTo>
                <a:cubicBezTo>
                  <a:pt x="380086" y="443956"/>
                  <a:pt x="380962" y="439955"/>
                  <a:pt x="382715" y="436374"/>
                </a:cubicBezTo>
                <a:cubicBezTo>
                  <a:pt x="384467" y="432792"/>
                  <a:pt x="386944" y="429897"/>
                  <a:pt x="390144" y="427687"/>
                </a:cubicBezTo>
                <a:cubicBezTo>
                  <a:pt x="393345" y="425477"/>
                  <a:pt x="396926" y="424372"/>
                  <a:pt x="400888" y="424372"/>
                </a:cubicBezTo>
                <a:close/>
                <a:moveTo>
                  <a:pt x="2166900" y="405932"/>
                </a:moveTo>
                <a:lnTo>
                  <a:pt x="2166900" y="418962"/>
                </a:lnTo>
                <a:lnTo>
                  <a:pt x="2115693" y="433821"/>
                </a:lnTo>
                <a:lnTo>
                  <a:pt x="2115693" y="421019"/>
                </a:lnTo>
                <a:close/>
                <a:moveTo>
                  <a:pt x="461925" y="325465"/>
                </a:moveTo>
                <a:lnTo>
                  <a:pt x="461925" y="338495"/>
                </a:lnTo>
                <a:lnTo>
                  <a:pt x="410718" y="353354"/>
                </a:lnTo>
                <a:lnTo>
                  <a:pt x="410718" y="340552"/>
                </a:lnTo>
                <a:close/>
                <a:moveTo>
                  <a:pt x="2312518" y="266943"/>
                </a:moveTo>
                <a:lnTo>
                  <a:pt x="2312518" y="283402"/>
                </a:lnTo>
                <a:lnTo>
                  <a:pt x="2270675" y="295458"/>
                </a:lnTo>
                <a:lnTo>
                  <a:pt x="2271979" y="298718"/>
                </a:lnTo>
                <a:cubicBezTo>
                  <a:pt x="2273808" y="300700"/>
                  <a:pt x="2275980" y="302262"/>
                  <a:pt x="2278494" y="303405"/>
                </a:cubicBezTo>
                <a:lnTo>
                  <a:pt x="2281068" y="304200"/>
                </a:lnTo>
                <a:lnTo>
                  <a:pt x="2283867" y="303405"/>
                </a:lnTo>
                <a:cubicBezTo>
                  <a:pt x="2287524" y="302262"/>
                  <a:pt x="2290953" y="301081"/>
                  <a:pt x="2294154" y="299861"/>
                </a:cubicBezTo>
                <a:lnTo>
                  <a:pt x="2298726" y="315178"/>
                </a:lnTo>
                <a:cubicBezTo>
                  <a:pt x="2294915" y="316549"/>
                  <a:pt x="2290458" y="318035"/>
                  <a:pt x="2285352" y="319635"/>
                </a:cubicBezTo>
                <a:cubicBezTo>
                  <a:pt x="2280247" y="321235"/>
                  <a:pt x="2274989" y="322721"/>
                  <a:pt x="2269579" y="324093"/>
                </a:cubicBezTo>
                <a:cubicBezTo>
                  <a:pt x="2264169" y="325465"/>
                  <a:pt x="2258873" y="326684"/>
                  <a:pt x="2253691" y="327751"/>
                </a:cubicBezTo>
                <a:lnTo>
                  <a:pt x="2249805" y="311749"/>
                </a:lnTo>
                <a:lnTo>
                  <a:pt x="2261667" y="309489"/>
                </a:lnTo>
                <a:lnTo>
                  <a:pt x="2256777" y="305005"/>
                </a:lnTo>
                <a:cubicBezTo>
                  <a:pt x="2253196" y="300966"/>
                  <a:pt x="2251405" y="296356"/>
                  <a:pt x="2251405" y="291175"/>
                </a:cubicBezTo>
                <a:cubicBezTo>
                  <a:pt x="2251405" y="285688"/>
                  <a:pt x="2252624" y="281269"/>
                  <a:pt x="2255063" y="277916"/>
                </a:cubicBezTo>
                <a:cubicBezTo>
                  <a:pt x="2257501" y="274563"/>
                  <a:pt x="2260626" y="272125"/>
                  <a:pt x="2264435" y="270601"/>
                </a:cubicBezTo>
                <a:cubicBezTo>
                  <a:pt x="2268246" y="269077"/>
                  <a:pt x="2272208" y="268315"/>
                  <a:pt x="2276323" y="268315"/>
                </a:cubicBezTo>
                <a:cubicBezTo>
                  <a:pt x="2278609" y="268315"/>
                  <a:pt x="2280780" y="268467"/>
                  <a:pt x="2282838" y="268772"/>
                </a:cubicBezTo>
                <a:cubicBezTo>
                  <a:pt x="2284895" y="269077"/>
                  <a:pt x="2286762" y="269534"/>
                  <a:pt x="2288439" y="270143"/>
                </a:cubicBezTo>
                <a:lnTo>
                  <a:pt x="2287986" y="274219"/>
                </a:lnTo>
                <a:close/>
                <a:moveTo>
                  <a:pt x="2322870" y="204652"/>
                </a:moveTo>
                <a:lnTo>
                  <a:pt x="2315299" y="212536"/>
                </a:lnTo>
                <a:cubicBezTo>
                  <a:pt x="2310041" y="217261"/>
                  <a:pt x="2304288" y="221833"/>
                  <a:pt x="2298040" y="226252"/>
                </a:cubicBezTo>
                <a:lnTo>
                  <a:pt x="2312899" y="226252"/>
                </a:lnTo>
                <a:cubicBezTo>
                  <a:pt x="2318080" y="226252"/>
                  <a:pt x="2322043" y="225947"/>
                  <a:pt x="2324786" y="225338"/>
                </a:cubicBezTo>
                <a:cubicBezTo>
                  <a:pt x="2327529" y="224728"/>
                  <a:pt x="2329396" y="223852"/>
                  <a:pt x="2330387" y="222709"/>
                </a:cubicBezTo>
                <a:cubicBezTo>
                  <a:pt x="2331377" y="221566"/>
                  <a:pt x="2331872" y="220232"/>
                  <a:pt x="2331872" y="218708"/>
                </a:cubicBezTo>
                <a:cubicBezTo>
                  <a:pt x="2331872" y="215965"/>
                  <a:pt x="2329510" y="211888"/>
                  <a:pt x="2324786" y="206478"/>
                </a:cubicBezTo>
                <a:close/>
                <a:moveTo>
                  <a:pt x="3439363" y="198820"/>
                </a:moveTo>
                <a:cubicBezTo>
                  <a:pt x="3436620" y="198820"/>
                  <a:pt x="3434182" y="199773"/>
                  <a:pt x="3432048" y="201678"/>
                </a:cubicBezTo>
                <a:cubicBezTo>
                  <a:pt x="3429915" y="203583"/>
                  <a:pt x="3428238" y="205945"/>
                  <a:pt x="3427019" y="208764"/>
                </a:cubicBezTo>
                <a:cubicBezTo>
                  <a:pt x="3425800" y="211584"/>
                  <a:pt x="3425190" y="214441"/>
                  <a:pt x="3425190" y="217337"/>
                </a:cubicBezTo>
                <a:cubicBezTo>
                  <a:pt x="3425190" y="219470"/>
                  <a:pt x="3425724" y="221261"/>
                  <a:pt x="3426790" y="222709"/>
                </a:cubicBezTo>
                <a:cubicBezTo>
                  <a:pt x="3427857" y="224157"/>
                  <a:pt x="3429457" y="225223"/>
                  <a:pt x="3431591" y="225909"/>
                </a:cubicBezTo>
                <a:cubicBezTo>
                  <a:pt x="3433725" y="226595"/>
                  <a:pt x="3436392" y="226938"/>
                  <a:pt x="3439592" y="226938"/>
                </a:cubicBezTo>
                <a:cubicBezTo>
                  <a:pt x="3443250" y="226938"/>
                  <a:pt x="3447021" y="226519"/>
                  <a:pt x="3450908" y="225681"/>
                </a:cubicBezTo>
                <a:lnTo>
                  <a:pt x="3454118" y="224610"/>
                </a:lnTo>
                <a:lnTo>
                  <a:pt x="3453536" y="218137"/>
                </a:lnTo>
                <a:cubicBezTo>
                  <a:pt x="3452927" y="214708"/>
                  <a:pt x="3452012" y="211546"/>
                  <a:pt x="3450793" y="208650"/>
                </a:cubicBezTo>
                <a:cubicBezTo>
                  <a:pt x="3449574" y="205754"/>
                  <a:pt x="3448012" y="203392"/>
                  <a:pt x="3446107" y="201563"/>
                </a:cubicBezTo>
                <a:cubicBezTo>
                  <a:pt x="3444202" y="199735"/>
                  <a:pt x="3441954" y="198820"/>
                  <a:pt x="3439363" y="198820"/>
                </a:cubicBezTo>
                <a:close/>
                <a:moveTo>
                  <a:pt x="1567206" y="198820"/>
                </a:moveTo>
                <a:cubicBezTo>
                  <a:pt x="1563700" y="198820"/>
                  <a:pt x="1560538" y="200154"/>
                  <a:pt x="1557719" y="202821"/>
                </a:cubicBezTo>
                <a:cubicBezTo>
                  <a:pt x="1554899" y="205488"/>
                  <a:pt x="1552689" y="208879"/>
                  <a:pt x="1551089" y="212993"/>
                </a:cubicBezTo>
                <a:cubicBezTo>
                  <a:pt x="1549489" y="217108"/>
                  <a:pt x="1548689" y="221223"/>
                  <a:pt x="1548689" y="225338"/>
                </a:cubicBezTo>
                <a:cubicBezTo>
                  <a:pt x="1548689" y="228538"/>
                  <a:pt x="1549337" y="231319"/>
                  <a:pt x="1550632" y="233682"/>
                </a:cubicBezTo>
                <a:cubicBezTo>
                  <a:pt x="1551927" y="236044"/>
                  <a:pt x="1554099" y="237835"/>
                  <a:pt x="1557147" y="239054"/>
                </a:cubicBezTo>
                <a:cubicBezTo>
                  <a:pt x="1560195" y="240273"/>
                  <a:pt x="1564157" y="240883"/>
                  <a:pt x="1569034" y="240883"/>
                </a:cubicBezTo>
                <a:cubicBezTo>
                  <a:pt x="1573454" y="240883"/>
                  <a:pt x="1577912" y="240425"/>
                  <a:pt x="1582407" y="239511"/>
                </a:cubicBezTo>
                <a:lnTo>
                  <a:pt x="1587536" y="237886"/>
                </a:lnTo>
                <a:lnTo>
                  <a:pt x="1587780" y="234939"/>
                </a:lnTo>
                <a:cubicBezTo>
                  <a:pt x="1587780" y="230215"/>
                  <a:pt x="1587322" y="225681"/>
                  <a:pt x="1586408" y="221337"/>
                </a:cubicBezTo>
                <a:cubicBezTo>
                  <a:pt x="1585494" y="216994"/>
                  <a:pt x="1584122" y="213146"/>
                  <a:pt x="1582293" y="209793"/>
                </a:cubicBezTo>
                <a:cubicBezTo>
                  <a:pt x="1580464" y="206440"/>
                  <a:pt x="1578293" y="203773"/>
                  <a:pt x="1575778" y="201792"/>
                </a:cubicBezTo>
                <a:cubicBezTo>
                  <a:pt x="1573263" y="199811"/>
                  <a:pt x="1570406" y="198820"/>
                  <a:pt x="1567206" y="198820"/>
                </a:cubicBezTo>
                <a:close/>
                <a:moveTo>
                  <a:pt x="709956" y="198820"/>
                </a:moveTo>
                <a:cubicBezTo>
                  <a:pt x="706755" y="198820"/>
                  <a:pt x="703783" y="200039"/>
                  <a:pt x="701040" y="202478"/>
                </a:cubicBezTo>
                <a:cubicBezTo>
                  <a:pt x="698297" y="204916"/>
                  <a:pt x="696049" y="208193"/>
                  <a:pt x="694297" y="212308"/>
                </a:cubicBezTo>
                <a:cubicBezTo>
                  <a:pt x="692544" y="216422"/>
                  <a:pt x="691668" y="220918"/>
                  <a:pt x="691668" y="225795"/>
                </a:cubicBezTo>
                <a:cubicBezTo>
                  <a:pt x="691668" y="228538"/>
                  <a:pt x="692278" y="230786"/>
                  <a:pt x="693496" y="232539"/>
                </a:cubicBezTo>
                <a:cubicBezTo>
                  <a:pt x="694716" y="234291"/>
                  <a:pt x="696506" y="235663"/>
                  <a:pt x="698869" y="236653"/>
                </a:cubicBezTo>
                <a:cubicBezTo>
                  <a:pt x="701231" y="237644"/>
                  <a:pt x="704240" y="238368"/>
                  <a:pt x="707898" y="238825"/>
                </a:cubicBezTo>
                <a:cubicBezTo>
                  <a:pt x="711556" y="239282"/>
                  <a:pt x="715823" y="239511"/>
                  <a:pt x="720700" y="239511"/>
                </a:cubicBezTo>
                <a:lnTo>
                  <a:pt x="730152" y="239511"/>
                </a:lnTo>
                <a:lnTo>
                  <a:pt x="730530" y="234939"/>
                </a:lnTo>
                <a:cubicBezTo>
                  <a:pt x="730530" y="224576"/>
                  <a:pt x="728625" y="215965"/>
                  <a:pt x="724815" y="209107"/>
                </a:cubicBezTo>
                <a:cubicBezTo>
                  <a:pt x="721005" y="202249"/>
                  <a:pt x="716052" y="198820"/>
                  <a:pt x="709956" y="198820"/>
                </a:cubicBezTo>
                <a:close/>
                <a:moveTo>
                  <a:pt x="433731" y="198820"/>
                </a:moveTo>
                <a:cubicBezTo>
                  <a:pt x="430531" y="198820"/>
                  <a:pt x="427558" y="200039"/>
                  <a:pt x="424815" y="202478"/>
                </a:cubicBezTo>
                <a:cubicBezTo>
                  <a:pt x="422072" y="204916"/>
                  <a:pt x="419824" y="208193"/>
                  <a:pt x="418071" y="212308"/>
                </a:cubicBezTo>
                <a:cubicBezTo>
                  <a:pt x="416319" y="216422"/>
                  <a:pt x="415443" y="220918"/>
                  <a:pt x="415443" y="225795"/>
                </a:cubicBezTo>
                <a:cubicBezTo>
                  <a:pt x="415443" y="228538"/>
                  <a:pt x="416052" y="230786"/>
                  <a:pt x="417272" y="232539"/>
                </a:cubicBezTo>
                <a:cubicBezTo>
                  <a:pt x="418491" y="234291"/>
                  <a:pt x="420281" y="235663"/>
                  <a:pt x="422644" y="236653"/>
                </a:cubicBezTo>
                <a:cubicBezTo>
                  <a:pt x="425006" y="237644"/>
                  <a:pt x="428015" y="238368"/>
                  <a:pt x="431673" y="238825"/>
                </a:cubicBezTo>
                <a:cubicBezTo>
                  <a:pt x="435331" y="239282"/>
                  <a:pt x="439598" y="239511"/>
                  <a:pt x="444475" y="239511"/>
                </a:cubicBezTo>
                <a:lnTo>
                  <a:pt x="453927" y="239511"/>
                </a:lnTo>
                <a:lnTo>
                  <a:pt x="454305" y="234939"/>
                </a:lnTo>
                <a:cubicBezTo>
                  <a:pt x="454305" y="224576"/>
                  <a:pt x="452400" y="215965"/>
                  <a:pt x="448590" y="209107"/>
                </a:cubicBezTo>
                <a:cubicBezTo>
                  <a:pt x="444780" y="202249"/>
                  <a:pt x="439827" y="198820"/>
                  <a:pt x="433731" y="198820"/>
                </a:cubicBezTo>
                <a:close/>
                <a:moveTo>
                  <a:pt x="1217676" y="194705"/>
                </a:moveTo>
                <a:cubicBezTo>
                  <a:pt x="1216000" y="194705"/>
                  <a:pt x="1213904" y="195086"/>
                  <a:pt x="1211390" y="195848"/>
                </a:cubicBezTo>
                <a:cubicBezTo>
                  <a:pt x="1208875" y="196610"/>
                  <a:pt x="1206208" y="197753"/>
                  <a:pt x="1203389" y="199277"/>
                </a:cubicBezTo>
                <a:cubicBezTo>
                  <a:pt x="1200569" y="200801"/>
                  <a:pt x="1197712" y="202706"/>
                  <a:pt x="1194816" y="204992"/>
                </a:cubicBezTo>
                <a:lnTo>
                  <a:pt x="1187481" y="212123"/>
                </a:lnTo>
                <a:lnTo>
                  <a:pt x="1199045" y="228767"/>
                </a:lnTo>
                <a:cubicBezTo>
                  <a:pt x="1203846" y="233491"/>
                  <a:pt x="1208723" y="236958"/>
                  <a:pt x="1213676" y="239168"/>
                </a:cubicBezTo>
                <a:cubicBezTo>
                  <a:pt x="1218629" y="241378"/>
                  <a:pt x="1223010" y="242483"/>
                  <a:pt x="1226820" y="242483"/>
                </a:cubicBezTo>
                <a:cubicBezTo>
                  <a:pt x="1229563" y="242483"/>
                  <a:pt x="1231811" y="241949"/>
                  <a:pt x="1233564" y="240883"/>
                </a:cubicBezTo>
                <a:cubicBezTo>
                  <a:pt x="1235317" y="239816"/>
                  <a:pt x="1236498" y="238216"/>
                  <a:pt x="1237107" y="236082"/>
                </a:cubicBezTo>
                <a:cubicBezTo>
                  <a:pt x="1237717" y="233948"/>
                  <a:pt x="1237488" y="231281"/>
                  <a:pt x="1236421" y="228081"/>
                </a:cubicBezTo>
                <a:cubicBezTo>
                  <a:pt x="1234593" y="222595"/>
                  <a:pt x="1232916" y="217756"/>
                  <a:pt x="1231392" y="213565"/>
                </a:cubicBezTo>
                <a:cubicBezTo>
                  <a:pt x="1229868" y="209374"/>
                  <a:pt x="1228382" y="205869"/>
                  <a:pt x="1226934" y="203049"/>
                </a:cubicBezTo>
                <a:cubicBezTo>
                  <a:pt x="1225487" y="200230"/>
                  <a:pt x="1224001" y="198134"/>
                  <a:pt x="1222477" y="196763"/>
                </a:cubicBezTo>
                <a:cubicBezTo>
                  <a:pt x="1220953" y="195391"/>
                  <a:pt x="1219353" y="194705"/>
                  <a:pt x="1217676" y="194705"/>
                </a:cubicBezTo>
                <a:close/>
                <a:moveTo>
                  <a:pt x="1022147" y="194020"/>
                </a:moveTo>
                <a:cubicBezTo>
                  <a:pt x="1019404" y="194020"/>
                  <a:pt x="1016737" y="194782"/>
                  <a:pt x="1014146" y="196306"/>
                </a:cubicBezTo>
                <a:cubicBezTo>
                  <a:pt x="1011555" y="197830"/>
                  <a:pt x="1008888" y="200649"/>
                  <a:pt x="1006145" y="204764"/>
                </a:cubicBezTo>
                <a:cubicBezTo>
                  <a:pt x="1003402" y="208879"/>
                  <a:pt x="1000278" y="214822"/>
                  <a:pt x="996772" y="222595"/>
                </a:cubicBezTo>
                <a:lnTo>
                  <a:pt x="994153" y="228015"/>
                </a:lnTo>
                <a:lnTo>
                  <a:pt x="1001259" y="231996"/>
                </a:lnTo>
                <a:cubicBezTo>
                  <a:pt x="1004631" y="233615"/>
                  <a:pt x="1007821" y="234863"/>
                  <a:pt x="1010831" y="235739"/>
                </a:cubicBezTo>
                <a:cubicBezTo>
                  <a:pt x="1016851" y="237492"/>
                  <a:pt x="1021842" y="238368"/>
                  <a:pt x="1025805" y="238368"/>
                </a:cubicBezTo>
                <a:cubicBezTo>
                  <a:pt x="1030224" y="238368"/>
                  <a:pt x="1033729" y="237720"/>
                  <a:pt x="1036320" y="236425"/>
                </a:cubicBezTo>
                <a:cubicBezTo>
                  <a:pt x="1038911" y="235129"/>
                  <a:pt x="1040816" y="233263"/>
                  <a:pt x="1042035" y="230824"/>
                </a:cubicBezTo>
                <a:cubicBezTo>
                  <a:pt x="1043254" y="228386"/>
                  <a:pt x="1043864" y="225643"/>
                  <a:pt x="1043864" y="222595"/>
                </a:cubicBezTo>
                <a:cubicBezTo>
                  <a:pt x="1043864" y="218175"/>
                  <a:pt x="1042797" y="213755"/>
                  <a:pt x="1040664" y="209336"/>
                </a:cubicBezTo>
                <a:cubicBezTo>
                  <a:pt x="1038530" y="204916"/>
                  <a:pt x="1035825" y="201259"/>
                  <a:pt x="1032548" y="198363"/>
                </a:cubicBezTo>
                <a:cubicBezTo>
                  <a:pt x="1029272" y="195467"/>
                  <a:pt x="1025805" y="194020"/>
                  <a:pt x="1022147" y="194020"/>
                </a:cubicBezTo>
                <a:close/>
                <a:moveTo>
                  <a:pt x="1396060" y="181675"/>
                </a:moveTo>
                <a:cubicBezTo>
                  <a:pt x="1392707" y="181675"/>
                  <a:pt x="1388974" y="182132"/>
                  <a:pt x="1384859" y="183047"/>
                </a:cubicBezTo>
                <a:cubicBezTo>
                  <a:pt x="1380744" y="183961"/>
                  <a:pt x="1376820" y="185218"/>
                  <a:pt x="1373086" y="186819"/>
                </a:cubicBezTo>
                <a:cubicBezTo>
                  <a:pt x="1369352" y="188419"/>
                  <a:pt x="1366266" y="190210"/>
                  <a:pt x="1363828" y="192191"/>
                </a:cubicBezTo>
                <a:cubicBezTo>
                  <a:pt x="1367943" y="195544"/>
                  <a:pt x="1371791" y="198820"/>
                  <a:pt x="1375372" y="202021"/>
                </a:cubicBezTo>
                <a:cubicBezTo>
                  <a:pt x="1378953" y="205221"/>
                  <a:pt x="1382649" y="208688"/>
                  <a:pt x="1386459" y="212422"/>
                </a:cubicBezTo>
                <a:lnTo>
                  <a:pt x="1396836" y="223087"/>
                </a:lnTo>
                <a:lnTo>
                  <a:pt x="1402918" y="219508"/>
                </a:lnTo>
                <a:cubicBezTo>
                  <a:pt x="1407795" y="215622"/>
                  <a:pt x="1411567" y="211584"/>
                  <a:pt x="1414234" y="207393"/>
                </a:cubicBezTo>
                <a:cubicBezTo>
                  <a:pt x="1416901" y="203202"/>
                  <a:pt x="1418235" y="199049"/>
                  <a:pt x="1418235" y="194934"/>
                </a:cubicBezTo>
                <a:cubicBezTo>
                  <a:pt x="1418235" y="192953"/>
                  <a:pt x="1417549" y="190933"/>
                  <a:pt x="1416177" y="188876"/>
                </a:cubicBezTo>
                <a:cubicBezTo>
                  <a:pt x="1414806" y="186819"/>
                  <a:pt x="1412481" y="185104"/>
                  <a:pt x="1409205" y="183733"/>
                </a:cubicBezTo>
                <a:cubicBezTo>
                  <a:pt x="1405928" y="182361"/>
                  <a:pt x="1401547" y="181675"/>
                  <a:pt x="1396060" y="181675"/>
                </a:cubicBezTo>
                <a:close/>
                <a:moveTo>
                  <a:pt x="1569034" y="180075"/>
                </a:moveTo>
                <a:cubicBezTo>
                  <a:pt x="1575130" y="180075"/>
                  <a:pt x="1580464" y="181637"/>
                  <a:pt x="1585036" y="184761"/>
                </a:cubicBezTo>
                <a:cubicBezTo>
                  <a:pt x="1589608" y="187885"/>
                  <a:pt x="1593418" y="192115"/>
                  <a:pt x="1596466" y="197449"/>
                </a:cubicBezTo>
                <a:cubicBezTo>
                  <a:pt x="1599514" y="202783"/>
                  <a:pt x="1601800" y="208802"/>
                  <a:pt x="1603324" y="215508"/>
                </a:cubicBezTo>
                <a:cubicBezTo>
                  <a:pt x="1604848" y="222214"/>
                  <a:pt x="1605610" y="229148"/>
                  <a:pt x="1605610" y="236311"/>
                </a:cubicBezTo>
                <a:cubicBezTo>
                  <a:pt x="1605610" y="250484"/>
                  <a:pt x="1602753" y="262714"/>
                  <a:pt x="1597038" y="273001"/>
                </a:cubicBezTo>
                <a:cubicBezTo>
                  <a:pt x="1591323" y="283288"/>
                  <a:pt x="1582788" y="291479"/>
                  <a:pt x="1571435" y="297575"/>
                </a:cubicBezTo>
                <a:cubicBezTo>
                  <a:pt x="1560081" y="303671"/>
                  <a:pt x="1546022" y="307710"/>
                  <a:pt x="1529258" y="309691"/>
                </a:cubicBezTo>
                <a:lnTo>
                  <a:pt x="1525143" y="290946"/>
                </a:lnTo>
                <a:cubicBezTo>
                  <a:pt x="1534287" y="289727"/>
                  <a:pt x="1542707" y="288012"/>
                  <a:pt x="1550403" y="285802"/>
                </a:cubicBezTo>
                <a:cubicBezTo>
                  <a:pt x="1558100" y="283593"/>
                  <a:pt x="1564729" y="280430"/>
                  <a:pt x="1570292" y="276316"/>
                </a:cubicBezTo>
                <a:cubicBezTo>
                  <a:pt x="1575854" y="272201"/>
                  <a:pt x="1580160" y="266791"/>
                  <a:pt x="1583207" y="260085"/>
                </a:cubicBezTo>
                <a:lnTo>
                  <a:pt x="1584347" y="256324"/>
                </a:lnTo>
                <a:lnTo>
                  <a:pt x="1581950" y="257342"/>
                </a:lnTo>
                <a:cubicBezTo>
                  <a:pt x="1576997" y="258409"/>
                  <a:pt x="1572006" y="258942"/>
                  <a:pt x="1566977" y="258942"/>
                </a:cubicBezTo>
                <a:cubicBezTo>
                  <a:pt x="1561186" y="258942"/>
                  <a:pt x="1556042" y="258332"/>
                  <a:pt x="1551546" y="257113"/>
                </a:cubicBezTo>
                <a:cubicBezTo>
                  <a:pt x="1547051" y="255894"/>
                  <a:pt x="1543241" y="254103"/>
                  <a:pt x="1540117" y="251741"/>
                </a:cubicBezTo>
                <a:cubicBezTo>
                  <a:pt x="1536992" y="249379"/>
                  <a:pt x="1534630" y="246369"/>
                  <a:pt x="1533030" y="242711"/>
                </a:cubicBezTo>
                <a:cubicBezTo>
                  <a:pt x="1531430" y="239054"/>
                  <a:pt x="1530630" y="234787"/>
                  <a:pt x="1530630" y="229910"/>
                </a:cubicBezTo>
                <a:cubicBezTo>
                  <a:pt x="1530630" y="224119"/>
                  <a:pt x="1531544" y="218289"/>
                  <a:pt x="1533373" y="212422"/>
                </a:cubicBezTo>
                <a:cubicBezTo>
                  <a:pt x="1535202" y="206554"/>
                  <a:pt x="1537792" y="201182"/>
                  <a:pt x="1541145" y="196306"/>
                </a:cubicBezTo>
                <a:cubicBezTo>
                  <a:pt x="1544498" y="191429"/>
                  <a:pt x="1548537" y="187504"/>
                  <a:pt x="1553261" y="184533"/>
                </a:cubicBezTo>
                <a:cubicBezTo>
                  <a:pt x="1557985" y="181561"/>
                  <a:pt x="1563243" y="180075"/>
                  <a:pt x="1569034" y="180075"/>
                </a:cubicBezTo>
                <a:close/>
                <a:moveTo>
                  <a:pt x="3253893" y="178703"/>
                </a:moveTo>
                <a:cubicBezTo>
                  <a:pt x="3251149" y="178703"/>
                  <a:pt x="3248635" y="179542"/>
                  <a:pt x="3246349" y="181218"/>
                </a:cubicBezTo>
                <a:cubicBezTo>
                  <a:pt x="3244063" y="182894"/>
                  <a:pt x="3242234" y="185142"/>
                  <a:pt x="3240862" y="187962"/>
                </a:cubicBezTo>
                <a:cubicBezTo>
                  <a:pt x="3239491" y="190781"/>
                  <a:pt x="3238805" y="194020"/>
                  <a:pt x="3238805" y="197677"/>
                </a:cubicBezTo>
                <a:cubicBezTo>
                  <a:pt x="3238805" y="200878"/>
                  <a:pt x="3239567" y="203887"/>
                  <a:pt x="3241091" y="206707"/>
                </a:cubicBezTo>
                <a:cubicBezTo>
                  <a:pt x="3242615" y="209526"/>
                  <a:pt x="3244749" y="212231"/>
                  <a:pt x="3247492" y="214822"/>
                </a:cubicBezTo>
                <a:lnTo>
                  <a:pt x="3250875" y="217340"/>
                </a:lnTo>
                <a:lnTo>
                  <a:pt x="3256636" y="214708"/>
                </a:lnTo>
                <a:cubicBezTo>
                  <a:pt x="3260293" y="212346"/>
                  <a:pt x="3263113" y="209641"/>
                  <a:pt x="3265094" y="206593"/>
                </a:cubicBezTo>
                <a:cubicBezTo>
                  <a:pt x="3267075" y="203545"/>
                  <a:pt x="3268066" y="200268"/>
                  <a:pt x="3268066" y="196763"/>
                </a:cubicBezTo>
                <a:cubicBezTo>
                  <a:pt x="3268066" y="194020"/>
                  <a:pt x="3267494" y="191238"/>
                  <a:pt x="3266351" y="188419"/>
                </a:cubicBezTo>
                <a:cubicBezTo>
                  <a:pt x="3265208" y="185599"/>
                  <a:pt x="3263570" y="183275"/>
                  <a:pt x="3261436" y="181447"/>
                </a:cubicBezTo>
                <a:cubicBezTo>
                  <a:pt x="3259303" y="179618"/>
                  <a:pt x="3256788" y="178703"/>
                  <a:pt x="3253893" y="178703"/>
                </a:cubicBezTo>
                <a:close/>
                <a:moveTo>
                  <a:pt x="2720493" y="178703"/>
                </a:moveTo>
                <a:cubicBezTo>
                  <a:pt x="2717749" y="178703"/>
                  <a:pt x="2715235" y="179542"/>
                  <a:pt x="2712949" y="181218"/>
                </a:cubicBezTo>
                <a:cubicBezTo>
                  <a:pt x="2710663" y="182894"/>
                  <a:pt x="2708834" y="185142"/>
                  <a:pt x="2707462" y="187962"/>
                </a:cubicBezTo>
                <a:cubicBezTo>
                  <a:pt x="2706091" y="190781"/>
                  <a:pt x="2705405" y="194020"/>
                  <a:pt x="2705405" y="197677"/>
                </a:cubicBezTo>
                <a:cubicBezTo>
                  <a:pt x="2705405" y="200878"/>
                  <a:pt x="2706167" y="203887"/>
                  <a:pt x="2707691" y="206707"/>
                </a:cubicBezTo>
                <a:cubicBezTo>
                  <a:pt x="2709215" y="209526"/>
                  <a:pt x="2711349" y="212231"/>
                  <a:pt x="2714092" y="214822"/>
                </a:cubicBezTo>
                <a:lnTo>
                  <a:pt x="2717475" y="217340"/>
                </a:lnTo>
                <a:lnTo>
                  <a:pt x="2723236" y="214708"/>
                </a:lnTo>
                <a:cubicBezTo>
                  <a:pt x="2726893" y="212346"/>
                  <a:pt x="2729713" y="209641"/>
                  <a:pt x="2731694" y="206593"/>
                </a:cubicBezTo>
                <a:cubicBezTo>
                  <a:pt x="2733675" y="203545"/>
                  <a:pt x="2734666" y="200268"/>
                  <a:pt x="2734666" y="196763"/>
                </a:cubicBezTo>
                <a:cubicBezTo>
                  <a:pt x="2734666" y="194020"/>
                  <a:pt x="2734094" y="191238"/>
                  <a:pt x="2732951" y="188419"/>
                </a:cubicBezTo>
                <a:cubicBezTo>
                  <a:pt x="2731808" y="185599"/>
                  <a:pt x="2730170" y="183275"/>
                  <a:pt x="2728036" y="181447"/>
                </a:cubicBezTo>
                <a:cubicBezTo>
                  <a:pt x="2725903" y="179618"/>
                  <a:pt x="2723388" y="178703"/>
                  <a:pt x="2720493" y="178703"/>
                </a:cubicBezTo>
                <a:close/>
                <a:moveTo>
                  <a:pt x="3440735" y="164987"/>
                </a:moveTo>
                <a:cubicBezTo>
                  <a:pt x="3448355" y="164987"/>
                  <a:pt x="3455022" y="166892"/>
                  <a:pt x="3460737" y="170702"/>
                </a:cubicBezTo>
                <a:cubicBezTo>
                  <a:pt x="3466453" y="174512"/>
                  <a:pt x="3471215" y="179503"/>
                  <a:pt x="3475025" y="185676"/>
                </a:cubicBezTo>
                <a:cubicBezTo>
                  <a:pt x="3478835" y="191848"/>
                  <a:pt x="3481730" y="198515"/>
                  <a:pt x="3483712" y="205678"/>
                </a:cubicBezTo>
                <a:cubicBezTo>
                  <a:pt x="3485693" y="212841"/>
                  <a:pt x="3486684" y="219699"/>
                  <a:pt x="3486684" y="226252"/>
                </a:cubicBezTo>
                <a:cubicBezTo>
                  <a:pt x="3486684" y="243473"/>
                  <a:pt x="3483026" y="258104"/>
                  <a:pt x="3475711" y="270143"/>
                </a:cubicBezTo>
                <a:cubicBezTo>
                  <a:pt x="3468395" y="282183"/>
                  <a:pt x="3457956" y="291517"/>
                  <a:pt x="3444393" y="298147"/>
                </a:cubicBezTo>
                <a:cubicBezTo>
                  <a:pt x="3430829" y="304776"/>
                  <a:pt x="3414675" y="308624"/>
                  <a:pt x="3395929" y="309691"/>
                </a:cubicBezTo>
                <a:lnTo>
                  <a:pt x="3389300" y="277687"/>
                </a:lnTo>
                <a:cubicBezTo>
                  <a:pt x="3400120" y="276316"/>
                  <a:pt x="3409569" y="274677"/>
                  <a:pt x="3417646" y="272772"/>
                </a:cubicBezTo>
                <a:cubicBezTo>
                  <a:pt x="3425724" y="270867"/>
                  <a:pt x="3432505" y="268238"/>
                  <a:pt x="3437992" y="264886"/>
                </a:cubicBezTo>
                <a:cubicBezTo>
                  <a:pt x="3440735" y="263209"/>
                  <a:pt x="3443135" y="261218"/>
                  <a:pt x="3445192" y="258913"/>
                </a:cubicBezTo>
                <a:lnTo>
                  <a:pt x="3447662" y="255142"/>
                </a:lnTo>
                <a:lnTo>
                  <a:pt x="3432734" y="258028"/>
                </a:lnTo>
                <a:cubicBezTo>
                  <a:pt x="3427247" y="258028"/>
                  <a:pt x="3422142" y="257380"/>
                  <a:pt x="3417418" y="256084"/>
                </a:cubicBezTo>
                <a:cubicBezTo>
                  <a:pt x="3412693" y="254789"/>
                  <a:pt x="3408540" y="252770"/>
                  <a:pt x="3404959" y="250027"/>
                </a:cubicBezTo>
                <a:cubicBezTo>
                  <a:pt x="3401378" y="247283"/>
                  <a:pt x="3398596" y="243740"/>
                  <a:pt x="3396615" y="239397"/>
                </a:cubicBezTo>
                <a:cubicBezTo>
                  <a:pt x="3394634" y="235053"/>
                  <a:pt x="3393643" y="229834"/>
                  <a:pt x="3393643" y="223738"/>
                </a:cubicBezTo>
                <a:cubicBezTo>
                  <a:pt x="3393643" y="216270"/>
                  <a:pt x="3394862" y="209031"/>
                  <a:pt x="3397301" y="202021"/>
                </a:cubicBezTo>
                <a:cubicBezTo>
                  <a:pt x="3399739" y="195010"/>
                  <a:pt x="3403130" y="188724"/>
                  <a:pt x="3407474" y="183161"/>
                </a:cubicBezTo>
                <a:cubicBezTo>
                  <a:pt x="3411817" y="177598"/>
                  <a:pt x="3416846" y="173179"/>
                  <a:pt x="3422561" y="169902"/>
                </a:cubicBezTo>
                <a:cubicBezTo>
                  <a:pt x="3428276" y="166626"/>
                  <a:pt x="3434334" y="164987"/>
                  <a:pt x="3440735" y="164987"/>
                </a:cubicBezTo>
                <a:close/>
                <a:moveTo>
                  <a:pt x="815797" y="164987"/>
                </a:moveTo>
                <a:cubicBezTo>
                  <a:pt x="817779" y="169864"/>
                  <a:pt x="819645" y="175427"/>
                  <a:pt x="821398" y="181675"/>
                </a:cubicBezTo>
                <a:cubicBezTo>
                  <a:pt x="823151" y="187924"/>
                  <a:pt x="824637" y="194096"/>
                  <a:pt x="825856" y="200192"/>
                </a:cubicBezTo>
                <a:cubicBezTo>
                  <a:pt x="827075" y="206288"/>
                  <a:pt x="827685" y="211622"/>
                  <a:pt x="827685" y="216194"/>
                </a:cubicBezTo>
                <a:cubicBezTo>
                  <a:pt x="827685" y="223814"/>
                  <a:pt x="826656" y="230291"/>
                  <a:pt x="824598" y="235625"/>
                </a:cubicBezTo>
                <a:cubicBezTo>
                  <a:pt x="822541" y="240959"/>
                  <a:pt x="819302" y="245302"/>
                  <a:pt x="814883" y="248655"/>
                </a:cubicBezTo>
                <a:cubicBezTo>
                  <a:pt x="810464" y="252008"/>
                  <a:pt x="804786" y="254446"/>
                  <a:pt x="797852" y="255970"/>
                </a:cubicBezTo>
                <a:cubicBezTo>
                  <a:pt x="790918" y="257494"/>
                  <a:pt x="782650" y="258256"/>
                  <a:pt x="773049" y="258256"/>
                </a:cubicBezTo>
                <a:lnTo>
                  <a:pt x="773356" y="255741"/>
                </a:lnTo>
                <a:lnTo>
                  <a:pt x="766649" y="258256"/>
                </a:lnTo>
                <a:lnTo>
                  <a:pt x="745401" y="258256"/>
                </a:lnTo>
                <a:lnTo>
                  <a:pt x="739788" y="273001"/>
                </a:lnTo>
                <a:cubicBezTo>
                  <a:pt x="734073" y="283288"/>
                  <a:pt x="725538" y="291479"/>
                  <a:pt x="714185" y="297575"/>
                </a:cubicBezTo>
                <a:cubicBezTo>
                  <a:pt x="702831" y="303671"/>
                  <a:pt x="688772" y="307710"/>
                  <a:pt x="672008" y="309691"/>
                </a:cubicBezTo>
                <a:lnTo>
                  <a:pt x="667893" y="290946"/>
                </a:lnTo>
                <a:cubicBezTo>
                  <a:pt x="677037" y="289727"/>
                  <a:pt x="685457" y="288012"/>
                  <a:pt x="693153" y="285802"/>
                </a:cubicBezTo>
                <a:cubicBezTo>
                  <a:pt x="700850" y="283593"/>
                  <a:pt x="707479" y="280430"/>
                  <a:pt x="713042" y="276316"/>
                </a:cubicBezTo>
                <a:cubicBezTo>
                  <a:pt x="718604" y="272201"/>
                  <a:pt x="722910" y="266791"/>
                  <a:pt x="725958" y="260085"/>
                </a:cubicBezTo>
                <a:lnTo>
                  <a:pt x="726512" y="258256"/>
                </a:lnTo>
                <a:lnTo>
                  <a:pt x="712013" y="258256"/>
                </a:lnTo>
                <a:cubicBezTo>
                  <a:pt x="705155" y="258256"/>
                  <a:pt x="698792" y="257266"/>
                  <a:pt x="692925" y="255284"/>
                </a:cubicBezTo>
                <a:cubicBezTo>
                  <a:pt x="687058" y="253303"/>
                  <a:pt x="682333" y="250217"/>
                  <a:pt x="678752" y="246026"/>
                </a:cubicBezTo>
                <a:cubicBezTo>
                  <a:pt x="675170" y="241835"/>
                  <a:pt x="673380" y="236311"/>
                  <a:pt x="673380" y="229453"/>
                </a:cubicBezTo>
                <a:cubicBezTo>
                  <a:pt x="673380" y="223052"/>
                  <a:pt x="674370" y="216918"/>
                  <a:pt x="676352" y="211050"/>
                </a:cubicBezTo>
                <a:cubicBezTo>
                  <a:pt x="678333" y="205183"/>
                  <a:pt x="681038" y="199925"/>
                  <a:pt x="684467" y="195277"/>
                </a:cubicBezTo>
                <a:cubicBezTo>
                  <a:pt x="687896" y="190629"/>
                  <a:pt x="691934" y="186933"/>
                  <a:pt x="696583" y="184190"/>
                </a:cubicBezTo>
                <a:cubicBezTo>
                  <a:pt x="701231" y="181447"/>
                  <a:pt x="706298" y="180075"/>
                  <a:pt x="711785" y="180075"/>
                </a:cubicBezTo>
                <a:cubicBezTo>
                  <a:pt x="718795" y="180075"/>
                  <a:pt x="725043" y="182132"/>
                  <a:pt x="730530" y="186247"/>
                </a:cubicBezTo>
                <a:cubicBezTo>
                  <a:pt x="736016" y="190362"/>
                  <a:pt x="740359" y="196572"/>
                  <a:pt x="743560" y="204878"/>
                </a:cubicBezTo>
                <a:cubicBezTo>
                  <a:pt x="746760" y="213184"/>
                  <a:pt x="748361" y="223661"/>
                  <a:pt x="748361" y="236311"/>
                </a:cubicBezTo>
                <a:lnTo>
                  <a:pt x="748014" y="239511"/>
                </a:lnTo>
                <a:lnTo>
                  <a:pt x="768934" y="239511"/>
                </a:lnTo>
                <a:lnTo>
                  <a:pt x="775054" y="241818"/>
                </a:lnTo>
                <a:lnTo>
                  <a:pt x="775335" y="239511"/>
                </a:lnTo>
                <a:cubicBezTo>
                  <a:pt x="784327" y="239511"/>
                  <a:pt x="791337" y="239168"/>
                  <a:pt x="796366" y="238482"/>
                </a:cubicBezTo>
                <a:cubicBezTo>
                  <a:pt x="801396" y="237796"/>
                  <a:pt x="804977" y="236044"/>
                  <a:pt x="807111" y="233224"/>
                </a:cubicBezTo>
                <a:cubicBezTo>
                  <a:pt x="809244" y="230405"/>
                  <a:pt x="810311" y="225947"/>
                  <a:pt x="810311" y="219851"/>
                </a:cubicBezTo>
                <a:cubicBezTo>
                  <a:pt x="810311" y="216041"/>
                  <a:pt x="809701" y="211507"/>
                  <a:pt x="808482" y="206250"/>
                </a:cubicBezTo>
                <a:cubicBezTo>
                  <a:pt x="807263" y="200992"/>
                  <a:pt x="805663" y="195391"/>
                  <a:pt x="803682" y="189448"/>
                </a:cubicBezTo>
                <a:cubicBezTo>
                  <a:pt x="801700" y="183504"/>
                  <a:pt x="799567" y="177637"/>
                  <a:pt x="797281" y="171845"/>
                </a:cubicBezTo>
                <a:close/>
                <a:moveTo>
                  <a:pt x="643204" y="164987"/>
                </a:moveTo>
                <a:cubicBezTo>
                  <a:pt x="645186" y="169864"/>
                  <a:pt x="647053" y="175427"/>
                  <a:pt x="648805" y="181675"/>
                </a:cubicBezTo>
                <a:cubicBezTo>
                  <a:pt x="650558" y="187924"/>
                  <a:pt x="652044" y="194096"/>
                  <a:pt x="653263" y="200192"/>
                </a:cubicBezTo>
                <a:cubicBezTo>
                  <a:pt x="654482" y="206288"/>
                  <a:pt x="655091" y="211622"/>
                  <a:pt x="655091" y="216194"/>
                </a:cubicBezTo>
                <a:cubicBezTo>
                  <a:pt x="655091" y="223204"/>
                  <a:pt x="654177" y="229376"/>
                  <a:pt x="652349" y="234710"/>
                </a:cubicBezTo>
                <a:cubicBezTo>
                  <a:pt x="650520" y="240044"/>
                  <a:pt x="647929" y="244426"/>
                  <a:pt x="644576" y="247855"/>
                </a:cubicBezTo>
                <a:cubicBezTo>
                  <a:pt x="641223" y="251284"/>
                  <a:pt x="637109" y="253875"/>
                  <a:pt x="632232" y="255627"/>
                </a:cubicBezTo>
                <a:cubicBezTo>
                  <a:pt x="627355" y="257380"/>
                  <a:pt x="621868" y="258256"/>
                  <a:pt x="615773" y="258256"/>
                </a:cubicBezTo>
                <a:cubicBezTo>
                  <a:pt x="608610" y="258256"/>
                  <a:pt x="602742" y="257418"/>
                  <a:pt x="598170" y="255742"/>
                </a:cubicBezTo>
                <a:cubicBezTo>
                  <a:pt x="593598" y="254065"/>
                  <a:pt x="590093" y="251512"/>
                  <a:pt x="587655" y="248083"/>
                </a:cubicBezTo>
                <a:lnTo>
                  <a:pt x="586059" y="243714"/>
                </a:lnTo>
                <a:lnTo>
                  <a:pt x="581482" y="249798"/>
                </a:lnTo>
                <a:cubicBezTo>
                  <a:pt x="578282" y="253151"/>
                  <a:pt x="574320" y="255399"/>
                  <a:pt x="569595" y="256542"/>
                </a:cubicBezTo>
                <a:cubicBezTo>
                  <a:pt x="564871" y="257685"/>
                  <a:pt x="558622" y="258256"/>
                  <a:pt x="550850" y="258256"/>
                </a:cubicBezTo>
                <a:cubicBezTo>
                  <a:pt x="547040" y="258256"/>
                  <a:pt x="542963" y="257647"/>
                  <a:pt x="538620" y="256427"/>
                </a:cubicBezTo>
                <a:cubicBezTo>
                  <a:pt x="534277" y="255208"/>
                  <a:pt x="530505" y="252808"/>
                  <a:pt x="527304" y="249226"/>
                </a:cubicBezTo>
                <a:lnTo>
                  <a:pt x="523563" y="242666"/>
                </a:lnTo>
                <a:lnTo>
                  <a:pt x="518960" y="248998"/>
                </a:lnTo>
                <a:cubicBezTo>
                  <a:pt x="515227" y="252732"/>
                  <a:pt x="510769" y="255208"/>
                  <a:pt x="505587" y="256427"/>
                </a:cubicBezTo>
                <a:lnTo>
                  <a:pt x="491559" y="257830"/>
                </a:lnTo>
                <a:lnTo>
                  <a:pt x="490423" y="258256"/>
                </a:lnTo>
                <a:lnTo>
                  <a:pt x="487299" y="258256"/>
                </a:lnTo>
                <a:lnTo>
                  <a:pt x="469176" y="258256"/>
                </a:lnTo>
                <a:lnTo>
                  <a:pt x="463563" y="273001"/>
                </a:lnTo>
                <a:cubicBezTo>
                  <a:pt x="457848" y="283288"/>
                  <a:pt x="449313" y="291479"/>
                  <a:pt x="437960" y="297575"/>
                </a:cubicBezTo>
                <a:cubicBezTo>
                  <a:pt x="426606" y="303671"/>
                  <a:pt x="412547" y="307710"/>
                  <a:pt x="395783" y="309691"/>
                </a:cubicBezTo>
                <a:lnTo>
                  <a:pt x="391668" y="290946"/>
                </a:lnTo>
                <a:cubicBezTo>
                  <a:pt x="400812" y="289727"/>
                  <a:pt x="409232" y="288012"/>
                  <a:pt x="416928" y="285802"/>
                </a:cubicBezTo>
                <a:cubicBezTo>
                  <a:pt x="424625" y="283593"/>
                  <a:pt x="431254" y="280430"/>
                  <a:pt x="436817" y="276316"/>
                </a:cubicBezTo>
                <a:cubicBezTo>
                  <a:pt x="442379" y="272201"/>
                  <a:pt x="446685" y="266791"/>
                  <a:pt x="449733" y="260085"/>
                </a:cubicBezTo>
                <a:lnTo>
                  <a:pt x="450287" y="258256"/>
                </a:lnTo>
                <a:lnTo>
                  <a:pt x="435788" y="258256"/>
                </a:lnTo>
                <a:cubicBezTo>
                  <a:pt x="428930" y="258256"/>
                  <a:pt x="422568" y="257266"/>
                  <a:pt x="416700" y="255284"/>
                </a:cubicBezTo>
                <a:cubicBezTo>
                  <a:pt x="410833" y="253303"/>
                  <a:pt x="406108" y="250217"/>
                  <a:pt x="402527" y="246026"/>
                </a:cubicBezTo>
                <a:cubicBezTo>
                  <a:pt x="398945" y="241835"/>
                  <a:pt x="397155" y="236311"/>
                  <a:pt x="397155" y="229453"/>
                </a:cubicBezTo>
                <a:cubicBezTo>
                  <a:pt x="397155" y="223052"/>
                  <a:pt x="398145" y="216918"/>
                  <a:pt x="400126" y="211050"/>
                </a:cubicBezTo>
                <a:cubicBezTo>
                  <a:pt x="402108" y="205183"/>
                  <a:pt x="404813" y="199925"/>
                  <a:pt x="408242" y="195277"/>
                </a:cubicBezTo>
                <a:cubicBezTo>
                  <a:pt x="411671" y="190629"/>
                  <a:pt x="415710" y="186933"/>
                  <a:pt x="420358" y="184190"/>
                </a:cubicBezTo>
                <a:cubicBezTo>
                  <a:pt x="425006" y="181447"/>
                  <a:pt x="430073" y="180075"/>
                  <a:pt x="435559" y="180075"/>
                </a:cubicBezTo>
                <a:cubicBezTo>
                  <a:pt x="442570" y="180075"/>
                  <a:pt x="448818" y="182132"/>
                  <a:pt x="454305" y="186247"/>
                </a:cubicBezTo>
                <a:cubicBezTo>
                  <a:pt x="459791" y="190362"/>
                  <a:pt x="464135" y="196572"/>
                  <a:pt x="467335" y="204878"/>
                </a:cubicBezTo>
                <a:cubicBezTo>
                  <a:pt x="470535" y="213184"/>
                  <a:pt x="472135" y="223661"/>
                  <a:pt x="472135" y="236311"/>
                </a:cubicBezTo>
                <a:lnTo>
                  <a:pt x="471789" y="239511"/>
                </a:lnTo>
                <a:lnTo>
                  <a:pt x="489585" y="239511"/>
                </a:lnTo>
                <a:cubicBezTo>
                  <a:pt x="494462" y="239511"/>
                  <a:pt x="498424" y="239168"/>
                  <a:pt x="501473" y="238482"/>
                </a:cubicBezTo>
                <a:cubicBezTo>
                  <a:pt x="504521" y="237796"/>
                  <a:pt x="507073" y="236044"/>
                  <a:pt x="509131" y="233224"/>
                </a:cubicBezTo>
                <a:cubicBezTo>
                  <a:pt x="511188" y="230405"/>
                  <a:pt x="513131" y="225947"/>
                  <a:pt x="514960" y="219851"/>
                </a:cubicBezTo>
                <a:cubicBezTo>
                  <a:pt x="516789" y="213755"/>
                  <a:pt x="518922" y="205221"/>
                  <a:pt x="521361" y="194248"/>
                </a:cubicBezTo>
                <a:lnTo>
                  <a:pt x="538506" y="199049"/>
                </a:lnTo>
                <a:cubicBezTo>
                  <a:pt x="537896" y="201640"/>
                  <a:pt x="537210" y="204573"/>
                  <a:pt x="536448" y="207850"/>
                </a:cubicBezTo>
                <a:cubicBezTo>
                  <a:pt x="535686" y="211126"/>
                  <a:pt x="535000" y="214479"/>
                  <a:pt x="534391" y="217908"/>
                </a:cubicBezTo>
                <a:cubicBezTo>
                  <a:pt x="533781" y="221337"/>
                  <a:pt x="533477" y="224500"/>
                  <a:pt x="533477" y="227395"/>
                </a:cubicBezTo>
                <a:cubicBezTo>
                  <a:pt x="533477" y="231205"/>
                  <a:pt x="534924" y="234177"/>
                  <a:pt x="537820" y="236311"/>
                </a:cubicBezTo>
                <a:cubicBezTo>
                  <a:pt x="540716" y="238444"/>
                  <a:pt x="545973" y="239511"/>
                  <a:pt x="553593" y="239511"/>
                </a:cubicBezTo>
                <a:cubicBezTo>
                  <a:pt x="558165" y="239511"/>
                  <a:pt x="561899" y="239130"/>
                  <a:pt x="564795" y="238368"/>
                </a:cubicBezTo>
                <a:cubicBezTo>
                  <a:pt x="567690" y="237606"/>
                  <a:pt x="570090" y="235777"/>
                  <a:pt x="571995" y="232882"/>
                </a:cubicBezTo>
                <a:cubicBezTo>
                  <a:pt x="573900" y="229986"/>
                  <a:pt x="575615" y="225338"/>
                  <a:pt x="577139" y="218937"/>
                </a:cubicBezTo>
                <a:cubicBezTo>
                  <a:pt x="578663" y="212536"/>
                  <a:pt x="580263" y="203773"/>
                  <a:pt x="581940" y="192648"/>
                </a:cubicBezTo>
                <a:lnTo>
                  <a:pt x="599313" y="195848"/>
                </a:lnTo>
                <a:cubicBezTo>
                  <a:pt x="598856" y="198592"/>
                  <a:pt x="598323" y="201944"/>
                  <a:pt x="597713" y="205907"/>
                </a:cubicBezTo>
                <a:cubicBezTo>
                  <a:pt x="597104" y="209869"/>
                  <a:pt x="596532" y="213793"/>
                  <a:pt x="595999" y="217680"/>
                </a:cubicBezTo>
                <a:cubicBezTo>
                  <a:pt x="595465" y="221566"/>
                  <a:pt x="595198" y="224804"/>
                  <a:pt x="595198" y="227395"/>
                </a:cubicBezTo>
                <a:cubicBezTo>
                  <a:pt x="595198" y="229529"/>
                  <a:pt x="595694" y="231548"/>
                  <a:pt x="596684" y="233453"/>
                </a:cubicBezTo>
                <a:cubicBezTo>
                  <a:pt x="597675" y="235358"/>
                  <a:pt x="599656" y="236844"/>
                  <a:pt x="602628" y="237911"/>
                </a:cubicBezTo>
                <a:cubicBezTo>
                  <a:pt x="605600" y="238978"/>
                  <a:pt x="610058" y="239511"/>
                  <a:pt x="616001" y="239511"/>
                </a:cubicBezTo>
                <a:cubicBezTo>
                  <a:pt x="620421" y="239511"/>
                  <a:pt x="624269" y="238978"/>
                  <a:pt x="627545" y="237911"/>
                </a:cubicBezTo>
                <a:cubicBezTo>
                  <a:pt x="630822" y="236844"/>
                  <a:pt x="633336" y="234863"/>
                  <a:pt x="635089" y="231967"/>
                </a:cubicBezTo>
                <a:cubicBezTo>
                  <a:pt x="636842" y="229072"/>
                  <a:pt x="637718" y="225033"/>
                  <a:pt x="637718" y="219851"/>
                </a:cubicBezTo>
                <a:cubicBezTo>
                  <a:pt x="637718" y="214060"/>
                  <a:pt x="636385" y="206783"/>
                  <a:pt x="633717" y="198020"/>
                </a:cubicBezTo>
                <a:cubicBezTo>
                  <a:pt x="631050" y="189257"/>
                  <a:pt x="628041" y="180532"/>
                  <a:pt x="624688" y="171845"/>
                </a:cubicBezTo>
                <a:close/>
                <a:moveTo>
                  <a:pt x="359359" y="164987"/>
                </a:moveTo>
                <a:cubicBezTo>
                  <a:pt x="361340" y="169864"/>
                  <a:pt x="363208" y="175427"/>
                  <a:pt x="364960" y="181675"/>
                </a:cubicBezTo>
                <a:cubicBezTo>
                  <a:pt x="366713" y="187924"/>
                  <a:pt x="368198" y="194096"/>
                  <a:pt x="369418" y="200192"/>
                </a:cubicBezTo>
                <a:cubicBezTo>
                  <a:pt x="370637" y="206288"/>
                  <a:pt x="371247" y="211622"/>
                  <a:pt x="371247" y="216194"/>
                </a:cubicBezTo>
                <a:cubicBezTo>
                  <a:pt x="371247" y="223966"/>
                  <a:pt x="370218" y="230519"/>
                  <a:pt x="368160" y="235853"/>
                </a:cubicBezTo>
                <a:cubicBezTo>
                  <a:pt x="366103" y="241187"/>
                  <a:pt x="363245" y="245531"/>
                  <a:pt x="359588" y="248884"/>
                </a:cubicBezTo>
                <a:cubicBezTo>
                  <a:pt x="355930" y="252236"/>
                  <a:pt x="351625" y="254637"/>
                  <a:pt x="346672" y="256084"/>
                </a:cubicBezTo>
                <a:cubicBezTo>
                  <a:pt x="341719" y="257532"/>
                  <a:pt x="336347" y="258256"/>
                  <a:pt x="330556" y="258256"/>
                </a:cubicBezTo>
                <a:cubicBezTo>
                  <a:pt x="325222" y="258256"/>
                  <a:pt x="320612" y="257799"/>
                  <a:pt x="316725" y="256885"/>
                </a:cubicBezTo>
                <a:cubicBezTo>
                  <a:pt x="312839" y="255970"/>
                  <a:pt x="309563" y="254560"/>
                  <a:pt x="306896" y="252655"/>
                </a:cubicBezTo>
                <a:cubicBezTo>
                  <a:pt x="304229" y="250750"/>
                  <a:pt x="302171" y="248312"/>
                  <a:pt x="300724" y="245340"/>
                </a:cubicBezTo>
                <a:lnTo>
                  <a:pt x="300166" y="243460"/>
                </a:lnTo>
                <a:lnTo>
                  <a:pt x="297180" y="248312"/>
                </a:lnTo>
                <a:cubicBezTo>
                  <a:pt x="294132" y="251741"/>
                  <a:pt x="290513" y="254256"/>
                  <a:pt x="286322" y="255856"/>
                </a:cubicBezTo>
                <a:cubicBezTo>
                  <a:pt x="282131" y="257456"/>
                  <a:pt x="276987" y="258256"/>
                  <a:pt x="270891" y="258256"/>
                </a:cubicBezTo>
                <a:cubicBezTo>
                  <a:pt x="266167" y="258256"/>
                  <a:pt x="262128" y="257608"/>
                  <a:pt x="258776" y="256313"/>
                </a:cubicBezTo>
                <a:lnTo>
                  <a:pt x="251042" y="251651"/>
                </a:lnTo>
                <a:lnTo>
                  <a:pt x="247003" y="269686"/>
                </a:lnTo>
                <a:cubicBezTo>
                  <a:pt x="244488" y="277001"/>
                  <a:pt x="240525" y="283745"/>
                  <a:pt x="235116" y="289917"/>
                </a:cubicBezTo>
                <a:cubicBezTo>
                  <a:pt x="229705" y="296089"/>
                  <a:pt x="222352" y="301004"/>
                  <a:pt x="213056" y="304662"/>
                </a:cubicBezTo>
                <a:cubicBezTo>
                  <a:pt x="203759" y="308320"/>
                  <a:pt x="192024" y="310148"/>
                  <a:pt x="177851" y="310148"/>
                </a:cubicBezTo>
                <a:cubicBezTo>
                  <a:pt x="169164" y="310148"/>
                  <a:pt x="160935" y="308967"/>
                  <a:pt x="153162" y="306605"/>
                </a:cubicBezTo>
                <a:cubicBezTo>
                  <a:pt x="145390" y="304243"/>
                  <a:pt x="138494" y="300776"/>
                  <a:pt x="132474" y="296204"/>
                </a:cubicBezTo>
                <a:cubicBezTo>
                  <a:pt x="126454" y="291632"/>
                  <a:pt x="121730" y="286107"/>
                  <a:pt x="118301" y="279630"/>
                </a:cubicBezTo>
                <a:cubicBezTo>
                  <a:pt x="114872" y="273153"/>
                  <a:pt x="113157" y="265724"/>
                  <a:pt x="113157" y="257342"/>
                </a:cubicBezTo>
                <a:cubicBezTo>
                  <a:pt x="113157" y="253684"/>
                  <a:pt x="113500" y="249760"/>
                  <a:pt x="114186" y="245569"/>
                </a:cubicBezTo>
                <a:cubicBezTo>
                  <a:pt x="114872" y="241378"/>
                  <a:pt x="115939" y="236882"/>
                  <a:pt x="117386" y="232081"/>
                </a:cubicBezTo>
                <a:cubicBezTo>
                  <a:pt x="118834" y="227281"/>
                  <a:pt x="120625" y="222214"/>
                  <a:pt x="122759" y="216880"/>
                </a:cubicBezTo>
                <a:lnTo>
                  <a:pt x="139218" y="223280"/>
                </a:lnTo>
                <a:cubicBezTo>
                  <a:pt x="137694" y="227548"/>
                  <a:pt x="136360" y="231586"/>
                  <a:pt x="135217" y="235396"/>
                </a:cubicBezTo>
                <a:cubicBezTo>
                  <a:pt x="134074" y="239206"/>
                  <a:pt x="133236" y="242788"/>
                  <a:pt x="132702" y="246140"/>
                </a:cubicBezTo>
                <a:cubicBezTo>
                  <a:pt x="132169" y="249493"/>
                  <a:pt x="131902" y="252694"/>
                  <a:pt x="131902" y="255742"/>
                </a:cubicBezTo>
                <a:cubicBezTo>
                  <a:pt x="131902" y="263514"/>
                  <a:pt x="133998" y="270067"/>
                  <a:pt x="138189" y="275401"/>
                </a:cubicBezTo>
                <a:cubicBezTo>
                  <a:pt x="142380" y="280735"/>
                  <a:pt x="148019" y="284736"/>
                  <a:pt x="155105" y="287403"/>
                </a:cubicBezTo>
                <a:cubicBezTo>
                  <a:pt x="162192" y="290070"/>
                  <a:pt x="170003" y="291403"/>
                  <a:pt x="178537" y="291403"/>
                </a:cubicBezTo>
                <a:cubicBezTo>
                  <a:pt x="188900" y="291403"/>
                  <a:pt x="197587" y="290222"/>
                  <a:pt x="204597" y="287860"/>
                </a:cubicBezTo>
                <a:cubicBezTo>
                  <a:pt x="211607" y="285498"/>
                  <a:pt x="217170" y="282373"/>
                  <a:pt x="221285" y="278487"/>
                </a:cubicBezTo>
                <a:cubicBezTo>
                  <a:pt x="225400" y="274601"/>
                  <a:pt x="228333" y="270296"/>
                  <a:pt x="230086" y="265571"/>
                </a:cubicBezTo>
                <a:cubicBezTo>
                  <a:pt x="231839" y="260847"/>
                  <a:pt x="232715" y="256046"/>
                  <a:pt x="232715" y="251170"/>
                </a:cubicBezTo>
                <a:cubicBezTo>
                  <a:pt x="232715" y="244464"/>
                  <a:pt x="232220" y="238139"/>
                  <a:pt x="231229" y="232196"/>
                </a:cubicBezTo>
                <a:cubicBezTo>
                  <a:pt x="230238" y="226252"/>
                  <a:pt x="228943" y="220423"/>
                  <a:pt x="227343" y="214708"/>
                </a:cubicBezTo>
                <a:cubicBezTo>
                  <a:pt x="225743" y="208993"/>
                  <a:pt x="224028" y="203164"/>
                  <a:pt x="222200" y="197220"/>
                </a:cubicBezTo>
                <a:lnTo>
                  <a:pt x="240716" y="192191"/>
                </a:lnTo>
                <a:cubicBezTo>
                  <a:pt x="242393" y="197982"/>
                  <a:pt x="243688" y="202668"/>
                  <a:pt x="244602" y="206250"/>
                </a:cubicBezTo>
                <a:cubicBezTo>
                  <a:pt x="245517" y="209831"/>
                  <a:pt x="246240" y="212689"/>
                  <a:pt x="246774" y="214822"/>
                </a:cubicBezTo>
                <a:cubicBezTo>
                  <a:pt x="247308" y="216956"/>
                  <a:pt x="247803" y="218861"/>
                  <a:pt x="248260" y="220537"/>
                </a:cubicBezTo>
                <a:cubicBezTo>
                  <a:pt x="249936" y="226176"/>
                  <a:pt x="251879" y="230329"/>
                  <a:pt x="254089" y="232996"/>
                </a:cubicBezTo>
                <a:cubicBezTo>
                  <a:pt x="256299" y="235663"/>
                  <a:pt x="258890" y="237415"/>
                  <a:pt x="261862" y="238254"/>
                </a:cubicBezTo>
                <a:cubicBezTo>
                  <a:pt x="264833" y="239092"/>
                  <a:pt x="268224" y="239511"/>
                  <a:pt x="272034" y="239511"/>
                </a:cubicBezTo>
                <a:cubicBezTo>
                  <a:pt x="275082" y="239511"/>
                  <a:pt x="277787" y="239130"/>
                  <a:pt x="280149" y="238368"/>
                </a:cubicBezTo>
                <a:cubicBezTo>
                  <a:pt x="282512" y="237606"/>
                  <a:pt x="284721" y="235777"/>
                  <a:pt x="286779" y="232882"/>
                </a:cubicBezTo>
                <a:cubicBezTo>
                  <a:pt x="288836" y="229986"/>
                  <a:pt x="290665" y="225338"/>
                  <a:pt x="292265" y="218937"/>
                </a:cubicBezTo>
                <a:cubicBezTo>
                  <a:pt x="293866" y="212536"/>
                  <a:pt x="295352" y="203773"/>
                  <a:pt x="296723" y="192648"/>
                </a:cubicBezTo>
                <a:lnTo>
                  <a:pt x="314097" y="195848"/>
                </a:lnTo>
                <a:cubicBezTo>
                  <a:pt x="313639" y="198592"/>
                  <a:pt x="313106" y="201944"/>
                  <a:pt x="312496" y="205907"/>
                </a:cubicBezTo>
                <a:cubicBezTo>
                  <a:pt x="311887" y="209869"/>
                  <a:pt x="311315" y="213793"/>
                  <a:pt x="310782" y="217680"/>
                </a:cubicBezTo>
                <a:cubicBezTo>
                  <a:pt x="310248" y="221566"/>
                  <a:pt x="309982" y="224804"/>
                  <a:pt x="309982" y="227395"/>
                </a:cubicBezTo>
                <a:cubicBezTo>
                  <a:pt x="309982" y="229529"/>
                  <a:pt x="310477" y="231548"/>
                  <a:pt x="311468" y="233453"/>
                </a:cubicBezTo>
                <a:cubicBezTo>
                  <a:pt x="312458" y="235358"/>
                  <a:pt x="314439" y="236844"/>
                  <a:pt x="317411" y="237911"/>
                </a:cubicBezTo>
                <a:cubicBezTo>
                  <a:pt x="320383" y="238978"/>
                  <a:pt x="324841" y="239511"/>
                  <a:pt x="330785" y="239511"/>
                </a:cubicBezTo>
                <a:cubicBezTo>
                  <a:pt x="335509" y="239511"/>
                  <a:pt x="339585" y="239168"/>
                  <a:pt x="343015" y="238482"/>
                </a:cubicBezTo>
                <a:cubicBezTo>
                  <a:pt x="346443" y="237796"/>
                  <a:pt x="349111" y="236044"/>
                  <a:pt x="351015" y="233224"/>
                </a:cubicBezTo>
                <a:cubicBezTo>
                  <a:pt x="352920" y="230405"/>
                  <a:pt x="353873" y="225947"/>
                  <a:pt x="353873" y="219851"/>
                </a:cubicBezTo>
                <a:cubicBezTo>
                  <a:pt x="353873" y="216041"/>
                  <a:pt x="353263" y="211507"/>
                  <a:pt x="352044" y="206250"/>
                </a:cubicBezTo>
                <a:cubicBezTo>
                  <a:pt x="350825" y="200992"/>
                  <a:pt x="349225" y="195391"/>
                  <a:pt x="347244" y="189448"/>
                </a:cubicBezTo>
                <a:cubicBezTo>
                  <a:pt x="345262" y="183504"/>
                  <a:pt x="343129" y="177637"/>
                  <a:pt x="340843" y="171845"/>
                </a:cubicBezTo>
                <a:close/>
                <a:moveTo>
                  <a:pt x="2212619" y="148757"/>
                </a:moveTo>
                <a:cubicBezTo>
                  <a:pt x="2214448" y="153938"/>
                  <a:pt x="2216277" y="159958"/>
                  <a:pt x="2218106" y="166816"/>
                </a:cubicBezTo>
                <a:cubicBezTo>
                  <a:pt x="2219935" y="173674"/>
                  <a:pt x="2221497" y="180723"/>
                  <a:pt x="2222792" y="187962"/>
                </a:cubicBezTo>
                <a:cubicBezTo>
                  <a:pt x="2224088" y="195201"/>
                  <a:pt x="2224735" y="202173"/>
                  <a:pt x="2224735" y="208879"/>
                </a:cubicBezTo>
                <a:cubicBezTo>
                  <a:pt x="2224735" y="217261"/>
                  <a:pt x="2223668" y="224309"/>
                  <a:pt x="2221535" y="230024"/>
                </a:cubicBezTo>
                <a:cubicBezTo>
                  <a:pt x="2219401" y="235739"/>
                  <a:pt x="2216468" y="240463"/>
                  <a:pt x="2212734" y="244197"/>
                </a:cubicBezTo>
                <a:cubicBezTo>
                  <a:pt x="2209000" y="247931"/>
                  <a:pt x="2204580" y="250827"/>
                  <a:pt x="2199475" y="252884"/>
                </a:cubicBezTo>
                <a:cubicBezTo>
                  <a:pt x="2194370" y="254941"/>
                  <a:pt x="2188769" y="256351"/>
                  <a:pt x="2182673" y="257113"/>
                </a:cubicBezTo>
                <a:cubicBezTo>
                  <a:pt x="2176577" y="257875"/>
                  <a:pt x="2170252" y="258256"/>
                  <a:pt x="2163699" y="258256"/>
                </a:cubicBezTo>
                <a:lnTo>
                  <a:pt x="2163756" y="257458"/>
                </a:lnTo>
                <a:lnTo>
                  <a:pt x="2158289" y="258256"/>
                </a:lnTo>
                <a:cubicBezTo>
                  <a:pt x="2154174" y="258256"/>
                  <a:pt x="2149907" y="257913"/>
                  <a:pt x="2145487" y="257227"/>
                </a:cubicBezTo>
                <a:cubicBezTo>
                  <a:pt x="2141068" y="256542"/>
                  <a:pt x="2136801" y="255170"/>
                  <a:pt x="2132686" y="253113"/>
                </a:cubicBezTo>
                <a:cubicBezTo>
                  <a:pt x="2128571" y="251055"/>
                  <a:pt x="2124913" y="248045"/>
                  <a:pt x="2121713" y="244083"/>
                </a:cubicBezTo>
                <a:cubicBezTo>
                  <a:pt x="2120113" y="242102"/>
                  <a:pt x="2118684" y="239797"/>
                  <a:pt x="2117427" y="237168"/>
                </a:cubicBezTo>
                <a:lnTo>
                  <a:pt x="2116466" y="234556"/>
                </a:lnTo>
                <a:lnTo>
                  <a:pt x="2114512" y="239797"/>
                </a:lnTo>
                <a:cubicBezTo>
                  <a:pt x="2113064" y="242730"/>
                  <a:pt x="2111426" y="245226"/>
                  <a:pt x="2109597" y="247283"/>
                </a:cubicBezTo>
                <a:cubicBezTo>
                  <a:pt x="2105939" y="251398"/>
                  <a:pt x="2101444" y="254256"/>
                  <a:pt x="2096110" y="255856"/>
                </a:cubicBezTo>
                <a:cubicBezTo>
                  <a:pt x="2090776" y="257456"/>
                  <a:pt x="2084375" y="258256"/>
                  <a:pt x="2076907" y="258256"/>
                </a:cubicBezTo>
                <a:cubicBezTo>
                  <a:pt x="2070049" y="258256"/>
                  <a:pt x="2063953" y="257342"/>
                  <a:pt x="2058619" y="255513"/>
                </a:cubicBezTo>
                <a:cubicBezTo>
                  <a:pt x="2053285" y="253684"/>
                  <a:pt x="2049056" y="250674"/>
                  <a:pt x="2045932" y="246483"/>
                </a:cubicBezTo>
                <a:lnTo>
                  <a:pt x="2043407" y="241251"/>
                </a:lnTo>
                <a:lnTo>
                  <a:pt x="2038274" y="248426"/>
                </a:lnTo>
                <a:cubicBezTo>
                  <a:pt x="2034312" y="252541"/>
                  <a:pt x="2029511" y="255208"/>
                  <a:pt x="2023872" y="256427"/>
                </a:cubicBezTo>
                <a:cubicBezTo>
                  <a:pt x="2018233" y="257647"/>
                  <a:pt x="2011147" y="258256"/>
                  <a:pt x="2002612" y="258256"/>
                </a:cubicBezTo>
                <a:cubicBezTo>
                  <a:pt x="1997431" y="258256"/>
                  <a:pt x="1992325" y="257685"/>
                  <a:pt x="1987296" y="256542"/>
                </a:cubicBezTo>
                <a:cubicBezTo>
                  <a:pt x="1982267" y="255399"/>
                  <a:pt x="1977771" y="252732"/>
                  <a:pt x="1973809" y="248541"/>
                </a:cubicBezTo>
                <a:lnTo>
                  <a:pt x="1969849" y="242271"/>
                </a:lnTo>
                <a:lnTo>
                  <a:pt x="1965008" y="247969"/>
                </a:lnTo>
                <a:cubicBezTo>
                  <a:pt x="1959902" y="252236"/>
                  <a:pt x="1954073" y="255018"/>
                  <a:pt x="1947520" y="256313"/>
                </a:cubicBezTo>
                <a:cubicBezTo>
                  <a:pt x="1940967" y="257608"/>
                  <a:pt x="1933651" y="258256"/>
                  <a:pt x="1925574" y="258256"/>
                </a:cubicBezTo>
                <a:lnTo>
                  <a:pt x="1925583" y="258130"/>
                </a:lnTo>
                <a:lnTo>
                  <a:pt x="1924736" y="258256"/>
                </a:lnTo>
                <a:lnTo>
                  <a:pt x="1861947" y="258256"/>
                </a:lnTo>
                <a:lnTo>
                  <a:pt x="1858899" y="258256"/>
                </a:lnTo>
                <a:lnTo>
                  <a:pt x="1858929" y="257831"/>
                </a:lnTo>
                <a:lnTo>
                  <a:pt x="1846517" y="256084"/>
                </a:lnTo>
                <a:lnTo>
                  <a:pt x="1833731" y="249080"/>
                </a:lnTo>
                <a:lnTo>
                  <a:pt x="1828572" y="272201"/>
                </a:lnTo>
                <a:cubicBezTo>
                  <a:pt x="1824762" y="280278"/>
                  <a:pt x="1819466" y="287136"/>
                  <a:pt x="1812684" y="292775"/>
                </a:cubicBezTo>
                <a:cubicBezTo>
                  <a:pt x="1805902" y="298414"/>
                  <a:pt x="1797749" y="302681"/>
                  <a:pt x="1788224" y="305576"/>
                </a:cubicBezTo>
                <a:cubicBezTo>
                  <a:pt x="1778699" y="308472"/>
                  <a:pt x="1768069" y="309920"/>
                  <a:pt x="1756334" y="309920"/>
                </a:cubicBezTo>
                <a:cubicBezTo>
                  <a:pt x="1746123" y="309920"/>
                  <a:pt x="1736636" y="308815"/>
                  <a:pt x="1727873" y="306605"/>
                </a:cubicBezTo>
                <a:cubicBezTo>
                  <a:pt x="1719110" y="304395"/>
                  <a:pt x="1711414" y="300890"/>
                  <a:pt x="1704785" y="296089"/>
                </a:cubicBezTo>
                <a:cubicBezTo>
                  <a:pt x="1698155" y="291289"/>
                  <a:pt x="1693012" y="285155"/>
                  <a:pt x="1689354" y="277687"/>
                </a:cubicBezTo>
                <a:cubicBezTo>
                  <a:pt x="1685697" y="270220"/>
                  <a:pt x="1683868" y="261228"/>
                  <a:pt x="1683868" y="250712"/>
                </a:cubicBezTo>
                <a:cubicBezTo>
                  <a:pt x="1683868" y="245378"/>
                  <a:pt x="1684592" y="238711"/>
                  <a:pt x="1686039" y="230710"/>
                </a:cubicBezTo>
                <a:cubicBezTo>
                  <a:pt x="1687487" y="222709"/>
                  <a:pt x="1690726" y="213146"/>
                  <a:pt x="1695755" y="202021"/>
                </a:cubicBezTo>
                <a:lnTo>
                  <a:pt x="1723873" y="211850"/>
                </a:lnTo>
                <a:cubicBezTo>
                  <a:pt x="1721282" y="219013"/>
                  <a:pt x="1719301" y="225147"/>
                  <a:pt x="1717929" y="230253"/>
                </a:cubicBezTo>
                <a:cubicBezTo>
                  <a:pt x="1716558" y="235358"/>
                  <a:pt x="1715872" y="240349"/>
                  <a:pt x="1715872" y="245226"/>
                </a:cubicBezTo>
                <a:cubicBezTo>
                  <a:pt x="1715872" y="252084"/>
                  <a:pt x="1717434" y="257951"/>
                  <a:pt x="1720558" y="262828"/>
                </a:cubicBezTo>
                <a:cubicBezTo>
                  <a:pt x="1723682" y="267705"/>
                  <a:pt x="1728330" y="271439"/>
                  <a:pt x="1734503" y="274030"/>
                </a:cubicBezTo>
                <a:cubicBezTo>
                  <a:pt x="1740675" y="276620"/>
                  <a:pt x="1748257" y="277916"/>
                  <a:pt x="1757248" y="277916"/>
                </a:cubicBezTo>
                <a:cubicBezTo>
                  <a:pt x="1766392" y="277916"/>
                  <a:pt x="1774012" y="276925"/>
                  <a:pt x="1780108" y="274944"/>
                </a:cubicBezTo>
                <a:cubicBezTo>
                  <a:pt x="1786204" y="272963"/>
                  <a:pt x="1791005" y="270181"/>
                  <a:pt x="1794510" y="266600"/>
                </a:cubicBezTo>
                <a:cubicBezTo>
                  <a:pt x="1798015" y="263019"/>
                  <a:pt x="1800530" y="258866"/>
                  <a:pt x="1802054" y="254141"/>
                </a:cubicBezTo>
                <a:cubicBezTo>
                  <a:pt x="1803578" y="249417"/>
                  <a:pt x="1804340" y="244312"/>
                  <a:pt x="1804340" y="238825"/>
                </a:cubicBezTo>
                <a:cubicBezTo>
                  <a:pt x="1804340" y="234558"/>
                  <a:pt x="1803845" y="229757"/>
                  <a:pt x="1802854" y="224423"/>
                </a:cubicBezTo>
                <a:cubicBezTo>
                  <a:pt x="1801863" y="219089"/>
                  <a:pt x="1800454" y="213260"/>
                  <a:pt x="1798625" y="206935"/>
                </a:cubicBezTo>
                <a:cubicBezTo>
                  <a:pt x="1796796" y="200611"/>
                  <a:pt x="1794739" y="193943"/>
                  <a:pt x="1792453" y="186933"/>
                </a:cubicBezTo>
                <a:lnTo>
                  <a:pt x="1824457" y="178703"/>
                </a:lnTo>
                <a:cubicBezTo>
                  <a:pt x="1825981" y="184495"/>
                  <a:pt x="1827238" y="189448"/>
                  <a:pt x="1828229" y="193562"/>
                </a:cubicBezTo>
                <a:cubicBezTo>
                  <a:pt x="1829219" y="197677"/>
                  <a:pt x="1830096" y="201068"/>
                  <a:pt x="1830858" y="203735"/>
                </a:cubicBezTo>
                <a:cubicBezTo>
                  <a:pt x="1831620" y="206402"/>
                  <a:pt x="1832229" y="208574"/>
                  <a:pt x="1832686" y="210250"/>
                </a:cubicBezTo>
                <a:cubicBezTo>
                  <a:pt x="1834210" y="214822"/>
                  <a:pt x="1836268" y="218251"/>
                  <a:pt x="1838859" y="220537"/>
                </a:cubicBezTo>
                <a:cubicBezTo>
                  <a:pt x="1841449" y="222823"/>
                  <a:pt x="1844840" y="224347"/>
                  <a:pt x="1849031" y="225109"/>
                </a:cubicBezTo>
                <a:cubicBezTo>
                  <a:pt x="1853222" y="225871"/>
                  <a:pt x="1858290" y="226252"/>
                  <a:pt x="1864233" y="226252"/>
                </a:cubicBezTo>
                <a:lnTo>
                  <a:pt x="1927022" y="226252"/>
                </a:lnTo>
                <a:lnTo>
                  <a:pt x="1927851" y="226376"/>
                </a:lnTo>
                <a:lnTo>
                  <a:pt x="1927860" y="226252"/>
                </a:lnTo>
                <a:cubicBezTo>
                  <a:pt x="1932889" y="226252"/>
                  <a:pt x="1937004" y="225833"/>
                  <a:pt x="1940205" y="224995"/>
                </a:cubicBezTo>
                <a:cubicBezTo>
                  <a:pt x="1943405" y="224157"/>
                  <a:pt x="1946034" y="222252"/>
                  <a:pt x="1948091" y="219280"/>
                </a:cubicBezTo>
                <a:cubicBezTo>
                  <a:pt x="1950149" y="216308"/>
                  <a:pt x="1951977" y="211812"/>
                  <a:pt x="1953578" y="205792"/>
                </a:cubicBezTo>
                <a:cubicBezTo>
                  <a:pt x="1955178" y="199773"/>
                  <a:pt x="1956969" y="191581"/>
                  <a:pt x="1958950" y="181218"/>
                </a:cubicBezTo>
                <a:lnTo>
                  <a:pt x="1988668" y="186704"/>
                </a:lnTo>
                <a:cubicBezTo>
                  <a:pt x="1988058" y="190057"/>
                  <a:pt x="1987258" y="194248"/>
                  <a:pt x="1986267" y="199277"/>
                </a:cubicBezTo>
                <a:cubicBezTo>
                  <a:pt x="1985277" y="204307"/>
                  <a:pt x="1984782" y="208650"/>
                  <a:pt x="1984782" y="212308"/>
                </a:cubicBezTo>
                <a:cubicBezTo>
                  <a:pt x="1984782" y="215203"/>
                  <a:pt x="1985353" y="217680"/>
                  <a:pt x="1986496" y="219737"/>
                </a:cubicBezTo>
                <a:cubicBezTo>
                  <a:pt x="1987639" y="221794"/>
                  <a:pt x="1989620" y="223395"/>
                  <a:pt x="1992440" y="224538"/>
                </a:cubicBezTo>
                <a:cubicBezTo>
                  <a:pt x="1995259" y="225681"/>
                  <a:pt x="1999183" y="226252"/>
                  <a:pt x="2004213" y="226252"/>
                </a:cubicBezTo>
                <a:cubicBezTo>
                  <a:pt x="2008175" y="226252"/>
                  <a:pt x="2011566" y="225833"/>
                  <a:pt x="2014385" y="224995"/>
                </a:cubicBezTo>
                <a:cubicBezTo>
                  <a:pt x="2017205" y="224157"/>
                  <a:pt x="2019643" y="222252"/>
                  <a:pt x="2021701" y="219280"/>
                </a:cubicBezTo>
                <a:cubicBezTo>
                  <a:pt x="2023758" y="216308"/>
                  <a:pt x="2025587" y="211660"/>
                  <a:pt x="2027187" y="205335"/>
                </a:cubicBezTo>
                <a:cubicBezTo>
                  <a:pt x="2028787" y="199011"/>
                  <a:pt x="2030349" y="190438"/>
                  <a:pt x="2031873" y="179618"/>
                </a:cubicBezTo>
                <a:lnTo>
                  <a:pt x="2062048" y="184418"/>
                </a:lnTo>
                <a:cubicBezTo>
                  <a:pt x="2061439" y="187924"/>
                  <a:pt x="2060829" y="191657"/>
                  <a:pt x="2060219" y="195620"/>
                </a:cubicBezTo>
                <a:cubicBezTo>
                  <a:pt x="2059610" y="199582"/>
                  <a:pt x="2059076" y="203240"/>
                  <a:pt x="2058619" y="206593"/>
                </a:cubicBezTo>
                <a:cubicBezTo>
                  <a:pt x="2058162" y="209945"/>
                  <a:pt x="2057934" y="212689"/>
                  <a:pt x="2057934" y="214822"/>
                </a:cubicBezTo>
                <a:cubicBezTo>
                  <a:pt x="2057934" y="216803"/>
                  <a:pt x="2058505" y="218670"/>
                  <a:pt x="2059648" y="220423"/>
                </a:cubicBezTo>
                <a:cubicBezTo>
                  <a:pt x="2060791" y="222175"/>
                  <a:pt x="2062925" y="223585"/>
                  <a:pt x="2066049" y="224652"/>
                </a:cubicBezTo>
                <a:cubicBezTo>
                  <a:pt x="2069173" y="225719"/>
                  <a:pt x="2073555" y="226252"/>
                  <a:pt x="2079193" y="226252"/>
                </a:cubicBezTo>
                <a:cubicBezTo>
                  <a:pt x="2086051" y="226252"/>
                  <a:pt x="2091119" y="224766"/>
                  <a:pt x="2094395" y="221794"/>
                </a:cubicBezTo>
                <a:cubicBezTo>
                  <a:pt x="2097672" y="218823"/>
                  <a:pt x="2099310" y="214289"/>
                  <a:pt x="2099310" y="208193"/>
                </a:cubicBezTo>
                <a:cubicBezTo>
                  <a:pt x="2099310" y="204688"/>
                  <a:pt x="2099234" y="200916"/>
                  <a:pt x="2099081" y="196877"/>
                </a:cubicBezTo>
                <a:cubicBezTo>
                  <a:pt x="2098929" y="192838"/>
                  <a:pt x="2098662" y="188266"/>
                  <a:pt x="2098281" y="183161"/>
                </a:cubicBezTo>
                <a:cubicBezTo>
                  <a:pt x="2097900" y="178056"/>
                  <a:pt x="2097253" y="172226"/>
                  <a:pt x="2096338" y="165673"/>
                </a:cubicBezTo>
                <a:lnTo>
                  <a:pt x="2125828" y="163387"/>
                </a:lnTo>
                <a:cubicBezTo>
                  <a:pt x="2126894" y="176494"/>
                  <a:pt x="2128114" y="187162"/>
                  <a:pt x="2129485" y="195391"/>
                </a:cubicBezTo>
                <a:cubicBezTo>
                  <a:pt x="2130857" y="203621"/>
                  <a:pt x="2132724" y="209983"/>
                  <a:pt x="2135086" y="214479"/>
                </a:cubicBezTo>
                <a:cubicBezTo>
                  <a:pt x="2137448" y="218975"/>
                  <a:pt x="2140649" y="222061"/>
                  <a:pt x="2144687" y="223738"/>
                </a:cubicBezTo>
                <a:cubicBezTo>
                  <a:pt x="2148726" y="225414"/>
                  <a:pt x="2154022" y="226252"/>
                  <a:pt x="2160575" y="226252"/>
                </a:cubicBezTo>
                <a:lnTo>
                  <a:pt x="2165928" y="227052"/>
                </a:lnTo>
                <a:lnTo>
                  <a:pt x="2165985" y="226252"/>
                </a:lnTo>
                <a:cubicBezTo>
                  <a:pt x="2172691" y="226252"/>
                  <a:pt x="2177987" y="225795"/>
                  <a:pt x="2181873" y="224881"/>
                </a:cubicBezTo>
                <a:cubicBezTo>
                  <a:pt x="2185759" y="223966"/>
                  <a:pt x="2188540" y="222252"/>
                  <a:pt x="2190217" y="219737"/>
                </a:cubicBezTo>
                <a:cubicBezTo>
                  <a:pt x="2191893" y="217222"/>
                  <a:pt x="2192731" y="213603"/>
                  <a:pt x="2192731" y="208879"/>
                </a:cubicBezTo>
                <a:cubicBezTo>
                  <a:pt x="2192731" y="204611"/>
                  <a:pt x="2192160" y="199506"/>
                  <a:pt x="2191017" y="193562"/>
                </a:cubicBezTo>
                <a:cubicBezTo>
                  <a:pt x="2189874" y="187619"/>
                  <a:pt x="2188388" y="181447"/>
                  <a:pt x="2186559" y="175046"/>
                </a:cubicBezTo>
                <a:cubicBezTo>
                  <a:pt x="2184730" y="168645"/>
                  <a:pt x="2182901" y="162778"/>
                  <a:pt x="2181073" y="157444"/>
                </a:cubicBezTo>
                <a:close/>
                <a:moveTo>
                  <a:pt x="1758391" y="130240"/>
                </a:moveTo>
                <a:cubicBezTo>
                  <a:pt x="1762963" y="130088"/>
                  <a:pt x="1766888" y="131688"/>
                  <a:pt x="1770164" y="135041"/>
                </a:cubicBezTo>
                <a:cubicBezTo>
                  <a:pt x="1773441" y="138394"/>
                  <a:pt x="1775003" y="142508"/>
                  <a:pt x="1774851" y="147385"/>
                </a:cubicBezTo>
                <a:cubicBezTo>
                  <a:pt x="1775003" y="151957"/>
                  <a:pt x="1773403" y="155805"/>
                  <a:pt x="1770050" y="158929"/>
                </a:cubicBezTo>
                <a:cubicBezTo>
                  <a:pt x="1766697" y="162054"/>
                  <a:pt x="1762811" y="163616"/>
                  <a:pt x="1758391" y="163616"/>
                </a:cubicBezTo>
                <a:cubicBezTo>
                  <a:pt x="1753667" y="163768"/>
                  <a:pt x="1749667" y="162244"/>
                  <a:pt x="1746390" y="159044"/>
                </a:cubicBezTo>
                <a:cubicBezTo>
                  <a:pt x="1743113" y="155843"/>
                  <a:pt x="1741475" y="151957"/>
                  <a:pt x="1741475" y="147385"/>
                </a:cubicBezTo>
                <a:cubicBezTo>
                  <a:pt x="1741475" y="142508"/>
                  <a:pt x="1743113" y="138432"/>
                  <a:pt x="1746390" y="135155"/>
                </a:cubicBezTo>
                <a:cubicBezTo>
                  <a:pt x="1749667" y="131878"/>
                  <a:pt x="1753667" y="130240"/>
                  <a:pt x="1758391" y="130240"/>
                </a:cubicBezTo>
                <a:close/>
                <a:moveTo>
                  <a:pt x="2619909" y="121096"/>
                </a:moveTo>
                <a:cubicBezTo>
                  <a:pt x="2624481" y="120944"/>
                  <a:pt x="2628405" y="122544"/>
                  <a:pt x="2631681" y="125897"/>
                </a:cubicBezTo>
                <a:cubicBezTo>
                  <a:pt x="2634958" y="129250"/>
                  <a:pt x="2636520" y="133364"/>
                  <a:pt x="2636368" y="138241"/>
                </a:cubicBezTo>
                <a:cubicBezTo>
                  <a:pt x="2636520" y="142813"/>
                  <a:pt x="2634920" y="146661"/>
                  <a:pt x="2631567" y="149785"/>
                </a:cubicBezTo>
                <a:cubicBezTo>
                  <a:pt x="2628214" y="152910"/>
                  <a:pt x="2624328" y="154472"/>
                  <a:pt x="2619909" y="154472"/>
                </a:cubicBezTo>
                <a:cubicBezTo>
                  <a:pt x="2615184" y="154624"/>
                  <a:pt x="2611183" y="153100"/>
                  <a:pt x="2607907" y="149900"/>
                </a:cubicBezTo>
                <a:cubicBezTo>
                  <a:pt x="2604630" y="146699"/>
                  <a:pt x="2602992" y="142813"/>
                  <a:pt x="2602992" y="138241"/>
                </a:cubicBezTo>
                <a:cubicBezTo>
                  <a:pt x="2602992" y="133364"/>
                  <a:pt x="2604630" y="129288"/>
                  <a:pt x="2607907" y="126011"/>
                </a:cubicBezTo>
                <a:cubicBezTo>
                  <a:pt x="2611183" y="122734"/>
                  <a:pt x="2615184" y="121096"/>
                  <a:pt x="2619909" y="121096"/>
                </a:cubicBezTo>
                <a:close/>
                <a:moveTo>
                  <a:pt x="1595400" y="120182"/>
                </a:moveTo>
                <a:lnTo>
                  <a:pt x="1595400" y="133212"/>
                </a:lnTo>
                <a:lnTo>
                  <a:pt x="1544193" y="148071"/>
                </a:lnTo>
                <a:lnTo>
                  <a:pt x="1544193" y="135269"/>
                </a:lnTo>
                <a:close/>
                <a:moveTo>
                  <a:pt x="738149" y="120182"/>
                </a:moveTo>
                <a:lnTo>
                  <a:pt x="738149" y="133212"/>
                </a:lnTo>
                <a:lnTo>
                  <a:pt x="686943" y="148071"/>
                </a:lnTo>
                <a:lnTo>
                  <a:pt x="686943" y="135269"/>
                </a:lnTo>
                <a:close/>
                <a:moveTo>
                  <a:pt x="1488110" y="118582"/>
                </a:moveTo>
                <a:cubicBezTo>
                  <a:pt x="1491158" y="118582"/>
                  <a:pt x="1493787" y="119725"/>
                  <a:pt x="1495997" y="122011"/>
                </a:cubicBezTo>
                <a:cubicBezTo>
                  <a:pt x="1498206" y="124297"/>
                  <a:pt x="1499311" y="126964"/>
                  <a:pt x="1499311" y="130012"/>
                </a:cubicBezTo>
                <a:cubicBezTo>
                  <a:pt x="1499311" y="133060"/>
                  <a:pt x="1498206" y="135688"/>
                  <a:pt x="1495997" y="137898"/>
                </a:cubicBezTo>
                <a:cubicBezTo>
                  <a:pt x="1493787" y="140108"/>
                  <a:pt x="1491158" y="141213"/>
                  <a:pt x="1488110" y="141213"/>
                </a:cubicBezTo>
                <a:cubicBezTo>
                  <a:pt x="1484910" y="141213"/>
                  <a:pt x="1482205" y="140108"/>
                  <a:pt x="1479995" y="137898"/>
                </a:cubicBezTo>
                <a:cubicBezTo>
                  <a:pt x="1477785" y="135688"/>
                  <a:pt x="1476680" y="133060"/>
                  <a:pt x="1476680" y="130012"/>
                </a:cubicBezTo>
                <a:cubicBezTo>
                  <a:pt x="1476680" y="126964"/>
                  <a:pt x="1477785" y="124297"/>
                  <a:pt x="1479995" y="122011"/>
                </a:cubicBezTo>
                <a:cubicBezTo>
                  <a:pt x="1482205" y="119725"/>
                  <a:pt x="1484910" y="118582"/>
                  <a:pt x="1488110" y="118582"/>
                </a:cubicBezTo>
                <a:close/>
                <a:moveTo>
                  <a:pt x="822884" y="118582"/>
                </a:moveTo>
                <a:cubicBezTo>
                  <a:pt x="825932" y="118582"/>
                  <a:pt x="828561" y="119725"/>
                  <a:pt x="830771" y="122011"/>
                </a:cubicBezTo>
                <a:cubicBezTo>
                  <a:pt x="832980" y="124297"/>
                  <a:pt x="834085" y="126964"/>
                  <a:pt x="834085" y="130012"/>
                </a:cubicBezTo>
                <a:cubicBezTo>
                  <a:pt x="834085" y="133060"/>
                  <a:pt x="832980" y="135688"/>
                  <a:pt x="830771" y="137898"/>
                </a:cubicBezTo>
                <a:cubicBezTo>
                  <a:pt x="828561" y="140108"/>
                  <a:pt x="825932" y="141213"/>
                  <a:pt x="822884" y="141213"/>
                </a:cubicBezTo>
                <a:cubicBezTo>
                  <a:pt x="819684" y="141213"/>
                  <a:pt x="816978" y="140108"/>
                  <a:pt x="814769" y="137898"/>
                </a:cubicBezTo>
                <a:cubicBezTo>
                  <a:pt x="812559" y="135688"/>
                  <a:pt x="811454" y="133060"/>
                  <a:pt x="811454" y="130012"/>
                </a:cubicBezTo>
                <a:cubicBezTo>
                  <a:pt x="811454" y="126964"/>
                  <a:pt x="812559" y="124297"/>
                  <a:pt x="814769" y="122011"/>
                </a:cubicBezTo>
                <a:cubicBezTo>
                  <a:pt x="816978" y="119725"/>
                  <a:pt x="819684" y="118582"/>
                  <a:pt x="822884" y="118582"/>
                </a:cubicBezTo>
                <a:close/>
                <a:moveTo>
                  <a:pt x="791566" y="118582"/>
                </a:moveTo>
                <a:cubicBezTo>
                  <a:pt x="794614" y="118582"/>
                  <a:pt x="797243" y="119725"/>
                  <a:pt x="799452" y="122011"/>
                </a:cubicBezTo>
                <a:cubicBezTo>
                  <a:pt x="801662" y="124297"/>
                  <a:pt x="802767" y="126964"/>
                  <a:pt x="802767" y="130012"/>
                </a:cubicBezTo>
                <a:cubicBezTo>
                  <a:pt x="802767" y="133060"/>
                  <a:pt x="801662" y="135688"/>
                  <a:pt x="799452" y="137898"/>
                </a:cubicBezTo>
                <a:cubicBezTo>
                  <a:pt x="797243" y="140108"/>
                  <a:pt x="794614" y="141213"/>
                  <a:pt x="791566" y="141213"/>
                </a:cubicBezTo>
                <a:cubicBezTo>
                  <a:pt x="788365" y="141213"/>
                  <a:pt x="785660" y="140108"/>
                  <a:pt x="783451" y="137898"/>
                </a:cubicBezTo>
                <a:cubicBezTo>
                  <a:pt x="781241" y="135688"/>
                  <a:pt x="780136" y="133060"/>
                  <a:pt x="780136" y="130012"/>
                </a:cubicBezTo>
                <a:cubicBezTo>
                  <a:pt x="780136" y="126964"/>
                  <a:pt x="781241" y="124297"/>
                  <a:pt x="783451" y="122011"/>
                </a:cubicBezTo>
                <a:cubicBezTo>
                  <a:pt x="785660" y="119725"/>
                  <a:pt x="788365" y="118582"/>
                  <a:pt x="791566" y="118582"/>
                </a:cubicBezTo>
                <a:close/>
                <a:moveTo>
                  <a:pt x="580720" y="113324"/>
                </a:moveTo>
                <a:cubicBezTo>
                  <a:pt x="577825" y="113324"/>
                  <a:pt x="575577" y="114314"/>
                  <a:pt x="573977" y="116296"/>
                </a:cubicBezTo>
                <a:cubicBezTo>
                  <a:pt x="572376" y="118277"/>
                  <a:pt x="571576" y="120563"/>
                  <a:pt x="571576" y="123154"/>
                </a:cubicBezTo>
                <a:cubicBezTo>
                  <a:pt x="571576" y="125897"/>
                  <a:pt x="572415" y="128145"/>
                  <a:pt x="574091" y="129897"/>
                </a:cubicBezTo>
                <a:cubicBezTo>
                  <a:pt x="575767" y="131650"/>
                  <a:pt x="577901" y="132526"/>
                  <a:pt x="580492" y="132526"/>
                </a:cubicBezTo>
                <a:cubicBezTo>
                  <a:pt x="583083" y="132526"/>
                  <a:pt x="585331" y="131688"/>
                  <a:pt x="587236" y="130012"/>
                </a:cubicBezTo>
                <a:cubicBezTo>
                  <a:pt x="589141" y="128335"/>
                  <a:pt x="590093" y="126125"/>
                  <a:pt x="590093" y="123382"/>
                </a:cubicBezTo>
                <a:cubicBezTo>
                  <a:pt x="590093" y="120487"/>
                  <a:pt x="589102" y="118086"/>
                  <a:pt x="587121" y="116181"/>
                </a:cubicBezTo>
                <a:cubicBezTo>
                  <a:pt x="585140" y="114276"/>
                  <a:pt x="583006" y="113324"/>
                  <a:pt x="580720" y="113324"/>
                </a:cubicBezTo>
                <a:close/>
                <a:moveTo>
                  <a:pt x="1042950" y="110657"/>
                </a:moveTo>
                <a:lnTo>
                  <a:pt x="1042950" y="123687"/>
                </a:lnTo>
                <a:lnTo>
                  <a:pt x="991743" y="138546"/>
                </a:lnTo>
                <a:lnTo>
                  <a:pt x="991743" y="125744"/>
                </a:lnTo>
                <a:close/>
                <a:moveTo>
                  <a:pt x="3465043" y="109285"/>
                </a:moveTo>
                <a:lnTo>
                  <a:pt x="3465043" y="125744"/>
                </a:lnTo>
                <a:lnTo>
                  <a:pt x="3411093" y="141289"/>
                </a:lnTo>
                <a:lnTo>
                  <a:pt x="3411093" y="125287"/>
                </a:lnTo>
                <a:close/>
                <a:moveTo>
                  <a:pt x="2064868" y="109285"/>
                </a:moveTo>
                <a:lnTo>
                  <a:pt x="2064868" y="125744"/>
                </a:lnTo>
                <a:lnTo>
                  <a:pt x="2010918" y="141289"/>
                </a:lnTo>
                <a:lnTo>
                  <a:pt x="2010918" y="125287"/>
                </a:lnTo>
                <a:close/>
                <a:moveTo>
                  <a:pt x="299161" y="108066"/>
                </a:moveTo>
                <a:cubicBezTo>
                  <a:pt x="296875" y="108066"/>
                  <a:pt x="294971" y="108866"/>
                  <a:pt x="293446" y="110466"/>
                </a:cubicBezTo>
                <a:cubicBezTo>
                  <a:pt x="291923" y="112066"/>
                  <a:pt x="291160" y="114010"/>
                  <a:pt x="291160" y="116296"/>
                </a:cubicBezTo>
                <a:cubicBezTo>
                  <a:pt x="291160" y="119191"/>
                  <a:pt x="292380" y="121896"/>
                  <a:pt x="294818" y="124411"/>
                </a:cubicBezTo>
                <a:lnTo>
                  <a:pt x="301496" y="128501"/>
                </a:lnTo>
                <a:lnTo>
                  <a:pt x="302019" y="128068"/>
                </a:lnTo>
                <a:cubicBezTo>
                  <a:pt x="304991" y="124639"/>
                  <a:pt x="306477" y="121172"/>
                  <a:pt x="306477" y="117667"/>
                </a:cubicBezTo>
                <a:cubicBezTo>
                  <a:pt x="306477" y="114924"/>
                  <a:pt x="305867" y="112638"/>
                  <a:pt x="304648" y="110809"/>
                </a:cubicBezTo>
                <a:cubicBezTo>
                  <a:pt x="303429" y="108980"/>
                  <a:pt x="301600" y="108066"/>
                  <a:pt x="299161" y="108066"/>
                </a:cubicBezTo>
                <a:close/>
                <a:moveTo>
                  <a:pt x="2386736" y="105780"/>
                </a:moveTo>
                <a:lnTo>
                  <a:pt x="2418741" y="105780"/>
                </a:lnTo>
                <a:lnTo>
                  <a:pt x="2423084" y="257113"/>
                </a:lnTo>
                <a:lnTo>
                  <a:pt x="2391080" y="257113"/>
                </a:lnTo>
                <a:close/>
                <a:moveTo>
                  <a:pt x="2898572" y="103037"/>
                </a:moveTo>
                <a:cubicBezTo>
                  <a:pt x="2903144" y="102884"/>
                  <a:pt x="2907068" y="104485"/>
                  <a:pt x="2910345" y="107837"/>
                </a:cubicBezTo>
                <a:cubicBezTo>
                  <a:pt x="2913621" y="111190"/>
                  <a:pt x="2915184" y="115305"/>
                  <a:pt x="2915031" y="120182"/>
                </a:cubicBezTo>
                <a:cubicBezTo>
                  <a:pt x="2915184" y="124754"/>
                  <a:pt x="2913583" y="128602"/>
                  <a:pt x="2910231" y="131726"/>
                </a:cubicBezTo>
                <a:cubicBezTo>
                  <a:pt x="2906878" y="134850"/>
                  <a:pt x="2902992" y="136412"/>
                  <a:pt x="2898572" y="136412"/>
                </a:cubicBezTo>
                <a:cubicBezTo>
                  <a:pt x="2893847" y="136565"/>
                  <a:pt x="2889847" y="135041"/>
                  <a:pt x="2886570" y="131840"/>
                </a:cubicBezTo>
                <a:cubicBezTo>
                  <a:pt x="2883294" y="128640"/>
                  <a:pt x="2881656" y="124754"/>
                  <a:pt x="2881656" y="120182"/>
                </a:cubicBezTo>
                <a:cubicBezTo>
                  <a:pt x="2881656" y="115305"/>
                  <a:pt x="2883294" y="111228"/>
                  <a:pt x="2886570" y="107952"/>
                </a:cubicBezTo>
                <a:cubicBezTo>
                  <a:pt x="2889847" y="104675"/>
                  <a:pt x="2893847" y="103037"/>
                  <a:pt x="2898572" y="103037"/>
                </a:cubicBezTo>
                <a:close/>
                <a:moveTo>
                  <a:pt x="581863" y="100522"/>
                </a:moveTo>
                <a:cubicBezTo>
                  <a:pt x="585521" y="100522"/>
                  <a:pt x="588797" y="101589"/>
                  <a:pt x="591693" y="103723"/>
                </a:cubicBezTo>
                <a:cubicBezTo>
                  <a:pt x="594589" y="105856"/>
                  <a:pt x="596875" y="108676"/>
                  <a:pt x="598552" y="112181"/>
                </a:cubicBezTo>
                <a:cubicBezTo>
                  <a:pt x="600227" y="115686"/>
                  <a:pt x="601066" y="119420"/>
                  <a:pt x="601066" y="123382"/>
                </a:cubicBezTo>
                <a:cubicBezTo>
                  <a:pt x="601066" y="129326"/>
                  <a:pt x="599161" y="134317"/>
                  <a:pt x="595351" y="138355"/>
                </a:cubicBezTo>
                <a:cubicBezTo>
                  <a:pt x="591541" y="142394"/>
                  <a:pt x="586664" y="144413"/>
                  <a:pt x="580720" y="144413"/>
                </a:cubicBezTo>
                <a:cubicBezTo>
                  <a:pt x="574167" y="144413"/>
                  <a:pt x="569252" y="142432"/>
                  <a:pt x="565976" y="138470"/>
                </a:cubicBezTo>
                <a:cubicBezTo>
                  <a:pt x="562699" y="134507"/>
                  <a:pt x="561061" y="129859"/>
                  <a:pt x="561061" y="124525"/>
                </a:cubicBezTo>
                <a:cubicBezTo>
                  <a:pt x="561061" y="120106"/>
                  <a:pt x="561937" y="116105"/>
                  <a:pt x="563690" y="112524"/>
                </a:cubicBezTo>
                <a:cubicBezTo>
                  <a:pt x="565443" y="108942"/>
                  <a:pt x="567919" y="106047"/>
                  <a:pt x="571120" y="103837"/>
                </a:cubicBezTo>
                <a:cubicBezTo>
                  <a:pt x="574320" y="101627"/>
                  <a:pt x="577901" y="100522"/>
                  <a:pt x="581863" y="100522"/>
                </a:cubicBezTo>
                <a:close/>
                <a:moveTo>
                  <a:pt x="1213561" y="98541"/>
                </a:moveTo>
                <a:cubicBezTo>
                  <a:pt x="1211275" y="98541"/>
                  <a:pt x="1209370" y="99341"/>
                  <a:pt x="1207846" y="100941"/>
                </a:cubicBezTo>
                <a:cubicBezTo>
                  <a:pt x="1206322" y="102541"/>
                  <a:pt x="1205560" y="104485"/>
                  <a:pt x="1205560" y="106771"/>
                </a:cubicBezTo>
                <a:cubicBezTo>
                  <a:pt x="1205560" y="109666"/>
                  <a:pt x="1206780" y="112371"/>
                  <a:pt x="1209218" y="114886"/>
                </a:cubicBezTo>
                <a:lnTo>
                  <a:pt x="1215896" y="118976"/>
                </a:lnTo>
                <a:lnTo>
                  <a:pt x="1216419" y="118543"/>
                </a:lnTo>
                <a:cubicBezTo>
                  <a:pt x="1219391" y="115114"/>
                  <a:pt x="1220877" y="111647"/>
                  <a:pt x="1220877" y="108142"/>
                </a:cubicBezTo>
                <a:cubicBezTo>
                  <a:pt x="1220877" y="105399"/>
                  <a:pt x="1220267" y="103113"/>
                  <a:pt x="1219048" y="101284"/>
                </a:cubicBezTo>
                <a:cubicBezTo>
                  <a:pt x="1217829" y="99455"/>
                  <a:pt x="1216000" y="98541"/>
                  <a:pt x="1213561" y="98541"/>
                </a:cubicBezTo>
                <a:close/>
                <a:moveTo>
                  <a:pt x="299619" y="96407"/>
                </a:moveTo>
                <a:cubicBezTo>
                  <a:pt x="305715" y="96407"/>
                  <a:pt x="310325" y="98503"/>
                  <a:pt x="313449" y="102694"/>
                </a:cubicBezTo>
                <a:cubicBezTo>
                  <a:pt x="316573" y="106885"/>
                  <a:pt x="318135" y="111647"/>
                  <a:pt x="318135" y="116981"/>
                </a:cubicBezTo>
                <a:cubicBezTo>
                  <a:pt x="318135" y="123687"/>
                  <a:pt x="315926" y="129631"/>
                  <a:pt x="311506" y="134812"/>
                </a:cubicBezTo>
                <a:cubicBezTo>
                  <a:pt x="307086" y="139994"/>
                  <a:pt x="300876" y="144109"/>
                  <a:pt x="292875" y="147157"/>
                </a:cubicBezTo>
                <a:cubicBezTo>
                  <a:pt x="284874" y="150205"/>
                  <a:pt x="275463" y="152033"/>
                  <a:pt x="264643" y="152643"/>
                </a:cubicBezTo>
                <a:lnTo>
                  <a:pt x="262585" y="141670"/>
                </a:lnTo>
                <a:cubicBezTo>
                  <a:pt x="272949" y="140908"/>
                  <a:pt x="281369" y="139308"/>
                  <a:pt x="287846" y="136870"/>
                </a:cubicBezTo>
                <a:lnTo>
                  <a:pt x="292607" y="134586"/>
                </a:lnTo>
                <a:lnTo>
                  <a:pt x="284417" y="129326"/>
                </a:lnTo>
                <a:cubicBezTo>
                  <a:pt x="280988" y="125821"/>
                  <a:pt x="279273" y="121477"/>
                  <a:pt x="279273" y="116296"/>
                </a:cubicBezTo>
                <a:cubicBezTo>
                  <a:pt x="279273" y="110962"/>
                  <a:pt x="281140" y="106313"/>
                  <a:pt x="284874" y="102351"/>
                </a:cubicBezTo>
                <a:cubicBezTo>
                  <a:pt x="288608" y="98389"/>
                  <a:pt x="293523" y="96407"/>
                  <a:pt x="299619" y="96407"/>
                </a:cubicBezTo>
                <a:close/>
                <a:moveTo>
                  <a:pt x="2196618" y="96179"/>
                </a:moveTo>
                <a:cubicBezTo>
                  <a:pt x="2201189" y="96026"/>
                  <a:pt x="2205114" y="97627"/>
                  <a:pt x="2208390" y="100979"/>
                </a:cubicBezTo>
                <a:cubicBezTo>
                  <a:pt x="2211667" y="104332"/>
                  <a:pt x="2213229" y="108447"/>
                  <a:pt x="2213077" y="113324"/>
                </a:cubicBezTo>
                <a:cubicBezTo>
                  <a:pt x="2213229" y="117896"/>
                  <a:pt x="2211629" y="121744"/>
                  <a:pt x="2208276" y="124868"/>
                </a:cubicBezTo>
                <a:cubicBezTo>
                  <a:pt x="2204923" y="127992"/>
                  <a:pt x="2201037" y="129554"/>
                  <a:pt x="2196618" y="129554"/>
                </a:cubicBezTo>
                <a:cubicBezTo>
                  <a:pt x="2191893" y="129707"/>
                  <a:pt x="2187893" y="128183"/>
                  <a:pt x="2184616" y="124982"/>
                </a:cubicBezTo>
                <a:cubicBezTo>
                  <a:pt x="2181339" y="121782"/>
                  <a:pt x="2179701" y="117896"/>
                  <a:pt x="2179701" y="113324"/>
                </a:cubicBezTo>
                <a:cubicBezTo>
                  <a:pt x="2179701" y="108447"/>
                  <a:pt x="2181339" y="104370"/>
                  <a:pt x="2184616" y="101094"/>
                </a:cubicBezTo>
                <a:cubicBezTo>
                  <a:pt x="2187893" y="97817"/>
                  <a:pt x="2191893" y="96179"/>
                  <a:pt x="2196618" y="96179"/>
                </a:cubicBezTo>
                <a:close/>
                <a:moveTo>
                  <a:pt x="3274467" y="95493"/>
                </a:moveTo>
                <a:cubicBezTo>
                  <a:pt x="3278886" y="95341"/>
                  <a:pt x="3282582" y="96903"/>
                  <a:pt x="3285554" y="100179"/>
                </a:cubicBezTo>
                <a:cubicBezTo>
                  <a:pt x="3288525" y="103456"/>
                  <a:pt x="3290011" y="107152"/>
                  <a:pt x="3290011" y="111266"/>
                </a:cubicBezTo>
                <a:cubicBezTo>
                  <a:pt x="3290164" y="115686"/>
                  <a:pt x="3288678" y="119420"/>
                  <a:pt x="3285554" y="122468"/>
                </a:cubicBezTo>
                <a:cubicBezTo>
                  <a:pt x="3282429" y="125516"/>
                  <a:pt x="3278810" y="127040"/>
                  <a:pt x="3274695" y="127040"/>
                </a:cubicBezTo>
                <a:cubicBezTo>
                  <a:pt x="3270276" y="127192"/>
                  <a:pt x="3266504" y="125706"/>
                  <a:pt x="3263379" y="122582"/>
                </a:cubicBezTo>
                <a:cubicBezTo>
                  <a:pt x="3260255" y="119458"/>
                  <a:pt x="3258617" y="115686"/>
                  <a:pt x="3258465" y="111266"/>
                </a:cubicBezTo>
                <a:cubicBezTo>
                  <a:pt x="3258465" y="107152"/>
                  <a:pt x="3260027" y="103494"/>
                  <a:pt x="3263151" y="100294"/>
                </a:cubicBezTo>
                <a:cubicBezTo>
                  <a:pt x="3266275" y="97093"/>
                  <a:pt x="3270047" y="95493"/>
                  <a:pt x="3274467" y="95493"/>
                </a:cubicBezTo>
                <a:close/>
                <a:moveTo>
                  <a:pt x="2741067" y="95493"/>
                </a:moveTo>
                <a:cubicBezTo>
                  <a:pt x="2745486" y="95341"/>
                  <a:pt x="2749182" y="96903"/>
                  <a:pt x="2752154" y="100179"/>
                </a:cubicBezTo>
                <a:cubicBezTo>
                  <a:pt x="2755125" y="103456"/>
                  <a:pt x="2756611" y="107152"/>
                  <a:pt x="2756611" y="111266"/>
                </a:cubicBezTo>
                <a:cubicBezTo>
                  <a:pt x="2756764" y="115686"/>
                  <a:pt x="2755278" y="119420"/>
                  <a:pt x="2752154" y="122468"/>
                </a:cubicBezTo>
                <a:cubicBezTo>
                  <a:pt x="2749029" y="125516"/>
                  <a:pt x="2745410" y="127040"/>
                  <a:pt x="2741295" y="127040"/>
                </a:cubicBezTo>
                <a:cubicBezTo>
                  <a:pt x="2736876" y="127192"/>
                  <a:pt x="2733104" y="125706"/>
                  <a:pt x="2729979" y="122582"/>
                </a:cubicBezTo>
                <a:cubicBezTo>
                  <a:pt x="2726855" y="119458"/>
                  <a:pt x="2725217" y="115686"/>
                  <a:pt x="2725065" y="111266"/>
                </a:cubicBezTo>
                <a:cubicBezTo>
                  <a:pt x="2725065" y="107152"/>
                  <a:pt x="2726627" y="103494"/>
                  <a:pt x="2729751" y="100294"/>
                </a:cubicBezTo>
                <a:cubicBezTo>
                  <a:pt x="2732875" y="97093"/>
                  <a:pt x="2736647" y="95493"/>
                  <a:pt x="2741067" y="95493"/>
                </a:cubicBezTo>
                <a:close/>
                <a:moveTo>
                  <a:pt x="3234919" y="95264"/>
                </a:moveTo>
                <a:cubicBezTo>
                  <a:pt x="3239338" y="95112"/>
                  <a:pt x="3243034" y="96674"/>
                  <a:pt x="3246006" y="99951"/>
                </a:cubicBezTo>
                <a:cubicBezTo>
                  <a:pt x="3248978" y="103227"/>
                  <a:pt x="3250463" y="106923"/>
                  <a:pt x="3250463" y="111038"/>
                </a:cubicBezTo>
                <a:cubicBezTo>
                  <a:pt x="3250616" y="115457"/>
                  <a:pt x="3249130" y="119191"/>
                  <a:pt x="3246006" y="122239"/>
                </a:cubicBezTo>
                <a:cubicBezTo>
                  <a:pt x="3242882" y="125287"/>
                  <a:pt x="3239262" y="126811"/>
                  <a:pt x="3235147" y="126811"/>
                </a:cubicBezTo>
                <a:cubicBezTo>
                  <a:pt x="3230728" y="126964"/>
                  <a:pt x="3226956" y="125478"/>
                  <a:pt x="3223832" y="122353"/>
                </a:cubicBezTo>
                <a:cubicBezTo>
                  <a:pt x="3220707" y="119229"/>
                  <a:pt x="3219069" y="115457"/>
                  <a:pt x="3218917" y="111038"/>
                </a:cubicBezTo>
                <a:cubicBezTo>
                  <a:pt x="3218917" y="106923"/>
                  <a:pt x="3220479" y="103265"/>
                  <a:pt x="3223603" y="100065"/>
                </a:cubicBezTo>
                <a:cubicBezTo>
                  <a:pt x="3226727" y="96865"/>
                  <a:pt x="3230499" y="95264"/>
                  <a:pt x="3234919" y="95264"/>
                </a:cubicBezTo>
                <a:close/>
                <a:moveTo>
                  <a:pt x="2701519" y="95264"/>
                </a:moveTo>
                <a:cubicBezTo>
                  <a:pt x="2705938" y="95112"/>
                  <a:pt x="2709634" y="96674"/>
                  <a:pt x="2712606" y="99951"/>
                </a:cubicBezTo>
                <a:cubicBezTo>
                  <a:pt x="2715578" y="103227"/>
                  <a:pt x="2717063" y="106923"/>
                  <a:pt x="2717063" y="111038"/>
                </a:cubicBezTo>
                <a:cubicBezTo>
                  <a:pt x="2717216" y="115457"/>
                  <a:pt x="2715730" y="119191"/>
                  <a:pt x="2712606" y="122239"/>
                </a:cubicBezTo>
                <a:cubicBezTo>
                  <a:pt x="2709482" y="125287"/>
                  <a:pt x="2705862" y="126811"/>
                  <a:pt x="2701747" y="126811"/>
                </a:cubicBezTo>
                <a:cubicBezTo>
                  <a:pt x="2697328" y="126964"/>
                  <a:pt x="2693556" y="125478"/>
                  <a:pt x="2690432" y="122353"/>
                </a:cubicBezTo>
                <a:cubicBezTo>
                  <a:pt x="2687307" y="119229"/>
                  <a:pt x="2685669" y="115457"/>
                  <a:pt x="2685517" y="111038"/>
                </a:cubicBezTo>
                <a:cubicBezTo>
                  <a:pt x="2685517" y="106923"/>
                  <a:pt x="2687079" y="103265"/>
                  <a:pt x="2690203" y="100065"/>
                </a:cubicBezTo>
                <a:cubicBezTo>
                  <a:pt x="2693327" y="96865"/>
                  <a:pt x="2697099" y="95264"/>
                  <a:pt x="2701519" y="95264"/>
                </a:cubicBezTo>
                <a:close/>
                <a:moveTo>
                  <a:pt x="1399870" y="94274"/>
                </a:moveTo>
                <a:cubicBezTo>
                  <a:pt x="1396975" y="94274"/>
                  <a:pt x="1394727" y="95264"/>
                  <a:pt x="1393127" y="97246"/>
                </a:cubicBezTo>
                <a:cubicBezTo>
                  <a:pt x="1391526" y="99227"/>
                  <a:pt x="1390726" y="101513"/>
                  <a:pt x="1390726" y="104104"/>
                </a:cubicBezTo>
                <a:cubicBezTo>
                  <a:pt x="1390726" y="106847"/>
                  <a:pt x="1391565" y="109095"/>
                  <a:pt x="1393241" y="110847"/>
                </a:cubicBezTo>
                <a:cubicBezTo>
                  <a:pt x="1394917" y="112600"/>
                  <a:pt x="1397051" y="113476"/>
                  <a:pt x="1399642" y="113476"/>
                </a:cubicBezTo>
                <a:cubicBezTo>
                  <a:pt x="1402232" y="113476"/>
                  <a:pt x="1404480" y="112638"/>
                  <a:pt x="1406385" y="110962"/>
                </a:cubicBezTo>
                <a:cubicBezTo>
                  <a:pt x="1408290" y="109285"/>
                  <a:pt x="1409243" y="107075"/>
                  <a:pt x="1409243" y="104332"/>
                </a:cubicBezTo>
                <a:cubicBezTo>
                  <a:pt x="1409243" y="101437"/>
                  <a:pt x="1408252" y="99036"/>
                  <a:pt x="1406271" y="97131"/>
                </a:cubicBezTo>
                <a:cubicBezTo>
                  <a:pt x="1404290" y="95226"/>
                  <a:pt x="1402156" y="94274"/>
                  <a:pt x="1399870" y="94274"/>
                </a:cubicBezTo>
                <a:close/>
                <a:moveTo>
                  <a:pt x="1291209" y="93893"/>
                </a:moveTo>
                <a:lnTo>
                  <a:pt x="1310183" y="93893"/>
                </a:lnTo>
                <a:lnTo>
                  <a:pt x="1313841" y="209793"/>
                </a:lnTo>
                <a:cubicBezTo>
                  <a:pt x="1314145" y="217565"/>
                  <a:pt x="1315403" y="223623"/>
                  <a:pt x="1317613" y="227967"/>
                </a:cubicBezTo>
                <a:cubicBezTo>
                  <a:pt x="1319822" y="232310"/>
                  <a:pt x="1322832" y="235320"/>
                  <a:pt x="1326642" y="236996"/>
                </a:cubicBezTo>
                <a:lnTo>
                  <a:pt x="1338573" y="239382"/>
                </a:lnTo>
                <a:lnTo>
                  <a:pt x="1363142" y="236882"/>
                </a:lnTo>
                <a:lnTo>
                  <a:pt x="1380364" y="231406"/>
                </a:lnTo>
                <a:lnTo>
                  <a:pt x="1375715" y="226024"/>
                </a:lnTo>
                <a:cubicBezTo>
                  <a:pt x="1372515" y="222671"/>
                  <a:pt x="1369047" y="219280"/>
                  <a:pt x="1365314" y="215851"/>
                </a:cubicBezTo>
                <a:cubicBezTo>
                  <a:pt x="1361580" y="212422"/>
                  <a:pt x="1357579" y="209183"/>
                  <a:pt x="1353312" y="206135"/>
                </a:cubicBezTo>
                <a:cubicBezTo>
                  <a:pt x="1352398" y="205373"/>
                  <a:pt x="1351483" y="204002"/>
                  <a:pt x="1350569" y="202021"/>
                </a:cubicBezTo>
                <a:cubicBezTo>
                  <a:pt x="1349655" y="200039"/>
                  <a:pt x="1348893" y="197982"/>
                  <a:pt x="1348283" y="195848"/>
                </a:cubicBezTo>
                <a:cubicBezTo>
                  <a:pt x="1347673" y="193715"/>
                  <a:pt x="1347369" y="192115"/>
                  <a:pt x="1347369" y="191048"/>
                </a:cubicBezTo>
                <a:cubicBezTo>
                  <a:pt x="1347369" y="188762"/>
                  <a:pt x="1348816" y="186019"/>
                  <a:pt x="1351712" y="182818"/>
                </a:cubicBezTo>
                <a:cubicBezTo>
                  <a:pt x="1354607" y="179618"/>
                  <a:pt x="1358494" y="176532"/>
                  <a:pt x="1363371" y="173560"/>
                </a:cubicBezTo>
                <a:cubicBezTo>
                  <a:pt x="1368247" y="170588"/>
                  <a:pt x="1373810" y="168112"/>
                  <a:pt x="1380058" y="166130"/>
                </a:cubicBezTo>
                <a:cubicBezTo>
                  <a:pt x="1386307" y="164149"/>
                  <a:pt x="1392784" y="163159"/>
                  <a:pt x="1399489" y="163159"/>
                </a:cubicBezTo>
                <a:cubicBezTo>
                  <a:pt x="1408176" y="163159"/>
                  <a:pt x="1415225" y="164454"/>
                  <a:pt x="1420635" y="167045"/>
                </a:cubicBezTo>
                <a:cubicBezTo>
                  <a:pt x="1426045" y="169636"/>
                  <a:pt x="1430007" y="172950"/>
                  <a:pt x="1432522" y="176989"/>
                </a:cubicBezTo>
                <a:cubicBezTo>
                  <a:pt x="1435037" y="181027"/>
                  <a:pt x="1436294" y="185333"/>
                  <a:pt x="1436294" y="189905"/>
                </a:cubicBezTo>
                <a:cubicBezTo>
                  <a:pt x="1436294" y="196610"/>
                  <a:pt x="1434618" y="203278"/>
                  <a:pt x="1431265" y="209907"/>
                </a:cubicBezTo>
                <a:cubicBezTo>
                  <a:pt x="1427912" y="216537"/>
                  <a:pt x="1423111" y="222747"/>
                  <a:pt x="1416863" y="228538"/>
                </a:cubicBezTo>
                <a:lnTo>
                  <a:pt x="1411775" y="232116"/>
                </a:lnTo>
                <a:lnTo>
                  <a:pt x="1424750" y="236196"/>
                </a:lnTo>
                <a:cubicBezTo>
                  <a:pt x="1429855" y="237339"/>
                  <a:pt x="1435075" y="238177"/>
                  <a:pt x="1440409" y="238711"/>
                </a:cubicBezTo>
                <a:cubicBezTo>
                  <a:pt x="1445743" y="239244"/>
                  <a:pt x="1451077" y="239511"/>
                  <a:pt x="1456411" y="239511"/>
                </a:cubicBezTo>
                <a:lnTo>
                  <a:pt x="1460927" y="241214"/>
                </a:lnTo>
                <a:lnTo>
                  <a:pt x="1461135" y="239511"/>
                </a:lnTo>
                <a:cubicBezTo>
                  <a:pt x="1468603" y="239511"/>
                  <a:pt x="1474546" y="239054"/>
                  <a:pt x="1478966" y="238139"/>
                </a:cubicBezTo>
                <a:cubicBezTo>
                  <a:pt x="1483386" y="237225"/>
                  <a:pt x="1486586" y="235358"/>
                  <a:pt x="1488567" y="232539"/>
                </a:cubicBezTo>
                <a:cubicBezTo>
                  <a:pt x="1490548" y="229719"/>
                  <a:pt x="1491539" y="225490"/>
                  <a:pt x="1491539" y="219851"/>
                </a:cubicBezTo>
                <a:cubicBezTo>
                  <a:pt x="1491539" y="216041"/>
                  <a:pt x="1490929" y="211507"/>
                  <a:pt x="1489710" y="206250"/>
                </a:cubicBezTo>
                <a:cubicBezTo>
                  <a:pt x="1488491" y="200992"/>
                  <a:pt x="1486891" y="195391"/>
                  <a:pt x="1484910" y="189448"/>
                </a:cubicBezTo>
                <a:cubicBezTo>
                  <a:pt x="1482928" y="183504"/>
                  <a:pt x="1480795" y="177637"/>
                  <a:pt x="1478509" y="171845"/>
                </a:cubicBezTo>
                <a:lnTo>
                  <a:pt x="1497025" y="164987"/>
                </a:lnTo>
                <a:cubicBezTo>
                  <a:pt x="1499007" y="169864"/>
                  <a:pt x="1500873" y="175427"/>
                  <a:pt x="1502626" y="181675"/>
                </a:cubicBezTo>
                <a:cubicBezTo>
                  <a:pt x="1504379" y="187924"/>
                  <a:pt x="1505865" y="194096"/>
                  <a:pt x="1507084" y="200192"/>
                </a:cubicBezTo>
                <a:cubicBezTo>
                  <a:pt x="1508303" y="206288"/>
                  <a:pt x="1508913" y="211622"/>
                  <a:pt x="1508913" y="216194"/>
                </a:cubicBezTo>
                <a:cubicBezTo>
                  <a:pt x="1508913" y="222290"/>
                  <a:pt x="1508265" y="227662"/>
                  <a:pt x="1506969" y="232310"/>
                </a:cubicBezTo>
                <a:cubicBezTo>
                  <a:pt x="1505674" y="236958"/>
                  <a:pt x="1503731" y="240921"/>
                  <a:pt x="1501140" y="244197"/>
                </a:cubicBezTo>
                <a:cubicBezTo>
                  <a:pt x="1498549" y="247474"/>
                  <a:pt x="1495235" y="250141"/>
                  <a:pt x="1491196" y="252198"/>
                </a:cubicBezTo>
                <a:cubicBezTo>
                  <a:pt x="1487157" y="254256"/>
                  <a:pt x="1482471" y="255780"/>
                  <a:pt x="1477137" y="256770"/>
                </a:cubicBezTo>
                <a:cubicBezTo>
                  <a:pt x="1471803" y="257761"/>
                  <a:pt x="1465707" y="258256"/>
                  <a:pt x="1458849" y="258256"/>
                </a:cubicBezTo>
                <a:lnTo>
                  <a:pt x="1459076" y="256400"/>
                </a:lnTo>
                <a:lnTo>
                  <a:pt x="1454125" y="258256"/>
                </a:lnTo>
                <a:cubicBezTo>
                  <a:pt x="1445743" y="258256"/>
                  <a:pt x="1437170" y="257456"/>
                  <a:pt x="1428407" y="255856"/>
                </a:cubicBezTo>
                <a:cubicBezTo>
                  <a:pt x="1419644" y="254256"/>
                  <a:pt x="1411453" y="251817"/>
                  <a:pt x="1403833" y="248541"/>
                </a:cubicBezTo>
                <a:lnTo>
                  <a:pt x="1395769" y="243370"/>
                </a:lnTo>
                <a:lnTo>
                  <a:pt x="1394917" y="243969"/>
                </a:lnTo>
                <a:cubicBezTo>
                  <a:pt x="1386535" y="248464"/>
                  <a:pt x="1377277" y="251970"/>
                  <a:pt x="1367142" y="254484"/>
                </a:cubicBezTo>
                <a:cubicBezTo>
                  <a:pt x="1362075" y="255742"/>
                  <a:pt x="1356865" y="256685"/>
                  <a:pt x="1351512" y="257313"/>
                </a:cubicBezTo>
                <a:lnTo>
                  <a:pt x="1337272" y="258128"/>
                </a:lnTo>
                <a:lnTo>
                  <a:pt x="1336929" y="258256"/>
                </a:lnTo>
                <a:lnTo>
                  <a:pt x="1336496" y="258172"/>
                </a:lnTo>
                <a:lnTo>
                  <a:pt x="1335024" y="258256"/>
                </a:lnTo>
                <a:lnTo>
                  <a:pt x="1335068" y="257895"/>
                </a:lnTo>
                <a:lnTo>
                  <a:pt x="1321042" y="255170"/>
                </a:lnTo>
                <a:cubicBezTo>
                  <a:pt x="1316851" y="253113"/>
                  <a:pt x="1313574" y="250446"/>
                  <a:pt x="1311212" y="247169"/>
                </a:cubicBezTo>
                <a:lnTo>
                  <a:pt x="1308623" y="241424"/>
                </a:lnTo>
                <a:lnTo>
                  <a:pt x="1303896" y="248769"/>
                </a:lnTo>
                <a:cubicBezTo>
                  <a:pt x="1300467" y="251893"/>
                  <a:pt x="1295857" y="254256"/>
                  <a:pt x="1290066" y="255856"/>
                </a:cubicBezTo>
                <a:lnTo>
                  <a:pt x="1274940" y="257528"/>
                </a:lnTo>
                <a:lnTo>
                  <a:pt x="1272997" y="258256"/>
                </a:lnTo>
                <a:lnTo>
                  <a:pt x="1271397" y="257919"/>
                </a:lnTo>
                <a:lnTo>
                  <a:pt x="1268349" y="258256"/>
                </a:lnTo>
                <a:lnTo>
                  <a:pt x="1268454" y="257300"/>
                </a:lnTo>
                <a:lnTo>
                  <a:pt x="1257796" y="255056"/>
                </a:lnTo>
                <a:lnTo>
                  <a:pt x="1248568" y="247674"/>
                </a:lnTo>
                <a:lnTo>
                  <a:pt x="1245222" y="252884"/>
                </a:lnTo>
                <a:cubicBezTo>
                  <a:pt x="1242403" y="255703"/>
                  <a:pt x="1239279" y="257799"/>
                  <a:pt x="1235850" y="259171"/>
                </a:cubicBezTo>
                <a:cubicBezTo>
                  <a:pt x="1232421" y="260542"/>
                  <a:pt x="1228801" y="261228"/>
                  <a:pt x="1224991" y="261228"/>
                </a:cubicBezTo>
                <a:cubicBezTo>
                  <a:pt x="1220572" y="261228"/>
                  <a:pt x="1216000" y="260428"/>
                  <a:pt x="1211275" y="258828"/>
                </a:cubicBezTo>
                <a:cubicBezTo>
                  <a:pt x="1206551" y="257227"/>
                  <a:pt x="1201903" y="254865"/>
                  <a:pt x="1197331" y="251741"/>
                </a:cubicBezTo>
                <a:cubicBezTo>
                  <a:pt x="1192759" y="248617"/>
                  <a:pt x="1188454" y="244769"/>
                  <a:pt x="1184415" y="240197"/>
                </a:cubicBezTo>
                <a:lnTo>
                  <a:pt x="1175301" y="226868"/>
                </a:lnTo>
                <a:lnTo>
                  <a:pt x="1167613" y="244426"/>
                </a:lnTo>
                <a:cubicBezTo>
                  <a:pt x="1166241" y="251360"/>
                  <a:pt x="1165555" y="257494"/>
                  <a:pt x="1165555" y="262828"/>
                </a:cubicBezTo>
                <a:cubicBezTo>
                  <a:pt x="1165555" y="267095"/>
                  <a:pt x="1166013" y="272544"/>
                  <a:pt x="1166927" y="279173"/>
                </a:cubicBezTo>
                <a:cubicBezTo>
                  <a:pt x="1167841" y="285802"/>
                  <a:pt x="1169022" y="292851"/>
                  <a:pt x="1170470" y="300319"/>
                </a:cubicBezTo>
                <a:cubicBezTo>
                  <a:pt x="1171918" y="307786"/>
                  <a:pt x="1173518" y="315216"/>
                  <a:pt x="1175271" y="322607"/>
                </a:cubicBezTo>
                <a:cubicBezTo>
                  <a:pt x="1177023" y="329998"/>
                  <a:pt x="1178662" y="336666"/>
                  <a:pt x="1180186" y="342610"/>
                </a:cubicBezTo>
                <a:lnTo>
                  <a:pt x="1162126" y="346953"/>
                </a:lnTo>
                <a:cubicBezTo>
                  <a:pt x="1158926" y="335218"/>
                  <a:pt x="1156183" y="323750"/>
                  <a:pt x="1153897" y="312549"/>
                </a:cubicBezTo>
                <a:cubicBezTo>
                  <a:pt x="1151611" y="301347"/>
                  <a:pt x="1149858" y="291327"/>
                  <a:pt x="1148639" y="282488"/>
                </a:cubicBezTo>
                <a:cubicBezTo>
                  <a:pt x="1147420" y="273649"/>
                  <a:pt x="1146810" y="267095"/>
                  <a:pt x="1146810" y="262828"/>
                </a:cubicBezTo>
                <a:cubicBezTo>
                  <a:pt x="1146810" y="251551"/>
                  <a:pt x="1148639" y="241264"/>
                  <a:pt x="1152297" y="231967"/>
                </a:cubicBezTo>
                <a:cubicBezTo>
                  <a:pt x="1155954" y="222671"/>
                  <a:pt x="1160679" y="214479"/>
                  <a:pt x="1166470" y="207393"/>
                </a:cubicBezTo>
                <a:cubicBezTo>
                  <a:pt x="1172261" y="200306"/>
                  <a:pt x="1178509" y="194286"/>
                  <a:pt x="1185215" y="189333"/>
                </a:cubicBezTo>
                <a:cubicBezTo>
                  <a:pt x="1191921" y="184380"/>
                  <a:pt x="1198436" y="180646"/>
                  <a:pt x="1204760" y="178132"/>
                </a:cubicBezTo>
                <a:cubicBezTo>
                  <a:pt x="1211085" y="175617"/>
                  <a:pt x="1216457" y="174360"/>
                  <a:pt x="1220877" y="174360"/>
                </a:cubicBezTo>
                <a:cubicBezTo>
                  <a:pt x="1224687" y="174360"/>
                  <a:pt x="1228039" y="175198"/>
                  <a:pt x="1230935" y="176875"/>
                </a:cubicBezTo>
                <a:cubicBezTo>
                  <a:pt x="1233831" y="178551"/>
                  <a:pt x="1236650" y="181828"/>
                  <a:pt x="1239393" y="186704"/>
                </a:cubicBezTo>
                <a:cubicBezTo>
                  <a:pt x="1242136" y="191581"/>
                  <a:pt x="1245032" y="198744"/>
                  <a:pt x="1248080" y="208193"/>
                </a:cubicBezTo>
                <a:cubicBezTo>
                  <a:pt x="1250976" y="216880"/>
                  <a:pt x="1253719" y="223471"/>
                  <a:pt x="1256310" y="227967"/>
                </a:cubicBezTo>
                <a:cubicBezTo>
                  <a:pt x="1258900" y="232462"/>
                  <a:pt x="1261720" y="235510"/>
                  <a:pt x="1264768" y="237111"/>
                </a:cubicBezTo>
                <a:lnTo>
                  <a:pt x="1274313" y="239289"/>
                </a:lnTo>
                <a:lnTo>
                  <a:pt x="1281494" y="238882"/>
                </a:lnTo>
                <a:cubicBezTo>
                  <a:pt x="1284542" y="238463"/>
                  <a:pt x="1286942" y="237835"/>
                  <a:pt x="1288695" y="236996"/>
                </a:cubicBezTo>
                <a:cubicBezTo>
                  <a:pt x="1292200" y="235320"/>
                  <a:pt x="1294219" y="232348"/>
                  <a:pt x="1294752" y="228081"/>
                </a:cubicBezTo>
                <a:cubicBezTo>
                  <a:pt x="1295286" y="223814"/>
                  <a:pt x="1295400" y="217870"/>
                  <a:pt x="1295095" y="210250"/>
                </a:cubicBezTo>
                <a:close/>
                <a:moveTo>
                  <a:pt x="903808" y="93893"/>
                </a:moveTo>
                <a:lnTo>
                  <a:pt x="922554" y="93893"/>
                </a:lnTo>
                <a:lnTo>
                  <a:pt x="927126" y="211622"/>
                </a:lnTo>
                <a:cubicBezTo>
                  <a:pt x="927430" y="219089"/>
                  <a:pt x="928154" y="224842"/>
                  <a:pt x="929297" y="228881"/>
                </a:cubicBezTo>
                <a:cubicBezTo>
                  <a:pt x="930440" y="232920"/>
                  <a:pt x="933031" y="235701"/>
                  <a:pt x="937070" y="237225"/>
                </a:cubicBezTo>
                <a:cubicBezTo>
                  <a:pt x="941108" y="238749"/>
                  <a:pt x="947471" y="239511"/>
                  <a:pt x="956158" y="239511"/>
                </a:cubicBezTo>
                <a:lnTo>
                  <a:pt x="956303" y="239566"/>
                </a:lnTo>
                <a:lnTo>
                  <a:pt x="956310" y="239511"/>
                </a:lnTo>
                <a:cubicBezTo>
                  <a:pt x="960577" y="239511"/>
                  <a:pt x="964159" y="238597"/>
                  <a:pt x="967054" y="236768"/>
                </a:cubicBezTo>
                <a:cubicBezTo>
                  <a:pt x="969950" y="234939"/>
                  <a:pt x="972769" y="231891"/>
                  <a:pt x="975513" y="227624"/>
                </a:cubicBezTo>
                <a:cubicBezTo>
                  <a:pt x="978256" y="223357"/>
                  <a:pt x="981228" y="217642"/>
                  <a:pt x="984428" y="210479"/>
                </a:cubicBezTo>
                <a:cubicBezTo>
                  <a:pt x="988848" y="200725"/>
                  <a:pt x="993229" y="193334"/>
                  <a:pt x="997572" y="188305"/>
                </a:cubicBezTo>
                <a:cubicBezTo>
                  <a:pt x="1001916" y="183275"/>
                  <a:pt x="1006259" y="179846"/>
                  <a:pt x="1010603" y="178018"/>
                </a:cubicBezTo>
                <a:cubicBezTo>
                  <a:pt x="1014946" y="176189"/>
                  <a:pt x="1019251" y="175274"/>
                  <a:pt x="1023519" y="175274"/>
                </a:cubicBezTo>
                <a:cubicBezTo>
                  <a:pt x="1028700" y="175274"/>
                  <a:pt x="1033501" y="176608"/>
                  <a:pt x="1037920" y="179275"/>
                </a:cubicBezTo>
                <a:cubicBezTo>
                  <a:pt x="1042340" y="181942"/>
                  <a:pt x="1046226" y="185485"/>
                  <a:pt x="1049579" y="189905"/>
                </a:cubicBezTo>
                <a:cubicBezTo>
                  <a:pt x="1052932" y="194324"/>
                  <a:pt x="1055561" y="199163"/>
                  <a:pt x="1057466" y="204421"/>
                </a:cubicBezTo>
                <a:cubicBezTo>
                  <a:pt x="1059371" y="209679"/>
                  <a:pt x="1060323" y="214898"/>
                  <a:pt x="1060323" y="220080"/>
                </a:cubicBezTo>
                <a:cubicBezTo>
                  <a:pt x="1060323" y="229224"/>
                  <a:pt x="1058723" y="236501"/>
                  <a:pt x="1055523" y="241911"/>
                </a:cubicBezTo>
                <a:cubicBezTo>
                  <a:pt x="1052322" y="247321"/>
                  <a:pt x="1048245" y="251208"/>
                  <a:pt x="1043292" y="253570"/>
                </a:cubicBezTo>
                <a:cubicBezTo>
                  <a:pt x="1038339" y="255932"/>
                  <a:pt x="1033196" y="257113"/>
                  <a:pt x="1027862" y="257113"/>
                </a:cubicBezTo>
                <a:cubicBezTo>
                  <a:pt x="1023138" y="257113"/>
                  <a:pt x="1017080" y="256199"/>
                  <a:pt x="1009688" y="254370"/>
                </a:cubicBezTo>
                <a:cubicBezTo>
                  <a:pt x="1005993" y="253456"/>
                  <a:pt x="1001811" y="251836"/>
                  <a:pt x="997144" y="249512"/>
                </a:cubicBezTo>
                <a:lnTo>
                  <a:pt x="985810" y="242850"/>
                </a:lnTo>
                <a:lnTo>
                  <a:pt x="981428" y="248398"/>
                </a:lnTo>
                <a:cubicBezTo>
                  <a:pt x="979770" y="250169"/>
                  <a:pt x="978103" y="251627"/>
                  <a:pt x="976427" y="252770"/>
                </a:cubicBezTo>
                <a:cubicBezTo>
                  <a:pt x="973074" y="255056"/>
                  <a:pt x="969607" y="256542"/>
                  <a:pt x="966026" y="257227"/>
                </a:cubicBezTo>
                <a:cubicBezTo>
                  <a:pt x="962444" y="257913"/>
                  <a:pt x="958444" y="258256"/>
                  <a:pt x="954024" y="258256"/>
                </a:cubicBezTo>
                <a:lnTo>
                  <a:pt x="954031" y="258196"/>
                </a:lnTo>
                <a:lnTo>
                  <a:pt x="953872" y="258256"/>
                </a:lnTo>
                <a:cubicBezTo>
                  <a:pt x="941680" y="258256"/>
                  <a:pt x="932345" y="256885"/>
                  <a:pt x="925868" y="254141"/>
                </a:cubicBezTo>
                <a:cubicBezTo>
                  <a:pt x="919391" y="251398"/>
                  <a:pt x="914934" y="247131"/>
                  <a:pt x="912495" y="241340"/>
                </a:cubicBezTo>
                <a:cubicBezTo>
                  <a:pt x="910057" y="235549"/>
                  <a:pt x="908685" y="228081"/>
                  <a:pt x="908380" y="218937"/>
                </a:cubicBezTo>
                <a:close/>
                <a:moveTo>
                  <a:pt x="3335426" y="89778"/>
                </a:moveTo>
                <a:lnTo>
                  <a:pt x="3367659" y="89778"/>
                </a:lnTo>
                <a:lnTo>
                  <a:pt x="3372231" y="200420"/>
                </a:lnTo>
                <a:cubicBezTo>
                  <a:pt x="3372536" y="209260"/>
                  <a:pt x="3372193" y="217222"/>
                  <a:pt x="3371203" y="224309"/>
                </a:cubicBezTo>
                <a:cubicBezTo>
                  <a:pt x="3370212" y="231396"/>
                  <a:pt x="3367850" y="237454"/>
                  <a:pt x="3364116" y="242483"/>
                </a:cubicBezTo>
                <a:cubicBezTo>
                  <a:pt x="3360382" y="247512"/>
                  <a:pt x="3354667" y="251398"/>
                  <a:pt x="3346971" y="254141"/>
                </a:cubicBezTo>
                <a:cubicBezTo>
                  <a:pt x="3339275" y="256885"/>
                  <a:pt x="3329026" y="258256"/>
                  <a:pt x="3316224" y="258256"/>
                </a:cubicBezTo>
                <a:lnTo>
                  <a:pt x="3316258" y="257787"/>
                </a:lnTo>
                <a:lnTo>
                  <a:pt x="3313100" y="258256"/>
                </a:lnTo>
                <a:cubicBezTo>
                  <a:pt x="3304261" y="258256"/>
                  <a:pt x="3295574" y="257799"/>
                  <a:pt x="3287040" y="256885"/>
                </a:cubicBezTo>
                <a:cubicBezTo>
                  <a:pt x="3278505" y="255970"/>
                  <a:pt x="3270619" y="254599"/>
                  <a:pt x="3263379" y="252770"/>
                </a:cubicBezTo>
                <a:lnTo>
                  <a:pt x="3252840" y="249065"/>
                </a:lnTo>
                <a:lnTo>
                  <a:pt x="3252292" y="249341"/>
                </a:lnTo>
                <a:cubicBezTo>
                  <a:pt x="3249549" y="250560"/>
                  <a:pt x="3246120" y="251703"/>
                  <a:pt x="3242005" y="252770"/>
                </a:cubicBezTo>
                <a:cubicBezTo>
                  <a:pt x="3237891" y="253837"/>
                  <a:pt x="3233242" y="254789"/>
                  <a:pt x="3228061" y="255627"/>
                </a:cubicBezTo>
                <a:cubicBezTo>
                  <a:pt x="3222879" y="256465"/>
                  <a:pt x="3217317" y="257113"/>
                  <a:pt x="3211373" y="257570"/>
                </a:cubicBezTo>
                <a:lnTo>
                  <a:pt x="3201009" y="257945"/>
                </a:lnTo>
                <a:lnTo>
                  <a:pt x="3198876" y="258256"/>
                </a:lnTo>
                <a:lnTo>
                  <a:pt x="3197657" y="258066"/>
                </a:lnTo>
                <a:lnTo>
                  <a:pt x="3192399" y="258256"/>
                </a:lnTo>
                <a:lnTo>
                  <a:pt x="3192471" y="257258"/>
                </a:lnTo>
                <a:lnTo>
                  <a:pt x="3181274" y="255513"/>
                </a:lnTo>
                <a:cubicBezTo>
                  <a:pt x="3176245" y="253684"/>
                  <a:pt x="3171977" y="250789"/>
                  <a:pt x="3168472" y="246826"/>
                </a:cubicBezTo>
                <a:lnTo>
                  <a:pt x="3166855" y="244089"/>
                </a:lnTo>
                <a:lnTo>
                  <a:pt x="3165158" y="246483"/>
                </a:lnTo>
                <a:cubicBezTo>
                  <a:pt x="3160814" y="250065"/>
                  <a:pt x="3155099" y="252960"/>
                  <a:pt x="3148013" y="255170"/>
                </a:cubicBezTo>
                <a:cubicBezTo>
                  <a:pt x="3140926" y="257380"/>
                  <a:pt x="3132582" y="258485"/>
                  <a:pt x="3122981" y="258485"/>
                </a:cubicBezTo>
                <a:cubicBezTo>
                  <a:pt x="3118409" y="258485"/>
                  <a:pt x="3113342" y="258104"/>
                  <a:pt x="3107779" y="257342"/>
                </a:cubicBezTo>
                <a:cubicBezTo>
                  <a:pt x="3102216" y="256580"/>
                  <a:pt x="3096730" y="255437"/>
                  <a:pt x="3091320" y="253913"/>
                </a:cubicBezTo>
                <a:cubicBezTo>
                  <a:pt x="3085910" y="252389"/>
                  <a:pt x="3080995" y="250408"/>
                  <a:pt x="3076575" y="247969"/>
                </a:cubicBezTo>
                <a:lnTo>
                  <a:pt x="3087776" y="218937"/>
                </a:lnTo>
                <a:cubicBezTo>
                  <a:pt x="3093415" y="221375"/>
                  <a:pt x="3098864" y="223204"/>
                  <a:pt x="3104121" y="224423"/>
                </a:cubicBezTo>
                <a:cubicBezTo>
                  <a:pt x="3109379" y="225643"/>
                  <a:pt x="3114142" y="226252"/>
                  <a:pt x="3118409" y="226252"/>
                </a:cubicBezTo>
                <a:cubicBezTo>
                  <a:pt x="3125267" y="226252"/>
                  <a:pt x="3130525" y="225643"/>
                  <a:pt x="3134182" y="224423"/>
                </a:cubicBezTo>
                <a:cubicBezTo>
                  <a:pt x="3137840" y="223204"/>
                  <a:pt x="3140354" y="221604"/>
                  <a:pt x="3141726" y="219623"/>
                </a:cubicBezTo>
                <a:cubicBezTo>
                  <a:pt x="3143098" y="217642"/>
                  <a:pt x="3143784" y="215508"/>
                  <a:pt x="3143784" y="213222"/>
                </a:cubicBezTo>
                <a:cubicBezTo>
                  <a:pt x="3143784" y="209564"/>
                  <a:pt x="3142755" y="205297"/>
                  <a:pt x="3140697" y="200420"/>
                </a:cubicBezTo>
                <a:cubicBezTo>
                  <a:pt x="3138640" y="195544"/>
                  <a:pt x="3136087" y="190438"/>
                  <a:pt x="3133039" y="185104"/>
                </a:cubicBezTo>
                <a:cubicBezTo>
                  <a:pt x="3129991" y="179770"/>
                  <a:pt x="3126829" y="174665"/>
                  <a:pt x="3123553" y="169788"/>
                </a:cubicBezTo>
                <a:cubicBezTo>
                  <a:pt x="3120276" y="164911"/>
                  <a:pt x="3117342" y="160644"/>
                  <a:pt x="3114751" y="156986"/>
                </a:cubicBezTo>
                <a:lnTo>
                  <a:pt x="3141955" y="138927"/>
                </a:lnTo>
                <a:cubicBezTo>
                  <a:pt x="3148508" y="147766"/>
                  <a:pt x="3154147" y="156491"/>
                  <a:pt x="3158871" y="165102"/>
                </a:cubicBezTo>
                <a:cubicBezTo>
                  <a:pt x="3163595" y="173712"/>
                  <a:pt x="3167444" y="181675"/>
                  <a:pt x="3170415" y="188990"/>
                </a:cubicBezTo>
                <a:cubicBezTo>
                  <a:pt x="3173387" y="196306"/>
                  <a:pt x="3175483" y="202554"/>
                  <a:pt x="3176702" y="207736"/>
                </a:cubicBezTo>
                <a:cubicBezTo>
                  <a:pt x="3177921" y="212612"/>
                  <a:pt x="3179788" y="216384"/>
                  <a:pt x="3182303" y="219051"/>
                </a:cubicBezTo>
                <a:cubicBezTo>
                  <a:pt x="3184817" y="221718"/>
                  <a:pt x="3187751" y="223585"/>
                  <a:pt x="3191104" y="224652"/>
                </a:cubicBezTo>
                <a:cubicBezTo>
                  <a:pt x="3194457" y="225719"/>
                  <a:pt x="3197809" y="226252"/>
                  <a:pt x="3201162" y="226252"/>
                </a:cubicBezTo>
                <a:lnTo>
                  <a:pt x="3202011" y="226379"/>
                </a:lnTo>
                <a:lnTo>
                  <a:pt x="3211144" y="226252"/>
                </a:lnTo>
                <a:lnTo>
                  <a:pt x="3219211" y="225439"/>
                </a:lnTo>
                <a:lnTo>
                  <a:pt x="3217431" y="223509"/>
                </a:lnTo>
                <a:cubicBezTo>
                  <a:pt x="3214459" y="219851"/>
                  <a:pt x="3212021" y="215698"/>
                  <a:pt x="3210116" y="211050"/>
                </a:cubicBezTo>
                <a:cubicBezTo>
                  <a:pt x="3208211" y="206402"/>
                  <a:pt x="3207258" y="201182"/>
                  <a:pt x="3207258" y="195391"/>
                </a:cubicBezTo>
                <a:cubicBezTo>
                  <a:pt x="3207258" y="188381"/>
                  <a:pt x="3208630" y="181980"/>
                  <a:pt x="3211373" y="176189"/>
                </a:cubicBezTo>
                <a:cubicBezTo>
                  <a:pt x="3214116" y="170398"/>
                  <a:pt x="3217774" y="165406"/>
                  <a:pt x="3222346" y="161215"/>
                </a:cubicBezTo>
                <a:cubicBezTo>
                  <a:pt x="3226918" y="157024"/>
                  <a:pt x="3232023" y="153786"/>
                  <a:pt x="3237662" y="151500"/>
                </a:cubicBezTo>
                <a:cubicBezTo>
                  <a:pt x="3243301" y="149214"/>
                  <a:pt x="3248940" y="148071"/>
                  <a:pt x="3254578" y="148071"/>
                </a:cubicBezTo>
                <a:cubicBezTo>
                  <a:pt x="3263722" y="148071"/>
                  <a:pt x="3271647" y="150205"/>
                  <a:pt x="3278353" y="154472"/>
                </a:cubicBezTo>
                <a:cubicBezTo>
                  <a:pt x="3285058" y="158739"/>
                  <a:pt x="3290278" y="164302"/>
                  <a:pt x="3294012" y="171160"/>
                </a:cubicBezTo>
                <a:cubicBezTo>
                  <a:pt x="3297746" y="178018"/>
                  <a:pt x="3299612" y="185485"/>
                  <a:pt x="3299612" y="193562"/>
                </a:cubicBezTo>
                <a:cubicBezTo>
                  <a:pt x="3299612" y="201030"/>
                  <a:pt x="3298241" y="207697"/>
                  <a:pt x="3295498" y="213565"/>
                </a:cubicBezTo>
                <a:lnTo>
                  <a:pt x="3287244" y="225138"/>
                </a:lnTo>
                <a:lnTo>
                  <a:pt x="3295841" y="225795"/>
                </a:lnTo>
                <a:cubicBezTo>
                  <a:pt x="3302622" y="226100"/>
                  <a:pt x="3309137" y="226252"/>
                  <a:pt x="3315386" y="226252"/>
                </a:cubicBezTo>
                <a:lnTo>
                  <a:pt x="3318477" y="226714"/>
                </a:lnTo>
                <a:lnTo>
                  <a:pt x="3318510" y="226252"/>
                </a:lnTo>
                <a:cubicBezTo>
                  <a:pt x="3325520" y="226252"/>
                  <a:pt x="3330550" y="225528"/>
                  <a:pt x="3333598" y="224080"/>
                </a:cubicBezTo>
                <a:cubicBezTo>
                  <a:pt x="3336646" y="222633"/>
                  <a:pt x="3338475" y="219889"/>
                  <a:pt x="3339084" y="215851"/>
                </a:cubicBezTo>
                <a:cubicBezTo>
                  <a:pt x="3339694" y="211812"/>
                  <a:pt x="3339846" y="205907"/>
                  <a:pt x="3339541" y="198134"/>
                </a:cubicBezTo>
                <a:close/>
                <a:moveTo>
                  <a:pt x="2510561" y="89778"/>
                </a:moveTo>
                <a:lnTo>
                  <a:pt x="2542566" y="89778"/>
                </a:lnTo>
                <a:lnTo>
                  <a:pt x="2547366" y="201563"/>
                </a:lnTo>
                <a:cubicBezTo>
                  <a:pt x="2547671" y="208574"/>
                  <a:pt x="2548433" y="213832"/>
                  <a:pt x="2549652" y="217337"/>
                </a:cubicBezTo>
                <a:cubicBezTo>
                  <a:pt x="2550871" y="220842"/>
                  <a:pt x="2553195" y="223204"/>
                  <a:pt x="2556624" y="224423"/>
                </a:cubicBezTo>
                <a:cubicBezTo>
                  <a:pt x="2560053" y="225643"/>
                  <a:pt x="2565121" y="226252"/>
                  <a:pt x="2571826" y="226252"/>
                </a:cubicBezTo>
                <a:lnTo>
                  <a:pt x="2575521" y="226804"/>
                </a:lnTo>
                <a:lnTo>
                  <a:pt x="2575560" y="226252"/>
                </a:lnTo>
                <a:cubicBezTo>
                  <a:pt x="2581351" y="226252"/>
                  <a:pt x="2585961" y="225719"/>
                  <a:pt x="2589390" y="224652"/>
                </a:cubicBezTo>
                <a:cubicBezTo>
                  <a:pt x="2592820" y="223585"/>
                  <a:pt x="2595563" y="221413"/>
                  <a:pt x="2597620" y="218137"/>
                </a:cubicBezTo>
                <a:cubicBezTo>
                  <a:pt x="2599678" y="214860"/>
                  <a:pt x="2601430" y="210022"/>
                  <a:pt x="2602878" y="203621"/>
                </a:cubicBezTo>
                <a:cubicBezTo>
                  <a:pt x="2604325" y="197220"/>
                  <a:pt x="2605811" y="188686"/>
                  <a:pt x="2607335" y="178018"/>
                </a:cubicBezTo>
                <a:lnTo>
                  <a:pt x="2637282" y="183047"/>
                </a:lnTo>
                <a:cubicBezTo>
                  <a:pt x="2636977" y="185333"/>
                  <a:pt x="2636558" y="188000"/>
                  <a:pt x="2636025" y="191048"/>
                </a:cubicBezTo>
                <a:cubicBezTo>
                  <a:pt x="2635491" y="194096"/>
                  <a:pt x="2635034" y="197182"/>
                  <a:pt x="2634653" y="200306"/>
                </a:cubicBezTo>
                <a:cubicBezTo>
                  <a:pt x="2634272" y="203430"/>
                  <a:pt x="2634082" y="206364"/>
                  <a:pt x="2634082" y="209107"/>
                </a:cubicBezTo>
                <a:cubicBezTo>
                  <a:pt x="2634082" y="212765"/>
                  <a:pt x="2634882" y="215851"/>
                  <a:pt x="2636482" y="218365"/>
                </a:cubicBezTo>
                <a:cubicBezTo>
                  <a:pt x="2638082" y="220880"/>
                  <a:pt x="2640978" y="222823"/>
                  <a:pt x="2645169" y="224195"/>
                </a:cubicBezTo>
                <a:cubicBezTo>
                  <a:pt x="2649360" y="225566"/>
                  <a:pt x="2655418" y="226252"/>
                  <a:pt x="2663343" y="226252"/>
                </a:cubicBezTo>
                <a:lnTo>
                  <a:pt x="2664563" y="226435"/>
                </a:lnTo>
                <a:lnTo>
                  <a:pt x="2677744" y="226252"/>
                </a:lnTo>
                <a:lnTo>
                  <a:pt x="2685811" y="225439"/>
                </a:lnTo>
                <a:lnTo>
                  <a:pt x="2684031" y="223509"/>
                </a:lnTo>
                <a:cubicBezTo>
                  <a:pt x="2681059" y="219851"/>
                  <a:pt x="2678621" y="215698"/>
                  <a:pt x="2676716" y="211050"/>
                </a:cubicBezTo>
                <a:cubicBezTo>
                  <a:pt x="2674811" y="206402"/>
                  <a:pt x="2673858" y="201182"/>
                  <a:pt x="2673858" y="195391"/>
                </a:cubicBezTo>
                <a:cubicBezTo>
                  <a:pt x="2673858" y="188381"/>
                  <a:pt x="2675230" y="181980"/>
                  <a:pt x="2677973" y="176189"/>
                </a:cubicBezTo>
                <a:cubicBezTo>
                  <a:pt x="2680716" y="170398"/>
                  <a:pt x="2684374" y="165406"/>
                  <a:pt x="2688946" y="161215"/>
                </a:cubicBezTo>
                <a:cubicBezTo>
                  <a:pt x="2693518" y="157024"/>
                  <a:pt x="2698623" y="153786"/>
                  <a:pt x="2704262" y="151500"/>
                </a:cubicBezTo>
                <a:cubicBezTo>
                  <a:pt x="2709901" y="149214"/>
                  <a:pt x="2715540" y="148071"/>
                  <a:pt x="2721178" y="148071"/>
                </a:cubicBezTo>
                <a:cubicBezTo>
                  <a:pt x="2730322" y="148071"/>
                  <a:pt x="2738247" y="150205"/>
                  <a:pt x="2744953" y="154472"/>
                </a:cubicBezTo>
                <a:cubicBezTo>
                  <a:pt x="2751658" y="158739"/>
                  <a:pt x="2756878" y="164302"/>
                  <a:pt x="2760612" y="171160"/>
                </a:cubicBezTo>
                <a:cubicBezTo>
                  <a:pt x="2764346" y="178018"/>
                  <a:pt x="2766212" y="185485"/>
                  <a:pt x="2766212" y="193562"/>
                </a:cubicBezTo>
                <a:cubicBezTo>
                  <a:pt x="2766212" y="201030"/>
                  <a:pt x="2764841" y="207697"/>
                  <a:pt x="2762098" y="213565"/>
                </a:cubicBezTo>
                <a:lnTo>
                  <a:pt x="2753844" y="225138"/>
                </a:lnTo>
                <a:lnTo>
                  <a:pt x="2762441" y="225795"/>
                </a:lnTo>
                <a:cubicBezTo>
                  <a:pt x="2769222" y="226100"/>
                  <a:pt x="2775737" y="226252"/>
                  <a:pt x="2781986" y="226252"/>
                </a:cubicBezTo>
                <a:lnTo>
                  <a:pt x="2785077" y="226714"/>
                </a:lnTo>
                <a:lnTo>
                  <a:pt x="2785110" y="226252"/>
                </a:lnTo>
                <a:cubicBezTo>
                  <a:pt x="2792273" y="226252"/>
                  <a:pt x="2797340" y="225528"/>
                  <a:pt x="2800312" y="224080"/>
                </a:cubicBezTo>
                <a:cubicBezTo>
                  <a:pt x="2803284" y="222633"/>
                  <a:pt x="2805075" y="219889"/>
                  <a:pt x="2805684" y="215851"/>
                </a:cubicBezTo>
                <a:cubicBezTo>
                  <a:pt x="2806294" y="211812"/>
                  <a:pt x="2806446" y="205907"/>
                  <a:pt x="2806141" y="198134"/>
                </a:cubicBezTo>
                <a:lnTo>
                  <a:pt x="2802484" y="89778"/>
                </a:lnTo>
                <a:lnTo>
                  <a:pt x="2834945" y="89778"/>
                </a:lnTo>
                <a:lnTo>
                  <a:pt x="2838831" y="197906"/>
                </a:lnTo>
                <a:cubicBezTo>
                  <a:pt x="2839136" y="205526"/>
                  <a:pt x="2840050" y="211393"/>
                  <a:pt x="2841574" y="215508"/>
                </a:cubicBezTo>
                <a:cubicBezTo>
                  <a:pt x="2843098" y="219623"/>
                  <a:pt x="2845651" y="222442"/>
                  <a:pt x="2849232" y="223966"/>
                </a:cubicBezTo>
                <a:lnTo>
                  <a:pt x="2863108" y="226151"/>
                </a:lnTo>
                <a:lnTo>
                  <a:pt x="2885770" y="224881"/>
                </a:lnTo>
                <a:cubicBezTo>
                  <a:pt x="2893847" y="223966"/>
                  <a:pt x="2901696" y="222595"/>
                  <a:pt x="2909316" y="220766"/>
                </a:cubicBezTo>
                <a:cubicBezTo>
                  <a:pt x="2916936" y="218937"/>
                  <a:pt x="2924213" y="216575"/>
                  <a:pt x="2931147" y="213679"/>
                </a:cubicBezTo>
                <a:cubicBezTo>
                  <a:pt x="2938082" y="210784"/>
                  <a:pt x="2944597" y="207278"/>
                  <a:pt x="2950693" y="203164"/>
                </a:cubicBezTo>
                <a:cubicBezTo>
                  <a:pt x="2946121" y="200420"/>
                  <a:pt x="2941168" y="198058"/>
                  <a:pt x="2935834" y="196077"/>
                </a:cubicBezTo>
                <a:cubicBezTo>
                  <a:pt x="2930500" y="194096"/>
                  <a:pt x="2924823" y="192610"/>
                  <a:pt x="2918803" y="191619"/>
                </a:cubicBezTo>
                <a:cubicBezTo>
                  <a:pt x="2912783" y="190629"/>
                  <a:pt x="2906420" y="190133"/>
                  <a:pt x="2899715" y="190133"/>
                </a:cubicBezTo>
                <a:cubicBezTo>
                  <a:pt x="2897276" y="190133"/>
                  <a:pt x="2894724" y="190210"/>
                  <a:pt x="2892057" y="190362"/>
                </a:cubicBezTo>
                <a:cubicBezTo>
                  <a:pt x="2889390" y="190514"/>
                  <a:pt x="2886685" y="190781"/>
                  <a:pt x="2883942" y="191162"/>
                </a:cubicBezTo>
                <a:cubicBezTo>
                  <a:pt x="2881198" y="191543"/>
                  <a:pt x="2878455" y="192038"/>
                  <a:pt x="2875712" y="192648"/>
                </a:cubicBezTo>
                <a:lnTo>
                  <a:pt x="2871140" y="161330"/>
                </a:lnTo>
                <a:cubicBezTo>
                  <a:pt x="2875560" y="160111"/>
                  <a:pt x="2880246" y="159234"/>
                  <a:pt x="2885199" y="158701"/>
                </a:cubicBezTo>
                <a:cubicBezTo>
                  <a:pt x="2890152" y="158167"/>
                  <a:pt x="2894533" y="157901"/>
                  <a:pt x="2898343" y="157901"/>
                </a:cubicBezTo>
                <a:cubicBezTo>
                  <a:pt x="2906573" y="157901"/>
                  <a:pt x="2914155" y="158815"/>
                  <a:pt x="2921089" y="160644"/>
                </a:cubicBezTo>
                <a:cubicBezTo>
                  <a:pt x="2928023" y="162473"/>
                  <a:pt x="2934424" y="164759"/>
                  <a:pt x="2940291" y="167502"/>
                </a:cubicBezTo>
                <a:cubicBezTo>
                  <a:pt x="2946159" y="170245"/>
                  <a:pt x="2951645" y="172988"/>
                  <a:pt x="2956750" y="175732"/>
                </a:cubicBezTo>
                <a:cubicBezTo>
                  <a:pt x="2961856" y="178475"/>
                  <a:pt x="2966733" y="180761"/>
                  <a:pt x="2971381" y="182590"/>
                </a:cubicBezTo>
                <a:cubicBezTo>
                  <a:pt x="2976029" y="184418"/>
                  <a:pt x="2980563" y="185333"/>
                  <a:pt x="2984983" y="185333"/>
                </a:cubicBezTo>
                <a:lnTo>
                  <a:pt x="2993441" y="185333"/>
                </a:lnTo>
                <a:lnTo>
                  <a:pt x="2997099" y="215737"/>
                </a:lnTo>
                <a:cubicBezTo>
                  <a:pt x="2990545" y="216041"/>
                  <a:pt x="2984411" y="217299"/>
                  <a:pt x="2978696" y="219508"/>
                </a:cubicBezTo>
                <a:cubicBezTo>
                  <a:pt x="2972981" y="221718"/>
                  <a:pt x="2967342" y="224461"/>
                  <a:pt x="2961780" y="227738"/>
                </a:cubicBezTo>
                <a:cubicBezTo>
                  <a:pt x="2956217" y="231015"/>
                  <a:pt x="2950274" y="234406"/>
                  <a:pt x="2943949" y="237911"/>
                </a:cubicBezTo>
                <a:cubicBezTo>
                  <a:pt x="2937624" y="241416"/>
                  <a:pt x="2930500" y="244693"/>
                  <a:pt x="2922575" y="247741"/>
                </a:cubicBezTo>
                <a:cubicBezTo>
                  <a:pt x="2914650" y="250789"/>
                  <a:pt x="2905506" y="253303"/>
                  <a:pt x="2895143" y="255284"/>
                </a:cubicBezTo>
                <a:lnTo>
                  <a:pt x="2864346" y="257818"/>
                </a:lnTo>
                <a:lnTo>
                  <a:pt x="2861462" y="258256"/>
                </a:lnTo>
                <a:lnTo>
                  <a:pt x="2860480" y="258136"/>
                </a:lnTo>
                <a:lnTo>
                  <a:pt x="2859024" y="258256"/>
                </a:lnTo>
                <a:lnTo>
                  <a:pt x="2859045" y="257961"/>
                </a:lnTo>
                <a:lnTo>
                  <a:pt x="2842717" y="255970"/>
                </a:lnTo>
                <a:cubicBezTo>
                  <a:pt x="2836926" y="254446"/>
                  <a:pt x="2832126" y="251551"/>
                  <a:pt x="2828316" y="247283"/>
                </a:cubicBezTo>
                <a:lnTo>
                  <a:pt x="2824853" y="241568"/>
                </a:lnTo>
                <a:lnTo>
                  <a:pt x="2820772" y="247169"/>
                </a:lnTo>
                <a:cubicBezTo>
                  <a:pt x="2816657" y="251360"/>
                  <a:pt x="2811513" y="254256"/>
                  <a:pt x="2805341" y="255856"/>
                </a:cubicBezTo>
                <a:cubicBezTo>
                  <a:pt x="2799169" y="257456"/>
                  <a:pt x="2791663" y="258256"/>
                  <a:pt x="2782824" y="258256"/>
                </a:cubicBezTo>
                <a:lnTo>
                  <a:pt x="2782858" y="257787"/>
                </a:lnTo>
                <a:lnTo>
                  <a:pt x="2779700" y="258256"/>
                </a:lnTo>
                <a:cubicBezTo>
                  <a:pt x="2770861" y="258256"/>
                  <a:pt x="2762174" y="257799"/>
                  <a:pt x="2753640" y="256885"/>
                </a:cubicBezTo>
                <a:cubicBezTo>
                  <a:pt x="2745105" y="255970"/>
                  <a:pt x="2737219" y="254599"/>
                  <a:pt x="2729979" y="252770"/>
                </a:cubicBezTo>
                <a:lnTo>
                  <a:pt x="2719440" y="249065"/>
                </a:lnTo>
                <a:lnTo>
                  <a:pt x="2718892" y="249341"/>
                </a:lnTo>
                <a:cubicBezTo>
                  <a:pt x="2716149" y="250560"/>
                  <a:pt x="2712720" y="251703"/>
                  <a:pt x="2708605" y="252770"/>
                </a:cubicBezTo>
                <a:cubicBezTo>
                  <a:pt x="2704491" y="253837"/>
                  <a:pt x="2699842" y="254789"/>
                  <a:pt x="2694661" y="255627"/>
                </a:cubicBezTo>
                <a:cubicBezTo>
                  <a:pt x="2689479" y="256465"/>
                  <a:pt x="2683917" y="257113"/>
                  <a:pt x="2677973" y="257570"/>
                </a:cubicBezTo>
                <a:lnTo>
                  <a:pt x="2661715" y="258158"/>
                </a:lnTo>
                <a:lnTo>
                  <a:pt x="2661057" y="258256"/>
                </a:lnTo>
                <a:lnTo>
                  <a:pt x="2660568" y="258199"/>
                </a:lnTo>
                <a:lnTo>
                  <a:pt x="2658999" y="258256"/>
                </a:lnTo>
                <a:lnTo>
                  <a:pt x="2659016" y="258019"/>
                </a:lnTo>
                <a:lnTo>
                  <a:pt x="2635453" y="255284"/>
                </a:lnTo>
                <a:cubicBezTo>
                  <a:pt x="2628900" y="253303"/>
                  <a:pt x="2624023" y="249950"/>
                  <a:pt x="2620823" y="245226"/>
                </a:cubicBezTo>
                <a:lnTo>
                  <a:pt x="2618315" y="239882"/>
                </a:lnTo>
                <a:lnTo>
                  <a:pt x="2616022" y="243283"/>
                </a:lnTo>
                <a:cubicBezTo>
                  <a:pt x="2612365" y="247626"/>
                  <a:pt x="2608250" y="250865"/>
                  <a:pt x="2603678" y="252998"/>
                </a:cubicBezTo>
                <a:cubicBezTo>
                  <a:pt x="2599106" y="255132"/>
                  <a:pt x="2594267" y="256542"/>
                  <a:pt x="2589162" y="257227"/>
                </a:cubicBezTo>
                <a:cubicBezTo>
                  <a:pt x="2584056" y="257913"/>
                  <a:pt x="2578760" y="258256"/>
                  <a:pt x="2573274" y="258256"/>
                </a:cubicBezTo>
                <a:lnTo>
                  <a:pt x="2573314" y="257696"/>
                </a:lnTo>
                <a:lnTo>
                  <a:pt x="2569540" y="258256"/>
                </a:lnTo>
                <a:cubicBezTo>
                  <a:pt x="2555367" y="258256"/>
                  <a:pt x="2544432" y="256808"/>
                  <a:pt x="2536736" y="253913"/>
                </a:cubicBezTo>
                <a:cubicBezTo>
                  <a:pt x="2529040" y="251017"/>
                  <a:pt x="2523668" y="246483"/>
                  <a:pt x="2520620" y="240311"/>
                </a:cubicBezTo>
                <a:cubicBezTo>
                  <a:pt x="2517572" y="234139"/>
                  <a:pt x="2515819" y="226328"/>
                  <a:pt x="2515362" y="216880"/>
                </a:cubicBezTo>
                <a:close/>
                <a:moveTo>
                  <a:pt x="2347646" y="88864"/>
                </a:moveTo>
                <a:cubicBezTo>
                  <a:pt x="2348256" y="91912"/>
                  <a:pt x="2348865" y="95950"/>
                  <a:pt x="2349475" y="100979"/>
                </a:cubicBezTo>
                <a:cubicBezTo>
                  <a:pt x="2350084" y="106009"/>
                  <a:pt x="2350618" y="111304"/>
                  <a:pt x="2351075" y="116867"/>
                </a:cubicBezTo>
                <a:cubicBezTo>
                  <a:pt x="2351532" y="122430"/>
                  <a:pt x="2351761" y="127726"/>
                  <a:pt x="2351761" y="132755"/>
                </a:cubicBezTo>
                <a:cubicBezTo>
                  <a:pt x="2351761" y="140680"/>
                  <a:pt x="2351075" y="148147"/>
                  <a:pt x="2349703" y="155158"/>
                </a:cubicBezTo>
                <a:cubicBezTo>
                  <a:pt x="2348332" y="162168"/>
                  <a:pt x="2346274" y="168759"/>
                  <a:pt x="2343531" y="174931"/>
                </a:cubicBezTo>
                <a:lnTo>
                  <a:pt x="2340016" y="180986"/>
                </a:lnTo>
                <a:lnTo>
                  <a:pt x="2351075" y="193334"/>
                </a:lnTo>
                <a:cubicBezTo>
                  <a:pt x="2355494" y="199582"/>
                  <a:pt x="2358543" y="205183"/>
                  <a:pt x="2360219" y="210136"/>
                </a:cubicBezTo>
                <a:cubicBezTo>
                  <a:pt x="2361895" y="215089"/>
                  <a:pt x="2362734" y="219547"/>
                  <a:pt x="2362734" y="223509"/>
                </a:cubicBezTo>
                <a:cubicBezTo>
                  <a:pt x="2362734" y="227929"/>
                  <a:pt x="2362048" y="232158"/>
                  <a:pt x="2360676" y="236196"/>
                </a:cubicBezTo>
                <a:cubicBezTo>
                  <a:pt x="2359305" y="240235"/>
                  <a:pt x="2357095" y="243816"/>
                  <a:pt x="2354047" y="246940"/>
                </a:cubicBezTo>
                <a:cubicBezTo>
                  <a:pt x="2350999" y="250065"/>
                  <a:pt x="2347036" y="252541"/>
                  <a:pt x="2342160" y="254370"/>
                </a:cubicBezTo>
                <a:cubicBezTo>
                  <a:pt x="2337283" y="256199"/>
                  <a:pt x="2331263" y="257113"/>
                  <a:pt x="2324100" y="257113"/>
                </a:cubicBezTo>
                <a:lnTo>
                  <a:pt x="2256892" y="257113"/>
                </a:lnTo>
                <a:lnTo>
                  <a:pt x="2256892" y="226481"/>
                </a:lnTo>
                <a:cubicBezTo>
                  <a:pt x="2272589" y="215203"/>
                  <a:pt x="2285048" y="204535"/>
                  <a:pt x="2294268" y="194477"/>
                </a:cubicBezTo>
                <a:lnTo>
                  <a:pt x="2300965" y="184527"/>
                </a:lnTo>
                <a:lnTo>
                  <a:pt x="2275751" y="165102"/>
                </a:lnTo>
                <a:cubicBezTo>
                  <a:pt x="2264550" y="157101"/>
                  <a:pt x="2252472" y="149062"/>
                  <a:pt x="2239518" y="140984"/>
                </a:cubicBezTo>
                <a:lnTo>
                  <a:pt x="2256206" y="116524"/>
                </a:lnTo>
                <a:cubicBezTo>
                  <a:pt x="2274189" y="127649"/>
                  <a:pt x="2289391" y="137860"/>
                  <a:pt x="2301812" y="147157"/>
                </a:cubicBezTo>
                <a:lnTo>
                  <a:pt x="2315544" y="158532"/>
                </a:lnTo>
                <a:lnTo>
                  <a:pt x="2320443" y="134584"/>
                </a:lnTo>
                <a:cubicBezTo>
                  <a:pt x="2320443" y="129554"/>
                  <a:pt x="2320176" y="124525"/>
                  <a:pt x="2319642" y="119496"/>
                </a:cubicBezTo>
                <a:cubicBezTo>
                  <a:pt x="2319109" y="114467"/>
                  <a:pt x="2318461" y="109704"/>
                  <a:pt x="2317699" y="105208"/>
                </a:cubicBezTo>
                <a:cubicBezTo>
                  <a:pt x="2316937" y="100713"/>
                  <a:pt x="2316251" y="96788"/>
                  <a:pt x="2315642" y="93436"/>
                </a:cubicBezTo>
                <a:close/>
                <a:moveTo>
                  <a:pt x="1214019" y="86882"/>
                </a:moveTo>
                <a:cubicBezTo>
                  <a:pt x="1220115" y="86882"/>
                  <a:pt x="1224725" y="88978"/>
                  <a:pt x="1227849" y="93169"/>
                </a:cubicBezTo>
                <a:cubicBezTo>
                  <a:pt x="1230973" y="97360"/>
                  <a:pt x="1232535" y="102122"/>
                  <a:pt x="1232535" y="107456"/>
                </a:cubicBezTo>
                <a:cubicBezTo>
                  <a:pt x="1232535" y="114162"/>
                  <a:pt x="1230325" y="120106"/>
                  <a:pt x="1225906" y="125287"/>
                </a:cubicBezTo>
                <a:cubicBezTo>
                  <a:pt x="1221486" y="130469"/>
                  <a:pt x="1215276" y="134584"/>
                  <a:pt x="1207275" y="137632"/>
                </a:cubicBezTo>
                <a:cubicBezTo>
                  <a:pt x="1199274" y="140680"/>
                  <a:pt x="1189863" y="142508"/>
                  <a:pt x="1179043" y="143118"/>
                </a:cubicBezTo>
                <a:lnTo>
                  <a:pt x="1176985" y="132145"/>
                </a:lnTo>
                <a:cubicBezTo>
                  <a:pt x="1187349" y="131383"/>
                  <a:pt x="1195769" y="129783"/>
                  <a:pt x="1202246" y="127345"/>
                </a:cubicBezTo>
                <a:lnTo>
                  <a:pt x="1207007" y="125061"/>
                </a:lnTo>
                <a:lnTo>
                  <a:pt x="1198817" y="119801"/>
                </a:lnTo>
                <a:cubicBezTo>
                  <a:pt x="1195388" y="116296"/>
                  <a:pt x="1193673" y="111952"/>
                  <a:pt x="1193673" y="106771"/>
                </a:cubicBezTo>
                <a:cubicBezTo>
                  <a:pt x="1193673" y="101437"/>
                  <a:pt x="1195540" y="96788"/>
                  <a:pt x="1199274" y="92826"/>
                </a:cubicBezTo>
                <a:cubicBezTo>
                  <a:pt x="1203008" y="88864"/>
                  <a:pt x="1207923" y="86882"/>
                  <a:pt x="1214019" y="86882"/>
                </a:cubicBezTo>
                <a:close/>
                <a:moveTo>
                  <a:pt x="1401013" y="81472"/>
                </a:moveTo>
                <a:cubicBezTo>
                  <a:pt x="1404671" y="81472"/>
                  <a:pt x="1407948" y="82539"/>
                  <a:pt x="1410843" y="84673"/>
                </a:cubicBezTo>
                <a:cubicBezTo>
                  <a:pt x="1413739" y="86806"/>
                  <a:pt x="1416025" y="89626"/>
                  <a:pt x="1417701" y="93131"/>
                </a:cubicBezTo>
                <a:cubicBezTo>
                  <a:pt x="1419378" y="96636"/>
                  <a:pt x="1420216" y="100370"/>
                  <a:pt x="1420216" y="104332"/>
                </a:cubicBezTo>
                <a:cubicBezTo>
                  <a:pt x="1420216" y="110276"/>
                  <a:pt x="1418311" y="115267"/>
                  <a:pt x="1414501" y="119305"/>
                </a:cubicBezTo>
                <a:cubicBezTo>
                  <a:pt x="1410691" y="123344"/>
                  <a:pt x="1405814" y="125363"/>
                  <a:pt x="1399870" y="125363"/>
                </a:cubicBezTo>
                <a:cubicBezTo>
                  <a:pt x="1393317" y="125363"/>
                  <a:pt x="1388402" y="123382"/>
                  <a:pt x="1385126" y="119420"/>
                </a:cubicBezTo>
                <a:cubicBezTo>
                  <a:pt x="1381849" y="115457"/>
                  <a:pt x="1380211" y="110809"/>
                  <a:pt x="1380211" y="105475"/>
                </a:cubicBezTo>
                <a:cubicBezTo>
                  <a:pt x="1380211" y="101056"/>
                  <a:pt x="1381087" y="97055"/>
                  <a:pt x="1382840" y="93474"/>
                </a:cubicBezTo>
                <a:cubicBezTo>
                  <a:pt x="1384592" y="89892"/>
                  <a:pt x="1387069" y="86997"/>
                  <a:pt x="1390269" y="84787"/>
                </a:cubicBezTo>
                <a:cubicBezTo>
                  <a:pt x="1393470" y="82577"/>
                  <a:pt x="1397051" y="81472"/>
                  <a:pt x="1401013" y="81472"/>
                </a:cubicBezTo>
                <a:close/>
                <a:moveTo>
                  <a:pt x="3116885" y="72709"/>
                </a:moveTo>
                <a:cubicBezTo>
                  <a:pt x="3113989" y="72709"/>
                  <a:pt x="3111741" y="73700"/>
                  <a:pt x="3110141" y="75681"/>
                </a:cubicBezTo>
                <a:cubicBezTo>
                  <a:pt x="3108541" y="77662"/>
                  <a:pt x="3107741" y="79948"/>
                  <a:pt x="3107741" y="82539"/>
                </a:cubicBezTo>
                <a:cubicBezTo>
                  <a:pt x="3107741" y="85282"/>
                  <a:pt x="3108579" y="87530"/>
                  <a:pt x="3110256" y="89283"/>
                </a:cubicBezTo>
                <a:cubicBezTo>
                  <a:pt x="3111932" y="91035"/>
                  <a:pt x="3114142" y="91835"/>
                  <a:pt x="3116885" y="91683"/>
                </a:cubicBezTo>
                <a:cubicBezTo>
                  <a:pt x="3119323" y="91835"/>
                  <a:pt x="3121495" y="91073"/>
                  <a:pt x="3123400" y="89397"/>
                </a:cubicBezTo>
                <a:cubicBezTo>
                  <a:pt x="3125305" y="87721"/>
                  <a:pt x="3126258" y="85511"/>
                  <a:pt x="3126258" y="82768"/>
                </a:cubicBezTo>
                <a:cubicBezTo>
                  <a:pt x="3126258" y="79872"/>
                  <a:pt x="3125267" y="77472"/>
                  <a:pt x="3123286" y="75567"/>
                </a:cubicBezTo>
                <a:cubicBezTo>
                  <a:pt x="3121304" y="73662"/>
                  <a:pt x="3119171" y="72709"/>
                  <a:pt x="3116885" y="72709"/>
                </a:cubicBezTo>
                <a:close/>
                <a:moveTo>
                  <a:pt x="1788643" y="71185"/>
                </a:moveTo>
                <a:lnTo>
                  <a:pt x="1788643" y="87644"/>
                </a:lnTo>
                <a:lnTo>
                  <a:pt x="1734693" y="103189"/>
                </a:lnTo>
                <a:lnTo>
                  <a:pt x="1734693" y="87187"/>
                </a:lnTo>
                <a:close/>
                <a:moveTo>
                  <a:pt x="2645893" y="61660"/>
                </a:moveTo>
                <a:lnTo>
                  <a:pt x="2645893" y="78119"/>
                </a:lnTo>
                <a:lnTo>
                  <a:pt x="2591943" y="93664"/>
                </a:lnTo>
                <a:lnTo>
                  <a:pt x="2591943" y="77662"/>
                </a:lnTo>
                <a:close/>
                <a:moveTo>
                  <a:pt x="3118257" y="57164"/>
                </a:moveTo>
                <a:cubicBezTo>
                  <a:pt x="3122524" y="57012"/>
                  <a:pt x="3126296" y="58155"/>
                  <a:pt x="3129572" y="60593"/>
                </a:cubicBezTo>
                <a:cubicBezTo>
                  <a:pt x="3132849" y="63032"/>
                  <a:pt x="3135401" y="66194"/>
                  <a:pt x="3137230" y="70080"/>
                </a:cubicBezTo>
                <a:cubicBezTo>
                  <a:pt x="3139059" y="73966"/>
                  <a:pt x="3139974" y="78119"/>
                  <a:pt x="3139974" y="82539"/>
                </a:cubicBezTo>
                <a:cubicBezTo>
                  <a:pt x="3140126" y="89092"/>
                  <a:pt x="3138068" y="94693"/>
                  <a:pt x="3133801" y="99341"/>
                </a:cubicBezTo>
                <a:cubicBezTo>
                  <a:pt x="3129534" y="103989"/>
                  <a:pt x="3123972" y="106313"/>
                  <a:pt x="3117114" y="106313"/>
                </a:cubicBezTo>
                <a:cubicBezTo>
                  <a:pt x="3109798" y="106313"/>
                  <a:pt x="3104236" y="104065"/>
                  <a:pt x="3100426" y="99570"/>
                </a:cubicBezTo>
                <a:cubicBezTo>
                  <a:pt x="3096616" y="95074"/>
                  <a:pt x="3094711" y="89778"/>
                  <a:pt x="3094711" y="83682"/>
                </a:cubicBezTo>
                <a:cubicBezTo>
                  <a:pt x="3094711" y="78805"/>
                  <a:pt x="3095739" y="74347"/>
                  <a:pt x="3097797" y="70309"/>
                </a:cubicBezTo>
                <a:cubicBezTo>
                  <a:pt x="3099854" y="66270"/>
                  <a:pt x="3102635" y="63032"/>
                  <a:pt x="3106141" y="60593"/>
                </a:cubicBezTo>
                <a:cubicBezTo>
                  <a:pt x="3109646" y="58155"/>
                  <a:pt x="3113685" y="57012"/>
                  <a:pt x="3118257" y="57164"/>
                </a:cubicBezTo>
                <a:close/>
                <a:moveTo>
                  <a:pt x="1509675" y="53507"/>
                </a:moveTo>
                <a:lnTo>
                  <a:pt x="1509675" y="66537"/>
                </a:lnTo>
                <a:lnTo>
                  <a:pt x="1458468" y="81396"/>
                </a:lnTo>
                <a:lnTo>
                  <a:pt x="1458468" y="68594"/>
                </a:lnTo>
                <a:close/>
                <a:moveTo>
                  <a:pt x="2409368" y="52745"/>
                </a:moveTo>
                <a:cubicBezTo>
                  <a:pt x="2407387" y="52745"/>
                  <a:pt x="2405253" y="53469"/>
                  <a:pt x="2402967" y="54916"/>
                </a:cubicBezTo>
                <a:cubicBezTo>
                  <a:pt x="2400681" y="56364"/>
                  <a:pt x="2398433" y="58536"/>
                  <a:pt x="2396223" y="61432"/>
                </a:cubicBezTo>
                <a:lnTo>
                  <a:pt x="2391011" y="70340"/>
                </a:lnTo>
                <a:lnTo>
                  <a:pt x="2397024" y="70576"/>
                </a:lnTo>
                <a:cubicBezTo>
                  <a:pt x="2405558" y="70576"/>
                  <a:pt x="2411120" y="69623"/>
                  <a:pt x="2413711" y="67718"/>
                </a:cubicBezTo>
                <a:cubicBezTo>
                  <a:pt x="2416302" y="65813"/>
                  <a:pt x="2417598" y="63565"/>
                  <a:pt x="2417598" y="60974"/>
                </a:cubicBezTo>
                <a:cubicBezTo>
                  <a:pt x="2417598" y="58231"/>
                  <a:pt x="2416759" y="56174"/>
                  <a:pt x="2415083" y="54802"/>
                </a:cubicBezTo>
                <a:cubicBezTo>
                  <a:pt x="2413407" y="53431"/>
                  <a:pt x="2411501" y="52745"/>
                  <a:pt x="2409368" y="52745"/>
                </a:cubicBezTo>
                <a:close/>
                <a:moveTo>
                  <a:pt x="2922118" y="42610"/>
                </a:moveTo>
                <a:lnTo>
                  <a:pt x="2922118" y="59069"/>
                </a:lnTo>
                <a:lnTo>
                  <a:pt x="2868168" y="74614"/>
                </a:lnTo>
                <a:lnTo>
                  <a:pt x="2868168" y="58612"/>
                </a:lnTo>
                <a:close/>
                <a:moveTo>
                  <a:pt x="803986" y="41391"/>
                </a:moveTo>
                <a:cubicBezTo>
                  <a:pt x="801700" y="41391"/>
                  <a:pt x="799796" y="42191"/>
                  <a:pt x="798271" y="43791"/>
                </a:cubicBezTo>
                <a:cubicBezTo>
                  <a:pt x="796747" y="45391"/>
                  <a:pt x="795986" y="47335"/>
                  <a:pt x="795986" y="49621"/>
                </a:cubicBezTo>
                <a:cubicBezTo>
                  <a:pt x="795986" y="52516"/>
                  <a:pt x="797205" y="55221"/>
                  <a:pt x="799643" y="57736"/>
                </a:cubicBezTo>
                <a:lnTo>
                  <a:pt x="806321" y="61826"/>
                </a:lnTo>
                <a:lnTo>
                  <a:pt x="806844" y="61393"/>
                </a:lnTo>
                <a:cubicBezTo>
                  <a:pt x="809816" y="57964"/>
                  <a:pt x="811301" y="54497"/>
                  <a:pt x="811301" y="50992"/>
                </a:cubicBezTo>
                <a:cubicBezTo>
                  <a:pt x="811301" y="48249"/>
                  <a:pt x="810692" y="45963"/>
                  <a:pt x="809473" y="44134"/>
                </a:cubicBezTo>
                <a:cubicBezTo>
                  <a:pt x="808254" y="42305"/>
                  <a:pt x="806425" y="41391"/>
                  <a:pt x="803986" y="41391"/>
                </a:cubicBezTo>
                <a:close/>
                <a:moveTo>
                  <a:pt x="2410054" y="37200"/>
                </a:moveTo>
                <a:cubicBezTo>
                  <a:pt x="2416302" y="37200"/>
                  <a:pt x="2421712" y="39181"/>
                  <a:pt x="2426284" y="43144"/>
                </a:cubicBezTo>
                <a:cubicBezTo>
                  <a:pt x="2430856" y="47106"/>
                  <a:pt x="2433142" y="52669"/>
                  <a:pt x="2433142" y="59831"/>
                </a:cubicBezTo>
                <a:cubicBezTo>
                  <a:pt x="2433142" y="64403"/>
                  <a:pt x="2432190" y="68671"/>
                  <a:pt x="2430285" y="72633"/>
                </a:cubicBezTo>
                <a:cubicBezTo>
                  <a:pt x="2428380" y="76595"/>
                  <a:pt x="2424836" y="79796"/>
                  <a:pt x="2419655" y="82234"/>
                </a:cubicBezTo>
                <a:cubicBezTo>
                  <a:pt x="2414473" y="84673"/>
                  <a:pt x="2406929" y="85892"/>
                  <a:pt x="2397024" y="85892"/>
                </a:cubicBezTo>
                <a:cubicBezTo>
                  <a:pt x="2393671" y="85892"/>
                  <a:pt x="2389670" y="85739"/>
                  <a:pt x="2385022" y="85435"/>
                </a:cubicBezTo>
                <a:cubicBezTo>
                  <a:pt x="2380374" y="85130"/>
                  <a:pt x="2375992" y="84711"/>
                  <a:pt x="2371877" y="84177"/>
                </a:cubicBezTo>
                <a:cubicBezTo>
                  <a:pt x="2367763" y="83644"/>
                  <a:pt x="2364639" y="83225"/>
                  <a:pt x="2362505" y="82920"/>
                </a:cubicBezTo>
                <a:lnTo>
                  <a:pt x="2364105" y="67832"/>
                </a:lnTo>
                <a:cubicBezTo>
                  <a:pt x="2366391" y="68137"/>
                  <a:pt x="2369439" y="68518"/>
                  <a:pt x="2373249" y="68975"/>
                </a:cubicBezTo>
                <a:lnTo>
                  <a:pt x="2374252" y="69070"/>
                </a:lnTo>
                <a:lnTo>
                  <a:pt x="2380679" y="56402"/>
                </a:lnTo>
                <a:cubicBezTo>
                  <a:pt x="2384108" y="51068"/>
                  <a:pt x="2388299" y="46534"/>
                  <a:pt x="2393252" y="42801"/>
                </a:cubicBezTo>
                <a:cubicBezTo>
                  <a:pt x="2398205" y="39067"/>
                  <a:pt x="2403805" y="37200"/>
                  <a:pt x="2410054" y="37200"/>
                </a:cubicBezTo>
                <a:close/>
                <a:moveTo>
                  <a:pt x="1328700" y="34457"/>
                </a:moveTo>
                <a:lnTo>
                  <a:pt x="1328700" y="47487"/>
                </a:lnTo>
                <a:lnTo>
                  <a:pt x="1277493" y="62346"/>
                </a:lnTo>
                <a:lnTo>
                  <a:pt x="1277493" y="49544"/>
                </a:lnTo>
                <a:close/>
                <a:moveTo>
                  <a:pt x="3284068" y="33085"/>
                </a:moveTo>
                <a:lnTo>
                  <a:pt x="3284068" y="49544"/>
                </a:lnTo>
                <a:lnTo>
                  <a:pt x="3230118" y="65089"/>
                </a:lnTo>
                <a:lnTo>
                  <a:pt x="3230118" y="49087"/>
                </a:lnTo>
                <a:close/>
                <a:moveTo>
                  <a:pt x="804444" y="29732"/>
                </a:moveTo>
                <a:cubicBezTo>
                  <a:pt x="810540" y="29732"/>
                  <a:pt x="815150" y="31828"/>
                  <a:pt x="818274" y="36019"/>
                </a:cubicBezTo>
                <a:cubicBezTo>
                  <a:pt x="821398" y="40210"/>
                  <a:pt x="822960" y="44972"/>
                  <a:pt x="822960" y="50306"/>
                </a:cubicBezTo>
                <a:cubicBezTo>
                  <a:pt x="822960" y="57012"/>
                  <a:pt x="820750" y="62956"/>
                  <a:pt x="816331" y="68137"/>
                </a:cubicBezTo>
                <a:cubicBezTo>
                  <a:pt x="811911" y="73319"/>
                  <a:pt x="805701" y="77434"/>
                  <a:pt x="797700" y="80482"/>
                </a:cubicBezTo>
                <a:cubicBezTo>
                  <a:pt x="789699" y="83530"/>
                  <a:pt x="780288" y="85358"/>
                  <a:pt x="769468" y="85968"/>
                </a:cubicBezTo>
                <a:lnTo>
                  <a:pt x="767411" y="74995"/>
                </a:lnTo>
                <a:cubicBezTo>
                  <a:pt x="777774" y="74233"/>
                  <a:pt x="786194" y="72633"/>
                  <a:pt x="792671" y="70195"/>
                </a:cubicBezTo>
                <a:lnTo>
                  <a:pt x="797433" y="67911"/>
                </a:lnTo>
                <a:lnTo>
                  <a:pt x="789242" y="62651"/>
                </a:lnTo>
                <a:cubicBezTo>
                  <a:pt x="785813" y="59146"/>
                  <a:pt x="784098" y="54802"/>
                  <a:pt x="784098" y="49621"/>
                </a:cubicBezTo>
                <a:cubicBezTo>
                  <a:pt x="784098" y="44287"/>
                  <a:pt x="785965" y="39638"/>
                  <a:pt x="789699" y="35676"/>
                </a:cubicBezTo>
                <a:cubicBezTo>
                  <a:pt x="793433" y="31714"/>
                  <a:pt x="798348" y="29732"/>
                  <a:pt x="804444" y="29732"/>
                </a:cubicBezTo>
                <a:close/>
                <a:moveTo>
                  <a:pt x="2716835" y="25084"/>
                </a:moveTo>
                <a:cubicBezTo>
                  <a:pt x="2713939" y="25084"/>
                  <a:pt x="2711691" y="26075"/>
                  <a:pt x="2710091" y="28056"/>
                </a:cubicBezTo>
                <a:cubicBezTo>
                  <a:pt x="2708491" y="30037"/>
                  <a:pt x="2707691" y="32323"/>
                  <a:pt x="2707691" y="34914"/>
                </a:cubicBezTo>
                <a:cubicBezTo>
                  <a:pt x="2707691" y="37657"/>
                  <a:pt x="2708529" y="39905"/>
                  <a:pt x="2710206" y="41658"/>
                </a:cubicBezTo>
                <a:cubicBezTo>
                  <a:pt x="2711882" y="43410"/>
                  <a:pt x="2714092" y="44210"/>
                  <a:pt x="2716835" y="44058"/>
                </a:cubicBezTo>
                <a:cubicBezTo>
                  <a:pt x="2719273" y="44210"/>
                  <a:pt x="2721445" y="43448"/>
                  <a:pt x="2723350" y="41772"/>
                </a:cubicBezTo>
                <a:cubicBezTo>
                  <a:pt x="2725255" y="40096"/>
                  <a:pt x="2726208" y="37886"/>
                  <a:pt x="2726208" y="35143"/>
                </a:cubicBezTo>
                <a:cubicBezTo>
                  <a:pt x="2726208" y="32247"/>
                  <a:pt x="2725217" y="29847"/>
                  <a:pt x="2723236" y="27942"/>
                </a:cubicBezTo>
                <a:cubicBezTo>
                  <a:pt x="2721254" y="26037"/>
                  <a:pt x="2719121" y="25084"/>
                  <a:pt x="2716835" y="25084"/>
                </a:cubicBezTo>
                <a:close/>
                <a:moveTo>
                  <a:pt x="3379318" y="23560"/>
                </a:moveTo>
                <a:lnTo>
                  <a:pt x="3379318" y="40019"/>
                </a:lnTo>
                <a:lnTo>
                  <a:pt x="3325368" y="55564"/>
                </a:lnTo>
                <a:lnTo>
                  <a:pt x="3325368" y="39562"/>
                </a:lnTo>
                <a:close/>
                <a:moveTo>
                  <a:pt x="2845918" y="23560"/>
                </a:moveTo>
                <a:lnTo>
                  <a:pt x="2845918" y="40019"/>
                </a:lnTo>
                <a:lnTo>
                  <a:pt x="2791968" y="55564"/>
                </a:lnTo>
                <a:lnTo>
                  <a:pt x="2791968" y="39562"/>
                </a:lnTo>
                <a:close/>
                <a:moveTo>
                  <a:pt x="1878711" y="23027"/>
                </a:moveTo>
                <a:lnTo>
                  <a:pt x="1899514" y="23027"/>
                </a:lnTo>
                <a:lnTo>
                  <a:pt x="1901114" y="63718"/>
                </a:lnTo>
                <a:lnTo>
                  <a:pt x="1880311" y="63718"/>
                </a:lnTo>
                <a:close/>
                <a:moveTo>
                  <a:pt x="2326310" y="15559"/>
                </a:moveTo>
                <a:cubicBezTo>
                  <a:pt x="2323414" y="15559"/>
                  <a:pt x="2321166" y="16550"/>
                  <a:pt x="2319566" y="18531"/>
                </a:cubicBezTo>
                <a:cubicBezTo>
                  <a:pt x="2317966" y="20512"/>
                  <a:pt x="2317166" y="22798"/>
                  <a:pt x="2317166" y="25389"/>
                </a:cubicBezTo>
                <a:cubicBezTo>
                  <a:pt x="2317166" y="28132"/>
                  <a:pt x="2318004" y="30380"/>
                  <a:pt x="2319681" y="32133"/>
                </a:cubicBezTo>
                <a:cubicBezTo>
                  <a:pt x="2321357" y="33885"/>
                  <a:pt x="2323567" y="34685"/>
                  <a:pt x="2326310" y="34533"/>
                </a:cubicBezTo>
                <a:cubicBezTo>
                  <a:pt x="2328748" y="34685"/>
                  <a:pt x="2330920" y="33923"/>
                  <a:pt x="2332825" y="32247"/>
                </a:cubicBezTo>
                <a:cubicBezTo>
                  <a:pt x="2334730" y="30571"/>
                  <a:pt x="2335683" y="28361"/>
                  <a:pt x="2335683" y="25618"/>
                </a:cubicBezTo>
                <a:cubicBezTo>
                  <a:pt x="2335683" y="22722"/>
                  <a:pt x="2334692" y="20322"/>
                  <a:pt x="2332711" y="18417"/>
                </a:cubicBezTo>
                <a:cubicBezTo>
                  <a:pt x="2330730" y="16512"/>
                  <a:pt x="2328596" y="15559"/>
                  <a:pt x="2326310" y="15559"/>
                </a:cubicBezTo>
                <a:close/>
                <a:moveTo>
                  <a:pt x="2718207" y="9539"/>
                </a:moveTo>
                <a:cubicBezTo>
                  <a:pt x="2722474" y="9387"/>
                  <a:pt x="2726246" y="10530"/>
                  <a:pt x="2729522" y="12968"/>
                </a:cubicBezTo>
                <a:cubicBezTo>
                  <a:pt x="2732799" y="15407"/>
                  <a:pt x="2735351" y="18569"/>
                  <a:pt x="2737180" y="22455"/>
                </a:cubicBezTo>
                <a:cubicBezTo>
                  <a:pt x="2739009" y="26341"/>
                  <a:pt x="2739924" y="30494"/>
                  <a:pt x="2739924" y="34914"/>
                </a:cubicBezTo>
                <a:cubicBezTo>
                  <a:pt x="2740076" y="41467"/>
                  <a:pt x="2738018" y="47068"/>
                  <a:pt x="2733751" y="51716"/>
                </a:cubicBezTo>
                <a:cubicBezTo>
                  <a:pt x="2729484" y="56364"/>
                  <a:pt x="2723921" y="58688"/>
                  <a:pt x="2717063" y="58688"/>
                </a:cubicBezTo>
                <a:cubicBezTo>
                  <a:pt x="2709748" y="58688"/>
                  <a:pt x="2704186" y="56440"/>
                  <a:pt x="2700376" y="51945"/>
                </a:cubicBezTo>
                <a:cubicBezTo>
                  <a:pt x="2696566" y="47449"/>
                  <a:pt x="2694661" y="42153"/>
                  <a:pt x="2694661" y="36057"/>
                </a:cubicBezTo>
                <a:cubicBezTo>
                  <a:pt x="2694661" y="31180"/>
                  <a:pt x="2695689" y="26722"/>
                  <a:pt x="2697747" y="22684"/>
                </a:cubicBezTo>
                <a:cubicBezTo>
                  <a:pt x="2699804" y="18645"/>
                  <a:pt x="2702585" y="15407"/>
                  <a:pt x="2706091" y="12968"/>
                </a:cubicBezTo>
                <a:cubicBezTo>
                  <a:pt x="2709596" y="10530"/>
                  <a:pt x="2713635" y="9387"/>
                  <a:pt x="2718207" y="9539"/>
                </a:cubicBezTo>
                <a:close/>
                <a:moveTo>
                  <a:pt x="2327681" y="14"/>
                </a:moveTo>
                <a:cubicBezTo>
                  <a:pt x="2331949" y="-138"/>
                  <a:pt x="2335721" y="1005"/>
                  <a:pt x="2338997" y="3443"/>
                </a:cubicBezTo>
                <a:cubicBezTo>
                  <a:pt x="2342274" y="5882"/>
                  <a:pt x="2344826" y="9044"/>
                  <a:pt x="2346655" y="12930"/>
                </a:cubicBezTo>
                <a:cubicBezTo>
                  <a:pt x="2348484" y="16816"/>
                  <a:pt x="2349399" y="20969"/>
                  <a:pt x="2349399" y="25389"/>
                </a:cubicBezTo>
                <a:cubicBezTo>
                  <a:pt x="2349551" y="31942"/>
                  <a:pt x="2347493" y="37543"/>
                  <a:pt x="2343226" y="42191"/>
                </a:cubicBezTo>
                <a:cubicBezTo>
                  <a:pt x="2338959" y="46839"/>
                  <a:pt x="2333397" y="49163"/>
                  <a:pt x="2326539" y="49163"/>
                </a:cubicBezTo>
                <a:cubicBezTo>
                  <a:pt x="2319223" y="49163"/>
                  <a:pt x="2313661" y="46915"/>
                  <a:pt x="2309851" y="42420"/>
                </a:cubicBezTo>
                <a:cubicBezTo>
                  <a:pt x="2306041" y="37924"/>
                  <a:pt x="2304136" y="32628"/>
                  <a:pt x="2304136" y="26532"/>
                </a:cubicBezTo>
                <a:cubicBezTo>
                  <a:pt x="2304136" y="21655"/>
                  <a:pt x="2305164" y="17197"/>
                  <a:pt x="2307222" y="13159"/>
                </a:cubicBezTo>
                <a:cubicBezTo>
                  <a:pt x="2309279" y="9120"/>
                  <a:pt x="2312060" y="5882"/>
                  <a:pt x="2315566" y="3443"/>
                </a:cubicBezTo>
                <a:cubicBezTo>
                  <a:pt x="2319071" y="1005"/>
                  <a:pt x="2323110" y="-138"/>
                  <a:pt x="2327681" y="14"/>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13" name="Google Shape;113;p15"/>
          <p:cNvSpPr txBox="1"/>
          <p:nvPr/>
        </p:nvSpPr>
        <p:spPr>
          <a:xfrm>
            <a:off x="1230150" y="3291525"/>
            <a:ext cx="3703200" cy="600300"/>
          </a:xfrm>
          <a:prstGeom prst="rect">
            <a:avLst/>
          </a:prstGeom>
          <a:noFill/>
          <a:ln>
            <a:noFill/>
          </a:ln>
        </p:spPr>
        <p:txBody>
          <a:bodyPr spcFirstLastPara="1" wrap="square" lIns="45725" tIns="22850" rIns="45725" bIns="22850" anchor="t" anchorCtr="0">
            <a:spAutoFit/>
          </a:bodyPr>
          <a:lstStyle/>
          <a:p>
            <a:pPr marL="0" marR="0" lvl="0" indent="0" algn="ctr" rtl="0">
              <a:lnSpc>
                <a:spcPct val="100000"/>
              </a:lnSpc>
              <a:spcBef>
                <a:spcPts val="0"/>
              </a:spcBef>
              <a:spcAft>
                <a:spcPts val="0"/>
              </a:spcAft>
              <a:buNone/>
            </a:pPr>
            <a:r>
              <a:rPr lang="en-GB" sz="1200" dirty="0">
                <a:solidFill>
                  <a:schemeClr val="dk1"/>
                </a:solidFill>
                <a:latin typeface="Inter Light"/>
                <a:ea typeface="Inter Light"/>
                <a:cs typeface="Inter Light"/>
                <a:sym typeface="Inter Light"/>
              </a:rPr>
              <a:t>16. Indeed, ˹it is˺ We ˹Who˺ created humankind and ˹fully˺ know what their souls whisper to them, and We are closer to them than ˹their˺ jugular vein.</a:t>
            </a:r>
            <a:endParaRPr sz="1200" dirty="0">
              <a:solidFill>
                <a:schemeClr val="dk1"/>
              </a:solidFill>
              <a:latin typeface="Inter Light"/>
              <a:ea typeface="Inter Light"/>
              <a:cs typeface="Inter Light"/>
              <a:sym typeface="Inter Light"/>
            </a:endParaRPr>
          </a:p>
        </p:txBody>
      </p:sp>
      <p:sp>
        <p:nvSpPr>
          <p:cNvPr id="115" name="Google Shape;115;p15"/>
          <p:cNvSpPr txBox="1"/>
          <p:nvPr/>
        </p:nvSpPr>
        <p:spPr>
          <a:xfrm>
            <a:off x="1004400" y="748800"/>
            <a:ext cx="38472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The Human Being</a:t>
            </a:r>
            <a:endParaRPr sz="3600">
              <a:solidFill>
                <a:srgbClr val="1E1E1E"/>
              </a:solidFill>
              <a:latin typeface="Inter Tight Medium"/>
              <a:ea typeface="Inter Tight Medium"/>
              <a:cs typeface="Inter Tight Medium"/>
              <a:sym typeface="Inter Tight Medium"/>
            </a:endParaRPr>
          </a:p>
        </p:txBody>
      </p:sp>
      <p:sp>
        <p:nvSpPr>
          <p:cNvPr id="116" name="Google Shape;116;p15"/>
          <p:cNvSpPr/>
          <p:nvPr/>
        </p:nvSpPr>
        <p:spPr>
          <a:xfrm>
            <a:off x="5701100" y="1778475"/>
            <a:ext cx="2364900" cy="1188300"/>
          </a:xfrm>
          <a:prstGeom prst="roundRect">
            <a:avLst>
              <a:gd name="adj" fmla="val 9088"/>
            </a:avLst>
          </a:prstGeom>
          <a:solidFill>
            <a:schemeClr val="lt1"/>
          </a:solidFill>
          <a:ln>
            <a:noFill/>
          </a:ln>
          <a:effectLst>
            <a:outerShdw blurRad="710047" dist="254000"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17" name="Google Shape;117;p15"/>
          <p:cNvSpPr txBox="1"/>
          <p:nvPr/>
        </p:nvSpPr>
        <p:spPr>
          <a:xfrm>
            <a:off x="5934944" y="2041719"/>
            <a:ext cx="1897200" cy="661800"/>
          </a:xfrm>
          <a:prstGeom prst="rect">
            <a:avLst/>
          </a:prstGeom>
          <a:noFill/>
          <a:ln>
            <a:noFill/>
          </a:ln>
        </p:spPr>
        <p:txBody>
          <a:bodyPr spcFirstLastPara="1" wrap="square" lIns="45725" tIns="22850" rIns="45725" bIns="2285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en-GB" sz="1000">
                <a:solidFill>
                  <a:srgbClr val="1E1E1E"/>
                </a:solidFill>
                <a:latin typeface="Inter Light"/>
                <a:ea typeface="Inter Light"/>
                <a:cs typeface="Inter Light"/>
                <a:sym typeface="Inter Light"/>
              </a:rPr>
              <a:t>The biggest proof of Allah’s existence, power and might: creation of the human being</a:t>
            </a:r>
            <a:endParaRPr sz="1000">
              <a:solidFill>
                <a:srgbClr val="1E1E1E"/>
              </a:solidFill>
              <a:latin typeface="Inter Light"/>
              <a:ea typeface="Inter Light"/>
              <a:cs typeface="Inter Light"/>
              <a:sym typeface="Inter Light"/>
            </a:endParaRPr>
          </a:p>
        </p:txBody>
      </p:sp>
      <p:sp>
        <p:nvSpPr>
          <p:cNvPr id="118" name="Google Shape;118;p15"/>
          <p:cNvSpPr/>
          <p:nvPr/>
        </p:nvSpPr>
        <p:spPr>
          <a:xfrm>
            <a:off x="5291000" y="3291525"/>
            <a:ext cx="3185100" cy="1188300"/>
          </a:xfrm>
          <a:prstGeom prst="roundRect">
            <a:avLst>
              <a:gd name="adj" fmla="val 13158"/>
            </a:avLst>
          </a:prstGeom>
          <a:solidFill>
            <a:srgbClr val="FAAC69"/>
          </a:solidFill>
          <a:ln>
            <a:noFill/>
          </a:ln>
          <a:effectLst>
            <a:outerShdw blurRad="635000" dist="316216" dir="8100000" algn="tr" rotWithShape="0">
              <a:srgbClr val="000000">
                <a:alpha val="9410"/>
              </a:srgbClr>
            </a:outerShdw>
          </a:effectLst>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Clr>
                <a:srgbClr val="000000"/>
              </a:buClr>
              <a:buSzPts val="900"/>
              <a:buFont typeface="Arial"/>
              <a:buNone/>
            </a:pPr>
            <a:endParaRPr sz="900" b="0" i="0" u="none" strike="noStrike" cap="none">
              <a:solidFill>
                <a:schemeClr val="lt1"/>
              </a:solidFill>
              <a:latin typeface="Calibri"/>
              <a:ea typeface="Calibri"/>
              <a:cs typeface="Calibri"/>
              <a:sym typeface="Calibri"/>
            </a:endParaRPr>
          </a:p>
        </p:txBody>
      </p:sp>
      <p:sp>
        <p:nvSpPr>
          <p:cNvPr id="119" name="Google Shape;119;p15"/>
          <p:cNvSpPr txBox="1"/>
          <p:nvPr/>
        </p:nvSpPr>
        <p:spPr>
          <a:xfrm>
            <a:off x="6119984" y="3487329"/>
            <a:ext cx="1473900" cy="2925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1E1E1E"/>
                </a:solidFill>
                <a:latin typeface="Inter Tight Medium"/>
                <a:ea typeface="Inter Tight Medium"/>
                <a:cs typeface="Inter Tight Medium"/>
                <a:sym typeface="Inter Tight Medium"/>
              </a:rPr>
              <a:t>Discuss</a:t>
            </a:r>
            <a:endParaRPr sz="700" b="0" i="0" u="none" strike="noStrike" cap="none">
              <a:solidFill>
                <a:srgbClr val="000000"/>
              </a:solidFill>
              <a:latin typeface="Arial"/>
              <a:ea typeface="Arial"/>
              <a:cs typeface="Arial"/>
              <a:sym typeface="Arial"/>
            </a:endParaRPr>
          </a:p>
        </p:txBody>
      </p:sp>
      <p:sp>
        <p:nvSpPr>
          <p:cNvPr id="120" name="Google Shape;120;p15"/>
          <p:cNvSpPr txBox="1"/>
          <p:nvPr/>
        </p:nvSpPr>
        <p:spPr>
          <a:xfrm>
            <a:off x="6119977" y="3773700"/>
            <a:ext cx="2175300" cy="5079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a:solidFill>
                  <a:srgbClr val="1E1E1E"/>
                </a:solidFill>
                <a:latin typeface="Inter Tight Medium"/>
                <a:ea typeface="Inter Tight Medium"/>
                <a:cs typeface="Inter Tight Medium"/>
                <a:sym typeface="Inter Tight Medium"/>
              </a:rPr>
              <a:t>Share one amazing fact you know about the human being with the person next to you.</a:t>
            </a:r>
            <a:endParaRPr sz="1000">
              <a:solidFill>
                <a:srgbClr val="1E1E1E"/>
              </a:solidFill>
              <a:latin typeface="Inter Tight Medium"/>
              <a:ea typeface="Inter Tight Medium"/>
              <a:cs typeface="Inter Tight Medium"/>
              <a:sym typeface="Inter Tight Medium"/>
            </a:endParaRPr>
          </a:p>
        </p:txBody>
      </p:sp>
      <p:pic>
        <p:nvPicPr>
          <p:cNvPr id="121" name="Google Shape;121;p15"/>
          <p:cNvPicPr preferRelativeResize="0"/>
          <p:nvPr/>
        </p:nvPicPr>
        <p:blipFill rotWithShape="1">
          <a:blip r:embed="rId3">
            <a:alphaModFix/>
          </a:blip>
          <a:srcRect/>
          <a:stretch/>
        </p:blipFill>
        <p:spPr>
          <a:xfrm>
            <a:off x="5544954" y="3536446"/>
            <a:ext cx="445722" cy="4702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6"/>
          <p:cNvSpPr/>
          <p:nvPr/>
        </p:nvSpPr>
        <p:spPr>
          <a:xfrm>
            <a:off x="0" y="2825550"/>
            <a:ext cx="3341700" cy="1862400"/>
          </a:xfrm>
          <a:prstGeom prst="roundRect">
            <a:avLst>
              <a:gd name="adj" fmla="val 0"/>
            </a:avLst>
          </a:prstGeom>
          <a:solidFill>
            <a:srgbClr val="C3B8DE"/>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3" name="Google Shape;97;p14">
            <a:extLst>
              <a:ext uri="{FF2B5EF4-FFF2-40B4-BE49-F238E27FC236}">
                <a16:creationId xmlns:a16="http://schemas.microsoft.com/office/drawing/2014/main" id="{087007A0-4D70-424B-22F0-101A59D99226}"/>
              </a:ext>
            </a:extLst>
          </p:cNvPr>
          <p:cNvSpPr/>
          <p:nvPr/>
        </p:nvSpPr>
        <p:spPr>
          <a:xfrm>
            <a:off x="1015044" y="1847384"/>
            <a:ext cx="4133400" cy="2632500"/>
          </a:xfrm>
          <a:prstGeom prst="roundRect">
            <a:avLst>
              <a:gd name="adj" fmla="val 10456"/>
            </a:avLst>
          </a:prstGeom>
          <a:solidFill>
            <a:srgbClr val="F8F7FB"/>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2" name="Freeform: Shape 1">
            <a:extLst>
              <a:ext uri="{FF2B5EF4-FFF2-40B4-BE49-F238E27FC236}">
                <a16:creationId xmlns:a16="http://schemas.microsoft.com/office/drawing/2014/main" id="{593EF01F-A358-FF0D-F4CC-D29BEB5E0211}"/>
              </a:ext>
            </a:extLst>
          </p:cNvPr>
          <p:cNvSpPr/>
          <p:nvPr/>
        </p:nvSpPr>
        <p:spPr>
          <a:xfrm>
            <a:off x="1367637" y="2111684"/>
            <a:ext cx="3398368" cy="1156411"/>
          </a:xfrm>
          <a:custGeom>
            <a:avLst/>
            <a:gdLst/>
            <a:ahLst/>
            <a:cxnLst/>
            <a:rect l="l" t="t" r="r" b="b"/>
            <a:pathLst>
              <a:path w="3398368" h="1156411">
                <a:moveTo>
                  <a:pt x="1702232" y="1128522"/>
                </a:moveTo>
                <a:lnTo>
                  <a:pt x="1702232" y="1141552"/>
                </a:lnTo>
                <a:lnTo>
                  <a:pt x="1651026" y="1156411"/>
                </a:lnTo>
                <a:lnTo>
                  <a:pt x="1651026" y="1143609"/>
                </a:lnTo>
                <a:close/>
                <a:moveTo>
                  <a:pt x="1617498" y="1091412"/>
                </a:moveTo>
                <a:cubicBezTo>
                  <a:pt x="1620546" y="1091412"/>
                  <a:pt x="1623175" y="1092555"/>
                  <a:pt x="1625384" y="1094841"/>
                </a:cubicBezTo>
                <a:cubicBezTo>
                  <a:pt x="1627594" y="1097127"/>
                  <a:pt x="1628699" y="1099794"/>
                  <a:pt x="1628699" y="1102842"/>
                </a:cubicBezTo>
                <a:cubicBezTo>
                  <a:pt x="1628699" y="1105890"/>
                  <a:pt x="1627594" y="1108519"/>
                  <a:pt x="1625384" y="1110729"/>
                </a:cubicBezTo>
                <a:cubicBezTo>
                  <a:pt x="1623175" y="1112939"/>
                  <a:pt x="1620546" y="1114044"/>
                  <a:pt x="1617498" y="1114044"/>
                </a:cubicBezTo>
                <a:cubicBezTo>
                  <a:pt x="1614297" y="1114044"/>
                  <a:pt x="1611592" y="1112939"/>
                  <a:pt x="1609382" y="1110729"/>
                </a:cubicBezTo>
                <a:cubicBezTo>
                  <a:pt x="1607173" y="1108519"/>
                  <a:pt x="1606068" y="1105890"/>
                  <a:pt x="1606068" y="1102842"/>
                </a:cubicBezTo>
                <a:cubicBezTo>
                  <a:pt x="1606068" y="1099794"/>
                  <a:pt x="1607173" y="1097127"/>
                  <a:pt x="1609382" y="1094841"/>
                </a:cubicBezTo>
                <a:cubicBezTo>
                  <a:pt x="1611592" y="1092555"/>
                  <a:pt x="1614297" y="1091412"/>
                  <a:pt x="1617498" y="1091412"/>
                </a:cubicBezTo>
                <a:close/>
                <a:moveTo>
                  <a:pt x="1586179" y="1091412"/>
                </a:moveTo>
                <a:cubicBezTo>
                  <a:pt x="1589228" y="1091412"/>
                  <a:pt x="1591856" y="1092555"/>
                  <a:pt x="1594066" y="1094841"/>
                </a:cubicBezTo>
                <a:cubicBezTo>
                  <a:pt x="1596276" y="1097127"/>
                  <a:pt x="1597381" y="1099794"/>
                  <a:pt x="1597381" y="1102842"/>
                </a:cubicBezTo>
                <a:cubicBezTo>
                  <a:pt x="1597381" y="1105890"/>
                  <a:pt x="1596276" y="1108519"/>
                  <a:pt x="1594066" y="1110729"/>
                </a:cubicBezTo>
                <a:cubicBezTo>
                  <a:pt x="1591856" y="1112939"/>
                  <a:pt x="1589228" y="1114044"/>
                  <a:pt x="1586179" y="1114044"/>
                </a:cubicBezTo>
                <a:cubicBezTo>
                  <a:pt x="1582979" y="1114044"/>
                  <a:pt x="1580274" y="1112939"/>
                  <a:pt x="1578064" y="1110729"/>
                </a:cubicBezTo>
                <a:cubicBezTo>
                  <a:pt x="1575854" y="1108519"/>
                  <a:pt x="1574750" y="1105890"/>
                  <a:pt x="1574750" y="1102842"/>
                </a:cubicBezTo>
                <a:cubicBezTo>
                  <a:pt x="1574750" y="1099794"/>
                  <a:pt x="1575854" y="1097127"/>
                  <a:pt x="1578064" y="1094841"/>
                </a:cubicBezTo>
                <a:cubicBezTo>
                  <a:pt x="1580274" y="1092555"/>
                  <a:pt x="1582979" y="1091412"/>
                  <a:pt x="1586179" y="1091412"/>
                </a:cubicBezTo>
                <a:close/>
                <a:moveTo>
                  <a:pt x="1530782" y="1080897"/>
                </a:moveTo>
                <a:lnTo>
                  <a:pt x="1530782" y="1093927"/>
                </a:lnTo>
                <a:lnTo>
                  <a:pt x="1479576" y="1108786"/>
                </a:lnTo>
                <a:lnTo>
                  <a:pt x="1479576" y="1095984"/>
                </a:lnTo>
                <a:close/>
                <a:moveTo>
                  <a:pt x="1778813" y="1011402"/>
                </a:moveTo>
                <a:cubicBezTo>
                  <a:pt x="1775613" y="1011402"/>
                  <a:pt x="1772641" y="1012621"/>
                  <a:pt x="1769898" y="1015060"/>
                </a:cubicBezTo>
                <a:cubicBezTo>
                  <a:pt x="1767154" y="1017498"/>
                  <a:pt x="1764907" y="1020775"/>
                  <a:pt x="1763154" y="1024890"/>
                </a:cubicBezTo>
                <a:cubicBezTo>
                  <a:pt x="1761401" y="1029004"/>
                  <a:pt x="1760525" y="1033500"/>
                  <a:pt x="1760525" y="1038377"/>
                </a:cubicBezTo>
                <a:cubicBezTo>
                  <a:pt x="1760525" y="1041120"/>
                  <a:pt x="1761135" y="1043368"/>
                  <a:pt x="1762354" y="1045121"/>
                </a:cubicBezTo>
                <a:cubicBezTo>
                  <a:pt x="1763573" y="1046873"/>
                  <a:pt x="1765364" y="1048245"/>
                  <a:pt x="1767726" y="1049235"/>
                </a:cubicBezTo>
                <a:cubicBezTo>
                  <a:pt x="1770088" y="1050226"/>
                  <a:pt x="1773098" y="1050950"/>
                  <a:pt x="1776756" y="1051407"/>
                </a:cubicBezTo>
                <a:cubicBezTo>
                  <a:pt x="1780413" y="1051864"/>
                  <a:pt x="1784680" y="1052093"/>
                  <a:pt x="1789557" y="1052093"/>
                </a:cubicBezTo>
                <a:lnTo>
                  <a:pt x="1799009" y="1052093"/>
                </a:lnTo>
                <a:lnTo>
                  <a:pt x="1799387" y="1047521"/>
                </a:lnTo>
                <a:cubicBezTo>
                  <a:pt x="1799387" y="1037158"/>
                  <a:pt x="1797482" y="1028547"/>
                  <a:pt x="1793672" y="1021689"/>
                </a:cubicBezTo>
                <a:cubicBezTo>
                  <a:pt x="1789862" y="1014831"/>
                  <a:pt x="1784909" y="1011402"/>
                  <a:pt x="1778813" y="1011402"/>
                </a:cubicBezTo>
                <a:close/>
                <a:moveTo>
                  <a:pt x="1694460" y="992200"/>
                </a:moveTo>
                <a:cubicBezTo>
                  <a:pt x="1700251" y="1002106"/>
                  <a:pt x="1704404" y="1011478"/>
                  <a:pt x="1706918" y="1020318"/>
                </a:cubicBezTo>
                <a:cubicBezTo>
                  <a:pt x="1709433" y="1029157"/>
                  <a:pt x="1710690" y="1036929"/>
                  <a:pt x="1710690" y="1043635"/>
                </a:cubicBezTo>
                <a:cubicBezTo>
                  <a:pt x="1710690" y="1053236"/>
                  <a:pt x="1709128" y="1061923"/>
                  <a:pt x="1706004" y="1069695"/>
                </a:cubicBezTo>
                <a:cubicBezTo>
                  <a:pt x="1702880" y="1077468"/>
                  <a:pt x="1698765" y="1084364"/>
                  <a:pt x="1693660" y="1090384"/>
                </a:cubicBezTo>
                <a:cubicBezTo>
                  <a:pt x="1688554" y="1096403"/>
                  <a:pt x="1682992" y="1101547"/>
                  <a:pt x="1676972" y="1105814"/>
                </a:cubicBezTo>
                <a:cubicBezTo>
                  <a:pt x="1670952" y="1110081"/>
                  <a:pt x="1664932" y="1113586"/>
                  <a:pt x="1658912" y="1116330"/>
                </a:cubicBezTo>
                <a:cubicBezTo>
                  <a:pt x="1652893" y="1119073"/>
                  <a:pt x="1647521" y="1121054"/>
                  <a:pt x="1642796" y="1122273"/>
                </a:cubicBezTo>
                <a:lnTo>
                  <a:pt x="1636167" y="1104900"/>
                </a:lnTo>
                <a:cubicBezTo>
                  <a:pt x="1651559" y="1100023"/>
                  <a:pt x="1663408" y="1094193"/>
                  <a:pt x="1671714" y="1087412"/>
                </a:cubicBezTo>
                <a:cubicBezTo>
                  <a:pt x="1680020" y="1080630"/>
                  <a:pt x="1685735" y="1073581"/>
                  <a:pt x="1688859" y="1066266"/>
                </a:cubicBezTo>
                <a:cubicBezTo>
                  <a:pt x="1691983" y="1058951"/>
                  <a:pt x="1693545" y="1051941"/>
                  <a:pt x="1693545" y="1045235"/>
                </a:cubicBezTo>
                <a:cubicBezTo>
                  <a:pt x="1693545" y="1040968"/>
                  <a:pt x="1693088" y="1036853"/>
                  <a:pt x="1692174" y="1032891"/>
                </a:cubicBezTo>
                <a:cubicBezTo>
                  <a:pt x="1691259" y="1028928"/>
                  <a:pt x="1689659" y="1024432"/>
                  <a:pt x="1687373" y="1019403"/>
                </a:cubicBezTo>
                <a:cubicBezTo>
                  <a:pt x="1685087" y="1014374"/>
                  <a:pt x="1681887" y="1008126"/>
                  <a:pt x="1677772" y="1000658"/>
                </a:cubicBezTo>
                <a:close/>
                <a:moveTo>
                  <a:pt x="1517447" y="962482"/>
                </a:moveTo>
                <a:cubicBezTo>
                  <a:pt x="1523391" y="971473"/>
                  <a:pt x="1528572" y="979970"/>
                  <a:pt x="1532992" y="987971"/>
                </a:cubicBezTo>
                <a:cubicBezTo>
                  <a:pt x="1537412" y="995972"/>
                  <a:pt x="1541145" y="1003439"/>
                  <a:pt x="1544193" y="1010373"/>
                </a:cubicBezTo>
                <a:cubicBezTo>
                  <a:pt x="1547241" y="1017308"/>
                  <a:pt x="1549680" y="1023823"/>
                  <a:pt x="1551508" y="1029919"/>
                </a:cubicBezTo>
                <a:cubicBezTo>
                  <a:pt x="1553642" y="1036624"/>
                  <a:pt x="1556042" y="1041577"/>
                  <a:pt x="1558709" y="1044778"/>
                </a:cubicBezTo>
                <a:cubicBezTo>
                  <a:pt x="1561376" y="1047978"/>
                  <a:pt x="1564158" y="1049997"/>
                  <a:pt x="1567053" y="1050836"/>
                </a:cubicBezTo>
                <a:cubicBezTo>
                  <a:pt x="1569949" y="1051674"/>
                  <a:pt x="1572616" y="1052093"/>
                  <a:pt x="1575054" y="1052093"/>
                </a:cubicBezTo>
                <a:lnTo>
                  <a:pt x="1577387" y="1052958"/>
                </a:lnTo>
                <a:lnTo>
                  <a:pt x="1577493" y="1052093"/>
                </a:lnTo>
                <a:cubicBezTo>
                  <a:pt x="1586484" y="1052093"/>
                  <a:pt x="1593495" y="1051750"/>
                  <a:pt x="1598524" y="1051064"/>
                </a:cubicBezTo>
                <a:cubicBezTo>
                  <a:pt x="1603553" y="1050378"/>
                  <a:pt x="1607134" y="1048626"/>
                  <a:pt x="1609268" y="1045806"/>
                </a:cubicBezTo>
                <a:cubicBezTo>
                  <a:pt x="1611402" y="1042987"/>
                  <a:pt x="1612468" y="1038529"/>
                  <a:pt x="1612468" y="1032433"/>
                </a:cubicBezTo>
                <a:cubicBezTo>
                  <a:pt x="1612468" y="1028623"/>
                  <a:pt x="1611859" y="1024089"/>
                  <a:pt x="1610640" y="1018832"/>
                </a:cubicBezTo>
                <a:cubicBezTo>
                  <a:pt x="1609421" y="1013574"/>
                  <a:pt x="1607820" y="1007973"/>
                  <a:pt x="1605839" y="1002030"/>
                </a:cubicBezTo>
                <a:cubicBezTo>
                  <a:pt x="1603858" y="996086"/>
                  <a:pt x="1601724" y="990219"/>
                  <a:pt x="1599438" y="984427"/>
                </a:cubicBezTo>
                <a:lnTo>
                  <a:pt x="1617955" y="977569"/>
                </a:lnTo>
                <a:cubicBezTo>
                  <a:pt x="1619936" y="982446"/>
                  <a:pt x="1621803" y="988009"/>
                  <a:pt x="1623556" y="994257"/>
                </a:cubicBezTo>
                <a:cubicBezTo>
                  <a:pt x="1625308" y="1000506"/>
                  <a:pt x="1626794" y="1006678"/>
                  <a:pt x="1628013" y="1012774"/>
                </a:cubicBezTo>
                <a:cubicBezTo>
                  <a:pt x="1629233" y="1018870"/>
                  <a:pt x="1629842" y="1024204"/>
                  <a:pt x="1629842" y="1028776"/>
                </a:cubicBezTo>
                <a:cubicBezTo>
                  <a:pt x="1629842" y="1036396"/>
                  <a:pt x="1628813" y="1042873"/>
                  <a:pt x="1626756" y="1048207"/>
                </a:cubicBezTo>
                <a:cubicBezTo>
                  <a:pt x="1624699" y="1053541"/>
                  <a:pt x="1621460" y="1057884"/>
                  <a:pt x="1617041" y="1061237"/>
                </a:cubicBezTo>
                <a:cubicBezTo>
                  <a:pt x="1612621" y="1064590"/>
                  <a:pt x="1606944" y="1067028"/>
                  <a:pt x="1600010" y="1068552"/>
                </a:cubicBezTo>
                <a:cubicBezTo>
                  <a:pt x="1593076" y="1070076"/>
                  <a:pt x="1584808" y="1070838"/>
                  <a:pt x="1575207" y="1070838"/>
                </a:cubicBezTo>
                <a:lnTo>
                  <a:pt x="1575313" y="1069970"/>
                </a:lnTo>
                <a:lnTo>
                  <a:pt x="1572997" y="1070838"/>
                </a:lnTo>
                <a:cubicBezTo>
                  <a:pt x="1567968" y="1070838"/>
                  <a:pt x="1563053" y="1069886"/>
                  <a:pt x="1558252" y="1067981"/>
                </a:cubicBezTo>
                <a:cubicBezTo>
                  <a:pt x="1553452" y="1066076"/>
                  <a:pt x="1549299" y="1062951"/>
                  <a:pt x="1545793" y="1058608"/>
                </a:cubicBezTo>
                <a:lnTo>
                  <a:pt x="1542601" y="1053144"/>
                </a:lnTo>
                <a:lnTo>
                  <a:pt x="1538278" y="1059322"/>
                </a:lnTo>
                <a:cubicBezTo>
                  <a:pt x="1535935" y="1061666"/>
                  <a:pt x="1533068" y="1063752"/>
                  <a:pt x="1529677" y="1065580"/>
                </a:cubicBezTo>
                <a:cubicBezTo>
                  <a:pt x="1522895" y="1069238"/>
                  <a:pt x="1513180" y="1071067"/>
                  <a:pt x="1500531" y="1071067"/>
                </a:cubicBezTo>
                <a:cubicBezTo>
                  <a:pt x="1495044" y="1071067"/>
                  <a:pt x="1489748" y="1070610"/>
                  <a:pt x="1484643" y="1069695"/>
                </a:cubicBezTo>
                <a:cubicBezTo>
                  <a:pt x="1479538" y="1068781"/>
                  <a:pt x="1474851" y="1067447"/>
                  <a:pt x="1470584" y="1065695"/>
                </a:cubicBezTo>
                <a:cubicBezTo>
                  <a:pt x="1466317" y="1063942"/>
                  <a:pt x="1462583" y="1061847"/>
                  <a:pt x="1459383" y="1059408"/>
                </a:cubicBezTo>
                <a:lnTo>
                  <a:pt x="1468527" y="1043635"/>
                </a:lnTo>
                <a:cubicBezTo>
                  <a:pt x="1471575" y="1045616"/>
                  <a:pt x="1475842" y="1047521"/>
                  <a:pt x="1481328" y="1049350"/>
                </a:cubicBezTo>
                <a:cubicBezTo>
                  <a:pt x="1486815" y="1051179"/>
                  <a:pt x="1493216" y="1052093"/>
                  <a:pt x="1500531" y="1052093"/>
                </a:cubicBezTo>
                <a:cubicBezTo>
                  <a:pt x="1508151" y="1052093"/>
                  <a:pt x="1514209" y="1051331"/>
                  <a:pt x="1518704" y="1049807"/>
                </a:cubicBezTo>
                <a:cubicBezTo>
                  <a:pt x="1523200" y="1048283"/>
                  <a:pt x="1526477" y="1046035"/>
                  <a:pt x="1528534" y="1043063"/>
                </a:cubicBezTo>
                <a:cubicBezTo>
                  <a:pt x="1530592" y="1040091"/>
                  <a:pt x="1531620" y="1036624"/>
                  <a:pt x="1531620" y="1032662"/>
                </a:cubicBezTo>
                <a:cubicBezTo>
                  <a:pt x="1531620" y="1029614"/>
                  <a:pt x="1530820" y="1025956"/>
                  <a:pt x="1529220" y="1021689"/>
                </a:cubicBezTo>
                <a:cubicBezTo>
                  <a:pt x="1527620" y="1017422"/>
                  <a:pt x="1525448" y="1012659"/>
                  <a:pt x="1522705" y="1007402"/>
                </a:cubicBezTo>
                <a:cubicBezTo>
                  <a:pt x="1519962" y="1002144"/>
                  <a:pt x="1516799" y="996581"/>
                  <a:pt x="1513218" y="990714"/>
                </a:cubicBezTo>
                <a:cubicBezTo>
                  <a:pt x="1509637" y="984846"/>
                  <a:pt x="1505788" y="978865"/>
                  <a:pt x="1501674" y="972769"/>
                </a:cubicBezTo>
                <a:close/>
                <a:moveTo>
                  <a:pt x="1807007" y="932764"/>
                </a:moveTo>
                <a:lnTo>
                  <a:pt x="1807007" y="945794"/>
                </a:lnTo>
                <a:lnTo>
                  <a:pt x="1755801" y="960653"/>
                </a:lnTo>
                <a:lnTo>
                  <a:pt x="1755801" y="947851"/>
                </a:lnTo>
                <a:close/>
                <a:moveTo>
                  <a:pt x="1905991" y="922477"/>
                </a:moveTo>
                <a:lnTo>
                  <a:pt x="1924508" y="922477"/>
                </a:lnTo>
                <a:lnTo>
                  <a:pt x="1928394" y="1069695"/>
                </a:lnTo>
                <a:lnTo>
                  <a:pt x="1909877" y="1069695"/>
                </a:lnTo>
                <a:close/>
                <a:moveTo>
                  <a:pt x="1854784" y="906475"/>
                </a:moveTo>
                <a:lnTo>
                  <a:pt x="1873301" y="906475"/>
                </a:lnTo>
                <a:lnTo>
                  <a:pt x="1877873" y="1020775"/>
                </a:lnTo>
                <a:cubicBezTo>
                  <a:pt x="1878178" y="1028852"/>
                  <a:pt x="1877911" y="1036015"/>
                  <a:pt x="1877073" y="1042263"/>
                </a:cubicBezTo>
                <a:cubicBezTo>
                  <a:pt x="1876235" y="1048512"/>
                  <a:pt x="1874254" y="1053769"/>
                  <a:pt x="1871129" y="1058037"/>
                </a:cubicBezTo>
                <a:cubicBezTo>
                  <a:pt x="1868005" y="1062304"/>
                  <a:pt x="1863357" y="1065504"/>
                  <a:pt x="1857185" y="1067638"/>
                </a:cubicBezTo>
                <a:cubicBezTo>
                  <a:pt x="1854099" y="1068705"/>
                  <a:pt x="1850489" y="1069505"/>
                  <a:pt x="1846355" y="1070038"/>
                </a:cubicBezTo>
                <a:lnTo>
                  <a:pt x="1836069" y="1070627"/>
                </a:lnTo>
                <a:lnTo>
                  <a:pt x="1835506" y="1070838"/>
                </a:lnTo>
                <a:lnTo>
                  <a:pt x="1832382" y="1070838"/>
                </a:lnTo>
                <a:lnTo>
                  <a:pt x="1814259" y="1070838"/>
                </a:lnTo>
                <a:lnTo>
                  <a:pt x="1808645" y="1085583"/>
                </a:lnTo>
                <a:cubicBezTo>
                  <a:pt x="1802930" y="1095870"/>
                  <a:pt x="1794396" y="1104061"/>
                  <a:pt x="1783042" y="1110157"/>
                </a:cubicBezTo>
                <a:cubicBezTo>
                  <a:pt x="1771688" y="1116253"/>
                  <a:pt x="1757629" y="1120292"/>
                  <a:pt x="1740866" y="1122273"/>
                </a:cubicBezTo>
                <a:lnTo>
                  <a:pt x="1736751" y="1103528"/>
                </a:lnTo>
                <a:cubicBezTo>
                  <a:pt x="1745895" y="1102309"/>
                  <a:pt x="1754315" y="1100594"/>
                  <a:pt x="1762011" y="1098384"/>
                </a:cubicBezTo>
                <a:cubicBezTo>
                  <a:pt x="1769707" y="1096175"/>
                  <a:pt x="1776337" y="1093012"/>
                  <a:pt x="1781899" y="1088898"/>
                </a:cubicBezTo>
                <a:cubicBezTo>
                  <a:pt x="1787462" y="1084783"/>
                  <a:pt x="1791767" y="1079373"/>
                  <a:pt x="1794815" y="1072667"/>
                </a:cubicBezTo>
                <a:lnTo>
                  <a:pt x="1795369" y="1070838"/>
                </a:lnTo>
                <a:lnTo>
                  <a:pt x="1780871" y="1070838"/>
                </a:lnTo>
                <a:cubicBezTo>
                  <a:pt x="1774013" y="1070838"/>
                  <a:pt x="1767650" y="1069848"/>
                  <a:pt x="1761782" y="1067866"/>
                </a:cubicBezTo>
                <a:cubicBezTo>
                  <a:pt x="1755915" y="1065885"/>
                  <a:pt x="1751191" y="1062799"/>
                  <a:pt x="1747609" y="1058608"/>
                </a:cubicBezTo>
                <a:cubicBezTo>
                  <a:pt x="1744028" y="1054417"/>
                  <a:pt x="1742237" y="1048893"/>
                  <a:pt x="1742237" y="1042035"/>
                </a:cubicBezTo>
                <a:cubicBezTo>
                  <a:pt x="1742237" y="1035634"/>
                  <a:pt x="1743228" y="1029500"/>
                  <a:pt x="1745209" y="1023632"/>
                </a:cubicBezTo>
                <a:cubicBezTo>
                  <a:pt x="1747190" y="1017765"/>
                  <a:pt x="1749895" y="1012507"/>
                  <a:pt x="1753324" y="1007859"/>
                </a:cubicBezTo>
                <a:cubicBezTo>
                  <a:pt x="1756753" y="1003211"/>
                  <a:pt x="1760792" y="999515"/>
                  <a:pt x="1765440" y="996772"/>
                </a:cubicBezTo>
                <a:cubicBezTo>
                  <a:pt x="1770088" y="994029"/>
                  <a:pt x="1775155" y="992657"/>
                  <a:pt x="1780642" y="992657"/>
                </a:cubicBezTo>
                <a:cubicBezTo>
                  <a:pt x="1787652" y="992657"/>
                  <a:pt x="1793901" y="994714"/>
                  <a:pt x="1799387" y="998829"/>
                </a:cubicBezTo>
                <a:cubicBezTo>
                  <a:pt x="1804873" y="1002944"/>
                  <a:pt x="1809217" y="1009154"/>
                  <a:pt x="1812417" y="1017460"/>
                </a:cubicBezTo>
                <a:cubicBezTo>
                  <a:pt x="1815618" y="1025766"/>
                  <a:pt x="1817218" y="1036243"/>
                  <a:pt x="1817218" y="1048893"/>
                </a:cubicBezTo>
                <a:lnTo>
                  <a:pt x="1816872" y="1052093"/>
                </a:lnTo>
                <a:lnTo>
                  <a:pt x="1834439" y="1052093"/>
                </a:lnTo>
                <a:cubicBezTo>
                  <a:pt x="1843126" y="1052093"/>
                  <a:pt x="1849222" y="1051255"/>
                  <a:pt x="1852727" y="1049578"/>
                </a:cubicBezTo>
                <a:cubicBezTo>
                  <a:pt x="1856232" y="1047902"/>
                  <a:pt x="1858252" y="1044930"/>
                  <a:pt x="1858785" y="1040663"/>
                </a:cubicBezTo>
                <a:cubicBezTo>
                  <a:pt x="1859318" y="1036396"/>
                  <a:pt x="1859433" y="1030452"/>
                  <a:pt x="1859128" y="1022832"/>
                </a:cubicBezTo>
                <a:close/>
                <a:moveTo>
                  <a:pt x="1925193" y="871728"/>
                </a:moveTo>
                <a:cubicBezTo>
                  <a:pt x="1922603" y="871728"/>
                  <a:pt x="1920088" y="872528"/>
                  <a:pt x="1917650" y="874128"/>
                </a:cubicBezTo>
                <a:cubicBezTo>
                  <a:pt x="1915211" y="875728"/>
                  <a:pt x="1912887" y="878014"/>
                  <a:pt x="1910677" y="880986"/>
                </a:cubicBezTo>
                <a:lnTo>
                  <a:pt x="1904722" y="890374"/>
                </a:lnTo>
                <a:lnTo>
                  <a:pt x="1913078" y="890701"/>
                </a:lnTo>
                <a:cubicBezTo>
                  <a:pt x="1921764" y="890701"/>
                  <a:pt x="1927441" y="889711"/>
                  <a:pt x="1930108" y="887730"/>
                </a:cubicBezTo>
                <a:cubicBezTo>
                  <a:pt x="1932775" y="885748"/>
                  <a:pt x="1934109" y="883310"/>
                  <a:pt x="1934109" y="880414"/>
                </a:cubicBezTo>
                <a:cubicBezTo>
                  <a:pt x="1934109" y="877366"/>
                  <a:pt x="1933194" y="875157"/>
                  <a:pt x="1931366" y="873785"/>
                </a:cubicBezTo>
                <a:cubicBezTo>
                  <a:pt x="1929537" y="872413"/>
                  <a:pt x="1927479" y="871728"/>
                  <a:pt x="1925193" y="871728"/>
                </a:cubicBezTo>
                <a:close/>
                <a:moveTo>
                  <a:pt x="1926108" y="859383"/>
                </a:moveTo>
                <a:cubicBezTo>
                  <a:pt x="1930984" y="859383"/>
                  <a:pt x="1935594" y="860907"/>
                  <a:pt x="1939938" y="863955"/>
                </a:cubicBezTo>
                <a:cubicBezTo>
                  <a:pt x="1944281" y="867003"/>
                  <a:pt x="1946453" y="872109"/>
                  <a:pt x="1946453" y="879271"/>
                </a:cubicBezTo>
                <a:cubicBezTo>
                  <a:pt x="1946453" y="882929"/>
                  <a:pt x="1945539" y="886548"/>
                  <a:pt x="1943710" y="890130"/>
                </a:cubicBezTo>
                <a:cubicBezTo>
                  <a:pt x="1941881" y="893711"/>
                  <a:pt x="1938566" y="896683"/>
                  <a:pt x="1933766" y="899045"/>
                </a:cubicBezTo>
                <a:cubicBezTo>
                  <a:pt x="1928965" y="901407"/>
                  <a:pt x="1922069" y="902589"/>
                  <a:pt x="1913078" y="902589"/>
                </a:cubicBezTo>
                <a:cubicBezTo>
                  <a:pt x="1909725" y="902589"/>
                  <a:pt x="1905724" y="902436"/>
                  <a:pt x="1901076" y="902131"/>
                </a:cubicBezTo>
                <a:cubicBezTo>
                  <a:pt x="1896428" y="901827"/>
                  <a:pt x="1892046" y="901407"/>
                  <a:pt x="1887931" y="900874"/>
                </a:cubicBezTo>
                <a:cubicBezTo>
                  <a:pt x="1883817" y="900341"/>
                  <a:pt x="1880692" y="899922"/>
                  <a:pt x="1878559" y="899617"/>
                </a:cubicBezTo>
                <a:lnTo>
                  <a:pt x="1880159" y="887958"/>
                </a:lnTo>
                <a:cubicBezTo>
                  <a:pt x="1882445" y="888263"/>
                  <a:pt x="1885493" y="888644"/>
                  <a:pt x="1889303" y="889101"/>
                </a:cubicBezTo>
                <a:lnTo>
                  <a:pt x="1892659" y="889418"/>
                </a:lnTo>
                <a:lnTo>
                  <a:pt x="1899476" y="876871"/>
                </a:lnTo>
                <a:cubicBezTo>
                  <a:pt x="1902600" y="871918"/>
                  <a:pt x="1906372" y="867765"/>
                  <a:pt x="1910792" y="864412"/>
                </a:cubicBezTo>
                <a:cubicBezTo>
                  <a:pt x="1915211" y="861060"/>
                  <a:pt x="1920317" y="859383"/>
                  <a:pt x="1926108" y="859383"/>
                </a:cubicBezTo>
                <a:close/>
                <a:moveTo>
                  <a:pt x="1859128" y="840181"/>
                </a:moveTo>
                <a:cubicBezTo>
                  <a:pt x="1856232" y="840181"/>
                  <a:pt x="1853984" y="841171"/>
                  <a:pt x="1852384" y="843153"/>
                </a:cubicBezTo>
                <a:cubicBezTo>
                  <a:pt x="1850784" y="845134"/>
                  <a:pt x="1849984" y="847420"/>
                  <a:pt x="1849984" y="850011"/>
                </a:cubicBezTo>
                <a:cubicBezTo>
                  <a:pt x="1849984" y="852754"/>
                  <a:pt x="1850822" y="855002"/>
                  <a:pt x="1852499" y="856754"/>
                </a:cubicBezTo>
                <a:cubicBezTo>
                  <a:pt x="1854175" y="858507"/>
                  <a:pt x="1856308" y="859383"/>
                  <a:pt x="1858899" y="859383"/>
                </a:cubicBezTo>
                <a:cubicBezTo>
                  <a:pt x="1861490" y="859383"/>
                  <a:pt x="1863738" y="858545"/>
                  <a:pt x="1865643" y="856869"/>
                </a:cubicBezTo>
                <a:cubicBezTo>
                  <a:pt x="1867548" y="855192"/>
                  <a:pt x="1868500" y="852982"/>
                  <a:pt x="1868500" y="850239"/>
                </a:cubicBezTo>
                <a:cubicBezTo>
                  <a:pt x="1868500" y="847344"/>
                  <a:pt x="1867510" y="844943"/>
                  <a:pt x="1865529" y="843038"/>
                </a:cubicBezTo>
                <a:cubicBezTo>
                  <a:pt x="1863547" y="841133"/>
                  <a:pt x="1861414" y="840181"/>
                  <a:pt x="1859128" y="840181"/>
                </a:cubicBezTo>
                <a:close/>
                <a:moveTo>
                  <a:pt x="1860271" y="827379"/>
                </a:moveTo>
                <a:cubicBezTo>
                  <a:pt x="1863929" y="827379"/>
                  <a:pt x="1867205" y="828446"/>
                  <a:pt x="1870101" y="830580"/>
                </a:cubicBezTo>
                <a:cubicBezTo>
                  <a:pt x="1872996" y="832713"/>
                  <a:pt x="1875282" y="835533"/>
                  <a:pt x="1876959" y="839038"/>
                </a:cubicBezTo>
                <a:cubicBezTo>
                  <a:pt x="1878635" y="842543"/>
                  <a:pt x="1879473" y="846277"/>
                  <a:pt x="1879473" y="850239"/>
                </a:cubicBezTo>
                <a:cubicBezTo>
                  <a:pt x="1879473" y="856183"/>
                  <a:pt x="1877568" y="861174"/>
                  <a:pt x="1873758" y="865212"/>
                </a:cubicBezTo>
                <a:cubicBezTo>
                  <a:pt x="1869948" y="869251"/>
                  <a:pt x="1865071" y="871270"/>
                  <a:pt x="1859128" y="871270"/>
                </a:cubicBezTo>
                <a:cubicBezTo>
                  <a:pt x="1852575" y="871270"/>
                  <a:pt x="1847660" y="869289"/>
                  <a:pt x="1844383" y="865327"/>
                </a:cubicBezTo>
                <a:cubicBezTo>
                  <a:pt x="1841107" y="861364"/>
                  <a:pt x="1839468" y="856716"/>
                  <a:pt x="1839468" y="851382"/>
                </a:cubicBezTo>
                <a:cubicBezTo>
                  <a:pt x="1839468" y="846963"/>
                  <a:pt x="1840345" y="842962"/>
                  <a:pt x="1842097" y="839381"/>
                </a:cubicBezTo>
                <a:cubicBezTo>
                  <a:pt x="1843850" y="835799"/>
                  <a:pt x="1846326" y="832904"/>
                  <a:pt x="1849527" y="830694"/>
                </a:cubicBezTo>
                <a:cubicBezTo>
                  <a:pt x="1852727" y="828484"/>
                  <a:pt x="1856308" y="827379"/>
                  <a:pt x="1860271" y="827379"/>
                </a:cubicBezTo>
                <a:close/>
                <a:moveTo>
                  <a:pt x="1216457" y="728472"/>
                </a:moveTo>
                <a:lnTo>
                  <a:pt x="1216457" y="741502"/>
                </a:lnTo>
                <a:lnTo>
                  <a:pt x="1165251" y="756361"/>
                </a:lnTo>
                <a:lnTo>
                  <a:pt x="1165251" y="743559"/>
                </a:lnTo>
                <a:close/>
                <a:moveTo>
                  <a:pt x="216332" y="728472"/>
                </a:moveTo>
                <a:lnTo>
                  <a:pt x="216332" y="741502"/>
                </a:lnTo>
                <a:lnTo>
                  <a:pt x="165126" y="756361"/>
                </a:lnTo>
                <a:lnTo>
                  <a:pt x="165126" y="743559"/>
                </a:lnTo>
                <a:close/>
                <a:moveTo>
                  <a:pt x="3267075" y="727100"/>
                </a:moveTo>
                <a:lnTo>
                  <a:pt x="3267075" y="743559"/>
                </a:lnTo>
                <a:lnTo>
                  <a:pt x="3213126" y="759104"/>
                </a:lnTo>
                <a:lnTo>
                  <a:pt x="3213126" y="743102"/>
                </a:lnTo>
                <a:close/>
                <a:moveTo>
                  <a:pt x="1381506" y="685723"/>
                </a:moveTo>
                <a:cubicBezTo>
                  <a:pt x="1384554" y="685723"/>
                  <a:pt x="1387183" y="686866"/>
                  <a:pt x="1389393" y="689152"/>
                </a:cubicBezTo>
                <a:cubicBezTo>
                  <a:pt x="1391603" y="691438"/>
                  <a:pt x="1392708" y="694105"/>
                  <a:pt x="1392708" y="697153"/>
                </a:cubicBezTo>
                <a:cubicBezTo>
                  <a:pt x="1392708" y="700201"/>
                  <a:pt x="1391603" y="702830"/>
                  <a:pt x="1389393" y="705040"/>
                </a:cubicBezTo>
                <a:cubicBezTo>
                  <a:pt x="1387183" y="707250"/>
                  <a:pt x="1384554" y="708355"/>
                  <a:pt x="1381506" y="708355"/>
                </a:cubicBezTo>
                <a:cubicBezTo>
                  <a:pt x="1378306" y="708355"/>
                  <a:pt x="1375601" y="707250"/>
                  <a:pt x="1373391" y="705040"/>
                </a:cubicBezTo>
                <a:cubicBezTo>
                  <a:pt x="1371181" y="702830"/>
                  <a:pt x="1370076" y="700201"/>
                  <a:pt x="1370076" y="697153"/>
                </a:cubicBezTo>
                <a:cubicBezTo>
                  <a:pt x="1370076" y="694105"/>
                  <a:pt x="1371181" y="691438"/>
                  <a:pt x="1373391" y="689152"/>
                </a:cubicBezTo>
                <a:cubicBezTo>
                  <a:pt x="1375601" y="686866"/>
                  <a:pt x="1378306" y="685723"/>
                  <a:pt x="1381506" y="685723"/>
                </a:cubicBezTo>
                <a:close/>
                <a:moveTo>
                  <a:pt x="1070839" y="681837"/>
                </a:moveTo>
                <a:cubicBezTo>
                  <a:pt x="1073887" y="681837"/>
                  <a:pt x="1076516" y="682980"/>
                  <a:pt x="1078726" y="685266"/>
                </a:cubicBezTo>
                <a:cubicBezTo>
                  <a:pt x="1080935" y="687552"/>
                  <a:pt x="1082040" y="690219"/>
                  <a:pt x="1082040" y="693267"/>
                </a:cubicBezTo>
                <a:cubicBezTo>
                  <a:pt x="1082040" y="696315"/>
                  <a:pt x="1080935" y="698944"/>
                  <a:pt x="1078726" y="701154"/>
                </a:cubicBezTo>
                <a:cubicBezTo>
                  <a:pt x="1076516" y="703364"/>
                  <a:pt x="1073887" y="704469"/>
                  <a:pt x="1070839" y="704469"/>
                </a:cubicBezTo>
                <a:cubicBezTo>
                  <a:pt x="1067638" y="704469"/>
                  <a:pt x="1064933" y="703364"/>
                  <a:pt x="1062724" y="701154"/>
                </a:cubicBezTo>
                <a:cubicBezTo>
                  <a:pt x="1060514" y="698944"/>
                  <a:pt x="1059409" y="696315"/>
                  <a:pt x="1059409" y="693267"/>
                </a:cubicBezTo>
                <a:cubicBezTo>
                  <a:pt x="1059409" y="690219"/>
                  <a:pt x="1060514" y="687552"/>
                  <a:pt x="1062724" y="685266"/>
                </a:cubicBezTo>
                <a:cubicBezTo>
                  <a:pt x="1064933" y="682980"/>
                  <a:pt x="1067638" y="681837"/>
                  <a:pt x="1070839" y="681837"/>
                </a:cubicBezTo>
                <a:close/>
                <a:moveTo>
                  <a:pt x="1039521" y="681837"/>
                </a:moveTo>
                <a:cubicBezTo>
                  <a:pt x="1042569" y="681837"/>
                  <a:pt x="1045198" y="682980"/>
                  <a:pt x="1047407" y="685266"/>
                </a:cubicBezTo>
                <a:cubicBezTo>
                  <a:pt x="1049617" y="687552"/>
                  <a:pt x="1050722" y="690219"/>
                  <a:pt x="1050722" y="693267"/>
                </a:cubicBezTo>
                <a:cubicBezTo>
                  <a:pt x="1050722" y="696315"/>
                  <a:pt x="1049617" y="698944"/>
                  <a:pt x="1047407" y="701154"/>
                </a:cubicBezTo>
                <a:cubicBezTo>
                  <a:pt x="1045198" y="703364"/>
                  <a:pt x="1042569" y="704469"/>
                  <a:pt x="1039521" y="704469"/>
                </a:cubicBezTo>
                <a:cubicBezTo>
                  <a:pt x="1036320" y="704469"/>
                  <a:pt x="1033615" y="703364"/>
                  <a:pt x="1031405" y="701154"/>
                </a:cubicBezTo>
                <a:cubicBezTo>
                  <a:pt x="1029196" y="698944"/>
                  <a:pt x="1028091" y="696315"/>
                  <a:pt x="1028091" y="693267"/>
                </a:cubicBezTo>
                <a:cubicBezTo>
                  <a:pt x="1028091" y="690219"/>
                  <a:pt x="1029196" y="687552"/>
                  <a:pt x="1031405" y="685266"/>
                </a:cubicBezTo>
                <a:cubicBezTo>
                  <a:pt x="1033615" y="682980"/>
                  <a:pt x="1036320" y="681837"/>
                  <a:pt x="1039521" y="681837"/>
                </a:cubicBezTo>
                <a:close/>
                <a:moveTo>
                  <a:pt x="3232099" y="681609"/>
                </a:moveTo>
                <a:cubicBezTo>
                  <a:pt x="3236366" y="681456"/>
                  <a:pt x="3240062" y="683056"/>
                  <a:pt x="3243186" y="686409"/>
                </a:cubicBezTo>
                <a:cubicBezTo>
                  <a:pt x="3246311" y="689762"/>
                  <a:pt x="3247873" y="693648"/>
                  <a:pt x="3247873" y="698068"/>
                </a:cubicBezTo>
                <a:cubicBezTo>
                  <a:pt x="3248025" y="702487"/>
                  <a:pt x="3246501" y="706183"/>
                  <a:pt x="3243301" y="709155"/>
                </a:cubicBezTo>
                <a:cubicBezTo>
                  <a:pt x="3240100" y="712127"/>
                  <a:pt x="3236366" y="713689"/>
                  <a:pt x="3232099" y="713841"/>
                </a:cubicBezTo>
                <a:cubicBezTo>
                  <a:pt x="3227527" y="713689"/>
                  <a:pt x="3223718" y="712127"/>
                  <a:pt x="3220669" y="709155"/>
                </a:cubicBezTo>
                <a:cubicBezTo>
                  <a:pt x="3217621" y="706183"/>
                  <a:pt x="3216097" y="702487"/>
                  <a:pt x="3216097" y="698068"/>
                </a:cubicBezTo>
                <a:cubicBezTo>
                  <a:pt x="3216097" y="693648"/>
                  <a:pt x="3217621" y="689762"/>
                  <a:pt x="3220669" y="686409"/>
                </a:cubicBezTo>
                <a:cubicBezTo>
                  <a:pt x="3223718" y="683056"/>
                  <a:pt x="3227527" y="681456"/>
                  <a:pt x="3232099" y="681609"/>
                </a:cubicBezTo>
                <a:close/>
                <a:moveTo>
                  <a:pt x="328194" y="681151"/>
                </a:moveTo>
                <a:cubicBezTo>
                  <a:pt x="331242" y="681151"/>
                  <a:pt x="333871" y="682294"/>
                  <a:pt x="336080" y="684580"/>
                </a:cubicBezTo>
                <a:cubicBezTo>
                  <a:pt x="338290" y="686866"/>
                  <a:pt x="339395" y="689533"/>
                  <a:pt x="339395" y="692581"/>
                </a:cubicBezTo>
                <a:cubicBezTo>
                  <a:pt x="339395" y="695629"/>
                  <a:pt x="338290" y="698258"/>
                  <a:pt x="336080" y="700468"/>
                </a:cubicBezTo>
                <a:cubicBezTo>
                  <a:pt x="333871" y="702678"/>
                  <a:pt x="331242" y="703783"/>
                  <a:pt x="328194" y="703783"/>
                </a:cubicBezTo>
                <a:cubicBezTo>
                  <a:pt x="324993" y="703783"/>
                  <a:pt x="322288" y="702678"/>
                  <a:pt x="320078" y="700468"/>
                </a:cubicBezTo>
                <a:cubicBezTo>
                  <a:pt x="317868" y="698258"/>
                  <a:pt x="316764" y="695629"/>
                  <a:pt x="316764" y="692581"/>
                </a:cubicBezTo>
                <a:cubicBezTo>
                  <a:pt x="316764" y="689533"/>
                  <a:pt x="317868" y="686866"/>
                  <a:pt x="320078" y="684580"/>
                </a:cubicBezTo>
                <a:cubicBezTo>
                  <a:pt x="322288" y="682294"/>
                  <a:pt x="324993" y="681151"/>
                  <a:pt x="328194" y="681151"/>
                </a:cubicBezTo>
                <a:close/>
                <a:moveTo>
                  <a:pt x="1191768" y="675436"/>
                </a:moveTo>
                <a:cubicBezTo>
                  <a:pt x="1193445" y="675436"/>
                  <a:pt x="1195235" y="675589"/>
                  <a:pt x="1197140" y="675894"/>
                </a:cubicBezTo>
                <a:cubicBezTo>
                  <a:pt x="1199045" y="676198"/>
                  <a:pt x="1200836" y="676656"/>
                  <a:pt x="1202513" y="677265"/>
                </a:cubicBezTo>
                <a:lnTo>
                  <a:pt x="1200684" y="688695"/>
                </a:lnTo>
                <a:cubicBezTo>
                  <a:pt x="1199160" y="688390"/>
                  <a:pt x="1197712" y="688086"/>
                  <a:pt x="1196340" y="687781"/>
                </a:cubicBezTo>
                <a:cubicBezTo>
                  <a:pt x="1194969" y="687476"/>
                  <a:pt x="1193445" y="687324"/>
                  <a:pt x="1191768" y="687324"/>
                </a:cubicBezTo>
                <a:cubicBezTo>
                  <a:pt x="1188263" y="687324"/>
                  <a:pt x="1185520" y="688047"/>
                  <a:pt x="1183539" y="689495"/>
                </a:cubicBezTo>
                <a:cubicBezTo>
                  <a:pt x="1181557" y="690943"/>
                  <a:pt x="1180567" y="692962"/>
                  <a:pt x="1180567" y="695553"/>
                </a:cubicBezTo>
                <a:cubicBezTo>
                  <a:pt x="1180567" y="698754"/>
                  <a:pt x="1181596" y="701497"/>
                  <a:pt x="1183653" y="703783"/>
                </a:cubicBezTo>
                <a:cubicBezTo>
                  <a:pt x="1185710" y="706069"/>
                  <a:pt x="1188073" y="707859"/>
                  <a:pt x="1190740" y="709155"/>
                </a:cubicBezTo>
                <a:lnTo>
                  <a:pt x="1194219" y="710193"/>
                </a:lnTo>
                <a:lnTo>
                  <a:pt x="1199426" y="708698"/>
                </a:lnTo>
                <a:cubicBezTo>
                  <a:pt x="1203008" y="707555"/>
                  <a:pt x="1206246" y="706450"/>
                  <a:pt x="1209142" y="705383"/>
                </a:cubicBezTo>
                <a:lnTo>
                  <a:pt x="1212800" y="717042"/>
                </a:lnTo>
                <a:cubicBezTo>
                  <a:pt x="1209142" y="718413"/>
                  <a:pt x="1204837" y="719861"/>
                  <a:pt x="1199884" y="721385"/>
                </a:cubicBezTo>
                <a:cubicBezTo>
                  <a:pt x="1194931" y="722909"/>
                  <a:pt x="1189939" y="724357"/>
                  <a:pt x="1184910" y="725728"/>
                </a:cubicBezTo>
                <a:cubicBezTo>
                  <a:pt x="1179881" y="727100"/>
                  <a:pt x="1175233" y="728319"/>
                  <a:pt x="1170966" y="729386"/>
                </a:cubicBezTo>
                <a:lnTo>
                  <a:pt x="1168222" y="717042"/>
                </a:lnTo>
                <a:cubicBezTo>
                  <a:pt x="1172185" y="716127"/>
                  <a:pt x="1175385" y="715365"/>
                  <a:pt x="1177824" y="714756"/>
                </a:cubicBezTo>
                <a:lnTo>
                  <a:pt x="1178928" y="714479"/>
                </a:lnTo>
                <a:lnTo>
                  <a:pt x="1173595" y="709726"/>
                </a:lnTo>
                <a:cubicBezTo>
                  <a:pt x="1170013" y="705764"/>
                  <a:pt x="1168222" y="701268"/>
                  <a:pt x="1168222" y="696239"/>
                </a:cubicBezTo>
                <a:cubicBezTo>
                  <a:pt x="1168222" y="691667"/>
                  <a:pt x="1169327" y="687819"/>
                  <a:pt x="1171537" y="684695"/>
                </a:cubicBezTo>
                <a:cubicBezTo>
                  <a:pt x="1173747" y="681570"/>
                  <a:pt x="1176643" y="679246"/>
                  <a:pt x="1180224" y="677722"/>
                </a:cubicBezTo>
                <a:cubicBezTo>
                  <a:pt x="1183805" y="676198"/>
                  <a:pt x="1187654" y="675436"/>
                  <a:pt x="1191768" y="675436"/>
                </a:cubicBezTo>
                <a:close/>
                <a:moveTo>
                  <a:pt x="987857" y="671322"/>
                </a:moveTo>
                <a:lnTo>
                  <a:pt x="987857" y="684352"/>
                </a:lnTo>
                <a:lnTo>
                  <a:pt x="936651" y="699211"/>
                </a:lnTo>
                <a:lnTo>
                  <a:pt x="936651" y="686409"/>
                </a:lnTo>
                <a:close/>
                <a:moveTo>
                  <a:pt x="806882" y="671322"/>
                </a:moveTo>
                <a:lnTo>
                  <a:pt x="806882" y="684352"/>
                </a:lnTo>
                <a:lnTo>
                  <a:pt x="755676" y="699211"/>
                </a:lnTo>
                <a:lnTo>
                  <a:pt x="755676" y="686409"/>
                </a:lnTo>
                <a:close/>
                <a:moveTo>
                  <a:pt x="3181350" y="669950"/>
                </a:moveTo>
                <a:lnTo>
                  <a:pt x="3181350" y="686409"/>
                </a:lnTo>
                <a:lnTo>
                  <a:pt x="3127401" y="701954"/>
                </a:lnTo>
                <a:lnTo>
                  <a:pt x="3127401" y="685952"/>
                </a:lnTo>
                <a:close/>
                <a:moveTo>
                  <a:pt x="2363724" y="619201"/>
                </a:moveTo>
                <a:cubicBezTo>
                  <a:pt x="2362200" y="619201"/>
                  <a:pt x="2361057" y="619772"/>
                  <a:pt x="2360295" y="620915"/>
                </a:cubicBezTo>
                <a:cubicBezTo>
                  <a:pt x="2359533" y="622058"/>
                  <a:pt x="2359152" y="623468"/>
                  <a:pt x="2359152" y="625144"/>
                </a:cubicBezTo>
                <a:cubicBezTo>
                  <a:pt x="2359152" y="626821"/>
                  <a:pt x="2359686" y="628116"/>
                  <a:pt x="2360752" y="629031"/>
                </a:cubicBezTo>
                <a:cubicBezTo>
                  <a:pt x="2361819" y="629945"/>
                  <a:pt x="2363267" y="630402"/>
                  <a:pt x="2365096" y="630402"/>
                </a:cubicBezTo>
                <a:lnTo>
                  <a:pt x="2369397" y="629949"/>
                </a:lnTo>
                <a:lnTo>
                  <a:pt x="2369439" y="629716"/>
                </a:lnTo>
                <a:cubicBezTo>
                  <a:pt x="2369439" y="626516"/>
                  <a:pt x="2368944" y="623963"/>
                  <a:pt x="2367953" y="622058"/>
                </a:cubicBezTo>
                <a:cubicBezTo>
                  <a:pt x="2366963" y="620153"/>
                  <a:pt x="2365553" y="619201"/>
                  <a:pt x="2363724" y="619201"/>
                </a:cubicBezTo>
                <a:close/>
                <a:moveTo>
                  <a:pt x="3033675" y="613486"/>
                </a:moveTo>
                <a:cubicBezTo>
                  <a:pt x="3036723" y="613486"/>
                  <a:pt x="3039618" y="614514"/>
                  <a:pt x="3042361" y="616572"/>
                </a:cubicBezTo>
                <a:cubicBezTo>
                  <a:pt x="3045105" y="618629"/>
                  <a:pt x="3047505" y="621182"/>
                  <a:pt x="3049562" y="624230"/>
                </a:cubicBezTo>
                <a:cubicBezTo>
                  <a:pt x="3051620" y="627278"/>
                  <a:pt x="3052953" y="630174"/>
                  <a:pt x="3053563" y="632917"/>
                </a:cubicBezTo>
                <a:lnTo>
                  <a:pt x="3041676" y="640461"/>
                </a:lnTo>
                <a:cubicBezTo>
                  <a:pt x="3040456" y="637413"/>
                  <a:pt x="3039008" y="634593"/>
                  <a:pt x="3037332" y="632002"/>
                </a:cubicBezTo>
                <a:lnTo>
                  <a:pt x="3034661" y="629417"/>
                </a:lnTo>
                <a:lnTo>
                  <a:pt x="3030931" y="635889"/>
                </a:lnTo>
                <a:cubicBezTo>
                  <a:pt x="3029865" y="637260"/>
                  <a:pt x="3028607" y="638517"/>
                  <a:pt x="3027159" y="639660"/>
                </a:cubicBezTo>
                <a:cubicBezTo>
                  <a:pt x="3025712" y="640803"/>
                  <a:pt x="3024988" y="641908"/>
                  <a:pt x="3024988" y="642975"/>
                </a:cubicBezTo>
                <a:cubicBezTo>
                  <a:pt x="3024988" y="644194"/>
                  <a:pt x="3026398" y="645185"/>
                  <a:pt x="3029217" y="645947"/>
                </a:cubicBezTo>
                <a:cubicBezTo>
                  <a:pt x="3032036" y="646709"/>
                  <a:pt x="3036570" y="647090"/>
                  <a:pt x="3042819" y="647090"/>
                </a:cubicBezTo>
                <a:cubicBezTo>
                  <a:pt x="3048000" y="647090"/>
                  <a:pt x="3053106" y="646861"/>
                  <a:pt x="3058135" y="646404"/>
                </a:cubicBezTo>
                <a:cubicBezTo>
                  <a:pt x="3063164" y="645947"/>
                  <a:pt x="3067583" y="645452"/>
                  <a:pt x="3071394" y="644918"/>
                </a:cubicBezTo>
                <a:cubicBezTo>
                  <a:pt x="3075204" y="644385"/>
                  <a:pt x="3077947" y="643966"/>
                  <a:pt x="3079623" y="643661"/>
                </a:cubicBezTo>
                <a:lnTo>
                  <a:pt x="3078709" y="658063"/>
                </a:lnTo>
                <a:cubicBezTo>
                  <a:pt x="3076270" y="658672"/>
                  <a:pt x="3072118" y="659434"/>
                  <a:pt x="3066250" y="660349"/>
                </a:cubicBezTo>
                <a:cubicBezTo>
                  <a:pt x="3060383" y="661263"/>
                  <a:pt x="3053258" y="661720"/>
                  <a:pt x="3044876" y="661720"/>
                </a:cubicBezTo>
                <a:cubicBezTo>
                  <a:pt x="3037256" y="661720"/>
                  <a:pt x="3030703" y="661149"/>
                  <a:pt x="3025216" y="660006"/>
                </a:cubicBezTo>
                <a:cubicBezTo>
                  <a:pt x="3019730" y="658863"/>
                  <a:pt x="3015577" y="657072"/>
                  <a:pt x="3012758" y="654634"/>
                </a:cubicBezTo>
                <a:cubicBezTo>
                  <a:pt x="3009938" y="652195"/>
                  <a:pt x="3008529" y="648995"/>
                  <a:pt x="3008529" y="645033"/>
                </a:cubicBezTo>
                <a:cubicBezTo>
                  <a:pt x="3008529" y="642289"/>
                  <a:pt x="3009138" y="640041"/>
                  <a:pt x="3010357" y="638289"/>
                </a:cubicBezTo>
                <a:cubicBezTo>
                  <a:pt x="3011577" y="636536"/>
                  <a:pt x="3013062" y="634860"/>
                  <a:pt x="3014815" y="633260"/>
                </a:cubicBezTo>
                <a:cubicBezTo>
                  <a:pt x="3016568" y="631659"/>
                  <a:pt x="3018130" y="629869"/>
                  <a:pt x="3019502" y="627888"/>
                </a:cubicBezTo>
                <a:cubicBezTo>
                  <a:pt x="3021178" y="625754"/>
                  <a:pt x="3022549" y="623582"/>
                  <a:pt x="3023616" y="621372"/>
                </a:cubicBezTo>
                <a:cubicBezTo>
                  <a:pt x="3024683" y="619163"/>
                  <a:pt x="3025978" y="617296"/>
                  <a:pt x="3027502" y="615772"/>
                </a:cubicBezTo>
                <a:cubicBezTo>
                  <a:pt x="3029027" y="614248"/>
                  <a:pt x="3031084" y="613486"/>
                  <a:pt x="3033675" y="613486"/>
                </a:cubicBezTo>
                <a:close/>
                <a:moveTo>
                  <a:pt x="2363724" y="607085"/>
                </a:moveTo>
                <a:cubicBezTo>
                  <a:pt x="2370277" y="607085"/>
                  <a:pt x="2375230" y="609295"/>
                  <a:pt x="2378583" y="613714"/>
                </a:cubicBezTo>
                <a:cubicBezTo>
                  <a:pt x="2381936" y="618134"/>
                  <a:pt x="2383612" y="623925"/>
                  <a:pt x="2383612" y="631088"/>
                </a:cubicBezTo>
                <a:cubicBezTo>
                  <a:pt x="2383612" y="640384"/>
                  <a:pt x="2380564" y="647623"/>
                  <a:pt x="2374469" y="652805"/>
                </a:cubicBezTo>
                <a:cubicBezTo>
                  <a:pt x="2368372" y="657987"/>
                  <a:pt x="2359305" y="660577"/>
                  <a:pt x="2347265" y="660577"/>
                </a:cubicBezTo>
                <a:cubicBezTo>
                  <a:pt x="2346655" y="660577"/>
                  <a:pt x="2346274" y="660577"/>
                  <a:pt x="2346122" y="660577"/>
                </a:cubicBezTo>
                <a:cubicBezTo>
                  <a:pt x="2345970" y="660577"/>
                  <a:pt x="2345589" y="660577"/>
                  <a:pt x="2344979" y="660577"/>
                </a:cubicBezTo>
                <a:lnTo>
                  <a:pt x="2344065" y="647090"/>
                </a:lnTo>
                <a:cubicBezTo>
                  <a:pt x="2353056" y="646938"/>
                  <a:pt x="2359533" y="645642"/>
                  <a:pt x="2363496" y="643204"/>
                </a:cubicBezTo>
                <a:lnTo>
                  <a:pt x="2364423" y="642122"/>
                </a:lnTo>
                <a:lnTo>
                  <a:pt x="2362581" y="642289"/>
                </a:lnTo>
                <a:cubicBezTo>
                  <a:pt x="2358314" y="642289"/>
                  <a:pt x="2354504" y="641146"/>
                  <a:pt x="2351151" y="638860"/>
                </a:cubicBezTo>
                <a:cubicBezTo>
                  <a:pt x="2347798" y="636574"/>
                  <a:pt x="2346122" y="632231"/>
                  <a:pt x="2346122" y="625830"/>
                </a:cubicBezTo>
                <a:cubicBezTo>
                  <a:pt x="2346122" y="620953"/>
                  <a:pt x="2347722" y="616610"/>
                  <a:pt x="2350923" y="612800"/>
                </a:cubicBezTo>
                <a:cubicBezTo>
                  <a:pt x="2354123" y="608990"/>
                  <a:pt x="2358390" y="607085"/>
                  <a:pt x="2363724" y="607085"/>
                </a:cubicBezTo>
                <a:close/>
                <a:moveTo>
                  <a:pt x="2226488" y="601827"/>
                </a:moveTo>
                <a:cubicBezTo>
                  <a:pt x="2222983" y="601827"/>
                  <a:pt x="2219821" y="603161"/>
                  <a:pt x="2217001" y="605828"/>
                </a:cubicBezTo>
                <a:cubicBezTo>
                  <a:pt x="2214182" y="608495"/>
                  <a:pt x="2211972" y="611886"/>
                  <a:pt x="2210372" y="616000"/>
                </a:cubicBezTo>
                <a:cubicBezTo>
                  <a:pt x="2208772" y="620115"/>
                  <a:pt x="2207971" y="624230"/>
                  <a:pt x="2207971" y="628345"/>
                </a:cubicBezTo>
                <a:cubicBezTo>
                  <a:pt x="2207971" y="631545"/>
                  <a:pt x="2208619" y="634326"/>
                  <a:pt x="2209914" y="636689"/>
                </a:cubicBezTo>
                <a:cubicBezTo>
                  <a:pt x="2211210" y="639051"/>
                  <a:pt x="2213382" y="640842"/>
                  <a:pt x="2216430" y="642061"/>
                </a:cubicBezTo>
                <a:cubicBezTo>
                  <a:pt x="2219478" y="643280"/>
                  <a:pt x="2223440" y="643890"/>
                  <a:pt x="2228317" y="643890"/>
                </a:cubicBezTo>
                <a:cubicBezTo>
                  <a:pt x="2232736" y="643890"/>
                  <a:pt x="2237194" y="643432"/>
                  <a:pt x="2241690" y="642518"/>
                </a:cubicBezTo>
                <a:lnTo>
                  <a:pt x="2246818" y="640893"/>
                </a:lnTo>
                <a:lnTo>
                  <a:pt x="2247062" y="637946"/>
                </a:lnTo>
                <a:cubicBezTo>
                  <a:pt x="2247062" y="633222"/>
                  <a:pt x="2246605" y="628688"/>
                  <a:pt x="2245690" y="624344"/>
                </a:cubicBezTo>
                <a:cubicBezTo>
                  <a:pt x="2244776" y="620001"/>
                  <a:pt x="2243404" y="616153"/>
                  <a:pt x="2241576" y="612800"/>
                </a:cubicBezTo>
                <a:cubicBezTo>
                  <a:pt x="2239747" y="609447"/>
                  <a:pt x="2237575" y="606780"/>
                  <a:pt x="2235060" y="604799"/>
                </a:cubicBezTo>
                <a:cubicBezTo>
                  <a:pt x="2232546" y="602818"/>
                  <a:pt x="2229688" y="601827"/>
                  <a:pt x="2226488" y="601827"/>
                </a:cubicBezTo>
                <a:close/>
                <a:moveTo>
                  <a:pt x="786079" y="597027"/>
                </a:moveTo>
                <a:cubicBezTo>
                  <a:pt x="783336" y="597027"/>
                  <a:pt x="780669" y="597789"/>
                  <a:pt x="778078" y="599313"/>
                </a:cubicBezTo>
                <a:cubicBezTo>
                  <a:pt x="775488" y="600837"/>
                  <a:pt x="772821" y="603656"/>
                  <a:pt x="770077" y="607771"/>
                </a:cubicBezTo>
                <a:cubicBezTo>
                  <a:pt x="767334" y="611886"/>
                  <a:pt x="764210" y="617829"/>
                  <a:pt x="760705" y="625602"/>
                </a:cubicBezTo>
                <a:lnTo>
                  <a:pt x="758086" y="631022"/>
                </a:lnTo>
                <a:lnTo>
                  <a:pt x="765191" y="635003"/>
                </a:lnTo>
                <a:cubicBezTo>
                  <a:pt x="768563" y="636622"/>
                  <a:pt x="771754" y="637870"/>
                  <a:pt x="774764" y="638746"/>
                </a:cubicBezTo>
                <a:cubicBezTo>
                  <a:pt x="780784" y="640499"/>
                  <a:pt x="785775" y="641375"/>
                  <a:pt x="789737" y="641375"/>
                </a:cubicBezTo>
                <a:cubicBezTo>
                  <a:pt x="794157" y="641375"/>
                  <a:pt x="797662" y="640727"/>
                  <a:pt x="800253" y="639432"/>
                </a:cubicBezTo>
                <a:cubicBezTo>
                  <a:pt x="802843" y="638136"/>
                  <a:pt x="804748" y="636270"/>
                  <a:pt x="805968" y="633831"/>
                </a:cubicBezTo>
                <a:cubicBezTo>
                  <a:pt x="807187" y="631393"/>
                  <a:pt x="807796" y="628650"/>
                  <a:pt x="807796" y="625602"/>
                </a:cubicBezTo>
                <a:cubicBezTo>
                  <a:pt x="807796" y="621182"/>
                  <a:pt x="806730" y="616762"/>
                  <a:pt x="804596" y="612343"/>
                </a:cubicBezTo>
                <a:cubicBezTo>
                  <a:pt x="802462" y="607923"/>
                  <a:pt x="799757" y="604266"/>
                  <a:pt x="796481" y="601370"/>
                </a:cubicBezTo>
                <a:cubicBezTo>
                  <a:pt x="793204" y="598474"/>
                  <a:pt x="789737" y="597027"/>
                  <a:pt x="786079" y="597027"/>
                </a:cubicBezTo>
                <a:close/>
                <a:moveTo>
                  <a:pt x="2228317" y="583082"/>
                </a:moveTo>
                <a:cubicBezTo>
                  <a:pt x="2234413" y="583082"/>
                  <a:pt x="2239747" y="584644"/>
                  <a:pt x="2244319" y="587768"/>
                </a:cubicBezTo>
                <a:cubicBezTo>
                  <a:pt x="2248891" y="590892"/>
                  <a:pt x="2252701" y="595122"/>
                  <a:pt x="2255749" y="600456"/>
                </a:cubicBezTo>
                <a:cubicBezTo>
                  <a:pt x="2258797" y="605790"/>
                  <a:pt x="2261083" y="611809"/>
                  <a:pt x="2262607" y="618515"/>
                </a:cubicBezTo>
                <a:cubicBezTo>
                  <a:pt x="2264131" y="625221"/>
                  <a:pt x="2264893" y="632155"/>
                  <a:pt x="2264893" y="639318"/>
                </a:cubicBezTo>
                <a:cubicBezTo>
                  <a:pt x="2264893" y="653491"/>
                  <a:pt x="2262035" y="665721"/>
                  <a:pt x="2256320" y="676008"/>
                </a:cubicBezTo>
                <a:cubicBezTo>
                  <a:pt x="2250605" y="686295"/>
                  <a:pt x="2242071" y="694486"/>
                  <a:pt x="2230717" y="700582"/>
                </a:cubicBezTo>
                <a:cubicBezTo>
                  <a:pt x="2219363" y="706678"/>
                  <a:pt x="2205304" y="710717"/>
                  <a:pt x="2188540" y="712698"/>
                </a:cubicBezTo>
                <a:lnTo>
                  <a:pt x="2184426" y="693953"/>
                </a:lnTo>
                <a:cubicBezTo>
                  <a:pt x="2193570" y="692734"/>
                  <a:pt x="2201990" y="691019"/>
                  <a:pt x="2209686" y="688809"/>
                </a:cubicBezTo>
                <a:cubicBezTo>
                  <a:pt x="2217382" y="686600"/>
                  <a:pt x="2224012" y="683437"/>
                  <a:pt x="2229574" y="679323"/>
                </a:cubicBezTo>
                <a:cubicBezTo>
                  <a:pt x="2235137" y="675208"/>
                  <a:pt x="2239442" y="669798"/>
                  <a:pt x="2242490" y="663092"/>
                </a:cubicBezTo>
                <a:lnTo>
                  <a:pt x="2243630" y="659331"/>
                </a:lnTo>
                <a:lnTo>
                  <a:pt x="2241233" y="660349"/>
                </a:lnTo>
                <a:cubicBezTo>
                  <a:pt x="2236280" y="661416"/>
                  <a:pt x="2231289" y="661949"/>
                  <a:pt x="2226259" y="661949"/>
                </a:cubicBezTo>
                <a:cubicBezTo>
                  <a:pt x="2220468" y="661949"/>
                  <a:pt x="2215325" y="661339"/>
                  <a:pt x="2210829" y="660120"/>
                </a:cubicBezTo>
                <a:cubicBezTo>
                  <a:pt x="2206333" y="658901"/>
                  <a:pt x="2202523" y="657110"/>
                  <a:pt x="2199399" y="654748"/>
                </a:cubicBezTo>
                <a:cubicBezTo>
                  <a:pt x="2196275" y="652386"/>
                  <a:pt x="2193913" y="649376"/>
                  <a:pt x="2192312" y="645718"/>
                </a:cubicBezTo>
                <a:cubicBezTo>
                  <a:pt x="2190712" y="642061"/>
                  <a:pt x="2189912" y="637794"/>
                  <a:pt x="2189912" y="632917"/>
                </a:cubicBezTo>
                <a:cubicBezTo>
                  <a:pt x="2189912" y="627126"/>
                  <a:pt x="2190826" y="621296"/>
                  <a:pt x="2192655" y="615429"/>
                </a:cubicBezTo>
                <a:cubicBezTo>
                  <a:pt x="2194484" y="609561"/>
                  <a:pt x="2197075" y="604189"/>
                  <a:pt x="2200428" y="599313"/>
                </a:cubicBezTo>
                <a:cubicBezTo>
                  <a:pt x="2203780" y="594436"/>
                  <a:pt x="2207819" y="590511"/>
                  <a:pt x="2212543" y="587540"/>
                </a:cubicBezTo>
                <a:cubicBezTo>
                  <a:pt x="2217268" y="584568"/>
                  <a:pt x="2222526" y="583082"/>
                  <a:pt x="2228317" y="583082"/>
                </a:cubicBezTo>
                <a:close/>
                <a:moveTo>
                  <a:pt x="2808275" y="581710"/>
                </a:moveTo>
                <a:cubicBezTo>
                  <a:pt x="2805532" y="581710"/>
                  <a:pt x="2803017" y="582549"/>
                  <a:pt x="2800731" y="584225"/>
                </a:cubicBezTo>
                <a:cubicBezTo>
                  <a:pt x="2798445" y="585901"/>
                  <a:pt x="2796616" y="588149"/>
                  <a:pt x="2795245" y="590969"/>
                </a:cubicBezTo>
                <a:cubicBezTo>
                  <a:pt x="2793873" y="593788"/>
                  <a:pt x="2793187" y="597027"/>
                  <a:pt x="2793187" y="600684"/>
                </a:cubicBezTo>
                <a:cubicBezTo>
                  <a:pt x="2793187" y="603885"/>
                  <a:pt x="2793949" y="606894"/>
                  <a:pt x="2795473" y="609714"/>
                </a:cubicBezTo>
                <a:cubicBezTo>
                  <a:pt x="2796997" y="612533"/>
                  <a:pt x="2799131" y="615238"/>
                  <a:pt x="2801874" y="617829"/>
                </a:cubicBezTo>
                <a:lnTo>
                  <a:pt x="2805257" y="620347"/>
                </a:lnTo>
                <a:lnTo>
                  <a:pt x="2811018" y="617715"/>
                </a:lnTo>
                <a:cubicBezTo>
                  <a:pt x="2814676" y="615353"/>
                  <a:pt x="2817495" y="612648"/>
                  <a:pt x="2819477" y="609600"/>
                </a:cubicBezTo>
                <a:cubicBezTo>
                  <a:pt x="2821458" y="606552"/>
                  <a:pt x="2822448" y="603275"/>
                  <a:pt x="2822448" y="599770"/>
                </a:cubicBezTo>
                <a:cubicBezTo>
                  <a:pt x="2822448" y="597027"/>
                  <a:pt x="2821877" y="594245"/>
                  <a:pt x="2820734" y="591426"/>
                </a:cubicBezTo>
                <a:cubicBezTo>
                  <a:pt x="2819591" y="588606"/>
                  <a:pt x="2817952" y="586282"/>
                  <a:pt x="2815819" y="584454"/>
                </a:cubicBezTo>
                <a:cubicBezTo>
                  <a:pt x="2813685" y="582625"/>
                  <a:pt x="2811171" y="581710"/>
                  <a:pt x="2808275" y="581710"/>
                </a:cubicBezTo>
                <a:close/>
                <a:moveTo>
                  <a:pt x="964864" y="579049"/>
                </a:moveTo>
                <a:lnTo>
                  <a:pt x="951167" y="581139"/>
                </a:lnTo>
                <a:cubicBezTo>
                  <a:pt x="945299" y="582891"/>
                  <a:pt x="940346" y="585139"/>
                  <a:pt x="936308" y="587883"/>
                </a:cubicBezTo>
                <a:cubicBezTo>
                  <a:pt x="932269" y="590626"/>
                  <a:pt x="929183" y="593598"/>
                  <a:pt x="927050" y="596798"/>
                </a:cubicBezTo>
                <a:cubicBezTo>
                  <a:pt x="924916" y="599998"/>
                  <a:pt x="923849" y="603123"/>
                  <a:pt x="923849" y="606171"/>
                </a:cubicBezTo>
                <a:cubicBezTo>
                  <a:pt x="923849" y="609523"/>
                  <a:pt x="925068" y="612267"/>
                  <a:pt x="927507" y="614400"/>
                </a:cubicBezTo>
                <a:cubicBezTo>
                  <a:pt x="929945" y="616534"/>
                  <a:pt x="933069" y="618172"/>
                  <a:pt x="936879" y="619315"/>
                </a:cubicBezTo>
                <a:cubicBezTo>
                  <a:pt x="940689" y="620458"/>
                  <a:pt x="944880" y="621144"/>
                  <a:pt x="949452" y="621372"/>
                </a:cubicBezTo>
                <a:cubicBezTo>
                  <a:pt x="954024" y="621601"/>
                  <a:pt x="958444" y="621449"/>
                  <a:pt x="962711" y="620915"/>
                </a:cubicBezTo>
                <a:lnTo>
                  <a:pt x="966748" y="620032"/>
                </a:lnTo>
                <a:close/>
                <a:moveTo>
                  <a:pt x="787451" y="578281"/>
                </a:moveTo>
                <a:cubicBezTo>
                  <a:pt x="792633" y="578281"/>
                  <a:pt x="797433" y="579615"/>
                  <a:pt x="801853" y="582282"/>
                </a:cubicBezTo>
                <a:cubicBezTo>
                  <a:pt x="806272" y="584949"/>
                  <a:pt x="810159" y="588492"/>
                  <a:pt x="813511" y="592912"/>
                </a:cubicBezTo>
                <a:cubicBezTo>
                  <a:pt x="816864" y="597331"/>
                  <a:pt x="819493" y="602170"/>
                  <a:pt x="821398" y="607428"/>
                </a:cubicBezTo>
                <a:cubicBezTo>
                  <a:pt x="823303" y="612686"/>
                  <a:pt x="824256" y="617905"/>
                  <a:pt x="824256" y="623087"/>
                </a:cubicBezTo>
                <a:cubicBezTo>
                  <a:pt x="824256" y="632231"/>
                  <a:pt x="822655" y="639508"/>
                  <a:pt x="819455" y="644918"/>
                </a:cubicBezTo>
                <a:cubicBezTo>
                  <a:pt x="816255" y="650328"/>
                  <a:pt x="812178" y="654215"/>
                  <a:pt x="807225" y="656577"/>
                </a:cubicBezTo>
                <a:cubicBezTo>
                  <a:pt x="802272" y="658939"/>
                  <a:pt x="797128" y="660120"/>
                  <a:pt x="791794" y="660120"/>
                </a:cubicBezTo>
                <a:cubicBezTo>
                  <a:pt x="787070" y="660120"/>
                  <a:pt x="781012" y="659206"/>
                  <a:pt x="773621" y="657377"/>
                </a:cubicBezTo>
                <a:cubicBezTo>
                  <a:pt x="769925" y="656463"/>
                  <a:pt x="765744" y="654843"/>
                  <a:pt x="761076" y="652519"/>
                </a:cubicBezTo>
                <a:lnTo>
                  <a:pt x="749742" y="645857"/>
                </a:lnTo>
                <a:lnTo>
                  <a:pt x="745360" y="651405"/>
                </a:lnTo>
                <a:cubicBezTo>
                  <a:pt x="743703" y="653176"/>
                  <a:pt x="742036" y="654634"/>
                  <a:pt x="740359" y="655777"/>
                </a:cubicBezTo>
                <a:cubicBezTo>
                  <a:pt x="737007" y="658063"/>
                  <a:pt x="733540" y="659549"/>
                  <a:pt x="729958" y="660234"/>
                </a:cubicBezTo>
                <a:lnTo>
                  <a:pt x="724377" y="660713"/>
                </a:lnTo>
                <a:lnTo>
                  <a:pt x="722910" y="661263"/>
                </a:lnTo>
                <a:lnTo>
                  <a:pt x="721460" y="660963"/>
                </a:lnTo>
                <a:lnTo>
                  <a:pt x="717957" y="661263"/>
                </a:lnTo>
                <a:lnTo>
                  <a:pt x="718079" y="660262"/>
                </a:lnTo>
                <a:lnTo>
                  <a:pt x="706908" y="657948"/>
                </a:lnTo>
                <a:lnTo>
                  <a:pt x="701180" y="653143"/>
                </a:lnTo>
                <a:lnTo>
                  <a:pt x="697192" y="673493"/>
                </a:lnTo>
                <a:cubicBezTo>
                  <a:pt x="694677" y="680885"/>
                  <a:pt x="690677" y="687590"/>
                  <a:pt x="685191" y="693610"/>
                </a:cubicBezTo>
                <a:cubicBezTo>
                  <a:pt x="679704" y="699630"/>
                  <a:pt x="672275" y="704392"/>
                  <a:pt x="662902" y="707898"/>
                </a:cubicBezTo>
                <a:cubicBezTo>
                  <a:pt x="653530" y="711403"/>
                  <a:pt x="641757" y="713155"/>
                  <a:pt x="627583" y="713155"/>
                </a:cubicBezTo>
                <a:cubicBezTo>
                  <a:pt x="618897" y="713155"/>
                  <a:pt x="610667" y="712089"/>
                  <a:pt x="602895" y="709955"/>
                </a:cubicBezTo>
                <a:cubicBezTo>
                  <a:pt x="595122" y="707821"/>
                  <a:pt x="588226" y="704583"/>
                  <a:pt x="582206" y="700239"/>
                </a:cubicBezTo>
                <a:cubicBezTo>
                  <a:pt x="576186" y="695896"/>
                  <a:pt x="571462" y="690410"/>
                  <a:pt x="568033" y="683780"/>
                </a:cubicBezTo>
                <a:cubicBezTo>
                  <a:pt x="564604" y="677151"/>
                  <a:pt x="562890" y="669340"/>
                  <a:pt x="562890" y="660349"/>
                </a:cubicBezTo>
                <a:cubicBezTo>
                  <a:pt x="562890" y="654862"/>
                  <a:pt x="563652" y="648766"/>
                  <a:pt x="565176" y="642061"/>
                </a:cubicBezTo>
                <a:cubicBezTo>
                  <a:pt x="566700" y="635355"/>
                  <a:pt x="569138" y="627964"/>
                  <a:pt x="572491" y="619887"/>
                </a:cubicBezTo>
                <a:lnTo>
                  <a:pt x="588950" y="626287"/>
                </a:lnTo>
                <a:cubicBezTo>
                  <a:pt x="586512" y="632688"/>
                  <a:pt x="584683" y="638556"/>
                  <a:pt x="583464" y="643890"/>
                </a:cubicBezTo>
                <a:cubicBezTo>
                  <a:pt x="582244" y="649224"/>
                  <a:pt x="581635" y="654177"/>
                  <a:pt x="581635" y="658749"/>
                </a:cubicBezTo>
                <a:cubicBezTo>
                  <a:pt x="581635" y="667131"/>
                  <a:pt x="583730" y="673950"/>
                  <a:pt x="587921" y="679208"/>
                </a:cubicBezTo>
                <a:cubicBezTo>
                  <a:pt x="592112" y="684466"/>
                  <a:pt x="597751" y="688314"/>
                  <a:pt x="604838" y="690753"/>
                </a:cubicBezTo>
                <a:cubicBezTo>
                  <a:pt x="611925" y="693191"/>
                  <a:pt x="619735" y="694410"/>
                  <a:pt x="628269" y="694410"/>
                </a:cubicBezTo>
                <a:cubicBezTo>
                  <a:pt x="638632" y="694410"/>
                  <a:pt x="647319" y="693305"/>
                  <a:pt x="654330" y="691095"/>
                </a:cubicBezTo>
                <a:cubicBezTo>
                  <a:pt x="661340" y="688886"/>
                  <a:pt x="666903" y="685876"/>
                  <a:pt x="671017" y="682066"/>
                </a:cubicBezTo>
                <a:cubicBezTo>
                  <a:pt x="675132" y="678256"/>
                  <a:pt x="678066" y="673950"/>
                  <a:pt x="679819" y="669150"/>
                </a:cubicBezTo>
                <a:cubicBezTo>
                  <a:pt x="681571" y="664349"/>
                  <a:pt x="682447" y="659358"/>
                  <a:pt x="682447" y="654177"/>
                </a:cubicBezTo>
                <a:cubicBezTo>
                  <a:pt x="682447" y="647471"/>
                  <a:pt x="681952" y="641146"/>
                  <a:pt x="680961" y="635203"/>
                </a:cubicBezTo>
                <a:cubicBezTo>
                  <a:pt x="679971" y="629259"/>
                  <a:pt x="678676" y="623430"/>
                  <a:pt x="677075" y="617715"/>
                </a:cubicBezTo>
                <a:cubicBezTo>
                  <a:pt x="675475" y="612000"/>
                  <a:pt x="673761" y="606171"/>
                  <a:pt x="671932" y="600227"/>
                </a:cubicBezTo>
                <a:lnTo>
                  <a:pt x="690448" y="595198"/>
                </a:lnTo>
                <a:cubicBezTo>
                  <a:pt x="692125" y="600989"/>
                  <a:pt x="693420" y="605675"/>
                  <a:pt x="694335" y="609257"/>
                </a:cubicBezTo>
                <a:cubicBezTo>
                  <a:pt x="695249" y="612838"/>
                  <a:pt x="695973" y="615696"/>
                  <a:pt x="696506" y="617829"/>
                </a:cubicBezTo>
                <a:cubicBezTo>
                  <a:pt x="697040" y="619963"/>
                  <a:pt x="697535" y="621868"/>
                  <a:pt x="697992" y="623544"/>
                </a:cubicBezTo>
                <a:cubicBezTo>
                  <a:pt x="699669" y="629183"/>
                  <a:pt x="701878" y="633336"/>
                  <a:pt x="704622" y="636003"/>
                </a:cubicBezTo>
                <a:cubicBezTo>
                  <a:pt x="707365" y="638670"/>
                  <a:pt x="710527" y="640422"/>
                  <a:pt x="714108" y="641261"/>
                </a:cubicBezTo>
                <a:lnTo>
                  <a:pt x="721766" y="642129"/>
                </a:lnTo>
                <a:lnTo>
                  <a:pt x="730987" y="639775"/>
                </a:lnTo>
                <a:cubicBezTo>
                  <a:pt x="733882" y="637946"/>
                  <a:pt x="736702" y="634898"/>
                  <a:pt x="739445" y="630631"/>
                </a:cubicBezTo>
                <a:cubicBezTo>
                  <a:pt x="742188" y="626364"/>
                  <a:pt x="745160" y="620649"/>
                  <a:pt x="748360" y="613486"/>
                </a:cubicBezTo>
                <a:cubicBezTo>
                  <a:pt x="752780" y="603732"/>
                  <a:pt x="757162" y="596341"/>
                  <a:pt x="761505" y="591312"/>
                </a:cubicBezTo>
                <a:cubicBezTo>
                  <a:pt x="765848" y="586282"/>
                  <a:pt x="770192" y="582853"/>
                  <a:pt x="774535" y="581025"/>
                </a:cubicBezTo>
                <a:cubicBezTo>
                  <a:pt x="778879" y="579196"/>
                  <a:pt x="783184" y="578281"/>
                  <a:pt x="787451" y="578281"/>
                </a:cubicBezTo>
                <a:close/>
                <a:moveTo>
                  <a:pt x="3151866" y="575305"/>
                </a:moveTo>
                <a:lnTo>
                  <a:pt x="3143365" y="576567"/>
                </a:lnTo>
                <a:cubicBezTo>
                  <a:pt x="3138107" y="578015"/>
                  <a:pt x="3133611" y="579882"/>
                  <a:pt x="3129877" y="582168"/>
                </a:cubicBezTo>
                <a:cubicBezTo>
                  <a:pt x="3126143" y="584454"/>
                  <a:pt x="3123286" y="587006"/>
                  <a:pt x="3121305" y="589826"/>
                </a:cubicBezTo>
                <a:cubicBezTo>
                  <a:pt x="3119323" y="592645"/>
                  <a:pt x="3118333" y="595655"/>
                  <a:pt x="3118333" y="598855"/>
                </a:cubicBezTo>
                <a:cubicBezTo>
                  <a:pt x="3118333" y="601446"/>
                  <a:pt x="3119247" y="603580"/>
                  <a:pt x="3121076" y="605256"/>
                </a:cubicBezTo>
                <a:cubicBezTo>
                  <a:pt x="3122905" y="606933"/>
                  <a:pt x="3125343" y="608266"/>
                  <a:pt x="3128391" y="609257"/>
                </a:cubicBezTo>
                <a:cubicBezTo>
                  <a:pt x="3131439" y="610247"/>
                  <a:pt x="3134944" y="610819"/>
                  <a:pt x="3138907" y="610971"/>
                </a:cubicBezTo>
                <a:cubicBezTo>
                  <a:pt x="3142869" y="611124"/>
                  <a:pt x="3146946" y="610895"/>
                  <a:pt x="3151137" y="610285"/>
                </a:cubicBezTo>
                <a:lnTo>
                  <a:pt x="3153405" y="609744"/>
                </a:lnTo>
                <a:close/>
                <a:moveTo>
                  <a:pt x="2456541" y="575305"/>
                </a:moveTo>
                <a:lnTo>
                  <a:pt x="2448040" y="576567"/>
                </a:lnTo>
                <a:cubicBezTo>
                  <a:pt x="2442782" y="578015"/>
                  <a:pt x="2438286" y="579882"/>
                  <a:pt x="2434552" y="582168"/>
                </a:cubicBezTo>
                <a:cubicBezTo>
                  <a:pt x="2430818" y="584454"/>
                  <a:pt x="2427961" y="587006"/>
                  <a:pt x="2425980" y="589826"/>
                </a:cubicBezTo>
                <a:cubicBezTo>
                  <a:pt x="2423998" y="592645"/>
                  <a:pt x="2423008" y="595655"/>
                  <a:pt x="2423008" y="598855"/>
                </a:cubicBezTo>
                <a:cubicBezTo>
                  <a:pt x="2423008" y="601446"/>
                  <a:pt x="2423922" y="603580"/>
                  <a:pt x="2425751" y="605256"/>
                </a:cubicBezTo>
                <a:cubicBezTo>
                  <a:pt x="2427580" y="606933"/>
                  <a:pt x="2430018" y="608266"/>
                  <a:pt x="2433066" y="609257"/>
                </a:cubicBezTo>
                <a:cubicBezTo>
                  <a:pt x="2436114" y="610247"/>
                  <a:pt x="2439619" y="610819"/>
                  <a:pt x="2443582" y="610971"/>
                </a:cubicBezTo>
                <a:cubicBezTo>
                  <a:pt x="2447544" y="611124"/>
                  <a:pt x="2451621" y="610895"/>
                  <a:pt x="2455812" y="610285"/>
                </a:cubicBezTo>
                <a:lnTo>
                  <a:pt x="2458080" y="609744"/>
                </a:lnTo>
                <a:close/>
                <a:moveTo>
                  <a:pt x="2156308" y="567994"/>
                </a:moveTo>
                <a:cubicBezTo>
                  <a:pt x="2158289" y="572871"/>
                  <a:pt x="2160156" y="578434"/>
                  <a:pt x="2161909" y="584682"/>
                </a:cubicBezTo>
                <a:cubicBezTo>
                  <a:pt x="2163661" y="590931"/>
                  <a:pt x="2165147" y="597103"/>
                  <a:pt x="2166366" y="603199"/>
                </a:cubicBezTo>
                <a:cubicBezTo>
                  <a:pt x="2167585" y="609295"/>
                  <a:pt x="2168195" y="614629"/>
                  <a:pt x="2168195" y="619201"/>
                </a:cubicBezTo>
                <a:cubicBezTo>
                  <a:pt x="2168195" y="625297"/>
                  <a:pt x="2167547" y="630669"/>
                  <a:pt x="2166252" y="635317"/>
                </a:cubicBezTo>
                <a:cubicBezTo>
                  <a:pt x="2164956" y="639965"/>
                  <a:pt x="2163013" y="643928"/>
                  <a:pt x="2160423" y="647204"/>
                </a:cubicBezTo>
                <a:cubicBezTo>
                  <a:pt x="2157832" y="650481"/>
                  <a:pt x="2154517" y="653148"/>
                  <a:pt x="2150479" y="655205"/>
                </a:cubicBezTo>
                <a:cubicBezTo>
                  <a:pt x="2146440" y="657263"/>
                  <a:pt x="2141754" y="658787"/>
                  <a:pt x="2136420" y="659777"/>
                </a:cubicBezTo>
                <a:lnTo>
                  <a:pt x="2121634" y="660979"/>
                </a:lnTo>
                <a:lnTo>
                  <a:pt x="2120875" y="661263"/>
                </a:lnTo>
                <a:lnTo>
                  <a:pt x="2119415" y="661159"/>
                </a:lnTo>
                <a:lnTo>
                  <a:pt x="2118132" y="661263"/>
                </a:lnTo>
                <a:lnTo>
                  <a:pt x="2118155" y="661069"/>
                </a:lnTo>
                <a:lnTo>
                  <a:pt x="2103273" y="660006"/>
                </a:lnTo>
                <a:cubicBezTo>
                  <a:pt x="2097939" y="659168"/>
                  <a:pt x="2093138" y="657606"/>
                  <a:pt x="2088871" y="655320"/>
                </a:cubicBezTo>
                <a:cubicBezTo>
                  <a:pt x="2084604" y="653034"/>
                  <a:pt x="2081022" y="649719"/>
                  <a:pt x="2078127" y="645375"/>
                </a:cubicBezTo>
                <a:cubicBezTo>
                  <a:pt x="2076679" y="643204"/>
                  <a:pt x="2075402" y="640680"/>
                  <a:pt x="2074298" y="637803"/>
                </a:cubicBezTo>
                <a:lnTo>
                  <a:pt x="2072390" y="631204"/>
                </a:lnTo>
                <a:lnTo>
                  <a:pt x="2066582" y="633717"/>
                </a:lnTo>
                <a:cubicBezTo>
                  <a:pt x="2061325" y="636536"/>
                  <a:pt x="2055800" y="639508"/>
                  <a:pt x="2050009" y="642632"/>
                </a:cubicBezTo>
                <a:cubicBezTo>
                  <a:pt x="2044218" y="645756"/>
                  <a:pt x="2037817" y="648728"/>
                  <a:pt x="2030806" y="651548"/>
                </a:cubicBezTo>
                <a:cubicBezTo>
                  <a:pt x="2023796" y="654367"/>
                  <a:pt x="2015757" y="656691"/>
                  <a:pt x="2006689" y="658520"/>
                </a:cubicBezTo>
                <a:cubicBezTo>
                  <a:pt x="1997621" y="660349"/>
                  <a:pt x="1987144" y="661263"/>
                  <a:pt x="1975257" y="661263"/>
                </a:cubicBezTo>
                <a:lnTo>
                  <a:pt x="1975453" y="659475"/>
                </a:lnTo>
                <a:lnTo>
                  <a:pt x="1970685" y="661263"/>
                </a:lnTo>
                <a:cubicBezTo>
                  <a:pt x="1964284" y="661263"/>
                  <a:pt x="1958950" y="660158"/>
                  <a:pt x="1954683" y="657948"/>
                </a:cubicBezTo>
                <a:lnTo>
                  <a:pt x="1948955" y="653143"/>
                </a:lnTo>
                <a:lnTo>
                  <a:pt x="1944967" y="673493"/>
                </a:lnTo>
                <a:cubicBezTo>
                  <a:pt x="1942453" y="680885"/>
                  <a:pt x="1938452" y="687590"/>
                  <a:pt x="1932966" y="693610"/>
                </a:cubicBezTo>
                <a:cubicBezTo>
                  <a:pt x="1927479" y="699630"/>
                  <a:pt x="1920050" y="704392"/>
                  <a:pt x="1910677" y="707898"/>
                </a:cubicBezTo>
                <a:cubicBezTo>
                  <a:pt x="1901305" y="711403"/>
                  <a:pt x="1889532" y="713155"/>
                  <a:pt x="1875358" y="713155"/>
                </a:cubicBezTo>
                <a:cubicBezTo>
                  <a:pt x="1866672" y="713155"/>
                  <a:pt x="1858442" y="712089"/>
                  <a:pt x="1850670" y="709955"/>
                </a:cubicBezTo>
                <a:cubicBezTo>
                  <a:pt x="1842897" y="707821"/>
                  <a:pt x="1836001" y="704583"/>
                  <a:pt x="1829981" y="700239"/>
                </a:cubicBezTo>
                <a:cubicBezTo>
                  <a:pt x="1823962" y="695896"/>
                  <a:pt x="1819237" y="690410"/>
                  <a:pt x="1815808" y="683780"/>
                </a:cubicBezTo>
                <a:cubicBezTo>
                  <a:pt x="1812379" y="677151"/>
                  <a:pt x="1810665" y="669340"/>
                  <a:pt x="1810665" y="660349"/>
                </a:cubicBezTo>
                <a:cubicBezTo>
                  <a:pt x="1810665" y="654862"/>
                  <a:pt x="1811427" y="648766"/>
                  <a:pt x="1812951" y="642061"/>
                </a:cubicBezTo>
                <a:cubicBezTo>
                  <a:pt x="1814475" y="635355"/>
                  <a:pt x="1816913" y="627964"/>
                  <a:pt x="1820266" y="619887"/>
                </a:cubicBezTo>
                <a:lnTo>
                  <a:pt x="1836725" y="626287"/>
                </a:lnTo>
                <a:cubicBezTo>
                  <a:pt x="1834287" y="632688"/>
                  <a:pt x="1832458" y="638556"/>
                  <a:pt x="1831239" y="643890"/>
                </a:cubicBezTo>
                <a:cubicBezTo>
                  <a:pt x="1830020" y="649224"/>
                  <a:pt x="1829410" y="654177"/>
                  <a:pt x="1829410" y="658749"/>
                </a:cubicBezTo>
                <a:cubicBezTo>
                  <a:pt x="1829410" y="667131"/>
                  <a:pt x="1831505" y="673950"/>
                  <a:pt x="1835696" y="679208"/>
                </a:cubicBezTo>
                <a:cubicBezTo>
                  <a:pt x="1839887" y="684466"/>
                  <a:pt x="1845526" y="688314"/>
                  <a:pt x="1852613" y="690753"/>
                </a:cubicBezTo>
                <a:cubicBezTo>
                  <a:pt x="1859699" y="693191"/>
                  <a:pt x="1867510" y="694410"/>
                  <a:pt x="1876044" y="694410"/>
                </a:cubicBezTo>
                <a:cubicBezTo>
                  <a:pt x="1886408" y="694410"/>
                  <a:pt x="1895094" y="693305"/>
                  <a:pt x="1902105" y="691095"/>
                </a:cubicBezTo>
                <a:cubicBezTo>
                  <a:pt x="1909115" y="688886"/>
                  <a:pt x="1914678" y="685876"/>
                  <a:pt x="1918792" y="682066"/>
                </a:cubicBezTo>
                <a:cubicBezTo>
                  <a:pt x="1922907" y="678256"/>
                  <a:pt x="1925841" y="673950"/>
                  <a:pt x="1927594" y="669150"/>
                </a:cubicBezTo>
                <a:cubicBezTo>
                  <a:pt x="1929346" y="664349"/>
                  <a:pt x="1930222" y="659358"/>
                  <a:pt x="1930222" y="654177"/>
                </a:cubicBezTo>
                <a:cubicBezTo>
                  <a:pt x="1930222" y="647471"/>
                  <a:pt x="1929727" y="641146"/>
                  <a:pt x="1928737" y="635203"/>
                </a:cubicBezTo>
                <a:cubicBezTo>
                  <a:pt x="1927746" y="629259"/>
                  <a:pt x="1926451" y="623430"/>
                  <a:pt x="1924850" y="617715"/>
                </a:cubicBezTo>
                <a:cubicBezTo>
                  <a:pt x="1923250" y="612000"/>
                  <a:pt x="1921536" y="606171"/>
                  <a:pt x="1919707" y="600227"/>
                </a:cubicBezTo>
                <a:lnTo>
                  <a:pt x="1938224" y="595198"/>
                </a:lnTo>
                <a:cubicBezTo>
                  <a:pt x="1939900" y="600989"/>
                  <a:pt x="1941195" y="605675"/>
                  <a:pt x="1942110" y="609257"/>
                </a:cubicBezTo>
                <a:cubicBezTo>
                  <a:pt x="1943024" y="612838"/>
                  <a:pt x="1943748" y="615696"/>
                  <a:pt x="1944281" y="617829"/>
                </a:cubicBezTo>
                <a:cubicBezTo>
                  <a:pt x="1944815" y="619963"/>
                  <a:pt x="1945310" y="621868"/>
                  <a:pt x="1945767" y="623544"/>
                </a:cubicBezTo>
                <a:cubicBezTo>
                  <a:pt x="1947444" y="629183"/>
                  <a:pt x="1949654" y="633336"/>
                  <a:pt x="1952397" y="636003"/>
                </a:cubicBezTo>
                <a:cubicBezTo>
                  <a:pt x="1955140" y="638670"/>
                  <a:pt x="1958302" y="640422"/>
                  <a:pt x="1961884" y="641261"/>
                </a:cubicBezTo>
                <a:cubicBezTo>
                  <a:pt x="1965465" y="642099"/>
                  <a:pt x="1969161" y="642518"/>
                  <a:pt x="1972971" y="642518"/>
                </a:cubicBezTo>
                <a:lnTo>
                  <a:pt x="1977141" y="644091"/>
                </a:lnTo>
                <a:lnTo>
                  <a:pt x="1977314" y="642518"/>
                </a:lnTo>
                <a:cubicBezTo>
                  <a:pt x="1985239" y="642518"/>
                  <a:pt x="1993011" y="641908"/>
                  <a:pt x="2000631" y="640689"/>
                </a:cubicBezTo>
                <a:cubicBezTo>
                  <a:pt x="2008251" y="639470"/>
                  <a:pt x="2015719" y="637717"/>
                  <a:pt x="2023034" y="635431"/>
                </a:cubicBezTo>
                <a:cubicBezTo>
                  <a:pt x="2030349" y="633145"/>
                  <a:pt x="2037398" y="630364"/>
                  <a:pt x="2044180" y="627087"/>
                </a:cubicBezTo>
                <a:cubicBezTo>
                  <a:pt x="2050961" y="623811"/>
                  <a:pt x="2057400" y="620039"/>
                  <a:pt x="2063496" y="615772"/>
                </a:cubicBezTo>
                <a:cubicBezTo>
                  <a:pt x="2059534" y="612267"/>
                  <a:pt x="2054962" y="609219"/>
                  <a:pt x="2049780" y="606628"/>
                </a:cubicBezTo>
                <a:cubicBezTo>
                  <a:pt x="2044599" y="604037"/>
                  <a:pt x="2038922" y="602018"/>
                  <a:pt x="2032750" y="600570"/>
                </a:cubicBezTo>
                <a:cubicBezTo>
                  <a:pt x="2026577" y="599122"/>
                  <a:pt x="2020062" y="598398"/>
                  <a:pt x="2013204" y="598398"/>
                </a:cubicBezTo>
                <a:cubicBezTo>
                  <a:pt x="2010766" y="598398"/>
                  <a:pt x="2008480" y="598474"/>
                  <a:pt x="2006346" y="598627"/>
                </a:cubicBezTo>
                <a:cubicBezTo>
                  <a:pt x="2004213" y="598779"/>
                  <a:pt x="2002079" y="599046"/>
                  <a:pt x="1999945" y="599427"/>
                </a:cubicBezTo>
                <a:cubicBezTo>
                  <a:pt x="1997812" y="599808"/>
                  <a:pt x="1995373" y="600303"/>
                  <a:pt x="1992630" y="600913"/>
                </a:cubicBezTo>
                <a:lnTo>
                  <a:pt x="1988973" y="583539"/>
                </a:lnTo>
                <a:cubicBezTo>
                  <a:pt x="1993087" y="582320"/>
                  <a:pt x="1997202" y="581367"/>
                  <a:pt x="2001317" y="580682"/>
                </a:cubicBezTo>
                <a:cubicBezTo>
                  <a:pt x="2005432" y="579996"/>
                  <a:pt x="2009394" y="579653"/>
                  <a:pt x="2013204" y="579653"/>
                </a:cubicBezTo>
                <a:cubicBezTo>
                  <a:pt x="2021129" y="579653"/>
                  <a:pt x="2028292" y="580605"/>
                  <a:pt x="2034693" y="582510"/>
                </a:cubicBezTo>
                <a:cubicBezTo>
                  <a:pt x="2041093" y="584415"/>
                  <a:pt x="2046923" y="586740"/>
                  <a:pt x="2052180" y="589483"/>
                </a:cubicBezTo>
                <a:cubicBezTo>
                  <a:pt x="2057438" y="592226"/>
                  <a:pt x="2062391" y="594969"/>
                  <a:pt x="2067039" y="597712"/>
                </a:cubicBezTo>
                <a:cubicBezTo>
                  <a:pt x="2071688" y="600456"/>
                  <a:pt x="2076222" y="602780"/>
                  <a:pt x="2080641" y="604685"/>
                </a:cubicBezTo>
                <a:cubicBezTo>
                  <a:pt x="2085061" y="606590"/>
                  <a:pt x="2089633" y="607542"/>
                  <a:pt x="2094357" y="607542"/>
                </a:cubicBezTo>
                <a:lnTo>
                  <a:pt x="2099158" y="607542"/>
                </a:lnTo>
                <a:lnTo>
                  <a:pt x="2100758" y="624001"/>
                </a:lnTo>
                <a:lnTo>
                  <a:pt x="2087417" y="626028"/>
                </a:lnTo>
                <a:lnTo>
                  <a:pt x="2088299" y="628173"/>
                </a:lnTo>
                <a:cubicBezTo>
                  <a:pt x="2089518" y="630497"/>
                  <a:pt x="2090852" y="632460"/>
                  <a:pt x="2092300" y="634060"/>
                </a:cubicBezTo>
                <a:cubicBezTo>
                  <a:pt x="2095195" y="637260"/>
                  <a:pt x="2099120" y="639470"/>
                  <a:pt x="2104073" y="640689"/>
                </a:cubicBezTo>
                <a:lnTo>
                  <a:pt x="2121939" y="642401"/>
                </a:lnTo>
                <a:lnTo>
                  <a:pt x="2138248" y="641146"/>
                </a:lnTo>
                <a:cubicBezTo>
                  <a:pt x="2142668" y="640232"/>
                  <a:pt x="2145868" y="638365"/>
                  <a:pt x="2147850" y="635546"/>
                </a:cubicBezTo>
                <a:cubicBezTo>
                  <a:pt x="2149831" y="632726"/>
                  <a:pt x="2150821" y="628497"/>
                  <a:pt x="2150821" y="622858"/>
                </a:cubicBezTo>
                <a:cubicBezTo>
                  <a:pt x="2150821" y="619048"/>
                  <a:pt x="2150212" y="614514"/>
                  <a:pt x="2148993" y="609257"/>
                </a:cubicBezTo>
                <a:cubicBezTo>
                  <a:pt x="2147773" y="603999"/>
                  <a:pt x="2146173" y="598398"/>
                  <a:pt x="2144192" y="592455"/>
                </a:cubicBezTo>
                <a:cubicBezTo>
                  <a:pt x="2142211" y="586511"/>
                  <a:pt x="2140077" y="580644"/>
                  <a:pt x="2137791" y="574852"/>
                </a:cubicBezTo>
                <a:close/>
                <a:moveTo>
                  <a:pt x="1474089" y="567994"/>
                </a:moveTo>
                <a:cubicBezTo>
                  <a:pt x="1476071" y="572871"/>
                  <a:pt x="1477937" y="578091"/>
                  <a:pt x="1479690" y="583653"/>
                </a:cubicBezTo>
                <a:cubicBezTo>
                  <a:pt x="1481443" y="589216"/>
                  <a:pt x="1482929" y="594702"/>
                  <a:pt x="1484148" y="600113"/>
                </a:cubicBezTo>
                <a:cubicBezTo>
                  <a:pt x="1485367" y="605523"/>
                  <a:pt x="1485976" y="610514"/>
                  <a:pt x="1485976" y="615086"/>
                </a:cubicBezTo>
                <a:cubicBezTo>
                  <a:pt x="1485976" y="624078"/>
                  <a:pt x="1483919" y="631736"/>
                  <a:pt x="1479804" y="638060"/>
                </a:cubicBezTo>
                <a:cubicBezTo>
                  <a:pt x="1475689" y="644385"/>
                  <a:pt x="1468832" y="649528"/>
                  <a:pt x="1459230" y="653491"/>
                </a:cubicBezTo>
                <a:cubicBezTo>
                  <a:pt x="1449629" y="657453"/>
                  <a:pt x="1436713" y="660349"/>
                  <a:pt x="1420483" y="662178"/>
                </a:cubicBezTo>
                <a:cubicBezTo>
                  <a:pt x="1404252" y="664006"/>
                  <a:pt x="1383945" y="664921"/>
                  <a:pt x="1359561" y="664921"/>
                </a:cubicBezTo>
                <a:cubicBezTo>
                  <a:pt x="1345997" y="664921"/>
                  <a:pt x="1334072" y="664044"/>
                  <a:pt x="1323785" y="662292"/>
                </a:cubicBezTo>
                <a:cubicBezTo>
                  <a:pt x="1313498" y="660539"/>
                  <a:pt x="1304925" y="657834"/>
                  <a:pt x="1298067" y="654177"/>
                </a:cubicBezTo>
                <a:cubicBezTo>
                  <a:pt x="1291209" y="650519"/>
                  <a:pt x="1286028" y="645756"/>
                  <a:pt x="1282522" y="639889"/>
                </a:cubicBezTo>
                <a:cubicBezTo>
                  <a:pt x="1279017" y="634022"/>
                  <a:pt x="1277265" y="626897"/>
                  <a:pt x="1277265" y="618515"/>
                </a:cubicBezTo>
                <a:cubicBezTo>
                  <a:pt x="1277265" y="614705"/>
                  <a:pt x="1277570" y="610781"/>
                  <a:pt x="1278179" y="606742"/>
                </a:cubicBezTo>
                <a:cubicBezTo>
                  <a:pt x="1278789" y="602703"/>
                  <a:pt x="1279589" y="598627"/>
                  <a:pt x="1280579" y="594512"/>
                </a:cubicBezTo>
                <a:cubicBezTo>
                  <a:pt x="1281570" y="590397"/>
                  <a:pt x="1282599" y="586435"/>
                  <a:pt x="1283666" y="582625"/>
                </a:cubicBezTo>
                <a:lnTo>
                  <a:pt x="1300810" y="586968"/>
                </a:lnTo>
                <a:cubicBezTo>
                  <a:pt x="1300201" y="589254"/>
                  <a:pt x="1299515" y="591959"/>
                  <a:pt x="1298753" y="595083"/>
                </a:cubicBezTo>
                <a:cubicBezTo>
                  <a:pt x="1297991" y="598208"/>
                  <a:pt x="1297343" y="601370"/>
                  <a:pt x="1296810" y="604570"/>
                </a:cubicBezTo>
                <a:cubicBezTo>
                  <a:pt x="1296277" y="607771"/>
                  <a:pt x="1296010" y="610666"/>
                  <a:pt x="1296010" y="613257"/>
                </a:cubicBezTo>
                <a:cubicBezTo>
                  <a:pt x="1296010" y="621182"/>
                  <a:pt x="1298029" y="627545"/>
                  <a:pt x="1302068" y="632345"/>
                </a:cubicBezTo>
                <a:cubicBezTo>
                  <a:pt x="1306106" y="637146"/>
                  <a:pt x="1313155" y="640651"/>
                  <a:pt x="1323213" y="642861"/>
                </a:cubicBezTo>
                <a:cubicBezTo>
                  <a:pt x="1333272" y="645071"/>
                  <a:pt x="1347369" y="646176"/>
                  <a:pt x="1365504" y="646176"/>
                </a:cubicBezTo>
                <a:cubicBezTo>
                  <a:pt x="1383335" y="646176"/>
                  <a:pt x="1398689" y="645718"/>
                  <a:pt x="1411567" y="644804"/>
                </a:cubicBezTo>
                <a:cubicBezTo>
                  <a:pt x="1424445" y="643890"/>
                  <a:pt x="1435037" y="642404"/>
                  <a:pt x="1443343" y="640346"/>
                </a:cubicBezTo>
                <a:cubicBezTo>
                  <a:pt x="1451648" y="638289"/>
                  <a:pt x="1457821" y="635469"/>
                  <a:pt x="1461859" y="631888"/>
                </a:cubicBezTo>
                <a:cubicBezTo>
                  <a:pt x="1465898" y="628307"/>
                  <a:pt x="1467917" y="623925"/>
                  <a:pt x="1467917" y="618744"/>
                </a:cubicBezTo>
                <a:cubicBezTo>
                  <a:pt x="1467917" y="612952"/>
                  <a:pt x="1466850" y="606247"/>
                  <a:pt x="1464717" y="598627"/>
                </a:cubicBezTo>
                <a:cubicBezTo>
                  <a:pt x="1462583" y="591007"/>
                  <a:pt x="1459840" y="582853"/>
                  <a:pt x="1456487" y="574167"/>
                </a:cubicBezTo>
                <a:close/>
                <a:moveTo>
                  <a:pt x="1647749" y="564337"/>
                </a:moveTo>
                <a:cubicBezTo>
                  <a:pt x="1644244" y="564337"/>
                  <a:pt x="1641082" y="565670"/>
                  <a:pt x="1638262" y="568337"/>
                </a:cubicBezTo>
                <a:cubicBezTo>
                  <a:pt x="1635443" y="571004"/>
                  <a:pt x="1633233" y="574395"/>
                  <a:pt x="1631633" y="578510"/>
                </a:cubicBezTo>
                <a:cubicBezTo>
                  <a:pt x="1630033" y="582625"/>
                  <a:pt x="1629233" y="586740"/>
                  <a:pt x="1629233" y="590854"/>
                </a:cubicBezTo>
                <a:cubicBezTo>
                  <a:pt x="1629233" y="594055"/>
                  <a:pt x="1629880" y="596798"/>
                  <a:pt x="1631176" y="599084"/>
                </a:cubicBezTo>
                <a:cubicBezTo>
                  <a:pt x="1632471" y="601370"/>
                  <a:pt x="1634643" y="603161"/>
                  <a:pt x="1637691" y="604456"/>
                </a:cubicBezTo>
                <a:cubicBezTo>
                  <a:pt x="1640739" y="605751"/>
                  <a:pt x="1644701" y="606399"/>
                  <a:pt x="1649578" y="606399"/>
                </a:cubicBezTo>
                <a:cubicBezTo>
                  <a:pt x="1653997" y="606399"/>
                  <a:pt x="1658455" y="605942"/>
                  <a:pt x="1662951" y="605028"/>
                </a:cubicBezTo>
                <a:lnTo>
                  <a:pt x="1668190" y="603368"/>
                </a:lnTo>
                <a:lnTo>
                  <a:pt x="1668323" y="600456"/>
                </a:lnTo>
                <a:cubicBezTo>
                  <a:pt x="1668323" y="594055"/>
                  <a:pt x="1667485" y="588111"/>
                  <a:pt x="1665808" y="582625"/>
                </a:cubicBezTo>
                <a:cubicBezTo>
                  <a:pt x="1664132" y="577138"/>
                  <a:pt x="1661770" y="572719"/>
                  <a:pt x="1658722" y="569366"/>
                </a:cubicBezTo>
                <a:cubicBezTo>
                  <a:pt x="1655674" y="566013"/>
                  <a:pt x="1652016" y="564337"/>
                  <a:pt x="1647749" y="564337"/>
                </a:cubicBezTo>
                <a:close/>
                <a:moveTo>
                  <a:pt x="1879702" y="546506"/>
                </a:moveTo>
                <a:cubicBezTo>
                  <a:pt x="1882750" y="546506"/>
                  <a:pt x="1885379" y="547649"/>
                  <a:pt x="1887589" y="549935"/>
                </a:cubicBezTo>
                <a:cubicBezTo>
                  <a:pt x="1889798" y="552221"/>
                  <a:pt x="1890903" y="554888"/>
                  <a:pt x="1890903" y="557936"/>
                </a:cubicBezTo>
                <a:cubicBezTo>
                  <a:pt x="1890903" y="560984"/>
                  <a:pt x="1889798" y="563613"/>
                  <a:pt x="1887589" y="565823"/>
                </a:cubicBezTo>
                <a:cubicBezTo>
                  <a:pt x="1885379" y="568032"/>
                  <a:pt x="1882750" y="569137"/>
                  <a:pt x="1879702" y="569137"/>
                </a:cubicBezTo>
                <a:cubicBezTo>
                  <a:pt x="1876501" y="569137"/>
                  <a:pt x="1873796" y="568032"/>
                  <a:pt x="1871587" y="565823"/>
                </a:cubicBezTo>
                <a:cubicBezTo>
                  <a:pt x="1869377" y="563613"/>
                  <a:pt x="1868272" y="560984"/>
                  <a:pt x="1868272" y="557936"/>
                </a:cubicBezTo>
                <a:cubicBezTo>
                  <a:pt x="1868272" y="554888"/>
                  <a:pt x="1869377" y="552221"/>
                  <a:pt x="1871587" y="549935"/>
                </a:cubicBezTo>
                <a:cubicBezTo>
                  <a:pt x="1873796" y="547649"/>
                  <a:pt x="1876501" y="546506"/>
                  <a:pt x="1879702" y="546506"/>
                </a:cubicBezTo>
                <a:close/>
                <a:moveTo>
                  <a:pt x="631927" y="546506"/>
                </a:moveTo>
                <a:cubicBezTo>
                  <a:pt x="634975" y="546506"/>
                  <a:pt x="637604" y="547649"/>
                  <a:pt x="639814" y="549935"/>
                </a:cubicBezTo>
                <a:cubicBezTo>
                  <a:pt x="642023" y="552221"/>
                  <a:pt x="643128" y="554888"/>
                  <a:pt x="643128" y="557936"/>
                </a:cubicBezTo>
                <a:cubicBezTo>
                  <a:pt x="643128" y="560984"/>
                  <a:pt x="642023" y="563613"/>
                  <a:pt x="639814" y="565823"/>
                </a:cubicBezTo>
                <a:cubicBezTo>
                  <a:pt x="637604" y="568032"/>
                  <a:pt x="634975" y="569137"/>
                  <a:pt x="631927" y="569137"/>
                </a:cubicBezTo>
                <a:cubicBezTo>
                  <a:pt x="628726" y="569137"/>
                  <a:pt x="626021" y="568032"/>
                  <a:pt x="623811" y="565823"/>
                </a:cubicBezTo>
                <a:cubicBezTo>
                  <a:pt x="621602" y="563613"/>
                  <a:pt x="620497" y="560984"/>
                  <a:pt x="620497" y="557936"/>
                </a:cubicBezTo>
                <a:cubicBezTo>
                  <a:pt x="620497" y="554888"/>
                  <a:pt x="621602" y="552221"/>
                  <a:pt x="623811" y="549935"/>
                </a:cubicBezTo>
                <a:cubicBezTo>
                  <a:pt x="626021" y="547649"/>
                  <a:pt x="628726" y="546506"/>
                  <a:pt x="631927" y="546506"/>
                </a:cubicBezTo>
                <a:close/>
                <a:moveTo>
                  <a:pt x="1649578" y="545592"/>
                </a:moveTo>
                <a:cubicBezTo>
                  <a:pt x="1657808" y="545592"/>
                  <a:pt x="1664627" y="548259"/>
                  <a:pt x="1670038" y="553593"/>
                </a:cubicBezTo>
                <a:cubicBezTo>
                  <a:pt x="1675448" y="558927"/>
                  <a:pt x="1679486" y="565899"/>
                  <a:pt x="1682153" y="574509"/>
                </a:cubicBezTo>
                <a:cubicBezTo>
                  <a:pt x="1684820" y="583120"/>
                  <a:pt x="1686154" y="592226"/>
                  <a:pt x="1686154" y="601827"/>
                </a:cubicBezTo>
                <a:cubicBezTo>
                  <a:pt x="1686154" y="613257"/>
                  <a:pt x="1684211" y="623049"/>
                  <a:pt x="1680325" y="631202"/>
                </a:cubicBezTo>
                <a:cubicBezTo>
                  <a:pt x="1676438" y="639356"/>
                  <a:pt x="1670000" y="646099"/>
                  <a:pt x="1661008" y="651433"/>
                </a:cubicBezTo>
                <a:cubicBezTo>
                  <a:pt x="1657503" y="653415"/>
                  <a:pt x="1653274" y="655053"/>
                  <a:pt x="1648321" y="656348"/>
                </a:cubicBezTo>
                <a:cubicBezTo>
                  <a:pt x="1643368" y="657644"/>
                  <a:pt x="1637957" y="658672"/>
                  <a:pt x="1632090" y="659434"/>
                </a:cubicBezTo>
                <a:cubicBezTo>
                  <a:pt x="1626223" y="660196"/>
                  <a:pt x="1620088" y="660692"/>
                  <a:pt x="1613688" y="660920"/>
                </a:cubicBezTo>
                <a:cubicBezTo>
                  <a:pt x="1607287" y="661149"/>
                  <a:pt x="1600810" y="661263"/>
                  <a:pt x="1594257" y="661263"/>
                </a:cubicBezTo>
                <a:lnTo>
                  <a:pt x="1594483" y="659407"/>
                </a:lnTo>
                <a:lnTo>
                  <a:pt x="1589532" y="661263"/>
                </a:lnTo>
                <a:cubicBezTo>
                  <a:pt x="1582827" y="661263"/>
                  <a:pt x="1577378" y="660082"/>
                  <a:pt x="1573187" y="657720"/>
                </a:cubicBezTo>
                <a:lnTo>
                  <a:pt x="1565515" y="650140"/>
                </a:lnTo>
                <a:lnTo>
                  <a:pt x="1564986" y="654662"/>
                </a:lnTo>
                <a:cubicBezTo>
                  <a:pt x="1563862" y="659253"/>
                  <a:pt x="1562176" y="663625"/>
                  <a:pt x="1559929" y="667778"/>
                </a:cubicBezTo>
                <a:cubicBezTo>
                  <a:pt x="1555433" y="676084"/>
                  <a:pt x="1549680" y="683323"/>
                  <a:pt x="1542669" y="689495"/>
                </a:cubicBezTo>
                <a:cubicBezTo>
                  <a:pt x="1535659" y="695667"/>
                  <a:pt x="1528344" y="700735"/>
                  <a:pt x="1520724" y="704697"/>
                </a:cubicBezTo>
                <a:cubicBezTo>
                  <a:pt x="1513104" y="708660"/>
                  <a:pt x="1506169" y="711479"/>
                  <a:pt x="1499921" y="713155"/>
                </a:cubicBezTo>
                <a:lnTo>
                  <a:pt x="1493292" y="695782"/>
                </a:lnTo>
                <a:cubicBezTo>
                  <a:pt x="1504417" y="692124"/>
                  <a:pt x="1513675" y="687933"/>
                  <a:pt x="1521067" y="683209"/>
                </a:cubicBezTo>
                <a:cubicBezTo>
                  <a:pt x="1528458" y="678484"/>
                  <a:pt x="1534325" y="673455"/>
                  <a:pt x="1538669" y="668121"/>
                </a:cubicBezTo>
                <a:cubicBezTo>
                  <a:pt x="1543012" y="662787"/>
                  <a:pt x="1546098" y="657339"/>
                  <a:pt x="1547927" y="651776"/>
                </a:cubicBezTo>
                <a:cubicBezTo>
                  <a:pt x="1549756" y="646214"/>
                  <a:pt x="1550670" y="640842"/>
                  <a:pt x="1550670" y="635660"/>
                </a:cubicBezTo>
                <a:cubicBezTo>
                  <a:pt x="1550670" y="628192"/>
                  <a:pt x="1549032" y="620610"/>
                  <a:pt x="1545755" y="612914"/>
                </a:cubicBezTo>
                <a:cubicBezTo>
                  <a:pt x="1542479" y="605218"/>
                  <a:pt x="1538859" y="597941"/>
                  <a:pt x="1534897" y="591083"/>
                </a:cubicBezTo>
                <a:lnTo>
                  <a:pt x="1551585" y="582625"/>
                </a:lnTo>
                <a:cubicBezTo>
                  <a:pt x="1554480" y="587959"/>
                  <a:pt x="1557033" y="593217"/>
                  <a:pt x="1559243" y="598398"/>
                </a:cubicBezTo>
                <a:cubicBezTo>
                  <a:pt x="1561453" y="603580"/>
                  <a:pt x="1563434" y="608457"/>
                  <a:pt x="1565186" y="613029"/>
                </a:cubicBezTo>
                <a:cubicBezTo>
                  <a:pt x="1566939" y="617601"/>
                  <a:pt x="1568349" y="621792"/>
                  <a:pt x="1569416" y="625602"/>
                </a:cubicBezTo>
                <a:cubicBezTo>
                  <a:pt x="1571549" y="632155"/>
                  <a:pt x="1574330" y="636612"/>
                  <a:pt x="1577759" y="638975"/>
                </a:cubicBezTo>
                <a:cubicBezTo>
                  <a:pt x="1581188" y="641337"/>
                  <a:pt x="1585875" y="642518"/>
                  <a:pt x="1591818" y="642518"/>
                </a:cubicBezTo>
                <a:lnTo>
                  <a:pt x="1596335" y="644221"/>
                </a:lnTo>
                <a:lnTo>
                  <a:pt x="1596543" y="642518"/>
                </a:lnTo>
                <a:cubicBezTo>
                  <a:pt x="1600353" y="642518"/>
                  <a:pt x="1604582" y="642480"/>
                  <a:pt x="1609230" y="642404"/>
                </a:cubicBezTo>
                <a:cubicBezTo>
                  <a:pt x="1613878" y="642327"/>
                  <a:pt x="1618603" y="642213"/>
                  <a:pt x="1623403" y="642061"/>
                </a:cubicBezTo>
                <a:cubicBezTo>
                  <a:pt x="1628204" y="641908"/>
                  <a:pt x="1632662" y="641565"/>
                  <a:pt x="1636776" y="641032"/>
                </a:cubicBezTo>
                <a:cubicBezTo>
                  <a:pt x="1640891" y="640499"/>
                  <a:pt x="1644320" y="639775"/>
                  <a:pt x="1647063" y="638860"/>
                </a:cubicBezTo>
                <a:cubicBezTo>
                  <a:pt x="1652550" y="636879"/>
                  <a:pt x="1656817" y="634403"/>
                  <a:pt x="1659865" y="631431"/>
                </a:cubicBezTo>
                <a:lnTo>
                  <a:pt x="1665035" y="621997"/>
                </a:lnTo>
                <a:lnTo>
                  <a:pt x="1657579" y="623773"/>
                </a:lnTo>
                <a:cubicBezTo>
                  <a:pt x="1654226" y="624230"/>
                  <a:pt x="1650873" y="624459"/>
                  <a:pt x="1647521" y="624459"/>
                </a:cubicBezTo>
                <a:cubicBezTo>
                  <a:pt x="1639748" y="624459"/>
                  <a:pt x="1633157" y="623201"/>
                  <a:pt x="1627747" y="620687"/>
                </a:cubicBezTo>
                <a:cubicBezTo>
                  <a:pt x="1622336" y="618172"/>
                  <a:pt x="1618222" y="614743"/>
                  <a:pt x="1615402" y="610400"/>
                </a:cubicBezTo>
                <a:cubicBezTo>
                  <a:pt x="1612583" y="606056"/>
                  <a:pt x="1611173" y="601065"/>
                  <a:pt x="1611173" y="595426"/>
                </a:cubicBezTo>
                <a:cubicBezTo>
                  <a:pt x="1611173" y="589635"/>
                  <a:pt x="1612088" y="583806"/>
                  <a:pt x="1613916" y="577938"/>
                </a:cubicBezTo>
                <a:cubicBezTo>
                  <a:pt x="1615745" y="572071"/>
                  <a:pt x="1618336" y="566699"/>
                  <a:pt x="1621689" y="561822"/>
                </a:cubicBezTo>
                <a:cubicBezTo>
                  <a:pt x="1625042" y="556945"/>
                  <a:pt x="1629080" y="553021"/>
                  <a:pt x="1633804" y="550049"/>
                </a:cubicBezTo>
                <a:cubicBezTo>
                  <a:pt x="1638529" y="547077"/>
                  <a:pt x="1643787" y="545592"/>
                  <a:pt x="1649578" y="545592"/>
                </a:cubicBezTo>
                <a:close/>
                <a:moveTo>
                  <a:pt x="1059028" y="525856"/>
                </a:moveTo>
                <a:cubicBezTo>
                  <a:pt x="1056132" y="525856"/>
                  <a:pt x="1053884" y="526846"/>
                  <a:pt x="1052284" y="528828"/>
                </a:cubicBezTo>
                <a:cubicBezTo>
                  <a:pt x="1050684" y="530809"/>
                  <a:pt x="1049884" y="533095"/>
                  <a:pt x="1049884" y="535686"/>
                </a:cubicBezTo>
                <a:cubicBezTo>
                  <a:pt x="1049884" y="538429"/>
                  <a:pt x="1050722" y="540677"/>
                  <a:pt x="1052398" y="542429"/>
                </a:cubicBezTo>
                <a:cubicBezTo>
                  <a:pt x="1054075" y="544182"/>
                  <a:pt x="1056208" y="545058"/>
                  <a:pt x="1058799" y="545058"/>
                </a:cubicBezTo>
                <a:cubicBezTo>
                  <a:pt x="1061390" y="545058"/>
                  <a:pt x="1063638" y="544220"/>
                  <a:pt x="1065543" y="542544"/>
                </a:cubicBezTo>
                <a:cubicBezTo>
                  <a:pt x="1067448" y="540867"/>
                  <a:pt x="1068400" y="538657"/>
                  <a:pt x="1068400" y="535914"/>
                </a:cubicBezTo>
                <a:cubicBezTo>
                  <a:pt x="1068400" y="533019"/>
                  <a:pt x="1067410" y="530618"/>
                  <a:pt x="1065429" y="528713"/>
                </a:cubicBezTo>
                <a:cubicBezTo>
                  <a:pt x="1063447" y="526808"/>
                  <a:pt x="1061314" y="525856"/>
                  <a:pt x="1059028" y="525856"/>
                </a:cubicBezTo>
                <a:close/>
                <a:moveTo>
                  <a:pt x="325603" y="525856"/>
                </a:moveTo>
                <a:cubicBezTo>
                  <a:pt x="322707" y="525856"/>
                  <a:pt x="320459" y="526846"/>
                  <a:pt x="318859" y="528828"/>
                </a:cubicBezTo>
                <a:cubicBezTo>
                  <a:pt x="317259" y="530809"/>
                  <a:pt x="316459" y="533095"/>
                  <a:pt x="316459" y="535686"/>
                </a:cubicBezTo>
                <a:cubicBezTo>
                  <a:pt x="316459" y="538429"/>
                  <a:pt x="317297" y="540677"/>
                  <a:pt x="318973" y="542429"/>
                </a:cubicBezTo>
                <a:cubicBezTo>
                  <a:pt x="320650" y="544182"/>
                  <a:pt x="322783" y="545058"/>
                  <a:pt x="325374" y="545058"/>
                </a:cubicBezTo>
                <a:cubicBezTo>
                  <a:pt x="327965" y="545058"/>
                  <a:pt x="330213" y="544220"/>
                  <a:pt x="332118" y="542544"/>
                </a:cubicBezTo>
                <a:cubicBezTo>
                  <a:pt x="334023" y="540867"/>
                  <a:pt x="334975" y="538657"/>
                  <a:pt x="334975" y="535914"/>
                </a:cubicBezTo>
                <a:cubicBezTo>
                  <a:pt x="334975" y="533019"/>
                  <a:pt x="333985" y="530618"/>
                  <a:pt x="332004" y="528713"/>
                </a:cubicBezTo>
                <a:cubicBezTo>
                  <a:pt x="330022" y="526808"/>
                  <a:pt x="327889" y="525856"/>
                  <a:pt x="325603" y="525856"/>
                </a:cubicBezTo>
                <a:close/>
                <a:moveTo>
                  <a:pt x="3149651" y="525703"/>
                </a:moveTo>
                <a:lnTo>
                  <a:pt x="3181884" y="525703"/>
                </a:lnTo>
                <a:lnTo>
                  <a:pt x="3185770" y="606628"/>
                </a:lnTo>
                <a:cubicBezTo>
                  <a:pt x="3186075" y="612876"/>
                  <a:pt x="3187103" y="617639"/>
                  <a:pt x="3188856" y="620915"/>
                </a:cubicBezTo>
                <a:cubicBezTo>
                  <a:pt x="3190609" y="624192"/>
                  <a:pt x="3193161" y="626402"/>
                  <a:pt x="3196514" y="627545"/>
                </a:cubicBezTo>
                <a:lnTo>
                  <a:pt x="3208809" y="629162"/>
                </a:lnTo>
                <a:lnTo>
                  <a:pt x="3215269" y="628916"/>
                </a:lnTo>
                <a:cubicBezTo>
                  <a:pt x="3217917" y="628688"/>
                  <a:pt x="3220212" y="628345"/>
                  <a:pt x="3222155" y="627888"/>
                </a:cubicBezTo>
                <a:cubicBezTo>
                  <a:pt x="3226042" y="626973"/>
                  <a:pt x="3228823" y="625259"/>
                  <a:pt x="3230499" y="622744"/>
                </a:cubicBezTo>
                <a:cubicBezTo>
                  <a:pt x="3232175" y="620229"/>
                  <a:pt x="3233014" y="616610"/>
                  <a:pt x="3233014" y="611886"/>
                </a:cubicBezTo>
                <a:cubicBezTo>
                  <a:pt x="3233014" y="607618"/>
                  <a:pt x="3232442" y="602513"/>
                  <a:pt x="3231299" y="596569"/>
                </a:cubicBezTo>
                <a:cubicBezTo>
                  <a:pt x="3230156" y="590626"/>
                  <a:pt x="3228670" y="584454"/>
                  <a:pt x="3226841" y="578053"/>
                </a:cubicBezTo>
                <a:cubicBezTo>
                  <a:pt x="3225013" y="571652"/>
                  <a:pt x="3223184" y="565785"/>
                  <a:pt x="3221355" y="560451"/>
                </a:cubicBezTo>
                <a:lnTo>
                  <a:pt x="3252902" y="551764"/>
                </a:lnTo>
                <a:cubicBezTo>
                  <a:pt x="3254731" y="556945"/>
                  <a:pt x="3256560" y="562965"/>
                  <a:pt x="3258388" y="569823"/>
                </a:cubicBezTo>
                <a:cubicBezTo>
                  <a:pt x="3260217" y="576681"/>
                  <a:pt x="3261779" y="583730"/>
                  <a:pt x="3263075" y="590969"/>
                </a:cubicBezTo>
                <a:cubicBezTo>
                  <a:pt x="3264370" y="598208"/>
                  <a:pt x="3265018" y="605180"/>
                  <a:pt x="3265018" y="611886"/>
                </a:cubicBezTo>
                <a:cubicBezTo>
                  <a:pt x="3265018" y="620268"/>
                  <a:pt x="3263951" y="627316"/>
                  <a:pt x="3261818" y="633031"/>
                </a:cubicBezTo>
                <a:cubicBezTo>
                  <a:pt x="3259684" y="638746"/>
                  <a:pt x="3256750" y="643470"/>
                  <a:pt x="3253016" y="647204"/>
                </a:cubicBezTo>
                <a:cubicBezTo>
                  <a:pt x="3249283" y="650938"/>
                  <a:pt x="3244863" y="653834"/>
                  <a:pt x="3239758" y="655891"/>
                </a:cubicBezTo>
                <a:cubicBezTo>
                  <a:pt x="3234652" y="657948"/>
                  <a:pt x="3229052" y="659358"/>
                  <a:pt x="3222955" y="660120"/>
                </a:cubicBezTo>
                <a:lnTo>
                  <a:pt x="3209480" y="660932"/>
                </a:lnTo>
                <a:lnTo>
                  <a:pt x="3207258" y="661263"/>
                </a:lnTo>
                <a:lnTo>
                  <a:pt x="3205742" y="661157"/>
                </a:lnTo>
                <a:lnTo>
                  <a:pt x="3203982" y="661263"/>
                </a:lnTo>
                <a:lnTo>
                  <a:pt x="3203998" y="661035"/>
                </a:lnTo>
                <a:lnTo>
                  <a:pt x="3192142" y="660206"/>
                </a:lnTo>
                <a:cubicBezTo>
                  <a:pt x="3187475" y="659501"/>
                  <a:pt x="3183179" y="658444"/>
                  <a:pt x="3179255" y="657034"/>
                </a:cubicBezTo>
                <a:cubicBezTo>
                  <a:pt x="3171406" y="654215"/>
                  <a:pt x="3165348" y="649643"/>
                  <a:pt x="3161081" y="643318"/>
                </a:cubicBezTo>
                <a:lnTo>
                  <a:pt x="3159988" y="640902"/>
                </a:lnTo>
                <a:lnTo>
                  <a:pt x="3150394" y="642489"/>
                </a:lnTo>
                <a:cubicBezTo>
                  <a:pt x="3145479" y="643004"/>
                  <a:pt x="3140660" y="643204"/>
                  <a:pt x="3135935" y="643089"/>
                </a:cubicBezTo>
                <a:cubicBezTo>
                  <a:pt x="3126486" y="642861"/>
                  <a:pt x="3118028" y="641184"/>
                  <a:pt x="3110561" y="638060"/>
                </a:cubicBezTo>
                <a:cubicBezTo>
                  <a:pt x="3103093" y="634936"/>
                  <a:pt x="3097187" y="630402"/>
                  <a:pt x="3092844" y="624459"/>
                </a:cubicBezTo>
                <a:cubicBezTo>
                  <a:pt x="3088501" y="618515"/>
                  <a:pt x="3086329" y="610971"/>
                  <a:pt x="3086329" y="601827"/>
                </a:cubicBezTo>
                <a:cubicBezTo>
                  <a:pt x="3086329" y="593750"/>
                  <a:pt x="3088119" y="586397"/>
                  <a:pt x="3091701" y="579767"/>
                </a:cubicBezTo>
                <a:cubicBezTo>
                  <a:pt x="3095282" y="573138"/>
                  <a:pt x="3100311" y="567309"/>
                  <a:pt x="3106789" y="562279"/>
                </a:cubicBezTo>
                <a:cubicBezTo>
                  <a:pt x="3113266" y="557250"/>
                  <a:pt x="3120847" y="552983"/>
                  <a:pt x="3129534" y="549478"/>
                </a:cubicBezTo>
                <a:lnTo>
                  <a:pt x="3150449" y="543574"/>
                </a:lnTo>
                <a:close/>
                <a:moveTo>
                  <a:pt x="2454326" y="525703"/>
                </a:moveTo>
                <a:lnTo>
                  <a:pt x="2486559" y="525703"/>
                </a:lnTo>
                <a:lnTo>
                  <a:pt x="2490445" y="606628"/>
                </a:lnTo>
                <a:cubicBezTo>
                  <a:pt x="2490750" y="612876"/>
                  <a:pt x="2491778" y="617639"/>
                  <a:pt x="2493531" y="620915"/>
                </a:cubicBezTo>
                <a:cubicBezTo>
                  <a:pt x="2495284" y="624192"/>
                  <a:pt x="2497836" y="626402"/>
                  <a:pt x="2501189" y="627545"/>
                </a:cubicBezTo>
                <a:lnTo>
                  <a:pt x="2512789" y="629071"/>
                </a:lnTo>
                <a:lnTo>
                  <a:pt x="2523287" y="628002"/>
                </a:lnTo>
                <a:cubicBezTo>
                  <a:pt x="2526487" y="627164"/>
                  <a:pt x="2529116" y="625259"/>
                  <a:pt x="2531174" y="622287"/>
                </a:cubicBezTo>
                <a:cubicBezTo>
                  <a:pt x="2533231" y="619315"/>
                  <a:pt x="2535060" y="614819"/>
                  <a:pt x="2536660" y="608799"/>
                </a:cubicBezTo>
                <a:cubicBezTo>
                  <a:pt x="2538260" y="602780"/>
                  <a:pt x="2540051" y="594588"/>
                  <a:pt x="2542032" y="584225"/>
                </a:cubicBezTo>
                <a:lnTo>
                  <a:pt x="2571750" y="589711"/>
                </a:lnTo>
                <a:cubicBezTo>
                  <a:pt x="2571141" y="593064"/>
                  <a:pt x="2570341" y="597255"/>
                  <a:pt x="2569350" y="602284"/>
                </a:cubicBezTo>
                <a:cubicBezTo>
                  <a:pt x="2568359" y="607314"/>
                  <a:pt x="2567864" y="611657"/>
                  <a:pt x="2567864" y="615315"/>
                </a:cubicBezTo>
                <a:cubicBezTo>
                  <a:pt x="2567864" y="618210"/>
                  <a:pt x="2568435" y="620687"/>
                  <a:pt x="2569578" y="622744"/>
                </a:cubicBezTo>
                <a:cubicBezTo>
                  <a:pt x="2570722" y="624801"/>
                  <a:pt x="2572703" y="626402"/>
                  <a:pt x="2575522" y="627545"/>
                </a:cubicBezTo>
                <a:cubicBezTo>
                  <a:pt x="2578342" y="628688"/>
                  <a:pt x="2582266" y="629259"/>
                  <a:pt x="2587295" y="629259"/>
                </a:cubicBezTo>
                <a:cubicBezTo>
                  <a:pt x="2591257" y="629259"/>
                  <a:pt x="2594648" y="628840"/>
                  <a:pt x="2597468" y="628002"/>
                </a:cubicBezTo>
                <a:cubicBezTo>
                  <a:pt x="2600287" y="627164"/>
                  <a:pt x="2602726" y="625259"/>
                  <a:pt x="2604783" y="622287"/>
                </a:cubicBezTo>
                <a:cubicBezTo>
                  <a:pt x="2606840" y="619315"/>
                  <a:pt x="2608669" y="614667"/>
                  <a:pt x="2610269" y="608342"/>
                </a:cubicBezTo>
                <a:cubicBezTo>
                  <a:pt x="2611869" y="602018"/>
                  <a:pt x="2613432" y="593445"/>
                  <a:pt x="2614956" y="582625"/>
                </a:cubicBezTo>
                <a:lnTo>
                  <a:pt x="2645131" y="587425"/>
                </a:lnTo>
                <a:cubicBezTo>
                  <a:pt x="2644521" y="590931"/>
                  <a:pt x="2643912" y="594664"/>
                  <a:pt x="2643302" y="598627"/>
                </a:cubicBezTo>
                <a:cubicBezTo>
                  <a:pt x="2642692" y="602589"/>
                  <a:pt x="2642159" y="606247"/>
                  <a:pt x="2641702" y="609600"/>
                </a:cubicBezTo>
                <a:cubicBezTo>
                  <a:pt x="2641245" y="612952"/>
                  <a:pt x="2641016" y="615696"/>
                  <a:pt x="2641016" y="617829"/>
                </a:cubicBezTo>
                <a:cubicBezTo>
                  <a:pt x="2641016" y="619810"/>
                  <a:pt x="2641587" y="621677"/>
                  <a:pt x="2642731" y="623430"/>
                </a:cubicBezTo>
                <a:cubicBezTo>
                  <a:pt x="2643874" y="625182"/>
                  <a:pt x="2646007" y="626592"/>
                  <a:pt x="2649131" y="627659"/>
                </a:cubicBezTo>
                <a:cubicBezTo>
                  <a:pt x="2652256" y="628726"/>
                  <a:pt x="2656637" y="629259"/>
                  <a:pt x="2662276" y="629259"/>
                </a:cubicBezTo>
                <a:cubicBezTo>
                  <a:pt x="2669134" y="629259"/>
                  <a:pt x="2674201" y="627773"/>
                  <a:pt x="2677478" y="624801"/>
                </a:cubicBezTo>
                <a:cubicBezTo>
                  <a:pt x="2680754" y="621830"/>
                  <a:pt x="2682393" y="617296"/>
                  <a:pt x="2682393" y="611200"/>
                </a:cubicBezTo>
                <a:cubicBezTo>
                  <a:pt x="2682393" y="607695"/>
                  <a:pt x="2682316" y="603923"/>
                  <a:pt x="2682164" y="599884"/>
                </a:cubicBezTo>
                <a:cubicBezTo>
                  <a:pt x="2682012" y="595845"/>
                  <a:pt x="2681745" y="591273"/>
                  <a:pt x="2681364" y="586168"/>
                </a:cubicBezTo>
                <a:cubicBezTo>
                  <a:pt x="2680983" y="581063"/>
                  <a:pt x="2680335" y="575233"/>
                  <a:pt x="2679421" y="568680"/>
                </a:cubicBezTo>
                <a:lnTo>
                  <a:pt x="2708910" y="566394"/>
                </a:lnTo>
                <a:cubicBezTo>
                  <a:pt x="2709977" y="579501"/>
                  <a:pt x="2711196" y="590169"/>
                  <a:pt x="2712568" y="598398"/>
                </a:cubicBezTo>
                <a:cubicBezTo>
                  <a:pt x="2713939" y="606628"/>
                  <a:pt x="2715806" y="612990"/>
                  <a:pt x="2718168" y="617486"/>
                </a:cubicBezTo>
                <a:cubicBezTo>
                  <a:pt x="2720531" y="621982"/>
                  <a:pt x="2723731" y="625068"/>
                  <a:pt x="2727770" y="626745"/>
                </a:cubicBezTo>
                <a:cubicBezTo>
                  <a:pt x="2731808" y="628421"/>
                  <a:pt x="2737104" y="629259"/>
                  <a:pt x="2743657" y="629259"/>
                </a:cubicBezTo>
                <a:lnTo>
                  <a:pt x="2749026" y="630061"/>
                </a:lnTo>
                <a:lnTo>
                  <a:pt x="2749068" y="629488"/>
                </a:lnTo>
                <a:cubicBezTo>
                  <a:pt x="2755011" y="629640"/>
                  <a:pt x="2760498" y="629564"/>
                  <a:pt x="2765527" y="629259"/>
                </a:cubicBezTo>
                <a:lnTo>
                  <a:pt x="2773593" y="628446"/>
                </a:lnTo>
                <a:lnTo>
                  <a:pt x="2771813" y="626516"/>
                </a:lnTo>
                <a:cubicBezTo>
                  <a:pt x="2768842" y="622858"/>
                  <a:pt x="2766403" y="618705"/>
                  <a:pt x="2764498" y="614057"/>
                </a:cubicBezTo>
                <a:cubicBezTo>
                  <a:pt x="2762593" y="609409"/>
                  <a:pt x="2761641" y="604189"/>
                  <a:pt x="2761641" y="598398"/>
                </a:cubicBezTo>
                <a:cubicBezTo>
                  <a:pt x="2761641" y="591388"/>
                  <a:pt x="2763012" y="584987"/>
                  <a:pt x="2765755" y="579196"/>
                </a:cubicBezTo>
                <a:cubicBezTo>
                  <a:pt x="2768499" y="573405"/>
                  <a:pt x="2772156" y="568413"/>
                  <a:pt x="2776728" y="564222"/>
                </a:cubicBezTo>
                <a:cubicBezTo>
                  <a:pt x="2781300" y="560031"/>
                  <a:pt x="2786406" y="556793"/>
                  <a:pt x="2792044" y="554507"/>
                </a:cubicBezTo>
                <a:cubicBezTo>
                  <a:pt x="2797683" y="552221"/>
                  <a:pt x="2803322" y="551078"/>
                  <a:pt x="2808961" y="551078"/>
                </a:cubicBezTo>
                <a:cubicBezTo>
                  <a:pt x="2818105" y="551078"/>
                  <a:pt x="2826030" y="553212"/>
                  <a:pt x="2832735" y="557479"/>
                </a:cubicBezTo>
                <a:cubicBezTo>
                  <a:pt x="2839441" y="561746"/>
                  <a:pt x="2844660" y="567309"/>
                  <a:pt x="2848394" y="574167"/>
                </a:cubicBezTo>
                <a:cubicBezTo>
                  <a:pt x="2852128" y="581025"/>
                  <a:pt x="2853995" y="588492"/>
                  <a:pt x="2853995" y="596569"/>
                </a:cubicBezTo>
                <a:cubicBezTo>
                  <a:pt x="2853995" y="604037"/>
                  <a:pt x="2852623" y="610704"/>
                  <a:pt x="2849880" y="616572"/>
                </a:cubicBezTo>
                <a:lnTo>
                  <a:pt x="2841626" y="628145"/>
                </a:lnTo>
                <a:lnTo>
                  <a:pt x="2850223" y="628802"/>
                </a:lnTo>
                <a:lnTo>
                  <a:pt x="2864732" y="629141"/>
                </a:lnTo>
                <a:lnTo>
                  <a:pt x="2879255" y="627888"/>
                </a:lnTo>
                <a:cubicBezTo>
                  <a:pt x="2883142" y="626973"/>
                  <a:pt x="2885923" y="625259"/>
                  <a:pt x="2887599" y="622744"/>
                </a:cubicBezTo>
                <a:cubicBezTo>
                  <a:pt x="2889275" y="620229"/>
                  <a:pt x="2890114" y="616610"/>
                  <a:pt x="2890114" y="611886"/>
                </a:cubicBezTo>
                <a:cubicBezTo>
                  <a:pt x="2890114" y="607618"/>
                  <a:pt x="2889542" y="602513"/>
                  <a:pt x="2888399" y="596569"/>
                </a:cubicBezTo>
                <a:cubicBezTo>
                  <a:pt x="2887256" y="590626"/>
                  <a:pt x="2885770" y="584454"/>
                  <a:pt x="2883941" y="578053"/>
                </a:cubicBezTo>
                <a:cubicBezTo>
                  <a:pt x="2882113" y="571652"/>
                  <a:pt x="2880284" y="565785"/>
                  <a:pt x="2878455" y="560451"/>
                </a:cubicBezTo>
                <a:lnTo>
                  <a:pt x="2910002" y="551764"/>
                </a:lnTo>
                <a:cubicBezTo>
                  <a:pt x="2911831" y="556945"/>
                  <a:pt x="2913660" y="562965"/>
                  <a:pt x="2915488" y="569823"/>
                </a:cubicBezTo>
                <a:cubicBezTo>
                  <a:pt x="2917317" y="576681"/>
                  <a:pt x="2918879" y="583730"/>
                  <a:pt x="2920175" y="590969"/>
                </a:cubicBezTo>
                <a:cubicBezTo>
                  <a:pt x="2921470" y="598208"/>
                  <a:pt x="2922118" y="605180"/>
                  <a:pt x="2922118" y="611886"/>
                </a:cubicBezTo>
                <a:cubicBezTo>
                  <a:pt x="2922118" y="620268"/>
                  <a:pt x="2921051" y="627316"/>
                  <a:pt x="2918918" y="633031"/>
                </a:cubicBezTo>
                <a:cubicBezTo>
                  <a:pt x="2916784" y="638746"/>
                  <a:pt x="2913850" y="643470"/>
                  <a:pt x="2910116" y="647204"/>
                </a:cubicBezTo>
                <a:cubicBezTo>
                  <a:pt x="2906383" y="650938"/>
                  <a:pt x="2901963" y="653834"/>
                  <a:pt x="2896858" y="655891"/>
                </a:cubicBezTo>
                <a:cubicBezTo>
                  <a:pt x="2891752" y="657948"/>
                  <a:pt x="2886151" y="659358"/>
                  <a:pt x="2880055" y="660120"/>
                </a:cubicBezTo>
                <a:lnTo>
                  <a:pt x="2871849" y="660615"/>
                </a:lnTo>
                <a:lnTo>
                  <a:pt x="2867482" y="661263"/>
                </a:lnTo>
                <a:lnTo>
                  <a:pt x="2864066" y="661083"/>
                </a:lnTo>
                <a:lnTo>
                  <a:pt x="2861082" y="661263"/>
                </a:lnTo>
                <a:lnTo>
                  <a:pt x="2861106" y="660928"/>
                </a:lnTo>
                <a:lnTo>
                  <a:pt x="2841422" y="659892"/>
                </a:lnTo>
                <a:cubicBezTo>
                  <a:pt x="2832888" y="658977"/>
                  <a:pt x="2825001" y="657606"/>
                  <a:pt x="2817762" y="655777"/>
                </a:cubicBezTo>
                <a:lnTo>
                  <a:pt x="2807223" y="652072"/>
                </a:lnTo>
                <a:lnTo>
                  <a:pt x="2806675" y="652348"/>
                </a:lnTo>
                <a:cubicBezTo>
                  <a:pt x="2803932" y="653567"/>
                  <a:pt x="2800503" y="654710"/>
                  <a:pt x="2796388" y="655777"/>
                </a:cubicBezTo>
                <a:cubicBezTo>
                  <a:pt x="2792273" y="656844"/>
                  <a:pt x="2787625" y="657796"/>
                  <a:pt x="2782443" y="658634"/>
                </a:cubicBezTo>
                <a:cubicBezTo>
                  <a:pt x="2777262" y="659472"/>
                  <a:pt x="2771699" y="660120"/>
                  <a:pt x="2765755" y="660577"/>
                </a:cubicBezTo>
                <a:cubicBezTo>
                  <a:pt x="2759812" y="661035"/>
                  <a:pt x="2753487" y="661263"/>
                  <a:pt x="2746782" y="661263"/>
                </a:cubicBezTo>
                <a:lnTo>
                  <a:pt x="2746839" y="660465"/>
                </a:lnTo>
                <a:lnTo>
                  <a:pt x="2741371" y="661263"/>
                </a:lnTo>
                <a:cubicBezTo>
                  <a:pt x="2737257" y="661263"/>
                  <a:pt x="2732989" y="660920"/>
                  <a:pt x="2728570" y="660234"/>
                </a:cubicBezTo>
                <a:cubicBezTo>
                  <a:pt x="2724150" y="659549"/>
                  <a:pt x="2719883" y="658177"/>
                  <a:pt x="2715768" y="656120"/>
                </a:cubicBezTo>
                <a:cubicBezTo>
                  <a:pt x="2711653" y="654062"/>
                  <a:pt x="2707996" y="651052"/>
                  <a:pt x="2704795" y="647090"/>
                </a:cubicBezTo>
                <a:cubicBezTo>
                  <a:pt x="2703195" y="645109"/>
                  <a:pt x="2701767" y="642804"/>
                  <a:pt x="2700509" y="640175"/>
                </a:cubicBezTo>
                <a:lnTo>
                  <a:pt x="2699549" y="637563"/>
                </a:lnTo>
                <a:lnTo>
                  <a:pt x="2697594" y="642804"/>
                </a:lnTo>
                <a:cubicBezTo>
                  <a:pt x="2696147" y="645737"/>
                  <a:pt x="2694508" y="648233"/>
                  <a:pt x="2692680" y="650290"/>
                </a:cubicBezTo>
                <a:cubicBezTo>
                  <a:pt x="2689022" y="654405"/>
                  <a:pt x="2684526" y="657263"/>
                  <a:pt x="2679192" y="658863"/>
                </a:cubicBezTo>
                <a:cubicBezTo>
                  <a:pt x="2673858" y="660463"/>
                  <a:pt x="2667457" y="661263"/>
                  <a:pt x="2659990" y="661263"/>
                </a:cubicBezTo>
                <a:cubicBezTo>
                  <a:pt x="2653132" y="661263"/>
                  <a:pt x="2647036" y="660349"/>
                  <a:pt x="2641702" y="658520"/>
                </a:cubicBezTo>
                <a:cubicBezTo>
                  <a:pt x="2636368" y="656691"/>
                  <a:pt x="2632139" y="653681"/>
                  <a:pt x="2629015" y="649490"/>
                </a:cubicBezTo>
                <a:lnTo>
                  <a:pt x="2626489" y="644258"/>
                </a:lnTo>
                <a:lnTo>
                  <a:pt x="2621356" y="651433"/>
                </a:lnTo>
                <a:cubicBezTo>
                  <a:pt x="2617394" y="655548"/>
                  <a:pt x="2612594" y="658215"/>
                  <a:pt x="2606955" y="659434"/>
                </a:cubicBezTo>
                <a:cubicBezTo>
                  <a:pt x="2601316" y="660654"/>
                  <a:pt x="2594229" y="661263"/>
                  <a:pt x="2585695" y="661263"/>
                </a:cubicBezTo>
                <a:cubicBezTo>
                  <a:pt x="2580513" y="661263"/>
                  <a:pt x="2575408" y="660692"/>
                  <a:pt x="2570379" y="659549"/>
                </a:cubicBezTo>
                <a:cubicBezTo>
                  <a:pt x="2565349" y="658406"/>
                  <a:pt x="2560854" y="655739"/>
                  <a:pt x="2556891" y="651548"/>
                </a:cubicBezTo>
                <a:lnTo>
                  <a:pt x="2552931" y="645278"/>
                </a:lnTo>
                <a:lnTo>
                  <a:pt x="2548090" y="650976"/>
                </a:lnTo>
                <a:cubicBezTo>
                  <a:pt x="2542985" y="655243"/>
                  <a:pt x="2537155" y="658025"/>
                  <a:pt x="2530602" y="659320"/>
                </a:cubicBezTo>
                <a:lnTo>
                  <a:pt x="2516725" y="660549"/>
                </a:lnTo>
                <a:lnTo>
                  <a:pt x="2511933" y="661263"/>
                </a:lnTo>
                <a:lnTo>
                  <a:pt x="2510103" y="661135"/>
                </a:lnTo>
                <a:lnTo>
                  <a:pt x="2508657" y="661263"/>
                </a:lnTo>
                <a:lnTo>
                  <a:pt x="2508673" y="661035"/>
                </a:lnTo>
                <a:lnTo>
                  <a:pt x="2496817" y="660206"/>
                </a:lnTo>
                <a:cubicBezTo>
                  <a:pt x="2492150" y="659501"/>
                  <a:pt x="2487854" y="658444"/>
                  <a:pt x="2483930" y="657034"/>
                </a:cubicBezTo>
                <a:cubicBezTo>
                  <a:pt x="2476081" y="654215"/>
                  <a:pt x="2470023" y="649643"/>
                  <a:pt x="2465756" y="643318"/>
                </a:cubicBezTo>
                <a:lnTo>
                  <a:pt x="2464663" y="640902"/>
                </a:lnTo>
                <a:lnTo>
                  <a:pt x="2455069" y="642489"/>
                </a:lnTo>
                <a:cubicBezTo>
                  <a:pt x="2450154" y="643004"/>
                  <a:pt x="2445335" y="643204"/>
                  <a:pt x="2440610" y="643089"/>
                </a:cubicBezTo>
                <a:cubicBezTo>
                  <a:pt x="2431161" y="642861"/>
                  <a:pt x="2422703" y="641184"/>
                  <a:pt x="2415236" y="638060"/>
                </a:cubicBezTo>
                <a:cubicBezTo>
                  <a:pt x="2407768" y="634936"/>
                  <a:pt x="2401862" y="630402"/>
                  <a:pt x="2397519" y="624459"/>
                </a:cubicBezTo>
                <a:cubicBezTo>
                  <a:pt x="2393176" y="618515"/>
                  <a:pt x="2391004" y="610971"/>
                  <a:pt x="2391004" y="601827"/>
                </a:cubicBezTo>
                <a:cubicBezTo>
                  <a:pt x="2391004" y="593750"/>
                  <a:pt x="2392794" y="586397"/>
                  <a:pt x="2396376" y="579767"/>
                </a:cubicBezTo>
                <a:cubicBezTo>
                  <a:pt x="2399957" y="573138"/>
                  <a:pt x="2404986" y="567309"/>
                  <a:pt x="2411464" y="562279"/>
                </a:cubicBezTo>
                <a:cubicBezTo>
                  <a:pt x="2417941" y="557250"/>
                  <a:pt x="2425522" y="552983"/>
                  <a:pt x="2434209" y="549478"/>
                </a:cubicBezTo>
                <a:lnTo>
                  <a:pt x="2455124" y="543574"/>
                </a:lnTo>
                <a:close/>
                <a:moveTo>
                  <a:pt x="2254682" y="523189"/>
                </a:moveTo>
                <a:lnTo>
                  <a:pt x="2254682" y="536219"/>
                </a:lnTo>
                <a:lnTo>
                  <a:pt x="2203476" y="551078"/>
                </a:lnTo>
                <a:lnTo>
                  <a:pt x="2203476" y="538276"/>
                </a:lnTo>
                <a:close/>
                <a:moveTo>
                  <a:pt x="1559357" y="523189"/>
                </a:moveTo>
                <a:lnTo>
                  <a:pt x="1559357" y="536219"/>
                </a:lnTo>
                <a:lnTo>
                  <a:pt x="1508151" y="551078"/>
                </a:lnTo>
                <a:lnTo>
                  <a:pt x="1508151" y="538276"/>
                </a:lnTo>
                <a:close/>
                <a:moveTo>
                  <a:pt x="425882" y="523189"/>
                </a:moveTo>
                <a:lnTo>
                  <a:pt x="425882" y="536219"/>
                </a:lnTo>
                <a:lnTo>
                  <a:pt x="374676" y="551078"/>
                </a:lnTo>
                <a:lnTo>
                  <a:pt x="374676" y="538276"/>
                </a:lnTo>
                <a:close/>
                <a:moveTo>
                  <a:pt x="2147392" y="521589"/>
                </a:moveTo>
                <a:cubicBezTo>
                  <a:pt x="2150440" y="521589"/>
                  <a:pt x="2153069" y="522732"/>
                  <a:pt x="2155279" y="525018"/>
                </a:cubicBezTo>
                <a:cubicBezTo>
                  <a:pt x="2157489" y="527304"/>
                  <a:pt x="2158594" y="529971"/>
                  <a:pt x="2158594" y="533019"/>
                </a:cubicBezTo>
                <a:cubicBezTo>
                  <a:pt x="2158594" y="536067"/>
                  <a:pt x="2157489" y="538695"/>
                  <a:pt x="2155279" y="540905"/>
                </a:cubicBezTo>
                <a:cubicBezTo>
                  <a:pt x="2153069" y="543115"/>
                  <a:pt x="2150440" y="544220"/>
                  <a:pt x="2147392" y="544220"/>
                </a:cubicBezTo>
                <a:cubicBezTo>
                  <a:pt x="2144192" y="544220"/>
                  <a:pt x="2141487" y="543115"/>
                  <a:pt x="2139277" y="540905"/>
                </a:cubicBezTo>
                <a:cubicBezTo>
                  <a:pt x="2137067" y="538695"/>
                  <a:pt x="2135962" y="536067"/>
                  <a:pt x="2135962" y="533019"/>
                </a:cubicBezTo>
                <a:cubicBezTo>
                  <a:pt x="2135962" y="529971"/>
                  <a:pt x="2137067" y="527304"/>
                  <a:pt x="2139277" y="525018"/>
                </a:cubicBezTo>
                <a:cubicBezTo>
                  <a:pt x="2141487" y="522732"/>
                  <a:pt x="2144192" y="521589"/>
                  <a:pt x="2147392" y="521589"/>
                </a:cubicBezTo>
                <a:close/>
                <a:moveTo>
                  <a:pt x="1377544" y="520598"/>
                </a:moveTo>
                <a:cubicBezTo>
                  <a:pt x="1375258" y="520598"/>
                  <a:pt x="1373353" y="521398"/>
                  <a:pt x="1371829" y="522998"/>
                </a:cubicBezTo>
                <a:cubicBezTo>
                  <a:pt x="1370305" y="524598"/>
                  <a:pt x="1369543" y="526542"/>
                  <a:pt x="1369543" y="528828"/>
                </a:cubicBezTo>
                <a:cubicBezTo>
                  <a:pt x="1369543" y="531723"/>
                  <a:pt x="1370762" y="534428"/>
                  <a:pt x="1373200" y="536943"/>
                </a:cubicBezTo>
                <a:lnTo>
                  <a:pt x="1379791" y="540980"/>
                </a:lnTo>
                <a:lnTo>
                  <a:pt x="1380401" y="540600"/>
                </a:lnTo>
                <a:cubicBezTo>
                  <a:pt x="1383373" y="537171"/>
                  <a:pt x="1384859" y="533704"/>
                  <a:pt x="1384859" y="530199"/>
                </a:cubicBezTo>
                <a:cubicBezTo>
                  <a:pt x="1384859" y="527456"/>
                  <a:pt x="1384250" y="525170"/>
                  <a:pt x="1383030" y="523341"/>
                </a:cubicBezTo>
                <a:cubicBezTo>
                  <a:pt x="1381811" y="521512"/>
                  <a:pt x="1379982" y="520598"/>
                  <a:pt x="1377544" y="520598"/>
                </a:cubicBezTo>
                <a:close/>
                <a:moveTo>
                  <a:pt x="2011528" y="516331"/>
                </a:moveTo>
                <a:cubicBezTo>
                  <a:pt x="2008632" y="516331"/>
                  <a:pt x="2006384" y="517321"/>
                  <a:pt x="2004784" y="519303"/>
                </a:cubicBezTo>
                <a:cubicBezTo>
                  <a:pt x="2003184" y="521284"/>
                  <a:pt x="2002384" y="523570"/>
                  <a:pt x="2002384" y="526161"/>
                </a:cubicBezTo>
                <a:cubicBezTo>
                  <a:pt x="2002384" y="528904"/>
                  <a:pt x="2003222" y="531152"/>
                  <a:pt x="2004898" y="532904"/>
                </a:cubicBezTo>
                <a:cubicBezTo>
                  <a:pt x="2006575" y="534657"/>
                  <a:pt x="2008708" y="535533"/>
                  <a:pt x="2011299" y="535533"/>
                </a:cubicBezTo>
                <a:cubicBezTo>
                  <a:pt x="2013890" y="535533"/>
                  <a:pt x="2016138" y="534695"/>
                  <a:pt x="2018043" y="533019"/>
                </a:cubicBezTo>
                <a:cubicBezTo>
                  <a:pt x="2019948" y="531342"/>
                  <a:pt x="2020900" y="529132"/>
                  <a:pt x="2020900" y="526389"/>
                </a:cubicBezTo>
                <a:cubicBezTo>
                  <a:pt x="2020900" y="523494"/>
                  <a:pt x="2019910" y="521093"/>
                  <a:pt x="2017929" y="519188"/>
                </a:cubicBezTo>
                <a:cubicBezTo>
                  <a:pt x="2015947" y="517283"/>
                  <a:pt x="2013814" y="516331"/>
                  <a:pt x="2011528" y="516331"/>
                </a:cubicBezTo>
                <a:close/>
                <a:moveTo>
                  <a:pt x="1060171" y="513054"/>
                </a:moveTo>
                <a:cubicBezTo>
                  <a:pt x="1063828" y="513054"/>
                  <a:pt x="1067105" y="514121"/>
                  <a:pt x="1070001" y="516255"/>
                </a:cubicBezTo>
                <a:cubicBezTo>
                  <a:pt x="1072896" y="518388"/>
                  <a:pt x="1075182" y="521208"/>
                  <a:pt x="1076859" y="524713"/>
                </a:cubicBezTo>
                <a:cubicBezTo>
                  <a:pt x="1078535" y="528218"/>
                  <a:pt x="1079373" y="531952"/>
                  <a:pt x="1079373" y="535914"/>
                </a:cubicBezTo>
                <a:cubicBezTo>
                  <a:pt x="1079373" y="541858"/>
                  <a:pt x="1077468" y="546849"/>
                  <a:pt x="1073658" y="550887"/>
                </a:cubicBezTo>
                <a:cubicBezTo>
                  <a:pt x="1069848" y="554926"/>
                  <a:pt x="1064971" y="556945"/>
                  <a:pt x="1059028" y="556945"/>
                </a:cubicBezTo>
                <a:cubicBezTo>
                  <a:pt x="1052475" y="556945"/>
                  <a:pt x="1047560" y="554964"/>
                  <a:pt x="1044283" y="551002"/>
                </a:cubicBezTo>
                <a:cubicBezTo>
                  <a:pt x="1041007" y="547039"/>
                  <a:pt x="1039368" y="542391"/>
                  <a:pt x="1039368" y="537057"/>
                </a:cubicBezTo>
                <a:cubicBezTo>
                  <a:pt x="1039368" y="532638"/>
                  <a:pt x="1040245" y="528637"/>
                  <a:pt x="1041997" y="525056"/>
                </a:cubicBezTo>
                <a:cubicBezTo>
                  <a:pt x="1043750" y="521474"/>
                  <a:pt x="1046226" y="518579"/>
                  <a:pt x="1049427" y="516369"/>
                </a:cubicBezTo>
                <a:cubicBezTo>
                  <a:pt x="1052627" y="514159"/>
                  <a:pt x="1056208" y="513054"/>
                  <a:pt x="1060171" y="513054"/>
                </a:cubicBezTo>
                <a:close/>
                <a:moveTo>
                  <a:pt x="326746" y="513054"/>
                </a:moveTo>
                <a:cubicBezTo>
                  <a:pt x="330403" y="513054"/>
                  <a:pt x="333680" y="514121"/>
                  <a:pt x="336576" y="516255"/>
                </a:cubicBezTo>
                <a:cubicBezTo>
                  <a:pt x="339471" y="518388"/>
                  <a:pt x="341757" y="521208"/>
                  <a:pt x="343434" y="524713"/>
                </a:cubicBezTo>
                <a:cubicBezTo>
                  <a:pt x="345110" y="528218"/>
                  <a:pt x="345948" y="531952"/>
                  <a:pt x="345948" y="535914"/>
                </a:cubicBezTo>
                <a:cubicBezTo>
                  <a:pt x="345948" y="541858"/>
                  <a:pt x="344043" y="546849"/>
                  <a:pt x="340233" y="550887"/>
                </a:cubicBezTo>
                <a:cubicBezTo>
                  <a:pt x="336423" y="554926"/>
                  <a:pt x="331546" y="556945"/>
                  <a:pt x="325603" y="556945"/>
                </a:cubicBezTo>
                <a:cubicBezTo>
                  <a:pt x="319050" y="556945"/>
                  <a:pt x="314135" y="554964"/>
                  <a:pt x="310858" y="551002"/>
                </a:cubicBezTo>
                <a:cubicBezTo>
                  <a:pt x="307582" y="547039"/>
                  <a:pt x="305943" y="542391"/>
                  <a:pt x="305943" y="537057"/>
                </a:cubicBezTo>
                <a:cubicBezTo>
                  <a:pt x="305943" y="532638"/>
                  <a:pt x="306819" y="528637"/>
                  <a:pt x="308572" y="525056"/>
                </a:cubicBezTo>
                <a:cubicBezTo>
                  <a:pt x="310325" y="521474"/>
                  <a:pt x="312801" y="518579"/>
                  <a:pt x="316002" y="516369"/>
                </a:cubicBezTo>
                <a:cubicBezTo>
                  <a:pt x="319202" y="514159"/>
                  <a:pt x="322783" y="513054"/>
                  <a:pt x="326746" y="513054"/>
                </a:cubicBezTo>
                <a:close/>
                <a:moveTo>
                  <a:pt x="1705966" y="512902"/>
                </a:moveTo>
                <a:lnTo>
                  <a:pt x="1724483" y="512902"/>
                </a:lnTo>
                <a:lnTo>
                  <a:pt x="1728369" y="660120"/>
                </a:lnTo>
                <a:lnTo>
                  <a:pt x="1709852" y="660120"/>
                </a:lnTo>
                <a:close/>
                <a:moveTo>
                  <a:pt x="1378001" y="508939"/>
                </a:moveTo>
                <a:cubicBezTo>
                  <a:pt x="1384097" y="508939"/>
                  <a:pt x="1388707" y="511035"/>
                  <a:pt x="1391831" y="515226"/>
                </a:cubicBezTo>
                <a:cubicBezTo>
                  <a:pt x="1394956" y="519417"/>
                  <a:pt x="1396518" y="524179"/>
                  <a:pt x="1396518" y="529513"/>
                </a:cubicBezTo>
                <a:cubicBezTo>
                  <a:pt x="1396518" y="536219"/>
                  <a:pt x="1394308" y="542163"/>
                  <a:pt x="1389888" y="547344"/>
                </a:cubicBezTo>
                <a:cubicBezTo>
                  <a:pt x="1385469" y="552526"/>
                  <a:pt x="1379258" y="556641"/>
                  <a:pt x="1371257" y="559689"/>
                </a:cubicBezTo>
                <a:cubicBezTo>
                  <a:pt x="1363256" y="562737"/>
                  <a:pt x="1353846" y="564565"/>
                  <a:pt x="1343025" y="565175"/>
                </a:cubicBezTo>
                <a:lnTo>
                  <a:pt x="1340968" y="554202"/>
                </a:lnTo>
                <a:cubicBezTo>
                  <a:pt x="1351331" y="553440"/>
                  <a:pt x="1359751" y="551840"/>
                  <a:pt x="1366228" y="549402"/>
                </a:cubicBezTo>
                <a:lnTo>
                  <a:pt x="1370457" y="546776"/>
                </a:lnTo>
                <a:lnTo>
                  <a:pt x="1362799" y="541858"/>
                </a:lnTo>
                <a:cubicBezTo>
                  <a:pt x="1359370" y="538353"/>
                  <a:pt x="1357656" y="534009"/>
                  <a:pt x="1357656" y="528828"/>
                </a:cubicBezTo>
                <a:cubicBezTo>
                  <a:pt x="1357656" y="523494"/>
                  <a:pt x="1359523" y="518845"/>
                  <a:pt x="1363256" y="514883"/>
                </a:cubicBezTo>
                <a:cubicBezTo>
                  <a:pt x="1366990" y="510921"/>
                  <a:pt x="1371905" y="508939"/>
                  <a:pt x="1378001" y="508939"/>
                </a:cubicBezTo>
                <a:close/>
                <a:moveTo>
                  <a:pt x="2012671" y="503529"/>
                </a:moveTo>
                <a:cubicBezTo>
                  <a:pt x="2016328" y="503529"/>
                  <a:pt x="2019605" y="504596"/>
                  <a:pt x="2022501" y="506730"/>
                </a:cubicBezTo>
                <a:cubicBezTo>
                  <a:pt x="2025396" y="508863"/>
                  <a:pt x="2027682" y="511683"/>
                  <a:pt x="2029359" y="515188"/>
                </a:cubicBezTo>
                <a:cubicBezTo>
                  <a:pt x="2031035" y="518693"/>
                  <a:pt x="2031873" y="522427"/>
                  <a:pt x="2031873" y="526389"/>
                </a:cubicBezTo>
                <a:cubicBezTo>
                  <a:pt x="2031873" y="532333"/>
                  <a:pt x="2029968" y="537324"/>
                  <a:pt x="2026158" y="541362"/>
                </a:cubicBezTo>
                <a:cubicBezTo>
                  <a:pt x="2022348" y="545401"/>
                  <a:pt x="2017471" y="547420"/>
                  <a:pt x="2011528" y="547420"/>
                </a:cubicBezTo>
                <a:cubicBezTo>
                  <a:pt x="2004975" y="547420"/>
                  <a:pt x="2000060" y="545439"/>
                  <a:pt x="1996783" y="541477"/>
                </a:cubicBezTo>
                <a:cubicBezTo>
                  <a:pt x="1993507" y="537514"/>
                  <a:pt x="1991868" y="532866"/>
                  <a:pt x="1991868" y="527532"/>
                </a:cubicBezTo>
                <a:cubicBezTo>
                  <a:pt x="1991868" y="523113"/>
                  <a:pt x="1992745" y="519112"/>
                  <a:pt x="1994497" y="515531"/>
                </a:cubicBezTo>
                <a:cubicBezTo>
                  <a:pt x="1996250" y="511949"/>
                  <a:pt x="1998726" y="509054"/>
                  <a:pt x="2001927" y="506844"/>
                </a:cubicBezTo>
                <a:cubicBezTo>
                  <a:pt x="2005127" y="504634"/>
                  <a:pt x="2008708" y="503529"/>
                  <a:pt x="2012671" y="503529"/>
                </a:cubicBezTo>
                <a:close/>
                <a:moveTo>
                  <a:pt x="2627605" y="500176"/>
                </a:moveTo>
                <a:cubicBezTo>
                  <a:pt x="2625624" y="500176"/>
                  <a:pt x="2623871" y="500938"/>
                  <a:pt x="2622347" y="502462"/>
                </a:cubicBezTo>
                <a:cubicBezTo>
                  <a:pt x="2620823" y="503986"/>
                  <a:pt x="2620061" y="505891"/>
                  <a:pt x="2620061" y="508177"/>
                </a:cubicBezTo>
                <a:cubicBezTo>
                  <a:pt x="2620061" y="511073"/>
                  <a:pt x="2621204" y="513626"/>
                  <a:pt x="2623490" y="515835"/>
                </a:cubicBezTo>
                <a:lnTo>
                  <a:pt x="2628368" y="519020"/>
                </a:lnTo>
                <a:lnTo>
                  <a:pt x="2634691" y="508406"/>
                </a:lnTo>
                <a:cubicBezTo>
                  <a:pt x="2634691" y="506272"/>
                  <a:pt x="2634082" y="504367"/>
                  <a:pt x="2632863" y="502691"/>
                </a:cubicBezTo>
                <a:cubicBezTo>
                  <a:pt x="2631644" y="501015"/>
                  <a:pt x="2629891" y="500176"/>
                  <a:pt x="2627605" y="500176"/>
                </a:cubicBezTo>
                <a:close/>
                <a:moveTo>
                  <a:pt x="1661237" y="499414"/>
                </a:moveTo>
                <a:cubicBezTo>
                  <a:pt x="1664284" y="499414"/>
                  <a:pt x="1666913" y="500557"/>
                  <a:pt x="1669123" y="502843"/>
                </a:cubicBezTo>
                <a:cubicBezTo>
                  <a:pt x="1671333" y="505129"/>
                  <a:pt x="1672438" y="507796"/>
                  <a:pt x="1672438" y="510844"/>
                </a:cubicBezTo>
                <a:cubicBezTo>
                  <a:pt x="1672438" y="513892"/>
                  <a:pt x="1671333" y="516521"/>
                  <a:pt x="1669123" y="518731"/>
                </a:cubicBezTo>
                <a:cubicBezTo>
                  <a:pt x="1666913" y="520941"/>
                  <a:pt x="1664284" y="522046"/>
                  <a:pt x="1661237" y="522046"/>
                </a:cubicBezTo>
                <a:cubicBezTo>
                  <a:pt x="1658036" y="522046"/>
                  <a:pt x="1655331" y="520941"/>
                  <a:pt x="1653121" y="518731"/>
                </a:cubicBezTo>
                <a:cubicBezTo>
                  <a:pt x="1650911" y="516521"/>
                  <a:pt x="1649807" y="513892"/>
                  <a:pt x="1649807" y="510844"/>
                </a:cubicBezTo>
                <a:cubicBezTo>
                  <a:pt x="1649807" y="507796"/>
                  <a:pt x="1650911" y="505129"/>
                  <a:pt x="1653121" y="502843"/>
                </a:cubicBezTo>
                <a:cubicBezTo>
                  <a:pt x="1655331" y="500557"/>
                  <a:pt x="1658036" y="499414"/>
                  <a:pt x="1661237" y="499414"/>
                </a:cubicBezTo>
                <a:close/>
                <a:moveTo>
                  <a:pt x="1629918" y="499414"/>
                </a:moveTo>
                <a:cubicBezTo>
                  <a:pt x="1632966" y="499414"/>
                  <a:pt x="1635595" y="500557"/>
                  <a:pt x="1637805" y="502843"/>
                </a:cubicBezTo>
                <a:cubicBezTo>
                  <a:pt x="1640015" y="505129"/>
                  <a:pt x="1641120" y="507796"/>
                  <a:pt x="1641120" y="510844"/>
                </a:cubicBezTo>
                <a:cubicBezTo>
                  <a:pt x="1641120" y="513892"/>
                  <a:pt x="1640015" y="516521"/>
                  <a:pt x="1637805" y="518731"/>
                </a:cubicBezTo>
                <a:cubicBezTo>
                  <a:pt x="1635595" y="520941"/>
                  <a:pt x="1632966" y="522046"/>
                  <a:pt x="1629918" y="522046"/>
                </a:cubicBezTo>
                <a:cubicBezTo>
                  <a:pt x="1626718" y="522046"/>
                  <a:pt x="1624013" y="520941"/>
                  <a:pt x="1621803" y="518731"/>
                </a:cubicBezTo>
                <a:cubicBezTo>
                  <a:pt x="1619593" y="516521"/>
                  <a:pt x="1618488" y="513892"/>
                  <a:pt x="1618488" y="510844"/>
                </a:cubicBezTo>
                <a:cubicBezTo>
                  <a:pt x="1618488" y="507796"/>
                  <a:pt x="1619593" y="505129"/>
                  <a:pt x="1621803" y="502843"/>
                </a:cubicBezTo>
                <a:cubicBezTo>
                  <a:pt x="1624013" y="500557"/>
                  <a:pt x="1626718" y="499414"/>
                  <a:pt x="1629918" y="499414"/>
                </a:cubicBezTo>
                <a:close/>
                <a:moveTo>
                  <a:pt x="2894000" y="499186"/>
                </a:moveTo>
                <a:cubicBezTo>
                  <a:pt x="2898572" y="499033"/>
                  <a:pt x="2902496" y="500634"/>
                  <a:pt x="2905773" y="503986"/>
                </a:cubicBezTo>
                <a:cubicBezTo>
                  <a:pt x="2909050" y="507339"/>
                  <a:pt x="2910612" y="511454"/>
                  <a:pt x="2910459" y="516331"/>
                </a:cubicBezTo>
                <a:cubicBezTo>
                  <a:pt x="2910612" y="520903"/>
                  <a:pt x="2909011" y="524751"/>
                  <a:pt x="2905658" y="527875"/>
                </a:cubicBezTo>
                <a:cubicBezTo>
                  <a:pt x="2902306" y="530999"/>
                  <a:pt x="2898420" y="532561"/>
                  <a:pt x="2894000" y="532561"/>
                </a:cubicBezTo>
                <a:cubicBezTo>
                  <a:pt x="2889275" y="532714"/>
                  <a:pt x="2885275" y="531190"/>
                  <a:pt x="2881999" y="527989"/>
                </a:cubicBezTo>
                <a:cubicBezTo>
                  <a:pt x="2878722" y="524789"/>
                  <a:pt x="2877083" y="520903"/>
                  <a:pt x="2877083" y="516331"/>
                </a:cubicBezTo>
                <a:cubicBezTo>
                  <a:pt x="2877083" y="511454"/>
                  <a:pt x="2878722" y="507377"/>
                  <a:pt x="2881999" y="504101"/>
                </a:cubicBezTo>
                <a:cubicBezTo>
                  <a:pt x="2885275" y="500824"/>
                  <a:pt x="2889275" y="499186"/>
                  <a:pt x="2894000" y="499186"/>
                </a:cubicBezTo>
                <a:close/>
                <a:moveTo>
                  <a:pt x="1172566" y="496900"/>
                </a:moveTo>
                <a:lnTo>
                  <a:pt x="1191083" y="496900"/>
                </a:lnTo>
                <a:lnTo>
                  <a:pt x="1195654" y="660120"/>
                </a:lnTo>
                <a:lnTo>
                  <a:pt x="1177138" y="660120"/>
                </a:lnTo>
                <a:close/>
                <a:moveTo>
                  <a:pt x="1121359" y="496900"/>
                </a:moveTo>
                <a:lnTo>
                  <a:pt x="1139876" y="496900"/>
                </a:lnTo>
                <a:lnTo>
                  <a:pt x="1144448" y="611200"/>
                </a:lnTo>
                <a:cubicBezTo>
                  <a:pt x="1144753" y="619277"/>
                  <a:pt x="1144486" y="626440"/>
                  <a:pt x="1143648" y="632688"/>
                </a:cubicBezTo>
                <a:cubicBezTo>
                  <a:pt x="1142810" y="638937"/>
                  <a:pt x="1140829" y="644194"/>
                  <a:pt x="1137704" y="648462"/>
                </a:cubicBezTo>
                <a:cubicBezTo>
                  <a:pt x="1134580" y="652729"/>
                  <a:pt x="1129932" y="655929"/>
                  <a:pt x="1123760" y="658063"/>
                </a:cubicBezTo>
                <a:cubicBezTo>
                  <a:pt x="1117588" y="660196"/>
                  <a:pt x="1109320" y="661263"/>
                  <a:pt x="1098957" y="661263"/>
                </a:cubicBezTo>
                <a:lnTo>
                  <a:pt x="1098976" y="661084"/>
                </a:lnTo>
                <a:lnTo>
                  <a:pt x="1098500" y="661263"/>
                </a:lnTo>
                <a:cubicBezTo>
                  <a:pt x="1089203" y="661263"/>
                  <a:pt x="1081812" y="660768"/>
                  <a:pt x="1076325" y="659777"/>
                </a:cubicBezTo>
                <a:cubicBezTo>
                  <a:pt x="1070839" y="658787"/>
                  <a:pt x="1066686" y="657301"/>
                  <a:pt x="1063867" y="655320"/>
                </a:cubicBezTo>
                <a:cubicBezTo>
                  <a:pt x="1061047" y="653338"/>
                  <a:pt x="1059066" y="650862"/>
                  <a:pt x="1057923" y="647890"/>
                </a:cubicBezTo>
                <a:lnTo>
                  <a:pt x="1057270" y="645305"/>
                </a:lnTo>
                <a:lnTo>
                  <a:pt x="1054265" y="649833"/>
                </a:lnTo>
                <a:cubicBezTo>
                  <a:pt x="1051446" y="652881"/>
                  <a:pt x="1048207" y="655243"/>
                  <a:pt x="1044550" y="656920"/>
                </a:cubicBezTo>
                <a:cubicBezTo>
                  <a:pt x="1040892" y="658596"/>
                  <a:pt x="1036511" y="659739"/>
                  <a:pt x="1031405" y="660349"/>
                </a:cubicBezTo>
                <a:cubicBezTo>
                  <a:pt x="1026300" y="660958"/>
                  <a:pt x="1020242" y="661263"/>
                  <a:pt x="1013232" y="661263"/>
                </a:cubicBezTo>
                <a:lnTo>
                  <a:pt x="1013385" y="660005"/>
                </a:lnTo>
                <a:lnTo>
                  <a:pt x="1010031" y="661263"/>
                </a:lnTo>
                <a:cubicBezTo>
                  <a:pt x="1001802" y="661263"/>
                  <a:pt x="994525" y="660082"/>
                  <a:pt x="988200" y="657720"/>
                </a:cubicBezTo>
                <a:cubicBezTo>
                  <a:pt x="981875" y="655358"/>
                  <a:pt x="976846" y="651319"/>
                  <a:pt x="973112" y="645604"/>
                </a:cubicBezTo>
                <a:lnTo>
                  <a:pt x="969667" y="637520"/>
                </a:lnTo>
                <a:lnTo>
                  <a:pt x="962654" y="639203"/>
                </a:lnTo>
                <a:cubicBezTo>
                  <a:pt x="958425" y="639889"/>
                  <a:pt x="954253" y="640232"/>
                  <a:pt x="950138" y="640232"/>
                </a:cubicBezTo>
                <a:cubicBezTo>
                  <a:pt x="941908" y="640232"/>
                  <a:pt x="934441" y="639013"/>
                  <a:pt x="927735" y="636574"/>
                </a:cubicBezTo>
                <a:cubicBezTo>
                  <a:pt x="921030" y="634136"/>
                  <a:pt x="915696" y="630593"/>
                  <a:pt x="911733" y="625944"/>
                </a:cubicBezTo>
                <a:cubicBezTo>
                  <a:pt x="907771" y="621296"/>
                  <a:pt x="905790" y="615696"/>
                  <a:pt x="905790" y="609142"/>
                </a:cubicBezTo>
                <a:cubicBezTo>
                  <a:pt x="905790" y="602742"/>
                  <a:pt x="907428" y="596722"/>
                  <a:pt x="910705" y="591083"/>
                </a:cubicBezTo>
                <a:cubicBezTo>
                  <a:pt x="913981" y="585444"/>
                  <a:pt x="918477" y="580415"/>
                  <a:pt x="924192" y="575995"/>
                </a:cubicBezTo>
                <a:cubicBezTo>
                  <a:pt x="929907" y="571576"/>
                  <a:pt x="936536" y="567880"/>
                  <a:pt x="944080" y="564908"/>
                </a:cubicBezTo>
                <a:lnTo>
                  <a:pt x="963984" y="559909"/>
                </a:lnTo>
                <a:lnTo>
                  <a:pt x="963168" y="542163"/>
                </a:lnTo>
                <a:lnTo>
                  <a:pt x="981685" y="542163"/>
                </a:lnTo>
                <a:lnTo>
                  <a:pt x="985342" y="617601"/>
                </a:lnTo>
                <a:cubicBezTo>
                  <a:pt x="985800" y="624763"/>
                  <a:pt x="987095" y="630135"/>
                  <a:pt x="989229" y="633717"/>
                </a:cubicBezTo>
                <a:cubicBezTo>
                  <a:pt x="991362" y="637298"/>
                  <a:pt x="994372" y="639660"/>
                  <a:pt x="998258" y="640803"/>
                </a:cubicBezTo>
                <a:cubicBezTo>
                  <a:pt x="1002145" y="641946"/>
                  <a:pt x="1006831" y="642518"/>
                  <a:pt x="1012317" y="642518"/>
                </a:cubicBezTo>
                <a:lnTo>
                  <a:pt x="1015377" y="643672"/>
                </a:lnTo>
                <a:lnTo>
                  <a:pt x="1015518" y="642518"/>
                </a:lnTo>
                <a:cubicBezTo>
                  <a:pt x="1023138" y="642518"/>
                  <a:pt x="1029081" y="641946"/>
                  <a:pt x="1033348" y="640803"/>
                </a:cubicBezTo>
                <a:cubicBezTo>
                  <a:pt x="1037616" y="639660"/>
                  <a:pt x="1040854" y="637451"/>
                  <a:pt x="1043064" y="634174"/>
                </a:cubicBezTo>
                <a:cubicBezTo>
                  <a:pt x="1045274" y="630897"/>
                  <a:pt x="1047065" y="626135"/>
                  <a:pt x="1048436" y="619887"/>
                </a:cubicBezTo>
                <a:cubicBezTo>
                  <a:pt x="1049808" y="613638"/>
                  <a:pt x="1051484" y="605485"/>
                  <a:pt x="1053465" y="595426"/>
                </a:cubicBezTo>
                <a:lnTo>
                  <a:pt x="1071296" y="598855"/>
                </a:lnTo>
                <a:cubicBezTo>
                  <a:pt x="1070686" y="601599"/>
                  <a:pt x="1070001" y="604647"/>
                  <a:pt x="1069239" y="607999"/>
                </a:cubicBezTo>
                <a:cubicBezTo>
                  <a:pt x="1068477" y="611352"/>
                  <a:pt x="1067829" y="614667"/>
                  <a:pt x="1067296" y="617943"/>
                </a:cubicBezTo>
                <a:cubicBezTo>
                  <a:pt x="1066762" y="621220"/>
                  <a:pt x="1066496" y="624078"/>
                  <a:pt x="1066496" y="626516"/>
                </a:cubicBezTo>
                <a:cubicBezTo>
                  <a:pt x="1066496" y="628802"/>
                  <a:pt x="1066648" y="630936"/>
                  <a:pt x="1066953" y="632917"/>
                </a:cubicBezTo>
                <a:cubicBezTo>
                  <a:pt x="1067257" y="634898"/>
                  <a:pt x="1068400" y="636574"/>
                  <a:pt x="1070382" y="637946"/>
                </a:cubicBezTo>
                <a:cubicBezTo>
                  <a:pt x="1072363" y="639318"/>
                  <a:pt x="1075716" y="640422"/>
                  <a:pt x="1080440" y="641261"/>
                </a:cubicBezTo>
                <a:cubicBezTo>
                  <a:pt x="1085164" y="642099"/>
                  <a:pt x="1091946" y="642518"/>
                  <a:pt x="1100785" y="642518"/>
                </a:cubicBezTo>
                <a:lnTo>
                  <a:pt x="1101005" y="642601"/>
                </a:lnTo>
                <a:lnTo>
                  <a:pt x="1101014" y="642518"/>
                </a:lnTo>
                <a:cubicBezTo>
                  <a:pt x="1109701" y="642518"/>
                  <a:pt x="1115797" y="641680"/>
                  <a:pt x="1119302" y="640003"/>
                </a:cubicBezTo>
                <a:cubicBezTo>
                  <a:pt x="1122807" y="638327"/>
                  <a:pt x="1124827" y="635355"/>
                  <a:pt x="1125360" y="631088"/>
                </a:cubicBezTo>
                <a:cubicBezTo>
                  <a:pt x="1125893" y="626821"/>
                  <a:pt x="1126008" y="620877"/>
                  <a:pt x="1125703" y="613257"/>
                </a:cubicBezTo>
                <a:close/>
                <a:moveTo>
                  <a:pt x="239040" y="496900"/>
                </a:moveTo>
                <a:lnTo>
                  <a:pt x="258013" y="496900"/>
                </a:lnTo>
                <a:lnTo>
                  <a:pt x="261671" y="612800"/>
                </a:lnTo>
                <a:cubicBezTo>
                  <a:pt x="261976" y="620572"/>
                  <a:pt x="263233" y="626630"/>
                  <a:pt x="265443" y="630974"/>
                </a:cubicBezTo>
                <a:cubicBezTo>
                  <a:pt x="267653" y="635317"/>
                  <a:pt x="270663" y="638327"/>
                  <a:pt x="274473" y="640003"/>
                </a:cubicBezTo>
                <a:cubicBezTo>
                  <a:pt x="278283" y="641680"/>
                  <a:pt x="282474" y="642518"/>
                  <a:pt x="287046" y="642518"/>
                </a:cubicBezTo>
                <a:lnTo>
                  <a:pt x="291417" y="644166"/>
                </a:lnTo>
                <a:lnTo>
                  <a:pt x="291618" y="642518"/>
                </a:lnTo>
                <a:cubicBezTo>
                  <a:pt x="298018" y="642518"/>
                  <a:pt x="303048" y="641946"/>
                  <a:pt x="306705" y="640803"/>
                </a:cubicBezTo>
                <a:cubicBezTo>
                  <a:pt x="310363" y="639660"/>
                  <a:pt x="313144" y="637451"/>
                  <a:pt x="315049" y="634174"/>
                </a:cubicBezTo>
                <a:cubicBezTo>
                  <a:pt x="316954" y="630897"/>
                  <a:pt x="318592" y="626135"/>
                  <a:pt x="319964" y="619887"/>
                </a:cubicBezTo>
                <a:cubicBezTo>
                  <a:pt x="321336" y="613638"/>
                  <a:pt x="323012" y="605485"/>
                  <a:pt x="324993" y="595426"/>
                </a:cubicBezTo>
                <a:lnTo>
                  <a:pt x="342824" y="598855"/>
                </a:lnTo>
                <a:cubicBezTo>
                  <a:pt x="342214" y="601599"/>
                  <a:pt x="341529" y="604647"/>
                  <a:pt x="340767" y="607999"/>
                </a:cubicBezTo>
                <a:cubicBezTo>
                  <a:pt x="340005" y="611352"/>
                  <a:pt x="339357" y="614667"/>
                  <a:pt x="338824" y="617943"/>
                </a:cubicBezTo>
                <a:cubicBezTo>
                  <a:pt x="338290" y="621220"/>
                  <a:pt x="338023" y="624078"/>
                  <a:pt x="338023" y="626516"/>
                </a:cubicBezTo>
                <a:cubicBezTo>
                  <a:pt x="338023" y="629564"/>
                  <a:pt x="338709" y="632307"/>
                  <a:pt x="340081" y="634746"/>
                </a:cubicBezTo>
                <a:cubicBezTo>
                  <a:pt x="341452" y="637184"/>
                  <a:pt x="344424" y="639089"/>
                  <a:pt x="348996" y="640461"/>
                </a:cubicBezTo>
                <a:cubicBezTo>
                  <a:pt x="351282" y="641146"/>
                  <a:pt x="354178" y="641661"/>
                  <a:pt x="357683" y="642004"/>
                </a:cubicBezTo>
                <a:lnTo>
                  <a:pt x="368435" y="642452"/>
                </a:lnTo>
                <a:lnTo>
                  <a:pt x="390906" y="640689"/>
                </a:lnTo>
                <a:cubicBezTo>
                  <a:pt x="398526" y="639470"/>
                  <a:pt x="405994" y="637717"/>
                  <a:pt x="413309" y="635431"/>
                </a:cubicBezTo>
                <a:cubicBezTo>
                  <a:pt x="420624" y="633145"/>
                  <a:pt x="427673" y="630364"/>
                  <a:pt x="434455" y="627087"/>
                </a:cubicBezTo>
                <a:cubicBezTo>
                  <a:pt x="441236" y="623811"/>
                  <a:pt x="447675" y="620039"/>
                  <a:pt x="453771" y="615772"/>
                </a:cubicBezTo>
                <a:cubicBezTo>
                  <a:pt x="449809" y="612267"/>
                  <a:pt x="445237" y="609219"/>
                  <a:pt x="440055" y="606628"/>
                </a:cubicBezTo>
                <a:cubicBezTo>
                  <a:pt x="434874" y="604037"/>
                  <a:pt x="429197" y="602018"/>
                  <a:pt x="423025" y="600570"/>
                </a:cubicBezTo>
                <a:cubicBezTo>
                  <a:pt x="416852" y="599122"/>
                  <a:pt x="410337" y="598398"/>
                  <a:pt x="403479" y="598398"/>
                </a:cubicBezTo>
                <a:cubicBezTo>
                  <a:pt x="401041" y="598398"/>
                  <a:pt x="398755" y="598474"/>
                  <a:pt x="396621" y="598627"/>
                </a:cubicBezTo>
                <a:cubicBezTo>
                  <a:pt x="394488" y="598779"/>
                  <a:pt x="392354" y="599046"/>
                  <a:pt x="390220" y="599427"/>
                </a:cubicBezTo>
                <a:cubicBezTo>
                  <a:pt x="388087" y="599808"/>
                  <a:pt x="385648" y="600303"/>
                  <a:pt x="382905" y="600913"/>
                </a:cubicBezTo>
                <a:lnTo>
                  <a:pt x="379248" y="583539"/>
                </a:lnTo>
                <a:cubicBezTo>
                  <a:pt x="383362" y="582320"/>
                  <a:pt x="387477" y="581367"/>
                  <a:pt x="391592" y="580682"/>
                </a:cubicBezTo>
                <a:cubicBezTo>
                  <a:pt x="395707" y="579996"/>
                  <a:pt x="399669" y="579653"/>
                  <a:pt x="403479" y="579653"/>
                </a:cubicBezTo>
                <a:cubicBezTo>
                  <a:pt x="411404" y="579653"/>
                  <a:pt x="418567" y="580605"/>
                  <a:pt x="424968" y="582510"/>
                </a:cubicBezTo>
                <a:cubicBezTo>
                  <a:pt x="431368" y="584415"/>
                  <a:pt x="437198" y="586740"/>
                  <a:pt x="442456" y="589483"/>
                </a:cubicBezTo>
                <a:cubicBezTo>
                  <a:pt x="447713" y="592226"/>
                  <a:pt x="452666" y="594969"/>
                  <a:pt x="457315" y="597712"/>
                </a:cubicBezTo>
                <a:cubicBezTo>
                  <a:pt x="461963" y="600456"/>
                  <a:pt x="466497" y="602780"/>
                  <a:pt x="470916" y="604685"/>
                </a:cubicBezTo>
                <a:cubicBezTo>
                  <a:pt x="475336" y="606590"/>
                  <a:pt x="479908" y="607542"/>
                  <a:pt x="484632" y="607542"/>
                </a:cubicBezTo>
                <a:lnTo>
                  <a:pt x="489433" y="607542"/>
                </a:lnTo>
                <a:lnTo>
                  <a:pt x="491033" y="624001"/>
                </a:lnTo>
                <a:cubicBezTo>
                  <a:pt x="484480" y="624001"/>
                  <a:pt x="478460" y="624916"/>
                  <a:pt x="472974" y="626745"/>
                </a:cubicBezTo>
                <a:cubicBezTo>
                  <a:pt x="467487" y="628573"/>
                  <a:pt x="462115" y="630897"/>
                  <a:pt x="456857" y="633717"/>
                </a:cubicBezTo>
                <a:cubicBezTo>
                  <a:pt x="451600" y="636536"/>
                  <a:pt x="446075" y="639508"/>
                  <a:pt x="440284" y="642632"/>
                </a:cubicBezTo>
                <a:cubicBezTo>
                  <a:pt x="434493" y="645756"/>
                  <a:pt x="428092" y="648728"/>
                  <a:pt x="421081" y="651548"/>
                </a:cubicBezTo>
                <a:cubicBezTo>
                  <a:pt x="414071" y="654367"/>
                  <a:pt x="406032" y="656691"/>
                  <a:pt x="396964" y="658520"/>
                </a:cubicBezTo>
                <a:lnTo>
                  <a:pt x="368412" y="661012"/>
                </a:lnTo>
                <a:lnTo>
                  <a:pt x="367741" y="661263"/>
                </a:lnTo>
                <a:lnTo>
                  <a:pt x="366332" y="661193"/>
                </a:lnTo>
                <a:lnTo>
                  <a:pt x="365532" y="661263"/>
                </a:lnTo>
                <a:lnTo>
                  <a:pt x="365544" y="661154"/>
                </a:lnTo>
                <a:lnTo>
                  <a:pt x="354483" y="660606"/>
                </a:lnTo>
                <a:cubicBezTo>
                  <a:pt x="350596" y="660168"/>
                  <a:pt x="347244" y="659511"/>
                  <a:pt x="344424" y="658634"/>
                </a:cubicBezTo>
                <a:cubicBezTo>
                  <a:pt x="338785" y="656882"/>
                  <a:pt x="334671" y="654215"/>
                  <a:pt x="332080" y="650633"/>
                </a:cubicBezTo>
                <a:lnTo>
                  <a:pt x="329516" y="644223"/>
                </a:lnTo>
                <a:lnTo>
                  <a:pt x="325793" y="649833"/>
                </a:lnTo>
                <a:cubicBezTo>
                  <a:pt x="322974" y="652881"/>
                  <a:pt x="319888" y="655243"/>
                  <a:pt x="316535" y="656920"/>
                </a:cubicBezTo>
                <a:cubicBezTo>
                  <a:pt x="313182" y="658596"/>
                  <a:pt x="309296" y="659739"/>
                  <a:pt x="304876" y="660349"/>
                </a:cubicBezTo>
                <a:cubicBezTo>
                  <a:pt x="300457" y="660958"/>
                  <a:pt x="295275" y="661263"/>
                  <a:pt x="289332" y="661263"/>
                </a:cubicBezTo>
                <a:lnTo>
                  <a:pt x="289551" y="659466"/>
                </a:lnTo>
                <a:lnTo>
                  <a:pt x="284760" y="661263"/>
                </a:lnTo>
                <a:cubicBezTo>
                  <a:pt x="280035" y="661263"/>
                  <a:pt x="275997" y="660615"/>
                  <a:pt x="272644" y="659320"/>
                </a:cubicBezTo>
                <a:cubicBezTo>
                  <a:pt x="269291" y="658025"/>
                  <a:pt x="266548" y="656348"/>
                  <a:pt x="264414" y="654291"/>
                </a:cubicBezTo>
                <a:lnTo>
                  <a:pt x="261916" y="650771"/>
                </a:lnTo>
                <a:lnTo>
                  <a:pt x="257899" y="669607"/>
                </a:lnTo>
                <a:cubicBezTo>
                  <a:pt x="255080" y="677608"/>
                  <a:pt x="250774" y="684885"/>
                  <a:pt x="244983" y="691438"/>
                </a:cubicBezTo>
                <a:cubicBezTo>
                  <a:pt x="239192" y="697992"/>
                  <a:pt x="231458" y="703249"/>
                  <a:pt x="221780" y="707212"/>
                </a:cubicBezTo>
                <a:cubicBezTo>
                  <a:pt x="212103" y="711174"/>
                  <a:pt x="200178" y="713155"/>
                  <a:pt x="186004" y="713155"/>
                </a:cubicBezTo>
                <a:cubicBezTo>
                  <a:pt x="178080" y="713155"/>
                  <a:pt x="170422" y="711974"/>
                  <a:pt x="163030" y="709612"/>
                </a:cubicBezTo>
                <a:cubicBezTo>
                  <a:pt x="155639" y="707250"/>
                  <a:pt x="149086" y="703783"/>
                  <a:pt x="143370" y="699211"/>
                </a:cubicBezTo>
                <a:cubicBezTo>
                  <a:pt x="137656" y="694639"/>
                  <a:pt x="133122" y="689114"/>
                  <a:pt x="129769" y="682637"/>
                </a:cubicBezTo>
                <a:cubicBezTo>
                  <a:pt x="126416" y="676160"/>
                  <a:pt x="124740" y="668731"/>
                  <a:pt x="124740" y="660349"/>
                </a:cubicBezTo>
                <a:cubicBezTo>
                  <a:pt x="124740" y="656691"/>
                  <a:pt x="125083" y="652767"/>
                  <a:pt x="125768" y="648576"/>
                </a:cubicBezTo>
                <a:cubicBezTo>
                  <a:pt x="126454" y="644385"/>
                  <a:pt x="127521" y="639889"/>
                  <a:pt x="128969" y="635088"/>
                </a:cubicBezTo>
                <a:cubicBezTo>
                  <a:pt x="130417" y="630288"/>
                  <a:pt x="132207" y="625221"/>
                  <a:pt x="134341" y="619887"/>
                </a:cubicBezTo>
                <a:lnTo>
                  <a:pt x="150800" y="626287"/>
                </a:lnTo>
                <a:cubicBezTo>
                  <a:pt x="149276" y="630555"/>
                  <a:pt x="147942" y="634593"/>
                  <a:pt x="146800" y="638403"/>
                </a:cubicBezTo>
                <a:cubicBezTo>
                  <a:pt x="145656" y="642213"/>
                  <a:pt x="144819" y="645795"/>
                  <a:pt x="144285" y="649147"/>
                </a:cubicBezTo>
                <a:cubicBezTo>
                  <a:pt x="143752" y="652500"/>
                  <a:pt x="143485" y="655701"/>
                  <a:pt x="143485" y="658749"/>
                </a:cubicBezTo>
                <a:cubicBezTo>
                  <a:pt x="143485" y="666521"/>
                  <a:pt x="145542" y="673074"/>
                  <a:pt x="149657" y="678408"/>
                </a:cubicBezTo>
                <a:cubicBezTo>
                  <a:pt x="153772" y="683742"/>
                  <a:pt x="159144" y="687743"/>
                  <a:pt x="165773" y="690410"/>
                </a:cubicBezTo>
                <a:cubicBezTo>
                  <a:pt x="172403" y="693077"/>
                  <a:pt x="179527" y="694410"/>
                  <a:pt x="187147" y="694410"/>
                </a:cubicBezTo>
                <a:cubicBezTo>
                  <a:pt x="202083" y="694410"/>
                  <a:pt x="213741" y="691781"/>
                  <a:pt x="222123" y="686523"/>
                </a:cubicBezTo>
                <a:cubicBezTo>
                  <a:pt x="230505" y="681266"/>
                  <a:pt x="236373" y="674331"/>
                  <a:pt x="239725" y="665721"/>
                </a:cubicBezTo>
                <a:cubicBezTo>
                  <a:pt x="243078" y="657110"/>
                  <a:pt x="244526" y="647700"/>
                  <a:pt x="244069" y="637489"/>
                </a:cubicBezTo>
                <a:close/>
                <a:moveTo>
                  <a:pt x="2809189" y="496214"/>
                </a:moveTo>
                <a:cubicBezTo>
                  <a:pt x="2813761" y="496062"/>
                  <a:pt x="2817686" y="497662"/>
                  <a:pt x="2820962" y="501015"/>
                </a:cubicBezTo>
                <a:cubicBezTo>
                  <a:pt x="2824239" y="504367"/>
                  <a:pt x="2825801" y="508482"/>
                  <a:pt x="2825649" y="513359"/>
                </a:cubicBezTo>
                <a:cubicBezTo>
                  <a:pt x="2825801" y="517931"/>
                  <a:pt x="2824201" y="521779"/>
                  <a:pt x="2820848" y="524903"/>
                </a:cubicBezTo>
                <a:cubicBezTo>
                  <a:pt x="2817495" y="528027"/>
                  <a:pt x="2813609" y="529590"/>
                  <a:pt x="2809189" y="529590"/>
                </a:cubicBezTo>
                <a:cubicBezTo>
                  <a:pt x="2804465" y="529742"/>
                  <a:pt x="2800465" y="528218"/>
                  <a:pt x="2797188" y="525018"/>
                </a:cubicBezTo>
                <a:cubicBezTo>
                  <a:pt x="2793911" y="521817"/>
                  <a:pt x="2792273" y="517931"/>
                  <a:pt x="2792273" y="513359"/>
                </a:cubicBezTo>
                <a:cubicBezTo>
                  <a:pt x="2792273" y="508482"/>
                  <a:pt x="2793911" y="504405"/>
                  <a:pt x="2797188" y="501129"/>
                </a:cubicBezTo>
                <a:cubicBezTo>
                  <a:pt x="2800465" y="497852"/>
                  <a:pt x="2804465" y="496214"/>
                  <a:pt x="2809189" y="496214"/>
                </a:cubicBezTo>
                <a:close/>
                <a:moveTo>
                  <a:pt x="2627834" y="485775"/>
                </a:moveTo>
                <a:cubicBezTo>
                  <a:pt x="2634996" y="485775"/>
                  <a:pt x="2640406" y="488061"/>
                  <a:pt x="2644064" y="492633"/>
                </a:cubicBezTo>
                <a:cubicBezTo>
                  <a:pt x="2647722" y="497205"/>
                  <a:pt x="2649550" y="502386"/>
                  <a:pt x="2649551" y="508177"/>
                </a:cubicBezTo>
                <a:cubicBezTo>
                  <a:pt x="2649550" y="515493"/>
                  <a:pt x="2646921" y="521893"/>
                  <a:pt x="2641664" y="527380"/>
                </a:cubicBezTo>
                <a:cubicBezTo>
                  <a:pt x="2636406" y="532866"/>
                  <a:pt x="2629395" y="537210"/>
                  <a:pt x="2620633" y="540410"/>
                </a:cubicBezTo>
                <a:cubicBezTo>
                  <a:pt x="2611869" y="543610"/>
                  <a:pt x="2602078" y="545515"/>
                  <a:pt x="2591257" y="546125"/>
                </a:cubicBezTo>
                <a:lnTo>
                  <a:pt x="2588743" y="531723"/>
                </a:lnTo>
                <a:cubicBezTo>
                  <a:pt x="2596820" y="531723"/>
                  <a:pt x="2604364" y="530542"/>
                  <a:pt x="2611374" y="528180"/>
                </a:cubicBezTo>
                <a:lnTo>
                  <a:pt x="2616051" y="525684"/>
                </a:lnTo>
                <a:lnTo>
                  <a:pt x="2610003" y="521322"/>
                </a:lnTo>
                <a:cubicBezTo>
                  <a:pt x="2606650" y="517740"/>
                  <a:pt x="2604973" y="513130"/>
                  <a:pt x="2604973" y="507492"/>
                </a:cubicBezTo>
                <a:cubicBezTo>
                  <a:pt x="2604973" y="501243"/>
                  <a:pt x="2607145" y="496062"/>
                  <a:pt x="2611489" y="491947"/>
                </a:cubicBezTo>
                <a:cubicBezTo>
                  <a:pt x="2615832" y="487832"/>
                  <a:pt x="2621280" y="485775"/>
                  <a:pt x="2627834" y="485775"/>
                </a:cubicBezTo>
                <a:close/>
                <a:moveTo>
                  <a:pt x="630403" y="478231"/>
                </a:moveTo>
                <a:cubicBezTo>
                  <a:pt x="627507" y="478231"/>
                  <a:pt x="625259" y="479221"/>
                  <a:pt x="623659" y="481203"/>
                </a:cubicBezTo>
                <a:cubicBezTo>
                  <a:pt x="622059" y="483184"/>
                  <a:pt x="621259" y="485470"/>
                  <a:pt x="621259" y="488061"/>
                </a:cubicBezTo>
                <a:cubicBezTo>
                  <a:pt x="621259" y="490804"/>
                  <a:pt x="622097" y="493052"/>
                  <a:pt x="623773" y="494804"/>
                </a:cubicBezTo>
                <a:cubicBezTo>
                  <a:pt x="625450" y="496557"/>
                  <a:pt x="627583" y="497433"/>
                  <a:pt x="630174" y="497433"/>
                </a:cubicBezTo>
                <a:cubicBezTo>
                  <a:pt x="632765" y="497433"/>
                  <a:pt x="635013" y="496595"/>
                  <a:pt x="636918" y="494919"/>
                </a:cubicBezTo>
                <a:cubicBezTo>
                  <a:pt x="638823" y="493242"/>
                  <a:pt x="639775" y="491032"/>
                  <a:pt x="639775" y="488289"/>
                </a:cubicBezTo>
                <a:cubicBezTo>
                  <a:pt x="639775" y="485394"/>
                  <a:pt x="638785" y="482993"/>
                  <a:pt x="636804" y="481088"/>
                </a:cubicBezTo>
                <a:cubicBezTo>
                  <a:pt x="634822" y="479183"/>
                  <a:pt x="632689" y="478231"/>
                  <a:pt x="630403" y="478231"/>
                </a:cubicBezTo>
                <a:close/>
                <a:moveTo>
                  <a:pt x="1882369" y="472973"/>
                </a:moveTo>
                <a:cubicBezTo>
                  <a:pt x="1880083" y="472973"/>
                  <a:pt x="1878178" y="473773"/>
                  <a:pt x="1876654" y="475373"/>
                </a:cubicBezTo>
                <a:cubicBezTo>
                  <a:pt x="1875130" y="476973"/>
                  <a:pt x="1874368" y="478917"/>
                  <a:pt x="1874368" y="481203"/>
                </a:cubicBezTo>
                <a:cubicBezTo>
                  <a:pt x="1874368" y="484098"/>
                  <a:pt x="1875587" y="486803"/>
                  <a:pt x="1878025" y="489318"/>
                </a:cubicBezTo>
                <a:lnTo>
                  <a:pt x="1884616" y="493355"/>
                </a:lnTo>
                <a:lnTo>
                  <a:pt x="1885226" y="492975"/>
                </a:lnTo>
                <a:cubicBezTo>
                  <a:pt x="1888198" y="489546"/>
                  <a:pt x="1889684" y="486079"/>
                  <a:pt x="1889684" y="482574"/>
                </a:cubicBezTo>
                <a:cubicBezTo>
                  <a:pt x="1889684" y="479831"/>
                  <a:pt x="1889075" y="477545"/>
                  <a:pt x="1887855" y="475716"/>
                </a:cubicBezTo>
                <a:cubicBezTo>
                  <a:pt x="1886636" y="473887"/>
                  <a:pt x="1884807" y="472973"/>
                  <a:pt x="1882369" y="472973"/>
                </a:cubicBezTo>
                <a:close/>
                <a:moveTo>
                  <a:pt x="631546" y="465429"/>
                </a:moveTo>
                <a:cubicBezTo>
                  <a:pt x="635203" y="465429"/>
                  <a:pt x="638480" y="466496"/>
                  <a:pt x="641376" y="468630"/>
                </a:cubicBezTo>
                <a:cubicBezTo>
                  <a:pt x="644271" y="470763"/>
                  <a:pt x="646557" y="473583"/>
                  <a:pt x="648234" y="477088"/>
                </a:cubicBezTo>
                <a:cubicBezTo>
                  <a:pt x="649910" y="480593"/>
                  <a:pt x="650748" y="484327"/>
                  <a:pt x="650748" y="488289"/>
                </a:cubicBezTo>
                <a:cubicBezTo>
                  <a:pt x="650748" y="494233"/>
                  <a:pt x="648843" y="499224"/>
                  <a:pt x="645033" y="503262"/>
                </a:cubicBezTo>
                <a:cubicBezTo>
                  <a:pt x="641223" y="507301"/>
                  <a:pt x="636346" y="509320"/>
                  <a:pt x="630403" y="509320"/>
                </a:cubicBezTo>
                <a:cubicBezTo>
                  <a:pt x="623850" y="509320"/>
                  <a:pt x="618935" y="507339"/>
                  <a:pt x="615658" y="503377"/>
                </a:cubicBezTo>
                <a:cubicBezTo>
                  <a:pt x="612382" y="499414"/>
                  <a:pt x="610743" y="494766"/>
                  <a:pt x="610743" y="489432"/>
                </a:cubicBezTo>
                <a:cubicBezTo>
                  <a:pt x="610743" y="485013"/>
                  <a:pt x="611620" y="481012"/>
                  <a:pt x="613372" y="477431"/>
                </a:cubicBezTo>
                <a:cubicBezTo>
                  <a:pt x="615125" y="473849"/>
                  <a:pt x="617601" y="470954"/>
                  <a:pt x="620802" y="468744"/>
                </a:cubicBezTo>
                <a:cubicBezTo>
                  <a:pt x="624002" y="466534"/>
                  <a:pt x="627583" y="465429"/>
                  <a:pt x="631546" y="465429"/>
                </a:cubicBezTo>
                <a:close/>
                <a:moveTo>
                  <a:pt x="1882826" y="461314"/>
                </a:moveTo>
                <a:cubicBezTo>
                  <a:pt x="1888922" y="461314"/>
                  <a:pt x="1893532" y="463410"/>
                  <a:pt x="1896656" y="467601"/>
                </a:cubicBezTo>
                <a:cubicBezTo>
                  <a:pt x="1899781" y="471792"/>
                  <a:pt x="1901343" y="476554"/>
                  <a:pt x="1901343" y="481888"/>
                </a:cubicBezTo>
                <a:cubicBezTo>
                  <a:pt x="1901343" y="488594"/>
                  <a:pt x="1899133" y="494538"/>
                  <a:pt x="1894713" y="499719"/>
                </a:cubicBezTo>
                <a:cubicBezTo>
                  <a:pt x="1890294" y="504901"/>
                  <a:pt x="1884083" y="509016"/>
                  <a:pt x="1876082" y="512064"/>
                </a:cubicBezTo>
                <a:cubicBezTo>
                  <a:pt x="1868081" y="515112"/>
                  <a:pt x="1858671" y="516940"/>
                  <a:pt x="1847850" y="517550"/>
                </a:cubicBezTo>
                <a:lnTo>
                  <a:pt x="1845793" y="506577"/>
                </a:lnTo>
                <a:cubicBezTo>
                  <a:pt x="1856156" y="505815"/>
                  <a:pt x="1864576" y="504215"/>
                  <a:pt x="1871053" y="501777"/>
                </a:cubicBezTo>
                <a:lnTo>
                  <a:pt x="1875282" y="499151"/>
                </a:lnTo>
                <a:lnTo>
                  <a:pt x="1867624" y="494233"/>
                </a:lnTo>
                <a:cubicBezTo>
                  <a:pt x="1864195" y="490728"/>
                  <a:pt x="1862481" y="486384"/>
                  <a:pt x="1862481" y="481203"/>
                </a:cubicBezTo>
                <a:cubicBezTo>
                  <a:pt x="1862481" y="475869"/>
                  <a:pt x="1864348" y="471220"/>
                  <a:pt x="1868081" y="467258"/>
                </a:cubicBezTo>
                <a:cubicBezTo>
                  <a:pt x="1871815" y="463296"/>
                  <a:pt x="1876730" y="461314"/>
                  <a:pt x="1882826" y="461314"/>
                </a:cubicBezTo>
                <a:close/>
                <a:moveTo>
                  <a:pt x="2168957" y="456514"/>
                </a:moveTo>
                <a:lnTo>
                  <a:pt x="2168957" y="469544"/>
                </a:lnTo>
                <a:lnTo>
                  <a:pt x="2117751" y="484403"/>
                </a:lnTo>
                <a:lnTo>
                  <a:pt x="2117751" y="471601"/>
                </a:lnTo>
                <a:close/>
                <a:moveTo>
                  <a:pt x="2446630" y="452551"/>
                </a:moveTo>
                <a:cubicBezTo>
                  <a:pt x="2444649" y="452551"/>
                  <a:pt x="2442896" y="453313"/>
                  <a:pt x="2441372" y="454837"/>
                </a:cubicBezTo>
                <a:cubicBezTo>
                  <a:pt x="2439848" y="456361"/>
                  <a:pt x="2439086" y="458266"/>
                  <a:pt x="2439086" y="460552"/>
                </a:cubicBezTo>
                <a:cubicBezTo>
                  <a:pt x="2439086" y="463448"/>
                  <a:pt x="2440229" y="466001"/>
                  <a:pt x="2442515" y="468210"/>
                </a:cubicBezTo>
                <a:lnTo>
                  <a:pt x="2447393" y="471395"/>
                </a:lnTo>
                <a:lnTo>
                  <a:pt x="2453716" y="460781"/>
                </a:lnTo>
                <a:cubicBezTo>
                  <a:pt x="2453716" y="458647"/>
                  <a:pt x="2453107" y="456742"/>
                  <a:pt x="2451888" y="455066"/>
                </a:cubicBezTo>
                <a:cubicBezTo>
                  <a:pt x="2450669" y="453390"/>
                  <a:pt x="2448916" y="452551"/>
                  <a:pt x="2446630" y="452551"/>
                </a:cubicBezTo>
                <a:close/>
                <a:moveTo>
                  <a:pt x="1715567" y="445236"/>
                </a:moveTo>
                <a:cubicBezTo>
                  <a:pt x="1717243" y="445236"/>
                  <a:pt x="1719034" y="445389"/>
                  <a:pt x="1720939" y="445693"/>
                </a:cubicBezTo>
                <a:cubicBezTo>
                  <a:pt x="1722844" y="445998"/>
                  <a:pt x="1724635" y="446455"/>
                  <a:pt x="1726311" y="447065"/>
                </a:cubicBezTo>
                <a:lnTo>
                  <a:pt x="1724483" y="458495"/>
                </a:lnTo>
                <a:cubicBezTo>
                  <a:pt x="1722958" y="458190"/>
                  <a:pt x="1721511" y="457885"/>
                  <a:pt x="1720139" y="457581"/>
                </a:cubicBezTo>
                <a:cubicBezTo>
                  <a:pt x="1718767" y="457276"/>
                  <a:pt x="1717243" y="457123"/>
                  <a:pt x="1715567" y="457123"/>
                </a:cubicBezTo>
                <a:cubicBezTo>
                  <a:pt x="1712062" y="457123"/>
                  <a:pt x="1709319" y="457847"/>
                  <a:pt x="1707338" y="459295"/>
                </a:cubicBezTo>
                <a:cubicBezTo>
                  <a:pt x="1705356" y="460743"/>
                  <a:pt x="1704366" y="462762"/>
                  <a:pt x="1704366" y="465353"/>
                </a:cubicBezTo>
                <a:cubicBezTo>
                  <a:pt x="1704366" y="468553"/>
                  <a:pt x="1705394" y="471297"/>
                  <a:pt x="1707452" y="473583"/>
                </a:cubicBezTo>
                <a:cubicBezTo>
                  <a:pt x="1709509" y="475869"/>
                  <a:pt x="1711871" y="477659"/>
                  <a:pt x="1714538" y="478955"/>
                </a:cubicBezTo>
                <a:lnTo>
                  <a:pt x="1718018" y="479992"/>
                </a:lnTo>
                <a:lnTo>
                  <a:pt x="1723225" y="478497"/>
                </a:lnTo>
                <a:cubicBezTo>
                  <a:pt x="1726807" y="477354"/>
                  <a:pt x="1730045" y="476250"/>
                  <a:pt x="1732941" y="475183"/>
                </a:cubicBezTo>
                <a:lnTo>
                  <a:pt x="1736598" y="486841"/>
                </a:lnTo>
                <a:cubicBezTo>
                  <a:pt x="1732941" y="488213"/>
                  <a:pt x="1728635" y="489661"/>
                  <a:pt x="1723682" y="491185"/>
                </a:cubicBezTo>
                <a:cubicBezTo>
                  <a:pt x="1718729" y="492709"/>
                  <a:pt x="1713738" y="494157"/>
                  <a:pt x="1708709" y="495528"/>
                </a:cubicBezTo>
                <a:cubicBezTo>
                  <a:pt x="1703680" y="496900"/>
                  <a:pt x="1699032" y="498119"/>
                  <a:pt x="1694765" y="499186"/>
                </a:cubicBezTo>
                <a:lnTo>
                  <a:pt x="1692021" y="486841"/>
                </a:lnTo>
                <a:cubicBezTo>
                  <a:pt x="1695984" y="485927"/>
                  <a:pt x="1699184" y="485165"/>
                  <a:pt x="1701622" y="484555"/>
                </a:cubicBezTo>
                <a:lnTo>
                  <a:pt x="1702727" y="484279"/>
                </a:lnTo>
                <a:lnTo>
                  <a:pt x="1697393" y="479526"/>
                </a:lnTo>
                <a:cubicBezTo>
                  <a:pt x="1693812" y="475564"/>
                  <a:pt x="1692021" y="471068"/>
                  <a:pt x="1692021" y="466039"/>
                </a:cubicBezTo>
                <a:cubicBezTo>
                  <a:pt x="1692021" y="461467"/>
                  <a:pt x="1693126" y="457619"/>
                  <a:pt x="1695336" y="454494"/>
                </a:cubicBezTo>
                <a:cubicBezTo>
                  <a:pt x="1697546" y="451370"/>
                  <a:pt x="1700441" y="449046"/>
                  <a:pt x="1704023" y="447522"/>
                </a:cubicBezTo>
                <a:cubicBezTo>
                  <a:pt x="1707604" y="445998"/>
                  <a:pt x="1711452" y="445236"/>
                  <a:pt x="1715567" y="445236"/>
                </a:cubicBezTo>
                <a:close/>
                <a:moveTo>
                  <a:pt x="2446859" y="438150"/>
                </a:moveTo>
                <a:cubicBezTo>
                  <a:pt x="2454021" y="438150"/>
                  <a:pt x="2459431" y="440436"/>
                  <a:pt x="2463089" y="445008"/>
                </a:cubicBezTo>
                <a:cubicBezTo>
                  <a:pt x="2466747" y="449580"/>
                  <a:pt x="2468576" y="454761"/>
                  <a:pt x="2468576" y="460552"/>
                </a:cubicBezTo>
                <a:cubicBezTo>
                  <a:pt x="2468576" y="467868"/>
                  <a:pt x="2465947" y="474268"/>
                  <a:pt x="2460689" y="479755"/>
                </a:cubicBezTo>
                <a:cubicBezTo>
                  <a:pt x="2455431" y="485241"/>
                  <a:pt x="2448420" y="489585"/>
                  <a:pt x="2439658" y="492785"/>
                </a:cubicBezTo>
                <a:cubicBezTo>
                  <a:pt x="2430894" y="495985"/>
                  <a:pt x="2421103" y="497890"/>
                  <a:pt x="2410282" y="498500"/>
                </a:cubicBezTo>
                <a:lnTo>
                  <a:pt x="2407768" y="484098"/>
                </a:lnTo>
                <a:cubicBezTo>
                  <a:pt x="2415845" y="484098"/>
                  <a:pt x="2423389" y="482917"/>
                  <a:pt x="2430399" y="480555"/>
                </a:cubicBezTo>
                <a:lnTo>
                  <a:pt x="2435076" y="478059"/>
                </a:lnTo>
                <a:lnTo>
                  <a:pt x="2429028" y="473697"/>
                </a:lnTo>
                <a:cubicBezTo>
                  <a:pt x="2425675" y="470115"/>
                  <a:pt x="2423998" y="465505"/>
                  <a:pt x="2423998" y="459867"/>
                </a:cubicBezTo>
                <a:cubicBezTo>
                  <a:pt x="2423998" y="453618"/>
                  <a:pt x="2426170" y="448437"/>
                  <a:pt x="2430514" y="444322"/>
                </a:cubicBezTo>
                <a:cubicBezTo>
                  <a:pt x="2434857" y="440207"/>
                  <a:pt x="2440305" y="438150"/>
                  <a:pt x="2446859" y="438150"/>
                </a:cubicBezTo>
                <a:close/>
                <a:moveTo>
                  <a:pt x="1149782" y="437464"/>
                </a:moveTo>
                <a:lnTo>
                  <a:pt x="1149782" y="450494"/>
                </a:lnTo>
                <a:lnTo>
                  <a:pt x="1098576" y="465353"/>
                </a:lnTo>
                <a:lnTo>
                  <a:pt x="1098576" y="452551"/>
                </a:lnTo>
                <a:close/>
                <a:moveTo>
                  <a:pt x="2924175" y="436092"/>
                </a:moveTo>
                <a:lnTo>
                  <a:pt x="2924175" y="452551"/>
                </a:lnTo>
                <a:lnTo>
                  <a:pt x="2870226" y="468096"/>
                </a:lnTo>
                <a:lnTo>
                  <a:pt x="2870226" y="452094"/>
                </a:lnTo>
                <a:close/>
                <a:moveTo>
                  <a:pt x="1640053" y="430606"/>
                </a:moveTo>
                <a:cubicBezTo>
                  <a:pt x="1637157" y="430606"/>
                  <a:pt x="1634909" y="431596"/>
                  <a:pt x="1633309" y="433578"/>
                </a:cubicBezTo>
                <a:cubicBezTo>
                  <a:pt x="1631709" y="435559"/>
                  <a:pt x="1630909" y="437845"/>
                  <a:pt x="1630909" y="440436"/>
                </a:cubicBezTo>
                <a:cubicBezTo>
                  <a:pt x="1630909" y="443179"/>
                  <a:pt x="1631747" y="445427"/>
                  <a:pt x="1633424" y="447179"/>
                </a:cubicBezTo>
                <a:cubicBezTo>
                  <a:pt x="1635100" y="448932"/>
                  <a:pt x="1637233" y="449808"/>
                  <a:pt x="1639824" y="449808"/>
                </a:cubicBezTo>
                <a:cubicBezTo>
                  <a:pt x="1642415" y="449808"/>
                  <a:pt x="1644663" y="448970"/>
                  <a:pt x="1646568" y="447294"/>
                </a:cubicBezTo>
                <a:cubicBezTo>
                  <a:pt x="1648473" y="445617"/>
                  <a:pt x="1649425" y="443407"/>
                  <a:pt x="1649425" y="440664"/>
                </a:cubicBezTo>
                <a:cubicBezTo>
                  <a:pt x="1649425" y="437769"/>
                  <a:pt x="1648435" y="435368"/>
                  <a:pt x="1646454" y="433463"/>
                </a:cubicBezTo>
                <a:cubicBezTo>
                  <a:pt x="1644472" y="431558"/>
                  <a:pt x="1642339" y="430606"/>
                  <a:pt x="1640053" y="430606"/>
                </a:cubicBezTo>
                <a:close/>
                <a:moveTo>
                  <a:pt x="2804618" y="428091"/>
                </a:moveTo>
                <a:cubicBezTo>
                  <a:pt x="2801722" y="428091"/>
                  <a:pt x="2799474" y="429082"/>
                  <a:pt x="2797874" y="431063"/>
                </a:cubicBezTo>
                <a:cubicBezTo>
                  <a:pt x="2796274" y="433044"/>
                  <a:pt x="2795473" y="435330"/>
                  <a:pt x="2795473" y="437921"/>
                </a:cubicBezTo>
                <a:cubicBezTo>
                  <a:pt x="2795473" y="440664"/>
                  <a:pt x="2796312" y="442912"/>
                  <a:pt x="2797988" y="444665"/>
                </a:cubicBezTo>
                <a:cubicBezTo>
                  <a:pt x="2799664" y="446417"/>
                  <a:pt x="2801874" y="447217"/>
                  <a:pt x="2804618" y="447065"/>
                </a:cubicBezTo>
                <a:cubicBezTo>
                  <a:pt x="2807056" y="447217"/>
                  <a:pt x="2809227" y="446455"/>
                  <a:pt x="2811133" y="444779"/>
                </a:cubicBezTo>
                <a:cubicBezTo>
                  <a:pt x="2813037" y="443103"/>
                  <a:pt x="2813990" y="440893"/>
                  <a:pt x="2813990" y="438150"/>
                </a:cubicBezTo>
                <a:cubicBezTo>
                  <a:pt x="2813990" y="435254"/>
                  <a:pt x="2812999" y="432854"/>
                  <a:pt x="2811018" y="430949"/>
                </a:cubicBezTo>
                <a:cubicBezTo>
                  <a:pt x="2809037" y="429044"/>
                  <a:pt x="2806903" y="428091"/>
                  <a:pt x="2804618" y="428091"/>
                </a:cubicBezTo>
                <a:close/>
                <a:moveTo>
                  <a:pt x="1641196" y="417804"/>
                </a:moveTo>
                <a:cubicBezTo>
                  <a:pt x="1644854" y="417804"/>
                  <a:pt x="1648130" y="418871"/>
                  <a:pt x="1651026" y="421005"/>
                </a:cubicBezTo>
                <a:cubicBezTo>
                  <a:pt x="1653921" y="423138"/>
                  <a:pt x="1656207" y="425958"/>
                  <a:pt x="1657884" y="429463"/>
                </a:cubicBezTo>
                <a:cubicBezTo>
                  <a:pt x="1659560" y="432968"/>
                  <a:pt x="1660398" y="436702"/>
                  <a:pt x="1660398" y="440664"/>
                </a:cubicBezTo>
                <a:cubicBezTo>
                  <a:pt x="1660398" y="446608"/>
                  <a:pt x="1658493" y="451599"/>
                  <a:pt x="1654683" y="455637"/>
                </a:cubicBezTo>
                <a:cubicBezTo>
                  <a:pt x="1650873" y="459676"/>
                  <a:pt x="1645996" y="461695"/>
                  <a:pt x="1640053" y="461695"/>
                </a:cubicBezTo>
                <a:cubicBezTo>
                  <a:pt x="1633500" y="461695"/>
                  <a:pt x="1628585" y="459714"/>
                  <a:pt x="1625308" y="455752"/>
                </a:cubicBezTo>
                <a:cubicBezTo>
                  <a:pt x="1622032" y="451789"/>
                  <a:pt x="1620393" y="447141"/>
                  <a:pt x="1620393" y="441807"/>
                </a:cubicBezTo>
                <a:cubicBezTo>
                  <a:pt x="1620393" y="437388"/>
                  <a:pt x="1621270" y="433387"/>
                  <a:pt x="1623022" y="429806"/>
                </a:cubicBezTo>
                <a:cubicBezTo>
                  <a:pt x="1624775" y="426224"/>
                  <a:pt x="1627251" y="423329"/>
                  <a:pt x="1630452" y="421119"/>
                </a:cubicBezTo>
                <a:cubicBezTo>
                  <a:pt x="1633652" y="418909"/>
                  <a:pt x="1637233" y="417804"/>
                  <a:pt x="1641196" y="417804"/>
                </a:cubicBezTo>
                <a:close/>
                <a:moveTo>
                  <a:pt x="2805989" y="412546"/>
                </a:moveTo>
                <a:cubicBezTo>
                  <a:pt x="2810256" y="412394"/>
                  <a:pt x="2814028" y="413537"/>
                  <a:pt x="2817305" y="415975"/>
                </a:cubicBezTo>
                <a:cubicBezTo>
                  <a:pt x="2820581" y="418414"/>
                  <a:pt x="2823134" y="421576"/>
                  <a:pt x="2824963" y="425462"/>
                </a:cubicBezTo>
                <a:cubicBezTo>
                  <a:pt x="2826791" y="429348"/>
                  <a:pt x="2827706" y="433501"/>
                  <a:pt x="2827706" y="437921"/>
                </a:cubicBezTo>
                <a:cubicBezTo>
                  <a:pt x="2827859" y="444474"/>
                  <a:pt x="2825801" y="450075"/>
                  <a:pt x="2821534" y="454723"/>
                </a:cubicBezTo>
                <a:cubicBezTo>
                  <a:pt x="2817266" y="459371"/>
                  <a:pt x="2811704" y="461695"/>
                  <a:pt x="2804846" y="461695"/>
                </a:cubicBezTo>
                <a:cubicBezTo>
                  <a:pt x="2797531" y="461695"/>
                  <a:pt x="2791968" y="459447"/>
                  <a:pt x="2788158" y="454952"/>
                </a:cubicBezTo>
                <a:cubicBezTo>
                  <a:pt x="2784348" y="450456"/>
                  <a:pt x="2782443" y="445160"/>
                  <a:pt x="2782443" y="439064"/>
                </a:cubicBezTo>
                <a:cubicBezTo>
                  <a:pt x="2782443" y="434187"/>
                  <a:pt x="2783472" y="429729"/>
                  <a:pt x="2785529" y="425691"/>
                </a:cubicBezTo>
                <a:cubicBezTo>
                  <a:pt x="2787587" y="421652"/>
                  <a:pt x="2790368" y="418414"/>
                  <a:pt x="2793873" y="415975"/>
                </a:cubicBezTo>
                <a:cubicBezTo>
                  <a:pt x="2797378" y="413537"/>
                  <a:pt x="2801417" y="412394"/>
                  <a:pt x="2805989" y="412546"/>
                </a:cubicBezTo>
                <a:close/>
                <a:moveTo>
                  <a:pt x="1740332" y="399364"/>
                </a:moveTo>
                <a:lnTo>
                  <a:pt x="1740332" y="412394"/>
                </a:lnTo>
                <a:lnTo>
                  <a:pt x="1689126" y="427253"/>
                </a:lnTo>
                <a:lnTo>
                  <a:pt x="1689126" y="414451"/>
                </a:lnTo>
                <a:close/>
                <a:moveTo>
                  <a:pt x="390525" y="317525"/>
                </a:moveTo>
                <a:lnTo>
                  <a:pt x="390525" y="333984"/>
                </a:lnTo>
                <a:lnTo>
                  <a:pt x="336576" y="349529"/>
                </a:lnTo>
                <a:lnTo>
                  <a:pt x="336576" y="333527"/>
                </a:lnTo>
                <a:close/>
                <a:moveTo>
                  <a:pt x="2311832" y="261747"/>
                </a:moveTo>
                <a:lnTo>
                  <a:pt x="2311832" y="274777"/>
                </a:lnTo>
                <a:lnTo>
                  <a:pt x="2303691" y="277139"/>
                </a:lnTo>
                <a:lnTo>
                  <a:pt x="2303374" y="279120"/>
                </a:lnTo>
                <a:lnTo>
                  <a:pt x="2299601" y="278326"/>
                </a:lnTo>
                <a:lnTo>
                  <a:pt x="2284921" y="282586"/>
                </a:lnTo>
                <a:lnTo>
                  <a:pt x="2283257" y="285978"/>
                </a:lnTo>
                <a:cubicBezTo>
                  <a:pt x="2283257" y="289179"/>
                  <a:pt x="2284286" y="291922"/>
                  <a:pt x="2286343" y="294208"/>
                </a:cubicBezTo>
                <a:cubicBezTo>
                  <a:pt x="2288401" y="296494"/>
                  <a:pt x="2290763" y="298284"/>
                  <a:pt x="2293430" y="299580"/>
                </a:cubicBezTo>
                <a:lnTo>
                  <a:pt x="2296910" y="300618"/>
                </a:lnTo>
                <a:lnTo>
                  <a:pt x="2302117" y="299123"/>
                </a:lnTo>
                <a:cubicBezTo>
                  <a:pt x="2305698" y="297980"/>
                  <a:pt x="2308936" y="296875"/>
                  <a:pt x="2311832" y="295808"/>
                </a:cubicBezTo>
                <a:lnTo>
                  <a:pt x="2315490" y="307467"/>
                </a:lnTo>
                <a:cubicBezTo>
                  <a:pt x="2311832" y="308838"/>
                  <a:pt x="2307527" y="310286"/>
                  <a:pt x="2302574" y="311810"/>
                </a:cubicBezTo>
                <a:cubicBezTo>
                  <a:pt x="2297621" y="313334"/>
                  <a:pt x="2292630" y="314782"/>
                  <a:pt x="2287600" y="316153"/>
                </a:cubicBezTo>
                <a:cubicBezTo>
                  <a:pt x="2282571" y="317525"/>
                  <a:pt x="2277923" y="318744"/>
                  <a:pt x="2273656" y="319811"/>
                </a:cubicBezTo>
                <a:lnTo>
                  <a:pt x="2270913" y="307467"/>
                </a:lnTo>
                <a:cubicBezTo>
                  <a:pt x="2274875" y="306552"/>
                  <a:pt x="2278075" y="305790"/>
                  <a:pt x="2280514" y="305181"/>
                </a:cubicBezTo>
                <a:lnTo>
                  <a:pt x="2281618" y="304904"/>
                </a:lnTo>
                <a:lnTo>
                  <a:pt x="2276285" y="300151"/>
                </a:lnTo>
                <a:cubicBezTo>
                  <a:pt x="2272703" y="296189"/>
                  <a:pt x="2270913" y="291693"/>
                  <a:pt x="2270913" y="286664"/>
                </a:cubicBezTo>
                <a:lnTo>
                  <a:pt x="2270917" y="286649"/>
                </a:lnTo>
                <a:lnTo>
                  <a:pt x="2260626" y="289636"/>
                </a:lnTo>
                <a:lnTo>
                  <a:pt x="2260626" y="276834"/>
                </a:lnTo>
                <a:lnTo>
                  <a:pt x="2278742" y="271496"/>
                </a:lnTo>
                <a:lnTo>
                  <a:pt x="2282914" y="268147"/>
                </a:lnTo>
                <a:cubicBezTo>
                  <a:pt x="2286496" y="266623"/>
                  <a:pt x="2290344" y="265861"/>
                  <a:pt x="2294458" y="265861"/>
                </a:cubicBezTo>
                <a:lnTo>
                  <a:pt x="2297103" y="266086"/>
                </a:lnTo>
                <a:close/>
                <a:moveTo>
                  <a:pt x="2339444" y="196514"/>
                </a:moveTo>
                <a:lnTo>
                  <a:pt x="2326920" y="212940"/>
                </a:lnTo>
                <a:cubicBezTo>
                  <a:pt x="2320671" y="219570"/>
                  <a:pt x="2313356" y="225856"/>
                  <a:pt x="2304974" y="231800"/>
                </a:cubicBezTo>
                <a:lnTo>
                  <a:pt x="2333778" y="231800"/>
                </a:lnTo>
                <a:cubicBezTo>
                  <a:pt x="2338959" y="231800"/>
                  <a:pt x="2342922" y="231152"/>
                  <a:pt x="2345665" y="229857"/>
                </a:cubicBezTo>
                <a:cubicBezTo>
                  <a:pt x="2348408" y="228561"/>
                  <a:pt x="2350275" y="226847"/>
                  <a:pt x="2351266" y="224713"/>
                </a:cubicBezTo>
                <a:cubicBezTo>
                  <a:pt x="2352256" y="222580"/>
                  <a:pt x="2352752" y="220294"/>
                  <a:pt x="2352752" y="217855"/>
                </a:cubicBezTo>
                <a:cubicBezTo>
                  <a:pt x="2352752" y="213741"/>
                  <a:pt x="2350275" y="208597"/>
                  <a:pt x="2345322" y="202425"/>
                </a:cubicBezTo>
                <a:close/>
                <a:moveTo>
                  <a:pt x="3359963" y="192252"/>
                </a:moveTo>
                <a:cubicBezTo>
                  <a:pt x="3356458" y="192252"/>
                  <a:pt x="3353295" y="193586"/>
                  <a:pt x="3350476" y="196253"/>
                </a:cubicBezTo>
                <a:cubicBezTo>
                  <a:pt x="3347657" y="198920"/>
                  <a:pt x="3345447" y="202311"/>
                  <a:pt x="3343847" y="206425"/>
                </a:cubicBezTo>
                <a:cubicBezTo>
                  <a:pt x="3342247" y="210540"/>
                  <a:pt x="3341446" y="214655"/>
                  <a:pt x="3341446" y="218770"/>
                </a:cubicBezTo>
                <a:cubicBezTo>
                  <a:pt x="3341446" y="221970"/>
                  <a:pt x="3342094" y="224751"/>
                  <a:pt x="3343390" y="227114"/>
                </a:cubicBezTo>
                <a:cubicBezTo>
                  <a:pt x="3344685" y="229476"/>
                  <a:pt x="3346857" y="231267"/>
                  <a:pt x="3349905" y="232486"/>
                </a:cubicBezTo>
                <a:cubicBezTo>
                  <a:pt x="3352953" y="233705"/>
                  <a:pt x="3356915" y="234315"/>
                  <a:pt x="3361792" y="234315"/>
                </a:cubicBezTo>
                <a:cubicBezTo>
                  <a:pt x="3366211" y="234315"/>
                  <a:pt x="3370669" y="233857"/>
                  <a:pt x="3375165" y="232943"/>
                </a:cubicBezTo>
                <a:lnTo>
                  <a:pt x="3380293" y="231318"/>
                </a:lnTo>
                <a:lnTo>
                  <a:pt x="3380537" y="228371"/>
                </a:lnTo>
                <a:cubicBezTo>
                  <a:pt x="3380537" y="223647"/>
                  <a:pt x="3380080" y="219113"/>
                  <a:pt x="3379165" y="214769"/>
                </a:cubicBezTo>
                <a:cubicBezTo>
                  <a:pt x="3378251" y="210426"/>
                  <a:pt x="3376879" y="206578"/>
                  <a:pt x="3375051" y="203225"/>
                </a:cubicBezTo>
                <a:cubicBezTo>
                  <a:pt x="3373222" y="199872"/>
                  <a:pt x="3371050" y="197205"/>
                  <a:pt x="3368535" y="195224"/>
                </a:cubicBezTo>
                <a:cubicBezTo>
                  <a:pt x="3366021" y="193243"/>
                  <a:pt x="3363163" y="192252"/>
                  <a:pt x="3359963" y="192252"/>
                </a:cubicBezTo>
                <a:close/>
                <a:moveTo>
                  <a:pt x="1650721" y="192252"/>
                </a:moveTo>
                <a:cubicBezTo>
                  <a:pt x="1647978" y="192252"/>
                  <a:pt x="1645539" y="193205"/>
                  <a:pt x="1643406" y="195110"/>
                </a:cubicBezTo>
                <a:cubicBezTo>
                  <a:pt x="1641272" y="197015"/>
                  <a:pt x="1639596" y="199377"/>
                  <a:pt x="1638376" y="202196"/>
                </a:cubicBezTo>
                <a:cubicBezTo>
                  <a:pt x="1637157" y="205016"/>
                  <a:pt x="1636548" y="207873"/>
                  <a:pt x="1636548" y="210769"/>
                </a:cubicBezTo>
                <a:cubicBezTo>
                  <a:pt x="1636548" y="212902"/>
                  <a:pt x="1637081" y="214693"/>
                  <a:pt x="1638148" y="216141"/>
                </a:cubicBezTo>
                <a:cubicBezTo>
                  <a:pt x="1639215" y="217589"/>
                  <a:pt x="1640815" y="218655"/>
                  <a:pt x="1642948" y="219341"/>
                </a:cubicBezTo>
                <a:cubicBezTo>
                  <a:pt x="1645082" y="220027"/>
                  <a:pt x="1647749" y="220370"/>
                  <a:pt x="1650950" y="220370"/>
                </a:cubicBezTo>
                <a:cubicBezTo>
                  <a:pt x="1654607" y="220370"/>
                  <a:pt x="1658379" y="219951"/>
                  <a:pt x="1662265" y="219113"/>
                </a:cubicBezTo>
                <a:lnTo>
                  <a:pt x="1665476" y="218042"/>
                </a:lnTo>
                <a:lnTo>
                  <a:pt x="1664894" y="211569"/>
                </a:lnTo>
                <a:cubicBezTo>
                  <a:pt x="1664284" y="208140"/>
                  <a:pt x="1663370" y="204978"/>
                  <a:pt x="1662151" y="202082"/>
                </a:cubicBezTo>
                <a:cubicBezTo>
                  <a:pt x="1660932" y="199186"/>
                  <a:pt x="1659369" y="196824"/>
                  <a:pt x="1657465" y="194995"/>
                </a:cubicBezTo>
                <a:cubicBezTo>
                  <a:pt x="1655560" y="193167"/>
                  <a:pt x="1653312" y="192252"/>
                  <a:pt x="1650721" y="192252"/>
                </a:cubicBezTo>
                <a:close/>
                <a:moveTo>
                  <a:pt x="698221" y="192252"/>
                </a:moveTo>
                <a:cubicBezTo>
                  <a:pt x="695020" y="192252"/>
                  <a:pt x="692353" y="193357"/>
                  <a:pt x="690220" y="195567"/>
                </a:cubicBezTo>
                <a:cubicBezTo>
                  <a:pt x="688086" y="197777"/>
                  <a:pt x="686524" y="200367"/>
                  <a:pt x="685533" y="203339"/>
                </a:cubicBezTo>
                <a:cubicBezTo>
                  <a:pt x="684543" y="206311"/>
                  <a:pt x="684048" y="208940"/>
                  <a:pt x="684048" y="211226"/>
                </a:cubicBezTo>
                <a:cubicBezTo>
                  <a:pt x="684048" y="212598"/>
                  <a:pt x="684429" y="214045"/>
                  <a:pt x="685191" y="215569"/>
                </a:cubicBezTo>
                <a:cubicBezTo>
                  <a:pt x="685953" y="217093"/>
                  <a:pt x="687629" y="218389"/>
                  <a:pt x="690220" y="219456"/>
                </a:cubicBezTo>
                <a:cubicBezTo>
                  <a:pt x="692811" y="220522"/>
                  <a:pt x="696887" y="221132"/>
                  <a:pt x="702450" y="221284"/>
                </a:cubicBezTo>
                <a:lnTo>
                  <a:pt x="713205" y="220528"/>
                </a:lnTo>
                <a:lnTo>
                  <a:pt x="712280" y="209626"/>
                </a:lnTo>
                <a:cubicBezTo>
                  <a:pt x="711594" y="206044"/>
                  <a:pt x="710565" y="202920"/>
                  <a:pt x="709194" y="200253"/>
                </a:cubicBezTo>
                <a:cubicBezTo>
                  <a:pt x="706450" y="194919"/>
                  <a:pt x="702793" y="192252"/>
                  <a:pt x="698221" y="192252"/>
                </a:cubicBezTo>
                <a:close/>
                <a:moveTo>
                  <a:pt x="355321" y="192252"/>
                </a:moveTo>
                <a:cubicBezTo>
                  <a:pt x="352120" y="192252"/>
                  <a:pt x="349453" y="193357"/>
                  <a:pt x="347320" y="195567"/>
                </a:cubicBezTo>
                <a:cubicBezTo>
                  <a:pt x="345186" y="197777"/>
                  <a:pt x="343624" y="200367"/>
                  <a:pt x="342633" y="203339"/>
                </a:cubicBezTo>
                <a:cubicBezTo>
                  <a:pt x="341643" y="206311"/>
                  <a:pt x="341148" y="208940"/>
                  <a:pt x="341148" y="211226"/>
                </a:cubicBezTo>
                <a:cubicBezTo>
                  <a:pt x="341148" y="212598"/>
                  <a:pt x="341529" y="214045"/>
                  <a:pt x="342291" y="215569"/>
                </a:cubicBezTo>
                <a:cubicBezTo>
                  <a:pt x="343053" y="217093"/>
                  <a:pt x="344729" y="218389"/>
                  <a:pt x="347320" y="219456"/>
                </a:cubicBezTo>
                <a:cubicBezTo>
                  <a:pt x="349911" y="220522"/>
                  <a:pt x="353987" y="221132"/>
                  <a:pt x="359550" y="221284"/>
                </a:cubicBezTo>
                <a:lnTo>
                  <a:pt x="370305" y="220528"/>
                </a:lnTo>
                <a:lnTo>
                  <a:pt x="369380" y="209626"/>
                </a:lnTo>
                <a:cubicBezTo>
                  <a:pt x="368694" y="206044"/>
                  <a:pt x="367665" y="202920"/>
                  <a:pt x="366294" y="200253"/>
                </a:cubicBezTo>
                <a:cubicBezTo>
                  <a:pt x="363551" y="194919"/>
                  <a:pt x="359893" y="192252"/>
                  <a:pt x="355321" y="192252"/>
                </a:cubicBezTo>
                <a:close/>
                <a:moveTo>
                  <a:pt x="1048512" y="187223"/>
                </a:moveTo>
                <a:cubicBezTo>
                  <a:pt x="1045312" y="187223"/>
                  <a:pt x="1042607" y="188404"/>
                  <a:pt x="1040397" y="190766"/>
                </a:cubicBezTo>
                <a:cubicBezTo>
                  <a:pt x="1038187" y="193128"/>
                  <a:pt x="1036054" y="196481"/>
                  <a:pt x="1033996" y="200825"/>
                </a:cubicBezTo>
                <a:lnTo>
                  <a:pt x="1028787" y="211484"/>
                </a:lnTo>
                <a:lnTo>
                  <a:pt x="1037425" y="215341"/>
                </a:lnTo>
                <a:cubicBezTo>
                  <a:pt x="1043445" y="217474"/>
                  <a:pt x="1048436" y="218541"/>
                  <a:pt x="1052398" y="218541"/>
                </a:cubicBezTo>
                <a:cubicBezTo>
                  <a:pt x="1055446" y="218541"/>
                  <a:pt x="1057961" y="218236"/>
                  <a:pt x="1059942" y="217627"/>
                </a:cubicBezTo>
                <a:cubicBezTo>
                  <a:pt x="1061923" y="217017"/>
                  <a:pt x="1063371" y="216027"/>
                  <a:pt x="1064286" y="214655"/>
                </a:cubicBezTo>
                <a:cubicBezTo>
                  <a:pt x="1065200" y="213283"/>
                  <a:pt x="1065657" y="211455"/>
                  <a:pt x="1065657" y="209169"/>
                </a:cubicBezTo>
                <a:cubicBezTo>
                  <a:pt x="1065657" y="205968"/>
                  <a:pt x="1064895" y="202692"/>
                  <a:pt x="1063371" y="199339"/>
                </a:cubicBezTo>
                <a:cubicBezTo>
                  <a:pt x="1061847" y="195986"/>
                  <a:pt x="1059828" y="193128"/>
                  <a:pt x="1057313" y="190766"/>
                </a:cubicBezTo>
                <a:cubicBezTo>
                  <a:pt x="1054799" y="188404"/>
                  <a:pt x="1051865" y="187223"/>
                  <a:pt x="1048512" y="187223"/>
                </a:cubicBezTo>
                <a:close/>
                <a:moveTo>
                  <a:pt x="1251814" y="186537"/>
                </a:moveTo>
                <a:cubicBezTo>
                  <a:pt x="1249833" y="186537"/>
                  <a:pt x="1247394" y="187185"/>
                  <a:pt x="1244499" y="188480"/>
                </a:cubicBezTo>
                <a:cubicBezTo>
                  <a:pt x="1241603" y="189776"/>
                  <a:pt x="1238708" y="191338"/>
                  <a:pt x="1235812" y="193167"/>
                </a:cubicBezTo>
                <a:cubicBezTo>
                  <a:pt x="1232916" y="194995"/>
                  <a:pt x="1230478" y="196786"/>
                  <a:pt x="1228497" y="198539"/>
                </a:cubicBezTo>
                <a:lnTo>
                  <a:pt x="1226451" y="200925"/>
                </a:lnTo>
                <a:lnTo>
                  <a:pt x="1232269" y="209283"/>
                </a:lnTo>
                <a:cubicBezTo>
                  <a:pt x="1236155" y="213474"/>
                  <a:pt x="1240384" y="216712"/>
                  <a:pt x="1244956" y="218998"/>
                </a:cubicBezTo>
                <a:cubicBezTo>
                  <a:pt x="1249528" y="221284"/>
                  <a:pt x="1254024" y="222427"/>
                  <a:pt x="1258443" y="222427"/>
                </a:cubicBezTo>
                <a:cubicBezTo>
                  <a:pt x="1261339" y="222427"/>
                  <a:pt x="1263663" y="222008"/>
                  <a:pt x="1265416" y="221170"/>
                </a:cubicBezTo>
                <a:cubicBezTo>
                  <a:pt x="1267168" y="220332"/>
                  <a:pt x="1268311" y="219075"/>
                  <a:pt x="1268845" y="217398"/>
                </a:cubicBezTo>
                <a:cubicBezTo>
                  <a:pt x="1269378" y="215722"/>
                  <a:pt x="1269188" y="213741"/>
                  <a:pt x="1268273" y="211455"/>
                </a:cubicBezTo>
                <a:cubicBezTo>
                  <a:pt x="1266749" y="207340"/>
                  <a:pt x="1265263" y="203758"/>
                  <a:pt x="1263815" y="200710"/>
                </a:cubicBezTo>
                <a:cubicBezTo>
                  <a:pt x="1262368" y="197662"/>
                  <a:pt x="1260996" y="195072"/>
                  <a:pt x="1259701" y="192938"/>
                </a:cubicBezTo>
                <a:cubicBezTo>
                  <a:pt x="1258405" y="190804"/>
                  <a:pt x="1257110" y="189204"/>
                  <a:pt x="1255814" y="188137"/>
                </a:cubicBezTo>
                <a:cubicBezTo>
                  <a:pt x="1254519" y="187071"/>
                  <a:pt x="1253185" y="186537"/>
                  <a:pt x="1251814" y="186537"/>
                </a:cubicBezTo>
                <a:close/>
                <a:moveTo>
                  <a:pt x="3195143" y="174421"/>
                </a:moveTo>
                <a:cubicBezTo>
                  <a:pt x="3191485" y="174421"/>
                  <a:pt x="3188094" y="175641"/>
                  <a:pt x="3184970" y="178079"/>
                </a:cubicBezTo>
                <a:cubicBezTo>
                  <a:pt x="3181845" y="180517"/>
                  <a:pt x="3179331" y="183680"/>
                  <a:pt x="3177426" y="187566"/>
                </a:cubicBezTo>
                <a:cubicBezTo>
                  <a:pt x="3175521" y="191452"/>
                  <a:pt x="3174569" y="195453"/>
                  <a:pt x="3174569" y="199567"/>
                </a:cubicBezTo>
                <a:cubicBezTo>
                  <a:pt x="3174569" y="204444"/>
                  <a:pt x="3175826" y="208826"/>
                  <a:pt x="3178340" y="212712"/>
                </a:cubicBezTo>
                <a:cubicBezTo>
                  <a:pt x="3180855" y="216598"/>
                  <a:pt x="3183941" y="219913"/>
                  <a:pt x="3187599" y="222656"/>
                </a:cubicBezTo>
                <a:lnTo>
                  <a:pt x="3192405" y="225560"/>
                </a:lnTo>
                <a:lnTo>
                  <a:pt x="3199372" y="222427"/>
                </a:lnTo>
                <a:cubicBezTo>
                  <a:pt x="3203867" y="219684"/>
                  <a:pt x="3207525" y="216331"/>
                  <a:pt x="3210344" y="212369"/>
                </a:cubicBezTo>
                <a:cubicBezTo>
                  <a:pt x="3213164" y="208407"/>
                  <a:pt x="3214573" y="203835"/>
                  <a:pt x="3214573" y="198653"/>
                </a:cubicBezTo>
                <a:cubicBezTo>
                  <a:pt x="3214573" y="195148"/>
                  <a:pt x="3213735" y="191528"/>
                  <a:pt x="3212059" y="187794"/>
                </a:cubicBezTo>
                <a:cubicBezTo>
                  <a:pt x="3210382" y="184061"/>
                  <a:pt x="3208096" y="180898"/>
                  <a:pt x="3205201" y="178308"/>
                </a:cubicBezTo>
                <a:cubicBezTo>
                  <a:pt x="3202305" y="175717"/>
                  <a:pt x="3198952" y="174421"/>
                  <a:pt x="3195143" y="174421"/>
                </a:cubicBezTo>
                <a:close/>
                <a:moveTo>
                  <a:pt x="2699843" y="174421"/>
                </a:moveTo>
                <a:cubicBezTo>
                  <a:pt x="2696185" y="174421"/>
                  <a:pt x="2692794" y="175641"/>
                  <a:pt x="2689670" y="178079"/>
                </a:cubicBezTo>
                <a:cubicBezTo>
                  <a:pt x="2686545" y="180517"/>
                  <a:pt x="2684031" y="183680"/>
                  <a:pt x="2682126" y="187566"/>
                </a:cubicBezTo>
                <a:cubicBezTo>
                  <a:pt x="2680221" y="191452"/>
                  <a:pt x="2679269" y="195453"/>
                  <a:pt x="2679269" y="199567"/>
                </a:cubicBezTo>
                <a:cubicBezTo>
                  <a:pt x="2679269" y="204444"/>
                  <a:pt x="2680526" y="208826"/>
                  <a:pt x="2683040" y="212712"/>
                </a:cubicBezTo>
                <a:cubicBezTo>
                  <a:pt x="2685555" y="216598"/>
                  <a:pt x="2688641" y="219913"/>
                  <a:pt x="2692299" y="222656"/>
                </a:cubicBezTo>
                <a:lnTo>
                  <a:pt x="2697105" y="225560"/>
                </a:lnTo>
                <a:lnTo>
                  <a:pt x="2704072" y="222427"/>
                </a:lnTo>
                <a:cubicBezTo>
                  <a:pt x="2708567" y="219684"/>
                  <a:pt x="2712225" y="216331"/>
                  <a:pt x="2715044" y="212369"/>
                </a:cubicBezTo>
                <a:cubicBezTo>
                  <a:pt x="2717864" y="208407"/>
                  <a:pt x="2719273" y="203835"/>
                  <a:pt x="2719273" y="198653"/>
                </a:cubicBezTo>
                <a:cubicBezTo>
                  <a:pt x="2719273" y="195148"/>
                  <a:pt x="2718435" y="191528"/>
                  <a:pt x="2716759" y="187794"/>
                </a:cubicBezTo>
                <a:cubicBezTo>
                  <a:pt x="2715082" y="184061"/>
                  <a:pt x="2712796" y="180898"/>
                  <a:pt x="2709901" y="178308"/>
                </a:cubicBezTo>
                <a:cubicBezTo>
                  <a:pt x="2707005" y="175717"/>
                  <a:pt x="2703652" y="174421"/>
                  <a:pt x="2699843" y="174421"/>
                </a:cubicBezTo>
                <a:close/>
                <a:moveTo>
                  <a:pt x="3361792" y="173507"/>
                </a:moveTo>
                <a:cubicBezTo>
                  <a:pt x="3367888" y="173507"/>
                  <a:pt x="3373222" y="175069"/>
                  <a:pt x="3377794" y="178193"/>
                </a:cubicBezTo>
                <a:cubicBezTo>
                  <a:pt x="3382366" y="181317"/>
                  <a:pt x="3386176" y="185547"/>
                  <a:pt x="3389224" y="190881"/>
                </a:cubicBezTo>
                <a:cubicBezTo>
                  <a:pt x="3392272" y="196215"/>
                  <a:pt x="3394558" y="202234"/>
                  <a:pt x="3396082" y="208940"/>
                </a:cubicBezTo>
                <a:cubicBezTo>
                  <a:pt x="3397606" y="215646"/>
                  <a:pt x="3398368" y="222580"/>
                  <a:pt x="3398368" y="229743"/>
                </a:cubicBezTo>
                <a:cubicBezTo>
                  <a:pt x="3398368" y="243916"/>
                  <a:pt x="3395510" y="256146"/>
                  <a:pt x="3389795" y="266433"/>
                </a:cubicBezTo>
                <a:cubicBezTo>
                  <a:pt x="3384080" y="276720"/>
                  <a:pt x="3375546" y="284911"/>
                  <a:pt x="3364192" y="291007"/>
                </a:cubicBezTo>
                <a:cubicBezTo>
                  <a:pt x="3352838" y="297103"/>
                  <a:pt x="3338779" y="301142"/>
                  <a:pt x="3322015" y="303123"/>
                </a:cubicBezTo>
                <a:lnTo>
                  <a:pt x="3317901" y="284378"/>
                </a:lnTo>
                <a:cubicBezTo>
                  <a:pt x="3327045" y="283159"/>
                  <a:pt x="3335465" y="281444"/>
                  <a:pt x="3343161" y="279234"/>
                </a:cubicBezTo>
                <a:cubicBezTo>
                  <a:pt x="3350857" y="277025"/>
                  <a:pt x="3357486" y="273862"/>
                  <a:pt x="3363049" y="269748"/>
                </a:cubicBezTo>
                <a:cubicBezTo>
                  <a:pt x="3368612" y="265633"/>
                  <a:pt x="3372917" y="260223"/>
                  <a:pt x="3375965" y="253517"/>
                </a:cubicBezTo>
                <a:lnTo>
                  <a:pt x="3377105" y="249755"/>
                </a:lnTo>
                <a:lnTo>
                  <a:pt x="3374708" y="250774"/>
                </a:lnTo>
                <a:cubicBezTo>
                  <a:pt x="3369755" y="251841"/>
                  <a:pt x="3364764" y="252374"/>
                  <a:pt x="3359735" y="252374"/>
                </a:cubicBezTo>
                <a:cubicBezTo>
                  <a:pt x="3353943" y="252374"/>
                  <a:pt x="3348800" y="251764"/>
                  <a:pt x="3344304" y="250545"/>
                </a:cubicBezTo>
                <a:cubicBezTo>
                  <a:pt x="3339808" y="249326"/>
                  <a:pt x="3335998" y="247535"/>
                  <a:pt x="3332874" y="245173"/>
                </a:cubicBezTo>
                <a:cubicBezTo>
                  <a:pt x="3329750" y="242811"/>
                  <a:pt x="3327388" y="239801"/>
                  <a:pt x="3325787" y="236143"/>
                </a:cubicBezTo>
                <a:cubicBezTo>
                  <a:pt x="3324187" y="232486"/>
                  <a:pt x="3323387" y="228219"/>
                  <a:pt x="3323387" y="223342"/>
                </a:cubicBezTo>
                <a:cubicBezTo>
                  <a:pt x="3323387" y="217551"/>
                  <a:pt x="3324302" y="211721"/>
                  <a:pt x="3326130" y="205854"/>
                </a:cubicBezTo>
                <a:cubicBezTo>
                  <a:pt x="3327959" y="199986"/>
                  <a:pt x="3330550" y="194614"/>
                  <a:pt x="3333903" y="189738"/>
                </a:cubicBezTo>
                <a:cubicBezTo>
                  <a:pt x="3337255" y="184861"/>
                  <a:pt x="3341294" y="180936"/>
                  <a:pt x="3346019" y="177965"/>
                </a:cubicBezTo>
                <a:cubicBezTo>
                  <a:pt x="3350743" y="174993"/>
                  <a:pt x="3356001" y="173507"/>
                  <a:pt x="3361792" y="173507"/>
                </a:cubicBezTo>
                <a:close/>
                <a:moveTo>
                  <a:pt x="1460526" y="170764"/>
                </a:moveTo>
                <a:cubicBezTo>
                  <a:pt x="1458544" y="170764"/>
                  <a:pt x="1456182" y="170992"/>
                  <a:pt x="1453439" y="171450"/>
                </a:cubicBezTo>
                <a:cubicBezTo>
                  <a:pt x="1450696" y="171907"/>
                  <a:pt x="1447953" y="172554"/>
                  <a:pt x="1445209" y="173393"/>
                </a:cubicBezTo>
                <a:cubicBezTo>
                  <a:pt x="1442466" y="174231"/>
                  <a:pt x="1439875" y="175336"/>
                  <a:pt x="1437437" y="176707"/>
                </a:cubicBezTo>
                <a:cubicBezTo>
                  <a:pt x="1440638" y="179146"/>
                  <a:pt x="1444143" y="182232"/>
                  <a:pt x="1447953" y="185966"/>
                </a:cubicBezTo>
                <a:cubicBezTo>
                  <a:pt x="1451763" y="189699"/>
                  <a:pt x="1455573" y="193586"/>
                  <a:pt x="1459383" y="197624"/>
                </a:cubicBezTo>
                <a:lnTo>
                  <a:pt x="1463640" y="202723"/>
                </a:lnTo>
                <a:lnTo>
                  <a:pt x="1472984" y="193052"/>
                </a:lnTo>
                <a:cubicBezTo>
                  <a:pt x="1475194" y="189471"/>
                  <a:pt x="1476299" y="185928"/>
                  <a:pt x="1476299" y="182422"/>
                </a:cubicBezTo>
                <a:cubicBezTo>
                  <a:pt x="1476299" y="180441"/>
                  <a:pt x="1475804" y="178574"/>
                  <a:pt x="1474813" y="176822"/>
                </a:cubicBezTo>
                <a:cubicBezTo>
                  <a:pt x="1473823" y="175069"/>
                  <a:pt x="1472184" y="173621"/>
                  <a:pt x="1469898" y="172478"/>
                </a:cubicBezTo>
                <a:cubicBezTo>
                  <a:pt x="1467612" y="171335"/>
                  <a:pt x="1464488" y="170764"/>
                  <a:pt x="1460526" y="170764"/>
                </a:cubicBezTo>
                <a:close/>
                <a:moveTo>
                  <a:pt x="2232508" y="158419"/>
                </a:moveTo>
                <a:cubicBezTo>
                  <a:pt x="2234489" y="163296"/>
                  <a:pt x="2236356" y="168859"/>
                  <a:pt x="2238109" y="175107"/>
                </a:cubicBezTo>
                <a:cubicBezTo>
                  <a:pt x="2239861" y="181356"/>
                  <a:pt x="2241347" y="187528"/>
                  <a:pt x="2242566" y="193624"/>
                </a:cubicBezTo>
                <a:cubicBezTo>
                  <a:pt x="2243785" y="199720"/>
                  <a:pt x="2244395" y="205054"/>
                  <a:pt x="2244395" y="209626"/>
                </a:cubicBezTo>
                <a:cubicBezTo>
                  <a:pt x="2244395" y="215722"/>
                  <a:pt x="2243747" y="221094"/>
                  <a:pt x="2242452" y="225742"/>
                </a:cubicBezTo>
                <a:cubicBezTo>
                  <a:pt x="2241157" y="230390"/>
                  <a:pt x="2239213" y="234353"/>
                  <a:pt x="2236623" y="237629"/>
                </a:cubicBezTo>
                <a:cubicBezTo>
                  <a:pt x="2234032" y="240906"/>
                  <a:pt x="2230717" y="243573"/>
                  <a:pt x="2226679" y="245630"/>
                </a:cubicBezTo>
                <a:cubicBezTo>
                  <a:pt x="2222640" y="247688"/>
                  <a:pt x="2217954" y="249212"/>
                  <a:pt x="2212620" y="250202"/>
                </a:cubicBezTo>
                <a:lnTo>
                  <a:pt x="2199195" y="251293"/>
                </a:lnTo>
                <a:lnTo>
                  <a:pt x="2198142" y="251688"/>
                </a:lnTo>
                <a:lnTo>
                  <a:pt x="2196842" y="251484"/>
                </a:lnTo>
                <a:lnTo>
                  <a:pt x="2194332" y="251688"/>
                </a:lnTo>
                <a:lnTo>
                  <a:pt x="2194403" y="251101"/>
                </a:lnTo>
                <a:lnTo>
                  <a:pt x="2184311" y="249516"/>
                </a:lnTo>
                <a:cubicBezTo>
                  <a:pt x="2180273" y="248069"/>
                  <a:pt x="2176768" y="246087"/>
                  <a:pt x="2173796" y="243573"/>
                </a:cubicBezTo>
                <a:cubicBezTo>
                  <a:pt x="2170824" y="241058"/>
                  <a:pt x="2168385" y="238163"/>
                  <a:pt x="2166480" y="234886"/>
                </a:cubicBezTo>
                <a:lnTo>
                  <a:pt x="2164875" y="230712"/>
                </a:lnTo>
                <a:lnTo>
                  <a:pt x="2163366" y="234972"/>
                </a:lnTo>
                <a:cubicBezTo>
                  <a:pt x="2162051" y="237620"/>
                  <a:pt x="2160499" y="239877"/>
                  <a:pt x="2158708" y="241744"/>
                </a:cubicBezTo>
                <a:cubicBezTo>
                  <a:pt x="2155127" y="245478"/>
                  <a:pt x="2150898" y="248069"/>
                  <a:pt x="2146021" y="249516"/>
                </a:cubicBezTo>
                <a:cubicBezTo>
                  <a:pt x="2141144" y="250964"/>
                  <a:pt x="2135962" y="251688"/>
                  <a:pt x="2130476" y="251688"/>
                </a:cubicBezTo>
                <a:cubicBezTo>
                  <a:pt x="2123770" y="251688"/>
                  <a:pt x="2118284" y="250850"/>
                  <a:pt x="2114017" y="249174"/>
                </a:cubicBezTo>
                <a:cubicBezTo>
                  <a:pt x="2109750" y="247497"/>
                  <a:pt x="2106435" y="244944"/>
                  <a:pt x="2104073" y="241515"/>
                </a:cubicBezTo>
                <a:lnTo>
                  <a:pt x="2102540" y="237215"/>
                </a:lnTo>
                <a:lnTo>
                  <a:pt x="2098015" y="243230"/>
                </a:lnTo>
                <a:cubicBezTo>
                  <a:pt x="2094814" y="246583"/>
                  <a:pt x="2090852" y="248831"/>
                  <a:pt x="2086128" y="249974"/>
                </a:cubicBezTo>
                <a:cubicBezTo>
                  <a:pt x="2081403" y="251117"/>
                  <a:pt x="2075155" y="251688"/>
                  <a:pt x="2067382" y="251688"/>
                </a:cubicBezTo>
                <a:cubicBezTo>
                  <a:pt x="2063572" y="251688"/>
                  <a:pt x="2059496" y="251079"/>
                  <a:pt x="2055152" y="249859"/>
                </a:cubicBezTo>
                <a:cubicBezTo>
                  <a:pt x="2050809" y="248640"/>
                  <a:pt x="2047037" y="246240"/>
                  <a:pt x="2043837" y="242658"/>
                </a:cubicBezTo>
                <a:lnTo>
                  <a:pt x="2040096" y="236098"/>
                </a:lnTo>
                <a:lnTo>
                  <a:pt x="2035493" y="242430"/>
                </a:lnTo>
                <a:cubicBezTo>
                  <a:pt x="2031759" y="246164"/>
                  <a:pt x="2027301" y="248640"/>
                  <a:pt x="2022120" y="249859"/>
                </a:cubicBezTo>
                <a:cubicBezTo>
                  <a:pt x="2016938" y="251079"/>
                  <a:pt x="2010842" y="251688"/>
                  <a:pt x="2003832" y="251688"/>
                </a:cubicBezTo>
                <a:lnTo>
                  <a:pt x="2004069" y="249742"/>
                </a:lnTo>
                <a:lnTo>
                  <a:pt x="1998879" y="251688"/>
                </a:lnTo>
                <a:lnTo>
                  <a:pt x="1942110" y="251688"/>
                </a:lnTo>
                <a:lnTo>
                  <a:pt x="1937157" y="251688"/>
                </a:lnTo>
                <a:lnTo>
                  <a:pt x="1937279" y="250687"/>
                </a:lnTo>
                <a:lnTo>
                  <a:pt x="1926108" y="248373"/>
                </a:lnTo>
                <a:lnTo>
                  <a:pt x="1920380" y="243568"/>
                </a:lnTo>
                <a:lnTo>
                  <a:pt x="1916392" y="263918"/>
                </a:lnTo>
                <a:cubicBezTo>
                  <a:pt x="1913878" y="271310"/>
                  <a:pt x="1909877" y="278015"/>
                  <a:pt x="1904391" y="284035"/>
                </a:cubicBezTo>
                <a:cubicBezTo>
                  <a:pt x="1898904" y="290055"/>
                  <a:pt x="1891475" y="294817"/>
                  <a:pt x="1882102" y="298323"/>
                </a:cubicBezTo>
                <a:cubicBezTo>
                  <a:pt x="1872730" y="301828"/>
                  <a:pt x="1860957" y="303580"/>
                  <a:pt x="1846783" y="303580"/>
                </a:cubicBezTo>
                <a:cubicBezTo>
                  <a:pt x="1838097" y="303580"/>
                  <a:pt x="1829867" y="302514"/>
                  <a:pt x="1822095" y="300380"/>
                </a:cubicBezTo>
                <a:cubicBezTo>
                  <a:pt x="1814322" y="298246"/>
                  <a:pt x="1807426" y="295008"/>
                  <a:pt x="1801406" y="290664"/>
                </a:cubicBezTo>
                <a:cubicBezTo>
                  <a:pt x="1795387" y="286321"/>
                  <a:pt x="1790662" y="280835"/>
                  <a:pt x="1787233" y="274205"/>
                </a:cubicBezTo>
                <a:cubicBezTo>
                  <a:pt x="1783804" y="267576"/>
                  <a:pt x="1782090" y="259765"/>
                  <a:pt x="1782090" y="250774"/>
                </a:cubicBezTo>
                <a:cubicBezTo>
                  <a:pt x="1782090" y="245287"/>
                  <a:pt x="1782852" y="239191"/>
                  <a:pt x="1784376" y="232486"/>
                </a:cubicBezTo>
                <a:cubicBezTo>
                  <a:pt x="1785900" y="225780"/>
                  <a:pt x="1788338" y="218389"/>
                  <a:pt x="1791691" y="210312"/>
                </a:cubicBezTo>
                <a:lnTo>
                  <a:pt x="1808150" y="216712"/>
                </a:lnTo>
                <a:cubicBezTo>
                  <a:pt x="1805712" y="223113"/>
                  <a:pt x="1803883" y="228981"/>
                  <a:pt x="1802664" y="234315"/>
                </a:cubicBezTo>
                <a:cubicBezTo>
                  <a:pt x="1801445" y="239649"/>
                  <a:pt x="1800835" y="244602"/>
                  <a:pt x="1800835" y="249174"/>
                </a:cubicBezTo>
                <a:cubicBezTo>
                  <a:pt x="1800835" y="257556"/>
                  <a:pt x="1802930" y="264375"/>
                  <a:pt x="1807121" y="269633"/>
                </a:cubicBezTo>
                <a:cubicBezTo>
                  <a:pt x="1811312" y="274891"/>
                  <a:pt x="1816951" y="278739"/>
                  <a:pt x="1824038" y="281178"/>
                </a:cubicBezTo>
                <a:cubicBezTo>
                  <a:pt x="1831124" y="283616"/>
                  <a:pt x="1838935" y="284835"/>
                  <a:pt x="1847469" y="284835"/>
                </a:cubicBezTo>
                <a:cubicBezTo>
                  <a:pt x="1857833" y="284835"/>
                  <a:pt x="1866519" y="283730"/>
                  <a:pt x="1873530" y="281520"/>
                </a:cubicBezTo>
                <a:cubicBezTo>
                  <a:pt x="1880540" y="279311"/>
                  <a:pt x="1886103" y="276301"/>
                  <a:pt x="1890217" y="272491"/>
                </a:cubicBezTo>
                <a:cubicBezTo>
                  <a:pt x="1894332" y="268681"/>
                  <a:pt x="1897266" y="264375"/>
                  <a:pt x="1899019" y="259575"/>
                </a:cubicBezTo>
                <a:cubicBezTo>
                  <a:pt x="1900771" y="254774"/>
                  <a:pt x="1901647" y="249783"/>
                  <a:pt x="1901647" y="244602"/>
                </a:cubicBezTo>
                <a:cubicBezTo>
                  <a:pt x="1901647" y="237896"/>
                  <a:pt x="1901152" y="231571"/>
                  <a:pt x="1900162" y="225628"/>
                </a:cubicBezTo>
                <a:cubicBezTo>
                  <a:pt x="1899171" y="219684"/>
                  <a:pt x="1897876" y="213855"/>
                  <a:pt x="1896275" y="208140"/>
                </a:cubicBezTo>
                <a:cubicBezTo>
                  <a:pt x="1894675" y="202425"/>
                  <a:pt x="1892961" y="196596"/>
                  <a:pt x="1891132" y="190652"/>
                </a:cubicBezTo>
                <a:lnTo>
                  <a:pt x="1909649" y="185623"/>
                </a:lnTo>
                <a:cubicBezTo>
                  <a:pt x="1911325" y="191414"/>
                  <a:pt x="1912620" y="196100"/>
                  <a:pt x="1913535" y="199682"/>
                </a:cubicBezTo>
                <a:cubicBezTo>
                  <a:pt x="1914449" y="203263"/>
                  <a:pt x="1915173" y="206121"/>
                  <a:pt x="1915706" y="208254"/>
                </a:cubicBezTo>
                <a:cubicBezTo>
                  <a:pt x="1916240" y="210388"/>
                  <a:pt x="1916735" y="212293"/>
                  <a:pt x="1917192" y="213969"/>
                </a:cubicBezTo>
                <a:cubicBezTo>
                  <a:pt x="1918869" y="219608"/>
                  <a:pt x="1921079" y="223761"/>
                  <a:pt x="1923822" y="226428"/>
                </a:cubicBezTo>
                <a:cubicBezTo>
                  <a:pt x="1926565" y="229095"/>
                  <a:pt x="1929727" y="230847"/>
                  <a:pt x="1933309" y="231686"/>
                </a:cubicBezTo>
                <a:cubicBezTo>
                  <a:pt x="1936890" y="232524"/>
                  <a:pt x="1940586" y="232943"/>
                  <a:pt x="1944396" y="232943"/>
                </a:cubicBezTo>
                <a:lnTo>
                  <a:pt x="2001165" y="232943"/>
                </a:lnTo>
                <a:lnTo>
                  <a:pt x="2005900" y="234728"/>
                </a:lnTo>
                <a:lnTo>
                  <a:pt x="2006118" y="232943"/>
                </a:lnTo>
                <a:cubicBezTo>
                  <a:pt x="2010994" y="232943"/>
                  <a:pt x="2014957" y="232600"/>
                  <a:pt x="2018005" y="231914"/>
                </a:cubicBezTo>
                <a:cubicBezTo>
                  <a:pt x="2021053" y="231228"/>
                  <a:pt x="2023605" y="229476"/>
                  <a:pt x="2025663" y="226656"/>
                </a:cubicBezTo>
                <a:cubicBezTo>
                  <a:pt x="2027720" y="223837"/>
                  <a:pt x="2029663" y="219379"/>
                  <a:pt x="2031492" y="213283"/>
                </a:cubicBezTo>
                <a:cubicBezTo>
                  <a:pt x="2033321" y="207187"/>
                  <a:pt x="2035455" y="198653"/>
                  <a:pt x="2037893" y="187680"/>
                </a:cubicBezTo>
                <a:lnTo>
                  <a:pt x="2055038" y="192481"/>
                </a:lnTo>
                <a:cubicBezTo>
                  <a:pt x="2054124" y="196291"/>
                  <a:pt x="2053057" y="200863"/>
                  <a:pt x="2051838" y="206197"/>
                </a:cubicBezTo>
                <a:cubicBezTo>
                  <a:pt x="2050618" y="211531"/>
                  <a:pt x="2050009" y="216408"/>
                  <a:pt x="2050009" y="220827"/>
                </a:cubicBezTo>
                <a:cubicBezTo>
                  <a:pt x="2050009" y="223266"/>
                  <a:pt x="2050618" y="225399"/>
                  <a:pt x="2051838" y="227228"/>
                </a:cubicBezTo>
                <a:cubicBezTo>
                  <a:pt x="2053057" y="229057"/>
                  <a:pt x="2055152" y="230466"/>
                  <a:pt x="2058124" y="231457"/>
                </a:cubicBezTo>
                <a:cubicBezTo>
                  <a:pt x="2061096" y="232448"/>
                  <a:pt x="2065096" y="232943"/>
                  <a:pt x="2070126" y="232943"/>
                </a:cubicBezTo>
                <a:cubicBezTo>
                  <a:pt x="2074698" y="232943"/>
                  <a:pt x="2078431" y="232562"/>
                  <a:pt x="2081327" y="231800"/>
                </a:cubicBezTo>
                <a:cubicBezTo>
                  <a:pt x="2084223" y="231038"/>
                  <a:pt x="2086623" y="229209"/>
                  <a:pt x="2088528" y="226314"/>
                </a:cubicBezTo>
                <a:cubicBezTo>
                  <a:pt x="2090433" y="223418"/>
                  <a:pt x="2092147" y="218770"/>
                  <a:pt x="2093671" y="212369"/>
                </a:cubicBezTo>
                <a:cubicBezTo>
                  <a:pt x="2095195" y="205968"/>
                  <a:pt x="2096796" y="197205"/>
                  <a:pt x="2098472" y="186080"/>
                </a:cubicBezTo>
                <a:lnTo>
                  <a:pt x="2115846" y="189280"/>
                </a:lnTo>
                <a:cubicBezTo>
                  <a:pt x="2115388" y="192024"/>
                  <a:pt x="2114855" y="195376"/>
                  <a:pt x="2114245" y="199339"/>
                </a:cubicBezTo>
                <a:cubicBezTo>
                  <a:pt x="2113636" y="203301"/>
                  <a:pt x="2113064" y="207225"/>
                  <a:pt x="2112531" y="211112"/>
                </a:cubicBezTo>
                <a:cubicBezTo>
                  <a:pt x="2111997" y="214998"/>
                  <a:pt x="2111731" y="218236"/>
                  <a:pt x="2111731" y="220827"/>
                </a:cubicBezTo>
                <a:cubicBezTo>
                  <a:pt x="2111731" y="222961"/>
                  <a:pt x="2112226" y="224980"/>
                  <a:pt x="2113217" y="226885"/>
                </a:cubicBezTo>
                <a:cubicBezTo>
                  <a:pt x="2114207" y="228790"/>
                  <a:pt x="2116188" y="230276"/>
                  <a:pt x="2119160" y="231343"/>
                </a:cubicBezTo>
                <a:cubicBezTo>
                  <a:pt x="2122132" y="232410"/>
                  <a:pt x="2126590" y="232943"/>
                  <a:pt x="2132533" y="232943"/>
                </a:cubicBezTo>
                <a:cubicBezTo>
                  <a:pt x="2140153" y="232943"/>
                  <a:pt x="2145678" y="231343"/>
                  <a:pt x="2149107" y="228142"/>
                </a:cubicBezTo>
                <a:cubicBezTo>
                  <a:pt x="2152536" y="224942"/>
                  <a:pt x="2154250" y="220065"/>
                  <a:pt x="2154250" y="213512"/>
                </a:cubicBezTo>
                <a:cubicBezTo>
                  <a:pt x="2154250" y="210007"/>
                  <a:pt x="2154174" y="206311"/>
                  <a:pt x="2154022" y="202425"/>
                </a:cubicBezTo>
                <a:cubicBezTo>
                  <a:pt x="2153869" y="198539"/>
                  <a:pt x="2153603" y="194195"/>
                  <a:pt x="2153222" y="189395"/>
                </a:cubicBezTo>
                <a:cubicBezTo>
                  <a:pt x="2152841" y="184594"/>
                  <a:pt x="2152269" y="179070"/>
                  <a:pt x="2151507" y="172821"/>
                </a:cubicBezTo>
                <a:lnTo>
                  <a:pt x="2168195" y="171678"/>
                </a:lnTo>
                <a:cubicBezTo>
                  <a:pt x="2169109" y="184023"/>
                  <a:pt x="2170138" y="194157"/>
                  <a:pt x="2171281" y="202082"/>
                </a:cubicBezTo>
                <a:cubicBezTo>
                  <a:pt x="2172424" y="210007"/>
                  <a:pt x="2174101" y="216217"/>
                  <a:pt x="2176310" y="220713"/>
                </a:cubicBezTo>
                <a:cubicBezTo>
                  <a:pt x="2178520" y="225209"/>
                  <a:pt x="2181530" y="228371"/>
                  <a:pt x="2185340" y="230200"/>
                </a:cubicBezTo>
                <a:lnTo>
                  <a:pt x="2199295" y="232737"/>
                </a:lnTo>
                <a:lnTo>
                  <a:pt x="2214448" y="231571"/>
                </a:lnTo>
                <a:cubicBezTo>
                  <a:pt x="2218868" y="230657"/>
                  <a:pt x="2222068" y="228790"/>
                  <a:pt x="2224050" y="225971"/>
                </a:cubicBezTo>
                <a:cubicBezTo>
                  <a:pt x="2226031" y="223151"/>
                  <a:pt x="2227021" y="218922"/>
                  <a:pt x="2227021" y="213283"/>
                </a:cubicBezTo>
                <a:cubicBezTo>
                  <a:pt x="2227021" y="209473"/>
                  <a:pt x="2226412" y="204939"/>
                  <a:pt x="2225193" y="199682"/>
                </a:cubicBezTo>
                <a:cubicBezTo>
                  <a:pt x="2223973" y="194424"/>
                  <a:pt x="2222373" y="188823"/>
                  <a:pt x="2220392" y="182880"/>
                </a:cubicBezTo>
                <a:cubicBezTo>
                  <a:pt x="2218411" y="176936"/>
                  <a:pt x="2216277" y="171069"/>
                  <a:pt x="2213991" y="165277"/>
                </a:cubicBezTo>
                <a:close/>
                <a:moveTo>
                  <a:pt x="1652092" y="158419"/>
                </a:moveTo>
                <a:cubicBezTo>
                  <a:pt x="1659713" y="158419"/>
                  <a:pt x="1666380" y="160324"/>
                  <a:pt x="1672095" y="164134"/>
                </a:cubicBezTo>
                <a:cubicBezTo>
                  <a:pt x="1677810" y="167944"/>
                  <a:pt x="1682572" y="172935"/>
                  <a:pt x="1686383" y="179108"/>
                </a:cubicBezTo>
                <a:cubicBezTo>
                  <a:pt x="1690192" y="185280"/>
                  <a:pt x="1693088" y="191947"/>
                  <a:pt x="1695069" y="199110"/>
                </a:cubicBezTo>
                <a:cubicBezTo>
                  <a:pt x="1697050" y="206273"/>
                  <a:pt x="1698041" y="213131"/>
                  <a:pt x="1698041" y="219684"/>
                </a:cubicBezTo>
                <a:cubicBezTo>
                  <a:pt x="1698041" y="236905"/>
                  <a:pt x="1694383" y="251536"/>
                  <a:pt x="1687068" y="263575"/>
                </a:cubicBezTo>
                <a:cubicBezTo>
                  <a:pt x="1679753" y="275615"/>
                  <a:pt x="1669314" y="284949"/>
                  <a:pt x="1655750" y="291579"/>
                </a:cubicBezTo>
                <a:cubicBezTo>
                  <a:pt x="1642186" y="298208"/>
                  <a:pt x="1626032" y="302056"/>
                  <a:pt x="1607287" y="303123"/>
                </a:cubicBezTo>
                <a:lnTo>
                  <a:pt x="1600658" y="271119"/>
                </a:lnTo>
                <a:cubicBezTo>
                  <a:pt x="1611478" y="269748"/>
                  <a:pt x="1620927" y="268109"/>
                  <a:pt x="1629004" y="266204"/>
                </a:cubicBezTo>
                <a:cubicBezTo>
                  <a:pt x="1637081" y="264299"/>
                  <a:pt x="1643863" y="261670"/>
                  <a:pt x="1649349" y="258318"/>
                </a:cubicBezTo>
                <a:cubicBezTo>
                  <a:pt x="1652092" y="256641"/>
                  <a:pt x="1654493" y="254650"/>
                  <a:pt x="1656550" y="252345"/>
                </a:cubicBezTo>
                <a:lnTo>
                  <a:pt x="1659019" y="248574"/>
                </a:lnTo>
                <a:lnTo>
                  <a:pt x="1644092" y="251460"/>
                </a:lnTo>
                <a:cubicBezTo>
                  <a:pt x="1638605" y="251460"/>
                  <a:pt x="1633500" y="250812"/>
                  <a:pt x="1628775" y="249516"/>
                </a:cubicBezTo>
                <a:cubicBezTo>
                  <a:pt x="1624051" y="248221"/>
                  <a:pt x="1619898" y="246202"/>
                  <a:pt x="1616317" y="243459"/>
                </a:cubicBezTo>
                <a:cubicBezTo>
                  <a:pt x="1612735" y="240715"/>
                  <a:pt x="1609954" y="237172"/>
                  <a:pt x="1607973" y="232829"/>
                </a:cubicBezTo>
                <a:cubicBezTo>
                  <a:pt x="1605992" y="228485"/>
                  <a:pt x="1605001" y="223266"/>
                  <a:pt x="1605001" y="217170"/>
                </a:cubicBezTo>
                <a:cubicBezTo>
                  <a:pt x="1605001" y="209702"/>
                  <a:pt x="1606220" y="202463"/>
                  <a:pt x="1608658" y="195453"/>
                </a:cubicBezTo>
                <a:cubicBezTo>
                  <a:pt x="1611097" y="188442"/>
                  <a:pt x="1614488" y="182156"/>
                  <a:pt x="1618831" y="176593"/>
                </a:cubicBezTo>
                <a:cubicBezTo>
                  <a:pt x="1623175" y="171030"/>
                  <a:pt x="1628204" y="166611"/>
                  <a:pt x="1633919" y="163334"/>
                </a:cubicBezTo>
                <a:cubicBezTo>
                  <a:pt x="1639634" y="160058"/>
                  <a:pt x="1645692" y="158419"/>
                  <a:pt x="1652092" y="158419"/>
                </a:cubicBezTo>
                <a:close/>
                <a:moveTo>
                  <a:pt x="615620" y="142646"/>
                </a:moveTo>
                <a:cubicBezTo>
                  <a:pt x="618058" y="149199"/>
                  <a:pt x="620230" y="156171"/>
                  <a:pt x="622135" y="163563"/>
                </a:cubicBezTo>
                <a:cubicBezTo>
                  <a:pt x="624040" y="170954"/>
                  <a:pt x="625564" y="178117"/>
                  <a:pt x="626707" y="185051"/>
                </a:cubicBezTo>
                <a:cubicBezTo>
                  <a:pt x="627850" y="191985"/>
                  <a:pt x="628422" y="198043"/>
                  <a:pt x="628422" y="203225"/>
                </a:cubicBezTo>
                <a:cubicBezTo>
                  <a:pt x="628422" y="210997"/>
                  <a:pt x="627202" y="217893"/>
                  <a:pt x="624764" y="223913"/>
                </a:cubicBezTo>
                <a:cubicBezTo>
                  <a:pt x="622326" y="229933"/>
                  <a:pt x="618897" y="235000"/>
                  <a:pt x="614477" y="239115"/>
                </a:cubicBezTo>
                <a:cubicBezTo>
                  <a:pt x="610057" y="243230"/>
                  <a:pt x="604800" y="246354"/>
                  <a:pt x="598704" y="248488"/>
                </a:cubicBezTo>
                <a:cubicBezTo>
                  <a:pt x="592608" y="250621"/>
                  <a:pt x="585902" y="251688"/>
                  <a:pt x="578587" y="251688"/>
                </a:cubicBezTo>
                <a:cubicBezTo>
                  <a:pt x="569748" y="251688"/>
                  <a:pt x="562509" y="250812"/>
                  <a:pt x="556870" y="249059"/>
                </a:cubicBezTo>
                <a:cubicBezTo>
                  <a:pt x="551231" y="247307"/>
                  <a:pt x="546926" y="244335"/>
                  <a:pt x="543954" y="240144"/>
                </a:cubicBezTo>
                <a:lnTo>
                  <a:pt x="540980" y="234127"/>
                </a:lnTo>
                <a:lnTo>
                  <a:pt x="540811" y="234515"/>
                </a:lnTo>
                <a:cubicBezTo>
                  <a:pt x="539020" y="237772"/>
                  <a:pt x="537134" y="240411"/>
                  <a:pt x="535153" y="242430"/>
                </a:cubicBezTo>
                <a:cubicBezTo>
                  <a:pt x="531190" y="246468"/>
                  <a:pt x="526504" y="249021"/>
                  <a:pt x="521094" y="250088"/>
                </a:cubicBezTo>
                <a:cubicBezTo>
                  <a:pt x="515684" y="251155"/>
                  <a:pt x="508940" y="251688"/>
                  <a:pt x="500863" y="251688"/>
                </a:cubicBezTo>
                <a:cubicBezTo>
                  <a:pt x="495834" y="251688"/>
                  <a:pt x="490690" y="251117"/>
                  <a:pt x="485432" y="249974"/>
                </a:cubicBezTo>
                <a:cubicBezTo>
                  <a:pt x="480175" y="248831"/>
                  <a:pt x="475488" y="246126"/>
                  <a:pt x="471373" y="241858"/>
                </a:cubicBezTo>
                <a:lnTo>
                  <a:pt x="467165" y="235457"/>
                </a:lnTo>
                <a:lnTo>
                  <a:pt x="462115" y="241401"/>
                </a:lnTo>
                <a:cubicBezTo>
                  <a:pt x="457010" y="245668"/>
                  <a:pt x="451181" y="248450"/>
                  <a:pt x="444627" y="249745"/>
                </a:cubicBezTo>
                <a:cubicBezTo>
                  <a:pt x="438074" y="251040"/>
                  <a:pt x="430759" y="251688"/>
                  <a:pt x="422682" y="251688"/>
                </a:cubicBezTo>
                <a:lnTo>
                  <a:pt x="422727" y="251047"/>
                </a:lnTo>
                <a:lnTo>
                  <a:pt x="418414" y="251688"/>
                </a:lnTo>
                <a:lnTo>
                  <a:pt x="396559" y="251688"/>
                </a:lnTo>
                <a:lnTo>
                  <a:pt x="391668" y="263575"/>
                </a:lnTo>
                <a:cubicBezTo>
                  <a:pt x="384353" y="275615"/>
                  <a:pt x="373914" y="284949"/>
                  <a:pt x="360350" y="291579"/>
                </a:cubicBezTo>
                <a:cubicBezTo>
                  <a:pt x="346787" y="298208"/>
                  <a:pt x="330632" y="302056"/>
                  <a:pt x="311887" y="303123"/>
                </a:cubicBezTo>
                <a:lnTo>
                  <a:pt x="305258" y="271119"/>
                </a:lnTo>
                <a:cubicBezTo>
                  <a:pt x="316078" y="269748"/>
                  <a:pt x="325527" y="268109"/>
                  <a:pt x="333604" y="266204"/>
                </a:cubicBezTo>
                <a:cubicBezTo>
                  <a:pt x="341681" y="264299"/>
                  <a:pt x="348463" y="261670"/>
                  <a:pt x="353949" y="258318"/>
                </a:cubicBezTo>
                <a:cubicBezTo>
                  <a:pt x="356692" y="256641"/>
                  <a:pt x="359093" y="254650"/>
                  <a:pt x="361150" y="252345"/>
                </a:cubicBezTo>
                <a:lnTo>
                  <a:pt x="361580" y="251688"/>
                </a:lnTo>
                <a:lnTo>
                  <a:pt x="355549" y="251688"/>
                </a:lnTo>
                <a:cubicBezTo>
                  <a:pt x="345948" y="251688"/>
                  <a:pt x="337719" y="250545"/>
                  <a:pt x="330861" y="248259"/>
                </a:cubicBezTo>
                <a:cubicBezTo>
                  <a:pt x="324003" y="245973"/>
                  <a:pt x="318745" y="242277"/>
                  <a:pt x="315087" y="237172"/>
                </a:cubicBezTo>
                <a:cubicBezTo>
                  <a:pt x="311430" y="232067"/>
                  <a:pt x="309601" y="225247"/>
                  <a:pt x="309601" y="216712"/>
                </a:cubicBezTo>
                <a:cubicBezTo>
                  <a:pt x="309601" y="209854"/>
                  <a:pt x="310782" y="202996"/>
                  <a:pt x="313144" y="196138"/>
                </a:cubicBezTo>
                <a:cubicBezTo>
                  <a:pt x="315506" y="189280"/>
                  <a:pt x="318821" y="182994"/>
                  <a:pt x="323088" y="177279"/>
                </a:cubicBezTo>
                <a:cubicBezTo>
                  <a:pt x="327355" y="171564"/>
                  <a:pt x="332346" y="166992"/>
                  <a:pt x="338062" y="163563"/>
                </a:cubicBezTo>
                <a:cubicBezTo>
                  <a:pt x="343777" y="160134"/>
                  <a:pt x="349987" y="158419"/>
                  <a:pt x="356692" y="158419"/>
                </a:cubicBezTo>
                <a:cubicBezTo>
                  <a:pt x="365836" y="158419"/>
                  <a:pt x="373837" y="161239"/>
                  <a:pt x="380695" y="166878"/>
                </a:cubicBezTo>
                <a:cubicBezTo>
                  <a:pt x="387553" y="172516"/>
                  <a:pt x="392926" y="179984"/>
                  <a:pt x="396812" y="189280"/>
                </a:cubicBezTo>
                <a:cubicBezTo>
                  <a:pt x="400698" y="198577"/>
                  <a:pt x="402641" y="208711"/>
                  <a:pt x="402641" y="219684"/>
                </a:cubicBezTo>
                <a:lnTo>
                  <a:pt x="420700" y="219684"/>
                </a:lnTo>
                <a:lnTo>
                  <a:pt x="424923" y="220315"/>
                </a:lnTo>
                <a:lnTo>
                  <a:pt x="424968" y="219684"/>
                </a:lnTo>
                <a:cubicBezTo>
                  <a:pt x="429997" y="219684"/>
                  <a:pt x="434112" y="219265"/>
                  <a:pt x="437312" y="218427"/>
                </a:cubicBezTo>
                <a:cubicBezTo>
                  <a:pt x="440513" y="217589"/>
                  <a:pt x="443141" y="215684"/>
                  <a:pt x="445199" y="212712"/>
                </a:cubicBezTo>
                <a:cubicBezTo>
                  <a:pt x="447256" y="209740"/>
                  <a:pt x="449085" y="205244"/>
                  <a:pt x="450685" y="199224"/>
                </a:cubicBezTo>
                <a:cubicBezTo>
                  <a:pt x="452285" y="193205"/>
                  <a:pt x="454076" y="185013"/>
                  <a:pt x="456057" y="174650"/>
                </a:cubicBezTo>
                <a:lnTo>
                  <a:pt x="485775" y="180136"/>
                </a:lnTo>
                <a:cubicBezTo>
                  <a:pt x="485318" y="182422"/>
                  <a:pt x="484785" y="185089"/>
                  <a:pt x="484175" y="188137"/>
                </a:cubicBezTo>
                <a:cubicBezTo>
                  <a:pt x="483565" y="191185"/>
                  <a:pt x="483032" y="194271"/>
                  <a:pt x="482575" y="197396"/>
                </a:cubicBezTo>
                <a:cubicBezTo>
                  <a:pt x="482118" y="200520"/>
                  <a:pt x="481889" y="203301"/>
                  <a:pt x="481889" y="205740"/>
                </a:cubicBezTo>
                <a:cubicBezTo>
                  <a:pt x="481889" y="210007"/>
                  <a:pt x="483261" y="213398"/>
                  <a:pt x="486004" y="215912"/>
                </a:cubicBezTo>
                <a:cubicBezTo>
                  <a:pt x="488747" y="218427"/>
                  <a:pt x="493929" y="219684"/>
                  <a:pt x="501549" y="219684"/>
                </a:cubicBezTo>
                <a:cubicBezTo>
                  <a:pt x="505359" y="219684"/>
                  <a:pt x="508673" y="219265"/>
                  <a:pt x="511493" y="218427"/>
                </a:cubicBezTo>
                <a:cubicBezTo>
                  <a:pt x="514312" y="217589"/>
                  <a:pt x="516750" y="215684"/>
                  <a:pt x="518808" y="212712"/>
                </a:cubicBezTo>
                <a:cubicBezTo>
                  <a:pt x="520865" y="209740"/>
                  <a:pt x="522694" y="205092"/>
                  <a:pt x="524295" y="198767"/>
                </a:cubicBezTo>
                <a:cubicBezTo>
                  <a:pt x="525895" y="192443"/>
                  <a:pt x="527457" y="183870"/>
                  <a:pt x="528981" y="173050"/>
                </a:cubicBezTo>
                <a:lnTo>
                  <a:pt x="559156" y="177850"/>
                </a:lnTo>
                <a:cubicBezTo>
                  <a:pt x="558546" y="181356"/>
                  <a:pt x="557937" y="185089"/>
                  <a:pt x="557327" y="189052"/>
                </a:cubicBezTo>
                <a:cubicBezTo>
                  <a:pt x="556717" y="193014"/>
                  <a:pt x="556184" y="196672"/>
                  <a:pt x="555727" y="200025"/>
                </a:cubicBezTo>
                <a:cubicBezTo>
                  <a:pt x="555270" y="203377"/>
                  <a:pt x="555041" y="206121"/>
                  <a:pt x="555041" y="208254"/>
                </a:cubicBezTo>
                <a:cubicBezTo>
                  <a:pt x="555041" y="210235"/>
                  <a:pt x="555613" y="212102"/>
                  <a:pt x="556756" y="213855"/>
                </a:cubicBezTo>
                <a:cubicBezTo>
                  <a:pt x="557899" y="215607"/>
                  <a:pt x="560032" y="217017"/>
                  <a:pt x="563156" y="218084"/>
                </a:cubicBezTo>
                <a:cubicBezTo>
                  <a:pt x="566281" y="219151"/>
                  <a:pt x="570738" y="219684"/>
                  <a:pt x="576529" y="219684"/>
                </a:cubicBezTo>
                <a:cubicBezTo>
                  <a:pt x="580644" y="219684"/>
                  <a:pt x="584188" y="219151"/>
                  <a:pt x="587159" y="218084"/>
                </a:cubicBezTo>
                <a:cubicBezTo>
                  <a:pt x="590131" y="217017"/>
                  <a:pt x="592417" y="215265"/>
                  <a:pt x="594017" y="212826"/>
                </a:cubicBezTo>
                <a:cubicBezTo>
                  <a:pt x="595617" y="210388"/>
                  <a:pt x="596418" y="207187"/>
                  <a:pt x="596418" y="203225"/>
                </a:cubicBezTo>
                <a:cubicBezTo>
                  <a:pt x="596418" y="197586"/>
                  <a:pt x="595122" y="190195"/>
                  <a:pt x="592532" y="181051"/>
                </a:cubicBezTo>
                <a:cubicBezTo>
                  <a:pt x="589941" y="171907"/>
                  <a:pt x="586893" y="162306"/>
                  <a:pt x="583387" y="152247"/>
                </a:cubicBezTo>
                <a:close/>
                <a:moveTo>
                  <a:pt x="283007" y="142646"/>
                </a:moveTo>
                <a:cubicBezTo>
                  <a:pt x="285445" y="149199"/>
                  <a:pt x="287617" y="156171"/>
                  <a:pt x="289522" y="163563"/>
                </a:cubicBezTo>
                <a:cubicBezTo>
                  <a:pt x="291427" y="170954"/>
                  <a:pt x="292951" y="178117"/>
                  <a:pt x="294094" y="185051"/>
                </a:cubicBezTo>
                <a:cubicBezTo>
                  <a:pt x="295237" y="191985"/>
                  <a:pt x="295809" y="198043"/>
                  <a:pt x="295809" y="203225"/>
                </a:cubicBezTo>
                <a:cubicBezTo>
                  <a:pt x="295809" y="211302"/>
                  <a:pt x="294628" y="218389"/>
                  <a:pt x="292265" y="224485"/>
                </a:cubicBezTo>
                <a:cubicBezTo>
                  <a:pt x="289903" y="230581"/>
                  <a:pt x="286474" y="235648"/>
                  <a:pt x="281978" y="239687"/>
                </a:cubicBezTo>
                <a:cubicBezTo>
                  <a:pt x="277483" y="243725"/>
                  <a:pt x="272034" y="246735"/>
                  <a:pt x="265633" y="248716"/>
                </a:cubicBezTo>
                <a:cubicBezTo>
                  <a:pt x="259233" y="250698"/>
                  <a:pt x="252070" y="251688"/>
                  <a:pt x="244145" y="251688"/>
                </a:cubicBezTo>
                <a:cubicBezTo>
                  <a:pt x="238354" y="251688"/>
                  <a:pt x="233058" y="251040"/>
                  <a:pt x="228257" y="249745"/>
                </a:cubicBezTo>
                <a:cubicBezTo>
                  <a:pt x="223457" y="248450"/>
                  <a:pt x="219342" y="246583"/>
                  <a:pt x="215913" y="244144"/>
                </a:cubicBezTo>
                <a:lnTo>
                  <a:pt x="208217" y="235333"/>
                </a:lnTo>
                <a:lnTo>
                  <a:pt x="203911" y="241630"/>
                </a:lnTo>
                <a:cubicBezTo>
                  <a:pt x="199949" y="245745"/>
                  <a:pt x="195529" y="248450"/>
                  <a:pt x="190653" y="249745"/>
                </a:cubicBezTo>
                <a:cubicBezTo>
                  <a:pt x="185776" y="251040"/>
                  <a:pt x="180823" y="251688"/>
                  <a:pt x="175794" y="251688"/>
                </a:cubicBezTo>
                <a:cubicBezTo>
                  <a:pt x="171831" y="251688"/>
                  <a:pt x="168021" y="251307"/>
                  <a:pt x="164364" y="250545"/>
                </a:cubicBezTo>
                <a:cubicBezTo>
                  <a:pt x="160706" y="249783"/>
                  <a:pt x="157391" y="248526"/>
                  <a:pt x="154420" y="246773"/>
                </a:cubicBezTo>
                <a:lnTo>
                  <a:pt x="149855" y="242549"/>
                </a:lnTo>
                <a:lnTo>
                  <a:pt x="144704" y="265633"/>
                </a:lnTo>
                <a:cubicBezTo>
                  <a:pt x="140894" y="273710"/>
                  <a:pt x="135598" y="280568"/>
                  <a:pt x="128816" y="286207"/>
                </a:cubicBezTo>
                <a:cubicBezTo>
                  <a:pt x="122035" y="291846"/>
                  <a:pt x="113881" y="296151"/>
                  <a:pt x="104356" y="299123"/>
                </a:cubicBezTo>
                <a:cubicBezTo>
                  <a:pt x="94831" y="302094"/>
                  <a:pt x="84201" y="303580"/>
                  <a:pt x="72466" y="303580"/>
                </a:cubicBezTo>
                <a:cubicBezTo>
                  <a:pt x="61494" y="303580"/>
                  <a:pt x="51588" y="302323"/>
                  <a:pt x="42748" y="299808"/>
                </a:cubicBezTo>
                <a:cubicBezTo>
                  <a:pt x="33909" y="297294"/>
                  <a:pt x="26289" y="293522"/>
                  <a:pt x="19888" y="288493"/>
                </a:cubicBezTo>
                <a:cubicBezTo>
                  <a:pt x="13488" y="283464"/>
                  <a:pt x="8573" y="277253"/>
                  <a:pt x="5144" y="269862"/>
                </a:cubicBezTo>
                <a:cubicBezTo>
                  <a:pt x="1715" y="262470"/>
                  <a:pt x="0" y="253898"/>
                  <a:pt x="0" y="244144"/>
                </a:cubicBezTo>
                <a:cubicBezTo>
                  <a:pt x="0" y="240639"/>
                  <a:pt x="305" y="236524"/>
                  <a:pt x="915" y="231800"/>
                </a:cubicBezTo>
                <a:cubicBezTo>
                  <a:pt x="1524" y="227076"/>
                  <a:pt x="2667" y="221703"/>
                  <a:pt x="4344" y="215684"/>
                </a:cubicBezTo>
                <a:cubicBezTo>
                  <a:pt x="6020" y="209664"/>
                  <a:pt x="8535" y="202920"/>
                  <a:pt x="11887" y="195453"/>
                </a:cubicBezTo>
                <a:lnTo>
                  <a:pt x="40005" y="205282"/>
                </a:lnTo>
                <a:cubicBezTo>
                  <a:pt x="38329" y="210007"/>
                  <a:pt x="36881" y="214312"/>
                  <a:pt x="35662" y="218198"/>
                </a:cubicBezTo>
                <a:cubicBezTo>
                  <a:pt x="34443" y="222084"/>
                  <a:pt x="33528" y="225666"/>
                  <a:pt x="32919" y="228942"/>
                </a:cubicBezTo>
                <a:cubicBezTo>
                  <a:pt x="32309" y="232219"/>
                  <a:pt x="32004" y="235458"/>
                  <a:pt x="32004" y="238658"/>
                </a:cubicBezTo>
                <a:cubicBezTo>
                  <a:pt x="32004" y="244602"/>
                  <a:pt x="33376" y="250088"/>
                  <a:pt x="36119" y="255117"/>
                </a:cubicBezTo>
                <a:cubicBezTo>
                  <a:pt x="38862" y="260146"/>
                  <a:pt x="43282" y="264147"/>
                  <a:pt x="49378" y="267119"/>
                </a:cubicBezTo>
                <a:cubicBezTo>
                  <a:pt x="55474" y="270090"/>
                  <a:pt x="63475" y="271576"/>
                  <a:pt x="73381" y="271576"/>
                </a:cubicBezTo>
                <a:cubicBezTo>
                  <a:pt x="82525" y="271576"/>
                  <a:pt x="90145" y="270548"/>
                  <a:pt x="96241" y="268490"/>
                </a:cubicBezTo>
                <a:cubicBezTo>
                  <a:pt x="102337" y="266433"/>
                  <a:pt x="107137" y="263613"/>
                  <a:pt x="110643" y="260032"/>
                </a:cubicBezTo>
                <a:cubicBezTo>
                  <a:pt x="114148" y="256451"/>
                  <a:pt x="116662" y="252298"/>
                  <a:pt x="118186" y="247573"/>
                </a:cubicBezTo>
                <a:cubicBezTo>
                  <a:pt x="119710" y="242849"/>
                  <a:pt x="120472" y="237744"/>
                  <a:pt x="120472" y="232257"/>
                </a:cubicBezTo>
                <a:cubicBezTo>
                  <a:pt x="120472" y="227990"/>
                  <a:pt x="119977" y="223189"/>
                  <a:pt x="118987" y="217855"/>
                </a:cubicBezTo>
                <a:cubicBezTo>
                  <a:pt x="117996" y="212521"/>
                  <a:pt x="116586" y="206692"/>
                  <a:pt x="114758" y="200367"/>
                </a:cubicBezTo>
                <a:cubicBezTo>
                  <a:pt x="112929" y="194043"/>
                  <a:pt x="110871" y="187375"/>
                  <a:pt x="108585" y="180365"/>
                </a:cubicBezTo>
                <a:lnTo>
                  <a:pt x="140589" y="172135"/>
                </a:lnTo>
                <a:cubicBezTo>
                  <a:pt x="142113" y="177927"/>
                  <a:pt x="143370" y="182880"/>
                  <a:pt x="144361" y="186994"/>
                </a:cubicBezTo>
                <a:cubicBezTo>
                  <a:pt x="145352" y="191109"/>
                  <a:pt x="146228" y="194500"/>
                  <a:pt x="146990" y="197167"/>
                </a:cubicBezTo>
                <a:cubicBezTo>
                  <a:pt x="147752" y="199834"/>
                  <a:pt x="148362" y="202006"/>
                  <a:pt x="148819" y="203682"/>
                </a:cubicBezTo>
                <a:cubicBezTo>
                  <a:pt x="150343" y="208254"/>
                  <a:pt x="152210" y="211721"/>
                  <a:pt x="154420" y="214083"/>
                </a:cubicBezTo>
                <a:cubicBezTo>
                  <a:pt x="156629" y="216446"/>
                  <a:pt x="159144" y="218008"/>
                  <a:pt x="161963" y="218770"/>
                </a:cubicBezTo>
                <a:cubicBezTo>
                  <a:pt x="164783" y="219532"/>
                  <a:pt x="167945" y="219913"/>
                  <a:pt x="171450" y="219913"/>
                </a:cubicBezTo>
                <a:cubicBezTo>
                  <a:pt x="174346" y="219913"/>
                  <a:pt x="177013" y="219456"/>
                  <a:pt x="179451" y="218541"/>
                </a:cubicBezTo>
                <a:cubicBezTo>
                  <a:pt x="181890" y="217627"/>
                  <a:pt x="184137" y="215684"/>
                  <a:pt x="186195" y="212712"/>
                </a:cubicBezTo>
                <a:cubicBezTo>
                  <a:pt x="188252" y="209740"/>
                  <a:pt x="190119" y="205130"/>
                  <a:pt x="191796" y="198882"/>
                </a:cubicBezTo>
                <a:cubicBezTo>
                  <a:pt x="193472" y="192633"/>
                  <a:pt x="194996" y="184023"/>
                  <a:pt x="196368" y="173050"/>
                </a:cubicBezTo>
                <a:lnTo>
                  <a:pt x="226543" y="177850"/>
                </a:lnTo>
                <a:cubicBezTo>
                  <a:pt x="225933" y="181356"/>
                  <a:pt x="225324" y="185089"/>
                  <a:pt x="224714" y="189052"/>
                </a:cubicBezTo>
                <a:cubicBezTo>
                  <a:pt x="224104" y="193014"/>
                  <a:pt x="223571" y="196710"/>
                  <a:pt x="223114" y="200139"/>
                </a:cubicBezTo>
                <a:cubicBezTo>
                  <a:pt x="222657" y="203568"/>
                  <a:pt x="222428" y="206349"/>
                  <a:pt x="222428" y="208483"/>
                </a:cubicBezTo>
                <a:cubicBezTo>
                  <a:pt x="222428" y="210464"/>
                  <a:pt x="222999" y="212293"/>
                  <a:pt x="224143" y="213969"/>
                </a:cubicBezTo>
                <a:cubicBezTo>
                  <a:pt x="225285" y="215646"/>
                  <a:pt x="227381" y="217017"/>
                  <a:pt x="230429" y="218084"/>
                </a:cubicBezTo>
                <a:cubicBezTo>
                  <a:pt x="233477" y="219151"/>
                  <a:pt x="237820" y="219684"/>
                  <a:pt x="243459" y="219684"/>
                </a:cubicBezTo>
                <a:cubicBezTo>
                  <a:pt x="247574" y="219684"/>
                  <a:pt x="251155" y="219265"/>
                  <a:pt x="254204" y="218427"/>
                </a:cubicBezTo>
                <a:cubicBezTo>
                  <a:pt x="257251" y="217589"/>
                  <a:pt x="259614" y="215988"/>
                  <a:pt x="261290" y="213626"/>
                </a:cubicBezTo>
                <a:cubicBezTo>
                  <a:pt x="262966" y="211264"/>
                  <a:pt x="263805" y="207873"/>
                  <a:pt x="263805" y="203454"/>
                </a:cubicBezTo>
                <a:cubicBezTo>
                  <a:pt x="263805" y="199644"/>
                  <a:pt x="263195" y="195033"/>
                  <a:pt x="261976" y="189623"/>
                </a:cubicBezTo>
                <a:cubicBezTo>
                  <a:pt x="260757" y="184213"/>
                  <a:pt x="259194" y="178308"/>
                  <a:pt x="257290" y="171907"/>
                </a:cubicBezTo>
                <a:cubicBezTo>
                  <a:pt x="255384" y="165506"/>
                  <a:pt x="253213" y="158953"/>
                  <a:pt x="250774" y="152247"/>
                </a:cubicBezTo>
                <a:close/>
                <a:moveTo>
                  <a:pt x="812292" y="142189"/>
                </a:moveTo>
                <a:cubicBezTo>
                  <a:pt x="814273" y="147370"/>
                  <a:pt x="816178" y="153390"/>
                  <a:pt x="818007" y="160248"/>
                </a:cubicBezTo>
                <a:cubicBezTo>
                  <a:pt x="819836" y="167106"/>
                  <a:pt x="821360" y="174155"/>
                  <a:pt x="822579" y="181394"/>
                </a:cubicBezTo>
                <a:cubicBezTo>
                  <a:pt x="823798" y="188633"/>
                  <a:pt x="824408" y="195605"/>
                  <a:pt x="824408" y="202311"/>
                </a:cubicBezTo>
                <a:cubicBezTo>
                  <a:pt x="824408" y="212674"/>
                  <a:pt x="822732" y="221094"/>
                  <a:pt x="819379" y="227571"/>
                </a:cubicBezTo>
                <a:cubicBezTo>
                  <a:pt x="816026" y="234048"/>
                  <a:pt x="811340" y="239039"/>
                  <a:pt x="805320" y="242544"/>
                </a:cubicBezTo>
                <a:cubicBezTo>
                  <a:pt x="799300" y="246049"/>
                  <a:pt x="792099" y="248450"/>
                  <a:pt x="783717" y="249745"/>
                </a:cubicBezTo>
                <a:lnTo>
                  <a:pt x="766031" y="250987"/>
                </a:lnTo>
                <a:lnTo>
                  <a:pt x="761314" y="251688"/>
                </a:lnTo>
                <a:lnTo>
                  <a:pt x="756057" y="251688"/>
                </a:lnTo>
                <a:lnTo>
                  <a:pt x="739459" y="251688"/>
                </a:lnTo>
                <a:lnTo>
                  <a:pt x="734568" y="263575"/>
                </a:lnTo>
                <a:cubicBezTo>
                  <a:pt x="727253" y="275615"/>
                  <a:pt x="716814" y="284949"/>
                  <a:pt x="703250" y="291579"/>
                </a:cubicBezTo>
                <a:cubicBezTo>
                  <a:pt x="689686" y="298208"/>
                  <a:pt x="673532" y="302056"/>
                  <a:pt x="654787" y="303123"/>
                </a:cubicBezTo>
                <a:lnTo>
                  <a:pt x="648157" y="271119"/>
                </a:lnTo>
                <a:cubicBezTo>
                  <a:pt x="658978" y="269748"/>
                  <a:pt x="668427" y="268109"/>
                  <a:pt x="676504" y="266204"/>
                </a:cubicBezTo>
                <a:cubicBezTo>
                  <a:pt x="684581" y="264299"/>
                  <a:pt x="691363" y="261670"/>
                  <a:pt x="696849" y="258318"/>
                </a:cubicBezTo>
                <a:cubicBezTo>
                  <a:pt x="699592" y="256641"/>
                  <a:pt x="701993" y="254650"/>
                  <a:pt x="704050" y="252345"/>
                </a:cubicBezTo>
                <a:lnTo>
                  <a:pt x="704480" y="251688"/>
                </a:lnTo>
                <a:lnTo>
                  <a:pt x="698449" y="251688"/>
                </a:lnTo>
                <a:cubicBezTo>
                  <a:pt x="688848" y="251688"/>
                  <a:pt x="680619" y="250545"/>
                  <a:pt x="673761" y="248259"/>
                </a:cubicBezTo>
                <a:cubicBezTo>
                  <a:pt x="666903" y="245973"/>
                  <a:pt x="661645" y="242277"/>
                  <a:pt x="657987" y="237172"/>
                </a:cubicBezTo>
                <a:cubicBezTo>
                  <a:pt x="654330" y="232067"/>
                  <a:pt x="652501" y="225247"/>
                  <a:pt x="652501" y="216712"/>
                </a:cubicBezTo>
                <a:cubicBezTo>
                  <a:pt x="652501" y="209854"/>
                  <a:pt x="653682" y="202996"/>
                  <a:pt x="656044" y="196138"/>
                </a:cubicBezTo>
                <a:cubicBezTo>
                  <a:pt x="658406" y="189280"/>
                  <a:pt x="661721" y="182994"/>
                  <a:pt x="665988" y="177279"/>
                </a:cubicBezTo>
                <a:cubicBezTo>
                  <a:pt x="670255" y="171564"/>
                  <a:pt x="675247" y="166992"/>
                  <a:pt x="680961" y="163563"/>
                </a:cubicBezTo>
                <a:cubicBezTo>
                  <a:pt x="686677" y="160134"/>
                  <a:pt x="692887" y="158419"/>
                  <a:pt x="699592" y="158419"/>
                </a:cubicBezTo>
                <a:cubicBezTo>
                  <a:pt x="708736" y="158419"/>
                  <a:pt x="716738" y="161239"/>
                  <a:pt x="723595" y="166878"/>
                </a:cubicBezTo>
                <a:cubicBezTo>
                  <a:pt x="730453" y="172516"/>
                  <a:pt x="735825" y="179984"/>
                  <a:pt x="739712" y="189280"/>
                </a:cubicBezTo>
                <a:cubicBezTo>
                  <a:pt x="743598" y="198577"/>
                  <a:pt x="745541" y="208711"/>
                  <a:pt x="745541" y="219684"/>
                </a:cubicBezTo>
                <a:lnTo>
                  <a:pt x="758343" y="219684"/>
                </a:lnTo>
                <a:cubicBezTo>
                  <a:pt x="767487" y="219684"/>
                  <a:pt x="774497" y="219227"/>
                  <a:pt x="779374" y="218313"/>
                </a:cubicBezTo>
                <a:cubicBezTo>
                  <a:pt x="784251" y="217398"/>
                  <a:pt x="787641" y="215684"/>
                  <a:pt x="789547" y="213169"/>
                </a:cubicBezTo>
                <a:cubicBezTo>
                  <a:pt x="791452" y="210654"/>
                  <a:pt x="792404" y="207035"/>
                  <a:pt x="792404" y="202311"/>
                </a:cubicBezTo>
                <a:cubicBezTo>
                  <a:pt x="792556" y="198043"/>
                  <a:pt x="792023" y="192938"/>
                  <a:pt x="790804" y="186994"/>
                </a:cubicBezTo>
                <a:cubicBezTo>
                  <a:pt x="789585" y="181051"/>
                  <a:pt x="788099" y="174879"/>
                  <a:pt x="786346" y="168478"/>
                </a:cubicBezTo>
                <a:cubicBezTo>
                  <a:pt x="784594" y="162077"/>
                  <a:pt x="782727" y="156210"/>
                  <a:pt x="780745" y="150876"/>
                </a:cubicBezTo>
                <a:close/>
                <a:moveTo>
                  <a:pt x="2601468" y="139674"/>
                </a:moveTo>
                <a:cubicBezTo>
                  <a:pt x="2604516" y="139674"/>
                  <a:pt x="2607145" y="140817"/>
                  <a:pt x="2609355" y="143103"/>
                </a:cubicBezTo>
                <a:cubicBezTo>
                  <a:pt x="2611565" y="145389"/>
                  <a:pt x="2612670" y="148056"/>
                  <a:pt x="2612670" y="151104"/>
                </a:cubicBezTo>
                <a:cubicBezTo>
                  <a:pt x="2612670" y="154152"/>
                  <a:pt x="2611565" y="156781"/>
                  <a:pt x="2609355" y="158991"/>
                </a:cubicBezTo>
                <a:cubicBezTo>
                  <a:pt x="2607145" y="161201"/>
                  <a:pt x="2604516" y="162306"/>
                  <a:pt x="2601468" y="162306"/>
                </a:cubicBezTo>
                <a:cubicBezTo>
                  <a:pt x="2598268" y="162306"/>
                  <a:pt x="2595563" y="161201"/>
                  <a:pt x="2593353" y="158991"/>
                </a:cubicBezTo>
                <a:cubicBezTo>
                  <a:pt x="2591143" y="156781"/>
                  <a:pt x="2590038" y="154152"/>
                  <a:pt x="2590038" y="151104"/>
                </a:cubicBezTo>
                <a:cubicBezTo>
                  <a:pt x="2590038" y="148056"/>
                  <a:pt x="2591143" y="145389"/>
                  <a:pt x="2593353" y="143103"/>
                </a:cubicBezTo>
                <a:cubicBezTo>
                  <a:pt x="2595563" y="140817"/>
                  <a:pt x="2598268" y="139674"/>
                  <a:pt x="2601468" y="139674"/>
                </a:cubicBezTo>
                <a:close/>
                <a:moveTo>
                  <a:pt x="1851127" y="136931"/>
                </a:moveTo>
                <a:cubicBezTo>
                  <a:pt x="1854175" y="136931"/>
                  <a:pt x="1856804" y="138074"/>
                  <a:pt x="1859014" y="140360"/>
                </a:cubicBezTo>
                <a:cubicBezTo>
                  <a:pt x="1861223" y="142646"/>
                  <a:pt x="1862328" y="145313"/>
                  <a:pt x="1862328" y="148361"/>
                </a:cubicBezTo>
                <a:cubicBezTo>
                  <a:pt x="1862328" y="151409"/>
                  <a:pt x="1861223" y="154038"/>
                  <a:pt x="1859014" y="156248"/>
                </a:cubicBezTo>
                <a:cubicBezTo>
                  <a:pt x="1856804" y="158457"/>
                  <a:pt x="1854175" y="159562"/>
                  <a:pt x="1851127" y="159562"/>
                </a:cubicBezTo>
                <a:cubicBezTo>
                  <a:pt x="1847926" y="159562"/>
                  <a:pt x="1845221" y="158457"/>
                  <a:pt x="1843012" y="156248"/>
                </a:cubicBezTo>
                <a:cubicBezTo>
                  <a:pt x="1840802" y="154038"/>
                  <a:pt x="1839697" y="151409"/>
                  <a:pt x="1839697" y="148361"/>
                </a:cubicBezTo>
                <a:cubicBezTo>
                  <a:pt x="1839697" y="145313"/>
                  <a:pt x="1840802" y="142646"/>
                  <a:pt x="1843012" y="140360"/>
                </a:cubicBezTo>
                <a:cubicBezTo>
                  <a:pt x="1845221" y="138074"/>
                  <a:pt x="1847926" y="136931"/>
                  <a:pt x="1851127" y="136931"/>
                </a:cubicBezTo>
                <a:close/>
                <a:moveTo>
                  <a:pt x="2861158" y="123901"/>
                </a:moveTo>
                <a:cubicBezTo>
                  <a:pt x="2864206" y="123901"/>
                  <a:pt x="2866835" y="125044"/>
                  <a:pt x="2869044" y="127330"/>
                </a:cubicBezTo>
                <a:cubicBezTo>
                  <a:pt x="2871254" y="129616"/>
                  <a:pt x="2872359" y="132283"/>
                  <a:pt x="2872359" y="135331"/>
                </a:cubicBezTo>
                <a:cubicBezTo>
                  <a:pt x="2872359" y="138379"/>
                  <a:pt x="2871254" y="141008"/>
                  <a:pt x="2869044" y="143217"/>
                </a:cubicBezTo>
                <a:cubicBezTo>
                  <a:pt x="2866835" y="145427"/>
                  <a:pt x="2864206" y="146532"/>
                  <a:pt x="2861158" y="146532"/>
                </a:cubicBezTo>
                <a:cubicBezTo>
                  <a:pt x="2857957" y="146532"/>
                  <a:pt x="2855252" y="145427"/>
                  <a:pt x="2853043" y="143217"/>
                </a:cubicBezTo>
                <a:cubicBezTo>
                  <a:pt x="2850833" y="141008"/>
                  <a:pt x="2849728" y="138379"/>
                  <a:pt x="2849728" y="135331"/>
                </a:cubicBezTo>
                <a:cubicBezTo>
                  <a:pt x="2849728" y="132283"/>
                  <a:pt x="2850833" y="129616"/>
                  <a:pt x="2853043" y="127330"/>
                </a:cubicBezTo>
                <a:cubicBezTo>
                  <a:pt x="2855252" y="125044"/>
                  <a:pt x="2857957" y="123901"/>
                  <a:pt x="2861158" y="123901"/>
                </a:cubicBezTo>
                <a:close/>
                <a:moveTo>
                  <a:pt x="3388157" y="113614"/>
                </a:moveTo>
                <a:lnTo>
                  <a:pt x="3388157" y="126644"/>
                </a:lnTo>
                <a:lnTo>
                  <a:pt x="3336951" y="141503"/>
                </a:lnTo>
                <a:lnTo>
                  <a:pt x="3336951" y="128701"/>
                </a:lnTo>
                <a:close/>
                <a:moveTo>
                  <a:pt x="2121332" y="113614"/>
                </a:moveTo>
                <a:lnTo>
                  <a:pt x="2121332" y="126644"/>
                </a:lnTo>
                <a:lnTo>
                  <a:pt x="2070126" y="141503"/>
                </a:lnTo>
                <a:lnTo>
                  <a:pt x="2070126" y="128701"/>
                </a:lnTo>
                <a:close/>
                <a:moveTo>
                  <a:pt x="2223592" y="112014"/>
                </a:moveTo>
                <a:cubicBezTo>
                  <a:pt x="2226640" y="112014"/>
                  <a:pt x="2229269" y="113157"/>
                  <a:pt x="2231479" y="115443"/>
                </a:cubicBezTo>
                <a:cubicBezTo>
                  <a:pt x="2233689" y="117729"/>
                  <a:pt x="2234794" y="120396"/>
                  <a:pt x="2234794" y="123444"/>
                </a:cubicBezTo>
                <a:cubicBezTo>
                  <a:pt x="2234794" y="126492"/>
                  <a:pt x="2233689" y="129120"/>
                  <a:pt x="2231479" y="131330"/>
                </a:cubicBezTo>
                <a:cubicBezTo>
                  <a:pt x="2229269" y="133540"/>
                  <a:pt x="2226640" y="134645"/>
                  <a:pt x="2223592" y="134645"/>
                </a:cubicBezTo>
                <a:cubicBezTo>
                  <a:pt x="2220392" y="134645"/>
                  <a:pt x="2217687" y="133540"/>
                  <a:pt x="2215477" y="131330"/>
                </a:cubicBezTo>
                <a:cubicBezTo>
                  <a:pt x="2213267" y="129120"/>
                  <a:pt x="2212162" y="126492"/>
                  <a:pt x="2212162" y="123444"/>
                </a:cubicBezTo>
                <a:cubicBezTo>
                  <a:pt x="2212162" y="120396"/>
                  <a:pt x="2213267" y="117729"/>
                  <a:pt x="2215477" y="115443"/>
                </a:cubicBezTo>
                <a:cubicBezTo>
                  <a:pt x="2217687" y="113157"/>
                  <a:pt x="2220392" y="112014"/>
                  <a:pt x="2223592" y="112014"/>
                </a:cubicBezTo>
                <a:close/>
                <a:moveTo>
                  <a:pt x="3209773" y="109499"/>
                </a:moveTo>
                <a:cubicBezTo>
                  <a:pt x="3212821" y="109499"/>
                  <a:pt x="3215450" y="110642"/>
                  <a:pt x="3217659" y="112928"/>
                </a:cubicBezTo>
                <a:cubicBezTo>
                  <a:pt x="3219869" y="115214"/>
                  <a:pt x="3220974" y="117881"/>
                  <a:pt x="3220974" y="120929"/>
                </a:cubicBezTo>
                <a:cubicBezTo>
                  <a:pt x="3220974" y="123977"/>
                  <a:pt x="3219869" y="126606"/>
                  <a:pt x="3217659" y="128816"/>
                </a:cubicBezTo>
                <a:cubicBezTo>
                  <a:pt x="3215450" y="131025"/>
                  <a:pt x="3212821" y="132130"/>
                  <a:pt x="3209773" y="132130"/>
                </a:cubicBezTo>
                <a:cubicBezTo>
                  <a:pt x="3206572" y="132130"/>
                  <a:pt x="3203867" y="131025"/>
                  <a:pt x="3201658" y="128816"/>
                </a:cubicBezTo>
                <a:cubicBezTo>
                  <a:pt x="3199448" y="126606"/>
                  <a:pt x="3198343" y="123977"/>
                  <a:pt x="3198343" y="120929"/>
                </a:cubicBezTo>
                <a:cubicBezTo>
                  <a:pt x="3198343" y="117881"/>
                  <a:pt x="3199448" y="115214"/>
                  <a:pt x="3201658" y="112928"/>
                </a:cubicBezTo>
                <a:cubicBezTo>
                  <a:pt x="3203867" y="110642"/>
                  <a:pt x="3206572" y="109499"/>
                  <a:pt x="3209773" y="109499"/>
                </a:cubicBezTo>
                <a:close/>
                <a:moveTo>
                  <a:pt x="3178455" y="109499"/>
                </a:moveTo>
                <a:cubicBezTo>
                  <a:pt x="3181503" y="109499"/>
                  <a:pt x="3184132" y="110642"/>
                  <a:pt x="3186341" y="112928"/>
                </a:cubicBezTo>
                <a:cubicBezTo>
                  <a:pt x="3188551" y="115214"/>
                  <a:pt x="3189656" y="117881"/>
                  <a:pt x="3189656" y="120929"/>
                </a:cubicBezTo>
                <a:cubicBezTo>
                  <a:pt x="3189656" y="123977"/>
                  <a:pt x="3188551" y="126606"/>
                  <a:pt x="3186341" y="128816"/>
                </a:cubicBezTo>
                <a:cubicBezTo>
                  <a:pt x="3184132" y="131025"/>
                  <a:pt x="3181503" y="132130"/>
                  <a:pt x="3178455" y="132130"/>
                </a:cubicBezTo>
                <a:cubicBezTo>
                  <a:pt x="3175254" y="132130"/>
                  <a:pt x="3172549" y="131025"/>
                  <a:pt x="3170339" y="128816"/>
                </a:cubicBezTo>
                <a:cubicBezTo>
                  <a:pt x="3168129" y="126606"/>
                  <a:pt x="3167025" y="123977"/>
                  <a:pt x="3167025" y="120929"/>
                </a:cubicBezTo>
                <a:cubicBezTo>
                  <a:pt x="3167025" y="117881"/>
                  <a:pt x="3168129" y="115214"/>
                  <a:pt x="3170339" y="112928"/>
                </a:cubicBezTo>
                <a:cubicBezTo>
                  <a:pt x="3172549" y="110642"/>
                  <a:pt x="3175254" y="109499"/>
                  <a:pt x="3178455" y="109499"/>
                </a:cubicBezTo>
                <a:close/>
                <a:moveTo>
                  <a:pt x="2714473" y="109499"/>
                </a:moveTo>
                <a:cubicBezTo>
                  <a:pt x="2717521" y="109499"/>
                  <a:pt x="2720150" y="110642"/>
                  <a:pt x="2722359" y="112928"/>
                </a:cubicBezTo>
                <a:cubicBezTo>
                  <a:pt x="2724569" y="115214"/>
                  <a:pt x="2725674" y="117881"/>
                  <a:pt x="2725674" y="120929"/>
                </a:cubicBezTo>
                <a:cubicBezTo>
                  <a:pt x="2725674" y="123977"/>
                  <a:pt x="2724569" y="126606"/>
                  <a:pt x="2722359" y="128816"/>
                </a:cubicBezTo>
                <a:cubicBezTo>
                  <a:pt x="2720150" y="131025"/>
                  <a:pt x="2717521" y="132130"/>
                  <a:pt x="2714473" y="132130"/>
                </a:cubicBezTo>
                <a:cubicBezTo>
                  <a:pt x="2711272" y="132130"/>
                  <a:pt x="2708567" y="131025"/>
                  <a:pt x="2706358" y="128816"/>
                </a:cubicBezTo>
                <a:cubicBezTo>
                  <a:pt x="2704148" y="126606"/>
                  <a:pt x="2703043" y="123977"/>
                  <a:pt x="2703043" y="120929"/>
                </a:cubicBezTo>
                <a:cubicBezTo>
                  <a:pt x="2703043" y="117881"/>
                  <a:pt x="2704148" y="115214"/>
                  <a:pt x="2706358" y="112928"/>
                </a:cubicBezTo>
                <a:cubicBezTo>
                  <a:pt x="2708567" y="110642"/>
                  <a:pt x="2711272" y="109499"/>
                  <a:pt x="2714473" y="109499"/>
                </a:cubicBezTo>
                <a:close/>
                <a:moveTo>
                  <a:pt x="2683155" y="109499"/>
                </a:moveTo>
                <a:cubicBezTo>
                  <a:pt x="2686203" y="109499"/>
                  <a:pt x="2688832" y="110642"/>
                  <a:pt x="2691041" y="112928"/>
                </a:cubicBezTo>
                <a:cubicBezTo>
                  <a:pt x="2693251" y="115214"/>
                  <a:pt x="2694356" y="117881"/>
                  <a:pt x="2694356" y="120929"/>
                </a:cubicBezTo>
                <a:cubicBezTo>
                  <a:pt x="2694356" y="123977"/>
                  <a:pt x="2693251" y="126606"/>
                  <a:pt x="2691041" y="128816"/>
                </a:cubicBezTo>
                <a:cubicBezTo>
                  <a:pt x="2688832" y="131025"/>
                  <a:pt x="2686203" y="132130"/>
                  <a:pt x="2683155" y="132130"/>
                </a:cubicBezTo>
                <a:cubicBezTo>
                  <a:pt x="2679954" y="132130"/>
                  <a:pt x="2677249" y="131025"/>
                  <a:pt x="2675039" y="128816"/>
                </a:cubicBezTo>
                <a:cubicBezTo>
                  <a:pt x="2672829" y="126606"/>
                  <a:pt x="2671725" y="123977"/>
                  <a:pt x="2671725" y="120929"/>
                </a:cubicBezTo>
                <a:cubicBezTo>
                  <a:pt x="2671725" y="117881"/>
                  <a:pt x="2672829" y="115214"/>
                  <a:pt x="2675039" y="112928"/>
                </a:cubicBezTo>
                <a:cubicBezTo>
                  <a:pt x="2677249" y="110642"/>
                  <a:pt x="2679954" y="109499"/>
                  <a:pt x="2683155" y="109499"/>
                </a:cubicBezTo>
                <a:close/>
                <a:moveTo>
                  <a:pt x="2401291" y="103327"/>
                </a:moveTo>
                <a:lnTo>
                  <a:pt x="2419808" y="103327"/>
                </a:lnTo>
                <a:lnTo>
                  <a:pt x="2423694" y="250545"/>
                </a:lnTo>
                <a:lnTo>
                  <a:pt x="2405177" y="250545"/>
                </a:lnTo>
                <a:close/>
                <a:moveTo>
                  <a:pt x="1676400" y="102717"/>
                </a:moveTo>
                <a:lnTo>
                  <a:pt x="1676400" y="119176"/>
                </a:lnTo>
                <a:lnTo>
                  <a:pt x="1622451" y="134721"/>
                </a:lnTo>
                <a:lnTo>
                  <a:pt x="1622451" y="118719"/>
                </a:lnTo>
                <a:close/>
                <a:moveTo>
                  <a:pt x="537667" y="94716"/>
                </a:moveTo>
                <a:cubicBezTo>
                  <a:pt x="534772" y="94716"/>
                  <a:pt x="532524" y="95707"/>
                  <a:pt x="530924" y="97688"/>
                </a:cubicBezTo>
                <a:cubicBezTo>
                  <a:pt x="529324" y="99669"/>
                  <a:pt x="528523" y="101955"/>
                  <a:pt x="528523" y="104546"/>
                </a:cubicBezTo>
                <a:cubicBezTo>
                  <a:pt x="528523" y="107289"/>
                  <a:pt x="529362" y="109537"/>
                  <a:pt x="531038" y="111290"/>
                </a:cubicBezTo>
                <a:cubicBezTo>
                  <a:pt x="532714" y="113042"/>
                  <a:pt x="534924" y="113842"/>
                  <a:pt x="537667" y="113690"/>
                </a:cubicBezTo>
                <a:cubicBezTo>
                  <a:pt x="540106" y="113842"/>
                  <a:pt x="542277" y="113080"/>
                  <a:pt x="544182" y="111404"/>
                </a:cubicBezTo>
                <a:cubicBezTo>
                  <a:pt x="546087" y="109728"/>
                  <a:pt x="547040" y="107518"/>
                  <a:pt x="547040" y="104775"/>
                </a:cubicBezTo>
                <a:cubicBezTo>
                  <a:pt x="547040" y="101879"/>
                  <a:pt x="546049" y="99479"/>
                  <a:pt x="544068" y="97574"/>
                </a:cubicBezTo>
                <a:cubicBezTo>
                  <a:pt x="542087" y="95669"/>
                  <a:pt x="539953" y="94716"/>
                  <a:pt x="537667" y="94716"/>
                </a:cubicBezTo>
                <a:close/>
                <a:moveTo>
                  <a:pt x="1076325" y="93192"/>
                </a:moveTo>
                <a:lnTo>
                  <a:pt x="1076325" y="109651"/>
                </a:lnTo>
                <a:lnTo>
                  <a:pt x="1022376" y="125196"/>
                </a:lnTo>
                <a:lnTo>
                  <a:pt x="1022376" y="109194"/>
                </a:lnTo>
                <a:close/>
                <a:moveTo>
                  <a:pt x="723900" y="93192"/>
                </a:moveTo>
                <a:lnTo>
                  <a:pt x="723900" y="109651"/>
                </a:lnTo>
                <a:lnTo>
                  <a:pt x="669951" y="125196"/>
                </a:lnTo>
                <a:lnTo>
                  <a:pt x="669951" y="109194"/>
                </a:lnTo>
                <a:close/>
                <a:moveTo>
                  <a:pt x="817779" y="91897"/>
                </a:moveTo>
                <a:cubicBezTo>
                  <a:pt x="822198" y="91744"/>
                  <a:pt x="825894" y="93306"/>
                  <a:pt x="828866" y="96583"/>
                </a:cubicBezTo>
                <a:cubicBezTo>
                  <a:pt x="831837" y="99860"/>
                  <a:pt x="833323" y="103632"/>
                  <a:pt x="833323" y="107899"/>
                </a:cubicBezTo>
                <a:cubicBezTo>
                  <a:pt x="833476" y="112166"/>
                  <a:pt x="831990" y="115900"/>
                  <a:pt x="828866" y="119100"/>
                </a:cubicBezTo>
                <a:cubicBezTo>
                  <a:pt x="825741" y="122301"/>
                  <a:pt x="822122" y="123901"/>
                  <a:pt x="818007" y="123901"/>
                </a:cubicBezTo>
                <a:cubicBezTo>
                  <a:pt x="813588" y="123748"/>
                  <a:pt x="809816" y="122110"/>
                  <a:pt x="806691" y="118986"/>
                </a:cubicBezTo>
                <a:cubicBezTo>
                  <a:pt x="803567" y="115862"/>
                  <a:pt x="801929" y="112166"/>
                  <a:pt x="801777" y="107899"/>
                </a:cubicBezTo>
                <a:cubicBezTo>
                  <a:pt x="801777" y="103632"/>
                  <a:pt x="803339" y="99898"/>
                  <a:pt x="806463" y="96697"/>
                </a:cubicBezTo>
                <a:cubicBezTo>
                  <a:pt x="809587" y="93497"/>
                  <a:pt x="813359" y="91897"/>
                  <a:pt x="817779" y="91897"/>
                </a:cubicBezTo>
                <a:close/>
                <a:moveTo>
                  <a:pt x="778231" y="91668"/>
                </a:moveTo>
                <a:cubicBezTo>
                  <a:pt x="782650" y="91516"/>
                  <a:pt x="786346" y="93078"/>
                  <a:pt x="789318" y="96354"/>
                </a:cubicBezTo>
                <a:cubicBezTo>
                  <a:pt x="792290" y="99631"/>
                  <a:pt x="793776" y="103403"/>
                  <a:pt x="793776" y="107670"/>
                </a:cubicBezTo>
                <a:cubicBezTo>
                  <a:pt x="793928" y="111937"/>
                  <a:pt x="792442" y="115671"/>
                  <a:pt x="789318" y="118872"/>
                </a:cubicBezTo>
                <a:cubicBezTo>
                  <a:pt x="786194" y="122072"/>
                  <a:pt x="782574" y="123672"/>
                  <a:pt x="778459" y="123672"/>
                </a:cubicBezTo>
                <a:cubicBezTo>
                  <a:pt x="774040" y="123520"/>
                  <a:pt x="770268" y="121881"/>
                  <a:pt x="767144" y="118757"/>
                </a:cubicBezTo>
                <a:cubicBezTo>
                  <a:pt x="764020" y="115633"/>
                  <a:pt x="762534" y="111937"/>
                  <a:pt x="762686" y="107670"/>
                </a:cubicBezTo>
                <a:cubicBezTo>
                  <a:pt x="762686" y="103403"/>
                  <a:pt x="764172" y="99669"/>
                  <a:pt x="767144" y="96469"/>
                </a:cubicBezTo>
                <a:cubicBezTo>
                  <a:pt x="770115" y="93268"/>
                  <a:pt x="773811" y="91668"/>
                  <a:pt x="778231" y="91668"/>
                </a:cubicBezTo>
                <a:close/>
                <a:moveTo>
                  <a:pt x="198730" y="90601"/>
                </a:moveTo>
                <a:cubicBezTo>
                  <a:pt x="196749" y="90601"/>
                  <a:pt x="194996" y="91363"/>
                  <a:pt x="193472" y="92887"/>
                </a:cubicBezTo>
                <a:cubicBezTo>
                  <a:pt x="191948" y="94411"/>
                  <a:pt x="191186" y="96316"/>
                  <a:pt x="191186" y="98602"/>
                </a:cubicBezTo>
                <a:cubicBezTo>
                  <a:pt x="191186" y="101498"/>
                  <a:pt x="192329" y="104051"/>
                  <a:pt x="194615" y="106260"/>
                </a:cubicBezTo>
                <a:lnTo>
                  <a:pt x="199493" y="109445"/>
                </a:lnTo>
                <a:lnTo>
                  <a:pt x="205816" y="98831"/>
                </a:lnTo>
                <a:cubicBezTo>
                  <a:pt x="205816" y="96697"/>
                  <a:pt x="205207" y="94792"/>
                  <a:pt x="203988" y="93116"/>
                </a:cubicBezTo>
                <a:cubicBezTo>
                  <a:pt x="202768" y="91440"/>
                  <a:pt x="201016" y="90601"/>
                  <a:pt x="198730" y="90601"/>
                </a:cubicBezTo>
                <a:close/>
                <a:moveTo>
                  <a:pt x="1550975" y="89611"/>
                </a:moveTo>
                <a:cubicBezTo>
                  <a:pt x="1555547" y="89458"/>
                  <a:pt x="1559471" y="91059"/>
                  <a:pt x="1562748" y="94411"/>
                </a:cubicBezTo>
                <a:cubicBezTo>
                  <a:pt x="1566025" y="97764"/>
                  <a:pt x="1567587" y="101879"/>
                  <a:pt x="1567434" y="106756"/>
                </a:cubicBezTo>
                <a:cubicBezTo>
                  <a:pt x="1567587" y="111328"/>
                  <a:pt x="1565987" y="115176"/>
                  <a:pt x="1562634" y="118300"/>
                </a:cubicBezTo>
                <a:cubicBezTo>
                  <a:pt x="1559281" y="121424"/>
                  <a:pt x="1555395" y="122986"/>
                  <a:pt x="1550975" y="122986"/>
                </a:cubicBezTo>
                <a:cubicBezTo>
                  <a:pt x="1546251" y="123139"/>
                  <a:pt x="1542250" y="121615"/>
                  <a:pt x="1538974" y="118414"/>
                </a:cubicBezTo>
                <a:cubicBezTo>
                  <a:pt x="1535697" y="115214"/>
                  <a:pt x="1534059" y="111328"/>
                  <a:pt x="1534059" y="106756"/>
                </a:cubicBezTo>
                <a:cubicBezTo>
                  <a:pt x="1534059" y="101879"/>
                  <a:pt x="1535697" y="97802"/>
                  <a:pt x="1538974" y="94526"/>
                </a:cubicBezTo>
                <a:cubicBezTo>
                  <a:pt x="1542250" y="91249"/>
                  <a:pt x="1546251" y="89611"/>
                  <a:pt x="1550975" y="89611"/>
                </a:cubicBezTo>
                <a:close/>
                <a:moveTo>
                  <a:pt x="3274010" y="87325"/>
                </a:moveTo>
                <a:lnTo>
                  <a:pt x="3292526" y="87325"/>
                </a:lnTo>
                <a:lnTo>
                  <a:pt x="3297098" y="201625"/>
                </a:lnTo>
                <a:cubicBezTo>
                  <a:pt x="3297403" y="209702"/>
                  <a:pt x="3297136" y="216865"/>
                  <a:pt x="3296298" y="223113"/>
                </a:cubicBezTo>
                <a:cubicBezTo>
                  <a:pt x="3295460" y="229362"/>
                  <a:pt x="3293478" y="234619"/>
                  <a:pt x="3290354" y="238887"/>
                </a:cubicBezTo>
                <a:cubicBezTo>
                  <a:pt x="3287230" y="243154"/>
                  <a:pt x="3282582" y="246354"/>
                  <a:pt x="3276410" y="248488"/>
                </a:cubicBezTo>
                <a:cubicBezTo>
                  <a:pt x="3270237" y="250621"/>
                  <a:pt x="3261970" y="251688"/>
                  <a:pt x="3251607" y="251688"/>
                </a:cubicBezTo>
                <a:lnTo>
                  <a:pt x="3251656" y="251241"/>
                </a:lnTo>
                <a:lnTo>
                  <a:pt x="3250464" y="251688"/>
                </a:lnTo>
                <a:cubicBezTo>
                  <a:pt x="3242844" y="251688"/>
                  <a:pt x="3234957" y="251193"/>
                  <a:pt x="3226803" y="250202"/>
                </a:cubicBezTo>
                <a:cubicBezTo>
                  <a:pt x="3218650" y="249212"/>
                  <a:pt x="3210954" y="247916"/>
                  <a:pt x="3203715" y="246316"/>
                </a:cubicBezTo>
                <a:lnTo>
                  <a:pt x="3194857" y="243664"/>
                </a:lnTo>
                <a:lnTo>
                  <a:pt x="3187370" y="246659"/>
                </a:lnTo>
                <a:cubicBezTo>
                  <a:pt x="3183865" y="247726"/>
                  <a:pt x="3180093" y="248564"/>
                  <a:pt x="3176054" y="249174"/>
                </a:cubicBezTo>
                <a:cubicBezTo>
                  <a:pt x="3172016" y="249783"/>
                  <a:pt x="3167787" y="250278"/>
                  <a:pt x="3163367" y="250659"/>
                </a:cubicBezTo>
                <a:cubicBezTo>
                  <a:pt x="3158947" y="251040"/>
                  <a:pt x="3154528" y="251307"/>
                  <a:pt x="3150108" y="251460"/>
                </a:cubicBezTo>
                <a:cubicBezTo>
                  <a:pt x="3145689" y="251612"/>
                  <a:pt x="3141421" y="251688"/>
                  <a:pt x="3137307" y="251688"/>
                </a:cubicBezTo>
                <a:lnTo>
                  <a:pt x="3137413" y="250820"/>
                </a:lnTo>
                <a:lnTo>
                  <a:pt x="3135097" y="251688"/>
                </a:lnTo>
                <a:cubicBezTo>
                  <a:pt x="3130068" y="251688"/>
                  <a:pt x="3125153" y="250736"/>
                  <a:pt x="3120352" y="248831"/>
                </a:cubicBezTo>
                <a:cubicBezTo>
                  <a:pt x="3115551" y="246926"/>
                  <a:pt x="3111399" y="243801"/>
                  <a:pt x="3107894" y="239458"/>
                </a:cubicBezTo>
                <a:lnTo>
                  <a:pt x="3104701" y="233994"/>
                </a:lnTo>
                <a:lnTo>
                  <a:pt x="3100378" y="240172"/>
                </a:lnTo>
                <a:cubicBezTo>
                  <a:pt x="3098035" y="242516"/>
                  <a:pt x="3095168" y="244602"/>
                  <a:pt x="3091777" y="246430"/>
                </a:cubicBezTo>
                <a:cubicBezTo>
                  <a:pt x="3084995" y="250088"/>
                  <a:pt x="3075280" y="251917"/>
                  <a:pt x="3062631" y="251917"/>
                </a:cubicBezTo>
                <a:cubicBezTo>
                  <a:pt x="3057144" y="251917"/>
                  <a:pt x="3051848" y="251460"/>
                  <a:pt x="3046743" y="250545"/>
                </a:cubicBezTo>
                <a:cubicBezTo>
                  <a:pt x="3041637" y="249631"/>
                  <a:pt x="3036951" y="248297"/>
                  <a:pt x="3032684" y="246545"/>
                </a:cubicBezTo>
                <a:cubicBezTo>
                  <a:pt x="3028417" y="244792"/>
                  <a:pt x="3024683" y="242697"/>
                  <a:pt x="3021483" y="240258"/>
                </a:cubicBezTo>
                <a:lnTo>
                  <a:pt x="3030627" y="224485"/>
                </a:lnTo>
                <a:cubicBezTo>
                  <a:pt x="3033675" y="226466"/>
                  <a:pt x="3037942" y="228371"/>
                  <a:pt x="3043428" y="230200"/>
                </a:cubicBezTo>
                <a:cubicBezTo>
                  <a:pt x="3048915" y="232029"/>
                  <a:pt x="3055315" y="232943"/>
                  <a:pt x="3062631" y="232943"/>
                </a:cubicBezTo>
                <a:cubicBezTo>
                  <a:pt x="3070251" y="232943"/>
                  <a:pt x="3076309" y="232181"/>
                  <a:pt x="3080804" y="230657"/>
                </a:cubicBezTo>
                <a:cubicBezTo>
                  <a:pt x="3085300" y="229133"/>
                  <a:pt x="3088577" y="226885"/>
                  <a:pt x="3090634" y="223913"/>
                </a:cubicBezTo>
                <a:cubicBezTo>
                  <a:pt x="3092692" y="220941"/>
                  <a:pt x="3093720" y="217474"/>
                  <a:pt x="3093720" y="213512"/>
                </a:cubicBezTo>
                <a:cubicBezTo>
                  <a:pt x="3093720" y="210464"/>
                  <a:pt x="3092920" y="206806"/>
                  <a:pt x="3091320" y="202539"/>
                </a:cubicBezTo>
                <a:cubicBezTo>
                  <a:pt x="3089720" y="198272"/>
                  <a:pt x="3087548" y="193509"/>
                  <a:pt x="3084805" y="188252"/>
                </a:cubicBezTo>
                <a:cubicBezTo>
                  <a:pt x="3082062" y="182994"/>
                  <a:pt x="3078899" y="177431"/>
                  <a:pt x="3075318" y="171564"/>
                </a:cubicBezTo>
                <a:cubicBezTo>
                  <a:pt x="3071736" y="165696"/>
                  <a:pt x="3067888" y="159715"/>
                  <a:pt x="3063774" y="153619"/>
                </a:cubicBezTo>
                <a:lnTo>
                  <a:pt x="3079547" y="143332"/>
                </a:lnTo>
                <a:cubicBezTo>
                  <a:pt x="3085491" y="152323"/>
                  <a:pt x="3090672" y="160820"/>
                  <a:pt x="3095092" y="168821"/>
                </a:cubicBezTo>
                <a:cubicBezTo>
                  <a:pt x="3099511" y="176822"/>
                  <a:pt x="3103245" y="184289"/>
                  <a:pt x="3106293" y="191223"/>
                </a:cubicBezTo>
                <a:cubicBezTo>
                  <a:pt x="3109341" y="198158"/>
                  <a:pt x="3111780" y="204673"/>
                  <a:pt x="3113608" y="210769"/>
                </a:cubicBezTo>
                <a:cubicBezTo>
                  <a:pt x="3115742" y="217474"/>
                  <a:pt x="3118142" y="222427"/>
                  <a:pt x="3120809" y="225628"/>
                </a:cubicBezTo>
                <a:cubicBezTo>
                  <a:pt x="3123476" y="228828"/>
                  <a:pt x="3126258" y="230847"/>
                  <a:pt x="3129153" y="231686"/>
                </a:cubicBezTo>
                <a:cubicBezTo>
                  <a:pt x="3132049" y="232524"/>
                  <a:pt x="3134716" y="232943"/>
                  <a:pt x="3137154" y="232943"/>
                </a:cubicBezTo>
                <a:lnTo>
                  <a:pt x="3139487" y="233808"/>
                </a:lnTo>
                <a:lnTo>
                  <a:pt x="3139593" y="232943"/>
                </a:lnTo>
                <a:cubicBezTo>
                  <a:pt x="3143403" y="232943"/>
                  <a:pt x="3147327" y="232905"/>
                  <a:pt x="3151366" y="232829"/>
                </a:cubicBezTo>
                <a:cubicBezTo>
                  <a:pt x="3155404" y="232752"/>
                  <a:pt x="3159405" y="232562"/>
                  <a:pt x="3163367" y="232257"/>
                </a:cubicBezTo>
                <a:lnTo>
                  <a:pt x="3172045" y="231389"/>
                </a:lnTo>
                <a:lnTo>
                  <a:pt x="3168282" y="228028"/>
                </a:lnTo>
                <a:cubicBezTo>
                  <a:pt x="3165005" y="224751"/>
                  <a:pt x="3162110" y="220675"/>
                  <a:pt x="3159595" y="215798"/>
                </a:cubicBezTo>
                <a:cubicBezTo>
                  <a:pt x="3157081" y="210921"/>
                  <a:pt x="3155823" y="205359"/>
                  <a:pt x="3155823" y="199110"/>
                </a:cubicBezTo>
                <a:cubicBezTo>
                  <a:pt x="3155823" y="193014"/>
                  <a:pt x="3156928" y="187337"/>
                  <a:pt x="3159138" y="182079"/>
                </a:cubicBezTo>
                <a:cubicBezTo>
                  <a:pt x="3161348" y="176822"/>
                  <a:pt x="3164319" y="172212"/>
                  <a:pt x="3168053" y="168249"/>
                </a:cubicBezTo>
                <a:cubicBezTo>
                  <a:pt x="3171787" y="164287"/>
                  <a:pt x="3176054" y="161201"/>
                  <a:pt x="3180855" y="158991"/>
                </a:cubicBezTo>
                <a:cubicBezTo>
                  <a:pt x="3185656" y="156781"/>
                  <a:pt x="3190647" y="155676"/>
                  <a:pt x="3195828" y="155676"/>
                </a:cubicBezTo>
                <a:cubicBezTo>
                  <a:pt x="3203296" y="155676"/>
                  <a:pt x="3209849" y="157734"/>
                  <a:pt x="3215488" y="161848"/>
                </a:cubicBezTo>
                <a:cubicBezTo>
                  <a:pt x="3221127" y="165963"/>
                  <a:pt x="3225508" y="171183"/>
                  <a:pt x="3228632" y="177507"/>
                </a:cubicBezTo>
                <a:cubicBezTo>
                  <a:pt x="3231757" y="183832"/>
                  <a:pt x="3233319" y="190423"/>
                  <a:pt x="3233319" y="197281"/>
                </a:cubicBezTo>
                <a:cubicBezTo>
                  <a:pt x="3233319" y="203835"/>
                  <a:pt x="3232099" y="209740"/>
                  <a:pt x="3229661" y="214998"/>
                </a:cubicBezTo>
                <a:cubicBezTo>
                  <a:pt x="3227223" y="220256"/>
                  <a:pt x="3223908" y="224942"/>
                  <a:pt x="3219717" y="229057"/>
                </a:cubicBezTo>
                <a:lnTo>
                  <a:pt x="3216834" y="231129"/>
                </a:lnTo>
                <a:lnTo>
                  <a:pt x="3217774" y="231228"/>
                </a:lnTo>
                <a:cubicBezTo>
                  <a:pt x="3224022" y="231762"/>
                  <a:pt x="3230271" y="232181"/>
                  <a:pt x="3236519" y="232486"/>
                </a:cubicBezTo>
                <a:cubicBezTo>
                  <a:pt x="3242768" y="232791"/>
                  <a:pt x="3248178" y="232943"/>
                  <a:pt x="3252750" y="232943"/>
                </a:cubicBezTo>
                <a:lnTo>
                  <a:pt x="3253628" y="233274"/>
                </a:lnTo>
                <a:lnTo>
                  <a:pt x="3253664" y="232943"/>
                </a:lnTo>
                <a:cubicBezTo>
                  <a:pt x="3262351" y="232943"/>
                  <a:pt x="3268447" y="232105"/>
                  <a:pt x="3271952" y="230428"/>
                </a:cubicBezTo>
                <a:cubicBezTo>
                  <a:pt x="3275457" y="228752"/>
                  <a:pt x="3277476" y="225780"/>
                  <a:pt x="3278010" y="221513"/>
                </a:cubicBezTo>
                <a:cubicBezTo>
                  <a:pt x="3278543" y="217246"/>
                  <a:pt x="3278658" y="211302"/>
                  <a:pt x="3278353" y="203682"/>
                </a:cubicBezTo>
                <a:close/>
                <a:moveTo>
                  <a:pt x="2515591" y="87325"/>
                </a:moveTo>
                <a:lnTo>
                  <a:pt x="2534336" y="87325"/>
                </a:lnTo>
                <a:lnTo>
                  <a:pt x="2538908" y="205054"/>
                </a:lnTo>
                <a:cubicBezTo>
                  <a:pt x="2539213" y="212521"/>
                  <a:pt x="2539937" y="218274"/>
                  <a:pt x="2541080" y="222313"/>
                </a:cubicBezTo>
                <a:cubicBezTo>
                  <a:pt x="2542223" y="226352"/>
                  <a:pt x="2544814" y="229133"/>
                  <a:pt x="2548852" y="230657"/>
                </a:cubicBezTo>
                <a:cubicBezTo>
                  <a:pt x="2552891" y="232181"/>
                  <a:pt x="2559253" y="232943"/>
                  <a:pt x="2567940" y="232943"/>
                </a:cubicBezTo>
                <a:lnTo>
                  <a:pt x="2568086" y="232998"/>
                </a:lnTo>
                <a:lnTo>
                  <a:pt x="2568093" y="232943"/>
                </a:lnTo>
                <a:cubicBezTo>
                  <a:pt x="2574494" y="232943"/>
                  <a:pt x="2579523" y="232371"/>
                  <a:pt x="2583180" y="231228"/>
                </a:cubicBezTo>
                <a:cubicBezTo>
                  <a:pt x="2586838" y="230085"/>
                  <a:pt x="2589619" y="227876"/>
                  <a:pt x="2591524" y="224599"/>
                </a:cubicBezTo>
                <a:cubicBezTo>
                  <a:pt x="2593429" y="221322"/>
                  <a:pt x="2595068" y="216560"/>
                  <a:pt x="2596439" y="210312"/>
                </a:cubicBezTo>
                <a:cubicBezTo>
                  <a:pt x="2597811" y="204063"/>
                  <a:pt x="2599487" y="195910"/>
                  <a:pt x="2601468" y="185851"/>
                </a:cubicBezTo>
                <a:lnTo>
                  <a:pt x="2619299" y="189280"/>
                </a:lnTo>
                <a:cubicBezTo>
                  <a:pt x="2618689" y="192024"/>
                  <a:pt x="2618004" y="195072"/>
                  <a:pt x="2617241" y="198424"/>
                </a:cubicBezTo>
                <a:cubicBezTo>
                  <a:pt x="2616480" y="201777"/>
                  <a:pt x="2615832" y="205092"/>
                  <a:pt x="2615299" y="208368"/>
                </a:cubicBezTo>
                <a:cubicBezTo>
                  <a:pt x="2614765" y="211645"/>
                  <a:pt x="2614498" y="214503"/>
                  <a:pt x="2614498" y="216941"/>
                </a:cubicBezTo>
                <a:cubicBezTo>
                  <a:pt x="2614498" y="219989"/>
                  <a:pt x="2615184" y="222732"/>
                  <a:pt x="2616556" y="225171"/>
                </a:cubicBezTo>
                <a:cubicBezTo>
                  <a:pt x="2617927" y="227609"/>
                  <a:pt x="2620899" y="229514"/>
                  <a:pt x="2625471" y="230886"/>
                </a:cubicBezTo>
                <a:cubicBezTo>
                  <a:pt x="2627757" y="231571"/>
                  <a:pt x="2630653" y="232086"/>
                  <a:pt x="2634158" y="232429"/>
                </a:cubicBezTo>
                <a:lnTo>
                  <a:pt x="2646085" y="232926"/>
                </a:lnTo>
                <a:lnTo>
                  <a:pt x="2656066" y="232829"/>
                </a:lnTo>
                <a:cubicBezTo>
                  <a:pt x="2660104" y="232752"/>
                  <a:pt x="2664105" y="232562"/>
                  <a:pt x="2668067" y="232257"/>
                </a:cubicBezTo>
                <a:lnTo>
                  <a:pt x="2676745" y="231389"/>
                </a:lnTo>
                <a:lnTo>
                  <a:pt x="2672982" y="228028"/>
                </a:lnTo>
                <a:cubicBezTo>
                  <a:pt x="2669705" y="224751"/>
                  <a:pt x="2666810" y="220675"/>
                  <a:pt x="2664295" y="215798"/>
                </a:cubicBezTo>
                <a:cubicBezTo>
                  <a:pt x="2661781" y="210921"/>
                  <a:pt x="2660523" y="205359"/>
                  <a:pt x="2660523" y="199110"/>
                </a:cubicBezTo>
                <a:cubicBezTo>
                  <a:pt x="2660523" y="193014"/>
                  <a:pt x="2661628" y="187337"/>
                  <a:pt x="2663838" y="182079"/>
                </a:cubicBezTo>
                <a:cubicBezTo>
                  <a:pt x="2666048" y="176822"/>
                  <a:pt x="2669019" y="172212"/>
                  <a:pt x="2672753" y="168249"/>
                </a:cubicBezTo>
                <a:cubicBezTo>
                  <a:pt x="2676487" y="164287"/>
                  <a:pt x="2680754" y="161201"/>
                  <a:pt x="2685555" y="158991"/>
                </a:cubicBezTo>
                <a:cubicBezTo>
                  <a:pt x="2690356" y="156781"/>
                  <a:pt x="2695347" y="155676"/>
                  <a:pt x="2700528" y="155676"/>
                </a:cubicBezTo>
                <a:cubicBezTo>
                  <a:pt x="2707996" y="155676"/>
                  <a:pt x="2714549" y="157734"/>
                  <a:pt x="2720188" y="161848"/>
                </a:cubicBezTo>
                <a:cubicBezTo>
                  <a:pt x="2725827" y="165963"/>
                  <a:pt x="2730208" y="171183"/>
                  <a:pt x="2733332" y="177507"/>
                </a:cubicBezTo>
                <a:cubicBezTo>
                  <a:pt x="2736457" y="183832"/>
                  <a:pt x="2738019" y="190423"/>
                  <a:pt x="2738019" y="197281"/>
                </a:cubicBezTo>
                <a:cubicBezTo>
                  <a:pt x="2738019" y="203835"/>
                  <a:pt x="2736799" y="209740"/>
                  <a:pt x="2734361" y="214998"/>
                </a:cubicBezTo>
                <a:cubicBezTo>
                  <a:pt x="2731923" y="220256"/>
                  <a:pt x="2728608" y="224942"/>
                  <a:pt x="2724417" y="229057"/>
                </a:cubicBezTo>
                <a:lnTo>
                  <a:pt x="2721534" y="231129"/>
                </a:lnTo>
                <a:lnTo>
                  <a:pt x="2722474" y="231228"/>
                </a:lnTo>
                <a:cubicBezTo>
                  <a:pt x="2728722" y="231762"/>
                  <a:pt x="2734971" y="232181"/>
                  <a:pt x="2741219" y="232486"/>
                </a:cubicBezTo>
                <a:cubicBezTo>
                  <a:pt x="2747467" y="232791"/>
                  <a:pt x="2752878" y="232943"/>
                  <a:pt x="2757450" y="232943"/>
                </a:cubicBezTo>
                <a:lnTo>
                  <a:pt x="2758328" y="233274"/>
                </a:lnTo>
                <a:lnTo>
                  <a:pt x="2758364" y="232943"/>
                </a:lnTo>
                <a:cubicBezTo>
                  <a:pt x="2767051" y="232943"/>
                  <a:pt x="2773147" y="232105"/>
                  <a:pt x="2776652" y="230428"/>
                </a:cubicBezTo>
                <a:cubicBezTo>
                  <a:pt x="2780157" y="228752"/>
                  <a:pt x="2782176" y="225780"/>
                  <a:pt x="2782710" y="221513"/>
                </a:cubicBezTo>
                <a:cubicBezTo>
                  <a:pt x="2783243" y="217246"/>
                  <a:pt x="2783358" y="211302"/>
                  <a:pt x="2783053" y="203682"/>
                </a:cubicBezTo>
                <a:lnTo>
                  <a:pt x="2779166" y="87325"/>
                </a:lnTo>
                <a:lnTo>
                  <a:pt x="2798140" y="87325"/>
                </a:lnTo>
                <a:lnTo>
                  <a:pt x="2801798" y="203225"/>
                </a:lnTo>
                <a:cubicBezTo>
                  <a:pt x="2802103" y="210997"/>
                  <a:pt x="2803360" y="217055"/>
                  <a:pt x="2805570" y="221399"/>
                </a:cubicBezTo>
                <a:cubicBezTo>
                  <a:pt x="2807780" y="225742"/>
                  <a:pt x="2810790" y="228752"/>
                  <a:pt x="2814600" y="230428"/>
                </a:cubicBezTo>
                <a:lnTo>
                  <a:pt x="2826572" y="232823"/>
                </a:lnTo>
                <a:lnTo>
                  <a:pt x="2848356" y="231114"/>
                </a:lnTo>
                <a:cubicBezTo>
                  <a:pt x="2855976" y="229895"/>
                  <a:pt x="2863444" y="228142"/>
                  <a:pt x="2870759" y="225856"/>
                </a:cubicBezTo>
                <a:cubicBezTo>
                  <a:pt x="2878074" y="223570"/>
                  <a:pt x="2885123" y="220789"/>
                  <a:pt x="2891905" y="217512"/>
                </a:cubicBezTo>
                <a:cubicBezTo>
                  <a:pt x="2898686" y="214236"/>
                  <a:pt x="2905125" y="210464"/>
                  <a:pt x="2911221" y="206197"/>
                </a:cubicBezTo>
                <a:cubicBezTo>
                  <a:pt x="2907259" y="202692"/>
                  <a:pt x="2902687" y="199644"/>
                  <a:pt x="2897505" y="197053"/>
                </a:cubicBezTo>
                <a:cubicBezTo>
                  <a:pt x="2892324" y="194462"/>
                  <a:pt x="2886647" y="192443"/>
                  <a:pt x="2880475" y="190995"/>
                </a:cubicBezTo>
                <a:cubicBezTo>
                  <a:pt x="2874302" y="189547"/>
                  <a:pt x="2867787" y="188823"/>
                  <a:pt x="2860929" y="188823"/>
                </a:cubicBezTo>
                <a:cubicBezTo>
                  <a:pt x="2858491" y="188823"/>
                  <a:pt x="2856205" y="188899"/>
                  <a:pt x="2854071" y="189052"/>
                </a:cubicBezTo>
                <a:cubicBezTo>
                  <a:pt x="2851938" y="189204"/>
                  <a:pt x="2849804" y="189471"/>
                  <a:pt x="2847670" y="189852"/>
                </a:cubicBezTo>
                <a:cubicBezTo>
                  <a:pt x="2845537" y="190233"/>
                  <a:pt x="2843098" y="190728"/>
                  <a:pt x="2840355" y="191338"/>
                </a:cubicBezTo>
                <a:lnTo>
                  <a:pt x="2836698" y="173964"/>
                </a:lnTo>
                <a:cubicBezTo>
                  <a:pt x="2840812" y="172745"/>
                  <a:pt x="2844927" y="171792"/>
                  <a:pt x="2849042" y="171107"/>
                </a:cubicBezTo>
                <a:cubicBezTo>
                  <a:pt x="2853157" y="170421"/>
                  <a:pt x="2857119" y="170078"/>
                  <a:pt x="2860929" y="170078"/>
                </a:cubicBezTo>
                <a:cubicBezTo>
                  <a:pt x="2868854" y="170078"/>
                  <a:pt x="2876017" y="171030"/>
                  <a:pt x="2882418" y="172935"/>
                </a:cubicBezTo>
                <a:cubicBezTo>
                  <a:pt x="2888819" y="174840"/>
                  <a:pt x="2894648" y="177165"/>
                  <a:pt x="2899906" y="179908"/>
                </a:cubicBezTo>
                <a:cubicBezTo>
                  <a:pt x="2905163" y="182651"/>
                  <a:pt x="2910116" y="185394"/>
                  <a:pt x="2914765" y="188137"/>
                </a:cubicBezTo>
                <a:cubicBezTo>
                  <a:pt x="2919413" y="190881"/>
                  <a:pt x="2923947" y="193205"/>
                  <a:pt x="2928366" y="195110"/>
                </a:cubicBezTo>
                <a:cubicBezTo>
                  <a:pt x="2932786" y="197015"/>
                  <a:pt x="2937358" y="197967"/>
                  <a:pt x="2942082" y="197967"/>
                </a:cubicBezTo>
                <a:lnTo>
                  <a:pt x="2946883" y="197967"/>
                </a:lnTo>
                <a:lnTo>
                  <a:pt x="2948483" y="214426"/>
                </a:lnTo>
                <a:cubicBezTo>
                  <a:pt x="2941930" y="214426"/>
                  <a:pt x="2935910" y="215341"/>
                  <a:pt x="2930424" y="217170"/>
                </a:cubicBezTo>
                <a:cubicBezTo>
                  <a:pt x="2924937" y="218998"/>
                  <a:pt x="2919565" y="221322"/>
                  <a:pt x="2914307" y="224142"/>
                </a:cubicBezTo>
                <a:cubicBezTo>
                  <a:pt x="2909050" y="226961"/>
                  <a:pt x="2903525" y="229933"/>
                  <a:pt x="2897734" y="233057"/>
                </a:cubicBezTo>
                <a:cubicBezTo>
                  <a:pt x="2891943" y="236181"/>
                  <a:pt x="2885542" y="239153"/>
                  <a:pt x="2878531" y="241973"/>
                </a:cubicBezTo>
                <a:cubicBezTo>
                  <a:pt x="2871521" y="244792"/>
                  <a:pt x="2863482" y="247116"/>
                  <a:pt x="2854414" y="248945"/>
                </a:cubicBezTo>
                <a:lnTo>
                  <a:pt x="2825465" y="251471"/>
                </a:lnTo>
                <a:lnTo>
                  <a:pt x="2824887" y="251688"/>
                </a:lnTo>
                <a:lnTo>
                  <a:pt x="2824296" y="251573"/>
                </a:lnTo>
                <a:lnTo>
                  <a:pt x="2822982" y="251688"/>
                </a:lnTo>
                <a:lnTo>
                  <a:pt x="2823021" y="251326"/>
                </a:lnTo>
                <a:lnTo>
                  <a:pt x="2808999" y="248602"/>
                </a:lnTo>
                <a:cubicBezTo>
                  <a:pt x="2804808" y="246545"/>
                  <a:pt x="2801531" y="243878"/>
                  <a:pt x="2799169" y="240601"/>
                </a:cubicBezTo>
                <a:lnTo>
                  <a:pt x="2796581" y="234856"/>
                </a:lnTo>
                <a:lnTo>
                  <a:pt x="2791854" y="242201"/>
                </a:lnTo>
                <a:cubicBezTo>
                  <a:pt x="2788425" y="245325"/>
                  <a:pt x="2783815" y="247688"/>
                  <a:pt x="2778024" y="249288"/>
                </a:cubicBezTo>
                <a:cubicBezTo>
                  <a:pt x="2772232" y="250888"/>
                  <a:pt x="2764994" y="251688"/>
                  <a:pt x="2756307" y="251688"/>
                </a:cubicBezTo>
                <a:lnTo>
                  <a:pt x="2756356" y="251241"/>
                </a:lnTo>
                <a:lnTo>
                  <a:pt x="2755164" y="251688"/>
                </a:lnTo>
                <a:cubicBezTo>
                  <a:pt x="2747544" y="251688"/>
                  <a:pt x="2739657" y="251193"/>
                  <a:pt x="2731503" y="250202"/>
                </a:cubicBezTo>
                <a:cubicBezTo>
                  <a:pt x="2723350" y="249212"/>
                  <a:pt x="2715654" y="247916"/>
                  <a:pt x="2708415" y="246316"/>
                </a:cubicBezTo>
                <a:lnTo>
                  <a:pt x="2699557" y="243664"/>
                </a:lnTo>
                <a:lnTo>
                  <a:pt x="2692070" y="246659"/>
                </a:lnTo>
                <a:cubicBezTo>
                  <a:pt x="2688565" y="247726"/>
                  <a:pt x="2684793" y="248564"/>
                  <a:pt x="2680754" y="249174"/>
                </a:cubicBezTo>
                <a:cubicBezTo>
                  <a:pt x="2676716" y="249783"/>
                  <a:pt x="2672487" y="250278"/>
                  <a:pt x="2668067" y="250659"/>
                </a:cubicBezTo>
                <a:cubicBezTo>
                  <a:pt x="2663647" y="251040"/>
                  <a:pt x="2659228" y="251307"/>
                  <a:pt x="2654808" y="251460"/>
                </a:cubicBezTo>
                <a:lnTo>
                  <a:pt x="2644327" y="251647"/>
                </a:lnTo>
                <a:lnTo>
                  <a:pt x="2644216" y="251688"/>
                </a:lnTo>
                <a:lnTo>
                  <a:pt x="2643914" y="251654"/>
                </a:lnTo>
                <a:lnTo>
                  <a:pt x="2642007" y="251688"/>
                </a:lnTo>
                <a:lnTo>
                  <a:pt x="2642036" y="251442"/>
                </a:lnTo>
                <a:lnTo>
                  <a:pt x="2620899" y="249059"/>
                </a:lnTo>
                <a:cubicBezTo>
                  <a:pt x="2615261" y="247307"/>
                  <a:pt x="2611146" y="244640"/>
                  <a:pt x="2608555" y="241058"/>
                </a:cubicBezTo>
                <a:lnTo>
                  <a:pt x="2605991" y="234648"/>
                </a:lnTo>
                <a:lnTo>
                  <a:pt x="2602268" y="240258"/>
                </a:lnTo>
                <a:cubicBezTo>
                  <a:pt x="2599449" y="243306"/>
                  <a:pt x="2596363" y="245668"/>
                  <a:pt x="2593010" y="247345"/>
                </a:cubicBezTo>
                <a:cubicBezTo>
                  <a:pt x="2589657" y="249021"/>
                  <a:pt x="2585771" y="250164"/>
                  <a:pt x="2581352" y="250774"/>
                </a:cubicBezTo>
                <a:cubicBezTo>
                  <a:pt x="2576932" y="251383"/>
                  <a:pt x="2571750" y="251688"/>
                  <a:pt x="2565807" y="251688"/>
                </a:cubicBezTo>
                <a:lnTo>
                  <a:pt x="2565814" y="251628"/>
                </a:lnTo>
                <a:lnTo>
                  <a:pt x="2565654" y="251688"/>
                </a:lnTo>
                <a:cubicBezTo>
                  <a:pt x="2553462" y="251688"/>
                  <a:pt x="2544128" y="250317"/>
                  <a:pt x="2537651" y="247573"/>
                </a:cubicBezTo>
                <a:cubicBezTo>
                  <a:pt x="2531174" y="244830"/>
                  <a:pt x="2526716" y="240563"/>
                  <a:pt x="2524278" y="234772"/>
                </a:cubicBezTo>
                <a:cubicBezTo>
                  <a:pt x="2521839" y="228981"/>
                  <a:pt x="2520468" y="221513"/>
                  <a:pt x="2520163" y="212369"/>
                </a:cubicBezTo>
                <a:close/>
                <a:moveTo>
                  <a:pt x="2356866" y="87325"/>
                </a:moveTo>
                <a:cubicBezTo>
                  <a:pt x="2357323" y="90373"/>
                  <a:pt x="2357819" y="94373"/>
                  <a:pt x="2358352" y="99326"/>
                </a:cubicBezTo>
                <a:cubicBezTo>
                  <a:pt x="2358885" y="104279"/>
                  <a:pt x="2359305" y="109194"/>
                  <a:pt x="2359610" y="114071"/>
                </a:cubicBezTo>
                <a:cubicBezTo>
                  <a:pt x="2359914" y="118948"/>
                  <a:pt x="2360067" y="122986"/>
                  <a:pt x="2360067" y="126187"/>
                </a:cubicBezTo>
                <a:cubicBezTo>
                  <a:pt x="2360067" y="133502"/>
                  <a:pt x="2359571" y="140627"/>
                  <a:pt x="2358581" y="147561"/>
                </a:cubicBezTo>
                <a:cubicBezTo>
                  <a:pt x="2357590" y="154495"/>
                  <a:pt x="2356028" y="161277"/>
                  <a:pt x="2353894" y="167906"/>
                </a:cubicBezTo>
                <a:lnTo>
                  <a:pt x="2348315" y="180647"/>
                </a:lnTo>
                <a:lnTo>
                  <a:pt x="2355152" y="187566"/>
                </a:lnTo>
                <a:cubicBezTo>
                  <a:pt x="2360105" y="193433"/>
                  <a:pt x="2363762" y="198996"/>
                  <a:pt x="2366125" y="204254"/>
                </a:cubicBezTo>
                <a:cubicBezTo>
                  <a:pt x="2368487" y="209511"/>
                  <a:pt x="2369668" y="214655"/>
                  <a:pt x="2369668" y="219684"/>
                </a:cubicBezTo>
                <a:cubicBezTo>
                  <a:pt x="2369668" y="223037"/>
                  <a:pt x="2369096" y="226504"/>
                  <a:pt x="2367953" y="230085"/>
                </a:cubicBezTo>
                <a:cubicBezTo>
                  <a:pt x="2366810" y="233667"/>
                  <a:pt x="2364829" y="237020"/>
                  <a:pt x="2362010" y="240144"/>
                </a:cubicBezTo>
                <a:cubicBezTo>
                  <a:pt x="2359190" y="243268"/>
                  <a:pt x="2355228" y="245783"/>
                  <a:pt x="2350123" y="247688"/>
                </a:cubicBezTo>
                <a:cubicBezTo>
                  <a:pt x="2345017" y="249593"/>
                  <a:pt x="2338426" y="250545"/>
                  <a:pt x="2330349" y="250545"/>
                </a:cubicBezTo>
                <a:lnTo>
                  <a:pt x="2277771" y="250545"/>
                </a:lnTo>
                <a:lnTo>
                  <a:pt x="2277771" y="232029"/>
                </a:lnTo>
                <a:cubicBezTo>
                  <a:pt x="2293468" y="220751"/>
                  <a:pt x="2305926" y="209778"/>
                  <a:pt x="2315147" y="199110"/>
                </a:cubicBezTo>
                <a:lnTo>
                  <a:pt x="2326517" y="183514"/>
                </a:lnTo>
                <a:lnTo>
                  <a:pt x="2324862" y="181851"/>
                </a:lnTo>
                <a:cubicBezTo>
                  <a:pt x="2316176" y="174307"/>
                  <a:pt x="2306346" y="166344"/>
                  <a:pt x="2295373" y="157962"/>
                </a:cubicBezTo>
                <a:cubicBezTo>
                  <a:pt x="2284400" y="149580"/>
                  <a:pt x="2272818" y="141046"/>
                  <a:pt x="2260626" y="132359"/>
                </a:cubicBezTo>
                <a:lnTo>
                  <a:pt x="2271370" y="117271"/>
                </a:lnTo>
                <a:cubicBezTo>
                  <a:pt x="2285391" y="127635"/>
                  <a:pt x="2297773" y="137007"/>
                  <a:pt x="2308517" y="145389"/>
                </a:cubicBezTo>
                <a:lnTo>
                  <a:pt x="2334545" y="167007"/>
                </a:lnTo>
                <a:lnTo>
                  <a:pt x="2335149" y="165735"/>
                </a:lnTo>
                <a:cubicBezTo>
                  <a:pt x="2339264" y="154152"/>
                  <a:pt x="2341321" y="141579"/>
                  <a:pt x="2341321" y="128016"/>
                </a:cubicBezTo>
                <a:cubicBezTo>
                  <a:pt x="2341321" y="124663"/>
                  <a:pt x="2341093" y="120624"/>
                  <a:pt x="2340636" y="115900"/>
                </a:cubicBezTo>
                <a:cubicBezTo>
                  <a:pt x="2340178" y="111175"/>
                  <a:pt x="2339645" y="106451"/>
                  <a:pt x="2339036" y="101727"/>
                </a:cubicBezTo>
                <a:cubicBezTo>
                  <a:pt x="2338426" y="97002"/>
                  <a:pt x="2337816" y="92964"/>
                  <a:pt x="2337207" y="89611"/>
                </a:cubicBezTo>
                <a:close/>
                <a:moveTo>
                  <a:pt x="1337691" y="83210"/>
                </a:moveTo>
                <a:lnTo>
                  <a:pt x="1370152" y="83210"/>
                </a:lnTo>
                <a:lnTo>
                  <a:pt x="1374039" y="191338"/>
                </a:lnTo>
                <a:cubicBezTo>
                  <a:pt x="1374343" y="198958"/>
                  <a:pt x="1375258" y="204825"/>
                  <a:pt x="1376782" y="208940"/>
                </a:cubicBezTo>
                <a:cubicBezTo>
                  <a:pt x="1378306" y="213055"/>
                  <a:pt x="1380859" y="215874"/>
                  <a:pt x="1384440" y="217398"/>
                </a:cubicBezTo>
                <a:lnTo>
                  <a:pt x="1397871" y="219513"/>
                </a:lnTo>
                <a:lnTo>
                  <a:pt x="1424407" y="217512"/>
                </a:lnTo>
                <a:lnTo>
                  <a:pt x="1433079" y="215268"/>
                </a:lnTo>
                <a:lnTo>
                  <a:pt x="1423835" y="205511"/>
                </a:lnTo>
                <a:cubicBezTo>
                  <a:pt x="1420254" y="202006"/>
                  <a:pt x="1417015" y="199110"/>
                  <a:pt x="1414120" y="196824"/>
                </a:cubicBezTo>
                <a:cubicBezTo>
                  <a:pt x="1413358" y="196215"/>
                  <a:pt x="1412482" y="194576"/>
                  <a:pt x="1411491" y="191909"/>
                </a:cubicBezTo>
                <a:cubicBezTo>
                  <a:pt x="1410500" y="189242"/>
                  <a:pt x="1409624" y="186423"/>
                  <a:pt x="1408862" y="183451"/>
                </a:cubicBezTo>
                <a:cubicBezTo>
                  <a:pt x="1408100" y="180479"/>
                  <a:pt x="1407719" y="178384"/>
                  <a:pt x="1407719" y="177165"/>
                </a:cubicBezTo>
                <a:cubicBezTo>
                  <a:pt x="1407719" y="173659"/>
                  <a:pt x="1409357" y="169926"/>
                  <a:pt x="1412634" y="165963"/>
                </a:cubicBezTo>
                <a:cubicBezTo>
                  <a:pt x="1415911" y="162001"/>
                  <a:pt x="1420330" y="158305"/>
                  <a:pt x="1425893" y="154876"/>
                </a:cubicBezTo>
                <a:cubicBezTo>
                  <a:pt x="1431455" y="151447"/>
                  <a:pt x="1437628" y="148628"/>
                  <a:pt x="1444409" y="146418"/>
                </a:cubicBezTo>
                <a:cubicBezTo>
                  <a:pt x="1451191" y="144208"/>
                  <a:pt x="1458087" y="143103"/>
                  <a:pt x="1465098" y="143103"/>
                </a:cubicBezTo>
                <a:cubicBezTo>
                  <a:pt x="1474546" y="143103"/>
                  <a:pt x="1482433" y="144513"/>
                  <a:pt x="1488758" y="147332"/>
                </a:cubicBezTo>
                <a:cubicBezTo>
                  <a:pt x="1495082" y="150152"/>
                  <a:pt x="1499845" y="154038"/>
                  <a:pt x="1503045" y="158991"/>
                </a:cubicBezTo>
                <a:cubicBezTo>
                  <a:pt x="1506246" y="163944"/>
                  <a:pt x="1507846" y="169697"/>
                  <a:pt x="1507846" y="176250"/>
                </a:cubicBezTo>
                <a:cubicBezTo>
                  <a:pt x="1507846" y="183565"/>
                  <a:pt x="1506246" y="190842"/>
                  <a:pt x="1503045" y="198081"/>
                </a:cubicBezTo>
                <a:lnTo>
                  <a:pt x="1490591" y="216206"/>
                </a:lnTo>
                <a:lnTo>
                  <a:pt x="1492530" y="216712"/>
                </a:lnTo>
                <a:cubicBezTo>
                  <a:pt x="1497102" y="217627"/>
                  <a:pt x="1501902" y="218351"/>
                  <a:pt x="1506931" y="218884"/>
                </a:cubicBezTo>
                <a:lnTo>
                  <a:pt x="1521140" y="219615"/>
                </a:lnTo>
                <a:lnTo>
                  <a:pt x="1536230" y="218313"/>
                </a:lnTo>
                <a:cubicBezTo>
                  <a:pt x="1540117" y="217398"/>
                  <a:pt x="1542898" y="215684"/>
                  <a:pt x="1544574" y="213169"/>
                </a:cubicBezTo>
                <a:cubicBezTo>
                  <a:pt x="1546251" y="210654"/>
                  <a:pt x="1547089" y="207035"/>
                  <a:pt x="1547089" y="202311"/>
                </a:cubicBezTo>
                <a:cubicBezTo>
                  <a:pt x="1547089" y="198043"/>
                  <a:pt x="1546517" y="192938"/>
                  <a:pt x="1545374" y="186994"/>
                </a:cubicBezTo>
                <a:cubicBezTo>
                  <a:pt x="1544231" y="181051"/>
                  <a:pt x="1542746" y="174879"/>
                  <a:pt x="1540917" y="168478"/>
                </a:cubicBezTo>
                <a:cubicBezTo>
                  <a:pt x="1539088" y="162077"/>
                  <a:pt x="1537259" y="156210"/>
                  <a:pt x="1535430" y="150876"/>
                </a:cubicBezTo>
                <a:lnTo>
                  <a:pt x="1566977" y="142189"/>
                </a:lnTo>
                <a:cubicBezTo>
                  <a:pt x="1568806" y="147370"/>
                  <a:pt x="1570635" y="153390"/>
                  <a:pt x="1572463" y="160248"/>
                </a:cubicBezTo>
                <a:cubicBezTo>
                  <a:pt x="1574292" y="167106"/>
                  <a:pt x="1575854" y="174155"/>
                  <a:pt x="1577150" y="181394"/>
                </a:cubicBezTo>
                <a:cubicBezTo>
                  <a:pt x="1578445" y="188633"/>
                  <a:pt x="1579093" y="195605"/>
                  <a:pt x="1579093" y="202311"/>
                </a:cubicBezTo>
                <a:cubicBezTo>
                  <a:pt x="1579093" y="210693"/>
                  <a:pt x="1578026" y="217741"/>
                  <a:pt x="1575892" y="223456"/>
                </a:cubicBezTo>
                <a:cubicBezTo>
                  <a:pt x="1573759" y="229171"/>
                  <a:pt x="1570825" y="233895"/>
                  <a:pt x="1567091" y="237629"/>
                </a:cubicBezTo>
                <a:cubicBezTo>
                  <a:pt x="1563358" y="241363"/>
                  <a:pt x="1558938" y="244259"/>
                  <a:pt x="1553833" y="246316"/>
                </a:cubicBezTo>
                <a:cubicBezTo>
                  <a:pt x="1548727" y="248373"/>
                  <a:pt x="1543126" y="249783"/>
                  <a:pt x="1537030" y="250545"/>
                </a:cubicBezTo>
                <a:lnTo>
                  <a:pt x="1521646" y="251472"/>
                </a:lnTo>
                <a:lnTo>
                  <a:pt x="1520190" y="251688"/>
                </a:lnTo>
                <a:lnTo>
                  <a:pt x="1519323" y="251612"/>
                </a:lnTo>
                <a:lnTo>
                  <a:pt x="1518057" y="251688"/>
                </a:lnTo>
                <a:lnTo>
                  <a:pt x="1518070" y="251501"/>
                </a:lnTo>
                <a:lnTo>
                  <a:pt x="1487729" y="248831"/>
                </a:lnTo>
                <a:cubicBezTo>
                  <a:pt x="1478280" y="246926"/>
                  <a:pt x="1469860" y="244106"/>
                  <a:pt x="1462469" y="240372"/>
                </a:cubicBezTo>
                <a:lnTo>
                  <a:pt x="1459017" y="238103"/>
                </a:lnTo>
                <a:lnTo>
                  <a:pt x="1433894" y="247345"/>
                </a:lnTo>
                <a:cubicBezTo>
                  <a:pt x="1427836" y="248793"/>
                  <a:pt x="1421426" y="249878"/>
                  <a:pt x="1414663" y="250602"/>
                </a:cubicBezTo>
                <a:lnTo>
                  <a:pt x="1398359" y="251432"/>
                </a:lnTo>
                <a:lnTo>
                  <a:pt x="1396670" y="251688"/>
                </a:lnTo>
                <a:lnTo>
                  <a:pt x="1395683" y="251568"/>
                </a:lnTo>
                <a:lnTo>
                  <a:pt x="1393317" y="251688"/>
                </a:lnTo>
                <a:lnTo>
                  <a:pt x="1393346" y="251283"/>
                </a:lnTo>
                <a:lnTo>
                  <a:pt x="1377925" y="249402"/>
                </a:lnTo>
                <a:cubicBezTo>
                  <a:pt x="1372134" y="247878"/>
                  <a:pt x="1367333" y="244983"/>
                  <a:pt x="1363523" y="240715"/>
                </a:cubicBezTo>
                <a:lnTo>
                  <a:pt x="1360060" y="235000"/>
                </a:lnTo>
                <a:lnTo>
                  <a:pt x="1355979" y="240601"/>
                </a:lnTo>
                <a:cubicBezTo>
                  <a:pt x="1351864" y="244792"/>
                  <a:pt x="1346721" y="247688"/>
                  <a:pt x="1340549" y="249288"/>
                </a:cubicBezTo>
                <a:cubicBezTo>
                  <a:pt x="1334377" y="250888"/>
                  <a:pt x="1326871" y="251688"/>
                  <a:pt x="1318032" y="251688"/>
                </a:cubicBezTo>
                <a:lnTo>
                  <a:pt x="1318050" y="251431"/>
                </a:lnTo>
                <a:lnTo>
                  <a:pt x="1316279" y="251688"/>
                </a:lnTo>
                <a:cubicBezTo>
                  <a:pt x="1308812" y="251688"/>
                  <a:pt x="1302334" y="250431"/>
                  <a:pt x="1296848" y="247916"/>
                </a:cubicBezTo>
                <a:lnTo>
                  <a:pt x="1284463" y="238866"/>
                </a:lnTo>
                <a:lnTo>
                  <a:pt x="1282789" y="242658"/>
                </a:lnTo>
                <a:cubicBezTo>
                  <a:pt x="1280427" y="246392"/>
                  <a:pt x="1277303" y="249326"/>
                  <a:pt x="1273417" y="251460"/>
                </a:cubicBezTo>
                <a:cubicBezTo>
                  <a:pt x="1269530" y="253593"/>
                  <a:pt x="1264692" y="254660"/>
                  <a:pt x="1258900" y="254660"/>
                </a:cubicBezTo>
                <a:cubicBezTo>
                  <a:pt x="1253719" y="254660"/>
                  <a:pt x="1248575" y="253898"/>
                  <a:pt x="1243470" y="252374"/>
                </a:cubicBezTo>
                <a:cubicBezTo>
                  <a:pt x="1238365" y="250850"/>
                  <a:pt x="1233412" y="248564"/>
                  <a:pt x="1228611" y="245516"/>
                </a:cubicBezTo>
                <a:cubicBezTo>
                  <a:pt x="1223810" y="242468"/>
                  <a:pt x="1219200" y="238696"/>
                  <a:pt x="1214781" y="234200"/>
                </a:cubicBezTo>
                <a:lnTo>
                  <a:pt x="1207314" y="224901"/>
                </a:lnTo>
                <a:lnTo>
                  <a:pt x="1203351" y="234315"/>
                </a:lnTo>
                <a:cubicBezTo>
                  <a:pt x="1201827" y="240715"/>
                  <a:pt x="1201065" y="247040"/>
                  <a:pt x="1201065" y="253288"/>
                </a:cubicBezTo>
                <a:cubicBezTo>
                  <a:pt x="1201065" y="258165"/>
                  <a:pt x="1201484" y="263842"/>
                  <a:pt x="1202322" y="270319"/>
                </a:cubicBezTo>
                <a:cubicBezTo>
                  <a:pt x="1203160" y="276796"/>
                  <a:pt x="1204265" y="283654"/>
                  <a:pt x="1205637" y="290893"/>
                </a:cubicBezTo>
                <a:cubicBezTo>
                  <a:pt x="1207008" y="298132"/>
                  <a:pt x="1208570" y="305295"/>
                  <a:pt x="1210323" y="312381"/>
                </a:cubicBezTo>
                <a:cubicBezTo>
                  <a:pt x="1212076" y="319468"/>
                  <a:pt x="1213790" y="325983"/>
                  <a:pt x="1215467" y="331927"/>
                </a:cubicBezTo>
                <a:lnTo>
                  <a:pt x="1184377" y="340385"/>
                </a:lnTo>
                <a:cubicBezTo>
                  <a:pt x="1180872" y="327888"/>
                  <a:pt x="1177976" y="316039"/>
                  <a:pt x="1175690" y="304838"/>
                </a:cubicBezTo>
                <a:cubicBezTo>
                  <a:pt x="1173404" y="293636"/>
                  <a:pt x="1171728" y="283502"/>
                  <a:pt x="1170661" y="274434"/>
                </a:cubicBezTo>
                <a:cubicBezTo>
                  <a:pt x="1169594" y="265366"/>
                  <a:pt x="1169061" y="257784"/>
                  <a:pt x="1169061" y="251688"/>
                </a:cubicBezTo>
                <a:cubicBezTo>
                  <a:pt x="1169061" y="238125"/>
                  <a:pt x="1171232" y="226047"/>
                  <a:pt x="1175576" y="215455"/>
                </a:cubicBezTo>
                <a:cubicBezTo>
                  <a:pt x="1179919" y="204863"/>
                  <a:pt x="1185558" y="195719"/>
                  <a:pt x="1192492" y="188023"/>
                </a:cubicBezTo>
                <a:cubicBezTo>
                  <a:pt x="1199426" y="180327"/>
                  <a:pt x="1206894" y="173964"/>
                  <a:pt x="1214895" y="168935"/>
                </a:cubicBezTo>
                <a:cubicBezTo>
                  <a:pt x="1222896" y="163906"/>
                  <a:pt x="1230668" y="160172"/>
                  <a:pt x="1238212" y="157734"/>
                </a:cubicBezTo>
                <a:cubicBezTo>
                  <a:pt x="1245756" y="155295"/>
                  <a:pt x="1252195" y="154076"/>
                  <a:pt x="1257529" y="154076"/>
                </a:cubicBezTo>
                <a:cubicBezTo>
                  <a:pt x="1263015" y="154076"/>
                  <a:pt x="1267549" y="155524"/>
                  <a:pt x="1271131" y="158419"/>
                </a:cubicBezTo>
                <a:cubicBezTo>
                  <a:pt x="1274712" y="161315"/>
                  <a:pt x="1277912" y="165468"/>
                  <a:pt x="1280732" y="170878"/>
                </a:cubicBezTo>
                <a:cubicBezTo>
                  <a:pt x="1283551" y="176288"/>
                  <a:pt x="1286561" y="182803"/>
                  <a:pt x="1289762" y="190423"/>
                </a:cubicBezTo>
                <a:cubicBezTo>
                  <a:pt x="1293419" y="198653"/>
                  <a:pt x="1296658" y="204863"/>
                  <a:pt x="1299477" y="209054"/>
                </a:cubicBezTo>
                <a:cubicBezTo>
                  <a:pt x="1302296" y="213245"/>
                  <a:pt x="1305230" y="216065"/>
                  <a:pt x="1308278" y="217512"/>
                </a:cubicBezTo>
                <a:cubicBezTo>
                  <a:pt x="1311326" y="218960"/>
                  <a:pt x="1314755" y="219684"/>
                  <a:pt x="1318565" y="219684"/>
                </a:cubicBezTo>
                <a:lnTo>
                  <a:pt x="1320299" y="219942"/>
                </a:lnTo>
                <a:lnTo>
                  <a:pt x="1320318" y="219684"/>
                </a:lnTo>
                <a:cubicBezTo>
                  <a:pt x="1327480" y="219684"/>
                  <a:pt x="1332548" y="218960"/>
                  <a:pt x="1335520" y="217512"/>
                </a:cubicBezTo>
                <a:cubicBezTo>
                  <a:pt x="1338491" y="216065"/>
                  <a:pt x="1340282" y="213321"/>
                  <a:pt x="1340892" y="209283"/>
                </a:cubicBezTo>
                <a:cubicBezTo>
                  <a:pt x="1341501" y="205244"/>
                  <a:pt x="1341654" y="199339"/>
                  <a:pt x="1341349" y="191566"/>
                </a:cubicBezTo>
                <a:close/>
                <a:moveTo>
                  <a:pt x="912419" y="83210"/>
                </a:moveTo>
                <a:lnTo>
                  <a:pt x="944423" y="83210"/>
                </a:lnTo>
                <a:lnTo>
                  <a:pt x="949224" y="194995"/>
                </a:lnTo>
                <a:cubicBezTo>
                  <a:pt x="949528" y="202006"/>
                  <a:pt x="950290" y="207264"/>
                  <a:pt x="951510" y="210769"/>
                </a:cubicBezTo>
                <a:cubicBezTo>
                  <a:pt x="952729" y="214274"/>
                  <a:pt x="955053" y="216636"/>
                  <a:pt x="958482" y="217855"/>
                </a:cubicBezTo>
                <a:cubicBezTo>
                  <a:pt x="961911" y="219075"/>
                  <a:pt x="966978" y="219684"/>
                  <a:pt x="973684" y="219684"/>
                </a:cubicBezTo>
                <a:lnTo>
                  <a:pt x="977378" y="220236"/>
                </a:lnTo>
                <a:lnTo>
                  <a:pt x="977418" y="219684"/>
                </a:lnTo>
                <a:cubicBezTo>
                  <a:pt x="980923" y="219684"/>
                  <a:pt x="983933" y="218808"/>
                  <a:pt x="986447" y="217055"/>
                </a:cubicBezTo>
                <a:cubicBezTo>
                  <a:pt x="988962" y="215303"/>
                  <a:pt x="991591" y="212331"/>
                  <a:pt x="994334" y="208140"/>
                </a:cubicBezTo>
                <a:cubicBezTo>
                  <a:pt x="997077" y="203949"/>
                  <a:pt x="1000278" y="198272"/>
                  <a:pt x="1003935" y="191109"/>
                </a:cubicBezTo>
                <a:cubicBezTo>
                  <a:pt x="1008507" y="181965"/>
                  <a:pt x="1013270" y="174802"/>
                  <a:pt x="1018223" y="169621"/>
                </a:cubicBezTo>
                <a:cubicBezTo>
                  <a:pt x="1023176" y="164439"/>
                  <a:pt x="1028281" y="160743"/>
                  <a:pt x="1033539" y="158534"/>
                </a:cubicBezTo>
                <a:cubicBezTo>
                  <a:pt x="1038797" y="156324"/>
                  <a:pt x="1044093" y="155219"/>
                  <a:pt x="1049427" y="155219"/>
                </a:cubicBezTo>
                <a:cubicBezTo>
                  <a:pt x="1056132" y="155219"/>
                  <a:pt x="1062381" y="156667"/>
                  <a:pt x="1068172" y="159562"/>
                </a:cubicBezTo>
                <a:cubicBezTo>
                  <a:pt x="1073963" y="162458"/>
                  <a:pt x="1078992" y="166382"/>
                  <a:pt x="1083259" y="171335"/>
                </a:cubicBezTo>
                <a:cubicBezTo>
                  <a:pt x="1087527" y="176288"/>
                  <a:pt x="1090841" y="181927"/>
                  <a:pt x="1093204" y="188252"/>
                </a:cubicBezTo>
                <a:cubicBezTo>
                  <a:pt x="1095566" y="194576"/>
                  <a:pt x="1096747" y="201091"/>
                  <a:pt x="1096747" y="207797"/>
                </a:cubicBezTo>
                <a:cubicBezTo>
                  <a:pt x="1096747" y="215874"/>
                  <a:pt x="1095032" y="223151"/>
                  <a:pt x="1091603" y="229628"/>
                </a:cubicBezTo>
                <a:cubicBezTo>
                  <a:pt x="1088174" y="236105"/>
                  <a:pt x="1083450" y="241211"/>
                  <a:pt x="1077430" y="244944"/>
                </a:cubicBezTo>
                <a:cubicBezTo>
                  <a:pt x="1071410" y="248678"/>
                  <a:pt x="1064514" y="250545"/>
                  <a:pt x="1056742" y="250545"/>
                </a:cubicBezTo>
                <a:cubicBezTo>
                  <a:pt x="1050189" y="250545"/>
                  <a:pt x="1042569" y="249402"/>
                  <a:pt x="1033882" y="247116"/>
                </a:cubicBezTo>
                <a:cubicBezTo>
                  <a:pt x="1029538" y="245973"/>
                  <a:pt x="1025081" y="244201"/>
                  <a:pt x="1020509" y="241801"/>
                </a:cubicBezTo>
                <a:lnTo>
                  <a:pt x="1012971" y="236929"/>
                </a:lnTo>
                <a:lnTo>
                  <a:pt x="1005650" y="244487"/>
                </a:lnTo>
                <a:cubicBezTo>
                  <a:pt x="1001916" y="247154"/>
                  <a:pt x="997573" y="249021"/>
                  <a:pt x="992620" y="250088"/>
                </a:cubicBezTo>
                <a:cubicBezTo>
                  <a:pt x="987667" y="251155"/>
                  <a:pt x="981837" y="251688"/>
                  <a:pt x="975132" y="251688"/>
                </a:cubicBezTo>
                <a:lnTo>
                  <a:pt x="975172" y="251128"/>
                </a:lnTo>
                <a:lnTo>
                  <a:pt x="971398" y="251688"/>
                </a:lnTo>
                <a:cubicBezTo>
                  <a:pt x="957225" y="251688"/>
                  <a:pt x="946290" y="250240"/>
                  <a:pt x="938594" y="247345"/>
                </a:cubicBezTo>
                <a:cubicBezTo>
                  <a:pt x="930898" y="244449"/>
                  <a:pt x="925525" y="239915"/>
                  <a:pt x="922477" y="233743"/>
                </a:cubicBezTo>
                <a:cubicBezTo>
                  <a:pt x="919429" y="227571"/>
                  <a:pt x="917677" y="219760"/>
                  <a:pt x="917220" y="210312"/>
                </a:cubicBezTo>
                <a:close/>
                <a:moveTo>
                  <a:pt x="1246480" y="81076"/>
                </a:moveTo>
                <a:cubicBezTo>
                  <a:pt x="1244499" y="81076"/>
                  <a:pt x="1242746" y="81838"/>
                  <a:pt x="1241222" y="83362"/>
                </a:cubicBezTo>
                <a:cubicBezTo>
                  <a:pt x="1239698" y="84886"/>
                  <a:pt x="1238936" y="86791"/>
                  <a:pt x="1238936" y="89077"/>
                </a:cubicBezTo>
                <a:cubicBezTo>
                  <a:pt x="1238936" y="91973"/>
                  <a:pt x="1240079" y="94526"/>
                  <a:pt x="1242365" y="96735"/>
                </a:cubicBezTo>
                <a:lnTo>
                  <a:pt x="1247267" y="99935"/>
                </a:lnTo>
                <a:lnTo>
                  <a:pt x="1251966" y="94621"/>
                </a:lnTo>
                <a:cubicBezTo>
                  <a:pt x="1253033" y="92830"/>
                  <a:pt x="1253567" y="91059"/>
                  <a:pt x="1253567" y="89306"/>
                </a:cubicBezTo>
                <a:cubicBezTo>
                  <a:pt x="1253567" y="87172"/>
                  <a:pt x="1252957" y="85267"/>
                  <a:pt x="1251738" y="83591"/>
                </a:cubicBezTo>
                <a:cubicBezTo>
                  <a:pt x="1250518" y="81915"/>
                  <a:pt x="1248766" y="81076"/>
                  <a:pt x="1246480" y="81076"/>
                </a:cubicBezTo>
                <a:close/>
                <a:moveTo>
                  <a:pt x="539039" y="79171"/>
                </a:moveTo>
                <a:cubicBezTo>
                  <a:pt x="543306" y="79019"/>
                  <a:pt x="547078" y="80162"/>
                  <a:pt x="550355" y="82600"/>
                </a:cubicBezTo>
                <a:cubicBezTo>
                  <a:pt x="553631" y="85039"/>
                  <a:pt x="556184" y="88201"/>
                  <a:pt x="558013" y="92087"/>
                </a:cubicBezTo>
                <a:cubicBezTo>
                  <a:pt x="559842" y="95973"/>
                  <a:pt x="560756" y="100126"/>
                  <a:pt x="560756" y="104546"/>
                </a:cubicBezTo>
                <a:cubicBezTo>
                  <a:pt x="560908" y="111099"/>
                  <a:pt x="558851" y="116700"/>
                  <a:pt x="554584" y="121348"/>
                </a:cubicBezTo>
                <a:cubicBezTo>
                  <a:pt x="550317" y="125996"/>
                  <a:pt x="544754" y="128320"/>
                  <a:pt x="537896" y="128320"/>
                </a:cubicBezTo>
                <a:cubicBezTo>
                  <a:pt x="530581" y="128320"/>
                  <a:pt x="525018" y="126072"/>
                  <a:pt x="521208" y="121577"/>
                </a:cubicBezTo>
                <a:cubicBezTo>
                  <a:pt x="517398" y="117081"/>
                  <a:pt x="515493" y="111785"/>
                  <a:pt x="515493" y="105689"/>
                </a:cubicBezTo>
                <a:cubicBezTo>
                  <a:pt x="515493" y="100812"/>
                  <a:pt x="516522" y="96354"/>
                  <a:pt x="518579" y="92316"/>
                </a:cubicBezTo>
                <a:cubicBezTo>
                  <a:pt x="520637" y="88277"/>
                  <a:pt x="523418" y="85039"/>
                  <a:pt x="526923" y="82600"/>
                </a:cubicBezTo>
                <a:cubicBezTo>
                  <a:pt x="530428" y="80162"/>
                  <a:pt x="534467" y="79019"/>
                  <a:pt x="539039" y="79171"/>
                </a:cubicBezTo>
                <a:close/>
                <a:moveTo>
                  <a:pt x="3059278" y="78181"/>
                </a:moveTo>
                <a:cubicBezTo>
                  <a:pt x="3056382" y="78181"/>
                  <a:pt x="3054134" y="79171"/>
                  <a:pt x="3052534" y="81153"/>
                </a:cubicBezTo>
                <a:cubicBezTo>
                  <a:pt x="3050934" y="83134"/>
                  <a:pt x="3050134" y="85420"/>
                  <a:pt x="3050134" y="88011"/>
                </a:cubicBezTo>
                <a:cubicBezTo>
                  <a:pt x="3050134" y="90754"/>
                  <a:pt x="3050972" y="93002"/>
                  <a:pt x="3052648" y="94754"/>
                </a:cubicBezTo>
                <a:cubicBezTo>
                  <a:pt x="3054325" y="96507"/>
                  <a:pt x="3056458" y="97383"/>
                  <a:pt x="3059049" y="97383"/>
                </a:cubicBezTo>
                <a:cubicBezTo>
                  <a:pt x="3061640" y="97383"/>
                  <a:pt x="3063888" y="96545"/>
                  <a:pt x="3065793" y="94869"/>
                </a:cubicBezTo>
                <a:cubicBezTo>
                  <a:pt x="3067698" y="93192"/>
                  <a:pt x="3068651" y="90982"/>
                  <a:pt x="3068651" y="88239"/>
                </a:cubicBezTo>
                <a:cubicBezTo>
                  <a:pt x="3068651" y="85344"/>
                  <a:pt x="3067660" y="82943"/>
                  <a:pt x="3065679" y="81038"/>
                </a:cubicBezTo>
                <a:cubicBezTo>
                  <a:pt x="3063697" y="79133"/>
                  <a:pt x="3061564" y="78181"/>
                  <a:pt x="3059278" y="78181"/>
                </a:cubicBezTo>
                <a:close/>
                <a:moveTo>
                  <a:pt x="198959" y="76200"/>
                </a:moveTo>
                <a:cubicBezTo>
                  <a:pt x="206121" y="76200"/>
                  <a:pt x="211532" y="78486"/>
                  <a:pt x="215189" y="83058"/>
                </a:cubicBezTo>
                <a:cubicBezTo>
                  <a:pt x="218847" y="87630"/>
                  <a:pt x="220675" y="92811"/>
                  <a:pt x="220675" y="98602"/>
                </a:cubicBezTo>
                <a:cubicBezTo>
                  <a:pt x="220675" y="105918"/>
                  <a:pt x="218047" y="112318"/>
                  <a:pt x="212789" y="117805"/>
                </a:cubicBezTo>
                <a:cubicBezTo>
                  <a:pt x="207531" y="123291"/>
                  <a:pt x="200521" y="127635"/>
                  <a:pt x="191758" y="130835"/>
                </a:cubicBezTo>
                <a:cubicBezTo>
                  <a:pt x="182995" y="134035"/>
                  <a:pt x="173203" y="135940"/>
                  <a:pt x="162383" y="136550"/>
                </a:cubicBezTo>
                <a:lnTo>
                  <a:pt x="159868" y="122148"/>
                </a:lnTo>
                <a:cubicBezTo>
                  <a:pt x="167945" y="122148"/>
                  <a:pt x="175489" y="120967"/>
                  <a:pt x="182499" y="118605"/>
                </a:cubicBezTo>
                <a:lnTo>
                  <a:pt x="187176" y="116109"/>
                </a:lnTo>
                <a:lnTo>
                  <a:pt x="181128" y="111747"/>
                </a:lnTo>
                <a:cubicBezTo>
                  <a:pt x="177775" y="108165"/>
                  <a:pt x="176098" y="103555"/>
                  <a:pt x="176098" y="97917"/>
                </a:cubicBezTo>
                <a:cubicBezTo>
                  <a:pt x="176098" y="91668"/>
                  <a:pt x="178270" y="86487"/>
                  <a:pt x="182613" y="82372"/>
                </a:cubicBezTo>
                <a:cubicBezTo>
                  <a:pt x="186957" y="78257"/>
                  <a:pt x="192405" y="76200"/>
                  <a:pt x="198959" y="76200"/>
                </a:cubicBezTo>
                <a:close/>
                <a:moveTo>
                  <a:pt x="1461592" y="75666"/>
                </a:moveTo>
                <a:cubicBezTo>
                  <a:pt x="1458697" y="75666"/>
                  <a:pt x="1456449" y="76657"/>
                  <a:pt x="1454849" y="78638"/>
                </a:cubicBezTo>
                <a:cubicBezTo>
                  <a:pt x="1453249" y="80619"/>
                  <a:pt x="1452448" y="82905"/>
                  <a:pt x="1452448" y="85496"/>
                </a:cubicBezTo>
                <a:cubicBezTo>
                  <a:pt x="1452448" y="88239"/>
                  <a:pt x="1453287" y="90487"/>
                  <a:pt x="1454963" y="92240"/>
                </a:cubicBezTo>
                <a:cubicBezTo>
                  <a:pt x="1456639" y="93992"/>
                  <a:pt x="1458849" y="94792"/>
                  <a:pt x="1461592" y="94640"/>
                </a:cubicBezTo>
                <a:cubicBezTo>
                  <a:pt x="1464031" y="94792"/>
                  <a:pt x="1466203" y="94030"/>
                  <a:pt x="1468108" y="92354"/>
                </a:cubicBezTo>
                <a:cubicBezTo>
                  <a:pt x="1470013" y="90678"/>
                  <a:pt x="1470965" y="88468"/>
                  <a:pt x="1470965" y="85725"/>
                </a:cubicBezTo>
                <a:cubicBezTo>
                  <a:pt x="1470965" y="82829"/>
                  <a:pt x="1469975" y="80429"/>
                  <a:pt x="1467993" y="78524"/>
                </a:cubicBezTo>
                <a:cubicBezTo>
                  <a:pt x="1466012" y="76619"/>
                  <a:pt x="1463878" y="75666"/>
                  <a:pt x="1461592" y="75666"/>
                </a:cubicBezTo>
                <a:close/>
                <a:moveTo>
                  <a:pt x="2626157" y="75514"/>
                </a:moveTo>
                <a:lnTo>
                  <a:pt x="2626157" y="88544"/>
                </a:lnTo>
                <a:lnTo>
                  <a:pt x="2574951" y="103403"/>
                </a:lnTo>
                <a:lnTo>
                  <a:pt x="2574951" y="90601"/>
                </a:lnTo>
                <a:close/>
                <a:moveTo>
                  <a:pt x="1873682" y="75514"/>
                </a:moveTo>
                <a:lnTo>
                  <a:pt x="1873682" y="88544"/>
                </a:lnTo>
                <a:lnTo>
                  <a:pt x="1822476" y="103403"/>
                </a:lnTo>
                <a:lnTo>
                  <a:pt x="1822476" y="90601"/>
                </a:lnTo>
                <a:close/>
                <a:moveTo>
                  <a:pt x="1246708" y="66675"/>
                </a:moveTo>
                <a:cubicBezTo>
                  <a:pt x="1253871" y="66675"/>
                  <a:pt x="1259282" y="68961"/>
                  <a:pt x="1262939" y="73533"/>
                </a:cubicBezTo>
                <a:cubicBezTo>
                  <a:pt x="1266597" y="78105"/>
                  <a:pt x="1268425" y="83286"/>
                  <a:pt x="1268425" y="89077"/>
                </a:cubicBezTo>
                <a:cubicBezTo>
                  <a:pt x="1268425" y="96393"/>
                  <a:pt x="1265797" y="102793"/>
                  <a:pt x="1260539" y="108280"/>
                </a:cubicBezTo>
                <a:cubicBezTo>
                  <a:pt x="1255281" y="113766"/>
                  <a:pt x="1248271" y="118110"/>
                  <a:pt x="1239508" y="121310"/>
                </a:cubicBezTo>
                <a:cubicBezTo>
                  <a:pt x="1230745" y="124510"/>
                  <a:pt x="1220953" y="126415"/>
                  <a:pt x="1210133" y="127025"/>
                </a:cubicBezTo>
                <a:lnTo>
                  <a:pt x="1207618" y="112623"/>
                </a:lnTo>
                <a:cubicBezTo>
                  <a:pt x="1215695" y="112623"/>
                  <a:pt x="1223239" y="111442"/>
                  <a:pt x="1230249" y="109080"/>
                </a:cubicBezTo>
                <a:lnTo>
                  <a:pt x="1234926" y="106584"/>
                </a:lnTo>
                <a:lnTo>
                  <a:pt x="1228878" y="102222"/>
                </a:lnTo>
                <a:cubicBezTo>
                  <a:pt x="1225525" y="98640"/>
                  <a:pt x="1223849" y="94030"/>
                  <a:pt x="1223849" y="88392"/>
                </a:cubicBezTo>
                <a:cubicBezTo>
                  <a:pt x="1223849" y="82143"/>
                  <a:pt x="1226020" y="76962"/>
                  <a:pt x="1230364" y="72847"/>
                </a:cubicBezTo>
                <a:cubicBezTo>
                  <a:pt x="1234707" y="68732"/>
                  <a:pt x="1240155" y="66675"/>
                  <a:pt x="1246708" y="66675"/>
                </a:cubicBezTo>
                <a:close/>
                <a:moveTo>
                  <a:pt x="2883332" y="65989"/>
                </a:moveTo>
                <a:lnTo>
                  <a:pt x="2883332" y="79019"/>
                </a:lnTo>
                <a:lnTo>
                  <a:pt x="2832126" y="93878"/>
                </a:lnTo>
                <a:lnTo>
                  <a:pt x="2832126" y="81076"/>
                </a:lnTo>
                <a:close/>
                <a:moveTo>
                  <a:pt x="3060421" y="65379"/>
                </a:moveTo>
                <a:cubicBezTo>
                  <a:pt x="3064078" y="65379"/>
                  <a:pt x="3067355" y="66446"/>
                  <a:pt x="3070251" y="68580"/>
                </a:cubicBezTo>
                <a:cubicBezTo>
                  <a:pt x="3073146" y="70713"/>
                  <a:pt x="3075432" y="73533"/>
                  <a:pt x="3077109" y="77038"/>
                </a:cubicBezTo>
                <a:cubicBezTo>
                  <a:pt x="3078785" y="80543"/>
                  <a:pt x="3079623" y="84277"/>
                  <a:pt x="3079623" y="88239"/>
                </a:cubicBezTo>
                <a:cubicBezTo>
                  <a:pt x="3079623" y="94183"/>
                  <a:pt x="3077718" y="99174"/>
                  <a:pt x="3073908" y="103212"/>
                </a:cubicBezTo>
                <a:cubicBezTo>
                  <a:pt x="3070098" y="107251"/>
                  <a:pt x="3065221" y="109270"/>
                  <a:pt x="3059278" y="109270"/>
                </a:cubicBezTo>
                <a:cubicBezTo>
                  <a:pt x="3052725" y="109270"/>
                  <a:pt x="3047810" y="107289"/>
                  <a:pt x="3044533" y="103327"/>
                </a:cubicBezTo>
                <a:cubicBezTo>
                  <a:pt x="3041257" y="99364"/>
                  <a:pt x="3039618" y="94716"/>
                  <a:pt x="3039618" y="89382"/>
                </a:cubicBezTo>
                <a:cubicBezTo>
                  <a:pt x="3039618" y="84963"/>
                  <a:pt x="3040494" y="80962"/>
                  <a:pt x="3042247" y="77381"/>
                </a:cubicBezTo>
                <a:cubicBezTo>
                  <a:pt x="3044000" y="73799"/>
                  <a:pt x="3046476" y="70904"/>
                  <a:pt x="3049677" y="68694"/>
                </a:cubicBezTo>
                <a:cubicBezTo>
                  <a:pt x="3052877" y="66484"/>
                  <a:pt x="3056458" y="65379"/>
                  <a:pt x="3060421" y="65379"/>
                </a:cubicBezTo>
                <a:close/>
                <a:moveTo>
                  <a:pt x="1462964" y="60121"/>
                </a:moveTo>
                <a:cubicBezTo>
                  <a:pt x="1467231" y="59969"/>
                  <a:pt x="1471003" y="61112"/>
                  <a:pt x="1474280" y="63550"/>
                </a:cubicBezTo>
                <a:cubicBezTo>
                  <a:pt x="1477556" y="65989"/>
                  <a:pt x="1480109" y="69151"/>
                  <a:pt x="1481938" y="73037"/>
                </a:cubicBezTo>
                <a:cubicBezTo>
                  <a:pt x="1483767" y="76923"/>
                  <a:pt x="1484681" y="81076"/>
                  <a:pt x="1484681" y="85496"/>
                </a:cubicBezTo>
                <a:cubicBezTo>
                  <a:pt x="1484833" y="92049"/>
                  <a:pt x="1482776" y="97650"/>
                  <a:pt x="1478509" y="102298"/>
                </a:cubicBezTo>
                <a:cubicBezTo>
                  <a:pt x="1474242" y="106946"/>
                  <a:pt x="1468679" y="109270"/>
                  <a:pt x="1461821" y="109270"/>
                </a:cubicBezTo>
                <a:cubicBezTo>
                  <a:pt x="1454506" y="109270"/>
                  <a:pt x="1448943" y="107022"/>
                  <a:pt x="1445133" y="102527"/>
                </a:cubicBezTo>
                <a:cubicBezTo>
                  <a:pt x="1441323" y="98031"/>
                  <a:pt x="1439418" y="92735"/>
                  <a:pt x="1439418" y="86639"/>
                </a:cubicBezTo>
                <a:cubicBezTo>
                  <a:pt x="1439418" y="81762"/>
                  <a:pt x="1440447" y="77304"/>
                  <a:pt x="1442504" y="73266"/>
                </a:cubicBezTo>
                <a:cubicBezTo>
                  <a:pt x="1444562" y="69227"/>
                  <a:pt x="1447343" y="65989"/>
                  <a:pt x="1450848" y="63550"/>
                </a:cubicBezTo>
                <a:cubicBezTo>
                  <a:pt x="1454353" y="61112"/>
                  <a:pt x="1458392" y="59969"/>
                  <a:pt x="1462964" y="60121"/>
                </a:cubicBezTo>
                <a:close/>
                <a:moveTo>
                  <a:pt x="2420493" y="52578"/>
                </a:moveTo>
                <a:cubicBezTo>
                  <a:pt x="2417902" y="52578"/>
                  <a:pt x="2415388" y="53378"/>
                  <a:pt x="2412950" y="54978"/>
                </a:cubicBezTo>
                <a:cubicBezTo>
                  <a:pt x="2410511" y="56578"/>
                  <a:pt x="2408187" y="58864"/>
                  <a:pt x="2405977" y="61836"/>
                </a:cubicBezTo>
                <a:lnTo>
                  <a:pt x="2400021" y="71224"/>
                </a:lnTo>
                <a:lnTo>
                  <a:pt x="2408377" y="71551"/>
                </a:lnTo>
                <a:cubicBezTo>
                  <a:pt x="2417064" y="71551"/>
                  <a:pt x="2422741" y="70561"/>
                  <a:pt x="2425408" y="68580"/>
                </a:cubicBezTo>
                <a:cubicBezTo>
                  <a:pt x="2428075" y="66598"/>
                  <a:pt x="2429409" y="64160"/>
                  <a:pt x="2429409" y="61264"/>
                </a:cubicBezTo>
                <a:cubicBezTo>
                  <a:pt x="2429409" y="58216"/>
                  <a:pt x="2428494" y="56007"/>
                  <a:pt x="2426666" y="54635"/>
                </a:cubicBezTo>
                <a:cubicBezTo>
                  <a:pt x="2424837" y="53263"/>
                  <a:pt x="2422779" y="52578"/>
                  <a:pt x="2420493" y="52578"/>
                </a:cubicBezTo>
                <a:close/>
                <a:moveTo>
                  <a:pt x="3216707" y="46939"/>
                </a:moveTo>
                <a:lnTo>
                  <a:pt x="3216707" y="59969"/>
                </a:lnTo>
                <a:lnTo>
                  <a:pt x="3165501" y="74828"/>
                </a:lnTo>
                <a:lnTo>
                  <a:pt x="3165501" y="62026"/>
                </a:lnTo>
                <a:close/>
                <a:moveTo>
                  <a:pt x="2421408" y="40233"/>
                </a:moveTo>
                <a:cubicBezTo>
                  <a:pt x="2426285" y="40233"/>
                  <a:pt x="2430895" y="41757"/>
                  <a:pt x="2435238" y="44805"/>
                </a:cubicBezTo>
                <a:cubicBezTo>
                  <a:pt x="2439581" y="47853"/>
                  <a:pt x="2441753" y="52959"/>
                  <a:pt x="2441753" y="60121"/>
                </a:cubicBezTo>
                <a:cubicBezTo>
                  <a:pt x="2441753" y="63779"/>
                  <a:pt x="2440839" y="67398"/>
                  <a:pt x="2439010" y="70980"/>
                </a:cubicBezTo>
                <a:cubicBezTo>
                  <a:pt x="2437181" y="74561"/>
                  <a:pt x="2433866" y="77533"/>
                  <a:pt x="2429066" y="79895"/>
                </a:cubicBezTo>
                <a:cubicBezTo>
                  <a:pt x="2424265" y="82257"/>
                  <a:pt x="2417369" y="83439"/>
                  <a:pt x="2408377" y="83439"/>
                </a:cubicBezTo>
                <a:cubicBezTo>
                  <a:pt x="2405025" y="83439"/>
                  <a:pt x="2401024" y="83286"/>
                  <a:pt x="2396376" y="82981"/>
                </a:cubicBezTo>
                <a:cubicBezTo>
                  <a:pt x="2391728" y="82677"/>
                  <a:pt x="2387346" y="82257"/>
                  <a:pt x="2383231" y="81724"/>
                </a:cubicBezTo>
                <a:cubicBezTo>
                  <a:pt x="2379117" y="81191"/>
                  <a:pt x="2375993" y="80772"/>
                  <a:pt x="2373859" y="80467"/>
                </a:cubicBezTo>
                <a:lnTo>
                  <a:pt x="2375459" y="68808"/>
                </a:lnTo>
                <a:cubicBezTo>
                  <a:pt x="2377745" y="69113"/>
                  <a:pt x="2380793" y="69494"/>
                  <a:pt x="2384603" y="69951"/>
                </a:cubicBezTo>
                <a:lnTo>
                  <a:pt x="2387959" y="70268"/>
                </a:lnTo>
                <a:lnTo>
                  <a:pt x="2394776" y="57721"/>
                </a:lnTo>
                <a:cubicBezTo>
                  <a:pt x="2397900" y="52768"/>
                  <a:pt x="2401672" y="48615"/>
                  <a:pt x="2406092" y="45262"/>
                </a:cubicBezTo>
                <a:cubicBezTo>
                  <a:pt x="2410511" y="41910"/>
                  <a:pt x="2415617" y="40233"/>
                  <a:pt x="2421408" y="40233"/>
                </a:cubicBezTo>
                <a:close/>
                <a:moveTo>
                  <a:pt x="2697328" y="40081"/>
                </a:moveTo>
                <a:cubicBezTo>
                  <a:pt x="2694432" y="40081"/>
                  <a:pt x="2692184" y="41071"/>
                  <a:pt x="2690584" y="43053"/>
                </a:cubicBezTo>
                <a:cubicBezTo>
                  <a:pt x="2688984" y="45034"/>
                  <a:pt x="2688184" y="47320"/>
                  <a:pt x="2688184" y="49911"/>
                </a:cubicBezTo>
                <a:cubicBezTo>
                  <a:pt x="2688184" y="52654"/>
                  <a:pt x="2689022" y="54902"/>
                  <a:pt x="2690698" y="56654"/>
                </a:cubicBezTo>
                <a:cubicBezTo>
                  <a:pt x="2692375" y="58407"/>
                  <a:pt x="2694508" y="59283"/>
                  <a:pt x="2697099" y="59283"/>
                </a:cubicBezTo>
                <a:cubicBezTo>
                  <a:pt x="2699690" y="59283"/>
                  <a:pt x="2701938" y="58445"/>
                  <a:pt x="2703843" y="56769"/>
                </a:cubicBezTo>
                <a:cubicBezTo>
                  <a:pt x="2705748" y="55092"/>
                  <a:pt x="2706700" y="52882"/>
                  <a:pt x="2706700" y="50139"/>
                </a:cubicBezTo>
                <a:cubicBezTo>
                  <a:pt x="2706700" y="47244"/>
                  <a:pt x="2705710" y="44843"/>
                  <a:pt x="2703729" y="42938"/>
                </a:cubicBezTo>
                <a:cubicBezTo>
                  <a:pt x="2701747" y="41033"/>
                  <a:pt x="2699614" y="40081"/>
                  <a:pt x="2697328" y="40081"/>
                </a:cubicBezTo>
                <a:close/>
                <a:moveTo>
                  <a:pt x="3302432" y="27889"/>
                </a:moveTo>
                <a:lnTo>
                  <a:pt x="3302432" y="40919"/>
                </a:lnTo>
                <a:lnTo>
                  <a:pt x="3251226" y="55778"/>
                </a:lnTo>
                <a:lnTo>
                  <a:pt x="3251226" y="42976"/>
                </a:lnTo>
                <a:close/>
                <a:moveTo>
                  <a:pt x="2816657" y="27889"/>
                </a:moveTo>
                <a:lnTo>
                  <a:pt x="2816657" y="40919"/>
                </a:lnTo>
                <a:lnTo>
                  <a:pt x="2765450" y="55778"/>
                </a:lnTo>
                <a:lnTo>
                  <a:pt x="2765450" y="42976"/>
                </a:lnTo>
                <a:close/>
                <a:moveTo>
                  <a:pt x="2698471" y="27279"/>
                </a:moveTo>
                <a:cubicBezTo>
                  <a:pt x="2702128" y="27279"/>
                  <a:pt x="2705405" y="28346"/>
                  <a:pt x="2708301" y="30480"/>
                </a:cubicBezTo>
                <a:cubicBezTo>
                  <a:pt x="2711196" y="32613"/>
                  <a:pt x="2713482" y="35433"/>
                  <a:pt x="2715158" y="38938"/>
                </a:cubicBezTo>
                <a:cubicBezTo>
                  <a:pt x="2716835" y="42443"/>
                  <a:pt x="2717673" y="46177"/>
                  <a:pt x="2717673" y="50139"/>
                </a:cubicBezTo>
                <a:cubicBezTo>
                  <a:pt x="2717673" y="56083"/>
                  <a:pt x="2715768" y="61074"/>
                  <a:pt x="2711958" y="65112"/>
                </a:cubicBezTo>
                <a:cubicBezTo>
                  <a:pt x="2708148" y="69151"/>
                  <a:pt x="2703271" y="71170"/>
                  <a:pt x="2697328" y="71170"/>
                </a:cubicBezTo>
                <a:cubicBezTo>
                  <a:pt x="2690775" y="71170"/>
                  <a:pt x="2685860" y="69189"/>
                  <a:pt x="2682583" y="65227"/>
                </a:cubicBezTo>
                <a:cubicBezTo>
                  <a:pt x="2679307" y="61264"/>
                  <a:pt x="2677668" y="56616"/>
                  <a:pt x="2677668" y="51282"/>
                </a:cubicBezTo>
                <a:cubicBezTo>
                  <a:pt x="2677668" y="46863"/>
                  <a:pt x="2678544" y="42862"/>
                  <a:pt x="2680297" y="39281"/>
                </a:cubicBezTo>
                <a:cubicBezTo>
                  <a:pt x="2682050" y="35699"/>
                  <a:pt x="2684526" y="32804"/>
                  <a:pt x="2687727" y="30594"/>
                </a:cubicBezTo>
                <a:cubicBezTo>
                  <a:pt x="2690927" y="28384"/>
                  <a:pt x="2694508" y="27279"/>
                  <a:pt x="2698471" y="27279"/>
                </a:cubicBezTo>
                <a:close/>
                <a:moveTo>
                  <a:pt x="1581150" y="26517"/>
                </a:moveTo>
                <a:lnTo>
                  <a:pt x="1581150" y="42976"/>
                </a:lnTo>
                <a:lnTo>
                  <a:pt x="1527201" y="58521"/>
                </a:lnTo>
                <a:lnTo>
                  <a:pt x="1527201" y="42519"/>
                </a:lnTo>
                <a:close/>
                <a:moveTo>
                  <a:pt x="2344903" y="21031"/>
                </a:moveTo>
                <a:cubicBezTo>
                  <a:pt x="2342007" y="21031"/>
                  <a:pt x="2339759" y="22021"/>
                  <a:pt x="2338159" y="24003"/>
                </a:cubicBezTo>
                <a:cubicBezTo>
                  <a:pt x="2336559" y="25984"/>
                  <a:pt x="2335759" y="28270"/>
                  <a:pt x="2335759" y="30861"/>
                </a:cubicBezTo>
                <a:cubicBezTo>
                  <a:pt x="2335759" y="33604"/>
                  <a:pt x="2336597" y="35852"/>
                  <a:pt x="2338273" y="37604"/>
                </a:cubicBezTo>
                <a:cubicBezTo>
                  <a:pt x="2339950" y="39357"/>
                  <a:pt x="2342083" y="40233"/>
                  <a:pt x="2344674" y="40233"/>
                </a:cubicBezTo>
                <a:cubicBezTo>
                  <a:pt x="2347265" y="40233"/>
                  <a:pt x="2349513" y="39395"/>
                  <a:pt x="2351418" y="37719"/>
                </a:cubicBezTo>
                <a:cubicBezTo>
                  <a:pt x="2353323" y="36042"/>
                  <a:pt x="2354276" y="33832"/>
                  <a:pt x="2354276" y="31089"/>
                </a:cubicBezTo>
                <a:cubicBezTo>
                  <a:pt x="2354276" y="28194"/>
                  <a:pt x="2353285" y="25793"/>
                  <a:pt x="2351304" y="23888"/>
                </a:cubicBezTo>
                <a:cubicBezTo>
                  <a:pt x="2349322" y="21983"/>
                  <a:pt x="2347189" y="21031"/>
                  <a:pt x="2344903" y="21031"/>
                </a:cubicBezTo>
                <a:close/>
                <a:moveTo>
                  <a:pt x="1381125" y="16992"/>
                </a:moveTo>
                <a:lnTo>
                  <a:pt x="1381125" y="33451"/>
                </a:lnTo>
                <a:lnTo>
                  <a:pt x="1327176" y="48996"/>
                </a:lnTo>
                <a:lnTo>
                  <a:pt x="1327176" y="32994"/>
                </a:lnTo>
                <a:close/>
                <a:moveTo>
                  <a:pt x="1956969" y="16459"/>
                </a:moveTo>
                <a:lnTo>
                  <a:pt x="1969542" y="16459"/>
                </a:lnTo>
                <a:lnTo>
                  <a:pt x="1970913" y="56007"/>
                </a:lnTo>
                <a:lnTo>
                  <a:pt x="1958340" y="56007"/>
                </a:lnTo>
                <a:close/>
                <a:moveTo>
                  <a:pt x="798805" y="14401"/>
                </a:moveTo>
                <a:cubicBezTo>
                  <a:pt x="796824" y="14401"/>
                  <a:pt x="795071" y="15163"/>
                  <a:pt x="793547" y="16687"/>
                </a:cubicBezTo>
                <a:cubicBezTo>
                  <a:pt x="792023" y="18211"/>
                  <a:pt x="791261" y="20116"/>
                  <a:pt x="791261" y="22402"/>
                </a:cubicBezTo>
                <a:cubicBezTo>
                  <a:pt x="791261" y="25298"/>
                  <a:pt x="792404" y="27851"/>
                  <a:pt x="794690" y="30060"/>
                </a:cubicBezTo>
                <a:lnTo>
                  <a:pt x="799568" y="33245"/>
                </a:lnTo>
                <a:lnTo>
                  <a:pt x="805891" y="22631"/>
                </a:lnTo>
                <a:cubicBezTo>
                  <a:pt x="805891" y="20497"/>
                  <a:pt x="805282" y="18592"/>
                  <a:pt x="804063" y="16916"/>
                </a:cubicBezTo>
                <a:cubicBezTo>
                  <a:pt x="802843" y="15240"/>
                  <a:pt x="801091" y="14401"/>
                  <a:pt x="798805" y="14401"/>
                </a:cubicBezTo>
                <a:close/>
                <a:moveTo>
                  <a:pt x="2346046" y="8229"/>
                </a:moveTo>
                <a:cubicBezTo>
                  <a:pt x="2349703" y="8229"/>
                  <a:pt x="2352980" y="9296"/>
                  <a:pt x="2355876" y="11430"/>
                </a:cubicBezTo>
                <a:cubicBezTo>
                  <a:pt x="2358771" y="13563"/>
                  <a:pt x="2361057" y="16383"/>
                  <a:pt x="2362734" y="19888"/>
                </a:cubicBezTo>
                <a:cubicBezTo>
                  <a:pt x="2364410" y="23393"/>
                  <a:pt x="2365248" y="27127"/>
                  <a:pt x="2365248" y="31089"/>
                </a:cubicBezTo>
                <a:cubicBezTo>
                  <a:pt x="2365248" y="37033"/>
                  <a:pt x="2363343" y="42024"/>
                  <a:pt x="2359533" y="46062"/>
                </a:cubicBezTo>
                <a:cubicBezTo>
                  <a:pt x="2355723" y="50101"/>
                  <a:pt x="2350846" y="52120"/>
                  <a:pt x="2344903" y="52120"/>
                </a:cubicBezTo>
                <a:cubicBezTo>
                  <a:pt x="2338350" y="52120"/>
                  <a:pt x="2333435" y="50139"/>
                  <a:pt x="2330158" y="46177"/>
                </a:cubicBezTo>
                <a:cubicBezTo>
                  <a:pt x="2326882" y="42214"/>
                  <a:pt x="2325243" y="37566"/>
                  <a:pt x="2325243" y="32232"/>
                </a:cubicBezTo>
                <a:cubicBezTo>
                  <a:pt x="2325243" y="27813"/>
                  <a:pt x="2326119" y="23812"/>
                  <a:pt x="2327872" y="20231"/>
                </a:cubicBezTo>
                <a:cubicBezTo>
                  <a:pt x="2329625" y="16649"/>
                  <a:pt x="2332101" y="13754"/>
                  <a:pt x="2335302" y="11544"/>
                </a:cubicBezTo>
                <a:cubicBezTo>
                  <a:pt x="2338502" y="9334"/>
                  <a:pt x="2342083" y="8229"/>
                  <a:pt x="2346046" y="8229"/>
                </a:cubicBezTo>
                <a:close/>
                <a:moveTo>
                  <a:pt x="799033" y="0"/>
                </a:moveTo>
                <a:cubicBezTo>
                  <a:pt x="806196" y="0"/>
                  <a:pt x="811606" y="2286"/>
                  <a:pt x="815264" y="6858"/>
                </a:cubicBezTo>
                <a:cubicBezTo>
                  <a:pt x="818922" y="11430"/>
                  <a:pt x="820750" y="16611"/>
                  <a:pt x="820750" y="22402"/>
                </a:cubicBezTo>
                <a:cubicBezTo>
                  <a:pt x="820750" y="29718"/>
                  <a:pt x="818122" y="36118"/>
                  <a:pt x="812864" y="41605"/>
                </a:cubicBezTo>
                <a:cubicBezTo>
                  <a:pt x="807606" y="47091"/>
                  <a:pt x="800596" y="51435"/>
                  <a:pt x="791833" y="54635"/>
                </a:cubicBezTo>
                <a:cubicBezTo>
                  <a:pt x="783069" y="57835"/>
                  <a:pt x="773278" y="59740"/>
                  <a:pt x="762457" y="60350"/>
                </a:cubicBezTo>
                <a:lnTo>
                  <a:pt x="759943" y="45948"/>
                </a:lnTo>
                <a:cubicBezTo>
                  <a:pt x="768020" y="45948"/>
                  <a:pt x="775564" y="44767"/>
                  <a:pt x="782574" y="42405"/>
                </a:cubicBezTo>
                <a:lnTo>
                  <a:pt x="787251" y="39909"/>
                </a:lnTo>
                <a:lnTo>
                  <a:pt x="781203" y="35547"/>
                </a:lnTo>
                <a:cubicBezTo>
                  <a:pt x="777850" y="31965"/>
                  <a:pt x="776173" y="27355"/>
                  <a:pt x="776173" y="21717"/>
                </a:cubicBezTo>
                <a:cubicBezTo>
                  <a:pt x="776173" y="15468"/>
                  <a:pt x="778345" y="10287"/>
                  <a:pt x="782689" y="6172"/>
                </a:cubicBezTo>
                <a:cubicBezTo>
                  <a:pt x="787032" y="2057"/>
                  <a:pt x="792480" y="0"/>
                  <a:pt x="799033" y="0"/>
                </a:cubicBezTo>
                <a:close/>
              </a:path>
            </a:pathLst>
          </a:custGeom>
          <a:solidFill>
            <a:srgbClr val="413169"/>
          </a:solidFill>
          <a:ln>
            <a:noFill/>
          </a:ln>
        </p:spPr>
        <p:txBody>
          <a:bodyPr spcFirstLastPara="1" wrap="square" lIns="45725" tIns="22850" rIns="45725" bIns="22850" anchor="ctr" anchorCtr="0">
            <a:noAutofit/>
          </a:bodyPr>
          <a:lstStyle/>
          <a:p>
            <a:pPr marL="0" marR="0" lvl="0" indent="0" algn="ctr" rtl="0">
              <a:lnSpc>
                <a:spcPct val="100000"/>
              </a:lnSpc>
              <a:spcBef>
                <a:spcPts val="0"/>
              </a:spcBef>
              <a:spcAft>
                <a:spcPts val="0"/>
              </a:spcAft>
              <a:buNone/>
            </a:pPr>
            <a:endParaRPr sz="700" b="0" i="0" u="none" strike="noStrike" cap="none">
              <a:solidFill>
                <a:schemeClr val="lt1"/>
              </a:solidFill>
              <a:latin typeface="Arial"/>
              <a:ea typeface="Arial"/>
              <a:cs typeface="Arial"/>
              <a:sym typeface="Arial"/>
            </a:endParaRPr>
          </a:p>
        </p:txBody>
      </p:sp>
      <p:sp>
        <p:nvSpPr>
          <p:cNvPr id="128" name="Google Shape;128;p16"/>
          <p:cNvSpPr txBox="1"/>
          <p:nvPr/>
        </p:nvSpPr>
        <p:spPr>
          <a:xfrm>
            <a:off x="1230150" y="3589275"/>
            <a:ext cx="3703200" cy="600300"/>
          </a:xfrm>
          <a:prstGeom prst="rect">
            <a:avLst/>
          </a:prstGeom>
          <a:noFill/>
          <a:ln>
            <a:noFill/>
          </a:ln>
        </p:spPr>
        <p:txBody>
          <a:bodyPr spcFirstLastPara="1" wrap="square" lIns="45725" tIns="22850" rIns="45725" bIns="22850" anchor="t" anchorCtr="0">
            <a:spAutoFit/>
          </a:bodyPr>
          <a:lstStyle/>
          <a:p>
            <a:pPr marL="0" lvl="0" indent="0" algn="ctr" rtl="0">
              <a:spcBef>
                <a:spcPts val="0"/>
              </a:spcBef>
              <a:spcAft>
                <a:spcPts val="0"/>
              </a:spcAft>
              <a:buNone/>
            </a:pPr>
            <a:r>
              <a:rPr lang="en-GB" sz="1200">
                <a:solidFill>
                  <a:schemeClr val="dk1"/>
                </a:solidFill>
                <a:latin typeface="Inter Light"/>
                <a:ea typeface="Inter Light"/>
                <a:cs typeface="Inter Light"/>
                <a:sym typeface="Inter Light"/>
              </a:rPr>
              <a:t>16. Indeed, ˹it is˺ We ˹Who˺ created humankind and ˹fully˺ know what their souls whisper to them, and We are closer to them than ˹their˺ jugular vein.</a:t>
            </a:r>
            <a:endParaRPr sz="1200">
              <a:solidFill>
                <a:schemeClr val="dk1"/>
              </a:solidFill>
              <a:latin typeface="Inter Light"/>
              <a:ea typeface="Inter Light"/>
              <a:cs typeface="Inter Light"/>
              <a:sym typeface="Inter Light"/>
            </a:endParaRPr>
          </a:p>
        </p:txBody>
      </p:sp>
      <p:sp>
        <p:nvSpPr>
          <p:cNvPr id="130" name="Google Shape;130;p16"/>
          <p:cNvSpPr txBox="1"/>
          <p:nvPr/>
        </p:nvSpPr>
        <p:spPr>
          <a:xfrm>
            <a:off x="1004425" y="749075"/>
            <a:ext cx="6217800" cy="600300"/>
          </a:xfrm>
          <a:prstGeom prst="rect">
            <a:avLst/>
          </a:prstGeom>
          <a:noFill/>
          <a:ln>
            <a:noFill/>
          </a:ln>
        </p:spPr>
        <p:txBody>
          <a:bodyPr spcFirstLastPara="1" wrap="square" lIns="45725" tIns="22850" rIns="45725" bIns="2285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a:solidFill>
                  <a:srgbClr val="1E1E1E"/>
                </a:solidFill>
                <a:latin typeface="Inter Tight Medium"/>
                <a:ea typeface="Inter Tight Medium"/>
                <a:cs typeface="Inter Tight Medium"/>
                <a:sym typeface="Inter Tight Medium"/>
              </a:rPr>
              <a:t>Every Little Secret</a:t>
            </a:r>
            <a:endParaRPr sz="3600">
              <a:solidFill>
                <a:srgbClr val="1E1E1E"/>
              </a:solidFill>
              <a:latin typeface="Inter Tight Medium"/>
              <a:ea typeface="Inter Tight Medium"/>
              <a:cs typeface="Inter Tight Medium"/>
              <a:sym typeface="Inter Tight Medium"/>
            </a:endParaRPr>
          </a:p>
        </p:txBody>
      </p:sp>
      <p:sp>
        <p:nvSpPr>
          <p:cNvPr id="131" name="Google Shape;131;p16"/>
          <p:cNvSpPr txBox="1"/>
          <p:nvPr/>
        </p:nvSpPr>
        <p:spPr>
          <a:xfrm>
            <a:off x="5395650" y="989475"/>
            <a:ext cx="3224700" cy="2447400"/>
          </a:xfrm>
          <a:prstGeom prst="rect">
            <a:avLst/>
          </a:prstGeom>
          <a:noFill/>
          <a:ln>
            <a:noFill/>
          </a:ln>
        </p:spPr>
        <p:txBody>
          <a:bodyPr spcFirstLastPara="1" wrap="square" lIns="45725" tIns="22850" rIns="45725" bIns="22850" anchor="t" anchorCtr="0">
            <a:spAutoFit/>
          </a:bodyPr>
          <a:lstStyle/>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Verse 4 mentions the grand things Allah knows; now He mentions the minutiae = absolute knowledge</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We would not dare say a single word that does not please Allah. We wouldn’t even dwell on a bad thought = Taqwa</a:t>
            </a:r>
            <a:endParaRPr sz="1200">
              <a:solidFill>
                <a:srgbClr val="1E1E1E"/>
              </a:solidFill>
              <a:latin typeface="Inter Light"/>
              <a:ea typeface="Inter Light"/>
              <a:cs typeface="Inter Light"/>
              <a:sym typeface="Inter Light"/>
            </a:endParaRPr>
          </a:p>
          <a:p>
            <a:pPr marL="457200" marR="0" lvl="0" indent="-304800" algn="l" rtl="0">
              <a:lnSpc>
                <a:spcPct val="150000"/>
              </a:lnSpc>
              <a:spcBef>
                <a:spcPts val="0"/>
              </a:spcBef>
              <a:spcAft>
                <a:spcPts val="0"/>
              </a:spcAft>
              <a:buClr>
                <a:srgbClr val="1E1E1E"/>
              </a:buClr>
              <a:buSzPts val="1200"/>
              <a:buFont typeface="Inter Light"/>
              <a:buChar char="●"/>
            </a:pPr>
            <a:r>
              <a:rPr lang="en-GB" sz="1200">
                <a:solidFill>
                  <a:srgbClr val="1E1E1E"/>
                </a:solidFill>
                <a:latin typeface="Inter Light"/>
                <a:ea typeface="Inter Light"/>
                <a:cs typeface="Inter Light"/>
                <a:sym typeface="Inter Light"/>
              </a:rPr>
              <a:t>He doesn’t record our thoughts out of His mercy (verse 18)</a:t>
            </a:r>
            <a:endParaRPr sz="1200">
              <a:solidFill>
                <a:srgbClr val="1E1E1E"/>
              </a:solidFill>
              <a:latin typeface="Inter Light"/>
              <a:ea typeface="Inter Light"/>
              <a:cs typeface="Inter Light"/>
              <a:sym typeface="Inter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2268</Words>
  <Application>Microsoft Office PowerPoint</Application>
  <PresentationFormat>On-screen Show (16:9)</PresentationFormat>
  <Paragraphs>224</Paragraphs>
  <Slides>30</Slides>
  <Notes>30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Inter</vt:lpstr>
      <vt:lpstr>Inter Tight</vt:lpstr>
      <vt:lpstr>Inter Light</vt:lpstr>
      <vt:lpstr>Inter Tight Medium</vt:lpstr>
      <vt:lpstr>Noto Sans Arabic</vt:lpstr>
      <vt:lpstr>Calibri</vt:lpstr>
      <vt:lpstr>Inter Medium</vt:lpstr>
      <vt:lpstr>Inter Tight SemiBold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Zaeem Javaid</cp:lastModifiedBy>
  <cp:revision>1</cp:revision>
  <dcterms:modified xsi:type="dcterms:W3CDTF">2025-02-27T10:25:15Z</dcterms:modified>
</cp:coreProperties>
</file>